
<file path=[Content_Types].xml><?xml version="1.0" encoding="utf-8"?>
<Types xmlns="http://schemas.openxmlformats.org/package/2006/content-types">
  <Default Extension="bin" ContentType="application/vnd.ms-office.activeX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9" r:id="rId1"/>
  </p:sldMasterIdLst>
  <p:notesMasterIdLst>
    <p:notesMasterId r:id="rId71"/>
  </p:notesMasterIdLst>
  <p:handoutMasterIdLst>
    <p:handoutMasterId r:id="rId72"/>
  </p:handoutMasterIdLst>
  <p:sldIdLst>
    <p:sldId id="256" r:id="rId2"/>
    <p:sldId id="302" r:id="rId3"/>
    <p:sldId id="619" r:id="rId4"/>
    <p:sldId id="635" r:id="rId5"/>
    <p:sldId id="637" r:id="rId6"/>
    <p:sldId id="636" r:id="rId7"/>
    <p:sldId id="629" r:id="rId8"/>
    <p:sldId id="551" r:id="rId9"/>
    <p:sldId id="632" r:id="rId10"/>
    <p:sldId id="630" r:id="rId11"/>
    <p:sldId id="627" r:id="rId12"/>
    <p:sldId id="626" r:id="rId13"/>
    <p:sldId id="622" r:id="rId14"/>
    <p:sldId id="623" r:id="rId15"/>
    <p:sldId id="624" r:id="rId16"/>
    <p:sldId id="625" r:id="rId17"/>
    <p:sldId id="631" r:id="rId18"/>
    <p:sldId id="656" r:id="rId19"/>
    <p:sldId id="633" r:id="rId20"/>
    <p:sldId id="634" r:id="rId21"/>
    <p:sldId id="644" r:id="rId22"/>
    <p:sldId id="645" r:id="rId23"/>
    <p:sldId id="646" r:id="rId24"/>
    <p:sldId id="560" r:id="rId25"/>
    <p:sldId id="650" r:id="rId26"/>
    <p:sldId id="648" r:id="rId27"/>
    <p:sldId id="596" r:id="rId28"/>
    <p:sldId id="558" r:id="rId29"/>
    <p:sldId id="615" r:id="rId30"/>
    <p:sldId id="678" r:id="rId31"/>
    <p:sldId id="649" r:id="rId32"/>
    <p:sldId id="652" r:id="rId33"/>
    <p:sldId id="559" r:id="rId34"/>
    <p:sldId id="638" r:id="rId35"/>
    <p:sldId id="651" r:id="rId36"/>
    <p:sldId id="658" r:id="rId37"/>
    <p:sldId id="657" r:id="rId38"/>
    <p:sldId id="628" r:id="rId39"/>
    <p:sldId id="621" r:id="rId40"/>
    <p:sldId id="679" r:id="rId41"/>
    <p:sldId id="681" r:id="rId42"/>
    <p:sldId id="680" r:id="rId43"/>
    <p:sldId id="682" r:id="rId44"/>
    <p:sldId id="683" r:id="rId45"/>
    <p:sldId id="641" r:id="rId46"/>
    <p:sldId id="643" r:id="rId47"/>
    <p:sldId id="653" r:id="rId48"/>
    <p:sldId id="659" r:id="rId49"/>
    <p:sldId id="666" r:id="rId50"/>
    <p:sldId id="661" r:id="rId51"/>
    <p:sldId id="663" r:id="rId52"/>
    <p:sldId id="677" r:id="rId53"/>
    <p:sldId id="676" r:id="rId54"/>
    <p:sldId id="660" r:id="rId55"/>
    <p:sldId id="662" r:id="rId56"/>
    <p:sldId id="664" r:id="rId57"/>
    <p:sldId id="665" r:id="rId58"/>
    <p:sldId id="668" r:id="rId59"/>
    <p:sldId id="580" r:id="rId60"/>
    <p:sldId id="667" r:id="rId61"/>
    <p:sldId id="669" r:id="rId62"/>
    <p:sldId id="670" r:id="rId63"/>
    <p:sldId id="578" r:id="rId64"/>
    <p:sldId id="671" r:id="rId65"/>
    <p:sldId id="654" r:id="rId66"/>
    <p:sldId id="675" r:id="rId67"/>
    <p:sldId id="655" r:id="rId68"/>
    <p:sldId id="673" r:id="rId69"/>
    <p:sldId id="672" r:id="rId70"/>
  </p:sldIdLst>
  <p:sldSz cx="9144000" cy="6858000" type="screen4x3"/>
  <p:notesSz cx="6237288" cy="9583738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kumimoji="1" sz="2400" b="1" kern="1200">
        <a:solidFill>
          <a:srgbClr val="FFFF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18">
          <p15:clr>
            <a:srgbClr val="A4A3A4"/>
          </p15:clr>
        </p15:guide>
        <p15:guide id="2" pos="196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5A1100"/>
    <a:srgbClr val="FF0000"/>
    <a:srgbClr val="000000"/>
    <a:srgbClr val="FFCC99"/>
    <a:srgbClr val="FFFF66"/>
    <a:srgbClr val="FFFF99"/>
    <a:srgbClr val="8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777" autoAdjust="0"/>
    <p:restoredTop sz="99822" autoAdjust="0"/>
  </p:normalViewPr>
  <p:slideViewPr>
    <p:cSldViewPr>
      <p:cViewPr varScale="1">
        <p:scale>
          <a:sx n="69" d="100"/>
          <a:sy n="69" d="100"/>
        </p:scale>
        <p:origin x="1398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27" d="100"/>
          <a:sy n="27" d="100"/>
        </p:scale>
        <p:origin x="-1344" y="-72"/>
      </p:cViewPr>
      <p:guideLst>
        <p:guide orient="horz" pos="3018"/>
        <p:guide pos="196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activeX1.xml><?xml version="1.0" encoding="utf-8"?>
<ax:ocx xmlns:ax="http://schemas.microsoft.com/office/2006/activeX" xmlns:r="http://schemas.openxmlformats.org/officeDocument/2006/relationships" ax:classid="{24BA3CAF-4BE8-4AEC-A7C8-6F47D5684602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24BA3CAF-4BE8-4AEC-A7C8-6F47D5684602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6BF52A52-394A-11D3-B153-00C04F79FAA6}" ax:persistence="persistPropertyBag">
  <ax:ocxPr ax:name="URL" ax:value="C:\Documents and Settings\Edgar Lopategui\My Documents\Recent-PPT\Circulatory.AVI"/>
  <ax:ocxPr ax:name="rate" ax:value="1"/>
  <ax:ocxPr ax:name="balance" ax:value="0"/>
  <ax:ocxPr ax:name="currentPosition" ax:value="0"/>
  <ax:ocxPr ax:name="defaultFrame" ax:value=""/>
  <ax:ocxPr ax:name="playCount" ax:value="1"/>
  <ax:ocxPr ax:name="autoStart" ax:value="-1"/>
  <ax:ocxPr ax:name="currentMarker" ax:value="0"/>
  <ax:ocxPr ax:name="invokeURLs" ax:value="-1"/>
  <ax:ocxPr ax:name="baseURL" ax:value=""/>
  <ax:ocxPr ax:name="volume" ax:value="50"/>
  <ax:ocxPr ax:name="mute" ax:value="0"/>
  <ax:ocxPr ax:name="uiMode" ax:value="full"/>
  <ax:ocxPr ax:name="stretchToFit" ax:value="0"/>
  <ax:ocxPr ax:name="windowlessVideo" ax:value="0"/>
  <ax:ocxPr ax:name="enabled" ax:value="-1"/>
  <ax:ocxPr ax:name="enableContextMenu" ax:value="-1"/>
  <ax:ocxPr ax:name="fullScreen" ax:value="0"/>
  <ax:ocxPr ax:name="SAMIStyle" ax:value=""/>
  <ax:ocxPr ax:name="SAMILang" ax:value=""/>
  <ax:ocxPr ax:name="SAMIFilename" ax:value=""/>
  <ax:ocxPr ax:name="captioningID" ax:value=""/>
  <ax:ocxPr ax:name="enableErrorDialogs" ax:value="0"/>
  <ax:ocxPr ax:name="_cx" ax:value="9948"/>
  <ax:ocxPr ax:name="_cy" ax:value="11430"/>
</ax:ocx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>
            <a:extLst>
              <a:ext uri="{FF2B5EF4-FFF2-40B4-BE49-F238E27FC236}">
                <a16:creationId xmlns:a16="http://schemas.microsoft.com/office/drawing/2014/main" id="{97DD21FA-91BD-ECC1-C228-E8A10EB373F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67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AA65A8DC-26CC-C623-410A-6BAA83DC3DDC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505200" y="0"/>
            <a:ext cx="2743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60420" name="Rectangle 4">
            <a:extLst>
              <a:ext uri="{FF2B5EF4-FFF2-40B4-BE49-F238E27FC236}">
                <a16:creationId xmlns:a16="http://schemas.microsoft.com/office/drawing/2014/main" id="{22D84A54-F7D8-4F26-6898-DEE7FEE0308E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067800"/>
            <a:ext cx="266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60421" name="Rectangle 5">
            <a:extLst>
              <a:ext uri="{FF2B5EF4-FFF2-40B4-BE49-F238E27FC236}">
                <a16:creationId xmlns:a16="http://schemas.microsoft.com/office/drawing/2014/main" id="{B01CB62E-793E-EB7A-D02F-29582AF2457B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505200" y="9067800"/>
            <a:ext cx="274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fld id="{C570B21F-1996-4429-A2DD-1DF7A723505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>
            <a:extLst>
              <a:ext uri="{FF2B5EF4-FFF2-40B4-BE49-F238E27FC236}">
                <a16:creationId xmlns:a16="http://schemas.microsoft.com/office/drawing/2014/main" id="{74C1D58D-CEB1-B474-0C5F-B5074A0CD5BF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67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95235" name="Rectangle 3">
            <a:extLst>
              <a:ext uri="{FF2B5EF4-FFF2-40B4-BE49-F238E27FC236}">
                <a16:creationId xmlns:a16="http://schemas.microsoft.com/office/drawing/2014/main" id="{6EB8571D-0780-22C2-C179-40A042A5BEE9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505200" y="0"/>
            <a:ext cx="2743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95236" name="Rectangle 4">
            <a:extLst>
              <a:ext uri="{FF2B5EF4-FFF2-40B4-BE49-F238E27FC236}">
                <a16:creationId xmlns:a16="http://schemas.microsoft.com/office/drawing/2014/main" id="{DEF3C5F6-63FC-3B8F-DB61-F9E64CB2ADA3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4876800" cy="3657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95237" name="Rectangle 5">
            <a:extLst>
              <a:ext uri="{FF2B5EF4-FFF2-40B4-BE49-F238E27FC236}">
                <a16:creationId xmlns:a16="http://schemas.microsoft.com/office/drawing/2014/main" id="{8DCFFE66-B11F-8141-87FC-42EE691B05F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38200" y="4572000"/>
            <a:ext cx="45720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5238" name="Rectangle 6">
            <a:extLst>
              <a:ext uri="{FF2B5EF4-FFF2-40B4-BE49-F238E27FC236}">
                <a16:creationId xmlns:a16="http://schemas.microsoft.com/office/drawing/2014/main" id="{1881ACA6-CF94-90BA-9614-78FBBC9E791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067800"/>
            <a:ext cx="266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endParaRPr lang="en-US" altLang="en-US"/>
          </a:p>
        </p:txBody>
      </p:sp>
      <p:sp>
        <p:nvSpPr>
          <p:cNvPr id="95239" name="Rectangle 7">
            <a:extLst>
              <a:ext uri="{FF2B5EF4-FFF2-40B4-BE49-F238E27FC236}">
                <a16:creationId xmlns:a16="http://schemas.microsoft.com/office/drawing/2014/main" id="{1E1F91B1-86C4-7FAE-2C9C-B060FFBA7A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505200" y="9067800"/>
            <a:ext cx="274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solidFill>
                  <a:schemeClr val="tx1"/>
                </a:solidFill>
                <a:effectLst/>
              </a:defRPr>
            </a:lvl1pPr>
          </a:lstStyle>
          <a:p>
            <a:fld id="{0B29B66B-F4B0-48C2-B339-1FA9FDA1300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>
                <a:gamma/>
                <a:shade val="46275"/>
                <a:invGamma/>
              </a:schemeClr>
            </a:gs>
            <a:gs pos="5000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F6943D-5FF3-6ECF-7F02-76288C210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D509B6D-2B96-D1EB-E1C2-86182F84D6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106684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622BA64-07CD-1172-815A-008D76A13F5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7308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5C76725-ED7A-3892-011A-3C1785FC6E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7308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155379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692996-189C-D69C-3616-E0763B3B7A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16AE6B2-6293-BE0A-F8D8-E7075DB159E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963166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A27F44-27B6-A1A9-98DB-A2B11CB6E6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BCD4D-3732-F444-8AF8-96A8B923EC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385141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3E3507-3BC9-A009-8B33-CAC093AA49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92C7ED-1B61-D45D-3D60-BA58AE2600D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614A12B-DEB2-2464-3456-755527489D1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44093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F68CA5-A92F-4334-898F-506F79F8C9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A05852C-6318-E1A5-BA39-41949AA9EB7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A2E66FE-9602-2974-44A4-F419D0DE15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7943249-F62E-DE31-65B1-0F0F5BFC5DE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ED8079B-C2FC-5F05-99FD-CAC0678CEF3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045757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C96C57-6ED1-9AA6-F881-4F2DD782CE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213443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61057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945FF-9C83-48B2-F897-B400715D87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19E558A-889F-9E08-78C0-CB7BFDCDE4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550DD4B-7D0C-F4FA-C971-C64ACC6CA3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237752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E44A2-8411-F76C-CB39-C611DD4CCE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8C0185F-C5CD-085F-020B-E3C8FA65A01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877F426-DF30-A790-6438-A825613A6F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0348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wm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" name="Rectangle 7">
            <a:extLst>
              <a:ext uri="{FF2B5EF4-FFF2-40B4-BE49-F238E27FC236}">
                <a16:creationId xmlns:a16="http://schemas.microsoft.com/office/drawing/2014/main" id="{016DD989-AA89-E233-F63B-72BCA48757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75" name="Rectangle 27">
            <a:extLst>
              <a:ext uri="{FF2B5EF4-FFF2-40B4-BE49-F238E27FC236}">
                <a16:creationId xmlns:a16="http://schemas.microsoft.com/office/drawing/2014/main" id="{8716C5C9-4F00-8A0F-5EDA-557F3DA35FC5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0" y="1371600"/>
            <a:ext cx="1143000" cy="152400"/>
          </a:xfrm>
          <a:prstGeom prst="rect">
            <a:avLst/>
          </a:prstGeom>
          <a:gradFill rotWithShape="0">
            <a:gsLst>
              <a:gs pos="0">
                <a:srgbClr val="8A0045"/>
              </a:gs>
              <a:gs pos="100000">
                <a:srgbClr val="FF0066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" name="AutoShape 9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920F3C8-B1CC-2C58-1CE1-26BEB79B34F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43000" y="304800"/>
            <a:ext cx="8001000" cy="914400"/>
          </a:xfrm>
          <a:prstGeom prst="actionButtonBlank">
            <a:avLst/>
          </a:prstGeom>
          <a:gradFill rotWithShape="1">
            <a:gsLst>
              <a:gs pos="0">
                <a:srgbClr val="CC0000"/>
              </a:gs>
              <a:gs pos="100000">
                <a:srgbClr val="800000"/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168" name="Picture 120">
            <a:extLst>
              <a:ext uri="{FF2B5EF4-FFF2-40B4-BE49-F238E27FC236}">
                <a16:creationId xmlns:a16="http://schemas.microsoft.com/office/drawing/2014/main" id="{5BD837B6-9B20-7376-0D29-B150B013389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0" y="304800"/>
            <a:ext cx="879475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 bg1="dk2" tx1="lt1" bg2="dk1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anose="05000000000000000000" pitchFamily="2" charset="2"/>
        <a:buChar char="l"/>
        <a:defRPr kumimoji="1" sz="32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 b="1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kumimoji="1" sz="2400" b="1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kumimoji="1" sz="2000" b="1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image" Target="../media/image14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66.xml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BleedingArm.mov" TargetMode="External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slide" Target="slide6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image" Target="../media/image16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67.xml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wmf"/><Relationship Id="rId4" Type="http://schemas.openxmlformats.org/officeDocument/2006/relationships/image" Target="../media/image4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7" Type="http://schemas.openxmlformats.org/officeDocument/2006/relationships/image" Target="../media/image4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6" Type="http://schemas.openxmlformats.org/officeDocument/2006/relationships/slide" Target="slide68.xml"/><Relationship Id="rId5" Type="http://schemas.openxmlformats.org/officeDocument/2006/relationships/image" Target="../media/image3.wmf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image" Target="../media/image9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slide" Target="slide6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4.w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4.wmf"/><Relationship Id="rId2" Type="http://schemas.openxmlformats.org/officeDocument/2006/relationships/video" Target="file:///C:\Documents%20and%20Settings\Edgar%20Lopategui\My%20Documents\Recent-PPT\BleedingArm.avi" TargetMode="External"/><Relationship Id="rId1" Type="http://schemas.openxmlformats.org/officeDocument/2006/relationships/control" Target="../activeX/activeX1.xml"/><Relationship Id="rId6" Type="http://schemas.openxmlformats.org/officeDocument/2006/relationships/image" Target="../media/image33.png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4.wmf"/><Relationship Id="rId2" Type="http://schemas.openxmlformats.org/officeDocument/2006/relationships/video" Target="file:///C:\Documents%20and%20Settings\Edgar%20Lopategui\My%20Documents\Recent-PPT\HeartPumpLive.avi" TargetMode="External"/><Relationship Id="rId1" Type="http://schemas.openxmlformats.org/officeDocument/2006/relationships/control" Target="../activeX/activeX2.xml"/><Relationship Id="rId6" Type="http://schemas.openxmlformats.org/officeDocument/2006/relationships/image" Target="../media/image4.wmf"/><Relationship Id="rId5" Type="http://schemas.openxmlformats.org/officeDocument/2006/relationships/image" Target="../media/image3.wmf"/><Relationship Id="rId4" Type="http://schemas.openxmlformats.org/officeDocument/2006/relationships/image" Target="../media/image3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slideLayout" Target="../slideLayouts/slideLayout7.xml"/><Relationship Id="rId1" Type="http://schemas.openxmlformats.org/officeDocument/2006/relationships/control" Target="../activeX/activeX3.xml"/><Relationship Id="rId5" Type="http://schemas.openxmlformats.org/officeDocument/2006/relationships/image" Target="../media/image36.wmf"/><Relationship Id="rId4" Type="http://schemas.openxmlformats.org/officeDocument/2006/relationships/image" Target="../media/image4.w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jpe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10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5A1100"/>
            </a:gs>
            <a:gs pos="50000">
              <a:srgbClr val="CC0000"/>
            </a:gs>
            <a:gs pos="100000">
              <a:srgbClr val="5A11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704" name="Picture 296">
            <a:extLst>
              <a:ext uri="{FF2B5EF4-FFF2-40B4-BE49-F238E27FC236}">
                <a16:creationId xmlns:a16="http://schemas.microsoft.com/office/drawing/2014/main" id="{D6A268F0-C511-509A-3079-3E2475C9A7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-76200"/>
            <a:ext cx="9372600" cy="70310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49" name="Rectangle 53">
            <a:extLst>
              <a:ext uri="{FF2B5EF4-FFF2-40B4-BE49-F238E27FC236}">
                <a16:creationId xmlns:a16="http://schemas.microsoft.com/office/drawing/2014/main" id="{8F94BBFB-F744-5F69-7556-8EE53523A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828800" cy="6856413"/>
          </a:xfrm>
          <a:prstGeom prst="rect">
            <a:avLst/>
          </a:prstGeom>
          <a:gradFill rotWithShape="0">
            <a:gsLst>
              <a:gs pos="0">
                <a:schemeClr val="bg1">
                  <a:gamma/>
                  <a:shade val="61961"/>
                  <a:invGamma/>
                </a:schemeClr>
              </a:gs>
              <a:gs pos="50000">
                <a:schemeClr val="bg1"/>
              </a:gs>
              <a:gs pos="100000">
                <a:schemeClr val="bg1">
                  <a:gamma/>
                  <a:shade val="61961"/>
                  <a:invGamma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0" name="Line 54">
            <a:extLst>
              <a:ext uri="{FF2B5EF4-FFF2-40B4-BE49-F238E27FC236}">
                <a16:creationId xmlns:a16="http://schemas.microsoft.com/office/drawing/2014/main" id="{7DDD5615-A8F2-107C-93CB-64362B59E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8800" y="0"/>
            <a:ext cx="0" cy="0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BCADDA44-AC64-372D-BE1C-9EE919104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057400"/>
            <a:ext cx="9144000" cy="1371600"/>
          </a:xfrm>
          <a:prstGeom prst="rect">
            <a:avLst/>
          </a:prstGeom>
          <a:gradFill rotWithShape="1">
            <a:gsLst>
              <a:gs pos="0">
                <a:srgbClr val="CC0000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ffectLst>
            <a:prstShdw prst="shdw17" dist="17961" dir="2700000">
              <a:srgbClr val="CC0000">
                <a:gamma/>
                <a:shade val="60000"/>
                <a:invGamma/>
              </a:srgbClr>
            </a:prstShdw>
          </a:effectLst>
          <a:extLst>
            <a:ext uri="{91240B29-F687-4F45-9708-019B960494DF}">
              <a14:hiddenLine xmlns:a14="http://schemas.microsoft.com/office/drawing/2010/main" w="57150">
                <a:solidFill>
                  <a:srgbClr val="8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kumimoji="0" lang="es-PR" altLang="en-US" sz="2600">
              <a:solidFill>
                <a:schemeClr val="tx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2" name="Rectangle 56">
            <a:extLst>
              <a:ext uri="{FF2B5EF4-FFF2-40B4-BE49-F238E27FC236}">
                <a16:creationId xmlns:a16="http://schemas.microsoft.com/office/drawing/2014/main" id="{16D20EBB-B3E4-2B0E-8C72-F4ED4B719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905000" cy="6858000"/>
          </a:xfrm>
          <a:prstGeom prst="rect">
            <a:avLst/>
          </a:prstGeom>
          <a:gradFill rotWithShape="1">
            <a:gsLst>
              <a:gs pos="0">
                <a:srgbClr val="CC0000"/>
              </a:gs>
              <a:gs pos="100000">
                <a:srgbClr val="800000"/>
              </a:gs>
            </a:gsLst>
            <a:lin ang="5400000" scaled="1"/>
          </a:gradFill>
          <a:ln w="57150">
            <a:solidFill>
              <a:srgbClr val="800000"/>
            </a:solidFill>
            <a:miter lim="800000"/>
            <a:headEnd/>
            <a:tailEnd/>
          </a:ln>
          <a:effectLst>
            <a:prstShdw prst="shdw17" dist="17961" dir="2700000">
              <a:srgbClr val="800000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kumimoji="0" lang="es-PR" altLang="en-US" sz="2600">
              <a:solidFill>
                <a:schemeClr val="tx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3" name="Rectangle 57">
            <a:extLst>
              <a:ext uri="{FF2B5EF4-FFF2-40B4-BE49-F238E27FC236}">
                <a16:creationId xmlns:a16="http://schemas.microsoft.com/office/drawing/2014/main" id="{2C512F57-3B40-EF51-6F95-55A921F24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981200"/>
            <a:ext cx="9144000" cy="76200"/>
          </a:xfrm>
          <a:prstGeom prst="rect">
            <a:avLst/>
          </a:prstGeom>
          <a:gradFill rotWithShape="0">
            <a:gsLst>
              <a:gs pos="0">
                <a:srgbClr val="FF3300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27880DDB-2DF4-9F2A-3ACE-BD8B3E843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429000"/>
            <a:ext cx="9144000" cy="76200"/>
          </a:xfrm>
          <a:prstGeom prst="rect">
            <a:avLst/>
          </a:prstGeom>
          <a:gradFill rotWithShape="0">
            <a:gsLst>
              <a:gs pos="0">
                <a:srgbClr val="FF3300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5" name="Rectangle 59">
            <a:extLst>
              <a:ext uri="{FF2B5EF4-FFF2-40B4-BE49-F238E27FC236}">
                <a16:creationId xmlns:a16="http://schemas.microsoft.com/office/drawing/2014/main" id="{5B72B296-245F-C2B7-CABE-CBF94ACF1BE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05000" y="0"/>
            <a:ext cx="76200" cy="6858000"/>
          </a:xfrm>
          <a:prstGeom prst="rect">
            <a:avLst/>
          </a:prstGeom>
          <a:gradFill rotWithShape="0">
            <a:gsLst>
              <a:gs pos="0">
                <a:srgbClr val="FF3300"/>
              </a:gs>
              <a:gs pos="100000">
                <a:srgbClr val="8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8" name="Rectangle 62">
            <a:extLst>
              <a:ext uri="{FF2B5EF4-FFF2-40B4-BE49-F238E27FC236}">
                <a16:creationId xmlns:a16="http://schemas.microsoft.com/office/drawing/2014/main" id="{94AD7F7D-4489-06E2-954B-6C22FA19F72C}"/>
              </a:ext>
            </a:extLst>
          </p:cNvPr>
          <p:cNvSpPr>
            <a:spLocks noChangeArrowheads="1"/>
          </p:cNvSpPr>
          <p:nvPr>
            <p:ph type="subTitle" idx="1"/>
          </p:nvPr>
        </p:nvSpPr>
        <p:spPr bwMode="auto">
          <a:xfrm>
            <a:off x="2362200" y="4343400"/>
            <a:ext cx="6400800" cy="17526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indent="0" algn="ctr">
              <a:buFont typeface="Wingdings" panose="05000000000000000000" pitchFamily="2" charset="2"/>
              <a:buNone/>
            </a:pPr>
            <a:r>
              <a:rPr lang="es-PR" altLang="en-US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Preparado por:</a:t>
            </a:r>
          </a:p>
          <a:p>
            <a:pPr marL="0" indent="0" algn="ctr">
              <a:buFont typeface="Wingdings" panose="05000000000000000000" pitchFamily="2" charset="2"/>
              <a:buNone/>
            </a:pPr>
            <a:r>
              <a:rPr lang="es-PR" altLang="en-US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Prof. Edgar Lopategui Corsino</a:t>
            </a:r>
          </a:p>
          <a:p>
            <a:pPr marL="0" indent="0" algn="ctr">
              <a:buFont typeface="Wingdings" panose="05000000000000000000" pitchFamily="2" charset="2"/>
              <a:buNone/>
            </a:pPr>
            <a:r>
              <a:rPr lang="es-PR" altLang="en-US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M.A. Fisiología del Ejercicio</a:t>
            </a:r>
          </a:p>
        </p:txBody>
      </p:sp>
      <p:sp>
        <p:nvSpPr>
          <p:cNvPr id="4159" name="Rectangle 63">
            <a:extLst>
              <a:ext uri="{FF2B5EF4-FFF2-40B4-BE49-F238E27FC236}">
                <a16:creationId xmlns:a16="http://schemas.microsoft.com/office/drawing/2014/main" id="{BC3BD04D-0193-53ED-2E36-60A690329112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 bwMode="auto">
          <a:xfrm>
            <a:off x="1905000" y="2209800"/>
            <a:ext cx="7239000" cy="6096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algn="ctr"/>
            <a:r>
              <a:rPr lang="es-PR" altLang="en-US" sz="3300" b="1">
                <a:solidFill>
                  <a:schemeClr val="accent2"/>
                </a:solidFill>
                <a:latin typeface="Arial Black" panose="020B0A04020102020204" pitchFamily="34" charset="0"/>
              </a:rPr>
              <a:t>HEMORRAGIAS:</a:t>
            </a: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1E34FD39-E423-D2F9-3A45-3ADC48AF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895600"/>
            <a:ext cx="7239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3000" i="1">
                <a:solidFill>
                  <a:srgbClr val="00FF00"/>
                </a:solidFill>
                <a:latin typeface="Arial" panose="020B0604020202020204" pitchFamily="34" charset="0"/>
              </a:rPr>
              <a:t>PREVENCIÓN Y PRIMEROS AUXILIOS</a:t>
            </a:r>
            <a:endParaRPr lang="es-PR" altLang="en-US" sz="3000" b="0"/>
          </a:p>
        </p:txBody>
      </p:sp>
      <p:sp>
        <p:nvSpPr>
          <p:cNvPr id="4161" name="Rectangle 65">
            <a:extLst>
              <a:ext uri="{FF2B5EF4-FFF2-40B4-BE49-F238E27FC236}">
                <a16:creationId xmlns:a16="http://schemas.microsoft.com/office/drawing/2014/main" id="{8A5F5B37-C667-013A-D62F-BC3C7A87E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7200"/>
            <a:ext cx="5638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>
                <a:solidFill>
                  <a:srgbClr val="FF0000"/>
                </a:solidFill>
                <a:latin typeface="Arial" panose="020B0604020202020204" pitchFamily="34" charset="0"/>
              </a:rPr>
              <a:t>Web:     </a:t>
            </a:r>
            <a:r>
              <a:rPr lang="es-PR" altLang="en-US" sz="2800" i="1">
                <a:solidFill>
                  <a:srgbClr val="FF0000"/>
                </a:solidFill>
              </a:rPr>
              <a:t>http://www.saludmed.com/</a:t>
            </a:r>
            <a:br>
              <a:rPr lang="es-PR" altLang="en-US" sz="2800" i="1">
                <a:solidFill>
                  <a:srgbClr val="FF0000"/>
                </a:solidFill>
              </a:rPr>
            </a:br>
            <a:r>
              <a:rPr lang="es-PR" altLang="en-US" sz="2800">
                <a:solidFill>
                  <a:srgbClr val="FF0000"/>
                </a:solidFill>
                <a:latin typeface="Arial" panose="020B0604020202020204" pitchFamily="34" charset="0"/>
              </a:rPr>
              <a:t>E-Mail:</a:t>
            </a:r>
            <a:r>
              <a:rPr lang="es-PR" altLang="en-US" sz="2800" i="1">
                <a:solidFill>
                  <a:srgbClr val="FF0000"/>
                </a:solidFill>
              </a:rPr>
              <a:t>  elopateg@gmail.com</a:t>
            </a:r>
            <a:br>
              <a:rPr lang="es-PR" altLang="en-US" sz="2800" i="1">
                <a:solidFill>
                  <a:srgbClr val="FF0000"/>
                </a:solidFill>
              </a:rPr>
            </a:br>
            <a:r>
              <a:rPr lang="es-PR" altLang="en-US" sz="2800" i="1">
                <a:solidFill>
                  <a:srgbClr val="FF0000"/>
                </a:solidFill>
              </a:rPr>
              <a:t>               elopategui@metro.inter.edu</a:t>
            </a:r>
            <a:endParaRPr lang="es-PR" altLang="en-US" sz="4000" b="0" i="1">
              <a:solidFill>
                <a:srgbClr val="FF0000"/>
              </a:solidFill>
            </a:endParaRPr>
          </a:p>
        </p:txBody>
      </p:sp>
      <p:sp>
        <p:nvSpPr>
          <p:cNvPr id="4162" name="Text Box 66">
            <a:extLst>
              <a:ext uri="{FF2B5EF4-FFF2-40B4-BE49-F238E27FC236}">
                <a16:creationId xmlns:a16="http://schemas.microsoft.com/office/drawing/2014/main" id="{A96C0E76-FF5F-FC8E-48C4-7786401CA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6553200"/>
            <a:ext cx="43434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altLang="en-US" sz="1200" i="1">
                <a:solidFill>
                  <a:srgbClr val="FF0000"/>
                </a:solidFill>
                <a:effectLst/>
              </a:rPr>
              <a:t>Copyright © 2006 Edgar Lopategui Corsino</a:t>
            </a:r>
          </a:p>
        </p:txBody>
      </p:sp>
      <p:grpSp>
        <p:nvGrpSpPr>
          <p:cNvPr id="273673" name="Group 265">
            <a:extLst>
              <a:ext uri="{FF2B5EF4-FFF2-40B4-BE49-F238E27FC236}">
                <a16:creationId xmlns:a16="http://schemas.microsoft.com/office/drawing/2014/main" id="{D146ADBE-C33E-17C4-B766-3F553D10DA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" y="152400"/>
            <a:ext cx="1350963" cy="1704975"/>
            <a:chOff x="1610" y="557"/>
            <a:chExt cx="2540" cy="3205"/>
          </a:xfrm>
        </p:grpSpPr>
        <p:sp>
          <p:nvSpPr>
            <p:cNvPr id="273672" name="AutoShape 264">
              <a:extLst>
                <a:ext uri="{FF2B5EF4-FFF2-40B4-BE49-F238E27FC236}">
                  <a16:creationId xmlns:a16="http://schemas.microsoft.com/office/drawing/2014/main" id="{0061C0A4-CEF5-3F54-4391-54BE06D774C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10" y="557"/>
              <a:ext cx="2540" cy="3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4" name="Freeform 266">
              <a:extLst>
                <a:ext uri="{FF2B5EF4-FFF2-40B4-BE49-F238E27FC236}">
                  <a16:creationId xmlns:a16="http://schemas.microsoft.com/office/drawing/2014/main" id="{0FEF36DB-A37B-5AC6-D45B-BA5237BA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634"/>
              <a:ext cx="2101" cy="3118"/>
            </a:xfrm>
            <a:custGeom>
              <a:avLst/>
              <a:gdLst>
                <a:gd name="T0" fmla="*/ 4200 w 4200"/>
                <a:gd name="T1" fmla="*/ 6237 h 6237"/>
                <a:gd name="T2" fmla="*/ 4200 w 4200"/>
                <a:gd name="T3" fmla="*/ 0 h 6237"/>
                <a:gd name="T4" fmla="*/ 0 w 4200"/>
                <a:gd name="T5" fmla="*/ 0 h 6237"/>
                <a:gd name="T6" fmla="*/ 0 w 4200"/>
                <a:gd name="T7" fmla="*/ 6237 h 6237"/>
                <a:gd name="T8" fmla="*/ 4200 w 4200"/>
                <a:gd name="T9" fmla="*/ 6237 h 6237"/>
                <a:gd name="T10" fmla="*/ 4200 w 4200"/>
                <a:gd name="T11" fmla="*/ 6237 h 6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00" h="6237">
                  <a:moveTo>
                    <a:pt x="4200" y="6237"/>
                  </a:moveTo>
                  <a:lnTo>
                    <a:pt x="4200" y="0"/>
                  </a:lnTo>
                  <a:lnTo>
                    <a:pt x="0" y="0"/>
                  </a:lnTo>
                  <a:lnTo>
                    <a:pt x="0" y="6237"/>
                  </a:lnTo>
                  <a:lnTo>
                    <a:pt x="4200" y="6237"/>
                  </a:lnTo>
                  <a:lnTo>
                    <a:pt x="4200" y="623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5" name="Freeform 267">
              <a:extLst>
                <a:ext uri="{FF2B5EF4-FFF2-40B4-BE49-F238E27FC236}">
                  <a16:creationId xmlns:a16="http://schemas.microsoft.com/office/drawing/2014/main" id="{204672EC-C65D-AB29-A228-5D9FE594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67"/>
              <a:ext cx="2100" cy="3118"/>
            </a:xfrm>
            <a:custGeom>
              <a:avLst/>
              <a:gdLst>
                <a:gd name="T0" fmla="*/ 4201 w 4201"/>
                <a:gd name="T1" fmla="*/ 6237 h 6237"/>
                <a:gd name="T2" fmla="*/ 4201 w 4201"/>
                <a:gd name="T3" fmla="*/ 0 h 6237"/>
                <a:gd name="T4" fmla="*/ 0 w 4201"/>
                <a:gd name="T5" fmla="*/ 0 h 6237"/>
                <a:gd name="T6" fmla="*/ 0 w 4201"/>
                <a:gd name="T7" fmla="*/ 6237 h 6237"/>
                <a:gd name="T8" fmla="*/ 4201 w 4201"/>
                <a:gd name="T9" fmla="*/ 6237 h 6237"/>
                <a:gd name="T10" fmla="*/ 4201 w 4201"/>
                <a:gd name="T11" fmla="*/ 6237 h 6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01" h="6237">
                  <a:moveTo>
                    <a:pt x="4201" y="6237"/>
                  </a:moveTo>
                  <a:lnTo>
                    <a:pt x="4201" y="0"/>
                  </a:lnTo>
                  <a:lnTo>
                    <a:pt x="0" y="0"/>
                  </a:lnTo>
                  <a:lnTo>
                    <a:pt x="0" y="6237"/>
                  </a:lnTo>
                  <a:lnTo>
                    <a:pt x="4201" y="6237"/>
                  </a:lnTo>
                  <a:lnTo>
                    <a:pt x="4201" y="6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6" name="Freeform 268">
              <a:extLst>
                <a:ext uri="{FF2B5EF4-FFF2-40B4-BE49-F238E27FC236}">
                  <a16:creationId xmlns:a16="http://schemas.microsoft.com/office/drawing/2014/main" id="{6F87ABF2-FAA6-17D8-D36D-741CE5DC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67"/>
              <a:ext cx="2100" cy="3118"/>
            </a:xfrm>
            <a:custGeom>
              <a:avLst/>
              <a:gdLst>
                <a:gd name="T0" fmla="*/ 4201 w 4201"/>
                <a:gd name="T1" fmla="*/ 6237 h 6237"/>
                <a:gd name="T2" fmla="*/ 4201 w 4201"/>
                <a:gd name="T3" fmla="*/ 0 h 6237"/>
                <a:gd name="T4" fmla="*/ 0 w 4201"/>
                <a:gd name="T5" fmla="*/ 0 h 6237"/>
                <a:gd name="T6" fmla="*/ 0 w 4201"/>
                <a:gd name="T7" fmla="*/ 6237 h 6237"/>
                <a:gd name="T8" fmla="*/ 4201 w 4201"/>
                <a:gd name="T9" fmla="*/ 6237 h 6237"/>
                <a:gd name="T10" fmla="*/ 4201 w 4201"/>
                <a:gd name="T11" fmla="*/ 6237 h 6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01" h="6237">
                  <a:moveTo>
                    <a:pt x="4201" y="6237"/>
                  </a:moveTo>
                  <a:lnTo>
                    <a:pt x="4201" y="0"/>
                  </a:lnTo>
                  <a:lnTo>
                    <a:pt x="0" y="0"/>
                  </a:lnTo>
                  <a:lnTo>
                    <a:pt x="0" y="6237"/>
                  </a:lnTo>
                  <a:lnTo>
                    <a:pt x="4201" y="6237"/>
                  </a:lnTo>
                  <a:lnTo>
                    <a:pt x="4201" y="623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7" name="Freeform 269">
              <a:extLst>
                <a:ext uri="{FF2B5EF4-FFF2-40B4-BE49-F238E27FC236}">
                  <a16:creationId xmlns:a16="http://schemas.microsoft.com/office/drawing/2014/main" id="{1056E962-7222-BB2A-A834-F218C0AF5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240"/>
              <a:ext cx="432" cy="1036"/>
            </a:xfrm>
            <a:custGeom>
              <a:avLst/>
              <a:gdLst>
                <a:gd name="T0" fmla="*/ 866 w 866"/>
                <a:gd name="T1" fmla="*/ 0 h 2073"/>
                <a:gd name="T2" fmla="*/ 415 w 866"/>
                <a:gd name="T3" fmla="*/ 478 h 2073"/>
                <a:gd name="T4" fmla="*/ 387 w 866"/>
                <a:gd name="T5" fmla="*/ 513 h 2073"/>
                <a:gd name="T6" fmla="*/ 322 w 866"/>
                <a:gd name="T7" fmla="*/ 601 h 2073"/>
                <a:gd name="T8" fmla="*/ 247 w 866"/>
                <a:gd name="T9" fmla="*/ 715 h 2073"/>
                <a:gd name="T10" fmla="*/ 195 w 866"/>
                <a:gd name="T11" fmla="*/ 829 h 2073"/>
                <a:gd name="T12" fmla="*/ 194 w 866"/>
                <a:gd name="T13" fmla="*/ 912 h 2073"/>
                <a:gd name="T14" fmla="*/ 211 w 866"/>
                <a:gd name="T15" fmla="*/ 940 h 2073"/>
                <a:gd name="T16" fmla="*/ 254 w 866"/>
                <a:gd name="T17" fmla="*/ 981 h 2073"/>
                <a:gd name="T18" fmla="*/ 297 w 866"/>
                <a:gd name="T19" fmla="*/ 1005 h 2073"/>
                <a:gd name="T20" fmla="*/ 335 w 866"/>
                <a:gd name="T21" fmla="*/ 1019 h 2073"/>
                <a:gd name="T22" fmla="*/ 356 w 866"/>
                <a:gd name="T23" fmla="*/ 1023 h 2073"/>
                <a:gd name="T24" fmla="*/ 36 w 866"/>
                <a:gd name="T25" fmla="*/ 1384 h 2073"/>
                <a:gd name="T26" fmla="*/ 33 w 866"/>
                <a:gd name="T27" fmla="*/ 1389 h 2073"/>
                <a:gd name="T28" fmla="*/ 17 w 866"/>
                <a:gd name="T29" fmla="*/ 1418 h 2073"/>
                <a:gd name="T30" fmla="*/ 2 w 866"/>
                <a:gd name="T31" fmla="*/ 1470 h 2073"/>
                <a:gd name="T32" fmla="*/ 7 w 866"/>
                <a:gd name="T33" fmla="*/ 1536 h 2073"/>
                <a:gd name="T34" fmla="*/ 50 w 866"/>
                <a:gd name="T35" fmla="*/ 1601 h 2073"/>
                <a:gd name="T36" fmla="*/ 92 w 866"/>
                <a:gd name="T37" fmla="*/ 1634 h 2073"/>
                <a:gd name="T38" fmla="*/ 183 w 866"/>
                <a:gd name="T39" fmla="*/ 1669 h 2073"/>
                <a:gd name="T40" fmla="*/ 258 w 866"/>
                <a:gd name="T41" fmla="*/ 1665 h 2073"/>
                <a:gd name="T42" fmla="*/ 313 w 866"/>
                <a:gd name="T43" fmla="*/ 1639 h 2073"/>
                <a:gd name="T44" fmla="*/ 347 w 866"/>
                <a:gd name="T45" fmla="*/ 1610 h 2073"/>
                <a:gd name="T46" fmla="*/ 360 w 866"/>
                <a:gd name="T47" fmla="*/ 1596 h 2073"/>
                <a:gd name="T48" fmla="*/ 304 w 866"/>
                <a:gd name="T49" fmla="*/ 1708 h 2073"/>
                <a:gd name="T50" fmla="*/ 297 w 866"/>
                <a:gd name="T51" fmla="*/ 1726 h 2073"/>
                <a:gd name="T52" fmla="*/ 284 w 866"/>
                <a:gd name="T53" fmla="*/ 1774 h 2073"/>
                <a:gd name="T54" fmla="*/ 278 w 866"/>
                <a:gd name="T55" fmla="*/ 1835 h 2073"/>
                <a:gd name="T56" fmla="*/ 296 w 866"/>
                <a:gd name="T57" fmla="*/ 1898 h 2073"/>
                <a:gd name="T58" fmla="*/ 351 w 866"/>
                <a:gd name="T59" fmla="*/ 1949 h 2073"/>
                <a:gd name="T60" fmla="*/ 389 w 866"/>
                <a:gd name="T61" fmla="*/ 1966 h 2073"/>
                <a:gd name="T62" fmla="*/ 451 w 866"/>
                <a:gd name="T63" fmla="*/ 1985 h 2073"/>
                <a:gd name="T64" fmla="*/ 498 w 866"/>
                <a:gd name="T65" fmla="*/ 1992 h 2073"/>
                <a:gd name="T66" fmla="*/ 529 w 866"/>
                <a:gd name="T67" fmla="*/ 1990 h 2073"/>
                <a:gd name="T68" fmla="*/ 543 w 866"/>
                <a:gd name="T69" fmla="*/ 1987 h 2073"/>
                <a:gd name="T70" fmla="*/ 544 w 866"/>
                <a:gd name="T71" fmla="*/ 1985 h 2073"/>
                <a:gd name="T72" fmla="*/ 555 w 866"/>
                <a:gd name="T73" fmla="*/ 1999 h 2073"/>
                <a:gd name="T74" fmla="*/ 586 w 866"/>
                <a:gd name="T75" fmla="*/ 2032 h 2073"/>
                <a:gd name="T76" fmla="*/ 645 w 866"/>
                <a:gd name="T77" fmla="*/ 2061 h 2073"/>
                <a:gd name="T78" fmla="*/ 736 w 866"/>
                <a:gd name="T79" fmla="*/ 2073 h 2073"/>
                <a:gd name="T80" fmla="*/ 866 w 866"/>
                <a:gd name="T81" fmla="*/ 2047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6" h="2073">
                  <a:moveTo>
                    <a:pt x="866" y="2047"/>
                  </a:moveTo>
                  <a:lnTo>
                    <a:pt x="866" y="0"/>
                  </a:lnTo>
                  <a:lnTo>
                    <a:pt x="415" y="478"/>
                  </a:lnTo>
                  <a:lnTo>
                    <a:pt x="415" y="478"/>
                  </a:lnTo>
                  <a:lnTo>
                    <a:pt x="408" y="487"/>
                  </a:lnTo>
                  <a:lnTo>
                    <a:pt x="387" y="513"/>
                  </a:lnTo>
                  <a:lnTo>
                    <a:pt x="358" y="553"/>
                  </a:lnTo>
                  <a:lnTo>
                    <a:pt x="322" y="601"/>
                  </a:lnTo>
                  <a:lnTo>
                    <a:pt x="284" y="656"/>
                  </a:lnTo>
                  <a:lnTo>
                    <a:pt x="247" y="715"/>
                  </a:lnTo>
                  <a:lnTo>
                    <a:pt x="218" y="774"/>
                  </a:lnTo>
                  <a:lnTo>
                    <a:pt x="195" y="829"/>
                  </a:lnTo>
                  <a:lnTo>
                    <a:pt x="187" y="876"/>
                  </a:lnTo>
                  <a:lnTo>
                    <a:pt x="194" y="912"/>
                  </a:lnTo>
                  <a:lnTo>
                    <a:pt x="194" y="912"/>
                  </a:lnTo>
                  <a:lnTo>
                    <a:pt x="211" y="940"/>
                  </a:lnTo>
                  <a:lnTo>
                    <a:pt x="232" y="964"/>
                  </a:lnTo>
                  <a:lnTo>
                    <a:pt x="254" y="981"/>
                  </a:lnTo>
                  <a:lnTo>
                    <a:pt x="277" y="995"/>
                  </a:lnTo>
                  <a:lnTo>
                    <a:pt x="297" y="1005"/>
                  </a:lnTo>
                  <a:lnTo>
                    <a:pt x="318" y="1014"/>
                  </a:lnTo>
                  <a:lnTo>
                    <a:pt x="335" y="1019"/>
                  </a:lnTo>
                  <a:lnTo>
                    <a:pt x="347" y="1021"/>
                  </a:lnTo>
                  <a:lnTo>
                    <a:pt x="356" y="1023"/>
                  </a:lnTo>
                  <a:lnTo>
                    <a:pt x="360" y="1023"/>
                  </a:lnTo>
                  <a:lnTo>
                    <a:pt x="36" y="1384"/>
                  </a:lnTo>
                  <a:lnTo>
                    <a:pt x="36" y="1384"/>
                  </a:lnTo>
                  <a:lnTo>
                    <a:pt x="33" y="1389"/>
                  </a:lnTo>
                  <a:lnTo>
                    <a:pt x="26" y="1401"/>
                  </a:lnTo>
                  <a:lnTo>
                    <a:pt x="17" y="1418"/>
                  </a:lnTo>
                  <a:lnTo>
                    <a:pt x="9" y="1442"/>
                  </a:lnTo>
                  <a:lnTo>
                    <a:pt x="2" y="1470"/>
                  </a:lnTo>
                  <a:lnTo>
                    <a:pt x="0" y="1501"/>
                  </a:lnTo>
                  <a:lnTo>
                    <a:pt x="7" y="1536"/>
                  </a:lnTo>
                  <a:lnTo>
                    <a:pt x="23" y="1568"/>
                  </a:lnTo>
                  <a:lnTo>
                    <a:pt x="50" y="1601"/>
                  </a:lnTo>
                  <a:lnTo>
                    <a:pt x="92" y="1634"/>
                  </a:lnTo>
                  <a:lnTo>
                    <a:pt x="92" y="1634"/>
                  </a:lnTo>
                  <a:lnTo>
                    <a:pt x="140" y="1657"/>
                  </a:lnTo>
                  <a:lnTo>
                    <a:pt x="183" y="1669"/>
                  </a:lnTo>
                  <a:lnTo>
                    <a:pt x="223" y="1670"/>
                  </a:lnTo>
                  <a:lnTo>
                    <a:pt x="258" y="1665"/>
                  </a:lnTo>
                  <a:lnTo>
                    <a:pt x="289" y="1653"/>
                  </a:lnTo>
                  <a:lnTo>
                    <a:pt x="313" y="1639"/>
                  </a:lnTo>
                  <a:lnTo>
                    <a:pt x="334" y="1624"/>
                  </a:lnTo>
                  <a:lnTo>
                    <a:pt x="347" y="1610"/>
                  </a:lnTo>
                  <a:lnTo>
                    <a:pt x="358" y="1600"/>
                  </a:lnTo>
                  <a:lnTo>
                    <a:pt x="360" y="1596"/>
                  </a:lnTo>
                  <a:lnTo>
                    <a:pt x="304" y="1708"/>
                  </a:lnTo>
                  <a:lnTo>
                    <a:pt x="304" y="1708"/>
                  </a:lnTo>
                  <a:lnTo>
                    <a:pt x="303" y="1712"/>
                  </a:lnTo>
                  <a:lnTo>
                    <a:pt x="297" y="1726"/>
                  </a:lnTo>
                  <a:lnTo>
                    <a:pt x="290" y="1746"/>
                  </a:lnTo>
                  <a:lnTo>
                    <a:pt x="284" y="1774"/>
                  </a:lnTo>
                  <a:lnTo>
                    <a:pt x="278" y="1803"/>
                  </a:lnTo>
                  <a:lnTo>
                    <a:pt x="278" y="1835"/>
                  </a:lnTo>
                  <a:lnTo>
                    <a:pt x="284" y="1867"/>
                  </a:lnTo>
                  <a:lnTo>
                    <a:pt x="296" y="1898"/>
                  </a:lnTo>
                  <a:lnTo>
                    <a:pt x="318" y="1926"/>
                  </a:lnTo>
                  <a:lnTo>
                    <a:pt x="351" y="1949"/>
                  </a:lnTo>
                  <a:lnTo>
                    <a:pt x="351" y="1949"/>
                  </a:lnTo>
                  <a:lnTo>
                    <a:pt x="389" y="1966"/>
                  </a:lnTo>
                  <a:lnTo>
                    <a:pt x="422" y="1978"/>
                  </a:lnTo>
                  <a:lnTo>
                    <a:pt x="451" y="1985"/>
                  </a:lnTo>
                  <a:lnTo>
                    <a:pt x="477" y="1990"/>
                  </a:lnTo>
                  <a:lnTo>
                    <a:pt x="498" y="1992"/>
                  </a:lnTo>
                  <a:lnTo>
                    <a:pt x="515" y="1992"/>
                  </a:lnTo>
                  <a:lnTo>
                    <a:pt x="529" y="1990"/>
                  </a:lnTo>
                  <a:lnTo>
                    <a:pt x="538" y="1988"/>
                  </a:lnTo>
                  <a:lnTo>
                    <a:pt x="543" y="1987"/>
                  </a:lnTo>
                  <a:lnTo>
                    <a:pt x="544" y="1985"/>
                  </a:lnTo>
                  <a:lnTo>
                    <a:pt x="544" y="1985"/>
                  </a:lnTo>
                  <a:lnTo>
                    <a:pt x="548" y="1988"/>
                  </a:lnTo>
                  <a:lnTo>
                    <a:pt x="555" y="1999"/>
                  </a:lnTo>
                  <a:lnTo>
                    <a:pt x="567" y="2014"/>
                  </a:lnTo>
                  <a:lnTo>
                    <a:pt x="586" y="2032"/>
                  </a:lnTo>
                  <a:lnTo>
                    <a:pt x="612" y="2047"/>
                  </a:lnTo>
                  <a:lnTo>
                    <a:pt x="645" y="2061"/>
                  </a:lnTo>
                  <a:lnTo>
                    <a:pt x="686" y="2070"/>
                  </a:lnTo>
                  <a:lnTo>
                    <a:pt x="736" y="2073"/>
                  </a:lnTo>
                  <a:lnTo>
                    <a:pt x="795" y="2066"/>
                  </a:lnTo>
                  <a:lnTo>
                    <a:pt x="866" y="2047"/>
                  </a:lnTo>
                  <a:lnTo>
                    <a:pt x="866" y="20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8" name="Freeform 270">
              <a:extLst>
                <a:ext uri="{FF2B5EF4-FFF2-40B4-BE49-F238E27FC236}">
                  <a16:creationId xmlns:a16="http://schemas.microsoft.com/office/drawing/2014/main" id="{90278BDB-AA40-CED4-75A9-1C6C882D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240"/>
              <a:ext cx="432" cy="1036"/>
            </a:xfrm>
            <a:custGeom>
              <a:avLst/>
              <a:gdLst>
                <a:gd name="T0" fmla="*/ 415 w 866"/>
                <a:gd name="T1" fmla="*/ 478 h 2073"/>
                <a:gd name="T2" fmla="*/ 408 w 866"/>
                <a:gd name="T3" fmla="*/ 487 h 2073"/>
                <a:gd name="T4" fmla="*/ 358 w 866"/>
                <a:gd name="T5" fmla="*/ 553 h 2073"/>
                <a:gd name="T6" fmla="*/ 284 w 866"/>
                <a:gd name="T7" fmla="*/ 656 h 2073"/>
                <a:gd name="T8" fmla="*/ 218 w 866"/>
                <a:gd name="T9" fmla="*/ 774 h 2073"/>
                <a:gd name="T10" fmla="*/ 187 w 866"/>
                <a:gd name="T11" fmla="*/ 876 h 2073"/>
                <a:gd name="T12" fmla="*/ 194 w 866"/>
                <a:gd name="T13" fmla="*/ 912 h 2073"/>
                <a:gd name="T14" fmla="*/ 232 w 866"/>
                <a:gd name="T15" fmla="*/ 964 h 2073"/>
                <a:gd name="T16" fmla="*/ 277 w 866"/>
                <a:gd name="T17" fmla="*/ 995 h 2073"/>
                <a:gd name="T18" fmla="*/ 318 w 866"/>
                <a:gd name="T19" fmla="*/ 1014 h 2073"/>
                <a:gd name="T20" fmla="*/ 347 w 866"/>
                <a:gd name="T21" fmla="*/ 1021 h 2073"/>
                <a:gd name="T22" fmla="*/ 360 w 866"/>
                <a:gd name="T23" fmla="*/ 1023 h 2073"/>
                <a:gd name="T24" fmla="*/ 36 w 866"/>
                <a:gd name="T25" fmla="*/ 1384 h 2073"/>
                <a:gd name="T26" fmla="*/ 26 w 866"/>
                <a:gd name="T27" fmla="*/ 1401 h 2073"/>
                <a:gd name="T28" fmla="*/ 9 w 866"/>
                <a:gd name="T29" fmla="*/ 1442 h 2073"/>
                <a:gd name="T30" fmla="*/ 0 w 866"/>
                <a:gd name="T31" fmla="*/ 1501 h 2073"/>
                <a:gd name="T32" fmla="*/ 23 w 866"/>
                <a:gd name="T33" fmla="*/ 1568 h 2073"/>
                <a:gd name="T34" fmla="*/ 92 w 866"/>
                <a:gd name="T35" fmla="*/ 1634 h 2073"/>
                <a:gd name="T36" fmla="*/ 140 w 866"/>
                <a:gd name="T37" fmla="*/ 1657 h 2073"/>
                <a:gd name="T38" fmla="*/ 223 w 866"/>
                <a:gd name="T39" fmla="*/ 1670 h 2073"/>
                <a:gd name="T40" fmla="*/ 289 w 866"/>
                <a:gd name="T41" fmla="*/ 1653 h 2073"/>
                <a:gd name="T42" fmla="*/ 334 w 866"/>
                <a:gd name="T43" fmla="*/ 1624 h 2073"/>
                <a:gd name="T44" fmla="*/ 358 w 866"/>
                <a:gd name="T45" fmla="*/ 1600 h 2073"/>
                <a:gd name="T46" fmla="*/ 304 w 866"/>
                <a:gd name="T47" fmla="*/ 1708 h 2073"/>
                <a:gd name="T48" fmla="*/ 303 w 866"/>
                <a:gd name="T49" fmla="*/ 1712 h 2073"/>
                <a:gd name="T50" fmla="*/ 290 w 866"/>
                <a:gd name="T51" fmla="*/ 1746 h 2073"/>
                <a:gd name="T52" fmla="*/ 278 w 866"/>
                <a:gd name="T53" fmla="*/ 1803 h 2073"/>
                <a:gd name="T54" fmla="*/ 284 w 866"/>
                <a:gd name="T55" fmla="*/ 1867 h 2073"/>
                <a:gd name="T56" fmla="*/ 318 w 866"/>
                <a:gd name="T57" fmla="*/ 1926 h 2073"/>
                <a:gd name="T58" fmla="*/ 351 w 866"/>
                <a:gd name="T59" fmla="*/ 1949 h 2073"/>
                <a:gd name="T60" fmla="*/ 422 w 866"/>
                <a:gd name="T61" fmla="*/ 1978 h 2073"/>
                <a:gd name="T62" fmla="*/ 477 w 866"/>
                <a:gd name="T63" fmla="*/ 1990 h 2073"/>
                <a:gd name="T64" fmla="*/ 515 w 866"/>
                <a:gd name="T65" fmla="*/ 1992 h 2073"/>
                <a:gd name="T66" fmla="*/ 538 w 866"/>
                <a:gd name="T67" fmla="*/ 1988 h 2073"/>
                <a:gd name="T68" fmla="*/ 544 w 866"/>
                <a:gd name="T69" fmla="*/ 1985 h 2073"/>
                <a:gd name="T70" fmla="*/ 548 w 866"/>
                <a:gd name="T71" fmla="*/ 1988 h 2073"/>
                <a:gd name="T72" fmla="*/ 567 w 866"/>
                <a:gd name="T73" fmla="*/ 2014 h 2073"/>
                <a:gd name="T74" fmla="*/ 612 w 866"/>
                <a:gd name="T75" fmla="*/ 2047 h 2073"/>
                <a:gd name="T76" fmla="*/ 686 w 866"/>
                <a:gd name="T77" fmla="*/ 2070 h 2073"/>
                <a:gd name="T78" fmla="*/ 795 w 866"/>
                <a:gd name="T79" fmla="*/ 2066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6" h="2073">
                  <a:moveTo>
                    <a:pt x="866" y="0"/>
                  </a:moveTo>
                  <a:lnTo>
                    <a:pt x="415" y="478"/>
                  </a:lnTo>
                  <a:lnTo>
                    <a:pt x="415" y="478"/>
                  </a:lnTo>
                  <a:lnTo>
                    <a:pt x="408" y="487"/>
                  </a:lnTo>
                  <a:lnTo>
                    <a:pt x="387" y="513"/>
                  </a:lnTo>
                  <a:lnTo>
                    <a:pt x="358" y="553"/>
                  </a:lnTo>
                  <a:lnTo>
                    <a:pt x="322" y="601"/>
                  </a:lnTo>
                  <a:lnTo>
                    <a:pt x="284" y="656"/>
                  </a:lnTo>
                  <a:lnTo>
                    <a:pt x="247" y="715"/>
                  </a:lnTo>
                  <a:lnTo>
                    <a:pt x="218" y="774"/>
                  </a:lnTo>
                  <a:lnTo>
                    <a:pt x="195" y="829"/>
                  </a:lnTo>
                  <a:lnTo>
                    <a:pt x="187" y="876"/>
                  </a:lnTo>
                  <a:lnTo>
                    <a:pt x="194" y="912"/>
                  </a:lnTo>
                  <a:lnTo>
                    <a:pt x="194" y="912"/>
                  </a:lnTo>
                  <a:lnTo>
                    <a:pt x="211" y="940"/>
                  </a:lnTo>
                  <a:lnTo>
                    <a:pt x="232" y="964"/>
                  </a:lnTo>
                  <a:lnTo>
                    <a:pt x="254" y="981"/>
                  </a:lnTo>
                  <a:lnTo>
                    <a:pt x="277" y="995"/>
                  </a:lnTo>
                  <a:lnTo>
                    <a:pt x="297" y="1005"/>
                  </a:lnTo>
                  <a:lnTo>
                    <a:pt x="318" y="1014"/>
                  </a:lnTo>
                  <a:lnTo>
                    <a:pt x="335" y="1019"/>
                  </a:lnTo>
                  <a:lnTo>
                    <a:pt x="347" y="1021"/>
                  </a:lnTo>
                  <a:lnTo>
                    <a:pt x="356" y="1023"/>
                  </a:lnTo>
                  <a:lnTo>
                    <a:pt x="360" y="1023"/>
                  </a:lnTo>
                  <a:lnTo>
                    <a:pt x="36" y="1384"/>
                  </a:lnTo>
                  <a:lnTo>
                    <a:pt x="36" y="1384"/>
                  </a:lnTo>
                  <a:lnTo>
                    <a:pt x="33" y="1389"/>
                  </a:lnTo>
                  <a:lnTo>
                    <a:pt x="26" y="1401"/>
                  </a:lnTo>
                  <a:lnTo>
                    <a:pt x="17" y="1418"/>
                  </a:lnTo>
                  <a:lnTo>
                    <a:pt x="9" y="1442"/>
                  </a:lnTo>
                  <a:lnTo>
                    <a:pt x="2" y="1470"/>
                  </a:lnTo>
                  <a:lnTo>
                    <a:pt x="0" y="1501"/>
                  </a:lnTo>
                  <a:lnTo>
                    <a:pt x="7" y="1536"/>
                  </a:lnTo>
                  <a:lnTo>
                    <a:pt x="23" y="1568"/>
                  </a:lnTo>
                  <a:lnTo>
                    <a:pt x="50" y="1601"/>
                  </a:lnTo>
                  <a:lnTo>
                    <a:pt x="92" y="1634"/>
                  </a:lnTo>
                  <a:lnTo>
                    <a:pt x="92" y="1634"/>
                  </a:lnTo>
                  <a:lnTo>
                    <a:pt x="140" y="1657"/>
                  </a:lnTo>
                  <a:lnTo>
                    <a:pt x="183" y="1669"/>
                  </a:lnTo>
                  <a:lnTo>
                    <a:pt x="223" y="1670"/>
                  </a:lnTo>
                  <a:lnTo>
                    <a:pt x="258" y="1665"/>
                  </a:lnTo>
                  <a:lnTo>
                    <a:pt x="289" y="1653"/>
                  </a:lnTo>
                  <a:lnTo>
                    <a:pt x="313" y="1639"/>
                  </a:lnTo>
                  <a:lnTo>
                    <a:pt x="334" y="1624"/>
                  </a:lnTo>
                  <a:lnTo>
                    <a:pt x="347" y="1610"/>
                  </a:lnTo>
                  <a:lnTo>
                    <a:pt x="358" y="1600"/>
                  </a:lnTo>
                  <a:lnTo>
                    <a:pt x="360" y="1596"/>
                  </a:lnTo>
                  <a:lnTo>
                    <a:pt x="304" y="1708"/>
                  </a:lnTo>
                  <a:lnTo>
                    <a:pt x="304" y="1708"/>
                  </a:lnTo>
                  <a:lnTo>
                    <a:pt x="303" y="1712"/>
                  </a:lnTo>
                  <a:lnTo>
                    <a:pt x="297" y="1726"/>
                  </a:lnTo>
                  <a:lnTo>
                    <a:pt x="290" y="1746"/>
                  </a:lnTo>
                  <a:lnTo>
                    <a:pt x="284" y="1774"/>
                  </a:lnTo>
                  <a:lnTo>
                    <a:pt x="278" y="1803"/>
                  </a:lnTo>
                  <a:lnTo>
                    <a:pt x="278" y="1835"/>
                  </a:lnTo>
                  <a:lnTo>
                    <a:pt x="284" y="1867"/>
                  </a:lnTo>
                  <a:lnTo>
                    <a:pt x="296" y="1898"/>
                  </a:lnTo>
                  <a:lnTo>
                    <a:pt x="318" y="1926"/>
                  </a:lnTo>
                  <a:lnTo>
                    <a:pt x="351" y="1949"/>
                  </a:lnTo>
                  <a:lnTo>
                    <a:pt x="351" y="1949"/>
                  </a:lnTo>
                  <a:lnTo>
                    <a:pt x="389" y="1966"/>
                  </a:lnTo>
                  <a:lnTo>
                    <a:pt x="422" y="1978"/>
                  </a:lnTo>
                  <a:lnTo>
                    <a:pt x="451" y="1985"/>
                  </a:lnTo>
                  <a:lnTo>
                    <a:pt x="477" y="1990"/>
                  </a:lnTo>
                  <a:lnTo>
                    <a:pt x="498" y="1992"/>
                  </a:lnTo>
                  <a:lnTo>
                    <a:pt x="515" y="1992"/>
                  </a:lnTo>
                  <a:lnTo>
                    <a:pt x="529" y="1990"/>
                  </a:lnTo>
                  <a:lnTo>
                    <a:pt x="538" y="1988"/>
                  </a:lnTo>
                  <a:lnTo>
                    <a:pt x="543" y="1987"/>
                  </a:lnTo>
                  <a:lnTo>
                    <a:pt x="544" y="1985"/>
                  </a:lnTo>
                  <a:lnTo>
                    <a:pt x="544" y="1985"/>
                  </a:lnTo>
                  <a:lnTo>
                    <a:pt x="548" y="1988"/>
                  </a:lnTo>
                  <a:lnTo>
                    <a:pt x="555" y="1999"/>
                  </a:lnTo>
                  <a:lnTo>
                    <a:pt x="567" y="2014"/>
                  </a:lnTo>
                  <a:lnTo>
                    <a:pt x="586" y="2032"/>
                  </a:lnTo>
                  <a:lnTo>
                    <a:pt x="612" y="2047"/>
                  </a:lnTo>
                  <a:lnTo>
                    <a:pt x="645" y="2061"/>
                  </a:lnTo>
                  <a:lnTo>
                    <a:pt x="686" y="2070"/>
                  </a:lnTo>
                  <a:lnTo>
                    <a:pt x="736" y="2073"/>
                  </a:lnTo>
                  <a:lnTo>
                    <a:pt x="795" y="2066"/>
                  </a:lnTo>
                  <a:lnTo>
                    <a:pt x="866" y="204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9" name="Freeform 271">
              <a:extLst>
                <a:ext uri="{FF2B5EF4-FFF2-40B4-BE49-F238E27FC236}">
                  <a16:creationId xmlns:a16="http://schemas.microsoft.com/office/drawing/2014/main" id="{1FE6EBAE-A3E0-0F8C-78D1-86F7B5190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379"/>
              <a:ext cx="723" cy="853"/>
            </a:xfrm>
            <a:custGeom>
              <a:avLst/>
              <a:gdLst>
                <a:gd name="T0" fmla="*/ 64 w 1447"/>
                <a:gd name="T1" fmla="*/ 1707 h 1707"/>
                <a:gd name="T2" fmla="*/ 63 w 1447"/>
                <a:gd name="T3" fmla="*/ 1705 h 1707"/>
                <a:gd name="T4" fmla="*/ 58 w 1447"/>
                <a:gd name="T5" fmla="*/ 1703 h 1707"/>
                <a:gd name="T6" fmla="*/ 51 w 1447"/>
                <a:gd name="T7" fmla="*/ 1697 h 1707"/>
                <a:gd name="T8" fmla="*/ 40 w 1447"/>
                <a:gd name="T9" fmla="*/ 1690 h 1707"/>
                <a:gd name="T10" fmla="*/ 30 w 1447"/>
                <a:gd name="T11" fmla="*/ 1679 h 1707"/>
                <a:gd name="T12" fmla="*/ 21 w 1447"/>
                <a:gd name="T13" fmla="*/ 1667 h 1707"/>
                <a:gd name="T14" fmla="*/ 11 w 1447"/>
                <a:gd name="T15" fmla="*/ 1653 h 1707"/>
                <a:gd name="T16" fmla="*/ 4 w 1447"/>
                <a:gd name="T17" fmla="*/ 1636 h 1707"/>
                <a:gd name="T18" fmla="*/ 0 w 1447"/>
                <a:gd name="T19" fmla="*/ 1617 h 1707"/>
                <a:gd name="T20" fmla="*/ 0 w 1447"/>
                <a:gd name="T21" fmla="*/ 1596 h 1707"/>
                <a:gd name="T22" fmla="*/ 0 w 1447"/>
                <a:gd name="T23" fmla="*/ 1596 h 1707"/>
                <a:gd name="T24" fmla="*/ 4 w 1447"/>
                <a:gd name="T25" fmla="*/ 1574 h 1707"/>
                <a:gd name="T26" fmla="*/ 13 w 1447"/>
                <a:gd name="T27" fmla="*/ 1548 h 1707"/>
                <a:gd name="T28" fmla="*/ 25 w 1447"/>
                <a:gd name="T29" fmla="*/ 1522 h 1707"/>
                <a:gd name="T30" fmla="*/ 40 w 1447"/>
                <a:gd name="T31" fmla="*/ 1494 h 1707"/>
                <a:gd name="T32" fmla="*/ 61 w 1447"/>
                <a:gd name="T33" fmla="*/ 1465 h 1707"/>
                <a:gd name="T34" fmla="*/ 85 w 1447"/>
                <a:gd name="T35" fmla="*/ 1434 h 1707"/>
                <a:gd name="T36" fmla="*/ 111 w 1447"/>
                <a:gd name="T37" fmla="*/ 1403 h 1707"/>
                <a:gd name="T38" fmla="*/ 142 w 1447"/>
                <a:gd name="T39" fmla="*/ 1372 h 1707"/>
                <a:gd name="T40" fmla="*/ 177 w 1447"/>
                <a:gd name="T41" fmla="*/ 1339 h 1707"/>
                <a:gd name="T42" fmla="*/ 213 w 1447"/>
                <a:gd name="T43" fmla="*/ 1306 h 1707"/>
                <a:gd name="T44" fmla="*/ 213 w 1447"/>
                <a:gd name="T45" fmla="*/ 1306 h 1707"/>
                <a:gd name="T46" fmla="*/ 291 w 1447"/>
                <a:gd name="T47" fmla="*/ 1237 h 1707"/>
                <a:gd name="T48" fmla="*/ 365 w 1447"/>
                <a:gd name="T49" fmla="*/ 1163 h 1707"/>
                <a:gd name="T50" fmla="*/ 438 w 1447"/>
                <a:gd name="T51" fmla="*/ 1087 h 1707"/>
                <a:gd name="T52" fmla="*/ 507 w 1447"/>
                <a:gd name="T53" fmla="*/ 1011 h 1707"/>
                <a:gd name="T54" fmla="*/ 571 w 1447"/>
                <a:gd name="T55" fmla="*/ 938 h 1707"/>
                <a:gd name="T56" fmla="*/ 628 w 1447"/>
                <a:gd name="T57" fmla="*/ 869 h 1707"/>
                <a:gd name="T58" fmla="*/ 680 w 1447"/>
                <a:gd name="T59" fmla="*/ 808 h 1707"/>
                <a:gd name="T60" fmla="*/ 723 w 1447"/>
                <a:gd name="T61" fmla="*/ 757 h 1707"/>
                <a:gd name="T62" fmla="*/ 756 w 1447"/>
                <a:gd name="T63" fmla="*/ 717 h 1707"/>
                <a:gd name="T64" fmla="*/ 780 w 1447"/>
                <a:gd name="T65" fmla="*/ 689 h 1707"/>
                <a:gd name="T66" fmla="*/ 780 w 1447"/>
                <a:gd name="T67" fmla="*/ 689 h 1707"/>
                <a:gd name="T68" fmla="*/ 799 w 1447"/>
                <a:gd name="T69" fmla="*/ 668 h 1707"/>
                <a:gd name="T70" fmla="*/ 816 w 1447"/>
                <a:gd name="T71" fmla="*/ 641 h 1707"/>
                <a:gd name="T72" fmla="*/ 833 w 1447"/>
                <a:gd name="T73" fmla="*/ 610 h 1707"/>
                <a:gd name="T74" fmla="*/ 851 w 1447"/>
                <a:gd name="T75" fmla="*/ 577 h 1707"/>
                <a:gd name="T76" fmla="*/ 870 w 1447"/>
                <a:gd name="T77" fmla="*/ 542 h 1707"/>
                <a:gd name="T78" fmla="*/ 889 w 1447"/>
                <a:gd name="T79" fmla="*/ 508 h 1707"/>
                <a:gd name="T80" fmla="*/ 908 w 1447"/>
                <a:gd name="T81" fmla="*/ 473 h 1707"/>
                <a:gd name="T82" fmla="*/ 930 w 1447"/>
                <a:gd name="T83" fmla="*/ 442 h 1707"/>
                <a:gd name="T84" fmla="*/ 953 w 1447"/>
                <a:gd name="T85" fmla="*/ 416 h 1707"/>
                <a:gd name="T86" fmla="*/ 977 w 1447"/>
                <a:gd name="T87" fmla="*/ 394 h 1707"/>
                <a:gd name="T88" fmla="*/ 977 w 1447"/>
                <a:gd name="T89" fmla="*/ 394 h 1707"/>
                <a:gd name="T90" fmla="*/ 1006 w 1447"/>
                <a:gd name="T91" fmla="*/ 373 h 1707"/>
                <a:gd name="T92" fmla="*/ 1039 w 1447"/>
                <a:gd name="T93" fmla="*/ 349 h 1707"/>
                <a:gd name="T94" fmla="*/ 1077 w 1447"/>
                <a:gd name="T95" fmla="*/ 321 h 1707"/>
                <a:gd name="T96" fmla="*/ 1118 w 1447"/>
                <a:gd name="T97" fmla="*/ 288 h 1707"/>
                <a:gd name="T98" fmla="*/ 1165 w 1447"/>
                <a:gd name="T99" fmla="*/ 252 h 1707"/>
                <a:gd name="T100" fmla="*/ 1215 w 1447"/>
                <a:gd name="T101" fmla="*/ 211 h 1707"/>
                <a:gd name="T102" fmla="*/ 1269 w 1447"/>
                <a:gd name="T103" fmla="*/ 166 h 1707"/>
                <a:gd name="T104" fmla="*/ 1326 w 1447"/>
                <a:gd name="T105" fmla="*/ 116 h 1707"/>
                <a:gd name="T106" fmla="*/ 1385 w 1447"/>
                <a:gd name="T107" fmla="*/ 60 h 1707"/>
                <a:gd name="T108" fmla="*/ 1447 w 1447"/>
                <a:gd name="T109" fmla="*/ 0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7" h="1707">
                  <a:moveTo>
                    <a:pt x="64" y="1707"/>
                  </a:moveTo>
                  <a:lnTo>
                    <a:pt x="63" y="1705"/>
                  </a:lnTo>
                  <a:lnTo>
                    <a:pt x="58" y="1703"/>
                  </a:lnTo>
                  <a:lnTo>
                    <a:pt x="51" y="1697"/>
                  </a:lnTo>
                  <a:lnTo>
                    <a:pt x="40" y="1690"/>
                  </a:lnTo>
                  <a:lnTo>
                    <a:pt x="30" y="1679"/>
                  </a:lnTo>
                  <a:lnTo>
                    <a:pt x="21" y="1667"/>
                  </a:lnTo>
                  <a:lnTo>
                    <a:pt x="11" y="1653"/>
                  </a:lnTo>
                  <a:lnTo>
                    <a:pt x="4" y="1636"/>
                  </a:lnTo>
                  <a:lnTo>
                    <a:pt x="0" y="1617"/>
                  </a:lnTo>
                  <a:lnTo>
                    <a:pt x="0" y="1596"/>
                  </a:lnTo>
                  <a:lnTo>
                    <a:pt x="0" y="1596"/>
                  </a:lnTo>
                  <a:lnTo>
                    <a:pt x="4" y="1574"/>
                  </a:lnTo>
                  <a:lnTo>
                    <a:pt x="13" y="1548"/>
                  </a:lnTo>
                  <a:lnTo>
                    <a:pt x="25" y="1522"/>
                  </a:lnTo>
                  <a:lnTo>
                    <a:pt x="40" y="1494"/>
                  </a:lnTo>
                  <a:lnTo>
                    <a:pt x="61" y="1465"/>
                  </a:lnTo>
                  <a:lnTo>
                    <a:pt x="85" y="1434"/>
                  </a:lnTo>
                  <a:lnTo>
                    <a:pt x="111" y="1403"/>
                  </a:lnTo>
                  <a:lnTo>
                    <a:pt x="142" y="1372"/>
                  </a:lnTo>
                  <a:lnTo>
                    <a:pt x="177" y="1339"/>
                  </a:lnTo>
                  <a:lnTo>
                    <a:pt x="213" y="1306"/>
                  </a:lnTo>
                  <a:lnTo>
                    <a:pt x="213" y="1306"/>
                  </a:lnTo>
                  <a:lnTo>
                    <a:pt x="291" y="1237"/>
                  </a:lnTo>
                  <a:lnTo>
                    <a:pt x="365" y="1163"/>
                  </a:lnTo>
                  <a:lnTo>
                    <a:pt x="438" y="1087"/>
                  </a:lnTo>
                  <a:lnTo>
                    <a:pt x="507" y="1011"/>
                  </a:lnTo>
                  <a:lnTo>
                    <a:pt x="571" y="938"/>
                  </a:lnTo>
                  <a:lnTo>
                    <a:pt x="628" y="869"/>
                  </a:lnTo>
                  <a:lnTo>
                    <a:pt x="680" y="808"/>
                  </a:lnTo>
                  <a:lnTo>
                    <a:pt x="723" y="757"/>
                  </a:lnTo>
                  <a:lnTo>
                    <a:pt x="756" y="717"/>
                  </a:lnTo>
                  <a:lnTo>
                    <a:pt x="780" y="689"/>
                  </a:lnTo>
                  <a:lnTo>
                    <a:pt x="780" y="689"/>
                  </a:lnTo>
                  <a:lnTo>
                    <a:pt x="799" y="668"/>
                  </a:lnTo>
                  <a:lnTo>
                    <a:pt x="816" y="641"/>
                  </a:lnTo>
                  <a:lnTo>
                    <a:pt x="833" y="610"/>
                  </a:lnTo>
                  <a:lnTo>
                    <a:pt x="851" y="577"/>
                  </a:lnTo>
                  <a:lnTo>
                    <a:pt x="870" y="542"/>
                  </a:lnTo>
                  <a:lnTo>
                    <a:pt x="889" y="508"/>
                  </a:lnTo>
                  <a:lnTo>
                    <a:pt x="908" y="473"/>
                  </a:lnTo>
                  <a:lnTo>
                    <a:pt x="930" y="442"/>
                  </a:lnTo>
                  <a:lnTo>
                    <a:pt x="953" y="416"/>
                  </a:lnTo>
                  <a:lnTo>
                    <a:pt x="977" y="394"/>
                  </a:lnTo>
                  <a:lnTo>
                    <a:pt x="977" y="394"/>
                  </a:lnTo>
                  <a:lnTo>
                    <a:pt x="1006" y="373"/>
                  </a:lnTo>
                  <a:lnTo>
                    <a:pt x="1039" y="349"/>
                  </a:lnTo>
                  <a:lnTo>
                    <a:pt x="1077" y="321"/>
                  </a:lnTo>
                  <a:lnTo>
                    <a:pt x="1118" y="288"/>
                  </a:lnTo>
                  <a:lnTo>
                    <a:pt x="1165" y="252"/>
                  </a:lnTo>
                  <a:lnTo>
                    <a:pt x="1215" y="211"/>
                  </a:lnTo>
                  <a:lnTo>
                    <a:pt x="1269" y="166"/>
                  </a:lnTo>
                  <a:lnTo>
                    <a:pt x="1326" y="116"/>
                  </a:lnTo>
                  <a:lnTo>
                    <a:pt x="1385" y="60"/>
                  </a:lnTo>
                  <a:lnTo>
                    <a:pt x="144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0" name="Freeform 272">
              <a:extLst>
                <a:ext uri="{FF2B5EF4-FFF2-40B4-BE49-F238E27FC236}">
                  <a16:creationId xmlns:a16="http://schemas.microsoft.com/office/drawing/2014/main" id="{E0543944-B338-A3DE-0898-AFB74660B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391"/>
              <a:ext cx="145" cy="92"/>
            </a:xfrm>
            <a:custGeom>
              <a:avLst/>
              <a:gdLst>
                <a:gd name="T0" fmla="*/ 0 w 290"/>
                <a:gd name="T1" fmla="*/ 185 h 185"/>
                <a:gd name="T2" fmla="*/ 5 w 290"/>
                <a:gd name="T3" fmla="*/ 181 h 185"/>
                <a:gd name="T4" fmla="*/ 20 w 290"/>
                <a:gd name="T5" fmla="*/ 169 h 185"/>
                <a:gd name="T6" fmla="*/ 43 w 290"/>
                <a:gd name="T7" fmla="*/ 152 h 185"/>
                <a:gd name="T8" fmla="*/ 74 w 290"/>
                <a:gd name="T9" fmla="*/ 131 h 185"/>
                <a:gd name="T10" fmla="*/ 107 w 290"/>
                <a:gd name="T11" fmla="*/ 107 h 185"/>
                <a:gd name="T12" fmla="*/ 145 w 290"/>
                <a:gd name="T13" fmla="*/ 81 h 185"/>
                <a:gd name="T14" fmla="*/ 183 w 290"/>
                <a:gd name="T15" fmla="*/ 57 h 185"/>
                <a:gd name="T16" fmla="*/ 221 w 290"/>
                <a:gd name="T17" fmla="*/ 33 h 185"/>
                <a:gd name="T18" fmla="*/ 257 w 290"/>
                <a:gd name="T19" fmla="*/ 14 h 185"/>
                <a:gd name="T20" fmla="*/ 290 w 290"/>
                <a:gd name="T21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0" h="185">
                  <a:moveTo>
                    <a:pt x="0" y="185"/>
                  </a:moveTo>
                  <a:lnTo>
                    <a:pt x="5" y="181"/>
                  </a:lnTo>
                  <a:lnTo>
                    <a:pt x="20" y="169"/>
                  </a:lnTo>
                  <a:lnTo>
                    <a:pt x="43" y="152"/>
                  </a:lnTo>
                  <a:lnTo>
                    <a:pt x="74" y="131"/>
                  </a:lnTo>
                  <a:lnTo>
                    <a:pt x="107" y="107"/>
                  </a:lnTo>
                  <a:lnTo>
                    <a:pt x="145" y="81"/>
                  </a:lnTo>
                  <a:lnTo>
                    <a:pt x="183" y="57"/>
                  </a:lnTo>
                  <a:lnTo>
                    <a:pt x="221" y="33"/>
                  </a:lnTo>
                  <a:lnTo>
                    <a:pt x="257" y="14"/>
                  </a:lnTo>
                  <a:lnTo>
                    <a:pt x="29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1" name="Freeform 273">
              <a:extLst>
                <a:ext uri="{FF2B5EF4-FFF2-40B4-BE49-F238E27FC236}">
                  <a16:creationId xmlns:a16="http://schemas.microsoft.com/office/drawing/2014/main" id="{2D9E55E8-2B69-44DF-1DD3-8250996C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261"/>
              <a:ext cx="641" cy="777"/>
            </a:xfrm>
            <a:custGeom>
              <a:avLst/>
              <a:gdLst>
                <a:gd name="T0" fmla="*/ 0 w 1282"/>
                <a:gd name="T1" fmla="*/ 1553 h 1553"/>
                <a:gd name="T2" fmla="*/ 12 w 1282"/>
                <a:gd name="T3" fmla="*/ 1538 h 1553"/>
                <a:gd name="T4" fmla="*/ 41 w 1282"/>
                <a:gd name="T5" fmla="*/ 1494 h 1553"/>
                <a:gd name="T6" fmla="*/ 88 w 1282"/>
                <a:gd name="T7" fmla="*/ 1429 h 1553"/>
                <a:gd name="T8" fmla="*/ 145 w 1282"/>
                <a:gd name="T9" fmla="*/ 1348 h 1553"/>
                <a:gd name="T10" fmla="*/ 209 w 1282"/>
                <a:gd name="T11" fmla="*/ 1256 h 1553"/>
                <a:gd name="T12" fmla="*/ 274 w 1282"/>
                <a:gd name="T13" fmla="*/ 1159 h 1553"/>
                <a:gd name="T14" fmla="*/ 338 w 1282"/>
                <a:gd name="T15" fmla="*/ 1064 h 1553"/>
                <a:gd name="T16" fmla="*/ 397 w 1282"/>
                <a:gd name="T17" fmla="*/ 974 h 1553"/>
                <a:gd name="T18" fmla="*/ 447 w 1282"/>
                <a:gd name="T19" fmla="*/ 898 h 1553"/>
                <a:gd name="T20" fmla="*/ 482 w 1282"/>
                <a:gd name="T21" fmla="*/ 838 h 1553"/>
                <a:gd name="T22" fmla="*/ 482 w 1282"/>
                <a:gd name="T23" fmla="*/ 838 h 1553"/>
                <a:gd name="T24" fmla="*/ 514 w 1282"/>
                <a:gd name="T25" fmla="*/ 783 h 1553"/>
                <a:gd name="T26" fmla="*/ 561 w 1282"/>
                <a:gd name="T27" fmla="*/ 712 h 1553"/>
                <a:gd name="T28" fmla="*/ 622 w 1282"/>
                <a:gd name="T29" fmla="*/ 629 h 1553"/>
                <a:gd name="T30" fmla="*/ 694 w 1282"/>
                <a:gd name="T31" fmla="*/ 539 h 1553"/>
                <a:gd name="T32" fmla="*/ 775 w 1282"/>
                <a:gd name="T33" fmla="*/ 442 h 1553"/>
                <a:gd name="T34" fmla="*/ 865 w 1282"/>
                <a:gd name="T35" fmla="*/ 345 h 1553"/>
                <a:gd name="T36" fmla="*/ 962 w 1282"/>
                <a:gd name="T37" fmla="*/ 249 h 1553"/>
                <a:gd name="T38" fmla="*/ 1066 w 1282"/>
                <a:gd name="T39" fmla="*/ 157 h 1553"/>
                <a:gd name="T40" fmla="*/ 1173 w 1282"/>
                <a:gd name="T41" fmla="*/ 74 h 1553"/>
                <a:gd name="T42" fmla="*/ 1282 w 1282"/>
                <a:gd name="T43" fmla="*/ 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2" h="1553">
                  <a:moveTo>
                    <a:pt x="0" y="1553"/>
                  </a:moveTo>
                  <a:lnTo>
                    <a:pt x="12" y="1538"/>
                  </a:lnTo>
                  <a:lnTo>
                    <a:pt x="41" y="1494"/>
                  </a:lnTo>
                  <a:lnTo>
                    <a:pt x="88" y="1429"/>
                  </a:lnTo>
                  <a:lnTo>
                    <a:pt x="145" y="1348"/>
                  </a:lnTo>
                  <a:lnTo>
                    <a:pt x="209" y="1256"/>
                  </a:lnTo>
                  <a:lnTo>
                    <a:pt x="274" y="1159"/>
                  </a:lnTo>
                  <a:lnTo>
                    <a:pt x="338" y="1064"/>
                  </a:lnTo>
                  <a:lnTo>
                    <a:pt x="397" y="974"/>
                  </a:lnTo>
                  <a:lnTo>
                    <a:pt x="447" y="898"/>
                  </a:lnTo>
                  <a:lnTo>
                    <a:pt x="482" y="838"/>
                  </a:lnTo>
                  <a:lnTo>
                    <a:pt x="482" y="838"/>
                  </a:lnTo>
                  <a:lnTo>
                    <a:pt x="514" y="783"/>
                  </a:lnTo>
                  <a:lnTo>
                    <a:pt x="561" y="712"/>
                  </a:lnTo>
                  <a:lnTo>
                    <a:pt x="622" y="629"/>
                  </a:lnTo>
                  <a:lnTo>
                    <a:pt x="694" y="539"/>
                  </a:lnTo>
                  <a:lnTo>
                    <a:pt x="775" y="442"/>
                  </a:lnTo>
                  <a:lnTo>
                    <a:pt x="865" y="345"/>
                  </a:lnTo>
                  <a:lnTo>
                    <a:pt x="962" y="249"/>
                  </a:lnTo>
                  <a:lnTo>
                    <a:pt x="1066" y="157"/>
                  </a:lnTo>
                  <a:lnTo>
                    <a:pt x="1173" y="74"/>
                  </a:lnTo>
                  <a:lnTo>
                    <a:pt x="128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2" name="Freeform 274">
              <a:extLst>
                <a:ext uri="{FF2B5EF4-FFF2-40B4-BE49-F238E27FC236}">
                  <a16:creationId xmlns:a16="http://schemas.microsoft.com/office/drawing/2014/main" id="{979B84D0-EC5C-DF3E-322F-692A89E5C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2102"/>
              <a:ext cx="552" cy="647"/>
            </a:xfrm>
            <a:custGeom>
              <a:avLst/>
              <a:gdLst>
                <a:gd name="T0" fmla="*/ 0 w 1104"/>
                <a:gd name="T1" fmla="*/ 1294 h 1294"/>
                <a:gd name="T2" fmla="*/ 7 w 1104"/>
                <a:gd name="T3" fmla="*/ 1284 h 1294"/>
                <a:gd name="T4" fmla="*/ 24 w 1104"/>
                <a:gd name="T5" fmla="*/ 1255 h 1294"/>
                <a:gd name="T6" fmla="*/ 50 w 1104"/>
                <a:gd name="T7" fmla="*/ 1210 h 1294"/>
                <a:gd name="T8" fmla="*/ 83 w 1104"/>
                <a:gd name="T9" fmla="*/ 1153 h 1294"/>
                <a:gd name="T10" fmla="*/ 122 w 1104"/>
                <a:gd name="T11" fmla="*/ 1089 h 1294"/>
                <a:gd name="T12" fmla="*/ 164 w 1104"/>
                <a:gd name="T13" fmla="*/ 1023 h 1294"/>
                <a:gd name="T14" fmla="*/ 209 w 1104"/>
                <a:gd name="T15" fmla="*/ 957 h 1294"/>
                <a:gd name="T16" fmla="*/ 252 w 1104"/>
                <a:gd name="T17" fmla="*/ 895 h 1294"/>
                <a:gd name="T18" fmla="*/ 292 w 1104"/>
                <a:gd name="T19" fmla="*/ 842 h 1294"/>
                <a:gd name="T20" fmla="*/ 328 w 1104"/>
                <a:gd name="T21" fmla="*/ 802 h 1294"/>
                <a:gd name="T22" fmla="*/ 328 w 1104"/>
                <a:gd name="T23" fmla="*/ 802 h 1294"/>
                <a:gd name="T24" fmla="*/ 368 w 1104"/>
                <a:gd name="T25" fmla="*/ 762 h 1294"/>
                <a:gd name="T26" fmla="*/ 418 w 1104"/>
                <a:gd name="T27" fmla="*/ 712 h 1294"/>
                <a:gd name="T28" fmla="*/ 475 w 1104"/>
                <a:gd name="T29" fmla="*/ 653 h 1294"/>
                <a:gd name="T30" fmla="*/ 539 w 1104"/>
                <a:gd name="T31" fmla="*/ 591 h 1294"/>
                <a:gd name="T32" fmla="*/ 604 w 1104"/>
                <a:gd name="T33" fmla="*/ 525 h 1294"/>
                <a:gd name="T34" fmla="*/ 668 w 1104"/>
                <a:gd name="T35" fmla="*/ 460 h 1294"/>
                <a:gd name="T36" fmla="*/ 731 w 1104"/>
                <a:gd name="T37" fmla="*/ 398 h 1294"/>
                <a:gd name="T38" fmla="*/ 788 w 1104"/>
                <a:gd name="T39" fmla="*/ 342 h 1294"/>
                <a:gd name="T40" fmla="*/ 834 w 1104"/>
                <a:gd name="T41" fmla="*/ 294 h 1294"/>
                <a:gd name="T42" fmla="*/ 871 w 1104"/>
                <a:gd name="T43" fmla="*/ 259 h 1294"/>
                <a:gd name="T44" fmla="*/ 871 w 1104"/>
                <a:gd name="T45" fmla="*/ 259 h 1294"/>
                <a:gd name="T46" fmla="*/ 900 w 1104"/>
                <a:gd name="T47" fmla="*/ 228 h 1294"/>
                <a:gd name="T48" fmla="*/ 929 w 1104"/>
                <a:gd name="T49" fmla="*/ 199 h 1294"/>
                <a:gd name="T50" fmla="*/ 957 w 1104"/>
                <a:gd name="T51" fmla="*/ 168 h 1294"/>
                <a:gd name="T52" fmla="*/ 985 w 1104"/>
                <a:gd name="T53" fmla="*/ 138 h 1294"/>
                <a:gd name="T54" fmla="*/ 1011 w 1104"/>
                <a:gd name="T55" fmla="*/ 111 h 1294"/>
                <a:gd name="T56" fmla="*/ 1035 w 1104"/>
                <a:gd name="T57" fmla="*/ 83 h 1294"/>
                <a:gd name="T58" fmla="*/ 1057 w 1104"/>
                <a:gd name="T59" fmla="*/ 59 h 1294"/>
                <a:gd name="T60" fmla="*/ 1076 w 1104"/>
                <a:gd name="T61" fmla="*/ 37 h 1294"/>
                <a:gd name="T62" fmla="*/ 1092 w 1104"/>
                <a:gd name="T63" fmla="*/ 16 h 1294"/>
                <a:gd name="T64" fmla="*/ 1104 w 1104"/>
                <a:gd name="T65" fmla="*/ 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4" h="1294">
                  <a:moveTo>
                    <a:pt x="0" y="1294"/>
                  </a:moveTo>
                  <a:lnTo>
                    <a:pt x="7" y="1284"/>
                  </a:lnTo>
                  <a:lnTo>
                    <a:pt x="24" y="1255"/>
                  </a:lnTo>
                  <a:lnTo>
                    <a:pt x="50" y="1210"/>
                  </a:lnTo>
                  <a:lnTo>
                    <a:pt x="83" y="1153"/>
                  </a:lnTo>
                  <a:lnTo>
                    <a:pt x="122" y="1089"/>
                  </a:lnTo>
                  <a:lnTo>
                    <a:pt x="164" y="1023"/>
                  </a:lnTo>
                  <a:lnTo>
                    <a:pt x="209" y="957"/>
                  </a:lnTo>
                  <a:lnTo>
                    <a:pt x="252" y="895"/>
                  </a:lnTo>
                  <a:lnTo>
                    <a:pt x="292" y="842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68" y="762"/>
                  </a:lnTo>
                  <a:lnTo>
                    <a:pt x="418" y="712"/>
                  </a:lnTo>
                  <a:lnTo>
                    <a:pt x="475" y="653"/>
                  </a:lnTo>
                  <a:lnTo>
                    <a:pt x="539" y="591"/>
                  </a:lnTo>
                  <a:lnTo>
                    <a:pt x="604" y="525"/>
                  </a:lnTo>
                  <a:lnTo>
                    <a:pt x="668" y="460"/>
                  </a:lnTo>
                  <a:lnTo>
                    <a:pt x="731" y="398"/>
                  </a:lnTo>
                  <a:lnTo>
                    <a:pt x="788" y="342"/>
                  </a:lnTo>
                  <a:lnTo>
                    <a:pt x="834" y="294"/>
                  </a:lnTo>
                  <a:lnTo>
                    <a:pt x="871" y="259"/>
                  </a:lnTo>
                  <a:lnTo>
                    <a:pt x="871" y="259"/>
                  </a:lnTo>
                  <a:lnTo>
                    <a:pt x="900" y="228"/>
                  </a:lnTo>
                  <a:lnTo>
                    <a:pt x="929" y="199"/>
                  </a:lnTo>
                  <a:lnTo>
                    <a:pt x="957" y="168"/>
                  </a:lnTo>
                  <a:lnTo>
                    <a:pt x="985" y="138"/>
                  </a:lnTo>
                  <a:lnTo>
                    <a:pt x="1011" y="111"/>
                  </a:lnTo>
                  <a:lnTo>
                    <a:pt x="1035" y="83"/>
                  </a:lnTo>
                  <a:lnTo>
                    <a:pt x="1057" y="59"/>
                  </a:lnTo>
                  <a:lnTo>
                    <a:pt x="1076" y="37"/>
                  </a:lnTo>
                  <a:lnTo>
                    <a:pt x="1092" y="16"/>
                  </a:lnTo>
                  <a:lnTo>
                    <a:pt x="110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3" name="Line 275">
              <a:extLst>
                <a:ext uri="{FF2B5EF4-FFF2-40B4-BE49-F238E27FC236}">
                  <a16:creationId xmlns:a16="http://schemas.microsoft.com/office/drawing/2014/main" id="{3D7AC6C7-370B-53B9-81C9-678E2B363F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4" y="1707"/>
              <a:ext cx="51" cy="1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4" name="Freeform 276">
              <a:extLst>
                <a:ext uri="{FF2B5EF4-FFF2-40B4-BE49-F238E27FC236}">
                  <a16:creationId xmlns:a16="http://schemas.microsoft.com/office/drawing/2014/main" id="{7D063011-FED7-7945-CFD4-87060DCF8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397"/>
              <a:ext cx="69" cy="77"/>
            </a:xfrm>
            <a:custGeom>
              <a:avLst/>
              <a:gdLst>
                <a:gd name="T0" fmla="*/ 0 w 136"/>
                <a:gd name="T1" fmla="*/ 154 h 154"/>
                <a:gd name="T2" fmla="*/ 2 w 136"/>
                <a:gd name="T3" fmla="*/ 152 h 154"/>
                <a:gd name="T4" fmla="*/ 5 w 136"/>
                <a:gd name="T5" fmla="*/ 144 h 154"/>
                <a:gd name="T6" fmla="*/ 12 w 136"/>
                <a:gd name="T7" fmla="*/ 131 h 154"/>
                <a:gd name="T8" fmla="*/ 21 w 136"/>
                <a:gd name="T9" fmla="*/ 116 h 154"/>
                <a:gd name="T10" fmla="*/ 33 w 136"/>
                <a:gd name="T11" fmla="*/ 99 h 154"/>
                <a:gd name="T12" fmla="*/ 48 w 136"/>
                <a:gd name="T13" fmla="*/ 78 h 154"/>
                <a:gd name="T14" fmla="*/ 66 w 136"/>
                <a:gd name="T15" fmla="*/ 59 h 154"/>
                <a:gd name="T16" fmla="*/ 86 w 136"/>
                <a:gd name="T17" fmla="*/ 38 h 154"/>
                <a:gd name="T18" fmla="*/ 109 w 136"/>
                <a:gd name="T19" fmla="*/ 17 h 154"/>
                <a:gd name="T20" fmla="*/ 136 w 136"/>
                <a:gd name="T21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54">
                  <a:moveTo>
                    <a:pt x="0" y="154"/>
                  </a:moveTo>
                  <a:lnTo>
                    <a:pt x="2" y="152"/>
                  </a:lnTo>
                  <a:lnTo>
                    <a:pt x="5" y="144"/>
                  </a:lnTo>
                  <a:lnTo>
                    <a:pt x="12" y="131"/>
                  </a:lnTo>
                  <a:lnTo>
                    <a:pt x="21" y="116"/>
                  </a:lnTo>
                  <a:lnTo>
                    <a:pt x="33" y="99"/>
                  </a:lnTo>
                  <a:lnTo>
                    <a:pt x="48" y="78"/>
                  </a:lnTo>
                  <a:lnTo>
                    <a:pt x="66" y="59"/>
                  </a:lnTo>
                  <a:lnTo>
                    <a:pt x="86" y="38"/>
                  </a:lnTo>
                  <a:lnTo>
                    <a:pt x="109" y="17"/>
                  </a:lnTo>
                  <a:lnTo>
                    <a:pt x="13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5" name="Freeform 277">
              <a:extLst>
                <a:ext uri="{FF2B5EF4-FFF2-40B4-BE49-F238E27FC236}">
                  <a16:creationId xmlns:a16="http://schemas.microsoft.com/office/drawing/2014/main" id="{7A15C359-2055-116F-B46D-5E36ED52F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066"/>
              <a:ext cx="80" cy="157"/>
            </a:xfrm>
            <a:custGeom>
              <a:avLst/>
              <a:gdLst>
                <a:gd name="T0" fmla="*/ 149 w 159"/>
                <a:gd name="T1" fmla="*/ 47 h 315"/>
                <a:gd name="T2" fmla="*/ 147 w 159"/>
                <a:gd name="T3" fmla="*/ 45 h 315"/>
                <a:gd name="T4" fmla="*/ 142 w 159"/>
                <a:gd name="T5" fmla="*/ 38 h 315"/>
                <a:gd name="T6" fmla="*/ 133 w 159"/>
                <a:gd name="T7" fmla="*/ 32 h 315"/>
                <a:gd name="T8" fmla="*/ 123 w 159"/>
                <a:gd name="T9" fmla="*/ 21 h 315"/>
                <a:gd name="T10" fmla="*/ 111 w 159"/>
                <a:gd name="T11" fmla="*/ 13 h 315"/>
                <a:gd name="T12" fmla="*/ 95 w 159"/>
                <a:gd name="T13" fmla="*/ 6 h 315"/>
                <a:gd name="T14" fmla="*/ 80 w 159"/>
                <a:gd name="T15" fmla="*/ 0 h 315"/>
                <a:gd name="T16" fmla="*/ 63 w 159"/>
                <a:gd name="T17" fmla="*/ 0 h 315"/>
                <a:gd name="T18" fmla="*/ 47 w 159"/>
                <a:gd name="T19" fmla="*/ 7 h 315"/>
                <a:gd name="T20" fmla="*/ 30 w 159"/>
                <a:gd name="T21" fmla="*/ 19 h 315"/>
                <a:gd name="T22" fmla="*/ 30 w 159"/>
                <a:gd name="T23" fmla="*/ 19 h 315"/>
                <a:gd name="T24" fmla="*/ 16 w 159"/>
                <a:gd name="T25" fmla="*/ 37 h 315"/>
                <a:gd name="T26" fmla="*/ 6 w 159"/>
                <a:gd name="T27" fmla="*/ 57 h 315"/>
                <a:gd name="T28" fmla="*/ 0 w 159"/>
                <a:gd name="T29" fmla="*/ 80 h 315"/>
                <a:gd name="T30" fmla="*/ 0 w 159"/>
                <a:gd name="T31" fmla="*/ 101 h 315"/>
                <a:gd name="T32" fmla="*/ 0 w 159"/>
                <a:gd name="T33" fmla="*/ 123 h 315"/>
                <a:gd name="T34" fmla="*/ 4 w 159"/>
                <a:gd name="T35" fmla="*/ 146 h 315"/>
                <a:gd name="T36" fmla="*/ 7 w 159"/>
                <a:gd name="T37" fmla="*/ 166 h 315"/>
                <a:gd name="T38" fmla="*/ 12 w 159"/>
                <a:gd name="T39" fmla="*/ 185 h 315"/>
                <a:gd name="T40" fmla="*/ 16 w 159"/>
                <a:gd name="T41" fmla="*/ 201 h 315"/>
                <a:gd name="T42" fmla="*/ 19 w 159"/>
                <a:gd name="T43" fmla="*/ 213 h 315"/>
                <a:gd name="T44" fmla="*/ 19 w 159"/>
                <a:gd name="T45" fmla="*/ 213 h 315"/>
                <a:gd name="T46" fmla="*/ 23 w 159"/>
                <a:gd name="T47" fmla="*/ 225 h 315"/>
                <a:gd name="T48" fmla="*/ 28 w 159"/>
                <a:gd name="T49" fmla="*/ 237 h 315"/>
                <a:gd name="T50" fmla="*/ 33 w 159"/>
                <a:gd name="T51" fmla="*/ 251 h 315"/>
                <a:gd name="T52" fmla="*/ 42 w 159"/>
                <a:gd name="T53" fmla="*/ 263 h 315"/>
                <a:gd name="T54" fmla="*/ 52 w 159"/>
                <a:gd name="T55" fmla="*/ 275 h 315"/>
                <a:gd name="T56" fmla="*/ 64 w 159"/>
                <a:gd name="T57" fmla="*/ 286 h 315"/>
                <a:gd name="T58" fmla="*/ 82 w 159"/>
                <a:gd name="T59" fmla="*/ 296 h 315"/>
                <a:gd name="T60" fmla="*/ 102 w 159"/>
                <a:gd name="T61" fmla="*/ 305 h 315"/>
                <a:gd name="T62" fmla="*/ 128 w 159"/>
                <a:gd name="T63" fmla="*/ 311 h 315"/>
                <a:gd name="T64" fmla="*/ 159 w 159"/>
                <a:gd name="T6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315">
                  <a:moveTo>
                    <a:pt x="149" y="47"/>
                  </a:moveTo>
                  <a:lnTo>
                    <a:pt x="147" y="45"/>
                  </a:lnTo>
                  <a:lnTo>
                    <a:pt x="142" y="38"/>
                  </a:lnTo>
                  <a:lnTo>
                    <a:pt x="133" y="32"/>
                  </a:lnTo>
                  <a:lnTo>
                    <a:pt x="123" y="21"/>
                  </a:lnTo>
                  <a:lnTo>
                    <a:pt x="111" y="13"/>
                  </a:lnTo>
                  <a:lnTo>
                    <a:pt x="95" y="6"/>
                  </a:lnTo>
                  <a:lnTo>
                    <a:pt x="80" y="0"/>
                  </a:lnTo>
                  <a:lnTo>
                    <a:pt x="63" y="0"/>
                  </a:lnTo>
                  <a:lnTo>
                    <a:pt x="47" y="7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16" y="37"/>
                  </a:lnTo>
                  <a:lnTo>
                    <a:pt x="6" y="57"/>
                  </a:lnTo>
                  <a:lnTo>
                    <a:pt x="0" y="80"/>
                  </a:lnTo>
                  <a:lnTo>
                    <a:pt x="0" y="101"/>
                  </a:lnTo>
                  <a:lnTo>
                    <a:pt x="0" y="123"/>
                  </a:lnTo>
                  <a:lnTo>
                    <a:pt x="4" y="146"/>
                  </a:lnTo>
                  <a:lnTo>
                    <a:pt x="7" y="166"/>
                  </a:lnTo>
                  <a:lnTo>
                    <a:pt x="12" y="185"/>
                  </a:lnTo>
                  <a:lnTo>
                    <a:pt x="16" y="201"/>
                  </a:lnTo>
                  <a:lnTo>
                    <a:pt x="19" y="213"/>
                  </a:lnTo>
                  <a:lnTo>
                    <a:pt x="19" y="213"/>
                  </a:lnTo>
                  <a:lnTo>
                    <a:pt x="23" y="225"/>
                  </a:lnTo>
                  <a:lnTo>
                    <a:pt x="28" y="237"/>
                  </a:lnTo>
                  <a:lnTo>
                    <a:pt x="33" y="251"/>
                  </a:lnTo>
                  <a:lnTo>
                    <a:pt x="42" y="263"/>
                  </a:lnTo>
                  <a:lnTo>
                    <a:pt x="52" y="275"/>
                  </a:lnTo>
                  <a:lnTo>
                    <a:pt x="64" y="286"/>
                  </a:lnTo>
                  <a:lnTo>
                    <a:pt x="82" y="296"/>
                  </a:lnTo>
                  <a:lnTo>
                    <a:pt x="102" y="305"/>
                  </a:lnTo>
                  <a:lnTo>
                    <a:pt x="128" y="311"/>
                  </a:lnTo>
                  <a:lnTo>
                    <a:pt x="159" y="31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6" name="Freeform 278">
              <a:extLst>
                <a:ext uri="{FF2B5EF4-FFF2-40B4-BE49-F238E27FC236}">
                  <a16:creationId xmlns:a16="http://schemas.microsoft.com/office/drawing/2014/main" id="{9146302D-44BD-49AF-F9E0-21678EDB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3052"/>
              <a:ext cx="190" cy="163"/>
            </a:xfrm>
            <a:custGeom>
              <a:avLst/>
              <a:gdLst>
                <a:gd name="T0" fmla="*/ 0 w 380"/>
                <a:gd name="T1" fmla="*/ 231 h 326"/>
                <a:gd name="T2" fmla="*/ 3 w 380"/>
                <a:gd name="T3" fmla="*/ 231 h 326"/>
                <a:gd name="T4" fmla="*/ 12 w 380"/>
                <a:gd name="T5" fmla="*/ 235 h 326"/>
                <a:gd name="T6" fmla="*/ 24 w 380"/>
                <a:gd name="T7" fmla="*/ 236 h 326"/>
                <a:gd name="T8" fmla="*/ 41 w 380"/>
                <a:gd name="T9" fmla="*/ 242 h 326"/>
                <a:gd name="T10" fmla="*/ 62 w 380"/>
                <a:gd name="T11" fmla="*/ 249 h 326"/>
                <a:gd name="T12" fmla="*/ 86 w 380"/>
                <a:gd name="T13" fmla="*/ 257 h 326"/>
                <a:gd name="T14" fmla="*/ 112 w 380"/>
                <a:gd name="T15" fmla="*/ 268 h 326"/>
                <a:gd name="T16" fmla="*/ 138 w 380"/>
                <a:gd name="T17" fmla="*/ 281 h 326"/>
                <a:gd name="T18" fmla="*/ 167 w 380"/>
                <a:gd name="T19" fmla="*/ 297 h 326"/>
                <a:gd name="T20" fmla="*/ 195 w 380"/>
                <a:gd name="T21" fmla="*/ 314 h 326"/>
                <a:gd name="T22" fmla="*/ 195 w 380"/>
                <a:gd name="T23" fmla="*/ 314 h 326"/>
                <a:gd name="T24" fmla="*/ 223 w 380"/>
                <a:gd name="T25" fmla="*/ 326 h 326"/>
                <a:gd name="T26" fmla="*/ 249 w 380"/>
                <a:gd name="T27" fmla="*/ 325 h 326"/>
                <a:gd name="T28" fmla="*/ 273 w 380"/>
                <a:gd name="T29" fmla="*/ 313 h 326"/>
                <a:gd name="T30" fmla="*/ 297 w 380"/>
                <a:gd name="T31" fmla="*/ 290 h 326"/>
                <a:gd name="T32" fmla="*/ 318 w 380"/>
                <a:gd name="T33" fmla="*/ 262 h 326"/>
                <a:gd name="T34" fmla="*/ 337 w 380"/>
                <a:gd name="T35" fmla="*/ 231 h 326"/>
                <a:gd name="T36" fmla="*/ 352 w 380"/>
                <a:gd name="T37" fmla="*/ 198 h 326"/>
                <a:gd name="T38" fmla="*/ 366 w 380"/>
                <a:gd name="T39" fmla="*/ 169 h 326"/>
                <a:gd name="T40" fmla="*/ 375 w 380"/>
                <a:gd name="T41" fmla="*/ 141 h 326"/>
                <a:gd name="T42" fmla="*/ 380 w 380"/>
                <a:gd name="T43" fmla="*/ 121 h 326"/>
                <a:gd name="T44" fmla="*/ 380 w 380"/>
                <a:gd name="T45" fmla="*/ 121 h 326"/>
                <a:gd name="T46" fmla="*/ 378 w 380"/>
                <a:gd name="T47" fmla="*/ 102 h 326"/>
                <a:gd name="T48" fmla="*/ 373 w 380"/>
                <a:gd name="T49" fmla="*/ 83 h 326"/>
                <a:gd name="T50" fmla="*/ 361 w 380"/>
                <a:gd name="T51" fmla="*/ 62 h 326"/>
                <a:gd name="T52" fmla="*/ 344 w 380"/>
                <a:gd name="T53" fmla="*/ 43 h 326"/>
                <a:gd name="T54" fmla="*/ 325 w 380"/>
                <a:gd name="T55" fmla="*/ 24 h 326"/>
                <a:gd name="T56" fmla="*/ 300 w 380"/>
                <a:gd name="T57" fmla="*/ 10 h 326"/>
                <a:gd name="T58" fmla="*/ 275 w 380"/>
                <a:gd name="T59" fmla="*/ 2 h 326"/>
                <a:gd name="T60" fmla="*/ 245 w 380"/>
                <a:gd name="T61" fmla="*/ 0 h 326"/>
                <a:gd name="T62" fmla="*/ 216 w 380"/>
                <a:gd name="T63" fmla="*/ 5 h 326"/>
                <a:gd name="T64" fmla="*/ 185 w 380"/>
                <a:gd name="T65" fmla="*/ 19 h 326"/>
                <a:gd name="T66" fmla="*/ 0 w 380"/>
                <a:gd name="T67" fmla="*/ 231 h 326"/>
                <a:gd name="T68" fmla="*/ 0 w 380"/>
                <a:gd name="T69" fmla="*/ 23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326">
                  <a:moveTo>
                    <a:pt x="0" y="231"/>
                  </a:moveTo>
                  <a:lnTo>
                    <a:pt x="3" y="231"/>
                  </a:lnTo>
                  <a:lnTo>
                    <a:pt x="12" y="235"/>
                  </a:lnTo>
                  <a:lnTo>
                    <a:pt x="24" y="236"/>
                  </a:lnTo>
                  <a:lnTo>
                    <a:pt x="41" y="242"/>
                  </a:lnTo>
                  <a:lnTo>
                    <a:pt x="62" y="249"/>
                  </a:lnTo>
                  <a:lnTo>
                    <a:pt x="86" y="257"/>
                  </a:lnTo>
                  <a:lnTo>
                    <a:pt x="112" y="268"/>
                  </a:lnTo>
                  <a:lnTo>
                    <a:pt x="138" y="281"/>
                  </a:lnTo>
                  <a:lnTo>
                    <a:pt x="167" y="297"/>
                  </a:lnTo>
                  <a:lnTo>
                    <a:pt x="195" y="314"/>
                  </a:lnTo>
                  <a:lnTo>
                    <a:pt x="195" y="314"/>
                  </a:lnTo>
                  <a:lnTo>
                    <a:pt x="223" y="326"/>
                  </a:lnTo>
                  <a:lnTo>
                    <a:pt x="249" y="325"/>
                  </a:lnTo>
                  <a:lnTo>
                    <a:pt x="273" y="313"/>
                  </a:lnTo>
                  <a:lnTo>
                    <a:pt x="297" y="290"/>
                  </a:lnTo>
                  <a:lnTo>
                    <a:pt x="318" y="262"/>
                  </a:lnTo>
                  <a:lnTo>
                    <a:pt x="337" y="231"/>
                  </a:lnTo>
                  <a:lnTo>
                    <a:pt x="352" y="198"/>
                  </a:lnTo>
                  <a:lnTo>
                    <a:pt x="366" y="169"/>
                  </a:lnTo>
                  <a:lnTo>
                    <a:pt x="375" y="141"/>
                  </a:lnTo>
                  <a:lnTo>
                    <a:pt x="380" y="121"/>
                  </a:lnTo>
                  <a:lnTo>
                    <a:pt x="380" y="121"/>
                  </a:lnTo>
                  <a:lnTo>
                    <a:pt x="378" y="102"/>
                  </a:lnTo>
                  <a:lnTo>
                    <a:pt x="373" y="83"/>
                  </a:lnTo>
                  <a:lnTo>
                    <a:pt x="361" y="62"/>
                  </a:lnTo>
                  <a:lnTo>
                    <a:pt x="344" y="43"/>
                  </a:lnTo>
                  <a:lnTo>
                    <a:pt x="325" y="24"/>
                  </a:lnTo>
                  <a:lnTo>
                    <a:pt x="300" y="10"/>
                  </a:lnTo>
                  <a:lnTo>
                    <a:pt x="275" y="2"/>
                  </a:lnTo>
                  <a:lnTo>
                    <a:pt x="245" y="0"/>
                  </a:lnTo>
                  <a:lnTo>
                    <a:pt x="216" y="5"/>
                  </a:lnTo>
                  <a:lnTo>
                    <a:pt x="185" y="19"/>
                  </a:lnTo>
                  <a:lnTo>
                    <a:pt x="0" y="231"/>
                  </a:lnTo>
                  <a:lnTo>
                    <a:pt x="0" y="23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7" name="Freeform 279">
              <a:extLst>
                <a:ext uri="{FF2B5EF4-FFF2-40B4-BE49-F238E27FC236}">
                  <a16:creationId xmlns:a16="http://schemas.microsoft.com/office/drawing/2014/main" id="{5AFAFC84-1722-E52B-0D67-4B2DAD55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882"/>
              <a:ext cx="154" cy="139"/>
            </a:xfrm>
            <a:custGeom>
              <a:avLst/>
              <a:gdLst>
                <a:gd name="T0" fmla="*/ 0 w 309"/>
                <a:gd name="T1" fmla="*/ 166 h 279"/>
                <a:gd name="T2" fmla="*/ 2 w 309"/>
                <a:gd name="T3" fmla="*/ 170 h 279"/>
                <a:gd name="T4" fmla="*/ 9 w 309"/>
                <a:gd name="T5" fmla="*/ 178 h 279"/>
                <a:gd name="T6" fmla="*/ 19 w 309"/>
                <a:gd name="T7" fmla="*/ 194 h 279"/>
                <a:gd name="T8" fmla="*/ 35 w 309"/>
                <a:gd name="T9" fmla="*/ 209 h 279"/>
                <a:gd name="T10" fmla="*/ 55 w 309"/>
                <a:gd name="T11" fmla="*/ 228 h 279"/>
                <a:gd name="T12" fmla="*/ 80 w 309"/>
                <a:gd name="T13" fmla="*/ 246 h 279"/>
                <a:gd name="T14" fmla="*/ 109 w 309"/>
                <a:gd name="T15" fmla="*/ 261 h 279"/>
                <a:gd name="T16" fmla="*/ 142 w 309"/>
                <a:gd name="T17" fmla="*/ 272 h 279"/>
                <a:gd name="T18" fmla="*/ 180 w 309"/>
                <a:gd name="T19" fmla="*/ 279 h 279"/>
                <a:gd name="T20" fmla="*/ 221 w 309"/>
                <a:gd name="T21" fmla="*/ 277 h 279"/>
                <a:gd name="T22" fmla="*/ 221 w 309"/>
                <a:gd name="T23" fmla="*/ 277 h 279"/>
                <a:gd name="T24" fmla="*/ 244 w 309"/>
                <a:gd name="T25" fmla="*/ 268 h 279"/>
                <a:gd name="T26" fmla="*/ 263 w 309"/>
                <a:gd name="T27" fmla="*/ 251 h 279"/>
                <a:gd name="T28" fmla="*/ 278 w 309"/>
                <a:gd name="T29" fmla="*/ 227 h 279"/>
                <a:gd name="T30" fmla="*/ 290 w 309"/>
                <a:gd name="T31" fmla="*/ 197 h 279"/>
                <a:gd name="T32" fmla="*/ 301 w 309"/>
                <a:gd name="T33" fmla="*/ 165 h 279"/>
                <a:gd name="T34" fmla="*/ 306 w 309"/>
                <a:gd name="T35" fmla="*/ 132 h 279"/>
                <a:gd name="T36" fmla="*/ 309 w 309"/>
                <a:gd name="T37" fmla="*/ 99 h 279"/>
                <a:gd name="T38" fmla="*/ 306 w 309"/>
                <a:gd name="T39" fmla="*/ 70 h 279"/>
                <a:gd name="T40" fmla="*/ 299 w 309"/>
                <a:gd name="T41" fmla="*/ 45 h 279"/>
                <a:gd name="T42" fmla="*/ 287 w 309"/>
                <a:gd name="T43" fmla="*/ 26 h 279"/>
                <a:gd name="T44" fmla="*/ 287 w 309"/>
                <a:gd name="T45" fmla="*/ 26 h 279"/>
                <a:gd name="T46" fmla="*/ 254 w 309"/>
                <a:gd name="T47" fmla="*/ 7 h 279"/>
                <a:gd name="T48" fmla="*/ 220 w 309"/>
                <a:gd name="T49" fmla="*/ 0 h 279"/>
                <a:gd name="T50" fmla="*/ 183 w 309"/>
                <a:gd name="T51" fmla="*/ 6 h 279"/>
                <a:gd name="T52" fmla="*/ 147 w 309"/>
                <a:gd name="T53" fmla="*/ 19 h 279"/>
                <a:gd name="T54" fmla="*/ 112 w 309"/>
                <a:gd name="T55" fmla="*/ 40 h 279"/>
                <a:gd name="T56" fmla="*/ 80 w 309"/>
                <a:gd name="T57" fmla="*/ 66 h 279"/>
                <a:gd name="T58" fmla="*/ 50 w 309"/>
                <a:gd name="T59" fmla="*/ 94 h 279"/>
                <a:gd name="T60" fmla="*/ 28 w 309"/>
                <a:gd name="T61" fmla="*/ 121 h 279"/>
                <a:gd name="T62" fmla="*/ 10 w 309"/>
                <a:gd name="T63" fmla="*/ 146 h 279"/>
                <a:gd name="T64" fmla="*/ 0 w 309"/>
                <a:gd name="T65" fmla="*/ 166 h 279"/>
                <a:gd name="T66" fmla="*/ 0 w 309"/>
                <a:gd name="T67" fmla="*/ 16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9" h="279">
                  <a:moveTo>
                    <a:pt x="0" y="166"/>
                  </a:moveTo>
                  <a:lnTo>
                    <a:pt x="2" y="170"/>
                  </a:lnTo>
                  <a:lnTo>
                    <a:pt x="9" y="178"/>
                  </a:lnTo>
                  <a:lnTo>
                    <a:pt x="19" y="194"/>
                  </a:lnTo>
                  <a:lnTo>
                    <a:pt x="35" y="209"/>
                  </a:lnTo>
                  <a:lnTo>
                    <a:pt x="55" y="228"/>
                  </a:lnTo>
                  <a:lnTo>
                    <a:pt x="80" y="246"/>
                  </a:lnTo>
                  <a:lnTo>
                    <a:pt x="109" y="261"/>
                  </a:lnTo>
                  <a:lnTo>
                    <a:pt x="142" y="272"/>
                  </a:lnTo>
                  <a:lnTo>
                    <a:pt x="180" y="279"/>
                  </a:lnTo>
                  <a:lnTo>
                    <a:pt x="221" y="277"/>
                  </a:lnTo>
                  <a:lnTo>
                    <a:pt x="221" y="277"/>
                  </a:lnTo>
                  <a:lnTo>
                    <a:pt x="244" y="268"/>
                  </a:lnTo>
                  <a:lnTo>
                    <a:pt x="263" y="251"/>
                  </a:lnTo>
                  <a:lnTo>
                    <a:pt x="278" y="227"/>
                  </a:lnTo>
                  <a:lnTo>
                    <a:pt x="290" y="197"/>
                  </a:lnTo>
                  <a:lnTo>
                    <a:pt x="301" y="165"/>
                  </a:lnTo>
                  <a:lnTo>
                    <a:pt x="306" y="132"/>
                  </a:lnTo>
                  <a:lnTo>
                    <a:pt x="309" y="99"/>
                  </a:lnTo>
                  <a:lnTo>
                    <a:pt x="306" y="70"/>
                  </a:lnTo>
                  <a:lnTo>
                    <a:pt x="299" y="45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54" y="7"/>
                  </a:lnTo>
                  <a:lnTo>
                    <a:pt x="220" y="0"/>
                  </a:lnTo>
                  <a:lnTo>
                    <a:pt x="183" y="6"/>
                  </a:lnTo>
                  <a:lnTo>
                    <a:pt x="147" y="19"/>
                  </a:lnTo>
                  <a:lnTo>
                    <a:pt x="112" y="40"/>
                  </a:lnTo>
                  <a:lnTo>
                    <a:pt x="80" y="66"/>
                  </a:lnTo>
                  <a:lnTo>
                    <a:pt x="50" y="94"/>
                  </a:lnTo>
                  <a:lnTo>
                    <a:pt x="28" y="121"/>
                  </a:lnTo>
                  <a:lnTo>
                    <a:pt x="10" y="146"/>
                  </a:lnTo>
                  <a:lnTo>
                    <a:pt x="0" y="166"/>
                  </a:lnTo>
                  <a:lnTo>
                    <a:pt x="0" y="16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8" name="Freeform 280">
              <a:extLst>
                <a:ext uri="{FF2B5EF4-FFF2-40B4-BE49-F238E27FC236}">
                  <a16:creationId xmlns:a16="http://schemas.microsoft.com/office/drawing/2014/main" id="{A8F151E3-B8B5-1A4D-DB10-AE7EE3046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3003"/>
              <a:ext cx="151" cy="174"/>
            </a:xfrm>
            <a:custGeom>
              <a:avLst/>
              <a:gdLst>
                <a:gd name="T0" fmla="*/ 298 w 302"/>
                <a:gd name="T1" fmla="*/ 83 h 349"/>
                <a:gd name="T2" fmla="*/ 302 w 302"/>
                <a:gd name="T3" fmla="*/ 69 h 349"/>
                <a:gd name="T4" fmla="*/ 297 w 302"/>
                <a:gd name="T5" fmla="*/ 54 h 349"/>
                <a:gd name="T6" fmla="*/ 288 w 302"/>
                <a:gd name="T7" fmla="*/ 40 h 349"/>
                <a:gd name="T8" fmla="*/ 276 w 302"/>
                <a:gd name="T9" fmla="*/ 26 h 349"/>
                <a:gd name="T10" fmla="*/ 260 w 302"/>
                <a:gd name="T11" fmla="*/ 14 h 349"/>
                <a:gd name="T12" fmla="*/ 243 w 302"/>
                <a:gd name="T13" fmla="*/ 7 h 349"/>
                <a:gd name="T14" fmla="*/ 222 w 302"/>
                <a:gd name="T15" fmla="*/ 2 h 349"/>
                <a:gd name="T16" fmla="*/ 203 w 302"/>
                <a:gd name="T17" fmla="*/ 0 h 349"/>
                <a:gd name="T18" fmla="*/ 184 w 302"/>
                <a:gd name="T19" fmla="*/ 5 h 349"/>
                <a:gd name="T20" fmla="*/ 167 w 302"/>
                <a:gd name="T21" fmla="*/ 16 h 349"/>
                <a:gd name="T22" fmla="*/ 167 w 302"/>
                <a:gd name="T23" fmla="*/ 16 h 349"/>
                <a:gd name="T24" fmla="*/ 148 w 302"/>
                <a:gd name="T25" fmla="*/ 31 h 349"/>
                <a:gd name="T26" fmla="*/ 129 w 302"/>
                <a:gd name="T27" fmla="*/ 50 h 349"/>
                <a:gd name="T28" fmla="*/ 110 w 302"/>
                <a:gd name="T29" fmla="*/ 71 h 349"/>
                <a:gd name="T30" fmla="*/ 89 w 302"/>
                <a:gd name="T31" fmla="*/ 94 h 349"/>
                <a:gd name="T32" fmla="*/ 69 w 302"/>
                <a:gd name="T33" fmla="*/ 120 h 349"/>
                <a:gd name="T34" fmla="*/ 51 w 302"/>
                <a:gd name="T35" fmla="*/ 145 h 349"/>
                <a:gd name="T36" fmla="*/ 34 w 302"/>
                <a:gd name="T37" fmla="*/ 173 h 349"/>
                <a:gd name="T38" fmla="*/ 19 w 302"/>
                <a:gd name="T39" fmla="*/ 201 h 349"/>
                <a:gd name="T40" fmla="*/ 8 w 302"/>
                <a:gd name="T41" fmla="*/ 228 h 349"/>
                <a:gd name="T42" fmla="*/ 0 w 302"/>
                <a:gd name="T43" fmla="*/ 256 h 349"/>
                <a:gd name="T44" fmla="*/ 0 w 302"/>
                <a:gd name="T45" fmla="*/ 256 h 349"/>
                <a:gd name="T46" fmla="*/ 0 w 302"/>
                <a:gd name="T47" fmla="*/ 278 h 349"/>
                <a:gd name="T48" fmla="*/ 6 w 302"/>
                <a:gd name="T49" fmla="*/ 292 h 349"/>
                <a:gd name="T50" fmla="*/ 22 w 302"/>
                <a:gd name="T51" fmla="*/ 297 h 349"/>
                <a:gd name="T52" fmla="*/ 39 w 302"/>
                <a:gd name="T53" fmla="*/ 299 h 349"/>
                <a:gd name="T54" fmla="*/ 60 w 302"/>
                <a:gd name="T55" fmla="*/ 299 h 349"/>
                <a:gd name="T56" fmla="*/ 81 w 302"/>
                <a:gd name="T57" fmla="*/ 299 h 349"/>
                <a:gd name="T58" fmla="*/ 100 w 302"/>
                <a:gd name="T59" fmla="*/ 301 h 349"/>
                <a:gd name="T60" fmla="*/ 114 w 302"/>
                <a:gd name="T61" fmla="*/ 310 h 349"/>
                <a:gd name="T62" fmla="*/ 120 w 302"/>
                <a:gd name="T63" fmla="*/ 323 h 349"/>
                <a:gd name="T64" fmla="*/ 120 w 302"/>
                <a:gd name="T65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2" h="349">
                  <a:moveTo>
                    <a:pt x="298" y="83"/>
                  </a:moveTo>
                  <a:lnTo>
                    <a:pt x="302" y="69"/>
                  </a:lnTo>
                  <a:lnTo>
                    <a:pt x="297" y="54"/>
                  </a:lnTo>
                  <a:lnTo>
                    <a:pt x="288" y="40"/>
                  </a:lnTo>
                  <a:lnTo>
                    <a:pt x="276" y="26"/>
                  </a:lnTo>
                  <a:lnTo>
                    <a:pt x="260" y="14"/>
                  </a:lnTo>
                  <a:lnTo>
                    <a:pt x="243" y="7"/>
                  </a:lnTo>
                  <a:lnTo>
                    <a:pt x="222" y="2"/>
                  </a:lnTo>
                  <a:lnTo>
                    <a:pt x="203" y="0"/>
                  </a:lnTo>
                  <a:lnTo>
                    <a:pt x="184" y="5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48" y="31"/>
                  </a:lnTo>
                  <a:lnTo>
                    <a:pt x="129" y="50"/>
                  </a:lnTo>
                  <a:lnTo>
                    <a:pt x="110" y="71"/>
                  </a:lnTo>
                  <a:lnTo>
                    <a:pt x="89" y="94"/>
                  </a:lnTo>
                  <a:lnTo>
                    <a:pt x="69" y="120"/>
                  </a:lnTo>
                  <a:lnTo>
                    <a:pt x="51" y="145"/>
                  </a:lnTo>
                  <a:lnTo>
                    <a:pt x="34" y="173"/>
                  </a:lnTo>
                  <a:lnTo>
                    <a:pt x="19" y="201"/>
                  </a:lnTo>
                  <a:lnTo>
                    <a:pt x="8" y="228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0" y="278"/>
                  </a:lnTo>
                  <a:lnTo>
                    <a:pt x="6" y="292"/>
                  </a:lnTo>
                  <a:lnTo>
                    <a:pt x="22" y="297"/>
                  </a:lnTo>
                  <a:lnTo>
                    <a:pt x="39" y="299"/>
                  </a:lnTo>
                  <a:lnTo>
                    <a:pt x="60" y="299"/>
                  </a:lnTo>
                  <a:lnTo>
                    <a:pt x="81" y="299"/>
                  </a:lnTo>
                  <a:lnTo>
                    <a:pt x="100" y="301"/>
                  </a:lnTo>
                  <a:lnTo>
                    <a:pt x="114" y="310"/>
                  </a:lnTo>
                  <a:lnTo>
                    <a:pt x="120" y="323"/>
                  </a:lnTo>
                  <a:lnTo>
                    <a:pt x="120" y="34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9" name="Freeform 281">
              <a:extLst>
                <a:ext uri="{FF2B5EF4-FFF2-40B4-BE49-F238E27FC236}">
                  <a16:creationId xmlns:a16="http://schemas.microsoft.com/office/drawing/2014/main" id="{F40E2900-77B5-0963-EE3F-C8D34473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229"/>
              <a:ext cx="69" cy="111"/>
            </a:xfrm>
            <a:custGeom>
              <a:avLst/>
              <a:gdLst>
                <a:gd name="T0" fmla="*/ 0 w 138"/>
                <a:gd name="T1" fmla="*/ 221 h 221"/>
                <a:gd name="T2" fmla="*/ 3 w 138"/>
                <a:gd name="T3" fmla="*/ 218 h 221"/>
                <a:gd name="T4" fmla="*/ 10 w 138"/>
                <a:gd name="T5" fmla="*/ 211 h 221"/>
                <a:gd name="T6" fmla="*/ 20 w 138"/>
                <a:gd name="T7" fmla="*/ 197 h 221"/>
                <a:gd name="T8" fmla="*/ 36 w 138"/>
                <a:gd name="T9" fmla="*/ 178 h 221"/>
                <a:gd name="T10" fmla="*/ 51 w 138"/>
                <a:gd name="T11" fmla="*/ 155 h 221"/>
                <a:gd name="T12" fmla="*/ 70 w 138"/>
                <a:gd name="T13" fmla="*/ 130 h 221"/>
                <a:gd name="T14" fmla="*/ 88 w 138"/>
                <a:gd name="T15" fmla="*/ 100 h 221"/>
                <a:gd name="T16" fmla="*/ 107 w 138"/>
                <a:gd name="T17" fmla="*/ 69 h 221"/>
                <a:gd name="T18" fmla="*/ 124 w 138"/>
                <a:gd name="T19" fmla="*/ 35 h 221"/>
                <a:gd name="T20" fmla="*/ 138 w 138"/>
                <a:gd name="T21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221">
                  <a:moveTo>
                    <a:pt x="0" y="221"/>
                  </a:moveTo>
                  <a:lnTo>
                    <a:pt x="3" y="218"/>
                  </a:lnTo>
                  <a:lnTo>
                    <a:pt x="10" y="211"/>
                  </a:lnTo>
                  <a:lnTo>
                    <a:pt x="20" y="197"/>
                  </a:lnTo>
                  <a:lnTo>
                    <a:pt x="36" y="178"/>
                  </a:lnTo>
                  <a:lnTo>
                    <a:pt x="51" y="155"/>
                  </a:lnTo>
                  <a:lnTo>
                    <a:pt x="70" y="130"/>
                  </a:lnTo>
                  <a:lnTo>
                    <a:pt x="88" y="100"/>
                  </a:lnTo>
                  <a:lnTo>
                    <a:pt x="107" y="69"/>
                  </a:lnTo>
                  <a:lnTo>
                    <a:pt x="124" y="35"/>
                  </a:lnTo>
                  <a:lnTo>
                    <a:pt x="13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0" name="Freeform 282">
              <a:extLst>
                <a:ext uri="{FF2B5EF4-FFF2-40B4-BE49-F238E27FC236}">
                  <a16:creationId xmlns:a16="http://schemas.microsoft.com/office/drawing/2014/main" id="{3026FC55-5393-8458-AD6E-40F82F728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414"/>
              <a:ext cx="74" cy="24"/>
            </a:xfrm>
            <a:custGeom>
              <a:avLst/>
              <a:gdLst>
                <a:gd name="T0" fmla="*/ 0 w 149"/>
                <a:gd name="T1" fmla="*/ 46 h 46"/>
                <a:gd name="T2" fmla="*/ 4 w 149"/>
                <a:gd name="T3" fmla="*/ 45 h 46"/>
                <a:gd name="T4" fmla="*/ 14 w 149"/>
                <a:gd name="T5" fmla="*/ 41 h 46"/>
                <a:gd name="T6" fmla="*/ 28 w 149"/>
                <a:gd name="T7" fmla="*/ 36 h 46"/>
                <a:gd name="T8" fmla="*/ 45 w 149"/>
                <a:gd name="T9" fmla="*/ 29 h 46"/>
                <a:gd name="T10" fmla="*/ 64 w 149"/>
                <a:gd name="T11" fmla="*/ 22 h 46"/>
                <a:gd name="T12" fmla="*/ 85 w 149"/>
                <a:gd name="T13" fmla="*/ 15 h 46"/>
                <a:gd name="T14" fmla="*/ 104 w 149"/>
                <a:gd name="T15" fmla="*/ 10 h 46"/>
                <a:gd name="T16" fmla="*/ 123 w 149"/>
                <a:gd name="T17" fmla="*/ 5 h 46"/>
                <a:gd name="T18" fmla="*/ 137 w 149"/>
                <a:gd name="T19" fmla="*/ 1 h 46"/>
                <a:gd name="T20" fmla="*/ 149 w 149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" h="46">
                  <a:moveTo>
                    <a:pt x="0" y="46"/>
                  </a:moveTo>
                  <a:lnTo>
                    <a:pt x="4" y="45"/>
                  </a:lnTo>
                  <a:lnTo>
                    <a:pt x="14" y="41"/>
                  </a:lnTo>
                  <a:lnTo>
                    <a:pt x="28" y="36"/>
                  </a:lnTo>
                  <a:lnTo>
                    <a:pt x="45" y="29"/>
                  </a:lnTo>
                  <a:lnTo>
                    <a:pt x="64" y="22"/>
                  </a:lnTo>
                  <a:lnTo>
                    <a:pt x="85" y="15"/>
                  </a:lnTo>
                  <a:lnTo>
                    <a:pt x="104" y="10"/>
                  </a:lnTo>
                  <a:lnTo>
                    <a:pt x="123" y="5"/>
                  </a:lnTo>
                  <a:lnTo>
                    <a:pt x="137" y="1"/>
                  </a:lnTo>
                  <a:lnTo>
                    <a:pt x="14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1" name="Freeform 283">
              <a:extLst>
                <a:ext uri="{FF2B5EF4-FFF2-40B4-BE49-F238E27FC236}">
                  <a16:creationId xmlns:a16="http://schemas.microsoft.com/office/drawing/2014/main" id="{E5517734-1553-8585-1A87-53D1B713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32"/>
              <a:ext cx="56" cy="37"/>
            </a:xfrm>
            <a:custGeom>
              <a:avLst/>
              <a:gdLst>
                <a:gd name="T0" fmla="*/ 0 w 110"/>
                <a:gd name="T1" fmla="*/ 74 h 74"/>
                <a:gd name="T2" fmla="*/ 1 w 110"/>
                <a:gd name="T3" fmla="*/ 72 h 74"/>
                <a:gd name="T4" fmla="*/ 8 w 110"/>
                <a:gd name="T5" fmla="*/ 67 h 74"/>
                <a:gd name="T6" fmla="*/ 17 w 110"/>
                <a:gd name="T7" fmla="*/ 58 h 74"/>
                <a:gd name="T8" fmla="*/ 27 w 110"/>
                <a:gd name="T9" fmla="*/ 48 h 74"/>
                <a:gd name="T10" fmla="*/ 41 w 110"/>
                <a:gd name="T11" fmla="*/ 38 h 74"/>
                <a:gd name="T12" fmla="*/ 55 w 110"/>
                <a:gd name="T13" fmla="*/ 26 h 74"/>
                <a:gd name="T14" fmla="*/ 70 w 110"/>
                <a:gd name="T15" fmla="*/ 17 h 74"/>
                <a:gd name="T16" fmla="*/ 84 w 110"/>
                <a:gd name="T17" fmla="*/ 8 h 74"/>
                <a:gd name="T18" fmla="*/ 98 w 110"/>
                <a:gd name="T19" fmla="*/ 3 h 74"/>
                <a:gd name="T20" fmla="*/ 110 w 110"/>
                <a:gd name="T2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74">
                  <a:moveTo>
                    <a:pt x="0" y="74"/>
                  </a:moveTo>
                  <a:lnTo>
                    <a:pt x="1" y="72"/>
                  </a:lnTo>
                  <a:lnTo>
                    <a:pt x="8" y="67"/>
                  </a:lnTo>
                  <a:lnTo>
                    <a:pt x="17" y="58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5" y="26"/>
                  </a:lnTo>
                  <a:lnTo>
                    <a:pt x="70" y="17"/>
                  </a:lnTo>
                  <a:lnTo>
                    <a:pt x="84" y="8"/>
                  </a:lnTo>
                  <a:lnTo>
                    <a:pt x="98" y="3"/>
                  </a:lnTo>
                  <a:lnTo>
                    <a:pt x="11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2" name="Freeform 284">
              <a:extLst>
                <a:ext uri="{FF2B5EF4-FFF2-40B4-BE49-F238E27FC236}">
                  <a16:creationId xmlns:a16="http://schemas.microsoft.com/office/drawing/2014/main" id="{40A64264-8AD9-464F-945A-BE6D1CC2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313"/>
              <a:ext cx="100" cy="112"/>
            </a:xfrm>
            <a:custGeom>
              <a:avLst/>
              <a:gdLst>
                <a:gd name="T0" fmla="*/ 201 w 201"/>
                <a:gd name="T1" fmla="*/ 0 h 224"/>
                <a:gd name="T2" fmla="*/ 197 w 201"/>
                <a:gd name="T3" fmla="*/ 7 h 224"/>
                <a:gd name="T4" fmla="*/ 187 w 201"/>
                <a:gd name="T5" fmla="*/ 21 h 224"/>
                <a:gd name="T6" fmla="*/ 171 w 201"/>
                <a:gd name="T7" fmla="*/ 43 h 224"/>
                <a:gd name="T8" fmla="*/ 151 w 201"/>
                <a:gd name="T9" fmla="*/ 71 h 224"/>
                <a:gd name="T10" fmla="*/ 128 w 201"/>
                <a:gd name="T11" fmla="*/ 102 h 224"/>
                <a:gd name="T12" fmla="*/ 102 w 201"/>
                <a:gd name="T13" fmla="*/ 133 h 224"/>
                <a:gd name="T14" fmla="*/ 76 w 201"/>
                <a:gd name="T15" fmla="*/ 164 h 224"/>
                <a:gd name="T16" fmla="*/ 50 w 201"/>
                <a:gd name="T17" fmla="*/ 190 h 224"/>
                <a:gd name="T18" fmla="*/ 25 w 201"/>
                <a:gd name="T19" fmla="*/ 211 h 224"/>
                <a:gd name="T20" fmla="*/ 0 w 201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224">
                  <a:moveTo>
                    <a:pt x="201" y="0"/>
                  </a:moveTo>
                  <a:lnTo>
                    <a:pt x="197" y="7"/>
                  </a:lnTo>
                  <a:lnTo>
                    <a:pt x="187" y="21"/>
                  </a:lnTo>
                  <a:lnTo>
                    <a:pt x="171" y="43"/>
                  </a:lnTo>
                  <a:lnTo>
                    <a:pt x="151" y="71"/>
                  </a:lnTo>
                  <a:lnTo>
                    <a:pt x="128" y="102"/>
                  </a:lnTo>
                  <a:lnTo>
                    <a:pt x="102" y="133"/>
                  </a:lnTo>
                  <a:lnTo>
                    <a:pt x="76" y="164"/>
                  </a:lnTo>
                  <a:lnTo>
                    <a:pt x="50" y="190"/>
                  </a:lnTo>
                  <a:lnTo>
                    <a:pt x="25" y="211"/>
                  </a:lnTo>
                  <a:lnTo>
                    <a:pt x="0" y="22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3" name="Freeform 285">
              <a:extLst>
                <a:ext uri="{FF2B5EF4-FFF2-40B4-BE49-F238E27FC236}">
                  <a16:creationId xmlns:a16="http://schemas.microsoft.com/office/drawing/2014/main" id="{A616167A-3920-5785-C3DE-9F62F2CE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676"/>
              <a:ext cx="1818" cy="1800"/>
            </a:xfrm>
            <a:custGeom>
              <a:avLst/>
              <a:gdLst>
                <a:gd name="T0" fmla="*/ 3635 w 3635"/>
                <a:gd name="T1" fmla="*/ 3601 h 3601"/>
                <a:gd name="T2" fmla="*/ 3378 w 3635"/>
                <a:gd name="T3" fmla="*/ 275 h 3601"/>
                <a:gd name="T4" fmla="*/ 3386 w 3635"/>
                <a:gd name="T5" fmla="*/ 315 h 3601"/>
                <a:gd name="T6" fmla="*/ 3414 w 3635"/>
                <a:gd name="T7" fmla="*/ 477 h 3601"/>
                <a:gd name="T8" fmla="*/ 3433 w 3635"/>
                <a:gd name="T9" fmla="*/ 683 h 3601"/>
                <a:gd name="T10" fmla="*/ 3424 w 3635"/>
                <a:gd name="T11" fmla="*/ 802 h 3601"/>
                <a:gd name="T12" fmla="*/ 3378 w 3635"/>
                <a:gd name="T13" fmla="*/ 989 h 3601"/>
                <a:gd name="T14" fmla="*/ 3329 w 3635"/>
                <a:gd name="T15" fmla="*/ 1174 h 3601"/>
                <a:gd name="T16" fmla="*/ 3288 w 3635"/>
                <a:gd name="T17" fmla="*/ 1364 h 3601"/>
                <a:gd name="T18" fmla="*/ 3267 w 3635"/>
                <a:gd name="T19" fmla="*/ 1492 h 3601"/>
                <a:gd name="T20" fmla="*/ 3248 w 3635"/>
                <a:gd name="T21" fmla="*/ 1607 h 3601"/>
                <a:gd name="T22" fmla="*/ 3238 w 3635"/>
                <a:gd name="T23" fmla="*/ 1692 h 3601"/>
                <a:gd name="T24" fmla="*/ 3221 w 3635"/>
                <a:gd name="T25" fmla="*/ 1828 h 3601"/>
                <a:gd name="T26" fmla="*/ 3200 w 3635"/>
                <a:gd name="T27" fmla="*/ 1977 h 3601"/>
                <a:gd name="T28" fmla="*/ 3160 w 3635"/>
                <a:gd name="T29" fmla="*/ 2198 h 3601"/>
                <a:gd name="T30" fmla="*/ 3127 w 3635"/>
                <a:gd name="T31" fmla="*/ 2357 h 3601"/>
                <a:gd name="T32" fmla="*/ 3098 w 3635"/>
                <a:gd name="T33" fmla="*/ 2791 h 3601"/>
                <a:gd name="T34" fmla="*/ 3082 w 3635"/>
                <a:gd name="T35" fmla="*/ 3095 h 3601"/>
                <a:gd name="T36" fmla="*/ 3039 w 3635"/>
                <a:gd name="T37" fmla="*/ 3133 h 3601"/>
                <a:gd name="T38" fmla="*/ 2927 w 3635"/>
                <a:gd name="T39" fmla="*/ 3181 h 3601"/>
                <a:gd name="T40" fmla="*/ 2758 w 3635"/>
                <a:gd name="T41" fmla="*/ 3138 h 3601"/>
                <a:gd name="T42" fmla="*/ 2650 w 3635"/>
                <a:gd name="T43" fmla="*/ 3034 h 3601"/>
                <a:gd name="T44" fmla="*/ 2566 w 3635"/>
                <a:gd name="T45" fmla="*/ 2848 h 3601"/>
                <a:gd name="T46" fmla="*/ 2533 w 3635"/>
                <a:gd name="T47" fmla="*/ 2673 h 3601"/>
                <a:gd name="T48" fmla="*/ 2528 w 3635"/>
                <a:gd name="T49" fmla="*/ 2596 h 3601"/>
                <a:gd name="T50" fmla="*/ 2599 w 3635"/>
                <a:gd name="T51" fmla="*/ 2117 h 3601"/>
                <a:gd name="T52" fmla="*/ 2578 w 3635"/>
                <a:gd name="T53" fmla="*/ 2063 h 3601"/>
                <a:gd name="T54" fmla="*/ 2547 w 3635"/>
                <a:gd name="T55" fmla="*/ 1975 h 3601"/>
                <a:gd name="T56" fmla="*/ 2528 w 3635"/>
                <a:gd name="T57" fmla="*/ 1894 h 3601"/>
                <a:gd name="T58" fmla="*/ 2526 w 3635"/>
                <a:gd name="T59" fmla="*/ 1841 h 3601"/>
                <a:gd name="T60" fmla="*/ 2533 w 3635"/>
                <a:gd name="T61" fmla="*/ 1745 h 3601"/>
                <a:gd name="T62" fmla="*/ 2543 w 3635"/>
                <a:gd name="T63" fmla="*/ 1671 h 3601"/>
                <a:gd name="T64" fmla="*/ 2564 w 3635"/>
                <a:gd name="T65" fmla="*/ 1597 h 3601"/>
                <a:gd name="T66" fmla="*/ 2441 w 3635"/>
                <a:gd name="T67" fmla="*/ 1625 h 3601"/>
                <a:gd name="T68" fmla="*/ 2244 w 3635"/>
                <a:gd name="T69" fmla="*/ 1631 h 3601"/>
                <a:gd name="T70" fmla="*/ 2099 w 3635"/>
                <a:gd name="T71" fmla="*/ 1621 h 3601"/>
                <a:gd name="T72" fmla="*/ 2065 w 3635"/>
                <a:gd name="T73" fmla="*/ 1616 h 3601"/>
                <a:gd name="T74" fmla="*/ 1999 w 3635"/>
                <a:gd name="T75" fmla="*/ 1664 h 3601"/>
                <a:gd name="T76" fmla="*/ 1845 w 3635"/>
                <a:gd name="T77" fmla="*/ 1780 h 3601"/>
                <a:gd name="T78" fmla="*/ 1660 w 3635"/>
                <a:gd name="T79" fmla="*/ 1922 h 3601"/>
                <a:gd name="T80" fmla="*/ 1541 w 3635"/>
                <a:gd name="T81" fmla="*/ 2013 h 3601"/>
                <a:gd name="T82" fmla="*/ 1315 w 3635"/>
                <a:gd name="T83" fmla="*/ 2145 h 3601"/>
                <a:gd name="T84" fmla="*/ 1104 w 3635"/>
                <a:gd name="T85" fmla="*/ 2248 h 3601"/>
                <a:gd name="T86" fmla="*/ 1011 w 3635"/>
                <a:gd name="T87" fmla="*/ 2291 h 3601"/>
                <a:gd name="T88" fmla="*/ 1005 w 3635"/>
                <a:gd name="T89" fmla="*/ 2304 h 3601"/>
                <a:gd name="T90" fmla="*/ 973 w 3635"/>
                <a:gd name="T91" fmla="*/ 2366 h 3601"/>
                <a:gd name="T92" fmla="*/ 886 w 3635"/>
                <a:gd name="T93" fmla="*/ 2466 h 3601"/>
                <a:gd name="T94" fmla="*/ 789 w 3635"/>
                <a:gd name="T95" fmla="*/ 2551 h 3601"/>
                <a:gd name="T96" fmla="*/ 648 w 3635"/>
                <a:gd name="T97" fmla="*/ 2651 h 3601"/>
                <a:gd name="T98" fmla="*/ 565 w 3635"/>
                <a:gd name="T99" fmla="*/ 2701 h 3601"/>
                <a:gd name="T100" fmla="*/ 532 w 3635"/>
                <a:gd name="T101" fmla="*/ 2716 h 3601"/>
                <a:gd name="T102" fmla="*/ 525 w 3635"/>
                <a:gd name="T103" fmla="*/ 2723 h 3601"/>
                <a:gd name="T104" fmla="*/ 463 w 3635"/>
                <a:gd name="T105" fmla="*/ 2818 h 3601"/>
                <a:gd name="T106" fmla="*/ 332 w 3635"/>
                <a:gd name="T107" fmla="*/ 2970 h 3601"/>
                <a:gd name="T108" fmla="*/ 141 w 3635"/>
                <a:gd name="T109" fmla="*/ 3114 h 3601"/>
                <a:gd name="T110" fmla="*/ 110 w 3635"/>
                <a:gd name="T111" fmla="*/ 3129 h 3601"/>
                <a:gd name="T112" fmla="*/ 67 w 3635"/>
                <a:gd name="T113" fmla="*/ 3150 h 3601"/>
                <a:gd name="T114" fmla="*/ 26 w 3635"/>
                <a:gd name="T115" fmla="*/ 3167 h 3601"/>
                <a:gd name="T116" fmla="*/ 0 w 3635"/>
                <a:gd name="T117" fmla="*/ 3176 h 3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35" h="3601">
                  <a:moveTo>
                    <a:pt x="0" y="3176"/>
                  </a:moveTo>
                  <a:lnTo>
                    <a:pt x="0" y="3601"/>
                  </a:lnTo>
                  <a:lnTo>
                    <a:pt x="3635" y="3601"/>
                  </a:lnTo>
                  <a:lnTo>
                    <a:pt x="3635" y="0"/>
                  </a:lnTo>
                  <a:lnTo>
                    <a:pt x="3628" y="6"/>
                  </a:lnTo>
                  <a:lnTo>
                    <a:pt x="3378" y="275"/>
                  </a:lnTo>
                  <a:lnTo>
                    <a:pt x="3378" y="275"/>
                  </a:lnTo>
                  <a:lnTo>
                    <a:pt x="3380" y="286"/>
                  </a:lnTo>
                  <a:lnTo>
                    <a:pt x="3386" y="315"/>
                  </a:lnTo>
                  <a:lnTo>
                    <a:pt x="3395" y="358"/>
                  </a:lnTo>
                  <a:lnTo>
                    <a:pt x="3405" y="413"/>
                  </a:lnTo>
                  <a:lnTo>
                    <a:pt x="3414" y="477"/>
                  </a:lnTo>
                  <a:lnTo>
                    <a:pt x="3424" y="545"/>
                  </a:lnTo>
                  <a:lnTo>
                    <a:pt x="3430" y="616"/>
                  </a:lnTo>
                  <a:lnTo>
                    <a:pt x="3433" y="683"/>
                  </a:lnTo>
                  <a:lnTo>
                    <a:pt x="3431" y="747"/>
                  </a:lnTo>
                  <a:lnTo>
                    <a:pt x="3424" y="802"/>
                  </a:lnTo>
                  <a:lnTo>
                    <a:pt x="3424" y="802"/>
                  </a:lnTo>
                  <a:lnTo>
                    <a:pt x="3409" y="866"/>
                  </a:lnTo>
                  <a:lnTo>
                    <a:pt x="3393" y="928"/>
                  </a:lnTo>
                  <a:lnTo>
                    <a:pt x="3378" y="989"/>
                  </a:lnTo>
                  <a:lnTo>
                    <a:pt x="3362" y="1051"/>
                  </a:lnTo>
                  <a:lnTo>
                    <a:pt x="3345" y="1111"/>
                  </a:lnTo>
                  <a:lnTo>
                    <a:pt x="3329" y="1174"/>
                  </a:lnTo>
                  <a:lnTo>
                    <a:pt x="3314" y="1236"/>
                  </a:lnTo>
                  <a:lnTo>
                    <a:pt x="3300" y="1300"/>
                  </a:lnTo>
                  <a:lnTo>
                    <a:pt x="3288" y="1364"/>
                  </a:lnTo>
                  <a:lnTo>
                    <a:pt x="3276" y="1431"/>
                  </a:lnTo>
                  <a:lnTo>
                    <a:pt x="3276" y="1431"/>
                  </a:lnTo>
                  <a:lnTo>
                    <a:pt x="3267" y="1492"/>
                  </a:lnTo>
                  <a:lnTo>
                    <a:pt x="3260" y="1540"/>
                  </a:lnTo>
                  <a:lnTo>
                    <a:pt x="3253" y="1576"/>
                  </a:lnTo>
                  <a:lnTo>
                    <a:pt x="3248" y="1607"/>
                  </a:lnTo>
                  <a:lnTo>
                    <a:pt x="3245" y="1635"/>
                  </a:lnTo>
                  <a:lnTo>
                    <a:pt x="3241" y="1663"/>
                  </a:lnTo>
                  <a:lnTo>
                    <a:pt x="3238" y="1692"/>
                  </a:lnTo>
                  <a:lnTo>
                    <a:pt x="3233" y="1728"/>
                  </a:lnTo>
                  <a:lnTo>
                    <a:pt x="3228" y="1771"/>
                  </a:lnTo>
                  <a:lnTo>
                    <a:pt x="3221" y="1828"/>
                  </a:lnTo>
                  <a:lnTo>
                    <a:pt x="3221" y="1828"/>
                  </a:lnTo>
                  <a:lnTo>
                    <a:pt x="3210" y="1901"/>
                  </a:lnTo>
                  <a:lnTo>
                    <a:pt x="3200" y="1977"/>
                  </a:lnTo>
                  <a:lnTo>
                    <a:pt x="3186" y="2053"/>
                  </a:lnTo>
                  <a:lnTo>
                    <a:pt x="3172" y="2127"/>
                  </a:lnTo>
                  <a:lnTo>
                    <a:pt x="3160" y="2198"/>
                  </a:lnTo>
                  <a:lnTo>
                    <a:pt x="3146" y="2260"/>
                  </a:lnTo>
                  <a:lnTo>
                    <a:pt x="3136" y="2314"/>
                  </a:lnTo>
                  <a:lnTo>
                    <a:pt x="3127" y="2357"/>
                  </a:lnTo>
                  <a:lnTo>
                    <a:pt x="3120" y="2383"/>
                  </a:lnTo>
                  <a:lnTo>
                    <a:pt x="3119" y="2393"/>
                  </a:lnTo>
                  <a:lnTo>
                    <a:pt x="3098" y="2791"/>
                  </a:lnTo>
                  <a:lnTo>
                    <a:pt x="3072" y="2827"/>
                  </a:lnTo>
                  <a:lnTo>
                    <a:pt x="3082" y="3095"/>
                  </a:lnTo>
                  <a:lnTo>
                    <a:pt x="3082" y="3095"/>
                  </a:lnTo>
                  <a:lnTo>
                    <a:pt x="3077" y="3102"/>
                  </a:lnTo>
                  <a:lnTo>
                    <a:pt x="3063" y="3116"/>
                  </a:lnTo>
                  <a:lnTo>
                    <a:pt x="3039" y="3133"/>
                  </a:lnTo>
                  <a:lnTo>
                    <a:pt x="3010" y="3154"/>
                  </a:lnTo>
                  <a:lnTo>
                    <a:pt x="2972" y="3171"/>
                  </a:lnTo>
                  <a:lnTo>
                    <a:pt x="2927" y="3181"/>
                  </a:lnTo>
                  <a:lnTo>
                    <a:pt x="2875" y="3181"/>
                  </a:lnTo>
                  <a:lnTo>
                    <a:pt x="2820" y="3169"/>
                  </a:lnTo>
                  <a:lnTo>
                    <a:pt x="2758" y="3138"/>
                  </a:lnTo>
                  <a:lnTo>
                    <a:pt x="2694" y="3086"/>
                  </a:lnTo>
                  <a:lnTo>
                    <a:pt x="2694" y="3086"/>
                  </a:lnTo>
                  <a:lnTo>
                    <a:pt x="2650" y="3034"/>
                  </a:lnTo>
                  <a:lnTo>
                    <a:pt x="2614" y="2976"/>
                  </a:lnTo>
                  <a:lnTo>
                    <a:pt x="2586" y="2912"/>
                  </a:lnTo>
                  <a:lnTo>
                    <a:pt x="2566" y="2848"/>
                  </a:lnTo>
                  <a:lnTo>
                    <a:pt x="2550" y="2784"/>
                  </a:lnTo>
                  <a:lnTo>
                    <a:pt x="2540" y="2725"/>
                  </a:lnTo>
                  <a:lnTo>
                    <a:pt x="2533" y="2673"/>
                  </a:lnTo>
                  <a:lnTo>
                    <a:pt x="2529" y="2632"/>
                  </a:lnTo>
                  <a:lnTo>
                    <a:pt x="2528" y="2606"/>
                  </a:lnTo>
                  <a:lnTo>
                    <a:pt x="2528" y="2596"/>
                  </a:lnTo>
                  <a:lnTo>
                    <a:pt x="2600" y="2122"/>
                  </a:lnTo>
                  <a:lnTo>
                    <a:pt x="2600" y="2122"/>
                  </a:lnTo>
                  <a:lnTo>
                    <a:pt x="2599" y="2117"/>
                  </a:lnTo>
                  <a:lnTo>
                    <a:pt x="2595" y="2105"/>
                  </a:lnTo>
                  <a:lnTo>
                    <a:pt x="2586" y="2086"/>
                  </a:lnTo>
                  <a:lnTo>
                    <a:pt x="2578" y="2063"/>
                  </a:lnTo>
                  <a:lnTo>
                    <a:pt x="2567" y="2036"/>
                  </a:lnTo>
                  <a:lnTo>
                    <a:pt x="2557" y="2006"/>
                  </a:lnTo>
                  <a:lnTo>
                    <a:pt x="2547" y="1975"/>
                  </a:lnTo>
                  <a:lnTo>
                    <a:pt x="2538" y="1946"/>
                  </a:lnTo>
                  <a:lnTo>
                    <a:pt x="2531" y="1918"/>
                  </a:lnTo>
                  <a:lnTo>
                    <a:pt x="2528" y="1894"/>
                  </a:lnTo>
                  <a:lnTo>
                    <a:pt x="2528" y="1894"/>
                  </a:lnTo>
                  <a:lnTo>
                    <a:pt x="2526" y="1868"/>
                  </a:lnTo>
                  <a:lnTo>
                    <a:pt x="2526" y="1841"/>
                  </a:lnTo>
                  <a:lnTo>
                    <a:pt x="2528" y="1809"/>
                  </a:lnTo>
                  <a:lnTo>
                    <a:pt x="2529" y="1777"/>
                  </a:lnTo>
                  <a:lnTo>
                    <a:pt x="2533" y="1745"/>
                  </a:lnTo>
                  <a:lnTo>
                    <a:pt x="2536" y="1716"/>
                  </a:lnTo>
                  <a:lnTo>
                    <a:pt x="2540" y="1690"/>
                  </a:lnTo>
                  <a:lnTo>
                    <a:pt x="2543" y="1671"/>
                  </a:lnTo>
                  <a:lnTo>
                    <a:pt x="2545" y="1657"/>
                  </a:lnTo>
                  <a:lnTo>
                    <a:pt x="2545" y="1654"/>
                  </a:lnTo>
                  <a:lnTo>
                    <a:pt x="2564" y="1597"/>
                  </a:lnTo>
                  <a:lnTo>
                    <a:pt x="2564" y="1597"/>
                  </a:lnTo>
                  <a:lnTo>
                    <a:pt x="2505" y="1614"/>
                  </a:lnTo>
                  <a:lnTo>
                    <a:pt x="2441" y="1625"/>
                  </a:lnTo>
                  <a:lnTo>
                    <a:pt x="2374" y="1630"/>
                  </a:lnTo>
                  <a:lnTo>
                    <a:pt x="2308" y="1631"/>
                  </a:lnTo>
                  <a:lnTo>
                    <a:pt x="2244" y="1631"/>
                  </a:lnTo>
                  <a:lnTo>
                    <a:pt x="2187" y="1628"/>
                  </a:lnTo>
                  <a:lnTo>
                    <a:pt x="2137" y="1625"/>
                  </a:lnTo>
                  <a:lnTo>
                    <a:pt x="2099" y="1621"/>
                  </a:lnTo>
                  <a:lnTo>
                    <a:pt x="2073" y="1618"/>
                  </a:lnTo>
                  <a:lnTo>
                    <a:pt x="2065" y="1616"/>
                  </a:lnTo>
                  <a:lnTo>
                    <a:pt x="2065" y="1616"/>
                  </a:lnTo>
                  <a:lnTo>
                    <a:pt x="2056" y="1621"/>
                  </a:lnTo>
                  <a:lnTo>
                    <a:pt x="2035" y="1638"/>
                  </a:lnTo>
                  <a:lnTo>
                    <a:pt x="1999" y="1664"/>
                  </a:lnTo>
                  <a:lnTo>
                    <a:pt x="1956" y="1697"/>
                  </a:lnTo>
                  <a:lnTo>
                    <a:pt x="1902" y="1737"/>
                  </a:lnTo>
                  <a:lnTo>
                    <a:pt x="1845" y="1780"/>
                  </a:lnTo>
                  <a:lnTo>
                    <a:pt x="1783" y="1827"/>
                  </a:lnTo>
                  <a:lnTo>
                    <a:pt x="1721" y="1873"/>
                  </a:lnTo>
                  <a:lnTo>
                    <a:pt x="1660" y="1922"/>
                  </a:lnTo>
                  <a:lnTo>
                    <a:pt x="1602" y="1967"/>
                  </a:lnTo>
                  <a:lnTo>
                    <a:pt x="1602" y="1967"/>
                  </a:lnTo>
                  <a:lnTo>
                    <a:pt x="1541" y="2013"/>
                  </a:lnTo>
                  <a:lnTo>
                    <a:pt x="1470" y="2058"/>
                  </a:lnTo>
                  <a:lnTo>
                    <a:pt x="1392" y="2103"/>
                  </a:lnTo>
                  <a:lnTo>
                    <a:pt x="1315" y="2145"/>
                  </a:lnTo>
                  <a:lnTo>
                    <a:pt x="1237" y="2184"/>
                  </a:lnTo>
                  <a:lnTo>
                    <a:pt x="1166" y="2219"/>
                  </a:lnTo>
                  <a:lnTo>
                    <a:pt x="1104" y="2248"/>
                  </a:lnTo>
                  <a:lnTo>
                    <a:pt x="1054" y="2272"/>
                  </a:lnTo>
                  <a:lnTo>
                    <a:pt x="1023" y="2286"/>
                  </a:lnTo>
                  <a:lnTo>
                    <a:pt x="1011" y="2291"/>
                  </a:lnTo>
                  <a:lnTo>
                    <a:pt x="1011" y="2291"/>
                  </a:lnTo>
                  <a:lnTo>
                    <a:pt x="1009" y="2295"/>
                  </a:lnTo>
                  <a:lnTo>
                    <a:pt x="1005" y="2304"/>
                  </a:lnTo>
                  <a:lnTo>
                    <a:pt x="999" y="2319"/>
                  </a:lnTo>
                  <a:lnTo>
                    <a:pt x="988" y="2340"/>
                  </a:lnTo>
                  <a:lnTo>
                    <a:pt x="973" y="2366"/>
                  </a:lnTo>
                  <a:lnTo>
                    <a:pt x="950" y="2395"/>
                  </a:lnTo>
                  <a:lnTo>
                    <a:pt x="922" y="2428"/>
                  </a:lnTo>
                  <a:lnTo>
                    <a:pt x="886" y="2466"/>
                  </a:lnTo>
                  <a:lnTo>
                    <a:pt x="841" y="2507"/>
                  </a:lnTo>
                  <a:lnTo>
                    <a:pt x="789" y="2551"/>
                  </a:lnTo>
                  <a:lnTo>
                    <a:pt x="789" y="2551"/>
                  </a:lnTo>
                  <a:lnTo>
                    <a:pt x="734" y="2590"/>
                  </a:lnTo>
                  <a:lnTo>
                    <a:pt x="688" y="2625"/>
                  </a:lnTo>
                  <a:lnTo>
                    <a:pt x="648" y="2651"/>
                  </a:lnTo>
                  <a:lnTo>
                    <a:pt x="613" y="2673"/>
                  </a:lnTo>
                  <a:lnTo>
                    <a:pt x="586" y="2689"/>
                  </a:lnTo>
                  <a:lnTo>
                    <a:pt x="565" y="2701"/>
                  </a:lnTo>
                  <a:lnTo>
                    <a:pt x="549" y="2708"/>
                  </a:lnTo>
                  <a:lnTo>
                    <a:pt x="537" y="2713"/>
                  </a:lnTo>
                  <a:lnTo>
                    <a:pt x="532" y="2716"/>
                  </a:lnTo>
                  <a:lnTo>
                    <a:pt x="530" y="2716"/>
                  </a:lnTo>
                  <a:lnTo>
                    <a:pt x="530" y="2716"/>
                  </a:lnTo>
                  <a:lnTo>
                    <a:pt x="525" y="2723"/>
                  </a:lnTo>
                  <a:lnTo>
                    <a:pt x="513" y="2746"/>
                  </a:lnTo>
                  <a:lnTo>
                    <a:pt x="491" y="2777"/>
                  </a:lnTo>
                  <a:lnTo>
                    <a:pt x="463" y="2818"/>
                  </a:lnTo>
                  <a:lnTo>
                    <a:pt x="425" y="2867"/>
                  </a:lnTo>
                  <a:lnTo>
                    <a:pt x="382" y="2919"/>
                  </a:lnTo>
                  <a:lnTo>
                    <a:pt x="332" y="2970"/>
                  </a:lnTo>
                  <a:lnTo>
                    <a:pt x="275" y="3022"/>
                  </a:lnTo>
                  <a:lnTo>
                    <a:pt x="211" y="3071"/>
                  </a:lnTo>
                  <a:lnTo>
                    <a:pt x="141" y="3114"/>
                  </a:lnTo>
                  <a:lnTo>
                    <a:pt x="141" y="3114"/>
                  </a:lnTo>
                  <a:lnTo>
                    <a:pt x="126" y="3123"/>
                  </a:lnTo>
                  <a:lnTo>
                    <a:pt x="110" y="3129"/>
                  </a:lnTo>
                  <a:lnTo>
                    <a:pt x="95" y="3138"/>
                  </a:lnTo>
                  <a:lnTo>
                    <a:pt x="81" y="3145"/>
                  </a:lnTo>
                  <a:lnTo>
                    <a:pt x="67" y="3150"/>
                  </a:lnTo>
                  <a:lnTo>
                    <a:pt x="52" y="3157"/>
                  </a:lnTo>
                  <a:lnTo>
                    <a:pt x="40" y="3162"/>
                  </a:lnTo>
                  <a:lnTo>
                    <a:pt x="26" y="3167"/>
                  </a:lnTo>
                  <a:lnTo>
                    <a:pt x="12" y="3171"/>
                  </a:lnTo>
                  <a:lnTo>
                    <a:pt x="0" y="3176"/>
                  </a:lnTo>
                  <a:lnTo>
                    <a:pt x="0" y="3176"/>
                  </a:lnTo>
                  <a:close/>
                </a:path>
              </a:pathLst>
            </a:custGeom>
            <a:solidFill>
              <a:srgbClr val="DD4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4" name="Freeform 286">
              <a:extLst>
                <a:ext uri="{FF2B5EF4-FFF2-40B4-BE49-F238E27FC236}">
                  <a16:creationId xmlns:a16="http://schemas.microsoft.com/office/drawing/2014/main" id="{09BB7208-3E58-6208-B5E0-6BF4FD77A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676"/>
              <a:ext cx="1818" cy="1800"/>
            </a:xfrm>
            <a:custGeom>
              <a:avLst/>
              <a:gdLst>
                <a:gd name="T0" fmla="*/ 3635 w 3635"/>
                <a:gd name="T1" fmla="*/ 3601 h 3601"/>
                <a:gd name="T2" fmla="*/ 3378 w 3635"/>
                <a:gd name="T3" fmla="*/ 275 h 3601"/>
                <a:gd name="T4" fmla="*/ 3386 w 3635"/>
                <a:gd name="T5" fmla="*/ 315 h 3601"/>
                <a:gd name="T6" fmla="*/ 3414 w 3635"/>
                <a:gd name="T7" fmla="*/ 477 h 3601"/>
                <a:gd name="T8" fmla="*/ 3433 w 3635"/>
                <a:gd name="T9" fmla="*/ 683 h 3601"/>
                <a:gd name="T10" fmla="*/ 3424 w 3635"/>
                <a:gd name="T11" fmla="*/ 802 h 3601"/>
                <a:gd name="T12" fmla="*/ 3378 w 3635"/>
                <a:gd name="T13" fmla="*/ 989 h 3601"/>
                <a:gd name="T14" fmla="*/ 3329 w 3635"/>
                <a:gd name="T15" fmla="*/ 1174 h 3601"/>
                <a:gd name="T16" fmla="*/ 3288 w 3635"/>
                <a:gd name="T17" fmla="*/ 1364 h 3601"/>
                <a:gd name="T18" fmla="*/ 3267 w 3635"/>
                <a:gd name="T19" fmla="*/ 1492 h 3601"/>
                <a:gd name="T20" fmla="*/ 3248 w 3635"/>
                <a:gd name="T21" fmla="*/ 1607 h 3601"/>
                <a:gd name="T22" fmla="*/ 3238 w 3635"/>
                <a:gd name="T23" fmla="*/ 1692 h 3601"/>
                <a:gd name="T24" fmla="*/ 3221 w 3635"/>
                <a:gd name="T25" fmla="*/ 1828 h 3601"/>
                <a:gd name="T26" fmla="*/ 3200 w 3635"/>
                <a:gd name="T27" fmla="*/ 1977 h 3601"/>
                <a:gd name="T28" fmla="*/ 3160 w 3635"/>
                <a:gd name="T29" fmla="*/ 2198 h 3601"/>
                <a:gd name="T30" fmla="*/ 3127 w 3635"/>
                <a:gd name="T31" fmla="*/ 2357 h 3601"/>
                <a:gd name="T32" fmla="*/ 3098 w 3635"/>
                <a:gd name="T33" fmla="*/ 2791 h 3601"/>
                <a:gd name="T34" fmla="*/ 3082 w 3635"/>
                <a:gd name="T35" fmla="*/ 3095 h 3601"/>
                <a:gd name="T36" fmla="*/ 3039 w 3635"/>
                <a:gd name="T37" fmla="*/ 3133 h 3601"/>
                <a:gd name="T38" fmla="*/ 2927 w 3635"/>
                <a:gd name="T39" fmla="*/ 3181 h 3601"/>
                <a:gd name="T40" fmla="*/ 2758 w 3635"/>
                <a:gd name="T41" fmla="*/ 3138 h 3601"/>
                <a:gd name="T42" fmla="*/ 2650 w 3635"/>
                <a:gd name="T43" fmla="*/ 3034 h 3601"/>
                <a:gd name="T44" fmla="*/ 2566 w 3635"/>
                <a:gd name="T45" fmla="*/ 2848 h 3601"/>
                <a:gd name="T46" fmla="*/ 2533 w 3635"/>
                <a:gd name="T47" fmla="*/ 2673 h 3601"/>
                <a:gd name="T48" fmla="*/ 2528 w 3635"/>
                <a:gd name="T49" fmla="*/ 2596 h 3601"/>
                <a:gd name="T50" fmla="*/ 2599 w 3635"/>
                <a:gd name="T51" fmla="*/ 2117 h 3601"/>
                <a:gd name="T52" fmla="*/ 2578 w 3635"/>
                <a:gd name="T53" fmla="*/ 2063 h 3601"/>
                <a:gd name="T54" fmla="*/ 2547 w 3635"/>
                <a:gd name="T55" fmla="*/ 1975 h 3601"/>
                <a:gd name="T56" fmla="*/ 2528 w 3635"/>
                <a:gd name="T57" fmla="*/ 1894 h 3601"/>
                <a:gd name="T58" fmla="*/ 2526 w 3635"/>
                <a:gd name="T59" fmla="*/ 1841 h 3601"/>
                <a:gd name="T60" fmla="*/ 2533 w 3635"/>
                <a:gd name="T61" fmla="*/ 1745 h 3601"/>
                <a:gd name="T62" fmla="*/ 2543 w 3635"/>
                <a:gd name="T63" fmla="*/ 1671 h 3601"/>
                <a:gd name="T64" fmla="*/ 2564 w 3635"/>
                <a:gd name="T65" fmla="*/ 1597 h 3601"/>
                <a:gd name="T66" fmla="*/ 2441 w 3635"/>
                <a:gd name="T67" fmla="*/ 1625 h 3601"/>
                <a:gd name="T68" fmla="*/ 2244 w 3635"/>
                <a:gd name="T69" fmla="*/ 1631 h 3601"/>
                <a:gd name="T70" fmla="*/ 2099 w 3635"/>
                <a:gd name="T71" fmla="*/ 1621 h 3601"/>
                <a:gd name="T72" fmla="*/ 2065 w 3635"/>
                <a:gd name="T73" fmla="*/ 1616 h 3601"/>
                <a:gd name="T74" fmla="*/ 1999 w 3635"/>
                <a:gd name="T75" fmla="*/ 1664 h 3601"/>
                <a:gd name="T76" fmla="*/ 1845 w 3635"/>
                <a:gd name="T77" fmla="*/ 1780 h 3601"/>
                <a:gd name="T78" fmla="*/ 1660 w 3635"/>
                <a:gd name="T79" fmla="*/ 1922 h 3601"/>
                <a:gd name="T80" fmla="*/ 1541 w 3635"/>
                <a:gd name="T81" fmla="*/ 2013 h 3601"/>
                <a:gd name="T82" fmla="*/ 1315 w 3635"/>
                <a:gd name="T83" fmla="*/ 2145 h 3601"/>
                <a:gd name="T84" fmla="*/ 1104 w 3635"/>
                <a:gd name="T85" fmla="*/ 2248 h 3601"/>
                <a:gd name="T86" fmla="*/ 1011 w 3635"/>
                <a:gd name="T87" fmla="*/ 2291 h 3601"/>
                <a:gd name="T88" fmla="*/ 1005 w 3635"/>
                <a:gd name="T89" fmla="*/ 2304 h 3601"/>
                <a:gd name="T90" fmla="*/ 973 w 3635"/>
                <a:gd name="T91" fmla="*/ 2366 h 3601"/>
                <a:gd name="T92" fmla="*/ 886 w 3635"/>
                <a:gd name="T93" fmla="*/ 2466 h 3601"/>
                <a:gd name="T94" fmla="*/ 789 w 3635"/>
                <a:gd name="T95" fmla="*/ 2551 h 3601"/>
                <a:gd name="T96" fmla="*/ 648 w 3635"/>
                <a:gd name="T97" fmla="*/ 2651 h 3601"/>
                <a:gd name="T98" fmla="*/ 565 w 3635"/>
                <a:gd name="T99" fmla="*/ 2701 h 3601"/>
                <a:gd name="T100" fmla="*/ 532 w 3635"/>
                <a:gd name="T101" fmla="*/ 2716 h 3601"/>
                <a:gd name="T102" fmla="*/ 525 w 3635"/>
                <a:gd name="T103" fmla="*/ 2723 h 3601"/>
                <a:gd name="T104" fmla="*/ 463 w 3635"/>
                <a:gd name="T105" fmla="*/ 2818 h 3601"/>
                <a:gd name="T106" fmla="*/ 332 w 3635"/>
                <a:gd name="T107" fmla="*/ 2970 h 3601"/>
                <a:gd name="T108" fmla="*/ 141 w 3635"/>
                <a:gd name="T109" fmla="*/ 3114 h 3601"/>
                <a:gd name="T110" fmla="*/ 110 w 3635"/>
                <a:gd name="T111" fmla="*/ 3129 h 3601"/>
                <a:gd name="T112" fmla="*/ 67 w 3635"/>
                <a:gd name="T113" fmla="*/ 3150 h 3601"/>
                <a:gd name="T114" fmla="*/ 26 w 3635"/>
                <a:gd name="T115" fmla="*/ 3167 h 3601"/>
                <a:gd name="T116" fmla="*/ 0 w 3635"/>
                <a:gd name="T117" fmla="*/ 3176 h 3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35" h="3601">
                  <a:moveTo>
                    <a:pt x="0" y="3176"/>
                  </a:moveTo>
                  <a:lnTo>
                    <a:pt x="0" y="3601"/>
                  </a:lnTo>
                  <a:lnTo>
                    <a:pt x="3635" y="3601"/>
                  </a:lnTo>
                  <a:lnTo>
                    <a:pt x="3635" y="0"/>
                  </a:lnTo>
                  <a:lnTo>
                    <a:pt x="3628" y="6"/>
                  </a:lnTo>
                  <a:lnTo>
                    <a:pt x="3378" y="275"/>
                  </a:lnTo>
                  <a:lnTo>
                    <a:pt x="3378" y="275"/>
                  </a:lnTo>
                  <a:lnTo>
                    <a:pt x="3380" y="286"/>
                  </a:lnTo>
                  <a:lnTo>
                    <a:pt x="3386" y="315"/>
                  </a:lnTo>
                  <a:lnTo>
                    <a:pt x="3395" y="358"/>
                  </a:lnTo>
                  <a:lnTo>
                    <a:pt x="3405" y="413"/>
                  </a:lnTo>
                  <a:lnTo>
                    <a:pt x="3414" y="477"/>
                  </a:lnTo>
                  <a:lnTo>
                    <a:pt x="3424" y="545"/>
                  </a:lnTo>
                  <a:lnTo>
                    <a:pt x="3430" y="616"/>
                  </a:lnTo>
                  <a:lnTo>
                    <a:pt x="3433" y="683"/>
                  </a:lnTo>
                  <a:lnTo>
                    <a:pt x="3431" y="747"/>
                  </a:lnTo>
                  <a:lnTo>
                    <a:pt x="3424" y="802"/>
                  </a:lnTo>
                  <a:lnTo>
                    <a:pt x="3424" y="802"/>
                  </a:lnTo>
                  <a:lnTo>
                    <a:pt x="3409" y="866"/>
                  </a:lnTo>
                  <a:lnTo>
                    <a:pt x="3393" y="928"/>
                  </a:lnTo>
                  <a:lnTo>
                    <a:pt x="3378" y="989"/>
                  </a:lnTo>
                  <a:lnTo>
                    <a:pt x="3362" y="1051"/>
                  </a:lnTo>
                  <a:lnTo>
                    <a:pt x="3345" y="1111"/>
                  </a:lnTo>
                  <a:lnTo>
                    <a:pt x="3329" y="1174"/>
                  </a:lnTo>
                  <a:lnTo>
                    <a:pt x="3314" y="1236"/>
                  </a:lnTo>
                  <a:lnTo>
                    <a:pt x="3300" y="1300"/>
                  </a:lnTo>
                  <a:lnTo>
                    <a:pt x="3288" y="1364"/>
                  </a:lnTo>
                  <a:lnTo>
                    <a:pt x="3276" y="1431"/>
                  </a:lnTo>
                  <a:lnTo>
                    <a:pt x="3276" y="1431"/>
                  </a:lnTo>
                  <a:lnTo>
                    <a:pt x="3267" y="1492"/>
                  </a:lnTo>
                  <a:lnTo>
                    <a:pt x="3260" y="1540"/>
                  </a:lnTo>
                  <a:lnTo>
                    <a:pt x="3253" y="1576"/>
                  </a:lnTo>
                  <a:lnTo>
                    <a:pt x="3248" y="1607"/>
                  </a:lnTo>
                  <a:lnTo>
                    <a:pt x="3245" y="1635"/>
                  </a:lnTo>
                  <a:lnTo>
                    <a:pt x="3241" y="1663"/>
                  </a:lnTo>
                  <a:lnTo>
                    <a:pt x="3238" y="1692"/>
                  </a:lnTo>
                  <a:lnTo>
                    <a:pt x="3233" y="1728"/>
                  </a:lnTo>
                  <a:lnTo>
                    <a:pt x="3228" y="1771"/>
                  </a:lnTo>
                  <a:lnTo>
                    <a:pt x="3221" y="1828"/>
                  </a:lnTo>
                  <a:lnTo>
                    <a:pt x="3221" y="1828"/>
                  </a:lnTo>
                  <a:lnTo>
                    <a:pt x="3210" y="1901"/>
                  </a:lnTo>
                  <a:lnTo>
                    <a:pt x="3200" y="1977"/>
                  </a:lnTo>
                  <a:lnTo>
                    <a:pt x="3186" y="2053"/>
                  </a:lnTo>
                  <a:lnTo>
                    <a:pt x="3172" y="2127"/>
                  </a:lnTo>
                  <a:lnTo>
                    <a:pt x="3160" y="2198"/>
                  </a:lnTo>
                  <a:lnTo>
                    <a:pt x="3146" y="2260"/>
                  </a:lnTo>
                  <a:lnTo>
                    <a:pt x="3136" y="2314"/>
                  </a:lnTo>
                  <a:lnTo>
                    <a:pt x="3127" y="2357"/>
                  </a:lnTo>
                  <a:lnTo>
                    <a:pt x="3120" y="2383"/>
                  </a:lnTo>
                  <a:lnTo>
                    <a:pt x="3119" y="2393"/>
                  </a:lnTo>
                  <a:lnTo>
                    <a:pt x="3098" y="2791"/>
                  </a:lnTo>
                  <a:lnTo>
                    <a:pt x="3072" y="2827"/>
                  </a:lnTo>
                  <a:lnTo>
                    <a:pt x="3082" y="3095"/>
                  </a:lnTo>
                  <a:lnTo>
                    <a:pt x="3082" y="3095"/>
                  </a:lnTo>
                  <a:lnTo>
                    <a:pt x="3077" y="3102"/>
                  </a:lnTo>
                  <a:lnTo>
                    <a:pt x="3063" y="3116"/>
                  </a:lnTo>
                  <a:lnTo>
                    <a:pt x="3039" y="3133"/>
                  </a:lnTo>
                  <a:lnTo>
                    <a:pt x="3010" y="3154"/>
                  </a:lnTo>
                  <a:lnTo>
                    <a:pt x="2972" y="3171"/>
                  </a:lnTo>
                  <a:lnTo>
                    <a:pt x="2927" y="3181"/>
                  </a:lnTo>
                  <a:lnTo>
                    <a:pt x="2875" y="3181"/>
                  </a:lnTo>
                  <a:lnTo>
                    <a:pt x="2820" y="3169"/>
                  </a:lnTo>
                  <a:lnTo>
                    <a:pt x="2758" y="3138"/>
                  </a:lnTo>
                  <a:lnTo>
                    <a:pt x="2694" y="3086"/>
                  </a:lnTo>
                  <a:lnTo>
                    <a:pt x="2694" y="3086"/>
                  </a:lnTo>
                  <a:lnTo>
                    <a:pt x="2650" y="3034"/>
                  </a:lnTo>
                  <a:lnTo>
                    <a:pt x="2614" y="2976"/>
                  </a:lnTo>
                  <a:lnTo>
                    <a:pt x="2586" y="2912"/>
                  </a:lnTo>
                  <a:lnTo>
                    <a:pt x="2566" y="2848"/>
                  </a:lnTo>
                  <a:lnTo>
                    <a:pt x="2550" y="2784"/>
                  </a:lnTo>
                  <a:lnTo>
                    <a:pt x="2540" y="2725"/>
                  </a:lnTo>
                  <a:lnTo>
                    <a:pt x="2533" y="2673"/>
                  </a:lnTo>
                  <a:lnTo>
                    <a:pt x="2529" y="2632"/>
                  </a:lnTo>
                  <a:lnTo>
                    <a:pt x="2528" y="2606"/>
                  </a:lnTo>
                  <a:lnTo>
                    <a:pt x="2528" y="2596"/>
                  </a:lnTo>
                  <a:lnTo>
                    <a:pt x="2600" y="2122"/>
                  </a:lnTo>
                  <a:lnTo>
                    <a:pt x="2600" y="2122"/>
                  </a:lnTo>
                  <a:lnTo>
                    <a:pt x="2599" y="2117"/>
                  </a:lnTo>
                  <a:lnTo>
                    <a:pt x="2595" y="2105"/>
                  </a:lnTo>
                  <a:lnTo>
                    <a:pt x="2586" y="2086"/>
                  </a:lnTo>
                  <a:lnTo>
                    <a:pt x="2578" y="2063"/>
                  </a:lnTo>
                  <a:lnTo>
                    <a:pt x="2567" y="2036"/>
                  </a:lnTo>
                  <a:lnTo>
                    <a:pt x="2557" y="2006"/>
                  </a:lnTo>
                  <a:lnTo>
                    <a:pt x="2547" y="1975"/>
                  </a:lnTo>
                  <a:lnTo>
                    <a:pt x="2538" y="1946"/>
                  </a:lnTo>
                  <a:lnTo>
                    <a:pt x="2531" y="1918"/>
                  </a:lnTo>
                  <a:lnTo>
                    <a:pt x="2528" y="1894"/>
                  </a:lnTo>
                  <a:lnTo>
                    <a:pt x="2528" y="1894"/>
                  </a:lnTo>
                  <a:lnTo>
                    <a:pt x="2526" y="1868"/>
                  </a:lnTo>
                  <a:lnTo>
                    <a:pt x="2526" y="1841"/>
                  </a:lnTo>
                  <a:lnTo>
                    <a:pt x="2528" y="1809"/>
                  </a:lnTo>
                  <a:lnTo>
                    <a:pt x="2529" y="1777"/>
                  </a:lnTo>
                  <a:lnTo>
                    <a:pt x="2533" y="1745"/>
                  </a:lnTo>
                  <a:lnTo>
                    <a:pt x="2536" y="1716"/>
                  </a:lnTo>
                  <a:lnTo>
                    <a:pt x="2540" y="1690"/>
                  </a:lnTo>
                  <a:lnTo>
                    <a:pt x="2543" y="1671"/>
                  </a:lnTo>
                  <a:lnTo>
                    <a:pt x="2545" y="1657"/>
                  </a:lnTo>
                  <a:lnTo>
                    <a:pt x="2545" y="1654"/>
                  </a:lnTo>
                  <a:lnTo>
                    <a:pt x="2564" y="1597"/>
                  </a:lnTo>
                  <a:lnTo>
                    <a:pt x="2564" y="1597"/>
                  </a:lnTo>
                  <a:lnTo>
                    <a:pt x="2505" y="1614"/>
                  </a:lnTo>
                  <a:lnTo>
                    <a:pt x="2441" y="1625"/>
                  </a:lnTo>
                  <a:lnTo>
                    <a:pt x="2374" y="1630"/>
                  </a:lnTo>
                  <a:lnTo>
                    <a:pt x="2308" y="1631"/>
                  </a:lnTo>
                  <a:lnTo>
                    <a:pt x="2244" y="1631"/>
                  </a:lnTo>
                  <a:lnTo>
                    <a:pt x="2187" y="1628"/>
                  </a:lnTo>
                  <a:lnTo>
                    <a:pt x="2137" y="1625"/>
                  </a:lnTo>
                  <a:lnTo>
                    <a:pt x="2099" y="1621"/>
                  </a:lnTo>
                  <a:lnTo>
                    <a:pt x="2073" y="1618"/>
                  </a:lnTo>
                  <a:lnTo>
                    <a:pt x="2065" y="1616"/>
                  </a:lnTo>
                  <a:lnTo>
                    <a:pt x="2065" y="1616"/>
                  </a:lnTo>
                  <a:lnTo>
                    <a:pt x="2056" y="1621"/>
                  </a:lnTo>
                  <a:lnTo>
                    <a:pt x="2035" y="1638"/>
                  </a:lnTo>
                  <a:lnTo>
                    <a:pt x="1999" y="1664"/>
                  </a:lnTo>
                  <a:lnTo>
                    <a:pt x="1956" y="1697"/>
                  </a:lnTo>
                  <a:lnTo>
                    <a:pt x="1902" y="1737"/>
                  </a:lnTo>
                  <a:lnTo>
                    <a:pt x="1845" y="1780"/>
                  </a:lnTo>
                  <a:lnTo>
                    <a:pt x="1783" y="1827"/>
                  </a:lnTo>
                  <a:lnTo>
                    <a:pt x="1721" y="1873"/>
                  </a:lnTo>
                  <a:lnTo>
                    <a:pt x="1660" y="1922"/>
                  </a:lnTo>
                  <a:lnTo>
                    <a:pt x="1602" y="1967"/>
                  </a:lnTo>
                  <a:lnTo>
                    <a:pt x="1602" y="1967"/>
                  </a:lnTo>
                  <a:lnTo>
                    <a:pt x="1541" y="2013"/>
                  </a:lnTo>
                  <a:lnTo>
                    <a:pt x="1470" y="2058"/>
                  </a:lnTo>
                  <a:lnTo>
                    <a:pt x="1392" y="2103"/>
                  </a:lnTo>
                  <a:lnTo>
                    <a:pt x="1315" y="2145"/>
                  </a:lnTo>
                  <a:lnTo>
                    <a:pt x="1237" y="2184"/>
                  </a:lnTo>
                  <a:lnTo>
                    <a:pt x="1166" y="2219"/>
                  </a:lnTo>
                  <a:lnTo>
                    <a:pt x="1104" y="2248"/>
                  </a:lnTo>
                  <a:lnTo>
                    <a:pt x="1054" y="2272"/>
                  </a:lnTo>
                  <a:lnTo>
                    <a:pt x="1023" y="2286"/>
                  </a:lnTo>
                  <a:lnTo>
                    <a:pt x="1011" y="2291"/>
                  </a:lnTo>
                  <a:lnTo>
                    <a:pt x="1011" y="2291"/>
                  </a:lnTo>
                  <a:lnTo>
                    <a:pt x="1009" y="2295"/>
                  </a:lnTo>
                  <a:lnTo>
                    <a:pt x="1005" y="2304"/>
                  </a:lnTo>
                  <a:lnTo>
                    <a:pt x="999" y="2319"/>
                  </a:lnTo>
                  <a:lnTo>
                    <a:pt x="988" y="2340"/>
                  </a:lnTo>
                  <a:lnTo>
                    <a:pt x="973" y="2366"/>
                  </a:lnTo>
                  <a:lnTo>
                    <a:pt x="950" y="2395"/>
                  </a:lnTo>
                  <a:lnTo>
                    <a:pt x="922" y="2428"/>
                  </a:lnTo>
                  <a:lnTo>
                    <a:pt x="886" y="2466"/>
                  </a:lnTo>
                  <a:lnTo>
                    <a:pt x="841" y="2507"/>
                  </a:lnTo>
                  <a:lnTo>
                    <a:pt x="789" y="2551"/>
                  </a:lnTo>
                  <a:lnTo>
                    <a:pt x="789" y="2551"/>
                  </a:lnTo>
                  <a:lnTo>
                    <a:pt x="734" y="2590"/>
                  </a:lnTo>
                  <a:lnTo>
                    <a:pt x="688" y="2625"/>
                  </a:lnTo>
                  <a:lnTo>
                    <a:pt x="648" y="2651"/>
                  </a:lnTo>
                  <a:lnTo>
                    <a:pt x="613" y="2673"/>
                  </a:lnTo>
                  <a:lnTo>
                    <a:pt x="586" y="2689"/>
                  </a:lnTo>
                  <a:lnTo>
                    <a:pt x="565" y="2701"/>
                  </a:lnTo>
                  <a:lnTo>
                    <a:pt x="549" y="2708"/>
                  </a:lnTo>
                  <a:lnTo>
                    <a:pt x="537" y="2713"/>
                  </a:lnTo>
                  <a:lnTo>
                    <a:pt x="532" y="2716"/>
                  </a:lnTo>
                  <a:lnTo>
                    <a:pt x="530" y="2716"/>
                  </a:lnTo>
                  <a:lnTo>
                    <a:pt x="530" y="2716"/>
                  </a:lnTo>
                  <a:lnTo>
                    <a:pt x="525" y="2723"/>
                  </a:lnTo>
                  <a:lnTo>
                    <a:pt x="513" y="2746"/>
                  </a:lnTo>
                  <a:lnTo>
                    <a:pt x="491" y="2777"/>
                  </a:lnTo>
                  <a:lnTo>
                    <a:pt x="463" y="2818"/>
                  </a:lnTo>
                  <a:lnTo>
                    <a:pt x="425" y="2867"/>
                  </a:lnTo>
                  <a:lnTo>
                    <a:pt x="382" y="2919"/>
                  </a:lnTo>
                  <a:lnTo>
                    <a:pt x="332" y="2970"/>
                  </a:lnTo>
                  <a:lnTo>
                    <a:pt x="275" y="3022"/>
                  </a:lnTo>
                  <a:lnTo>
                    <a:pt x="211" y="3071"/>
                  </a:lnTo>
                  <a:lnTo>
                    <a:pt x="141" y="3114"/>
                  </a:lnTo>
                  <a:lnTo>
                    <a:pt x="141" y="3114"/>
                  </a:lnTo>
                  <a:lnTo>
                    <a:pt x="126" y="3123"/>
                  </a:lnTo>
                  <a:lnTo>
                    <a:pt x="110" y="3129"/>
                  </a:lnTo>
                  <a:lnTo>
                    <a:pt x="95" y="3138"/>
                  </a:lnTo>
                  <a:lnTo>
                    <a:pt x="81" y="3145"/>
                  </a:lnTo>
                  <a:lnTo>
                    <a:pt x="67" y="3150"/>
                  </a:lnTo>
                  <a:lnTo>
                    <a:pt x="52" y="3157"/>
                  </a:lnTo>
                  <a:lnTo>
                    <a:pt x="40" y="3162"/>
                  </a:lnTo>
                  <a:lnTo>
                    <a:pt x="26" y="3167"/>
                  </a:lnTo>
                  <a:lnTo>
                    <a:pt x="12" y="3171"/>
                  </a:lnTo>
                  <a:lnTo>
                    <a:pt x="0" y="3176"/>
                  </a:lnTo>
                  <a:lnTo>
                    <a:pt x="0" y="31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5" name="Freeform 287">
              <a:extLst>
                <a:ext uri="{FF2B5EF4-FFF2-40B4-BE49-F238E27FC236}">
                  <a16:creationId xmlns:a16="http://schemas.microsoft.com/office/drawing/2014/main" id="{2D4538A5-E5B3-7507-7D73-353DF772F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776"/>
              <a:ext cx="1662" cy="1464"/>
            </a:xfrm>
            <a:custGeom>
              <a:avLst/>
              <a:gdLst>
                <a:gd name="T0" fmla="*/ 0 w 3323"/>
                <a:gd name="T1" fmla="*/ 2927 h 2927"/>
                <a:gd name="T2" fmla="*/ 456 w 3323"/>
                <a:gd name="T3" fmla="*/ 2443 h 2927"/>
                <a:gd name="T4" fmla="*/ 456 w 3323"/>
                <a:gd name="T5" fmla="*/ 2443 h 2927"/>
                <a:gd name="T6" fmla="*/ 473 w 3323"/>
                <a:gd name="T7" fmla="*/ 2422 h 2927"/>
                <a:gd name="T8" fmla="*/ 523 w 3323"/>
                <a:gd name="T9" fmla="*/ 2363 h 2927"/>
                <a:gd name="T10" fmla="*/ 598 w 3323"/>
                <a:gd name="T11" fmla="*/ 2275 h 2927"/>
                <a:gd name="T12" fmla="*/ 693 w 3323"/>
                <a:gd name="T13" fmla="*/ 2166 h 2927"/>
                <a:gd name="T14" fmla="*/ 800 w 3323"/>
                <a:gd name="T15" fmla="*/ 2044 h 2927"/>
                <a:gd name="T16" fmla="*/ 917 w 3323"/>
                <a:gd name="T17" fmla="*/ 1916 h 2927"/>
                <a:gd name="T18" fmla="*/ 1035 w 3323"/>
                <a:gd name="T19" fmla="*/ 1790 h 2927"/>
                <a:gd name="T20" fmla="*/ 1149 w 3323"/>
                <a:gd name="T21" fmla="*/ 1676 h 2927"/>
                <a:gd name="T22" fmla="*/ 1254 w 3323"/>
                <a:gd name="T23" fmla="*/ 1579 h 2927"/>
                <a:gd name="T24" fmla="*/ 1344 w 3323"/>
                <a:gd name="T25" fmla="*/ 1510 h 2927"/>
                <a:gd name="T26" fmla="*/ 1344 w 3323"/>
                <a:gd name="T27" fmla="*/ 1510 h 2927"/>
                <a:gd name="T28" fmla="*/ 1422 w 3323"/>
                <a:gd name="T29" fmla="*/ 1458 h 2927"/>
                <a:gd name="T30" fmla="*/ 1494 w 3323"/>
                <a:gd name="T31" fmla="*/ 1415 h 2927"/>
                <a:gd name="T32" fmla="*/ 1565 w 3323"/>
                <a:gd name="T33" fmla="*/ 1373 h 2927"/>
                <a:gd name="T34" fmla="*/ 1633 w 3323"/>
                <a:gd name="T35" fmla="*/ 1339 h 2927"/>
                <a:gd name="T36" fmla="*/ 1697 w 3323"/>
                <a:gd name="T37" fmla="*/ 1304 h 2927"/>
                <a:gd name="T38" fmla="*/ 1759 w 3323"/>
                <a:gd name="T39" fmla="*/ 1275 h 2927"/>
                <a:gd name="T40" fmla="*/ 1819 w 3323"/>
                <a:gd name="T41" fmla="*/ 1244 h 2927"/>
                <a:gd name="T42" fmla="*/ 1878 w 3323"/>
                <a:gd name="T43" fmla="*/ 1214 h 2927"/>
                <a:gd name="T44" fmla="*/ 1935 w 3323"/>
                <a:gd name="T45" fmla="*/ 1183 h 2927"/>
                <a:gd name="T46" fmla="*/ 1990 w 3323"/>
                <a:gd name="T47" fmla="*/ 1152 h 2927"/>
                <a:gd name="T48" fmla="*/ 1990 w 3323"/>
                <a:gd name="T49" fmla="*/ 1152 h 2927"/>
                <a:gd name="T50" fmla="*/ 2044 w 3323"/>
                <a:gd name="T51" fmla="*/ 1114 h 2927"/>
                <a:gd name="T52" fmla="*/ 2092 w 3323"/>
                <a:gd name="T53" fmla="*/ 1069 h 2927"/>
                <a:gd name="T54" fmla="*/ 2139 w 3323"/>
                <a:gd name="T55" fmla="*/ 1018 h 2927"/>
                <a:gd name="T56" fmla="*/ 2186 w 3323"/>
                <a:gd name="T57" fmla="*/ 962 h 2927"/>
                <a:gd name="T58" fmla="*/ 2231 w 3323"/>
                <a:gd name="T59" fmla="*/ 905 h 2927"/>
                <a:gd name="T60" fmla="*/ 2279 w 3323"/>
                <a:gd name="T61" fmla="*/ 845 h 2927"/>
                <a:gd name="T62" fmla="*/ 2332 w 3323"/>
                <a:gd name="T63" fmla="*/ 788 h 2927"/>
                <a:gd name="T64" fmla="*/ 2389 w 3323"/>
                <a:gd name="T65" fmla="*/ 732 h 2927"/>
                <a:gd name="T66" fmla="*/ 2453 w 3323"/>
                <a:gd name="T67" fmla="*/ 681 h 2927"/>
                <a:gd name="T68" fmla="*/ 2528 w 3323"/>
                <a:gd name="T69" fmla="*/ 634 h 2927"/>
                <a:gd name="T70" fmla="*/ 2528 w 3323"/>
                <a:gd name="T71" fmla="*/ 634 h 2927"/>
                <a:gd name="T72" fmla="*/ 2599 w 3323"/>
                <a:gd name="T73" fmla="*/ 594 h 2927"/>
                <a:gd name="T74" fmla="*/ 2662 w 3323"/>
                <a:gd name="T75" fmla="*/ 561 h 2927"/>
                <a:gd name="T76" fmla="*/ 2716 w 3323"/>
                <a:gd name="T77" fmla="*/ 532 h 2927"/>
                <a:gd name="T78" fmla="*/ 2763 w 3323"/>
                <a:gd name="T79" fmla="*/ 508 h 2927"/>
                <a:gd name="T80" fmla="*/ 2806 w 3323"/>
                <a:gd name="T81" fmla="*/ 485 h 2927"/>
                <a:gd name="T82" fmla="*/ 2846 w 3323"/>
                <a:gd name="T83" fmla="*/ 465 h 2927"/>
                <a:gd name="T84" fmla="*/ 2884 w 3323"/>
                <a:gd name="T85" fmla="*/ 442 h 2927"/>
                <a:gd name="T86" fmla="*/ 2920 w 3323"/>
                <a:gd name="T87" fmla="*/ 421 h 2927"/>
                <a:gd name="T88" fmla="*/ 2960 w 3323"/>
                <a:gd name="T89" fmla="*/ 397 h 2927"/>
                <a:gd name="T90" fmla="*/ 3001 w 3323"/>
                <a:gd name="T91" fmla="*/ 370 h 2927"/>
                <a:gd name="T92" fmla="*/ 3001 w 3323"/>
                <a:gd name="T93" fmla="*/ 370 h 2927"/>
                <a:gd name="T94" fmla="*/ 3046 w 3323"/>
                <a:gd name="T95" fmla="*/ 335 h 2927"/>
                <a:gd name="T96" fmla="*/ 3093 w 3323"/>
                <a:gd name="T97" fmla="*/ 294 h 2927"/>
                <a:gd name="T98" fmla="*/ 3136 w 3323"/>
                <a:gd name="T99" fmla="*/ 249 h 2927"/>
                <a:gd name="T100" fmla="*/ 3179 w 3323"/>
                <a:gd name="T101" fmla="*/ 200 h 2927"/>
                <a:gd name="T102" fmla="*/ 3217 w 3323"/>
                <a:gd name="T103" fmla="*/ 154 h 2927"/>
                <a:gd name="T104" fmla="*/ 3252 w 3323"/>
                <a:gd name="T105" fmla="*/ 109 h 2927"/>
                <a:gd name="T106" fmla="*/ 3281 w 3323"/>
                <a:gd name="T107" fmla="*/ 71 h 2927"/>
                <a:gd name="T108" fmla="*/ 3304 w 3323"/>
                <a:gd name="T109" fmla="*/ 40 h 2927"/>
                <a:gd name="T110" fmla="*/ 3317 w 3323"/>
                <a:gd name="T111" fmla="*/ 19 h 2927"/>
                <a:gd name="T112" fmla="*/ 3323 w 3323"/>
                <a:gd name="T113" fmla="*/ 12 h 2927"/>
                <a:gd name="T114" fmla="*/ 3316 w 3323"/>
                <a:gd name="T115" fmla="*/ 0 h 2927"/>
                <a:gd name="T116" fmla="*/ 0 w 3323"/>
                <a:gd name="T117" fmla="*/ 0 h 2927"/>
                <a:gd name="T118" fmla="*/ 0 w 3323"/>
                <a:gd name="T119" fmla="*/ 2927 h 2927"/>
                <a:gd name="T120" fmla="*/ 0 w 3323"/>
                <a:gd name="T121" fmla="*/ 2927 h 2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3" h="2927">
                  <a:moveTo>
                    <a:pt x="0" y="2927"/>
                  </a:moveTo>
                  <a:lnTo>
                    <a:pt x="456" y="2443"/>
                  </a:lnTo>
                  <a:lnTo>
                    <a:pt x="456" y="2443"/>
                  </a:lnTo>
                  <a:lnTo>
                    <a:pt x="473" y="2422"/>
                  </a:lnTo>
                  <a:lnTo>
                    <a:pt x="523" y="2363"/>
                  </a:lnTo>
                  <a:lnTo>
                    <a:pt x="598" y="2275"/>
                  </a:lnTo>
                  <a:lnTo>
                    <a:pt x="693" y="2166"/>
                  </a:lnTo>
                  <a:lnTo>
                    <a:pt x="800" y="2044"/>
                  </a:lnTo>
                  <a:lnTo>
                    <a:pt x="917" y="1916"/>
                  </a:lnTo>
                  <a:lnTo>
                    <a:pt x="1035" y="1790"/>
                  </a:lnTo>
                  <a:lnTo>
                    <a:pt x="1149" y="1676"/>
                  </a:lnTo>
                  <a:lnTo>
                    <a:pt x="1254" y="1579"/>
                  </a:lnTo>
                  <a:lnTo>
                    <a:pt x="1344" y="1510"/>
                  </a:lnTo>
                  <a:lnTo>
                    <a:pt x="1344" y="1510"/>
                  </a:lnTo>
                  <a:lnTo>
                    <a:pt x="1422" y="1458"/>
                  </a:lnTo>
                  <a:lnTo>
                    <a:pt x="1494" y="1415"/>
                  </a:lnTo>
                  <a:lnTo>
                    <a:pt x="1565" y="1373"/>
                  </a:lnTo>
                  <a:lnTo>
                    <a:pt x="1633" y="1339"/>
                  </a:lnTo>
                  <a:lnTo>
                    <a:pt x="1697" y="1304"/>
                  </a:lnTo>
                  <a:lnTo>
                    <a:pt x="1759" y="1275"/>
                  </a:lnTo>
                  <a:lnTo>
                    <a:pt x="1819" y="1244"/>
                  </a:lnTo>
                  <a:lnTo>
                    <a:pt x="1878" y="1214"/>
                  </a:lnTo>
                  <a:lnTo>
                    <a:pt x="1935" y="1183"/>
                  </a:lnTo>
                  <a:lnTo>
                    <a:pt x="1990" y="1152"/>
                  </a:lnTo>
                  <a:lnTo>
                    <a:pt x="1990" y="1152"/>
                  </a:lnTo>
                  <a:lnTo>
                    <a:pt x="2044" y="1114"/>
                  </a:lnTo>
                  <a:lnTo>
                    <a:pt x="2092" y="1069"/>
                  </a:lnTo>
                  <a:lnTo>
                    <a:pt x="2139" y="1018"/>
                  </a:lnTo>
                  <a:lnTo>
                    <a:pt x="2186" y="962"/>
                  </a:lnTo>
                  <a:lnTo>
                    <a:pt x="2231" y="905"/>
                  </a:lnTo>
                  <a:lnTo>
                    <a:pt x="2279" y="845"/>
                  </a:lnTo>
                  <a:lnTo>
                    <a:pt x="2332" y="788"/>
                  </a:lnTo>
                  <a:lnTo>
                    <a:pt x="2389" y="732"/>
                  </a:lnTo>
                  <a:lnTo>
                    <a:pt x="2453" y="681"/>
                  </a:lnTo>
                  <a:lnTo>
                    <a:pt x="2528" y="634"/>
                  </a:lnTo>
                  <a:lnTo>
                    <a:pt x="2528" y="634"/>
                  </a:lnTo>
                  <a:lnTo>
                    <a:pt x="2599" y="594"/>
                  </a:lnTo>
                  <a:lnTo>
                    <a:pt x="2662" y="561"/>
                  </a:lnTo>
                  <a:lnTo>
                    <a:pt x="2716" y="532"/>
                  </a:lnTo>
                  <a:lnTo>
                    <a:pt x="2763" y="508"/>
                  </a:lnTo>
                  <a:lnTo>
                    <a:pt x="2806" y="485"/>
                  </a:lnTo>
                  <a:lnTo>
                    <a:pt x="2846" y="465"/>
                  </a:lnTo>
                  <a:lnTo>
                    <a:pt x="2884" y="442"/>
                  </a:lnTo>
                  <a:lnTo>
                    <a:pt x="2920" y="421"/>
                  </a:lnTo>
                  <a:lnTo>
                    <a:pt x="2960" y="397"/>
                  </a:lnTo>
                  <a:lnTo>
                    <a:pt x="3001" y="370"/>
                  </a:lnTo>
                  <a:lnTo>
                    <a:pt x="3001" y="370"/>
                  </a:lnTo>
                  <a:lnTo>
                    <a:pt x="3046" y="335"/>
                  </a:lnTo>
                  <a:lnTo>
                    <a:pt x="3093" y="294"/>
                  </a:lnTo>
                  <a:lnTo>
                    <a:pt x="3136" y="249"/>
                  </a:lnTo>
                  <a:lnTo>
                    <a:pt x="3179" y="200"/>
                  </a:lnTo>
                  <a:lnTo>
                    <a:pt x="3217" y="154"/>
                  </a:lnTo>
                  <a:lnTo>
                    <a:pt x="3252" y="109"/>
                  </a:lnTo>
                  <a:lnTo>
                    <a:pt x="3281" y="71"/>
                  </a:lnTo>
                  <a:lnTo>
                    <a:pt x="3304" y="40"/>
                  </a:lnTo>
                  <a:lnTo>
                    <a:pt x="3317" y="19"/>
                  </a:lnTo>
                  <a:lnTo>
                    <a:pt x="3323" y="12"/>
                  </a:lnTo>
                  <a:lnTo>
                    <a:pt x="3316" y="0"/>
                  </a:lnTo>
                  <a:lnTo>
                    <a:pt x="0" y="0"/>
                  </a:lnTo>
                  <a:lnTo>
                    <a:pt x="0" y="2927"/>
                  </a:lnTo>
                  <a:lnTo>
                    <a:pt x="0" y="2927"/>
                  </a:lnTo>
                  <a:close/>
                </a:path>
              </a:pathLst>
            </a:custGeom>
            <a:solidFill>
              <a:srgbClr val="DD4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6" name="Freeform 288">
              <a:extLst>
                <a:ext uri="{FF2B5EF4-FFF2-40B4-BE49-F238E27FC236}">
                  <a16:creationId xmlns:a16="http://schemas.microsoft.com/office/drawing/2014/main" id="{690CA6A3-1B61-F98E-CC02-E4C28311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776"/>
              <a:ext cx="1662" cy="1464"/>
            </a:xfrm>
            <a:custGeom>
              <a:avLst/>
              <a:gdLst>
                <a:gd name="T0" fmla="*/ 0 w 3323"/>
                <a:gd name="T1" fmla="*/ 2927 h 2927"/>
                <a:gd name="T2" fmla="*/ 456 w 3323"/>
                <a:gd name="T3" fmla="*/ 2443 h 2927"/>
                <a:gd name="T4" fmla="*/ 456 w 3323"/>
                <a:gd name="T5" fmla="*/ 2443 h 2927"/>
                <a:gd name="T6" fmla="*/ 473 w 3323"/>
                <a:gd name="T7" fmla="*/ 2422 h 2927"/>
                <a:gd name="T8" fmla="*/ 523 w 3323"/>
                <a:gd name="T9" fmla="*/ 2363 h 2927"/>
                <a:gd name="T10" fmla="*/ 598 w 3323"/>
                <a:gd name="T11" fmla="*/ 2275 h 2927"/>
                <a:gd name="T12" fmla="*/ 693 w 3323"/>
                <a:gd name="T13" fmla="*/ 2166 h 2927"/>
                <a:gd name="T14" fmla="*/ 800 w 3323"/>
                <a:gd name="T15" fmla="*/ 2044 h 2927"/>
                <a:gd name="T16" fmla="*/ 917 w 3323"/>
                <a:gd name="T17" fmla="*/ 1916 h 2927"/>
                <a:gd name="T18" fmla="*/ 1035 w 3323"/>
                <a:gd name="T19" fmla="*/ 1790 h 2927"/>
                <a:gd name="T20" fmla="*/ 1149 w 3323"/>
                <a:gd name="T21" fmla="*/ 1676 h 2927"/>
                <a:gd name="T22" fmla="*/ 1254 w 3323"/>
                <a:gd name="T23" fmla="*/ 1579 h 2927"/>
                <a:gd name="T24" fmla="*/ 1344 w 3323"/>
                <a:gd name="T25" fmla="*/ 1510 h 2927"/>
                <a:gd name="T26" fmla="*/ 1344 w 3323"/>
                <a:gd name="T27" fmla="*/ 1510 h 2927"/>
                <a:gd name="T28" fmla="*/ 1422 w 3323"/>
                <a:gd name="T29" fmla="*/ 1458 h 2927"/>
                <a:gd name="T30" fmla="*/ 1494 w 3323"/>
                <a:gd name="T31" fmla="*/ 1415 h 2927"/>
                <a:gd name="T32" fmla="*/ 1565 w 3323"/>
                <a:gd name="T33" fmla="*/ 1373 h 2927"/>
                <a:gd name="T34" fmla="*/ 1633 w 3323"/>
                <a:gd name="T35" fmla="*/ 1339 h 2927"/>
                <a:gd name="T36" fmla="*/ 1697 w 3323"/>
                <a:gd name="T37" fmla="*/ 1304 h 2927"/>
                <a:gd name="T38" fmla="*/ 1759 w 3323"/>
                <a:gd name="T39" fmla="*/ 1275 h 2927"/>
                <a:gd name="T40" fmla="*/ 1819 w 3323"/>
                <a:gd name="T41" fmla="*/ 1244 h 2927"/>
                <a:gd name="T42" fmla="*/ 1878 w 3323"/>
                <a:gd name="T43" fmla="*/ 1214 h 2927"/>
                <a:gd name="T44" fmla="*/ 1935 w 3323"/>
                <a:gd name="T45" fmla="*/ 1183 h 2927"/>
                <a:gd name="T46" fmla="*/ 1990 w 3323"/>
                <a:gd name="T47" fmla="*/ 1152 h 2927"/>
                <a:gd name="T48" fmla="*/ 1990 w 3323"/>
                <a:gd name="T49" fmla="*/ 1152 h 2927"/>
                <a:gd name="T50" fmla="*/ 2044 w 3323"/>
                <a:gd name="T51" fmla="*/ 1114 h 2927"/>
                <a:gd name="T52" fmla="*/ 2092 w 3323"/>
                <a:gd name="T53" fmla="*/ 1069 h 2927"/>
                <a:gd name="T54" fmla="*/ 2139 w 3323"/>
                <a:gd name="T55" fmla="*/ 1018 h 2927"/>
                <a:gd name="T56" fmla="*/ 2186 w 3323"/>
                <a:gd name="T57" fmla="*/ 962 h 2927"/>
                <a:gd name="T58" fmla="*/ 2231 w 3323"/>
                <a:gd name="T59" fmla="*/ 905 h 2927"/>
                <a:gd name="T60" fmla="*/ 2279 w 3323"/>
                <a:gd name="T61" fmla="*/ 845 h 2927"/>
                <a:gd name="T62" fmla="*/ 2332 w 3323"/>
                <a:gd name="T63" fmla="*/ 788 h 2927"/>
                <a:gd name="T64" fmla="*/ 2389 w 3323"/>
                <a:gd name="T65" fmla="*/ 732 h 2927"/>
                <a:gd name="T66" fmla="*/ 2453 w 3323"/>
                <a:gd name="T67" fmla="*/ 681 h 2927"/>
                <a:gd name="T68" fmla="*/ 2528 w 3323"/>
                <a:gd name="T69" fmla="*/ 634 h 2927"/>
                <a:gd name="T70" fmla="*/ 2528 w 3323"/>
                <a:gd name="T71" fmla="*/ 634 h 2927"/>
                <a:gd name="T72" fmla="*/ 2599 w 3323"/>
                <a:gd name="T73" fmla="*/ 594 h 2927"/>
                <a:gd name="T74" fmla="*/ 2662 w 3323"/>
                <a:gd name="T75" fmla="*/ 561 h 2927"/>
                <a:gd name="T76" fmla="*/ 2716 w 3323"/>
                <a:gd name="T77" fmla="*/ 532 h 2927"/>
                <a:gd name="T78" fmla="*/ 2763 w 3323"/>
                <a:gd name="T79" fmla="*/ 508 h 2927"/>
                <a:gd name="T80" fmla="*/ 2806 w 3323"/>
                <a:gd name="T81" fmla="*/ 485 h 2927"/>
                <a:gd name="T82" fmla="*/ 2846 w 3323"/>
                <a:gd name="T83" fmla="*/ 465 h 2927"/>
                <a:gd name="T84" fmla="*/ 2884 w 3323"/>
                <a:gd name="T85" fmla="*/ 442 h 2927"/>
                <a:gd name="T86" fmla="*/ 2920 w 3323"/>
                <a:gd name="T87" fmla="*/ 421 h 2927"/>
                <a:gd name="T88" fmla="*/ 2960 w 3323"/>
                <a:gd name="T89" fmla="*/ 397 h 2927"/>
                <a:gd name="T90" fmla="*/ 3001 w 3323"/>
                <a:gd name="T91" fmla="*/ 370 h 2927"/>
                <a:gd name="T92" fmla="*/ 3001 w 3323"/>
                <a:gd name="T93" fmla="*/ 370 h 2927"/>
                <a:gd name="T94" fmla="*/ 3046 w 3323"/>
                <a:gd name="T95" fmla="*/ 335 h 2927"/>
                <a:gd name="T96" fmla="*/ 3093 w 3323"/>
                <a:gd name="T97" fmla="*/ 294 h 2927"/>
                <a:gd name="T98" fmla="*/ 3136 w 3323"/>
                <a:gd name="T99" fmla="*/ 249 h 2927"/>
                <a:gd name="T100" fmla="*/ 3179 w 3323"/>
                <a:gd name="T101" fmla="*/ 200 h 2927"/>
                <a:gd name="T102" fmla="*/ 3217 w 3323"/>
                <a:gd name="T103" fmla="*/ 154 h 2927"/>
                <a:gd name="T104" fmla="*/ 3252 w 3323"/>
                <a:gd name="T105" fmla="*/ 109 h 2927"/>
                <a:gd name="T106" fmla="*/ 3281 w 3323"/>
                <a:gd name="T107" fmla="*/ 71 h 2927"/>
                <a:gd name="T108" fmla="*/ 3304 w 3323"/>
                <a:gd name="T109" fmla="*/ 40 h 2927"/>
                <a:gd name="T110" fmla="*/ 3317 w 3323"/>
                <a:gd name="T111" fmla="*/ 19 h 2927"/>
                <a:gd name="T112" fmla="*/ 3323 w 3323"/>
                <a:gd name="T113" fmla="*/ 12 h 2927"/>
                <a:gd name="T114" fmla="*/ 3316 w 3323"/>
                <a:gd name="T115" fmla="*/ 0 h 2927"/>
                <a:gd name="T116" fmla="*/ 0 w 3323"/>
                <a:gd name="T117" fmla="*/ 0 h 2927"/>
                <a:gd name="T118" fmla="*/ 0 w 3323"/>
                <a:gd name="T119" fmla="*/ 2927 h 2927"/>
                <a:gd name="T120" fmla="*/ 0 w 3323"/>
                <a:gd name="T121" fmla="*/ 2927 h 2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3" h="2927">
                  <a:moveTo>
                    <a:pt x="0" y="2927"/>
                  </a:moveTo>
                  <a:lnTo>
                    <a:pt x="456" y="2443"/>
                  </a:lnTo>
                  <a:lnTo>
                    <a:pt x="456" y="2443"/>
                  </a:lnTo>
                  <a:lnTo>
                    <a:pt x="473" y="2422"/>
                  </a:lnTo>
                  <a:lnTo>
                    <a:pt x="523" y="2363"/>
                  </a:lnTo>
                  <a:lnTo>
                    <a:pt x="598" y="2275"/>
                  </a:lnTo>
                  <a:lnTo>
                    <a:pt x="693" y="2166"/>
                  </a:lnTo>
                  <a:lnTo>
                    <a:pt x="800" y="2044"/>
                  </a:lnTo>
                  <a:lnTo>
                    <a:pt x="917" y="1916"/>
                  </a:lnTo>
                  <a:lnTo>
                    <a:pt x="1035" y="1790"/>
                  </a:lnTo>
                  <a:lnTo>
                    <a:pt x="1149" y="1676"/>
                  </a:lnTo>
                  <a:lnTo>
                    <a:pt x="1254" y="1579"/>
                  </a:lnTo>
                  <a:lnTo>
                    <a:pt x="1344" y="1510"/>
                  </a:lnTo>
                  <a:lnTo>
                    <a:pt x="1344" y="1510"/>
                  </a:lnTo>
                  <a:lnTo>
                    <a:pt x="1422" y="1458"/>
                  </a:lnTo>
                  <a:lnTo>
                    <a:pt x="1494" y="1415"/>
                  </a:lnTo>
                  <a:lnTo>
                    <a:pt x="1565" y="1373"/>
                  </a:lnTo>
                  <a:lnTo>
                    <a:pt x="1633" y="1339"/>
                  </a:lnTo>
                  <a:lnTo>
                    <a:pt x="1697" y="1304"/>
                  </a:lnTo>
                  <a:lnTo>
                    <a:pt x="1759" y="1275"/>
                  </a:lnTo>
                  <a:lnTo>
                    <a:pt x="1819" y="1244"/>
                  </a:lnTo>
                  <a:lnTo>
                    <a:pt x="1878" y="1214"/>
                  </a:lnTo>
                  <a:lnTo>
                    <a:pt x="1935" y="1183"/>
                  </a:lnTo>
                  <a:lnTo>
                    <a:pt x="1990" y="1152"/>
                  </a:lnTo>
                  <a:lnTo>
                    <a:pt x="1990" y="1152"/>
                  </a:lnTo>
                  <a:lnTo>
                    <a:pt x="2044" y="1114"/>
                  </a:lnTo>
                  <a:lnTo>
                    <a:pt x="2092" y="1069"/>
                  </a:lnTo>
                  <a:lnTo>
                    <a:pt x="2139" y="1018"/>
                  </a:lnTo>
                  <a:lnTo>
                    <a:pt x="2186" y="962"/>
                  </a:lnTo>
                  <a:lnTo>
                    <a:pt x="2231" y="905"/>
                  </a:lnTo>
                  <a:lnTo>
                    <a:pt x="2279" y="845"/>
                  </a:lnTo>
                  <a:lnTo>
                    <a:pt x="2332" y="788"/>
                  </a:lnTo>
                  <a:lnTo>
                    <a:pt x="2389" y="732"/>
                  </a:lnTo>
                  <a:lnTo>
                    <a:pt x="2453" y="681"/>
                  </a:lnTo>
                  <a:lnTo>
                    <a:pt x="2528" y="634"/>
                  </a:lnTo>
                  <a:lnTo>
                    <a:pt x="2528" y="634"/>
                  </a:lnTo>
                  <a:lnTo>
                    <a:pt x="2599" y="594"/>
                  </a:lnTo>
                  <a:lnTo>
                    <a:pt x="2662" y="561"/>
                  </a:lnTo>
                  <a:lnTo>
                    <a:pt x="2716" y="532"/>
                  </a:lnTo>
                  <a:lnTo>
                    <a:pt x="2763" y="508"/>
                  </a:lnTo>
                  <a:lnTo>
                    <a:pt x="2806" y="485"/>
                  </a:lnTo>
                  <a:lnTo>
                    <a:pt x="2846" y="465"/>
                  </a:lnTo>
                  <a:lnTo>
                    <a:pt x="2884" y="442"/>
                  </a:lnTo>
                  <a:lnTo>
                    <a:pt x="2920" y="421"/>
                  </a:lnTo>
                  <a:lnTo>
                    <a:pt x="2960" y="397"/>
                  </a:lnTo>
                  <a:lnTo>
                    <a:pt x="3001" y="370"/>
                  </a:lnTo>
                  <a:lnTo>
                    <a:pt x="3001" y="370"/>
                  </a:lnTo>
                  <a:lnTo>
                    <a:pt x="3046" y="335"/>
                  </a:lnTo>
                  <a:lnTo>
                    <a:pt x="3093" y="294"/>
                  </a:lnTo>
                  <a:lnTo>
                    <a:pt x="3136" y="249"/>
                  </a:lnTo>
                  <a:lnTo>
                    <a:pt x="3179" y="200"/>
                  </a:lnTo>
                  <a:lnTo>
                    <a:pt x="3217" y="154"/>
                  </a:lnTo>
                  <a:lnTo>
                    <a:pt x="3252" y="109"/>
                  </a:lnTo>
                  <a:lnTo>
                    <a:pt x="3281" y="71"/>
                  </a:lnTo>
                  <a:lnTo>
                    <a:pt x="3304" y="40"/>
                  </a:lnTo>
                  <a:lnTo>
                    <a:pt x="3317" y="19"/>
                  </a:lnTo>
                  <a:lnTo>
                    <a:pt x="3323" y="12"/>
                  </a:lnTo>
                  <a:lnTo>
                    <a:pt x="3316" y="0"/>
                  </a:lnTo>
                  <a:lnTo>
                    <a:pt x="0" y="0"/>
                  </a:lnTo>
                  <a:lnTo>
                    <a:pt x="0" y="2927"/>
                  </a:lnTo>
                  <a:lnTo>
                    <a:pt x="0" y="292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7" name="Freeform 289">
              <a:extLst>
                <a:ext uri="{FF2B5EF4-FFF2-40B4-BE49-F238E27FC236}">
                  <a16:creationId xmlns:a16="http://schemas.microsoft.com/office/drawing/2014/main" id="{6AAA8108-EAC7-F7F7-2CFE-B447232A6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00"/>
              <a:ext cx="88" cy="434"/>
            </a:xfrm>
            <a:custGeom>
              <a:avLst/>
              <a:gdLst>
                <a:gd name="T0" fmla="*/ 152 w 174"/>
                <a:gd name="T1" fmla="*/ 0 h 868"/>
                <a:gd name="T2" fmla="*/ 141 w 174"/>
                <a:gd name="T3" fmla="*/ 9 h 868"/>
                <a:gd name="T4" fmla="*/ 117 w 174"/>
                <a:gd name="T5" fmla="*/ 35 h 868"/>
                <a:gd name="T6" fmla="*/ 84 w 174"/>
                <a:gd name="T7" fmla="*/ 78 h 868"/>
                <a:gd name="T8" fmla="*/ 50 w 174"/>
                <a:gd name="T9" fmla="*/ 138 h 868"/>
                <a:gd name="T10" fmla="*/ 19 w 174"/>
                <a:gd name="T11" fmla="*/ 216 h 868"/>
                <a:gd name="T12" fmla="*/ 1 w 174"/>
                <a:gd name="T13" fmla="*/ 311 h 868"/>
                <a:gd name="T14" fmla="*/ 0 w 174"/>
                <a:gd name="T15" fmla="*/ 425 h 868"/>
                <a:gd name="T16" fmla="*/ 24 w 174"/>
                <a:gd name="T17" fmla="*/ 555 h 868"/>
                <a:gd name="T18" fmla="*/ 79 w 174"/>
                <a:gd name="T19" fmla="*/ 702 h 868"/>
                <a:gd name="T20" fmla="*/ 174 w 174"/>
                <a:gd name="T21" fmla="*/ 868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868">
                  <a:moveTo>
                    <a:pt x="152" y="0"/>
                  </a:moveTo>
                  <a:lnTo>
                    <a:pt x="141" y="9"/>
                  </a:lnTo>
                  <a:lnTo>
                    <a:pt x="117" y="35"/>
                  </a:lnTo>
                  <a:lnTo>
                    <a:pt x="84" y="78"/>
                  </a:lnTo>
                  <a:lnTo>
                    <a:pt x="50" y="138"/>
                  </a:lnTo>
                  <a:lnTo>
                    <a:pt x="19" y="216"/>
                  </a:lnTo>
                  <a:lnTo>
                    <a:pt x="1" y="311"/>
                  </a:lnTo>
                  <a:lnTo>
                    <a:pt x="0" y="425"/>
                  </a:lnTo>
                  <a:lnTo>
                    <a:pt x="24" y="555"/>
                  </a:lnTo>
                  <a:lnTo>
                    <a:pt x="79" y="702"/>
                  </a:lnTo>
                  <a:lnTo>
                    <a:pt x="174" y="8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8" name="Freeform 290">
              <a:extLst>
                <a:ext uri="{FF2B5EF4-FFF2-40B4-BE49-F238E27FC236}">
                  <a16:creationId xmlns:a16="http://schemas.microsoft.com/office/drawing/2014/main" id="{31B9ABDA-1C24-EE8A-0A0A-7BECD5C4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325"/>
              <a:ext cx="210" cy="822"/>
            </a:xfrm>
            <a:custGeom>
              <a:avLst/>
              <a:gdLst>
                <a:gd name="T0" fmla="*/ 202 w 419"/>
                <a:gd name="T1" fmla="*/ 0 h 1643"/>
                <a:gd name="T2" fmla="*/ 191 w 419"/>
                <a:gd name="T3" fmla="*/ 38 h 1643"/>
                <a:gd name="T4" fmla="*/ 167 w 419"/>
                <a:gd name="T5" fmla="*/ 141 h 1643"/>
                <a:gd name="T6" fmla="*/ 131 w 419"/>
                <a:gd name="T7" fmla="*/ 297 h 1643"/>
                <a:gd name="T8" fmla="*/ 91 w 419"/>
                <a:gd name="T9" fmla="*/ 489 h 1643"/>
                <a:gd name="T10" fmla="*/ 51 w 419"/>
                <a:gd name="T11" fmla="*/ 703 h 1643"/>
                <a:gd name="T12" fmla="*/ 20 w 419"/>
                <a:gd name="T13" fmla="*/ 922 h 1643"/>
                <a:gd name="T14" fmla="*/ 1 w 419"/>
                <a:gd name="T15" fmla="*/ 1133 h 1643"/>
                <a:gd name="T16" fmla="*/ 0 w 419"/>
                <a:gd name="T17" fmla="*/ 1321 h 1643"/>
                <a:gd name="T18" fmla="*/ 24 w 419"/>
                <a:gd name="T19" fmla="*/ 1474 h 1643"/>
                <a:gd name="T20" fmla="*/ 77 w 419"/>
                <a:gd name="T21" fmla="*/ 1570 h 1643"/>
                <a:gd name="T22" fmla="*/ 77 w 419"/>
                <a:gd name="T23" fmla="*/ 1570 h 1643"/>
                <a:gd name="T24" fmla="*/ 145 w 419"/>
                <a:gd name="T25" fmla="*/ 1622 h 1643"/>
                <a:gd name="T26" fmla="*/ 207 w 419"/>
                <a:gd name="T27" fmla="*/ 1643 h 1643"/>
                <a:gd name="T28" fmla="*/ 262 w 419"/>
                <a:gd name="T29" fmla="*/ 1638 h 1643"/>
                <a:gd name="T30" fmla="*/ 312 w 419"/>
                <a:gd name="T31" fmla="*/ 1610 h 1643"/>
                <a:gd name="T32" fmla="*/ 352 w 419"/>
                <a:gd name="T33" fmla="*/ 1562 h 1643"/>
                <a:gd name="T34" fmla="*/ 385 w 419"/>
                <a:gd name="T35" fmla="*/ 1496 h 1643"/>
                <a:gd name="T36" fmla="*/ 407 w 419"/>
                <a:gd name="T37" fmla="*/ 1418 h 1643"/>
                <a:gd name="T38" fmla="*/ 419 w 419"/>
                <a:gd name="T39" fmla="*/ 1328 h 1643"/>
                <a:gd name="T40" fmla="*/ 419 w 419"/>
                <a:gd name="T41" fmla="*/ 1232 h 1643"/>
                <a:gd name="T42" fmla="*/ 409 w 419"/>
                <a:gd name="T43" fmla="*/ 1130 h 1643"/>
                <a:gd name="T44" fmla="*/ 409 w 419"/>
                <a:gd name="T45" fmla="*/ 1130 h 1643"/>
                <a:gd name="T46" fmla="*/ 385 w 419"/>
                <a:gd name="T47" fmla="*/ 1017 h 1643"/>
                <a:gd name="T48" fmla="*/ 352 w 419"/>
                <a:gd name="T49" fmla="*/ 902 h 1643"/>
                <a:gd name="T50" fmla="*/ 316 w 419"/>
                <a:gd name="T51" fmla="*/ 782 h 1643"/>
                <a:gd name="T52" fmla="*/ 276 w 419"/>
                <a:gd name="T53" fmla="*/ 663 h 1643"/>
                <a:gd name="T54" fmla="*/ 238 w 419"/>
                <a:gd name="T55" fmla="*/ 544 h 1643"/>
                <a:gd name="T56" fmla="*/ 207 w 419"/>
                <a:gd name="T57" fmla="*/ 426 h 1643"/>
                <a:gd name="T58" fmla="*/ 183 w 419"/>
                <a:gd name="T59" fmla="*/ 312 h 1643"/>
                <a:gd name="T60" fmla="*/ 172 w 419"/>
                <a:gd name="T61" fmla="*/ 202 h 1643"/>
                <a:gd name="T62" fmla="*/ 178 w 419"/>
                <a:gd name="T63" fmla="*/ 98 h 1643"/>
                <a:gd name="T64" fmla="*/ 202 w 419"/>
                <a:gd name="T65" fmla="*/ 0 h 1643"/>
                <a:gd name="T66" fmla="*/ 202 w 419"/>
                <a:gd name="T67" fmla="*/ 0 h 1643"/>
                <a:gd name="T68" fmla="*/ 202 w 419"/>
                <a:gd name="T69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9" h="1643">
                  <a:moveTo>
                    <a:pt x="202" y="0"/>
                  </a:moveTo>
                  <a:lnTo>
                    <a:pt x="191" y="38"/>
                  </a:lnTo>
                  <a:lnTo>
                    <a:pt x="167" y="141"/>
                  </a:lnTo>
                  <a:lnTo>
                    <a:pt x="131" y="297"/>
                  </a:lnTo>
                  <a:lnTo>
                    <a:pt x="91" y="489"/>
                  </a:lnTo>
                  <a:lnTo>
                    <a:pt x="51" y="703"/>
                  </a:lnTo>
                  <a:lnTo>
                    <a:pt x="20" y="922"/>
                  </a:lnTo>
                  <a:lnTo>
                    <a:pt x="1" y="1133"/>
                  </a:lnTo>
                  <a:lnTo>
                    <a:pt x="0" y="1321"/>
                  </a:lnTo>
                  <a:lnTo>
                    <a:pt x="24" y="1474"/>
                  </a:lnTo>
                  <a:lnTo>
                    <a:pt x="77" y="1570"/>
                  </a:lnTo>
                  <a:lnTo>
                    <a:pt x="77" y="1570"/>
                  </a:lnTo>
                  <a:lnTo>
                    <a:pt x="145" y="1622"/>
                  </a:lnTo>
                  <a:lnTo>
                    <a:pt x="207" y="1643"/>
                  </a:lnTo>
                  <a:lnTo>
                    <a:pt x="262" y="1638"/>
                  </a:lnTo>
                  <a:lnTo>
                    <a:pt x="312" y="1610"/>
                  </a:lnTo>
                  <a:lnTo>
                    <a:pt x="352" y="1562"/>
                  </a:lnTo>
                  <a:lnTo>
                    <a:pt x="385" y="1496"/>
                  </a:lnTo>
                  <a:lnTo>
                    <a:pt x="407" y="1418"/>
                  </a:lnTo>
                  <a:lnTo>
                    <a:pt x="419" y="1328"/>
                  </a:lnTo>
                  <a:lnTo>
                    <a:pt x="419" y="1232"/>
                  </a:lnTo>
                  <a:lnTo>
                    <a:pt x="409" y="1130"/>
                  </a:lnTo>
                  <a:lnTo>
                    <a:pt x="409" y="1130"/>
                  </a:lnTo>
                  <a:lnTo>
                    <a:pt x="385" y="1017"/>
                  </a:lnTo>
                  <a:lnTo>
                    <a:pt x="352" y="902"/>
                  </a:lnTo>
                  <a:lnTo>
                    <a:pt x="316" y="782"/>
                  </a:lnTo>
                  <a:lnTo>
                    <a:pt x="276" y="663"/>
                  </a:lnTo>
                  <a:lnTo>
                    <a:pt x="238" y="544"/>
                  </a:lnTo>
                  <a:lnTo>
                    <a:pt x="207" y="426"/>
                  </a:lnTo>
                  <a:lnTo>
                    <a:pt x="183" y="312"/>
                  </a:lnTo>
                  <a:lnTo>
                    <a:pt x="172" y="202"/>
                  </a:lnTo>
                  <a:lnTo>
                    <a:pt x="178" y="98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9" name="Freeform 291">
              <a:extLst>
                <a:ext uri="{FF2B5EF4-FFF2-40B4-BE49-F238E27FC236}">
                  <a16:creationId xmlns:a16="http://schemas.microsoft.com/office/drawing/2014/main" id="{824487CA-1EE1-53EE-3589-F64930503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325"/>
              <a:ext cx="210" cy="822"/>
            </a:xfrm>
            <a:custGeom>
              <a:avLst/>
              <a:gdLst>
                <a:gd name="T0" fmla="*/ 202 w 419"/>
                <a:gd name="T1" fmla="*/ 0 h 1643"/>
                <a:gd name="T2" fmla="*/ 191 w 419"/>
                <a:gd name="T3" fmla="*/ 38 h 1643"/>
                <a:gd name="T4" fmla="*/ 167 w 419"/>
                <a:gd name="T5" fmla="*/ 141 h 1643"/>
                <a:gd name="T6" fmla="*/ 131 w 419"/>
                <a:gd name="T7" fmla="*/ 297 h 1643"/>
                <a:gd name="T8" fmla="*/ 91 w 419"/>
                <a:gd name="T9" fmla="*/ 489 h 1643"/>
                <a:gd name="T10" fmla="*/ 51 w 419"/>
                <a:gd name="T11" fmla="*/ 703 h 1643"/>
                <a:gd name="T12" fmla="*/ 20 w 419"/>
                <a:gd name="T13" fmla="*/ 922 h 1643"/>
                <a:gd name="T14" fmla="*/ 1 w 419"/>
                <a:gd name="T15" fmla="*/ 1133 h 1643"/>
                <a:gd name="T16" fmla="*/ 0 w 419"/>
                <a:gd name="T17" fmla="*/ 1321 h 1643"/>
                <a:gd name="T18" fmla="*/ 24 w 419"/>
                <a:gd name="T19" fmla="*/ 1474 h 1643"/>
                <a:gd name="T20" fmla="*/ 77 w 419"/>
                <a:gd name="T21" fmla="*/ 1570 h 1643"/>
                <a:gd name="T22" fmla="*/ 77 w 419"/>
                <a:gd name="T23" fmla="*/ 1570 h 1643"/>
                <a:gd name="T24" fmla="*/ 145 w 419"/>
                <a:gd name="T25" fmla="*/ 1622 h 1643"/>
                <a:gd name="T26" fmla="*/ 207 w 419"/>
                <a:gd name="T27" fmla="*/ 1643 h 1643"/>
                <a:gd name="T28" fmla="*/ 262 w 419"/>
                <a:gd name="T29" fmla="*/ 1638 h 1643"/>
                <a:gd name="T30" fmla="*/ 312 w 419"/>
                <a:gd name="T31" fmla="*/ 1610 h 1643"/>
                <a:gd name="T32" fmla="*/ 352 w 419"/>
                <a:gd name="T33" fmla="*/ 1562 h 1643"/>
                <a:gd name="T34" fmla="*/ 385 w 419"/>
                <a:gd name="T35" fmla="*/ 1496 h 1643"/>
                <a:gd name="T36" fmla="*/ 407 w 419"/>
                <a:gd name="T37" fmla="*/ 1418 h 1643"/>
                <a:gd name="T38" fmla="*/ 419 w 419"/>
                <a:gd name="T39" fmla="*/ 1328 h 1643"/>
                <a:gd name="T40" fmla="*/ 419 w 419"/>
                <a:gd name="T41" fmla="*/ 1232 h 1643"/>
                <a:gd name="T42" fmla="*/ 409 w 419"/>
                <a:gd name="T43" fmla="*/ 1130 h 1643"/>
                <a:gd name="T44" fmla="*/ 409 w 419"/>
                <a:gd name="T45" fmla="*/ 1130 h 1643"/>
                <a:gd name="T46" fmla="*/ 385 w 419"/>
                <a:gd name="T47" fmla="*/ 1017 h 1643"/>
                <a:gd name="T48" fmla="*/ 352 w 419"/>
                <a:gd name="T49" fmla="*/ 902 h 1643"/>
                <a:gd name="T50" fmla="*/ 316 w 419"/>
                <a:gd name="T51" fmla="*/ 782 h 1643"/>
                <a:gd name="T52" fmla="*/ 276 w 419"/>
                <a:gd name="T53" fmla="*/ 663 h 1643"/>
                <a:gd name="T54" fmla="*/ 238 w 419"/>
                <a:gd name="T55" fmla="*/ 544 h 1643"/>
                <a:gd name="T56" fmla="*/ 207 w 419"/>
                <a:gd name="T57" fmla="*/ 426 h 1643"/>
                <a:gd name="T58" fmla="*/ 183 w 419"/>
                <a:gd name="T59" fmla="*/ 312 h 1643"/>
                <a:gd name="T60" fmla="*/ 172 w 419"/>
                <a:gd name="T61" fmla="*/ 202 h 1643"/>
                <a:gd name="T62" fmla="*/ 178 w 419"/>
                <a:gd name="T63" fmla="*/ 98 h 1643"/>
                <a:gd name="T64" fmla="*/ 202 w 419"/>
                <a:gd name="T65" fmla="*/ 0 h 1643"/>
                <a:gd name="T66" fmla="*/ 202 w 419"/>
                <a:gd name="T67" fmla="*/ 0 h 1643"/>
                <a:gd name="T68" fmla="*/ 202 w 419"/>
                <a:gd name="T69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9" h="1643">
                  <a:moveTo>
                    <a:pt x="202" y="0"/>
                  </a:moveTo>
                  <a:lnTo>
                    <a:pt x="191" y="38"/>
                  </a:lnTo>
                  <a:lnTo>
                    <a:pt x="167" y="141"/>
                  </a:lnTo>
                  <a:lnTo>
                    <a:pt x="131" y="297"/>
                  </a:lnTo>
                  <a:lnTo>
                    <a:pt x="91" y="489"/>
                  </a:lnTo>
                  <a:lnTo>
                    <a:pt x="51" y="703"/>
                  </a:lnTo>
                  <a:lnTo>
                    <a:pt x="20" y="922"/>
                  </a:lnTo>
                  <a:lnTo>
                    <a:pt x="1" y="1133"/>
                  </a:lnTo>
                  <a:lnTo>
                    <a:pt x="0" y="1321"/>
                  </a:lnTo>
                  <a:lnTo>
                    <a:pt x="24" y="1474"/>
                  </a:lnTo>
                  <a:lnTo>
                    <a:pt x="77" y="1570"/>
                  </a:lnTo>
                  <a:lnTo>
                    <a:pt x="77" y="1570"/>
                  </a:lnTo>
                  <a:lnTo>
                    <a:pt x="145" y="1622"/>
                  </a:lnTo>
                  <a:lnTo>
                    <a:pt x="207" y="1643"/>
                  </a:lnTo>
                  <a:lnTo>
                    <a:pt x="262" y="1638"/>
                  </a:lnTo>
                  <a:lnTo>
                    <a:pt x="312" y="1610"/>
                  </a:lnTo>
                  <a:lnTo>
                    <a:pt x="352" y="1562"/>
                  </a:lnTo>
                  <a:lnTo>
                    <a:pt x="385" y="1496"/>
                  </a:lnTo>
                  <a:lnTo>
                    <a:pt x="407" y="1418"/>
                  </a:lnTo>
                  <a:lnTo>
                    <a:pt x="419" y="1328"/>
                  </a:lnTo>
                  <a:lnTo>
                    <a:pt x="419" y="1232"/>
                  </a:lnTo>
                  <a:lnTo>
                    <a:pt x="409" y="1130"/>
                  </a:lnTo>
                  <a:lnTo>
                    <a:pt x="409" y="1130"/>
                  </a:lnTo>
                  <a:lnTo>
                    <a:pt x="385" y="1017"/>
                  </a:lnTo>
                  <a:lnTo>
                    <a:pt x="352" y="902"/>
                  </a:lnTo>
                  <a:lnTo>
                    <a:pt x="316" y="782"/>
                  </a:lnTo>
                  <a:lnTo>
                    <a:pt x="276" y="663"/>
                  </a:lnTo>
                  <a:lnTo>
                    <a:pt x="238" y="544"/>
                  </a:lnTo>
                  <a:lnTo>
                    <a:pt x="207" y="426"/>
                  </a:lnTo>
                  <a:lnTo>
                    <a:pt x="183" y="312"/>
                  </a:lnTo>
                  <a:lnTo>
                    <a:pt x="172" y="202"/>
                  </a:lnTo>
                  <a:lnTo>
                    <a:pt x="178" y="98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0" name="Freeform 292">
              <a:extLst>
                <a:ext uri="{FF2B5EF4-FFF2-40B4-BE49-F238E27FC236}">
                  <a16:creationId xmlns:a16="http://schemas.microsoft.com/office/drawing/2014/main" id="{BCFC9495-5D36-9E4D-88D5-D65B831F3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591"/>
              <a:ext cx="115" cy="102"/>
            </a:xfrm>
            <a:custGeom>
              <a:avLst/>
              <a:gdLst>
                <a:gd name="T0" fmla="*/ 0 w 228"/>
                <a:gd name="T1" fmla="*/ 123 h 206"/>
                <a:gd name="T2" fmla="*/ 2 w 228"/>
                <a:gd name="T3" fmla="*/ 125 h 206"/>
                <a:gd name="T4" fmla="*/ 7 w 228"/>
                <a:gd name="T5" fmla="*/ 131 h 206"/>
                <a:gd name="T6" fmla="*/ 15 w 228"/>
                <a:gd name="T7" fmla="*/ 142 h 206"/>
                <a:gd name="T8" fmla="*/ 26 w 228"/>
                <a:gd name="T9" fmla="*/ 156 h 206"/>
                <a:gd name="T10" fmla="*/ 41 w 228"/>
                <a:gd name="T11" fmla="*/ 168 h 206"/>
                <a:gd name="T12" fmla="*/ 59 w 228"/>
                <a:gd name="T13" fmla="*/ 182 h 206"/>
                <a:gd name="T14" fmla="*/ 81 w 228"/>
                <a:gd name="T15" fmla="*/ 192 h 206"/>
                <a:gd name="T16" fmla="*/ 105 w 228"/>
                <a:gd name="T17" fmla="*/ 201 h 206"/>
                <a:gd name="T18" fmla="*/ 133 w 228"/>
                <a:gd name="T19" fmla="*/ 206 h 206"/>
                <a:gd name="T20" fmla="*/ 164 w 228"/>
                <a:gd name="T21" fmla="*/ 204 h 206"/>
                <a:gd name="T22" fmla="*/ 164 w 228"/>
                <a:gd name="T23" fmla="*/ 204 h 206"/>
                <a:gd name="T24" fmla="*/ 180 w 228"/>
                <a:gd name="T25" fmla="*/ 199 h 206"/>
                <a:gd name="T26" fmla="*/ 193 w 228"/>
                <a:gd name="T27" fmla="*/ 185 h 206"/>
                <a:gd name="T28" fmla="*/ 206 w 228"/>
                <a:gd name="T29" fmla="*/ 168 h 206"/>
                <a:gd name="T30" fmla="*/ 216 w 228"/>
                <a:gd name="T31" fmla="*/ 145 h 206"/>
                <a:gd name="T32" fmla="*/ 223 w 228"/>
                <a:gd name="T33" fmla="*/ 121 h 206"/>
                <a:gd name="T34" fmla="*/ 226 w 228"/>
                <a:gd name="T35" fmla="*/ 97 h 206"/>
                <a:gd name="T36" fmla="*/ 228 w 228"/>
                <a:gd name="T37" fmla="*/ 73 h 206"/>
                <a:gd name="T38" fmla="*/ 226 w 228"/>
                <a:gd name="T39" fmla="*/ 50 h 206"/>
                <a:gd name="T40" fmla="*/ 221 w 228"/>
                <a:gd name="T41" fmla="*/ 33 h 206"/>
                <a:gd name="T42" fmla="*/ 212 w 228"/>
                <a:gd name="T43" fmla="*/ 19 h 206"/>
                <a:gd name="T44" fmla="*/ 212 w 228"/>
                <a:gd name="T45" fmla="*/ 19 h 206"/>
                <a:gd name="T46" fmla="*/ 188 w 228"/>
                <a:gd name="T47" fmla="*/ 5 h 206"/>
                <a:gd name="T48" fmla="*/ 162 w 228"/>
                <a:gd name="T49" fmla="*/ 0 h 206"/>
                <a:gd name="T50" fmla="*/ 136 w 228"/>
                <a:gd name="T51" fmla="*/ 4 h 206"/>
                <a:gd name="T52" fmla="*/ 109 w 228"/>
                <a:gd name="T53" fmla="*/ 14 h 206"/>
                <a:gd name="T54" fmla="*/ 83 w 228"/>
                <a:gd name="T55" fmla="*/ 30 h 206"/>
                <a:gd name="T56" fmla="*/ 59 w 228"/>
                <a:gd name="T57" fmla="*/ 49 h 206"/>
                <a:gd name="T58" fmla="*/ 38 w 228"/>
                <a:gd name="T59" fmla="*/ 69 h 206"/>
                <a:gd name="T60" fmla="*/ 21 w 228"/>
                <a:gd name="T61" fmla="*/ 88 h 206"/>
                <a:gd name="T62" fmla="*/ 9 w 228"/>
                <a:gd name="T63" fmla="*/ 107 h 206"/>
                <a:gd name="T64" fmla="*/ 0 w 228"/>
                <a:gd name="T65" fmla="*/ 123 h 206"/>
                <a:gd name="T66" fmla="*/ 0 w 228"/>
                <a:gd name="T67" fmla="*/ 12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06">
                  <a:moveTo>
                    <a:pt x="0" y="123"/>
                  </a:moveTo>
                  <a:lnTo>
                    <a:pt x="2" y="125"/>
                  </a:lnTo>
                  <a:lnTo>
                    <a:pt x="7" y="131"/>
                  </a:lnTo>
                  <a:lnTo>
                    <a:pt x="15" y="142"/>
                  </a:lnTo>
                  <a:lnTo>
                    <a:pt x="26" y="156"/>
                  </a:lnTo>
                  <a:lnTo>
                    <a:pt x="41" y="168"/>
                  </a:lnTo>
                  <a:lnTo>
                    <a:pt x="59" y="182"/>
                  </a:lnTo>
                  <a:lnTo>
                    <a:pt x="81" y="192"/>
                  </a:lnTo>
                  <a:lnTo>
                    <a:pt x="105" y="201"/>
                  </a:lnTo>
                  <a:lnTo>
                    <a:pt x="133" y="206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80" y="199"/>
                  </a:lnTo>
                  <a:lnTo>
                    <a:pt x="193" y="185"/>
                  </a:lnTo>
                  <a:lnTo>
                    <a:pt x="206" y="168"/>
                  </a:lnTo>
                  <a:lnTo>
                    <a:pt x="216" y="145"/>
                  </a:lnTo>
                  <a:lnTo>
                    <a:pt x="223" y="121"/>
                  </a:lnTo>
                  <a:lnTo>
                    <a:pt x="226" y="97"/>
                  </a:lnTo>
                  <a:lnTo>
                    <a:pt x="228" y="73"/>
                  </a:lnTo>
                  <a:lnTo>
                    <a:pt x="226" y="50"/>
                  </a:lnTo>
                  <a:lnTo>
                    <a:pt x="221" y="33"/>
                  </a:lnTo>
                  <a:lnTo>
                    <a:pt x="212" y="19"/>
                  </a:lnTo>
                  <a:lnTo>
                    <a:pt x="212" y="19"/>
                  </a:lnTo>
                  <a:lnTo>
                    <a:pt x="188" y="5"/>
                  </a:lnTo>
                  <a:lnTo>
                    <a:pt x="162" y="0"/>
                  </a:lnTo>
                  <a:lnTo>
                    <a:pt x="136" y="4"/>
                  </a:lnTo>
                  <a:lnTo>
                    <a:pt x="109" y="14"/>
                  </a:lnTo>
                  <a:lnTo>
                    <a:pt x="83" y="30"/>
                  </a:lnTo>
                  <a:lnTo>
                    <a:pt x="59" y="49"/>
                  </a:lnTo>
                  <a:lnTo>
                    <a:pt x="38" y="69"/>
                  </a:lnTo>
                  <a:lnTo>
                    <a:pt x="21" y="88"/>
                  </a:lnTo>
                  <a:lnTo>
                    <a:pt x="9" y="107"/>
                  </a:lnTo>
                  <a:lnTo>
                    <a:pt x="0" y="123"/>
                  </a:lnTo>
                  <a:lnTo>
                    <a:pt x="0" y="12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1" name="Freeform 293">
              <a:extLst>
                <a:ext uri="{FF2B5EF4-FFF2-40B4-BE49-F238E27FC236}">
                  <a16:creationId xmlns:a16="http://schemas.microsoft.com/office/drawing/2014/main" id="{84851DEE-6D8F-CD27-46C8-1EB4C6025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684"/>
              <a:ext cx="83" cy="98"/>
            </a:xfrm>
            <a:custGeom>
              <a:avLst/>
              <a:gdLst>
                <a:gd name="T0" fmla="*/ 0 w 165"/>
                <a:gd name="T1" fmla="*/ 197 h 197"/>
                <a:gd name="T2" fmla="*/ 3 w 165"/>
                <a:gd name="T3" fmla="*/ 192 h 197"/>
                <a:gd name="T4" fmla="*/ 13 w 165"/>
                <a:gd name="T5" fmla="*/ 178 h 197"/>
                <a:gd name="T6" fmla="*/ 29 w 165"/>
                <a:gd name="T7" fmla="*/ 159 h 197"/>
                <a:gd name="T8" fmla="*/ 48 w 165"/>
                <a:gd name="T9" fmla="*/ 135 h 197"/>
                <a:gd name="T10" fmla="*/ 69 w 165"/>
                <a:gd name="T11" fmla="*/ 107 h 197"/>
                <a:gd name="T12" fmla="*/ 91 w 165"/>
                <a:gd name="T13" fmla="*/ 79 h 197"/>
                <a:gd name="T14" fmla="*/ 114 w 165"/>
                <a:gd name="T15" fmla="*/ 52 h 197"/>
                <a:gd name="T16" fmla="*/ 134 w 165"/>
                <a:gd name="T17" fmla="*/ 29 h 197"/>
                <a:gd name="T18" fmla="*/ 152 w 165"/>
                <a:gd name="T19" fmla="*/ 10 h 197"/>
                <a:gd name="T20" fmla="*/ 165 w 165"/>
                <a:gd name="T2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197">
                  <a:moveTo>
                    <a:pt x="0" y="197"/>
                  </a:moveTo>
                  <a:lnTo>
                    <a:pt x="3" y="192"/>
                  </a:lnTo>
                  <a:lnTo>
                    <a:pt x="13" y="178"/>
                  </a:lnTo>
                  <a:lnTo>
                    <a:pt x="29" y="159"/>
                  </a:lnTo>
                  <a:lnTo>
                    <a:pt x="48" y="135"/>
                  </a:lnTo>
                  <a:lnTo>
                    <a:pt x="69" y="107"/>
                  </a:lnTo>
                  <a:lnTo>
                    <a:pt x="91" y="79"/>
                  </a:lnTo>
                  <a:lnTo>
                    <a:pt x="114" y="52"/>
                  </a:lnTo>
                  <a:lnTo>
                    <a:pt x="134" y="29"/>
                  </a:lnTo>
                  <a:lnTo>
                    <a:pt x="152" y="10"/>
                  </a:lnTo>
                  <a:lnTo>
                    <a:pt x="16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2" name="Line 294">
              <a:extLst>
                <a:ext uri="{FF2B5EF4-FFF2-40B4-BE49-F238E27FC236}">
                  <a16:creationId xmlns:a16="http://schemas.microsoft.com/office/drawing/2014/main" id="{39D65A3C-21A0-3719-BE32-E9867FFC0F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14" y="1620"/>
              <a:ext cx="62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3" name="Freeform 295">
              <a:extLst>
                <a:ext uri="{FF2B5EF4-FFF2-40B4-BE49-F238E27FC236}">
                  <a16:creationId xmlns:a16="http://schemas.microsoft.com/office/drawing/2014/main" id="{E492A436-94FA-FCC2-B48C-97ABE221F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965"/>
              <a:ext cx="149" cy="149"/>
            </a:xfrm>
            <a:custGeom>
              <a:avLst/>
              <a:gdLst>
                <a:gd name="T0" fmla="*/ 297 w 297"/>
                <a:gd name="T1" fmla="*/ 125 h 299"/>
                <a:gd name="T2" fmla="*/ 297 w 297"/>
                <a:gd name="T3" fmla="*/ 130 h 299"/>
                <a:gd name="T4" fmla="*/ 297 w 297"/>
                <a:gd name="T5" fmla="*/ 142 h 299"/>
                <a:gd name="T6" fmla="*/ 295 w 297"/>
                <a:gd name="T7" fmla="*/ 159 h 299"/>
                <a:gd name="T8" fmla="*/ 292 w 297"/>
                <a:gd name="T9" fmla="*/ 180 h 299"/>
                <a:gd name="T10" fmla="*/ 285 w 297"/>
                <a:gd name="T11" fmla="*/ 204 h 299"/>
                <a:gd name="T12" fmla="*/ 275 w 297"/>
                <a:gd name="T13" fmla="*/ 228 h 299"/>
                <a:gd name="T14" fmla="*/ 261 w 297"/>
                <a:gd name="T15" fmla="*/ 251 h 299"/>
                <a:gd name="T16" fmla="*/ 240 w 297"/>
                <a:gd name="T17" fmla="*/ 272 h 299"/>
                <a:gd name="T18" fmla="*/ 216 w 297"/>
                <a:gd name="T19" fmla="*/ 287 h 299"/>
                <a:gd name="T20" fmla="*/ 183 w 297"/>
                <a:gd name="T21" fmla="*/ 296 h 299"/>
                <a:gd name="T22" fmla="*/ 183 w 297"/>
                <a:gd name="T23" fmla="*/ 296 h 299"/>
                <a:gd name="T24" fmla="*/ 150 w 297"/>
                <a:gd name="T25" fmla="*/ 299 h 299"/>
                <a:gd name="T26" fmla="*/ 121 w 297"/>
                <a:gd name="T27" fmla="*/ 294 h 299"/>
                <a:gd name="T28" fmla="*/ 95 w 297"/>
                <a:gd name="T29" fmla="*/ 285 h 299"/>
                <a:gd name="T30" fmla="*/ 72 w 297"/>
                <a:gd name="T31" fmla="*/ 270 h 299"/>
                <a:gd name="T32" fmla="*/ 53 w 297"/>
                <a:gd name="T33" fmla="*/ 253 h 299"/>
                <a:gd name="T34" fmla="*/ 38 w 297"/>
                <a:gd name="T35" fmla="*/ 230 h 299"/>
                <a:gd name="T36" fmla="*/ 27 w 297"/>
                <a:gd name="T37" fmla="*/ 206 h 299"/>
                <a:gd name="T38" fmla="*/ 19 w 297"/>
                <a:gd name="T39" fmla="*/ 180 h 299"/>
                <a:gd name="T40" fmla="*/ 14 w 297"/>
                <a:gd name="T41" fmla="*/ 152 h 299"/>
                <a:gd name="T42" fmla="*/ 12 w 297"/>
                <a:gd name="T43" fmla="*/ 125 h 299"/>
                <a:gd name="T44" fmla="*/ 12 w 297"/>
                <a:gd name="T45" fmla="*/ 125 h 299"/>
                <a:gd name="T46" fmla="*/ 12 w 297"/>
                <a:gd name="T47" fmla="*/ 100 h 299"/>
                <a:gd name="T48" fmla="*/ 10 w 297"/>
                <a:gd name="T49" fmla="*/ 78 h 299"/>
                <a:gd name="T50" fmla="*/ 10 w 297"/>
                <a:gd name="T51" fmla="*/ 57 h 299"/>
                <a:gd name="T52" fmla="*/ 8 w 297"/>
                <a:gd name="T53" fmla="*/ 42 h 299"/>
                <a:gd name="T54" fmla="*/ 7 w 297"/>
                <a:gd name="T55" fmla="*/ 28 h 299"/>
                <a:gd name="T56" fmla="*/ 5 w 297"/>
                <a:gd name="T57" fmla="*/ 18 h 299"/>
                <a:gd name="T58" fmla="*/ 3 w 297"/>
                <a:gd name="T59" fmla="*/ 11 h 299"/>
                <a:gd name="T60" fmla="*/ 2 w 297"/>
                <a:gd name="T61" fmla="*/ 4 h 299"/>
                <a:gd name="T62" fmla="*/ 2 w 297"/>
                <a:gd name="T63" fmla="*/ 0 h 299"/>
                <a:gd name="T64" fmla="*/ 0 w 297"/>
                <a:gd name="T65" fmla="*/ 0 h 299"/>
                <a:gd name="T66" fmla="*/ 0 w 297"/>
                <a:gd name="T67" fmla="*/ 0 h 299"/>
                <a:gd name="T68" fmla="*/ 3 w 297"/>
                <a:gd name="T69" fmla="*/ 5 h 299"/>
                <a:gd name="T70" fmla="*/ 8 w 297"/>
                <a:gd name="T71" fmla="*/ 19 h 299"/>
                <a:gd name="T72" fmla="*/ 17 w 297"/>
                <a:gd name="T73" fmla="*/ 40 h 299"/>
                <a:gd name="T74" fmla="*/ 29 w 297"/>
                <a:gd name="T75" fmla="*/ 64 h 299"/>
                <a:gd name="T76" fmla="*/ 45 w 297"/>
                <a:gd name="T77" fmla="*/ 92 h 299"/>
                <a:gd name="T78" fmla="*/ 62 w 297"/>
                <a:gd name="T79" fmla="*/ 121 h 299"/>
                <a:gd name="T80" fmla="*/ 81 w 297"/>
                <a:gd name="T81" fmla="*/ 147 h 299"/>
                <a:gd name="T82" fmla="*/ 104 w 297"/>
                <a:gd name="T83" fmla="*/ 170 h 299"/>
                <a:gd name="T84" fmla="*/ 126 w 297"/>
                <a:gd name="T85" fmla="*/ 185 h 299"/>
                <a:gd name="T86" fmla="*/ 148 w 297"/>
                <a:gd name="T87" fmla="*/ 194 h 299"/>
                <a:gd name="T88" fmla="*/ 148 w 297"/>
                <a:gd name="T89" fmla="*/ 194 h 299"/>
                <a:gd name="T90" fmla="*/ 173 w 297"/>
                <a:gd name="T91" fmla="*/ 196 h 299"/>
                <a:gd name="T92" fmla="*/ 195 w 297"/>
                <a:gd name="T93" fmla="*/ 190 h 299"/>
                <a:gd name="T94" fmla="*/ 216 w 297"/>
                <a:gd name="T95" fmla="*/ 183 h 299"/>
                <a:gd name="T96" fmla="*/ 235 w 297"/>
                <a:gd name="T97" fmla="*/ 175 h 299"/>
                <a:gd name="T98" fmla="*/ 252 w 297"/>
                <a:gd name="T99" fmla="*/ 164 h 299"/>
                <a:gd name="T100" fmla="*/ 268 w 297"/>
                <a:gd name="T101" fmla="*/ 152 h 299"/>
                <a:gd name="T102" fmla="*/ 280 w 297"/>
                <a:gd name="T103" fmla="*/ 142 h 299"/>
                <a:gd name="T104" fmla="*/ 290 w 297"/>
                <a:gd name="T105" fmla="*/ 133 h 299"/>
                <a:gd name="T106" fmla="*/ 295 w 297"/>
                <a:gd name="T107" fmla="*/ 128 h 299"/>
                <a:gd name="T108" fmla="*/ 297 w 297"/>
                <a:gd name="T109" fmla="*/ 125 h 299"/>
                <a:gd name="T110" fmla="*/ 297 w 297"/>
                <a:gd name="T111" fmla="*/ 12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7" h="299">
                  <a:moveTo>
                    <a:pt x="297" y="125"/>
                  </a:moveTo>
                  <a:lnTo>
                    <a:pt x="297" y="130"/>
                  </a:lnTo>
                  <a:lnTo>
                    <a:pt x="297" y="142"/>
                  </a:lnTo>
                  <a:lnTo>
                    <a:pt x="295" y="159"/>
                  </a:lnTo>
                  <a:lnTo>
                    <a:pt x="292" y="180"/>
                  </a:lnTo>
                  <a:lnTo>
                    <a:pt x="285" y="204"/>
                  </a:lnTo>
                  <a:lnTo>
                    <a:pt x="275" y="228"/>
                  </a:lnTo>
                  <a:lnTo>
                    <a:pt x="261" y="251"/>
                  </a:lnTo>
                  <a:lnTo>
                    <a:pt x="240" y="272"/>
                  </a:lnTo>
                  <a:lnTo>
                    <a:pt x="216" y="287"/>
                  </a:lnTo>
                  <a:lnTo>
                    <a:pt x="183" y="296"/>
                  </a:lnTo>
                  <a:lnTo>
                    <a:pt x="183" y="296"/>
                  </a:lnTo>
                  <a:lnTo>
                    <a:pt x="150" y="299"/>
                  </a:lnTo>
                  <a:lnTo>
                    <a:pt x="121" y="294"/>
                  </a:lnTo>
                  <a:lnTo>
                    <a:pt x="95" y="285"/>
                  </a:lnTo>
                  <a:lnTo>
                    <a:pt x="72" y="270"/>
                  </a:lnTo>
                  <a:lnTo>
                    <a:pt x="53" y="253"/>
                  </a:lnTo>
                  <a:lnTo>
                    <a:pt x="38" y="230"/>
                  </a:lnTo>
                  <a:lnTo>
                    <a:pt x="27" y="206"/>
                  </a:lnTo>
                  <a:lnTo>
                    <a:pt x="19" y="180"/>
                  </a:lnTo>
                  <a:lnTo>
                    <a:pt x="14" y="152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00"/>
                  </a:lnTo>
                  <a:lnTo>
                    <a:pt x="10" y="78"/>
                  </a:lnTo>
                  <a:lnTo>
                    <a:pt x="10" y="57"/>
                  </a:lnTo>
                  <a:lnTo>
                    <a:pt x="8" y="42"/>
                  </a:lnTo>
                  <a:lnTo>
                    <a:pt x="7" y="28"/>
                  </a:lnTo>
                  <a:lnTo>
                    <a:pt x="5" y="18"/>
                  </a:lnTo>
                  <a:lnTo>
                    <a:pt x="3" y="11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5"/>
                  </a:lnTo>
                  <a:lnTo>
                    <a:pt x="8" y="19"/>
                  </a:lnTo>
                  <a:lnTo>
                    <a:pt x="17" y="40"/>
                  </a:lnTo>
                  <a:lnTo>
                    <a:pt x="29" y="64"/>
                  </a:lnTo>
                  <a:lnTo>
                    <a:pt x="45" y="92"/>
                  </a:lnTo>
                  <a:lnTo>
                    <a:pt x="62" y="121"/>
                  </a:lnTo>
                  <a:lnTo>
                    <a:pt x="81" y="147"/>
                  </a:lnTo>
                  <a:lnTo>
                    <a:pt x="104" y="170"/>
                  </a:lnTo>
                  <a:lnTo>
                    <a:pt x="126" y="185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73" y="196"/>
                  </a:lnTo>
                  <a:lnTo>
                    <a:pt x="195" y="190"/>
                  </a:lnTo>
                  <a:lnTo>
                    <a:pt x="216" y="183"/>
                  </a:lnTo>
                  <a:lnTo>
                    <a:pt x="235" y="175"/>
                  </a:lnTo>
                  <a:lnTo>
                    <a:pt x="252" y="164"/>
                  </a:lnTo>
                  <a:lnTo>
                    <a:pt x="268" y="152"/>
                  </a:lnTo>
                  <a:lnTo>
                    <a:pt x="280" y="142"/>
                  </a:lnTo>
                  <a:lnTo>
                    <a:pt x="290" y="133"/>
                  </a:lnTo>
                  <a:lnTo>
                    <a:pt x="295" y="128"/>
                  </a:lnTo>
                  <a:lnTo>
                    <a:pt x="297" y="125"/>
                  </a:lnTo>
                  <a:lnTo>
                    <a:pt x="297" y="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3938" name="Group 530">
            <a:extLst>
              <a:ext uri="{FF2B5EF4-FFF2-40B4-BE49-F238E27FC236}">
                <a16:creationId xmlns:a16="http://schemas.microsoft.com/office/drawing/2014/main" id="{7C60A1B9-A757-7291-C4BA-9CA2F1AC7C86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2057400"/>
            <a:ext cx="1981200" cy="1300163"/>
            <a:chOff x="0" y="1344"/>
            <a:chExt cx="1152" cy="771"/>
          </a:xfrm>
        </p:grpSpPr>
        <p:sp>
          <p:nvSpPr>
            <p:cNvPr id="273709" name="AutoShape 301">
              <a:extLst>
                <a:ext uri="{FF2B5EF4-FFF2-40B4-BE49-F238E27FC236}">
                  <a16:creationId xmlns:a16="http://schemas.microsoft.com/office/drawing/2014/main" id="{0B234BFC-5C45-C811-8795-9C8BDC20514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1344"/>
              <a:ext cx="1152" cy="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1" name="Freeform 303">
              <a:extLst>
                <a:ext uri="{FF2B5EF4-FFF2-40B4-BE49-F238E27FC236}">
                  <a16:creationId xmlns:a16="http://schemas.microsoft.com/office/drawing/2014/main" id="{719A4C2A-2C06-5E25-1EB4-70316F8A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81"/>
              <a:ext cx="428" cy="264"/>
            </a:xfrm>
            <a:custGeom>
              <a:avLst/>
              <a:gdLst>
                <a:gd name="T0" fmla="*/ 2568 w 2568"/>
                <a:gd name="T1" fmla="*/ 742 h 1582"/>
                <a:gd name="T2" fmla="*/ 2568 w 2568"/>
                <a:gd name="T3" fmla="*/ 742 h 1582"/>
                <a:gd name="T4" fmla="*/ 2564 w 2568"/>
                <a:gd name="T5" fmla="*/ 893 h 1582"/>
                <a:gd name="T6" fmla="*/ 2540 w 2568"/>
                <a:gd name="T7" fmla="*/ 1027 h 1582"/>
                <a:gd name="T8" fmla="*/ 2502 w 2568"/>
                <a:gd name="T9" fmla="*/ 1147 h 1582"/>
                <a:gd name="T10" fmla="*/ 2456 w 2568"/>
                <a:gd name="T11" fmla="*/ 1250 h 1582"/>
                <a:gd name="T12" fmla="*/ 2404 w 2568"/>
                <a:gd name="T13" fmla="*/ 1338 h 1582"/>
                <a:gd name="T14" fmla="*/ 2350 w 2568"/>
                <a:gd name="T15" fmla="*/ 1410 h 1582"/>
                <a:gd name="T16" fmla="*/ 2302 w 2568"/>
                <a:gd name="T17" fmla="*/ 1465 h 1582"/>
                <a:gd name="T18" fmla="*/ 2261 w 2568"/>
                <a:gd name="T19" fmla="*/ 1504 h 1582"/>
                <a:gd name="T20" fmla="*/ 2234 w 2568"/>
                <a:gd name="T21" fmla="*/ 1528 h 1582"/>
                <a:gd name="T22" fmla="*/ 2223 w 2568"/>
                <a:gd name="T23" fmla="*/ 1537 h 1582"/>
                <a:gd name="T24" fmla="*/ 2223 w 2568"/>
                <a:gd name="T25" fmla="*/ 1537 h 1582"/>
                <a:gd name="T26" fmla="*/ 2075 w 2568"/>
                <a:gd name="T27" fmla="*/ 1518 h 1582"/>
                <a:gd name="T28" fmla="*/ 1944 w 2568"/>
                <a:gd name="T29" fmla="*/ 1510 h 1582"/>
                <a:gd name="T30" fmla="*/ 1834 w 2568"/>
                <a:gd name="T31" fmla="*/ 1510 h 1582"/>
                <a:gd name="T32" fmla="*/ 1740 w 2568"/>
                <a:gd name="T33" fmla="*/ 1517 h 1582"/>
                <a:gd name="T34" fmla="*/ 1664 w 2568"/>
                <a:gd name="T35" fmla="*/ 1528 h 1582"/>
                <a:gd name="T36" fmla="*/ 1604 w 2568"/>
                <a:gd name="T37" fmla="*/ 1542 h 1582"/>
                <a:gd name="T38" fmla="*/ 1559 w 2568"/>
                <a:gd name="T39" fmla="*/ 1557 h 1582"/>
                <a:gd name="T40" fmla="*/ 1528 w 2568"/>
                <a:gd name="T41" fmla="*/ 1569 h 1582"/>
                <a:gd name="T42" fmla="*/ 1509 w 2568"/>
                <a:gd name="T43" fmla="*/ 1578 h 1582"/>
                <a:gd name="T44" fmla="*/ 1504 w 2568"/>
                <a:gd name="T45" fmla="*/ 1582 h 1582"/>
                <a:gd name="T46" fmla="*/ 0 w 2568"/>
                <a:gd name="T47" fmla="*/ 351 h 1582"/>
                <a:gd name="T48" fmla="*/ 0 w 2568"/>
                <a:gd name="T49" fmla="*/ 351 h 1582"/>
                <a:gd name="T50" fmla="*/ 33 w 2568"/>
                <a:gd name="T51" fmla="*/ 338 h 1582"/>
                <a:gd name="T52" fmla="*/ 128 w 2568"/>
                <a:gd name="T53" fmla="*/ 300 h 1582"/>
                <a:gd name="T54" fmla="*/ 278 w 2568"/>
                <a:gd name="T55" fmla="*/ 247 h 1582"/>
                <a:gd name="T56" fmla="*/ 478 w 2568"/>
                <a:gd name="T57" fmla="*/ 185 h 1582"/>
                <a:gd name="T58" fmla="*/ 718 w 2568"/>
                <a:gd name="T59" fmla="*/ 123 h 1582"/>
                <a:gd name="T60" fmla="*/ 995 w 2568"/>
                <a:gd name="T61" fmla="*/ 66 h 1582"/>
                <a:gd name="T62" fmla="*/ 1300 w 2568"/>
                <a:gd name="T63" fmla="*/ 23 h 1582"/>
                <a:gd name="T64" fmla="*/ 1628 w 2568"/>
                <a:gd name="T65" fmla="*/ 0 h 1582"/>
                <a:gd name="T66" fmla="*/ 1972 w 2568"/>
                <a:gd name="T67" fmla="*/ 5 h 1582"/>
                <a:gd name="T68" fmla="*/ 2323 w 2568"/>
                <a:gd name="T69" fmla="*/ 47 h 1582"/>
                <a:gd name="T70" fmla="*/ 2323 w 2568"/>
                <a:gd name="T71" fmla="*/ 47 h 1582"/>
                <a:gd name="T72" fmla="*/ 2330 w 2568"/>
                <a:gd name="T73" fmla="*/ 51 h 1582"/>
                <a:gd name="T74" fmla="*/ 2347 w 2568"/>
                <a:gd name="T75" fmla="*/ 68 h 1582"/>
                <a:gd name="T76" fmla="*/ 2372 w 2568"/>
                <a:gd name="T77" fmla="*/ 96 h 1582"/>
                <a:gd name="T78" fmla="*/ 2404 w 2568"/>
                <a:gd name="T79" fmla="*/ 137 h 1582"/>
                <a:gd name="T80" fmla="*/ 2438 w 2568"/>
                <a:gd name="T81" fmla="*/ 195 h 1582"/>
                <a:gd name="T82" fmla="*/ 2473 w 2568"/>
                <a:gd name="T83" fmla="*/ 267 h 1582"/>
                <a:gd name="T84" fmla="*/ 2507 w 2568"/>
                <a:gd name="T85" fmla="*/ 357 h 1582"/>
                <a:gd name="T86" fmla="*/ 2535 w 2568"/>
                <a:gd name="T87" fmla="*/ 465 h 1582"/>
                <a:gd name="T88" fmla="*/ 2557 w 2568"/>
                <a:gd name="T89" fmla="*/ 593 h 1582"/>
                <a:gd name="T90" fmla="*/ 2568 w 2568"/>
                <a:gd name="T91" fmla="*/ 742 h 1582"/>
                <a:gd name="T92" fmla="*/ 2568 w 2568"/>
                <a:gd name="T93" fmla="*/ 742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68" h="1582">
                  <a:moveTo>
                    <a:pt x="2568" y="742"/>
                  </a:moveTo>
                  <a:lnTo>
                    <a:pt x="2568" y="742"/>
                  </a:lnTo>
                  <a:lnTo>
                    <a:pt x="2564" y="893"/>
                  </a:lnTo>
                  <a:lnTo>
                    <a:pt x="2540" y="1027"/>
                  </a:lnTo>
                  <a:lnTo>
                    <a:pt x="2502" y="1147"/>
                  </a:lnTo>
                  <a:lnTo>
                    <a:pt x="2456" y="1250"/>
                  </a:lnTo>
                  <a:lnTo>
                    <a:pt x="2404" y="1338"/>
                  </a:lnTo>
                  <a:lnTo>
                    <a:pt x="2350" y="1410"/>
                  </a:lnTo>
                  <a:lnTo>
                    <a:pt x="2302" y="1465"/>
                  </a:lnTo>
                  <a:lnTo>
                    <a:pt x="2261" y="1504"/>
                  </a:lnTo>
                  <a:lnTo>
                    <a:pt x="2234" y="1528"/>
                  </a:lnTo>
                  <a:lnTo>
                    <a:pt x="2223" y="1537"/>
                  </a:lnTo>
                  <a:lnTo>
                    <a:pt x="2223" y="1537"/>
                  </a:lnTo>
                  <a:lnTo>
                    <a:pt x="2075" y="1518"/>
                  </a:lnTo>
                  <a:lnTo>
                    <a:pt x="1944" y="1510"/>
                  </a:lnTo>
                  <a:lnTo>
                    <a:pt x="1834" y="1510"/>
                  </a:lnTo>
                  <a:lnTo>
                    <a:pt x="1740" y="1517"/>
                  </a:lnTo>
                  <a:lnTo>
                    <a:pt x="1664" y="1528"/>
                  </a:lnTo>
                  <a:lnTo>
                    <a:pt x="1604" y="1542"/>
                  </a:lnTo>
                  <a:lnTo>
                    <a:pt x="1559" y="1557"/>
                  </a:lnTo>
                  <a:lnTo>
                    <a:pt x="1528" y="1569"/>
                  </a:lnTo>
                  <a:lnTo>
                    <a:pt x="1509" y="1578"/>
                  </a:lnTo>
                  <a:lnTo>
                    <a:pt x="1504" y="1582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3" y="338"/>
                  </a:lnTo>
                  <a:lnTo>
                    <a:pt x="128" y="300"/>
                  </a:lnTo>
                  <a:lnTo>
                    <a:pt x="278" y="247"/>
                  </a:lnTo>
                  <a:lnTo>
                    <a:pt x="478" y="185"/>
                  </a:lnTo>
                  <a:lnTo>
                    <a:pt x="718" y="123"/>
                  </a:lnTo>
                  <a:lnTo>
                    <a:pt x="995" y="66"/>
                  </a:lnTo>
                  <a:lnTo>
                    <a:pt x="1300" y="23"/>
                  </a:lnTo>
                  <a:lnTo>
                    <a:pt x="1628" y="0"/>
                  </a:lnTo>
                  <a:lnTo>
                    <a:pt x="1972" y="5"/>
                  </a:lnTo>
                  <a:lnTo>
                    <a:pt x="2323" y="47"/>
                  </a:lnTo>
                  <a:lnTo>
                    <a:pt x="2323" y="47"/>
                  </a:lnTo>
                  <a:lnTo>
                    <a:pt x="2330" y="51"/>
                  </a:lnTo>
                  <a:lnTo>
                    <a:pt x="2347" y="68"/>
                  </a:lnTo>
                  <a:lnTo>
                    <a:pt x="2372" y="96"/>
                  </a:lnTo>
                  <a:lnTo>
                    <a:pt x="2404" y="137"/>
                  </a:lnTo>
                  <a:lnTo>
                    <a:pt x="2438" y="195"/>
                  </a:lnTo>
                  <a:lnTo>
                    <a:pt x="2473" y="267"/>
                  </a:lnTo>
                  <a:lnTo>
                    <a:pt x="2507" y="357"/>
                  </a:lnTo>
                  <a:lnTo>
                    <a:pt x="2535" y="465"/>
                  </a:lnTo>
                  <a:lnTo>
                    <a:pt x="2557" y="593"/>
                  </a:lnTo>
                  <a:lnTo>
                    <a:pt x="2568" y="742"/>
                  </a:lnTo>
                  <a:lnTo>
                    <a:pt x="2568" y="742"/>
                  </a:lnTo>
                  <a:close/>
                </a:path>
              </a:pathLst>
            </a:custGeom>
            <a:solidFill>
              <a:srgbClr val="FF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2" name="Freeform 304">
              <a:extLst>
                <a:ext uri="{FF2B5EF4-FFF2-40B4-BE49-F238E27FC236}">
                  <a16:creationId xmlns:a16="http://schemas.microsoft.com/office/drawing/2014/main" id="{ABC3A42E-68FC-A6D4-DFF3-2ECF9C57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400"/>
              <a:ext cx="221" cy="139"/>
            </a:xfrm>
            <a:custGeom>
              <a:avLst/>
              <a:gdLst>
                <a:gd name="T0" fmla="*/ 0 w 1325"/>
                <a:gd name="T1" fmla="*/ 61 h 838"/>
                <a:gd name="T2" fmla="*/ 0 w 1325"/>
                <a:gd name="T3" fmla="*/ 61 h 838"/>
                <a:gd name="T4" fmla="*/ 7 w 1325"/>
                <a:gd name="T5" fmla="*/ 86 h 838"/>
                <a:gd name="T6" fmla="*/ 28 w 1325"/>
                <a:gd name="T7" fmla="*/ 153 h 838"/>
                <a:gd name="T8" fmla="*/ 61 w 1325"/>
                <a:gd name="T9" fmla="*/ 252 h 838"/>
                <a:gd name="T10" fmla="*/ 107 w 1325"/>
                <a:gd name="T11" fmla="*/ 368 h 838"/>
                <a:gd name="T12" fmla="*/ 162 w 1325"/>
                <a:gd name="T13" fmla="*/ 493 h 838"/>
                <a:gd name="T14" fmla="*/ 229 w 1325"/>
                <a:gd name="T15" fmla="*/ 614 h 838"/>
                <a:gd name="T16" fmla="*/ 303 w 1325"/>
                <a:gd name="T17" fmla="*/ 718 h 838"/>
                <a:gd name="T18" fmla="*/ 385 w 1325"/>
                <a:gd name="T19" fmla="*/ 795 h 838"/>
                <a:gd name="T20" fmla="*/ 475 w 1325"/>
                <a:gd name="T21" fmla="*/ 833 h 838"/>
                <a:gd name="T22" fmla="*/ 569 w 1325"/>
                <a:gd name="T23" fmla="*/ 820 h 838"/>
                <a:gd name="T24" fmla="*/ 569 w 1325"/>
                <a:gd name="T25" fmla="*/ 820 h 838"/>
                <a:gd name="T26" fmla="*/ 643 w 1325"/>
                <a:gd name="T27" fmla="*/ 796 h 838"/>
                <a:gd name="T28" fmla="*/ 717 w 1325"/>
                <a:gd name="T29" fmla="*/ 785 h 838"/>
                <a:gd name="T30" fmla="*/ 793 w 1325"/>
                <a:gd name="T31" fmla="*/ 786 h 838"/>
                <a:gd name="T32" fmla="*/ 868 w 1325"/>
                <a:gd name="T33" fmla="*/ 793 h 838"/>
                <a:gd name="T34" fmla="*/ 944 w 1325"/>
                <a:gd name="T35" fmla="*/ 806 h 838"/>
                <a:gd name="T36" fmla="*/ 1020 w 1325"/>
                <a:gd name="T37" fmla="*/ 819 h 838"/>
                <a:gd name="T38" fmla="*/ 1095 w 1325"/>
                <a:gd name="T39" fmla="*/ 832 h 838"/>
                <a:gd name="T40" fmla="*/ 1169 w 1325"/>
                <a:gd name="T41" fmla="*/ 838 h 838"/>
                <a:gd name="T42" fmla="*/ 1243 w 1325"/>
                <a:gd name="T43" fmla="*/ 838 h 838"/>
                <a:gd name="T44" fmla="*/ 1315 w 1325"/>
                <a:gd name="T45" fmla="*/ 826 h 838"/>
                <a:gd name="T46" fmla="*/ 1315 w 1325"/>
                <a:gd name="T47" fmla="*/ 826 h 838"/>
                <a:gd name="T48" fmla="*/ 1317 w 1325"/>
                <a:gd name="T49" fmla="*/ 808 h 838"/>
                <a:gd name="T50" fmla="*/ 1319 w 1325"/>
                <a:gd name="T51" fmla="*/ 790 h 838"/>
                <a:gd name="T52" fmla="*/ 1321 w 1325"/>
                <a:gd name="T53" fmla="*/ 771 h 838"/>
                <a:gd name="T54" fmla="*/ 1322 w 1325"/>
                <a:gd name="T55" fmla="*/ 753 h 838"/>
                <a:gd name="T56" fmla="*/ 1324 w 1325"/>
                <a:gd name="T57" fmla="*/ 734 h 838"/>
                <a:gd name="T58" fmla="*/ 1324 w 1325"/>
                <a:gd name="T59" fmla="*/ 715 h 838"/>
                <a:gd name="T60" fmla="*/ 1325 w 1325"/>
                <a:gd name="T61" fmla="*/ 695 h 838"/>
                <a:gd name="T62" fmla="*/ 1325 w 1325"/>
                <a:gd name="T63" fmla="*/ 676 h 838"/>
                <a:gd name="T64" fmla="*/ 1325 w 1325"/>
                <a:gd name="T65" fmla="*/ 656 h 838"/>
                <a:gd name="T66" fmla="*/ 1324 w 1325"/>
                <a:gd name="T67" fmla="*/ 636 h 838"/>
                <a:gd name="T68" fmla="*/ 1324 w 1325"/>
                <a:gd name="T69" fmla="*/ 636 h 838"/>
                <a:gd name="T70" fmla="*/ 1320 w 1325"/>
                <a:gd name="T71" fmla="*/ 560 h 838"/>
                <a:gd name="T72" fmla="*/ 1313 w 1325"/>
                <a:gd name="T73" fmla="*/ 489 h 838"/>
                <a:gd name="T74" fmla="*/ 1303 w 1325"/>
                <a:gd name="T75" fmla="*/ 423 h 838"/>
                <a:gd name="T76" fmla="*/ 1292 w 1325"/>
                <a:gd name="T77" fmla="*/ 363 h 838"/>
                <a:gd name="T78" fmla="*/ 1279 w 1325"/>
                <a:gd name="T79" fmla="*/ 307 h 838"/>
                <a:gd name="T80" fmla="*/ 1265 w 1325"/>
                <a:gd name="T81" fmla="*/ 256 h 838"/>
                <a:gd name="T82" fmla="*/ 1249 w 1325"/>
                <a:gd name="T83" fmla="*/ 210 h 838"/>
                <a:gd name="T84" fmla="*/ 1232 w 1325"/>
                <a:gd name="T85" fmla="*/ 167 h 838"/>
                <a:gd name="T86" fmla="*/ 1216 w 1325"/>
                <a:gd name="T87" fmla="*/ 130 h 838"/>
                <a:gd name="T88" fmla="*/ 1199 w 1325"/>
                <a:gd name="T89" fmla="*/ 95 h 838"/>
                <a:gd name="T90" fmla="*/ 1199 w 1325"/>
                <a:gd name="T91" fmla="*/ 95 h 838"/>
                <a:gd name="T92" fmla="*/ 1011 w 1325"/>
                <a:gd name="T93" fmla="*/ 48 h 838"/>
                <a:gd name="T94" fmla="*/ 830 w 1325"/>
                <a:gd name="T95" fmla="*/ 18 h 838"/>
                <a:gd name="T96" fmla="*/ 659 w 1325"/>
                <a:gd name="T97" fmla="*/ 4 h 838"/>
                <a:gd name="T98" fmla="*/ 502 w 1325"/>
                <a:gd name="T99" fmla="*/ 0 h 838"/>
                <a:gd name="T100" fmla="*/ 361 w 1325"/>
                <a:gd name="T101" fmla="*/ 7 h 838"/>
                <a:gd name="T102" fmla="*/ 238 w 1325"/>
                <a:gd name="T103" fmla="*/ 18 h 838"/>
                <a:gd name="T104" fmla="*/ 138 w 1325"/>
                <a:gd name="T105" fmla="*/ 32 h 838"/>
                <a:gd name="T106" fmla="*/ 63 w 1325"/>
                <a:gd name="T107" fmla="*/ 45 h 838"/>
                <a:gd name="T108" fmla="*/ 17 w 1325"/>
                <a:gd name="T109" fmla="*/ 56 h 838"/>
                <a:gd name="T110" fmla="*/ 0 w 1325"/>
                <a:gd name="T111" fmla="*/ 61 h 838"/>
                <a:gd name="T112" fmla="*/ 0 w 1325"/>
                <a:gd name="T113" fmla="*/ 61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5" h="838">
                  <a:moveTo>
                    <a:pt x="0" y="61"/>
                  </a:moveTo>
                  <a:lnTo>
                    <a:pt x="0" y="61"/>
                  </a:lnTo>
                  <a:lnTo>
                    <a:pt x="7" y="86"/>
                  </a:lnTo>
                  <a:lnTo>
                    <a:pt x="28" y="153"/>
                  </a:lnTo>
                  <a:lnTo>
                    <a:pt x="61" y="252"/>
                  </a:lnTo>
                  <a:lnTo>
                    <a:pt x="107" y="368"/>
                  </a:lnTo>
                  <a:lnTo>
                    <a:pt x="162" y="493"/>
                  </a:lnTo>
                  <a:lnTo>
                    <a:pt x="229" y="614"/>
                  </a:lnTo>
                  <a:lnTo>
                    <a:pt x="303" y="718"/>
                  </a:lnTo>
                  <a:lnTo>
                    <a:pt x="385" y="795"/>
                  </a:lnTo>
                  <a:lnTo>
                    <a:pt x="475" y="833"/>
                  </a:lnTo>
                  <a:lnTo>
                    <a:pt x="569" y="820"/>
                  </a:lnTo>
                  <a:lnTo>
                    <a:pt x="569" y="820"/>
                  </a:lnTo>
                  <a:lnTo>
                    <a:pt x="643" y="796"/>
                  </a:lnTo>
                  <a:lnTo>
                    <a:pt x="717" y="785"/>
                  </a:lnTo>
                  <a:lnTo>
                    <a:pt x="793" y="786"/>
                  </a:lnTo>
                  <a:lnTo>
                    <a:pt x="868" y="793"/>
                  </a:lnTo>
                  <a:lnTo>
                    <a:pt x="944" y="806"/>
                  </a:lnTo>
                  <a:lnTo>
                    <a:pt x="1020" y="819"/>
                  </a:lnTo>
                  <a:lnTo>
                    <a:pt x="1095" y="832"/>
                  </a:lnTo>
                  <a:lnTo>
                    <a:pt x="1169" y="838"/>
                  </a:lnTo>
                  <a:lnTo>
                    <a:pt x="1243" y="838"/>
                  </a:lnTo>
                  <a:lnTo>
                    <a:pt x="1315" y="826"/>
                  </a:lnTo>
                  <a:lnTo>
                    <a:pt x="1315" y="826"/>
                  </a:lnTo>
                  <a:lnTo>
                    <a:pt x="1317" y="808"/>
                  </a:lnTo>
                  <a:lnTo>
                    <a:pt x="1319" y="790"/>
                  </a:lnTo>
                  <a:lnTo>
                    <a:pt x="1321" y="771"/>
                  </a:lnTo>
                  <a:lnTo>
                    <a:pt x="1322" y="753"/>
                  </a:lnTo>
                  <a:lnTo>
                    <a:pt x="1324" y="734"/>
                  </a:lnTo>
                  <a:lnTo>
                    <a:pt x="1324" y="715"/>
                  </a:lnTo>
                  <a:lnTo>
                    <a:pt x="1325" y="695"/>
                  </a:lnTo>
                  <a:lnTo>
                    <a:pt x="1325" y="676"/>
                  </a:lnTo>
                  <a:lnTo>
                    <a:pt x="1325" y="656"/>
                  </a:lnTo>
                  <a:lnTo>
                    <a:pt x="1324" y="636"/>
                  </a:lnTo>
                  <a:lnTo>
                    <a:pt x="1324" y="636"/>
                  </a:lnTo>
                  <a:lnTo>
                    <a:pt x="1320" y="560"/>
                  </a:lnTo>
                  <a:lnTo>
                    <a:pt x="1313" y="489"/>
                  </a:lnTo>
                  <a:lnTo>
                    <a:pt x="1303" y="423"/>
                  </a:lnTo>
                  <a:lnTo>
                    <a:pt x="1292" y="363"/>
                  </a:lnTo>
                  <a:lnTo>
                    <a:pt x="1279" y="307"/>
                  </a:lnTo>
                  <a:lnTo>
                    <a:pt x="1265" y="256"/>
                  </a:lnTo>
                  <a:lnTo>
                    <a:pt x="1249" y="210"/>
                  </a:lnTo>
                  <a:lnTo>
                    <a:pt x="1232" y="167"/>
                  </a:lnTo>
                  <a:lnTo>
                    <a:pt x="1216" y="130"/>
                  </a:lnTo>
                  <a:lnTo>
                    <a:pt x="1199" y="95"/>
                  </a:lnTo>
                  <a:lnTo>
                    <a:pt x="1199" y="95"/>
                  </a:lnTo>
                  <a:lnTo>
                    <a:pt x="1011" y="48"/>
                  </a:lnTo>
                  <a:lnTo>
                    <a:pt x="830" y="18"/>
                  </a:lnTo>
                  <a:lnTo>
                    <a:pt x="659" y="4"/>
                  </a:lnTo>
                  <a:lnTo>
                    <a:pt x="502" y="0"/>
                  </a:lnTo>
                  <a:lnTo>
                    <a:pt x="361" y="7"/>
                  </a:lnTo>
                  <a:lnTo>
                    <a:pt x="238" y="18"/>
                  </a:lnTo>
                  <a:lnTo>
                    <a:pt x="138" y="32"/>
                  </a:lnTo>
                  <a:lnTo>
                    <a:pt x="63" y="45"/>
                  </a:lnTo>
                  <a:lnTo>
                    <a:pt x="17" y="56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3" name="Freeform 305">
              <a:extLst>
                <a:ext uri="{FF2B5EF4-FFF2-40B4-BE49-F238E27FC236}">
                  <a16:creationId xmlns:a16="http://schemas.microsoft.com/office/drawing/2014/main" id="{A0CB571E-1574-571D-0626-CFE4964E8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401"/>
              <a:ext cx="216" cy="135"/>
            </a:xfrm>
            <a:custGeom>
              <a:avLst/>
              <a:gdLst>
                <a:gd name="T0" fmla="*/ 541 w 1295"/>
                <a:gd name="T1" fmla="*/ 797 h 811"/>
                <a:gd name="T2" fmla="*/ 688 w 1295"/>
                <a:gd name="T3" fmla="*/ 760 h 811"/>
                <a:gd name="T4" fmla="*/ 837 w 1295"/>
                <a:gd name="T5" fmla="*/ 766 h 811"/>
                <a:gd name="T6" fmla="*/ 986 w 1295"/>
                <a:gd name="T7" fmla="*/ 790 h 811"/>
                <a:gd name="T8" fmla="*/ 1132 w 1295"/>
                <a:gd name="T9" fmla="*/ 807 h 811"/>
                <a:gd name="T10" fmla="*/ 1275 w 1295"/>
                <a:gd name="T11" fmla="*/ 797 h 811"/>
                <a:gd name="T12" fmla="*/ 1278 w 1295"/>
                <a:gd name="T13" fmla="*/ 780 h 811"/>
                <a:gd name="T14" fmla="*/ 1283 w 1295"/>
                <a:gd name="T15" fmla="*/ 747 h 811"/>
                <a:gd name="T16" fmla="*/ 1288 w 1295"/>
                <a:gd name="T17" fmla="*/ 712 h 811"/>
                <a:gd name="T18" fmla="*/ 1292 w 1295"/>
                <a:gd name="T19" fmla="*/ 677 h 811"/>
                <a:gd name="T20" fmla="*/ 1294 w 1295"/>
                <a:gd name="T21" fmla="*/ 641 h 811"/>
                <a:gd name="T22" fmla="*/ 1295 w 1295"/>
                <a:gd name="T23" fmla="*/ 622 h 811"/>
                <a:gd name="T24" fmla="*/ 1295 w 1295"/>
                <a:gd name="T25" fmla="*/ 595 h 811"/>
                <a:gd name="T26" fmla="*/ 1294 w 1295"/>
                <a:gd name="T27" fmla="*/ 568 h 811"/>
                <a:gd name="T28" fmla="*/ 1293 w 1295"/>
                <a:gd name="T29" fmla="*/ 542 h 811"/>
                <a:gd name="T30" fmla="*/ 1292 w 1295"/>
                <a:gd name="T31" fmla="*/ 517 h 811"/>
                <a:gd name="T32" fmla="*/ 1291 w 1295"/>
                <a:gd name="T33" fmla="*/ 492 h 811"/>
                <a:gd name="T34" fmla="*/ 1283 w 1295"/>
                <a:gd name="T35" fmla="*/ 439 h 811"/>
                <a:gd name="T36" fmla="*/ 1266 w 1295"/>
                <a:gd name="T37" fmla="*/ 344 h 811"/>
                <a:gd name="T38" fmla="*/ 1244 w 1295"/>
                <a:gd name="T39" fmla="*/ 260 h 811"/>
                <a:gd name="T40" fmla="*/ 1219 w 1295"/>
                <a:gd name="T41" fmla="*/ 187 h 811"/>
                <a:gd name="T42" fmla="*/ 1193 w 1295"/>
                <a:gd name="T43" fmla="*/ 124 h 811"/>
                <a:gd name="T44" fmla="*/ 1180 w 1295"/>
                <a:gd name="T45" fmla="*/ 97 h 811"/>
                <a:gd name="T46" fmla="*/ 1152 w 1295"/>
                <a:gd name="T47" fmla="*/ 87 h 811"/>
                <a:gd name="T48" fmla="*/ 1124 w 1295"/>
                <a:gd name="T49" fmla="*/ 79 h 811"/>
                <a:gd name="T50" fmla="*/ 1096 w 1295"/>
                <a:gd name="T51" fmla="*/ 71 h 811"/>
                <a:gd name="T52" fmla="*/ 1068 w 1295"/>
                <a:gd name="T53" fmla="*/ 63 h 811"/>
                <a:gd name="T54" fmla="*/ 1041 w 1295"/>
                <a:gd name="T55" fmla="*/ 56 h 811"/>
                <a:gd name="T56" fmla="*/ 1024 w 1295"/>
                <a:gd name="T57" fmla="*/ 53 h 811"/>
                <a:gd name="T58" fmla="*/ 992 w 1295"/>
                <a:gd name="T59" fmla="*/ 46 h 811"/>
                <a:gd name="T60" fmla="*/ 961 w 1295"/>
                <a:gd name="T61" fmla="*/ 39 h 811"/>
                <a:gd name="T62" fmla="*/ 929 w 1295"/>
                <a:gd name="T63" fmla="*/ 33 h 811"/>
                <a:gd name="T64" fmla="*/ 900 w 1295"/>
                <a:gd name="T65" fmla="*/ 29 h 811"/>
                <a:gd name="T66" fmla="*/ 886 w 1295"/>
                <a:gd name="T67" fmla="*/ 26 h 811"/>
                <a:gd name="T68" fmla="*/ 607 w 1295"/>
                <a:gd name="T69" fmla="*/ 1 h 811"/>
                <a:gd name="T70" fmla="*/ 366 w 1295"/>
                <a:gd name="T71" fmla="*/ 4 h 811"/>
                <a:gd name="T72" fmla="*/ 177 w 1295"/>
                <a:gd name="T73" fmla="*/ 24 h 811"/>
                <a:gd name="T74" fmla="*/ 51 w 1295"/>
                <a:gd name="T75" fmla="*/ 46 h 811"/>
                <a:gd name="T76" fmla="*/ 1 w 1295"/>
                <a:gd name="T77" fmla="*/ 56 h 811"/>
                <a:gd name="T78" fmla="*/ 0 w 1295"/>
                <a:gd name="T79" fmla="*/ 59 h 811"/>
                <a:gd name="T80" fmla="*/ 2 w 1295"/>
                <a:gd name="T81" fmla="*/ 80 h 811"/>
                <a:gd name="T82" fmla="*/ 9 w 1295"/>
                <a:gd name="T83" fmla="*/ 118 h 811"/>
                <a:gd name="T84" fmla="*/ 24 w 1295"/>
                <a:gd name="T85" fmla="*/ 170 h 811"/>
                <a:gd name="T86" fmla="*/ 44 w 1295"/>
                <a:gd name="T87" fmla="*/ 232 h 811"/>
                <a:gd name="T88" fmla="*/ 56 w 1295"/>
                <a:gd name="T89" fmla="*/ 267 h 811"/>
                <a:gd name="T90" fmla="*/ 120 w 1295"/>
                <a:gd name="T91" fmla="*/ 422 h 811"/>
                <a:gd name="T92" fmla="*/ 202 w 1295"/>
                <a:gd name="T93" fmla="*/ 582 h 811"/>
                <a:gd name="T94" fmla="*/ 300 w 1295"/>
                <a:gd name="T95" fmla="*/ 719 h 811"/>
                <a:gd name="T96" fmla="*/ 413 w 1295"/>
                <a:gd name="T97" fmla="*/ 800 h 811"/>
                <a:gd name="T98" fmla="*/ 541 w 1295"/>
                <a:gd name="T99" fmla="*/ 79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95" h="811">
                  <a:moveTo>
                    <a:pt x="541" y="797"/>
                  </a:moveTo>
                  <a:lnTo>
                    <a:pt x="541" y="797"/>
                  </a:lnTo>
                  <a:lnTo>
                    <a:pt x="614" y="772"/>
                  </a:lnTo>
                  <a:lnTo>
                    <a:pt x="688" y="760"/>
                  </a:lnTo>
                  <a:lnTo>
                    <a:pt x="762" y="759"/>
                  </a:lnTo>
                  <a:lnTo>
                    <a:pt x="837" y="766"/>
                  </a:lnTo>
                  <a:lnTo>
                    <a:pt x="911" y="777"/>
                  </a:lnTo>
                  <a:lnTo>
                    <a:pt x="986" y="790"/>
                  </a:lnTo>
                  <a:lnTo>
                    <a:pt x="1060" y="801"/>
                  </a:lnTo>
                  <a:lnTo>
                    <a:pt x="1132" y="807"/>
                  </a:lnTo>
                  <a:lnTo>
                    <a:pt x="1204" y="807"/>
                  </a:lnTo>
                  <a:lnTo>
                    <a:pt x="1275" y="797"/>
                  </a:lnTo>
                  <a:lnTo>
                    <a:pt x="1275" y="797"/>
                  </a:lnTo>
                  <a:lnTo>
                    <a:pt x="1278" y="780"/>
                  </a:lnTo>
                  <a:lnTo>
                    <a:pt x="1281" y="763"/>
                  </a:lnTo>
                  <a:lnTo>
                    <a:pt x="1283" y="747"/>
                  </a:lnTo>
                  <a:lnTo>
                    <a:pt x="1285" y="729"/>
                  </a:lnTo>
                  <a:lnTo>
                    <a:pt x="1288" y="712"/>
                  </a:lnTo>
                  <a:lnTo>
                    <a:pt x="1290" y="695"/>
                  </a:lnTo>
                  <a:lnTo>
                    <a:pt x="1292" y="677"/>
                  </a:lnTo>
                  <a:lnTo>
                    <a:pt x="1293" y="658"/>
                  </a:lnTo>
                  <a:lnTo>
                    <a:pt x="1294" y="641"/>
                  </a:lnTo>
                  <a:lnTo>
                    <a:pt x="1295" y="622"/>
                  </a:lnTo>
                  <a:lnTo>
                    <a:pt x="1295" y="622"/>
                  </a:lnTo>
                  <a:lnTo>
                    <a:pt x="1295" y="608"/>
                  </a:lnTo>
                  <a:lnTo>
                    <a:pt x="1295" y="595"/>
                  </a:lnTo>
                  <a:lnTo>
                    <a:pt x="1294" y="581"/>
                  </a:lnTo>
                  <a:lnTo>
                    <a:pt x="1294" y="568"/>
                  </a:lnTo>
                  <a:lnTo>
                    <a:pt x="1294" y="555"/>
                  </a:lnTo>
                  <a:lnTo>
                    <a:pt x="1293" y="542"/>
                  </a:lnTo>
                  <a:lnTo>
                    <a:pt x="1293" y="529"/>
                  </a:lnTo>
                  <a:lnTo>
                    <a:pt x="1292" y="517"/>
                  </a:lnTo>
                  <a:lnTo>
                    <a:pt x="1291" y="504"/>
                  </a:lnTo>
                  <a:lnTo>
                    <a:pt x="1291" y="492"/>
                  </a:lnTo>
                  <a:lnTo>
                    <a:pt x="1291" y="492"/>
                  </a:lnTo>
                  <a:lnTo>
                    <a:pt x="1283" y="439"/>
                  </a:lnTo>
                  <a:lnTo>
                    <a:pt x="1275" y="390"/>
                  </a:lnTo>
                  <a:lnTo>
                    <a:pt x="1266" y="344"/>
                  </a:lnTo>
                  <a:lnTo>
                    <a:pt x="1255" y="301"/>
                  </a:lnTo>
                  <a:lnTo>
                    <a:pt x="1244" y="260"/>
                  </a:lnTo>
                  <a:lnTo>
                    <a:pt x="1231" y="222"/>
                  </a:lnTo>
                  <a:lnTo>
                    <a:pt x="1219" y="187"/>
                  </a:lnTo>
                  <a:lnTo>
                    <a:pt x="1206" y="154"/>
                  </a:lnTo>
                  <a:lnTo>
                    <a:pt x="1193" y="124"/>
                  </a:lnTo>
                  <a:lnTo>
                    <a:pt x="1180" y="97"/>
                  </a:lnTo>
                  <a:lnTo>
                    <a:pt x="1180" y="97"/>
                  </a:lnTo>
                  <a:lnTo>
                    <a:pt x="1166" y="91"/>
                  </a:lnTo>
                  <a:lnTo>
                    <a:pt x="1152" y="87"/>
                  </a:lnTo>
                  <a:lnTo>
                    <a:pt x="1138" y="83"/>
                  </a:lnTo>
                  <a:lnTo>
                    <a:pt x="1124" y="79"/>
                  </a:lnTo>
                  <a:lnTo>
                    <a:pt x="1111" y="75"/>
                  </a:lnTo>
                  <a:lnTo>
                    <a:pt x="1096" y="71"/>
                  </a:lnTo>
                  <a:lnTo>
                    <a:pt x="1082" y="68"/>
                  </a:lnTo>
                  <a:lnTo>
                    <a:pt x="1068" y="63"/>
                  </a:lnTo>
                  <a:lnTo>
                    <a:pt x="1054" y="60"/>
                  </a:lnTo>
                  <a:lnTo>
                    <a:pt x="1041" y="56"/>
                  </a:lnTo>
                  <a:lnTo>
                    <a:pt x="1041" y="56"/>
                  </a:lnTo>
                  <a:lnTo>
                    <a:pt x="1024" y="53"/>
                  </a:lnTo>
                  <a:lnTo>
                    <a:pt x="1009" y="49"/>
                  </a:lnTo>
                  <a:lnTo>
                    <a:pt x="992" y="46"/>
                  </a:lnTo>
                  <a:lnTo>
                    <a:pt x="976" y="43"/>
                  </a:lnTo>
                  <a:lnTo>
                    <a:pt x="961" y="39"/>
                  </a:lnTo>
                  <a:lnTo>
                    <a:pt x="945" y="36"/>
                  </a:lnTo>
                  <a:lnTo>
                    <a:pt x="929" y="33"/>
                  </a:lnTo>
                  <a:lnTo>
                    <a:pt x="915" y="31"/>
                  </a:lnTo>
                  <a:lnTo>
                    <a:pt x="900" y="29"/>
                  </a:lnTo>
                  <a:lnTo>
                    <a:pt x="886" y="26"/>
                  </a:lnTo>
                  <a:lnTo>
                    <a:pt x="886" y="26"/>
                  </a:lnTo>
                  <a:lnTo>
                    <a:pt x="742" y="9"/>
                  </a:lnTo>
                  <a:lnTo>
                    <a:pt x="607" y="1"/>
                  </a:lnTo>
                  <a:lnTo>
                    <a:pt x="481" y="0"/>
                  </a:lnTo>
                  <a:lnTo>
                    <a:pt x="366" y="4"/>
                  </a:lnTo>
                  <a:lnTo>
                    <a:pt x="264" y="12"/>
                  </a:lnTo>
                  <a:lnTo>
                    <a:pt x="177" y="24"/>
                  </a:lnTo>
                  <a:lnTo>
                    <a:pt x="105" y="35"/>
                  </a:lnTo>
                  <a:lnTo>
                    <a:pt x="51" y="46"/>
                  </a:lnTo>
                  <a:lnTo>
                    <a:pt x="15" y="5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2" y="80"/>
                  </a:lnTo>
                  <a:lnTo>
                    <a:pt x="5" y="97"/>
                  </a:lnTo>
                  <a:lnTo>
                    <a:pt x="9" y="118"/>
                  </a:lnTo>
                  <a:lnTo>
                    <a:pt x="16" y="143"/>
                  </a:lnTo>
                  <a:lnTo>
                    <a:pt x="24" y="170"/>
                  </a:lnTo>
                  <a:lnTo>
                    <a:pt x="33" y="200"/>
                  </a:lnTo>
                  <a:lnTo>
                    <a:pt x="44" y="232"/>
                  </a:lnTo>
                  <a:lnTo>
                    <a:pt x="56" y="267"/>
                  </a:lnTo>
                  <a:lnTo>
                    <a:pt x="56" y="267"/>
                  </a:lnTo>
                  <a:lnTo>
                    <a:pt x="85" y="342"/>
                  </a:lnTo>
                  <a:lnTo>
                    <a:pt x="120" y="422"/>
                  </a:lnTo>
                  <a:lnTo>
                    <a:pt x="158" y="503"/>
                  </a:lnTo>
                  <a:lnTo>
                    <a:pt x="202" y="582"/>
                  </a:lnTo>
                  <a:lnTo>
                    <a:pt x="249" y="655"/>
                  </a:lnTo>
                  <a:lnTo>
                    <a:pt x="300" y="719"/>
                  </a:lnTo>
                  <a:lnTo>
                    <a:pt x="355" y="769"/>
                  </a:lnTo>
                  <a:lnTo>
                    <a:pt x="413" y="800"/>
                  </a:lnTo>
                  <a:lnTo>
                    <a:pt x="476" y="811"/>
                  </a:lnTo>
                  <a:lnTo>
                    <a:pt x="541" y="797"/>
                  </a:lnTo>
                  <a:lnTo>
                    <a:pt x="541" y="797"/>
                  </a:lnTo>
                  <a:close/>
                </a:path>
              </a:pathLst>
            </a:custGeom>
            <a:solidFill>
              <a:srgbClr val="FF0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4" name="Freeform 306">
              <a:extLst>
                <a:ext uri="{FF2B5EF4-FFF2-40B4-BE49-F238E27FC236}">
                  <a16:creationId xmlns:a16="http://schemas.microsoft.com/office/drawing/2014/main" id="{E4F9D2A1-0582-7287-C243-E99D98AF5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402"/>
              <a:ext cx="212" cy="132"/>
            </a:xfrm>
            <a:custGeom>
              <a:avLst/>
              <a:gdLst>
                <a:gd name="T0" fmla="*/ 509 w 1269"/>
                <a:gd name="T1" fmla="*/ 775 h 790"/>
                <a:gd name="T2" fmla="*/ 657 w 1269"/>
                <a:gd name="T3" fmla="*/ 739 h 790"/>
                <a:gd name="T4" fmla="*/ 805 w 1269"/>
                <a:gd name="T5" fmla="*/ 742 h 790"/>
                <a:gd name="T6" fmla="*/ 952 w 1269"/>
                <a:gd name="T7" fmla="*/ 763 h 790"/>
                <a:gd name="T8" fmla="*/ 1095 w 1269"/>
                <a:gd name="T9" fmla="*/ 779 h 790"/>
                <a:gd name="T10" fmla="*/ 1233 w 1269"/>
                <a:gd name="T11" fmla="*/ 770 h 790"/>
                <a:gd name="T12" fmla="*/ 1237 w 1269"/>
                <a:gd name="T13" fmla="*/ 755 h 790"/>
                <a:gd name="T14" fmla="*/ 1246 w 1269"/>
                <a:gd name="T15" fmla="*/ 725 h 790"/>
                <a:gd name="T16" fmla="*/ 1253 w 1269"/>
                <a:gd name="T17" fmla="*/ 694 h 790"/>
                <a:gd name="T18" fmla="*/ 1258 w 1269"/>
                <a:gd name="T19" fmla="*/ 661 h 790"/>
                <a:gd name="T20" fmla="*/ 1262 w 1269"/>
                <a:gd name="T21" fmla="*/ 627 h 790"/>
                <a:gd name="T22" fmla="*/ 1263 w 1269"/>
                <a:gd name="T23" fmla="*/ 611 h 790"/>
                <a:gd name="T24" fmla="*/ 1266 w 1269"/>
                <a:gd name="T25" fmla="*/ 587 h 790"/>
                <a:gd name="T26" fmla="*/ 1268 w 1269"/>
                <a:gd name="T27" fmla="*/ 563 h 790"/>
                <a:gd name="T28" fmla="*/ 1269 w 1269"/>
                <a:gd name="T29" fmla="*/ 540 h 790"/>
                <a:gd name="T30" fmla="*/ 1269 w 1269"/>
                <a:gd name="T31" fmla="*/ 518 h 790"/>
                <a:gd name="T32" fmla="*/ 1269 w 1269"/>
                <a:gd name="T33" fmla="*/ 496 h 790"/>
                <a:gd name="T34" fmla="*/ 1261 w 1269"/>
                <a:gd name="T35" fmla="*/ 444 h 790"/>
                <a:gd name="T36" fmla="*/ 1245 w 1269"/>
                <a:gd name="T37" fmla="*/ 349 h 790"/>
                <a:gd name="T38" fmla="*/ 1224 w 1269"/>
                <a:gd name="T39" fmla="*/ 267 h 790"/>
                <a:gd name="T40" fmla="*/ 1201 w 1269"/>
                <a:gd name="T41" fmla="*/ 194 h 790"/>
                <a:gd name="T42" fmla="*/ 1176 w 1269"/>
                <a:gd name="T43" fmla="*/ 132 h 790"/>
                <a:gd name="T44" fmla="*/ 1163 w 1269"/>
                <a:gd name="T45" fmla="*/ 105 h 790"/>
                <a:gd name="T46" fmla="*/ 1136 w 1269"/>
                <a:gd name="T47" fmla="*/ 94 h 790"/>
                <a:gd name="T48" fmla="*/ 1110 w 1269"/>
                <a:gd name="T49" fmla="*/ 83 h 790"/>
                <a:gd name="T50" fmla="*/ 1084 w 1269"/>
                <a:gd name="T51" fmla="*/ 74 h 790"/>
                <a:gd name="T52" fmla="*/ 1058 w 1269"/>
                <a:gd name="T53" fmla="*/ 65 h 790"/>
                <a:gd name="T54" fmla="*/ 1033 w 1269"/>
                <a:gd name="T55" fmla="*/ 55 h 790"/>
                <a:gd name="T56" fmla="*/ 1016 w 1269"/>
                <a:gd name="T57" fmla="*/ 52 h 790"/>
                <a:gd name="T58" fmla="*/ 982 w 1269"/>
                <a:gd name="T59" fmla="*/ 46 h 790"/>
                <a:gd name="T60" fmla="*/ 950 w 1269"/>
                <a:gd name="T61" fmla="*/ 41 h 790"/>
                <a:gd name="T62" fmla="*/ 920 w 1269"/>
                <a:gd name="T63" fmla="*/ 35 h 790"/>
                <a:gd name="T64" fmla="*/ 892 w 1269"/>
                <a:gd name="T65" fmla="*/ 32 h 790"/>
                <a:gd name="T66" fmla="*/ 878 w 1269"/>
                <a:gd name="T67" fmla="*/ 30 h 790"/>
                <a:gd name="T68" fmla="*/ 607 w 1269"/>
                <a:gd name="T69" fmla="*/ 3 h 790"/>
                <a:gd name="T70" fmla="*/ 371 w 1269"/>
                <a:gd name="T71" fmla="*/ 4 h 790"/>
                <a:gd name="T72" fmla="*/ 186 w 1269"/>
                <a:gd name="T73" fmla="*/ 21 h 790"/>
                <a:gd name="T74" fmla="*/ 61 w 1269"/>
                <a:gd name="T75" fmla="*/ 41 h 790"/>
                <a:gd name="T76" fmla="*/ 9 w 1269"/>
                <a:gd name="T77" fmla="*/ 50 h 790"/>
                <a:gd name="T78" fmla="*/ 4 w 1269"/>
                <a:gd name="T79" fmla="*/ 54 h 790"/>
                <a:gd name="T80" fmla="*/ 0 w 1269"/>
                <a:gd name="T81" fmla="*/ 75 h 790"/>
                <a:gd name="T82" fmla="*/ 4 w 1269"/>
                <a:gd name="T83" fmla="*/ 112 h 790"/>
                <a:gd name="T84" fmla="*/ 14 w 1269"/>
                <a:gd name="T85" fmla="*/ 160 h 790"/>
                <a:gd name="T86" fmla="*/ 32 w 1269"/>
                <a:gd name="T87" fmla="*/ 219 h 790"/>
                <a:gd name="T88" fmla="*/ 43 w 1269"/>
                <a:gd name="T89" fmla="*/ 250 h 790"/>
                <a:gd name="T90" fmla="*/ 103 w 1269"/>
                <a:gd name="T91" fmla="*/ 398 h 790"/>
                <a:gd name="T92" fmla="*/ 179 w 1269"/>
                <a:gd name="T93" fmla="*/ 557 h 790"/>
                <a:gd name="T94" fmla="*/ 272 w 1269"/>
                <a:gd name="T95" fmla="*/ 695 h 790"/>
                <a:gd name="T96" fmla="*/ 383 w 1269"/>
                <a:gd name="T97" fmla="*/ 778 h 790"/>
                <a:gd name="T98" fmla="*/ 509 w 1269"/>
                <a:gd name="T99" fmla="*/ 77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69" h="790">
                  <a:moveTo>
                    <a:pt x="509" y="775"/>
                  </a:moveTo>
                  <a:lnTo>
                    <a:pt x="509" y="775"/>
                  </a:lnTo>
                  <a:lnTo>
                    <a:pt x="583" y="750"/>
                  </a:lnTo>
                  <a:lnTo>
                    <a:pt x="657" y="739"/>
                  </a:lnTo>
                  <a:lnTo>
                    <a:pt x="731" y="737"/>
                  </a:lnTo>
                  <a:lnTo>
                    <a:pt x="805" y="742"/>
                  </a:lnTo>
                  <a:lnTo>
                    <a:pt x="879" y="751"/>
                  </a:lnTo>
                  <a:lnTo>
                    <a:pt x="952" y="763"/>
                  </a:lnTo>
                  <a:lnTo>
                    <a:pt x="1024" y="773"/>
                  </a:lnTo>
                  <a:lnTo>
                    <a:pt x="1095" y="779"/>
                  </a:lnTo>
                  <a:lnTo>
                    <a:pt x="1165" y="779"/>
                  </a:lnTo>
                  <a:lnTo>
                    <a:pt x="1233" y="770"/>
                  </a:lnTo>
                  <a:lnTo>
                    <a:pt x="1233" y="770"/>
                  </a:lnTo>
                  <a:lnTo>
                    <a:pt x="1237" y="755"/>
                  </a:lnTo>
                  <a:lnTo>
                    <a:pt x="1242" y="741"/>
                  </a:lnTo>
                  <a:lnTo>
                    <a:pt x="1246" y="725"/>
                  </a:lnTo>
                  <a:lnTo>
                    <a:pt x="1250" y="710"/>
                  </a:lnTo>
                  <a:lnTo>
                    <a:pt x="1253" y="694"/>
                  </a:lnTo>
                  <a:lnTo>
                    <a:pt x="1256" y="677"/>
                  </a:lnTo>
                  <a:lnTo>
                    <a:pt x="1258" y="661"/>
                  </a:lnTo>
                  <a:lnTo>
                    <a:pt x="1260" y="645"/>
                  </a:lnTo>
                  <a:lnTo>
                    <a:pt x="1262" y="627"/>
                  </a:lnTo>
                  <a:lnTo>
                    <a:pt x="1263" y="611"/>
                  </a:lnTo>
                  <a:lnTo>
                    <a:pt x="1263" y="611"/>
                  </a:lnTo>
                  <a:lnTo>
                    <a:pt x="1264" y="598"/>
                  </a:lnTo>
                  <a:lnTo>
                    <a:pt x="1266" y="587"/>
                  </a:lnTo>
                  <a:lnTo>
                    <a:pt x="1267" y="575"/>
                  </a:lnTo>
                  <a:lnTo>
                    <a:pt x="1268" y="563"/>
                  </a:lnTo>
                  <a:lnTo>
                    <a:pt x="1268" y="551"/>
                  </a:lnTo>
                  <a:lnTo>
                    <a:pt x="1269" y="540"/>
                  </a:lnTo>
                  <a:lnTo>
                    <a:pt x="1269" y="528"/>
                  </a:lnTo>
                  <a:lnTo>
                    <a:pt x="1269" y="518"/>
                  </a:lnTo>
                  <a:lnTo>
                    <a:pt x="1269" y="506"/>
                  </a:lnTo>
                  <a:lnTo>
                    <a:pt x="1269" y="496"/>
                  </a:lnTo>
                  <a:lnTo>
                    <a:pt x="1269" y="496"/>
                  </a:lnTo>
                  <a:lnTo>
                    <a:pt x="1261" y="444"/>
                  </a:lnTo>
                  <a:lnTo>
                    <a:pt x="1254" y="395"/>
                  </a:lnTo>
                  <a:lnTo>
                    <a:pt x="1245" y="349"/>
                  </a:lnTo>
                  <a:lnTo>
                    <a:pt x="1235" y="306"/>
                  </a:lnTo>
                  <a:lnTo>
                    <a:pt x="1224" y="267"/>
                  </a:lnTo>
                  <a:lnTo>
                    <a:pt x="1212" y="229"/>
                  </a:lnTo>
                  <a:lnTo>
                    <a:pt x="1201" y="194"/>
                  </a:lnTo>
                  <a:lnTo>
                    <a:pt x="1188" y="163"/>
                  </a:lnTo>
                  <a:lnTo>
                    <a:pt x="1176" y="132"/>
                  </a:lnTo>
                  <a:lnTo>
                    <a:pt x="1163" y="105"/>
                  </a:lnTo>
                  <a:lnTo>
                    <a:pt x="1163" y="105"/>
                  </a:lnTo>
                  <a:lnTo>
                    <a:pt x="1150" y="100"/>
                  </a:lnTo>
                  <a:lnTo>
                    <a:pt x="1136" y="94"/>
                  </a:lnTo>
                  <a:lnTo>
                    <a:pt x="1123" y="89"/>
                  </a:lnTo>
                  <a:lnTo>
                    <a:pt x="1110" y="83"/>
                  </a:lnTo>
                  <a:lnTo>
                    <a:pt x="1097" y="79"/>
                  </a:lnTo>
                  <a:lnTo>
                    <a:pt x="1084" y="74"/>
                  </a:lnTo>
                  <a:lnTo>
                    <a:pt x="1072" y="69"/>
                  </a:lnTo>
                  <a:lnTo>
                    <a:pt x="1058" y="65"/>
                  </a:lnTo>
                  <a:lnTo>
                    <a:pt x="1046" y="59"/>
                  </a:lnTo>
                  <a:lnTo>
                    <a:pt x="1033" y="55"/>
                  </a:lnTo>
                  <a:lnTo>
                    <a:pt x="1033" y="55"/>
                  </a:lnTo>
                  <a:lnTo>
                    <a:pt x="1016" y="52"/>
                  </a:lnTo>
                  <a:lnTo>
                    <a:pt x="999" y="49"/>
                  </a:lnTo>
                  <a:lnTo>
                    <a:pt x="982" y="46"/>
                  </a:lnTo>
                  <a:lnTo>
                    <a:pt x="967" y="43"/>
                  </a:lnTo>
                  <a:lnTo>
                    <a:pt x="950" y="41"/>
                  </a:lnTo>
                  <a:lnTo>
                    <a:pt x="936" y="39"/>
                  </a:lnTo>
                  <a:lnTo>
                    <a:pt x="920" y="35"/>
                  </a:lnTo>
                  <a:lnTo>
                    <a:pt x="905" y="33"/>
                  </a:lnTo>
                  <a:lnTo>
                    <a:pt x="892" y="32"/>
                  </a:lnTo>
                  <a:lnTo>
                    <a:pt x="878" y="30"/>
                  </a:lnTo>
                  <a:lnTo>
                    <a:pt x="878" y="30"/>
                  </a:lnTo>
                  <a:lnTo>
                    <a:pt x="739" y="13"/>
                  </a:lnTo>
                  <a:lnTo>
                    <a:pt x="607" y="3"/>
                  </a:lnTo>
                  <a:lnTo>
                    <a:pt x="484" y="0"/>
                  </a:lnTo>
                  <a:lnTo>
                    <a:pt x="371" y="4"/>
                  </a:lnTo>
                  <a:lnTo>
                    <a:pt x="271" y="11"/>
                  </a:lnTo>
                  <a:lnTo>
                    <a:pt x="186" y="21"/>
                  </a:lnTo>
                  <a:lnTo>
                    <a:pt x="115" y="31"/>
                  </a:lnTo>
                  <a:lnTo>
                    <a:pt x="61" y="41"/>
                  </a:lnTo>
                  <a:lnTo>
                    <a:pt x="25" y="47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4" y="54"/>
                  </a:lnTo>
                  <a:lnTo>
                    <a:pt x="1" y="63"/>
                  </a:lnTo>
                  <a:lnTo>
                    <a:pt x="0" y="75"/>
                  </a:lnTo>
                  <a:lnTo>
                    <a:pt x="1" y="92"/>
                  </a:lnTo>
                  <a:lnTo>
                    <a:pt x="4" y="112"/>
                  </a:lnTo>
                  <a:lnTo>
                    <a:pt x="8" y="134"/>
                  </a:lnTo>
                  <a:lnTo>
                    <a:pt x="14" y="160"/>
                  </a:lnTo>
                  <a:lnTo>
                    <a:pt x="23" y="189"/>
                  </a:lnTo>
                  <a:lnTo>
                    <a:pt x="32" y="219"/>
                  </a:lnTo>
                  <a:lnTo>
                    <a:pt x="43" y="250"/>
                  </a:lnTo>
                  <a:lnTo>
                    <a:pt x="43" y="250"/>
                  </a:lnTo>
                  <a:lnTo>
                    <a:pt x="70" y="321"/>
                  </a:lnTo>
                  <a:lnTo>
                    <a:pt x="103" y="398"/>
                  </a:lnTo>
                  <a:lnTo>
                    <a:pt x="138" y="478"/>
                  </a:lnTo>
                  <a:lnTo>
                    <a:pt x="179" y="557"/>
                  </a:lnTo>
                  <a:lnTo>
                    <a:pt x="223" y="630"/>
                  </a:lnTo>
                  <a:lnTo>
                    <a:pt x="272" y="695"/>
                  </a:lnTo>
                  <a:lnTo>
                    <a:pt x="326" y="745"/>
                  </a:lnTo>
                  <a:lnTo>
                    <a:pt x="383" y="778"/>
                  </a:lnTo>
                  <a:lnTo>
                    <a:pt x="444" y="790"/>
                  </a:lnTo>
                  <a:lnTo>
                    <a:pt x="509" y="775"/>
                  </a:lnTo>
                  <a:lnTo>
                    <a:pt x="509" y="775"/>
                  </a:lnTo>
                  <a:close/>
                </a:path>
              </a:pathLst>
            </a:custGeom>
            <a:solidFill>
              <a:srgbClr val="FF0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5" name="Freeform 307">
              <a:extLst>
                <a:ext uri="{FF2B5EF4-FFF2-40B4-BE49-F238E27FC236}">
                  <a16:creationId xmlns:a16="http://schemas.microsoft.com/office/drawing/2014/main" id="{9D063B56-08C3-9410-D786-90F26DF9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1403"/>
              <a:ext cx="208" cy="128"/>
            </a:xfrm>
            <a:custGeom>
              <a:avLst/>
              <a:gdLst>
                <a:gd name="T0" fmla="*/ 486 w 1251"/>
                <a:gd name="T1" fmla="*/ 755 h 768"/>
                <a:gd name="T2" fmla="*/ 632 w 1251"/>
                <a:gd name="T3" fmla="*/ 717 h 768"/>
                <a:gd name="T4" fmla="*/ 779 w 1251"/>
                <a:gd name="T5" fmla="*/ 717 h 768"/>
                <a:gd name="T6" fmla="*/ 923 w 1251"/>
                <a:gd name="T7" fmla="*/ 735 h 768"/>
                <a:gd name="T8" fmla="*/ 1062 w 1251"/>
                <a:gd name="T9" fmla="*/ 751 h 768"/>
                <a:gd name="T10" fmla="*/ 1195 w 1251"/>
                <a:gd name="T11" fmla="*/ 744 h 768"/>
                <a:gd name="T12" fmla="*/ 1202 w 1251"/>
                <a:gd name="T13" fmla="*/ 731 h 768"/>
                <a:gd name="T14" fmla="*/ 1213 w 1251"/>
                <a:gd name="T15" fmla="*/ 704 h 768"/>
                <a:gd name="T16" fmla="*/ 1223 w 1251"/>
                <a:gd name="T17" fmla="*/ 674 h 768"/>
                <a:gd name="T18" fmla="*/ 1231 w 1251"/>
                <a:gd name="T19" fmla="*/ 645 h 768"/>
                <a:gd name="T20" fmla="*/ 1237 w 1251"/>
                <a:gd name="T21" fmla="*/ 615 h 768"/>
                <a:gd name="T22" fmla="*/ 1240 w 1251"/>
                <a:gd name="T23" fmla="*/ 599 h 768"/>
                <a:gd name="T24" fmla="*/ 1243 w 1251"/>
                <a:gd name="T25" fmla="*/ 579 h 768"/>
                <a:gd name="T26" fmla="*/ 1245 w 1251"/>
                <a:gd name="T27" fmla="*/ 558 h 768"/>
                <a:gd name="T28" fmla="*/ 1248 w 1251"/>
                <a:gd name="T29" fmla="*/ 538 h 768"/>
                <a:gd name="T30" fmla="*/ 1250 w 1251"/>
                <a:gd name="T31" fmla="*/ 518 h 768"/>
                <a:gd name="T32" fmla="*/ 1251 w 1251"/>
                <a:gd name="T33" fmla="*/ 499 h 768"/>
                <a:gd name="T34" fmla="*/ 1244 w 1251"/>
                <a:gd name="T35" fmla="*/ 448 h 768"/>
                <a:gd name="T36" fmla="*/ 1229 w 1251"/>
                <a:gd name="T37" fmla="*/ 355 h 768"/>
                <a:gd name="T38" fmla="*/ 1209 w 1251"/>
                <a:gd name="T39" fmla="*/ 272 h 768"/>
                <a:gd name="T40" fmla="*/ 1186 w 1251"/>
                <a:gd name="T41" fmla="*/ 199 h 768"/>
                <a:gd name="T42" fmla="*/ 1162 w 1251"/>
                <a:gd name="T43" fmla="*/ 137 h 768"/>
                <a:gd name="T44" fmla="*/ 1150 w 1251"/>
                <a:gd name="T45" fmla="*/ 110 h 768"/>
                <a:gd name="T46" fmla="*/ 1125 w 1251"/>
                <a:gd name="T47" fmla="*/ 98 h 768"/>
                <a:gd name="T48" fmla="*/ 1101 w 1251"/>
                <a:gd name="T49" fmla="*/ 88 h 768"/>
                <a:gd name="T50" fmla="*/ 1076 w 1251"/>
                <a:gd name="T51" fmla="*/ 77 h 768"/>
                <a:gd name="T52" fmla="*/ 1051 w 1251"/>
                <a:gd name="T53" fmla="*/ 68 h 768"/>
                <a:gd name="T54" fmla="*/ 1025 w 1251"/>
                <a:gd name="T55" fmla="*/ 60 h 768"/>
                <a:gd name="T56" fmla="*/ 1008 w 1251"/>
                <a:gd name="T57" fmla="*/ 56 h 768"/>
                <a:gd name="T58" fmla="*/ 976 w 1251"/>
                <a:gd name="T59" fmla="*/ 48 h 768"/>
                <a:gd name="T60" fmla="*/ 944 w 1251"/>
                <a:gd name="T61" fmla="*/ 42 h 768"/>
                <a:gd name="T62" fmla="*/ 914 w 1251"/>
                <a:gd name="T63" fmla="*/ 37 h 768"/>
                <a:gd name="T64" fmla="*/ 887 w 1251"/>
                <a:gd name="T65" fmla="*/ 32 h 768"/>
                <a:gd name="T66" fmla="*/ 876 w 1251"/>
                <a:gd name="T67" fmla="*/ 29 h 768"/>
                <a:gd name="T68" fmla="*/ 610 w 1251"/>
                <a:gd name="T69" fmla="*/ 2 h 768"/>
                <a:gd name="T70" fmla="*/ 380 w 1251"/>
                <a:gd name="T71" fmla="*/ 3 h 768"/>
                <a:gd name="T72" fmla="*/ 198 w 1251"/>
                <a:gd name="T73" fmla="*/ 19 h 768"/>
                <a:gd name="T74" fmla="*/ 73 w 1251"/>
                <a:gd name="T75" fmla="*/ 38 h 768"/>
                <a:gd name="T76" fmla="*/ 16 w 1251"/>
                <a:gd name="T77" fmla="*/ 49 h 768"/>
                <a:gd name="T78" fmla="*/ 9 w 1251"/>
                <a:gd name="T79" fmla="*/ 52 h 768"/>
                <a:gd name="T80" fmla="*/ 1 w 1251"/>
                <a:gd name="T81" fmla="*/ 72 h 768"/>
                <a:gd name="T82" fmla="*/ 1 w 1251"/>
                <a:gd name="T83" fmla="*/ 106 h 768"/>
                <a:gd name="T84" fmla="*/ 9 w 1251"/>
                <a:gd name="T85" fmla="*/ 151 h 768"/>
                <a:gd name="T86" fmla="*/ 25 w 1251"/>
                <a:gd name="T87" fmla="*/ 206 h 768"/>
                <a:gd name="T88" fmla="*/ 36 w 1251"/>
                <a:gd name="T89" fmla="*/ 235 h 768"/>
                <a:gd name="T90" fmla="*/ 89 w 1251"/>
                <a:gd name="T91" fmla="*/ 374 h 768"/>
                <a:gd name="T92" fmla="*/ 161 w 1251"/>
                <a:gd name="T93" fmla="*/ 532 h 768"/>
                <a:gd name="T94" fmla="*/ 250 w 1251"/>
                <a:gd name="T95" fmla="*/ 670 h 768"/>
                <a:gd name="T96" fmla="*/ 359 w 1251"/>
                <a:gd name="T97" fmla="*/ 757 h 768"/>
                <a:gd name="T98" fmla="*/ 486 w 1251"/>
                <a:gd name="T99" fmla="*/ 755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1" h="768">
                  <a:moveTo>
                    <a:pt x="486" y="755"/>
                  </a:moveTo>
                  <a:lnTo>
                    <a:pt x="486" y="755"/>
                  </a:lnTo>
                  <a:lnTo>
                    <a:pt x="559" y="730"/>
                  </a:lnTo>
                  <a:lnTo>
                    <a:pt x="632" y="717"/>
                  </a:lnTo>
                  <a:lnTo>
                    <a:pt x="706" y="713"/>
                  </a:lnTo>
                  <a:lnTo>
                    <a:pt x="779" y="717"/>
                  </a:lnTo>
                  <a:lnTo>
                    <a:pt x="851" y="725"/>
                  </a:lnTo>
                  <a:lnTo>
                    <a:pt x="923" y="735"/>
                  </a:lnTo>
                  <a:lnTo>
                    <a:pt x="994" y="745"/>
                  </a:lnTo>
                  <a:lnTo>
                    <a:pt x="1062" y="751"/>
                  </a:lnTo>
                  <a:lnTo>
                    <a:pt x="1130" y="751"/>
                  </a:lnTo>
                  <a:lnTo>
                    <a:pt x="1195" y="744"/>
                  </a:lnTo>
                  <a:lnTo>
                    <a:pt x="1195" y="744"/>
                  </a:lnTo>
                  <a:lnTo>
                    <a:pt x="1202" y="731"/>
                  </a:lnTo>
                  <a:lnTo>
                    <a:pt x="1207" y="717"/>
                  </a:lnTo>
                  <a:lnTo>
                    <a:pt x="1213" y="704"/>
                  </a:lnTo>
                  <a:lnTo>
                    <a:pt x="1217" y="689"/>
                  </a:lnTo>
                  <a:lnTo>
                    <a:pt x="1223" y="674"/>
                  </a:lnTo>
                  <a:lnTo>
                    <a:pt x="1227" y="660"/>
                  </a:lnTo>
                  <a:lnTo>
                    <a:pt x="1231" y="645"/>
                  </a:lnTo>
                  <a:lnTo>
                    <a:pt x="1234" y="631"/>
                  </a:lnTo>
                  <a:lnTo>
                    <a:pt x="1237" y="615"/>
                  </a:lnTo>
                  <a:lnTo>
                    <a:pt x="1240" y="599"/>
                  </a:lnTo>
                  <a:lnTo>
                    <a:pt x="1240" y="599"/>
                  </a:lnTo>
                  <a:lnTo>
                    <a:pt x="1241" y="589"/>
                  </a:lnTo>
                  <a:lnTo>
                    <a:pt x="1243" y="579"/>
                  </a:lnTo>
                  <a:lnTo>
                    <a:pt x="1244" y="568"/>
                  </a:lnTo>
                  <a:lnTo>
                    <a:pt x="1245" y="558"/>
                  </a:lnTo>
                  <a:lnTo>
                    <a:pt x="1246" y="548"/>
                  </a:lnTo>
                  <a:lnTo>
                    <a:pt x="1248" y="538"/>
                  </a:lnTo>
                  <a:lnTo>
                    <a:pt x="1249" y="527"/>
                  </a:lnTo>
                  <a:lnTo>
                    <a:pt x="1250" y="518"/>
                  </a:lnTo>
                  <a:lnTo>
                    <a:pt x="1250" y="509"/>
                  </a:lnTo>
                  <a:lnTo>
                    <a:pt x="1251" y="499"/>
                  </a:lnTo>
                  <a:lnTo>
                    <a:pt x="1251" y="499"/>
                  </a:lnTo>
                  <a:lnTo>
                    <a:pt x="1244" y="448"/>
                  </a:lnTo>
                  <a:lnTo>
                    <a:pt x="1237" y="400"/>
                  </a:lnTo>
                  <a:lnTo>
                    <a:pt x="1229" y="355"/>
                  </a:lnTo>
                  <a:lnTo>
                    <a:pt x="1219" y="312"/>
                  </a:lnTo>
                  <a:lnTo>
                    <a:pt x="1209" y="272"/>
                  </a:lnTo>
                  <a:lnTo>
                    <a:pt x="1198" y="235"/>
                  </a:lnTo>
                  <a:lnTo>
                    <a:pt x="1186" y="199"/>
                  </a:lnTo>
                  <a:lnTo>
                    <a:pt x="1175" y="167"/>
                  </a:lnTo>
                  <a:lnTo>
                    <a:pt x="1162" y="137"/>
                  </a:lnTo>
                  <a:lnTo>
                    <a:pt x="1150" y="110"/>
                  </a:lnTo>
                  <a:lnTo>
                    <a:pt x="1150" y="110"/>
                  </a:lnTo>
                  <a:lnTo>
                    <a:pt x="1137" y="103"/>
                  </a:lnTo>
                  <a:lnTo>
                    <a:pt x="1125" y="98"/>
                  </a:lnTo>
                  <a:lnTo>
                    <a:pt x="1112" y="93"/>
                  </a:lnTo>
                  <a:lnTo>
                    <a:pt x="1101" y="88"/>
                  </a:lnTo>
                  <a:lnTo>
                    <a:pt x="1088" y="83"/>
                  </a:lnTo>
                  <a:lnTo>
                    <a:pt x="1076" y="77"/>
                  </a:lnTo>
                  <a:lnTo>
                    <a:pt x="1063" y="73"/>
                  </a:lnTo>
                  <a:lnTo>
                    <a:pt x="1051" y="68"/>
                  </a:lnTo>
                  <a:lnTo>
                    <a:pt x="1038" y="64"/>
                  </a:lnTo>
                  <a:lnTo>
                    <a:pt x="1025" y="60"/>
                  </a:lnTo>
                  <a:lnTo>
                    <a:pt x="1025" y="60"/>
                  </a:lnTo>
                  <a:lnTo>
                    <a:pt x="1008" y="56"/>
                  </a:lnTo>
                  <a:lnTo>
                    <a:pt x="991" y="51"/>
                  </a:lnTo>
                  <a:lnTo>
                    <a:pt x="976" y="48"/>
                  </a:lnTo>
                  <a:lnTo>
                    <a:pt x="959" y="45"/>
                  </a:lnTo>
                  <a:lnTo>
                    <a:pt x="944" y="42"/>
                  </a:lnTo>
                  <a:lnTo>
                    <a:pt x="929" y="40"/>
                  </a:lnTo>
                  <a:lnTo>
                    <a:pt x="914" y="37"/>
                  </a:lnTo>
                  <a:lnTo>
                    <a:pt x="901" y="35"/>
                  </a:lnTo>
                  <a:lnTo>
                    <a:pt x="887" y="32"/>
                  </a:lnTo>
                  <a:lnTo>
                    <a:pt x="876" y="29"/>
                  </a:lnTo>
                  <a:lnTo>
                    <a:pt x="876" y="29"/>
                  </a:lnTo>
                  <a:lnTo>
                    <a:pt x="738" y="12"/>
                  </a:lnTo>
                  <a:lnTo>
                    <a:pt x="610" y="2"/>
                  </a:lnTo>
                  <a:lnTo>
                    <a:pt x="491" y="0"/>
                  </a:lnTo>
                  <a:lnTo>
                    <a:pt x="380" y="3"/>
                  </a:lnTo>
                  <a:lnTo>
                    <a:pt x="283" y="10"/>
                  </a:lnTo>
                  <a:lnTo>
                    <a:pt x="198" y="19"/>
                  </a:lnTo>
                  <a:lnTo>
                    <a:pt x="127" y="28"/>
                  </a:lnTo>
                  <a:lnTo>
                    <a:pt x="73" y="38"/>
                  </a:lnTo>
                  <a:lnTo>
                    <a:pt x="35" y="45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4" y="61"/>
                  </a:lnTo>
                  <a:lnTo>
                    <a:pt x="1" y="72"/>
                  </a:lnTo>
                  <a:lnTo>
                    <a:pt x="0" y="88"/>
                  </a:lnTo>
                  <a:lnTo>
                    <a:pt x="1" y="106"/>
                  </a:lnTo>
                  <a:lnTo>
                    <a:pt x="5" y="127"/>
                  </a:lnTo>
                  <a:lnTo>
                    <a:pt x="9" y="151"/>
                  </a:lnTo>
                  <a:lnTo>
                    <a:pt x="16" y="177"/>
                  </a:lnTo>
                  <a:lnTo>
                    <a:pt x="25" y="206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60" y="300"/>
                  </a:lnTo>
                  <a:lnTo>
                    <a:pt x="89" y="374"/>
                  </a:lnTo>
                  <a:lnTo>
                    <a:pt x="122" y="454"/>
                  </a:lnTo>
                  <a:lnTo>
                    <a:pt x="161" y="532"/>
                  </a:lnTo>
                  <a:lnTo>
                    <a:pt x="203" y="606"/>
                  </a:lnTo>
                  <a:lnTo>
                    <a:pt x="250" y="670"/>
                  </a:lnTo>
                  <a:lnTo>
                    <a:pt x="302" y="722"/>
                  </a:lnTo>
                  <a:lnTo>
                    <a:pt x="359" y="757"/>
                  </a:lnTo>
                  <a:lnTo>
                    <a:pt x="420" y="768"/>
                  </a:lnTo>
                  <a:lnTo>
                    <a:pt x="486" y="755"/>
                  </a:lnTo>
                  <a:lnTo>
                    <a:pt x="486" y="755"/>
                  </a:lnTo>
                  <a:close/>
                </a:path>
              </a:pathLst>
            </a:custGeom>
            <a:solidFill>
              <a:srgbClr val="FF1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6" name="Freeform 308">
              <a:extLst>
                <a:ext uri="{FF2B5EF4-FFF2-40B4-BE49-F238E27FC236}">
                  <a16:creationId xmlns:a16="http://schemas.microsoft.com/office/drawing/2014/main" id="{8A900001-91DC-D6B3-B7E7-A5395795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404"/>
              <a:ext cx="206" cy="125"/>
            </a:xfrm>
            <a:custGeom>
              <a:avLst/>
              <a:gdLst>
                <a:gd name="T0" fmla="*/ 459 w 1235"/>
                <a:gd name="T1" fmla="*/ 732 h 746"/>
                <a:gd name="T2" fmla="*/ 608 w 1235"/>
                <a:gd name="T3" fmla="*/ 692 h 746"/>
                <a:gd name="T4" fmla="*/ 754 w 1235"/>
                <a:gd name="T5" fmla="*/ 690 h 746"/>
                <a:gd name="T6" fmla="*/ 896 w 1235"/>
                <a:gd name="T7" fmla="*/ 706 h 746"/>
                <a:gd name="T8" fmla="*/ 1034 w 1235"/>
                <a:gd name="T9" fmla="*/ 722 h 746"/>
                <a:gd name="T10" fmla="*/ 1164 w 1235"/>
                <a:gd name="T11" fmla="*/ 716 h 746"/>
                <a:gd name="T12" fmla="*/ 1171 w 1235"/>
                <a:gd name="T13" fmla="*/ 704 h 746"/>
                <a:gd name="T14" fmla="*/ 1184 w 1235"/>
                <a:gd name="T15" fmla="*/ 680 h 746"/>
                <a:gd name="T16" fmla="*/ 1194 w 1235"/>
                <a:gd name="T17" fmla="*/ 655 h 746"/>
                <a:gd name="T18" fmla="*/ 1203 w 1235"/>
                <a:gd name="T19" fmla="*/ 630 h 746"/>
                <a:gd name="T20" fmla="*/ 1211 w 1235"/>
                <a:gd name="T21" fmla="*/ 604 h 746"/>
                <a:gd name="T22" fmla="*/ 1214 w 1235"/>
                <a:gd name="T23" fmla="*/ 591 h 746"/>
                <a:gd name="T24" fmla="*/ 1220 w 1235"/>
                <a:gd name="T25" fmla="*/ 572 h 746"/>
                <a:gd name="T26" fmla="*/ 1225 w 1235"/>
                <a:gd name="T27" fmla="*/ 552 h 746"/>
                <a:gd name="T28" fmla="*/ 1229 w 1235"/>
                <a:gd name="T29" fmla="*/ 533 h 746"/>
                <a:gd name="T30" fmla="*/ 1233 w 1235"/>
                <a:gd name="T31" fmla="*/ 514 h 746"/>
                <a:gd name="T32" fmla="*/ 1235 w 1235"/>
                <a:gd name="T33" fmla="*/ 497 h 746"/>
                <a:gd name="T34" fmla="*/ 1228 w 1235"/>
                <a:gd name="T35" fmla="*/ 448 h 746"/>
                <a:gd name="T36" fmla="*/ 1214 w 1235"/>
                <a:gd name="T37" fmla="*/ 356 h 746"/>
                <a:gd name="T38" fmla="*/ 1196 w 1235"/>
                <a:gd name="T39" fmla="*/ 276 h 746"/>
                <a:gd name="T40" fmla="*/ 1174 w 1235"/>
                <a:gd name="T41" fmla="*/ 205 h 746"/>
                <a:gd name="T42" fmla="*/ 1151 w 1235"/>
                <a:gd name="T43" fmla="*/ 143 h 746"/>
                <a:gd name="T44" fmla="*/ 1139 w 1235"/>
                <a:gd name="T45" fmla="*/ 116 h 746"/>
                <a:gd name="T46" fmla="*/ 1116 w 1235"/>
                <a:gd name="T47" fmla="*/ 103 h 746"/>
                <a:gd name="T48" fmla="*/ 1093 w 1235"/>
                <a:gd name="T49" fmla="*/ 90 h 746"/>
                <a:gd name="T50" fmla="*/ 1069 w 1235"/>
                <a:gd name="T51" fmla="*/ 79 h 746"/>
                <a:gd name="T52" fmla="*/ 1047 w 1235"/>
                <a:gd name="T53" fmla="*/ 67 h 746"/>
                <a:gd name="T54" fmla="*/ 1024 w 1235"/>
                <a:gd name="T55" fmla="*/ 57 h 746"/>
                <a:gd name="T56" fmla="*/ 1007 w 1235"/>
                <a:gd name="T57" fmla="*/ 53 h 746"/>
                <a:gd name="T58" fmla="*/ 972 w 1235"/>
                <a:gd name="T59" fmla="*/ 48 h 746"/>
                <a:gd name="T60" fmla="*/ 940 w 1235"/>
                <a:gd name="T61" fmla="*/ 42 h 746"/>
                <a:gd name="T62" fmla="*/ 911 w 1235"/>
                <a:gd name="T63" fmla="*/ 37 h 746"/>
                <a:gd name="T64" fmla="*/ 886 w 1235"/>
                <a:gd name="T65" fmla="*/ 33 h 746"/>
                <a:gd name="T66" fmla="*/ 874 w 1235"/>
                <a:gd name="T67" fmla="*/ 32 h 746"/>
                <a:gd name="T68" fmla="*/ 616 w 1235"/>
                <a:gd name="T69" fmla="*/ 3 h 746"/>
                <a:gd name="T70" fmla="*/ 392 w 1235"/>
                <a:gd name="T71" fmla="*/ 1 h 746"/>
                <a:gd name="T72" fmla="*/ 212 w 1235"/>
                <a:gd name="T73" fmla="*/ 14 h 746"/>
                <a:gd name="T74" fmla="*/ 86 w 1235"/>
                <a:gd name="T75" fmla="*/ 31 h 746"/>
                <a:gd name="T76" fmla="*/ 25 w 1235"/>
                <a:gd name="T77" fmla="*/ 41 h 746"/>
                <a:gd name="T78" fmla="*/ 16 w 1235"/>
                <a:gd name="T79" fmla="*/ 45 h 746"/>
                <a:gd name="T80" fmla="*/ 4 w 1235"/>
                <a:gd name="T81" fmla="*/ 65 h 746"/>
                <a:gd name="T82" fmla="*/ 0 w 1235"/>
                <a:gd name="T83" fmla="*/ 98 h 746"/>
                <a:gd name="T84" fmla="*/ 4 w 1235"/>
                <a:gd name="T85" fmla="*/ 140 h 746"/>
                <a:gd name="T86" fmla="*/ 16 w 1235"/>
                <a:gd name="T87" fmla="*/ 190 h 746"/>
                <a:gd name="T88" fmla="*/ 25 w 1235"/>
                <a:gd name="T89" fmla="*/ 216 h 746"/>
                <a:gd name="T90" fmla="*/ 75 w 1235"/>
                <a:gd name="T91" fmla="*/ 349 h 746"/>
                <a:gd name="T92" fmla="*/ 143 w 1235"/>
                <a:gd name="T93" fmla="*/ 504 h 746"/>
                <a:gd name="T94" fmla="*/ 229 w 1235"/>
                <a:gd name="T95" fmla="*/ 645 h 746"/>
                <a:gd name="T96" fmla="*/ 334 w 1235"/>
                <a:gd name="T97" fmla="*/ 732 h 746"/>
                <a:gd name="T98" fmla="*/ 459 w 1235"/>
                <a:gd name="T99" fmla="*/ 732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35" h="746">
                  <a:moveTo>
                    <a:pt x="459" y="732"/>
                  </a:moveTo>
                  <a:lnTo>
                    <a:pt x="459" y="732"/>
                  </a:lnTo>
                  <a:lnTo>
                    <a:pt x="534" y="706"/>
                  </a:lnTo>
                  <a:lnTo>
                    <a:pt x="608" y="692"/>
                  </a:lnTo>
                  <a:lnTo>
                    <a:pt x="681" y="688"/>
                  </a:lnTo>
                  <a:lnTo>
                    <a:pt x="754" y="690"/>
                  </a:lnTo>
                  <a:lnTo>
                    <a:pt x="826" y="698"/>
                  </a:lnTo>
                  <a:lnTo>
                    <a:pt x="896" y="706"/>
                  </a:lnTo>
                  <a:lnTo>
                    <a:pt x="965" y="715"/>
                  </a:lnTo>
                  <a:lnTo>
                    <a:pt x="1034" y="722"/>
                  </a:lnTo>
                  <a:lnTo>
                    <a:pt x="1099" y="723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71" y="704"/>
                  </a:lnTo>
                  <a:lnTo>
                    <a:pt x="1177" y="691"/>
                  </a:lnTo>
                  <a:lnTo>
                    <a:pt x="1184" y="680"/>
                  </a:lnTo>
                  <a:lnTo>
                    <a:pt x="1189" y="667"/>
                  </a:lnTo>
                  <a:lnTo>
                    <a:pt x="1194" y="655"/>
                  </a:lnTo>
                  <a:lnTo>
                    <a:pt x="1199" y="642"/>
                  </a:lnTo>
                  <a:lnTo>
                    <a:pt x="1203" y="630"/>
                  </a:lnTo>
                  <a:lnTo>
                    <a:pt x="1208" y="617"/>
                  </a:lnTo>
                  <a:lnTo>
                    <a:pt x="1211" y="604"/>
                  </a:lnTo>
                  <a:lnTo>
                    <a:pt x="1214" y="591"/>
                  </a:lnTo>
                  <a:lnTo>
                    <a:pt x="1214" y="591"/>
                  </a:lnTo>
                  <a:lnTo>
                    <a:pt x="1217" y="581"/>
                  </a:lnTo>
                  <a:lnTo>
                    <a:pt x="1220" y="572"/>
                  </a:lnTo>
                  <a:lnTo>
                    <a:pt x="1223" y="561"/>
                  </a:lnTo>
                  <a:lnTo>
                    <a:pt x="1225" y="552"/>
                  </a:lnTo>
                  <a:lnTo>
                    <a:pt x="1227" y="542"/>
                  </a:lnTo>
                  <a:lnTo>
                    <a:pt x="1229" y="533"/>
                  </a:lnTo>
                  <a:lnTo>
                    <a:pt x="1230" y="524"/>
                  </a:lnTo>
                  <a:lnTo>
                    <a:pt x="1233" y="514"/>
                  </a:lnTo>
                  <a:lnTo>
                    <a:pt x="1234" y="506"/>
                  </a:lnTo>
                  <a:lnTo>
                    <a:pt x="1235" y="497"/>
                  </a:lnTo>
                  <a:lnTo>
                    <a:pt x="1235" y="497"/>
                  </a:lnTo>
                  <a:lnTo>
                    <a:pt x="1228" y="448"/>
                  </a:lnTo>
                  <a:lnTo>
                    <a:pt x="1222" y="401"/>
                  </a:lnTo>
                  <a:lnTo>
                    <a:pt x="1214" y="356"/>
                  </a:lnTo>
                  <a:lnTo>
                    <a:pt x="1205" y="314"/>
                  </a:lnTo>
                  <a:lnTo>
                    <a:pt x="1196" y="276"/>
                  </a:lnTo>
                  <a:lnTo>
                    <a:pt x="1186" y="239"/>
                  </a:lnTo>
                  <a:lnTo>
                    <a:pt x="1174" y="205"/>
                  </a:lnTo>
                  <a:lnTo>
                    <a:pt x="1163" y="174"/>
                  </a:lnTo>
                  <a:lnTo>
                    <a:pt x="1151" y="143"/>
                  </a:lnTo>
                  <a:lnTo>
                    <a:pt x="1139" y="116"/>
                  </a:lnTo>
                  <a:lnTo>
                    <a:pt x="1139" y="116"/>
                  </a:lnTo>
                  <a:lnTo>
                    <a:pt x="1127" y="110"/>
                  </a:lnTo>
                  <a:lnTo>
                    <a:pt x="1116" y="103"/>
                  </a:lnTo>
                  <a:lnTo>
                    <a:pt x="1105" y="96"/>
                  </a:lnTo>
                  <a:lnTo>
                    <a:pt x="1093" y="90"/>
                  </a:lnTo>
                  <a:lnTo>
                    <a:pt x="1081" y="85"/>
                  </a:lnTo>
                  <a:lnTo>
                    <a:pt x="1069" y="79"/>
                  </a:lnTo>
                  <a:lnTo>
                    <a:pt x="1059" y="73"/>
                  </a:lnTo>
                  <a:lnTo>
                    <a:pt x="1047" y="67"/>
                  </a:lnTo>
                  <a:lnTo>
                    <a:pt x="1036" y="62"/>
                  </a:lnTo>
                  <a:lnTo>
                    <a:pt x="1024" y="57"/>
                  </a:lnTo>
                  <a:lnTo>
                    <a:pt x="1024" y="57"/>
                  </a:lnTo>
                  <a:lnTo>
                    <a:pt x="1007" y="53"/>
                  </a:lnTo>
                  <a:lnTo>
                    <a:pt x="989" y="50"/>
                  </a:lnTo>
                  <a:lnTo>
                    <a:pt x="972" y="48"/>
                  </a:lnTo>
                  <a:lnTo>
                    <a:pt x="956" y="44"/>
                  </a:lnTo>
                  <a:lnTo>
                    <a:pt x="940" y="42"/>
                  </a:lnTo>
                  <a:lnTo>
                    <a:pt x="925" y="39"/>
                  </a:lnTo>
                  <a:lnTo>
                    <a:pt x="911" y="37"/>
                  </a:lnTo>
                  <a:lnTo>
                    <a:pt x="897" y="35"/>
                  </a:lnTo>
                  <a:lnTo>
                    <a:pt x="886" y="33"/>
                  </a:lnTo>
                  <a:lnTo>
                    <a:pt x="874" y="32"/>
                  </a:lnTo>
                  <a:lnTo>
                    <a:pt x="874" y="32"/>
                  </a:lnTo>
                  <a:lnTo>
                    <a:pt x="741" y="13"/>
                  </a:lnTo>
                  <a:lnTo>
                    <a:pt x="616" y="3"/>
                  </a:lnTo>
                  <a:lnTo>
                    <a:pt x="499" y="0"/>
                  </a:lnTo>
                  <a:lnTo>
                    <a:pt x="392" y="1"/>
                  </a:lnTo>
                  <a:lnTo>
                    <a:pt x="296" y="7"/>
                  </a:lnTo>
                  <a:lnTo>
                    <a:pt x="212" y="14"/>
                  </a:lnTo>
                  <a:lnTo>
                    <a:pt x="143" y="23"/>
                  </a:lnTo>
                  <a:lnTo>
                    <a:pt x="86" y="31"/>
                  </a:lnTo>
                  <a:lnTo>
                    <a:pt x="47" y="38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16" y="45"/>
                  </a:lnTo>
                  <a:lnTo>
                    <a:pt x="8" y="54"/>
                  </a:lnTo>
                  <a:lnTo>
                    <a:pt x="4" y="65"/>
                  </a:lnTo>
                  <a:lnTo>
                    <a:pt x="1" y="80"/>
                  </a:lnTo>
                  <a:lnTo>
                    <a:pt x="0" y="98"/>
                  </a:lnTo>
                  <a:lnTo>
                    <a:pt x="1" y="118"/>
                  </a:lnTo>
                  <a:lnTo>
                    <a:pt x="4" y="140"/>
                  </a:lnTo>
                  <a:lnTo>
                    <a:pt x="9" y="164"/>
                  </a:lnTo>
                  <a:lnTo>
                    <a:pt x="16" y="190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48" y="278"/>
                  </a:lnTo>
                  <a:lnTo>
                    <a:pt x="75" y="349"/>
                  </a:lnTo>
                  <a:lnTo>
                    <a:pt x="106" y="426"/>
                  </a:lnTo>
                  <a:lnTo>
                    <a:pt x="143" y="504"/>
                  </a:lnTo>
                  <a:lnTo>
                    <a:pt x="183" y="578"/>
                  </a:lnTo>
                  <a:lnTo>
                    <a:pt x="229" y="645"/>
                  </a:lnTo>
                  <a:lnTo>
                    <a:pt x="279" y="698"/>
                  </a:lnTo>
                  <a:lnTo>
                    <a:pt x="334" y="732"/>
                  </a:lnTo>
                  <a:lnTo>
                    <a:pt x="395" y="746"/>
                  </a:lnTo>
                  <a:lnTo>
                    <a:pt x="459" y="732"/>
                  </a:lnTo>
                  <a:lnTo>
                    <a:pt x="459" y="732"/>
                  </a:lnTo>
                  <a:close/>
                </a:path>
              </a:pathLst>
            </a:custGeom>
            <a:solidFill>
              <a:srgbClr val="FF1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7" name="Freeform 309">
              <a:extLst>
                <a:ext uri="{FF2B5EF4-FFF2-40B4-BE49-F238E27FC236}">
                  <a16:creationId xmlns:a16="http://schemas.microsoft.com/office/drawing/2014/main" id="{1BA75DB4-42E6-5F5F-F08B-F021273BB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1406"/>
              <a:ext cx="204" cy="120"/>
            </a:xfrm>
            <a:custGeom>
              <a:avLst/>
              <a:gdLst>
                <a:gd name="T0" fmla="*/ 439 w 1223"/>
                <a:gd name="T1" fmla="*/ 709 h 723"/>
                <a:gd name="T2" fmla="*/ 586 w 1223"/>
                <a:gd name="T3" fmla="*/ 670 h 723"/>
                <a:gd name="T4" fmla="*/ 729 w 1223"/>
                <a:gd name="T5" fmla="*/ 665 h 723"/>
                <a:gd name="T6" fmla="*/ 869 w 1223"/>
                <a:gd name="T7" fmla="*/ 678 h 723"/>
                <a:gd name="T8" fmla="*/ 1002 w 1223"/>
                <a:gd name="T9" fmla="*/ 692 h 723"/>
                <a:gd name="T10" fmla="*/ 1128 w 1223"/>
                <a:gd name="T11" fmla="*/ 690 h 723"/>
                <a:gd name="T12" fmla="*/ 1136 w 1223"/>
                <a:gd name="T13" fmla="*/ 678 h 723"/>
                <a:gd name="T14" fmla="*/ 1152 w 1223"/>
                <a:gd name="T15" fmla="*/ 656 h 723"/>
                <a:gd name="T16" fmla="*/ 1166 w 1223"/>
                <a:gd name="T17" fmla="*/ 635 h 723"/>
                <a:gd name="T18" fmla="*/ 1178 w 1223"/>
                <a:gd name="T19" fmla="*/ 613 h 723"/>
                <a:gd name="T20" fmla="*/ 1188 w 1223"/>
                <a:gd name="T21" fmla="*/ 591 h 723"/>
                <a:gd name="T22" fmla="*/ 1193 w 1223"/>
                <a:gd name="T23" fmla="*/ 579 h 723"/>
                <a:gd name="T24" fmla="*/ 1200 w 1223"/>
                <a:gd name="T25" fmla="*/ 562 h 723"/>
                <a:gd name="T26" fmla="*/ 1206 w 1223"/>
                <a:gd name="T27" fmla="*/ 546 h 723"/>
                <a:gd name="T28" fmla="*/ 1211 w 1223"/>
                <a:gd name="T29" fmla="*/ 530 h 723"/>
                <a:gd name="T30" fmla="*/ 1218 w 1223"/>
                <a:gd name="T31" fmla="*/ 515 h 723"/>
                <a:gd name="T32" fmla="*/ 1223 w 1223"/>
                <a:gd name="T33" fmla="*/ 499 h 723"/>
                <a:gd name="T34" fmla="*/ 1217 w 1223"/>
                <a:gd name="T35" fmla="*/ 451 h 723"/>
                <a:gd name="T36" fmla="*/ 1202 w 1223"/>
                <a:gd name="T37" fmla="*/ 360 h 723"/>
                <a:gd name="T38" fmla="*/ 1183 w 1223"/>
                <a:gd name="T39" fmla="*/ 280 h 723"/>
                <a:gd name="T40" fmla="*/ 1162 w 1223"/>
                <a:gd name="T41" fmla="*/ 209 h 723"/>
                <a:gd name="T42" fmla="*/ 1140 w 1223"/>
                <a:gd name="T43" fmla="*/ 148 h 723"/>
                <a:gd name="T44" fmla="*/ 1128 w 1223"/>
                <a:gd name="T45" fmla="*/ 120 h 723"/>
                <a:gd name="T46" fmla="*/ 1106 w 1223"/>
                <a:gd name="T47" fmla="*/ 106 h 723"/>
                <a:gd name="T48" fmla="*/ 1084 w 1223"/>
                <a:gd name="T49" fmla="*/ 94 h 723"/>
                <a:gd name="T50" fmla="*/ 1062 w 1223"/>
                <a:gd name="T51" fmla="*/ 81 h 723"/>
                <a:gd name="T52" fmla="*/ 1041 w 1223"/>
                <a:gd name="T53" fmla="*/ 70 h 723"/>
                <a:gd name="T54" fmla="*/ 1019 w 1223"/>
                <a:gd name="T55" fmla="*/ 59 h 723"/>
                <a:gd name="T56" fmla="*/ 1001 w 1223"/>
                <a:gd name="T57" fmla="*/ 55 h 723"/>
                <a:gd name="T58" fmla="*/ 967 w 1223"/>
                <a:gd name="T59" fmla="*/ 49 h 723"/>
                <a:gd name="T60" fmla="*/ 935 w 1223"/>
                <a:gd name="T61" fmla="*/ 43 h 723"/>
                <a:gd name="T62" fmla="*/ 907 w 1223"/>
                <a:gd name="T63" fmla="*/ 38 h 723"/>
                <a:gd name="T64" fmla="*/ 883 w 1223"/>
                <a:gd name="T65" fmla="*/ 35 h 723"/>
                <a:gd name="T66" fmla="*/ 873 w 1223"/>
                <a:gd name="T67" fmla="*/ 34 h 723"/>
                <a:gd name="T68" fmla="*/ 622 w 1223"/>
                <a:gd name="T69" fmla="*/ 4 h 723"/>
                <a:gd name="T70" fmla="*/ 404 w 1223"/>
                <a:gd name="T71" fmla="*/ 0 h 723"/>
                <a:gd name="T72" fmla="*/ 228 w 1223"/>
                <a:gd name="T73" fmla="*/ 11 h 723"/>
                <a:gd name="T74" fmla="*/ 104 w 1223"/>
                <a:gd name="T75" fmla="*/ 28 h 723"/>
                <a:gd name="T76" fmla="*/ 39 w 1223"/>
                <a:gd name="T77" fmla="*/ 39 h 723"/>
                <a:gd name="T78" fmla="*/ 27 w 1223"/>
                <a:gd name="T79" fmla="*/ 43 h 723"/>
                <a:gd name="T80" fmla="*/ 8 w 1223"/>
                <a:gd name="T81" fmla="*/ 61 h 723"/>
                <a:gd name="T82" fmla="*/ 0 w 1223"/>
                <a:gd name="T83" fmla="*/ 92 h 723"/>
                <a:gd name="T84" fmla="*/ 1 w 1223"/>
                <a:gd name="T85" fmla="*/ 130 h 723"/>
                <a:gd name="T86" fmla="*/ 11 w 1223"/>
                <a:gd name="T87" fmla="*/ 175 h 723"/>
                <a:gd name="T88" fmla="*/ 19 w 1223"/>
                <a:gd name="T89" fmla="*/ 200 h 723"/>
                <a:gd name="T90" fmla="*/ 64 w 1223"/>
                <a:gd name="T91" fmla="*/ 325 h 723"/>
                <a:gd name="T92" fmla="*/ 127 w 1223"/>
                <a:gd name="T93" fmla="*/ 478 h 723"/>
                <a:gd name="T94" fmla="*/ 209 w 1223"/>
                <a:gd name="T95" fmla="*/ 619 h 723"/>
                <a:gd name="T96" fmla="*/ 312 w 1223"/>
                <a:gd name="T97" fmla="*/ 709 h 723"/>
                <a:gd name="T98" fmla="*/ 439 w 1223"/>
                <a:gd name="T99" fmla="*/ 70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3" h="723">
                  <a:moveTo>
                    <a:pt x="439" y="709"/>
                  </a:moveTo>
                  <a:lnTo>
                    <a:pt x="439" y="709"/>
                  </a:lnTo>
                  <a:lnTo>
                    <a:pt x="513" y="684"/>
                  </a:lnTo>
                  <a:lnTo>
                    <a:pt x="586" y="670"/>
                  </a:lnTo>
                  <a:lnTo>
                    <a:pt x="659" y="664"/>
                  </a:lnTo>
                  <a:lnTo>
                    <a:pt x="729" y="665"/>
                  </a:lnTo>
                  <a:lnTo>
                    <a:pt x="800" y="671"/>
                  </a:lnTo>
                  <a:lnTo>
                    <a:pt x="869" y="678"/>
                  </a:lnTo>
                  <a:lnTo>
                    <a:pt x="937" y="686"/>
                  </a:lnTo>
                  <a:lnTo>
                    <a:pt x="1002" y="692"/>
                  </a:lnTo>
                  <a:lnTo>
                    <a:pt x="1066" y="694"/>
                  </a:lnTo>
                  <a:lnTo>
                    <a:pt x="1128" y="690"/>
                  </a:lnTo>
                  <a:lnTo>
                    <a:pt x="1128" y="690"/>
                  </a:lnTo>
                  <a:lnTo>
                    <a:pt x="1136" y="678"/>
                  </a:lnTo>
                  <a:lnTo>
                    <a:pt x="1145" y="668"/>
                  </a:lnTo>
                  <a:lnTo>
                    <a:pt x="1152" y="656"/>
                  </a:lnTo>
                  <a:lnTo>
                    <a:pt x="1159" y="646"/>
                  </a:lnTo>
                  <a:lnTo>
                    <a:pt x="1166" y="635"/>
                  </a:lnTo>
                  <a:lnTo>
                    <a:pt x="1172" y="624"/>
                  </a:lnTo>
                  <a:lnTo>
                    <a:pt x="1178" y="613"/>
                  </a:lnTo>
                  <a:lnTo>
                    <a:pt x="1183" y="602"/>
                  </a:lnTo>
                  <a:lnTo>
                    <a:pt x="1188" y="591"/>
                  </a:lnTo>
                  <a:lnTo>
                    <a:pt x="1193" y="579"/>
                  </a:lnTo>
                  <a:lnTo>
                    <a:pt x="1193" y="579"/>
                  </a:lnTo>
                  <a:lnTo>
                    <a:pt x="1197" y="571"/>
                  </a:lnTo>
                  <a:lnTo>
                    <a:pt x="1200" y="562"/>
                  </a:lnTo>
                  <a:lnTo>
                    <a:pt x="1203" y="554"/>
                  </a:lnTo>
                  <a:lnTo>
                    <a:pt x="1206" y="546"/>
                  </a:lnTo>
                  <a:lnTo>
                    <a:pt x="1209" y="537"/>
                  </a:lnTo>
                  <a:lnTo>
                    <a:pt x="1211" y="530"/>
                  </a:lnTo>
                  <a:lnTo>
                    <a:pt x="1214" y="522"/>
                  </a:lnTo>
                  <a:lnTo>
                    <a:pt x="1218" y="515"/>
                  </a:lnTo>
                  <a:lnTo>
                    <a:pt x="1221" y="507"/>
                  </a:lnTo>
                  <a:lnTo>
                    <a:pt x="1223" y="499"/>
                  </a:lnTo>
                  <a:lnTo>
                    <a:pt x="1223" y="499"/>
                  </a:lnTo>
                  <a:lnTo>
                    <a:pt x="1217" y="451"/>
                  </a:lnTo>
                  <a:lnTo>
                    <a:pt x="1209" y="404"/>
                  </a:lnTo>
                  <a:lnTo>
                    <a:pt x="1202" y="360"/>
                  </a:lnTo>
                  <a:lnTo>
                    <a:pt x="1193" y="320"/>
                  </a:lnTo>
                  <a:lnTo>
                    <a:pt x="1183" y="280"/>
                  </a:lnTo>
                  <a:lnTo>
                    <a:pt x="1173" y="244"/>
                  </a:lnTo>
                  <a:lnTo>
                    <a:pt x="1162" y="209"/>
                  </a:lnTo>
                  <a:lnTo>
                    <a:pt x="1151" y="177"/>
                  </a:lnTo>
                  <a:lnTo>
                    <a:pt x="1140" y="148"/>
                  </a:lnTo>
                  <a:lnTo>
                    <a:pt x="1128" y="120"/>
                  </a:lnTo>
                  <a:lnTo>
                    <a:pt x="1128" y="120"/>
                  </a:lnTo>
                  <a:lnTo>
                    <a:pt x="1118" y="112"/>
                  </a:lnTo>
                  <a:lnTo>
                    <a:pt x="1106" y="106"/>
                  </a:lnTo>
                  <a:lnTo>
                    <a:pt x="1096" y="100"/>
                  </a:lnTo>
                  <a:lnTo>
                    <a:pt x="1084" y="94"/>
                  </a:lnTo>
                  <a:lnTo>
                    <a:pt x="1074" y="87"/>
                  </a:lnTo>
                  <a:lnTo>
                    <a:pt x="1062" y="81"/>
                  </a:lnTo>
                  <a:lnTo>
                    <a:pt x="1052" y="76"/>
                  </a:lnTo>
                  <a:lnTo>
                    <a:pt x="1041" y="70"/>
                  </a:lnTo>
                  <a:lnTo>
                    <a:pt x="1029" y="64"/>
                  </a:lnTo>
                  <a:lnTo>
                    <a:pt x="1019" y="59"/>
                  </a:lnTo>
                  <a:lnTo>
                    <a:pt x="1019" y="59"/>
                  </a:lnTo>
                  <a:lnTo>
                    <a:pt x="1001" y="55"/>
                  </a:lnTo>
                  <a:lnTo>
                    <a:pt x="983" y="52"/>
                  </a:lnTo>
                  <a:lnTo>
                    <a:pt x="967" y="49"/>
                  </a:lnTo>
                  <a:lnTo>
                    <a:pt x="951" y="46"/>
                  </a:lnTo>
                  <a:lnTo>
                    <a:pt x="935" y="43"/>
                  </a:lnTo>
                  <a:lnTo>
                    <a:pt x="921" y="41"/>
                  </a:lnTo>
                  <a:lnTo>
                    <a:pt x="907" y="38"/>
                  </a:lnTo>
                  <a:lnTo>
                    <a:pt x="895" y="37"/>
                  </a:lnTo>
                  <a:lnTo>
                    <a:pt x="883" y="35"/>
                  </a:lnTo>
                  <a:lnTo>
                    <a:pt x="873" y="34"/>
                  </a:lnTo>
                  <a:lnTo>
                    <a:pt x="873" y="34"/>
                  </a:lnTo>
                  <a:lnTo>
                    <a:pt x="744" y="16"/>
                  </a:lnTo>
                  <a:lnTo>
                    <a:pt x="622" y="4"/>
                  </a:lnTo>
                  <a:lnTo>
                    <a:pt x="508" y="0"/>
                  </a:lnTo>
                  <a:lnTo>
                    <a:pt x="404" y="0"/>
                  </a:lnTo>
                  <a:lnTo>
                    <a:pt x="310" y="5"/>
                  </a:lnTo>
                  <a:lnTo>
                    <a:pt x="228" y="11"/>
                  </a:lnTo>
                  <a:lnTo>
                    <a:pt x="159" y="20"/>
                  </a:lnTo>
                  <a:lnTo>
                    <a:pt x="104" y="28"/>
                  </a:lnTo>
                  <a:lnTo>
                    <a:pt x="63" y="35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27" y="43"/>
                  </a:lnTo>
                  <a:lnTo>
                    <a:pt x="16" y="51"/>
                  </a:lnTo>
                  <a:lnTo>
                    <a:pt x="8" y="61"/>
                  </a:lnTo>
                  <a:lnTo>
                    <a:pt x="3" y="75"/>
                  </a:lnTo>
                  <a:lnTo>
                    <a:pt x="0" y="92"/>
                  </a:lnTo>
                  <a:lnTo>
                    <a:pt x="0" y="109"/>
                  </a:lnTo>
                  <a:lnTo>
                    <a:pt x="1" y="130"/>
                  </a:lnTo>
                  <a:lnTo>
                    <a:pt x="5" y="152"/>
                  </a:lnTo>
                  <a:lnTo>
                    <a:pt x="11" y="175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39" y="256"/>
                  </a:lnTo>
                  <a:lnTo>
                    <a:pt x="64" y="325"/>
                  </a:lnTo>
                  <a:lnTo>
                    <a:pt x="93" y="400"/>
                  </a:lnTo>
                  <a:lnTo>
                    <a:pt x="127" y="478"/>
                  </a:lnTo>
                  <a:lnTo>
                    <a:pt x="165" y="552"/>
                  </a:lnTo>
                  <a:lnTo>
                    <a:pt x="209" y="619"/>
                  </a:lnTo>
                  <a:lnTo>
                    <a:pt x="258" y="673"/>
                  </a:lnTo>
                  <a:lnTo>
                    <a:pt x="312" y="709"/>
                  </a:lnTo>
                  <a:lnTo>
                    <a:pt x="372" y="723"/>
                  </a:lnTo>
                  <a:lnTo>
                    <a:pt x="439" y="709"/>
                  </a:lnTo>
                  <a:lnTo>
                    <a:pt x="439" y="709"/>
                  </a:lnTo>
                  <a:close/>
                </a:path>
              </a:pathLst>
            </a:custGeom>
            <a:solidFill>
              <a:srgbClr val="FF2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8" name="Freeform 310">
              <a:extLst>
                <a:ext uri="{FF2B5EF4-FFF2-40B4-BE49-F238E27FC236}">
                  <a16:creationId xmlns:a16="http://schemas.microsoft.com/office/drawing/2014/main" id="{AC612EC1-E95C-CE94-25C1-5CC0E354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407"/>
              <a:ext cx="202" cy="117"/>
            </a:xfrm>
            <a:custGeom>
              <a:avLst/>
              <a:gdLst>
                <a:gd name="T0" fmla="*/ 417 w 1211"/>
                <a:gd name="T1" fmla="*/ 690 h 703"/>
                <a:gd name="T2" fmla="*/ 565 w 1211"/>
                <a:gd name="T3" fmla="*/ 649 h 703"/>
                <a:gd name="T4" fmla="*/ 708 w 1211"/>
                <a:gd name="T5" fmla="*/ 641 h 703"/>
                <a:gd name="T6" fmla="*/ 846 w 1211"/>
                <a:gd name="T7" fmla="*/ 651 h 703"/>
                <a:gd name="T8" fmla="*/ 978 w 1211"/>
                <a:gd name="T9" fmla="*/ 663 h 703"/>
                <a:gd name="T10" fmla="*/ 1101 w 1211"/>
                <a:gd name="T11" fmla="*/ 660 h 703"/>
                <a:gd name="T12" fmla="*/ 1110 w 1211"/>
                <a:gd name="T13" fmla="*/ 651 h 703"/>
                <a:gd name="T14" fmla="*/ 1126 w 1211"/>
                <a:gd name="T15" fmla="*/ 635 h 703"/>
                <a:gd name="T16" fmla="*/ 1142 w 1211"/>
                <a:gd name="T17" fmla="*/ 617 h 703"/>
                <a:gd name="T18" fmla="*/ 1157 w 1211"/>
                <a:gd name="T19" fmla="*/ 598 h 703"/>
                <a:gd name="T20" fmla="*/ 1170 w 1211"/>
                <a:gd name="T21" fmla="*/ 579 h 703"/>
                <a:gd name="T22" fmla="*/ 1176 w 1211"/>
                <a:gd name="T23" fmla="*/ 570 h 703"/>
                <a:gd name="T24" fmla="*/ 1184 w 1211"/>
                <a:gd name="T25" fmla="*/ 555 h 703"/>
                <a:gd name="T26" fmla="*/ 1190 w 1211"/>
                <a:gd name="T27" fmla="*/ 542 h 703"/>
                <a:gd name="T28" fmla="*/ 1197 w 1211"/>
                <a:gd name="T29" fmla="*/ 528 h 703"/>
                <a:gd name="T30" fmla="*/ 1205 w 1211"/>
                <a:gd name="T31" fmla="*/ 516 h 703"/>
                <a:gd name="T32" fmla="*/ 1211 w 1211"/>
                <a:gd name="T33" fmla="*/ 504 h 703"/>
                <a:gd name="T34" fmla="*/ 1206 w 1211"/>
                <a:gd name="T35" fmla="*/ 456 h 703"/>
                <a:gd name="T36" fmla="*/ 1191 w 1211"/>
                <a:gd name="T37" fmla="*/ 367 h 703"/>
                <a:gd name="T38" fmla="*/ 1173 w 1211"/>
                <a:gd name="T39" fmla="*/ 288 h 703"/>
                <a:gd name="T40" fmla="*/ 1154 w 1211"/>
                <a:gd name="T41" fmla="*/ 218 h 703"/>
                <a:gd name="T42" fmla="*/ 1132 w 1211"/>
                <a:gd name="T43" fmla="*/ 156 h 703"/>
                <a:gd name="T44" fmla="*/ 1121 w 1211"/>
                <a:gd name="T45" fmla="*/ 129 h 703"/>
                <a:gd name="T46" fmla="*/ 1100 w 1211"/>
                <a:gd name="T47" fmla="*/ 114 h 703"/>
                <a:gd name="T48" fmla="*/ 1081 w 1211"/>
                <a:gd name="T49" fmla="*/ 99 h 703"/>
                <a:gd name="T50" fmla="*/ 1061 w 1211"/>
                <a:gd name="T51" fmla="*/ 86 h 703"/>
                <a:gd name="T52" fmla="*/ 1041 w 1211"/>
                <a:gd name="T53" fmla="*/ 72 h 703"/>
                <a:gd name="T54" fmla="*/ 1021 w 1211"/>
                <a:gd name="T55" fmla="*/ 59 h 703"/>
                <a:gd name="T56" fmla="*/ 1003 w 1211"/>
                <a:gd name="T57" fmla="*/ 56 h 703"/>
                <a:gd name="T58" fmla="*/ 967 w 1211"/>
                <a:gd name="T59" fmla="*/ 50 h 703"/>
                <a:gd name="T60" fmla="*/ 935 w 1211"/>
                <a:gd name="T61" fmla="*/ 45 h 703"/>
                <a:gd name="T62" fmla="*/ 906 w 1211"/>
                <a:gd name="T63" fmla="*/ 41 h 703"/>
                <a:gd name="T64" fmla="*/ 882 w 1211"/>
                <a:gd name="T65" fmla="*/ 37 h 703"/>
                <a:gd name="T66" fmla="*/ 871 w 1211"/>
                <a:gd name="T67" fmla="*/ 34 h 703"/>
                <a:gd name="T68" fmla="*/ 629 w 1211"/>
                <a:gd name="T69" fmla="*/ 5 h 703"/>
                <a:gd name="T70" fmla="*/ 418 w 1211"/>
                <a:gd name="T71" fmla="*/ 0 h 703"/>
                <a:gd name="T72" fmla="*/ 246 w 1211"/>
                <a:gd name="T73" fmla="*/ 9 h 703"/>
                <a:gd name="T74" fmla="*/ 121 w 1211"/>
                <a:gd name="T75" fmla="*/ 24 h 703"/>
                <a:gd name="T76" fmla="*/ 52 w 1211"/>
                <a:gd name="T77" fmla="*/ 34 h 703"/>
                <a:gd name="T78" fmla="*/ 38 w 1211"/>
                <a:gd name="T79" fmla="*/ 39 h 703"/>
                <a:gd name="T80" fmla="*/ 16 w 1211"/>
                <a:gd name="T81" fmla="*/ 57 h 703"/>
                <a:gd name="T82" fmla="*/ 3 w 1211"/>
                <a:gd name="T83" fmla="*/ 86 h 703"/>
                <a:gd name="T84" fmla="*/ 0 w 1211"/>
                <a:gd name="T85" fmla="*/ 122 h 703"/>
                <a:gd name="T86" fmla="*/ 5 w 1211"/>
                <a:gd name="T87" fmla="*/ 163 h 703"/>
                <a:gd name="T88" fmla="*/ 12 w 1211"/>
                <a:gd name="T89" fmla="*/ 184 h 703"/>
                <a:gd name="T90" fmla="*/ 54 w 1211"/>
                <a:gd name="T91" fmla="*/ 302 h 703"/>
                <a:gd name="T92" fmla="*/ 113 w 1211"/>
                <a:gd name="T93" fmla="*/ 453 h 703"/>
                <a:gd name="T94" fmla="*/ 192 w 1211"/>
                <a:gd name="T95" fmla="*/ 596 h 703"/>
                <a:gd name="T96" fmla="*/ 292 w 1211"/>
                <a:gd name="T97" fmla="*/ 689 h 703"/>
                <a:gd name="T98" fmla="*/ 417 w 1211"/>
                <a:gd name="T99" fmla="*/ 69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1" h="703">
                  <a:moveTo>
                    <a:pt x="417" y="690"/>
                  </a:moveTo>
                  <a:lnTo>
                    <a:pt x="417" y="690"/>
                  </a:lnTo>
                  <a:lnTo>
                    <a:pt x="491" y="664"/>
                  </a:lnTo>
                  <a:lnTo>
                    <a:pt x="565" y="649"/>
                  </a:lnTo>
                  <a:lnTo>
                    <a:pt x="637" y="642"/>
                  </a:lnTo>
                  <a:lnTo>
                    <a:pt x="708" y="641"/>
                  </a:lnTo>
                  <a:lnTo>
                    <a:pt x="778" y="645"/>
                  </a:lnTo>
                  <a:lnTo>
                    <a:pt x="846" y="651"/>
                  </a:lnTo>
                  <a:lnTo>
                    <a:pt x="913" y="658"/>
                  </a:lnTo>
                  <a:lnTo>
                    <a:pt x="978" y="663"/>
                  </a:lnTo>
                  <a:lnTo>
                    <a:pt x="1040" y="664"/>
                  </a:lnTo>
                  <a:lnTo>
                    <a:pt x="1101" y="660"/>
                  </a:lnTo>
                  <a:lnTo>
                    <a:pt x="1101" y="660"/>
                  </a:lnTo>
                  <a:lnTo>
                    <a:pt x="1110" y="651"/>
                  </a:lnTo>
                  <a:lnTo>
                    <a:pt x="1118" y="643"/>
                  </a:lnTo>
                  <a:lnTo>
                    <a:pt x="1126" y="635"/>
                  </a:lnTo>
                  <a:lnTo>
                    <a:pt x="1134" y="625"/>
                  </a:lnTo>
                  <a:lnTo>
                    <a:pt x="1142" y="617"/>
                  </a:lnTo>
                  <a:lnTo>
                    <a:pt x="1149" y="608"/>
                  </a:lnTo>
                  <a:lnTo>
                    <a:pt x="1157" y="598"/>
                  </a:lnTo>
                  <a:lnTo>
                    <a:pt x="1163" y="589"/>
                  </a:lnTo>
                  <a:lnTo>
                    <a:pt x="1170" y="579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80" y="563"/>
                  </a:lnTo>
                  <a:lnTo>
                    <a:pt x="1184" y="555"/>
                  </a:lnTo>
                  <a:lnTo>
                    <a:pt x="1187" y="548"/>
                  </a:lnTo>
                  <a:lnTo>
                    <a:pt x="1190" y="542"/>
                  </a:lnTo>
                  <a:lnTo>
                    <a:pt x="1194" y="536"/>
                  </a:lnTo>
                  <a:lnTo>
                    <a:pt x="1197" y="528"/>
                  </a:lnTo>
                  <a:lnTo>
                    <a:pt x="1200" y="522"/>
                  </a:lnTo>
                  <a:lnTo>
                    <a:pt x="1205" y="516"/>
                  </a:lnTo>
                  <a:lnTo>
                    <a:pt x="1208" y="511"/>
                  </a:lnTo>
                  <a:lnTo>
                    <a:pt x="1211" y="504"/>
                  </a:lnTo>
                  <a:lnTo>
                    <a:pt x="1211" y="504"/>
                  </a:lnTo>
                  <a:lnTo>
                    <a:pt x="1206" y="456"/>
                  </a:lnTo>
                  <a:lnTo>
                    <a:pt x="1198" y="411"/>
                  </a:lnTo>
                  <a:lnTo>
                    <a:pt x="1191" y="367"/>
                  </a:lnTo>
                  <a:lnTo>
                    <a:pt x="1183" y="326"/>
                  </a:lnTo>
                  <a:lnTo>
                    <a:pt x="1173" y="288"/>
                  </a:lnTo>
                  <a:lnTo>
                    <a:pt x="1164" y="251"/>
                  </a:lnTo>
                  <a:lnTo>
                    <a:pt x="1154" y="218"/>
                  </a:lnTo>
                  <a:lnTo>
                    <a:pt x="1143" y="187"/>
                  </a:lnTo>
                  <a:lnTo>
                    <a:pt x="1132" y="156"/>
                  </a:lnTo>
                  <a:lnTo>
                    <a:pt x="1121" y="129"/>
                  </a:lnTo>
                  <a:lnTo>
                    <a:pt x="1121" y="129"/>
                  </a:lnTo>
                  <a:lnTo>
                    <a:pt x="1111" y="122"/>
                  </a:lnTo>
                  <a:lnTo>
                    <a:pt x="1100" y="114"/>
                  </a:lnTo>
                  <a:lnTo>
                    <a:pt x="1091" y="106"/>
                  </a:lnTo>
                  <a:lnTo>
                    <a:pt x="1081" y="99"/>
                  </a:lnTo>
                  <a:lnTo>
                    <a:pt x="1071" y="93"/>
                  </a:lnTo>
                  <a:lnTo>
                    <a:pt x="1061" y="86"/>
                  </a:lnTo>
                  <a:lnTo>
                    <a:pt x="1050" y="79"/>
                  </a:lnTo>
                  <a:lnTo>
                    <a:pt x="1041" y="72"/>
                  </a:lnTo>
                  <a:lnTo>
                    <a:pt x="1031" y="66"/>
                  </a:lnTo>
                  <a:lnTo>
                    <a:pt x="1021" y="59"/>
                  </a:lnTo>
                  <a:lnTo>
                    <a:pt x="1021" y="59"/>
                  </a:lnTo>
                  <a:lnTo>
                    <a:pt x="1003" y="56"/>
                  </a:lnTo>
                  <a:lnTo>
                    <a:pt x="985" y="53"/>
                  </a:lnTo>
                  <a:lnTo>
                    <a:pt x="967" y="50"/>
                  </a:lnTo>
                  <a:lnTo>
                    <a:pt x="951" y="48"/>
                  </a:lnTo>
                  <a:lnTo>
                    <a:pt x="935" y="45"/>
                  </a:lnTo>
                  <a:lnTo>
                    <a:pt x="920" y="43"/>
                  </a:lnTo>
                  <a:lnTo>
                    <a:pt x="906" y="41"/>
                  </a:lnTo>
                  <a:lnTo>
                    <a:pt x="893" y="39"/>
                  </a:lnTo>
                  <a:lnTo>
                    <a:pt x="882" y="37"/>
                  </a:lnTo>
                  <a:lnTo>
                    <a:pt x="871" y="34"/>
                  </a:lnTo>
                  <a:lnTo>
                    <a:pt x="871" y="34"/>
                  </a:lnTo>
                  <a:lnTo>
                    <a:pt x="747" y="16"/>
                  </a:lnTo>
                  <a:lnTo>
                    <a:pt x="629" y="5"/>
                  </a:lnTo>
                  <a:lnTo>
                    <a:pt x="519" y="0"/>
                  </a:lnTo>
                  <a:lnTo>
                    <a:pt x="418" y="0"/>
                  </a:lnTo>
                  <a:lnTo>
                    <a:pt x="326" y="3"/>
                  </a:lnTo>
                  <a:lnTo>
                    <a:pt x="246" y="9"/>
                  </a:lnTo>
                  <a:lnTo>
                    <a:pt x="177" y="17"/>
                  </a:lnTo>
                  <a:lnTo>
                    <a:pt x="121" y="24"/>
                  </a:lnTo>
                  <a:lnTo>
                    <a:pt x="79" y="30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38" y="39"/>
                  </a:lnTo>
                  <a:lnTo>
                    <a:pt x="25" y="47"/>
                  </a:lnTo>
                  <a:lnTo>
                    <a:pt x="16" y="57"/>
                  </a:lnTo>
                  <a:lnTo>
                    <a:pt x="7" y="71"/>
                  </a:lnTo>
                  <a:lnTo>
                    <a:pt x="3" y="86"/>
                  </a:lnTo>
                  <a:lnTo>
                    <a:pt x="0" y="103"/>
                  </a:lnTo>
                  <a:lnTo>
                    <a:pt x="0" y="122"/>
                  </a:lnTo>
                  <a:lnTo>
                    <a:pt x="1" y="142"/>
                  </a:lnTo>
                  <a:lnTo>
                    <a:pt x="5" y="163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31" y="237"/>
                  </a:lnTo>
                  <a:lnTo>
                    <a:pt x="54" y="302"/>
                  </a:lnTo>
                  <a:lnTo>
                    <a:pt x="81" y="376"/>
                  </a:lnTo>
                  <a:lnTo>
                    <a:pt x="113" y="453"/>
                  </a:lnTo>
                  <a:lnTo>
                    <a:pt x="150" y="528"/>
                  </a:lnTo>
                  <a:lnTo>
                    <a:pt x="192" y="596"/>
                  </a:lnTo>
                  <a:lnTo>
                    <a:pt x="239" y="651"/>
                  </a:lnTo>
                  <a:lnTo>
                    <a:pt x="292" y="689"/>
                  </a:lnTo>
                  <a:lnTo>
                    <a:pt x="351" y="703"/>
                  </a:lnTo>
                  <a:lnTo>
                    <a:pt x="417" y="690"/>
                  </a:lnTo>
                  <a:lnTo>
                    <a:pt x="417" y="690"/>
                  </a:lnTo>
                  <a:close/>
                </a:path>
              </a:pathLst>
            </a:custGeom>
            <a:solidFill>
              <a:srgbClr val="FF2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9" name="Freeform 311">
              <a:extLst>
                <a:ext uri="{FF2B5EF4-FFF2-40B4-BE49-F238E27FC236}">
                  <a16:creationId xmlns:a16="http://schemas.microsoft.com/office/drawing/2014/main" id="{35D4464E-E2F7-E43A-E3C8-9C1216DA1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408"/>
              <a:ext cx="200" cy="113"/>
            </a:xfrm>
            <a:custGeom>
              <a:avLst/>
              <a:gdLst>
                <a:gd name="T0" fmla="*/ 398 w 1198"/>
                <a:gd name="T1" fmla="*/ 668 h 682"/>
                <a:gd name="T2" fmla="*/ 546 w 1198"/>
                <a:gd name="T3" fmla="*/ 627 h 682"/>
                <a:gd name="T4" fmla="*/ 687 w 1198"/>
                <a:gd name="T5" fmla="*/ 616 h 682"/>
                <a:gd name="T6" fmla="*/ 822 w 1198"/>
                <a:gd name="T7" fmla="*/ 623 h 682"/>
                <a:gd name="T8" fmla="*/ 949 w 1198"/>
                <a:gd name="T9" fmla="*/ 634 h 682"/>
                <a:gd name="T10" fmla="*/ 1069 w 1198"/>
                <a:gd name="T11" fmla="*/ 634 h 682"/>
                <a:gd name="T12" fmla="*/ 1078 w 1198"/>
                <a:gd name="T13" fmla="*/ 627 h 682"/>
                <a:gd name="T14" fmla="*/ 1098 w 1198"/>
                <a:gd name="T15" fmla="*/ 612 h 682"/>
                <a:gd name="T16" fmla="*/ 1116 w 1198"/>
                <a:gd name="T17" fmla="*/ 597 h 682"/>
                <a:gd name="T18" fmla="*/ 1132 w 1198"/>
                <a:gd name="T19" fmla="*/ 583 h 682"/>
                <a:gd name="T20" fmla="*/ 1147 w 1198"/>
                <a:gd name="T21" fmla="*/ 567 h 682"/>
                <a:gd name="T22" fmla="*/ 1153 w 1198"/>
                <a:gd name="T23" fmla="*/ 559 h 682"/>
                <a:gd name="T24" fmla="*/ 1163 w 1198"/>
                <a:gd name="T25" fmla="*/ 547 h 682"/>
                <a:gd name="T26" fmla="*/ 1173 w 1198"/>
                <a:gd name="T27" fmla="*/ 537 h 682"/>
                <a:gd name="T28" fmla="*/ 1182 w 1198"/>
                <a:gd name="T29" fmla="*/ 525 h 682"/>
                <a:gd name="T30" fmla="*/ 1191 w 1198"/>
                <a:gd name="T31" fmla="*/ 515 h 682"/>
                <a:gd name="T32" fmla="*/ 1198 w 1198"/>
                <a:gd name="T33" fmla="*/ 504 h 682"/>
                <a:gd name="T34" fmla="*/ 1193 w 1198"/>
                <a:gd name="T35" fmla="*/ 457 h 682"/>
                <a:gd name="T36" fmla="*/ 1180 w 1198"/>
                <a:gd name="T37" fmla="*/ 370 h 682"/>
                <a:gd name="T38" fmla="*/ 1163 w 1198"/>
                <a:gd name="T39" fmla="*/ 293 h 682"/>
                <a:gd name="T40" fmla="*/ 1145 w 1198"/>
                <a:gd name="T41" fmla="*/ 223 h 682"/>
                <a:gd name="T42" fmla="*/ 1124 w 1198"/>
                <a:gd name="T43" fmla="*/ 162 h 682"/>
                <a:gd name="T44" fmla="*/ 1113 w 1198"/>
                <a:gd name="T45" fmla="*/ 134 h 682"/>
                <a:gd name="T46" fmla="*/ 1095 w 1198"/>
                <a:gd name="T47" fmla="*/ 118 h 682"/>
                <a:gd name="T48" fmla="*/ 1076 w 1198"/>
                <a:gd name="T49" fmla="*/ 103 h 682"/>
                <a:gd name="T50" fmla="*/ 1058 w 1198"/>
                <a:gd name="T51" fmla="*/ 89 h 682"/>
                <a:gd name="T52" fmla="*/ 1041 w 1198"/>
                <a:gd name="T53" fmla="*/ 76 h 682"/>
                <a:gd name="T54" fmla="*/ 1023 w 1198"/>
                <a:gd name="T55" fmla="*/ 64 h 682"/>
                <a:gd name="T56" fmla="*/ 1003 w 1198"/>
                <a:gd name="T57" fmla="*/ 60 h 682"/>
                <a:gd name="T58" fmla="*/ 967 w 1198"/>
                <a:gd name="T59" fmla="*/ 52 h 682"/>
                <a:gd name="T60" fmla="*/ 933 w 1198"/>
                <a:gd name="T61" fmla="*/ 47 h 682"/>
                <a:gd name="T62" fmla="*/ 905 w 1198"/>
                <a:gd name="T63" fmla="*/ 43 h 682"/>
                <a:gd name="T64" fmla="*/ 882 w 1198"/>
                <a:gd name="T65" fmla="*/ 40 h 682"/>
                <a:gd name="T66" fmla="*/ 873 w 1198"/>
                <a:gd name="T67" fmla="*/ 39 h 682"/>
                <a:gd name="T68" fmla="*/ 638 w 1198"/>
                <a:gd name="T69" fmla="*/ 8 h 682"/>
                <a:gd name="T70" fmla="*/ 433 w 1198"/>
                <a:gd name="T71" fmla="*/ 0 h 682"/>
                <a:gd name="T72" fmla="*/ 264 w 1198"/>
                <a:gd name="T73" fmla="*/ 8 h 682"/>
                <a:gd name="T74" fmla="*/ 141 w 1198"/>
                <a:gd name="T75" fmla="*/ 22 h 682"/>
                <a:gd name="T76" fmla="*/ 69 w 1198"/>
                <a:gd name="T77" fmla="*/ 34 h 682"/>
                <a:gd name="T78" fmla="*/ 51 w 1198"/>
                <a:gd name="T79" fmla="*/ 38 h 682"/>
                <a:gd name="T80" fmla="*/ 23 w 1198"/>
                <a:gd name="T81" fmla="*/ 55 h 682"/>
                <a:gd name="T82" fmla="*/ 6 w 1198"/>
                <a:gd name="T83" fmla="*/ 81 h 682"/>
                <a:gd name="T84" fmla="*/ 0 w 1198"/>
                <a:gd name="T85" fmla="*/ 113 h 682"/>
                <a:gd name="T86" fmla="*/ 3 w 1198"/>
                <a:gd name="T87" fmla="*/ 149 h 682"/>
                <a:gd name="T88" fmla="*/ 9 w 1198"/>
                <a:gd name="T89" fmla="*/ 168 h 682"/>
                <a:gd name="T90" fmla="*/ 45 w 1198"/>
                <a:gd name="T91" fmla="*/ 279 h 682"/>
                <a:gd name="T92" fmla="*/ 100 w 1198"/>
                <a:gd name="T93" fmla="*/ 428 h 682"/>
                <a:gd name="T94" fmla="*/ 175 w 1198"/>
                <a:gd name="T95" fmla="*/ 571 h 682"/>
                <a:gd name="T96" fmla="*/ 273 w 1198"/>
                <a:gd name="T97" fmla="*/ 666 h 682"/>
                <a:gd name="T98" fmla="*/ 398 w 1198"/>
                <a:gd name="T99" fmla="*/ 668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8" h="682">
                  <a:moveTo>
                    <a:pt x="398" y="668"/>
                  </a:moveTo>
                  <a:lnTo>
                    <a:pt x="398" y="668"/>
                  </a:lnTo>
                  <a:lnTo>
                    <a:pt x="473" y="643"/>
                  </a:lnTo>
                  <a:lnTo>
                    <a:pt x="546" y="627"/>
                  </a:lnTo>
                  <a:lnTo>
                    <a:pt x="617" y="618"/>
                  </a:lnTo>
                  <a:lnTo>
                    <a:pt x="687" y="616"/>
                  </a:lnTo>
                  <a:lnTo>
                    <a:pt x="755" y="619"/>
                  </a:lnTo>
                  <a:lnTo>
                    <a:pt x="822" y="623"/>
                  </a:lnTo>
                  <a:lnTo>
                    <a:pt x="887" y="630"/>
                  </a:lnTo>
                  <a:lnTo>
                    <a:pt x="949" y="634"/>
                  </a:lnTo>
                  <a:lnTo>
                    <a:pt x="1009" y="636"/>
                  </a:lnTo>
                  <a:lnTo>
                    <a:pt x="1069" y="634"/>
                  </a:lnTo>
                  <a:lnTo>
                    <a:pt x="1069" y="634"/>
                  </a:lnTo>
                  <a:lnTo>
                    <a:pt x="1078" y="627"/>
                  </a:lnTo>
                  <a:lnTo>
                    <a:pt x="1088" y="619"/>
                  </a:lnTo>
                  <a:lnTo>
                    <a:pt x="1098" y="612"/>
                  </a:lnTo>
                  <a:lnTo>
                    <a:pt x="1107" y="606"/>
                  </a:lnTo>
                  <a:lnTo>
                    <a:pt x="1116" y="597"/>
                  </a:lnTo>
                  <a:lnTo>
                    <a:pt x="1124" y="590"/>
                  </a:lnTo>
                  <a:lnTo>
                    <a:pt x="1132" y="583"/>
                  </a:lnTo>
                  <a:lnTo>
                    <a:pt x="1139" y="574"/>
                  </a:lnTo>
                  <a:lnTo>
                    <a:pt x="1147" y="567"/>
                  </a:lnTo>
                  <a:lnTo>
                    <a:pt x="1153" y="559"/>
                  </a:lnTo>
                  <a:lnTo>
                    <a:pt x="1153" y="559"/>
                  </a:lnTo>
                  <a:lnTo>
                    <a:pt x="1158" y="553"/>
                  </a:lnTo>
                  <a:lnTo>
                    <a:pt x="1163" y="547"/>
                  </a:lnTo>
                  <a:lnTo>
                    <a:pt x="1169" y="542"/>
                  </a:lnTo>
                  <a:lnTo>
                    <a:pt x="1173" y="537"/>
                  </a:lnTo>
                  <a:lnTo>
                    <a:pt x="1177" y="531"/>
                  </a:lnTo>
                  <a:lnTo>
                    <a:pt x="1182" y="525"/>
                  </a:lnTo>
                  <a:lnTo>
                    <a:pt x="1186" y="520"/>
                  </a:lnTo>
                  <a:lnTo>
                    <a:pt x="1191" y="515"/>
                  </a:lnTo>
                  <a:lnTo>
                    <a:pt x="1195" y="509"/>
                  </a:lnTo>
                  <a:lnTo>
                    <a:pt x="1198" y="504"/>
                  </a:lnTo>
                  <a:lnTo>
                    <a:pt x="1198" y="504"/>
                  </a:lnTo>
                  <a:lnTo>
                    <a:pt x="1193" y="457"/>
                  </a:lnTo>
                  <a:lnTo>
                    <a:pt x="1186" y="413"/>
                  </a:lnTo>
                  <a:lnTo>
                    <a:pt x="1180" y="370"/>
                  </a:lnTo>
                  <a:lnTo>
                    <a:pt x="1172" y="331"/>
                  </a:lnTo>
                  <a:lnTo>
                    <a:pt x="1163" y="293"/>
                  </a:lnTo>
                  <a:lnTo>
                    <a:pt x="1154" y="257"/>
                  </a:lnTo>
                  <a:lnTo>
                    <a:pt x="1145" y="223"/>
                  </a:lnTo>
                  <a:lnTo>
                    <a:pt x="1134" y="191"/>
                  </a:lnTo>
                  <a:lnTo>
                    <a:pt x="1124" y="162"/>
                  </a:lnTo>
                  <a:lnTo>
                    <a:pt x="1113" y="134"/>
                  </a:lnTo>
                  <a:lnTo>
                    <a:pt x="1113" y="134"/>
                  </a:lnTo>
                  <a:lnTo>
                    <a:pt x="1104" y="125"/>
                  </a:lnTo>
                  <a:lnTo>
                    <a:pt x="1095" y="118"/>
                  </a:lnTo>
                  <a:lnTo>
                    <a:pt x="1085" y="111"/>
                  </a:lnTo>
                  <a:lnTo>
                    <a:pt x="1076" y="103"/>
                  </a:lnTo>
                  <a:lnTo>
                    <a:pt x="1067" y="96"/>
                  </a:lnTo>
                  <a:lnTo>
                    <a:pt x="1058" y="89"/>
                  </a:lnTo>
                  <a:lnTo>
                    <a:pt x="1049" y="83"/>
                  </a:lnTo>
                  <a:lnTo>
                    <a:pt x="1041" y="76"/>
                  </a:lnTo>
                  <a:lnTo>
                    <a:pt x="1031" y="69"/>
                  </a:lnTo>
                  <a:lnTo>
                    <a:pt x="1023" y="64"/>
                  </a:lnTo>
                  <a:lnTo>
                    <a:pt x="1023" y="64"/>
                  </a:lnTo>
                  <a:lnTo>
                    <a:pt x="1003" y="60"/>
                  </a:lnTo>
                  <a:lnTo>
                    <a:pt x="984" y="56"/>
                  </a:lnTo>
                  <a:lnTo>
                    <a:pt x="967" y="52"/>
                  </a:lnTo>
                  <a:lnTo>
                    <a:pt x="950" y="50"/>
                  </a:lnTo>
                  <a:lnTo>
                    <a:pt x="933" y="47"/>
                  </a:lnTo>
                  <a:lnTo>
                    <a:pt x="919" y="45"/>
                  </a:lnTo>
                  <a:lnTo>
                    <a:pt x="905" y="43"/>
                  </a:lnTo>
                  <a:lnTo>
                    <a:pt x="894" y="41"/>
                  </a:lnTo>
                  <a:lnTo>
                    <a:pt x="882" y="40"/>
                  </a:lnTo>
                  <a:lnTo>
                    <a:pt x="873" y="39"/>
                  </a:lnTo>
                  <a:lnTo>
                    <a:pt x="873" y="39"/>
                  </a:lnTo>
                  <a:lnTo>
                    <a:pt x="752" y="19"/>
                  </a:lnTo>
                  <a:lnTo>
                    <a:pt x="638" y="8"/>
                  </a:lnTo>
                  <a:lnTo>
                    <a:pt x="531" y="1"/>
                  </a:lnTo>
                  <a:lnTo>
                    <a:pt x="433" y="0"/>
                  </a:lnTo>
                  <a:lnTo>
                    <a:pt x="343" y="3"/>
                  </a:lnTo>
                  <a:lnTo>
                    <a:pt x="264" y="8"/>
                  </a:lnTo>
                  <a:lnTo>
                    <a:pt x="196" y="15"/>
                  </a:lnTo>
                  <a:lnTo>
                    <a:pt x="141" y="22"/>
                  </a:lnTo>
                  <a:lnTo>
                    <a:pt x="97" y="28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51" y="38"/>
                  </a:lnTo>
                  <a:lnTo>
                    <a:pt x="35" y="44"/>
                  </a:lnTo>
                  <a:lnTo>
                    <a:pt x="23" y="55"/>
                  </a:lnTo>
                  <a:lnTo>
                    <a:pt x="13" y="66"/>
                  </a:lnTo>
                  <a:lnTo>
                    <a:pt x="6" y="81"/>
                  </a:lnTo>
                  <a:lnTo>
                    <a:pt x="2" y="96"/>
                  </a:lnTo>
                  <a:lnTo>
                    <a:pt x="0" y="113"/>
                  </a:lnTo>
                  <a:lnTo>
                    <a:pt x="0" y="131"/>
                  </a:lnTo>
                  <a:lnTo>
                    <a:pt x="3" y="149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6" y="216"/>
                  </a:lnTo>
                  <a:lnTo>
                    <a:pt x="45" y="279"/>
                  </a:lnTo>
                  <a:lnTo>
                    <a:pt x="70" y="351"/>
                  </a:lnTo>
                  <a:lnTo>
                    <a:pt x="100" y="428"/>
                  </a:lnTo>
                  <a:lnTo>
                    <a:pt x="134" y="503"/>
                  </a:lnTo>
                  <a:lnTo>
                    <a:pt x="175" y="571"/>
                  </a:lnTo>
                  <a:lnTo>
                    <a:pt x="220" y="628"/>
                  </a:lnTo>
                  <a:lnTo>
                    <a:pt x="273" y="666"/>
                  </a:lnTo>
                  <a:lnTo>
                    <a:pt x="332" y="682"/>
                  </a:lnTo>
                  <a:lnTo>
                    <a:pt x="398" y="668"/>
                  </a:lnTo>
                  <a:lnTo>
                    <a:pt x="398" y="668"/>
                  </a:lnTo>
                  <a:close/>
                </a:path>
              </a:pathLst>
            </a:custGeom>
            <a:solidFill>
              <a:srgbClr val="FF3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0" name="Freeform 312">
              <a:extLst>
                <a:ext uri="{FF2B5EF4-FFF2-40B4-BE49-F238E27FC236}">
                  <a16:creationId xmlns:a16="http://schemas.microsoft.com/office/drawing/2014/main" id="{2AD95EA5-9175-8997-9E59-D292CD07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409"/>
              <a:ext cx="198" cy="110"/>
            </a:xfrm>
            <a:custGeom>
              <a:avLst/>
              <a:gdLst>
                <a:gd name="T0" fmla="*/ 378 w 1187"/>
                <a:gd name="T1" fmla="*/ 647 h 660"/>
                <a:gd name="T2" fmla="*/ 526 w 1187"/>
                <a:gd name="T3" fmla="*/ 604 h 660"/>
                <a:gd name="T4" fmla="*/ 667 w 1187"/>
                <a:gd name="T5" fmla="*/ 591 h 660"/>
                <a:gd name="T6" fmla="*/ 801 w 1187"/>
                <a:gd name="T7" fmla="*/ 596 h 660"/>
                <a:gd name="T8" fmla="*/ 926 w 1187"/>
                <a:gd name="T9" fmla="*/ 605 h 660"/>
                <a:gd name="T10" fmla="*/ 1042 w 1187"/>
                <a:gd name="T11" fmla="*/ 606 h 660"/>
                <a:gd name="T12" fmla="*/ 1053 w 1187"/>
                <a:gd name="T13" fmla="*/ 601 h 660"/>
                <a:gd name="T14" fmla="*/ 1073 w 1187"/>
                <a:gd name="T15" fmla="*/ 589 h 660"/>
                <a:gd name="T16" fmla="*/ 1093 w 1187"/>
                <a:gd name="T17" fmla="*/ 578 h 660"/>
                <a:gd name="T18" fmla="*/ 1112 w 1187"/>
                <a:gd name="T19" fmla="*/ 566 h 660"/>
                <a:gd name="T20" fmla="*/ 1128 w 1187"/>
                <a:gd name="T21" fmla="*/ 553 h 660"/>
                <a:gd name="T22" fmla="*/ 1137 w 1187"/>
                <a:gd name="T23" fmla="*/ 547 h 660"/>
                <a:gd name="T24" fmla="*/ 1148 w 1187"/>
                <a:gd name="T25" fmla="*/ 538 h 660"/>
                <a:gd name="T26" fmla="*/ 1159 w 1187"/>
                <a:gd name="T27" fmla="*/ 531 h 660"/>
                <a:gd name="T28" fmla="*/ 1168 w 1187"/>
                <a:gd name="T29" fmla="*/ 523 h 660"/>
                <a:gd name="T30" fmla="*/ 1178 w 1187"/>
                <a:gd name="T31" fmla="*/ 514 h 660"/>
                <a:gd name="T32" fmla="*/ 1187 w 1187"/>
                <a:gd name="T33" fmla="*/ 507 h 660"/>
                <a:gd name="T34" fmla="*/ 1183 w 1187"/>
                <a:gd name="T35" fmla="*/ 460 h 660"/>
                <a:gd name="T36" fmla="*/ 1170 w 1187"/>
                <a:gd name="T37" fmla="*/ 375 h 660"/>
                <a:gd name="T38" fmla="*/ 1155 w 1187"/>
                <a:gd name="T39" fmla="*/ 299 h 660"/>
                <a:gd name="T40" fmla="*/ 1137 w 1187"/>
                <a:gd name="T41" fmla="*/ 230 h 660"/>
                <a:gd name="T42" fmla="*/ 1117 w 1187"/>
                <a:gd name="T43" fmla="*/ 169 h 660"/>
                <a:gd name="T44" fmla="*/ 1108 w 1187"/>
                <a:gd name="T45" fmla="*/ 141 h 660"/>
                <a:gd name="T46" fmla="*/ 1090 w 1187"/>
                <a:gd name="T47" fmla="*/ 124 h 660"/>
                <a:gd name="T48" fmla="*/ 1073 w 1187"/>
                <a:gd name="T49" fmla="*/ 107 h 660"/>
                <a:gd name="T50" fmla="*/ 1056 w 1187"/>
                <a:gd name="T51" fmla="*/ 91 h 660"/>
                <a:gd name="T52" fmla="*/ 1039 w 1187"/>
                <a:gd name="T53" fmla="*/ 76 h 660"/>
                <a:gd name="T54" fmla="*/ 1022 w 1187"/>
                <a:gd name="T55" fmla="*/ 61 h 660"/>
                <a:gd name="T56" fmla="*/ 1003 w 1187"/>
                <a:gd name="T57" fmla="*/ 58 h 660"/>
                <a:gd name="T58" fmla="*/ 966 w 1187"/>
                <a:gd name="T59" fmla="*/ 53 h 660"/>
                <a:gd name="T60" fmla="*/ 934 w 1187"/>
                <a:gd name="T61" fmla="*/ 48 h 660"/>
                <a:gd name="T62" fmla="*/ 907 w 1187"/>
                <a:gd name="T63" fmla="*/ 44 h 660"/>
                <a:gd name="T64" fmla="*/ 886 w 1187"/>
                <a:gd name="T65" fmla="*/ 42 h 660"/>
                <a:gd name="T66" fmla="*/ 878 w 1187"/>
                <a:gd name="T67" fmla="*/ 41 h 660"/>
                <a:gd name="T68" fmla="*/ 649 w 1187"/>
                <a:gd name="T69" fmla="*/ 9 h 660"/>
                <a:gd name="T70" fmla="*/ 449 w 1187"/>
                <a:gd name="T71" fmla="*/ 0 h 660"/>
                <a:gd name="T72" fmla="*/ 283 w 1187"/>
                <a:gd name="T73" fmla="*/ 5 h 660"/>
                <a:gd name="T74" fmla="*/ 159 w 1187"/>
                <a:gd name="T75" fmla="*/ 16 h 660"/>
                <a:gd name="T76" fmla="*/ 82 w 1187"/>
                <a:gd name="T77" fmla="*/ 27 h 660"/>
                <a:gd name="T78" fmla="*/ 63 w 1187"/>
                <a:gd name="T79" fmla="*/ 32 h 660"/>
                <a:gd name="T80" fmla="*/ 31 w 1187"/>
                <a:gd name="T81" fmla="*/ 49 h 660"/>
                <a:gd name="T82" fmla="*/ 10 w 1187"/>
                <a:gd name="T83" fmla="*/ 73 h 660"/>
                <a:gd name="T84" fmla="*/ 1 w 1187"/>
                <a:gd name="T85" fmla="*/ 103 h 660"/>
                <a:gd name="T86" fmla="*/ 3 w 1187"/>
                <a:gd name="T87" fmla="*/ 135 h 660"/>
                <a:gd name="T88" fmla="*/ 7 w 1187"/>
                <a:gd name="T89" fmla="*/ 152 h 660"/>
                <a:gd name="T90" fmla="*/ 40 w 1187"/>
                <a:gd name="T91" fmla="*/ 254 h 660"/>
                <a:gd name="T92" fmla="*/ 89 w 1187"/>
                <a:gd name="T93" fmla="*/ 401 h 660"/>
                <a:gd name="T94" fmla="*/ 158 w 1187"/>
                <a:gd name="T95" fmla="*/ 547 h 660"/>
                <a:gd name="T96" fmla="*/ 253 w 1187"/>
                <a:gd name="T97" fmla="*/ 643 h 660"/>
                <a:gd name="T98" fmla="*/ 378 w 1187"/>
                <a:gd name="T99" fmla="*/ 647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7" h="660">
                  <a:moveTo>
                    <a:pt x="378" y="647"/>
                  </a:moveTo>
                  <a:lnTo>
                    <a:pt x="378" y="647"/>
                  </a:lnTo>
                  <a:lnTo>
                    <a:pt x="453" y="621"/>
                  </a:lnTo>
                  <a:lnTo>
                    <a:pt x="526" y="604"/>
                  </a:lnTo>
                  <a:lnTo>
                    <a:pt x="598" y="595"/>
                  </a:lnTo>
                  <a:lnTo>
                    <a:pt x="667" y="591"/>
                  </a:lnTo>
                  <a:lnTo>
                    <a:pt x="735" y="592"/>
                  </a:lnTo>
                  <a:lnTo>
                    <a:pt x="801" y="596"/>
                  </a:lnTo>
                  <a:lnTo>
                    <a:pt x="864" y="601"/>
                  </a:lnTo>
                  <a:lnTo>
                    <a:pt x="926" y="605"/>
                  </a:lnTo>
                  <a:lnTo>
                    <a:pt x="985" y="608"/>
                  </a:lnTo>
                  <a:lnTo>
                    <a:pt x="1042" y="606"/>
                  </a:lnTo>
                  <a:lnTo>
                    <a:pt x="1042" y="606"/>
                  </a:lnTo>
                  <a:lnTo>
                    <a:pt x="1053" y="601"/>
                  </a:lnTo>
                  <a:lnTo>
                    <a:pt x="1063" y="596"/>
                  </a:lnTo>
                  <a:lnTo>
                    <a:pt x="1073" y="589"/>
                  </a:lnTo>
                  <a:lnTo>
                    <a:pt x="1084" y="584"/>
                  </a:lnTo>
                  <a:lnTo>
                    <a:pt x="1093" y="578"/>
                  </a:lnTo>
                  <a:lnTo>
                    <a:pt x="1102" y="573"/>
                  </a:lnTo>
                  <a:lnTo>
                    <a:pt x="1112" y="566"/>
                  </a:lnTo>
                  <a:lnTo>
                    <a:pt x="1120" y="560"/>
                  </a:lnTo>
                  <a:lnTo>
                    <a:pt x="1128" y="553"/>
                  </a:lnTo>
                  <a:lnTo>
                    <a:pt x="1137" y="547"/>
                  </a:lnTo>
                  <a:lnTo>
                    <a:pt x="1137" y="547"/>
                  </a:lnTo>
                  <a:lnTo>
                    <a:pt x="1143" y="542"/>
                  </a:lnTo>
                  <a:lnTo>
                    <a:pt x="1148" y="538"/>
                  </a:lnTo>
                  <a:lnTo>
                    <a:pt x="1153" y="535"/>
                  </a:lnTo>
                  <a:lnTo>
                    <a:pt x="1159" y="531"/>
                  </a:lnTo>
                  <a:lnTo>
                    <a:pt x="1164" y="527"/>
                  </a:lnTo>
                  <a:lnTo>
                    <a:pt x="1168" y="523"/>
                  </a:lnTo>
                  <a:lnTo>
                    <a:pt x="1173" y="518"/>
                  </a:lnTo>
                  <a:lnTo>
                    <a:pt x="1178" y="514"/>
                  </a:lnTo>
                  <a:lnTo>
                    <a:pt x="1183" y="510"/>
                  </a:lnTo>
                  <a:lnTo>
                    <a:pt x="1187" y="507"/>
                  </a:lnTo>
                  <a:lnTo>
                    <a:pt x="1187" y="507"/>
                  </a:lnTo>
                  <a:lnTo>
                    <a:pt x="1183" y="460"/>
                  </a:lnTo>
                  <a:lnTo>
                    <a:pt x="1177" y="416"/>
                  </a:lnTo>
                  <a:lnTo>
                    <a:pt x="1170" y="375"/>
                  </a:lnTo>
                  <a:lnTo>
                    <a:pt x="1163" y="335"/>
                  </a:lnTo>
                  <a:lnTo>
                    <a:pt x="1155" y="299"/>
                  </a:lnTo>
                  <a:lnTo>
                    <a:pt x="1146" y="263"/>
                  </a:lnTo>
                  <a:lnTo>
                    <a:pt x="1137" y="230"/>
                  </a:lnTo>
                  <a:lnTo>
                    <a:pt x="1127" y="199"/>
                  </a:lnTo>
                  <a:lnTo>
                    <a:pt x="1117" y="169"/>
                  </a:lnTo>
                  <a:lnTo>
                    <a:pt x="1108" y="141"/>
                  </a:lnTo>
                  <a:lnTo>
                    <a:pt x="1108" y="141"/>
                  </a:lnTo>
                  <a:lnTo>
                    <a:pt x="1098" y="133"/>
                  </a:lnTo>
                  <a:lnTo>
                    <a:pt x="1090" y="124"/>
                  </a:lnTo>
                  <a:lnTo>
                    <a:pt x="1082" y="115"/>
                  </a:lnTo>
                  <a:lnTo>
                    <a:pt x="1073" y="107"/>
                  </a:lnTo>
                  <a:lnTo>
                    <a:pt x="1065" y="100"/>
                  </a:lnTo>
                  <a:lnTo>
                    <a:pt x="1056" y="91"/>
                  </a:lnTo>
                  <a:lnTo>
                    <a:pt x="1047" y="84"/>
                  </a:lnTo>
                  <a:lnTo>
                    <a:pt x="1039" y="76"/>
                  </a:lnTo>
                  <a:lnTo>
                    <a:pt x="1031" y="68"/>
                  </a:lnTo>
                  <a:lnTo>
                    <a:pt x="1022" y="61"/>
                  </a:lnTo>
                  <a:lnTo>
                    <a:pt x="1022" y="61"/>
                  </a:lnTo>
                  <a:lnTo>
                    <a:pt x="1003" y="58"/>
                  </a:lnTo>
                  <a:lnTo>
                    <a:pt x="984" y="55"/>
                  </a:lnTo>
                  <a:lnTo>
                    <a:pt x="966" y="53"/>
                  </a:lnTo>
                  <a:lnTo>
                    <a:pt x="949" y="50"/>
                  </a:lnTo>
                  <a:lnTo>
                    <a:pt x="934" y="48"/>
                  </a:lnTo>
                  <a:lnTo>
                    <a:pt x="920" y="46"/>
                  </a:lnTo>
                  <a:lnTo>
                    <a:pt x="907" y="44"/>
                  </a:lnTo>
                  <a:lnTo>
                    <a:pt x="895" y="43"/>
                  </a:lnTo>
                  <a:lnTo>
                    <a:pt x="886" y="42"/>
                  </a:lnTo>
                  <a:lnTo>
                    <a:pt x="878" y="41"/>
                  </a:lnTo>
                  <a:lnTo>
                    <a:pt x="878" y="41"/>
                  </a:lnTo>
                  <a:lnTo>
                    <a:pt x="760" y="21"/>
                  </a:lnTo>
                  <a:lnTo>
                    <a:pt x="649" y="9"/>
                  </a:lnTo>
                  <a:lnTo>
                    <a:pt x="545" y="2"/>
                  </a:lnTo>
                  <a:lnTo>
                    <a:pt x="449" y="0"/>
                  </a:lnTo>
                  <a:lnTo>
                    <a:pt x="361" y="1"/>
                  </a:lnTo>
                  <a:lnTo>
                    <a:pt x="283" y="5"/>
                  </a:lnTo>
                  <a:lnTo>
                    <a:pt x="217" y="10"/>
                  </a:lnTo>
                  <a:lnTo>
                    <a:pt x="159" y="16"/>
                  </a:lnTo>
                  <a:lnTo>
                    <a:pt x="115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3" y="32"/>
                  </a:lnTo>
                  <a:lnTo>
                    <a:pt x="46" y="39"/>
                  </a:lnTo>
                  <a:lnTo>
                    <a:pt x="31" y="49"/>
                  </a:lnTo>
                  <a:lnTo>
                    <a:pt x="19" y="60"/>
                  </a:lnTo>
                  <a:lnTo>
                    <a:pt x="10" y="73"/>
                  </a:lnTo>
                  <a:lnTo>
                    <a:pt x="4" y="87"/>
                  </a:lnTo>
                  <a:lnTo>
                    <a:pt x="1" y="103"/>
                  </a:lnTo>
                  <a:lnTo>
                    <a:pt x="0" y="118"/>
                  </a:lnTo>
                  <a:lnTo>
                    <a:pt x="3" y="135"/>
                  </a:lnTo>
                  <a:lnTo>
                    <a:pt x="7" y="152"/>
                  </a:lnTo>
                  <a:lnTo>
                    <a:pt x="7" y="152"/>
                  </a:lnTo>
                  <a:lnTo>
                    <a:pt x="22" y="194"/>
                  </a:lnTo>
                  <a:lnTo>
                    <a:pt x="40" y="254"/>
                  </a:lnTo>
                  <a:lnTo>
                    <a:pt x="62" y="325"/>
                  </a:lnTo>
                  <a:lnTo>
                    <a:pt x="89" y="401"/>
                  </a:lnTo>
                  <a:lnTo>
                    <a:pt x="120" y="477"/>
                  </a:lnTo>
                  <a:lnTo>
                    <a:pt x="158" y="547"/>
                  </a:lnTo>
                  <a:lnTo>
                    <a:pt x="202" y="604"/>
                  </a:lnTo>
                  <a:lnTo>
                    <a:pt x="253" y="643"/>
                  </a:lnTo>
                  <a:lnTo>
                    <a:pt x="311" y="660"/>
                  </a:lnTo>
                  <a:lnTo>
                    <a:pt x="378" y="647"/>
                  </a:lnTo>
                  <a:lnTo>
                    <a:pt x="378" y="647"/>
                  </a:lnTo>
                  <a:close/>
                </a:path>
              </a:pathLst>
            </a:custGeom>
            <a:solidFill>
              <a:srgbClr val="FF3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1" name="Freeform 313">
              <a:extLst>
                <a:ext uri="{FF2B5EF4-FFF2-40B4-BE49-F238E27FC236}">
                  <a16:creationId xmlns:a16="http://schemas.microsoft.com/office/drawing/2014/main" id="{A1A4109A-1A55-E935-552A-A618B160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1409"/>
              <a:ext cx="197" cy="107"/>
            </a:xfrm>
            <a:custGeom>
              <a:avLst/>
              <a:gdLst>
                <a:gd name="T0" fmla="*/ 364 w 1178"/>
                <a:gd name="T1" fmla="*/ 627 h 640"/>
                <a:gd name="T2" fmla="*/ 512 w 1178"/>
                <a:gd name="T3" fmla="*/ 583 h 640"/>
                <a:gd name="T4" fmla="*/ 650 w 1178"/>
                <a:gd name="T5" fmla="*/ 568 h 640"/>
                <a:gd name="T6" fmla="*/ 780 w 1178"/>
                <a:gd name="T7" fmla="*/ 570 h 640"/>
                <a:gd name="T8" fmla="*/ 901 w 1178"/>
                <a:gd name="T9" fmla="*/ 578 h 640"/>
                <a:gd name="T10" fmla="*/ 1013 w 1178"/>
                <a:gd name="T11" fmla="*/ 581 h 640"/>
                <a:gd name="T12" fmla="*/ 1026 w 1178"/>
                <a:gd name="T13" fmla="*/ 577 h 640"/>
                <a:gd name="T14" fmla="*/ 1049 w 1178"/>
                <a:gd name="T15" fmla="*/ 569 h 640"/>
                <a:gd name="T16" fmla="*/ 1071 w 1178"/>
                <a:gd name="T17" fmla="*/ 561 h 640"/>
                <a:gd name="T18" fmla="*/ 1091 w 1178"/>
                <a:gd name="T19" fmla="*/ 553 h 640"/>
                <a:gd name="T20" fmla="*/ 1110 w 1178"/>
                <a:gd name="T21" fmla="*/ 546 h 640"/>
                <a:gd name="T22" fmla="*/ 1118 w 1178"/>
                <a:gd name="T23" fmla="*/ 542 h 640"/>
                <a:gd name="T24" fmla="*/ 1132 w 1178"/>
                <a:gd name="T25" fmla="*/ 534 h 640"/>
                <a:gd name="T26" fmla="*/ 1144 w 1178"/>
                <a:gd name="T27" fmla="*/ 528 h 640"/>
                <a:gd name="T28" fmla="*/ 1157 w 1178"/>
                <a:gd name="T29" fmla="*/ 522 h 640"/>
                <a:gd name="T30" fmla="*/ 1167 w 1178"/>
                <a:gd name="T31" fmla="*/ 517 h 640"/>
                <a:gd name="T32" fmla="*/ 1178 w 1178"/>
                <a:gd name="T33" fmla="*/ 511 h 640"/>
                <a:gd name="T34" fmla="*/ 1174 w 1178"/>
                <a:gd name="T35" fmla="*/ 466 h 640"/>
                <a:gd name="T36" fmla="*/ 1163 w 1178"/>
                <a:gd name="T37" fmla="*/ 381 h 640"/>
                <a:gd name="T38" fmla="*/ 1149 w 1178"/>
                <a:gd name="T39" fmla="*/ 305 h 640"/>
                <a:gd name="T40" fmla="*/ 1132 w 1178"/>
                <a:gd name="T41" fmla="*/ 238 h 640"/>
                <a:gd name="T42" fmla="*/ 1113 w 1178"/>
                <a:gd name="T43" fmla="*/ 178 h 640"/>
                <a:gd name="T44" fmla="*/ 1103 w 1178"/>
                <a:gd name="T45" fmla="*/ 152 h 640"/>
                <a:gd name="T46" fmla="*/ 1087 w 1178"/>
                <a:gd name="T47" fmla="*/ 132 h 640"/>
                <a:gd name="T48" fmla="*/ 1073 w 1178"/>
                <a:gd name="T49" fmla="*/ 113 h 640"/>
                <a:gd name="T50" fmla="*/ 1057 w 1178"/>
                <a:gd name="T51" fmla="*/ 97 h 640"/>
                <a:gd name="T52" fmla="*/ 1042 w 1178"/>
                <a:gd name="T53" fmla="*/ 81 h 640"/>
                <a:gd name="T54" fmla="*/ 1028 w 1178"/>
                <a:gd name="T55" fmla="*/ 66 h 640"/>
                <a:gd name="T56" fmla="*/ 1008 w 1178"/>
                <a:gd name="T57" fmla="*/ 62 h 640"/>
                <a:gd name="T58" fmla="*/ 970 w 1178"/>
                <a:gd name="T59" fmla="*/ 56 h 640"/>
                <a:gd name="T60" fmla="*/ 937 w 1178"/>
                <a:gd name="T61" fmla="*/ 51 h 640"/>
                <a:gd name="T62" fmla="*/ 910 w 1178"/>
                <a:gd name="T63" fmla="*/ 47 h 640"/>
                <a:gd name="T64" fmla="*/ 890 w 1178"/>
                <a:gd name="T65" fmla="*/ 43 h 640"/>
                <a:gd name="T66" fmla="*/ 883 w 1178"/>
                <a:gd name="T67" fmla="*/ 41 h 640"/>
                <a:gd name="T68" fmla="*/ 661 w 1178"/>
                <a:gd name="T69" fmla="*/ 10 h 640"/>
                <a:gd name="T70" fmla="*/ 467 w 1178"/>
                <a:gd name="T71" fmla="*/ 0 h 640"/>
                <a:gd name="T72" fmla="*/ 305 w 1178"/>
                <a:gd name="T73" fmla="*/ 4 h 640"/>
                <a:gd name="T74" fmla="*/ 181 w 1178"/>
                <a:gd name="T75" fmla="*/ 15 h 640"/>
                <a:gd name="T76" fmla="*/ 99 w 1178"/>
                <a:gd name="T77" fmla="*/ 27 h 640"/>
                <a:gd name="T78" fmla="*/ 76 w 1178"/>
                <a:gd name="T79" fmla="*/ 31 h 640"/>
                <a:gd name="T80" fmla="*/ 41 w 1178"/>
                <a:gd name="T81" fmla="*/ 47 h 640"/>
                <a:gd name="T82" fmla="*/ 16 w 1178"/>
                <a:gd name="T83" fmla="*/ 69 h 640"/>
                <a:gd name="T84" fmla="*/ 3 w 1178"/>
                <a:gd name="T85" fmla="*/ 95 h 640"/>
                <a:gd name="T86" fmla="*/ 0 w 1178"/>
                <a:gd name="T87" fmla="*/ 123 h 640"/>
                <a:gd name="T88" fmla="*/ 4 w 1178"/>
                <a:gd name="T89" fmla="*/ 136 h 640"/>
                <a:gd name="T90" fmla="*/ 33 w 1178"/>
                <a:gd name="T91" fmla="*/ 232 h 640"/>
                <a:gd name="T92" fmla="*/ 77 w 1178"/>
                <a:gd name="T93" fmla="*/ 377 h 640"/>
                <a:gd name="T94" fmla="*/ 145 w 1178"/>
                <a:gd name="T95" fmla="*/ 523 h 640"/>
                <a:gd name="T96" fmla="*/ 239 w 1178"/>
                <a:gd name="T97" fmla="*/ 623 h 640"/>
                <a:gd name="T98" fmla="*/ 364 w 1178"/>
                <a:gd name="T99" fmla="*/ 627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8" h="640">
                  <a:moveTo>
                    <a:pt x="364" y="627"/>
                  </a:moveTo>
                  <a:lnTo>
                    <a:pt x="364" y="627"/>
                  </a:lnTo>
                  <a:lnTo>
                    <a:pt x="439" y="600"/>
                  </a:lnTo>
                  <a:lnTo>
                    <a:pt x="512" y="583"/>
                  </a:lnTo>
                  <a:lnTo>
                    <a:pt x="581" y="572"/>
                  </a:lnTo>
                  <a:lnTo>
                    <a:pt x="650" y="568"/>
                  </a:lnTo>
                  <a:lnTo>
                    <a:pt x="716" y="567"/>
                  </a:lnTo>
                  <a:lnTo>
                    <a:pt x="780" y="570"/>
                  </a:lnTo>
                  <a:lnTo>
                    <a:pt x="842" y="574"/>
                  </a:lnTo>
                  <a:lnTo>
                    <a:pt x="901" y="578"/>
                  </a:lnTo>
                  <a:lnTo>
                    <a:pt x="958" y="581"/>
                  </a:lnTo>
                  <a:lnTo>
                    <a:pt x="1013" y="581"/>
                  </a:lnTo>
                  <a:lnTo>
                    <a:pt x="1013" y="581"/>
                  </a:lnTo>
                  <a:lnTo>
                    <a:pt x="1026" y="577"/>
                  </a:lnTo>
                  <a:lnTo>
                    <a:pt x="1037" y="573"/>
                  </a:lnTo>
                  <a:lnTo>
                    <a:pt x="1049" y="569"/>
                  </a:lnTo>
                  <a:lnTo>
                    <a:pt x="1060" y="564"/>
                  </a:lnTo>
                  <a:lnTo>
                    <a:pt x="1071" y="561"/>
                  </a:lnTo>
                  <a:lnTo>
                    <a:pt x="1081" y="557"/>
                  </a:lnTo>
                  <a:lnTo>
                    <a:pt x="1091" y="553"/>
                  </a:lnTo>
                  <a:lnTo>
                    <a:pt x="1101" y="549"/>
                  </a:lnTo>
                  <a:lnTo>
                    <a:pt x="1110" y="546"/>
                  </a:lnTo>
                  <a:lnTo>
                    <a:pt x="1118" y="542"/>
                  </a:lnTo>
                  <a:lnTo>
                    <a:pt x="1118" y="542"/>
                  </a:lnTo>
                  <a:lnTo>
                    <a:pt x="1125" y="537"/>
                  </a:lnTo>
                  <a:lnTo>
                    <a:pt x="1132" y="534"/>
                  </a:lnTo>
                  <a:lnTo>
                    <a:pt x="1138" y="531"/>
                  </a:lnTo>
                  <a:lnTo>
                    <a:pt x="1144" y="528"/>
                  </a:lnTo>
                  <a:lnTo>
                    <a:pt x="1151" y="525"/>
                  </a:lnTo>
                  <a:lnTo>
                    <a:pt x="1157" y="522"/>
                  </a:lnTo>
                  <a:lnTo>
                    <a:pt x="1162" y="519"/>
                  </a:lnTo>
                  <a:lnTo>
                    <a:pt x="1167" y="517"/>
                  </a:lnTo>
                  <a:lnTo>
                    <a:pt x="1173" y="513"/>
                  </a:lnTo>
                  <a:lnTo>
                    <a:pt x="1178" y="511"/>
                  </a:lnTo>
                  <a:lnTo>
                    <a:pt x="1178" y="511"/>
                  </a:lnTo>
                  <a:lnTo>
                    <a:pt x="1174" y="466"/>
                  </a:lnTo>
                  <a:lnTo>
                    <a:pt x="1169" y="423"/>
                  </a:lnTo>
                  <a:lnTo>
                    <a:pt x="1163" y="381"/>
                  </a:lnTo>
                  <a:lnTo>
                    <a:pt x="1156" y="343"/>
                  </a:lnTo>
                  <a:lnTo>
                    <a:pt x="1149" y="305"/>
                  </a:lnTo>
                  <a:lnTo>
                    <a:pt x="1140" y="271"/>
                  </a:lnTo>
                  <a:lnTo>
                    <a:pt x="1132" y="238"/>
                  </a:lnTo>
                  <a:lnTo>
                    <a:pt x="1123" y="207"/>
                  </a:lnTo>
                  <a:lnTo>
                    <a:pt x="1113" y="178"/>
                  </a:lnTo>
                  <a:lnTo>
                    <a:pt x="1103" y="152"/>
                  </a:lnTo>
                  <a:lnTo>
                    <a:pt x="1103" y="152"/>
                  </a:lnTo>
                  <a:lnTo>
                    <a:pt x="1096" y="141"/>
                  </a:lnTo>
                  <a:lnTo>
                    <a:pt x="1087" y="132"/>
                  </a:lnTo>
                  <a:lnTo>
                    <a:pt x="1080" y="123"/>
                  </a:lnTo>
                  <a:lnTo>
                    <a:pt x="1073" y="113"/>
                  </a:lnTo>
                  <a:lnTo>
                    <a:pt x="1064" y="105"/>
                  </a:lnTo>
                  <a:lnTo>
                    <a:pt x="1057" y="97"/>
                  </a:lnTo>
                  <a:lnTo>
                    <a:pt x="1050" y="88"/>
                  </a:lnTo>
                  <a:lnTo>
                    <a:pt x="1042" y="81"/>
                  </a:lnTo>
                  <a:lnTo>
                    <a:pt x="1035" y="74"/>
                  </a:lnTo>
                  <a:lnTo>
                    <a:pt x="1028" y="66"/>
                  </a:lnTo>
                  <a:lnTo>
                    <a:pt x="1028" y="66"/>
                  </a:lnTo>
                  <a:lnTo>
                    <a:pt x="1008" y="62"/>
                  </a:lnTo>
                  <a:lnTo>
                    <a:pt x="988" y="59"/>
                  </a:lnTo>
                  <a:lnTo>
                    <a:pt x="970" y="56"/>
                  </a:lnTo>
                  <a:lnTo>
                    <a:pt x="953" y="53"/>
                  </a:lnTo>
                  <a:lnTo>
                    <a:pt x="937" y="51"/>
                  </a:lnTo>
                  <a:lnTo>
                    <a:pt x="923" y="49"/>
                  </a:lnTo>
                  <a:lnTo>
                    <a:pt x="910" y="47"/>
                  </a:lnTo>
                  <a:lnTo>
                    <a:pt x="900" y="45"/>
                  </a:lnTo>
                  <a:lnTo>
                    <a:pt x="890" y="43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769" y="23"/>
                  </a:lnTo>
                  <a:lnTo>
                    <a:pt x="661" y="10"/>
                  </a:lnTo>
                  <a:lnTo>
                    <a:pt x="560" y="3"/>
                  </a:lnTo>
                  <a:lnTo>
                    <a:pt x="467" y="0"/>
                  </a:lnTo>
                  <a:lnTo>
                    <a:pt x="381" y="0"/>
                  </a:lnTo>
                  <a:lnTo>
                    <a:pt x="305" y="4"/>
                  </a:lnTo>
                  <a:lnTo>
                    <a:pt x="238" y="9"/>
                  </a:lnTo>
                  <a:lnTo>
                    <a:pt x="181" y="15"/>
                  </a:lnTo>
                  <a:lnTo>
                    <a:pt x="134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76" y="31"/>
                  </a:lnTo>
                  <a:lnTo>
                    <a:pt x="58" y="37"/>
                  </a:lnTo>
                  <a:lnTo>
                    <a:pt x="41" y="47"/>
                  </a:lnTo>
                  <a:lnTo>
                    <a:pt x="28" y="57"/>
                  </a:lnTo>
                  <a:lnTo>
                    <a:pt x="16" y="69"/>
                  </a:lnTo>
                  <a:lnTo>
                    <a:pt x="8" y="81"/>
                  </a:lnTo>
                  <a:lnTo>
                    <a:pt x="3" y="95"/>
                  </a:lnTo>
                  <a:lnTo>
                    <a:pt x="0" y="108"/>
                  </a:lnTo>
                  <a:lnTo>
                    <a:pt x="0" y="123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6" y="175"/>
                  </a:lnTo>
                  <a:lnTo>
                    <a:pt x="33" y="232"/>
                  </a:lnTo>
                  <a:lnTo>
                    <a:pt x="53" y="301"/>
                  </a:lnTo>
                  <a:lnTo>
                    <a:pt x="77" y="377"/>
                  </a:lnTo>
                  <a:lnTo>
                    <a:pt x="109" y="453"/>
                  </a:lnTo>
                  <a:lnTo>
                    <a:pt x="145" y="523"/>
                  </a:lnTo>
                  <a:lnTo>
                    <a:pt x="188" y="582"/>
                  </a:lnTo>
                  <a:lnTo>
                    <a:pt x="239" y="623"/>
                  </a:lnTo>
                  <a:lnTo>
                    <a:pt x="297" y="640"/>
                  </a:lnTo>
                  <a:lnTo>
                    <a:pt x="364" y="627"/>
                  </a:lnTo>
                  <a:lnTo>
                    <a:pt x="364" y="627"/>
                  </a:lnTo>
                  <a:close/>
                </a:path>
              </a:pathLst>
            </a:custGeom>
            <a:solidFill>
              <a:srgbClr val="FF3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2" name="Freeform 314">
              <a:extLst>
                <a:ext uri="{FF2B5EF4-FFF2-40B4-BE49-F238E27FC236}">
                  <a16:creationId xmlns:a16="http://schemas.microsoft.com/office/drawing/2014/main" id="{40FB6144-C11A-2B71-6E2C-5C529D97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410"/>
              <a:ext cx="195" cy="103"/>
            </a:xfrm>
            <a:custGeom>
              <a:avLst/>
              <a:gdLst>
                <a:gd name="T0" fmla="*/ 347 w 1166"/>
                <a:gd name="T1" fmla="*/ 606 h 619"/>
                <a:gd name="T2" fmla="*/ 493 w 1166"/>
                <a:gd name="T3" fmla="*/ 562 h 619"/>
                <a:gd name="T4" fmla="*/ 630 w 1166"/>
                <a:gd name="T5" fmla="*/ 544 h 619"/>
                <a:gd name="T6" fmla="*/ 758 w 1166"/>
                <a:gd name="T7" fmla="*/ 544 h 619"/>
                <a:gd name="T8" fmla="*/ 876 w 1166"/>
                <a:gd name="T9" fmla="*/ 551 h 619"/>
                <a:gd name="T10" fmla="*/ 986 w 1166"/>
                <a:gd name="T11" fmla="*/ 556 h 619"/>
                <a:gd name="T12" fmla="*/ 999 w 1166"/>
                <a:gd name="T13" fmla="*/ 553 h 619"/>
                <a:gd name="T14" fmla="*/ 1023 w 1166"/>
                <a:gd name="T15" fmla="*/ 548 h 619"/>
                <a:gd name="T16" fmla="*/ 1047 w 1166"/>
                <a:gd name="T17" fmla="*/ 543 h 619"/>
                <a:gd name="T18" fmla="*/ 1070 w 1166"/>
                <a:gd name="T19" fmla="*/ 539 h 619"/>
                <a:gd name="T20" fmla="*/ 1091 w 1166"/>
                <a:gd name="T21" fmla="*/ 533 h 619"/>
                <a:gd name="T22" fmla="*/ 1101 w 1166"/>
                <a:gd name="T23" fmla="*/ 531 h 619"/>
                <a:gd name="T24" fmla="*/ 1116 w 1166"/>
                <a:gd name="T25" fmla="*/ 527 h 619"/>
                <a:gd name="T26" fmla="*/ 1129 w 1166"/>
                <a:gd name="T27" fmla="*/ 523 h 619"/>
                <a:gd name="T28" fmla="*/ 1142 w 1166"/>
                <a:gd name="T29" fmla="*/ 520 h 619"/>
                <a:gd name="T30" fmla="*/ 1154 w 1166"/>
                <a:gd name="T31" fmla="*/ 516 h 619"/>
                <a:gd name="T32" fmla="*/ 1166 w 1166"/>
                <a:gd name="T33" fmla="*/ 512 h 619"/>
                <a:gd name="T34" fmla="*/ 1163 w 1166"/>
                <a:gd name="T35" fmla="*/ 468 h 619"/>
                <a:gd name="T36" fmla="*/ 1152 w 1166"/>
                <a:gd name="T37" fmla="*/ 386 h 619"/>
                <a:gd name="T38" fmla="*/ 1139 w 1166"/>
                <a:gd name="T39" fmla="*/ 312 h 619"/>
                <a:gd name="T40" fmla="*/ 1123 w 1166"/>
                <a:gd name="T41" fmla="*/ 245 h 619"/>
                <a:gd name="T42" fmla="*/ 1105 w 1166"/>
                <a:gd name="T43" fmla="*/ 184 h 619"/>
                <a:gd name="T44" fmla="*/ 1096 w 1166"/>
                <a:gd name="T45" fmla="*/ 156 h 619"/>
                <a:gd name="T46" fmla="*/ 1083 w 1166"/>
                <a:gd name="T47" fmla="*/ 136 h 619"/>
                <a:gd name="T48" fmla="*/ 1068 w 1166"/>
                <a:gd name="T49" fmla="*/ 118 h 619"/>
                <a:gd name="T50" fmla="*/ 1054 w 1166"/>
                <a:gd name="T51" fmla="*/ 100 h 619"/>
                <a:gd name="T52" fmla="*/ 1040 w 1166"/>
                <a:gd name="T53" fmla="*/ 83 h 619"/>
                <a:gd name="T54" fmla="*/ 1026 w 1166"/>
                <a:gd name="T55" fmla="*/ 67 h 619"/>
                <a:gd name="T56" fmla="*/ 1007 w 1166"/>
                <a:gd name="T57" fmla="*/ 64 h 619"/>
                <a:gd name="T58" fmla="*/ 969 w 1166"/>
                <a:gd name="T59" fmla="*/ 57 h 619"/>
                <a:gd name="T60" fmla="*/ 937 w 1166"/>
                <a:gd name="T61" fmla="*/ 53 h 619"/>
                <a:gd name="T62" fmla="*/ 911 w 1166"/>
                <a:gd name="T63" fmla="*/ 50 h 619"/>
                <a:gd name="T64" fmla="*/ 892 w 1166"/>
                <a:gd name="T65" fmla="*/ 47 h 619"/>
                <a:gd name="T66" fmla="*/ 886 w 1166"/>
                <a:gd name="T67" fmla="*/ 47 h 619"/>
                <a:gd name="T68" fmla="*/ 671 w 1166"/>
                <a:gd name="T69" fmla="*/ 14 h 619"/>
                <a:gd name="T70" fmla="*/ 483 w 1166"/>
                <a:gd name="T71" fmla="*/ 0 h 619"/>
                <a:gd name="T72" fmla="*/ 325 w 1166"/>
                <a:gd name="T73" fmla="*/ 2 h 619"/>
                <a:gd name="T74" fmla="*/ 201 w 1166"/>
                <a:gd name="T75" fmla="*/ 11 h 619"/>
                <a:gd name="T76" fmla="*/ 116 w 1166"/>
                <a:gd name="T77" fmla="*/ 22 h 619"/>
                <a:gd name="T78" fmla="*/ 92 w 1166"/>
                <a:gd name="T79" fmla="*/ 27 h 619"/>
                <a:gd name="T80" fmla="*/ 49 w 1166"/>
                <a:gd name="T81" fmla="*/ 43 h 619"/>
                <a:gd name="T82" fmla="*/ 21 w 1166"/>
                <a:gd name="T83" fmla="*/ 64 h 619"/>
                <a:gd name="T84" fmla="*/ 4 w 1166"/>
                <a:gd name="T85" fmla="*/ 86 h 619"/>
                <a:gd name="T86" fmla="*/ 0 w 1166"/>
                <a:gd name="T87" fmla="*/ 110 h 619"/>
                <a:gd name="T88" fmla="*/ 2 w 1166"/>
                <a:gd name="T89" fmla="*/ 122 h 619"/>
                <a:gd name="T90" fmla="*/ 25 w 1166"/>
                <a:gd name="T91" fmla="*/ 209 h 619"/>
                <a:gd name="T92" fmla="*/ 65 w 1166"/>
                <a:gd name="T93" fmla="*/ 352 h 619"/>
                <a:gd name="T94" fmla="*/ 129 w 1166"/>
                <a:gd name="T95" fmla="*/ 500 h 619"/>
                <a:gd name="T96" fmla="*/ 221 w 1166"/>
                <a:gd name="T97" fmla="*/ 601 h 619"/>
                <a:gd name="T98" fmla="*/ 347 w 1166"/>
                <a:gd name="T99" fmla="*/ 60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6" h="619">
                  <a:moveTo>
                    <a:pt x="347" y="606"/>
                  </a:moveTo>
                  <a:lnTo>
                    <a:pt x="347" y="606"/>
                  </a:lnTo>
                  <a:lnTo>
                    <a:pt x="420" y="580"/>
                  </a:lnTo>
                  <a:lnTo>
                    <a:pt x="493" y="562"/>
                  </a:lnTo>
                  <a:lnTo>
                    <a:pt x="563" y="550"/>
                  </a:lnTo>
                  <a:lnTo>
                    <a:pt x="630" y="544"/>
                  </a:lnTo>
                  <a:lnTo>
                    <a:pt x="695" y="542"/>
                  </a:lnTo>
                  <a:lnTo>
                    <a:pt x="758" y="544"/>
                  </a:lnTo>
                  <a:lnTo>
                    <a:pt x="818" y="547"/>
                  </a:lnTo>
                  <a:lnTo>
                    <a:pt x="876" y="551"/>
                  </a:lnTo>
                  <a:lnTo>
                    <a:pt x="933" y="554"/>
                  </a:lnTo>
                  <a:lnTo>
                    <a:pt x="986" y="556"/>
                  </a:lnTo>
                  <a:lnTo>
                    <a:pt x="986" y="556"/>
                  </a:lnTo>
                  <a:lnTo>
                    <a:pt x="999" y="553"/>
                  </a:lnTo>
                  <a:lnTo>
                    <a:pt x="1012" y="551"/>
                  </a:lnTo>
                  <a:lnTo>
                    <a:pt x="1023" y="548"/>
                  </a:lnTo>
                  <a:lnTo>
                    <a:pt x="1036" y="546"/>
                  </a:lnTo>
                  <a:lnTo>
                    <a:pt x="1047" y="543"/>
                  </a:lnTo>
                  <a:lnTo>
                    <a:pt x="1059" y="541"/>
                  </a:lnTo>
                  <a:lnTo>
                    <a:pt x="1070" y="539"/>
                  </a:lnTo>
                  <a:lnTo>
                    <a:pt x="1080" y="537"/>
                  </a:lnTo>
                  <a:lnTo>
                    <a:pt x="1091" y="533"/>
                  </a:lnTo>
                  <a:lnTo>
                    <a:pt x="1101" y="531"/>
                  </a:lnTo>
                  <a:lnTo>
                    <a:pt x="1101" y="531"/>
                  </a:lnTo>
                  <a:lnTo>
                    <a:pt x="1109" y="529"/>
                  </a:lnTo>
                  <a:lnTo>
                    <a:pt x="1116" y="527"/>
                  </a:lnTo>
                  <a:lnTo>
                    <a:pt x="1122" y="525"/>
                  </a:lnTo>
                  <a:lnTo>
                    <a:pt x="1129" y="523"/>
                  </a:lnTo>
                  <a:lnTo>
                    <a:pt x="1136" y="522"/>
                  </a:lnTo>
                  <a:lnTo>
                    <a:pt x="1142" y="520"/>
                  </a:lnTo>
                  <a:lnTo>
                    <a:pt x="1148" y="518"/>
                  </a:lnTo>
                  <a:lnTo>
                    <a:pt x="1154" y="516"/>
                  </a:lnTo>
                  <a:lnTo>
                    <a:pt x="1161" y="514"/>
                  </a:lnTo>
                  <a:lnTo>
                    <a:pt x="1166" y="512"/>
                  </a:lnTo>
                  <a:lnTo>
                    <a:pt x="1166" y="512"/>
                  </a:lnTo>
                  <a:lnTo>
                    <a:pt x="1163" y="468"/>
                  </a:lnTo>
                  <a:lnTo>
                    <a:pt x="1159" y="426"/>
                  </a:lnTo>
                  <a:lnTo>
                    <a:pt x="1152" y="386"/>
                  </a:lnTo>
                  <a:lnTo>
                    <a:pt x="1146" y="348"/>
                  </a:lnTo>
                  <a:lnTo>
                    <a:pt x="1139" y="312"/>
                  </a:lnTo>
                  <a:lnTo>
                    <a:pt x="1131" y="277"/>
                  </a:lnTo>
                  <a:lnTo>
                    <a:pt x="1123" y="245"/>
                  </a:lnTo>
                  <a:lnTo>
                    <a:pt x="1115" y="214"/>
                  </a:lnTo>
                  <a:lnTo>
                    <a:pt x="1105" y="184"/>
                  </a:lnTo>
                  <a:lnTo>
                    <a:pt x="1096" y="156"/>
                  </a:lnTo>
                  <a:lnTo>
                    <a:pt x="1096" y="156"/>
                  </a:lnTo>
                  <a:lnTo>
                    <a:pt x="1089" y="147"/>
                  </a:lnTo>
                  <a:lnTo>
                    <a:pt x="1083" y="136"/>
                  </a:lnTo>
                  <a:lnTo>
                    <a:pt x="1075" y="127"/>
                  </a:lnTo>
                  <a:lnTo>
                    <a:pt x="1068" y="118"/>
                  </a:lnTo>
                  <a:lnTo>
                    <a:pt x="1062" y="109"/>
                  </a:lnTo>
                  <a:lnTo>
                    <a:pt x="1054" y="100"/>
                  </a:lnTo>
                  <a:lnTo>
                    <a:pt x="1047" y="92"/>
                  </a:lnTo>
                  <a:lnTo>
                    <a:pt x="1040" y="83"/>
                  </a:lnTo>
                  <a:lnTo>
                    <a:pt x="1034" y="75"/>
                  </a:lnTo>
                  <a:lnTo>
                    <a:pt x="1026" y="67"/>
                  </a:lnTo>
                  <a:lnTo>
                    <a:pt x="1026" y="67"/>
                  </a:lnTo>
                  <a:lnTo>
                    <a:pt x="1007" y="64"/>
                  </a:lnTo>
                  <a:lnTo>
                    <a:pt x="987" y="60"/>
                  </a:lnTo>
                  <a:lnTo>
                    <a:pt x="969" y="57"/>
                  </a:lnTo>
                  <a:lnTo>
                    <a:pt x="952" y="55"/>
                  </a:lnTo>
                  <a:lnTo>
                    <a:pt x="937" y="53"/>
                  </a:lnTo>
                  <a:lnTo>
                    <a:pt x="923" y="51"/>
                  </a:lnTo>
                  <a:lnTo>
                    <a:pt x="911" y="50"/>
                  </a:lnTo>
                  <a:lnTo>
                    <a:pt x="900" y="49"/>
                  </a:lnTo>
                  <a:lnTo>
                    <a:pt x="892" y="47"/>
                  </a:lnTo>
                  <a:lnTo>
                    <a:pt x="886" y="47"/>
                  </a:lnTo>
                  <a:lnTo>
                    <a:pt x="886" y="47"/>
                  </a:lnTo>
                  <a:lnTo>
                    <a:pt x="775" y="27"/>
                  </a:lnTo>
                  <a:lnTo>
                    <a:pt x="671" y="14"/>
                  </a:lnTo>
                  <a:lnTo>
                    <a:pt x="573" y="4"/>
                  </a:lnTo>
                  <a:lnTo>
                    <a:pt x="483" y="0"/>
                  </a:lnTo>
                  <a:lnTo>
                    <a:pt x="400" y="0"/>
                  </a:lnTo>
                  <a:lnTo>
                    <a:pt x="325" y="2"/>
                  </a:lnTo>
                  <a:lnTo>
                    <a:pt x="258" y="6"/>
                  </a:lnTo>
                  <a:lnTo>
                    <a:pt x="201" y="11"/>
                  </a:lnTo>
                  <a:lnTo>
                    <a:pt x="154" y="17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92" y="27"/>
                  </a:lnTo>
                  <a:lnTo>
                    <a:pt x="69" y="34"/>
                  </a:lnTo>
                  <a:lnTo>
                    <a:pt x="49" y="43"/>
                  </a:lnTo>
                  <a:lnTo>
                    <a:pt x="33" y="52"/>
                  </a:lnTo>
                  <a:lnTo>
                    <a:pt x="21" y="64"/>
                  </a:lnTo>
                  <a:lnTo>
                    <a:pt x="10" y="75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11" y="155"/>
                  </a:lnTo>
                  <a:lnTo>
                    <a:pt x="25" y="209"/>
                  </a:lnTo>
                  <a:lnTo>
                    <a:pt x="43" y="277"/>
                  </a:lnTo>
                  <a:lnTo>
                    <a:pt x="65" y="352"/>
                  </a:lnTo>
                  <a:lnTo>
                    <a:pt x="94" y="428"/>
                  </a:lnTo>
                  <a:lnTo>
                    <a:pt x="129" y="500"/>
                  </a:lnTo>
                  <a:lnTo>
                    <a:pt x="171" y="559"/>
                  </a:lnTo>
                  <a:lnTo>
                    <a:pt x="221" y="601"/>
                  </a:lnTo>
                  <a:lnTo>
                    <a:pt x="279" y="619"/>
                  </a:lnTo>
                  <a:lnTo>
                    <a:pt x="347" y="606"/>
                  </a:lnTo>
                  <a:lnTo>
                    <a:pt x="347" y="606"/>
                  </a:lnTo>
                  <a:close/>
                </a:path>
              </a:pathLst>
            </a:custGeom>
            <a:solidFill>
              <a:srgbClr val="FF4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3" name="Freeform 315">
              <a:extLst>
                <a:ext uri="{FF2B5EF4-FFF2-40B4-BE49-F238E27FC236}">
                  <a16:creationId xmlns:a16="http://schemas.microsoft.com/office/drawing/2014/main" id="{5DCF8A23-0290-2F32-CF38-21591ED2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411"/>
              <a:ext cx="193" cy="101"/>
            </a:xfrm>
            <a:custGeom>
              <a:avLst/>
              <a:gdLst>
                <a:gd name="T0" fmla="*/ 327 w 1156"/>
                <a:gd name="T1" fmla="*/ 591 h 602"/>
                <a:gd name="T2" fmla="*/ 474 w 1156"/>
                <a:gd name="T3" fmla="*/ 543 h 602"/>
                <a:gd name="T4" fmla="*/ 610 w 1156"/>
                <a:gd name="T5" fmla="*/ 521 h 602"/>
                <a:gd name="T6" fmla="*/ 736 w 1156"/>
                <a:gd name="T7" fmla="*/ 518 h 602"/>
                <a:gd name="T8" fmla="*/ 851 w 1156"/>
                <a:gd name="T9" fmla="*/ 524 h 602"/>
                <a:gd name="T10" fmla="*/ 956 w 1156"/>
                <a:gd name="T11" fmla="*/ 532 h 602"/>
                <a:gd name="T12" fmla="*/ 970 w 1156"/>
                <a:gd name="T13" fmla="*/ 529 h 602"/>
                <a:gd name="T14" fmla="*/ 999 w 1156"/>
                <a:gd name="T15" fmla="*/ 527 h 602"/>
                <a:gd name="T16" fmla="*/ 1025 w 1156"/>
                <a:gd name="T17" fmla="*/ 525 h 602"/>
                <a:gd name="T18" fmla="*/ 1051 w 1156"/>
                <a:gd name="T19" fmla="*/ 524 h 602"/>
                <a:gd name="T20" fmla="*/ 1075 w 1156"/>
                <a:gd name="T21" fmla="*/ 522 h 602"/>
                <a:gd name="T22" fmla="*/ 1086 w 1156"/>
                <a:gd name="T23" fmla="*/ 521 h 602"/>
                <a:gd name="T24" fmla="*/ 1101 w 1156"/>
                <a:gd name="T25" fmla="*/ 520 h 602"/>
                <a:gd name="T26" fmla="*/ 1116 w 1156"/>
                <a:gd name="T27" fmla="*/ 519 h 602"/>
                <a:gd name="T28" fmla="*/ 1130 w 1156"/>
                <a:gd name="T29" fmla="*/ 518 h 602"/>
                <a:gd name="T30" fmla="*/ 1143 w 1156"/>
                <a:gd name="T31" fmla="*/ 518 h 602"/>
                <a:gd name="T32" fmla="*/ 1156 w 1156"/>
                <a:gd name="T33" fmla="*/ 517 h 602"/>
                <a:gd name="T34" fmla="*/ 1153 w 1156"/>
                <a:gd name="T35" fmla="*/ 473 h 602"/>
                <a:gd name="T36" fmla="*/ 1144 w 1156"/>
                <a:gd name="T37" fmla="*/ 392 h 602"/>
                <a:gd name="T38" fmla="*/ 1132 w 1156"/>
                <a:gd name="T39" fmla="*/ 319 h 602"/>
                <a:gd name="T40" fmla="*/ 1117 w 1156"/>
                <a:gd name="T41" fmla="*/ 252 h 602"/>
                <a:gd name="T42" fmla="*/ 1100 w 1156"/>
                <a:gd name="T43" fmla="*/ 193 h 602"/>
                <a:gd name="T44" fmla="*/ 1091 w 1156"/>
                <a:gd name="T45" fmla="*/ 167 h 602"/>
                <a:gd name="T46" fmla="*/ 1079 w 1156"/>
                <a:gd name="T47" fmla="*/ 145 h 602"/>
                <a:gd name="T48" fmla="*/ 1066 w 1156"/>
                <a:gd name="T49" fmla="*/ 124 h 602"/>
                <a:gd name="T50" fmla="*/ 1055 w 1156"/>
                <a:gd name="T51" fmla="*/ 105 h 602"/>
                <a:gd name="T52" fmla="*/ 1042 w 1156"/>
                <a:gd name="T53" fmla="*/ 88 h 602"/>
                <a:gd name="T54" fmla="*/ 1031 w 1156"/>
                <a:gd name="T55" fmla="*/ 71 h 602"/>
                <a:gd name="T56" fmla="*/ 1010 w 1156"/>
                <a:gd name="T57" fmla="*/ 68 h 602"/>
                <a:gd name="T58" fmla="*/ 972 w 1156"/>
                <a:gd name="T59" fmla="*/ 61 h 602"/>
                <a:gd name="T60" fmla="*/ 939 w 1156"/>
                <a:gd name="T61" fmla="*/ 56 h 602"/>
                <a:gd name="T62" fmla="*/ 913 w 1156"/>
                <a:gd name="T63" fmla="*/ 53 h 602"/>
                <a:gd name="T64" fmla="*/ 897 w 1156"/>
                <a:gd name="T65" fmla="*/ 51 h 602"/>
                <a:gd name="T66" fmla="*/ 891 w 1156"/>
                <a:gd name="T67" fmla="*/ 51 h 602"/>
                <a:gd name="T68" fmla="*/ 683 w 1156"/>
                <a:gd name="T69" fmla="*/ 17 h 602"/>
                <a:gd name="T70" fmla="*/ 500 w 1156"/>
                <a:gd name="T71" fmla="*/ 2 h 602"/>
                <a:gd name="T72" fmla="*/ 345 w 1156"/>
                <a:gd name="T73" fmla="*/ 1 h 602"/>
                <a:gd name="T74" fmla="*/ 221 w 1156"/>
                <a:gd name="T75" fmla="*/ 10 h 602"/>
                <a:gd name="T76" fmla="*/ 131 w 1156"/>
                <a:gd name="T77" fmla="*/ 21 h 602"/>
                <a:gd name="T78" fmla="*/ 104 w 1156"/>
                <a:gd name="T79" fmla="*/ 26 h 602"/>
                <a:gd name="T80" fmla="*/ 59 w 1156"/>
                <a:gd name="T81" fmla="*/ 41 h 602"/>
                <a:gd name="T82" fmla="*/ 25 w 1156"/>
                <a:gd name="T83" fmla="*/ 59 h 602"/>
                <a:gd name="T84" fmla="*/ 7 w 1156"/>
                <a:gd name="T85" fmla="*/ 78 h 602"/>
                <a:gd name="T86" fmla="*/ 0 w 1156"/>
                <a:gd name="T87" fmla="*/ 97 h 602"/>
                <a:gd name="T88" fmla="*/ 1 w 1156"/>
                <a:gd name="T89" fmla="*/ 106 h 602"/>
                <a:gd name="T90" fmla="*/ 20 w 1156"/>
                <a:gd name="T91" fmla="*/ 187 h 602"/>
                <a:gd name="T92" fmla="*/ 54 w 1156"/>
                <a:gd name="T93" fmla="*/ 328 h 602"/>
                <a:gd name="T94" fmla="*/ 114 w 1156"/>
                <a:gd name="T95" fmla="*/ 477 h 602"/>
                <a:gd name="T96" fmla="*/ 202 w 1156"/>
                <a:gd name="T97" fmla="*/ 583 h 602"/>
                <a:gd name="T98" fmla="*/ 327 w 1156"/>
                <a:gd name="T99" fmla="*/ 59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6" h="602">
                  <a:moveTo>
                    <a:pt x="327" y="591"/>
                  </a:moveTo>
                  <a:lnTo>
                    <a:pt x="327" y="591"/>
                  </a:lnTo>
                  <a:lnTo>
                    <a:pt x="402" y="564"/>
                  </a:lnTo>
                  <a:lnTo>
                    <a:pt x="474" y="543"/>
                  </a:lnTo>
                  <a:lnTo>
                    <a:pt x="544" y="529"/>
                  </a:lnTo>
                  <a:lnTo>
                    <a:pt x="610" y="521"/>
                  </a:lnTo>
                  <a:lnTo>
                    <a:pt x="675" y="518"/>
                  </a:lnTo>
                  <a:lnTo>
                    <a:pt x="736" y="518"/>
                  </a:lnTo>
                  <a:lnTo>
                    <a:pt x="795" y="520"/>
                  </a:lnTo>
                  <a:lnTo>
                    <a:pt x="851" y="524"/>
                  </a:lnTo>
                  <a:lnTo>
                    <a:pt x="905" y="528"/>
                  </a:lnTo>
                  <a:lnTo>
                    <a:pt x="956" y="532"/>
                  </a:lnTo>
                  <a:lnTo>
                    <a:pt x="956" y="532"/>
                  </a:lnTo>
                  <a:lnTo>
                    <a:pt x="970" y="529"/>
                  </a:lnTo>
                  <a:lnTo>
                    <a:pt x="985" y="528"/>
                  </a:lnTo>
                  <a:lnTo>
                    <a:pt x="999" y="527"/>
                  </a:lnTo>
                  <a:lnTo>
                    <a:pt x="1012" y="526"/>
                  </a:lnTo>
                  <a:lnTo>
                    <a:pt x="1025" y="525"/>
                  </a:lnTo>
                  <a:lnTo>
                    <a:pt x="1038" y="524"/>
                  </a:lnTo>
                  <a:lnTo>
                    <a:pt x="1051" y="524"/>
                  </a:lnTo>
                  <a:lnTo>
                    <a:pt x="1062" y="523"/>
                  </a:lnTo>
                  <a:lnTo>
                    <a:pt x="1075" y="522"/>
                  </a:lnTo>
                  <a:lnTo>
                    <a:pt x="1086" y="521"/>
                  </a:lnTo>
                  <a:lnTo>
                    <a:pt x="1086" y="521"/>
                  </a:lnTo>
                  <a:lnTo>
                    <a:pt x="1093" y="521"/>
                  </a:lnTo>
                  <a:lnTo>
                    <a:pt x="1101" y="520"/>
                  </a:lnTo>
                  <a:lnTo>
                    <a:pt x="1109" y="520"/>
                  </a:lnTo>
                  <a:lnTo>
                    <a:pt x="1116" y="519"/>
                  </a:lnTo>
                  <a:lnTo>
                    <a:pt x="1122" y="519"/>
                  </a:lnTo>
                  <a:lnTo>
                    <a:pt x="1130" y="518"/>
                  </a:lnTo>
                  <a:lnTo>
                    <a:pt x="1137" y="518"/>
                  </a:lnTo>
                  <a:lnTo>
                    <a:pt x="1143" y="518"/>
                  </a:lnTo>
                  <a:lnTo>
                    <a:pt x="1150" y="517"/>
                  </a:lnTo>
                  <a:lnTo>
                    <a:pt x="1156" y="517"/>
                  </a:lnTo>
                  <a:lnTo>
                    <a:pt x="1156" y="517"/>
                  </a:lnTo>
                  <a:lnTo>
                    <a:pt x="1153" y="473"/>
                  </a:lnTo>
                  <a:lnTo>
                    <a:pt x="1150" y="432"/>
                  </a:lnTo>
                  <a:lnTo>
                    <a:pt x="1144" y="392"/>
                  </a:lnTo>
                  <a:lnTo>
                    <a:pt x="1138" y="354"/>
                  </a:lnTo>
                  <a:lnTo>
                    <a:pt x="1132" y="319"/>
                  </a:lnTo>
                  <a:lnTo>
                    <a:pt x="1125" y="285"/>
                  </a:lnTo>
                  <a:lnTo>
                    <a:pt x="1117" y="252"/>
                  </a:lnTo>
                  <a:lnTo>
                    <a:pt x="1109" y="222"/>
                  </a:lnTo>
                  <a:lnTo>
                    <a:pt x="1100" y="193"/>
                  </a:lnTo>
                  <a:lnTo>
                    <a:pt x="1091" y="167"/>
                  </a:lnTo>
                  <a:lnTo>
                    <a:pt x="1091" y="167"/>
                  </a:lnTo>
                  <a:lnTo>
                    <a:pt x="1085" y="155"/>
                  </a:lnTo>
                  <a:lnTo>
                    <a:pt x="1079" y="145"/>
                  </a:lnTo>
                  <a:lnTo>
                    <a:pt x="1073" y="135"/>
                  </a:lnTo>
                  <a:lnTo>
                    <a:pt x="1066" y="124"/>
                  </a:lnTo>
                  <a:lnTo>
                    <a:pt x="1060" y="115"/>
                  </a:lnTo>
                  <a:lnTo>
                    <a:pt x="1055" y="105"/>
                  </a:lnTo>
                  <a:lnTo>
                    <a:pt x="1049" y="96"/>
                  </a:lnTo>
                  <a:lnTo>
                    <a:pt x="1042" y="88"/>
                  </a:lnTo>
                  <a:lnTo>
                    <a:pt x="1037" y="79"/>
                  </a:lnTo>
                  <a:lnTo>
                    <a:pt x="1031" y="71"/>
                  </a:lnTo>
                  <a:lnTo>
                    <a:pt x="1031" y="71"/>
                  </a:lnTo>
                  <a:lnTo>
                    <a:pt x="1010" y="68"/>
                  </a:lnTo>
                  <a:lnTo>
                    <a:pt x="990" y="64"/>
                  </a:lnTo>
                  <a:lnTo>
                    <a:pt x="972" y="61"/>
                  </a:lnTo>
                  <a:lnTo>
                    <a:pt x="954" y="59"/>
                  </a:lnTo>
                  <a:lnTo>
                    <a:pt x="939" y="56"/>
                  </a:lnTo>
                  <a:lnTo>
                    <a:pt x="925" y="54"/>
                  </a:lnTo>
                  <a:lnTo>
                    <a:pt x="913" y="53"/>
                  </a:lnTo>
                  <a:lnTo>
                    <a:pt x="904" y="52"/>
                  </a:lnTo>
                  <a:lnTo>
                    <a:pt x="897" y="51"/>
                  </a:lnTo>
                  <a:lnTo>
                    <a:pt x="891" y="51"/>
                  </a:lnTo>
                  <a:lnTo>
                    <a:pt x="891" y="51"/>
                  </a:lnTo>
                  <a:lnTo>
                    <a:pt x="784" y="31"/>
                  </a:lnTo>
                  <a:lnTo>
                    <a:pt x="683" y="17"/>
                  </a:lnTo>
                  <a:lnTo>
                    <a:pt x="588" y="8"/>
                  </a:lnTo>
                  <a:lnTo>
                    <a:pt x="500" y="2"/>
                  </a:lnTo>
                  <a:lnTo>
                    <a:pt x="419" y="0"/>
                  </a:lnTo>
                  <a:lnTo>
                    <a:pt x="345" y="1"/>
                  </a:lnTo>
                  <a:lnTo>
                    <a:pt x="279" y="5"/>
                  </a:lnTo>
                  <a:lnTo>
                    <a:pt x="221" y="10"/>
                  </a:lnTo>
                  <a:lnTo>
                    <a:pt x="172" y="16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04" y="26"/>
                  </a:lnTo>
                  <a:lnTo>
                    <a:pt x="79" y="33"/>
                  </a:lnTo>
                  <a:lnTo>
                    <a:pt x="59" y="41"/>
                  </a:lnTo>
                  <a:lnTo>
                    <a:pt x="40" y="49"/>
                  </a:lnTo>
                  <a:lnTo>
                    <a:pt x="25" y="59"/>
                  </a:lnTo>
                  <a:lnTo>
                    <a:pt x="14" y="68"/>
                  </a:lnTo>
                  <a:lnTo>
                    <a:pt x="7" y="78"/>
                  </a:lnTo>
                  <a:lnTo>
                    <a:pt x="1" y="88"/>
                  </a:lnTo>
                  <a:lnTo>
                    <a:pt x="0" y="97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9" y="136"/>
                  </a:lnTo>
                  <a:lnTo>
                    <a:pt x="20" y="187"/>
                  </a:lnTo>
                  <a:lnTo>
                    <a:pt x="35" y="253"/>
                  </a:lnTo>
                  <a:lnTo>
                    <a:pt x="54" y="328"/>
                  </a:lnTo>
                  <a:lnTo>
                    <a:pt x="80" y="406"/>
                  </a:lnTo>
                  <a:lnTo>
                    <a:pt x="114" y="477"/>
                  </a:lnTo>
                  <a:lnTo>
                    <a:pt x="153" y="539"/>
                  </a:lnTo>
                  <a:lnTo>
                    <a:pt x="202" y="583"/>
                  </a:lnTo>
                  <a:lnTo>
                    <a:pt x="260" y="602"/>
                  </a:lnTo>
                  <a:lnTo>
                    <a:pt x="327" y="591"/>
                  </a:lnTo>
                  <a:lnTo>
                    <a:pt x="327" y="591"/>
                  </a:lnTo>
                  <a:close/>
                </a:path>
              </a:pathLst>
            </a:custGeom>
            <a:solidFill>
              <a:srgbClr val="FF4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4" name="Freeform 316">
              <a:extLst>
                <a:ext uri="{FF2B5EF4-FFF2-40B4-BE49-F238E27FC236}">
                  <a16:creationId xmlns:a16="http://schemas.microsoft.com/office/drawing/2014/main" id="{00D4E025-AF84-07BF-815E-B463047C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412"/>
              <a:ext cx="192" cy="97"/>
            </a:xfrm>
            <a:custGeom>
              <a:avLst/>
              <a:gdLst>
                <a:gd name="T0" fmla="*/ 315 w 1154"/>
                <a:gd name="T1" fmla="*/ 572 h 584"/>
                <a:gd name="T2" fmla="*/ 461 w 1154"/>
                <a:gd name="T3" fmla="*/ 523 h 584"/>
                <a:gd name="T4" fmla="*/ 595 w 1154"/>
                <a:gd name="T5" fmla="*/ 499 h 584"/>
                <a:gd name="T6" fmla="*/ 718 w 1154"/>
                <a:gd name="T7" fmla="*/ 492 h 584"/>
                <a:gd name="T8" fmla="*/ 829 w 1154"/>
                <a:gd name="T9" fmla="*/ 497 h 584"/>
                <a:gd name="T10" fmla="*/ 929 w 1154"/>
                <a:gd name="T11" fmla="*/ 508 h 584"/>
                <a:gd name="T12" fmla="*/ 946 w 1154"/>
                <a:gd name="T13" fmla="*/ 508 h 584"/>
                <a:gd name="T14" fmla="*/ 976 w 1154"/>
                <a:gd name="T15" fmla="*/ 508 h 584"/>
                <a:gd name="T16" fmla="*/ 1005 w 1154"/>
                <a:gd name="T17" fmla="*/ 509 h 584"/>
                <a:gd name="T18" fmla="*/ 1032 w 1154"/>
                <a:gd name="T19" fmla="*/ 510 h 584"/>
                <a:gd name="T20" fmla="*/ 1057 w 1154"/>
                <a:gd name="T21" fmla="*/ 512 h 584"/>
                <a:gd name="T22" fmla="*/ 1070 w 1154"/>
                <a:gd name="T23" fmla="*/ 513 h 584"/>
                <a:gd name="T24" fmla="*/ 1087 w 1154"/>
                <a:gd name="T25" fmla="*/ 515 h 584"/>
                <a:gd name="T26" fmla="*/ 1104 w 1154"/>
                <a:gd name="T27" fmla="*/ 516 h 584"/>
                <a:gd name="T28" fmla="*/ 1122 w 1154"/>
                <a:gd name="T29" fmla="*/ 518 h 584"/>
                <a:gd name="T30" fmla="*/ 1137 w 1154"/>
                <a:gd name="T31" fmla="*/ 520 h 584"/>
                <a:gd name="T32" fmla="*/ 1154 w 1154"/>
                <a:gd name="T33" fmla="*/ 522 h 584"/>
                <a:gd name="T34" fmla="*/ 1150 w 1154"/>
                <a:gd name="T35" fmla="*/ 480 h 584"/>
                <a:gd name="T36" fmla="*/ 1140 w 1154"/>
                <a:gd name="T37" fmla="*/ 399 h 584"/>
                <a:gd name="T38" fmla="*/ 1128 w 1154"/>
                <a:gd name="T39" fmla="*/ 326 h 584"/>
                <a:gd name="T40" fmla="*/ 1113 w 1154"/>
                <a:gd name="T41" fmla="*/ 260 h 584"/>
                <a:gd name="T42" fmla="*/ 1098 w 1154"/>
                <a:gd name="T43" fmla="*/ 200 h 584"/>
                <a:gd name="T44" fmla="*/ 1089 w 1154"/>
                <a:gd name="T45" fmla="*/ 172 h 584"/>
                <a:gd name="T46" fmla="*/ 1078 w 1154"/>
                <a:gd name="T47" fmla="*/ 150 h 584"/>
                <a:gd name="T48" fmla="*/ 1068 w 1154"/>
                <a:gd name="T49" fmla="*/ 130 h 584"/>
                <a:gd name="T50" fmla="*/ 1056 w 1154"/>
                <a:gd name="T51" fmla="*/ 110 h 584"/>
                <a:gd name="T52" fmla="*/ 1046 w 1154"/>
                <a:gd name="T53" fmla="*/ 91 h 584"/>
                <a:gd name="T54" fmla="*/ 1034 w 1154"/>
                <a:gd name="T55" fmla="*/ 72 h 584"/>
                <a:gd name="T56" fmla="*/ 1013 w 1154"/>
                <a:gd name="T57" fmla="*/ 69 h 584"/>
                <a:gd name="T58" fmla="*/ 975 w 1154"/>
                <a:gd name="T59" fmla="*/ 64 h 584"/>
                <a:gd name="T60" fmla="*/ 944 w 1154"/>
                <a:gd name="T61" fmla="*/ 60 h 584"/>
                <a:gd name="T62" fmla="*/ 919 w 1154"/>
                <a:gd name="T63" fmla="*/ 58 h 584"/>
                <a:gd name="T64" fmla="*/ 903 w 1154"/>
                <a:gd name="T65" fmla="*/ 58 h 584"/>
                <a:gd name="T66" fmla="*/ 899 w 1154"/>
                <a:gd name="T67" fmla="*/ 58 h 584"/>
                <a:gd name="T68" fmla="*/ 698 w 1154"/>
                <a:gd name="T69" fmla="*/ 21 h 584"/>
                <a:gd name="T70" fmla="*/ 520 w 1154"/>
                <a:gd name="T71" fmla="*/ 4 h 584"/>
                <a:gd name="T72" fmla="*/ 368 w 1154"/>
                <a:gd name="T73" fmla="*/ 0 h 584"/>
                <a:gd name="T74" fmla="*/ 244 w 1154"/>
                <a:gd name="T75" fmla="*/ 7 h 584"/>
                <a:gd name="T76" fmla="*/ 149 w 1154"/>
                <a:gd name="T77" fmla="*/ 17 h 584"/>
                <a:gd name="T78" fmla="*/ 120 w 1154"/>
                <a:gd name="T79" fmla="*/ 23 h 584"/>
                <a:gd name="T80" fmla="*/ 70 w 1154"/>
                <a:gd name="T81" fmla="*/ 38 h 584"/>
                <a:gd name="T82" fmla="*/ 34 w 1154"/>
                <a:gd name="T83" fmla="*/ 55 h 584"/>
                <a:gd name="T84" fmla="*/ 10 w 1154"/>
                <a:gd name="T85" fmla="*/ 71 h 584"/>
                <a:gd name="T86" fmla="*/ 0 w 1154"/>
                <a:gd name="T87" fmla="*/ 86 h 584"/>
                <a:gd name="T88" fmla="*/ 0 w 1154"/>
                <a:gd name="T89" fmla="*/ 92 h 584"/>
                <a:gd name="T90" fmla="*/ 15 w 1154"/>
                <a:gd name="T91" fmla="*/ 165 h 584"/>
                <a:gd name="T92" fmla="*/ 46 w 1154"/>
                <a:gd name="T93" fmla="*/ 305 h 584"/>
                <a:gd name="T94" fmla="*/ 103 w 1154"/>
                <a:gd name="T95" fmla="*/ 456 h 584"/>
                <a:gd name="T96" fmla="*/ 189 w 1154"/>
                <a:gd name="T97" fmla="*/ 563 h 584"/>
                <a:gd name="T98" fmla="*/ 315 w 1154"/>
                <a:gd name="T99" fmla="*/ 57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4" h="584">
                  <a:moveTo>
                    <a:pt x="315" y="572"/>
                  </a:moveTo>
                  <a:lnTo>
                    <a:pt x="315" y="572"/>
                  </a:lnTo>
                  <a:lnTo>
                    <a:pt x="390" y="544"/>
                  </a:lnTo>
                  <a:lnTo>
                    <a:pt x="461" y="523"/>
                  </a:lnTo>
                  <a:lnTo>
                    <a:pt x="529" y="509"/>
                  </a:lnTo>
                  <a:lnTo>
                    <a:pt x="595" y="499"/>
                  </a:lnTo>
                  <a:lnTo>
                    <a:pt x="657" y="494"/>
                  </a:lnTo>
                  <a:lnTo>
                    <a:pt x="718" y="492"/>
                  </a:lnTo>
                  <a:lnTo>
                    <a:pt x="775" y="494"/>
                  </a:lnTo>
                  <a:lnTo>
                    <a:pt x="829" y="497"/>
                  </a:lnTo>
                  <a:lnTo>
                    <a:pt x="880" y="503"/>
                  </a:lnTo>
                  <a:lnTo>
                    <a:pt x="929" y="508"/>
                  </a:lnTo>
                  <a:lnTo>
                    <a:pt x="929" y="508"/>
                  </a:lnTo>
                  <a:lnTo>
                    <a:pt x="946" y="508"/>
                  </a:lnTo>
                  <a:lnTo>
                    <a:pt x="961" y="508"/>
                  </a:lnTo>
                  <a:lnTo>
                    <a:pt x="976" y="508"/>
                  </a:lnTo>
                  <a:lnTo>
                    <a:pt x="991" y="508"/>
                  </a:lnTo>
                  <a:lnTo>
                    <a:pt x="1005" y="509"/>
                  </a:lnTo>
                  <a:lnTo>
                    <a:pt x="1019" y="510"/>
                  </a:lnTo>
                  <a:lnTo>
                    <a:pt x="1032" y="510"/>
                  </a:lnTo>
                  <a:lnTo>
                    <a:pt x="1045" y="511"/>
                  </a:lnTo>
                  <a:lnTo>
                    <a:pt x="1057" y="512"/>
                  </a:lnTo>
                  <a:lnTo>
                    <a:pt x="1070" y="513"/>
                  </a:lnTo>
                  <a:lnTo>
                    <a:pt x="1070" y="513"/>
                  </a:lnTo>
                  <a:lnTo>
                    <a:pt x="1078" y="514"/>
                  </a:lnTo>
                  <a:lnTo>
                    <a:pt x="1087" y="515"/>
                  </a:lnTo>
                  <a:lnTo>
                    <a:pt x="1096" y="515"/>
                  </a:lnTo>
                  <a:lnTo>
                    <a:pt x="1104" y="516"/>
                  </a:lnTo>
                  <a:lnTo>
                    <a:pt x="1113" y="517"/>
                  </a:lnTo>
                  <a:lnTo>
                    <a:pt x="1122" y="518"/>
                  </a:lnTo>
                  <a:lnTo>
                    <a:pt x="1130" y="519"/>
                  </a:lnTo>
                  <a:lnTo>
                    <a:pt x="1137" y="520"/>
                  </a:lnTo>
                  <a:lnTo>
                    <a:pt x="1146" y="521"/>
                  </a:lnTo>
                  <a:lnTo>
                    <a:pt x="1154" y="522"/>
                  </a:lnTo>
                  <a:lnTo>
                    <a:pt x="1154" y="522"/>
                  </a:lnTo>
                  <a:lnTo>
                    <a:pt x="1150" y="480"/>
                  </a:lnTo>
                  <a:lnTo>
                    <a:pt x="1146" y="439"/>
                  </a:lnTo>
                  <a:lnTo>
                    <a:pt x="1140" y="399"/>
                  </a:lnTo>
                  <a:lnTo>
                    <a:pt x="1134" y="362"/>
                  </a:lnTo>
                  <a:lnTo>
                    <a:pt x="1128" y="326"/>
                  </a:lnTo>
                  <a:lnTo>
                    <a:pt x="1122" y="292"/>
                  </a:lnTo>
                  <a:lnTo>
                    <a:pt x="1113" y="260"/>
                  </a:lnTo>
                  <a:lnTo>
                    <a:pt x="1106" y="230"/>
                  </a:lnTo>
                  <a:lnTo>
                    <a:pt x="1098" y="200"/>
                  </a:lnTo>
                  <a:lnTo>
                    <a:pt x="1089" y="172"/>
                  </a:lnTo>
                  <a:lnTo>
                    <a:pt x="1089" y="172"/>
                  </a:lnTo>
                  <a:lnTo>
                    <a:pt x="1084" y="162"/>
                  </a:lnTo>
                  <a:lnTo>
                    <a:pt x="1078" y="150"/>
                  </a:lnTo>
                  <a:lnTo>
                    <a:pt x="1073" y="140"/>
                  </a:lnTo>
                  <a:lnTo>
                    <a:pt x="1068" y="130"/>
                  </a:lnTo>
                  <a:lnTo>
                    <a:pt x="1062" y="120"/>
                  </a:lnTo>
                  <a:lnTo>
                    <a:pt x="1056" y="110"/>
                  </a:lnTo>
                  <a:lnTo>
                    <a:pt x="1051" y="100"/>
                  </a:lnTo>
                  <a:lnTo>
                    <a:pt x="1046" y="91"/>
                  </a:lnTo>
                  <a:lnTo>
                    <a:pt x="1039" y="82"/>
                  </a:lnTo>
                  <a:lnTo>
                    <a:pt x="1034" y="72"/>
                  </a:lnTo>
                  <a:lnTo>
                    <a:pt x="1034" y="72"/>
                  </a:lnTo>
                  <a:lnTo>
                    <a:pt x="1013" y="69"/>
                  </a:lnTo>
                  <a:lnTo>
                    <a:pt x="994" y="66"/>
                  </a:lnTo>
                  <a:lnTo>
                    <a:pt x="975" y="64"/>
                  </a:lnTo>
                  <a:lnTo>
                    <a:pt x="958" y="62"/>
                  </a:lnTo>
                  <a:lnTo>
                    <a:pt x="944" y="60"/>
                  </a:lnTo>
                  <a:lnTo>
                    <a:pt x="930" y="59"/>
                  </a:lnTo>
                  <a:lnTo>
                    <a:pt x="919" y="58"/>
                  </a:lnTo>
                  <a:lnTo>
                    <a:pt x="909" y="58"/>
                  </a:lnTo>
                  <a:lnTo>
                    <a:pt x="903" y="58"/>
                  </a:lnTo>
                  <a:lnTo>
                    <a:pt x="899" y="58"/>
                  </a:lnTo>
                  <a:lnTo>
                    <a:pt x="899" y="58"/>
                  </a:lnTo>
                  <a:lnTo>
                    <a:pt x="796" y="37"/>
                  </a:lnTo>
                  <a:lnTo>
                    <a:pt x="698" y="21"/>
                  </a:lnTo>
                  <a:lnTo>
                    <a:pt x="605" y="10"/>
                  </a:lnTo>
                  <a:lnTo>
                    <a:pt x="520" y="4"/>
                  </a:lnTo>
                  <a:lnTo>
                    <a:pt x="441" y="0"/>
                  </a:lnTo>
                  <a:lnTo>
                    <a:pt x="368" y="0"/>
                  </a:lnTo>
                  <a:lnTo>
                    <a:pt x="302" y="4"/>
                  </a:lnTo>
                  <a:lnTo>
                    <a:pt x="244" y="7"/>
                  </a:lnTo>
                  <a:lnTo>
                    <a:pt x="193" y="12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20" y="23"/>
                  </a:lnTo>
                  <a:lnTo>
                    <a:pt x="93" y="30"/>
                  </a:lnTo>
                  <a:lnTo>
                    <a:pt x="70" y="38"/>
                  </a:lnTo>
                  <a:lnTo>
                    <a:pt x="51" y="46"/>
                  </a:lnTo>
                  <a:lnTo>
                    <a:pt x="34" y="55"/>
                  </a:lnTo>
                  <a:lnTo>
                    <a:pt x="20" y="63"/>
                  </a:lnTo>
                  <a:lnTo>
                    <a:pt x="10" y="71"/>
                  </a:lnTo>
                  <a:lnTo>
                    <a:pt x="4" y="79"/>
                  </a:lnTo>
                  <a:lnTo>
                    <a:pt x="0" y="8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6" y="117"/>
                  </a:lnTo>
                  <a:lnTo>
                    <a:pt x="15" y="165"/>
                  </a:lnTo>
                  <a:lnTo>
                    <a:pt x="29" y="230"/>
                  </a:lnTo>
                  <a:lnTo>
                    <a:pt x="46" y="305"/>
                  </a:lnTo>
                  <a:lnTo>
                    <a:pt x="71" y="382"/>
                  </a:lnTo>
                  <a:lnTo>
                    <a:pt x="103" y="456"/>
                  </a:lnTo>
                  <a:lnTo>
                    <a:pt x="141" y="518"/>
                  </a:lnTo>
                  <a:lnTo>
                    <a:pt x="189" y="563"/>
                  </a:lnTo>
                  <a:lnTo>
                    <a:pt x="246" y="584"/>
                  </a:lnTo>
                  <a:lnTo>
                    <a:pt x="315" y="572"/>
                  </a:lnTo>
                  <a:lnTo>
                    <a:pt x="315" y="572"/>
                  </a:lnTo>
                  <a:close/>
                </a:path>
              </a:pathLst>
            </a:custGeom>
            <a:solidFill>
              <a:srgbClr val="FF5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5" name="Freeform 317">
              <a:extLst>
                <a:ext uri="{FF2B5EF4-FFF2-40B4-BE49-F238E27FC236}">
                  <a16:creationId xmlns:a16="http://schemas.microsoft.com/office/drawing/2014/main" id="{08DBAD3E-744A-3C2A-264C-DB9D2C4CC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413"/>
              <a:ext cx="190" cy="94"/>
            </a:xfrm>
            <a:custGeom>
              <a:avLst/>
              <a:gdLst>
                <a:gd name="T0" fmla="*/ 295 w 1144"/>
                <a:gd name="T1" fmla="*/ 553 h 563"/>
                <a:gd name="T2" fmla="*/ 442 w 1144"/>
                <a:gd name="T3" fmla="*/ 503 h 563"/>
                <a:gd name="T4" fmla="*/ 577 w 1144"/>
                <a:gd name="T5" fmla="*/ 476 h 563"/>
                <a:gd name="T6" fmla="*/ 697 w 1144"/>
                <a:gd name="T7" fmla="*/ 465 h 563"/>
                <a:gd name="T8" fmla="*/ 806 w 1144"/>
                <a:gd name="T9" fmla="*/ 468 h 563"/>
                <a:gd name="T10" fmla="*/ 905 w 1144"/>
                <a:gd name="T11" fmla="*/ 478 h 563"/>
                <a:gd name="T12" fmla="*/ 921 w 1144"/>
                <a:gd name="T13" fmla="*/ 480 h 563"/>
                <a:gd name="T14" fmla="*/ 952 w 1144"/>
                <a:gd name="T15" fmla="*/ 485 h 563"/>
                <a:gd name="T16" fmla="*/ 983 w 1144"/>
                <a:gd name="T17" fmla="*/ 490 h 563"/>
                <a:gd name="T18" fmla="*/ 1013 w 1144"/>
                <a:gd name="T19" fmla="*/ 495 h 563"/>
                <a:gd name="T20" fmla="*/ 1041 w 1144"/>
                <a:gd name="T21" fmla="*/ 501 h 563"/>
                <a:gd name="T22" fmla="*/ 1054 w 1144"/>
                <a:gd name="T23" fmla="*/ 503 h 563"/>
                <a:gd name="T24" fmla="*/ 1073 w 1144"/>
                <a:gd name="T25" fmla="*/ 508 h 563"/>
                <a:gd name="T26" fmla="*/ 1091 w 1144"/>
                <a:gd name="T27" fmla="*/ 512 h 563"/>
                <a:gd name="T28" fmla="*/ 1109 w 1144"/>
                <a:gd name="T29" fmla="*/ 516 h 563"/>
                <a:gd name="T30" fmla="*/ 1126 w 1144"/>
                <a:gd name="T31" fmla="*/ 519 h 563"/>
                <a:gd name="T32" fmla="*/ 1144 w 1144"/>
                <a:gd name="T33" fmla="*/ 523 h 563"/>
                <a:gd name="T34" fmla="*/ 1141 w 1144"/>
                <a:gd name="T35" fmla="*/ 482 h 563"/>
                <a:gd name="T36" fmla="*/ 1133 w 1144"/>
                <a:gd name="T37" fmla="*/ 404 h 563"/>
                <a:gd name="T38" fmla="*/ 1121 w 1144"/>
                <a:gd name="T39" fmla="*/ 333 h 563"/>
                <a:gd name="T40" fmla="*/ 1108 w 1144"/>
                <a:gd name="T41" fmla="*/ 268 h 563"/>
                <a:gd name="T42" fmla="*/ 1092 w 1144"/>
                <a:gd name="T43" fmla="*/ 210 h 563"/>
                <a:gd name="T44" fmla="*/ 1084 w 1144"/>
                <a:gd name="T45" fmla="*/ 183 h 563"/>
                <a:gd name="T46" fmla="*/ 1075 w 1144"/>
                <a:gd name="T47" fmla="*/ 159 h 563"/>
                <a:gd name="T48" fmla="*/ 1066 w 1144"/>
                <a:gd name="T49" fmla="*/ 136 h 563"/>
                <a:gd name="T50" fmla="*/ 1057 w 1144"/>
                <a:gd name="T51" fmla="*/ 115 h 563"/>
                <a:gd name="T52" fmla="*/ 1048 w 1144"/>
                <a:gd name="T53" fmla="*/ 95 h 563"/>
                <a:gd name="T54" fmla="*/ 1039 w 1144"/>
                <a:gd name="T55" fmla="*/ 78 h 563"/>
                <a:gd name="T56" fmla="*/ 1017 w 1144"/>
                <a:gd name="T57" fmla="*/ 74 h 563"/>
                <a:gd name="T58" fmla="*/ 977 w 1144"/>
                <a:gd name="T59" fmla="*/ 67 h 563"/>
                <a:gd name="T60" fmla="*/ 945 w 1144"/>
                <a:gd name="T61" fmla="*/ 63 h 563"/>
                <a:gd name="T62" fmla="*/ 921 w 1144"/>
                <a:gd name="T63" fmla="*/ 60 h 563"/>
                <a:gd name="T64" fmla="*/ 908 w 1144"/>
                <a:gd name="T65" fmla="*/ 58 h 563"/>
                <a:gd name="T66" fmla="*/ 905 w 1144"/>
                <a:gd name="T67" fmla="*/ 58 h 563"/>
                <a:gd name="T68" fmla="*/ 710 w 1144"/>
                <a:gd name="T69" fmla="*/ 21 h 563"/>
                <a:gd name="T70" fmla="*/ 538 w 1144"/>
                <a:gd name="T71" fmla="*/ 4 h 563"/>
                <a:gd name="T72" fmla="*/ 389 w 1144"/>
                <a:gd name="T73" fmla="*/ 0 h 563"/>
                <a:gd name="T74" fmla="*/ 266 w 1144"/>
                <a:gd name="T75" fmla="*/ 6 h 563"/>
                <a:gd name="T76" fmla="*/ 170 w 1144"/>
                <a:gd name="T77" fmla="*/ 17 h 563"/>
                <a:gd name="T78" fmla="*/ 136 w 1144"/>
                <a:gd name="T79" fmla="*/ 22 h 563"/>
                <a:gd name="T80" fmla="*/ 81 w 1144"/>
                <a:gd name="T81" fmla="*/ 36 h 563"/>
                <a:gd name="T82" fmla="*/ 40 w 1144"/>
                <a:gd name="T83" fmla="*/ 50 h 563"/>
                <a:gd name="T84" fmla="*/ 12 w 1144"/>
                <a:gd name="T85" fmla="*/ 63 h 563"/>
                <a:gd name="T86" fmla="*/ 1 w 1144"/>
                <a:gd name="T87" fmla="*/ 74 h 563"/>
                <a:gd name="T88" fmla="*/ 0 w 1144"/>
                <a:gd name="T89" fmla="*/ 78 h 563"/>
                <a:gd name="T90" fmla="*/ 9 w 1144"/>
                <a:gd name="T91" fmla="*/ 142 h 563"/>
                <a:gd name="T92" fmla="*/ 36 w 1144"/>
                <a:gd name="T93" fmla="*/ 280 h 563"/>
                <a:gd name="T94" fmla="*/ 87 w 1144"/>
                <a:gd name="T95" fmla="*/ 432 h 563"/>
                <a:gd name="T96" fmla="*/ 171 w 1144"/>
                <a:gd name="T97" fmla="*/ 542 h 563"/>
                <a:gd name="T98" fmla="*/ 295 w 1144"/>
                <a:gd name="T99" fmla="*/ 55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4" h="563">
                  <a:moveTo>
                    <a:pt x="295" y="553"/>
                  </a:moveTo>
                  <a:lnTo>
                    <a:pt x="295" y="553"/>
                  </a:lnTo>
                  <a:lnTo>
                    <a:pt x="371" y="525"/>
                  </a:lnTo>
                  <a:lnTo>
                    <a:pt x="442" y="503"/>
                  </a:lnTo>
                  <a:lnTo>
                    <a:pt x="511" y="486"/>
                  </a:lnTo>
                  <a:lnTo>
                    <a:pt x="577" y="476"/>
                  </a:lnTo>
                  <a:lnTo>
                    <a:pt x="638" y="468"/>
                  </a:lnTo>
                  <a:lnTo>
                    <a:pt x="697" y="465"/>
                  </a:lnTo>
                  <a:lnTo>
                    <a:pt x="753" y="465"/>
                  </a:lnTo>
                  <a:lnTo>
                    <a:pt x="806" y="468"/>
                  </a:lnTo>
                  <a:lnTo>
                    <a:pt x="857" y="473"/>
                  </a:lnTo>
                  <a:lnTo>
                    <a:pt x="905" y="478"/>
                  </a:lnTo>
                  <a:lnTo>
                    <a:pt x="905" y="478"/>
                  </a:lnTo>
                  <a:lnTo>
                    <a:pt x="921" y="480"/>
                  </a:lnTo>
                  <a:lnTo>
                    <a:pt x="937" y="483"/>
                  </a:lnTo>
                  <a:lnTo>
                    <a:pt x="952" y="485"/>
                  </a:lnTo>
                  <a:lnTo>
                    <a:pt x="968" y="488"/>
                  </a:lnTo>
                  <a:lnTo>
                    <a:pt x="983" y="490"/>
                  </a:lnTo>
                  <a:lnTo>
                    <a:pt x="998" y="493"/>
                  </a:lnTo>
                  <a:lnTo>
                    <a:pt x="1013" y="495"/>
                  </a:lnTo>
                  <a:lnTo>
                    <a:pt x="1026" y="498"/>
                  </a:lnTo>
                  <a:lnTo>
                    <a:pt x="1041" y="501"/>
                  </a:lnTo>
                  <a:lnTo>
                    <a:pt x="1054" y="503"/>
                  </a:lnTo>
                  <a:lnTo>
                    <a:pt x="1054" y="503"/>
                  </a:lnTo>
                  <a:lnTo>
                    <a:pt x="1064" y="505"/>
                  </a:lnTo>
                  <a:lnTo>
                    <a:pt x="1073" y="508"/>
                  </a:lnTo>
                  <a:lnTo>
                    <a:pt x="1082" y="510"/>
                  </a:lnTo>
                  <a:lnTo>
                    <a:pt x="1091" y="512"/>
                  </a:lnTo>
                  <a:lnTo>
                    <a:pt x="1100" y="514"/>
                  </a:lnTo>
                  <a:lnTo>
                    <a:pt x="1109" y="516"/>
                  </a:lnTo>
                  <a:lnTo>
                    <a:pt x="1118" y="518"/>
                  </a:lnTo>
                  <a:lnTo>
                    <a:pt x="1126" y="519"/>
                  </a:lnTo>
                  <a:lnTo>
                    <a:pt x="1136" y="522"/>
                  </a:lnTo>
                  <a:lnTo>
                    <a:pt x="1144" y="523"/>
                  </a:lnTo>
                  <a:lnTo>
                    <a:pt x="1144" y="523"/>
                  </a:lnTo>
                  <a:lnTo>
                    <a:pt x="1141" y="482"/>
                  </a:lnTo>
                  <a:lnTo>
                    <a:pt x="1137" y="442"/>
                  </a:lnTo>
                  <a:lnTo>
                    <a:pt x="1133" y="404"/>
                  </a:lnTo>
                  <a:lnTo>
                    <a:pt x="1126" y="368"/>
                  </a:lnTo>
                  <a:lnTo>
                    <a:pt x="1121" y="333"/>
                  </a:lnTo>
                  <a:lnTo>
                    <a:pt x="1115" y="300"/>
                  </a:lnTo>
                  <a:lnTo>
                    <a:pt x="1108" y="268"/>
                  </a:lnTo>
                  <a:lnTo>
                    <a:pt x="1100" y="238"/>
                  </a:lnTo>
                  <a:lnTo>
                    <a:pt x="1092" y="210"/>
                  </a:lnTo>
                  <a:lnTo>
                    <a:pt x="1084" y="183"/>
                  </a:lnTo>
                  <a:lnTo>
                    <a:pt x="1084" y="183"/>
                  </a:lnTo>
                  <a:lnTo>
                    <a:pt x="1079" y="170"/>
                  </a:lnTo>
                  <a:lnTo>
                    <a:pt x="1075" y="159"/>
                  </a:lnTo>
                  <a:lnTo>
                    <a:pt x="1070" y="147"/>
                  </a:lnTo>
                  <a:lnTo>
                    <a:pt x="1066" y="136"/>
                  </a:lnTo>
                  <a:lnTo>
                    <a:pt x="1061" y="126"/>
                  </a:lnTo>
                  <a:lnTo>
                    <a:pt x="1057" y="115"/>
                  </a:lnTo>
                  <a:lnTo>
                    <a:pt x="1052" y="105"/>
                  </a:lnTo>
                  <a:lnTo>
                    <a:pt x="1048" y="95"/>
                  </a:lnTo>
                  <a:lnTo>
                    <a:pt x="1043" y="86"/>
                  </a:lnTo>
                  <a:lnTo>
                    <a:pt x="1039" y="78"/>
                  </a:lnTo>
                  <a:lnTo>
                    <a:pt x="1039" y="78"/>
                  </a:lnTo>
                  <a:lnTo>
                    <a:pt x="1017" y="74"/>
                  </a:lnTo>
                  <a:lnTo>
                    <a:pt x="997" y="70"/>
                  </a:lnTo>
                  <a:lnTo>
                    <a:pt x="977" y="67"/>
                  </a:lnTo>
                  <a:lnTo>
                    <a:pt x="961" y="65"/>
                  </a:lnTo>
                  <a:lnTo>
                    <a:pt x="945" y="63"/>
                  </a:lnTo>
                  <a:lnTo>
                    <a:pt x="933" y="61"/>
                  </a:lnTo>
                  <a:lnTo>
                    <a:pt x="921" y="60"/>
                  </a:lnTo>
                  <a:lnTo>
                    <a:pt x="913" y="59"/>
                  </a:lnTo>
                  <a:lnTo>
                    <a:pt x="908" y="58"/>
                  </a:lnTo>
                  <a:lnTo>
                    <a:pt x="905" y="58"/>
                  </a:lnTo>
                  <a:lnTo>
                    <a:pt x="905" y="58"/>
                  </a:lnTo>
                  <a:lnTo>
                    <a:pt x="805" y="37"/>
                  </a:lnTo>
                  <a:lnTo>
                    <a:pt x="710" y="21"/>
                  </a:lnTo>
                  <a:lnTo>
                    <a:pt x="620" y="11"/>
                  </a:lnTo>
                  <a:lnTo>
                    <a:pt x="538" y="4"/>
                  </a:lnTo>
                  <a:lnTo>
                    <a:pt x="460" y="1"/>
                  </a:lnTo>
                  <a:lnTo>
                    <a:pt x="389" y="0"/>
                  </a:lnTo>
                  <a:lnTo>
                    <a:pt x="325" y="2"/>
                  </a:lnTo>
                  <a:lnTo>
                    <a:pt x="266" y="6"/>
                  </a:lnTo>
                  <a:lnTo>
                    <a:pt x="214" y="11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36" y="22"/>
                  </a:lnTo>
                  <a:lnTo>
                    <a:pt x="107" y="29"/>
                  </a:lnTo>
                  <a:lnTo>
                    <a:pt x="81" y="36"/>
                  </a:lnTo>
                  <a:lnTo>
                    <a:pt x="58" y="42"/>
                  </a:lnTo>
                  <a:lnTo>
                    <a:pt x="40" y="50"/>
                  </a:lnTo>
                  <a:lnTo>
                    <a:pt x="24" y="57"/>
                  </a:lnTo>
                  <a:lnTo>
                    <a:pt x="12" y="63"/>
                  </a:lnTo>
                  <a:lnTo>
                    <a:pt x="5" y="69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97"/>
                  </a:lnTo>
                  <a:lnTo>
                    <a:pt x="9" y="142"/>
                  </a:lnTo>
                  <a:lnTo>
                    <a:pt x="20" y="206"/>
                  </a:lnTo>
                  <a:lnTo>
                    <a:pt x="36" y="280"/>
                  </a:lnTo>
                  <a:lnTo>
                    <a:pt x="58" y="358"/>
                  </a:lnTo>
                  <a:lnTo>
                    <a:pt x="87" y="432"/>
                  </a:lnTo>
                  <a:lnTo>
                    <a:pt x="124" y="497"/>
                  </a:lnTo>
                  <a:lnTo>
                    <a:pt x="171" y="542"/>
                  </a:lnTo>
                  <a:lnTo>
                    <a:pt x="227" y="563"/>
                  </a:lnTo>
                  <a:lnTo>
                    <a:pt x="295" y="553"/>
                  </a:lnTo>
                  <a:lnTo>
                    <a:pt x="295" y="553"/>
                  </a:lnTo>
                  <a:close/>
                </a:path>
              </a:pathLst>
            </a:custGeom>
            <a:solidFill>
              <a:srgbClr val="FF5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6" name="Freeform 318">
              <a:extLst>
                <a:ext uri="{FF2B5EF4-FFF2-40B4-BE49-F238E27FC236}">
                  <a16:creationId xmlns:a16="http://schemas.microsoft.com/office/drawing/2014/main" id="{8ADAD2BA-9738-3C71-083F-3AB61BDDC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413"/>
              <a:ext cx="188" cy="91"/>
            </a:xfrm>
            <a:custGeom>
              <a:avLst/>
              <a:gdLst>
                <a:gd name="T0" fmla="*/ 909 w 1134"/>
                <a:gd name="T1" fmla="*/ 62 h 544"/>
                <a:gd name="T2" fmla="*/ 909 w 1134"/>
                <a:gd name="T3" fmla="*/ 62 h 544"/>
                <a:gd name="T4" fmla="*/ 736 w 1134"/>
                <a:gd name="T5" fmla="*/ 28 h 544"/>
                <a:gd name="T6" fmla="*/ 582 w 1134"/>
                <a:gd name="T7" fmla="*/ 8 h 544"/>
                <a:gd name="T8" fmla="*/ 446 w 1134"/>
                <a:gd name="T9" fmla="*/ 0 h 544"/>
                <a:gd name="T10" fmla="*/ 327 w 1134"/>
                <a:gd name="T11" fmla="*/ 1 h 544"/>
                <a:gd name="T12" fmla="*/ 227 w 1134"/>
                <a:gd name="T13" fmla="*/ 9 h 544"/>
                <a:gd name="T14" fmla="*/ 145 w 1134"/>
                <a:gd name="T15" fmla="*/ 22 h 544"/>
                <a:gd name="T16" fmla="*/ 82 w 1134"/>
                <a:gd name="T17" fmla="*/ 35 h 544"/>
                <a:gd name="T18" fmla="*/ 37 w 1134"/>
                <a:gd name="T19" fmla="*/ 49 h 544"/>
                <a:gd name="T20" fmla="*/ 9 w 1134"/>
                <a:gd name="T21" fmla="*/ 58 h 544"/>
                <a:gd name="T22" fmla="*/ 0 w 1134"/>
                <a:gd name="T23" fmla="*/ 62 h 544"/>
                <a:gd name="T24" fmla="*/ 0 w 1134"/>
                <a:gd name="T25" fmla="*/ 62 h 544"/>
                <a:gd name="T26" fmla="*/ 1 w 1134"/>
                <a:gd name="T27" fmla="*/ 78 h 544"/>
                <a:gd name="T28" fmla="*/ 5 w 1134"/>
                <a:gd name="T29" fmla="*/ 121 h 544"/>
                <a:gd name="T30" fmla="*/ 13 w 1134"/>
                <a:gd name="T31" fmla="*/ 182 h 544"/>
                <a:gd name="T32" fmla="*/ 26 w 1134"/>
                <a:gd name="T33" fmla="*/ 256 h 544"/>
                <a:gd name="T34" fmla="*/ 46 w 1134"/>
                <a:gd name="T35" fmla="*/ 334 h 544"/>
                <a:gd name="T36" fmla="*/ 73 w 1134"/>
                <a:gd name="T37" fmla="*/ 409 h 544"/>
                <a:gd name="T38" fmla="*/ 110 w 1134"/>
                <a:gd name="T39" fmla="*/ 474 h 544"/>
                <a:gd name="T40" fmla="*/ 154 w 1134"/>
                <a:gd name="T41" fmla="*/ 522 h 544"/>
                <a:gd name="T42" fmla="*/ 212 w 1134"/>
                <a:gd name="T43" fmla="*/ 544 h 544"/>
                <a:gd name="T44" fmla="*/ 279 w 1134"/>
                <a:gd name="T45" fmla="*/ 532 h 544"/>
                <a:gd name="T46" fmla="*/ 279 w 1134"/>
                <a:gd name="T47" fmla="*/ 532 h 544"/>
                <a:gd name="T48" fmla="*/ 405 w 1134"/>
                <a:gd name="T49" fmla="*/ 487 h 544"/>
                <a:gd name="T50" fmla="*/ 521 w 1134"/>
                <a:gd name="T51" fmla="*/ 459 h 544"/>
                <a:gd name="T52" fmla="*/ 625 w 1134"/>
                <a:gd name="T53" fmla="*/ 444 h 544"/>
                <a:gd name="T54" fmla="*/ 721 w 1134"/>
                <a:gd name="T55" fmla="*/ 439 h 544"/>
                <a:gd name="T56" fmla="*/ 807 w 1134"/>
                <a:gd name="T57" fmla="*/ 445 h 544"/>
                <a:gd name="T58" fmla="*/ 885 w 1134"/>
                <a:gd name="T59" fmla="*/ 456 h 544"/>
                <a:gd name="T60" fmla="*/ 957 w 1134"/>
                <a:gd name="T61" fmla="*/ 473 h 544"/>
                <a:gd name="T62" fmla="*/ 1022 w 1134"/>
                <a:gd name="T63" fmla="*/ 492 h 544"/>
                <a:gd name="T64" fmla="*/ 1080 w 1134"/>
                <a:gd name="T65" fmla="*/ 510 h 544"/>
                <a:gd name="T66" fmla="*/ 1134 w 1134"/>
                <a:gd name="T67" fmla="*/ 528 h 544"/>
                <a:gd name="T68" fmla="*/ 1134 w 1134"/>
                <a:gd name="T69" fmla="*/ 528 h 544"/>
                <a:gd name="T70" fmla="*/ 1130 w 1134"/>
                <a:gd name="T71" fmla="*/ 469 h 544"/>
                <a:gd name="T72" fmla="*/ 1125 w 1134"/>
                <a:gd name="T73" fmla="*/ 413 h 544"/>
                <a:gd name="T74" fmla="*/ 1117 w 1134"/>
                <a:gd name="T75" fmla="*/ 361 h 544"/>
                <a:gd name="T76" fmla="*/ 1109 w 1134"/>
                <a:gd name="T77" fmla="*/ 312 h 544"/>
                <a:gd name="T78" fmla="*/ 1099 w 1134"/>
                <a:gd name="T79" fmla="*/ 266 h 544"/>
                <a:gd name="T80" fmla="*/ 1088 w 1134"/>
                <a:gd name="T81" fmla="*/ 223 h 544"/>
                <a:gd name="T82" fmla="*/ 1077 w 1134"/>
                <a:gd name="T83" fmla="*/ 183 h 544"/>
                <a:gd name="T84" fmla="*/ 1065 w 1134"/>
                <a:gd name="T85" fmla="*/ 145 h 544"/>
                <a:gd name="T86" fmla="*/ 1053 w 1134"/>
                <a:gd name="T87" fmla="*/ 110 h 544"/>
                <a:gd name="T88" fmla="*/ 1039 w 1134"/>
                <a:gd name="T89" fmla="*/ 77 h 544"/>
                <a:gd name="T90" fmla="*/ 1039 w 1134"/>
                <a:gd name="T91" fmla="*/ 77 h 544"/>
                <a:gd name="T92" fmla="*/ 1017 w 1134"/>
                <a:gd name="T93" fmla="*/ 74 h 544"/>
                <a:gd name="T94" fmla="*/ 998 w 1134"/>
                <a:gd name="T95" fmla="*/ 72 h 544"/>
                <a:gd name="T96" fmla="*/ 979 w 1134"/>
                <a:gd name="T97" fmla="*/ 70 h 544"/>
                <a:gd name="T98" fmla="*/ 961 w 1134"/>
                <a:gd name="T99" fmla="*/ 67 h 544"/>
                <a:gd name="T100" fmla="*/ 947 w 1134"/>
                <a:gd name="T101" fmla="*/ 65 h 544"/>
                <a:gd name="T102" fmla="*/ 934 w 1134"/>
                <a:gd name="T103" fmla="*/ 64 h 544"/>
                <a:gd name="T104" fmla="*/ 924 w 1134"/>
                <a:gd name="T105" fmla="*/ 63 h 544"/>
                <a:gd name="T106" fmla="*/ 915 w 1134"/>
                <a:gd name="T107" fmla="*/ 63 h 544"/>
                <a:gd name="T108" fmla="*/ 911 w 1134"/>
                <a:gd name="T109" fmla="*/ 62 h 544"/>
                <a:gd name="T110" fmla="*/ 909 w 1134"/>
                <a:gd name="T111" fmla="*/ 62 h 544"/>
                <a:gd name="T112" fmla="*/ 909 w 1134"/>
                <a:gd name="T113" fmla="*/ 6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4" h="544">
                  <a:moveTo>
                    <a:pt x="909" y="62"/>
                  </a:moveTo>
                  <a:lnTo>
                    <a:pt x="909" y="62"/>
                  </a:lnTo>
                  <a:lnTo>
                    <a:pt x="736" y="28"/>
                  </a:lnTo>
                  <a:lnTo>
                    <a:pt x="582" y="8"/>
                  </a:lnTo>
                  <a:lnTo>
                    <a:pt x="446" y="0"/>
                  </a:lnTo>
                  <a:lnTo>
                    <a:pt x="327" y="1"/>
                  </a:lnTo>
                  <a:lnTo>
                    <a:pt x="227" y="9"/>
                  </a:lnTo>
                  <a:lnTo>
                    <a:pt x="145" y="22"/>
                  </a:lnTo>
                  <a:lnTo>
                    <a:pt x="82" y="35"/>
                  </a:lnTo>
                  <a:lnTo>
                    <a:pt x="37" y="49"/>
                  </a:lnTo>
                  <a:lnTo>
                    <a:pt x="9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78"/>
                  </a:lnTo>
                  <a:lnTo>
                    <a:pt x="5" y="121"/>
                  </a:lnTo>
                  <a:lnTo>
                    <a:pt x="13" y="182"/>
                  </a:lnTo>
                  <a:lnTo>
                    <a:pt x="26" y="256"/>
                  </a:lnTo>
                  <a:lnTo>
                    <a:pt x="46" y="334"/>
                  </a:lnTo>
                  <a:lnTo>
                    <a:pt x="73" y="409"/>
                  </a:lnTo>
                  <a:lnTo>
                    <a:pt x="110" y="474"/>
                  </a:lnTo>
                  <a:lnTo>
                    <a:pt x="154" y="522"/>
                  </a:lnTo>
                  <a:lnTo>
                    <a:pt x="212" y="544"/>
                  </a:lnTo>
                  <a:lnTo>
                    <a:pt x="279" y="532"/>
                  </a:lnTo>
                  <a:lnTo>
                    <a:pt x="279" y="532"/>
                  </a:lnTo>
                  <a:lnTo>
                    <a:pt x="405" y="487"/>
                  </a:lnTo>
                  <a:lnTo>
                    <a:pt x="521" y="459"/>
                  </a:lnTo>
                  <a:lnTo>
                    <a:pt x="625" y="444"/>
                  </a:lnTo>
                  <a:lnTo>
                    <a:pt x="721" y="439"/>
                  </a:lnTo>
                  <a:lnTo>
                    <a:pt x="807" y="445"/>
                  </a:lnTo>
                  <a:lnTo>
                    <a:pt x="885" y="456"/>
                  </a:lnTo>
                  <a:lnTo>
                    <a:pt x="957" y="473"/>
                  </a:lnTo>
                  <a:lnTo>
                    <a:pt x="1022" y="492"/>
                  </a:lnTo>
                  <a:lnTo>
                    <a:pt x="1080" y="510"/>
                  </a:lnTo>
                  <a:lnTo>
                    <a:pt x="1134" y="528"/>
                  </a:lnTo>
                  <a:lnTo>
                    <a:pt x="1134" y="528"/>
                  </a:lnTo>
                  <a:lnTo>
                    <a:pt x="1130" y="469"/>
                  </a:lnTo>
                  <a:lnTo>
                    <a:pt x="1125" y="413"/>
                  </a:lnTo>
                  <a:lnTo>
                    <a:pt x="1117" y="361"/>
                  </a:lnTo>
                  <a:lnTo>
                    <a:pt x="1109" y="312"/>
                  </a:lnTo>
                  <a:lnTo>
                    <a:pt x="1099" y="266"/>
                  </a:lnTo>
                  <a:lnTo>
                    <a:pt x="1088" y="223"/>
                  </a:lnTo>
                  <a:lnTo>
                    <a:pt x="1077" y="183"/>
                  </a:lnTo>
                  <a:lnTo>
                    <a:pt x="1065" y="145"/>
                  </a:lnTo>
                  <a:lnTo>
                    <a:pt x="1053" y="110"/>
                  </a:lnTo>
                  <a:lnTo>
                    <a:pt x="1039" y="77"/>
                  </a:lnTo>
                  <a:lnTo>
                    <a:pt x="1039" y="77"/>
                  </a:lnTo>
                  <a:lnTo>
                    <a:pt x="1017" y="74"/>
                  </a:lnTo>
                  <a:lnTo>
                    <a:pt x="998" y="72"/>
                  </a:lnTo>
                  <a:lnTo>
                    <a:pt x="979" y="70"/>
                  </a:lnTo>
                  <a:lnTo>
                    <a:pt x="961" y="67"/>
                  </a:lnTo>
                  <a:lnTo>
                    <a:pt x="947" y="65"/>
                  </a:lnTo>
                  <a:lnTo>
                    <a:pt x="934" y="64"/>
                  </a:lnTo>
                  <a:lnTo>
                    <a:pt x="924" y="63"/>
                  </a:lnTo>
                  <a:lnTo>
                    <a:pt x="915" y="63"/>
                  </a:lnTo>
                  <a:lnTo>
                    <a:pt x="911" y="62"/>
                  </a:lnTo>
                  <a:lnTo>
                    <a:pt x="909" y="62"/>
                  </a:lnTo>
                  <a:lnTo>
                    <a:pt x="909" y="62"/>
                  </a:lnTo>
                  <a:close/>
                </a:path>
              </a:pathLst>
            </a:custGeom>
            <a:solidFill>
              <a:srgbClr val="FF6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7" name="Freeform 319">
              <a:extLst>
                <a:ext uri="{FF2B5EF4-FFF2-40B4-BE49-F238E27FC236}">
                  <a16:creationId xmlns:a16="http://schemas.microsoft.com/office/drawing/2014/main" id="{05DCCF8F-91BE-B11F-F01E-6F06253DF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81"/>
              <a:ext cx="388" cy="264"/>
            </a:xfrm>
            <a:custGeom>
              <a:avLst/>
              <a:gdLst>
                <a:gd name="T0" fmla="*/ 2223 w 2323"/>
                <a:gd name="T1" fmla="*/ 1537 h 1582"/>
                <a:gd name="T2" fmla="*/ 2223 w 2323"/>
                <a:gd name="T3" fmla="*/ 1537 h 1582"/>
                <a:gd name="T4" fmla="*/ 2075 w 2323"/>
                <a:gd name="T5" fmla="*/ 1518 h 1582"/>
                <a:gd name="T6" fmla="*/ 1944 w 2323"/>
                <a:gd name="T7" fmla="*/ 1510 h 1582"/>
                <a:gd name="T8" fmla="*/ 1834 w 2323"/>
                <a:gd name="T9" fmla="*/ 1510 h 1582"/>
                <a:gd name="T10" fmla="*/ 1740 w 2323"/>
                <a:gd name="T11" fmla="*/ 1517 h 1582"/>
                <a:gd name="T12" fmla="*/ 1664 w 2323"/>
                <a:gd name="T13" fmla="*/ 1528 h 1582"/>
                <a:gd name="T14" fmla="*/ 1604 w 2323"/>
                <a:gd name="T15" fmla="*/ 1542 h 1582"/>
                <a:gd name="T16" fmla="*/ 1559 w 2323"/>
                <a:gd name="T17" fmla="*/ 1557 h 1582"/>
                <a:gd name="T18" fmla="*/ 1528 w 2323"/>
                <a:gd name="T19" fmla="*/ 1569 h 1582"/>
                <a:gd name="T20" fmla="*/ 1509 w 2323"/>
                <a:gd name="T21" fmla="*/ 1578 h 1582"/>
                <a:gd name="T22" fmla="*/ 1504 w 2323"/>
                <a:gd name="T23" fmla="*/ 1582 h 1582"/>
                <a:gd name="T24" fmla="*/ 0 w 2323"/>
                <a:gd name="T25" fmla="*/ 351 h 1582"/>
                <a:gd name="T26" fmla="*/ 0 w 2323"/>
                <a:gd name="T27" fmla="*/ 351 h 1582"/>
                <a:gd name="T28" fmla="*/ 33 w 2323"/>
                <a:gd name="T29" fmla="*/ 338 h 1582"/>
                <a:gd name="T30" fmla="*/ 128 w 2323"/>
                <a:gd name="T31" fmla="*/ 300 h 1582"/>
                <a:gd name="T32" fmla="*/ 278 w 2323"/>
                <a:gd name="T33" fmla="*/ 247 h 1582"/>
                <a:gd name="T34" fmla="*/ 478 w 2323"/>
                <a:gd name="T35" fmla="*/ 185 h 1582"/>
                <a:gd name="T36" fmla="*/ 718 w 2323"/>
                <a:gd name="T37" fmla="*/ 123 h 1582"/>
                <a:gd name="T38" fmla="*/ 995 w 2323"/>
                <a:gd name="T39" fmla="*/ 66 h 1582"/>
                <a:gd name="T40" fmla="*/ 1300 w 2323"/>
                <a:gd name="T41" fmla="*/ 23 h 1582"/>
                <a:gd name="T42" fmla="*/ 1628 w 2323"/>
                <a:gd name="T43" fmla="*/ 0 h 1582"/>
                <a:gd name="T44" fmla="*/ 1972 w 2323"/>
                <a:gd name="T45" fmla="*/ 5 h 1582"/>
                <a:gd name="T46" fmla="*/ 2323 w 2323"/>
                <a:gd name="T47" fmla="*/ 4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23" h="1582">
                  <a:moveTo>
                    <a:pt x="2223" y="1537"/>
                  </a:moveTo>
                  <a:lnTo>
                    <a:pt x="2223" y="1537"/>
                  </a:lnTo>
                  <a:lnTo>
                    <a:pt x="2075" y="1518"/>
                  </a:lnTo>
                  <a:lnTo>
                    <a:pt x="1944" y="1510"/>
                  </a:lnTo>
                  <a:lnTo>
                    <a:pt x="1834" y="1510"/>
                  </a:lnTo>
                  <a:lnTo>
                    <a:pt x="1740" y="1517"/>
                  </a:lnTo>
                  <a:lnTo>
                    <a:pt x="1664" y="1528"/>
                  </a:lnTo>
                  <a:lnTo>
                    <a:pt x="1604" y="1542"/>
                  </a:lnTo>
                  <a:lnTo>
                    <a:pt x="1559" y="1557"/>
                  </a:lnTo>
                  <a:lnTo>
                    <a:pt x="1528" y="1569"/>
                  </a:lnTo>
                  <a:lnTo>
                    <a:pt x="1509" y="1578"/>
                  </a:lnTo>
                  <a:lnTo>
                    <a:pt x="1504" y="1582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3" y="338"/>
                  </a:lnTo>
                  <a:lnTo>
                    <a:pt x="128" y="300"/>
                  </a:lnTo>
                  <a:lnTo>
                    <a:pt x="278" y="247"/>
                  </a:lnTo>
                  <a:lnTo>
                    <a:pt x="478" y="185"/>
                  </a:lnTo>
                  <a:lnTo>
                    <a:pt x="718" y="123"/>
                  </a:lnTo>
                  <a:lnTo>
                    <a:pt x="995" y="66"/>
                  </a:lnTo>
                  <a:lnTo>
                    <a:pt x="1300" y="23"/>
                  </a:lnTo>
                  <a:lnTo>
                    <a:pt x="1628" y="0"/>
                  </a:lnTo>
                  <a:lnTo>
                    <a:pt x="1972" y="5"/>
                  </a:lnTo>
                  <a:lnTo>
                    <a:pt x="2323" y="4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8" name="Freeform 320">
              <a:extLst>
                <a:ext uri="{FF2B5EF4-FFF2-40B4-BE49-F238E27FC236}">
                  <a16:creationId xmlns:a16="http://schemas.microsoft.com/office/drawing/2014/main" id="{3163CF99-CF20-46FD-E7DE-B946369E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400"/>
              <a:ext cx="876" cy="675"/>
            </a:xfrm>
            <a:custGeom>
              <a:avLst/>
              <a:gdLst>
                <a:gd name="T0" fmla="*/ 5065 w 5260"/>
                <a:gd name="T1" fmla="*/ 296 h 4050"/>
                <a:gd name="T2" fmla="*/ 4838 w 5260"/>
                <a:gd name="T3" fmla="*/ 99 h 4050"/>
                <a:gd name="T4" fmla="*/ 4588 w 5260"/>
                <a:gd name="T5" fmla="*/ 14 h 4050"/>
                <a:gd name="T6" fmla="*/ 4356 w 5260"/>
                <a:gd name="T7" fmla="*/ 0 h 4050"/>
                <a:gd name="T8" fmla="*/ 4186 w 5260"/>
                <a:gd name="T9" fmla="*/ 21 h 4050"/>
                <a:gd name="T10" fmla="*/ 4121 w 5260"/>
                <a:gd name="T11" fmla="*/ 36 h 4050"/>
                <a:gd name="T12" fmla="*/ 4099 w 5260"/>
                <a:gd name="T13" fmla="*/ 40 h 4050"/>
                <a:gd name="T14" fmla="*/ 3944 w 5260"/>
                <a:gd name="T15" fmla="*/ 74 h 4050"/>
                <a:gd name="T16" fmla="*/ 3674 w 5260"/>
                <a:gd name="T17" fmla="*/ 148 h 4050"/>
                <a:gd name="T18" fmla="*/ 3334 w 5260"/>
                <a:gd name="T19" fmla="*/ 270 h 4050"/>
                <a:gd name="T20" fmla="*/ 2964 w 5260"/>
                <a:gd name="T21" fmla="*/ 446 h 4050"/>
                <a:gd name="T22" fmla="*/ 2781 w 5260"/>
                <a:gd name="T23" fmla="*/ 557 h 4050"/>
                <a:gd name="T24" fmla="*/ 2477 w 5260"/>
                <a:gd name="T25" fmla="*/ 790 h 4050"/>
                <a:gd name="T26" fmla="*/ 2247 w 5260"/>
                <a:gd name="T27" fmla="*/ 1026 h 4050"/>
                <a:gd name="T28" fmla="*/ 2041 w 5260"/>
                <a:gd name="T29" fmla="*/ 1268 h 4050"/>
                <a:gd name="T30" fmla="*/ 1805 w 5260"/>
                <a:gd name="T31" fmla="*/ 1527 h 4050"/>
                <a:gd name="T32" fmla="*/ 1487 w 5260"/>
                <a:gd name="T33" fmla="*/ 1807 h 4050"/>
                <a:gd name="T34" fmla="*/ 1369 w 5260"/>
                <a:gd name="T35" fmla="*/ 1887 h 4050"/>
                <a:gd name="T36" fmla="*/ 1079 w 5260"/>
                <a:gd name="T37" fmla="*/ 2033 h 4050"/>
                <a:gd name="T38" fmla="*/ 767 w 5260"/>
                <a:gd name="T39" fmla="*/ 2155 h 4050"/>
                <a:gd name="T40" fmla="*/ 497 w 5260"/>
                <a:gd name="T41" fmla="*/ 2243 h 4050"/>
                <a:gd name="T42" fmla="*/ 332 w 5260"/>
                <a:gd name="T43" fmla="*/ 2290 h 4050"/>
                <a:gd name="T44" fmla="*/ 308 w 5260"/>
                <a:gd name="T45" fmla="*/ 2297 h 4050"/>
                <a:gd name="T46" fmla="*/ 238 w 5260"/>
                <a:gd name="T47" fmla="*/ 2399 h 4050"/>
                <a:gd name="T48" fmla="*/ 100 w 5260"/>
                <a:gd name="T49" fmla="*/ 2666 h 4050"/>
                <a:gd name="T50" fmla="*/ 2 w 5260"/>
                <a:gd name="T51" fmla="*/ 3035 h 4050"/>
                <a:gd name="T52" fmla="*/ 48 w 5260"/>
                <a:gd name="T53" fmla="*/ 3450 h 4050"/>
                <a:gd name="T54" fmla="*/ 348 w 5260"/>
                <a:gd name="T55" fmla="*/ 3847 h 4050"/>
                <a:gd name="T56" fmla="*/ 493 w 5260"/>
                <a:gd name="T57" fmla="*/ 3943 h 4050"/>
                <a:gd name="T58" fmla="*/ 782 w 5260"/>
                <a:gd name="T59" fmla="*/ 4039 h 4050"/>
                <a:gd name="T60" fmla="*/ 1048 w 5260"/>
                <a:gd name="T61" fmla="*/ 4045 h 4050"/>
                <a:gd name="T62" fmla="*/ 1256 w 5260"/>
                <a:gd name="T63" fmla="*/ 4005 h 4050"/>
                <a:gd name="T64" fmla="*/ 1376 w 5260"/>
                <a:gd name="T65" fmla="*/ 3965 h 4050"/>
                <a:gd name="T66" fmla="*/ 1392 w 5260"/>
                <a:gd name="T67" fmla="*/ 3958 h 4050"/>
                <a:gd name="T68" fmla="*/ 1508 w 5260"/>
                <a:gd name="T69" fmla="*/ 3886 h 4050"/>
                <a:gd name="T70" fmla="*/ 1795 w 5260"/>
                <a:gd name="T71" fmla="*/ 3701 h 4050"/>
                <a:gd name="T72" fmla="*/ 2165 w 5260"/>
                <a:gd name="T73" fmla="*/ 3448 h 4050"/>
                <a:gd name="T74" fmla="*/ 2527 w 5260"/>
                <a:gd name="T75" fmla="*/ 3169 h 4050"/>
                <a:gd name="T76" fmla="*/ 2791 w 5260"/>
                <a:gd name="T77" fmla="*/ 2907 h 4050"/>
                <a:gd name="T78" fmla="*/ 2865 w 5260"/>
                <a:gd name="T79" fmla="*/ 2821 h 4050"/>
                <a:gd name="T80" fmla="*/ 3088 w 5260"/>
                <a:gd name="T81" fmla="*/ 2585 h 4050"/>
                <a:gd name="T82" fmla="*/ 3370 w 5260"/>
                <a:gd name="T83" fmla="*/ 2310 h 4050"/>
                <a:gd name="T84" fmla="*/ 3660 w 5260"/>
                <a:gd name="T85" fmla="*/ 2047 h 4050"/>
                <a:gd name="T86" fmla="*/ 3908 w 5260"/>
                <a:gd name="T87" fmla="*/ 1849 h 4050"/>
                <a:gd name="T88" fmla="*/ 4000 w 5260"/>
                <a:gd name="T89" fmla="*/ 1791 h 4050"/>
                <a:gd name="T90" fmla="*/ 4029 w 5260"/>
                <a:gd name="T91" fmla="*/ 1777 h 4050"/>
                <a:gd name="T92" fmla="*/ 4075 w 5260"/>
                <a:gd name="T93" fmla="*/ 1751 h 4050"/>
                <a:gd name="T94" fmla="*/ 4128 w 5260"/>
                <a:gd name="T95" fmla="*/ 1721 h 4050"/>
                <a:gd name="T96" fmla="*/ 4181 w 5260"/>
                <a:gd name="T97" fmla="*/ 1690 h 4050"/>
                <a:gd name="T98" fmla="*/ 4225 w 5260"/>
                <a:gd name="T99" fmla="*/ 1666 h 4050"/>
                <a:gd name="T100" fmla="*/ 4266 w 5260"/>
                <a:gd name="T101" fmla="*/ 1647 h 4050"/>
                <a:gd name="T102" fmla="*/ 4355 w 5260"/>
                <a:gd name="T103" fmla="*/ 1610 h 4050"/>
                <a:gd name="T104" fmla="*/ 4462 w 5260"/>
                <a:gd name="T105" fmla="*/ 1579 h 4050"/>
                <a:gd name="T106" fmla="*/ 4602 w 5260"/>
                <a:gd name="T107" fmla="*/ 1548 h 4050"/>
                <a:gd name="T108" fmla="*/ 4786 w 5260"/>
                <a:gd name="T109" fmla="*/ 1514 h 4050"/>
                <a:gd name="T110" fmla="*/ 4900 w 5260"/>
                <a:gd name="T111" fmla="*/ 1497 h 4050"/>
                <a:gd name="T112" fmla="*/ 5084 w 5260"/>
                <a:gd name="T113" fmla="*/ 1395 h 4050"/>
                <a:gd name="T114" fmla="*/ 5210 w 5260"/>
                <a:gd name="T115" fmla="*/ 1187 h 4050"/>
                <a:gd name="T116" fmla="*/ 5260 w 5260"/>
                <a:gd name="T117" fmla="*/ 909 h 4050"/>
                <a:gd name="T118" fmla="*/ 5218 w 5260"/>
                <a:gd name="T119" fmla="*/ 599 h 4050"/>
                <a:gd name="T120" fmla="*/ 5065 w 5260"/>
                <a:gd name="T121" fmla="*/ 296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60" h="4050">
                  <a:moveTo>
                    <a:pt x="5065" y="296"/>
                  </a:moveTo>
                  <a:lnTo>
                    <a:pt x="5065" y="296"/>
                  </a:lnTo>
                  <a:lnTo>
                    <a:pt x="4957" y="182"/>
                  </a:lnTo>
                  <a:lnTo>
                    <a:pt x="4838" y="99"/>
                  </a:lnTo>
                  <a:lnTo>
                    <a:pt x="4713" y="45"/>
                  </a:lnTo>
                  <a:lnTo>
                    <a:pt x="4588" y="14"/>
                  </a:lnTo>
                  <a:lnTo>
                    <a:pt x="4467" y="0"/>
                  </a:lnTo>
                  <a:lnTo>
                    <a:pt x="4356" y="0"/>
                  </a:lnTo>
                  <a:lnTo>
                    <a:pt x="4261" y="9"/>
                  </a:lnTo>
                  <a:lnTo>
                    <a:pt x="4186" y="21"/>
                  </a:lnTo>
                  <a:lnTo>
                    <a:pt x="4137" y="32"/>
                  </a:lnTo>
                  <a:lnTo>
                    <a:pt x="4121" y="36"/>
                  </a:lnTo>
                  <a:lnTo>
                    <a:pt x="4121" y="36"/>
                  </a:lnTo>
                  <a:lnTo>
                    <a:pt x="4099" y="40"/>
                  </a:lnTo>
                  <a:lnTo>
                    <a:pt x="4038" y="53"/>
                  </a:lnTo>
                  <a:lnTo>
                    <a:pt x="3944" y="74"/>
                  </a:lnTo>
                  <a:lnTo>
                    <a:pt x="3821" y="106"/>
                  </a:lnTo>
                  <a:lnTo>
                    <a:pt x="3674" y="148"/>
                  </a:lnTo>
                  <a:lnTo>
                    <a:pt x="3511" y="203"/>
                  </a:lnTo>
                  <a:lnTo>
                    <a:pt x="3334" y="270"/>
                  </a:lnTo>
                  <a:lnTo>
                    <a:pt x="3149" y="350"/>
                  </a:lnTo>
                  <a:lnTo>
                    <a:pt x="2964" y="446"/>
                  </a:lnTo>
                  <a:lnTo>
                    <a:pt x="2781" y="557"/>
                  </a:lnTo>
                  <a:lnTo>
                    <a:pt x="2781" y="557"/>
                  </a:lnTo>
                  <a:lnTo>
                    <a:pt x="2617" y="673"/>
                  </a:lnTo>
                  <a:lnTo>
                    <a:pt x="2477" y="790"/>
                  </a:lnTo>
                  <a:lnTo>
                    <a:pt x="2356" y="908"/>
                  </a:lnTo>
                  <a:lnTo>
                    <a:pt x="2247" y="1026"/>
                  </a:lnTo>
                  <a:lnTo>
                    <a:pt x="2144" y="1145"/>
                  </a:lnTo>
                  <a:lnTo>
                    <a:pt x="2041" y="1268"/>
                  </a:lnTo>
                  <a:lnTo>
                    <a:pt x="1929" y="1395"/>
                  </a:lnTo>
                  <a:lnTo>
                    <a:pt x="1805" y="1527"/>
                  </a:lnTo>
                  <a:lnTo>
                    <a:pt x="1660" y="1663"/>
                  </a:lnTo>
                  <a:lnTo>
                    <a:pt x="1487" y="1807"/>
                  </a:lnTo>
                  <a:lnTo>
                    <a:pt x="1487" y="1807"/>
                  </a:lnTo>
                  <a:lnTo>
                    <a:pt x="1369" y="1887"/>
                  </a:lnTo>
                  <a:lnTo>
                    <a:pt x="1231" y="1963"/>
                  </a:lnTo>
                  <a:lnTo>
                    <a:pt x="1079" y="2033"/>
                  </a:lnTo>
                  <a:lnTo>
                    <a:pt x="922" y="2098"/>
                  </a:lnTo>
                  <a:lnTo>
                    <a:pt x="767" y="2155"/>
                  </a:lnTo>
                  <a:lnTo>
                    <a:pt x="623" y="2203"/>
                  </a:lnTo>
                  <a:lnTo>
                    <a:pt x="497" y="2243"/>
                  </a:lnTo>
                  <a:lnTo>
                    <a:pt x="397" y="2272"/>
                  </a:lnTo>
                  <a:lnTo>
                    <a:pt x="332" y="2290"/>
                  </a:lnTo>
                  <a:lnTo>
                    <a:pt x="308" y="2297"/>
                  </a:lnTo>
                  <a:lnTo>
                    <a:pt x="308" y="2297"/>
                  </a:lnTo>
                  <a:lnTo>
                    <a:pt x="288" y="2324"/>
                  </a:lnTo>
                  <a:lnTo>
                    <a:pt x="238" y="2399"/>
                  </a:lnTo>
                  <a:lnTo>
                    <a:pt x="171" y="2516"/>
                  </a:lnTo>
                  <a:lnTo>
                    <a:pt x="100" y="2666"/>
                  </a:lnTo>
                  <a:lnTo>
                    <a:pt x="39" y="2842"/>
                  </a:lnTo>
                  <a:lnTo>
                    <a:pt x="2" y="3035"/>
                  </a:lnTo>
                  <a:lnTo>
                    <a:pt x="0" y="3241"/>
                  </a:lnTo>
                  <a:lnTo>
                    <a:pt x="48" y="3450"/>
                  </a:lnTo>
                  <a:lnTo>
                    <a:pt x="160" y="3654"/>
                  </a:lnTo>
                  <a:lnTo>
                    <a:pt x="348" y="3847"/>
                  </a:lnTo>
                  <a:lnTo>
                    <a:pt x="348" y="3847"/>
                  </a:lnTo>
                  <a:lnTo>
                    <a:pt x="493" y="3943"/>
                  </a:lnTo>
                  <a:lnTo>
                    <a:pt x="639" y="4005"/>
                  </a:lnTo>
                  <a:lnTo>
                    <a:pt x="782" y="4039"/>
                  </a:lnTo>
                  <a:lnTo>
                    <a:pt x="921" y="4050"/>
                  </a:lnTo>
                  <a:lnTo>
                    <a:pt x="1048" y="4045"/>
                  </a:lnTo>
                  <a:lnTo>
                    <a:pt x="1161" y="4028"/>
                  </a:lnTo>
                  <a:lnTo>
                    <a:pt x="1256" y="4005"/>
                  </a:lnTo>
                  <a:lnTo>
                    <a:pt x="1329" y="3983"/>
                  </a:lnTo>
                  <a:lnTo>
                    <a:pt x="1376" y="3965"/>
                  </a:lnTo>
                  <a:lnTo>
                    <a:pt x="1392" y="3958"/>
                  </a:lnTo>
                  <a:lnTo>
                    <a:pt x="1392" y="3958"/>
                  </a:lnTo>
                  <a:lnTo>
                    <a:pt x="1423" y="3939"/>
                  </a:lnTo>
                  <a:lnTo>
                    <a:pt x="1508" y="3886"/>
                  </a:lnTo>
                  <a:lnTo>
                    <a:pt x="1636" y="3805"/>
                  </a:lnTo>
                  <a:lnTo>
                    <a:pt x="1795" y="3701"/>
                  </a:lnTo>
                  <a:lnTo>
                    <a:pt x="1975" y="3580"/>
                  </a:lnTo>
                  <a:lnTo>
                    <a:pt x="2165" y="3448"/>
                  </a:lnTo>
                  <a:lnTo>
                    <a:pt x="2352" y="3308"/>
                  </a:lnTo>
                  <a:lnTo>
                    <a:pt x="2527" y="3169"/>
                  </a:lnTo>
                  <a:lnTo>
                    <a:pt x="2677" y="3032"/>
                  </a:lnTo>
                  <a:lnTo>
                    <a:pt x="2791" y="2907"/>
                  </a:lnTo>
                  <a:lnTo>
                    <a:pt x="2791" y="2907"/>
                  </a:lnTo>
                  <a:lnTo>
                    <a:pt x="2865" y="2821"/>
                  </a:lnTo>
                  <a:lnTo>
                    <a:pt x="2966" y="2711"/>
                  </a:lnTo>
                  <a:lnTo>
                    <a:pt x="3088" y="2585"/>
                  </a:lnTo>
                  <a:lnTo>
                    <a:pt x="3224" y="2450"/>
                  </a:lnTo>
                  <a:lnTo>
                    <a:pt x="3370" y="2310"/>
                  </a:lnTo>
                  <a:lnTo>
                    <a:pt x="3517" y="2174"/>
                  </a:lnTo>
                  <a:lnTo>
                    <a:pt x="3660" y="2047"/>
                  </a:lnTo>
                  <a:lnTo>
                    <a:pt x="3793" y="1936"/>
                  </a:lnTo>
                  <a:lnTo>
                    <a:pt x="3908" y="1849"/>
                  </a:lnTo>
                  <a:lnTo>
                    <a:pt x="4000" y="1791"/>
                  </a:lnTo>
                  <a:lnTo>
                    <a:pt x="4000" y="1791"/>
                  </a:lnTo>
                  <a:lnTo>
                    <a:pt x="4012" y="1786"/>
                  </a:lnTo>
                  <a:lnTo>
                    <a:pt x="4029" y="1777"/>
                  </a:lnTo>
                  <a:lnTo>
                    <a:pt x="4050" y="1765"/>
                  </a:lnTo>
                  <a:lnTo>
                    <a:pt x="4075" y="1751"/>
                  </a:lnTo>
                  <a:lnTo>
                    <a:pt x="4101" y="1736"/>
                  </a:lnTo>
                  <a:lnTo>
                    <a:pt x="4128" y="1721"/>
                  </a:lnTo>
                  <a:lnTo>
                    <a:pt x="4155" y="1705"/>
                  </a:lnTo>
                  <a:lnTo>
                    <a:pt x="4181" y="1690"/>
                  </a:lnTo>
                  <a:lnTo>
                    <a:pt x="4205" y="1677"/>
                  </a:lnTo>
                  <a:lnTo>
                    <a:pt x="4225" y="1666"/>
                  </a:lnTo>
                  <a:lnTo>
                    <a:pt x="4225" y="1666"/>
                  </a:lnTo>
                  <a:lnTo>
                    <a:pt x="4266" y="1647"/>
                  </a:lnTo>
                  <a:lnTo>
                    <a:pt x="4309" y="1628"/>
                  </a:lnTo>
                  <a:lnTo>
                    <a:pt x="4355" y="1610"/>
                  </a:lnTo>
                  <a:lnTo>
                    <a:pt x="4405" y="1595"/>
                  </a:lnTo>
                  <a:lnTo>
                    <a:pt x="4462" y="1579"/>
                  </a:lnTo>
                  <a:lnTo>
                    <a:pt x="4527" y="1563"/>
                  </a:lnTo>
                  <a:lnTo>
                    <a:pt x="4602" y="1548"/>
                  </a:lnTo>
                  <a:lnTo>
                    <a:pt x="4687" y="1531"/>
                  </a:lnTo>
                  <a:lnTo>
                    <a:pt x="4786" y="1514"/>
                  </a:lnTo>
                  <a:lnTo>
                    <a:pt x="4900" y="1497"/>
                  </a:lnTo>
                  <a:lnTo>
                    <a:pt x="4900" y="1497"/>
                  </a:lnTo>
                  <a:lnTo>
                    <a:pt x="4997" y="1462"/>
                  </a:lnTo>
                  <a:lnTo>
                    <a:pt x="5084" y="1395"/>
                  </a:lnTo>
                  <a:lnTo>
                    <a:pt x="5154" y="1303"/>
                  </a:lnTo>
                  <a:lnTo>
                    <a:pt x="5210" y="1187"/>
                  </a:lnTo>
                  <a:lnTo>
                    <a:pt x="5245" y="1054"/>
                  </a:lnTo>
                  <a:lnTo>
                    <a:pt x="5260" y="909"/>
                  </a:lnTo>
                  <a:lnTo>
                    <a:pt x="5251" y="756"/>
                  </a:lnTo>
                  <a:lnTo>
                    <a:pt x="5218" y="599"/>
                  </a:lnTo>
                  <a:lnTo>
                    <a:pt x="5156" y="444"/>
                  </a:lnTo>
                  <a:lnTo>
                    <a:pt x="5065" y="296"/>
                  </a:lnTo>
                  <a:lnTo>
                    <a:pt x="5065" y="296"/>
                  </a:lnTo>
                  <a:close/>
                </a:path>
              </a:pathLst>
            </a:custGeom>
            <a:solidFill>
              <a:srgbClr val="FF9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9" name="Freeform 321">
              <a:extLst>
                <a:ext uri="{FF2B5EF4-FFF2-40B4-BE49-F238E27FC236}">
                  <a16:creationId xmlns:a16="http://schemas.microsoft.com/office/drawing/2014/main" id="{3B3CE180-F0A3-386B-FABF-C618DEF3E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400"/>
              <a:ext cx="876" cy="675"/>
            </a:xfrm>
            <a:custGeom>
              <a:avLst/>
              <a:gdLst>
                <a:gd name="T0" fmla="*/ 5065 w 5260"/>
                <a:gd name="T1" fmla="*/ 296 h 4050"/>
                <a:gd name="T2" fmla="*/ 4838 w 5260"/>
                <a:gd name="T3" fmla="*/ 99 h 4050"/>
                <a:gd name="T4" fmla="*/ 4588 w 5260"/>
                <a:gd name="T5" fmla="*/ 14 h 4050"/>
                <a:gd name="T6" fmla="*/ 4356 w 5260"/>
                <a:gd name="T7" fmla="*/ 0 h 4050"/>
                <a:gd name="T8" fmla="*/ 4186 w 5260"/>
                <a:gd name="T9" fmla="*/ 21 h 4050"/>
                <a:gd name="T10" fmla="*/ 4121 w 5260"/>
                <a:gd name="T11" fmla="*/ 36 h 4050"/>
                <a:gd name="T12" fmla="*/ 4099 w 5260"/>
                <a:gd name="T13" fmla="*/ 40 h 4050"/>
                <a:gd name="T14" fmla="*/ 3944 w 5260"/>
                <a:gd name="T15" fmla="*/ 74 h 4050"/>
                <a:gd name="T16" fmla="*/ 3674 w 5260"/>
                <a:gd name="T17" fmla="*/ 148 h 4050"/>
                <a:gd name="T18" fmla="*/ 3334 w 5260"/>
                <a:gd name="T19" fmla="*/ 270 h 4050"/>
                <a:gd name="T20" fmla="*/ 2964 w 5260"/>
                <a:gd name="T21" fmla="*/ 446 h 4050"/>
                <a:gd name="T22" fmla="*/ 2781 w 5260"/>
                <a:gd name="T23" fmla="*/ 557 h 4050"/>
                <a:gd name="T24" fmla="*/ 2477 w 5260"/>
                <a:gd name="T25" fmla="*/ 790 h 4050"/>
                <a:gd name="T26" fmla="*/ 2247 w 5260"/>
                <a:gd name="T27" fmla="*/ 1026 h 4050"/>
                <a:gd name="T28" fmla="*/ 2041 w 5260"/>
                <a:gd name="T29" fmla="*/ 1268 h 4050"/>
                <a:gd name="T30" fmla="*/ 1805 w 5260"/>
                <a:gd name="T31" fmla="*/ 1527 h 4050"/>
                <a:gd name="T32" fmla="*/ 1487 w 5260"/>
                <a:gd name="T33" fmla="*/ 1807 h 4050"/>
                <a:gd name="T34" fmla="*/ 1369 w 5260"/>
                <a:gd name="T35" fmla="*/ 1887 h 4050"/>
                <a:gd name="T36" fmla="*/ 1079 w 5260"/>
                <a:gd name="T37" fmla="*/ 2033 h 4050"/>
                <a:gd name="T38" fmla="*/ 767 w 5260"/>
                <a:gd name="T39" fmla="*/ 2155 h 4050"/>
                <a:gd name="T40" fmla="*/ 497 w 5260"/>
                <a:gd name="T41" fmla="*/ 2243 h 4050"/>
                <a:gd name="T42" fmla="*/ 332 w 5260"/>
                <a:gd name="T43" fmla="*/ 2290 h 4050"/>
                <a:gd name="T44" fmla="*/ 308 w 5260"/>
                <a:gd name="T45" fmla="*/ 2297 h 4050"/>
                <a:gd name="T46" fmla="*/ 238 w 5260"/>
                <a:gd name="T47" fmla="*/ 2399 h 4050"/>
                <a:gd name="T48" fmla="*/ 100 w 5260"/>
                <a:gd name="T49" fmla="*/ 2666 h 4050"/>
                <a:gd name="T50" fmla="*/ 2 w 5260"/>
                <a:gd name="T51" fmla="*/ 3035 h 4050"/>
                <a:gd name="T52" fmla="*/ 48 w 5260"/>
                <a:gd name="T53" fmla="*/ 3450 h 4050"/>
                <a:gd name="T54" fmla="*/ 348 w 5260"/>
                <a:gd name="T55" fmla="*/ 3847 h 4050"/>
                <a:gd name="T56" fmla="*/ 493 w 5260"/>
                <a:gd name="T57" fmla="*/ 3943 h 4050"/>
                <a:gd name="T58" fmla="*/ 782 w 5260"/>
                <a:gd name="T59" fmla="*/ 4039 h 4050"/>
                <a:gd name="T60" fmla="*/ 1048 w 5260"/>
                <a:gd name="T61" fmla="*/ 4045 h 4050"/>
                <a:gd name="T62" fmla="*/ 1256 w 5260"/>
                <a:gd name="T63" fmla="*/ 4005 h 4050"/>
                <a:gd name="T64" fmla="*/ 1376 w 5260"/>
                <a:gd name="T65" fmla="*/ 3965 h 4050"/>
                <a:gd name="T66" fmla="*/ 1392 w 5260"/>
                <a:gd name="T67" fmla="*/ 3958 h 4050"/>
                <a:gd name="T68" fmla="*/ 1508 w 5260"/>
                <a:gd name="T69" fmla="*/ 3886 h 4050"/>
                <a:gd name="T70" fmla="*/ 1795 w 5260"/>
                <a:gd name="T71" fmla="*/ 3701 h 4050"/>
                <a:gd name="T72" fmla="*/ 2165 w 5260"/>
                <a:gd name="T73" fmla="*/ 3448 h 4050"/>
                <a:gd name="T74" fmla="*/ 2527 w 5260"/>
                <a:gd name="T75" fmla="*/ 3169 h 4050"/>
                <a:gd name="T76" fmla="*/ 2791 w 5260"/>
                <a:gd name="T77" fmla="*/ 2907 h 4050"/>
                <a:gd name="T78" fmla="*/ 2865 w 5260"/>
                <a:gd name="T79" fmla="*/ 2821 h 4050"/>
                <a:gd name="T80" fmla="*/ 3088 w 5260"/>
                <a:gd name="T81" fmla="*/ 2585 h 4050"/>
                <a:gd name="T82" fmla="*/ 3370 w 5260"/>
                <a:gd name="T83" fmla="*/ 2310 h 4050"/>
                <a:gd name="T84" fmla="*/ 3660 w 5260"/>
                <a:gd name="T85" fmla="*/ 2047 h 4050"/>
                <a:gd name="T86" fmla="*/ 3908 w 5260"/>
                <a:gd name="T87" fmla="*/ 1849 h 4050"/>
                <a:gd name="T88" fmla="*/ 4000 w 5260"/>
                <a:gd name="T89" fmla="*/ 1791 h 4050"/>
                <a:gd name="T90" fmla="*/ 4029 w 5260"/>
                <a:gd name="T91" fmla="*/ 1777 h 4050"/>
                <a:gd name="T92" fmla="*/ 4075 w 5260"/>
                <a:gd name="T93" fmla="*/ 1751 h 4050"/>
                <a:gd name="T94" fmla="*/ 4128 w 5260"/>
                <a:gd name="T95" fmla="*/ 1721 h 4050"/>
                <a:gd name="T96" fmla="*/ 4181 w 5260"/>
                <a:gd name="T97" fmla="*/ 1690 h 4050"/>
                <a:gd name="T98" fmla="*/ 4225 w 5260"/>
                <a:gd name="T99" fmla="*/ 1666 h 4050"/>
                <a:gd name="T100" fmla="*/ 4266 w 5260"/>
                <a:gd name="T101" fmla="*/ 1647 h 4050"/>
                <a:gd name="T102" fmla="*/ 4355 w 5260"/>
                <a:gd name="T103" fmla="*/ 1610 h 4050"/>
                <a:gd name="T104" fmla="*/ 4462 w 5260"/>
                <a:gd name="T105" fmla="*/ 1579 h 4050"/>
                <a:gd name="T106" fmla="*/ 4602 w 5260"/>
                <a:gd name="T107" fmla="*/ 1548 h 4050"/>
                <a:gd name="T108" fmla="*/ 4786 w 5260"/>
                <a:gd name="T109" fmla="*/ 1514 h 4050"/>
                <a:gd name="T110" fmla="*/ 4900 w 5260"/>
                <a:gd name="T111" fmla="*/ 1497 h 4050"/>
                <a:gd name="T112" fmla="*/ 5084 w 5260"/>
                <a:gd name="T113" fmla="*/ 1395 h 4050"/>
                <a:gd name="T114" fmla="*/ 5210 w 5260"/>
                <a:gd name="T115" fmla="*/ 1187 h 4050"/>
                <a:gd name="T116" fmla="*/ 5260 w 5260"/>
                <a:gd name="T117" fmla="*/ 909 h 4050"/>
                <a:gd name="T118" fmla="*/ 5218 w 5260"/>
                <a:gd name="T119" fmla="*/ 599 h 4050"/>
                <a:gd name="T120" fmla="*/ 5065 w 5260"/>
                <a:gd name="T121" fmla="*/ 296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60" h="4050">
                  <a:moveTo>
                    <a:pt x="5065" y="296"/>
                  </a:moveTo>
                  <a:lnTo>
                    <a:pt x="5065" y="296"/>
                  </a:lnTo>
                  <a:lnTo>
                    <a:pt x="4957" y="182"/>
                  </a:lnTo>
                  <a:lnTo>
                    <a:pt x="4838" y="99"/>
                  </a:lnTo>
                  <a:lnTo>
                    <a:pt x="4713" y="45"/>
                  </a:lnTo>
                  <a:lnTo>
                    <a:pt x="4588" y="14"/>
                  </a:lnTo>
                  <a:lnTo>
                    <a:pt x="4467" y="0"/>
                  </a:lnTo>
                  <a:lnTo>
                    <a:pt x="4356" y="0"/>
                  </a:lnTo>
                  <a:lnTo>
                    <a:pt x="4261" y="9"/>
                  </a:lnTo>
                  <a:lnTo>
                    <a:pt x="4186" y="21"/>
                  </a:lnTo>
                  <a:lnTo>
                    <a:pt x="4137" y="32"/>
                  </a:lnTo>
                  <a:lnTo>
                    <a:pt x="4121" y="36"/>
                  </a:lnTo>
                  <a:lnTo>
                    <a:pt x="4121" y="36"/>
                  </a:lnTo>
                  <a:lnTo>
                    <a:pt x="4099" y="40"/>
                  </a:lnTo>
                  <a:lnTo>
                    <a:pt x="4038" y="53"/>
                  </a:lnTo>
                  <a:lnTo>
                    <a:pt x="3944" y="74"/>
                  </a:lnTo>
                  <a:lnTo>
                    <a:pt x="3821" y="106"/>
                  </a:lnTo>
                  <a:lnTo>
                    <a:pt x="3674" y="148"/>
                  </a:lnTo>
                  <a:lnTo>
                    <a:pt x="3511" y="203"/>
                  </a:lnTo>
                  <a:lnTo>
                    <a:pt x="3334" y="270"/>
                  </a:lnTo>
                  <a:lnTo>
                    <a:pt x="3149" y="350"/>
                  </a:lnTo>
                  <a:lnTo>
                    <a:pt x="2964" y="446"/>
                  </a:lnTo>
                  <a:lnTo>
                    <a:pt x="2781" y="557"/>
                  </a:lnTo>
                  <a:lnTo>
                    <a:pt x="2781" y="557"/>
                  </a:lnTo>
                  <a:lnTo>
                    <a:pt x="2617" y="673"/>
                  </a:lnTo>
                  <a:lnTo>
                    <a:pt x="2477" y="790"/>
                  </a:lnTo>
                  <a:lnTo>
                    <a:pt x="2356" y="908"/>
                  </a:lnTo>
                  <a:lnTo>
                    <a:pt x="2247" y="1026"/>
                  </a:lnTo>
                  <a:lnTo>
                    <a:pt x="2144" y="1145"/>
                  </a:lnTo>
                  <a:lnTo>
                    <a:pt x="2041" y="1268"/>
                  </a:lnTo>
                  <a:lnTo>
                    <a:pt x="1929" y="1395"/>
                  </a:lnTo>
                  <a:lnTo>
                    <a:pt x="1805" y="1527"/>
                  </a:lnTo>
                  <a:lnTo>
                    <a:pt x="1660" y="1663"/>
                  </a:lnTo>
                  <a:lnTo>
                    <a:pt x="1487" y="1807"/>
                  </a:lnTo>
                  <a:lnTo>
                    <a:pt x="1487" y="1807"/>
                  </a:lnTo>
                  <a:lnTo>
                    <a:pt x="1369" y="1887"/>
                  </a:lnTo>
                  <a:lnTo>
                    <a:pt x="1231" y="1963"/>
                  </a:lnTo>
                  <a:lnTo>
                    <a:pt x="1079" y="2033"/>
                  </a:lnTo>
                  <a:lnTo>
                    <a:pt x="922" y="2098"/>
                  </a:lnTo>
                  <a:lnTo>
                    <a:pt x="767" y="2155"/>
                  </a:lnTo>
                  <a:lnTo>
                    <a:pt x="623" y="2203"/>
                  </a:lnTo>
                  <a:lnTo>
                    <a:pt x="497" y="2243"/>
                  </a:lnTo>
                  <a:lnTo>
                    <a:pt x="397" y="2272"/>
                  </a:lnTo>
                  <a:lnTo>
                    <a:pt x="332" y="2290"/>
                  </a:lnTo>
                  <a:lnTo>
                    <a:pt x="308" y="2297"/>
                  </a:lnTo>
                  <a:lnTo>
                    <a:pt x="308" y="2297"/>
                  </a:lnTo>
                  <a:lnTo>
                    <a:pt x="288" y="2324"/>
                  </a:lnTo>
                  <a:lnTo>
                    <a:pt x="238" y="2399"/>
                  </a:lnTo>
                  <a:lnTo>
                    <a:pt x="171" y="2516"/>
                  </a:lnTo>
                  <a:lnTo>
                    <a:pt x="100" y="2666"/>
                  </a:lnTo>
                  <a:lnTo>
                    <a:pt x="39" y="2842"/>
                  </a:lnTo>
                  <a:lnTo>
                    <a:pt x="2" y="3035"/>
                  </a:lnTo>
                  <a:lnTo>
                    <a:pt x="0" y="3241"/>
                  </a:lnTo>
                  <a:lnTo>
                    <a:pt x="48" y="3450"/>
                  </a:lnTo>
                  <a:lnTo>
                    <a:pt x="160" y="3654"/>
                  </a:lnTo>
                  <a:lnTo>
                    <a:pt x="348" y="3847"/>
                  </a:lnTo>
                  <a:lnTo>
                    <a:pt x="348" y="3847"/>
                  </a:lnTo>
                  <a:lnTo>
                    <a:pt x="493" y="3943"/>
                  </a:lnTo>
                  <a:lnTo>
                    <a:pt x="639" y="4005"/>
                  </a:lnTo>
                  <a:lnTo>
                    <a:pt x="782" y="4039"/>
                  </a:lnTo>
                  <a:lnTo>
                    <a:pt x="921" y="4050"/>
                  </a:lnTo>
                  <a:lnTo>
                    <a:pt x="1048" y="4045"/>
                  </a:lnTo>
                  <a:lnTo>
                    <a:pt x="1161" y="4028"/>
                  </a:lnTo>
                  <a:lnTo>
                    <a:pt x="1256" y="4005"/>
                  </a:lnTo>
                  <a:lnTo>
                    <a:pt x="1329" y="3983"/>
                  </a:lnTo>
                  <a:lnTo>
                    <a:pt x="1376" y="3965"/>
                  </a:lnTo>
                  <a:lnTo>
                    <a:pt x="1392" y="3958"/>
                  </a:lnTo>
                  <a:lnTo>
                    <a:pt x="1392" y="3958"/>
                  </a:lnTo>
                  <a:lnTo>
                    <a:pt x="1423" y="3939"/>
                  </a:lnTo>
                  <a:lnTo>
                    <a:pt x="1508" y="3886"/>
                  </a:lnTo>
                  <a:lnTo>
                    <a:pt x="1636" y="3805"/>
                  </a:lnTo>
                  <a:lnTo>
                    <a:pt x="1795" y="3701"/>
                  </a:lnTo>
                  <a:lnTo>
                    <a:pt x="1975" y="3580"/>
                  </a:lnTo>
                  <a:lnTo>
                    <a:pt x="2165" y="3448"/>
                  </a:lnTo>
                  <a:lnTo>
                    <a:pt x="2352" y="3308"/>
                  </a:lnTo>
                  <a:lnTo>
                    <a:pt x="2527" y="3169"/>
                  </a:lnTo>
                  <a:lnTo>
                    <a:pt x="2677" y="3032"/>
                  </a:lnTo>
                  <a:lnTo>
                    <a:pt x="2791" y="2907"/>
                  </a:lnTo>
                  <a:lnTo>
                    <a:pt x="2791" y="2907"/>
                  </a:lnTo>
                  <a:lnTo>
                    <a:pt x="2865" y="2821"/>
                  </a:lnTo>
                  <a:lnTo>
                    <a:pt x="2966" y="2711"/>
                  </a:lnTo>
                  <a:lnTo>
                    <a:pt x="3088" y="2585"/>
                  </a:lnTo>
                  <a:lnTo>
                    <a:pt x="3224" y="2450"/>
                  </a:lnTo>
                  <a:lnTo>
                    <a:pt x="3370" y="2310"/>
                  </a:lnTo>
                  <a:lnTo>
                    <a:pt x="3517" y="2174"/>
                  </a:lnTo>
                  <a:lnTo>
                    <a:pt x="3660" y="2047"/>
                  </a:lnTo>
                  <a:lnTo>
                    <a:pt x="3793" y="1936"/>
                  </a:lnTo>
                  <a:lnTo>
                    <a:pt x="3908" y="1849"/>
                  </a:lnTo>
                  <a:lnTo>
                    <a:pt x="4000" y="1791"/>
                  </a:lnTo>
                  <a:lnTo>
                    <a:pt x="4000" y="1791"/>
                  </a:lnTo>
                  <a:lnTo>
                    <a:pt x="4012" y="1786"/>
                  </a:lnTo>
                  <a:lnTo>
                    <a:pt x="4029" y="1777"/>
                  </a:lnTo>
                  <a:lnTo>
                    <a:pt x="4050" y="1765"/>
                  </a:lnTo>
                  <a:lnTo>
                    <a:pt x="4075" y="1751"/>
                  </a:lnTo>
                  <a:lnTo>
                    <a:pt x="4101" y="1736"/>
                  </a:lnTo>
                  <a:lnTo>
                    <a:pt x="4128" y="1721"/>
                  </a:lnTo>
                  <a:lnTo>
                    <a:pt x="4155" y="1705"/>
                  </a:lnTo>
                  <a:lnTo>
                    <a:pt x="4181" y="1690"/>
                  </a:lnTo>
                  <a:lnTo>
                    <a:pt x="4205" y="1677"/>
                  </a:lnTo>
                  <a:lnTo>
                    <a:pt x="4225" y="1666"/>
                  </a:lnTo>
                  <a:lnTo>
                    <a:pt x="4225" y="1666"/>
                  </a:lnTo>
                  <a:lnTo>
                    <a:pt x="4266" y="1647"/>
                  </a:lnTo>
                  <a:lnTo>
                    <a:pt x="4309" y="1628"/>
                  </a:lnTo>
                  <a:lnTo>
                    <a:pt x="4355" y="1610"/>
                  </a:lnTo>
                  <a:lnTo>
                    <a:pt x="4405" y="1595"/>
                  </a:lnTo>
                  <a:lnTo>
                    <a:pt x="4462" y="1579"/>
                  </a:lnTo>
                  <a:lnTo>
                    <a:pt x="4527" y="1563"/>
                  </a:lnTo>
                  <a:lnTo>
                    <a:pt x="4602" y="1548"/>
                  </a:lnTo>
                  <a:lnTo>
                    <a:pt x="4687" y="1531"/>
                  </a:lnTo>
                  <a:lnTo>
                    <a:pt x="4786" y="1514"/>
                  </a:lnTo>
                  <a:lnTo>
                    <a:pt x="4900" y="1497"/>
                  </a:lnTo>
                  <a:lnTo>
                    <a:pt x="4900" y="1497"/>
                  </a:lnTo>
                  <a:lnTo>
                    <a:pt x="4997" y="1462"/>
                  </a:lnTo>
                  <a:lnTo>
                    <a:pt x="5084" y="1395"/>
                  </a:lnTo>
                  <a:lnTo>
                    <a:pt x="5154" y="1303"/>
                  </a:lnTo>
                  <a:lnTo>
                    <a:pt x="5210" y="1187"/>
                  </a:lnTo>
                  <a:lnTo>
                    <a:pt x="5245" y="1054"/>
                  </a:lnTo>
                  <a:lnTo>
                    <a:pt x="5260" y="909"/>
                  </a:lnTo>
                  <a:lnTo>
                    <a:pt x="5251" y="756"/>
                  </a:lnTo>
                  <a:lnTo>
                    <a:pt x="5218" y="599"/>
                  </a:lnTo>
                  <a:lnTo>
                    <a:pt x="5156" y="444"/>
                  </a:lnTo>
                  <a:lnTo>
                    <a:pt x="5065" y="296"/>
                  </a:lnTo>
                  <a:lnTo>
                    <a:pt x="5065" y="2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0" name="Freeform 322">
              <a:extLst>
                <a:ext uri="{FF2B5EF4-FFF2-40B4-BE49-F238E27FC236}">
                  <a16:creationId xmlns:a16="http://schemas.microsoft.com/office/drawing/2014/main" id="{A01878FD-58B9-E894-558C-297BF6AD4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" y="1430"/>
              <a:ext cx="818" cy="610"/>
            </a:xfrm>
            <a:custGeom>
              <a:avLst/>
              <a:gdLst>
                <a:gd name="T0" fmla="*/ 4568 w 4908"/>
                <a:gd name="T1" fmla="*/ 1156 h 3660"/>
                <a:gd name="T2" fmla="*/ 4292 w 4908"/>
                <a:gd name="T3" fmla="*/ 1208 h 3660"/>
                <a:gd name="T4" fmla="*/ 4099 w 4908"/>
                <a:gd name="T5" fmla="*/ 1259 h 3660"/>
                <a:gd name="T6" fmla="*/ 3960 w 4908"/>
                <a:gd name="T7" fmla="*/ 1318 h 3660"/>
                <a:gd name="T8" fmla="*/ 3932 w 4908"/>
                <a:gd name="T9" fmla="*/ 1330 h 3660"/>
                <a:gd name="T10" fmla="*/ 3902 w 4908"/>
                <a:gd name="T11" fmla="*/ 1343 h 3660"/>
                <a:gd name="T12" fmla="*/ 3882 w 4908"/>
                <a:gd name="T13" fmla="*/ 1349 h 3660"/>
                <a:gd name="T14" fmla="*/ 3869 w 4908"/>
                <a:gd name="T15" fmla="*/ 1352 h 3660"/>
                <a:gd name="T16" fmla="*/ 3827 w 4908"/>
                <a:gd name="T17" fmla="*/ 1370 h 3660"/>
                <a:gd name="T18" fmla="*/ 3761 w 4908"/>
                <a:gd name="T19" fmla="*/ 1400 h 3660"/>
                <a:gd name="T20" fmla="*/ 3705 w 4908"/>
                <a:gd name="T21" fmla="*/ 1427 h 3660"/>
                <a:gd name="T22" fmla="*/ 3565 w 4908"/>
                <a:gd name="T23" fmla="*/ 1508 h 3660"/>
                <a:gd name="T24" fmla="*/ 3118 w 4908"/>
                <a:gd name="T25" fmla="*/ 1895 h 3660"/>
                <a:gd name="T26" fmla="*/ 2701 w 4908"/>
                <a:gd name="T27" fmla="*/ 2341 h 3660"/>
                <a:gd name="T28" fmla="*/ 2470 w 4908"/>
                <a:gd name="T29" fmla="*/ 2613 h 3660"/>
                <a:gd name="T30" fmla="*/ 2263 w 4908"/>
                <a:gd name="T31" fmla="*/ 2809 h 3660"/>
                <a:gd name="T32" fmla="*/ 1804 w 4908"/>
                <a:gd name="T33" fmla="*/ 3120 h 3660"/>
                <a:gd name="T34" fmla="*/ 1330 w 4908"/>
                <a:gd name="T35" fmla="*/ 3398 h 3660"/>
                <a:gd name="T36" fmla="*/ 1112 w 4908"/>
                <a:gd name="T37" fmla="*/ 3523 h 3660"/>
                <a:gd name="T38" fmla="*/ 1054 w 4908"/>
                <a:gd name="T39" fmla="*/ 3557 h 3660"/>
                <a:gd name="T40" fmla="*/ 828 w 4908"/>
                <a:gd name="T41" fmla="*/ 3642 h 3660"/>
                <a:gd name="T42" fmla="*/ 504 w 4908"/>
                <a:gd name="T43" fmla="*/ 3642 h 3660"/>
                <a:gd name="T44" fmla="*/ 272 w 4908"/>
                <a:gd name="T45" fmla="*/ 3523 h 3660"/>
                <a:gd name="T46" fmla="*/ 9 w 4908"/>
                <a:gd name="T47" fmla="*/ 3118 h 3660"/>
                <a:gd name="T48" fmla="*/ 53 w 4908"/>
                <a:gd name="T49" fmla="*/ 2720 h 3660"/>
                <a:gd name="T50" fmla="*/ 211 w 4908"/>
                <a:gd name="T51" fmla="*/ 2412 h 3660"/>
                <a:gd name="T52" fmla="*/ 258 w 4908"/>
                <a:gd name="T53" fmla="*/ 2342 h 3660"/>
                <a:gd name="T54" fmla="*/ 260 w 4908"/>
                <a:gd name="T55" fmla="*/ 2339 h 3660"/>
                <a:gd name="T56" fmla="*/ 263 w 4908"/>
                <a:gd name="T57" fmla="*/ 2336 h 3660"/>
                <a:gd name="T58" fmla="*/ 267 w 4908"/>
                <a:gd name="T59" fmla="*/ 2333 h 3660"/>
                <a:gd name="T60" fmla="*/ 356 w 4908"/>
                <a:gd name="T61" fmla="*/ 2291 h 3660"/>
                <a:gd name="T62" fmla="*/ 705 w 4908"/>
                <a:gd name="T63" fmla="*/ 2147 h 3660"/>
                <a:gd name="T64" fmla="*/ 1150 w 4908"/>
                <a:gd name="T65" fmla="*/ 1931 h 3660"/>
                <a:gd name="T66" fmla="*/ 1411 w 4908"/>
                <a:gd name="T67" fmla="*/ 1763 h 3660"/>
                <a:gd name="T68" fmla="*/ 1659 w 4908"/>
                <a:gd name="T69" fmla="*/ 1550 h 3660"/>
                <a:gd name="T70" fmla="*/ 1855 w 4908"/>
                <a:gd name="T71" fmla="*/ 1352 h 3660"/>
                <a:gd name="T72" fmla="*/ 2016 w 4908"/>
                <a:gd name="T73" fmla="*/ 1167 h 3660"/>
                <a:gd name="T74" fmla="*/ 2118 w 4908"/>
                <a:gd name="T75" fmla="*/ 1045 h 3660"/>
                <a:gd name="T76" fmla="*/ 2277 w 4908"/>
                <a:gd name="T77" fmla="*/ 865 h 3660"/>
                <a:gd name="T78" fmla="*/ 2460 w 4908"/>
                <a:gd name="T79" fmla="*/ 692 h 3660"/>
                <a:gd name="T80" fmla="*/ 2690 w 4908"/>
                <a:gd name="T81" fmla="*/ 518 h 3660"/>
                <a:gd name="T82" fmla="*/ 3028 w 4908"/>
                <a:gd name="T83" fmla="*/ 327 h 3660"/>
                <a:gd name="T84" fmla="*/ 3506 w 4908"/>
                <a:gd name="T85" fmla="*/ 132 h 3660"/>
                <a:gd name="T86" fmla="*/ 3837 w 4908"/>
                <a:gd name="T87" fmla="*/ 35 h 3660"/>
                <a:gd name="T88" fmla="*/ 3914 w 4908"/>
                <a:gd name="T89" fmla="*/ 17 h 3660"/>
                <a:gd name="T90" fmla="*/ 4052 w 4908"/>
                <a:gd name="T91" fmla="*/ 2 h 3660"/>
                <a:gd name="T92" fmla="*/ 4358 w 4908"/>
                <a:gd name="T93" fmla="*/ 17 h 3660"/>
                <a:gd name="T94" fmla="*/ 4671 w 4908"/>
                <a:gd name="T95" fmla="*/ 154 h 3660"/>
                <a:gd name="T96" fmla="*/ 4792 w 4908"/>
                <a:gd name="T97" fmla="*/ 315 h 3660"/>
                <a:gd name="T98" fmla="*/ 4881 w 4908"/>
                <a:gd name="T99" fmla="*/ 531 h 3660"/>
                <a:gd name="T100" fmla="*/ 4908 w 4908"/>
                <a:gd name="T101" fmla="*/ 732 h 3660"/>
                <a:gd name="T102" fmla="*/ 4879 w 4908"/>
                <a:gd name="T103" fmla="*/ 907 h 3660"/>
                <a:gd name="T104" fmla="*/ 4849 w 4908"/>
                <a:gd name="T105" fmla="*/ 978 h 3660"/>
                <a:gd name="T106" fmla="*/ 4792 w 4908"/>
                <a:gd name="T107" fmla="*/ 1065 h 3660"/>
                <a:gd name="T108" fmla="*/ 4728 w 4908"/>
                <a:gd name="T109" fmla="*/ 1121 h 3660"/>
                <a:gd name="T110" fmla="*/ 4684 w 4908"/>
                <a:gd name="T111" fmla="*/ 1138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8" h="3660">
                  <a:moveTo>
                    <a:pt x="4684" y="1138"/>
                  </a:moveTo>
                  <a:lnTo>
                    <a:pt x="4684" y="1138"/>
                  </a:lnTo>
                  <a:lnTo>
                    <a:pt x="4568" y="1156"/>
                  </a:lnTo>
                  <a:lnTo>
                    <a:pt x="4465" y="1174"/>
                  </a:lnTo>
                  <a:lnTo>
                    <a:pt x="4373" y="1191"/>
                  </a:lnTo>
                  <a:lnTo>
                    <a:pt x="4292" y="1208"/>
                  </a:lnTo>
                  <a:lnTo>
                    <a:pt x="4220" y="1225"/>
                  </a:lnTo>
                  <a:lnTo>
                    <a:pt x="4156" y="1242"/>
                  </a:lnTo>
                  <a:lnTo>
                    <a:pt x="4099" y="1259"/>
                  </a:lnTo>
                  <a:lnTo>
                    <a:pt x="4049" y="1277"/>
                  </a:lnTo>
                  <a:lnTo>
                    <a:pt x="4002" y="1297"/>
                  </a:lnTo>
                  <a:lnTo>
                    <a:pt x="3960" y="1318"/>
                  </a:lnTo>
                  <a:lnTo>
                    <a:pt x="3960" y="1318"/>
                  </a:lnTo>
                  <a:lnTo>
                    <a:pt x="3945" y="1325"/>
                  </a:lnTo>
                  <a:lnTo>
                    <a:pt x="3932" y="1330"/>
                  </a:lnTo>
                  <a:lnTo>
                    <a:pt x="3921" y="1335"/>
                  </a:lnTo>
                  <a:lnTo>
                    <a:pt x="3911" y="1340"/>
                  </a:lnTo>
                  <a:lnTo>
                    <a:pt x="3902" y="1343"/>
                  </a:lnTo>
                  <a:lnTo>
                    <a:pt x="3895" y="1345"/>
                  </a:lnTo>
                  <a:lnTo>
                    <a:pt x="3888" y="1347"/>
                  </a:lnTo>
                  <a:lnTo>
                    <a:pt x="3882" y="1349"/>
                  </a:lnTo>
                  <a:lnTo>
                    <a:pt x="3875" y="1351"/>
                  </a:lnTo>
                  <a:lnTo>
                    <a:pt x="3869" y="1352"/>
                  </a:lnTo>
                  <a:lnTo>
                    <a:pt x="3869" y="1352"/>
                  </a:lnTo>
                  <a:lnTo>
                    <a:pt x="3861" y="1355"/>
                  </a:lnTo>
                  <a:lnTo>
                    <a:pt x="3846" y="1362"/>
                  </a:lnTo>
                  <a:lnTo>
                    <a:pt x="3827" y="1370"/>
                  </a:lnTo>
                  <a:lnTo>
                    <a:pt x="3807" y="1379"/>
                  </a:lnTo>
                  <a:lnTo>
                    <a:pt x="3784" y="1390"/>
                  </a:lnTo>
                  <a:lnTo>
                    <a:pt x="3761" y="1400"/>
                  </a:lnTo>
                  <a:lnTo>
                    <a:pt x="3739" y="1411"/>
                  </a:lnTo>
                  <a:lnTo>
                    <a:pt x="3720" y="1420"/>
                  </a:lnTo>
                  <a:lnTo>
                    <a:pt x="3705" y="1427"/>
                  </a:lnTo>
                  <a:lnTo>
                    <a:pt x="3694" y="1432"/>
                  </a:lnTo>
                  <a:lnTo>
                    <a:pt x="3694" y="1432"/>
                  </a:lnTo>
                  <a:lnTo>
                    <a:pt x="3565" y="1508"/>
                  </a:lnTo>
                  <a:lnTo>
                    <a:pt x="3422" y="1617"/>
                  </a:lnTo>
                  <a:lnTo>
                    <a:pt x="3271" y="1748"/>
                  </a:lnTo>
                  <a:lnTo>
                    <a:pt x="3118" y="1895"/>
                  </a:lnTo>
                  <a:lnTo>
                    <a:pt x="2968" y="2048"/>
                  </a:lnTo>
                  <a:lnTo>
                    <a:pt x="2827" y="2200"/>
                  </a:lnTo>
                  <a:lnTo>
                    <a:pt x="2701" y="2341"/>
                  </a:lnTo>
                  <a:lnTo>
                    <a:pt x="2596" y="2462"/>
                  </a:lnTo>
                  <a:lnTo>
                    <a:pt x="2517" y="2556"/>
                  </a:lnTo>
                  <a:lnTo>
                    <a:pt x="2470" y="2613"/>
                  </a:lnTo>
                  <a:lnTo>
                    <a:pt x="2470" y="2613"/>
                  </a:lnTo>
                  <a:lnTo>
                    <a:pt x="2382" y="2708"/>
                  </a:lnTo>
                  <a:lnTo>
                    <a:pt x="2263" y="2809"/>
                  </a:lnTo>
                  <a:lnTo>
                    <a:pt x="2123" y="2913"/>
                  </a:lnTo>
                  <a:lnTo>
                    <a:pt x="1968" y="3017"/>
                  </a:lnTo>
                  <a:lnTo>
                    <a:pt x="1804" y="3120"/>
                  </a:lnTo>
                  <a:lnTo>
                    <a:pt x="1639" y="3220"/>
                  </a:lnTo>
                  <a:lnTo>
                    <a:pt x="1479" y="3313"/>
                  </a:lnTo>
                  <a:lnTo>
                    <a:pt x="1330" y="3398"/>
                  </a:lnTo>
                  <a:lnTo>
                    <a:pt x="1200" y="3472"/>
                  </a:lnTo>
                  <a:lnTo>
                    <a:pt x="1096" y="3533"/>
                  </a:lnTo>
                  <a:lnTo>
                    <a:pt x="1112" y="3523"/>
                  </a:lnTo>
                  <a:lnTo>
                    <a:pt x="1112" y="3523"/>
                  </a:lnTo>
                  <a:lnTo>
                    <a:pt x="1094" y="3534"/>
                  </a:lnTo>
                  <a:lnTo>
                    <a:pt x="1054" y="3557"/>
                  </a:lnTo>
                  <a:lnTo>
                    <a:pt x="995" y="3585"/>
                  </a:lnTo>
                  <a:lnTo>
                    <a:pt x="918" y="3616"/>
                  </a:lnTo>
                  <a:lnTo>
                    <a:pt x="828" y="3642"/>
                  </a:lnTo>
                  <a:lnTo>
                    <a:pt x="726" y="3659"/>
                  </a:lnTo>
                  <a:lnTo>
                    <a:pt x="618" y="3660"/>
                  </a:lnTo>
                  <a:lnTo>
                    <a:pt x="504" y="3642"/>
                  </a:lnTo>
                  <a:lnTo>
                    <a:pt x="387" y="3598"/>
                  </a:lnTo>
                  <a:lnTo>
                    <a:pt x="272" y="3523"/>
                  </a:lnTo>
                  <a:lnTo>
                    <a:pt x="272" y="3523"/>
                  </a:lnTo>
                  <a:lnTo>
                    <a:pt x="138" y="3392"/>
                  </a:lnTo>
                  <a:lnTo>
                    <a:pt x="54" y="3257"/>
                  </a:lnTo>
                  <a:lnTo>
                    <a:pt x="9" y="3118"/>
                  </a:lnTo>
                  <a:lnTo>
                    <a:pt x="0" y="2981"/>
                  </a:lnTo>
                  <a:lnTo>
                    <a:pt x="17" y="2847"/>
                  </a:lnTo>
                  <a:lnTo>
                    <a:pt x="53" y="2720"/>
                  </a:lnTo>
                  <a:lnTo>
                    <a:pt x="103" y="2603"/>
                  </a:lnTo>
                  <a:lnTo>
                    <a:pt x="158" y="2499"/>
                  </a:lnTo>
                  <a:lnTo>
                    <a:pt x="211" y="2412"/>
                  </a:lnTo>
                  <a:lnTo>
                    <a:pt x="257" y="2343"/>
                  </a:lnTo>
                  <a:lnTo>
                    <a:pt x="257" y="2343"/>
                  </a:lnTo>
                  <a:lnTo>
                    <a:pt x="258" y="2342"/>
                  </a:lnTo>
                  <a:lnTo>
                    <a:pt x="258" y="2341"/>
                  </a:lnTo>
                  <a:lnTo>
                    <a:pt x="259" y="2340"/>
                  </a:lnTo>
                  <a:lnTo>
                    <a:pt x="260" y="2339"/>
                  </a:lnTo>
                  <a:lnTo>
                    <a:pt x="261" y="2338"/>
                  </a:lnTo>
                  <a:lnTo>
                    <a:pt x="262" y="2337"/>
                  </a:lnTo>
                  <a:lnTo>
                    <a:pt x="263" y="2336"/>
                  </a:lnTo>
                  <a:lnTo>
                    <a:pt x="264" y="2335"/>
                  </a:lnTo>
                  <a:lnTo>
                    <a:pt x="265" y="2334"/>
                  </a:lnTo>
                  <a:lnTo>
                    <a:pt x="267" y="2333"/>
                  </a:lnTo>
                  <a:lnTo>
                    <a:pt x="267" y="2333"/>
                  </a:lnTo>
                  <a:lnTo>
                    <a:pt x="292" y="2318"/>
                  </a:lnTo>
                  <a:lnTo>
                    <a:pt x="356" y="2291"/>
                  </a:lnTo>
                  <a:lnTo>
                    <a:pt x="450" y="2253"/>
                  </a:lnTo>
                  <a:lnTo>
                    <a:pt x="568" y="2204"/>
                  </a:lnTo>
                  <a:lnTo>
                    <a:pt x="705" y="2147"/>
                  </a:lnTo>
                  <a:lnTo>
                    <a:pt x="851" y="2083"/>
                  </a:lnTo>
                  <a:lnTo>
                    <a:pt x="1002" y="2010"/>
                  </a:lnTo>
                  <a:lnTo>
                    <a:pt x="1150" y="1931"/>
                  </a:lnTo>
                  <a:lnTo>
                    <a:pt x="1289" y="1849"/>
                  </a:lnTo>
                  <a:lnTo>
                    <a:pt x="1411" y="1763"/>
                  </a:lnTo>
                  <a:lnTo>
                    <a:pt x="1411" y="1763"/>
                  </a:lnTo>
                  <a:lnTo>
                    <a:pt x="1501" y="1691"/>
                  </a:lnTo>
                  <a:lnTo>
                    <a:pt x="1583" y="1620"/>
                  </a:lnTo>
                  <a:lnTo>
                    <a:pt x="1659" y="1550"/>
                  </a:lnTo>
                  <a:lnTo>
                    <a:pt x="1729" y="1482"/>
                  </a:lnTo>
                  <a:lnTo>
                    <a:pt x="1794" y="1417"/>
                  </a:lnTo>
                  <a:lnTo>
                    <a:pt x="1855" y="1352"/>
                  </a:lnTo>
                  <a:lnTo>
                    <a:pt x="1912" y="1289"/>
                  </a:lnTo>
                  <a:lnTo>
                    <a:pt x="1965" y="1227"/>
                  </a:lnTo>
                  <a:lnTo>
                    <a:pt x="2016" y="1167"/>
                  </a:lnTo>
                  <a:lnTo>
                    <a:pt x="2065" y="1107"/>
                  </a:lnTo>
                  <a:lnTo>
                    <a:pt x="2065" y="1107"/>
                  </a:lnTo>
                  <a:lnTo>
                    <a:pt x="2118" y="1045"/>
                  </a:lnTo>
                  <a:lnTo>
                    <a:pt x="2171" y="984"/>
                  </a:lnTo>
                  <a:lnTo>
                    <a:pt x="2223" y="924"/>
                  </a:lnTo>
                  <a:lnTo>
                    <a:pt x="2277" y="865"/>
                  </a:lnTo>
                  <a:lnTo>
                    <a:pt x="2335" y="806"/>
                  </a:lnTo>
                  <a:lnTo>
                    <a:pt x="2395" y="749"/>
                  </a:lnTo>
                  <a:lnTo>
                    <a:pt x="2460" y="692"/>
                  </a:lnTo>
                  <a:lnTo>
                    <a:pt x="2529" y="633"/>
                  </a:lnTo>
                  <a:lnTo>
                    <a:pt x="2606" y="576"/>
                  </a:lnTo>
                  <a:lnTo>
                    <a:pt x="2690" y="518"/>
                  </a:lnTo>
                  <a:lnTo>
                    <a:pt x="2690" y="518"/>
                  </a:lnTo>
                  <a:lnTo>
                    <a:pt x="2858" y="415"/>
                  </a:lnTo>
                  <a:lnTo>
                    <a:pt x="3028" y="327"/>
                  </a:lnTo>
                  <a:lnTo>
                    <a:pt x="3196" y="250"/>
                  </a:lnTo>
                  <a:lnTo>
                    <a:pt x="3357" y="185"/>
                  </a:lnTo>
                  <a:lnTo>
                    <a:pt x="3506" y="132"/>
                  </a:lnTo>
                  <a:lnTo>
                    <a:pt x="3638" y="89"/>
                  </a:lnTo>
                  <a:lnTo>
                    <a:pt x="3750" y="57"/>
                  </a:lnTo>
                  <a:lnTo>
                    <a:pt x="3837" y="35"/>
                  </a:lnTo>
                  <a:lnTo>
                    <a:pt x="3893" y="22"/>
                  </a:lnTo>
                  <a:lnTo>
                    <a:pt x="3914" y="17"/>
                  </a:lnTo>
                  <a:lnTo>
                    <a:pt x="3914" y="17"/>
                  </a:lnTo>
                  <a:lnTo>
                    <a:pt x="3932" y="14"/>
                  </a:lnTo>
                  <a:lnTo>
                    <a:pt x="3979" y="8"/>
                  </a:lnTo>
                  <a:lnTo>
                    <a:pt x="4052" y="2"/>
                  </a:lnTo>
                  <a:lnTo>
                    <a:pt x="4144" y="0"/>
                  </a:lnTo>
                  <a:lnTo>
                    <a:pt x="4248" y="4"/>
                  </a:lnTo>
                  <a:lnTo>
                    <a:pt x="4358" y="17"/>
                  </a:lnTo>
                  <a:lnTo>
                    <a:pt x="4470" y="46"/>
                  </a:lnTo>
                  <a:lnTo>
                    <a:pt x="4576" y="89"/>
                  </a:lnTo>
                  <a:lnTo>
                    <a:pt x="4671" y="154"/>
                  </a:lnTo>
                  <a:lnTo>
                    <a:pt x="4749" y="243"/>
                  </a:lnTo>
                  <a:lnTo>
                    <a:pt x="4749" y="243"/>
                  </a:lnTo>
                  <a:lnTo>
                    <a:pt x="4792" y="315"/>
                  </a:lnTo>
                  <a:lnTo>
                    <a:pt x="4830" y="388"/>
                  </a:lnTo>
                  <a:lnTo>
                    <a:pt x="4859" y="460"/>
                  </a:lnTo>
                  <a:lnTo>
                    <a:pt x="4881" y="531"/>
                  </a:lnTo>
                  <a:lnTo>
                    <a:pt x="4897" y="600"/>
                  </a:lnTo>
                  <a:lnTo>
                    <a:pt x="4906" y="668"/>
                  </a:lnTo>
                  <a:lnTo>
                    <a:pt x="4908" y="732"/>
                  </a:lnTo>
                  <a:lnTo>
                    <a:pt x="4904" y="794"/>
                  </a:lnTo>
                  <a:lnTo>
                    <a:pt x="4894" y="853"/>
                  </a:lnTo>
                  <a:lnTo>
                    <a:pt x="4879" y="907"/>
                  </a:lnTo>
                  <a:lnTo>
                    <a:pt x="4879" y="907"/>
                  </a:lnTo>
                  <a:lnTo>
                    <a:pt x="4864" y="944"/>
                  </a:lnTo>
                  <a:lnTo>
                    <a:pt x="4849" y="978"/>
                  </a:lnTo>
                  <a:lnTo>
                    <a:pt x="4831" y="1010"/>
                  </a:lnTo>
                  <a:lnTo>
                    <a:pt x="4812" y="1039"/>
                  </a:lnTo>
                  <a:lnTo>
                    <a:pt x="4792" y="1065"/>
                  </a:lnTo>
                  <a:lnTo>
                    <a:pt x="4772" y="1086"/>
                  </a:lnTo>
                  <a:lnTo>
                    <a:pt x="4750" y="1105"/>
                  </a:lnTo>
                  <a:lnTo>
                    <a:pt x="4728" y="1121"/>
                  </a:lnTo>
                  <a:lnTo>
                    <a:pt x="4706" y="1131"/>
                  </a:lnTo>
                  <a:lnTo>
                    <a:pt x="4684" y="1138"/>
                  </a:lnTo>
                  <a:lnTo>
                    <a:pt x="4684" y="1138"/>
                  </a:lnTo>
                  <a:close/>
                </a:path>
              </a:pathLst>
            </a:custGeom>
            <a:solidFill>
              <a:srgbClr val="FF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1" name="Freeform 323">
              <a:extLst>
                <a:ext uri="{FF2B5EF4-FFF2-40B4-BE49-F238E27FC236}">
                  <a16:creationId xmlns:a16="http://schemas.microsoft.com/office/drawing/2014/main" id="{7162263E-4D5F-1C41-8A9A-9576AF2C2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534"/>
              <a:ext cx="703" cy="508"/>
            </a:xfrm>
            <a:custGeom>
              <a:avLst/>
              <a:gdLst>
                <a:gd name="T0" fmla="*/ 3039 w 4218"/>
                <a:gd name="T1" fmla="*/ 144 h 3044"/>
                <a:gd name="T2" fmla="*/ 2784 w 4218"/>
                <a:gd name="T3" fmla="*/ 252 h 3044"/>
                <a:gd name="T4" fmla="*/ 2515 w 4218"/>
                <a:gd name="T5" fmla="*/ 434 h 3044"/>
                <a:gd name="T6" fmla="*/ 2230 w 4218"/>
                <a:gd name="T7" fmla="*/ 685 h 3044"/>
                <a:gd name="T8" fmla="*/ 1924 w 4218"/>
                <a:gd name="T9" fmla="*/ 996 h 3044"/>
                <a:gd name="T10" fmla="*/ 1594 w 4218"/>
                <a:gd name="T11" fmla="*/ 1358 h 3044"/>
                <a:gd name="T12" fmla="*/ 1429 w 4218"/>
                <a:gd name="T13" fmla="*/ 1530 h 3044"/>
                <a:gd name="T14" fmla="*/ 1104 w 4218"/>
                <a:gd name="T15" fmla="*/ 1780 h 3044"/>
                <a:gd name="T16" fmla="*/ 796 w 4218"/>
                <a:gd name="T17" fmla="*/ 1940 h 3044"/>
                <a:gd name="T18" fmla="*/ 517 w 4218"/>
                <a:gd name="T19" fmla="*/ 2044 h 3044"/>
                <a:gd name="T20" fmla="*/ 279 w 4218"/>
                <a:gd name="T21" fmla="*/ 2131 h 3044"/>
                <a:gd name="T22" fmla="*/ 180 w 4218"/>
                <a:gd name="T23" fmla="*/ 2178 h 3044"/>
                <a:gd name="T24" fmla="*/ 174 w 4218"/>
                <a:gd name="T25" fmla="*/ 2184 h 3044"/>
                <a:gd name="T26" fmla="*/ 168 w 4218"/>
                <a:gd name="T27" fmla="*/ 2187 h 3044"/>
                <a:gd name="T28" fmla="*/ 162 w 4218"/>
                <a:gd name="T29" fmla="*/ 2191 h 3044"/>
                <a:gd name="T30" fmla="*/ 157 w 4218"/>
                <a:gd name="T31" fmla="*/ 2195 h 3044"/>
                <a:gd name="T32" fmla="*/ 150 w 4218"/>
                <a:gd name="T33" fmla="*/ 2199 h 3044"/>
                <a:gd name="T34" fmla="*/ 84 w 4218"/>
                <a:gd name="T35" fmla="*/ 2259 h 3044"/>
                <a:gd name="T36" fmla="*/ 12 w 4218"/>
                <a:gd name="T37" fmla="*/ 2429 h 3044"/>
                <a:gd name="T38" fmla="*/ 1 w 4218"/>
                <a:gd name="T39" fmla="*/ 2632 h 3044"/>
                <a:gd name="T40" fmla="*/ 27 w 4218"/>
                <a:gd name="T41" fmla="*/ 2832 h 3044"/>
                <a:gd name="T42" fmla="*/ 65 w 4218"/>
                <a:gd name="T43" fmla="*/ 2991 h 3044"/>
                <a:gd name="T44" fmla="*/ 81 w 4218"/>
                <a:gd name="T45" fmla="*/ 3044 h 3044"/>
                <a:gd name="T46" fmla="*/ 86 w 4218"/>
                <a:gd name="T47" fmla="*/ 3043 h 3044"/>
                <a:gd name="T48" fmla="*/ 90 w 4218"/>
                <a:gd name="T49" fmla="*/ 3043 h 3044"/>
                <a:gd name="T50" fmla="*/ 95 w 4218"/>
                <a:gd name="T51" fmla="*/ 3043 h 3044"/>
                <a:gd name="T52" fmla="*/ 100 w 4218"/>
                <a:gd name="T53" fmla="*/ 3043 h 3044"/>
                <a:gd name="T54" fmla="*/ 106 w 4218"/>
                <a:gd name="T55" fmla="*/ 3044 h 3044"/>
                <a:gd name="T56" fmla="*/ 89 w 4218"/>
                <a:gd name="T57" fmla="*/ 2991 h 3044"/>
                <a:gd name="T58" fmla="*/ 50 w 4218"/>
                <a:gd name="T59" fmla="*/ 2832 h 3044"/>
                <a:gd name="T60" fmla="*/ 23 w 4218"/>
                <a:gd name="T61" fmla="*/ 2634 h 3044"/>
                <a:gd name="T62" fmla="*/ 33 w 4218"/>
                <a:gd name="T63" fmla="*/ 2432 h 3044"/>
                <a:gd name="T64" fmla="*/ 104 w 4218"/>
                <a:gd name="T65" fmla="*/ 2264 h 3044"/>
                <a:gd name="T66" fmla="*/ 170 w 4218"/>
                <a:gd name="T67" fmla="*/ 2203 h 3044"/>
                <a:gd name="T68" fmla="*/ 382 w 4218"/>
                <a:gd name="T69" fmla="*/ 2108 h 3044"/>
                <a:gd name="T70" fmla="*/ 645 w 4218"/>
                <a:gd name="T71" fmla="*/ 2016 h 3044"/>
                <a:gd name="T72" fmla="*/ 945 w 4218"/>
                <a:gd name="T73" fmla="*/ 1890 h 3044"/>
                <a:gd name="T74" fmla="*/ 1271 w 4218"/>
                <a:gd name="T75" fmla="*/ 1689 h 3044"/>
                <a:gd name="T76" fmla="*/ 1610 w 4218"/>
                <a:gd name="T77" fmla="*/ 1374 h 3044"/>
                <a:gd name="T78" fmla="*/ 1776 w 4218"/>
                <a:gd name="T79" fmla="*/ 1187 h 3044"/>
                <a:gd name="T80" fmla="*/ 2091 w 4218"/>
                <a:gd name="T81" fmla="*/ 850 h 3044"/>
                <a:gd name="T82" fmla="*/ 2383 w 4218"/>
                <a:gd name="T83" fmla="*/ 570 h 3044"/>
                <a:gd name="T84" fmla="*/ 2658 w 4218"/>
                <a:gd name="T85" fmla="*/ 353 h 3044"/>
                <a:gd name="T86" fmla="*/ 2918 w 4218"/>
                <a:gd name="T87" fmla="*/ 207 h 3044"/>
                <a:gd name="T88" fmla="*/ 3043 w 4218"/>
                <a:gd name="T89" fmla="*/ 163 h 3044"/>
                <a:gd name="T90" fmla="*/ 3283 w 4218"/>
                <a:gd name="T91" fmla="*/ 89 h 3044"/>
                <a:gd name="T92" fmla="*/ 3530 w 4218"/>
                <a:gd name="T93" fmla="*/ 28 h 3044"/>
                <a:gd name="T94" fmla="*/ 3777 w 4218"/>
                <a:gd name="T95" fmla="*/ 36 h 3044"/>
                <a:gd name="T96" fmla="*/ 4008 w 4218"/>
                <a:gd name="T97" fmla="*/ 168 h 3044"/>
                <a:gd name="T98" fmla="*/ 4213 w 4218"/>
                <a:gd name="T99" fmla="*/ 478 h 3044"/>
                <a:gd name="T100" fmla="*/ 4213 w 4218"/>
                <a:gd name="T101" fmla="*/ 478 h 3044"/>
                <a:gd name="T102" fmla="*/ 4214 w 4218"/>
                <a:gd name="T103" fmla="*/ 476 h 3044"/>
                <a:gd name="T104" fmla="*/ 4215 w 4218"/>
                <a:gd name="T105" fmla="*/ 475 h 3044"/>
                <a:gd name="T106" fmla="*/ 4216 w 4218"/>
                <a:gd name="T107" fmla="*/ 474 h 3044"/>
                <a:gd name="T108" fmla="*/ 4217 w 4218"/>
                <a:gd name="T109" fmla="*/ 474 h 3044"/>
                <a:gd name="T110" fmla="*/ 4218 w 4218"/>
                <a:gd name="T111" fmla="*/ 474 h 3044"/>
                <a:gd name="T112" fmla="*/ 4013 w 4218"/>
                <a:gd name="T113" fmla="*/ 153 h 3044"/>
                <a:gd name="T114" fmla="*/ 3780 w 4218"/>
                <a:gd name="T115" fmla="*/ 17 h 3044"/>
                <a:gd name="T116" fmla="*/ 3531 w 4218"/>
                <a:gd name="T117" fmla="*/ 7 h 3044"/>
                <a:gd name="T118" fmla="*/ 3279 w 4218"/>
                <a:gd name="T119" fmla="*/ 69 h 3044"/>
                <a:gd name="T120" fmla="*/ 3039 w 4218"/>
                <a:gd name="T121" fmla="*/ 144 h 3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18" h="3044">
                  <a:moveTo>
                    <a:pt x="3039" y="144"/>
                  </a:moveTo>
                  <a:lnTo>
                    <a:pt x="3039" y="144"/>
                  </a:lnTo>
                  <a:lnTo>
                    <a:pt x="2912" y="187"/>
                  </a:lnTo>
                  <a:lnTo>
                    <a:pt x="2784" y="252"/>
                  </a:lnTo>
                  <a:lnTo>
                    <a:pt x="2651" y="334"/>
                  </a:lnTo>
                  <a:lnTo>
                    <a:pt x="2515" y="434"/>
                  </a:lnTo>
                  <a:lnTo>
                    <a:pt x="2375" y="552"/>
                  </a:lnTo>
                  <a:lnTo>
                    <a:pt x="2230" y="685"/>
                  </a:lnTo>
                  <a:lnTo>
                    <a:pt x="2080" y="833"/>
                  </a:lnTo>
                  <a:lnTo>
                    <a:pt x="1924" y="996"/>
                  </a:lnTo>
                  <a:lnTo>
                    <a:pt x="1763" y="1171"/>
                  </a:lnTo>
                  <a:lnTo>
                    <a:pt x="1594" y="1358"/>
                  </a:lnTo>
                  <a:lnTo>
                    <a:pt x="1595" y="1358"/>
                  </a:lnTo>
                  <a:lnTo>
                    <a:pt x="1429" y="1530"/>
                  </a:lnTo>
                  <a:lnTo>
                    <a:pt x="1265" y="1669"/>
                  </a:lnTo>
                  <a:lnTo>
                    <a:pt x="1104" y="1780"/>
                  </a:lnTo>
                  <a:lnTo>
                    <a:pt x="947" y="1870"/>
                  </a:lnTo>
                  <a:lnTo>
                    <a:pt x="796" y="1940"/>
                  </a:lnTo>
                  <a:lnTo>
                    <a:pt x="652" y="1997"/>
                  </a:lnTo>
                  <a:lnTo>
                    <a:pt x="517" y="2044"/>
                  </a:lnTo>
                  <a:lnTo>
                    <a:pt x="393" y="2088"/>
                  </a:lnTo>
                  <a:lnTo>
                    <a:pt x="279" y="2131"/>
                  </a:lnTo>
                  <a:lnTo>
                    <a:pt x="180" y="2178"/>
                  </a:lnTo>
                  <a:lnTo>
                    <a:pt x="180" y="2178"/>
                  </a:lnTo>
                  <a:lnTo>
                    <a:pt x="177" y="2182"/>
                  </a:lnTo>
                  <a:lnTo>
                    <a:pt x="174" y="2184"/>
                  </a:lnTo>
                  <a:lnTo>
                    <a:pt x="171" y="2186"/>
                  </a:lnTo>
                  <a:lnTo>
                    <a:pt x="168" y="2187"/>
                  </a:lnTo>
                  <a:lnTo>
                    <a:pt x="165" y="2189"/>
                  </a:lnTo>
                  <a:lnTo>
                    <a:pt x="162" y="2191"/>
                  </a:lnTo>
                  <a:lnTo>
                    <a:pt x="160" y="2193"/>
                  </a:lnTo>
                  <a:lnTo>
                    <a:pt x="157" y="2195"/>
                  </a:lnTo>
                  <a:lnTo>
                    <a:pt x="153" y="2197"/>
                  </a:lnTo>
                  <a:lnTo>
                    <a:pt x="150" y="2199"/>
                  </a:lnTo>
                  <a:lnTo>
                    <a:pt x="150" y="2199"/>
                  </a:lnTo>
                  <a:lnTo>
                    <a:pt x="84" y="2259"/>
                  </a:lnTo>
                  <a:lnTo>
                    <a:pt x="39" y="2337"/>
                  </a:lnTo>
                  <a:lnTo>
                    <a:pt x="12" y="2429"/>
                  </a:lnTo>
                  <a:lnTo>
                    <a:pt x="0" y="2528"/>
                  </a:lnTo>
                  <a:lnTo>
                    <a:pt x="1" y="2632"/>
                  </a:lnTo>
                  <a:lnTo>
                    <a:pt x="12" y="2734"/>
                  </a:lnTo>
                  <a:lnTo>
                    <a:pt x="27" y="2832"/>
                  </a:lnTo>
                  <a:lnTo>
                    <a:pt x="46" y="2918"/>
                  </a:lnTo>
                  <a:lnTo>
                    <a:pt x="65" y="2991"/>
                  </a:lnTo>
                  <a:lnTo>
                    <a:pt x="81" y="3044"/>
                  </a:lnTo>
                  <a:lnTo>
                    <a:pt x="81" y="3044"/>
                  </a:lnTo>
                  <a:lnTo>
                    <a:pt x="83" y="3043"/>
                  </a:lnTo>
                  <a:lnTo>
                    <a:pt x="86" y="3043"/>
                  </a:lnTo>
                  <a:lnTo>
                    <a:pt x="88" y="3043"/>
                  </a:lnTo>
                  <a:lnTo>
                    <a:pt x="90" y="3043"/>
                  </a:lnTo>
                  <a:lnTo>
                    <a:pt x="93" y="3043"/>
                  </a:lnTo>
                  <a:lnTo>
                    <a:pt x="95" y="3043"/>
                  </a:lnTo>
                  <a:lnTo>
                    <a:pt x="97" y="3043"/>
                  </a:lnTo>
                  <a:lnTo>
                    <a:pt x="100" y="3043"/>
                  </a:lnTo>
                  <a:lnTo>
                    <a:pt x="102" y="3043"/>
                  </a:lnTo>
                  <a:lnTo>
                    <a:pt x="106" y="3044"/>
                  </a:lnTo>
                  <a:lnTo>
                    <a:pt x="106" y="3044"/>
                  </a:lnTo>
                  <a:lnTo>
                    <a:pt x="89" y="2991"/>
                  </a:lnTo>
                  <a:lnTo>
                    <a:pt x="70" y="2918"/>
                  </a:lnTo>
                  <a:lnTo>
                    <a:pt x="50" y="2832"/>
                  </a:lnTo>
                  <a:lnTo>
                    <a:pt x="34" y="2736"/>
                  </a:lnTo>
                  <a:lnTo>
                    <a:pt x="23" y="2634"/>
                  </a:lnTo>
                  <a:lnTo>
                    <a:pt x="22" y="2531"/>
                  </a:lnTo>
                  <a:lnTo>
                    <a:pt x="33" y="2432"/>
                  </a:lnTo>
                  <a:lnTo>
                    <a:pt x="60" y="2342"/>
                  </a:lnTo>
                  <a:lnTo>
                    <a:pt x="104" y="2264"/>
                  </a:lnTo>
                  <a:lnTo>
                    <a:pt x="171" y="2203"/>
                  </a:lnTo>
                  <a:lnTo>
                    <a:pt x="170" y="2203"/>
                  </a:lnTo>
                  <a:lnTo>
                    <a:pt x="269" y="2152"/>
                  </a:lnTo>
                  <a:lnTo>
                    <a:pt x="382" y="2108"/>
                  </a:lnTo>
                  <a:lnTo>
                    <a:pt x="508" y="2064"/>
                  </a:lnTo>
                  <a:lnTo>
                    <a:pt x="645" y="2016"/>
                  </a:lnTo>
                  <a:lnTo>
                    <a:pt x="790" y="1960"/>
                  </a:lnTo>
                  <a:lnTo>
                    <a:pt x="945" y="1890"/>
                  </a:lnTo>
                  <a:lnTo>
                    <a:pt x="1106" y="1801"/>
                  </a:lnTo>
                  <a:lnTo>
                    <a:pt x="1271" y="1689"/>
                  </a:lnTo>
                  <a:lnTo>
                    <a:pt x="1439" y="1548"/>
                  </a:lnTo>
                  <a:lnTo>
                    <a:pt x="1610" y="1374"/>
                  </a:lnTo>
                  <a:lnTo>
                    <a:pt x="1610" y="1374"/>
                  </a:lnTo>
                  <a:lnTo>
                    <a:pt x="1776" y="1187"/>
                  </a:lnTo>
                  <a:lnTo>
                    <a:pt x="1937" y="1012"/>
                  </a:lnTo>
                  <a:lnTo>
                    <a:pt x="2091" y="850"/>
                  </a:lnTo>
                  <a:lnTo>
                    <a:pt x="2239" y="702"/>
                  </a:lnTo>
                  <a:lnTo>
                    <a:pt x="2383" y="570"/>
                  </a:lnTo>
                  <a:lnTo>
                    <a:pt x="2523" y="453"/>
                  </a:lnTo>
                  <a:lnTo>
                    <a:pt x="2658" y="353"/>
                  </a:lnTo>
                  <a:lnTo>
                    <a:pt x="2789" y="271"/>
                  </a:lnTo>
                  <a:lnTo>
                    <a:pt x="2918" y="207"/>
                  </a:lnTo>
                  <a:lnTo>
                    <a:pt x="3043" y="163"/>
                  </a:lnTo>
                  <a:lnTo>
                    <a:pt x="3043" y="163"/>
                  </a:lnTo>
                  <a:lnTo>
                    <a:pt x="3161" y="128"/>
                  </a:lnTo>
                  <a:lnTo>
                    <a:pt x="3283" y="89"/>
                  </a:lnTo>
                  <a:lnTo>
                    <a:pt x="3405" y="54"/>
                  </a:lnTo>
                  <a:lnTo>
                    <a:pt x="3530" y="28"/>
                  </a:lnTo>
                  <a:lnTo>
                    <a:pt x="3655" y="20"/>
                  </a:lnTo>
                  <a:lnTo>
                    <a:pt x="3777" y="36"/>
                  </a:lnTo>
                  <a:lnTo>
                    <a:pt x="3896" y="83"/>
                  </a:lnTo>
                  <a:lnTo>
                    <a:pt x="4008" y="168"/>
                  </a:lnTo>
                  <a:lnTo>
                    <a:pt x="4115" y="297"/>
                  </a:lnTo>
                  <a:lnTo>
                    <a:pt x="4213" y="478"/>
                  </a:lnTo>
                  <a:lnTo>
                    <a:pt x="4213" y="478"/>
                  </a:lnTo>
                  <a:lnTo>
                    <a:pt x="4213" y="478"/>
                  </a:lnTo>
                  <a:lnTo>
                    <a:pt x="4213" y="477"/>
                  </a:lnTo>
                  <a:lnTo>
                    <a:pt x="4214" y="476"/>
                  </a:lnTo>
                  <a:lnTo>
                    <a:pt x="4214" y="476"/>
                  </a:lnTo>
                  <a:lnTo>
                    <a:pt x="4215" y="475"/>
                  </a:lnTo>
                  <a:lnTo>
                    <a:pt x="4215" y="475"/>
                  </a:lnTo>
                  <a:lnTo>
                    <a:pt x="4216" y="474"/>
                  </a:lnTo>
                  <a:lnTo>
                    <a:pt x="4216" y="474"/>
                  </a:lnTo>
                  <a:lnTo>
                    <a:pt x="4217" y="474"/>
                  </a:lnTo>
                  <a:lnTo>
                    <a:pt x="4218" y="474"/>
                  </a:lnTo>
                  <a:lnTo>
                    <a:pt x="4218" y="474"/>
                  </a:lnTo>
                  <a:lnTo>
                    <a:pt x="4119" y="287"/>
                  </a:lnTo>
                  <a:lnTo>
                    <a:pt x="4013" y="153"/>
                  </a:lnTo>
                  <a:lnTo>
                    <a:pt x="3899" y="66"/>
                  </a:lnTo>
                  <a:lnTo>
                    <a:pt x="3780" y="17"/>
                  </a:lnTo>
                  <a:lnTo>
                    <a:pt x="3657" y="0"/>
                  </a:lnTo>
                  <a:lnTo>
                    <a:pt x="3531" y="7"/>
                  </a:lnTo>
                  <a:lnTo>
                    <a:pt x="3405" y="32"/>
                  </a:lnTo>
                  <a:lnTo>
                    <a:pt x="3279" y="69"/>
                  </a:lnTo>
                  <a:lnTo>
                    <a:pt x="3158" y="108"/>
                  </a:lnTo>
                  <a:lnTo>
                    <a:pt x="3039" y="144"/>
                  </a:lnTo>
                  <a:lnTo>
                    <a:pt x="3039" y="144"/>
                  </a:lnTo>
                  <a:close/>
                </a:path>
              </a:pathLst>
            </a:custGeom>
            <a:solidFill>
              <a:srgbClr val="FF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2" name="Freeform 324">
              <a:extLst>
                <a:ext uri="{FF2B5EF4-FFF2-40B4-BE49-F238E27FC236}">
                  <a16:creationId xmlns:a16="http://schemas.microsoft.com/office/drawing/2014/main" id="{634C3ACA-FF9E-AE24-91C8-C706C8A31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1531"/>
              <a:ext cx="708" cy="511"/>
            </a:xfrm>
            <a:custGeom>
              <a:avLst/>
              <a:gdLst>
                <a:gd name="T0" fmla="*/ 2927 w 4243"/>
                <a:gd name="T1" fmla="*/ 189 h 3065"/>
                <a:gd name="T2" fmla="*/ 2528 w 4243"/>
                <a:gd name="T3" fmla="*/ 437 h 3065"/>
                <a:gd name="T4" fmla="*/ 2091 w 4243"/>
                <a:gd name="T5" fmla="*/ 838 h 3065"/>
                <a:gd name="T6" fmla="*/ 1605 w 4243"/>
                <a:gd name="T7" fmla="*/ 1365 h 3065"/>
                <a:gd name="T8" fmla="*/ 1272 w 4243"/>
                <a:gd name="T9" fmla="*/ 1677 h 3065"/>
                <a:gd name="T10" fmla="*/ 798 w 4243"/>
                <a:gd name="T11" fmla="*/ 1950 h 3065"/>
                <a:gd name="T12" fmla="*/ 391 w 4243"/>
                <a:gd name="T13" fmla="*/ 2100 h 3065"/>
                <a:gd name="T14" fmla="*/ 175 w 4243"/>
                <a:gd name="T15" fmla="*/ 2195 h 3065"/>
                <a:gd name="T16" fmla="*/ 169 w 4243"/>
                <a:gd name="T17" fmla="*/ 2198 h 3065"/>
                <a:gd name="T18" fmla="*/ 161 w 4243"/>
                <a:gd name="T19" fmla="*/ 2204 h 3065"/>
                <a:gd name="T20" fmla="*/ 154 w 4243"/>
                <a:gd name="T21" fmla="*/ 2208 h 3065"/>
                <a:gd name="T22" fmla="*/ 84 w 4243"/>
                <a:gd name="T23" fmla="*/ 2271 h 3065"/>
                <a:gd name="T24" fmla="*/ 0 w 4243"/>
                <a:gd name="T25" fmla="*/ 2543 h 3065"/>
                <a:gd name="T26" fmla="*/ 25 w 4243"/>
                <a:gd name="T27" fmla="*/ 2849 h 3065"/>
                <a:gd name="T28" fmla="*/ 76 w 4243"/>
                <a:gd name="T29" fmla="*/ 3060 h 3065"/>
                <a:gd name="T30" fmla="*/ 81 w 4243"/>
                <a:gd name="T31" fmla="*/ 3061 h 3065"/>
                <a:gd name="T32" fmla="*/ 89 w 4243"/>
                <a:gd name="T33" fmla="*/ 3062 h 3065"/>
                <a:gd name="T34" fmla="*/ 96 w 4243"/>
                <a:gd name="T35" fmla="*/ 3064 h 3065"/>
                <a:gd name="T36" fmla="*/ 101 w 4243"/>
                <a:gd name="T37" fmla="*/ 3065 h 3065"/>
                <a:gd name="T38" fmla="*/ 47 w 4243"/>
                <a:gd name="T39" fmla="*/ 2853 h 3065"/>
                <a:gd name="T40" fmla="*/ 20 w 4243"/>
                <a:gd name="T41" fmla="*/ 2549 h 3065"/>
                <a:gd name="T42" fmla="*/ 104 w 4243"/>
                <a:gd name="T43" fmla="*/ 2280 h 3065"/>
                <a:gd name="T44" fmla="*/ 173 w 4243"/>
                <a:gd name="T45" fmla="*/ 2218 h 3065"/>
                <a:gd name="T46" fmla="*/ 182 w 4243"/>
                <a:gd name="T47" fmla="*/ 2212 h 3065"/>
                <a:gd name="T48" fmla="*/ 191 w 4243"/>
                <a:gd name="T49" fmla="*/ 2207 h 3065"/>
                <a:gd name="T50" fmla="*/ 200 w 4243"/>
                <a:gd name="T51" fmla="*/ 2199 h 3065"/>
                <a:gd name="T52" fmla="*/ 413 w 4243"/>
                <a:gd name="T53" fmla="*/ 2109 h 3065"/>
                <a:gd name="T54" fmla="*/ 816 w 4243"/>
                <a:gd name="T55" fmla="*/ 1961 h 3065"/>
                <a:gd name="T56" fmla="*/ 1285 w 4243"/>
                <a:gd name="T57" fmla="*/ 1690 h 3065"/>
                <a:gd name="T58" fmla="*/ 1615 w 4243"/>
                <a:gd name="T59" fmla="*/ 1379 h 3065"/>
                <a:gd name="T60" fmla="*/ 2100 w 4243"/>
                <a:gd name="T61" fmla="*/ 854 h 3065"/>
                <a:gd name="T62" fmla="*/ 2535 w 4243"/>
                <a:gd name="T63" fmla="*/ 455 h 3065"/>
                <a:gd name="T64" fmla="*/ 2932 w 4243"/>
                <a:gd name="T65" fmla="*/ 208 h 3065"/>
                <a:gd name="T66" fmla="*/ 3178 w 4243"/>
                <a:gd name="T67" fmla="*/ 129 h 3065"/>
                <a:gd name="T68" fmla="*/ 3551 w 4243"/>
                <a:gd name="T69" fmla="*/ 28 h 3065"/>
                <a:gd name="T70" fmla="*/ 3919 w 4243"/>
                <a:gd name="T71" fmla="*/ 87 h 3065"/>
                <a:gd name="T72" fmla="*/ 4238 w 4243"/>
                <a:gd name="T73" fmla="*/ 495 h 3065"/>
                <a:gd name="T74" fmla="*/ 4239 w 4243"/>
                <a:gd name="T75" fmla="*/ 493 h 3065"/>
                <a:gd name="T76" fmla="*/ 4241 w 4243"/>
                <a:gd name="T77" fmla="*/ 490 h 3065"/>
                <a:gd name="T78" fmla="*/ 4243 w 4243"/>
                <a:gd name="T79" fmla="*/ 487 h 3065"/>
                <a:gd name="T80" fmla="*/ 4243 w 4243"/>
                <a:gd name="T81" fmla="*/ 485 h 3065"/>
                <a:gd name="T82" fmla="*/ 3923 w 4243"/>
                <a:gd name="T83" fmla="*/ 68 h 3065"/>
                <a:gd name="T84" fmla="*/ 3551 w 4243"/>
                <a:gd name="T85" fmla="*/ 7 h 3065"/>
                <a:gd name="T86" fmla="*/ 3173 w 4243"/>
                <a:gd name="T87" fmla="*/ 108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43" h="3065">
                  <a:moveTo>
                    <a:pt x="3054" y="145"/>
                  </a:moveTo>
                  <a:lnTo>
                    <a:pt x="3054" y="145"/>
                  </a:lnTo>
                  <a:lnTo>
                    <a:pt x="2927" y="189"/>
                  </a:lnTo>
                  <a:lnTo>
                    <a:pt x="2798" y="253"/>
                  </a:lnTo>
                  <a:lnTo>
                    <a:pt x="2664" y="337"/>
                  </a:lnTo>
                  <a:lnTo>
                    <a:pt x="2528" y="437"/>
                  </a:lnTo>
                  <a:lnTo>
                    <a:pt x="2388" y="554"/>
                  </a:lnTo>
                  <a:lnTo>
                    <a:pt x="2242" y="689"/>
                  </a:lnTo>
                  <a:lnTo>
                    <a:pt x="2091" y="838"/>
                  </a:lnTo>
                  <a:lnTo>
                    <a:pt x="1935" y="1000"/>
                  </a:lnTo>
                  <a:lnTo>
                    <a:pt x="1773" y="1176"/>
                  </a:lnTo>
                  <a:lnTo>
                    <a:pt x="1605" y="1365"/>
                  </a:lnTo>
                  <a:lnTo>
                    <a:pt x="1605" y="1365"/>
                  </a:lnTo>
                  <a:lnTo>
                    <a:pt x="1437" y="1538"/>
                  </a:lnTo>
                  <a:lnTo>
                    <a:pt x="1272" y="1677"/>
                  </a:lnTo>
                  <a:lnTo>
                    <a:pt x="1109" y="1790"/>
                  </a:lnTo>
                  <a:lnTo>
                    <a:pt x="951" y="1880"/>
                  </a:lnTo>
                  <a:lnTo>
                    <a:pt x="798" y="1950"/>
                  </a:lnTo>
                  <a:lnTo>
                    <a:pt x="653" y="2009"/>
                  </a:lnTo>
                  <a:lnTo>
                    <a:pt x="517" y="2057"/>
                  </a:lnTo>
                  <a:lnTo>
                    <a:pt x="391" y="2100"/>
                  </a:lnTo>
                  <a:lnTo>
                    <a:pt x="276" y="2145"/>
                  </a:lnTo>
                  <a:lnTo>
                    <a:pt x="175" y="2195"/>
                  </a:lnTo>
                  <a:lnTo>
                    <a:pt x="175" y="2195"/>
                  </a:lnTo>
                  <a:lnTo>
                    <a:pt x="173" y="2196"/>
                  </a:lnTo>
                  <a:lnTo>
                    <a:pt x="171" y="2197"/>
                  </a:lnTo>
                  <a:lnTo>
                    <a:pt x="169" y="2198"/>
                  </a:lnTo>
                  <a:lnTo>
                    <a:pt x="166" y="2201"/>
                  </a:lnTo>
                  <a:lnTo>
                    <a:pt x="164" y="2202"/>
                  </a:lnTo>
                  <a:lnTo>
                    <a:pt x="161" y="2204"/>
                  </a:lnTo>
                  <a:lnTo>
                    <a:pt x="159" y="2205"/>
                  </a:lnTo>
                  <a:lnTo>
                    <a:pt x="156" y="2207"/>
                  </a:lnTo>
                  <a:lnTo>
                    <a:pt x="154" y="2208"/>
                  </a:lnTo>
                  <a:lnTo>
                    <a:pt x="150" y="2210"/>
                  </a:lnTo>
                  <a:lnTo>
                    <a:pt x="150" y="2210"/>
                  </a:lnTo>
                  <a:lnTo>
                    <a:pt x="84" y="2271"/>
                  </a:lnTo>
                  <a:lnTo>
                    <a:pt x="39" y="2351"/>
                  </a:lnTo>
                  <a:lnTo>
                    <a:pt x="12" y="2442"/>
                  </a:lnTo>
                  <a:lnTo>
                    <a:pt x="0" y="2543"/>
                  </a:lnTo>
                  <a:lnTo>
                    <a:pt x="1" y="2647"/>
                  </a:lnTo>
                  <a:lnTo>
                    <a:pt x="10" y="2751"/>
                  </a:lnTo>
                  <a:lnTo>
                    <a:pt x="25" y="2849"/>
                  </a:lnTo>
                  <a:lnTo>
                    <a:pt x="43" y="2936"/>
                  </a:lnTo>
                  <a:lnTo>
                    <a:pt x="61" y="3008"/>
                  </a:lnTo>
                  <a:lnTo>
                    <a:pt x="76" y="3060"/>
                  </a:lnTo>
                  <a:lnTo>
                    <a:pt x="76" y="3060"/>
                  </a:lnTo>
                  <a:lnTo>
                    <a:pt x="79" y="3061"/>
                  </a:lnTo>
                  <a:lnTo>
                    <a:pt x="81" y="3061"/>
                  </a:lnTo>
                  <a:lnTo>
                    <a:pt x="84" y="3061"/>
                  </a:lnTo>
                  <a:lnTo>
                    <a:pt x="86" y="3062"/>
                  </a:lnTo>
                  <a:lnTo>
                    <a:pt x="89" y="3062"/>
                  </a:lnTo>
                  <a:lnTo>
                    <a:pt x="91" y="3063"/>
                  </a:lnTo>
                  <a:lnTo>
                    <a:pt x="93" y="3063"/>
                  </a:lnTo>
                  <a:lnTo>
                    <a:pt x="96" y="3064"/>
                  </a:lnTo>
                  <a:lnTo>
                    <a:pt x="98" y="3064"/>
                  </a:lnTo>
                  <a:lnTo>
                    <a:pt x="101" y="3065"/>
                  </a:lnTo>
                  <a:lnTo>
                    <a:pt x="101" y="3065"/>
                  </a:lnTo>
                  <a:lnTo>
                    <a:pt x="85" y="3012"/>
                  </a:lnTo>
                  <a:lnTo>
                    <a:pt x="66" y="2939"/>
                  </a:lnTo>
                  <a:lnTo>
                    <a:pt x="47" y="2853"/>
                  </a:lnTo>
                  <a:lnTo>
                    <a:pt x="32" y="2755"/>
                  </a:lnTo>
                  <a:lnTo>
                    <a:pt x="21" y="2653"/>
                  </a:lnTo>
                  <a:lnTo>
                    <a:pt x="20" y="2549"/>
                  </a:lnTo>
                  <a:lnTo>
                    <a:pt x="32" y="2450"/>
                  </a:lnTo>
                  <a:lnTo>
                    <a:pt x="59" y="2358"/>
                  </a:lnTo>
                  <a:lnTo>
                    <a:pt x="104" y="2280"/>
                  </a:lnTo>
                  <a:lnTo>
                    <a:pt x="170" y="2220"/>
                  </a:lnTo>
                  <a:lnTo>
                    <a:pt x="170" y="2220"/>
                  </a:lnTo>
                  <a:lnTo>
                    <a:pt x="173" y="2218"/>
                  </a:lnTo>
                  <a:lnTo>
                    <a:pt x="177" y="2216"/>
                  </a:lnTo>
                  <a:lnTo>
                    <a:pt x="180" y="2214"/>
                  </a:lnTo>
                  <a:lnTo>
                    <a:pt x="182" y="2212"/>
                  </a:lnTo>
                  <a:lnTo>
                    <a:pt x="185" y="2210"/>
                  </a:lnTo>
                  <a:lnTo>
                    <a:pt x="188" y="2208"/>
                  </a:lnTo>
                  <a:lnTo>
                    <a:pt x="191" y="2207"/>
                  </a:lnTo>
                  <a:lnTo>
                    <a:pt x="194" y="2205"/>
                  </a:lnTo>
                  <a:lnTo>
                    <a:pt x="197" y="2203"/>
                  </a:lnTo>
                  <a:lnTo>
                    <a:pt x="200" y="2199"/>
                  </a:lnTo>
                  <a:lnTo>
                    <a:pt x="200" y="2199"/>
                  </a:lnTo>
                  <a:lnTo>
                    <a:pt x="299" y="2152"/>
                  </a:lnTo>
                  <a:lnTo>
                    <a:pt x="413" y="2109"/>
                  </a:lnTo>
                  <a:lnTo>
                    <a:pt x="537" y="2065"/>
                  </a:lnTo>
                  <a:lnTo>
                    <a:pt x="672" y="2018"/>
                  </a:lnTo>
                  <a:lnTo>
                    <a:pt x="816" y="1961"/>
                  </a:lnTo>
                  <a:lnTo>
                    <a:pt x="967" y="1891"/>
                  </a:lnTo>
                  <a:lnTo>
                    <a:pt x="1124" y="1801"/>
                  </a:lnTo>
                  <a:lnTo>
                    <a:pt x="1285" y="1690"/>
                  </a:lnTo>
                  <a:lnTo>
                    <a:pt x="1449" y="1551"/>
                  </a:lnTo>
                  <a:lnTo>
                    <a:pt x="1615" y="1379"/>
                  </a:lnTo>
                  <a:lnTo>
                    <a:pt x="1615" y="1379"/>
                  </a:lnTo>
                  <a:lnTo>
                    <a:pt x="1783" y="1192"/>
                  </a:lnTo>
                  <a:lnTo>
                    <a:pt x="1944" y="1017"/>
                  </a:lnTo>
                  <a:lnTo>
                    <a:pt x="2100" y="854"/>
                  </a:lnTo>
                  <a:lnTo>
                    <a:pt x="2250" y="706"/>
                  </a:lnTo>
                  <a:lnTo>
                    <a:pt x="2395" y="573"/>
                  </a:lnTo>
                  <a:lnTo>
                    <a:pt x="2535" y="455"/>
                  </a:lnTo>
                  <a:lnTo>
                    <a:pt x="2671" y="355"/>
                  </a:lnTo>
                  <a:lnTo>
                    <a:pt x="2804" y="273"/>
                  </a:lnTo>
                  <a:lnTo>
                    <a:pt x="2932" y="208"/>
                  </a:lnTo>
                  <a:lnTo>
                    <a:pt x="3059" y="165"/>
                  </a:lnTo>
                  <a:lnTo>
                    <a:pt x="3059" y="165"/>
                  </a:lnTo>
                  <a:lnTo>
                    <a:pt x="3178" y="129"/>
                  </a:lnTo>
                  <a:lnTo>
                    <a:pt x="3299" y="90"/>
                  </a:lnTo>
                  <a:lnTo>
                    <a:pt x="3425" y="53"/>
                  </a:lnTo>
                  <a:lnTo>
                    <a:pt x="3551" y="28"/>
                  </a:lnTo>
                  <a:lnTo>
                    <a:pt x="3677" y="21"/>
                  </a:lnTo>
                  <a:lnTo>
                    <a:pt x="3800" y="38"/>
                  </a:lnTo>
                  <a:lnTo>
                    <a:pt x="3919" y="87"/>
                  </a:lnTo>
                  <a:lnTo>
                    <a:pt x="4033" y="174"/>
                  </a:lnTo>
                  <a:lnTo>
                    <a:pt x="4139" y="308"/>
                  </a:lnTo>
                  <a:lnTo>
                    <a:pt x="4238" y="495"/>
                  </a:lnTo>
                  <a:lnTo>
                    <a:pt x="4238" y="495"/>
                  </a:lnTo>
                  <a:lnTo>
                    <a:pt x="4238" y="494"/>
                  </a:lnTo>
                  <a:lnTo>
                    <a:pt x="4239" y="493"/>
                  </a:lnTo>
                  <a:lnTo>
                    <a:pt x="4240" y="492"/>
                  </a:lnTo>
                  <a:lnTo>
                    <a:pt x="4240" y="491"/>
                  </a:lnTo>
                  <a:lnTo>
                    <a:pt x="4241" y="490"/>
                  </a:lnTo>
                  <a:lnTo>
                    <a:pt x="4241" y="489"/>
                  </a:lnTo>
                  <a:lnTo>
                    <a:pt x="4243" y="488"/>
                  </a:lnTo>
                  <a:lnTo>
                    <a:pt x="4243" y="487"/>
                  </a:lnTo>
                  <a:lnTo>
                    <a:pt x="4243" y="486"/>
                  </a:lnTo>
                  <a:lnTo>
                    <a:pt x="4243" y="485"/>
                  </a:lnTo>
                  <a:lnTo>
                    <a:pt x="4243" y="485"/>
                  </a:lnTo>
                  <a:lnTo>
                    <a:pt x="4145" y="294"/>
                  </a:lnTo>
                  <a:lnTo>
                    <a:pt x="4037" y="157"/>
                  </a:lnTo>
                  <a:lnTo>
                    <a:pt x="3923" y="68"/>
                  </a:lnTo>
                  <a:lnTo>
                    <a:pt x="3803" y="18"/>
                  </a:lnTo>
                  <a:lnTo>
                    <a:pt x="3678" y="0"/>
                  </a:lnTo>
                  <a:lnTo>
                    <a:pt x="3551" y="7"/>
                  </a:lnTo>
                  <a:lnTo>
                    <a:pt x="3424" y="32"/>
                  </a:lnTo>
                  <a:lnTo>
                    <a:pt x="3297" y="69"/>
                  </a:lnTo>
                  <a:lnTo>
                    <a:pt x="3173" y="108"/>
                  </a:lnTo>
                  <a:lnTo>
                    <a:pt x="3054" y="145"/>
                  </a:lnTo>
                  <a:lnTo>
                    <a:pt x="3054" y="145"/>
                  </a:lnTo>
                  <a:close/>
                </a:path>
              </a:pathLst>
            </a:custGeom>
            <a:solidFill>
              <a:srgbClr val="FC0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3" name="Freeform 325">
              <a:extLst>
                <a:ext uri="{FF2B5EF4-FFF2-40B4-BE49-F238E27FC236}">
                  <a16:creationId xmlns:a16="http://schemas.microsoft.com/office/drawing/2014/main" id="{6B5858F8-8CC8-7842-44AD-21BE6AA6D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" y="1527"/>
              <a:ext cx="712" cy="514"/>
            </a:xfrm>
            <a:custGeom>
              <a:avLst/>
              <a:gdLst>
                <a:gd name="T0" fmla="*/ 174 w 4273"/>
                <a:gd name="T1" fmla="*/ 2229 h 3081"/>
                <a:gd name="T2" fmla="*/ 181 w 4273"/>
                <a:gd name="T3" fmla="*/ 2225 h 3081"/>
                <a:gd name="T4" fmla="*/ 189 w 4273"/>
                <a:gd name="T5" fmla="*/ 2219 h 3081"/>
                <a:gd name="T6" fmla="*/ 195 w 4273"/>
                <a:gd name="T7" fmla="*/ 2216 h 3081"/>
                <a:gd name="T8" fmla="*/ 411 w 4273"/>
                <a:gd name="T9" fmla="*/ 2121 h 3081"/>
                <a:gd name="T10" fmla="*/ 818 w 4273"/>
                <a:gd name="T11" fmla="*/ 1971 h 3081"/>
                <a:gd name="T12" fmla="*/ 1292 w 4273"/>
                <a:gd name="T13" fmla="*/ 1698 h 3081"/>
                <a:gd name="T14" fmla="*/ 1625 w 4273"/>
                <a:gd name="T15" fmla="*/ 1386 h 3081"/>
                <a:gd name="T16" fmla="*/ 2111 w 4273"/>
                <a:gd name="T17" fmla="*/ 859 h 3081"/>
                <a:gd name="T18" fmla="*/ 2548 w 4273"/>
                <a:gd name="T19" fmla="*/ 458 h 3081"/>
                <a:gd name="T20" fmla="*/ 2947 w 4273"/>
                <a:gd name="T21" fmla="*/ 210 h 3081"/>
                <a:gd name="T22" fmla="*/ 3193 w 4273"/>
                <a:gd name="T23" fmla="*/ 129 h 3081"/>
                <a:gd name="T24" fmla="*/ 3571 w 4273"/>
                <a:gd name="T25" fmla="*/ 28 h 3081"/>
                <a:gd name="T26" fmla="*/ 3943 w 4273"/>
                <a:gd name="T27" fmla="*/ 89 h 3081"/>
                <a:gd name="T28" fmla="*/ 4263 w 4273"/>
                <a:gd name="T29" fmla="*/ 506 h 3081"/>
                <a:gd name="T30" fmla="*/ 4265 w 4273"/>
                <a:gd name="T31" fmla="*/ 506 h 3081"/>
                <a:gd name="T32" fmla="*/ 4268 w 4273"/>
                <a:gd name="T33" fmla="*/ 504 h 3081"/>
                <a:gd name="T34" fmla="*/ 4271 w 4273"/>
                <a:gd name="T35" fmla="*/ 502 h 3081"/>
                <a:gd name="T36" fmla="*/ 4273 w 4273"/>
                <a:gd name="T37" fmla="*/ 500 h 3081"/>
                <a:gd name="T38" fmla="*/ 3948 w 4273"/>
                <a:gd name="T39" fmla="*/ 71 h 3081"/>
                <a:gd name="T40" fmla="*/ 3572 w 4273"/>
                <a:gd name="T41" fmla="*/ 7 h 3081"/>
                <a:gd name="T42" fmla="*/ 3190 w 4273"/>
                <a:gd name="T43" fmla="*/ 109 h 3081"/>
                <a:gd name="T44" fmla="*/ 2942 w 4273"/>
                <a:gd name="T45" fmla="*/ 190 h 3081"/>
                <a:gd name="T46" fmla="*/ 2541 w 4273"/>
                <a:gd name="T47" fmla="*/ 440 h 3081"/>
                <a:gd name="T48" fmla="*/ 2103 w 4273"/>
                <a:gd name="T49" fmla="*/ 843 h 3081"/>
                <a:gd name="T50" fmla="*/ 1614 w 4273"/>
                <a:gd name="T51" fmla="*/ 1375 h 3081"/>
                <a:gd name="T52" fmla="*/ 1279 w 4273"/>
                <a:gd name="T53" fmla="*/ 1689 h 3081"/>
                <a:gd name="T54" fmla="*/ 801 w 4273"/>
                <a:gd name="T55" fmla="*/ 1962 h 3081"/>
                <a:gd name="T56" fmla="*/ 391 w 4273"/>
                <a:gd name="T57" fmla="*/ 2111 h 3081"/>
                <a:gd name="T58" fmla="*/ 176 w 4273"/>
                <a:gd name="T59" fmla="*/ 2206 h 3081"/>
                <a:gd name="T60" fmla="*/ 168 w 4273"/>
                <a:gd name="T61" fmla="*/ 2210 h 3081"/>
                <a:gd name="T62" fmla="*/ 161 w 4273"/>
                <a:gd name="T63" fmla="*/ 2215 h 3081"/>
                <a:gd name="T64" fmla="*/ 153 w 4273"/>
                <a:gd name="T65" fmla="*/ 2219 h 3081"/>
                <a:gd name="T66" fmla="*/ 84 w 4273"/>
                <a:gd name="T67" fmla="*/ 2283 h 3081"/>
                <a:gd name="T68" fmla="*/ 0 w 4273"/>
                <a:gd name="T69" fmla="*/ 2558 h 3081"/>
                <a:gd name="T70" fmla="*/ 24 w 4273"/>
                <a:gd name="T71" fmla="*/ 2866 h 3081"/>
                <a:gd name="T72" fmla="*/ 76 w 4273"/>
                <a:gd name="T73" fmla="*/ 3081 h 3081"/>
                <a:gd name="T74" fmla="*/ 79 w 4273"/>
                <a:gd name="T75" fmla="*/ 3081 h 3081"/>
                <a:gd name="T76" fmla="*/ 85 w 4273"/>
                <a:gd name="T77" fmla="*/ 3081 h 3081"/>
                <a:gd name="T78" fmla="*/ 91 w 4273"/>
                <a:gd name="T79" fmla="*/ 3081 h 3081"/>
                <a:gd name="T80" fmla="*/ 96 w 4273"/>
                <a:gd name="T81" fmla="*/ 3081 h 3081"/>
                <a:gd name="T82" fmla="*/ 45 w 4273"/>
                <a:gd name="T83" fmla="*/ 2870 h 3081"/>
                <a:gd name="T84" fmla="*/ 20 w 4273"/>
                <a:gd name="T85" fmla="*/ 2564 h 3081"/>
                <a:gd name="T86" fmla="*/ 104 w 4273"/>
                <a:gd name="T87" fmla="*/ 2292 h 3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3" h="3081">
                  <a:moveTo>
                    <a:pt x="170" y="2231"/>
                  </a:moveTo>
                  <a:lnTo>
                    <a:pt x="170" y="2231"/>
                  </a:lnTo>
                  <a:lnTo>
                    <a:pt x="174" y="2229"/>
                  </a:lnTo>
                  <a:lnTo>
                    <a:pt x="176" y="2228"/>
                  </a:lnTo>
                  <a:lnTo>
                    <a:pt x="179" y="2226"/>
                  </a:lnTo>
                  <a:lnTo>
                    <a:pt x="181" y="2225"/>
                  </a:lnTo>
                  <a:lnTo>
                    <a:pt x="184" y="2223"/>
                  </a:lnTo>
                  <a:lnTo>
                    <a:pt x="186" y="2222"/>
                  </a:lnTo>
                  <a:lnTo>
                    <a:pt x="189" y="2219"/>
                  </a:lnTo>
                  <a:lnTo>
                    <a:pt x="191" y="2218"/>
                  </a:lnTo>
                  <a:lnTo>
                    <a:pt x="193" y="2217"/>
                  </a:lnTo>
                  <a:lnTo>
                    <a:pt x="195" y="2216"/>
                  </a:lnTo>
                  <a:lnTo>
                    <a:pt x="195" y="2216"/>
                  </a:lnTo>
                  <a:lnTo>
                    <a:pt x="296" y="2166"/>
                  </a:lnTo>
                  <a:lnTo>
                    <a:pt x="411" y="2121"/>
                  </a:lnTo>
                  <a:lnTo>
                    <a:pt x="537" y="2078"/>
                  </a:lnTo>
                  <a:lnTo>
                    <a:pt x="673" y="2030"/>
                  </a:lnTo>
                  <a:lnTo>
                    <a:pt x="818" y="1971"/>
                  </a:lnTo>
                  <a:lnTo>
                    <a:pt x="971" y="1901"/>
                  </a:lnTo>
                  <a:lnTo>
                    <a:pt x="1129" y="1811"/>
                  </a:lnTo>
                  <a:lnTo>
                    <a:pt x="1292" y="1698"/>
                  </a:lnTo>
                  <a:lnTo>
                    <a:pt x="1457" y="1559"/>
                  </a:lnTo>
                  <a:lnTo>
                    <a:pt x="1625" y="1386"/>
                  </a:lnTo>
                  <a:lnTo>
                    <a:pt x="1625" y="1386"/>
                  </a:lnTo>
                  <a:lnTo>
                    <a:pt x="1793" y="1197"/>
                  </a:lnTo>
                  <a:lnTo>
                    <a:pt x="1955" y="1021"/>
                  </a:lnTo>
                  <a:lnTo>
                    <a:pt x="2111" y="859"/>
                  </a:lnTo>
                  <a:lnTo>
                    <a:pt x="2262" y="710"/>
                  </a:lnTo>
                  <a:lnTo>
                    <a:pt x="2408" y="575"/>
                  </a:lnTo>
                  <a:lnTo>
                    <a:pt x="2548" y="458"/>
                  </a:lnTo>
                  <a:lnTo>
                    <a:pt x="2684" y="358"/>
                  </a:lnTo>
                  <a:lnTo>
                    <a:pt x="2818" y="274"/>
                  </a:lnTo>
                  <a:lnTo>
                    <a:pt x="2947" y="210"/>
                  </a:lnTo>
                  <a:lnTo>
                    <a:pt x="3074" y="166"/>
                  </a:lnTo>
                  <a:lnTo>
                    <a:pt x="3074" y="166"/>
                  </a:lnTo>
                  <a:lnTo>
                    <a:pt x="3193" y="129"/>
                  </a:lnTo>
                  <a:lnTo>
                    <a:pt x="3317" y="90"/>
                  </a:lnTo>
                  <a:lnTo>
                    <a:pt x="3444" y="53"/>
                  </a:lnTo>
                  <a:lnTo>
                    <a:pt x="3571" y="28"/>
                  </a:lnTo>
                  <a:lnTo>
                    <a:pt x="3698" y="21"/>
                  </a:lnTo>
                  <a:lnTo>
                    <a:pt x="3823" y="39"/>
                  </a:lnTo>
                  <a:lnTo>
                    <a:pt x="3943" y="89"/>
                  </a:lnTo>
                  <a:lnTo>
                    <a:pt x="4057" y="178"/>
                  </a:lnTo>
                  <a:lnTo>
                    <a:pt x="4165" y="315"/>
                  </a:lnTo>
                  <a:lnTo>
                    <a:pt x="4263" y="506"/>
                  </a:lnTo>
                  <a:lnTo>
                    <a:pt x="4263" y="506"/>
                  </a:lnTo>
                  <a:lnTo>
                    <a:pt x="4264" y="506"/>
                  </a:lnTo>
                  <a:lnTo>
                    <a:pt x="4265" y="506"/>
                  </a:lnTo>
                  <a:lnTo>
                    <a:pt x="4266" y="504"/>
                  </a:lnTo>
                  <a:lnTo>
                    <a:pt x="4267" y="504"/>
                  </a:lnTo>
                  <a:lnTo>
                    <a:pt x="4268" y="504"/>
                  </a:lnTo>
                  <a:lnTo>
                    <a:pt x="4269" y="503"/>
                  </a:lnTo>
                  <a:lnTo>
                    <a:pt x="4270" y="502"/>
                  </a:lnTo>
                  <a:lnTo>
                    <a:pt x="4271" y="502"/>
                  </a:lnTo>
                  <a:lnTo>
                    <a:pt x="4272" y="501"/>
                  </a:lnTo>
                  <a:lnTo>
                    <a:pt x="4273" y="500"/>
                  </a:lnTo>
                  <a:lnTo>
                    <a:pt x="4273" y="500"/>
                  </a:lnTo>
                  <a:lnTo>
                    <a:pt x="4173" y="304"/>
                  </a:lnTo>
                  <a:lnTo>
                    <a:pt x="4065" y="164"/>
                  </a:lnTo>
                  <a:lnTo>
                    <a:pt x="3948" y="71"/>
                  </a:lnTo>
                  <a:lnTo>
                    <a:pt x="3826" y="19"/>
                  </a:lnTo>
                  <a:lnTo>
                    <a:pt x="3700" y="0"/>
                  </a:lnTo>
                  <a:lnTo>
                    <a:pt x="3572" y="7"/>
                  </a:lnTo>
                  <a:lnTo>
                    <a:pt x="3443" y="32"/>
                  </a:lnTo>
                  <a:lnTo>
                    <a:pt x="3315" y="69"/>
                  </a:lnTo>
                  <a:lnTo>
                    <a:pt x="3190" y="109"/>
                  </a:lnTo>
                  <a:lnTo>
                    <a:pt x="3069" y="145"/>
                  </a:lnTo>
                  <a:lnTo>
                    <a:pt x="3069" y="145"/>
                  </a:lnTo>
                  <a:lnTo>
                    <a:pt x="2942" y="190"/>
                  </a:lnTo>
                  <a:lnTo>
                    <a:pt x="2811" y="254"/>
                  </a:lnTo>
                  <a:lnTo>
                    <a:pt x="2678" y="339"/>
                  </a:lnTo>
                  <a:lnTo>
                    <a:pt x="2541" y="440"/>
                  </a:lnTo>
                  <a:lnTo>
                    <a:pt x="2399" y="559"/>
                  </a:lnTo>
                  <a:lnTo>
                    <a:pt x="2253" y="693"/>
                  </a:lnTo>
                  <a:lnTo>
                    <a:pt x="2103" y="843"/>
                  </a:lnTo>
                  <a:lnTo>
                    <a:pt x="1946" y="1008"/>
                  </a:lnTo>
                  <a:lnTo>
                    <a:pt x="1784" y="1186"/>
                  </a:lnTo>
                  <a:lnTo>
                    <a:pt x="1614" y="1375"/>
                  </a:lnTo>
                  <a:lnTo>
                    <a:pt x="1614" y="1375"/>
                  </a:lnTo>
                  <a:lnTo>
                    <a:pt x="1446" y="1548"/>
                  </a:lnTo>
                  <a:lnTo>
                    <a:pt x="1279" y="1689"/>
                  </a:lnTo>
                  <a:lnTo>
                    <a:pt x="1115" y="1802"/>
                  </a:lnTo>
                  <a:lnTo>
                    <a:pt x="955" y="1891"/>
                  </a:lnTo>
                  <a:lnTo>
                    <a:pt x="801" y="1962"/>
                  </a:lnTo>
                  <a:lnTo>
                    <a:pt x="656" y="2019"/>
                  </a:lnTo>
                  <a:lnTo>
                    <a:pt x="518" y="2067"/>
                  </a:lnTo>
                  <a:lnTo>
                    <a:pt x="391" y="2111"/>
                  </a:lnTo>
                  <a:lnTo>
                    <a:pt x="277" y="2156"/>
                  </a:lnTo>
                  <a:lnTo>
                    <a:pt x="176" y="2206"/>
                  </a:lnTo>
                  <a:lnTo>
                    <a:pt x="176" y="2206"/>
                  </a:lnTo>
                  <a:lnTo>
                    <a:pt x="174" y="2208"/>
                  </a:lnTo>
                  <a:lnTo>
                    <a:pt x="172" y="2209"/>
                  </a:lnTo>
                  <a:lnTo>
                    <a:pt x="168" y="2210"/>
                  </a:lnTo>
                  <a:lnTo>
                    <a:pt x="166" y="2212"/>
                  </a:lnTo>
                  <a:lnTo>
                    <a:pt x="163" y="2213"/>
                  </a:lnTo>
                  <a:lnTo>
                    <a:pt x="161" y="2215"/>
                  </a:lnTo>
                  <a:lnTo>
                    <a:pt x="158" y="2216"/>
                  </a:lnTo>
                  <a:lnTo>
                    <a:pt x="156" y="2218"/>
                  </a:lnTo>
                  <a:lnTo>
                    <a:pt x="153" y="2219"/>
                  </a:lnTo>
                  <a:lnTo>
                    <a:pt x="151" y="2220"/>
                  </a:lnTo>
                  <a:lnTo>
                    <a:pt x="151" y="2220"/>
                  </a:lnTo>
                  <a:lnTo>
                    <a:pt x="84" y="2283"/>
                  </a:lnTo>
                  <a:lnTo>
                    <a:pt x="38" y="2363"/>
                  </a:lnTo>
                  <a:lnTo>
                    <a:pt x="11" y="2457"/>
                  </a:lnTo>
                  <a:lnTo>
                    <a:pt x="0" y="2558"/>
                  </a:lnTo>
                  <a:lnTo>
                    <a:pt x="0" y="2663"/>
                  </a:lnTo>
                  <a:lnTo>
                    <a:pt x="8" y="2767"/>
                  </a:lnTo>
                  <a:lnTo>
                    <a:pt x="24" y="2866"/>
                  </a:lnTo>
                  <a:lnTo>
                    <a:pt x="42" y="2955"/>
                  </a:lnTo>
                  <a:lnTo>
                    <a:pt x="60" y="3028"/>
                  </a:lnTo>
                  <a:lnTo>
                    <a:pt x="76" y="3081"/>
                  </a:lnTo>
                  <a:lnTo>
                    <a:pt x="76" y="3081"/>
                  </a:lnTo>
                  <a:lnTo>
                    <a:pt x="78" y="3081"/>
                  </a:lnTo>
                  <a:lnTo>
                    <a:pt x="79" y="3081"/>
                  </a:lnTo>
                  <a:lnTo>
                    <a:pt x="81" y="3081"/>
                  </a:lnTo>
                  <a:lnTo>
                    <a:pt x="83" y="3081"/>
                  </a:lnTo>
                  <a:lnTo>
                    <a:pt x="85" y="3081"/>
                  </a:lnTo>
                  <a:lnTo>
                    <a:pt x="87" y="3081"/>
                  </a:lnTo>
                  <a:lnTo>
                    <a:pt x="89" y="3081"/>
                  </a:lnTo>
                  <a:lnTo>
                    <a:pt x="91" y="3081"/>
                  </a:lnTo>
                  <a:lnTo>
                    <a:pt x="93" y="3081"/>
                  </a:lnTo>
                  <a:lnTo>
                    <a:pt x="96" y="3081"/>
                  </a:lnTo>
                  <a:lnTo>
                    <a:pt x="96" y="3081"/>
                  </a:lnTo>
                  <a:lnTo>
                    <a:pt x="81" y="3029"/>
                  </a:lnTo>
                  <a:lnTo>
                    <a:pt x="63" y="2957"/>
                  </a:lnTo>
                  <a:lnTo>
                    <a:pt x="45" y="2870"/>
                  </a:lnTo>
                  <a:lnTo>
                    <a:pt x="30" y="2772"/>
                  </a:lnTo>
                  <a:lnTo>
                    <a:pt x="21" y="2668"/>
                  </a:lnTo>
                  <a:lnTo>
                    <a:pt x="20" y="2564"/>
                  </a:lnTo>
                  <a:lnTo>
                    <a:pt x="32" y="2463"/>
                  </a:lnTo>
                  <a:lnTo>
                    <a:pt x="59" y="2372"/>
                  </a:lnTo>
                  <a:lnTo>
                    <a:pt x="104" y="2292"/>
                  </a:lnTo>
                  <a:lnTo>
                    <a:pt x="170" y="2231"/>
                  </a:lnTo>
                  <a:lnTo>
                    <a:pt x="170" y="2231"/>
                  </a:lnTo>
                  <a:close/>
                </a:path>
              </a:pathLst>
            </a:custGeom>
            <a:solidFill>
              <a:srgbClr val="F80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4" name="Freeform 326">
              <a:extLst>
                <a:ext uri="{FF2B5EF4-FFF2-40B4-BE49-F238E27FC236}">
                  <a16:creationId xmlns:a16="http://schemas.microsoft.com/office/drawing/2014/main" id="{2CB40D13-6380-499A-0FE9-50D0EC1F1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524"/>
              <a:ext cx="717" cy="517"/>
            </a:xfrm>
            <a:custGeom>
              <a:avLst/>
              <a:gdLst>
                <a:gd name="T0" fmla="*/ 4200 w 4300"/>
                <a:gd name="T1" fmla="*/ 314 h 3101"/>
                <a:gd name="T2" fmla="*/ 3851 w 4300"/>
                <a:gd name="T3" fmla="*/ 20 h 3101"/>
                <a:gd name="T4" fmla="*/ 3466 w 4300"/>
                <a:gd name="T5" fmla="*/ 32 h 3101"/>
                <a:gd name="T6" fmla="*/ 3091 w 4300"/>
                <a:gd name="T7" fmla="*/ 145 h 3101"/>
                <a:gd name="T8" fmla="*/ 2830 w 4300"/>
                <a:gd name="T9" fmla="*/ 256 h 3101"/>
                <a:gd name="T10" fmla="*/ 2414 w 4300"/>
                <a:gd name="T11" fmla="*/ 560 h 3101"/>
                <a:gd name="T12" fmla="*/ 1956 w 4300"/>
                <a:gd name="T13" fmla="*/ 1011 h 3101"/>
                <a:gd name="T14" fmla="*/ 1622 w 4300"/>
                <a:gd name="T15" fmla="*/ 1381 h 3101"/>
                <a:gd name="T16" fmla="*/ 1121 w 4300"/>
                <a:gd name="T17" fmla="*/ 1810 h 3101"/>
                <a:gd name="T18" fmla="*/ 660 w 4300"/>
                <a:gd name="T19" fmla="*/ 2029 h 3101"/>
                <a:gd name="T20" fmla="*/ 279 w 4300"/>
                <a:gd name="T21" fmla="*/ 2166 h 3101"/>
                <a:gd name="T22" fmla="*/ 175 w 4300"/>
                <a:gd name="T23" fmla="*/ 2218 h 3101"/>
                <a:gd name="T24" fmla="*/ 168 w 4300"/>
                <a:gd name="T25" fmla="*/ 2224 h 3101"/>
                <a:gd name="T26" fmla="*/ 160 w 4300"/>
                <a:gd name="T27" fmla="*/ 2229 h 3101"/>
                <a:gd name="T28" fmla="*/ 153 w 4300"/>
                <a:gd name="T29" fmla="*/ 2236 h 3101"/>
                <a:gd name="T30" fmla="*/ 41 w 4300"/>
                <a:gd name="T31" fmla="*/ 2378 h 3101"/>
                <a:gd name="T32" fmla="*/ 0 w 4300"/>
                <a:gd name="T33" fmla="*/ 2677 h 3101"/>
                <a:gd name="T34" fmla="*/ 41 w 4300"/>
                <a:gd name="T35" fmla="*/ 2969 h 3101"/>
                <a:gd name="T36" fmla="*/ 73 w 4300"/>
                <a:gd name="T37" fmla="*/ 3096 h 3101"/>
                <a:gd name="T38" fmla="*/ 79 w 4300"/>
                <a:gd name="T39" fmla="*/ 3098 h 3101"/>
                <a:gd name="T40" fmla="*/ 86 w 4300"/>
                <a:gd name="T41" fmla="*/ 3099 h 3101"/>
                <a:gd name="T42" fmla="*/ 95 w 4300"/>
                <a:gd name="T43" fmla="*/ 3100 h 3101"/>
                <a:gd name="T44" fmla="*/ 82 w 4300"/>
                <a:gd name="T45" fmla="*/ 3048 h 3101"/>
                <a:gd name="T46" fmla="*/ 30 w 4300"/>
                <a:gd name="T47" fmla="*/ 2787 h 3101"/>
                <a:gd name="T48" fmla="*/ 33 w 4300"/>
                <a:gd name="T49" fmla="*/ 2477 h 3101"/>
                <a:gd name="T50" fmla="*/ 173 w 4300"/>
                <a:gd name="T51" fmla="*/ 2240 h 3101"/>
                <a:gd name="T52" fmla="*/ 178 w 4300"/>
                <a:gd name="T53" fmla="*/ 2238 h 3101"/>
                <a:gd name="T54" fmla="*/ 185 w 4300"/>
                <a:gd name="T55" fmla="*/ 2233 h 3101"/>
                <a:gd name="T56" fmla="*/ 194 w 4300"/>
                <a:gd name="T57" fmla="*/ 2229 h 3101"/>
                <a:gd name="T58" fmla="*/ 198 w 4300"/>
                <a:gd name="T59" fmla="*/ 2226 h 3101"/>
                <a:gd name="T60" fmla="*/ 540 w 4300"/>
                <a:gd name="T61" fmla="*/ 2087 h 3101"/>
                <a:gd name="T62" fmla="*/ 977 w 4300"/>
                <a:gd name="T63" fmla="*/ 1911 h 3101"/>
                <a:gd name="T64" fmla="*/ 1468 w 4300"/>
                <a:gd name="T65" fmla="*/ 1568 h 3101"/>
                <a:gd name="T66" fmla="*/ 1806 w 4300"/>
                <a:gd name="T67" fmla="*/ 1206 h 3101"/>
                <a:gd name="T68" fmla="*/ 2275 w 4300"/>
                <a:gd name="T69" fmla="*/ 713 h 3101"/>
                <a:gd name="T70" fmla="*/ 2700 w 4300"/>
                <a:gd name="T71" fmla="*/ 359 h 3101"/>
                <a:gd name="T72" fmla="*/ 3091 w 4300"/>
                <a:gd name="T73" fmla="*/ 165 h 3101"/>
                <a:gd name="T74" fmla="*/ 3337 w 4300"/>
                <a:gd name="T75" fmla="*/ 89 h 3101"/>
                <a:gd name="T76" fmla="*/ 3722 w 4300"/>
                <a:gd name="T77" fmla="*/ 20 h 3101"/>
                <a:gd name="T78" fmla="*/ 4087 w 4300"/>
                <a:gd name="T79" fmla="*/ 184 h 3101"/>
                <a:gd name="T80" fmla="*/ 4295 w 4300"/>
                <a:gd name="T81" fmla="*/ 520 h 3101"/>
                <a:gd name="T82" fmla="*/ 4296 w 4300"/>
                <a:gd name="T83" fmla="*/ 519 h 3101"/>
                <a:gd name="T84" fmla="*/ 4297 w 4300"/>
                <a:gd name="T85" fmla="*/ 517 h 3101"/>
                <a:gd name="T86" fmla="*/ 4299 w 4300"/>
                <a:gd name="T87" fmla="*/ 51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00" h="3101">
                  <a:moveTo>
                    <a:pt x="4300" y="515"/>
                  </a:moveTo>
                  <a:lnTo>
                    <a:pt x="4300" y="515"/>
                  </a:lnTo>
                  <a:lnTo>
                    <a:pt x="4200" y="314"/>
                  </a:lnTo>
                  <a:lnTo>
                    <a:pt x="4091" y="170"/>
                  </a:lnTo>
                  <a:lnTo>
                    <a:pt x="3974" y="74"/>
                  </a:lnTo>
                  <a:lnTo>
                    <a:pt x="3851" y="20"/>
                  </a:lnTo>
                  <a:lnTo>
                    <a:pt x="3724" y="0"/>
                  </a:lnTo>
                  <a:lnTo>
                    <a:pt x="3596" y="7"/>
                  </a:lnTo>
                  <a:lnTo>
                    <a:pt x="3466" y="32"/>
                  </a:lnTo>
                  <a:lnTo>
                    <a:pt x="3337" y="68"/>
                  </a:lnTo>
                  <a:lnTo>
                    <a:pt x="3212" y="109"/>
                  </a:lnTo>
                  <a:lnTo>
                    <a:pt x="3091" y="145"/>
                  </a:lnTo>
                  <a:lnTo>
                    <a:pt x="3091" y="145"/>
                  </a:lnTo>
                  <a:lnTo>
                    <a:pt x="2961" y="190"/>
                  </a:lnTo>
                  <a:lnTo>
                    <a:pt x="2830" y="256"/>
                  </a:lnTo>
                  <a:lnTo>
                    <a:pt x="2695" y="339"/>
                  </a:lnTo>
                  <a:lnTo>
                    <a:pt x="2557" y="441"/>
                  </a:lnTo>
                  <a:lnTo>
                    <a:pt x="2414" y="560"/>
                  </a:lnTo>
                  <a:lnTo>
                    <a:pt x="2267" y="695"/>
                  </a:lnTo>
                  <a:lnTo>
                    <a:pt x="2114" y="846"/>
                  </a:lnTo>
                  <a:lnTo>
                    <a:pt x="1956" y="1011"/>
                  </a:lnTo>
                  <a:lnTo>
                    <a:pt x="1792" y="1190"/>
                  </a:lnTo>
                  <a:lnTo>
                    <a:pt x="1622" y="1381"/>
                  </a:lnTo>
                  <a:lnTo>
                    <a:pt x="1622" y="1381"/>
                  </a:lnTo>
                  <a:lnTo>
                    <a:pt x="1453" y="1555"/>
                  </a:lnTo>
                  <a:lnTo>
                    <a:pt x="1285" y="1697"/>
                  </a:lnTo>
                  <a:lnTo>
                    <a:pt x="1121" y="1810"/>
                  </a:lnTo>
                  <a:lnTo>
                    <a:pt x="961" y="1900"/>
                  </a:lnTo>
                  <a:lnTo>
                    <a:pt x="807" y="1971"/>
                  </a:lnTo>
                  <a:lnTo>
                    <a:pt x="660" y="2029"/>
                  </a:lnTo>
                  <a:lnTo>
                    <a:pt x="521" y="2077"/>
                  </a:lnTo>
                  <a:lnTo>
                    <a:pt x="394" y="2122"/>
                  </a:lnTo>
                  <a:lnTo>
                    <a:pt x="279" y="2166"/>
                  </a:lnTo>
                  <a:lnTo>
                    <a:pt x="178" y="2217"/>
                  </a:lnTo>
                  <a:lnTo>
                    <a:pt x="178" y="2217"/>
                  </a:lnTo>
                  <a:lnTo>
                    <a:pt x="175" y="2218"/>
                  </a:lnTo>
                  <a:lnTo>
                    <a:pt x="173" y="2220"/>
                  </a:lnTo>
                  <a:lnTo>
                    <a:pt x="171" y="2222"/>
                  </a:lnTo>
                  <a:lnTo>
                    <a:pt x="168" y="2224"/>
                  </a:lnTo>
                  <a:lnTo>
                    <a:pt x="165" y="2225"/>
                  </a:lnTo>
                  <a:lnTo>
                    <a:pt x="162" y="2227"/>
                  </a:lnTo>
                  <a:lnTo>
                    <a:pt x="160" y="2229"/>
                  </a:lnTo>
                  <a:lnTo>
                    <a:pt x="158" y="2231"/>
                  </a:lnTo>
                  <a:lnTo>
                    <a:pt x="155" y="2233"/>
                  </a:lnTo>
                  <a:lnTo>
                    <a:pt x="153" y="2236"/>
                  </a:lnTo>
                  <a:lnTo>
                    <a:pt x="153" y="2236"/>
                  </a:lnTo>
                  <a:lnTo>
                    <a:pt x="86" y="2298"/>
                  </a:lnTo>
                  <a:lnTo>
                    <a:pt x="41" y="2378"/>
                  </a:lnTo>
                  <a:lnTo>
                    <a:pt x="13" y="2471"/>
                  </a:lnTo>
                  <a:lnTo>
                    <a:pt x="1" y="2572"/>
                  </a:lnTo>
                  <a:lnTo>
                    <a:pt x="0" y="2677"/>
                  </a:lnTo>
                  <a:lnTo>
                    <a:pt x="8" y="2782"/>
                  </a:lnTo>
                  <a:lnTo>
                    <a:pt x="23" y="2880"/>
                  </a:lnTo>
                  <a:lnTo>
                    <a:pt x="41" y="2969"/>
                  </a:lnTo>
                  <a:lnTo>
                    <a:pt x="58" y="3043"/>
                  </a:lnTo>
                  <a:lnTo>
                    <a:pt x="73" y="3096"/>
                  </a:lnTo>
                  <a:lnTo>
                    <a:pt x="73" y="3096"/>
                  </a:lnTo>
                  <a:lnTo>
                    <a:pt x="75" y="3097"/>
                  </a:lnTo>
                  <a:lnTo>
                    <a:pt x="77" y="3097"/>
                  </a:lnTo>
                  <a:lnTo>
                    <a:pt x="79" y="3098"/>
                  </a:lnTo>
                  <a:lnTo>
                    <a:pt x="81" y="3098"/>
                  </a:lnTo>
                  <a:lnTo>
                    <a:pt x="84" y="3098"/>
                  </a:lnTo>
                  <a:lnTo>
                    <a:pt x="86" y="3099"/>
                  </a:lnTo>
                  <a:lnTo>
                    <a:pt x="89" y="3099"/>
                  </a:lnTo>
                  <a:lnTo>
                    <a:pt x="92" y="3100"/>
                  </a:lnTo>
                  <a:lnTo>
                    <a:pt x="95" y="3100"/>
                  </a:lnTo>
                  <a:lnTo>
                    <a:pt x="98" y="3101"/>
                  </a:lnTo>
                  <a:lnTo>
                    <a:pt x="98" y="3101"/>
                  </a:lnTo>
                  <a:lnTo>
                    <a:pt x="82" y="3048"/>
                  </a:lnTo>
                  <a:lnTo>
                    <a:pt x="64" y="2975"/>
                  </a:lnTo>
                  <a:lnTo>
                    <a:pt x="46" y="2886"/>
                  </a:lnTo>
                  <a:lnTo>
                    <a:pt x="30" y="2787"/>
                  </a:lnTo>
                  <a:lnTo>
                    <a:pt x="22" y="2683"/>
                  </a:lnTo>
                  <a:lnTo>
                    <a:pt x="22" y="2578"/>
                  </a:lnTo>
                  <a:lnTo>
                    <a:pt x="33" y="2477"/>
                  </a:lnTo>
                  <a:lnTo>
                    <a:pt x="60" y="2383"/>
                  </a:lnTo>
                  <a:lnTo>
                    <a:pt x="106" y="2303"/>
                  </a:lnTo>
                  <a:lnTo>
                    <a:pt x="173" y="2240"/>
                  </a:lnTo>
                  <a:lnTo>
                    <a:pt x="173" y="2240"/>
                  </a:lnTo>
                  <a:lnTo>
                    <a:pt x="175" y="2239"/>
                  </a:lnTo>
                  <a:lnTo>
                    <a:pt x="178" y="2238"/>
                  </a:lnTo>
                  <a:lnTo>
                    <a:pt x="180" y="2236"/>
                  </a:lnTo>
                  <a:lnTo>
                    <a:pt x="183" y="2235"/>
                  </a:lnTo>
                  <a:lnTo>
                    <a:pt x="185" y="2233"/>
                  </a:lnTo>
                  <a:lnTo>
                    <a:pt x="188" y="2232"/>
                  </a:lnTo>
                  <a:lnTo>
                    <a:pt x="190" y="2230"/>
                  </a:lnTo>
                  <a:lnTo>
                    <a:pt x="194" y="2229"/>
                  </a:lnTo>
                  <a:lnTo>
                    <a:pt x="196" y="2228"/>
                  </a:lnTo>
                  <a:lnTo>
                    <a:pt x="198" y="2226"/>
                  </a:lnTo>
                  <a:lnTo>
                    <a:pt x="198" y="2226"/>
                  </a:lnTo>
                  <a:lnTo>
                    <a:pt x="299" y="2176"/>
                  </a:lnTo>
                  <a:lnTo>
                    <a:pt x="413" y="2131"/>
                  </a:lnTo>
                  <a:lnTo>
                    <a:pt x="540" y="2087"/>
                  </a:lnTo>
                  <a:lnTo>
                    <a:pt x="678" y="2039"/>
                  </a:lnTo>
                  <a:lnTo>
                    <a:pt x="823" y="1982"/>
                  </a:lnTo>
                  <a:lnTo>
                    <a:pt x="977" y="1911"/>
                  </a:lnTo>
                  <a:lnTo>
                    <a:pt x="1137" y="1822"/>
                  </a:lnTo>
                  <a:lnTo>
                    <a:pt x="1301" y="1709"/>
                  </a:lnTo>
                  <a:lnTo>
                    <a:pt x="1468" y="1568"/>
                  </a:lnTo>
                  <a:lnTo>
                    <a:pt x="1636" y="1395"/>
                  </a:lnTo>
                  <a:lnTo>
                    <a:pt x="1636" y="1395"/>
                  </a:lnTo>
                  <a:lnTo>
                    <a:pt x="1806" y="1206"/>
                  </a:lnTo>
                  <a:lnTo>
                    <a:pt x="1968" y="1028"/>
                  </a:lnTo>
                  <a:lnTo>
                    <a:pt x="2125" y="863"/>
                  </a:lnTo>
                  <a:lnTo>
                    <a:pt x="2275" y="713"/>
                  </a:lnTo>
                  <a:lnTo>
                    <a:pt x="2421" y="579"/>
                  </a:lnTo>
                  <a:lnTo>
                    <a:pt x="2563" y="460"/>
                  </a:lnTo>
                  <a:lnTo>
                    <a:pt x="2700" y="359"/>
                  </a:lnTo>
                  <a:lnTo>
                    <a:pt x="2833" y="274"/>
                  </a:lnTo>
                  <a:lnTo>
                    <a:pt x="2964" y="210"/>
                  </a:lnTo>
                  <a:lnTo>
                    <a:pt x="3091" y="165"/>
                  </a:lnTo>
                  <a:lnTo>
                    <a:pt x="3091" y="165"/>
                  </a:lnTo>
                  <a:lnTo>
                    <a:pt x="3212" y="129"/>
                  </a:lnTo>
                  <a:lnTo>
                    <a:pt x="3337" y="89"/>
                  </a:lnTo>
                  <a:lnTo>
                    <a:pt x="3465" y="52"/>
                  </a:lnTo>
                  <a:lnTo>
                    <a:pt x="3594" y="27"/>
                  </a:lnTo>
                  <a:lnTo>
                    <a:pt x="3722" y="20"/>
                  </a:lnTo>
                  <a:lnTo>
                    <a:pt x="3848" y="39"/>
                  </a:lnTo>
                  <a:lnTo>
                    <a:pt x="3970" y="91"/>
                  </a:lnTo>
                  <a:lnTo>
                    <a:pt x="4087" y="184"/>
                  </a:lnTo>
                  <a:lnTo>
                    <a:pt x="4195" y="324"/>
                  </a:lnTo>
                  <a:lnTo>
                    <a:pt x="4295" y="520"/>
                  </a:lnTo>
                  <a:lnTo>
                    <a:pt x="4295" y="520"/>
                  </a:lnTo>
                  <a:lnTo>
                    <a:pt x="4295" y="520"/>
                  </a:lnTo>
                  <a:lnTo>
                    <a:pt x="4295" y="519"/>
                  </a:lnTo>
                  <a:lnTo>
                    <a:pt x="4296" y="519"/>
                  </a:lnTo>
                  <a:lnTo>
                    <a:pt x="4296" y="518"/>
                  </a:lnTo>
                  <a:lnTo>
                    <a:pt x="4296" y="518"/>
                  </a:lnTo>
                  <a:lnTo>
                    <a:pt x="4297" y="517"/>
                  </a:lnTo>
                  <a:lnTo>
                    <a:pt x="4298" y="517"/>
                  </a:lnTo>
                  <a:lnTo>
                    <a:pt x="4298" y="516"/>
                  </a:lnTo>
                  <a:lnTo>
                    <a:pt x="4299" y="516"/>
                  </a:lnTo>
                  <a:lnTo>
                    <a:pt x="4300" y="515"/>
                  </a:lnTo>
                  <a:lnTo>
                    <a:pt x="4300" y="515"/>
                  </a:lnTo>
                  <a:close/>
                </a:path>
              </a:pathLst>
            </a:custGeom>
            <a:solidFill>
              <a:srgbClr val="F40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5" name="Freeform 327">
              <a:extLst>
                <a:ext uri="{FF2B5EF4-FFF2-40B4-BE49-F238E27FC236}">
                  <a16:creationId xmlns:a16="http://schemas.microsoft.com/office/drawing/2014/main" id="{50CB8B62-121D-3D92-38EE-AAB1920EA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1520"/>
              <a:ext cx="721" cy="520"/>
            </a:xfrm>
            <a:custGeom>
              <a:avLst/>
              <a:gdLst>
                <a:gd name="T0" fmla="*/ 177 w 4326"/>
                <a:gd name="T1" fmla="*/ 2253 h 3116"/>
                <a:gd name="T2" fmla="*/ 184 w 4326"/>
                <a:gd name="T3" fmla="*/ 2247 h 3116"/>
                <a:gd name="T4" fmla="*/ 193 w 4326"/>
                <a:gd name="T5" fmla="*/ 2242 h 3116"/>
                <a:gd name="T6" fmla="*/ 200 w 4326"/>
                <a:gd name="T7" fmla="*/ 2237 h 3116"/>
                <a:gd name="T8" fmla="*/ 416 w 4326"/>
                <a:gd name="T9" fmla="*/ 2142 h 3116"/>
                <a:gd name="T10" fmla="*/ 829 w 4326"/>
                <a:gd name="T11" fmla="*/ 1991 h 3116"/>
                <a:gd name="T12" fmla="*/ 1307 w 4326"/>
                <a:gd name="T13" fmla="*/ 1717 h 3116"/>
                <a:gd name="T14" fmla="*/ 1644 w 4326"/>
                <a:gd name="T15" fmla="*/ 1401 h 3116"/>
                <a:gd name="T16" fmla="*/ 2136 w 4326"/>
                <a:gd name="T17" fmla="*/ 866 h 3116"/>
                <a:gd name="T18" fmla="*/ 2579 w 4326"/>
                <a:gd name="T19" fmla="*/ 461 h 3116"/>
                <a:gd name="T20" fmla="*/ 2983 w 4326"/>
                <a:gd name="T21" fmla="*/ 210 h 3116"/>
                <a:gd name="T22" fmla="*/ 3234 w 4326"/>
                <a:gd name="T23" fmla="*/ 129 h 3116"/>
                <a:gd name="T24" fmla="*/ 3618 w 4326"/>
                <a:gd name="T25" fmla="*/ 27 h 3116"/>
                <a:gd name="T26" fmla="*/ 3996 w 4326"/>
                <a:gd name="T27" fmla="*/ 94 h 3116"/>
                <a:gd name="T28" fmla="*/ 4322 w 4326"/>
                <a:gd name="T29" fmla="*/ 536 h 3116"/>
                <a:gd name="T30" fmla="*/ 4322 w 4326"/>
                <a:gd name="T31" fmla="*/ 534 h 3116"/>
                <a:gd name="T32" fmla="*/ 4324 w 4326"/>
                <a:gd name="T33" fmla="*/ 531 h 3116"/>
                <a:gd name="T34" fmla="*/ 4325 w 4326"/>
                <a:gd name="T35" fmla="*/ 528 h 3116"/>
                <a:gd name="T36" fmla="*/ 4326 w 4326"/>
                <a:gd name="T37" fmla="*/ 526 h 3116"/>
                <a:gd name="T38" fmla="*/ 3999 w 4326"/>
                <a:gd name="T39" fmla="*/ 76 h 3116"/>
                <a:gd name="T40" fmla="*/ 3618 w 4326"/>
                <a:gd name="T41" fmla="*/ 6 h 3116"/>
                <a:gd name="T42" fmla="*/ 3230 w 4326"/>
                <a:gd name="T43" fmla="*/ 108 h 3116"/>
                <a:gd name="T44" fmla="*/ 2978 w 4326"/>
                <a:gd name="T45" fmla="*/ 191 h 3116"/>
                <a:gd name="T46" fmla="*/ 2571 w 4326"/>
                <a:gd name="T47" fmla="*/ 442 h 3116"/>
                <a:gd name="T48" fmla="*/ 2128 w 4326"/>
                <a:gd name="T49" fmla="*/ 850 h 3116"/>
                <a:gd name="T50" fmla="*/ 1633 w 4326"/>
                <a:gd name="T51" fmla="*/ 1386 h 3116"/>
                <a:gd name="T52" fmla="*/ 1294 w 4326"/>
                <a:gd name="T53" fmla="*/ 1704 h 3116"/>
                <a:gd name="T54" fmla="*/ 811 w 4326"/>
                <a:gd name="T55" fmla="*/ 1980 h 3116"/>
                <a:gd name="T56" fmla="*/ 398 w 4326"/>
                <a:gd name="T57" fmla="*/ 2131 h 3116"/>
                <a:gd name="T58" fmla="*/ 180 w 4326"/>
                <a:gd name="T59" fmla="*/ 2226 h 3116"/>
                <a:gd name="T60" fmla="*/ 172 w 4326"/>
                <a:gd name="T61" fmla="*/ 2232 h 3116"/>
                <a:gd name="T62" fmla="*/ 165 w 4326"/>
                <a:gd name="T63" fmla="*/ 2239 h 3116"/>
                <a:gd name="T64" fmla="*/ 157 w 4326"/>
                <a:gd name="T65" fmla="*/ 2244 h 3116"/>
                <a:gd name="T66" fmla="*/ 89 w 4326"/>
                <a:gd name="T67" fmla="*/ 2308 h 3116"/>
                <a:gd name="T68" fmla="*/ 2 w 4326"/>
                <a:gd name="T69" fmla="*/ 2583 h 3116"/>
                <a:gd name="T70" fmla="*/ 22 w 4326"/>
                <a:gd name="T71" fmla="*/ 2893 h 3116"/>
                <a:gd name="T72" fmla="*/ 70 w 4326"/>
                <a:gd name="T73" fmla="*/ 3112 h 3116"/>
                <a:gd name="T74" fmla="*/ 74 w 4326"/>
                <a:gd name="T75" fmla="*/ 3113 h 3116"/>
                <a:gd name="T76" fmla="*/ 81 w 4326"/>
                <a:gd name="T77" fmla="*/ 3114 h 3116"/>
                <a:gd name="T78" fmla="*/ 90 w 4326"/>
                <a:gd name="T79" fmla="*/ 3116 h 3116"/>
                <a:gd name="T80" fmla="*/ 95 w 4326"/>
                <a:gd name="T81" fmla="*/ 3116 h 3116"/>
                <a:gd name="T82" fmla="*/ 45 w 4326"/>
                <a:gd name="T83" fmla="*/ 2900 h 3116"/>
                <a:gd name="T84" fmla="*/ 23 w 4326"/>
                <a:gd name="T85" fmla="*/ 2592 h 3116"/>
                <a:gd name="T86" fmla="*/ 108 w 4326"/>
                <a:gd name="T87" fmla="*/ 2318 h 3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6" h="3116">
                  <a:moveTo>
                    <a:pt x="175" y="2256"/>
                  </a:moveTo>
                  <a:lnTo>
                    <a:pt x="175" y="2256"/>
                  </a:lnTo>
                  <a:lnTo>
                    <a:pt x="177" y="2253"/>
                  </a:lnTo>
                  <a:lnTo>
                    <a:pt x="180" y="2251"/>
                  </a:lnTo>
                  <a:lnTo>
                    <a:pt x="182" y="2249"/>
                  </a:lnTo>
                  <a:lnTo>
                    <a:pt x="184" y="2247"/>
                  </a:lnTo>
                  <a:lnTo>
                    <a:pt x="187" y="2245"/>
                  </a:lnTo>
                  <a:lnTo>
                    <a:pt x="190" y="2244"/>
                  </a:lnTo>
                  <a:lnTo>
                    <a:pt x="193" y="2242"/>
                  </a:lnTo>
                  <a:lnTo>
                    <a:pt x="195" y="2240"/>
                  </a:lnTo>
                  <a:lnTo>
                    <a:pt x="197" y="2238"/>
                  </a:lnTo>
                  <a:lnTo>
                    <a:pt x="200" y="2237"/>
                  </a:lnTo>
                  <a:lnTo>
                    <a:pt x="200" y="2237"/>
                  </a:lnTo>
                  <a:lnTo>
                    <a:pt x="301" y="2186"/>
                  </a:lnTo>
                  <a:lnTo>
                    <a:pt x="416" y="2142"/>
                  </a:lnTo>
                  <a:lnTo>
                    <a:pt x="543" y="2097"/>
                  </a:lnTo>
                  <a:lnTo>
                    <a:pt x="682" y="2049"/>
                  </a:lnTo>
                  <a:lnTo>
                    <a:pt x="829" y="1991"/>
                  </a:lnTo>
                  <a:lnTo>
                    <a:pt x="983" y="1920"/>
                  </a:lnTo>
                  <a:lnTo>
                    <a:pt x="1143" y="1830"/>
                  </a:lnTo>
                  <a:lnTo>
                    <a:pt x="1307" y="1717"/>
                  </a:lnTo>
                  <a:lnTo>
                    <a:pt x="1475" y="1575"/>
                  </a:lnTo>
                  <a:lnTo>
                    <a:pt x="1644" y="1401"/>
                  </a:lnTo>
                  <a:lnTo>
                    <a:pt x="1644" y="1401"/>
                  </a:lnTo>
                  <a:lnTo>
                    <a:pt x="1814" y="1210"/>
                  </a:lnTo>
                  <a:lnTo>
                    <a:pt x="1978" y="1031"/>
                  </a:lnTo>
                  <a:lnTo>
                    <a:pt x="2136" y="866"/>
                  </a:lnTo>
                  <a:lnTo>
                    <a:pt x="2289" y="715"/>
                  </a:lnTo>
                  <a:lnTo>
                    <a:pt x="2436" y="580"/>
                  </a:lnTo>
                  <a:lnTo>
                    <a:pt x="2579" y="461"/>
                  </a:lnTo>
                  <a:lnTo>
                    <a:pt x="2717" y="359"/>
                  </a:lnTo>
                  <a:lnTo>
                    <a:pt x="2852" y="276"/>
                  </a:lnTo>
                  <a:lnTo>
                    <a:pt x="2983" y="210"/>
                  </a:lnTo>
                  <a:lnTo>
                    <a:pt x="3113" y="165"/>
                  </a:lnTo>
                  <a:lnTo>
                    <a:pt x="3113" y="165"/>
                  </a:lnTo>
                  <a:lnTo>
                    <a:pt x="3234" y="129"/>
                  </a:lnTo>
                  <a:lnTo>
                    <a:pt x="3359" y="88"/>
                  </a:lnTo>
                  <a:lnTo>
                    <a:pt x="3488" y="52"/>
                  </a:lnTo>
                  <a:lnTo>
                    <a:pt x="3618" y="27"/>
                  </a:lnTo>
                  <a:lnTo>
                    <a:pt x="3746" y="20"/>
                  </a:lnTo>
                  <a:lnTo>
                    <a:pt x="3873" y="40"/>
                  </a:lnTo>
                  <a:lnTo>
                    <a:pt x="3996" y="94"/>
                  </a:lnTo>
                  <a:lnTo>
                    <a:pt x="4113" y="190"/>
                  </a:lnTo>
                  <a:lnTo>
                    <a:pt x="4222" y="334"/>
                  </a:lnTo>
                  <a:lnTo>
                    <a:pt x="4322" y="536"/>
                  </a:lnTo>
                  <a:lnTo>
                    <a:pt x="4322" y="535"/>
                  </a:lnTo>
                  <a:lnTo>
                    <a:pt x="4322" y="535"/>
                  </a:lnTo>
                  <a:lnTo>
                    <a:pt x="4322" y="534"/>
                  </a:lnTo>
                  <a:lnTo>
                    <a:pt x="4323" y="533"/>
                  </a:lnTo>
                  <a:lnTo>
                    <a:pt x="4323" y="532"/>
                  </a:lnTo>
                  <a:lnTo>
                    <a:pt x="4324" y="531"/>
                  </a:lnTo>
                  <a:lnTo>
                    <a:pt x="4324" y="530"/>
                  </a:lnTo>
                  <a:lnTo>
                    <a:pt x="4325" y="529"/>
                  </a:lnTo>
                  <a:lnTo>
                    <a:pt x="4325" y="528"/>
                  </a:lnTo>
                  <a:lnTo>
                    <a:pt x="4326" y="527"/>
                  </a:lnTo>
                  <a:lnTo>
                    <a:pt x="4326" y="526"/>
                  </a:lnTo>
                  <a:lnTo>
                    <a:pt x="4326" y="526"/>
                  </a:lnTo>
                  <a:lnTo>
                    <a:pt x="4226" y="320"/>
                  </a:lnTo>
                  <a:lnTo>
                    <a:pt x="4117" y="174"/>
                  </a:lnTo>
                  <a:lnTo>
                    <a:pt x="3999" y="76"/>
                  </a:lnTo>
                  <a:lnTo>
                    <a:pt x="3877" y="20"/>
                  </a:lnTo>
                  <a:lnTo>
                    <a:pt x="3749" y="0"/>
                  </a:lnTo>
                  <a:lnTo>
                    <a:pt x="3618" y="6"/>
                  </a:lnTo>
                  <a:lnTo>
                    <a:pt x="3487" y="31"/>
                  </a:lnTo>
                  <a:lnTo>
                    <a:pt x="3357" y="67"/>
                  </a:lnTo>
                  <a:lnTo>
                    <a:pt x="3230" y="108"/>
                  </a:lnTo>
                  <a:lnTo>
                    <a:pt x="3107" y="145"/>
                  </a:lnTo>
                  <a:lnTo>
                    <a:pt x="3107" y="145"/>
                  </a:lnTo>
                  <a:lnTo>
                    <a:pt x="2978" y="191"/>
                  </a:lnTo>
                  <a:lnTo>
                    <a:pt x="2846" y="256"/>
                  </a:lnTo>
                  <a:lnTo>
                    <a:pt x="2711" y="340"/>
                  </a:lnTo>
                  <a:lnTo>
                    <a:pt x="2571" y="442"/>
                  </a:lnTo>
                  <a:lnTo>
                    <a:pt x="2429" y="562"/>
                  </a:lnTo>
                  <a:lnTo>
                    <a:pt x="2281" y="699"/>
                  </a:lnTo>
                  <a:lnTo>
                    <a:pt x="2128" y="850"/>
                  </a:lnTo>
                  <a:lnTo>
                    <a:pt x="1970" y="1015"/>
                  </a:lnTo>
                  <a:lnTo>
                    <a:pt x="1805" y="1195"/>
                  </a:lnTo>
                  <a:lnTo>
                    <a:pt x="1633" y="1386"/>
                  </a:lnTo>
                  <a:lnTo>
                    <a:pt x="1633" y="1385"/>
                  </a:lnTo>
                  <a:lnTo>
                    <a:pt x="1464" y="1561"/>
                  </a:lnTo>
                  <a:lnTo>
                    <a:pt x="1294" y="1704"/>
                  </a:lnTo>
                  <a:lnTo>
                    <a:pt x="1128" y="1818"/>
                  </a:lnTo>
                  <a:lnTo>
                    <a:pt x="967" y="1908"/>
                  </a:lnTo>
                  <a:lnTo>
                    <a:pt x="811" y="1980"/>
                  </a:lnTo>
                  <a:lnTo>
                    <a:pt x="664" y="2039"/>
                  </a:lnTo>
                  <a:lnTo>
                    <a:pt x="525" y="2086"/>
                  </a:lnTo>
                  <a:lnTo>
                    <a:pt x="398" y="2131"/>
                  </a:lnTo>
                  <a:lnTo>
                    <a:pt x="281" y="2176"/>
                  </a:lnTo>
                  <a:lnTo>
                    <a:pt x="180" y="2226"/>
                  </a:lnTo>
                  <a:lnTo>
                    <a:pt x="180" y="2226"/>
                  </a:lnTo>
                  <a:lnTo>
                    <a:pt x="177" y="2228"/>
                  </a:lnTo>
                  <a:lnTo>
                    <a:pt x="175" y="2230"/>
                  </a:lnTo>
                  <a:lnTo>
                    <a:pt x="172" y="2232"/>
                  </a:lnTo>
                  <a:lnTo>
                    <a:pt x="170" y="2234"/>
                  </a:lnTo>
                  <a:lnTo>
                    <a:pt x="167" y="2237"/>
                  </a:lnTo>
                  <a:lnTo>
                    <a:pt x="165" y="2239"/>
                  </a:lnTo>
                  <a:lnTo>
                    <a:pt x="162" y="2240"/>
                  </a:lnTo>
                  <a:lnTo>
                    <a:pt x="159" y="2242"/>
                  </a:lnTo>
                  <a:lnTo>
                    <a:pt x="157" y="2244"/>
                  </a:lnTo>
                  <a:lnTo>
                    <a:pt x="154" y="2246"/>
                  </a:lnTo>
                  <a:lnTo>
                    <a:pt x="154" y="2246"/>
                  </a:lnTo>
                  <a:lnTo>
                    <a:pt x="89" y="2308"/>
                  </a:lnTo>
                  <a:lnTo>
                    <a:pt x="43" y="2389"/>
                  </a:lnTo>
                  <a:lnTo>
                    <a:pt x="15" y="2482"/>
                  </a:lnTo>
                  <a:lnTo>
                    <a:pt x="2" y="2583"/>
                  </a:lnTo>
                  <a:lnTo>
                    <a:pt x="0" y="2690"/>
                  </a:lnTo>
                  <a:lnTo>
                    <a:pt x="8" y="2794"/>
                  </a:lnTo>
                  <a:lnTo>
                    <a:pt x="22" y="2893"/>
                  </a:lnTo>
                  <a:lnTo>
                    <a:pt x="39" y="2982"/>
                  </a:lnTo>
                  <a:lnTo>
                    <a:pt x="55" y="3056"/>
                  </a:lnTo>
                  <a:lnTo>
                    <a:pt x="70" y="3112"/>
                  </a:lnTo>
                  <a:lnTo>
                    <a:pt x="70" y="3112"/>
                  </a:lnTo>
                  <a:lnTo>
                    <a:pt x="72" y="3112"/>
                  </a:lnTo>
                  <a:lnTo>
                    <a:pt x="74" y="3113"/>
                  </a:lnTo>
                  <a:lnTo>
                    <a:pt x="76" y="3113"/>
                  </a:lnTo>
                  <a:lnTo>
                    <a:pt x="79" y="3114"/>
                  </a:lnTo>
                  <a:lnTo>
                    <a:pt x="81" y="3114"/>
                  </a:lnTo>
                  <a:lnTo>
                    <a:pt x="84" y="3115"/>
                  </a:lnTo>
                  <a:lnTo>
                    <a:pt x="86" y="3115"/>
                  </a:lnTo>
                  <a:lnTo>
                    <a:pt x="90" y="3116"/>
                  </a:lnTo>
                  <a:lnTo>
                    <a:pt x="92" y="3116"/>
                  </a:lnTo>
                  <a:lnTo>
                    <a:pt x="95" y="3116"/>
                  </a:lnTo>
                  <a:lnTo>
                    <a:pt x="95" y="3116"/>
                  </a:lnTo>
                  <a:lnTo>
                    <a:pt x="80" y="3063"/>
                  </a:lnTo>
                  <a:lnTo>
                    <a:pt x="63" y="2989"/>
                  </a:lnTo>
                  <a:lnTo>
                    <a:pt x="45" y="2900"/>
                  </a:lnTo>
                  <a:lnTo>
                    <a:pt x="30" y="2802"/>
                  </a:lnTo>
                  <a:lnTo>
                    <a:pt x="22" y="2697"/>
                  </a:lnTo>
                  <a:lnTo>
                    <a:pt x="23" y="2592"/>
                  </a:lnTo>
                  <a:lnTo>
                    <a:pt x="35" y="2491"/>
                  </a:lnTo>
                  <a:lnTo>
                    <a:pt x="63" y="2398"/>
                  </a:lnTo>
                  <a:lnTo>
                    <a:pt x="108" y="2318"/>
                  </a:lnTo>
                  <a:lnTo>
                    <a:pt x="175" y="2256"/>
                  </a:lnTo>
                  <a:lnTo>
                    <a:pt x="175" y="2256"/>
                  </a:lnTo>
                  <a:close/>
                </a:path>
              </a:pathLst>
            </a:custGeom>
            <a:solidFill>
              <a:srgbClr val="F1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6" name="Freeform 328">
              <a:extLst>
                <a:ext uri="{FF2B5EF4-FFF2-40B4-BE49-F238E27FC236}">
                  <a16:creationId xmlns:a16="http://schemas.microsoft.com/office/drawing/2014/main" id="{30D88FF5-BFFE-B8E9-73E2-9C12EFD28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517"/>
              <a:ext cx="726" cy="522"/>
            </a:xfrm>
            <a:custGeom>
              <a:avLst/>
              <a:gdLst>
                <a:gd name="T0" fmla="*/ 2994 w 4352"/>
                <a:gd name="T1" fmla="*/ 192 h 3133"/>
                <a:gd name="T2" fmla="*/ 2585 w 4352"/>
                <a:gd name="T3" fmla="*/ 446 h 3133"/>
                <a:gd name="T4" fmla="*/ 2140 w 4352"/>
                <a:gd name="T5" fmla="*/ 854 h 3133"/>
                <a:gd name="T6" fmla="*/ 1645 w 4352"/>
                <a:gd name="T7" fmla="*/ 1392 h 3133"/>
                <a:gd name="T8" fmla="*/ 1302 w 4352"/>
                <a:gd name="T9" fmla="*/ 1713 h 3133"/>
                <a:gd name="T10" fmla="*/ 815 w 4352"/>
                <a:gd name="T11" fmla="*/ 1991 h 3133"/>
                <a:gd name="T12" fmla="*/ 399 w 4352"/>
                <a:gd name="T13" fmla="*/ 2144 h 3133"/>
                <a:gd name="T14" fmla="*/ 180 w 4352"/>
                <a:gd name="T15" fmla="*/ 2242 h 3133"/>
                <a:gd name="T16" fmla="*/ 173 w 4352"/>
                <a:gd name="T17" fmla="*/ 2246 h 3133"/>
                <a:gd name="T18" fmla="*/ 166 w 4352"/>
                <a:gd name="T19" fmla="*/ 2250 h 3133"/>
                <a:gd name="T20" fmla="*/ 157 w 4352"/>
                <a:gd name="T21" fmla="*/ 2255 h 3133"/>
                <a:gd name="T22" fmla="*/ 90 w 4352"/>
                <a:gd name="T23" fmla="*/ 2320 h 3133"/>
                <a:gd name="T24" fmla="*/ 2 w 4352"/>
                <a:gd name="T25" fmla="*/ 2595 h 3133"/>
                <a:gd name="T26" fmla="*/ 19 w 4352"/>
                <a:gd name="T27" fmla="*/ 2906 h 3133"/>
                <a:gd name="T28" fmla="*/ 66 w 4352"/>
                <a:gd name="T29" fmla="*/ 3127 h 3133"/>
                <a:gd name="T30" fmla="*/ 70 w 4352"/>
                <a:gd name="T31" fmla="*/ 3129 h 3133"/>
                <a:gd name="T32" fmla="*/ 77 w 4352"/>
                <a:gd name="T33" fmla="*/ 3131 h 3133"/>
                <a:gd name="T34" fmla="*/ 86 w 4352"/>
                <a:gd name="T35" fmla="*/ 3132 h 3133"/>
                <a:gd name="T36" fmla="*/ 91 w 4352"/>
                <a:gd name="T37" fmla="*/ 3133 h 3133"/>
                <a:gd name="T38" fmla="*/ 43 w 4352"/>
                <a:gd name="T39" fmla="*/ 2914 h 3133"/>
                <a:gd name="T40" fmla="*/ 23 w 4352"/>
                <a:gd name="T41" fmla="*/ 2604 h 3133"/>
                <a:gd name="T42" fmla="*/ 110 w 4352"/>
                <a:gd name="T43" fmla="*/ 2329 h 3133"/>
                <a:gd name="T44" fmla="*/ 178 w 4352"/>
                <a:gd name="T45" fmla="*/ 2265 h 3133"/>
                <a:gd name="T46" fmla="*/ 186 w 4352"/>
                <a:gd name="T47" fmla="*/ 2260 h 3133"/>
                <a:gd name="T48" fmla="*/ 193 w 4352"/>
                <a:gd name="T49" fmla="*/ 2253 h 3133"/>
                <a:gd name="T50" fmla="*/ 201 w 4352"/>
                <a:gd name="T51" fmla="*/ 2247 h 3133"/>
                <a:gd name="T52" fmla="*/ 419 w 4352"/>
                <a:gd name="T53" fmla="*/ 2152 h 3133"/>
                <a:gd name="T54" fmla="*/ 832 w 4352"/>
                <a:gd name="T55" fmla="*/ 2001 h 3133"/>
                <a:gd name="T56" fmla="*/ 1315 w 4352"/>
                <a:gd name="T57" fmla="*/ 1725 h 3133"/>
                <a:gd name="T58" fmla="*/ 1654 w 4352"/>
                <a:gd name="T59" fmla="*/ 1406 h 3133"/>
                <a:gd name="T60" fmla="*/ 2149 w 4352"/>
                <a:gd name="T61" fmla="*/ 871 h 3133"/>
                <a:gd name="T62" fmla="*/ 2592 w 4352"/>
                <a:gd name="T63" fmla="*/ 463 h 3133"/>
                <a:gd name="T64" fmla="*/ 2999 w 4352"/>
                <a:gd name="T65" fmla="*/ 212 h 3133"/>
                <a:gd name="T66" fmla="*/ 3251 w 4352"/>
                <a:gd name="T67" fmla="*/ 129 h 3133"/>
                <a:gd name="T68" fmla="*/ 3639 w 4352"/>
                <a:gd name="T69" fmla="*/ 27 h 3133"/>
                <a:gd name="T70" fmla="*/ 4020 w 4352"/>
                <a:gd name="T71" fmla="*/ 97 h 3133"/>
                <a:gd name="T72" fmla="*/ 4347 w 4352"/>
                <a:gd name="T73" fmla="*/ 547 h 3133"/>
                <a:gd name="T74" fmla="*/ 4349 w 4352"/>
                <a:gd name="T75" fmla="*/ 547 h 3133"/>
                <a:gd name="T76" fmla="*/ 4350 w 4352"/>
                <a:gd name="T77" fmla="*/ 545 h 3133"/>
                <a:gd name="T78" fmla="*/ 4352 w 4352"/>
                <a:gd name="T79" fmla="*/ 544 h 3133"/>
                <a:gd name="T80" fmla="*/ 4352 w 4352"/>
                <a:gd name="T81" fmla="*/ 542 h 3133"/>
                <a:gd name="T82" fmla="*/ 4024 w 4352"/>
                <a:gd name="T83" fmla="*/ 80 h 3133"/>
                <a:gd name="T84" fmla="*/ 3639 w 4352"/>
                <a:gd name="T85" fmla="*/ 6 h 3133"/>
                <a:gd name="T86" fmla="*/ 3248 w 4352"/>
                <a:gd name="T87" fmla="*/ 109 h 3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2" h="3133">
                  <a:moveTo>
                    <a:pt x="3123" y="147"/>
                  </a:moveTo>
                  <a:lnTo>
                    <a:pt x="3123" y="147"/>
                  </a:lnTo>
                  <a:lnTo>
                    <a:pt x="2994" y="192"/>
                  </a:lnTo>
                  <a:lnTo>
                    <a:pt x="2861" y="257"/>
                  </a:lnTo>
                  <a:lnTo>
                    <a:pt x="2725" y="343"/>
                  </a:lnTo>
                  <a:lnTo>
                    <a:pt x="2585" y="446"/>
                  </a:lnTo>
                  <a:lnTo>
                    <a:pt x="2441" y="565"/>
                  </a:lnTo>
                  <a:lnTo>
                    <a:pt x="2293" y="702"/>
                  </a:lnTo>
                  <a:lnTo>
                    <a:pt x="2140" y="854"/>
                  </a:lnTo>
                  <a:lnTo>
                    <a:pt x="1981" y="1020"/>
                  </a:lnTo>
                  <a:lnTo>
                    <a:pt x="1816" y="1200"/>
                  </a:lnTo>
                  <a:lnTo>
                    <a:pt x="1645" y="1392"/>
                  </a:lnTo>
                  <a:lnTo>
                    <a:pt x="1645" y="1392"/>
                  </a:lnTo>
                  <a:lnTo>
                    <a:pt x="1472" y="1569"/>
                  </a:lnTo>
                  <a:lnTo>
                    <a:pt x="1302" y="1713"/>
                  </a:lnTo>
                  <a:lnTo>
                    <a:pt x="1135" y="1827"/>
                  </a:lnTo>
                  <a:lnTo>
                    <a:pt x="972" y="1919"/>
                  </a:lnTo>
                  <a:lnTo>
                    <a:pt x="815" y="1991"/>
                  </a:lnTo>
                  <a:lnTo>
                    <a:pt x="667" y="2050"/>
                  </a:lnTo>
                  <a:lnTo>
                    <a:pt x="528" y="2099"/>
                  </a:lnTo>
                  <a:lnTo>
                    <a:pt x="399" y="2144"/>
                  </a:lnTo>
                  <a:lnTo>
                    <a:pt x="283" y="2191"/>
                  </a:lnTo>
                  <a:lnTo>
                    <a:pt x="180" y="2242"/>
                  </a:lnTo>
                  <a:lnTo>
                    <a:pt x="180" y="2242"/>
                  </a:lnTo>
                  <a:lnTo>
                    <a:pt x="178" y="2243"/>
                  </a:lnTo>
                  <a:lnTo>
                    <a:pt x="175" y="2244"/>
                  </a:lnTo>
                  <a:lnTo>
                    <a:pt x="173" y="2246"/>
                  </a:lnTo>
                  <a:lnTo>
                    <a:pt x="170" y="2247"/>
                  </a:lnTo>
                  <a:lnTo>
                    <a:pt x="168" y="2249"/>
                  </a:lnTo>
                  <a:lnTo>
                    <a:pt x="166" y="2250"/>
                  </a:lnTo>
                  <a:lnTo>
                    <a:pt x="163" y="2252"/>
                  </a:lnTo>
                  <a:lnTo>
                    <a:pt x="161" y="2253"/>
                  </a:lnTo>
                  <a:lnTo>
                    <a:pt x="157" y="2255"/>
                  </a:lnTo>
                  <a:lnTo>
                    <a:pt x="155" y="2258"/>
                  </a:lnTo>
                  <a:lnTo>
                    <a:pt x="155" y="2258"/>
                  </a:lnTo>
                  <a:lnTo>
                    <a:pt x="90" y="2320"/>
                  </a:lnTo>
                  <a:lnTo>
                    <a:pt x="44" y="2400"/>
                  </a:lnTo>
                  <a:lnTo>
                    <a:pt x="16" y="2494"/>
                  </a:lnTo>
                  <a:lnTo>
                    <a:pt x="2" y="2595"/>
                  </a:lnTo>
                  <a:lnTo>
                    <a:pt x="0" y="2701"/>
                  </a:lnTo>
                  <a:lnTo>
                    <a:pt x="6" y="2806"/>
                  </a:lnTo>
                  <a:lnTo>
                    <a:pt x="19" y="2906"/>
                  </a:lnTo>
                  <a:lnTo>
                    <a:pt x="35" y="2995"/>
                  </a:lnTo>
                  <a:lnTo>
                    <a:pt x="51" y="3070"/>
                  </a:lnTo>
                  <a:lnTo>
                    <a:pt x="66" y="3127"/>
                  </a:lnTo>
                  <a:lnTo>
                    <a:pt x="66" y="3127"/>
                  </a:lnTo>
                  <a:lnTo>
                    <a:pt x="68" y="3127"/>
                  </a:lnTo>
                  <a:lnTo>
                    <a:pt x="70" y="3129"/>
                  </a:lnTo>
                  <a:lnTo>
                    <a:pt x="73" y="3130"/>
                  </a:lnTo>
                  <a:lnTo>
                    <a:pt x="75" y="3130"/>
                  </a:lnTo>
                  <a:lnTo>
                    <a:pt x="77" y="3131"/>
                  </a:lnTo>
                  <a:lnTo>
                    <a:pt x="80" y="3131"/>
                  </a:lnTo>
                  <a:lnTo>
                    <a:pt x="82" y="3132"/>
                  </a:lnTo>
                  <a:lnTo>
                    <a:pt x="86" y="3132"/>
                  </a:lnTo>
                  <a:lnTo>
                    <a:pt x="88" y="3132"/>
                  </a:lnTo>
                  <a:lnTo>
                    <a:pt x="91" y="3133"/>
                  </a:lnTo>
                  <a:lnTo>
                    <a:pt x="91" y="3133"/>
                  </a:lnTo>
                  <a:lnTo>
                    <a:pt x="76" y="3077"/>
                  </a:lnTo>
                  <a:lnTo>
                    <a:pt x="60" y="3003"/>
                  </a:lnTo>
                  <a:lnTo>
                    <a:pt x="43" y="2914"/>
                  </a:lnTo>
                  <a:lnTo>
                    <a:pt x="29" y="2815"/>
                  </a:lnTo>
                  <a:lnTo>
                    <a:pt x="21" y="2711"/>
                  </a:lnTo>
                  <a:lnTo>
                    <a:pt x="23" y="2604"/>
                  </a:lnTo>
                  <a:lnTo>
                    <a:pt x="36" y="2503"/>
                  </a:lnTo>
                  <a:lnTo>
                    <a:pt x="64" y="2410"/>
                  </a:lnTo>
                  <a:lnTo>
                    <a:pt x="110" y="2329"/>
                  </a:lnTo>
                  <a:lnTo>
                    <a:pt x="176" y="2267"/>
                  </a:lnTo>
                  <a:lnTo>
                    <a:pt x="175" y="2267"/>
                  </a:lnTo>
                  <a:lnTo>
                    <a:pt x="178" y="2265"/>
                  </a:lnTo>
                  <a:lnTo>
                    <a:pt x="180" y="2263"/>
                  </a:lnTo>
                  <a:lnTo>
                    <a:pt x="183" y="2261"/>
                  </a:lnTo>
                  <a:lnTo>
                    <a:pt x="186" y="2260"/>
                  </a:lnTo>
                  <a:lnTo>
                    <a:pt x="188" y="2258"/>
                  </a:lnTo>
                  <a:lnTo>
                    <a:pt x="191" y="2255"/>
                  </a:lnTo>
                  <a:lnTo>
                    <a:pt x="193" y="2253"/>
                  </a:lnTo>
                  <a:lnTo>
                    <a:pt x="196" y="2251"/>
                  </a:lnTo>
                  <a:lnTo>
                    <a:pt x="198" y="2249"/>
                  </a:lnTo>
                  <a:lnTo>
                    <a:pt x="201" y="2247"/>
                  </a:lnTo>
                  <a:lnTo>
                    <a:pt x="201" y="2247"/>
                  </a:lnTo>
                  <a:lnTo>
                    <a:pt x="302" y="2197"/>
                  </a:lnTo>
                  <a:lnTo>
                    <a:pt x="419" y="2152"/>
                  </a:lnTo>
                  <a:lnTo>
                    <a:pt x="546" y="2107"/>
                  </a:lnTo>
                  <a:lnTo>
                    <a:pt x="685" y="2060"/>
                  </a:lnTo>
                  <a:lnTo>
                    <a:pt x="832" y="2001"/>
                  </a:lnTo>
                  <a:lnTo>
                    <a:pt x="988" y="1929"/>
                  </a:lnTo>
                  <a:lnTo>
                    <a:pt x="1149" y="1839"/>
                  </a:lnTo>
                  <a:lnTo>
                    <a:pt x="1315" y="1725"/>
                  </a:lnTo>
                  <a:lnTo>
                    <a:pt x="1485" y="1582"/>
                  </a:lnTo>
                  <a:lnTo>
                    <a:pt x="1654" y="1406"/>
                  </a:lnTo>
                  <a:lnTo>
                    <a:pt x="1654" y="1406"/>
                  </a:lnTo>
                  <a:lnTo>
                    <a:pt x="1826" y="1216"/>
                  </a:lnTo>
                  <a:lnTo>
                    <a:pt x="1991" y="1036"/>
                  </a:lnTo>
                  <a:lnTo>
                    <a:pt x="2149" y="871"/>
                  </a:lnTo>
                  <a:lnTo>
                    <a:pt x="2302" y="720"/>
                  </a:lnTo>
                  <a:lnTo>
                    <a:pt x="2450" y="583"/>
                  </a:lnTo>
                  <a:lnTo>
                    <a:pt x="2592" y="463"/>
                  </a:lnTo>
                  <a:lnTo>
                    <a:pt x="2732" y="361"/>
                  </a:lnTo>
                  <a:lnTo>
                    <a:pt x="2867" y="277"/>
                  </a:lnTo>
                  <a:lnTo>
                    <a:pt x="2999" y="212"/>
                  </a:lnTo>
                  <a:lnTo>
                    <a:pt x="3128" y="166"/>
                  </a:lnTo>
                  <a:lnTo>
                    <a:pt x="3128" y="166"/>
                  </a:lnTo>
                  <a:lnTo>
                    <a:pt x="3251" y="129"/>
                  </a:lnTo>
                  <a:lnTo>
                    <a:pt x="3378" y="88"/>
                  </a:lnTo>
                  <a:lnTo>
                    <a:pt x="3508" y="52"/>
                  </a:lnTo>
                  <a:lnTo>
                    <a:pt x="3639" y="27"/>
                  </a:lnTo>
                  <a:lnTo>
                    <a:pt x="3770" y="21"/>
                  </a:lnTo>
                  <a:lnTo>
                    <a:pt x="3898" y="41"/>
                  </a:lnTo>
                  <a:lnTo>
                    <a:pt x="4020" y="97"/>
                  </a:lnTo>
                  <a:lnTo>
                    <a:pt x="4138" y="195"/>
                  </a:lnTo>
                  <a:lnTo>
                    <a:pt x="4247" y="341"/>
                  </a:lnTo>
                  <a:lnTo>
                    <a:pt x="4347" y="547"/>
                  </a:lnTo>
                  <a:lnTo>
                    <a:pt x="4347" y="547"/>
                  </a:lnTo>
                  <a:lnTo>
                    <a:pt x="4348" y="547"/>
                  </a:lnTo>
                  <a:lnTo>
                    <a:pt x="4349" y="547"/>
                  </a:lnTo>
                  <a:lnTo>
                    <a:pt x="4349" y="546"/>
                  </a:lnTo>
                  <a:lnTo>
                    <a:pt x="4350" y="546"/>
                  </a:lnTo>
                  <a:lnTo>
                    <a:pt x="4350" y="545"/>
                  </a:lnTo>
                  <a:lnTo>
                    <a:pt x="4351" y="545"/>
                  </a:lnTo>
                  <a:lnTo>
                    <a:pt x="4351" y="544"/>
                  </a:lnTo>
                  <a:lnTo>
                    <a:pt x="4352" y="544"/>
                  </a:lnTo>
                  <a:lnTo>
                    <a:pt x="4352" y="543"/>
                  </a:lnTo>
                  <a:lnTo>
                    <a:pt x="4352" y="542"/>
                  </a:lnTo>
                  <a:lnTo>
                    <a:pt x="4352" y="542"/>
                  </a:lnTo>
                  <a:lnTo>
                    <a:pt x="4253" y="331"/>
                  </a:lnTo>
                  <a:lnTo>
                    <a:pt x="4142" y="180"/>
                  </a:lnTo>
                  <a:lnTo>
                    <a:pt x="4024" y="80"/>
                  </a:lnTo>
                  <a:lnTo>
                    <a:pt x="3900" y="23"/>
                  </a:lnTo>
                  <a:lnTo>
                    <a:pt x="3771" y="0"/>
                  </a:lnTo>
                  <a:lnTo>
                    <a:pt x="3639" y="6"/>
                  </a:lnTo>
                  <a:lnTo>
                    <a:pt x="3507" y="31"/>
                  </a:lnTo>
                  <a:lnTo>
                    <a:pt x="3376" y="67"/>
                  </a:lnTo>
                  <a:lnTo>
                    <a:pt x="3248" y="109"/>
                  </a:lnTo>
                  <a:lnTo>
                    <a:pt x="3123" y="147"/>
                  </a:lnTo>
                  <a:lnTo>
                    <a:pt x="3123" y="147"/>
                  </a:lnTo>
                  <a:close/>
                </a:path>
              </a:pathLst>
            </a:custGeom>
            <a:solidFill>
              <a:srgbClr val="ED0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7" name="Freeform 329">
              <a:extLst>
                <a:ext uri="{FF2B5EF4-FFF2-40B4-BE49-F238E27FC236}">
                  <a16:creationId xmlns:a16="http://schemas.microsoft.com/office/drawing/2014/main" id="{78C53990-8FA7-3B85-3244-6129E49A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514"/>
              <a:ext cx="730" cy="524"/>
            </a:xfrm>
            <a:custGeom>
              <a:avLst/>
              <a:gdLst>
                <a:gd name="T0" fmla="*/ 179 w 4380"/>
                <a:gd name="T1" fmla="*/ 2275 h 3147"/>
                <a:gd name="T2" fmla="*/ 188 w 4380"/>
                <a:gd name="T3" fmla="*/ 2270 h 3147"/>
                <a:gd name="T4" fmla="*/ 195 w 4380"/>
                <a:gd name="T5" fmla="*/ 2266 h 3147"/>
                <a:gd name="T6" fmla="*/ 202 w 4380"/>
                <a:gd name="T7" fmla="*/ 2262 h 3147"/>
                <a:gd name="T8" fmla="*/ 421 w 4380"/>
                <a:gd name="T9" fmla="*/ 2164 h 3147"/>
                <a:gd name="T10" fmla="*/ 837 w 4380"/>
                <a:gd name="T11" fmla="*/ 2011 h 3147"/>
                <a:gd name="T12" fmla="*/ 1324 w 4380"/>
                <a:gd name="T13" fmla="*/ 1733 h 3147"/>
                <a:gd name="T14" fmla="*/ 1667 w 4380"/>
                <a:gd name="T15" fmla="*/ 1412 h 3147"/>
                <a:gd name="T16" fmla="*/ 2162 w 4380"/>
                <a:gd name="T17" fmla="*/ 874 h 3147"/>
                <a:gd name="T18" fmla="*/ 2607 w 4380"/>
                <a:gd name="T19" fmla="*/ 466 h 3147"/>
                <a:gd name="T20" fmla="*/ 3016 w 4380"/>
                <a:gd name="T21" fmla="*/ 212 h 3147"/>
                <a:gd name="T22" fmla="*/ 3270 w 4380"/>
                <a:gd name="T23" fmla="*/ 129 h 3147"/>
                <a:gd name="T24" fmla="*/ 3661 w 4380"/>
                <a:gd name="T25" fmla="*/ 26 h 3147"/>
                <a:gd name="T26" fmla="*/ 4046 w 4380"/>
                <a:gd name="T27" fmla="*/ 100 h 3147"/>
                <a:gd name="T28" fmla="*/ 4374 w 4380"/>
                <a:gd name="T29" fmla="*/ 562 h 3147"/>
                <a:gd name="T30" fmla="*/ 4377 w 4380"/>
                <a:gd name="T31" fmla="*/ 560 h 3147"/>
                <a:gd name="T32" fmla="*/ 4379 w 4380"/>
                <a:gd name="T33" fmla="*/ 558 h 3147"/>
                <a:gd name="T34" fmla="*/ 4380 w 4380"/>
                <a:gd name="T35" fmla="*/ 557 h 3147"/>
                <a:gd name="T36" fmla="*/ 4380 w 4380"/>
                <a:gd name="T37" fmla="*/ 556 h 3147"/>
                <a:gd name="T38" fmla="*/ 4050 w 4380"/>
                <a:gd name="T39" fmla="*/ 82 h 3147"/>
                <a:gd name="T40" fmla="*/ 3661 w 4380"/>
                <a:gd name="T41" fmla="*/ 5 h 3147"/>
                <a:gd name="T42" fmla="*/ 3266 w 4380"/>
                <a:gd name="T43" fmla="*/ 108 h 3147"/>
                <a:gd name="T44" fmla="*/ 3010 w 4380"/>
                <a:gd name="T45" fmla="*/ 193 h 3147"/>
                <a:gd name="T46" fmla="*/ 2600 w 4380"/>
                <a:gd name="T47" fmla="*/ 447 h 3147"/>
                <a:gd name="T48" fmla="*/ 2152 w 4380"/>
                <a:gd name="T49" fmla="*/ 856 h 3147"/>
                <a:gd name="T50" fmla="*/ 1651 w 4380"/>
                <a:gd name="T51" fmla="*/ 1397 h 3147"/>
                <a:gd name="T52" fmla="*/ 1309 w 4380"/>
                <a:gd name="T53" fmla="*/ 1720 h 3147"/>
                <a:gd name="T54" fmla="*/ 821 w 4380"/>
                <a:gd name="T55" fmla="*/ 2000 h 3147"/>
                <a:gd name="T56" fmla="*/ 402 w 4380"/>
                <a:gd name="T57" fmla="*/ 2154 h 3147"/>
                <a:gd name="T58" fmla="*/ 183 w 4380"/>
                <a:gd name="T59" fmla="*/ 2252 h 3147"/>
                <a:gd name="T60" fmla="*/ 174 w 4380"/>
                <a:gd name="T61" fmla="*/ 2257 h 3147"/>
                <a:gd name="T62" fmla="*/ 167 w 4380"/>
                <a:gd name="T63" fmla="*/ 2261 h 3147"/>
                <a:gd name="T64" fmla="*/ 160 w 4380"/>
                <a:gd name="T65" fmla="*/ 2266 h 3147"/>
                <a:gd name="T66" fmla="*/ 93 w 4380"/>
                <a:gd name="T67" fmla="*/ 2331 h 3147"/>
                <a:gd name="T68" fmla="*/ 3 w 4380"/>
                <a:gd name="T69" fmla="*/ 2606 h 3147"/>
                <a:gd name="T70" fmla="*/ 18 w 4380"/>
                <a:gd name="T71" fmla="*/ 2916 h 3147"/>
                <a:gd name="T72" fmla="*/ 63 w 4380"/>
                <a:gd name="T73" fmla="*/ 3142 h 3147"/>
                <a:gd name="T74" fmla="*/ 67 w 4380"/>
                <a:gd name="T75" fmla="*/ 3143 h 3147"/>
                <a:gd name="T76" fmla="*/ 75 w 4380"/>
                <a:gd name="T77" fmla="*/ 3144 h 3147"/>
                <a:gd name="T78" fmla="*/ 83 w 4380"/>
                <a:gd name="T79" fmla="*/ 3146 h 3147"/>
                <a:gd name="T80" fmla="*/ 88 w 4380"/>
                <a:gd name="T81" fmla="*/ 3147 h 3147"/>
                <a:gd name="T82" fmla="*/ 41 w 4380"/>
                <a:gd name="T83" fmla="*/ 2926 h 3147"/>
                <a:gd name="T84" fmla="*/ 24 w 4380"/>
                <a:gd name="T85" fmla="*/ 2615 h 3147"/>
                <a:gd name="T86" fmla="*/ 112 w 4380"/>
                <a:gd name="T87" fmla="*/ 2340 h 3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80" h="3147">
                  <a:moveTo>
                    <a:pt x="177" y="2278"/>
                  </a:moveTo>
                  <a:lnTo>
                    <a:pt x="177" y="2278"/>
                  </a:lnTo>
                  <a:lnTo>
                    <a:pt x="179" y="2275"/>
                  </a:lnTo>
                  <a:lnTo>
                    <a:pt x="183" y="2273"/>
                  </a:lnTo>
                  <a:lnTo>
                    <a:pt x="185" y="2272"/>
                  </a:lnTo>
                  <a:lnTo>
                    <a:pt x="188" y="2270"/>
                  </a:lnTo>
                  <a:lnTo>
                    <a:pt x="190" y="2269"/>
                  </a:lnTo>
                  <a:lnTo>
                    <a:pt x="192" y="2267"/>
                  </a:lnTo>
                  <a:lnTo>
                    <a:pt x="195" y="2266"/>
                  </a:lnTo>
                  <a:lnTo>
                    <a:pt x="197" y="2264"/>
                  </a:lnTo>
                  <a:lnTo>
                    <a:pt x="200" y="2263"/>
                  </a:lnTo>
                  <a:lnTo>
                    <a:pt x="202" y="2262"/>
                  </a:lnTo>
                  <a:lnTo>
                    <a:pt x="202" y="2262"/>
                  </a:lnTo>
                  <a:lnTo>
                    <a:pt x="305" y="2211"/>
                  </a:lnTo>
                  <a:lnTo>
                    <a:pt x="421" y="2164"/>
                  </a:lnTo>
                  <a:lnTo>
                    <a:pt x="550" y="2119"/>
                  </a:lnTo>
                  <a:lnTo>
                    <a:pt x="689" y="2070"/>
                  </a:lnTo>
                  <a:lnTo>
                    <a:pt x="837" y="2011"/>
                  </a:lnTo>
                  <a:lnTo>
                    <a:pt x="994" y="1939"/>
                  </a:lnTo>
                  <a:lnTo>
                    <a:pt x="1157" y="1847"/>
                  </a:lnTo>
                  <a:lnTo>
                    <a:pt x="1324" y="1733"/>
                  </a:lnTo>
                  <a:lnTo>
                    <a:pt x="1494" y="1589"/>
                  </a:lnTo>
                  <a:lnTo>
                    <a:pt x="1667" y="1412"/>
                  </a:lnTo>
                  <a:lnTo>
                    <a:pt x="1667" y="1412"/>
                  </a:lnTo>
                  <a:lnTo>
                    <a:pt x="1838" y="1220"/>
                  </a:lnTo>
                  <a:lnTo>
                    <a:pt x="2003" y="1040"/>
                  </a:lnTo>
                  <a:lnTo>
                    <a:pt x="2162" y="874"/>
                  </a:lnTo>
                  <a:lnTo>
                    <a:pt x="2315" y="722"/>
                  </a:lnTo>
                  <a:lnTo>
                    <a:pt x="2463" y="585"/>
                  </a:lnTo>
                  <a:lnTo>
                    <a:pt x="2607" y="466"/>
                  </a:lnTo>
                  <a:lnTo>
                    <a:pt x="2747" y="363"/>
                  </a:lnTo>
                  <a:lnTo>
                    <a:pt x="2883" y="277"/>
                  </a:lnTo>
                  <a:lnTo>
                    <a:pt x="3016" y="212"/>
                  </a:lnTo>
                  <a:lnTo>
                    <a:pt x="3145" y="167"/>
                  </a:lnTo>
                  <a:lnTo>
                    <a:pt x="3145" y="167"/>
                  </a:lnTo>
                  <a:lnTo>
                    <a:pt x="3270" y="129"/>
                  </a:lnTo>
                  <a:lnTo>
                    <a:pt x="3398" y="87"/>
                  </a:lnTo>
                  <a:lnTo>
                    <a:pt x="3529" y="51"/>
                  </a:lnTo>
                  <a:lnTo>
                    <a:pt x="3661" y="26"/>
                  </a:lnTo>
                  <a:lnTo>
                    <a:pt x="3793" y="20"/>
                  </a:lnTo>
                  <a:lnTo>
                    <a:pt x="3922" y="43"/>
                  </a:lnTo>
                  <a:lnTo>
                    <a:pt x="4046" y="100"/>
                  </a:lnTo>
                  <a:lnTo>
                    <a:pt x="4164" y="200"/>
                  </a:lnTo>
                  <a:lnTo>
                    <a:pt x="4275" y="351"/>
                  </a:lnTo>
                  <a:lnTo>
                    <a:pt x="4374" y="562"/>
                  </a:lnTo>
                  <a:lnTo>
                    <a:pt x="4374" y="562"/>
                  </a:lnTo>
                  <a:lnTo>
                    <a:pt x="4376" y="560"/>
                  </a:lnTo>
                  <a:lnTo>
                    <a:pt x="4377" y="560"/>
                  </a:lnTo>
                  <a:lnTo>
                    <a:pt x="4377" y="559"/>
                  </a:lnTo>
                  <a:lnTo>
                    <a:pt x="4378" y="559"/>
                  </a:lnTo>
                  <a:lnTo>
                    <a:pt x="4379" y="558"/>
                  </a:lnTo>
                  <a:lnTo>
                    <a:pt x="4379" y="558"/>
                  </a:lnTo>
                  <a:lnTo>
                    <a:pt x="4379" y="557"/>
                  </a:lnTo>
                  <a:lnTo>
                    <a:pt x="4380" y="557"/>
                  </a:lnTo>
                  <a:lnTo>
                    <a:pt x="4380" y="557"/>
                  </a:lnTo>
                  <a:lnTo>
                    <a:pt x="4380" y="556"/>
                  </a:lnTo>
                  <a:lnTo>
                    <a:pt x="4380" y="556"/>
                  </a:lnTo>
                  <a:lnTo>
                    <a:pt x="4279" y="342"/>
                  </a:lnTo>
                  <a:lnTo>
                    <a:pt x="4168" y="185"/>
                  </a:lnTo>
                  <a:lnTo>
                    <a:pt x="4050" y="82"/>
                  </a:lnTo>
                  <a:lnTo>
                    <a:pt x="3924" y="23"/>
                  </a:lnTo>
                  <a:lnTo>
                    <a:pt x="3795" y="0"/>
                  </a:lnTo>
                  <a:lnTo>
                    <a:pt x="3661" y="5"/>
                  </a:lnTo>
                  <a:lnTo>
                    <a:pt x="3528" y="30"/>
                  </a:lnTo>
                  <a:lnTo>
                    <a:pt x="3396" y="68"/>
                  </a:lnTo>
                  <a:lnTo>
                    <a:pt x="3266" y="108"/>
                  </a:lnTo>
                  <a:lnTo>
                    <a:pt x="3141" y="147"/>
                  </a:lnTo>
                  <a:lnTo>
                    <a:pt x="3141" y="147"/>
                  </a:lnTo>
                  <a:lnTo>
                    <a:pt x="3010" y="193"/>
                  </a:lnTo>
                  <a:lnTo>
                    <a:pt x="2877" y="258"/>
                  </a:lnTo>
                  <a:lnTo>
                    <a:pt x="2740" y="344"/>
                  </a:lnTo>
                  <a:lnTo>
                    <a:pt x="2600" y="447"/>
                  </a:lnTo>
                  <a:lnTo>
                    <a:pt x="2455" y="568"/>
                  </a:lnTo>
                  <a:lnTo>
                    <a:pt x="2306" y="704"/>
                  </a:lnTo>
                  <a:lnTo>
                    <a:pt x="2152" y="856"/>
                  </a:lnTo>
                  <a:lnTo>
                    <a:pt x="1992" y="1023"/>
                  </a:lnTo>
                  <a:lnTo>
                    <a:pt x="1825" y="1204"/>
                  </a:lnTo>
                  <a:lnTo>
                    <a:pt x="1651" y="1397"/>
                  </a:lnTo>
                  <a:lnTo>
                    <a:pt x="1651" y="1397"/>
                  </a:lnTo>
                  <a:lnTo>
                    <a:pt x="1480" y="1575"/>
                  </a:lnTo>
                  <a:lnTo>
                    <a:pt x="1309" y="1720"/>
                  </a:lnTo>
                  <a:lnTo>
                    <a:pt x="1140" y="1836"/>
                  </a:lnTo>
                  <a:lnTo>
                    <a:pt x="978" y="1927"/>
                  </a:lnTo>
                  <a:lnTo>
                    <a:pt x="821" y="2000"/>
                  </a:lnTo>
                  <a:lnTo>
                    <a:pt x="671" y="2059"/>
                  </a:lnTo>
                  <a:lnTo>
                    <a:pt x="531" y="2109"/>
                  </a:lnTo>
                  <a:lnTo>
                    <a:pt x="402" y="2154"/>
                  </a:lnTo>
                  <a:lnTo>
                    <a:pt x="286" y="2200"/>
                  </a:lnTo>
                  <a:lnTo>
                    <a:pt x="183" y="2251"/>
                  </a:lnTo>
                  <a:lnTo>
                    <a:pt x="183" y="2252"/>
                  </a:lnTo>
                  <a:lnTo>
                    <a:pt x="180" y="2254"/>
                  </a:lnTo>
                  <a:lnTo>
                    <a:pt x="177" y="2255"/>
                  </a:lnTo>
                  <a:lnTo>
                    <a:pt x="174" y="2257"/>
                  </a:lnTo>
                  <a:lnTo>
                    <a:pt x="172" y="2258"/>
                  </a:lnTo>
                  <a:lnTo>
                    <a:pt x="169" y="2260"/>
                  </a:lnTo>
                  <a:lnTo>
                    <a:pt x="167" y="2261"/>
                  </a:lnTo>
                  <a:lnTo>
                    <a:pt x="165" y="2263"/>
                  </a:lnTo>
                  <a:lnTo>
                    <a:pt x="162" y="2264"/>
                  </a:lnTo>
                  <a:lnTo>
                    <a:pt x="160" y="2266"/>
                  </a:lnTo>
                  <a:lnTo>
                    <a:pt x="158" y="2267"/>
                  </a:lnTo>
                  <a:lnTo>
                    <a:pt x="158" y="2267"/>
                  </a:lnTo>
                  <a:lnTo>
                    <a:pt x="93" y="2331"/>
                  </a:lnTo>
                  <a:lnTo>
                    <a:pt x="47" y="2411"/>
                  </a:lnTo>
                  <a:lnTo>
                    <a:pt x="18" y="2505"/>
                  </a:lnTo>
                  <a:lnTo>
                    <a:pt x="3" y="2606"/>
                  </a:lnTo>
                  <a:lnTo>
                    <a:pt x="0" y="2711"/>
                  </a:lnTo>
                  <a:lnTo>
                    <a:pt x="6" y="2816"/>
                  </a:lnTo>
                  <a:lnTo>
                    <a:pt x="18" y="2916"/>
                  </a:lnTo>
                  <a:lnTo>
                    <a:pt x="33" y="3007"/>
                  </a:lnTo>
                  <a:lnTo>
                    <a:pt x="48" y="3084"/>
                  </a:lnTo>
                  <a:lnTo>
                    <a:pt x="63" y="3142"/>
                  </a:lnTo>
                  <a:lnTo>
                    <a:pt x="63" y="3142"/>
                  </a:lnTo>
                  <a:lnTo>
                    <a:pt x="65" y="3142"/>
                  </a:lnTo>
                  <a:lnTo>
                    <a:pt x="67" y="3143"/>
                  </a:lnTo>
                  <a:lnTo>
                    <a:pt x="70" y="3143"/>
                  </a:lnTo>
                  <a:lnTo>
                    <a:pt x="72" y="3143"/>
                  </a:lnTo>
                  <a:lnTo>
                    <a:pt x="75" y="3144"/>
                  </a:lnTo>
                  <a:lnTo>
                    <a:pt x="77" y="3145"/>
                  </a:lnTo>
                  <a:lnTo>
                    <a:pt x="79" y="3145"/>
                  </a:lnTo>
                  <a:lnTo>
                    <a:pt x="83" y="3146"/>
                  </a:lnTo>
                  <a:lnTo>
                    <a:pt x="85" y="3146"/>
                  </a:lnTo>
                  <a:lnTo>
                    <a:pt x="88" y="3147"/>
                  </a:lnTo>
                  <a:lnTo>
                    <a:pt x="88" y="3147"/>
                  </a:lnTo>
                  <a:lnTo>
                    <a:pt x="73" y="3090"/>
                  </a:lnTo>
                  <a:lnTo>
                    <a:pt x="57" y="3015"/>
                  </a:lnTo>
                  <a:lnTo>
                    <a:pt x="41" y="2926"/>
                  </a:lnTo>
                  <a:lnTo>
                    <a:pt x="28" y="2826"/>
                  </a:lnTo>
                  <a:lnTo>
                    <a:pt x="22" y="2721"/>
                  </a:lnTo>
                  <a:lnTo>
                    <a:pt x="24" y="2615"/>
                  </a:lnTo>
                  <a:lnTo>
                    <a:pt x="38" y="2514"/>
                  </a:lnTo>
                  <a:lnTo>
                    <a:pt x="66" y="2420"/>
                  </a:lnTo>
                  <a:lnTo>
                    <a:pt x="112" y="2340"/>
                  </a:lnTo>
                  <a:lnTo>
                    <a:pt x="177" y="2278"/>
                  </a:lnTo>
                  <a:lnTo>
                    <a:pt x="177" y="2278"/>
                  </a:lnTo>
                  <a:close/>
                </a:path>
              </a:pathLst>
            </a:custGeom>
            <a:solidFill>
              <a:srgbClr val="EA0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8" name="Freeform 330">
              <a:extLst>
                <a:ext uri="{FF2B5EF4-FFF2-40B4-BE49-F238E27FC236}">
                  <a16:creationId xmlns:a16="http://schemas.microsoft.com/office/drawing/2014/main" id="{C1C138E5-DAE6-7A91-9633-A05787191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510"/>
              <a:ext cx="734" cy="527"/>
            </a:xfrm>
            <a:custGeom>
              <a:avLst/>
              <a:gdLst>
                <a:gd name="T0" fmla="*/ 3026 w 4406"/>
                <a:gd name="T1" fmla="*/ 194 h 3163"/>
                <a:gd name="T2" fmla="*/ 2614 w 4406"/>
                <a:gd name="T3" fmla="*/ 449 h 3163"/>
                <a:gd name="T4" fmla="*/ 2164 w 4406"/>
                <a:gd name="T5" fmla="*/ 863 h 3163"/>
                <a:gd name="T6" fmla="*/ 1663 w 4406"/>
                <a:gd name="T7" fmla="*/ 1408 h 3163"/>
                <a:gd name="T8" fmla="*/ 1316 w 4406"/>
                <a:gd name="T9" fmla="*/ 1732 h 3163"/>
                <a:gd name="T10" fmla="*/ 825 w 4406"/>
                <a:gd name="T11" fmla="*/ 2011 h 3163"/>
                <a:gd name="T12" fmla="*/ 403 w 4406"/>
                <a:gd name="T13" fmla="*/ 2165 h 3163"/>
                <a:gd name="T14" fmla="*/ 184 w 4406"/>
                <a:gd name="T15" fmla="*/ 2263 h 3163"/>
                <a:gd name="T16" fmla="*/ 175 w 4406"/>
                <a:gd name="T17" fmla="*/ 2268 h 3163"/>
                <a:gd name="T18" fmla="*/ 168 w 4406"/>
                <a:gd name="T19" fmla="*/ 2275 h 3163"/>
                <a:gd name="T20" fmla="*/ 161 w 4406"/>
                <a:gd name="T21" fmla="*/ 2281 h 3163"/>
                <a:gd name="T22" fmla="*/ 94 w 4406"/>
                <a:gd name="T23" fmla="*/ 2345 h 3163"/>
                <a:gd name="T24" fmla="*/ 4 w 4406"/>
                <a:gd name="T25" fmla="*/ 2616 h 3163"/>
                <a:gd name="T26" fmla="*/ 15 w 4406"/>
                <a:gd name="T27" fmla="*/ 2925 h 3163"/>
                <a:gd name="T28" fmla="*/ 59 w 4406"/>
                <a:gd name="T29" fmla="*/ 3153 h 3163"/>
                <a:gd name="T30" fmla="*/ 63 w 4406"/>
                <a:gd name="T31" fmla="*/ 3155 h 3163"/>
                <a:gd name="T32" fmla="*/ 70 w 4406"/>
                <a:gd name="T33" fmla="*/ 3158 h 3163"/>
                <a:gd name="T34" fmla="*/ 79 w 4406"/>
                <a:gd name="T35" fmla="*/ 3161 h 3163"/>
                <a:gd name="T36" fmla="*/ 84 w 4406"/>
                <a:gd name="T37" fmla="*/ 3163 h 3163"/>
                <a:gd name="T38" fmla="*/ 39 w 4406"/>
                <a:gd name="T39" fmla="*/ 2937 h 3163"/>
                <a:gd name="T40" fmla="*/ 24 w 4406"/>
                <a:gd name="T41" fmla="*/ 2627 h 3163"/>
                <a:gd name="T42" fmla="*/ 114 w 4406"/>
                <a:gd name="T43" fmla="*/ 2352 h 3163"/>
                <a:gd name="T44" fmla="*/ 181 w 4406"/>
                <a:gd name="T45" fmla="*/ 2287 h 3163"/>
                <a:gd name="T46" fmla="*/ 188 w 4406"/>
                <a:gd name="T47" fmla="*/ 2282 h 3163"/>
                <a:gd name="T48" fmla="*/ 195 w 4406"/>
                <a:gd name="T49" fmla="*/ 2278 h 3163"/>
                <a:gd name="T50" fmla="*/ 204 w 4406"/>
                <a:gd name="T51" fmla="*/ 2273 h 3163"/>
                <a:gd name="T52" fmla="*/ 423 w 4406"/>
                <a:gd name="T53" fmla="*/ 2176 h 3163"/>
                <a:gd name="T54" fmla="*/ 842 w 4406"/>
                <a:gd name="T55" fmla="*/ 2021 h 3163"/>
                <a:gd name="T56" fmla="*/ 1330 w 4406"/>
                <a:gd name="T57" fmla="*/ 1741 h 3163"/>
                <a:gd name="T58" fmla="*/ 1672 w 4406"/>
                <a:gd name="T59" fmla="*/ 1418 h 3163"/>
                <a:gd name="T60" fmla="*/ 2173 w 4406"/>
                <a:gd name="T61" fmla="*/ 877 h 3163"/>
                <a:gd name="T62" fmla="*/ 2621 w 4406"/>
                <a:gd name="T63" fmla="*/ 468 h 3163"/>
                <a:gd name="T64" fmla="*/ 3031 w 4406"/>
                <a:gd name="T65" fmla="*/ 214 h 3163"/>
                <a:gd name="T66" fmla="*/ 3287 w 4406"/>
                <a:gd name="T67" fmla="*/ 129 h 3163"/>
                <a:gd name="T68" fmla="*/ 3682 w 4406"/>
                <a:gd name="T69" fmla="*/ 26 h 3163"/>
                <a:gd name="T70" fmla="*/ 4071 w 4406"/>
                <a:gd name="T71" fmla="*/ 103 h 3163"/>
                <a:gd name="T72" fmla="*/ 4401 w 4406"/>
                <a:gd name="T73" fmla="*/ 577 h 3163"/>
                <a:gd name="T74" fmla="*/ 4403 w 4406"/>
                <a:gd name="T75" fmla="*/ 575 h 3163"/>
                <a:gd name="T76" fmla="*/ 4405 w 4406"/>
                <a:gd name="T77" fmla="*/ 572 h 3163"/>
                <a:gd name="T78" fmla="*/ 4406 w 4406"/>
                <a:gd name="T79" fmla="*/ 570 h 3163"/>
                <a:gd name="T80" fmla="*/ 4406 w 4406"/>
                <a:gd name="T81" fmla="*/ 568 h 3163"/>
                <a:gd name="T82" fmla="*/ 4074 w 4406"/>
                <a:gd name="T83" fmla="*/ 84 h 3163"/>
                <a:gd name="T84" fmla="*/ 3682 w 4406"/>
                <a:gd name="T85" fmla="*/ 4 h 3163"/>
                <a:gd name="T86" fmla="*/ 3283 w 4406"/>
                <a:gd name="T87" fmla="*/ 109 h 3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06" h="3163">
                  <a:moveTo>
                    <a:pt x="3157" y="148"/>
                  </a:moveTo>
                  <a:lnTo>
                    <a:pt x="3157" y="148"/>
                  </a:lnTo>
                  <a:lnTo>
                    <a:pt x="3026" y="194"/>
                  </a:lnTo>
                  <a:lnTo>
                    <a:pt x="2892" y="260"/>
                  </a:lnTo>
                  <a:lnTo>
                    <a:pt x="2755" y="345"/>
                  </a:lnTo>
                  <a:lnTo>
                    <a:pt x="2614" y="449"/>
                  </a:lnTo>
                  <a:lnTo>
                    <a:pt x="2469" y="571"/>
                  </a:lnTo>
                  <a:lnTo>
                    <a:pt x="2319" y="709"/>
                  </a:lnTo>
                  <a:lnTo>
                    <a:pt x="2164" y="863"/>
                  </a:lnTo>
                  <a:lnTo>
                    <a:pt x="2003" y="1031"/>
                  </a:lnTo>
                  <a:lnTo>
                    <a:pt x="1836" y="1213"/>
                  </a:lnTo>
                  <a:lnTo>
                    <a:pt x="1663" y="1408"/>
                  </a:lnTo>
                  <a:lnTo>
                    <a:pt x="1663" y="1408"/>
                  </a:lnTo>
                  <a:lnTo>
                    <a:pt x="1489" y="1587"/>
                  </a:lnTo>
                  <a:lnTo>
                    <a:pt x="1316" y="1732"/>
                  </a:lnTo>
                  <a:lnTo>
                    <a:pt x="1148" y="1847"/>
                  </a:lnTo>
                  <a:lnTo>
                    <a:pt x="983" y="1939"/>
                  </a:lnTo>
                  <a:lnTo>
                    <a:pt x="825" y="2011"/>
                  </a:lnTo>
                  <a:lnTo>
                    <a:pt x="674" y="2070"/>
                  </a:lnTo>
                  <a:lnTo>
                    <a:pt x="534" y="2119"/>
                  </a:lnTo>
                  <a:lnTo>
                    <a:pt x="403" y="2165"/>
                  </a:lnTo>
                  <a:lnTo>
                    <a:pt x="287" y="2211"/>
                  </a:lnTo>
                  <a:lnTo>
                    <a:pt x="184" y="2263"/>
                  </a:lnTo>
                  <a:lnTo>
                    <a:pt x="184" y="2263"/>
                  </a:lnTo>
                  <a:lnTo>
                    <a:pt x="181" y="2265"/>
                  </a:lnTo>
                  <a:lnTo>
                    <a:pt x="179" y="2266"/>
                  </a:lnTo>
                  <a:lnTo>
                    <a:pt x="175" y="2268"/>
                  </a:lnTo>
                  <a:lnTo>
                    <a:pt x="172" y="2270"/>
                  </a:lnTo>
                  <a:lnTo>
                    <a:pt x="170" y="2272"/>
                  </a:lnTo>
                  <a:lnTo>
                    <a:pt x="168" y="2275"/>
                  </a:lnTo>
                  <a:lnTo>
                    <a:pt x="165" y="2277"/>
                  </a:lnTo>
                  <a:lnTo>
                    <a:pt x="163" y="2279"/>
                  </a:lnTo>
                  <a:lnTo>
                    <a:pt x="161" y="2281"/>
                  </a:lnTo>
                  <a:lnTo>
                    <a:pt x="159" y="2283"/>
                  </a:lnTo>
                  <a:lnTo>
                    <a:pt x="159" y="2283"/>
                  </a:lnTo>
                  <a:lnTo>
                    <a:pt x="94" y="2345"/>
                  </a:lnTo>
                  <a:lnTo>
                    <a:pt x="48" y="2425"/>
                  </a:lnTo>
                  <a:lnTo>
                    <a:pt x="19" y="2516"/>
                  </a:lnTo>
                  <a:lnTo>
                    <a:pt x="4" y="2616"/>
                  </a:lnTo>
                  <a:lnTo>
                    <a:pt x="0" y="2722"/>
                  </a:lnTo>
                  <a:lnTo>
                    <a:pt x="5" y="2826"/>
                  </a:lnTo>
                  <a:lnTo>
                    <a:pt x="15" y="2925"/>
                  </a:lnTo>
                  <a:lnTo>
                    <a:pt x="30" y="3015"/>
                  </a:lnTo>
                  <a:lnTo>
                    <a:pt x="45" y="3093"/>
                  </a:lnTo>
                  <a:lnTo>
                    <a:pt x="59" y="3153"/>
                  </a:lnTo>
                  <a:lnTo>
                    <a:pt x="59" y="3153"/>
                  </a:lnTo>
                  <a:lnTo>
                    <a:pt x="61" y="3154"/>
                  </a:lnTo>
                  <a:lnTo>
                    <a:pt x="63" y="3155"/>
                  </a:lnTo>
                  <a:lnTo>
                    <a:pt x="66" y="3156"/>
                  </a:lnTo>
                  <a:lnTo>
                    <a:pt x="68" y="3157"/>
                  </a:lnTo>
                  <a:lnTo>
                    <a:pt x="70" y="3158"/>
                  </a:lnTo>
                  <a:lnTo>
                    <a:pt x="73" y="3159"/>
                  </a:lnTo>
                  <a:lnTo>
                    <a:pt x="75" y="3160"/>
                  </a:lnTo>
                  <a:lnTo>
                    <a:pt x="79" y="3161"/>
                  </a:lnTo>
                  <a:lnTo>
                    <a:pt x="81" y="3162"/>
                  </a:lnTo>
                  <a:lnTo>
                    <a:pt x="84" y="3163"/>
                  </a:lnTo>
                  <a:lnTo>
                    <a:pt x="84" y="3163"/>
                  </a:lnTo>
                  <a:lnTo>
                    <a:pt x="69" y="3105"/>
                  </a:lnTo>
                  <a:lnTo>
                    <a:pt x="54" y="3028"/>
                  </a:lnTo>
                  <a:lnTo>
                    <a:pt x="39" y="2937"/>
                  </a:lnTo>
                  <a:lnTo>
                    <a:pt x="27" y="2837"/>
                  </a:lnTo>
                  <a:lnTo>
                    <a:pt x="21" y="2732"/>
                  </a:lnTo>
                  <a:lnTo>
                    <a:pt x="24" y="2627"/>
                  </a:lnTo>
                  <a:lnTo>
                    <a:pt x="39" y="2526"/>
                  </a:lnTo>
                  <a:lnTo>
                    <a:pt x="68" y="2432"/>
                  </a:lnTo>
                  <a:lnTo>
                    <a:pt x="114" y="2352"/>
                  </a:lnTo>
                  <a:lnTo>
                    <a:pt x="179" y="2288"/>
                  </a:lnTo>
                  <a:lnTo>
                    <a:pt x="179" y="2288"/>
                  </a:lnTo>
                  <a:lnTo>
                    <a:pt x="181" y="2287"/>
                  </a:lnTo>
                  <a:lnTo>
                    <a:pt x="183" y="2285"/>
                  </a:lnTo>
                  <a:lnTo>
                    <a:pt x="186" y="2284"/>
                  </a:lnTo>
                  <a:lnTo>
                    <a:pt x="188" y="2282"/>
                  </a:lnTo>
                  <a:lnTo>
                    <a:pt x="190" y="2281"/>
                  </a:lnTo>
                  <a:lnTo>
                    <a:pt x="193" y="2279"/>
                  </a:lnTo>
                  <a:lnTo>
                    <a:pt x="195" y="2278"/>
                  </a:lnTo>
                  <a:lnTo>
                    <a:pt x="198" y="2276"/>
                  </a:lnTo>
                  <a:lnTo>
                    <a:pt x="201" y="2275"/>
                  </a:lnTo>
                  <a:lnTo>
                    <a:pt x="204" y="2273"/>
                  </a:lnTo>
                  <a:lnTo>
                    <a:pt x="204" y="2273"/>
                  </a:lnTo>
                  <a:lnTo>
                    <a:pt x="307" y="2221"/>
                  </a:lnTo>
                  <a:lnTo>
                    <a:pt x="423" y="2176"/>
                  </a:lnTo>
                  <a:lnTo>
                    <a:pt x="552" y="2130"/>
                  </a:lnTo>
                  <a:lnTo>
                    <a:pt x="692" y="2080"/>
                  </a:lnTo>
                  <a:lnTo>
                    <a:pt x="842" y="2021"/>
                  </a:lnTo>
                  <a:lnTo>
                    <a:pt x="999" y="1948"/>
                  </a:lnTo>
                  <a:lnTo>
                    <a:pt x="1161" y="1857"/>
                  </a:lnTo>
                  <a:lnTo>
                    <a:pt x="1330" y="1741"/>
                  </a:lnTo>
                  <a:lnTo>
                    <a:pt x="1501" y="1596"/>
                  </a:lnTo>
                  <a:lnTo>
                    <a:pt x="1672" y="1418"/>
                  </a:lnTo>
                  <a:lnTo>
                    <a:pt x="1672" y="1418"/>
                  </a:lnTo>
                  <a:lnTo>
                    <a:pt x="1846" y="1225"/>
                  </a:lnTo>
                  <a:lnTo>
                    <a:pt x="2013" y="1044"/>
                  </a:lnTo>
                  <a:lnTo>
                    <a:pt x="2173" y="877"/>
                  </a:lnTo>
                  <a:lnTo>
                    <a:pt x="2327" y="725"/>
                  </a:lnTo>
                  <a:lnTo>
                    <a:pt x="2476" y="589"/>
                  </a:lnTo>
                  <a:lnTo>
                    <a:pt x="2621" y="468"/>
                  </a:lnTo>
                  <a:lnTo>
                    <a:pt x="2761" y="365"/>
                  </a:lnTo>
                  <a:lnTo>
                    <a:pt x="2898" y="279"/>
                  </a:lnTo>
                  <a:lnTo>
                    <a:pt x="3031" y="214"/>
                  </a:lnTo>
                  <a:lnTo>
                    <a:pt x="3162" y="168"/>
                  </a:lnTo>
                  <a:lnTo>
                    <a:pt x="3162" y="168"/>
                  </a:lnTo>
                  <a:lnTo>
                    <a:pt x="3287" y="129"/>
                  </a:lnTo>
                  <a:lnTo>
                    <a:pt x="3417" y="89"/>
                  </a:lnTo>
                  <a:lnTo>
                    <a:pt x="3549" y="51"/>
                  </a:lnTo>
                  <a:lnTo>
                    <a:pt x="3682" y="26"/>
                  </a:lnTo>
                  <a:lnTo>
                    <a:pt x="3816" y="21"/>
                  </a:lnTo>
                  <a:lnTo>
                    <a:pt x="3945" y="44"/>
                  </a:lnTo>
                  <a:lnTo>
                    <a:pt x="4071" y="103"/>
                  </a:lnTo>
                  <a:lnTo>
                    <a:pt x="4189" y="206"/>
                  </a:lnTo>
                  <a:lnTo>
                    <a:pt x="4300" y="363"/>
                  </a:lnTo>
                  <a:lnTo>
                    <a:pt x="4401" y="577"/>
                  </a:lnTo>
                  <a:lnTo>
                    <a:pt x="4401" y="577"/>
                  </a:lnTo>
                  <a:lnTo>
                    <a:pt x="4402" y="576"/>
                  </a:lnTo>
                  <a:lnTo>
                    <a:pt x="4403" y="575"/>
                  </a:lnTo>
                  <a:lnTo>
                    <a:pt x="4404" y="574"/>
                  </a:lnTo>
                  <a:lnTo>
                    <a:pt x="4404" y="573"/>
                  </a:lnTo>
                  <a:lnTo>
                    <a:pt x="4405" y="572"/>
                  </a:lnTo>
                  <a:lnTo>
                    <a:pt x="4405" y="571"/>
                  </a:lnTo>
                  <a:lnTo>
                    <a:pt x="4406" y="570"/>
                  </a:lnTo>
                  <a:lnTo>
                    <a:pt x="4406" y="570"/>
                  </a:lnTo>
                  <a:lnTo>
                    <a:pt x="4406" y="569"/>
                  </a:lnTo>
                  <a:lnTo>
                    <a:pt x="4406" y="568"/>
                  </a:lnTo>
                  <a:lnTo>
                    <a:pt x="4406" y="568"/>
                  </a:lnTo>
                  <a:lnTo>
                    <a:pt x="4305" y="348"/>
                  </a:lnTo>
                  <a:lnTo>
                    <a:pt x="4194" y="190"/>
                  </a:lnTo>
                  <a:lnTo>
                    <a:pt x="4074" y="84"/>
                  </a:lnTo>
                  <a:lnTo>
                    <a:pt x="3948" y="24"/>
                  </a:lnTo>
                  <a:lnTo>
                    <a:pt x="3817" y="0"/>
                  </a:lnTo>
                  <a:lnTo>
                    <a:pt x="3682" y="4"/>
                  </a:lnTo>
                  <a:lnTo>
                    <a:pt x="3548" y="30"/>
                  </a:lnTo>
                  <a:lnTo>
                    <a:pt x="3414" y="68"/>
                  </a:lnTo>
                  <a:lnTo>
                    <a:pt x="3283" y="109"/>
                  </a:lnTo>
                  <a:lnTo>
                    <a:pt x="3157" y="148"/>
                  </a:lnTo>
                  <a:lnTo>
                    <a:pt x="3157" y="148"/>
                  </a:lnTo>
                  <a:close/>
                </a:path>
              </a:pathLst>
            </a:custGeom>
            <a:solidFill>
              <a:srgbClr val="E60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9" name="Freeform 331">
              <a:extLst>
                <a:ext uri="{FF2B5EF4-FFF2-40B4-BE49-F238E27FC236}">
                  <a16:creationId xmlns:a16="http://schemas.microsoft.com/office/drawing/2014/main" id="{747072DB-0D7F-EEDE-18F5-B9C86AD38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1507"/>
              <a:ext cx="739" cy="529"/>
            </a:xfrm>
            <a:custGeom>
              <a:avLst/>
              <a:gdLst>
                <a:gd name="T0" fmla="*/ 183 w 4433"/>
                <a:gd name="T1" fmla="*/ 2301 h 3173"/>
                <a:gd name="T2" fmla="*/ 190 w 4433"/>
                <a:gd name="T3" fmla="*/ 2295 h 3173"/>
                <a:gd name="T4" fmla="*/ 197 w 4433"/>
                <a:gd name="T5" fmla="*/ 2288 h 3173"/>
                <a:gd name="T6" fmla="*/ 206 w 4433"/>
                <a:gd name="T7" fmla="*/ 2283 h 3173"/>
                <a:gd name="T8" fmla="*/ 425 w 4433"/>
                <a:gd name="T9" fmla="*/ 2185 h 3173"/>
                <a:gd name="T10" fmla="*/ 847 w 4433"/>
                <a:gd name="T11" fmla="*/ 2031 h 3173"/>
                <a:gd name="T12" fmla="*/ 1338 w 4433"/>
                <a:gd name="T13" fmla="*/ 1752 h 3173"/>
                <a:gd name="T14" fmla="*/ 1685 w 4433"/>
                <a:gd name="T15" fmla="*/ 1428 h 3173"/>
                <a:gd name="T16" fmla="*/ 2186 w 4433"/>
                <a:gd name="T17" fmla="*/ 883 h 3173"/>
                <a:gd name="T18" fmla="*/ 2636 w 4433"/>
                <a:gd name="T19" fmla="*/ 469 h 3173"/>
                <a:gd name="T20" fmla="*/ 3048 w 4433"/>
                <a:gd name="T21" fmla="*/ 214 h 3173"/>
                <a:gd name="T22" fmla="*/ 3305 w 4433"/>
                <a:gd name="T23" fmla="*/ 129 h 3173"/>
                <a:gd name="T24" fmla="*/ 3704 w 4433"/>
                <a:gd name="T25" fmla="*/ 24 h 3173"/>
                <a:gd name="T26" fmla="*/ 4096 w 4433"/>
                <a:gd name="T27" fmla="*/ 104 h 3173"/>
                <a:gd name="T28" fmla="*/ 4428 w 4433"/>
                <a:gd name="T29" fmla="*/ 588 h 3173"/>
                <a:gd name="T30" fmla="*/ 4430 w 4433"/>
                <a:gd name="T31" fmla="*/ 587 h 3173"/>
                <a:gd name="T32" fmla="*/ 4432 w 4433"/>
                <a:gd name="T33" fmla="*/ 585 h 3173"/>
                <a:gd name="T34" fmla="*/ 4433 w 4433"/>
                <a:gd name="T35" fmla="*/ 584 h 3173"/>
                <a:gd name="T36" fmla="*/ 4433 w 4433"/>
                <a:gd name="T37" fmla="*/ 583 h 3173"/>
                <a:gd name="T38" fmla="*/ 4099 w 4433"/>
                <a:gd name="T39" fmla="*/ 88 h 3173"/>
                <a:gd name="T40" fmla="*/ 3704 w 4433"/>
                <a:gd name="T41" fmla="*/ 4 h 3173"/>
                <a:gd name="T42" fmla="*/ 3302 w 4433"/>
                <a:gd name="T43" fmla="*/ 109 h 3173"/>
                <a:gd name="T44" fmla="*/ 3042 w 4433"/>
                <a:gd name="T45" fmla="*/ 194 h 3173"/>
                <a:gd name="T46" fmla="*/ 2629 w 4433"/>
                <a:gd name="T47" fmla="*/ 450 h 3173"/>
                <a:gd name="T48" fmla="*/ 2177 w 4433"/>
                <a:gd name="T49" fmla="*/ 866 h 3173"/>
                <a:gd name="T50" fmla="*/ 1675 w 4433"/>
                <a:gd name="T51" fmla="*/ 1413 h 3173"/>
                <a:gd name="T52" fmla="*/ 1326 w 4433"/>
                <a:gd name="T53" fmla="*/ 1739 h 3173"/>
                <a:gd name="T54" fmla="*/ 830 w 4433"/>
                <a:gd name="T55" fmla="*/ 2021 h 3173"/>
                <a:gd name="T56" fmla="*/ 407 w 4433"/>
                <a:gd name="T57" fmla="*/ 2175 h 3173"/>
                <a:gd name="T58" fmla="*/ 186 w 4433"/>
                <a:gd name="T59" fmla="*/ 2273 h 3173"/>
                <a:gd name="T60" fmla="*/ 177 w 4433"/>
                <a:gd name="T61" fmla="*/ 2279 h 3173"/>
                <a:gd name="T62" fmla="*/ 168 w 4433"/>
                <a:gd name="T63" fmla="*/ 2285 h 3173"/>
                <a:gd name="T64" fmla="*/ 159 w 4433"/>
                <a:gd name="T65" fmla="*/ 2291 h 3173"/>
                <a:gd name="T66" fmla="*/ 93 w 4433"/>
                <a:gd name="T67" fmla="*/ 2355 h 3173"/>
                <a:gd name="T68" fmla="*/ 5 w 4433"/>
                <a:gd name="T69" fmla="*/ 2625 h 3173"/>
                <a:gd name="T70" fmla="*/ 13 w 4433"/>
                <a:gd name="T71" fmla="*/ 2931 h 3173"/>
                <a:gd name="T72" fmla="*/ 56 w 4433"/>
                <a:gd name="T73" fmla="*/ 3163 h 3173"/>
                <a:gd name="T74" fmla="*/ 60 w 4433"/>
                <a:gd name="T75" fmla="*/ 3166 h 3173"/>
                <a:gd name="T76" fmla="*/ 67 w 4433"/>
                <a:gd name="T77" fmla="*/ 3169 h 3173"/>
                <a:gd name="T78" fmla="*/ 76 w 4433"/>
                <a:gd name="T79" fmla="*/ 3172 h 3173"/>
                <a:gd name="T80" fmla="*/ 81 w 4433"/>
                <a:gd name="T81" fmla="*/ 3173 h 3173"/>
                <a:gd name="T82" fmla="*/ 37 w 4433"/>
                <a:gd name="T83" fmla="*/ 2945 h 3173"/>
                <a:gd name="T84" fmla="*/ 26 w 4433"/>
                <a:gd name="T85" fmla="*/ 2636 h 3173"/>
                <a:gd name="T86" fmla="*/ 116 w 4433"/>
                <a:gd name="T87" fmla="*/ 2365 h 3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3" h="3173">
                  <a:moveTo>
                    <a:pt x="181" y="2303"/>
                  </a:moveTo>
                  <a:lnTo>
                    <a:pt x="181" y="2303"/>
                  </a:lnTo>
                  <a:lnTo>
                    <a:pt x="183" y="2301"/>
                  </a:lnTo>
                  <a:lnTo>
                    <a:pt x="185" y="2299"/>
                  </a:lnTo>
                  <a:lnTo>
                    <a:pt x="187" y="2297"/>
                  </a:lnTo>
                  <a:lnTo>
                    <a:pt x="190" y="2295"/>
                  </a:lnTo>
                  <a:lnTo>
                    <a:pt x="192" y="2292"/>
                  </a:lnTo>
                  <a:lnTo>
                    <a:pt x="194" y="2290"/>
                  </a:lnTo>
                  <a:lnTo>
                    <a:pt x="197" y="2288"/>
                  </a:lnTo>
                  <a:lnTo>
                    <a:pt x="201" y="2286"/>
                  </a:lnTo>
                  <a:lnTo>
                    <a:pt x="203" y="2285"/>
                  </a:lnTo>
                  <a:lnTo>
                    <a:pt x="206" y="2283"/>
                  </a:lnTo>
                  <a:lnTo>
                    <a:pt x="206" y="2283"/>
                  </a:lnTo>
                  <a:lnTo>
                    <a:pt x="309" y="2231"/>
                  </a:lnTo>
                  <a:lnTo>
                    <a:pt x="425" y="2185"/>
                  </a:lnTo>
                  <a:lnTo>
                    <a:pt x="556" y="2139"/>
                  </a:lnTo>
                  <a:lnTo>
                    <a:pt x="696" y="2090"/>
                  </a:lnTo>
                  <a:lnTo>
                    <a:pt x="847" y="2031"/>
                  </a:lnTo>
                  <a:lnTo>
                    <a:pt x="1005" y="1959"/>
                  </a:lnTo>
                  <a:lnTo>
                    <a:pt x="1170" y="1867"/>
                  </a:lnTo>
                  <a:lnTo>
                    <a:pt x="1338" y="1752"/>
                  </a:lnTo>
                  <a:lnTo>
                    <a:pt x="1511" y="1607"/>
                  </a:lnTo>
                  <a:lnTo>
                    <a:pt x="1685" y="1428"/>
                  </a:lnTo>
                  <a:lnTo>
                    <a:pt x="1685" y="1428"/>
                  </a:lnTo>
                  <a:lnTo>
                    <a:pt x="1858" y="1233"/>
                  </a:lnTo>
                  <a:lnTo>
                    <a:pt x="2025" y="1051"/>
                  </a:lnTo>
                  <a:lnTo>
                    <a:pt x="2186" y="883"/>
                  </a:lnTo>
                  <a:lnTo>
                    <a:pt x="2341" y="729"/>
                  </a:lnTo>
                  <a:lnTo>
                    <a:pt x="2491" y="591"/>
                  </a:lnTo>
                  <a:lnTo>
                    <a:pt x="2636" y="469"/>
                  </a:lnTo>
                  <a:lnTo>
                    <a:pt x="2777" y="365"/>
                  </a:lnTo>
                  <a:lnTo>
                    <a:pt x="2914" y="280"/>
                  </a:lnTo>
                  <a:lnTo>
                    <a:pt x="3048" y="214"/>
                  </a:lnTo>
                  <a:lnTo>
                    <a:pt x="3179" y="168"/>
                  </a:lnTo>
                  <a:lnTo>
                    <a:pt x="3179" y="168"/>
                  </a:lnTo>
                  <a:lnTo>
                    <a:pt x="3305" y="129"/>
                  </a:lnTo>
                  <a:lnTo>
                    <a:pt x="3436" y="88"/>
                  </a:lnTo>
                  <a:lnTo>
                    <a:pt x="3570" y="50"/>
                  </a:lnTo>
                  <a:lnTo>
                    <a:pt x="3704" y="24"/>
                  </a:lnTo>
                  <a:lnTo>
                    <a:pt x="3839" y="20"/>
                  </a:lnTo>
                  <a:lnTo>
                    <a:pt x="3970" y="44"/>
                  </a:lnTo>
                  <a:lnTo>
                    <a:pt x="4096" y="104"/>
                  </a:lnTo>
                  <a:lnTo>
                    <a:pt x="4216" y="210"/>
                  </a:lnTo>
                  <a:lnTo>
                    <a:pt x="4327" y="368"/>
                  </a:lnTo>
                  <a:lnTo>
                    <a:pt x="4428" y="588"/>
                  </a:lnTo>
                  <a:lnTo>
                    <a:pt x="4428" y="588"/>
                  </a:lnTo>
                  <a:lnTo>
                    <a:pt x="4429" y="587"/>
                  </a:lnTo>
                  <a:lnTo>
                    <a:pt x="4430" y="587"/>
                  </a:lnTo>
                  <a:lnTo>
                    <a:pt x="4431" y="586"/>
                  </a:lnTo>
                  <a:lnTo>
                    <a:pt x="4431" y="586"/>
                  </a:lnTo>
                  <a:lnTo>
                    <a:pt x="4432" y="585"/>
                  </a:lnTo>
                  <a:lnTo>
                    <a:pt x="4432" y="585"/>
                  </a:lnTo>
                  <a:lnTo>
                    <a:pt x="4433" y="584"/>
                  </a:lnTo>
                  <a:lnTo>
                    <a:pt x="4433" y="584"/>
                  </a:lnTo>
                  <a:lnTo>
                    <a:pt x="4433" y="583"/>
                  </a:lnTo>
                  <a:lnTo>
                    <a:pt x="4433" y="583"/>
                  </a:lnTo>
                  <a:lnTo>
                    <a:pt x="4433" y="583"/>
                  </a:lnTo>
                  <a:lnTo>
                    <a:pt x="4331" y="359"/>
                  </a:lnTo>
                  <a:lnTo>
                    <a:pt x="4220" y="196"/>
                  </a:lnTo>
                  <a:lnTo>
                    <a:pt x="4099" y="88"/>
                  </a:lnTo>
                  <a:lnTo>
                    <a:pt x="3972" y="25"/>
                  </a:lnTo>
                  <a:lnTo>
                    <a:pt x="3840" y="0"/>
                  </a:lnTo>
                  <a:lnTo>
                    <a:pt x="3704" y="4"/>
                  </a:lnTo>
                  <a:lnTo>
                    <a:pt x="3569" y="29"/>
                  </a:lnTo>
                  <a:lnTo>
                    <a:pt x="3434" y="67"/>
                  </a:lnTo>
                  <a:lnTo>
                    <a:pt x="3302" y="109"/>
                  </a:lnTo>
                  <a:lnTo>
                    <a:pt x="3174" y="147"/>
                  </a:lnTo>
                  <a:lnTo>
                    <a:pt x="3174" y="147"/>
                  </a:lnTo>
                  <a:lnTo>
                    <a:pt x="3042" y="194"/>
                  </a:lnTo>
                  <a:lnTo>
                    <a:pt x="2908" y="261"/>
                  </a:lnTo>
                  <a:lnTo>
                    <a:pt x="2771" y="346"/>
                  </a:lnTo>
                  <a:lnTo>
                    <a:pt x="2629" y="450"/>
                  </a:lnTo>
                  <a:lnTo>
                    <a:pt x="2483" y="573"/>
                  </a:lnTo>
                  <a:lnTo>
                    <a:pt x="2332" y="712"/>
                  </a:lnTo>
                  <a:lnTo>
                    <a:pt x="2177" y="866"/>
                  </a:lnTo>
                  <a:lnTo>
                    <a:pt x="2016" y="1035"/>
                  </a:lnTo>
                  <a:lnTo>
                    <a:pt x="1848" y="1217"/>
                  </a:lnTo>
                  <a:lnTo>
                    <a:pt x="1675" y="1413"/>
                  </a:lnTo>
                  <a:lnTo>
                    <a:pt x="1675" y="1413"/>
                  </a:lnTo>
                  <a:lnTo>
                    <a:pt x="1500" y="1593"/>
                  </a:lnTo>
                  <a:lnTo>
                    <a:pt x="1326" y="1739"/>
                  </a:lnTo>
                  <a:lnTo>
                    <a:pt x="1155" y="1855"/>
                  </a:lnTo>
                  <a:lnTo>
                    <a:pt x="990" y="1948"/>
                  </a:lnTo>
                  <a:lnTo>
                    <a:pt x="830" y="2021"/>
                  </a:lnTo>
                  <a:lnTo>
                    <a:pt x="678" y="2080"/>
                  </a:lnTo>
                  <a:lnTo>
                    <a:pt x="537" y="2129"/>
                  </a:lnTo>
                  <a:lnTo>
                    <a:pt x="407" y="2175"/>
                  </a:lnTo>
                  <a:lnTo>
                    <a:pt x="289" y="2221"/>
                  </a:lnTo>
                  <a:lnTo>
                    <a:pt x="186" y="2273"/>
                  </a:lnTo>
                  <a:lnTo>
                    <a:pt x="186" y="2273"/>
                  </a:lnTo>
                  <a:lnTo>
                    <a:pt x="183" y="2275"/>
                  </a:lnTo>
                  <a:lnTo>
                    <a:pt x="180" y="2277"/>
                  </a:lnTo>
                  <a:lnTo>
                    <a:pt x="177" y="2279"/>
                  </a:lnTo>
                  <a:lnTo>
                    <a:pt x="175" y="2281"/>
                  </a:lnTo>
                  <a:lnTo>
                    <a:pt x="171" y="2283"/>
                  </a:lnTo>
                  <a:lnTo>
                    <a:pt x="168" y="2285"/>
                  </a:lnTo>
                  <a:lnTo>
                    <a:pt x="165" y="2287"/>
                  </a:lnTo>
                  <a:lnTo>
                    <a:pt x="162" y="2289"/>
                  </a:lnTo>
                  <a:lnTo>
                    <a:pt x="159" y="2291"/>
                  </a:lnTo>
                  <a:lnTo>
                    <a:pt x="156" y="2293"/>
                  </a:lnTo>
                  <a:lnTo>
                    <a:pt x="156" y="2293"/>
                  </a:lnTo>
                  <a:lnTo>
                    <a:pt x="93" y="2355"/>
                  </a:lnTo>
                  <a:lnTo>
                    <a:pt x="50" y="2434"/>
                  </a:lnTo>
                  <a:lnTo>
                    <a:pt x="20" y="2525"/>
                  </a:lnTo>
                  <a:lnTo>
                    <a:pt x="5" y="2625"/>
                  </a:lnTo>
                  <a:lnTo>
                    <a:pt x="0" y="2728"/>
                  </a:lnTo>
                  <a:lnTo>
                    <a:pt x="4" y="2832"/>
                  </a:lnTo>
                  <a:lnTo>
                    <a:pt x="13" y="2931"/>
                  </a:lnTo>
                  <a:lnTo>
                    <a:pt x="27" y="3022"/>
                  </a:lnTo>
                  <a:lnTo>
                    <a:pt x="42" y="3101"/>
                  </a:lnTo>
                  <a:lnTo>
                    <a:pt x="56" y="3163"/>
                  </a:lnTo>
                  <a:lnTo>
                    <a:pt x="56" y="3163"/>
                  </a:lnTo>
                  <a:lnTo>
                    <a:pt x="58" y="3165"/>
                  </a:lnTo>
                  <a:lnTo>
                    <a:pt x="60" y="3166"/>
                  </a:lnTo>
                  <a:lnTo>
                    <a:pt x="63" y="3167"/>
                  </a:lnTo>
                  <a:lnTo>
                    <a:pt x="65" y="3168"/>
                  </a:lnTo>
                  <a:lnTo>
                    <a:pt x="67" y="3169"/>
                  </a:lnTo>
                  <a:lnTo>
                    <a:pt x="70" y="3170"/>
                  </a:lnTo>
                  <a:lnTo>
                    <a:pt x="73" y="3171"/>
                  </a:lnTo>
                  <a:lnTo>
                    <a:pt x="76" y="3172"/>
                  </a:lnTo>
                  <a:lnTo>
                    <a:pt x="78" y="3173"/>
                  </a:lnTo>
                  <a:lnTo>
                    <a:pt x="81" y="3173"/>
                  </a:lnTo>
                  <a:lnTo>
                    <a:pt x="81" y="3173"/>
                  </a:lnTo>
                  <a:lnTo>
                    <a:pt x="67" y="3113"/>
                  </a:lnTo>
                  <a:lnTo>
                    <a:pt x="52" y="3035"/>
                  </a:lnTo>
                  <a:lnTo>
                    <a:pt x="37" y="2945"/>
                  </a:lnTo>
                  <a:lnTo>
                    <a:pt x="27" y="2846"/>
                  </a:lnTo>
                  <a:lnTo>
                    <a:pt x="22" y="2742"/>
                  </a:lnTo>
                  <a:lnTo>
                    <a:pt x="26" y="2636"/>
                  </a:lnTo>
                  <a:lnTo>
                    <a:pt x="41" y="2536"/>
                  </a:lnTo>
                  <a:lnTo>
                    <a:pt x="70" y="2445"/>
                  </a:lnTo>
                  <a:lnTo>
                    <a:pt x="116" y="2365"/>
                  </a:lnTo>
                  <a:lnTo>
                    <a:pt x="181" y="2303"/>
                  </a:lnTo>
                  <a:lnTo>
                    <a:pt x="181" y="2303"/>
                  </a:lnTo>
                  <a:close/>
                </a:path>
              </a:pathLst>
            </a:custGeom>
            <a:solidFill>
              <a:srgbClr val="E30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0" name="Freeform 332">
              <a:extLst>
                <a:ext uri="{FF2B5EF4-FFF2-40B4-BE49-F238E27FC236}">
                  <a16:creationId xmlns:a16="http://schemas.microsoft.com/office/drawing/2014/main" id="{21427F5D-FF3C-D6A3-E478-395369C59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" y="1503"/>
              <a:ext cx="744" cy="531"/>
            </a:xfrm>
            <a:custGeom>
              <a:avLst/>
              <a:gdLst>
                <a:gd name="T0" fmla="*/ 3058 w 4463"/>
                <a:gd name="T1" fmla="*/ 195 h 3184"/>
                <a:gd name="T2" fmla="*/ 2643 w 4463"/>
                <a:gd name="T3" fmla="*/ 454 h 3184"/>
                <a:gd name="T4" fmla="*/ 2190 w 4463"/>
                <a:gd name="T5" fmla="*/ 869 h 3184"/>
                <a:gd name="T6" fmla="*/ 1685 w 4463"/>
                <a:gd name="T7" fmla="*/ 1418 h 3184"/>
                <a:gd name="T8" fmla="*/ 1333 w 4463"/>
                <a:gd name="T9" fmla="*/ 1748 h 3184"/>
                <a:gd name="T10" fmla="*/ 835 w 4463"/>
                <a:gd name="T11" fmla="*/ 2031 h 3184"/>
                <a:gd name="T12" fmla="*/ 408 w 4463"/>
                <a:gd name="T13" fmla="*/ 2187 h 3184"/>
                <a:gd name="T14" fmla="*/ 186 w 4463"/>
                <a:gd name="T15" fmla="*/ 2288 h 3184"/>
                <a:gd name="T16" fmla="*/ 178 w 4463"/>
                <a:gd name="T17" fmla="*/ 2293 h 3184"/>
                <a:gd name="T18" fmla="*/ 170 w 4463"/>
                <a:gd name="T19" fmla="*/ 2298 h 3184"/>
                <a:gd name="T20" fmla="*/ 160 w 4463"/>
                <a:gd name="T21" fmla="*/ 2302 h 3184"/>
                <a:gd name="T22" fmla="*/ 96 w 4463"/>
                <a:gd name="T23" fmla="*/ 2367 h 3184"/>
                <a:gd name="T24" fmla="*/ 6 w 4463"/>
                <a:gd name="T25" fmla="*/ 2633 h 3184"/>
                <a:gd name="T26" fmla="*/ 11 w 4463"/>
                <a:gd name="T27" fmla="*/ 2938 h 3184"/>
                <a:gd name="T28" fmla="*/ 52 w 4463"/>
                <a:gd name="T29" fmla="*/ 3174 h 3184"/>
                <a:gd name="T30" fmla="*/ 56 w 4463"/>
                <a:gd name="T31" fmla="*/ 3176 h 3184"/>
                <a:gd name="T32" fmla="*/ 63 w 4463"/>
                <a:gd name="T33" fmla="*/ 3179 h 3184"/>
                <a:gd name="T34" fmla="*/ 71 w 4463"/>
                <a:gd name="T35" fmla="*/ 3182 h 3184"/>
                <a:gd name="T36" fmla="*/ 77 w 4463"/>
                <a:gd name="T37" fmla="*/ 3184 h 3184"/>
                <a:gd name="T38" fmla="*/ 34 w 4463"/>
                <a:gd name="T39" fmla="*/ 2952 h 3184"/>
                <a:gd name="T40" fmla="*/ 26 w 4463"/>
                <a:gd name="T41" fmla="*/ 2646 h 3184"/>
                <a:gd name="T42" fmla="*/ 114 w 4463"/>
                <a:gd name="T43" fmla="*/ 2376 h 3184"/>
                <a:gd name="T44" fmla="*/ 180 w 4463"/>
                <a:gd name="T45" fmla="*/ 2312 h 3184"/>
                <a:gd name="T46" fmla="*/ 189 w 4463"/>
                <a:gd name="T47" fmla="*/ 2306 h 3184"/>
                <a:gd name="T48" fmla="*/ 198 w 4463"/>
                <a:gd name="T49" fmla="*/ 2300 h 3184"/>
                <a:gd name="T50" fmla="*/ 207 w 4463"/>
                <a:gd name="T51" fmla="*/ 2294 h 3184"/>
                <a:gd name="T52" fmla="*/ 428 w 4463"/>
                <a:gd name="T53" fmla="*/ 2196 h 3184"/>
                <a:gd name="T54" fmla="*/ 851 w 4463"/>
                <a:gd name="T55" fmla="*/ 2042 h 3184"/>
                <a:gd name="T56" fmla="*/ 1347 w 4463"/>
                <a:gd name="T57" fmla="*/ 1760 h 3184"/>
                <a:gd name="T58" fmla="*/ 1696 w 4463"/>
                <a:gd name="T59" fmla="*/ 1434 h 3184"/>
                <a:gd name="T60" fmla="*/ 2198 w 4463"/>
                <a:gd name="T61" fmla="*/ 887 h 3184"/>
                <a:gd name="T62" fmla="*/ 2650 w 4463"/>
                <a:gd name="T63" fmla="*/ 471 h 3184"/>
                <a:gd name="T64" fmla="*/ 3063 w 4463"/>
                <a:gd name="T65" fmla="*/ 215 h 3184"/>
                <a:gd name="T66" fmla="*/ 3323 w 4463"/>
                <a:gd name="T67" fmla="*/ 130 h 3184"/>
                <a:gd name="T68" fmla="*/ 3725 w 4463"/>
                <a:gd name="T69" fmla="*/ 25 h 3184"/>
                <a:gd name="T70" fmla="*/ 4120 w 4463"/>
                <a:gd name="T71" fmla="*/ 109 h 3184"/>
                <a:gd name="T72" fmla="*/ 4454 w 4463"/>
                <a:gd name="T73" fmla="*/ 604 h 3184"/>
                <a:gd name="T74" fmla="*/ 4456 w 4463"/>
                <a:gd name="T75" fmla="*/ 602 h 3184"/>
                <a:gd name="T76" fmla="*/ 4458 w 4463"/>
                <a:gd name="T77" fmla="*/ 599 h 3184"/>
                <a:gd name="T78" fmla="*/ 4461 w 4463"/>
                <a:gd name="T79" fmla="*/ 595 h 3184"/>
                <a:gd name="T80" fmla="*/ 4463 w 4463"/>
                <a:gd name="T81" fmla="*/ 593 h 3184"/>
                <a:gd name="T82" fmla="*/ 4125 w 4463"/>
                <a:gd name="T83" fmla="*/ 90 h 3184"/>
                <a:gd name="T84" fmla="*/ 3726 w 4463"/>
                <a:gd name="T85" fmla="*/ 5 h 3184"/>
                <a:gd name="T86" fmla="*/ 3318 w 4463"/>
                <a:gd name="T87" fmla="*/ 110 h 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63" h="3184">
                  <a:moveTo>
                    <a:pt x="3189" y="148"/>
                  </a:moveTo>
                  <a:lnTo>
                    <a:pt x="3189" y="148"/>
                  </a:lnTo>
                  <a:lnTo>
                    <a:pt x="3058" y="195"/>
                  </a:lnTo>
                  <a:lnTo>
                    <a:pt x="2923" y="262"/>
                  </a:lnTo>
                  <a:lnTo>
                    <a:pt x="2784" y="348"/>
                  </a:lnTo>
                  <a:lnTo>
                    <a:pt x="2643" y="454"/>
                  </a:lnTo>
                  <a:lnTo>
                    <a:pt x="2496" y="576"/>
                  </a:lnTo>
                  <a:lnTo>
                    <a:pt x="2345" y="715"/>
                  </a:lnTo>
                  <a:lnTo>
                    <a:pt x="2190" y="869"/>
                  </a:lnTo>
                  <a:lnTo>
                    <a:pt x="2028" y="1039"/>
                  </a:lnTo>
                  <a:lnTo>
                    <a:pt x="1860" y="1223"/>
                  </a:lnTo>
                  <a:lnTo>
                    <a:pt x="1685" y="1418"/>
                  </a:lnTo>
                  <a:lnTo>
                    <a:pt x="1685" y="1418"/>
                  </a:lnTo>
                  <a:lnTo>
                    <a:pt x="1508" y="1601"/>
                  </a:lnTo>
                  <a:lnTo>
                    <a:pt x="1333" y="1748"/>
                  </a:lnTo>
                  <a:lnTo>
                    <a:pt x="1162" y="1864"/>
                  </a:lnTo>
                  <a:lnTo>
                    <a:pt x="995" y="1958"/>
                  </a:lnTo>
                  <a:lnTo>
                    <a:pt x="835" y="2031"/>
                  </a:lnTo>
                  <a:lnTo>
                    <a:pt x="682" y="2090"/>
                  </a:lnTo>
                  <a:lnTo>
                    <a:pt x="539" y="2142"/>
                  </a:lnTo>
                  <a:lnTo>
                    <a:pt x="408" y="2187"/>
                  </a:lnTo>
                  <a:lnTo>
                    <a:pt x="290" y="2235"/>
                  </a:lnTo>
                  <a:lnTo>
                    <a:pt x="186" y="2288"/>
                  </a:lnTo>
                  <a:lnTo>
                    <a:pt x="186" y="2288"/>
                  </a:lnTo>
                  <a:lnTo>
                    <a:pt x="184" y="2291"/>
                  </a:lnTo>
                  <a:lnTo>
                    <a:pt x="181" y="2292"/>
                  </a:lnTo>
                  <a:lnTo>
                    <a:pt x="178" y="2293"/>
                  </a:lnTo>
                  <a:lnTo>
                    <a:pt x="175" y="2295"/>
                  </a:lnTo>
                  <a:lnTo>
                    <a:pt x="172" y="2296"/>
                  </a:lnTo>
                  <a:lnTo>
                    <a:pt x="170" y="2298"/>
                  </a:lnTo>
                  <a:lnTo>
                    <a:pt x="166" y="2299"/>
                  </a:lnTo>
                  <a:lnTo>
                    <a:pt x="163" y="2301"/>
                  </a:lnTo>
                  <a:lnTo>
                    <a:pt x="160" y="2302"/>
                  </a:lnTo>
                  <a:lnTo>
                    <a:pt x="157" y="2304"/>
                  </a:lnTo>
                  <a:lnTo>
                    <a:pt x="157" y="2304"/>
                  </a:lnTo>
                  <a:lnTo>
                    <a:pt x="96" y="2367"/>
                  </a:lnTo>
                  <a:lnTo>
                    <a:pt x="51" y="2445"/>
                  </a:lnTo>
                  <a:lnTo>
                    <a:pt x="22" y="2534"/>
                  </a:lnTo>
                  <a:lnTo>
                    <a:pt x="6" y="2633"/>
                  </a:lnTo>
                  <a:lnTo>
                    <a:pt x="0" y="2736"/>
                  </a:lnTo>
                  <a:lnTo>
                    <a:pt x="3" y="2839"/>
                  </a:lnTo>
                  <a:lnTo>
                    <a:pt x="11" y="2938"/>
                  </a:lnTo>
                  <a:lnTo>
                    <a:pt x="24" y="3029"/>
                  </a:lnTo>
                  <a:lnTo>
                    <a:pt x="38" y="3109"/>
                  </a:lnTo>
                  <a:lnTo>
                    <a:pt x="52" y="3174"/>
                  </a:lnTo>
                  <a:lnTo>
                    <a:pt x="52" y="3174"/>
                  </a:lnTo>
                  <a:lnTo>
                    <a:pt x="54" y="3175"/>
                  </a:lnTo>
                  <a:lnTo>
                    <a:pt x="56" y="3176"/>
                  </a:lnTo>
                  <a:lnTo>
                    <a:pt x="58" y="3177"/>
                  </a:lnTo>
                  <a:lnTo>
                    <a:pt x="60" y="3178"/>
                  </a:lnTo>
                  <a:lnTo>
                    <a:pt x="63" y="3179"/>
                  </a:lnTo>
                  <a:lnTo>
                    <a:pt x="65" y="3180"/>
                  </a:lnTo>
                  <a:lnTo>
                    <a:pt x="69" y="3181"/>
                  </a:lnTo>
                  <a:lnTo>
                    <a:pt x="71" y="3182"/>
                  </a:lnTo>
                  <a:lnTo>
                    <a:pt x="74" y="3183"/>
                  </a:lnTo>
                  <a:lnTo>
                    <a:pt x="77" y="3184"/>
                  </a:lnTo>
                  <a:lnTo>
                    <a:pt x="77" y="3184"/>
                  </a:lnTo>
                  <a:lnTo>
                    <a:pt x="63" y="3122"/>
                  </a:lnTo>
                  <a:lnTo>
                    <a:pt x="48" y="3043"/>
                  </a:lnTo>
                  <a:lnTo>
                    <a:pt x="34" y="2952"/>
                  </a:lnTo>
                  <a:lnTo>
                    <a:pt x="25" y="2853"/>
                  </a:lnTo>
                  <a:lnTo>
                    <a:pt x="21" y="2749"/>
                  </a:lnTo>
                  <a:lnTo>
                    <a:pt x="26" y="2646"/>
                  </a:lnTo>
                  <a:lnTo>
                    <a:pt x="41" y="2546"/>
                  </a:lnTo>
                  <a:lnTo>
                    <a:pt x="71" y="2455"/>
                  </a:lnTo>
                  <a:lnTo>
                    <a:pt x="114" y="2376"/>
                  </a:lnTo>
                  <a:lnTo>
                    <a:pt x="177" y="2314"/>
                  </a:lnTo>
                  <a:lnTo>
                    <a:pt x="177" y="2314"/>
                  </a:lnTo>
                  <a:lnTo>
                    <a:pt x="180" y="2312"/>
                  </a:lnTo>
                  <a:lnTo>
                    <a:pt x="183" y="2310"/>
                  </a:lnTo>
                  <a:lnTo>
                    <a:pt x="186" y="2308"/>
                  </a:lnTo>
                  <a:lnTo>
                    <a:pt x="189" y="2306"/>
                  </a:lnTo>
                  <a:lnTo>
                    <a:pt x="192" y="2304"/>
                  </a:lnTo>
                  <a:lnTo>
                    <a:pt x="196" y="2302"/>
                  </a:lnTo>
                  <a:lnTo>
                    <a:pt x="198" y="2300"/>
                  </a:lnTo>
                  <a:lnTo>
                    <a:pt x="201" y="2298"/>
                  </a:lnTo>
                  <a:lnTo>
                    <a:pt x="204" y="2296"/>
                  </a:lnTo>
                  <a:lnTo>
                    <a:pt x="207" y="2294"/>
                  </a:lnTo>
                  <a:lnTo>
                    <a:pt x="207" y="2294"/>
                  </a:lnTo>
                  <a:lnTo>
                    <a:pt x="310" y="2242"/>
                  </a:lnTo>
                  <a:lnTo>
                    <a:pt x="428" y="2196"/>
                  </a:lnTo>
                  <a:lnTo>
                    <a:pt x="558" y="2150"/>
                  </a:lnTo>
                  <a:lnTo>
                    <a:pt x="699" y="2101"/>
                  </a:lnTo>
                  <a:lnTo>
                    <a:pt x="851" y="2042"/>
                  </a:lnTo>
                  <a:lnTo>
                    <a:pt x="1011" y="1969"/>
                  </a:lnTo>
                  <a:lnTo>
                    <a:pt x="1176" y="1876"/>
                  </a:lnTo>
                  <a:lnTo>
                    <a:pt x="1347" y="1760"/>
                  </a:lnTo>
                  <a:lnTo>
                    <a:pt x="1521" y="1614"/>
                  </a:lnTo>
                  <a:lnTo>
                    <a:pt x="1696" y="1434"/>
                  </a:lnTo>
                  <a:lnTo>
                    <a:pt x="1696" y="1434"/>
                  </a:lnTo>
                  <a:lnTo>
                    <a:pt x="1869" y="1238"/>
                  </a:lnTo>
                  <a:lnTo>
                    <a:pt x="2037" y="1056"/>
                  </a:lnTo>
                  <a:lnTo>
                    <a:pt x="2198" y="887"/>
                  </a:lnTo>
                  <a:lnTo>
                    <a:pt x="2353" y="733"/>
                  </a:lnTo>
                  <a:lnTo>
                    <a:pt x="2504" y="594"/>
                  </a:lnTo>
                  <a:lnTo>
                    <a:pt x="2650" y="471"/>
                  </a:lnTo>
                  <a:lnTo>
                    <a:pt x="2792" y="367"/>
                  </a:lnTo>
                  <a:lnTo>
                    <a:pt x="2929" y="282"/>
                  </a:lnTo>
                  <a:lnTo>
                    <a:pt x="3063" y="215"/>
                  </a:lnTo>
                  <a:lnTo>
                    <a:pt x="3195" y="168"/>
                  </a:lnTo>
                  <a:lnTo>
                    <a:pt x="3195" y="168"/>
                  </a:lnTo>
                  <a:lnTo>
                    <a:pt x="3323" y="130"/>
                  </a:lnTo>
                  <a:lnTo>
                    <a:pt x="3455" y="88"/>
                  </a:lnTo>
                  <a:lnTo>
                    <a:pt x="3590" y="50"/>
                  </a:lnTo>
                  <a:lnTo>
                    <a:pt x="3725" y="25"/>
                  </a:lnTo>
                  <a:lnTo>
                    <a:pt x="3861" y="21"/>
                  </a:lnTo>
                  <a:lnTo>
                    <a:pt x="3993" y="46"/>
                  </a:lnTo>
                  <a:lnTo>
                    <a:pt x="4120" y="109"/>
                  </a:lnTo>
                  <a:lnTo>
                    <a:pt x="4241" y="217"/>
                  </a:lnTo>
                  <a:lnTo>
                    <a:pt x="4352" y="380"/>
                  </a:lnTo>
                  <a:lnTo>
                    <a:pt x="4454" y="604"/>
                  </a:lnTo>
                  <a:lnTo>
                    <a:pt x="4454" y="604"/>
                  </a:lnTo>
                  <a:lnTo>
                    <a:pt x="4455" y="603"/>
                  </a:lnTo>
                  <a:lnTo>
                    <a:pt x="4456" y="602"/>
                  </a:lnTo>
                  <a:lnTo>
                    <a:pt x="4457" y="601"/>
                  </a:lnTo>
                  <a:lnTo>
                    <a:pt x="4458" y="600"/>
                  </a:lnTo>
                  <a:lnTo>
                    <a:pt x="4458" y="599"/>
                  </a:lnTo>
                  <a:lnTo>
                    <a:pt x="4459" y="597"/>
                  </a:lnTo>
                  <a:lnTo>
                    <a:pt x="4460" y="596"/>
                  </a:lnTo>
                  <a:lnTo>
                    <a:pt x="4461" y="595"/>
                  </a:lnTo>
                  <a:lnTo>
                    <a:pt x="4462" y="594"/>
                  </a:lnTo>
                  <a:lnTo>
                    <a:pt x="4463" y="593"/>
                  </a:lnTo>
                  <a:lnTo>
                    <a:pt x="4463" y="593"/>
                  </a:lnTo>
                  <a:lnTo>
                    <a:pt x="4360" y="365"/>
                  </a:lnTo>
                  <a:lnTo>
                    <a:pt x="4247" y="201"/>
                  </a:lnTo>
                  <a:lnTo>
                    <a:pt x="4125" y="90"/>
                  </a:lnTo>
                  <a:lnTo>
                    <a:pt x="3996" y="27"/>
                  </a:lnTo>
                  <a:lnTo>
                    <a:pt x="3863" y="0"/>
                  </a:lnTo>
                  <a:lnTo>
                    <a:pt x="3726" y="5"/>
                  </a:lnTo>
                  <a:lnTo>
                    <a:pt x="3589" y="30"/>
                  </a:lnTo>
                  <a:lnTo>
                    <a:pt x="3453" y="67"/>
                  </a:lnTo>
                  <a:lnTo>
                    <a:pt x="3318" y="110"/>
                  </a:lnTo>
                  <a:lnTo>
                    <a:pt x="3189" y="148"/>
                  </a:lnTo>
                  <a:lnTo>
                    <a:pt x="3189" y="148"/>
                  </a:lnTo>
                  <a:close/>
                </a:path>
              </a:pathLst>
            </a:custGeom>
            <a:solidFill>
              <a:srgbClr val="DF0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1" name="Freeform 333">
              <a:extLst>
                <a:ext uri="{FF2B5EF4-FFF2-40B4-BE49-F238E27FC236}">
                  <a16:creationId xmlns:a16="http://schemas.microsoft.com/office/drawing/2014/main" id="{7F2A35F6-328C-FCDF-315D-11300FAA3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500"/>
              <a:ext cx="749" cy="532"/>
            </a:xfrm>
            <a:custGeom>
              <a:avLst/>
              <a:gdLst>
                <a:gd name="T0" fmla="*/ 182 w 4491"/>
                <a:gd name="T1" fmla="*/ 2321 h 3193"/>
                <a:gd name="T2" fmla="*/ 192 w 4491"/>
                <a:gd name="T3" fmla="*/ 2317 h 3193"/>
                <a:gd name="T4" fmla="*/ 200 w 4491"/>
                <a:gd name="T5" fmla="*/ 2312 h 3193"/>
                <a:gd name="T6" fmla="*/ 208 w 4491"/>
                <a:gd name="T7" fmla="*/ 2307 h 3193"/>
                <a:gd name="T8" fmla="*/ 430 w 4491"/>
                <a:gd name="T9" fmla="*/ 2206 h 3193"/>
                <a:gd name="T10" fmla="*/ 857 w 4491"/>
                <a:gd name="T11" fmla="*/ 2050 h 3193"/>
                <a:gd name="T12" fmla="*/ 1355 w 4491"/>
                <a:gd name="T13" fmla="*/ 1767 h 3193"/>
                <a:gd name="T14" fmla="*/ 1707 w 4491"/>
                <a:gd name="T15" fmla="*/ 1437 h 3193"/>
                <a:gd name="T16" fmla="*/ 2212 w 4491"/>
                <a:gd name="T17" fmla="*/ 888 h 3193"/>
                <a:gd name="T18" fmla="*/ 2665 w 4491"/>
                <a:gd name="T19" fmla="*/ 473 h 3193"/>
                <a:gd name="T20" fmla="*/ 3080 w 4491"/>
                <a:gd name="T21" fmla="*/ 214 h 3193"/>
                <a:gd name="T22" fmla="*/ 3340 w 4491"/>
                <a:gd name="T23" fmla="*/ 129 h 3193"/>
                <a:gd name="T24" fmla="*/ 3748 w 4491"/>
                <a:gd name="T25" fmla="*/ 24 h 3193"/>
                <a:gd name="T26" fmla="*/ 4147 w 4491"/>
                <a:gd name="T27" fmla="*/ 109 h 3193"/>
                <a:gd name="T28" fmla="*/ 4485 w 4491"/>
                <a:gd name="T29" fmla="*/ 612 h 3193"/>
                <a:gd name="T30" fmla="*/ 4485 w 4491"/>
                <a:gd name="T31" fmla="*/ 611 h 3193"/>
                <a:gd name="T32" fmla="*/ 4487 w 4491"/>
                <a:gd name="T33" fmla="*/ 610 h 3193"/>
                <a:gd name="T34" fmla="*/ 4489 w 4491"/>
                <a:gd name="T35" fmla="*/ 608 h 3193"/>
                <a:gd name="T36" fmla="*/ 4491 w 4491"/>
                <a:gd name="T37" fmla="*/ 608 h 3193"/>
                <a:gd name="T38" fmla="*/ 4150 w 4491"/>
                <a:gd name="T39" fmla="*/ 92 h 3193"/>
                <a:gd name="T40" fmla="*/ 3748 w 4491"/>
                <a:gd name="T41" fmla="*/ 3 h 3193"/>
                <a:gd name="T42" fmla="*/ 3337 w 4491"/>
                <a:gd name="T43" fmla="*/ 108 h 3193"/>
                <a:gd name="T44" fmla="*/ 3074 w 4491"/>
                <a:gd name="T45" fmla="*/ 194 h 3193"/>
                <a:gd name="T46" fmla="*/ 2658 w 4491"/>
                <a:gd name="T47" fmla="*/ 454 h 3193"/>
                <a:gd name="T48" fmla="*/ 2202 w 4491"/>
                <a:gd name="T49" fmla="*/ 872 h 3193"/>
                <a:gd name="T50" fmla="*/ 1693 w 4491"/>
                <a:gd name="T51" fmla="*/ 1423 h 3193"/>
                <a:gd name="T52" fmla="*/ 1340 w 4491"/>
                <a:gd name="T53" fmla="*/ 1754 h 3193"/>
                <a:gd name="T54" fmla="*/ 839 w 4491"/>
                <a:gd name="T55" fmla="*/ 2040 h 3193"/>
                <a:gd name="T56" fmla="*/ 411 w 4491"/>
                <a:gd name="T57" fmla="*/ 2197 h 3193"/>
                <a:gd name="T58" fmla="*/ 188 w 4491"/>
                <a:gd name="T59" fmla="*/ 2298 h 3193"/>
                <a:gd name="T60" fmla="*/ 180 w 4491"/>
                <a:gd name="T61" fmla="*/ 2303 h 3193"/>
                <a:gd name="T62" fmla="*/ 171 w 4491"/>
                <a:gd name="T63" fmla="*/ 2308 h 3193"/>
                <a:gd name="T64" fmla="*/ 161 w 4491"/>
                <a:gd name="T65" fmla="*/ 2316 h 3193"/>
                <a:gd name="T66" fmla="*/ 98 w 4491"/>
                <a:gd name="T67" fmla="*/ 2378 h 3193"/>
                <a:gd name="T68" fmla="*/ 7 w 4491"/>
                <a:gd name="T69" fmla="*/ 2641 h 3193"/>
                <a:gd name="T70" fmla="*/ 8 w 4491"/>
                <a:gd name="T71" fmla="*/ 2942 h 3193"/>
                <a:gd name="T72" fmla="*/ 44 w 4491"/>
                <a:gd name="T73" fmla="*/ 3184 h 3193"/>
                <a:gd name="T74" fmla="*/ 50 w 4491"/>
                <a:gd name="T75" fmla="*/ 3185 h 3193"/>
                <a:gd name="T76" fmla="*/ 59 w 4491"/>
                <a:gd name="T77" fmla="*/ 3188 h 3193"/>
                <a:gd name="T78" fmla="*/ 68 w 4491"/>
                <a:gd name="T79" fmla="*/ 3191 h 3193"/>
                <a:gd name="T80" fmla="*/ 74 w 4491"/>
                <a:gd name="T81" fmla="*/ 3193 h 3193"/>
                <a:gd name="T82" fmla="*/ 33 w 4491"/>
                <a:gd name="T83" fmla="*/ 2957 h 3193"/>
                <a:gd name="T84" fmla="*/ 28 w 4491"/>
                <a:gd name="T85" fmla="*/ 2652 h 3193"/>
                <a:gd name="T86" fmla="*/ 118 w 4491"/>
                <a:gd name="T87" fmla="*/ 2386 h 3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1" h="3193">
                  <a:moveTo>
                    <a:pt x="179" y="2323"/>
                  </a:moveTo>
                  <a:lnTo>
                    <a:pt x="179" y="2323"/>
                  </a:lnTo>
                  <a:lnTo>
                    <a:pt x="182" y="2321"/>
                  </a:lnTo>
                  <a:lnTo>
                    <a:pt x="185" y="2320"/>
                  </a:lnTo>
                  <a:lnTo>
                    <a:pt x="188" y="2318"/>
                  </a:lnTo>
                  <a:lnTo>
                    <a:pt x="192" y="2317"/>
                  </a:lnTo>
                  <a:lnTo>
                    <a:pt x="194" y="2315"/>
                  </a:lnTo>
                  <a:lnTo>
                    <a:pt x="197" y="2314"/>
                  </a:lnTo>
                  <a:lnTo>
                    <a:pt x="200" y="2312"/>
                  </a:lnTo>
                  <a:lnTo>
                    <a:pt x="203" y="2311"/>
                  </a:lnTo>
                  <a:lnTo>
                    <a:pt x="206" y="2310"/>
                  </a:lnTo>
                  <a:lnTo>
                    <a:pt x="208" y="2307"/>
                  </a:lnTo>
                  <a:lnTo>
                    <a:pt x="208" y="2307"/>
                  </a:lnTo>
                  <a:lnTo>
                    <a:pt x="312" y="2254"/>
                  </a:lnTo>
                  <a:lnTo>
                    <a:pt x="430" y="2206"/>
                  </a:lnTo>
                  <a:lnTo>
                    <a:pt x="561" y="2161"/>
                  </a:lnTo>
                  <a:lnTo>
                    <a:pt x="704" y="2109"/>
                  </a:lnTo>
                  <a:lnTo>
                    <a:pt x="857" y="2050"/>
                  </a:lnTo>
                  <a:lnTo>
                    <a:pt x="1017" y="1977"/>
                  </a:lnTo>
                  <a:lnTo>
                    <a:pt x="1184" y="1883"/>
                  </a:lnTo>
                  <a:lnTo>
                    <a:pt x="1355" y="1767"/>
                  </a:lnTo>
                  <a:lnTo>
                    <a:pt x="1530" y="1620"/>
                  </a:lnTo>
                  <a:lnTo>
                    <a:pt x="1707" y="1437"/>
                  </a:lnTo>
                  <a:lnTo>
                    <a:pt x="1707" y="1437"/>
                  </a:lnTo>
                  <a:lnTo>
                    <a:pt x="1882" y="1242"/>
                  </a:lnTo>
                  <a:lnTo>
                    <a:pt x="2050" y="1058"/>
                  </a:lnTo>
                  <a:lnTo>
                    <a:pt x="2212" y="888"/>
                  </a:lnTo>
                  <a:lnTo>
                    <a:pt x="2367" y="734"/>
                  </a:lnTo>
                  <a:lnTo>
                    <a:pt x="2518" y="595"/>
                  </a:lnTo>
                  <a:lnTo>
                    <a:pt x="2665" y="473"/>
                  </a:lnTo>
                  <a:lnTo>
                    <a:pt x="2806" y="367"/>
                  </a:lnTo>
                  <a:lnTo>
                    <a:pt x="2945" y="281"/>
                  </a:lnTo>
                  <a:lnTo>
                    <a:pt x="3080" y="214"/>
                  </a:lnTo>
                  <a:lnTo>
                    <a:pt x="3211" y="167"/>
                  </a:lnTo>
                  <a:lnTo>
                    <a:pt x="3211" y="167"/>
                  </a:lnTo>
                  <a:lnTo>
                    <a:pt x="3340" y="129"/>
                  </a:lnTo>
                  <a:lnTo>
                    <a:pt x="3475" y="86"/>
                  </a:lnTo>
                  <a:lnTo>
                    <a:pt x="3611" y="49"/>
                  </a:lnTo>
                  <a:lnTo>
                    <a:pt x="3748" y="24"/>
                  </a:lnTo>
                  <a:lnTo>
                    <a:pt x="3885" y="19"/>
                  </a:lnTo>
                  <a:lnTo>
                    <a:pt x="4018" y="46"/>
                  </a:lnTo>
                  <a:lnTo>
                    <a:pt x="4147" y="109"/>
                  </a:lnTo>
                  <a:lnTo>
                    <a:pt x="4269" y="220"/>
                  </a:lnTo>
                  <a:lnTo>
                    <a:pt x="4382" y="384"/>
                  </a:lnTo>
                  <a:lnTo>
                    <a:pt x="4485" y="612"/>
                  </a:lnTo>
                  <a:lnTo>
                    <a:pt x="4485" y="612"/>
                  </a:lnTo>
                  <a:lnTo>
                    <a:pt x="4485" y="612"/>
                  </a:lnTo>
                  <a:lnTo>
                    <a:pt x="4485" y="611"/>
                  </a:lnTo>
                  <a:lnTo>
                    <a:pt x="4485" y="611"/>
                  </a:lnTo>
                  <a:lnTo>
                    <a:pt x="4487" y="610"/>
                  </a:lnTo>
                  <a:lnTo>
                    <a:pt x="4487" y="610"/>
                  </a:lnTo>
                  <a:lnTo>
                    <a:pt x="4488" y="609"/>
                  </a:lnTo>
                  <a:lnTo>
                    <a:pt x="4488" y="608"/>
                  </a:lnTo>
                  <a:lnTo>
                    <a:pt x="4489" y="608"/>
                  </a:lnTo>
                  <a:lnTo>
                    <a:pt x="4490" y="608"/>
                  </a:lnTo>
                  <a:lnTo>
                    <a:pt x="4491" y="608"/>
                  </a:lnTo>
                  <a:lnTo>
                    <a:pt x="4491" y="608"/>
                  </a:lnTo>
                  <a:lnTo>
                    <a:pt x="4388" y="375"/>
                  </a:lnTo>
                  <a:lnTo>
                    <a:pt x="4273" y="205"/>
                  </a:lnTo>
                  <a:lnTo>
                    <a:pt x="4150" y="92"/>
                  </a:lnTo>
                  <a:lnTo>
                    <a:pt x="4020" y="27"/>
                  </a:lnTo>
                  <a:lnTo>
                    <a:pt x="3886" y="0"/>
                  </a:lnTo>
                  <a:lnTo>
                    <a:pt x="3748" y="3"/>
                  </a:lnTo>
                  <a:lnTo>
                    <a:pt x="3610" y="28"/>
                  </a:lnTo>
                  <a:lnTo>
                    <a:pt x="3472" y="65"/>
                  </a:lnTo>
                  <a:lnTo>
                    <a:pt x="3337" y="108"/>
                  </a:lnTo>
                  <a:lnTo>
                    <a:pt x="3206" y="148"/>
                  </a:lnTo>
                  <a:lnTo>
                    <a:pt x="3206" y="148"/>
                  </a:lnTo>
                  <a:lnTo>
                    <a:pt x="3074" y="194"/>
                  </a:lnTo>
                  <a:lnTo>
                    <a:pt x="2939" y="261"/>
                  </a:lnTo>
                  <a:lnTo>
                    <a:pt x="2800" y="349"/>
                  </a:lnTo>
                  <a:lnTo>
                    <a:pt x="2658" y="454"/>
                  </a:lnTo>
                  <a:lnTo>
                    <a:pt x="2511" y="577"/>
                  </a:lnTo>
                  <a:lnTo>
                    <a:pt x="2359" y="716"/>
                  </a:lnTo>
                  <a:lnTo>
                    <a:pt x="2202" y="872"/>
                  </a:lnTo>
                  <a:lnTo>
                    <a:pt x="2038" y="1043"/>
                  </a:lnTo>
                  <a:lnTo>
                    <a:pt x="1868" y="1226"/>
                  </a:lnTo>
                  <a:lnTo>
                    <a:pt x="1693" y="1423"/>
                  </a:lnTo>
                  <a:lnTo>
                    <a:pt x="1693" y="1423"/>
                  </a:lnTo>
                  <a:lnTo>
                    <a:pt x="1516" y="1606"/>
                  </a:lnTo>
                  <a:lnTo>
                    <a:pt x="1340" y="1754"/>
                  </a:lnTo>
                  <a:lnTo>
                    <a:pt x="1168" y="1872"/>
                  </a:lnTo>
                  <a:lnTo>
                    <a:pt x="1000" y="1966"/>
                  </a:lnTo>
                  <a:lnTo>
                    <a:pt x="839" y="2040"/>
                  </a:lnTo>
                  <a:lnTo>
                    <a:pt x="686" y="2099"/>
                  </a:lnTo>
                  <a:lnTo>
                    <a:pt x="543" y="2150"/>
                  </a:lnTo>
                  <a:lnTo>
                    <a:pt x="411" y="2197"/>
                  </a:lnTo>
                  <a:lnTo>
                    <a:pt x="292" y="2244"/>
                  </a:lnTo>
                  <a:lnTo>
                    <a:pt x="188" y="2298"/>
                  </a:lnTo>
                  <a:lnTo>
                    <a:pt x="188" y="2298"/>
                  </a:lnTo>
                  <a:lnTo>
                    <a:pt x="185" y="2299"/>
                  </a:lnTo>
                  <a:lnTo>
                    <a:pt x="182" y="2301"/>
                  </a:lnTo>
                  <a:lnTo>
                    <a:pt x="180" y="2303"/>
                  </a:lnTo>
                  <a:lnTo>
                    <a:pt x="177" y="2304"/>
                  </a:lnTo>
                  <a:lnTo>
                    <a:pt x="174" y="2306"/>
                  </a:lnTo>
                  <a:lnTo>
                    <a:pt x="171" y="2308"/>
                  </a:lnTo>
                  <a:lnTo>
                    <a:pt x="168" y="2311"/>
                  </a:lnTo>
                  <a:lnTo>
                    <a:pt x="164" y="2313"/>
                  </a:lnTo>
                  <a:lnTo>
                    <a:pt x="161" y="2316"/>
                  </a:lnTo>
                  <a:lnTo>
                    <a:pt x="158" y="2318"/>
                  </a:lnTo>
                  <a:lnTo>
                    <a:pt x="158" y="2318"/>
                  </a:lnTo>
                  <a:lnTo>
                    <a:pt x="98" y="2378"/>
                  </a:lnTo>
                  <a:lnTo>
                    <a:pt x="54" y="2455"/>
                  </a:lnTo>
                  <a:lnTo>
                    <a:pt x="25" y="2544"/>
                  </a:lnTo>
                  <a:lnTo>
                    <a:pt x="7" y="2641"/>
                  </a:lnTo>
                  <a:lnTo>
                    <a:pt x="0" y="2742"/>
                  </a:lnTo>
                  <a:lnTo>
                    <a:pt x="1" y="2844"/>
                  </a:lnTo>
                  <a:lnTo>
                    <a:pt x="8" y="2942"/>
                  </a:lnTo>
                  <a:lnTo>
                    <a:pt x="19" y="3035"/>
                  </a:lnTo>
                  <a:lnTo>
                    <a:pt x="31" y="3116"/>
                  </a:lnTo>
                  <a:lnTo>
                    <a:pt x="44" y="3184"/>
                  </a:lnTo>
                  <a:lnTo>
                    <a:pt x="44" y="3184"/>
                  </a:lnTo>
                  <a:lnTo>
                    <a:pt x="47" y="3184"/>
                  </a:lnTo>
                  <a:lnTo>
                    <a:pt x="50" y="3185"/>
                  </a:lnTo>
                  <a:lnTo>
                    <a:pt x="53" y="3186"/>
                  </a:lnTo>
                  <a:lnTo>
                    <a:pt x="56" y="3187"/>
                  </a:lnTo>
                  <a:lnTo>
                    <a:pt x="59" y="3188"/>
                  </a:lnTo>
                  <a:lnTo>
                    <a:pt x="61" y="3189"/>
                  </a:lnTo>
                  <a:lnTo>
                    <a:pt x="65" y="3190"/>
                  </a:lnTo>
                  <a:lnTo>
                    <a:pt x="68" y="3191"/>
                  </a:lnTo>
                  <a:lnTo>
                    <a:pt x="71" y="3192"/>
                  </a:lnTo>
                  <a:lnTo>
                    <a:pt x="74" y="3193"/>
                  </a:lnTo>
                  <a:lnTo>
                    <a:pt x="74" y="3193"/>
                  </a:lnTo>
                  <a:lnTo>
                    <a:pt x="60" y="3128"/>
                  </a:lnTo>
                  <a:lnTo>
                    <a:pt x="46" y="3048"/>
                  </a:lnTo>
                  <a:lnTo>
                    <a:pt x="33" y="2957"/>
                  </a:lnTo>
                  <a:lnTo>
                    <a:pt x="25" y="2858"/>
                  </a:lnTo>
                  <a:lnTo>
                    <a:pt x="22" y="2755"/>
                  </a:lnTo>
                  <a:lnTo>
                    <a:pt x="28" y="2652"/>
                  </a:lnTo>
                  <a:lnTo>
                    <a:pt x="44" y="2553"/>
                  </a:lnTo>
                  <a:lnTo>
                    <a:pt x="73" y="2464"/>
                  </a:lnTo>
                  <a:lnTo>
                    <a:pt x="118" y="2386"/>
                  </a:lnTo>
                  <a:lnTo>
                    <a:pt x="179" y="2323"/>
                  </a:lnTo>
                  <a:lnTo>
                    <a:pt x="179" y="2323"/>
                  </a:lnTo>
                  <a:close/>
                </a:path>
              </a:pathLst>
            </a:custGeom>
            <a:solidFill>
              <a:srgbClr val="DC0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2" name="Freeform 334">
              <a:extLst>
                <a:ext uri="{FF2B5EF4-FFF2-40B4-BE49-F238E27FC236}">
                  <a16:creationId xmlns:a16="http://schemas.microsoft.com/office/drawing/2014/main" id="{1074CEAE-BC67-7960-0256-8B535874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497"/>
              <a:ext cx="753" cy="534"/>
            </a:xfrm>
            <a:custGeom>
              <a:avLst/>
              <a:gdLst>
                <a:gd name="T0" fmla="*/ 3090 w 4517"/>
                <a:gd name="T1" fmla="*/ 196 h 3205"/>
                <a:gd name="T2" fmla="*/ 2671 w 4517"/>
                <a:gd name="T3" fmla="*/ 456 h 3205"/>
                <a:gd name="T4" fmla="*/ 2213 w 4517"/>
                <a:gd name="T5" fmla="*/ 878 h 3205"/>
                <a:gd name="T6" fmla="*/ 1704 w 4517"/>
                <a:gd name="T7" fmla="*/ 1433 h 3205"/>
                <a:gd name="T8" fmla="*/ 1348 w 4517"/>
                <a:gd name="T9" fmla="*/ 1765 h 3205"/>
                <a:gd name="T10" fmla="*/ 843 w 4517"/>
                <a:gd name="T11" fmla="*/ 2050 h 3205"/>
                <a:gd name="T12" fmla="*/ 413 w 4517"/>
                <a:gd name="T13" fmla="*/ 2208 h 3205"/>
                <a:gd name="T14" fmla="*/ 190 w 4517"/>
                <a:gd name="T15" fmla="*/ 2309 h 3205"/>
                <a:gd name="T16" fmla="*/ 180 w 4517"/>
                <a:gd name="T17" fmla="*/ 2315 h 3205"/>
                <a:gd name="T18" fmla="*/ 172 w 4517"/>
                <a:gd name="T19" fmla="*/ 2320 h 3205"/>
                <a:gd name="T20" fmla="*/ 163 w 4517"/>
                <a:gd name="T21" fmla="*/ 2326 h 3205"/>
                <a:gd name="T22" fmla="*/ 100 w 4517"/>
                <a:gd name="T23" fmla="*/ 2389 h 3205"/>
                <a:gd name="T24" fmla="*/ 8 w 4517"/>
                <a:gd name="T25" fmla="*/ 2647 h 3205"/>
                <a:gd name="T26" fmla="*/ 6 w 4517"/>
                <a:gd name="T27" fmla="*/ 2945 h 3205"/>
                <a:gd name="T28" fmla="*/ 40 w 4517"/>
                <a:gd name="T29" fmla="*/ 3189 h 3205"/>
                <a:gd name="T30" fmla="*/ 46 w 4517"/>
                <a:gd name="T31" fmla="*/ 3191 h 3205"/>
                <a:gd name="T32" fmla="*/ 53 w 4517"/>
                <a:gd name="T33" fmla="*/ 3195 h 3205"/>
                <a:gd name="T34" fmla="*/ 61 w 4517"/>
                <a:gd name="T35" fmla="*/ 3201 h 3205"/>
                <a:gd name="T36" fmla="*/ 65 w 4517"/>
                <a:gd name="T37" fmla="*/ 3205 h 3205"/>
                <a:gd name="T38" fmla="*/ 29 w 4517"/>
                <a:gd name="T39" fmla="*/ 2963 h 3205"/>
                <a:gd name="T40" fmla="*/ 28 w 4517"/>
                <a:gd name="T41" fmla="*/ 2662 h 3205"/>
                <a:gd name="T42" fmla="*/ 119 w 4517"/>
                <a:gd name="T43" fmla="*/ 2399 h 3205"/>
                <a:gd name="T44" fmla="*/ 182 w 4517"/>
                <a:gd name="T45" fmla="*/ 2337 h 3205"/>
                <a:gd name="T46" fmla="*/ 192 w 4517"/>
                <a:gd name="T47" fmla="*/ 2329 h 3205"/>
                <a:gd name="T48" fmla="*/ 201 w 4517"/>
                <a:gd name="T49" fmla="*/ 2324 h 3205"/>
                <a:gd name="T50" fmla="*/ 209 w 4517"/>
                <a:gd name="T51" fmla="*/ 2319 h 3205"/>
                <a:gd name="T52" fmla="*/ 432 w 4517"/>
                <a:gd name="T53" fmla="*/ 2218 h 3205"/>
                <a:gd name="T54" fmla="*/ 860 w 4517"/>
                <a:gd name="T55" fmla="*/ 2061 h 3205"/>
                <a:gd name="T56" fmla="*/ 1361 w 4517"/>
                <a:gd name="T57" fmla="*/ 1775 h 3205"/>
                <a:gd name="T58" fmla="*/ 1714 w 4517"/>
                <a:gd name="T59" fmla="*/ 1444 h 3205"/>
                <a:gd name="T60" fmla="*/ 2223 w 4517"/>
                <a:gd name="T61" fmla="*/ 893 h 3205"/>
                <a:gd name="T62" fmla="*/ 2679 w 4517"/>
                <a:gd name="T63" fmla="*/ 475 h 3205"/>
                <a:gd name="T64" fmla="*/ 3095 w 4517"/>
                <a:gd name="T65" fmla="*/ 215 h 3205"/>
                <a:gd name="T66" fmla="*/ 3358 w 4517"/>
                <a:gd name="T67" fmla="*/ 129 h 3205"/>
                <a:gd name="T68" fmla="*/ 3769 w 4517"/>
                <a:gd name="T69" fmla="*/ 24 h 3205"/>
                <a:gd name="T70" fmla="*/ 4171 w 4517"/>
                <a:gd name="T71" fmla="*/ 113 h 3205"/>
                <a:gd name="T72" fmla="*/ 4512 w 4517"/>
                <a:gd name="T73" fmla="*/ 629 h 3205"/>
                <a:gd name="T74" fmla="*/ 4512 w 4517"/>
                <a:gd name="T75" fmla="*/ 626 h 3205"/>
                <a:gd name="T76" fmla="*/ 4513 w 4517"/>
                <a:gd name="T77" fmla="*/ 623 h 3205"/>
                <a:gd name="T78" fmla="*/ 4515 w 4517"/>
                <a:gd name="T79" fmla="*/ 620 h 3205"/>
                <a:gd name="T80" fmla="*/ 4517 w 4517"/>
                <a:gd name="T81" fmla="*/ 619 h 3205"/>
                <a:gd name="T82" fmla="*/ 4174 w 4517"/>
                <a:gd name="T83" fmla="*/ 95 h 3205"/>
                <a:gd name="T84" fmla="*/ 3769 w 4517"/>
                <a:gd name="T85" fmla="*/ 3 h 3205"/>
                <a:gd name="T86" fmla="*/ 3354 w 4517"/>
                <a:gd name="T87" fmla="*/ 109 h 3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7" h="3205">
                  <a:moveTo>
                    <a:pt x="3223" y="149"/>
                  </a:moveTo>
                  <a:lnTo>
                    <a:pt x="3223" y="149"/>
                  </a:lnTo>
                  <a:lnTo>
                    <a:pt x="3090" y="196"/>
                  </a:lnTo>
                  <a:lnTo>
                    <a:pt x="2953" y="263"/>
                  </a:lnTo>
                  <a:lnTo>
                    <a:pt x="2815" y="351"/>
                  </a:lnTo>
                  <a:lnTo>
                    <a:pt x="2671" y="456"/>
                  </a:lnTo>
                  <a:lnTo>
                    <a:pt x="2523" y="580"/>
                  </a:lnTo>
                  <a:lnTo>
                    <a:pt x="2371" y="721"/>
                  </a:lnTo>
                  <a:lnTo>
                    <a:pt x="2213" y="878"/>
                  </a:lnTo>
                  <a:lnTo>
                    <a:pt x="2050" y="1049"/>
                  </a:lnTo>
                  <a:lnTo>
                    <a:pt x="1880" y="1236"/>
                  </a:lnTo>
                  <a:lnTo>
                    <a:pt x="1704" y="1433"/>
                  </a:lnTo>
                  <a:lnTo>
                    <a:pt x="1704" y="1433"/>
                  </a:lnTo>
                  <a:lnTo>
                    <a:pt x="1525" y="1617"/>
                  </a:lnTo>
                  <a:lnTo>
                    <a:pt x="1348" y="1765"/>
                  </a:lnTo>
                  <a:lnTo>
                    <a:pt x="1174" y="1884"/>
                  </a:lnTo>
                  <a:lnTo>
                    <a:pt x="1006" y="1976"/>
                  </a:lnTo>
                  <a:lnTo>
                    <a:pt x="843" y="2050"/>
                  </a:lnTo>
                  <a:lnTo>
                    <a:pt x="689" y="2111"/>
                  </a:lnTo>
                  <a:lnTo>
                    <a:pt x="546" y="2161"/>
                  </a:lnTo>
                  <a:lnTo>
                    <a:pt x="413" y="2208"/>
                  </a:lnTo>
                  <a:lnTo>
                    <a:pt x="294" y="2254"/>
                  </a:lnTo>
                  <a:lnTo>
                    <a:pt x="190" y="2309"/>
                  </a:lnTo>
                  <a:lnTo>
                    <a:pt x="190" y="2309"/>
                  </a:lnTo>
                  <a:lnTo>
                    <a:pt x="186" y="2311"/>
                  </a:lnTo>
                  <a:lnTo>
                    <a:pt x="183" y="2313"/>
                  </a:lnTo>
                  <a:lnTo>
                    <a:pt x="180" y="2315"/>
                  </a:lnTo>
                  <a:lnTo>
                    <a:pt x="177" y="2317"/>
                  </a:lnTo>
                  <a:lnTo>
                    <a:pt x="174" y="2318"/>
                  </a:lnTo>
                  <a:lnTo>
                    <a:pt x="172" y="2320"/>
                  </a:lnTo>
                  <a:lnTo>
                    <a:pt x="169" y="2322"/>
                  </a:lnTo>
                  <a:lnTo>
                    <a:pt x="166" y="2324"/>
                  </a:lnTo>
                  <a:lnTo>
                    <a:pt x="163" y="2326"/>
                  </a:lnTo>
                  <a:lnTo>
                    <a:pt x="159" y="2328"/>
                  </a:lnTo>
                  <a:lnTo>
                    <a:pt x="159" y="2328"/>
                  </a:lnTo>
                  <a:lnTo>
                    <a:pt x="100" y="2389"/>
                  </a:lnTo>
                  <a:lnTo>
                    <a:pt x="56" y="2465"/>
                  </a:lnTo>
                  <a:lnTo>
                    <a:pt x="27" y="2552"/>
                  </a:lnTo>
                  <a:lnTo>
                    <a:pt x="8" y="2647"/>
                  </a:lnTo>
                  <a:lnTo>
                    <a:pt x="0" y="2747"/>
                  </a:lnTo>
                  <a:lnTo>
                    <a:pt x="0" y="2847"/>
                  </a:lnTo>
                  <a:lnTo>
                    <a:pt x="6" y="2945"/>
                  </a:lnTo>
                  <a:lnTo>
                    <a:pt x="16" y="3038"/>
                  </a:lnTo>
                  <a:lnTo>
                    <a:pt x="28" y="3120"/>
                  </a:lnTo>
                  <a:lnTo>
                    <a:pt x="40" y="3189"/>
                  </a:lnTo>
                  <a:lnTo>
                    <a:pt x="40" y="3189"/>
                  </a:lnTo>
                  <a:lnTo>
                    <a:pt x="43" y="3190"/>
                  </a:lnTo>
                  <a:lnTo>
                    <a:pt x="46" y="3191"/>
                  </a:lnTo>
                  <a:lnTo>
                    <a:pt x="48" y="3193"/>
                  </a:lnTo>
                  <a:lnTo>
                    <a:pt x="51" y="3194"/>
                  </a:lnTo>
                  <a:lnTo>
                    <a:pt x="53" y="3195"/>
                  </a:lnTo>
                  <a:lnTo>
                    <a:pt x="56" y="3197"/>
                  </a:lnTo>
                  <a:lnTo>
                    <a:pt x="58" y="3198"/>
                  </a:lnTo>
                  <a:lnTo>
                    <a:pt x="61" y="3201"/>
                  </a:lnTo>
                  <a:lnTo>
                    <a:pt x="63" y="3203"/>
                  </a:lnTo>
                  <a:lnTo>
                    <a:pt x="65" y="3205"/>
                  </a:lnTo>
                  <a:lnTo>
                    <a:pt x="65" y="3205"/>
                  </a:lnTo>
                  <a:lnTo>
                    <a:pt x="52" y="3137"/>
                  </a:lnTo>
                  <a:lnTo>
                    <a:pt x="40" y="3056"/>
                  </a:lnTo>
                  <a:lnTo>
                    <a:pt x="29" y="2963"/>
                  </a:lnTo>
                  <a:lnTo>
                    <a:pt x="22" y="2865"/>
                  </a:lnTo>
                  <a:lnTo>
                    <a:pt x="21" y="2763"/>
                  </a:lnTo>
                  <a:lnTo>
                    <a:pt x="28" y="2662"/>
                  </a:lnTo>
                  <a:lnTo>
                    <a:pt x="46" y="2565"/>
                  </a:lnTo>
                  <a:lnTo>
                    <a:pt x="75" y="2476"/>
                  </a:lnTo>
                  <a:lnTo>
                    <a:pt x="119" y="2399"/>
                  </a:lnTo>
                  <a:lnTo>
                    <a:pt x="180" y="2339"/>
                  </a:lnTo>
                  <a:lnTo>
                    <a:pt x="179" y="2339"/>
                  </a:lnTo>
                  <a:lnTo>
                    <a:pt x="182" y="2337"/>
                  </a:lnTo>
                  <a:lnTo>
                    <a:pt x="185" y="2334"/>
                  </a:lnTo>
                  <a:lnTo>
                    <a:pt x="189" y="2332"/>
                  </a:lnTo>
                  <a:lnTo>
                    <a:pt x="192" y="2329"/>
                  </a:lnTo>
                  <a:lnTo>
                    <a:pt x="195" y="2327"/>
                  </a:lnTo>
                  <a:lnTo>
                    <a:pt x="198" y="2325"/>
                  </a:lnTo>
                  <a:lnTo>
                    <a:pt x="201" y="2324"/>
                  </a:lnTo>
                  <a:lnTo>
                    <a:pt x="203" y="2322"/>
                  </a:lnTo>
                  <a:lnTo>
                    <a:pt x="206" y="2320"/>
                  </a:lnTo>
                  <a:lnTo>
                    <a:pt x="209" y="2319"/>
                  </a:lnTo>
                  <a:lnTo>
                    <a:pt x="209" y="2319"/>
                  </a:lnTo>
                  <a:lnTo>
                    <a:pt x="313" y="2265"/>
                  </a:lnTo>
                  <a:lnTo>
                    <a:pt x="432" y="2218"/>
                  </a:lnTo>
                  <a:lnTo>
                    <a:pt x="564" y="2171"/>
                  </a:lnTo>
                  <a:lnTo>
                    <a:pt x="707" y="2120"/>
                  </a:lnTo>
                  <a:lnTo>
                    <a:pt x="860" y="2061"/>
                  </a:lnTo>
                  <a:lnTo>
                    <a:pt x="1021" y="1987"/>
                  </a:lnTo>
                  <a:lnTo>
                    <a:pt x="1189" y="1893"/>
                  </a:lnTo>
                  <a:lnTo>
                    <a:pt x="1361" y="1775"/>
                  </a:lnTo>
                  <a:lnTo>
                    <a:pt x="1537" y="1627"/>
                  </a:lnTo>
                  <a:lnTo>
                    <a:pt x="1714" y="1444"/>
                  </a:lnTo>
                  <a:lnTo>
                    <a:pt x="1714" y="1444"/>
                  </a:lnTo>
                  <a:lnTo>
                    <a:pt x="1889" y="1247"/>
                  </a:lnTo>
                  <a:lnTo>
                    <a:pt x="2059" y="1064"/>
                  </a:lnTo>
                  <a:lnTo>
                    <a:pt x="2223" y="893"/>
                  </a:lnTo>
                  <a:lnTo>
                    <a:pt x="2380" y="737"/>
                  </a:lnTo>
                  <a:lnTo>
                    <a:pt x="2532" y="598"/>
                  </a:lnTo>
                  <a:lnTo>
                    <a:pt x="2679" y="475"/>
                  </a:lnTo>
                  <a:lnTo>
                    <a:pt x="2821" y="370"/>
                  </a:lnTo>
                  <a:lnTo>
                    <a:pt x="2960" y="282"/>
                  </a:lnTo>
                  <a:lnTo>
                    <a:pt x="3095" y="215"/>
                  </a:lnTo>
                  <a:lnTo>
                    <a:pt x="3227" y="169"/>
                  </a:lnTo>
                  <a:lnTo>
                    <a:pt x="3227" y="169"/>
                  </a:lnTo>
                  <a:lnTo>
                    <a:pt x="3358" y="129"/>
                  </a:lnTo>
                  <a:lnTo>
                    <a:pt x="3493" y="86"/>
                  </a:lnTo>
                  <a:lnTo>
                    <a:pt x="3631" y="49"/>
                  </a:lnTo>
                  <a:lnTo>
                    <a:pt x="3769" y="24"/>
                  </a:lnTo>
                  <a:lnTo>
                    <a:pt x="3907" y="21"/>
                  </a:lnTo>
                  <a:lnTo>
                    <a:pt x="4041" y="48"/>
                  </a:lnTo>
                  <a:lnTo>
                    <a:pt x="4171" y="113"/>
                  </a:lnTo>
                  <a:lnTo>
                    <a:pt x="4294" y="226"/>
                  </a:lnTo>
                  <a:lnTo>
                    <a:pt x="4409" y="396"/>
                  </a:lnTo>
                  <a:lnTo>
                    <a:pt x="4512" y="629"/>
                  </a:lnTo>
                  <a:lnTo>
                    <a:pt x="4512" y="629"/>
                  </a:lnTo>
                  <a:lnTo>
                    <a:pt x="4512" y="627"/>
                  </a:lnTo>
                  <a:lnTo>
                    <a:pt x="4512" y="626"/>
                  </a:lnTo>
                  <a:lnTo>
                    <a:pt x="4512" y="625"/>
                  </a:lnTo>
                  <a:lnTo>
                    <a:pt x="4512" y="624"/>
                  </a:lnTo>
                  <a:lnTo>
                    <a:pt x="4513" y="623"/>
                  </a:lnTo>
                  <a:lnTo>
                    <a:pt x="4513" y="622"/>
                  </a:lnTo>
                  <a:lnTo>
                    <a:pt x="4514" y="621"/>
                  </a:lnTo>
                  <a:lnTo>
                    <a:pt x="4515" y="620"/>
                  </a:lnTo>
                  <a:lnTo>
                    <a:pt x="4516" y="620"/>
                  </a:lnTo>
                  <a:lnTo>
                    <a:pt x="4517" y="619"/>
                  </a:lnTo>
                  <a:lnTo>
                    <a:pt x="4517" y="619"/>
                  </a:lnTo>
                  <a:lnTo>
                    <a:pt x="4413" y="381"/>
                  </a:lnTo>
                  <a:lnTo>
                    <a:pt x="4298" y="209"/>
                  </a:lnTo>
                  <a:lnTo>
                    <a:pt x="4174" y="95"/>
                  </a:lnTo>
                  <a:lnTo>
                    <a:pt x="4043" y="27"/>
                  </a:lnTo>
                  <a:lnTo>
                    <a:pt x="3908" y="0"/>
                  </a:lnTo>
                  <a:lnTo>
                    <a:pt x="3769" y="3"/>
                  </a:lnTo>
                  <a:lnTo>
                    <a:pt x="3629" y="28"/>
                  </a:lnTo>
                  <a:lnTo>
                    <a:pt x="3490" y="65"/>
                  </a:lnTo>
                  <a:lnTo>
                    <a:pt x="3354" y="109"/>
                  </a:lnTo>
                  <a:lnTo>
                    <a:pt x="3223" y="149"/>
                  </a:lnTo>
                  <a:lnTo>
                    <a:pt x="3223" y="149"/>
                  </a:lnTo>
                  <a:close/>
                </a:path>
              </a:pathLst>
            </a:custGeom>
            <a:solidFill>
              <a:srgbClr val="D80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3" name="Freeform 335">
              <a:extLst>
                <a:ext uri="{FF2B5EF4-FFF2-40B4-BE49-F238E27FC236}">
                  <a16:creationId xmlns:a16="http://schemas.microsoft.com/office/drawing/2014/main" id="{D6BD7E65-D531-998E-138F-2937DA07D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93"/>
              <a:ext cx="758" cy="535"/>
            </a:xfrm>
            <a:custGeom>
              <a:avLst/>
              <a:gdLst>
                <a:gd name="T0" fmla="*/ 185 w 4544"/>
                <a:gd name="T1" fmla="*/ 2347 h 3210"/>
                <a:gd name="T2" fmla="*/ 194 w 4544"/>
                <a:gd name="T3" fmla="*/ 2341 h 3210"/>
                <a:gd name="T4" fmla="*/ 202 w 4544"/>
                <a:gd name="T5" fmla="*/ 2336 h 3210"/>
                <a:gd name="T6" fmla="*/ 212 w 4544"/>
                <a:gd name="T7" fmla="*/ 2330 h 3210"/>
                <a:gd name="T8" fmla="*/ 435 w 4544"/>
                <a:gd name="T9" fmla="*/ 2229 h 3210"/>
                <a:gd name="T10" fmla="*/ 865 w 4544"/>
                <a:gd name="T11" fmla="*/ 2071 h 3210"/>
                <a:gd name="T12" fmla="*/ 1370 w 4544"/>
                <a:gd name="T13" fmla="*/ 1786 h 3210"/>
                <a:gd name="T14" fmla="*/ 1726 w 4544"/>
                <a:gd name="T15" fmla="*/ 1454 h 3210"/>
                <a:gd name="T16" fmla="*/ 2235 w 4544"/>
                <a:gd name="T17" fmla="*/ 899 h 3210"/>
                <a:gd name="T18" fmla="*/ 2693 w 4544"/>
                <a:gd name="T19" fmla="*/ 477 h 3210"/>
                <a:gd name="T20" fmla="*/ 3112 w 4544"/>
                <a:gd name="T21" fmla="*/ 217 h 3210"/>
                <a:gd name="T22" fmla="*/ 3376 w 4544"/>
                <a:gd name="T23" fmla="*/ 130 h 3210"/>
                <a:gd name="T24" fmla="*/ 3791 w 4544"/>
                <a:gd name="T25" fmla="*/ 24 h 3210"/>
                <a:gd name="T26" fmla="*/ 4196 w 4544"/>
                <a:gd name="T27" fmla="*/ 116 h 3210"/>
                <a:gd name="T28" fmla="*/ 4539 w 4544"/>
                <a:gd name="T29" fmla="*/ 640 h 3210"/>
                <a:gd name="T30" fmla="*/ 4539 w 4544"/>
                <a:gd name="T31" fmla="*/ 638 h 3210"/>
                <a:gd name="T32" fmla="*/ 4540 w 4544"/>
                <a:gd name="T33" fmla="*/ 636 h 3210"/>
                <a:gd name="T34" fmla="*/ 4542 w 4544"/>
                <a:gd name="T35" fmla="*/ 632 h 3210"/>
                <a:gd name="T36" fmla="*/ 4544 w 4544"/>
                <a:gd name="T37" fmla="*/ 629 h 3210"/>
                <a:gd name="T38" fmla="*/ 4200 w 4544"/>
                <a:gd name="T39" fmla="*/ 97 h 3210"/>
                <a:gd name="T40" fmla="*/ 3790 w 4544"/>
                <a:gd name="T41" fmla="*/ 3 h 3210"/>
                <a:gd name="T42" fmla="*/ 3372 w 4544"/>
                <a:gd name="T43" fmla="*/ 109 h 3210"/>
                <a:gd name="T44" fmla="*/ 3107 w 4544"/>
                <a:gd name="T45" fmla="*/ 197 h 3210"/>
                <a:gd name="T46" fmla="*/ 2686 w 4544"/>
                <a:gd name="T47" fmla="*/ 459 h 3210"/>
                <a:gd name="T48" fmla="*/ 2227 w 4544"/>
                <a:gd name="T49" fmla="*/ 881 h 3210"/>
                <a:gd name="T50" fmla="*/ 1716 w 4544"/>
                <a:gd name="T51" fmla="*/ 1440 h 3210"/>
                <a:gd name="T52" fmla="*/ 1357 w 4544"/>
                <a:gd name="T53" fmla="*/ 1773 h 3210"/>
                <a:gd name="T54" fmla="*/ 849 w 4544"/>
                <a:gd name="T55" fmla="*/ 2061 h 3210"/>
                <a:gd name="T56" fmla="*/ 416 w 4544"/>
                <a:gd name="T57" fmla="*/ 2218 h 3210"/>
                <a:gd name="T58" fmla="*/ 192 w 4544"/>
                <a:gd name="T59" fmla="*/ 2320 h 3210"/>
                <a:gd name="T60" fmla="*/ 182 w 4544"/>
                <a:gd name="T61" fmla="*/ 2327 h 3210"/>
                <a:gd name="T62" fmla="*/ 173 w 4544"/>
                <a:gd name="T63" fmla="*/ 2333 h 3210"/>
                <a:gd name="T64" fmla="*/ 165 w 4544"/>
                <a:gd name="T65" fmla="*/ 2338 h 3210"/>
                <a:gd name="T66" fmla="*/ 103 w 4544"/>
                <a:gd name="T67" fmla="*/ 2399 h 3210"/>
                <a:gd name="T68" fmla="*/ 12 w 4544"/>
                <a:gd name="T69" fmla="*/ 2654 h 3210"/>
                <a:gd name="T70" fmla="*/ 5 w 4544"/>
                <a:gd name="T71" fmla="*/ 2949 h 3210"/>
                <a:gd name="T72" fmla="*/ 37 w 4544"/>
                <a:gd name="T73" fmla="*/ 3195 h 3210"/>
                <a:gd name="T74" fmla="*/ 42 w 4544"/>
                <a:gd name="T75" fmla="*/ 3198 h 3210"/>
                <a:gd name="T76" fmla="*/ 50 w 4544"/>
                <a:gd name="T77" fmla="*/ 3202 h 3210"/>
                <a:gd name="T78" fmla="*/ 58 w 4544"/>
                <a:gd name="T79" fmla="*/ 3207 h 3210"/>
                <a:gd name="T80" fmla="*/ 62 w 4544"/>
                <a:gd name="T81" fmla="*/ 3210 h 3210"/>
                <a:gd name="T82" fmla="*/ 28 w 4544"/>
                <a:gd name="T83" fmla="*/ 2966 h 3210"/>
                <a:gd name="T84" fmla="*/ 30 w 4544"/>
                <a:gd name="T85" fmla="*/ 2668 h 3210"/>
                <a:gd name="T86" fmla="*/ 122 w 4544"/>
                <a:gd name="T87" fmla="*/ 2410 h 3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44" h="3210">
                  <a:moveTo>
                    <a:pt x="181" y="2349"/>
                  </a:moveTo>
                  <a:lnTo>
                    <a:pt x="181" y="2349"/>
                  </a:lnTo>
                  <a:lnTo>
                    <a:pt x="185" y="2347"/>
                  </a:lnTo>
                  <a:lnTo>
                    <a:pt x="188" y="2345"/>
                  </a:lnTo>
                  <a:lnTo>
                    <a:pt x="191" y="2343"/>
                  </a:lnTo>
                  <a:lnTo>
                    <a:pt x="194" y="2341"/>
                  </a:lnTo>
                  <a:lnTo>
                    <a:pt x="196" y="2339"/>
                  </a:lnTo>
                  <a:lnTo>
                    <a:pt x="199" y="2338"/>
                  </a:lnTo>
                  <a:lnTo>
                    <a:pt x="202" y="2336"/>
                  </a:lnTo>
                  <a:lnTo>
                    <a:pt x="205" y="2334"/>
                  </a:lnTo>
                  <a:lnTo>
                    <a:pt x="208" y="2332"/>
                  </a:lnTo>
                  <a:lnTo>
                    <a:pt x="212" y="2330"/>
                  </a:lnTo>
                  <a:lnTo>
                    <a:pt x="212" y="2330"/>
                  </a:lnTo>
                  <a:lnTo>
                    <a:pt x="316" y="2275"/>
                  </a:lnTo>
                  <a:lnTo>
                    <a:pt x="435" y="2229"/>
                  </a:lnTo>
                  <a:lnTo>
                    <a:pt x="568" y="2182"/>
                  </a:lnTo>
                  <a:lnTo>
                    <a:pt x="711" y="2132"/>
                  </a:lnTo>
                  <a:lnTo>
                    <a:pt x="865" y="2071"/>
                  </a:lnTo>
                  <a:lnTo>
                    <a:pt x="1028" y="1997"/>
                  </a:lnTo>
                  <a:lnTo>
                    <a:pt x="1196" y="1905"/>
                  </a:lnTo>
                  <a:lnTo>
                    <a:pt x="1370" y="1786"/>
                  </a:lnTo>
                  <a:lnTo>
                    <a:pt x="1547" y="1638"/>
                  </a:lnTo>
                  <a:lnTo>
                    <a:pt x="1726" y="1454"/>
                  </a:lnTo>
                  <a:lnTo>
                    <a:pt x="1726" y="1454"/>
                  </a:lnTo>
                  <a:lnTo>
                    <a:pt x="1902" y="1257"/>
                  </a:lnTo>
                  <a:lnTo>
                    <a:pt x="2072" y="1070"/>
                  </a:lnTo>
                  <a:lnTo>
                    <a:pt x="2235" y="899"/>
                  </a:lnTo>
                  <a:lnTo>
                    <a:pt x="2393" y="742"/>
                  </a:lnTo>
                  <a:lnTo>
                    <a:pt x="2545" y="601"/>
                  </a:lnTo>
                  <a:lnTo>
                    <a:pt x="2693" y="477"/>
                  </a:lnTo>
                  <a:lnTo>
                    <a:pt x="2837" y="372"/>
                  </a:lnTo>
                  <a:lnTo>
                    <a:pt x="2975" y="284"/>
                  </a:lnTo>
                  <a:lnTo>
                    <a:pt x="3112" y="217"/>
                  </a:lnTo>
                  <a:lnTo>
                    <a:pt x="3245" y="170"/>
                  </a:lnTo>
                  <a:lnTo>
                    <a:pt x="3245" y="170"/>
                  </a:lnTo>
                  <a:lnTo>
                    <a:pt x="3376" y="130"/>
                  </a:lnTo>
                  <a:lnTo>
                    <a:pt x="3512" y="86"/>
                  </a:lnTo>
                  <a:lnTo>
                    <a:pt x="3651" y="49"/>
                  </a:lnTo>
                  <a:lnTo>
                    <a:pt x="3791" y="24"/>
                  </a:lnTo>
                  <a:lnTo>
                    <a:pt x="3930" y="21"/>
                  </a:lnTo>
                  <a:lnTo>
                    <a:pt x="4065" y="48"/>
                  </a:lnTo>
                  <a:lnTo>
                    <a:pt x="4196" y="116"/>
                  </a:lnTo>
                  <a:lnTo>
                    <a:pt x="4320" y="230"/>
                  </a:lnTo>
                  <a:lnTo>
                    <a:pt x="4435" y="402"/>
                  </a:lnTo>
                  <a:lnTo>
                    <a:pt x="4539" y="640"/>
                  </a:lnTo>
                  <a:lnTo>
                    <a:pt x="4539" y="640"/>
                  </a:lnTo>
                  <a:lnTo>
                    <a:pt x="4539" y="639"/>
                  </a:lnTo>
                  <a:lnTo>
                    <a:pt x="4539" y="638"/>
                  </a:lnTo>
                  <a:lnTo>
                    <a:pt x="4539" y="638"/>
                  </a:lnTo>
                  <a:lnTo>
                    <a:pt x="4539" y="637"/>
                  </a:lnTo>
                  <a:lnTo>
                    <a:pt x="4540" y="636"/>
                  </a:lnTo>
                  <a:lnTo>
                    <a:pt x="4540" y="634"/>
                  </a:lnTo>
                  <a:lnTo>
                    <a:pt x="4541" y="633"/>
                  </a:lnTo>
                  <a:lnTo>
                    <a:pt x="4542" y="632"/>
                  </a:lnTo>
                  <a:lnTo>
                    <a:pt x="4543" y="631"/>
                  </a:lnTo>
                  <a:lnTo>
                    <a:pt x="4544" y="629"/>
                  </a:lnTo>
                  <a:lnTo>
                    <a:pt x="4544" y="629"/>
                  </a:lnTo>
                  <a:lnTo>
                    <a:pt x="4439" y="389"/>
                  </a:lnTo>
                  <a:lnTo>
                    <a:pt x="4323" y="215"/>
                  </a:lnTo>
                  <a:lnTo>
                    <a:pt x="4200" y="97"/>
                  </a:lnTo>
                  <a:lnTo>
                    <a:pt x="4067" y="28"/>
                  </a:lnTo>
                  <a:lnTo>
                    <a:pt x="3931" y="0"/>
                  </a:lnTo>
                  <a:lnTo>
                    <a:pt x="3790" y="3"/>
                  </a:lnTo>
                  <a:lnTo>
                    <a:pt x="3650" y="28"/>
                  </a:lnTo>
                  <a:lnTo>
                    <a:pt x="3509" y="67"/>
                  </a:lnTo>
                  <a:lnTo>
                    <a:pt x="3372" y="109"/>
                  </a:lnTo>
                  <a:lnTo>
                    <a:pt x="3240" y="150"/>
                  </a:lnTo>
                  <a:lnTo>
                    <a:pt x="3240" y="150"/>
                  </a:lnTo>
                  <a:lnTo>
                    <a:pt x="3107" y="197"/>
                  </a:lnTo>
                  <a:lnTo>
                    <a:pt x="2970" y="265"/>
                  </a:lnTo>
                  <a:lnTo>
                    <a:pt x="2830" y="352"/>
                  </a:lnTo>
                  <a:lnTo>
                    <a:pt x="2686" y="459"/>
                  </a:lnTo>
                  <a:lnTo>
                    <a:pt x="2538" y="583"/>
                  </a:lnTo>
                  <a:lnTo>
                    <a:pt x="2385" y="725"/>
                  </a:lnTo>
                  <a:lnTo>
                    <a:pt x="2227" y="881"/>
                  </a:lnTo>
                  <a:lnTo>
                    <a:pt x="2062" y="1054"/>
                  </a:lnTo>
                  <a:lnTo>
                    <a:pt x="1893" y="1241"/>
                  </a:lnTo>
                  <a:lnTo>
                    <a:pt x="1716" y="1440"/>
                  </a:lnTo>
                  <a:lnTo>
                    <a:pt x="1716" y="1440"/>
                  </a:lnTo>
                  <a:lnTo>
                    <a:pt x="1536" y="1624"/>
                  </a:lnTo>
                  <a:lnTo>
                    <a:pt x="1357" y="1773"/>
                  </a:lnTo>
                  <a:lnTo>
                    <a:pt x="1182" y="1892"/>
                  </a:lnTo>
                  <a:lnTo>
                    <a:pt x="1012" y="1987"/>
                  </a:lnTo>
                  <a:lnTo>
                    <a:pt x="849" y="2061"/>
                  </a:lnTo>
                  <a:lnTo>
                    <a:pt x="694" y="2121"/>
                  </a:lnTo>
                  <a:lnTo>
                    <a:pt x="549" y="2171"/>
                  </a:lnTo>
                  <a:lnTo>
                    <a:pt x="416" y="2218"/>
                  </a:lnTo>
                  <a:lnTo>
                    <a:pt x="296" y="2266"/>
                  </a:lnTo>
                  <a:lnTo>
                    <a:pt x="192" y="2320"/>
                  </a:lnTo>
                  <a:lnTo>
                    <a:pt x="192" y="2320"/>
                  </a:lnTo>
                  <a:lnTo>
                    <a:pt x="189" y="2322"/>
                  </a:lnTo>
                  <a:lnTo>
                    <a:pt x="186" y="2324"/>
                  </a:lnTo>
                  <a:lnTo>
                    <a:pt x="182" y="2327"/>
                  </a:lnTo>
                  <a:lnTo>
                    <a:pt x="179" y="2329"/>
                  </a:lnTo>
                  <a:lnTo>
                    <a:pt x="176" y="2331"/>
                  </a:lnTo>
                  <a:lnTo>
                    <a:pt x="173" y="2333"/>
                  </a:lnTo>
                  <a:lnTo>
                    <a:pt x="170" y="2335"/>
                  </a:lnTo>
                  <a:lnTo>
                    <a:pt x="168" y="2336"/>
                  </a:lnTo>
                  <a:lnTo>
                    <a:pt x="165" y="2338"/>
                  </a:lnTo>
                  <a:lnTo>
                    <a:pt x="162" y="2340"/>
                  </a:lnTo>
                  <a:lnTo>
                    <a:pt x="162" y="2340"/>
                  </a:lnTo>
                  <a:lnTo>
                    <a:pt x="103" y="2399"/>
                  </a:lnTo>
                  <a:lnTo>
                    <a:pt x="61" y="2474"/>
                  </a:lnTo>
                  <a:lnTo>
                    <a:pt x="30" y="2560"/>
                  </a:lnTo>
                  <a:lnTo>
                    <a:pt x="12" y="2654"/>
                  </a:lnTo>
                  <a:lnTo>
                    <a:pt x="2" y="2752"/>
                  </a:lnTo>
                  <a:lnTo>
                    <a:pt x="0" y="2852"/>
                  </a:lnTo>
                  <a:lnTo>
                    <a:pt x="5" y="2949"/>
                  </a:lnTo>
                  <a:lnTo>
                    <a:pt x="14" y="3040"/>
                  </a:lnTo>
                  <a:lnTo>
                    <a:pt x="25" y="3124"/>
                  </a:lnTo>
                  <a:lnTo>
                    <a:pt x="37" y="3195"/>
                  </a:lnTo>
                  <a:lnTo>
                    <a:pt x="37" y="3195"/>
                  </a:lnTo>
                  <a:lnTo>
                    <a:pt x="40" y="3197"/>
                  </a:lnTo>
                  <a:lnTo>
                    <a:pt x="42" y="3198"/>
                  </a:lnTo>
                  <a:lnTo>
                    <a:pt x="45" y="3199"/>
                  </a:lnTo>
                  <a:lnTo>
                    <a:pt x="47" y="3200"/>
                  </a:lnTo>
                  <a:lnTo>
                    <a:pt x="50" y="3202"/>
                  </a:lnTo>
                  <a:lnTo>
                    <a:pt x="52" y="3203"/>
                  </a:lnTo>
                  <a:lnTo>
                    <a:pt x="54" y="3205"/>
                  </a:lnTo>
                  <a:lnTo>
                    <a:pt x="58" y="3207"/>
                  </a:lnTo>
                  <a:lnTo>
                    <a:pt x="60" y="3208"/>
                  </a:lnTo>
                  <a:lnTo>
                    <a:pt x="62" y="3210"/>
                  </a:lnTo>
                  <a:lnTo>
                    <a:pt x="62" y="3210"/>
                  </a:lnTo>
                  <a:lnTo>
                    <a:pt x="50" y="3141"/>
                  </a:lnTo>
                  <a:lnTo>
                    <a:pt x="38" y="3059"/>
                  </a:lnTo>
                  <a:lnTo>
                    <a:pt x="28" y="2966"/>
                  </a:lnTo>
                  <a:lnTo>
                    <a:pt x="22" y="2868"/>
                  </a:lnTo>
                  <a:lnTo>
                    <a:pt x="22" y="2768"/>
                  </a:lnTo>
                  <a:lnTo>
                    <a:pt x="30" y="2668"/>
                  </a:lnTo>
                  <a:lnTo>
                    <a:pt x="49" y="2573"/>
                  </a:lnTo>
                  <a:lnTo>
                    <a:pt x="78" y="2486"/>
                  </a:lnTo>
                  <a:lnTo>
                    <a:pt x="122" y="2410"/>
                  </a:lnTo>
                  <a:lnTo>
                    <a:pt x="181" y="2349"/>
                  </a:lnTo>
                  <a:lnTo>
                    <a:pt x="181" y="2349"/>
                  </a:lnTo>
                  <a:close/>
                </a:path>
              </a:pathLst>
            </a:custGeom>
            <a:solidFill>
              <a:srgbClr val="D5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4" name="Freeform 336">
              <a:extLst>
                <a:ext uri="{FF2B5EF4-FFF2-40B4-BE49-F238E27FC236}">
                  <a16:creationId xmlns:a16="http://schemas.microsoft.com/office/drawing/2014/main" id="{AF9B6169-9CEC-2A4A-8109-307CC9EC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" y="1490"/>
              <a:ext cx="761" cy="536"/>
            </a:xfrm>
            <a:custGeom>
              <a:avLst/>
              <a:gdLst>
                <a:gd name="T0" fmla="*/ 3125 w 4565"/>
                <a:gd name="T1" fmla="*/ 197 h 3215"/>
                <a:gd name="T2" fmla="*/ 2701 w 4565"/>
                <a:gd name="T3" fmla="*/ 461 h 3215"/>
                <a:gd name="T4" fmla="*/ 2237 w 4565"/>
                <a:gd name="T5" fmla="*/ 885 h 3215"/>
                <a:gd name="T6" fmla="*/ 1721 w 4565"/>
                <a:gd name="T7" fmla="*/ 1445 h 3215"/>
                <a:gd name="T8" fmla="*/ 1362 w 4565"/>
                <a:gd name="T9" fmla="*/ 1781 h 3215"/>
                <a:gd name="T10" fmla="*/ 852 w 4565"/>
                <a:gd name="T11" fmla="*/ 2070 h 3215"/>
                <a:gd name="T12" fmla="*/ 418 w 4565"/>
                <a:gd name="T13" fmla="*/ 2230 h 3215"/>
                <a:gd name="T14" fmla="*/ 193 w 4565"/>
                <a:gd name="T15" fmla="*/ 2335 h 3215"/>
                <a:gd name="T16" fmla="*/ 183 w 4565"/>
                <a:gd name="T17" fmla="*/ 2339 h 3215"/>
                <a:gd name="T18" fmla="*/ 174 w 4565"/>
                <a:gd name="T19" fmla="*/ 2343 h 3215"/>
                <a:gd name="T20" fmla="*/ 165 w 4565"/>
                <a:gd name="T21" fmla="*/ 2349 h 3215"/>
                <a:gd name="T22" fmla="*/ 106 w 4565"/>
                <a:gd name="T23" fmla="*/ 2409 h 3215"/>
                <a:gd name="T24" fmla="*/ 13 w 4565"/>
                <a:gd name="T25" fmla="*/ 2658 h 3215"/>
                <a:gd name="T26" fmla="*/ 4 w 4565"/>
                <a:gd name="T27" fmla="*/ 2949 h 3215"/>
                <a:gd name="T28" fmla="*/ 33 w 4565"/>
                <a:gd name="T29" fmla="*/ 3195 h 3215"/>
                <a:gd name="T30" fmla="*/ 38 w 4565"/>
                <a:gd name="T31" fmla="*/ 3199 h 3215"/>
                <a:gd name="T32" fmla="*/ 45 w 4565"/>
                <a:gd name="T33" fmla="*/ 3205 h 3215"/>
                <a:gd name="T34" fmla="*/ 53 w 4565"/>
                <a:gd name="T35" fmla="*/ 3210 h 3215"/>
                <a:gd name="T36" fmla="*/ 58 w 4565"/>
                <a:gd name="T37" fmla="*/ 3215 h 3215"/>
                <a:gd name="T38" fmla="*/ 26 w 4565"/>
                <a:gd name="T39" fmla="*/ 2969 h 3215"/>
                <a:gd name="T40" fmla="*/ 33 w 4565"/>
                <a:gd name="T41" fmla="*/ 2674 h 3215"/>
                <a:gd name="T42" fmla="*/ 124 w 4565"/>
                <a:gd name="T43" fmla="*/ 2419 h 3215"/>
                <a:gd name="T44" fmla="*/ 186 w 4565"/>
                <a:gd name="T45" fmla="*/ 2358 h 3215"/>
                <a:gd name="T46" fmla="*/ 194 w 4565"/>
                <a:gd name="T47" fmla="*/ 2353 h 3215"/>
                <a:gd name="T48" fmla="*/ 203 w 4565"/>
                <a:gd name="T49" fmla="*/ 2347 h 3215"/>
                <a:gd name="T50" fmla="*/ 213 w 4565"/>
                <a:gd name="T51" fmla="*/ 2340 h 3215"/>
                <a:gd name="T52" fmla="*/ 437 w 4565"/>
                <a:gd name="T53" fmla="*/ 2238 h 3215"/>
                <a:gd name="T54" fmla="*/ 870 w 4565"/>
                <a:gd name="T55" fmla="*/ 2081 h 3215"/>
                <a:gd name="T56" fmla="*/ 1378 w 4565"/>
                <a:gd name="T57" fmla="*/ 1793 h 3215"/>
                <a:gd name="T58" fmla="*/ 1737 w 4565"/>
                <a:gd name="T59" fmla="*/ 1460 h 3215"/>
                <a:gd name="T60" fmla="*/ 2248 w 4565"/>
                <a:gd name="T61" fmla="*/ 901 h 3215"/>
                <a:gd name="T62" fmla="*/ 2707 w 4565"/>
                <a:gd name="T63" fmla="*/ 479 h 3215"/>
                <a:gd name="T64" fmla="*/ 3128 w 4565"/>
                <a:gd name="T65" fmla="*/ 217 h 3215"/>
                <a:gd name="T66" fmla="*/ 3393 w 4565"/>
                <a:gd name="T67" fmla="*/ 129 h 3215"/>
                <a:gd name="T68" fmla="*/ 3811 w 4565"/>
                <a:gd name="T69" fmla="*/ 23 h 3215"/>
                <a:gd name="T70" fmla="*/ 4221 w 4565"/>
                <a:gd name="T71" fmla="*/ 117 h 3215"/>
                <a:gd name="T72" fmla="*/ 4565 w 4565"/>
                <a:gd name="T73" fmla="*/ 649 h 3215"/>
                <a:gd name="T74" fmla="*/ 4564 w 4565"/>
                <a:gd name="T75" fmla="*/ 649 h 3215"/>
                <a:gd name="T76" fmla="*/ 4565 w 4565"/>
                <a:gd name="T77" fmla="*/ 647 h 3215"/>
                <a:gd name="T78" fmla="*/ 4565 w 4565"/>
                <a:gd name="T79" fmla="*/ 645 h 3215"/>
                <a:gd name="T80" fmla="*/ 4565 w 4565"/>
                <a:gd name="T81" fmla="*/ 645 h 3215"/>
                <a:gd name="T82" fmla="*/ 4222 w 4565"/>
                <a:gd name="T83" fmla="*/ 100 h 3215"/>
                <a:gd name="T84" fmla="*/ 3812 w 4565"/>
                <a:gd name="T85" fmla="*/ 2 h 3215"/>
                <a:gd name="T86" fmla="*/ 3393 w 4565"/>
                <a:gd name="T87" fmla="*/ 110 h 3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65" h="3215">
                  <a:moveTo>
                    <a:pt x="3261" y="149"/>
                  </a:moveTo>
                  <a:lnTo>
                    <a:pt x="3261" y="149"/>
                  </a:lnTo>
                  <a:lnTo>
                    <a:pt x="3125" y="197"/>
                  </a:lnTo>
                  <a:lnTo>
                    <a:pt x="2987" y="265"/>
                  </a:lnTo>
                  <a:lnTo>
                    <a:pt x="2846" y="353"/>
                  </a:lnTo>
                  <a:lnTo>
                    <a:pt x="2701" y="461"/>
                  </a:lnTo>
                  <a:lnTo>
                    <a:pt x="2552" y="586"/>
                  </a:lnTo>
                  <a:lnTo>
                    <a:pt x="2397" y="727"/>
                  </a:lnTo>
                  <a:lnTo>
                    <a:pt x="2237" y="885"/>
                  </a:lnTo>
                  <a:lnTo>
                    <a:pt x="2072" y="1058"/>
                  </a:lnTo>
                  <a:lnTo>
                    <a:pt x="1900" y="1245"/>
                  </a:lnTo>
                  <a:lnTo>
                    <a:pt x="1721" y="1445"/>
                  </a:lnTo>
                  <a:lnTo>
                    <a:pt x="1721" y="1444"/>
                  </a:lnTo>
                  <a:lnTo>
                    <a:pt x="1541" y="1631"/>
                  </a:lnTo>
                  <a:lnTo>
                    <a:pt x="1362" y="1781"/>
                  </a:lnTo>
                  <a:lnTo>
                    <a:pt x="1186" y="1901"/>
                  </a:lnTo>
                  <a:lnTo>
                    <a:pt x="1016" y="1995"/>
                  </a:lnTo>
                  <a:lnTo>
                    <a:pt x="852" y="2070"/>
                  </a:lnTo>
                  <a:lnTo>
                    <a:pt x="697" y="2131"/>
                  </a:lnTo>
                  <a:lnTo>
                    <a:pt x="551" y="2183"/>
                  </a:lnTo>
                  <a:lnTo>
                    <a:pt x="418" y="2230"/>
                  </a:lnTo>
                  <a:lnTo>
                    <a:pt x="297" y="2279"/>
                  </a:lnTo>
                  <a:lnTo>
                    <a:pt x="193" y="2335"/>
                  </a:lnTo>
                  <a:lnTo>
                    <a:pt x="193" y="2335"/>
                  </a:lnTo>
                  <a:lnTo>
                    <a:pt x="189" y="2336"/>
                  </a:lnTo>
                  <a:lnTo>
                    <a:pt x="186" y="2337"/>
                  </a:lnTo>
                  <a:lnTo>
                    <a:pt x="183" y="2339"/>
                  </a:lnTo>
                  <a:lnTo>
                    <a:pt x="180" y="2340"/>
                  </a:lnTo>
                  <a:lnTo>
                    <a:pt x="176" y="2342"/>
                  </a:lnTo>
                  <a:lnTo>
                    <a:pt x="174" y="2343"/>
                  </a:lnTo>
                  <a:lnTo>
                    <a:pt x="171" y="2345"/>
                  </a:lnTo>
                  <a:lnTo>
                    <a:pt x="168" y="2347"/>
                  </a:lnTo>
                  <a:lnTo>
                    <a:pt x="165" y="2349"/>
                  </a:lnTo>
                  <a:lnTo>
                    <a:pt x="163" y="2350"/>
                  </a:lnTo>
                  <a:lnTo>
                    <a:pt x="163" y="2350"/>
                  </a:lnTo>
                  <a:lnTo>
                    <a:pt x="106" y="2409"/>
                  </a:lnTo>
                  <a:lnTo>
                    <a:pt x="63" y="2483"/>
                  </a:lnTo>
                  <a:lnTo>
                    <a:pt x="33" y="2566"/>
                  </a:lnTo>
                  <a:lnTo>
                    <a:pt x="13" y="2658"/>
                  </a:lnTo>
                  <a:lnTo>
                    <a:pt x="3" y="2755"/>
                  </a:lnTo>
                  <a:lnTo>
                    <a:pt x="0" y="2852"/>
                  </a:lnTo>
                  <a:lnTo>
                    <a:pt x="4" y="2949"/>
                  </a:lnTo>
                  <a:lnTo>
                    <a:pt x="11" y="3039"/>
                  </a:lnTo>
                  <a:lnTo>
                    <a:pt x="21" y="3123"/>
                  </a:lnTo>
                  <a:lnTo>
                    <a:pt x="33" y="3195"/>
                  </a:lnTo>
                  <a:lnTo>
                    <a:pt x="33" y="3195"/>
                  </a:lnTo>
                  <a:lnTo>
                    <a:pt x="35" y="3197"/>
                  </a:lnTo>
                  <a:lnTo>
                    <a:pt x="38" y="3199"/>
                  </a:lnTo>
                  <a:lnTo>
                    <a:pt x="40" y="3201"/>
                  </a:lnTo>
                  <a:lnTo>
                    <a:pt x="42" y="3203"/>
                  </a:lnTo>
                  <a:lnTo>
                    <a:pt x="45" y="3205"/>
                  </a:lnTo>
                  <a:lnTo>
                    <a:pt x="47" y="3206"/>
                  </a:lnTo>
                  <a:lnTo>
                    <a:pt x="50" y="3208"/>
                  </a:lnTo>
                  <a:lnTo>
                    <a:pt x="53" y="3210"/>
                  </a:lnTo>
                  <a:lnTo>
                    <a:pt x="56" y="3212"/>
                  </a:lnTo>
                  <a:lnTo>
                    <a:pt x="58" y="3215"/>
                  </a:lnTo>
                  <a:lnTo>
                    <a:pt x="58" y="3215"/>
                  </a:lnTo>
                  <a:lnTo>
                    <a:pt x="46" y="3144"/>
                  </a:lnTo>
                  <a:lnTo>
                    <a:pt x="35" y="3060"/>
                  </a:lnTo>
                  <a:lnTo>
                    <a:pt x="26" y="2969"/>
                  </a:lnTo>
                  <a:lnTo>
                    <a:pt x="21" y="2872"/>
                  </a:lnTo>
                  <a:lnTo>
                    <a:pt x="23" y="2772"/>
                  </a:lnTo>
                  <a:lnTo>
                    <a:pt x="33" y="2674"/>
                  </a:lnTo>
                  <a:lnTo>
                    <a:pt x="51" y="2580"/>
                  </a:lnTo>
                  <a:lnTo>
                    <a:pt x="82" y="2494"/>
                  </a:lnTo>
                  <a:lnTo>
                    <a:pt x="124" y="2419"/>
                  </a:lnTo>
                  <a:lnTo>
                    <a:pt x="183" y="2360"/>
                  </a:lnTo>
                  <a:lnTo>
                    <a:pt x="183" y="2360"/>
                  </a:lnTo>
                  <a:lnTo>
                    <a:pt x="186" y="2358"/>
                  </a:lnTo>
                  <a:lnTo>
                    <a:pt x="189" y="2356"/>
                  </a:lnTo>
                  <a:lnTo>
                    <a:pt x="191" y="2355"/>
                  </a:lnTo>
                  <a:lnTo>
                    <a:pt x="194" y="2353"/>
                  </a:lnTo>
                  <a:lnTo>
                    <a:pt x="197" y="2351"/>
                  </a:lnTo>
                  <a:lnTo>
                    <a:pt x="200" y="2349"/>
                  </a:lnTo>
                  <a:lnTo>
                    <a:pt x="203" y="2347"/>
                  </a:lnTo>
                  <a:lnTo>
                    <a:pt x="207" y="2344"/>
                  </a:lnTo>
                  <a:lnTo>
                    <a:pt x="210" y="2342"/>
                  </a:lnTo>
                  <a:lnTo>
                    <a:pt x="213" y="2340"/>
                  </a:lnTo>
                  <a:lnTo>
                    <a:pt x="213" y="2340"/>
                  </a:lnTo>
                  <a:lnTo>
                    <a:pt x="317" y="2286"/>
                  </a:lnTo>
                  <a:lnTo>
                    <a:pt x="437" y="2238"/>
                  </a:lnTo>
                  <a:lnTo>
                    <a:pt x="570" y="2191"/>
                  </a:lnTo>
                  <a:lnTo>
                    <a:pt x="715" y="2141"/>
                  </a:lnTo>
                  <a:lnTo>
                    <a:pt x="870" y="2081"/>
                  </a:lnTo>
                  <a:lnTo>
                    <a:pt x="1033" y="2007"/>
                  </a:lnTo>
                  <a:lnTo>
                    <a:pt x="1203" y="1912"/>
                  </a:lnTo>
                  <a:lnTo>
                    <a:pt x="1378" y="1793"/>
                  </a:lnTo>
                  <a:lnTo>
                    <a:pt x="1557" y="1644"/>
                  </a:lnTo>
                  <a:lnTo>
                    <a:pt x="1737" y="1460"/>
                  </a:lnTo>
                  <a:lnTo>
                    <a:pt x="1737" y="1460"/>
                  </a:lnTo>
                  <a:lnTo>
                    <a:pt x="1914" y="1261"/>
                  </a:lnTo>
                  <a:lnTo>
                    <a:pt x="2083" y="1074"/>
                  </a:lnTo>
                  <a:lnTo>
                    <a:pt x="2248" y="901"/>
                  </a:lnTo>
                  <a:lnTo>
                    <a:pt x="2406" y="745"/>
                  </a:lnTo>
                  <a:lnTo>
                    <a:pt x="2559" y="603"/>
                  </a:lnTo>
                  <a:lnTo>
                    <a:pt x="2707" y="479"/>
                  </a:lnTo>
                  <a:lnTo>
                    <a:pt x="2851" y="372"/>
                  </a:lnTo>
                  <a:lnTo>
                    <a:pt x="2991" y="285"/>
                  </a:lnTo>
                  <a:lnTo>
                    <a:pt x="3128" y="217"/>
                  </a:lnTo>
                  <a:lnTo>
                    <a:pt x="3261" y="170"/>
                  </a:lnTo>
                  <a:lnTo>
                    <a:pt x="3261" y="170"/>
                  </a:lnTo>
                  <a:lnTo>
                    <a:pt x="3393" y="129"/>
                  </a:lnTo>
                  <a:lnTo>
                    <a:pt x="3530" y="87"/>
                  </a:lnTo>
                  <a:lnTo>
                    <a:pt x="3671" y="48"/>
                  </a:lnTo>
                  <a:lnTo>
                    <a:pt x="3811" y="23"/>
                  </a:lnTo>
                  <a:lnTo>
                    <a:pt x="3952" y="20"/>
                  </a:lnTo>
                  <a:lnTo>
                    <a:pt x="4088" y="48"/>
                  </a:lnTo>
                  <a:lnTo>
                    <a:pt x="4221" y="117"/>
                  </a:lnTo>
                  <a:lnTo>
                    <a:pt x="4344" y="235"/>
                  </a:lnTo>
                  <a:lnTo>
                    <a:pt x="4460" y="409"/>
                  </a:lnTo>
                  <a:lnTo>
                    <a:pt x="4565" y="649"/>
                  </a:lnTo>
                  <a:lnTo>
                    <a:pt x="4565" y="649"/>
                  </a:lnTo>
                  <a:lnTo>
                    <a:pt x="4565" y="649"/>
                  </a:lnTo>
                  <a:lnTo>
                    <a:pt x="4564" y="649"/>
                  </a:lnTo>
                  <a:lnTo>
                    <a:pt x="4564" y="648"/>
                  </a:lnTo>
                  <a:lnTo>
                    <a:pt x="4565" y="648"/>
                  </a:lnTo>
                  <a:lnTo>
                    <a:pt x="4565" y="647"/>
                  </a:lnTo>
                  <a:lnTo>
                    <a:pt x="4565" y="647"/>
                  </a:lnTo>
                  <a:lnTo>
                    <a:pt x="4565" y="646"/>
                  </a:lnTo>
                  <a:lnTo>
                    <a:pt x="4565" y="645"/>
                  </a:lnTo>
                  <a:lnTo>
                    <a:pt x="4565" y="645"/>
                  </a:lnTo>
                  <a:lnTo>
                    <a:pt x="4565" y="645"/>
                  </a:lnTo>
                  <a:lnTo>
                    <a:pt x="4565" y="645"/>
                  </a:lnTo>
                  <a:lnTo>
                    <a:pt x="4461" y="399"/>
                  </a:lnTo>
                  <a:lnTo>
                    <a:pt x="4345" y="220"/>
                  </a:lnTo>
                  <a:lnTo>
                    <a:pt x="4222" y="100"/>
                  </a:lnTo>
                  <a:lnTo>
                    <a:pt x="4089" y="29"/>
                  </a:lnTo>
                  <a:lnTo>
                    <a:pt x="3953" y="0"/>
                  </a:lnTo>
                  <a:lnTo>
                    <a:pt x="3812" y="2"/>
                  </a:lnTo>
                  <a:lnTo>
                    <a:pt x="3671" y="27"/>
                  </a:lnTo>
                  <a:lnTo>
                    <a:pt x="3530" y="66"/>
                  </a:lnTo>
                  <a:lnTo>
                    <a:pt x="3393" y="110"/>
                  </a:lnTo>
                  <a:lnTo>
                    <a:pt x="3261" y="149"/>
                  </a:lnTo>
                  <a:lnTo>
                    <a:pt x="3261" y="149"/>
                  </a:lnTo>
                  <a:close/>
                </a:path>
              </a:pathLst>
            </a:custGeom>
            <a:solidFill>
              <a:srgbClr val="D10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5" name="Freeform 337">
              <a:extLst>
                <a:ext uri="{FF2B5EF4-FFF2-40B4-BE49-F238E27FC236}">
                  <a16:creationId xmlns:a16="http://schemas.microsoft.com/office/drawing/2014/main" id="{249A5871-D197-2302-133A-005B5E6DF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1486"/>
              <a:ext cx="765" cy="536"/>
            </a:xfrm>
            <a:custGeom>
              <a:avLst/>
              <a:gdLst>
                <a:gd name="T0" fmla="*/ 186 w 4591"/>
                <a:gd name="T1" fmla="*/ 2370 h 3216"/>
                <a:gd name="T2" fmla="*/ 195 w 4591"/>
                <a:gd name="T3" fmla="*/ 2364 h 3216"/>
                <a:gd name="T4" fmla="*/ 204 w 4591"/>
                <a:gd name="T5" fmla="*/ 2360 h 3216"/>
                <a:gd name="T6" fmla="*/ 214 w 4591"/>
                <a:gd name="T7" fmla="*/ 2356 h 3216"/>
                <a:gd name="T8" fmla="*/ 439 w 4591"/>
                <a:gd name="T9" fmla="*/ 2251 h 3216"/>
                <a:gd name="T10" fmla="*/ 873 w 4591"/>
                <a:gd name="T11" fmla="*/ 2091 h 3216"/>
                <a:gd name="T12" fmla="*/ 1383 w 4591"/>
                <a:gd name="T13" fmla="*/ 1802 h 3216"/>
                <a:gd name="T14" fmla="*/ 1742 w 4591"/>
                <a:gd name="T15" fmla="*/ 1465 h 3216"/>
                <a:gd name="T16" fmla="*/ 2258 w 4591"/>
                <a:gd name="T17" fmla="*/ 906 h 3216"/>
                <a:gd name="T18" fmla="*/ 2722 w 4591"/>
                <a:gd name="T19" fmla="*/ 482 h 3216"/>
                <a:gd name="T20" fmla="*/ 3146 w 4591"/>
                <a:gd name="T21" fmla="*/ 218 h 3216"/>
                <a:gd name="T22" fmla="*/ 3414 w 4591"/>
                <a:gd name="T23" fmla="*/ 131 h 3216"/>
                <a:gd name="T24" fmla="*/ 3833 w 4591"/>
                <a:gd name="T25" fmla="*/ 23 h 3216"/>
                <a:gd name="T26" fmla="*/ 4243 w 4591"/>
                <a:gd name="T27" fmla="*/ 121 h 3216"/>
                <a:gd name="T28" fmla="*/ 4586 w 4591"/>
                <a:gd name="T29" fmla="*/ 666 h 3216"/>
                <a:gd name="T30" fmla="*/ 4588 w 4591"/>
                <a:gd name="T31" fmla="*/ 663 h 3216"/>
                <a:gd name="T32" fmla="*/ 4590 w 4591"/>
                <a:gd name="T33" fmla="*/ 660 h 3216"/>
                <a:gd name="T34" fmla="*/ 4590 w 4591"/>
                <a:gd name="T35" fmla="*/ 658 h 3216"/>
                <a:gd name="T36" fmla="*/ 4591 w 4591"/>
                <a:gd name="T37" fmla="*/ 656 h 3216"/>
                <a:gd name="T38" fmla="*/ 4246 w 4591"/>
                <a:gd name="T39" fmla="*/ 102 h 3216"/>
                <a:gd name="T40" fmla="*/ 3833 w 4591"/>
                <a:gd name="T41" fmla="*/ 2 h 3216"/>
                <a:gd name="T42" fmla="*/ 3411 w 4591"/>
                <a:gd name="T43" fmla="*/ 110 h 3216"/>
                <a:gd name="T44" fmla="*/ 3141 w 4591"/>
                <a:gd name="T45" fmla="*/ 198 h 3216"/>
                <a:gd name="T46" fmla="*/ 2714 w 4591"/>
                <a:gd name="T47" fmla="*/ 463 h 3216"/>
                <a:gd name="T48" fmla="*/ 2250 w 4591"/>
                <a:gd name="T49" fmla="*/ 889 h 3216"/>
                <a:gd name="T50" fmla="*/ 1733 w 4591"/>
                <a:gd name="T51" fmla="*/ 1451 h 3216"/>
                <a:gd name="T52" fmla="*/ 1371 w 4591"/>
                <a:gd name="T53" fmla="*/ 1789 h 3216"/>
                <a:gd name="T54" fmla="*/ 856 w 4591"/>
                <a:gd name="T55" fmla="*/ 2081 h 3216"/>
                <a:gd name="T56" fmla="*/ 419 w 4591"/>
                <a:gd name="T57" fmla="*/ 2241 h 3216"/>
                <a:gd name="T58" fmla="*/ 194 w 4591"/>
                <a:gd name="T59" fmla="*/ 2346 h 3216"/>
                <a:gd name="T60" fmla="*/ 184 w 4591"/>
                <a:gd name="T61" fmla="*/ 2351 h 3216"/>
                <a:gd name="T62" fmla="*/ 174 w 4591"/>
                <a:gd name="T63" fmla="*/ 2357 h 3216"/>
                <a:gd name="T64" fmla="*/ 166 w 4591"/>
                <a:gd name="T65" fmla="*/ 2363 h 3216"/>
                <a:gd name="T66" fmla="*/ 108 w 4591"/>
                <a:gd name="T67" fmla="*/ 2424 h 3216"/>
                <a:gd name="T68" fmla="*/ 15 w 4591"/>
                <a:gd name="T69" fmla="*/ 2664 h 3216"/>
                <a:gd name="T70" fmla="*/ 2 w 4591"/>
                <a:gd name="T71" fmla="*/ 2949 h 3216"/>
                <a:gd name="T72" fmla="*/ 29 w 4591"/>
                <a:gd name="T73" fmla="*/ 3196 h 3216"/>
                <a:gd name="T74" fmla="*/ 33 w 4591"/>
                <a:gd name="T75" fmla="*/ 3201 h 3216"/>
                <a:gd name="T76" fmla="*/ 40 w 4591"/>
                <a:gd name="T77" fmla="*/ 3206 h 3216"/>
                <a:gd name="T78" fmla="*/ 49 w 4591"/>
                <a:gd name="T79" fmla="*/ 3213 h 3216"/>
                <a:gd name="T80" fmla="*/ 54 w 4591"/>
                <a:gd name="T81" fmla="*/ 3216 h 3216"/>
                <a:gd name="T82" fmla="*/ 25 w 4591"/>
                <a:gd name="T83" fmla="*/ 2970 h 3216"/>
                <a:gd name="T84" fmla="*/ 34 w 4591"/>
                <a:gd name="T85" fmla="*/ 2679 h 3216"/>
                <a:gd name="T86" fmla="*/ 127 w 4591"/>
                <a:gd name="T87" fmla="*/ 2430 h 3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91" h="3216">
                  <a:moveTo>
                    <a:pt x="184" y="2371"/>
                  </a:moveTo>
                  <a:lnTo>
                    <a:pt x="184" y="2371"/>
                  </a:lnTo>
                  <a:lnTo>
                    <a:pt x="186" y="2370"/>
                  </a:lnTo>
                  <a:lnTo>
                    <a:pt x="189" y="2368"/>
                  </a:lnTo>
                  <a:lnTo>
                    <a:pt x="192" y="2366"/>
                  </a:lnTo>
                  <a:lnTo>
                    <a:pt x="195" y="2364"/>
                  </a:lnTo>
                  <a:lnTo>
                    <a:pt x="197" y="2363"/>
                  </a:lnTo>
                  <a:lnTo>
                    <a:pt x="201" y="2361"/>
                  </a:lnTo>
                  <a:lnTo>
                    <a:pt x="204" y="2360"/>
                  </a:lnTo>
                  <a:lnTo>
                    <a:pt x="207" y="2358"/>
                  </a:lnTo>
                  <a:lnTo>
                    <a:pt x="210" y="2357"/>
                  </a:lnTo>
                  <a:lnTo>
                    <a:pt x="214" y="2356"/>
                  </a:lnTo>
                  <a:lnTo>
                    <a:pt x="214" y="2356"/>
                  </a:lnTo>
                  <a:lnTo>
                    <a:pt x="318" y="2300"/>
                  </a:lnTo>
                  <a:lnTo>
                    <a:pt x="439" y="2251"/>
                  </a:lnTo>
                  <a:lnTo>
                    <a:pt x="572" y="2204"/>
                  </a:lnTo>
                  <a:lnTo>
                    <a:pt x="718" y="2152"/>
                  </a:lnTo>
                  <a:lnTo>
                    <a:pt x="873" y="2091"/>
                  </a:lnTo>
                  <a:lnTo>
                    <a:pt x="1037" y="2016"/>
                  </a:lnTo>
                  <a:lnTo>
                    <a:pt x="1207" y="1922"/>
                  </a:lnTo>
                  <a:lnTo>
                    <a:pt x="1383" y="1802"/>
                  </a:lnTo>
                  <a:lnTo>
                    <a:pt x="1562" y="1652"/>
                  </a:lnTo>
                  <a:lnTo>
                    <a:pt x="1742" y="1465"/>
                  </a:lnTo>
                  <a:lnTo>
                    <a:pt x="1742" y="1465"/>
                  </a:lnTo>
                  <a:lnTo>
                    <a:pt x="1921" y="1266"/>
                  </a:lnTo>
                  <a:lnTo>
                    <a:pt x="2093" y="1079"/>
                  </a:lnTo>
                  <a:lnTo>
                    <a:pt x="2258" y="906"/>
                  </a:lnTo>
                  <a:lnTo>
                    <a:pt x="2418" y="748"/>
                  </a:lnTo>
                  <a:lnTo>
                    <a:pt x="2573" y="607"/>
                  </a:lnTo>
                  <a:lnTo>
                    <a:pt x="2722" y="482"/>
                  </a:lnTo>
                  <a:lnTo>
                    <a:pt x="2867" y="374"/>
                  </a:lnTo>
                  <a:lnTo>
                    <a:pt x="3008" y="286"/>
                  </a:lnTo>
                  <a:lnTo>
                    <a:pt x="3146" y="218"/>
                  </a:lnTo>
                  <a:lnTo>
                    <a:pt x="3282" y="170"/>
                  </a:lnTo>
                  <a:lnTo>
                    <a:pt x="3282" y="170"/>
                  </a:lnTo>
                  <a:lnTo>
                    <a:pt x="3414" y="131"/>
                  </a:lnTo>
                  <a:lnTo>
                    <a:pt x="3551" y="87"/>
                  </a:lnTo>
                  <a:lnTo>
                    <a:pt x="3692" y="48"/>
                  </a:lnTo>
                  <a:lnTo>
                    <a:pt x="3833" y="23"/>
                  </a:lnTo>
                  <a:lnTo>
                    <a:pt x="3974" y="21"/>
                  </a:lnTo>
                  <a:lnTo>
                    <a:pt x="4110" y="50"/>
                  </a:lnTo>
                  <a:lnTo>
                    <a:pt x="4243" y="121"/>
                  </a:lnTo>
                  <a:lnTo>
                    <a:pt x="4366" y="241"/>
                  </a:lnTo>
                  <a:lnTo>
                    <a:pt x="4482" y="420"/>
                  </a:lnTo>
                  <a:lnTo>
                    <a:pt x="4586" y="666"/>
                  </a:lnTo>
                  <a:lnTo>
                    <a:pt x="4586" y="666"/>
                  </a:lnTo>
                  <a:lnTo>
                    <a:pt x="4587" y="664"/>
                  </a:lnTo>
                  <a:lnTo>
                    <a:pt x="4588" y="663"/>
                  </a:lnTo>
                  <a:lnTo>
                    <a:pt x="4588" y="662"/>
                  </a:lnTo>
                  <a:lnTo>
                    <a:pt x="4589" y="661"/>
                  </a:lnTo>
                  <a:lnTo>
                    <a:pt x="4590" y="660"/>
                  </a:lnTo>
                  <a:lnTo>
                    <a:pt x="4590" y="659"/>
                  </a:lnTo>
                  <a:lnTo>
                    <a:pt x="4590" y="658"/>
                  </a:lnTo>
                  <a:lnTo>
                    <a:pt x="4590" y="658"/>
                  </a:lnTo>
                  <a:lnTo>
                    <a:pt x="4591" y="657"/>
                  </a:lnTo>
                  <a:lnTo>
                    <a:pt x="4591" y="656"/>
                  </a:lnTo>
                  <a:lnTo>
                    <a:pt x="4591" y="656"/>
                  </a:lnTo>
                  <a:lnTo>
                    <a:pt x="4486" y="406"/>
                  </a:lnTo>
                  <a:lnTo>
                    <a:pt x="4371" y="224"/>
                  </a:lnTo>
                  <a:lnTo>
                    <a:pt x="4246" y="102"/>
                  </a:lnTo>
                  <a:lnTo>
                    <a:pt x="4112" y="31"/>
                  </a:lnTo>
                  <a:lnTo>
                    <a:pt x="3975" y="0"/>
                  </a:lnTo>
                  <a:lnTo>
                    <a:pt x="3833" y="2"/>
                  </a:lnTo>
                  <a:lnTo>
                    <a:pt x="3691" y="27"/>
                  </a:lnTo>
                  <a:lnTo>
                    <a:pt x="3549" y="66"/>
                  </a:lnTo>
                  <a:lnTo>
                    <a:pt x="3411" y="110"/>
                  </a:lnTo>
                  <a:lnTo>
                    <a:pt x="3277" y="150"/>
                  </a:lnTo>
                  <a:lnTo>
                    <a:pt x="3277" y="150"/>
                  </a:lnTo>
                  <a:lnTo>
                    <a:pt x="3141" y="198"/>
                  </a:lnTo>
                  <a:lnTo>
                    <a:pt x="3003" y="267"/>
                  </a:lnTo>
                  <a:lnTo>
                    <a:pt x="2860" y="356"/>
                  </a:lnTo>
                  <a:lnTo>
                    <a:pt x="2714" y="463"/>
                  </a:lnTo>
                  <a:lnTo>
                    <a:pt x="2565" y="588"/>
                  </a:lnTo>
                  <a:lnTo>
                    <a:pt x="2410" y="731"/>
                  </a:lnTo>
                  <a:lnTo>
                    <a:pt x="2250" y="889"/>
                  </a:lnTo>
                  <a:lnTo>
                    <a:pt x="2084" y="1063"/>
                  </a:lnTo>
                  <a:lnTo>
                    <a:pt x="1912" y="1251"/>
                  </a:lnTo>
                  <a:lnTo>
                    <a:pt x="1733" y="1451"/>
                  </a:lnTo>
                  <a:lnTo>
                    <a:pt x="1733" y="1451"/>
                  </a:lnTo>
                  <a:lnTo>
                    <a:pt x="1551" y="1638"/>
                  </a:lnTo>
                  <a:lnTo>
                    <a:pt x="1371" y="1789"/>
                  </a:lnTo>
                  <a:lnTo>
                    <a:pt x="1194" y="1910"/>
                  </a:lnTo>
                  <a:lnTo>
                    <a:pt x="1022" y="2006"/>
                  </a:lnTo>
                  <a:lnTo>
                    <a:pt x="856" y="2081"/>
                  </a:lnTo>
                  <a:lnTo>
                    <a:pt x="700" y="2141"/>
                  </a:lnTo>
                  <a:lnTo>
                    <a:pt x="553" y="2194"/>
                  </a:lnTo>
                  <a:lnTo>
                    <a:pt x="419" y="2241"/>
                  </a:lnTo>
                  <a:lnTo>
                    <a:pt x="299" y="2290"/>
                  </a:lnTo>
                  <a:lnTo>
                    <a:pt x="194" y="2346"/>
                  </a:lnTo>
                  <a:lnTo>
                    <a:pt x="194" y="2346"/>
                  </a:lnTo>
                  <a:lnTo>
                    <a:pt x="190" y="2348"/>
                  </a:lnTo>
                  <a:lnTo>
                    <a:pt x="187" y="2349"/>
                  </a:lnTo>
                  <a:lnTo>
                    <a:pt x="184" y="2351"/>
                  </a:lnTo>
                  <a:lnTo>
                    <a:pt x="181" y="2353"/>
                  </a:lnTo>
                  <a:lnTo>
                    <a:pt x="178" y="2355"/>
                  </a:lnTo>
                  <a:lnTo>
                    <a:pt x="174" y="2357"/>
                  </a:lnTo>
                  <a:lnTo>
                    <a:pt x="171" y="2359"/>
                  </a:lnTo>
                  <a:lnTo>
                    <a:pt x="169" y="2361"/>
                  </a:lnTo>
                  <a:lnTo>
                    <a:pt x="166" y="2363"/>
                  </a:lnTo>
                  <a:lnTo>
                    <a:pt x="164" y="2365"/>
                  </a:lnTo>
                  <a:lnTo>
                    <a:pt x="164" y="2365"/>
                  </a:lnTo>
                  <a:lnTo>
                    <a:pt x="108" y="2424"/>
                  </a:lnTo>
                  <a:lnTo>
                    <a:pt x="65" y="2495"/>
                  </a:lnTo>
                  <a:lnTo>
                    <a:pt x="35" y="2576"/>
                  </a:lnTo>
                  <a:lnTo>
                    <a:pt x="15" y="2664"/>
                  </a:lnTo>
                  <a:lnTo>
                    <a:pt x="4" y="2758"/>
                  </a:lnTo>
                  <a:lnTo>
                    <a:pt x="0" y="2854"/>
                  </a:lnTo>
                  <a:lnTo>
                    <a:pt x="2" y="2949"/>
                  </a:lnTo>
                  <a:lnTo>
                    <a:pt x="8" y="3039"/>
                  </a:lnTo>
                  <a:lnTo>
                    <a:pt x="17" y="3123"/>
                  </a:lnTo>
                  <a:lnTo>
                    <a:pt x="29" y="3196"/>
                  </a:lnTo>
                  <a:lnTo>
                    <a:pt x="29" y="3196"/>
                  </a:lnTo>
                  <a:lnTo>
                    <a:pt x="31" y="3198"/>
                  </a:lnTo>
                  <a:lnTo>
                    <a:pt x="33" y="3201"/>
                  </a:lnTo>
                  <a:lnTo>
                    <a:pt x="35" y="3203"/>
                  </a:lnTo>
                  <a:lnTo>
                    <a:pt x="38" y="3205"/>
                  </a:lnTo>
                  <a:lnTo>
                    <a:pt x="40" y="3206"/>
                  </a:lnTo>
                  <a:lnTo>
                    <a:pt x="42" y="3208"/>
                  </a:lnTo>
                  <a:lnTo>
                    <a:pt x="45" y="3210"/>
                  </a:lnTo>
                  <a:lnTo>
                    <a:pt x="49" y="3213"/>
                  </a:lnTo>
                  <a:lnTo>
                    <a:pt x="51" y="3215"/>
                  </a:lnTo>
                  <a:lnTo>
                    <a:pt x="54" y="3216"/>
                  </a:lnTo>
                  <a:lnTo>
                    <a:pt x="54" y="3216"/>
                  </a:lnTo>
                  <a:lnTo>
                    <a:pt x="42" y="3144"/>
                  </a:lnTo>
                  <a:lnTo>
                    <a:pt x="32" y="3060"/>
                  </a:lnTo>
                  <a:lnTo>
                    <a:pt x="25" y="2970"/>
                  </a:lnTo>
                  <a:lnTo>
                    <a:pt x="21" y="2873"/>
                  </a:lnTo>
                  <a:lnTo>
                    <a:pt x="24" y="2776"/>
                  </a:lnTo>
                  <a:lnTo>
                    <a:pt x="34" y="2679"/>
                  </a:lnTo>
                  <a:lnTo>
                    <a:pt x="54" y="2587"/>
                  </a:lnTo>
                  <a:lnTo>
                    <a:pt x="84" y="2504"/>
                  </a:lnTo>
                  <a:lnTo>
                    <a:pt x="127" y="2430"/>
                  </a:lnTo>
                  <a:lnTo>
                    <a:pt x="184" y="2371"/>
                  </a:lnTo>
                  <a:lnTo>
                    <a:pt x="184" y="2371"/>
                  </a:lnTo>
                  <a:close/>
                </a:path>
              </a:pathLst>
            </a:custGeom>
            <a:solidFill>
              <a:srgbClr val="CE0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6" name="Freeform 338">
              <a:extLst>
                <a:ext uri="{FF2B5EF4-FFF2-40B4-BE49-F238E27FC236}">
                  <a16:creationId xmlns:a16="http://schemas.microsoft.com/office/drawing/2014/main" id="{10A716BE-23EE-742F-883E-59A781BC7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" y="1483"/>
              <a:ext cx="770" cy="536"/>
            </a:xfrm>
            <a:custGeom>
              <a:avLst/>
              <a:gdLst>
                <a:gd name="T0" fmla="*/ 3157 w 4617"/>
                <a:gd name="T1" fmla="*/ 199 h 3216"/>
                <a:gd name="T2" fmla="*/ 2730 w 4617"/>
                <a:gd name="T3" fmla="*/ 464 h 3216"/>
                <a:gd name="T4" fmla="*/ 2263 w 4617"/>
                <a:gd name="T5" fmla="*/ 892 h 3216"/>
                <a:gd name="T6" fmla="*/ 1744 w 4617"/>
                <a:gd name="T7" fmla="*/ 1456 h 3216"/>
                <a:gd name="T8" fmla="*/ 1379 w 4617"/>
                <a:gd name="T9" fmla="*/ 1797 h 3216"/>
                <a:gd name="T10" fmla="*/ 862 w 4617"/>
                <a:gd name="T11" fmla="*/ 2091 h 3216"/>
                <a:gd name="T12" fmla="*/ 422 w 4617"/>
                <a:gd name="T13" fmla="*/ 2251 h 3216"/>
                <a:gd name="T14" fmla="*/ 195 w 4617"/>
                <a:gd name="T15" fmla="*/ 2356 h 3216"/>
                <a:gd name="T16" fmla="*/ 48 w 4617"/>
                <a:gd name="T17" fmla="*/ 2555 h 3216"/>
                <a:gd name="T18" fmla="*/ 0 w 4617"/>
                <a:gd name="T19" fmla="*/ 2837 h 3216"/>
                <a:gd name="T20" fmla="*/ 11 w 4617"/>
                <a:gd name="T21" fmla="*/ 3117 h 3216"/>
                <a:gd name="T22" fmla="*/ 24 w 4617"/>
                <a:gd name="T23" fmla="*/ 3197 h 3216"/>
                <a:gd name="T24" fmla="*/ 30 w 4617"/>
                <a:gd name="T25" fmla="*/ 3202 h 3216"/>
                <a:gd name="T26" fmla="*/ 36 w 4617"/>
                <a:gd name="T27" fmla="*/ 3206 h 3216"/>
                <a:gd name="T28" fmla="*/ 41 w 4617"/>
                <a:gd name="T29" fmla="*/ 3212 h 3216"/>
                <a:gd name="T30" fmla="*/ 43 w 4617"/>
                <a:gd name="T31" fmla="*/ 3213 h 3216"/>
                <a:gd name="T32" fmla="*/ 46 w 4617"/>
                <a:gd name="T33" fmla="*/ 3215 h 3216"/>
                <a:gd name="T34" fmla="*/ 49 w 4617"/>
                <a:gd name="T35" fmla="*/ 3216 h 3216"/>
                <a:gd name="T36" fmla="*/ 51 w 4617"/>
                <a:gd name="T37" fmla="*/ 3216 h 3216"/>
                <a:gd name="T38" fmla="*/ 24 w 4617"/>
                <a:gd name="T39" fmla="*/ 2969 h 3216"/>
                <a:gd name="T40" fmla="*/ 37 w 4617"/>
                <a:gd name="T41" fmla="*/ 2684 h 3216"/>
                <a:gd name="T42" fmla="*/ 130 w 4617"/>
                <a:gd name="T43" fmla="*/ 2444 h 3216"/>
                <a:gd name="T44" fmla="*/ 188 w 4617"/>
                <a:gd name="T45" fmla="*/ 2383 h 3216"/>
                <a:gd name="T46" fmla="*/ 196 w 4617"/>
                <a:gd name="T47" fmla="*/ 2377 h 3216"/>
                <a:gd name="T48" fmla="*/ 206 w 4617"/>
                <a:gd name="T49" fmla="*/ 2371 h 3216"/>
                <a:gd name="T50" fmla="*/ 216 w 4617"/>
                <a:gd name="T51" fmla="*/ 2366 h 3216"/>
                <a:gd name="T52" fmla="*/ 441 w 4617"/>
                <a:gd name="T53" fmla="*/ 2261 h 3216"/>
                <a:gd name="T54" fmla="*/ 878 w 4617"/>
                <a:gd name="T55" fmla="*/ 2101 h 3216"/>
                <a:gd name="T56" fmla="*/ 1393 w 4617"/>
                <a:gd name="T57" fmla="*/ 1809 h 3216"/>
                <a:gd name="T58" fmla="*/ 1755 w 4617"/>
                <a:gd name="T59" fmla="*/ 1471 h 3216"/>
                <a:gd name="T60" fmla="*/ 2272 w 4617"/>
                <a:gd name="T61" fmla="*/ 909 h 3216"/>
                <a:gd name="T62" fmla="*/ 2736 w 4617"/>
                <a:gd name="T63" fmla="*/ 483 h 3216"/>
                <a:gd name="T64" fmla="*/ 3163 w 4617"/>
                <a:gd name="T65" fmla="*/ 218 h 3216"/>
                <a:gd name="T66" fmla="*/ 3433 w 4617"/>
                <a:gd name="T67" fmla="*/ 130 h 3216"/>
                <a:gd name="T68" fmla="*/ 3855 w 4617"/>
                <a:gd name="T69" fmla="*/ 22 h 3216"/>
                <a:gd name="T70" fmla="*/ 4268 w 4617"/>
                <a:gd name="T71" fmla="*/ 122 h 3216"/>
                <a:gd name="T72" fmla="*/ 4613 w 4617"/>
                <a:gd name="T73" fmla="*/ 676 h 3216"/>
                <a:gd name="T74" fmla="*/ 4614 w 4617"/>
                <a:gd name="T75" fmla="*/ 674 h 3216"/>
                <a:gd name="T76" fmla="*/ 4616 w 4617"/>
                <a:gd name="T77" fmla="*/ 672 h 3216"/>
                <a:gd name="T78" fmla="*/ 4617 w 4617"/>
                <a:gd name="T79" fmla="*/ 668 h 3216"/>
                <a:gd name="T80" fmla="*/ 4617 w 4617"/>
                <a:gd name="T81" fmla="*/ 665 h 3216"/>
                <a:gd name="T82" fmla="*/ 4270 w 4617"/>
                <a:gd name="T83" fmla="*/ 105 h 3216"/>
                <a:gd name="T84" fmla="*/ 3855 w 4617"/>
                <a:gd name="T85" fmla="*/ 2 h 3216"/>
                <a:gd name="T86" fmla="*/ 3429 w 4617"/>
                <a:gd name="T87" fmla="*/ 110 h 3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17" h="3216">
                  <a:moveTo>
                    <a:pt x="3293" y="151"/>
                  </a:moveTo>
                  <a:lnTo>
                    <a:pt x="3293" y="151"/>
                  </a:lnTo>
                  <a:lnTo>
                    <a:pt x="3157" y="199"/>
                  </a:lnTo>
                  <a:lnTo>
                    <a:pt x="3019" y="267"/>
                  </a:lnTo>
                  <a:lnTo>
                    <a:pt x="2876" y="357"/>
                  </a:lnTo>
                  <a:lnTo>
                    <a:pt x="2730" y="464"/>
                  </a:lnTo>
                  <a:lnTo>
                    <a:pt x="2579" y="590"/>
                  </a:lnTo>
                  <a:lnTo>
                    <a:pt x="2424" y="733"/>
                  </a:lnTo>
                  <a:lnTo>
                    <a:pt x="2263" y="892"/>
                  </a:lnTo>
                  <a:lnTo>
                    <a:pt x="2097" y="1066"/>
                  </a:lnTo>
                  <a:lnTo>
                    <a:pt x="1924" y="1255"/>
                  </a:lnTo>
                  <a:lnTo>
                    <a:pt x="1744" y="1456"/>
                  </a:lnTo>
                  <a:lnTo>
                    <a:pt x="1744" y="1456"/>
                  </a:lnTo>
                  <a:lnTo>
                    <a:pt x="1561" y="1645"/>
                  </a:lnTo>
                  <a:lnTo>
                    <a:pt x="1379" y="1797"/>
                  </a:lnTo>
                  <a:lnTo>
                    <a:pt x="1201" y="1919"/>
                  </a:lnTo>
                  <a:lnTo>
                    <a:pt x="1028" y="2015"/>
                  </a:lnTo>
                  <a:lnTo>
                    <a:pt x="862" y="2091"/>
                  </a:lnTo>
                  <a:lnTo>
                    <a:pt x="704" y="2151"/>
                  </a:lnTo>
                  <a:lnTo>
                    <a:pt x="558" y="2203"/>
                  </a:lnTo>
                  <a:lnTo>
                    <a:pt x="422" y="2251"/>
                  </a:lnTo>
                  <a:lnTo>
                    <a:pt x="302" y="2300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33" y="2408"/>
                  </a:lnTo>
                  <a:lnTo>
                    <a:pt x="84" y="2476"/>
                  </a:lnTo>
                  <a:lnTo>
                    <a:pt x="48" y="2555"/>
                  </a:lnTo>
                  <a:lnTo>
                    <a:pt x="23" y="2644"/>
                  </a:lnTo>
                  <a:lnTo>
                    <a:pt x="7" y="2739"/>
                  </a:lnTo>
                  <a:lnTo>
                    <a:pt x="0" y="2837"/>
                  </a:lnTo>
                  <a:lnTo>
                    <a:pt x="0" y="2935"/>
                  </a:lnTo>
                  <a:lnTo>
                    <a:pt x="4" y="3029"/>
                  </a:lnTo>
                  <a:lnTo>
                    <a:pt x="11" y="3117"/>
                  </a:lnTo>
                  <a:lnTo>
                    <a:pt x="21" y="3196"/>
                  </a:lnTo>
                  <a:lnTo>
                    <a:pt x="21" y="3196"/>
                  </a:lnTo>
                  <a:lnTo>
                    <a:pt x="24" y="3197"/>
                  </a:lnTo>
                  <a:lnTo>
                    <a:pt x="26" y="3199"/>
                  </a:lnTo>
                  <a:lnTo>
                    <a:pt x="28" y="3200"/>
                  </a:lnTo>
                  <a:lnTo>
                    <a:pt x="30" y="3202"/>
                  </a:lnTo>
                  <a:lnTo>
                    <a:pt x="32" y="3203"/>
                  </a:lnTo>
                  <a:lnTo>
                    <a:pt x="34" y="3205"/>
                  </a:lnTo>
                  <a:lnTo>
                    <a:pt x="36" y="3206"/>
                  </a:lnTo>
                  <a:lnTo>
                    <a:pt x="37" y="3209"/>
                  </a:lnTo>
                  <a:lnTo>
                    <a:pt x="39" y="3210"/>
                  </a:lnTo>
                  <a:lnTo>
                    <a:pt x="41" y="3212"/>
                  </a:lnTo>
                  <a:lnTo>
                    <a:pt x="41" y="3212"/>
                  </a:lnTo>
                  <a:lnTo>
                    <a:pt x="42" y="3212"/>
                  </a:lnTo>
                  <a:lnTo>
                    <a:pt x="43" y="3213"/>
                  </a:lnTo>
                  <a:lnTo>
                    <a:pt x="45" y="3214"/>
                  </a:lnTo>
                  <a:lnTo>
                    <a:pt x="45" y="3214"/>
                  </a:lnTo>
                  <a:lnTo>
                    <a:pt x="46" y="3215"/>
                  </a:lnTo>
                  <a:lnTo>
                    <a:pt x="47" y="3215"/>
                  </a:lnTo>
                  <a:lnTo>
                    <a:pt x="48" y="3215"/>
                  </a:lnTo>
                  <a:lnTo>
                    <a:pt x="49" y="3216"/>
                  </a:lnTo>
                  <a:lnTo>
                    <a:pt x="50" y="3216"/>
                  </a:lnTo>
                  <a:lnTo>
                    <a:pt x="51" y="3216"/>
                  </a:lnTo>
                  <a:lnTo>
                    <a:pt x="51" y="3216"/>
                  </a:lnTo>
                  <a:lnTo>
                    <a:pt x="39" y="3143"/>
                  </a:lnTo>
                  <a:lnTo>
                    <a:pt x="30" y="3059"/>
                  </a:lnTo>
                  <a:lnTo>
                    <a:pt x="24" y="2969"/>
                  </a:lnTo>
                  <a:lnTo>
                    <a:pt x="22" y="2874"/>
                  </a:lnTo>
                  <a:lnTo>
                    <a:pt x="26" y="2778"/>
                  </a:lnTo>
                  <a:lnTo>
                    <a:pt x="37" y="2684"/>
                  </a:lnTo>
                  <a:lnTo>
                    <a:pt x="57" y="2596"/>
                  </a:lnTo>
                  <a:lnTo>
                    <a:pt x="87" y="2515"/>
                  </a:lnTo>
                  <a:lnTo>
                    <a:pt x="130" y="2444"/>
                  </a:lnTo>
                  <a:lnTo>
                    <a:pt x="186" y="2386"/>
                  </a:lnTo>
                  <a:lnTo>
                    <a:pt x="186" y="2385"/>
                  </a:lnTo>
                  <a:lnTo>
                    <a:pt x="188" y="2383"/>
                  </a:lnTo>
                  <a:lnTo>
                    <a:pt x="191" y="2381"/>
                  </a:lnTo>
                  <a:lnTo>
                    <a:pt x="193" y="2379"/>
                  </a:lnTo>
                  <a:lnTo>
                    <a:pt x="196" y="2377"/>
                  </a:lnTo>
                  <a:lnTo>
                    <a:pt x="200" y="2375"/>
                  </a:lnTo>
                  <a:lnTo>
                    <a:pt x="203" y="2373"/>
                  </a:lnTo>
                  <a:lnTo>
                    <a:pt x="206" y="2371"/>
                  </a:lnTo>
                  <a:lnTo>
                    <a:pt x="209" y="2369"/>
                  </a:lnTo>
                  <a:lnTo>
                    <a:pt x="212" y="2368"/>
                  </a:lnTo>
                  <a:lnTo>
                    <a:pt x="216" y="2366"/>
                  </a:lnTo>
                  <a:lnTo>
                    <a:pt x="216" y="2366"/>
                  </a:lnTo>
                  <a:lnTo>
                    <a:pt x="321" y="2310"/>
                  </a:lnTo>
                  <a:lnTo>
                    <a:pt x="441" y="2261"/>
                  </a:lnTo>
                  <a:lnTo>
                    <a:pt x="575" y="2214"/>
                  </a:lnTo>
                  <a:lnTo>
                    <a:pt x="722" y="2161"/>
                  </a:lnTo>
                  <a:lnTo>
                    <a:pt x="878" y="2101"/>
                  </a:lnTo>
                  <a:lnTo>
                    <a:pt x="1044" y="2026"/>
                  </a:lnTo>
                  <a:lnTo>
                    <a:pt x="1216" y="1930"/>
                  </a:lnTo>
                  <a:lnTo>
                    <a:pt x="1393" y="1809"/>
                  </a:lnTo>
                  <a:lnTo>
                    <a:pt x="1573" y="1658"/>
                  </a:lnTo>
                  <a:lnTo>
                    <a:pt x="1755" y="1471"/>
                  </a:lnTo>
                  <a:lnTo>
                    <a:pt x="1755" y="1471"/>
                  </a:lnTo>
                  <a:lnTo>
                    <a:pt x="1934" y="1271"/>
                  </a:lnTo>
                  <a:lnTo>
                    <a:pt x="2106" y="1083"/>
                  </a:lnTo>
                  <a:lnTo>
                    <a:pt x="2272" y="909"/>
                  </a:lnTo>
                  <a:lnTo>
                    <a:pt x="2432" y="751"/>
                  </a:lnTo>
                  <a:lnTo>
                    <a:pt x="2587" y="608"/>
                  </a:lnTo>
                  <a:lnTo>
                    <a:pt x="2736" y="483"/>
                  </a:lnTo>
                  <a:lnTo>
                    <a:pt x="2882" y="376"/>
                  </a:lnTo>
                  <a:lnTo>
                    <a:pt x="3025" y="287"/>
                  </a:lnTo>
                  <a:lnTo>
                    <a:pt x="3163" y="218"/>
                  </a:lnTo>
                  <a:lnTo>
                    <a:pt x="3299" y="170"/>
                  </a:lnTo>
                  <a:lnTo>
                    <a:pt x="3299" y="170"/>
                  </a:lnTo>
                  <a:lnTo>
                    <a:pt x="3433" y="130"/>
                  </a:lnTo>
                  <a:lnTo>
                    <a:pt x="3571" y="86"/>
                  </a:lnTo>
                  <a:lnTo>
                    <a:pt x="3713" y="47"/>
                  </a:lnTo>
                  <a:lnTo>
                    <a:pt x="3855" y="22"/>
                  </a:lnTo>
                  <a:lnTo>
                    <a:pt x="3997" y="20"/>
                  </a:lnTo>
                  <a:lnTo>
                    <a:pt x="4134" y="51"/>
                  </a:lnTo>
                  <a:lnTo>
                    <a:pt x="4268" y="122"/>
                  </a:lnTo>
                  <a:lnTo>
                    <a:pt x="4393" y="244"/>
                  </a:lnTo>
                  <a:lnTo>
                    <a:pt x="4508" y="426"/>
                  </a:lnTo>
                  <a:lnTo>
                    <a:pt x="4613" y="676"/>
                  </a:lnTo>
                  <a:lnTo>
                    <a:pt x="4613" y="676"/>
                  </a:lnTo>
                  <a:lnTo>
                    <a:pt x="4613" y="675"/>
                  </a:lnTo>
                  <a:lnTo>
                    <a:pt x="4614" y="674"/>
                  </a:lnTo>
                  <a:lnTo>
                    <a:pt x="4615" y="673"/>
                  </a:lnTo>
                  <a:lnTo>
                    <a:pt x="4616" y="672"/>
                  </a:lnTo>
                  <a:lnTo>
                    <a:pt x="4616" y="672"/>
                  </a:lnTo>
                  <a:lnTo>
                    <a:pt x="4617" y="670"/>
                  </a:lnTo>
                  <a:lnTo>
                    <a:pt x="4617" y="669"/>
                  </a:lnTo>
                  <a:lnTo>
                    <a:pt x="4617" y="668"/>
                  </a:lnTo>
                  <a:lnTo>
                    <a:pt x="4617" y="666"/>
                  </a:lnTo>
                  <a:lnTo>
                    <a:pt x="4617" y="665"/>
                  </a:lnTo>
                  <a:lnTo>
                    <a:pt x="4617" y="665"/>
                  </a:lnTo>
                  <a:lnTo>
                    <a:pt x="4513" y="412"/>
                  </a:lnTo>
                  <a:lnTo>
                    <a:pt x="4397" y="229"/>
                  </a:lnTo>
                  <a:lnTo>
                    <a:pt x="4270" y="105"/>
                  </a:lnTo>
                  <a:lnTo>
                    <a:pt x="4137" y="31"/>
                  </a:lnTo>
                  <a:lnTo>
                    <a:pt x="3997" y="0"/>
                  </a:lnTo>
                  <a:lnTo>
                    <a:pt x="3855" y="2"/>
                  </a:lnTo>
                  <a:lnTo>
                    <a:pt x="3711" y="27"/>
                  </a:lnTo>
                  <a:lnTo>
                    <a:pt x="3568" y="65"/>
                  </a:lnTo>
                  <a:lnTo>
                    <a:pt x="3429" y="110"/>
                  </a:lnTo>
                  <a:lnTo>
                    <a:pt x="3293" y="151"/>
                  </a:lnTo>
                  <a:lnTo>
                    <a:pt x="3293" y="151"/>
                  </a:lnTo>
                  <a:close/>
                </a:path>
              </a:pathLst>
            </a:custGeom>
            <a:solidFill>
              <a:srgbClr val="CA0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7" name="Freeform 339">
              <a:extLst>
                <a:ext uri="{FF2B5EF4-FFF2-40B4-BE49-F238E27FC236}">
                  <a16:creationId xmlns:a16="http://schemas.microsoft.com/office/drawing/2014/main" id="{5793FB52-DC8C-B245-8632-95F85E81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1431"/>
              <a:ext cx="818" cy="585"/>
            </a:xfrm>
            <a:custGeom>
              <a:avLst/>
              <a:gdLst>
                <a:gd name="T0" fmla="*/ 530 w 4907"/>
                <a:gd name="T1" fmla="*/ 2613 h 3509"/>
                <a:gd name="T2" fmla="*/ 932 w 4907"/>
                <a:gd name="T3" fmla="*/ 2464 h 3509"/>
                <a:gd name="T4" fmla="*/ 1429 w 4907"/>
                <a:gd name="T5" fmla="*/ 2232 h 3509"/>
                <a:gd name="T6" fmla="*/ 1972 w 4907"/>
                <a:gd name="T7" fmla="*/ 1769 h 3509"/>
                <a:gd name="T8" fmla="*/ 2325 w 4907"/>
                <a:gd name="T9" fmla="*/ 1379 h 3509"/>
                <a:gd name="T10" fmla="*/ 2807 w 4907"/>
                <a:gd name="T11" fmla="*/ 903 h 3509"/>
                <a:gd name="T12" fmla="*/ 3247 w 4907"/>
                <a:gd name="T13" fmla="*/ 580 h 3509"/>
                <a:gd name="T14" fmla="*/ 3521 w 4907"/>
                <a:gd name="T15" fmla="*/ 464 h 3509"/>
                <a:gd name="T16" fmla="*/ 3939 w 4907"/>
                <a:gd name="T17" fmla="*/ 340 h 3509"/>
                <a:gd name="T18" fmla="*/ 4365 w 4907"/>
                <a:gd name="T19" fmla="*/ 344 h 3509"/>
                <a:gd name="T20" fmla="*/ 4741 w 4907"/>
                <a:gd name="T21" fmla="*/ 725 h 3509"/>
                <a:gd name="T22" fmla="*/ 4850 w 4907"/>
                <a:gd name="T23" fmla="*/ 972 h 3509"/>
                <a:gd name="T24" fmla="*/ 4860 w 4907"/>
                <a:gd name="T25" fmla="*/ 952 h 3509"/>
                <a:gd name="T26" fmla="*/ 4868 w 4907"/>
                <a:gd name="T27" fmla="*/ 931 h 3509"/>
                <a:gd name="T28" fmla="*/ 4876 w 4907"/>
                <a:gd name="T29" fmla="*/ 908 h 3509"/>
                <a:gd name="T30" fmla="*/ 4903 w 4907"/>
                <a:gd name="T31" fmla="*/ 795 h 3509"/>
                <a:gd name="T32" fmla="*/ 4895 w 4907"/>
                <a:gd name="T33" fmla="*/ 600 h 3509"/>
                <a:gd name="T34" fmla="*/ 4828 w 4907"/>
                <a:gd name="T35" fmla="*/ 389 h 3509"/>
                <a:gd name="T36" fmla="*/ 4746 w 4907"/>
                <a:gd name="T37" fmla="*/ 244 h 3509"/>
                <a:gd name="T38" fmla="*/ 4468 w 4907"/>
                <a:gd name="T39" fmla="*/ 46 h 3509"/>
                <a:gd name="T40" fmla="*/ 4142 w 4907"/>
                <a:gd name="T41" fmla="*/ 0 h 3509"/>
                <a:gd name="T42" fmla="*/ 3928 w 4907"/>
                <a:gd name="T43" fmla="*/ 16 h 3509"/>
                <a:gd name="T44" fmla="*/ 3891 w 4907"/>
                <a:gd name="T45" fmla="*/ 23 h 3509"/>
                <a:gd name="T46" fmla="*/ 3637 w 4907"/>
                <a:gd name="T47" fmla="*/ 91 h 3509"/>
                <a:gd name="T48" fmla="*/ 3197 w 4907"/>
                <a:gd name="T49" fmla="*/ 251 h 3509"/>
                <a:gd name="T50" fmla="*/ 2692 w 4907"/>
                <a:gd name="T51" fmla="*/ 519 h 3509"/>
                <a:gd name="T52" fmla="*/ 2530 w 4907"/>
                <a:gd name="T53" fmla="*/ 634 h 3509"/>
                <a:gd name="T54" fmla="*/ 2335 w 4907"/>
                <a:gd name="T55" fmla="*/ 807 h 3509"/>
                <a:gd name="T56" fmla="*/ 2171 w 4907"/>
                <a:gd name="T57" fmla="*/ 985 h 3509"/>
                <a:gd name="T58" fmla="*/ 2067 w 4907"/>
                <a:gd name="T59" fmla="*/ 1109 h 3509"/>
                <a:gd name="T60" fmla="*/ 1912 w 4907"/>
                <a:gd name="T61" fmla="*/ 1289 h 3509"/>
                <a:gd name="T62" fmla="*/ 1730 w 4907"/>
                <a:gd name="T63" fmla="*/ 1484 h 3509"/>
                <a:gd name="T64" fmla="*/ 1502 w 4907"/>
                <a:gd name="T65" fmla="*/ 1691 h 3509"/>
                <a:gd name="T66" fmla="*/ 1290 w 4907"/>
                <a:gd name="T67" fmla="*/ 1850 h 3509"/>
                <a:gd name="T68" fmla="*/ 851 w 4907"/>
                <a:gd name="T69" fmla="*/ 2083 h 3509"/>
                <a:gd name="T70" fmla="*/ 448 w 4907"/>
                <a:gd name="T71" fmla="*/ 2251 h 3509"/>
                <a:gd name="T72" fmla="*/ 264 w 4907"/>
                <a:gd name="T73" fmla="*/ 2329 h 3509"/>
                <a:gd name="T74" fmla="*/ 262 w 4907"/>
                <a:gd name="T75" fmla="*/ 2333 h 3509"/>
                <a:gd name="T76" fmla="*/ 260 w 4907"/>
                <a:gd name="T77" fmla="*/ 2337 h 3509"/>
                <a:gd name="T78" fmla="*/ 257 w 4907"/>
                <a:gd name="T79" fmla="*/ 2341 h 3509"/>
                <a:gd name="T80" fmla="*/ 254 w 4907"/>
                <a:gd name="T81" fmla="*/ 2344 h 3509"/>
                <a:gd name="T82" fmla="*/ 104 w 4907"/>
                <a:gd name="T83" fmla="*/ 2599 h 3509"/>
                <a:gd name="T84" fmla="*/ 0 w 4907"/>
                <a:gd name="T85" fmla="*/ 2970 h 3509"/>
                <a:gd name="T86" fmla="*/ 125 w 4907"/>
                <a:gd name="T87" fmla="*/ 3379 h 3509"/>
                <a:gd name="T88" fmla="*/ 239 w 4907"/>
                <a:gd name="T89" fmla="*/ 3430 h 3509"/>
                <a:gd name="T90" fmla="*/ 228 w 4907"/>
                <a:gd name="T91" fmla="*/ 3150 h 3509"/>
                <a:gd name="T92" fmla="*/ 276 w 4907"/>
                <a:gd name="T93" fmla="*/ 2868 h 3509"/>
                <a:gd name="T94" fmla="*/ 423 w 4907"/>
                <a:gd name="T95" fmla="*/ 2669 h 3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07" h="3509">
                  <a:moveTo>
                    <a:pt x="423" y="2669"/>
                  </a:moveTo>
                  <a:lnTo>
                    <a:pt x="423" y="2669"/>
                  </a:lnTo>
                  <a:lnTo>
                    <a:pt x="530" y="2613"/>
                  </a:lnTo>
                  <a:lnTo>
                    <a:pt x="650" y="2564"/>
                  </a:lnTo>
                  <a:lnTo>
                    <a:pt x="786" y="2516"/>
                  </a:lnTo>
                  <a:lnTo>
                    <a:pt x="932" y="2464"/>
                  </a:lnTo>
                  <a:lnTo>
                    <a:pt x="1090" y="2404"/>
                  </a:lnTo>
                  <a:lnTo>
                    <a:pt x="1256" y="2328"/>
                  </a:lnTo>
                  <a:lnTo>
                    <a:pt x="1429" y="2232"/>
                  </a:lnTo>
                  <a:lnTo>
                    <a:pt x="1607" y="2110"/>
                  </a:lnTo>
                  <a:lnTo>
                    <a:pt x="1789" y="1958"/>
                  </a:lnTo>
                  <a:lnTo>
                    <a:pt x="1972" y="1769"/>
                  </a:lnTo>
                  <a:lnTo>
                    <a:pt x="1972" y="1769"/>
                  </a:lnTo>
                  <a:lnTo>
                    <a:pt x="2152" y="1568"/>
                  </a:lnTo>
                  <a:lnTo>
                    <a:pt x="2325" y="1379"/>
                  </a:lnTo>
                  <a:lnTo>
                    <a:pt x="2491" y="1205"/>
                  </a:lnTo>
                  <a:lnTo>
                    <a:pt x="2652" y="1046"/>
                  </a:lnTo>
                  <a:lnTo>
                    <a:pt x="2807" y="903"/>
                  </a:lnTo>
                  <a:lnTo>
                    <a:pt x="2958" y="777"/>
                  </a:lnTo>
                  <a:lnTo>
                    <a:pt x="3104" y="670"/>
                  </a:lnTo>
                  <a:lnTo>
                    <a:pt x="3247" y="580"/>
                  </a:lnTo>
                  <a:lnTo>
                    <a:pt x="3385" y="512"/>
                  </a:lnTo>
                  <a:lnTo>
                    <a:pt x="3521" y="464"/>
                  </a:lnTo>
                  <a:lnTo>
                    <a:pt x="3521" y="464"/>
                  </a:lnTo>
                  <a:lnTo>
                    <a:pt x="3657" y="423"/>
                  </a:lnTo>
                  <a:lnTo>
                    <a:pt x="3796" y="378"/>
                  </a:lnTo>
                  <a:lnTo>
                    <a:pt x="3939" y="340"/>
                  </a:lnTo>
                  <a:lnTo>
                    <a:pt x="4083" y="315"/>
                  </a:lnTo>
                  <a:lnTo>
                    <a:pt x="4225" y="313"/>
                  </a:lnTo>
                  <a:lnTo>
                    <a:pt x="4365" y="344"/>
                  </a:lnTo>
                  <a:lnTo>
                    <a:pt x="4498" y="418"/>
                  </a:lnTo>
                  <a:lnTo>
                    <a:pt x="4625" y="542"/>
                  </a:lnTo>
                  <a:lnTo>
                    <a:pt x="4741" y="725"/>
                  </a:lnTo>
                  <a:lnTo>
                    <a:pt x="4845" y="978"/>
                  </a:lnTo>
                  <a:lnTo>
                    <a:pt x="4845" y="978"/>
                  </a:lnTo>
                  <a:lnTo>
                    <a:pt x="4850" y="972"/>
                  </a:lnTo>
                  <a:lnTo>
                    <a:pt x="4853" y="966"/>
                  </a:lnTo>
                  <a:lnTo>
                    <a:pt x="4857" y="960"/>
                  </a:lnTo>
                  <a:lnTo>
                    <a:pt x="4860" y="952"/>
                  </a:lnTo>
                  <a:lnTo>
                    <a:pt x="4863" y="945"/>
                  </a:lnTo>
                  <a:lnTo>
                    <a:pt x="4866" y="939"/>
                  </a:lnTo>
                  <a:lnTo>
                    <a:pt x="4868" y="931"/>
                  </a:lnTo>
                  <a:lnTo>
                    <a:pt x="4871" y="924"/>
                  </a:lnTo>
                  <a:lnTo>
                    <a:pt x="4874" y="916"/>
                  </a:lnTo>
                  <a:lnTo>
                    <a:pt x="4876" y="908"/>
                  </a:lnTo>
                  <a:lnTo>
                    <a:pt x="4876" y="908"/>
                  </a:lnTo>
                  <a:lnTo>
                    <a:pt x="4892" y="853"/>
                  </a:lnTo>
                  <a:lnTo>
                    <a:pt x="4903" y="795"/>
                  </a:lnTo>
                  <a:lnTo>
                    <a:pt x="4907" y="732"/>
                  </a:lnTo>
                  <a:lnTo>
                    <a:pt x="4905" y="668"/>
                  </a:lnTo>
                  <a:lnTo>
                    <a:pt x="4895" y="600"/>
                  </a:lnTo>
                  <a:lnTo>
                    <a:pt x="4880" y="531"/>
                  </a:lnTo>
                  <a:lnTo>
                    <a:pt x="4858" y="460"/>
                  </a:lnTo>
                  <a:lnTo>
                    <a:pt x="4828" y="389"/>
                  </a:lnTo>
                  <a:lnTo>
                    <a:pt x="4790" y="316"/>
                  </a:lnTo>
                  <a:lnTo>
                    <a:pt x="4746" y="244"/>
                  </a:lnTo>
                  <a:lnTo>
                    <a:pt x="4746" y="244"/>
                  </a:lnTo>
                  <a:lnTo>
                    <a:pt x="4668" y="155"/>
                  </a:lnTo>
                  <a:lnTo>
                    <a:pt x="4574" y="91"/>
                  </a:lnTo>
                  <a:lnTo>
                    <a:pt x="4468" y="46"/>
                  </a:lnTo>
                  <a:lnTo>
                    <a:pt x="4356" y="19"/>
                  </a:lnTo>
                  <a:lnTo>
                    <a:pt x="4246" y="4"/>
                  </a:lnTo>
                  <a:lnTo>
                    <a:pt x="4142" y="0"/>
                  </a:lnTo>
                  <a:lnTo>
                    <a:pt x="4050" y="3"/>
                  </a:lnTo>
                  <a:lnTo>
                    <a:pt x="3977" y="9"/>
                  </a:lnTo>
                  <a:lnTo>
                    <a:pt x="3928" y="16"/>
                  </a:lnTo>
                  <a:lnTo>
                    <a:pt x="3912" y="19"/>
                  </a:lnTo>
                  <a:lnTo>
                    <a:pt x="3912" y="19"/>
                  </a:lnTo>
                  <a:lnTo>
                    <a:pt x="3891" y="23"/>
                  </a:lnTo>
                  <a:lnTo>
                    <a:pt x="3835" y="35"/>
                  </a:lnTo>
                  <a:lnTo>
                    <a:pt x="3748" y="58"/>
                  </a:lnTo>
                  <a:lnTo>
                    <a:pt x="3637" y="91"/>
                  </a:lnTo>
                  <a:lnTo>
                    <a:pt x="3505" y="132"/>
                  </a:lnTo>
                  <a:lnTo>
                    <a:pt x="3357" y="186"/>
                  </a:lnTo>
                  <a:lnTo>
                    <a:pt x="3197" y="251"/>
                  </a:lnTo>
                  <a:lnTo>
                    <a:pt x="3029" y="327"/>
                  </a:lnTo>
                  <a:lnTo>
                    <a:pt x="2859" y="417"/>
                  </a:lnTo>
                  <a:lnTo>
                    <a:pt x="2692" y="519"/>
                  </a:lnTo>
                  <a:lnTo>
                    <a:pt x="2692" y="519"/>
                  </a:lnTo>
                  <a:lnTo>
                    <a:pt x="2607" y="576"/>
                  </a:lnTo>
                  <a:lnTo>
                    <a:pt x="2530" y="634"/>
                  </a:lnTo>
                  <a:lnTo>
                    <a:pt x="2461" y="692"/>
                  </a:lnTo>
                  <a:lnTo>
                    <a:pt x="2395" y="749"/>
                  </a:lnTo>
                  <a:lnTo>
                    <a:pt x="2335" y="807"/>
                  </a:lnTo>
                  <a:lnTo>
                    <a:pt x="2278" y="866"/>
                  </a:lnTo>
                  <a:lnTo>
                    <a:pt x="2224" y="924"/>
                  </a:lnTo>
                  <a:lnTo>
                    <a:pt x="2171" y="985"/>
                  </a:lnTo>
                  <a:lnTo>
                    <a:pt x="2120" y="1046"/>
                  </a:lnTo>
                  <a:lnTo>
                    <a:pt x="2067" y="1109"/>
                  </a:lnTo>
                  <a:lnTo>
                    <a:pt x="2067" y="1109"/>
                  </a:lnTo>
                  <a:lnTo>
                    <a:pt x="2018" y="1167"/>
                  </a:lnTo>
                  <a:lnTo>
                    <a:pt x="1966" y="1227"/>
                  </a:lnTo>
                  <a:lnTo>
                    <a:pt x="1912" y="1289"/>
                  </a:lnTo>
                  <a:lnTo>
                    <a:pt x="1856" y="1352"/>
                  </a:lnTo>
                  <a:lnTo>
                    <a:pt x="1794" y="1417"/>
                  </a:lnTo>
                  <a:lnTo>
                    <a:pt x="1730" y="1484"/>
                  </a:lnTo>
                  <a:lnTo>
                    <a:pt x="1659" y="1551"/>
                  </a:lnTo>
                  <a:lnTo>
                    <a:pt x="1584" y="1620"/>
                  </a:lnTo>
                  <a:lnTo>
                    <a:pt x="1502" y="1691"/>
                  </a:lnTo>
                  <a:lnTo>
                    <a:pt x="1413" y="1764"/>
                  </a:lnTo>
                  <a:lnTo>
                    <a:pt x="1413" y="1764"/>
                  </a:lnTo>
                  <a:lnTo>
                    <a:pt x="1290" y="1850"/>
                  </a:lnTo>
                  <a:lnTo>
                    <a:pt x="1151" y="1933"/>
                  </a:lnTo>
                  <a:lnTo>
                    <a:pt x="1002" y="2010"/>
                  </a:lnTo>
                  <a:lnTo>
                    <a:pt x="851" y="2083"/>
                  </a:lnTo>
                  <a:lnTo>
                    <a:pt x="705" y="2147"/>
                  </a:lnTo>
                  <a:lnTo>
                    <a:pt x="568" y="2205"/>
                  </a:lnTo>
                  <a:lnTo>
                    <a:pt x="448" y="2251"/>
                  </a:lnTo>
                  <a:lnTo>
                    <a:pt x="354" y="2289"/>
                  </a:lnTo>
                  <a:lnTo>
                    <a:pt x="290" y="2315"/>
                  </a:lnTo>
                  <a:lnTo>
                    <a:pt x="264" y="2329"/>
                  </a:lnTo>
                  <a:lnTo>
                    <a:pt x="264" y="2329"/>
                  </a:lnTo>
                  <a:lnTo>
                    <a:pt x="263" y="2331"/>
                  </a:lnTo>
                  <a:lnTo>
                    <a:pt x="262" y="2333"/>
                  </a:lnTo>
                  <a:lnTo>
                    <a:pt x="262" y="2334"/>
                  </a:lnTo>
                  <a:lnTo>
                    <a:pt x="261" y="2336"/>
                  </a:lnTo>
                  <a:lnTo>
                    <a:pt x="260" y="2337"/>
                  </a:lnTo>
                  <a:lnTo>
                    <a:pt x="259" y="2339"/>
                  </a:lnTo>
                  <a:lnTo>
                    <a:pt x="258" y="2340"/>
                  </a:lnTo>
                  <a:lnTo>
                    <a:pt x="257" y="2341"/>
                  </a:lnTo>
                  <a:lnTo>
                    <a:pt x="255" y="2342"/>
                  </a:lnTo>
                  <a:lnTo>
                    <a:pt x="254" y="2344"/>
                  </a:lnTo>
                  <a:lnTo>
                    <a:pt x="254" y="2344"/>
                  </a:lnTo>
                  <a:lnTo>
                    <a:pt x="210" y="2411"/>
                  </a:lnTo>
                  <a:lnTo>
                    <a:pt x="158" y="2497"/>
                  </a:lnTo>
                  <a:lnTo>
                    <a:pt x="104" y="2599"/>
                  </a:lnTo>
                  <a:lnTo>
                    <a:pt x="55" y="2714"/>
                  </a:lnTo>
                  <a:lnTo>
                    <a:pt x="17" y="2839"/>
                  </a:lnTo>
                  <a:lnTo>
                    <a:pt x="0" y="2970"/>
                  </a:lnTo>
                  <a:lnTo>
                    <a:pt x="7" y="3106"/>
                  </a:lnTo>
                  <a:lnTo>
                    <a:pt x="46" y="3243"/>
                  </a:lnTo>
                  <a:lnTo>
                    <a:pt x="125" y="3379"/>
                  </a:lnTo>
                  <a:lnTo>
                    <a:pt x="249" y="3509"/>
                  </a:lnTo>
                  <a:lnTo>
                    <a:pt x="249" y="3509"/>
                  </a:lnTo>
                  <a:lnTo>
                    <a:pt x="239" y="3430"/>
                  </a:lnTo>
                  <a:lnTo>
                    <a:pt x="232" y="3342"/>
                  </a:lnTo>
                  <a:lnTo>
                    <a:pt x="228" y="3248"/>
                  </a:lnTo>
                  <a:lnTo>
                    <a:pt x="228" y="3150"/>
                  </a:lnTo>
                  <a:lnTo>
                    <a:pt x="235" y="3052"/>
                  </a:lnTo>
                  <a:lnTo>
                    <a:pt x="251" y="2957"/>
                  </a:lnTo>
                  <a:lnTo>
                    <a:pt x="276" y="2868"/>
                  </a:lnTo>
                  <a:lnTo>
                    <a:pt x="312" y="2789"/>
                  </a:lnTo>
                  <a:lnTo>
                    <a:pt x="361" y="2721"/>
                  </a:lnTo>
                  <a:lnTo>
                    <a:pt x="423" y="2669"/>
                  </a:lnTo>
                  <a:lnTo>
                    <a:pt x="423" y="2669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8" name="Freeform 340">
              <a:extLst>
                <a:ext uri="{FF2B5EF4-FFF2-40B4-BE49-F238E27FC236}">
                  <a16:creationId xmlns:a16="http://schemas.microsoft.com/office/drawing/2014/main" id="{1625EF0A-4BB9-4BB9-2638-D21898A7B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" y="1430"/>
              <a:ext cx="818" cy="610"/>
            </a:xfrm>
            <a:custGeom>
              <a:avLst/>
              <a:gdLst>
                <a:gd name="T0" fmla="*/ 4568 w 4908"/>
                <a:gd name="T1" fmla="*/ 1156 h 3660"/>
                <a:gd name="T2" fmla="*/ 4292 w 4908"/>
                <a:gd name="T3" fmla="*/ 1208 h 3660"/>
                <a:gd name="T4" fmla="*/ 4099 w 4908"/>
                <a:gd name="T5" fmla="*/ 1259 h 3660"/>
                <a:gd name="T6" fmla="*/ 3960 w 4908"/>
                <a:gd name="T7" fmla="*/ 1318 h 3660"/>
                <a:gd name="T8" fmla="*/ 3932 w 4908"/>
                <a:gd name="T9" fmla="*/ 1330 h 3660"/>
                <a:gd name="T10" fmla="*/ 3902 w 4908"/>
                <a:gd name="T11" fmla="*/ 1343 h 3660"/>
                <a:gd name="T12" fmla="*/ 3882 w 4908"/>
                <a:gd name="T13" fmla="*/ 1349 h 3660"/>
                <a:gd name="T14" fmla="*/ 3869 w 4908"/>
                <a:gd name="T15" fmla="*/ 1352 h 3660"/>
                <a:gd name="T16" fmla="*/ 3827 w 4908"/>
                <a:gd name="T17" fmla="*/ 1370 h 3660"/>
                <a:gd name="T18" fmla="*/ 3761 w 4908"/>
                <a:gd name="T19" fmla="*/ 1400 h 3660"/>
                <a:gd name="T20" fmla="*/ 3705 w 4908"/>
                <a:gd name="T21" fmla="*/ 1427 h 3660"/>
                <a:gd name="T22" fmla="*/ 3565 w 4908"/>
                <a:gd name="T23" fmla="*/ 1508 h 3660"/>
                <a:gd name="T24" fmla="*/ 3118 w 4908"/>
                <a:gd name="T25" fmla="*/ 1895 h 3660"/>
                <a:gd name="T26" fmla="*/ 2701 w 4908"/>
                <a:gd name="T27" fmla="*/ 2341 h 3660"/>
                <a:gd name="T28" fmla="*/ 2470 w 4908"/>
                <a:gd name="T29" fmla="*/ 2613 h 3660"/>
                <a:gd name="T30" fmla="*/ 2263 w 4908"/>
                <a:gd name="T31" fmla="*/ 2809 h 3660"/>
                <a:gd name="T32" fmla="*/ 1804 w 4908"/>
                <a:gd name="T33" fmla="*/ 3120 h 3660"/>
                <a:gd name="T34" fmla="*/ 1330 w 4908"/>
                <a:gd name="T35" fmla="*/ 3398 h 3660"/>
                <a:gd name="T36" fmla="*/ 1112 w 4908"/>
                <a:gd name="T37" fmla="*/ 3523 h 3660"/>
                <a:gd name="T38" fmla="*/ 1054 w 4908"/>
                <a:gd name="T39" fmla="*/ 3557 h 3660"/>
                <a:gd name="T40" fmla="*/ 828 w 4908"/>
                <a:gd name="T41" fmla="*/ 3642 h 3660"/>
                <a:gd name="T42" fmla="*/ 504 w 4908"/>
                <a:gd name="T43" fmla="*/ 3642 h 3660"/>
                <a:gd name="T44" fmla="*/ 272 w 4908"/>
                <a:gd name="T45" fmla="*/ 3523 h 3660"/>
                <a:gd name="T46" fmla="*/ 9 w 4908"/>
                <a:gd name="T47" fmla="*/ 3118 h 3660"/>
                <a:gd name="T48" fmla="*/ 53 w 4908"/>
                <a:gd name="T49" fmla="*/ 2720 h 3660"/>
                <a:gd name="T50" fmla="*/ 211 w 4908"/>
                <a:gd name="T51" fmla="*/ 2412 h 3660"/>
                <a:gd name="T52" fmla="*/ 258 w 4908"/>
                <a:gd name="T53" fmla="*/ 2342 h 3660"/>
                <a:gd name="T54" fmla="*/ 260 w 4908"/>
                <a:gd name="T55" fmla="*/ 2339 h 3660"/>
                <a:gd name="T56" fmla="*/ 263 w 4908"/>
                <a:gd name="T57" fmla="*/ 2336 h 3660"/>
                <a:gd name="T58" fmla="*/ 267 w 4908"/>
                <a:gd name="T59" fmla="*/ 2333 h 3660"/>
                <a:gd name="T60" fmla="*/ 356 w 4908"/>
                <a:gd name="T61" fmla="*/ 2291 h 3660"/>
                <a:gd name="T62" fmla="*/ 705 w 4908"/>
                <a:gd name="T63" fmla="*/ 2147 h 3660"/>
                <a:gd name="T64" fmla="*/ 1150 w 4908"/>
                <a:gd name="T65" fmla="*/ 1931 h 3660"/>
                <a:gd name="T66" fmla="*/ 1411 w 4908"/>
                <a:gd name="T67" fmla="*/ 1763 h 3660"/>
                <a:gd name="T68" fmla="*/ 1659 w 4908"/>
                <a:gd name="T69" fmla="*/ 1550 h 3660"/>
                <a:gd name="T70" fmla="*/ 1855 w 4908"/>
                <a:gd name="T71" fmla="*/ 1352 h 3660"/>
                <a:gd name="T72" fmla="*/ 2016 w 4908"/>
                <a:gd name="T73" fmla="*/ 1167 h 3660"/>
                <a:gd name="T74" fmla="*/ 2118 w 4908"/>
                <a:gd name="T75" fmla="*/ 1045 h 3660"/>
                <a:gd name="T76" fmla="*/ 2277 w 4908"/>
                <a:gd name="T77" fmla="*/ 865 h 3660"/>
                <a:gd name="T78" fmla="*/ 2460 w 4908"/>
                <a:gd name="T79" fmla="*/ 692 h 3660"/>
                <a:gd name="T80" fmla="*/ 2690 w 4908"/>
                <a:gd name="T81" fmla="*/ 518 h 3660"/>
                <a:gd name="T82" fmla="*/ 3028 w 4908"/>
                <a:gd name="T83" fmla="*/ 327 h 3660"/>
                <a:gd name="T84" fmla="*/ 3506 w 4908"/>
                <a:gd name="T85" fmla="*/ 132 h 3660"/>
                <a:gd name="T86" fmla="*/ 3837 w 4908"/>
                <a:gd name="T87" fmla="*/ 35 h 3660"/>
                <a:gd name="T88" fmla="*/ 3914 w 4908"/>
                <a:gd name="T89" fmla="*/ 17 h 3660"/>
                <a:gd name="T90" fmla="*/ 4052 w 4908"/>
                <a:gd name="T91" fmla="*/ 2 h 3660"/>
                <a:gd name="T92" fmla="*/ 4358 w 4908"/>
                <a:gd name="T93" fmla="*/ 17 h 3660"/>
                <a:gd name="T94" fmla="*/ 4671 w 4908"/>
                <a:gd name="T95" fmla="*/ 154 h 3660"/>
                <a:gd name="T96" fmla="*/ 4792 w 4908"/>
                <a:gd name="T97" fmla="*/ 315 h 3660"/>
                <a:gd name="T98" fmla="*/ 4881 w 4908"/>
                <a:gd name="T99" fmla="*/ 531 h 3660"/>
                <a:gd name="T100" fmla="*/ 4908 w 4908"/>
                <a:gd name="T101" fmla="*/ 732 h 3660"/>
                <a:gd name="T102" fmla="*/ 4879 w 4908"/>
                <a:gd name="T103" fmla="*/ 907 h 3660"/>
                <a:gd name="T104" fmla="*/ 4849 w 4908"/>
                <a:gd name="T105" fmla="*/ 978 h 3660"/>
                <a:gd name="T106" fmla="*/ 4792 w 4908"/>
                <a:gd name="T107" fmla="*/ 1065 h 3660"/>
                <a:gd name="T108" fmla="*/ 4728 w 4908"/>
                <a:gd name="T109" fmla="*/ 1121 h 3660"/>
                <a:gd name="T110" fmla="*/ 4684 w 4908"/>
                <a:gd name="T111" fmla="*/ 1138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8" h="3660">
                  <a:moveTo>
                    <a:pt x="4684" y="1138"/>
                  </a:moveTo>
                  <a:lnTo>
                    <a:pt x="4684" y="1138"/>
                  </a:lnTo>
                  <a:lnTo>
                    <a:pt x="4568" y="1156"/>
                  </a:lnTo>
                  <a:lnTo>
                    <a:pt x="4465" y="1174"/>
                  </a:lnTo>
                  <a:lnTo>
                    <a:pt x="4373" y="1191"/>
                  </a:lnTo>
                  <a:lnTo>
                    <a:pt x="4292" y="1208"/>
                  </a:lnTo>
                  <a:lnTo>
                    <a:pt x="4220" y="1225"/>
                  </a:lnTo>
                  <a:lnTo>
                    <a:pt x="4156" y="1242"/>
                  </a:lnTo>
                  <a:lnTo>
                    <a:pt x="4099" y="1259"/>
                  </a:lnTo>
                  <a:lnTo>
                    <a:pt x="4049" y="1277"/>
                  </a:lnTo>
                  <a:lnTo>
                    <a:pt x="4002" y="1297"/>
                  </a:lnTo>
                  <a:lnTo>
                    <a:pt x="3960" y="1318"/>
                  </a:lnTo>
                  <a:lnTo>
                    <a:pt x="3960" y="1318"/>
                  </a:lnTo>
                  <a:lnTo>
                    <a:pt x="3945" y="1325"/>
                  </a:lnTo>
                  <a:lnTo>
                    <a:pt x="3932" y="1330"/>
                  </a:lnTo>
                  <a:lnTo>
                    <a:pt x="3921" y="1335"/>
                  </a:lnTo>
                  <a:lnTo>
                    <a:pt x="3911" y="1340"/>
                  </a:lnTo>
                  <a:lnTo>
                    <a:pt x="3902" y="1343"/>
                  </a:lnTo>
                  <a:lnTo>
                    <a:pt x="3895" y="1345"/>
                  </a:lnTo>
                  <a:lnTo>
                    <a:pt x="3888" y="1347"/>
                  </a:lnTo>
                  <a:lnTo>
                    <a:pt x="3882" y="1349"/>
                  </a:lnTo>
                  <a:lnTo>
                    <a:pt x="3875" y="1351"/>
                  </a:lnTo>
                  <a:lnTo>
                    <a:pt x="3869" y="1352"/>
                  </a:lnTo>
                  <a:lnTo>
                    <a:pt x="3869" y="1352"/>
                  </a:lnTo>
                  <a:lnTo>
                    <a:pt x="3861" y="1355"/>
                  </a:lnTo>
                  <a:lnTo>
                    <a:pt x="3846" y="1362"/>
                  </a:lnTo>
                  <a:lnTo>
                    <a:pt x="3827" y="1370"/>
                  </a:lnTo>
                  <a:lnTo>
                    <a:pt x="3807" y="1379"/>
                  </a:lnTo>
                  <a:lnTo>
                    <a:pt x="3784" y="1390"/>
                  </a:lnTo>
                  <a:lnTo>
                    <a:pt x="3761" y="1400"/>
                  </a:lnTo>
                  <a:lnTo>
                    <a:pt x="3739" y="1411"/>
                  </a:lnTo>
                  <a:lnTo>
                    <a:pt x="3720" y="1420"/>
                  </a:lnTo>
                  <a:lnTo>
                    <a:pt x="3705" y="1427"/>
                  </a:lnTo>
                  <a:lnTo>
                    <a:pt x="3694" y="1432"/>
                  </a:lnTo>
                  <a:lnTo>
                    <a:pt x="3694" y="1432"/>
                  </a:lnTo>
                  <a:lnTo>
                    <a:pt x="3565" y="1508"/>
                  </a:lnTo>
                  <a:lnTo>
                    <a:pt x="3422" y="1617"/>
                  </a:lnTo>
                  <a:lnTo>
                    <a:pt x="3271" y="1748"/>
                  </a:lnTo>
                  <a:lnTo>
                    <a:pt x="3118" y="1895"/>
                  </a:lnTo>
                  <a:lnTo>
                    <a:pt x="2968" y="2048"/>
                  </a:lnTo>
                  <a:lnTo>
                    <a:pt x="2827" y="2200"/>
                  </a:lnTo>
                  <a:lnTo>
                    <a:pt x="2701" y="2341"/>
                  </a:lnTo>
                  <a:lnTo>
                    <a:pt x="2596" y="2462"/>
                  </a:lnTo>
                  <a:lnTo>
                    <a:pt x="2517" y="2556"/>
                  </a:lnTo>
                  <a:lnTo>
                    <a:pt x="2470" y="2613"/>
                  </a:lnTo>
                  <a:lnTo>
                    <a:pt x="2470" y="2613"/>
                  </a:lnTo>
                  <a:lnTo>
                    <a:pt x="2382" y="2708"/>
                  </a:lnTo>
                  <a:lnTo>
                    <a:pt x="2263" y="2809"/>
                  </a:lnTo>
                  <a:lnTo>
                    <a:pt x="2123" y="2913"/>
                  </a:lnTo>
                  <a:lnTo>
                    <a:pt x="1968" y="3017"/>
                  </a:lnTo>
                  <a:lnTo>
                    <a:pt x="1804" y="3120"/>
                  </a:lnTo>
                  <a:lnTo>
                    <a:pt x="1639" y="3220"/>
                  </a:lnTo>
                  <a:lnTo>
                    <a:pt x="1479" y="3313"/>
                  </a:lnTo>
                  <a:lnTo>
                    <a:pt x="1330" y="3398"/>
                  </a:lnTo>
                  <a:lnTo>
                    <a:pt x="1200" y="3472"/>
                  </a:lnTo>
                  <a:lnTo>
                    <a:pt x="1096" y="3533"/>
                  </a:lnTo>
                  <a:lnTo>
                    <a:pt x="1112" y="3523"/>
                  </a:lnTo>
                  <a:lnTo>
                    <a:pt x="1112" y="3523"/>
                  </a:lnTo>
                  <a:lnTo>
                    <a:pt x="1094" y="3534"/>
                  </a:lnTo>
                  <a:lnTo>
                    <a:pt x="1054" y="3557"/>
                  </a:lnTo>
                  <a:lnTo>
                    <a:pt x="995" y="3585"/>
                  </a:lnTo>
                  <a:lnTo>
                    <a:pt x="918" y="3616"/>
                  </a:lnTo>
                  <a:lnTo>
                    <a:pt x="828" y="3642"/>
                  </a:lnTo>
                  <a:lnTo>
                    <a:pt x="726" y="3659"/>
                  </a:lnTo>
                  <a:lnTo>
                    <a:pt x="618" y="3660"/>
                  </a:lnTo>
                  <a:lnTo>
                    <a:pt x="504" y="3642"/>
                  </a:lnTo>
                  <a:lnTo>
                    <a:pt x="387" y="3598"/>
                  </a:lnTo>
                  <a:lnTo>
                    <a:pt x="272" y="3523"/>
                  </a:lnTo>
                  <a:lnTo>
                    <a:pt x="272" y="3523"/>
                  </a:lnTo>
                  <a:lnTo>
                    <a:pt x="138" y="3392"/>
                  </a:lnTo>
                  <a:lnTo>
                    <a:pt x="54" y="3257"/>
                  </a:lnTo>
                  <a:lnTo>
                    <a:pt x="9" y="3118"/>
                  </a:lnTo>
                  <a:lnTo>
                    <a:pt x="0" y="2981"/>
                  </a:lnTo>
                  <a:lnTo>
                    <a:pt x="17" y="2847"/>
                  </a:lnTo>
                  <a:lnTo>
                    <a:pt x="53" y="2720"/>
                  </a:lnTo>
                  <a:lnTo>
                    <a:pt x="103" y="2603"/>
                  </a:lnTo>
                  <a:lnTo>
                    <a:pt x="158" y="2499"/>
                  </a:lnTo>
                  <a:lnTo>
                    <a:pt x="211" y="2412"/>
                  </a:lnTo>
                  <a:lnTo>
                    <a:pt x="257" y="2343"/>
                  </a:lnTo>
                  <a:lnTo>
                    <a:pt x="257" y="2343"/>
                  </a:lnTo>
                  <a:lnTo>
                    <a:pt x="258" y="2342"/>
                  </a:lnTo>
                  <a:lnTo>
                    <a:pt x="258" y="2341"/>
                  </a:lnTo>
                  <a:lnTo>
                    <a:pt x="259" y="2340"/>
                  </a:lnTo>
                  <a:lnTo>
                    <a:pt x="260" y="2339"/>
                  </a:lnTo>
                  <a:lnTo>
                    <a:pt x="261" y="2338"/>
                  </a:lnTo>
                  <a:lnTo>
                    <a:pt x="262" y="2337"/>
                  </a:lnTo>
                  <a:lnTo>
                    <a:pt x="263" y="2336"/>
                  </a:lnTo>
                  <a:lnTo>
                    <a:pt x="264" y="2335"/>
                  </a:lnTo>
                  <a:lnTo>
                    <a:pt x="265" y="2334"/>
                  </a:lnTo>
                  <a:lnTo>
                    <a:pt x="267" y="2333"/>
                  </a:lnTo>
                  <a:lnTo>
                    <a:pt x="267" y="2333"/>
                  </a:lnTo>
                  <a:lnTo>
                    <a:pt x="292" y="2318"/>
                  </a:lnTo>
                  <a:lnTo>
                    <a:pt x="356" y="2291"/>
                  </a:lnTo>
                  <a:lnTo>
                    <a:pt x="450" y="2253"/>
                  </a:lnTo>
                  <a:lnTo>
                    <a:pt x="568" y="2204"/>
                  </a:lnTo>
                  <a:lnTo>
                    <a:pt x="705" y="2147"/>
                  </a:lnTo>
                  <a:lnTo>
                    <a:pt x="851" y="2083"/>
                  </a:lnTo>
                  <a:lnTo>
                    <a:pt x="1002" y="2010"/>
                  </a:lnTo>
                  <a:lnTo>
                    <a:pt x="1150" y="1931"/>
                  </a:lnTo>
                  <a:lnTo>
                    <a:pt x="1289" y="1849"/>
                  </a:lnTo>
                  <a:lnTo>
                    <a:pt x="1411" y="1763"/>
                  </a:lnTo>
                  <a:lnTo>
                    <a:pt x="1411" y="1763"/>
                  </a:lnTo>
                  <a:lnTo>
                    <a:pt x="1501" y="1691"/>
                  </a:lnTo>
                  <a:lnTo>
                    <a:pt x="1583" y="1620"/>
                  </a:lnTo>
                  <a:lnTo>
                    <a:pt x="1659" y="1550"/>
                  </a:lnTo>
                  <a:lnTo>
                    <a:pt x="1729" y="1482"/>
                  </a:lnTo>
                  <a:lnTo>
                    <a:pt x="1794" y="1417"/>
                  </a:lnTo>
                  <a:lnTo>
                    <a:pt x="1855" y="1352"/>
                  </a:lnTo>
                  <a:lnTo>
                    <a:pt x="1912" y="1289"/>
                  </a:lnTo>
                  <a:lnTo>
                    <a:pt x="1965" y="1227"/>
                  </a:lnTo>
                  <a:lnTo>
                    <a:pt x="2016" y="1167"/>
                  </a:lnTo>
                  <a:lnTo>
                    <a:pt x="2065" y="1107"/>
                  </a:lnTo>
                  <a:lnTo>
                    <a:pt x="2065" y="1107"/>
                  </a:lnTo>
                  <a:lnTo>
                    <a:pt x="2118" y="1045"/>
                  </a:lnTo>
                  <a:lnTo>
                    <a:pt x="2171" y="984"/>
                  </a:lnTo>
                  <a:lnTo>
                    <a:pt x="2223" y="924"/>
                  </a:lnTo>
                  <a:lnTo>
                    <a:pt x="2277" y="865"/>
                  </a:lnTo>
                  <a:lnTo>
                    <a:pt x="2335" y="806"/>
                  </a:lnTo>
                  <a:lnTo>
                    <a:pt x="2395" y="749"/>
                  </a:lnTo>
                  <a:lnTo>
                    <a:pt x="2460" y="692"/>
                  </a:lnTo>
                  <a:lnTo>
                    <a:pt x="2529" y="633"/>
                  </a:lnTo>
                  <a:lnTo>
                    <a:pt x="2606" y="576"/>
                  </a:lnTo>
                  <a:lnTo>
                    <a:pt x="2690" y="518"/>
                  </a:lnTo>
                  <a:lnTo>
                    <a:pt x="2690" y="518"/>
                  </a:lnTo>
                  <a:lnTo>
                    <a:pt x="2858" y="415"/>
                  </a:lnTo>
                  <a:lnTo>
                    <a:pt x="3028" y="327"/>
                  </a:lnTo>
                  <a:lnTo>
                    <a:pt x="3196" y="250"/>
                  </a:lnTo>
                  <a:lnTo>
                    <a:pt x="3357" y="185"/>
                  </a:lnTo>
                  <a:lnTo>
                    <a:pt x="3506" y="132"/>
                  </a:lnTo>
                  <a:lnTo>
                    <a:pt x="3638" y="89"/>
                  </a:lnTo>
                  <a:lnTo>
                    <a:pt x="3750" y="57"/>
                  </a:lnTo>
                  <a:lnTo>
                    <a:pt x="3837" y="35"/>
                  </a:lnTo>
                  <a:lnTo>
                    <a:pt x="3893" y="22"/>
                  </a:lnTo>
                  <a:lnTo>
                    <a:pt x="3914" y="17"/>
                  </a:lnTo>
                  <a:lnTo>
                    <a:pt x="3914" y="17"/>
                  </a:lnTo>
                  <a:lnTo>
                    <a:pt x="3932" y="14"/>
                  </a:lnTo>
                  <a:lnTo>
                    <a:pt x="3979" y="8"/>
                  </a:lnTo>
                  <a:lnTo>
                    <a:pt x="4052" y="2"/>
                  </a:lnTo>
                  <a:lnTo>
                    <a:pt x="4144" y="0"/>
                  </a:lnTo>
                  <a:lnTo>
                    <a:pt x="4248" y="4"/>
                  </a:lnTo>
                  <a:lnTo>
                    <a:pt x="4358" y="17"/>
                  </a:lnTo>
                  <a:lnTo>
                    <a:pt x="4470" y="46"/>
                  </a:lnTo>
                  <a:lnTo>
                    <a:pt x="4576" y="89"/>
                  </a:lnTo>
                  <a:lnTo>
                    <a:pt x="4671" y="154"/>
                  </a:lnTo>
                  <a:lnTo>
                    <a:pt x="4749" y="243"/>
                  </a:lnTo>
                  <a:lnTo>
                    <a:pt x="4749" y="243"/>
                  </a:lnTo>
                  <a:lnTo>
                    <a:pt x="4792" y="315"/>
                  </a:lnTo>
                  <a:lnTo>
                    <a:pt x="4830" y="388"/>
                  </a:lnTo>
                  <a:lnTo>
                    <a:pt x="4859" y="460"/>
                  </a:lnTo>
                  <a:lnTo>
                    <a:pt x="4881" y="531"/>
                  </a:lnTo>
                  <a:lnTo>
                    <a:pt x="4897" y="600"/>
                  </a:lnTo>
                  <a:lnTo>
                    <a:pt x="4906" y="668"/>
                  </a:lnTo>
                  <a:lnTo>
                    <a:pt x="4908" y="732"/>
                  </a:lnTo>
                  <a:lnTo>
                    <a:pt x="4904" y="794"/>
                  </a:lnTo>
                  <a:lnTo>
                    <a:pt x="4894" y="853"/>
                  </a:lnTo>
                  <a:lnTo>
                    <a:pt x="4879" y="907"/>
                  </a:lnTo>
                  <a:lnTo>
                    <a:pt x="4879" y="907"/>
                  </a:lnTo>
                  <a:lnTo>
                    <a:pt x="4864" y="944"/>
                  </a:lnTo>
                  <a:lnTo>
                    <a:pt x="4849" y="978"/>
                  </a:lnTo>
                  <a:lnTo>
                    <a:pt x="4831" y="1010"/>
                  </a:lnTo>
                  <a:lnTo>
                    <a:pt x="4812" y="1039"/>
                  </a:lnTo>
                  <a:lnTo>
                    <a:pt x="4792" y="1065"/>
                  </a:lnTo>
                  <a:lnTo>
                    <a:pt x="4772" y="1086"/>
                  </a:lnTo>
                  <a:lnTo>
                    <a:pt x="4750" y="1105"/>
                  </a:lnTo>
                  <a:lnTo>
                    <a:pt x="4728" y="1121"/>
                  </a:lnTo>
                  <a:lnTo>
                    <a:pt x="4706" y="1131"/>
                  </a:lnTo>
                  <a:lnTo>
                    <a:pt x="4684" y="1138"/>
                  </a:lnTo>
                  <a:lnTo>
                    <a:pt x="4684" y="113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9" name="Freeform 341">
              <a:extLst>
                <a:ext uri="{FF2B5EF4-FFF2-40B4-BE49-F238E27FC236}">
                  <a16:creationId xmlns:a16="http://schemas.microsoft.com/office/drawing/2014/main" id="{E8A5DDFF-9A79-E19C-DAB4-D8F7AE812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782"/>
              <a:ext cx="232" cy="293"/>
            </a:xfrm>
            <a:custGeom>
              <a:avLst/>
              <a:gdLst>
                <a:gd name="T0" fmla="*/ 1282 w 1392"/>
                <a:gd name="T1" fmla="*/ 1420 h 1753"/>
                <a:gd name="T2" fmla="*/ 1298 w 1392"/>
                <a:gd name="T3" fmla="*/ 1410 h 1753"/>
                <a:gd name="T4" fmla="*/ 1298 w 1392"/>
                <a:gd name="T5" fmla="*/ 1410 h 1753"/>
                <a:gd name="T6" fmla="*/ 1280 w 1392"/>
                <a:gd name="T7" fmla="*/ 1421 h 1753"/>
                <a:gd name="T8" fmla="*/ 1240 w 1392"/>
                <a:gd name="T9" fmla="*/ 1444 h 1753"/>
                <a:gd name="T10" fmla="*/ 1181 w 1392"/>
                <a:gd name="T11" fmla="*/ 1472 h 1753"/>
                <a:gd name="T12" fmla="*/ 1104 w 1392"/>
                <a:gd name="T13" fmla="*/ 1503 h 1753"/>
                <a:gd name="T14" fmla="*/ 1014 w 1392"/>
                <a:gd name="T15" fmla="*/ 1529 h 1753"/>
                <a:gd name="T16" fmla="*/ 912 w 1392"/>
                <a:gd name="T17" fmla="*/ 1546 h 1753"/>
                <a:gd name="T18" fmla="*/ 804 w 1392"/>
                <a:gd name="T19" fmla="*/ 1547 h 1753"/>
                <a:gd name="T20" fmla="*/ 690 w 1392"/>
                <a:gd name="T21" fmla="*/ 1529 h 1753"/>
                <a:gd name="T22" fmla="*/ 573 w 1392"/>
                <a:gd name="T23" fmla="*/ 1485 h 1753"/>
                <a:gd name="T24" fmla="*/ 458 w 1392"/>
                <a:gd name="T25" fmla="*/ 1410 h 1753"/>
                <a:gd name="T26" fmla="*/ 458 w 1392"/>
                <a:gd name="T27" fmla="*/ 1410 h 1753"/>
                <a:gd name="T28" fmla="*/ 324 w 1392"/>
                <a:gd name="T29" fmla="*/ 1279 h 1753"/>
                <a:gd name="T30" fmla="*/ 240 w 1392"/>
                <a:gd name="T31" fmla="*/ 1144 h 1753"/>
                <a:gd name="T32" fmla="*/ 195 w 1392"/>
                <a:gd name="T33" fmla="*/ 1005 h 1753"/>
                <a:gd name="T34" fmla="*/ 186 w 1392"/>
                <a:gd name="T35" fmla="*/ 868 h 1753"/>
                <a:gd name="T36" fmla="*/ 203 w 1392"/>
                <a:gd name="T37" fmla="*/ 734 h 1753"/>
                <a:gd name="T38" fmla="*/ 239 w 1392"/>
                <a:gd name="T39" fmla="*/ 607 h 1753"/>
                <a:gd name="T40" fmla="*/ 289 w 1392"/>
                <a:gd name="T41" fmla="*/ 490 h 1753"/>
                <a:gd name="T42" fmla="*/ 344 w 1392"/>
                <a:gd name="T43" fmla="*/ 386 h 1753"/>
                <a:gd name="T44" fmla="*/ 397 w 1392"/>
                <a:gd name="T45" fmla="*/ 299 h 1753"/>
                <a:gd name="T46" fmla="*/ 443 w 1392"/>
                <a:gd name="T47" fmla="*/ 230 h 1753"/>
                <a:gd name="T48" fmla="*/ 443 w 1392"/>
                <a:gd name="T49" fmla="*/ 230 h 1753"/>
                <a:gd name="T50" fmla="*/ 444 w 1392"/>
                <a:gd name="T51" fmla="*/ 229 h 1753"/>
                <a:gd name="T52" fmla="*/ 444 w 1392"/>
                <a:gd name="T53" fmla="*/ 228 h 1753"/>
                <a:gd name="T54" fmla="*/ 445 w 1392"/>
                <a:gd name="T55" fmla="*/ 227 h 1753"/>
                <a:gd name="T56" fmla="*/ 446 w 1392"/>
                <a:gd name="T57" fmla="*/ 226 h 1753"/>
                <a:gd name="T58" fmla="*/ 447 w 1392"/>
                <a:gd name="T59" fmla="*/ 225 h 1753"/>
                <a:gd name="T60" fmla="*/ 448 w 1392"/>
                <a:gd name="T61" fmla="*/ 224 h 1753"/>
                <a:gd name="T62" fmla="*/ 449 w 1392"/>
                <a:gd name="T63" fmla="*/ 223 h 1753"/>
                <a:gd name="T64" fmla="*/ 450 w 1392"/>
                <a:gd name="T65" fmla="*/ 222 h 1753"/>
                <a:gd name="T66" fmla="*/ 451 w 1392"/>
                <a:gd name="T67" fmla="*/ 221 h 1753"/>
                <a:gd name="T68" fmla="*/ 453 w 1392"/>
                <a:gd name="T69" fmla="*/ 220 h 1753"/>
                <a:gd name="T70" fmla="*/ 308 w 1392"/>
                <a:gd name="T71" fmla="*/ 0 h 1753"/>
                <a:gd name="T72" fmla="*/ 308 w 1392"/>
                <a:gd name="T73" fmla="*/ 0 h 1753"/>
                <a:gd name="T74" fmla="*/ 288 w 1392"/>
                <a:gd name="T75" fmla="*/ 27 h 1753"/>
                <a:gd name="T76" fmla="*/ 238 w 1392"/>
                <a:gd name="T77" fmla="*/ 102 h 1753"/>
                <a:gd name="T78" fmla="*/ 171 w 1392"/>
                <a:gd name="T79" fmla="*/ 219 h 1753"/>
                <a:gd name="T80" fmla="*/ 100 w 1392"/>
                <a:gd name="T81" fmla="*/ 369 h 1753"/>
                <a:gd name="T82" fmla="*/ 39 w 1392"/>
                <a:gd name="T83" fmla="*/ 545 h 1753"/>
                <a:gd name="T84" fmla="*/ 2 w 1392"/>
                <a:gd name="T85" fmla="*/ 738 h 1753"/>
                <a:gd name="T86" fmla="*/ 0 w 1392"/>
                <a:gd name="T87" fmla="*/ 944 h 1753"/>
                <a:gd name="T88" fmla="*/ 48 w 1392"/>
                <a:gd name="T89" fmla="*/ 1153 h 1753"/>
                <a:gd name="T90" fmla="*/ 160 w 1392"/>
                <a:gd name="T91" fmla="*/ 1357 h 1753"/>
                <a:gd name="T92" fmla="*/ 348 w 1392"/>
                <a:gd name="T93" fmla="*/ 1550 h 1753"/>
                <a:gd name="T94" fmla="*/ 348 w 1392"/>
                <a:gd name="T95" fmla="*/ 1550 h 1753"/>
                <a:gd name="T96" fmla="*/ 493 w 1392"/>
                <a:gd name="T97" fmla="*/ 1646 h 1753"/>
                <a:gd name="T98" fmla="*/ 639 w 1392"/>
                <a:gd name="T99" fmla="*/ 1708 h 1753"/>
                <a:gd name="T100" fmla="*/ 782 w 1392"/>
                <a:gd name="T101" fmla="*/ 1742 h 1753"/>
                <a:gd name="T102" fmla="*/ 921 w 1392"/>
                <a:gd name="T103" fmla="*/ 1753 h 1753"/>
                <a:gd name="T104" fmla="*/ 1048 w 1392"/>
                <a:gd name="T105" fmla="*/ 1748 h 1753"/>
                <a:gd name="T106" fmla="*/ 1161 w 1392"/>
                <a:gd name="T107" fmla="*/ 1731 h 1753"/>
                <a:gd name="T108" fmla="*/ 1256 w 1392"/>
                <a:gd name="T109" fmla="*/ 1708 h 1753"/>
                <a:gd name="T110" fmla="*/ 1329 w 1392"/>
                <a:gd name="T111" fmla="*/ 1686 h 1753"/>
                <a:gd name="T112" fmla="*/ 1376 w 1392"/>
                <a:gd name="T113" fmla="*/ 1668 h 1753"/>
                <a:gd name="T114" fmla="*/ 1392 w 1392"/>
                <a:gd name="T115" fmla="*/ 1661 h 1753"/>
                <a:gd name="T116" fmla="*/ 1282 w 1392"/>
                <a:gd name="T117" fmla="*/ 1420 h 1753"/>
                <a:gd name="T118" fmla="*/ 1282 w 1392"/>
                <a:gd name="T119" fmla="*/ 1420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2" h="1753">
                  <a:moveTo>
                    <a:pt x="1282" y="1420"/>
                  </a:moveTo>
                  <a:lnTo>
                    <a:pt x="1298" y="1410"/>
                  </a:lnTo>
                  <a:lnTo>
                    <a:pt x="1298" y="1410"/>
                  </a:lnTo>
                  <a:lnTo>
                    <a:pt x="1280" y="1421"/>
                  </a:lnTo>
                  <a:lnTo>
                    <a:pt x="1240" y="1444"/>
                  </a:lnTo>
                  <a:lnTo>
                    <a:pt x="1181" y="1472"/>
                  </a:lnTo>
                  <a:lnTo>
                    <a:pt x="1104" y="1503"/>
                  </a:lnTo>
                  <a:lnTo>
                    <a:pt x="1014" y="1529"/>
                  </a:lnTo>
                  <a:lnTo>
                    <a:pt x="912" y="1546"/>
                  </a:lnTo>
                  <a:lnTo>
                    <a:pt x="804" y="1547"/>
                  </a:lnTo>
                  <a:lnTo>
                    <a:pt x="690" y="1529"/>
                  </a:lnTo>
                  <a:lnTo>
                    <a:pt x="573" y="1485"/>
                  </a:lnTo>
                  <a:lnTo>
                    <a:pt x="458" y="1410"/>
                  </a:lnTo>
                  <a:lnTo>
                    <a:pt x="458" y="1410"/>
                  </a:lnTo>
                  <a:lnTo>
                    <a:pt x="324" y="1279"/>
                  </a:lnTo>
                  <a:lnTo>
                    <a:pt x="240" y="1144"/>
                  </a:lnTo>
                  <a:lnTo>
                    <a:pt x="195" y="1005"/>
                  </a:lnTo>
                  <a:lnTo>
                    <a:pt x="186" y="868"/>
                  </a:lnTo>
                  <a:lnTo>
                    <a:pt x="203" y="734"/>
                  </a:lnTo>
                  <a:lnTo>
                    <a:pt x="239" y="607"/>
                  </a:lnTo>
                  <a:lnTo>
                    <a:pt x="289" y="490"/>
                  </a:lnTo>
                  <a:lnTo>
                    <a:pt x="344" y="386"/>
                  </a:lnTo>
                  <a:lnTo>
                    <a:pt x="397" y="299"/>
                  </a:lnTo>
                  <a:lnTo>
                    <a:pt x="443" y="230"/>
                  </a:lnTo>
                  <a:lnTo>
                    <a:pt x="443" y="230"/>
                  </a:lnTo>
                  <a:lnTo>
                    <a:pt x="444" y="229"/>
                  </a:lnTo>
                  <a:lnTo>
                    <a:pt x="444" y="228"/>
                  </a:lnTo>
                  <a:lnTo>
                    <a:pt x="445" y="227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8" y="224"/>
                  </a:lnTo>
                  <a:lnTo>
                    <a:pt x="449" y="223"/>
                  </a:lnTo>
                  <a:lnTo>
                    <a:pt x="450" y="222"/>
                  </a:lnTo>
                  <a:lnTo>
                    <a:pt x="451" y="221"/>
                  </a:lnTo>
                  <a:lnTo>
                    <a:pt x="453" y="220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288" y="27"/>
                  </a:lnTo>
                  <a:lnTo>
                    <a:pt x="238" y="102"/>
                  </a:lnTo>
                  <a:lnTo>
                    <a:pt x="171" y="219"/>
                  </a:lnTo>
                  <a:lnTo>
                    <a:pt x="100" y="369"/>
                  </a:lnTo>
                  <a:lnTo>
                    <a:pt x="39" y="545"/>
                  </a:lnTo>
                  <a:lnTo>
                    <a:pt x="2" y="738"/>
                  </a:lnTo>
                  <a:lnTo>
                    <a:pt x="0" y="944"/>
                  </a:lnTo>
                  <a:lnTo>
                    <a:pt x="48" y="1153"/>
                  </a:lnTo>
                  <a:lnTo>
                    <a:pt x="160" y="1357"/>
                  </a:lnTo>
                  <a:lnTo>
                    <a:pt x="348" y="1550"/>
                  </a:lnTo>
                  <a:lnTo>
                    <a:pt x="348" y="1550"/>
                  </a:lnTo>
                  <a:lnTo>
                    <a:pt x="493" y="1646"/>
                  </a:lnTo>
                  <a:lnTo>
                    <a:pt x="639" y="1708"/>
                  </a:lnTo>
                  <a:lnTo>
                    <a:pt x="782" y="1742"/>
                  </a:lnTo>
                  <a:lnTo>
                    <a:pt x="921" y="1753"/>
                  </a:lnTo>
                  <a:lnTo>
                    <a:pt x="1048" y="1748"/>
                  </a:lnTo>
                  <a:lnTo>
                    <a:pt x="1161" y="1731"/>
                  </a:lnTo>
                  <a:lnTo>
                    <a:pt x="1256" y="1708"/>
                  </a:lnTo>
                  <a:lnTo>
                    <a:pt x="1329" y="1686"/>
                  </a:lnTo>
                  <a:lnTo>
                    <a:pt x="1376" y="1668"/>
                  </a:lnTo>
                  <a:lnTo>
                    <a:pt x="1392" y="1661"/>
                  </a:lnTo>
                  <a:lnTo>
                    <a:pt x="1282" y="1420"/>
                  </a:lnTo>
                  <a:lnTo>
                    <a:pt x="1282" y="1420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0" name="Freeform 342">
              <a:extLst>
                <a:ext uri="{FF2B5EF4-FFF2-40B4-BE49-F238E27FC236}">
                  <a16:creationId xmlns:a16="http://schemas.microsoft.com/office/drawing/2014/main" id="{E4EA9346-DC8F-ECEE-6C71-B26E07920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782"/>
              <a:ext cx="232" cy="293"/>
            </a:xfrm>
            <a:custGeom>
              <a:avLst/>
              <a:gdLst>
                <a:gd name="T0" fmla="*/ 1282 w 1392"/>
                <a:gd name="T1" fmla="*/ 1420 h 1753"/>
                <a:gd name="T2" fmla="*/ 1298 w 1392"/>
                <a:gd name="T3" fmla="*/ 1410 h 1753"/>
                <a:gd name="T4" fmla="*/ 1298 w 1392"/>
                <a:gd name="T5" fmla="*/ 1410 h 1753"/>
                <a:gd name="T6" fmla="*/ 1280 w 1392"/>
                <a:gd name="T7" fmla="*/ 1421 h 1753"/>
                <a:gd name="T8" fmla="*/ 1240 w 1392"/>
                <a:gd name="T9" fmla="*/ 1444 h 1753"/>
                <a:gd name="T10" fmla="*/ 1181 w 1392"/>
                <a:gd name="T11" fmla="*/ 1472 h 1753"/>
                <a:gd name="T12" fmla="*/ 1104 w 1392"/>
                <a:gd name="T13" fmla="*/ 1503 h 1753"/>
                <a:gd name="T14" fmla="*/ 1014 w 1392"/>
                <a:gd name="T15" fmla="*/ 1529 h 1753"/>
                <a:gd name="T16" fmla="*/ 912 w 1392"/>
                <a:gd name="T17" fmla="*/ 1546 h 1753"/>
                <a:gd name="T18" fmla="*/ 804 w 1392"/>
                <a:gd name="T19" fmla="*/ 1547 h 1753"/>
                <a:gd name="T20" fmla="*/ 690 w 1392"/>
                <a:gd name="T21" fmla="*/ 1529 h 1753"/>
                <a:gd name="T22" fmla="*/ 573 w 1392"/>
                <a:gd name="T23" fmla="*/ 1485 h 1753"/>
                <a:gd name="T24" fmla="*/ 458 w 1392"/>
                <a:gd name="T25" fmla="*/ 1410 h 1753"/>
                <a:gd name="T26" fmla="*/ 458 w 1392"/>
                <a:gd name="T27" fmla="*/ 1410 h 1753"/>
                <a:gd name="T28" fmla="*/ 324 w 1392"/>
                <a:gd name="T29" fmla="*/ 1279 h 1753"/>
                <a:gd name="T30" fmla="*/ 240 w 1392"/>
                <a:gd name="T31" fmla="*/ 1144 h 1753"/>
                <a:gd name="T32" fmla="*/ 195 w 1392"/>
                <a:gd name="T33" fmla="*/ 1005 h 1753"/>
                <a:gd name="T34" fmla="*/ 186 w 1392"/>
                <a:gd name="T35" fmla="*/ 868 h 1753"/>
                <a:gd name="T36" fmla="*/ 203 w 1392"/>
                <a:gd name="T37" fmla="*/ 734 h 1753"/>
                <a:gd name="T38" fmla="*/ 239 w 1392"/>
                <a:gd name="T39" fmla="*/ 607 h 1753"/>
                <a:gd name="T40" fmla="*/ 289 w 1392"/>
                <a:gd name="T41" fmla="*/ 490 h 1753"/>
                <a:gd name="T42" fmla="*/ 344 w 1392"/>
                <a:gd name="T43" fmla="*/ 386 h 1753"/>
                <a:gd name="T44" fmla="*/ 397 w 1392"/>
                <a:gd name="T45" fmla="*/ 299 h 1753"/>
                <a:gd name="T46" fmla="*/ 443 w 1392"/>
                <a:gd name="T47" fmla="*/ 230 h 1753"/>
                <a:gd name="T48" fmla="*/ 443 w 1392"/>
                <a:gd name="T49" fmla="*/ 230 h 1753"/>
                <a:gd name="T50" fmla="*/ 444 w 1392"/>
                <a:gd name="T51" fmla="*/ 229 h 1753"/>
                <a:gd name="T52" fmla="*/ 444 w 1392"/>
                <a:gd name="T53" fmla="*/ 228 h 1753"/>
                <a:gd name="T54" fmla="*/ 445 w 1392"/>
                <a:gd name="T55" fmla="*/ 227 h 1753"/>
                <a:gd name="T56" fmla="*/ 446 w 1392"/>
                <a:gd name="T57" fmla="*/ 226 h 1753"/>
                <a:gd name="T58" fmla="*/ 447 w 1392"/>
                <a:gd name="T59" fmla="*/ 225 h 1753"/>
                <a:gd name="T60" fmla="*/ 448 w 1392"/>
                <a:gd name="T61" fmla="*/ 224 h 1753"/>
                <a:gd name="T62" fmla="*/ 449 w 1392"/>
                <a:gd name="T63" fmla="*/ 223 h 1753"/>
                <a:gd name="T64" fmla="*/ 450 w 1392"/>
                <a:gd name="T65" fmla="*/ 222 h 1753"/>
                <a:gd name="T66" fmla="*/ 451 w 1392"/>
                <a:gd name="T67" fmla="*/ 221 h 1753"/>
                <a:gd name="T68" fmla="*/ 453 w 1392"/>
                <a:gd name="T69" fmla="*/ 220 h 1753"/>
                <a:gd name="T70" fmla="*/ 308 w 1392"/>
                <a:gd name="T71" fmla="*/ 0 h 1753"/>
                <a:gd name="T72" fmla="*/ 308 w 1392"/>
                <a:gd name="T73" fmla="*/ 0 h 1753"/>
                <a:gd name="T74" fmla="*/ 288 w 1392"/>
                <a:gd name="T75" fmla="*/ 27 h 1753"/>
                <a:gd name="T76" fmla="*/ 238 w 1392"/>
                <a:gd name="T77" fmla="*/ 102 h 1753"/>
                <a:gd name="T78" fmla="*/ 171 w 1392"/>
                <a:gd name="T79" fmla="*/ 219 h 1753"/>
                <a:gd name="T80" fmla="*/ 100 w 1392"/>
                <a:gd name="T81" fmla="*/ 369 h 1753"/>
                <a:gd name="T82" fmla="*/ 39 w 1392"/>
                <a:gd name="T83" fmla="*/ 545 h 1753"/>
                <a:gd name="T84" fmla="*/ 2 w 1392"/>
                <a:gd name="T85" fmla="*/ 738 h 1753"/>
                <a:gd name="T86" fmla="*/ 0 w 1392"/>
                <a:gd name="T87" fmla="*/ 944 h 1753"/>
                <a:gd name="T88" fmla="*/ 48 w 1392"/>
                <a:gd name="T89" fmla="*/ 1153 h 1753"/>
                <a:gd name="T90" fmla="*/ 160 w 1392"/>
                <a:gd name="T91" fmla="*/ 1357 h 1753"/>
                <a:gd name="T92" fmla="*/ 348 w 1392"/>
                <a:gd name="T93" fmla="*/ 1550 h 1753"/>
                <a:gd name="T94" fmla="*/ 348 w 1392"/>
                <a:gd name="T95" fmla="*/ 1550 h 1753"/>
                <a:gd name="T96" fmla="*/ 493 w 1392"/>
                <a:gd name="T97" fmla="*/ 1646 h 1753"/>
                <a:gd name="T98" fmla="*/ 639 w 1392"/>
                <a:gd name="T99" fmla="*/ 1708 h 1753"/>
                <a:gd name="T100" fmla="*/ 782 w 1392"/>
                <a:gd name="T101" fmla="*/ 1742 h 1753"/>
                <a:gd name="T102" fmla="*/ 921 w 1392"/>
                <a:gd name="T103" fmla="*/ 1753 h 1753"/>
                <a:gd name="T104" fmla="*/ 1048 w 1392"/>
                <a:gd name="T105" fmla="*/ 1748 h 1753"/>
                <a:gd name="T106" fmla="*/ 1161 w 1392"/>
                <a:gd name="T107" fmla="*/ 1731 h 1753"/>
                <a:gd name="T108" fmla="*/ 1256 w 1392"/>
                <a:gd name="T109" fmla="*/ 1708 h 1753"/>
                <a:gd name="T110" fmla="*/ 1329 w 1392"/>
                <a:gd name="T111" fmla="*/ 1686 h 1753"/>
                <a:gd name="T112" fmla="*/ 1376 w 1392"/>
                <a:gd name="T113" fmla="*/ 1668 h 1753"/>
                <a:gd name="T114" fmla="*/ 1392 w 1392"/>
                <a:gd name="T115" fmla="*/ 1661 h 1753"/>
                <a:gd name="T116" fmla="*/ 1282 w 1392"/>
                <a:gd name="T117" fmla="*/ 1420 h 1753"/>
                <a:gd name="T118" fmla="*/ 1282 w 1392"/>
                <a:gd name="T119" fmla="*/ 1420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2" h="1753">
                  <a:moveTo>
                    <a:pt x="1282" y="1420"/>
                  </a:moveTo>
                  <a:lnTo>
                    <a:pt x="1298" y="1410"/>
                  </a:lnTo>
                  <a:lnTo>
                    <a:pt x="1298" y="1410"/>
                  </a:lnTo>
                  <a:lnTo>
                    <a:pt x="1280" y="1421"/>
                  </a:lnTo>
                  <a:lnTo>
                    <a:pt x="1240" y="1444"/>
                  </a:lnTo>
                  <a:lnTo>
                    <a:pt x="1181" y="1472"/>
                  </a:lnTo>
                  <a:lnTo>
                    <a:pt x="1104" y="1503"/>
                  </a:lnTo>
                  <a:lnTo>
                    <a:pt x="1014" y="1529"/>
                  </a:lnTo>
                  <a:lnTo>
                    <a:pt x="912" y="1546"/>
                  </a:lnTo>
                  <a:lnTo>
                    <a:pt x="804" y="1547"/>
                  </a:lnTo>
                  <a:lnTo>
                    <a:pt x="690" y="1529"/>
                  </a:lnTo>
                  <a:lnTo>
                    <a:pt x="573" y="1485"/>
                  </a:lnTo>
                  <a:lnTo>
                    <a:pt x="458" y="1410"/>
                  </a:lnTo>
                  <a:lnTo>
                    <a:pt x="458" y="1410"/>
                  </a:lnTo>
                  <a:lnTo>
                    <a:pt x="324" y="1279"/>
                  </a:lnTo>
                  <a:lnTo>
                    <a:pt x="240" y="1144"/>
                  </a:lnTo>
                  <a:lnTo>
                    <a:pt x="195" y="1005"/>
                  </a:lnTo>
                  <a:lnTo>
                    <a:pt x="186" y="868"/>
                  </a:lnTo>
                  <a:lnTo>
                    <a:pt x="203" y="734"/>
                  </a:lnTo>
                  <a:lnTo>
                    <a:pt x="239" y="607"/>
                  </a:lnTo>
                  <a:lnTo>
                    <a:pt x="289" y="490"/>
                  </a:lnTo>
                  <a:lnTo>
                    <a:pt x="344" y="386"/>
                  </a:lnTo>
                  <a:lnTo>
                    <a:pt x="397" y="299"/>
                  </a:lnTo>
                  <a:lnTo>
                    <a:pt x="443" y="230"/>
                  </a:lnTo>
                  <a:lnTo>
                    <a:pt x="443" y="230"/>
                  </a:lnTo>
                  <a:lnTo>
                    <a:pt x="444" y="229"/>
                  </a:lnTo>
                  <a:lnTo>
                    <a:pt x="444" y="228"/>
                  </a:lnTo>
                  <a:lnTo>
                    <a:pt x="445" y="227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8" y="224"/>
                  </a:lnTo>
                  <a:lnTo>
                    <a:pt x="449" y="223"/>
                  </a:lnTo>
                  <a:lnTo>
                    <a:pt x="450" y="222"/>
                  </a:lnTo>
                  <a:lnTo>
                    <a:pt x="451" y="221"/>
                  </a:lnTo>
                  <a:lnTo>
                    <a:pt x="453" y="220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288" y="27"/>
                  </a:lnTo>
                  <a:lnTo>
                    <a:pt x="238" y="102"/>
                  </a:lnTo>
                  <a:lnTo>
                    <a:pt x="171" y="219"/>
                  </a:lnTo>
                  <a:lnTo>
                    <a:pt x="100" y="369"/>
                  </a:lnTo>
                  <a:lnTo>
                    <a:pt x="39" y="545"/>
                  </a:lnTo>
                  <a:lnTo>
                    <a:pt x="2" y="738"/>
                  </a:lnTo>
                  <a:lnTo>
                    <a:pt x="0" y="944"/>
                  </a:lnTo>
                  <a:lnTo>
                    <a:pt x="48" y="1153"/>
                  </a:lnTo>
                  <a:lnTo>
                    <a:pt x="160" y="1357"/>
                  </a:lnTo>
                  <a:lnTo>
                    <a:pt x="348" y="1550"/>
                  </a:lnTo>
                  <a:lnTo>
                    <a:pt x="348" y="1550"/>
                  </a:lnTo>
                  <a:lnTo>
                    <a:pt x="493" y="1646"/>
                  </a:lnTo>
                  <a:lnTo>
                    <a:pt x="639" y="1708"/>
                  </a:lnTo>
                  <a:lnTo>
                    <a:pt x="782" y="1742"/>
                  </a:lnTo>
                  <a:lnTo>
                    <a:pt x="921" y="1753"/>
                  </a:lnTo>
                  <a:lnTo>
                    <a:pt x="1048" y="1748"/>
                  </a:lnTo>
                  <a:lnTo>
                    <a:pt x="1161" y="1731"/>
                  </a:lnTo>
                  <a:lnTo>
                    <a:pt x="1256" y="1708"/>
                  </a:lnTo>
                  <a:lnTo>
                    <a:pt x="1329" y="1686"/>
                  </a:lnTo>
                  <a:lnTo>
                    <a:pt x="1376" y="1668"/>
                  </a:lnTo>
                  <a:lnTo>
                    <a:pt x="1392" y="1661"/>
                  </a:lnTo>
                  <a:lnTo>
                    <a:pt x="1282" y="1420"/>
                  </a:lnTo>
                  <a:lnTo>
                    <a:pt x="1282" y="142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1" name="Freeform 343">
              <a:extLst>
                <a:ext uri="{FF2B5EF4-FFF2-40B4-BE49-F238E27FC236}">
                  <a16:creationId xmlns:a16="http://schemas.microsoft.com/office/drawing/2014/main" id="{75749B7E-251B-C346-055E-51AF11150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400"/>
              <a:ext cx="206" cy="245"/>
            </a:xfrm>
            <a:custGeom>
              <a:avLst/>
              <a:gdLst>
                <a:gd name="T0" fmla="*/ 1039 w 1235"/>
                <a:gd name="T1" fmla="*/ 292 h 1468"/>
                <a:gd name="T2" fmla="*/ 813 w 1235"/>
                <a:gd name="T3" fmla="*/ 96 h 1468"/>
                <a:gd name="T4" fmla="*/ 562 w 1235"/>
                <a:gd name="T5" fmla="*/ 12 h 1468"/>
                <a:gd name="T6" fmla="*/ 331 w 1235"/>
                <a:gd name="T7" fmla="*/ 1 h 1468"/>
                <a:gd name="T8" fmla="*/ 161 w 1235"/>
                <a:gd name="T9" fmla="*/ 21 h 1468"/>
                <a:gd name="T10" fmla="*/ 94 w 1235"/>
                <a:gd name="T11" fmla="*/ 37 h 1468"/>
                <a:gd name="T12" fmla="*/ 93 w 1235"/>
                <a:gd name="T13" fmla="*/ 37 h 1468"/>
                <a:gd name="T14" fmla="*/ 85 w 1235"/>
                <a:gd name="T15" fmla="*/ 38 h 1468"/>
                <a:gd name="T16" fmla="*/ 70 w 1235"/>
                <a:gd name="T17" fmla="*/ 40 h 1468"/>
                <a:gd name="T18" fmla="*/ 47 w 1235"/>
                <a:gd name="T19" fmla="*/ 44 h 1468"/>
                <a:gd name="T20" fmla="*/ 16 w 1235"/>
                <a:gd name="T21" fmla="*/ 50 h 1468"/>
                <a:gd name="T22" fmla="*/ 0 w 1235"/>
                <a:gd name="T23" fmla="*/ 53 h 1468"/>
                <a:gd name="T24" fmla="*/ 22 w 1235"/>
                <a:gd name="T25" fmla="*/ 74 h 1468"/>
                <a:gd name="T26" fmla="*/ 47 w 1235"/>
                <a:gd name="T27" fmla="*/ 99 h 1468"/>
                <a:gd name="T28" fmla="*/ 74 w 1235"/>
                <a:gd name="T29" fmla="*/ 126 h 1468"/>
                <a:gd name="T30" fmla="*/ 103 w 1235"/>
                <a:gd name="T31" fmla="*/ 155 h 1468"/>
                <a:gd name="T32" fmla="*/ 134 w 1235"/>
                <a:gd name="T33" fmla="*/ 187 h 1468"/>
                <a:gd name="T34" fmla="*/ 190 w 1235"/>
                <a:gd name="T35" fmla="*/ 183 h 1468"/>
                <a:gd name="T36" fmla="*/ 339 w 1235"/>
                <a:gd name="T37" fmla="*/ 180 h 1468"/>
                <a:gd name="T38" fmla="*/ 515 w 1235"/>
                <a:gd name="T39" fmla="*/ 197 h 1468"/>
                <a:gd name="T40" fmla="*/ 693 w 1235"/>
                <a:gd name="T41" fmla="*/ 249 h 1468"/>
                <a:gd name="T42" fmla="*/ 848 w 1235"/>
                <a:gd name="T43" fmla="*/ 350 h 1468"/>
                <a:gd name="T44" fmla="*/ 909 w 1235"/>
                <a:gd name="T45" fmla="*/ 423 h 1468"/>
                <a:gd name="T46" fmla="*/ 991 w 1235"/>
                <a:gd name="T47" fmla="*/ 568 h 1468"/>
                <a:gd name="T48" fmla="*/ 1042 w 1235"/>
                <a:gd name="T49" fmla="*/ 711 h 1468"/>
                <a:gd name="T50" fmla="*/ 1067 w 1235"/>
                <a:gd name="T51" fmla="*/ 848 h 1468"/>
                <a:gd name="T52" fmla="*/ 1065 w 1235"/>
                <a:gd name="T53" fmla="*/ 974 h 1468"/>
                <a:gd name="T54" fmla="*/ 1039 w 1235"/>
                <a:gd name="T55" fmla="*/ 1087 h 1468"/>
                <a:gd name="T56" fmla="*/ 1028 w 1235"/>
                <a:gd name="T57" fmla="*/ 1117 h 1468"/>
                <a:gd name="T58" fmla="*/ 1002 w 1235"/>
                <a:gd name="T59" fmla="*/ 1172 h 1468"/>
                <a:gd name="T60" fmla="*/ 973 w 1235"/>
                <a:gd name="T61" fmla="*/ 1219 h 1468"/>
                <a:gd name="T62" fmla="*/ 941 w 1235"/>
                <a:gd name="T63" fmla="*/ 1258 h 1468"/>
                <a:gd name="T64" fmla="*/ 906 w 1235"/>
                <a:gd name="T65" fmla="*/ 1287 h 1468"/>
                <a:gd name="T66" fmla="*/ 889 w 1235"/>
                <a:gd name="T67" fmla="*/ 1298 h 1468"/>
                <a:gd name="T68" fmla="*/ 902 w 1235"/>
                <a:gd name="T69" fmla="*/ 1332 h 1468"/>
                <a:gd name="T70" fmla="*/ 916 w 1235"/>
                <a:gd name="T71" fmla="*/ 1366 h 1468"/>
                <a:gd name="T72" fmla="*/ 927 w 1235"/>
                <a:gd name="T73" fmla="*/ 1401 h 1468"/>
                <a:gd name="T74" fmla="*/ 939 w 1235"/>
                <a:gd name="T75" fmla="*/ 1434 h 1468"/>
                <a:gd name="T76" fmla="*/ 949 w 1235"/>
                <a:gd name="T77" fmla="*/ 1468 h 1468"/>
                <a:gd name="T78" fmla="*/ 1031 w 1235"/>
                <a:gd name="T79" fmla="*/ 1415 h 1468"/>
                <a:gd name="T80" fmla="*/ 1160 w 1235"/>
                <a:gd name="T81" fmla="*/ 1241 h 1468"/>
                <a:gd name="T82" fmla="*/ 1228 w 1235"/>
                <a:gd name="T83" fmla="*/ 999 h 1468"/>
                <a:gd name="T84" fmla="*/ 1221 w 1235"/>
                <a:gd name="T85" fmla="*/ 717 h 1468"/>
                <a:gd name="T86" fmla="*/ 1125 w 1235"/>
                <a:gd name="T87" fmla="*/ 430 h 1468"/>
                <a:gd name="T88" fmla="*/ 1039 w 1235"/>
                <a:gd name="T89" fmla="*/ 292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5" h="1468">
                  <a:moveTo>
                    <a:pt x="1039" y="292"/>
                  </a:moveTo>
                  <a:lnTo>
                    <a:pt x="1039" y="292"/>
                  </a:lnTo>
                  <a:lnTo>
                    <a:pt x="931" y="178"/>
                  </a:lnTo>
                  <a:lnTo>
                    <a:pt x="813" y="96"/>
                  </a:lnTo>
                  <a:lnTo>
                    <a:pt x="688" y="43"/>
                  </a:lnTo>
                  <a:lnTo>
                    <a:pt x="562" y="12"/>
                  </a:lnTo>
                  <a:lnTo>
                    <a:pt x="441" y="0"/>
                  </a:lnTo>
                  <a:lnTo>
                    <a:pt x="331" y="1"/>
                  </a:lnTo>
                  <a:lnTo>
                    <a:pt x="235" y="9"/>
                  </a:lnTo>
                  <a:lnTo>
                    <a:pt x="161" y="21"/>
                  </a:lnTo>
                  <a:lnTo>
                    <a:pt x="112" y="33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3" y="37"/>
                  </a:lnTo>
                  <a:lnTo>
                    <a:pt x="90" y="38"/>
                  </a:lnTo>
                  <a:lnTo>
                    <a:pt x="85" y="38"/>
                  </a:lnTo>
                  <a:lnTo>
                    <a:pt x="79" y="39"/>
                  </a:lnTo>
                  <a:lnTo>
                    <a:pt x="70" y="40"/>
                  </a:lnTo>
                  <a:lnTo>
                    <a:pt x="59" y="42"/>
                  </a:lnTo>
                  <a:lnTo>
                    <a:pt x="47" y="44"/>
                  </a:lnTo>
                  <a:lnTo>
                    <a:pt x="33" y="46"/>
                  </a:lnTo>
                  <a:lnTo>
                    <a:pt x="16" y="5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0" y="63"/>
                  </a:lnTo>
                  <a:lnTo>
                    <a:pt x="22" y="74"/>
                  </a:lnTo>
                  <a:lnTo>
                    <a:pt x="34" y="85"/>
                  </a:lnTo>
                  <a:lnTo>
                    <a:pt x="47" y="99"/>
                  </a:lnTo>
                  <a:lnTo>
                    <a:pt x="59" y="111"/>
                  </a:lnTo>
                  <a:lnTo>
                    <a:pt x="74" y="126"/>
                  </a:lnTo>
                  <a:lnTo>
                    <a:pt x="88" y="140"/>
                  </a:lnTo>
                  <a:lnTo>
                    <a:pt x="103" y="155"/>
                  </a:lnTo>
                  <a:lnTo>
                    <a:pt x="118" y="171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90" y="183"/>
                  </a:lnTo>
                  <a:lnTo>
                    <a:pt x="260" y="180"/>
                  </a:lnTo>
                  <a:lnTo>
                    <a:pt x="339" y="180"/>
                  </a:lnTo>
                  <a:lnTo>
                    <a:pt x="426" y="185"/>
                  </a:lnTo>
                  <a:lnTo>
                    <a:pt x="515" y="197"/>
                  </a:lnTo>
                  <a:lnTo>
                    <a:pt x="606" y="218"/>
                  </a:lnTo>
                  <a:lnTo>
                    <a:pt x="693" y="249"/>
                  </a:lnTo>
                  <a:lnTo>
                    <a:pt x="775" y="292"/>
                  </a:lnTo>
                  <a:lnTo>
                    <a:pt x="848" y="350"/>
                  </a:lnTo>
                  <a:lnTo>
                    <a:pt x="909" y="423"/>
                  </a:lnTo>
                  <a:lnTo>
                    <a:pt x="909" y="423"/>
                  </a:lnTo>
                  <a:lnTo>
                    <a:pt x="953" y="495"/>
                  </a:lnTo>
                  <a:lnTo>
                    <a:pt x="991" y="568"/>
                  </a:lnTo>
                  <a:lnTo>
                    <a:pt x="1020" y="640"/>
                  </a:lnTo>
                  <a:lnTo>
                    <a:pt x="1042" y="711"/>
                  </a:lnTo>
                  <a:lnTo>
                    <a:pt x="1057" y="780"/>
                  </a:lnTo>
                  <a:lnTo>
                    <a:pt x="1067" y="848"/>
                  </a:lnTo>
                  <a:lnTo>
                    <a:pt x="1069" y="912"/>
                  </a:lnTo>
                  <a:lnTo>
                    <a:pt x="1065" y="974"/>
                  </a:lnTo>
                  <a:lnTo>
                    <a:pt x="1054" y="1033"/>
                  </a:lnTo>
                  <a:lnTo>
                    <a:pt x="1039" y="1087"/>
                  </a:lnTo>
                  <a:lnTo>
                    <a:pt x="1039" y="1087"/>
                  </a:lnTo>
                  <a:lnTo>
                    <a:pt x="1028" y="1117"/>
                  </a:lnTo>
                  <a:lnTo>
                    <a:pt x="1016" y="1146"/>
                  </a:lnTo>
                  <a:lnTo>
                    <a:pt x="1002" y="1172"/>
                  </a:lnTo>
                  <a:lnTo>
                    <a:pt x="989" y="1197"/>
                  </a:lnTo>
                  <a:lnTo>
                    <a:pt x="973" y="1219"/>
                  </a:lnTo>
                  <a:lnTo>
                    <a:pt x="957" y="1239"/>
                  </a:lnTo>
                  <a:lnTo>
                    <a:pt x="941" y="1258"/>
                  </a:lnTo>
                  <a:lnTo>
                    <a:pt x="924" y="1274"/>
                  </a:lnTo>
                  <a:lnTo>
                    <a:pt x="906" y="1287"/>
                  </a:lnTo>
                  <a:lnTo>
                    <a:pt x="889" y="1298"/>
                  </a:lnTo>
                  <a:lnTo>
                    <a:pt x="889" y="1298"/>
                  </a:lnTo>
                  <a:lnTo>
                    <a:pt x="896" y="1315"/>
                  </a:lnTo>
                  <a:lnTo>
                    <a:pt x="902" y="1332"/>
                  </a:lnTo>
                  <a:lnTo>
                    <a:pt x="910" y="1350"/>
                  </a:lnTo>
                  <a:lnTo>
                    <a:pt x="916" y="1366"/>
                  </a:lnTo>
                  <a:lnTo>
                    <a:pt x="921" y="1384"/>
                  </a:lnTo>
                  <a:lnTo>
                    <a:pt x="927" y="1401"/>
                  </a:lnTo>
                  <a:lnTo>
                    <a:pt x="932" y="1418"/>
                  </a:lnTo>
                  <a:lnTo>
                    <a:pt x="939" y="1434"/>
                  </a:lnTo>
                  <a:lnTo>
                    <a:pt x="944" y="1451"/>
                  </a:lnTo>
                  <a:lnTo>
                    <a:pt x="949" y="1468"/>
                  </a:lnTo>
                  <a:lnTo>
                    <a:pt x="949" y="1468"/>
                  </a:lnTo>
                  <a:lnTo>
                    <a:pt x="1031" y="1415"/>
                  </a:lnTo>
                  <a:lnTo>
                    <a:pt x="1102" y="1339"/>
                  </a:lnTo>
                  <a:lnTo>
                    <a:pt x="1160" y="1241"/>
                  </a:lnTo>
                  <a:lnTo>
                    <a:pt x="1203" y="1127"/>
                  </a:lnTo>
                  <a:lnTo>
                    <a:pt x="1228" y="999"/>
                  </a:lnTo>
                  <a:lnTo>
                    <a:pt x="1235" y="861"/>
                  </a:lnTo>
                  <a:lnTo>
                    <a:pt x="1221" y="717"/>
                  </a:lnTo>
                  <a:lnTo>
                    <a:pt x="1185" y="573"/>
                  </a:lnTo>
                  <a:lnTo>
                    <a:pt x="1125" y="430"/>
                  </a:lnTo>
                  <a:lnTo>
                    <a:pt x="1039" y="292"/>
                  </a:lnTo>
                  <a:lnTo>
                    <a:pt x="1039" y="292"/>
                  </a:lnTo>
                  <a:close/>
                </a:path>
              </a:pathLst>
            </a:custGeom>
            <a:solidFill>
              <a:srgbClr val="DB4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2" name="Freeform 344">
              <a:extLst>
                <a:ext uri="{FF2B5EF4-FFF2-40B4-BE49-F238E27FC236}">
                  <a16:creationId xmlns:a16="http://schemas.microsoft.com/office/drawing/2014/main" id="{7AB8F5CF-CCC8-CF3F-1BA9-59111581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400"/>
              <a:ext cx="206" cy="245"/>
            </a:xfrm>
            <a:custGeom>
              <a:avLst/>
              <a:gdLst>
                <a:gd name="T0" fmla="*/ 1039 w 1235"/>
                <a:gd name="T1" fmla="*/ 292 h 1468"/>
                <a:gd name="T2" fmla="*/ 813 w 1235"/>
                <a:gd name="T3" fmla="*/ 96 h 1468"/>
                <a:gd name="T4" fmla="*/ 562 w 1235"/>
                <a:gd name="T5" fmla="*/ 12 h 1468"/>
                <a:gd name="T6" fmla="*/ 331 w 1235"/>
                <a:gd name="T7" fmla="*/ 1 h 1468"/>
                <a:gd name="T8" fmla="*/ 161 w 1235"/>
                <a:gd name="T9" fmla="*/ 21 h 1468"/>
                <a:gd name="T10" fmla="*/ 94 w 1235"/>
                <a:gd name="T11" fmla="*/ 37 h 1468"/>
                <a:gd name="T12" fmla="*/ 93 w 1235"/>
                <a:gd name="T13" fmla="*/ 37 h 1468"/>
                <a:gd name="T14" fmla="*/ 85 w 1235"/>
                <a:gd name="T15" fmla="*/ 38 h 1468"/>
                <a:gd name="T16" fmla="*/ 70 w 1235"/>
                <a:gd name="T17" fmla="*/ 40 h 1468"/>
                <a:gd name="T18" fmla="*/ 47 w 1235"/>
                <a:gd name="T19" fmla="*/ 44 h 1468"/>
                <a:gd name="T20" fmla="*/ 16 w 1235"/>
                <a:gd name="T21" fmla="*/ 50 h 1468"/>
                <a:gd name="T22" fmla="*/ 0 w 1235"/>
                <a:gd name="T23" fmla="*/ 53 h 1468"/>
                <a:gd name="T24" fmla="*/ 22 w 1235"/>
                <a:gd name="T25" fmla="*/ 74 h 1468"/>
                <a:gd name="T26" fmla="*/ 47 w 1235"/>
                <a:gd name="T27" fmla="*/ 99 h 1468"/>
                <a:gd name="T28" fmla="*/ 74 w 1235"/>
                <a:gd name="T29" fmla="*/ 126 h 1468"/>
                <a:gd name="T30" fmla="*/ 103 w 1235"/>
                <a:gd name="T31" fmla="*/ 155 h 1468"/>
                <a:gd name="T32" fmla="*/ 134 w 1235"/>
                <a:gd name="T33" fmla="*/ 187 h 1468"/>
                <a:gd name="T34" fmla="*/ 190 w 1235"/>
                <a:gd name="T35" fmla="*/ 183 h 1468"/>
                <a:gd name="T36" fmla="*/ 339 w 1235"/>
                <a:gd name="T37" fmla="*/ 180 h 1468"/>
                <a:gd name="T38" fmla="*/ 515 w 1235"/>
                <a:gd name="T39" fmla="*/ 197 h 1468"/>
                <a:gd name="T40" fmla="*/ 693 w 1235"/>
                <a:gd name="T41" fmla="*/ 249 h 1468"/>
                <a:gd name="T42" fmla="*/ 848 w 1235"/>
                <a:gd name="T43" fmla="*/ 350 h 1468"/>
                <a:gd name="T44" fmla="*/ 909 w 1235"/>
                <a:gd name="T45" fmla="*/ 423 h 1468"/>
                <a:gd name="T46" fmla="*/ 991 w 1235"/>
                <a:gd name="T47" fmla="*/ 568 h 1468"/>
                <a:gd name="T48" fmla="*/ 1042 w 1235"/>
                <a:gd name="T49" fmla="*/ 711 h 1468"/>
                <a:gd name="T50" fmla="*/ 1067 w 1235"/>
                <a:gd name="T51" fmla="*/ 848 h 1468"/>
                <a:gd name="T52" fmla="*/ 1065 w 1235"/>
                <a:gd name="T53" fmla="*/ 974 h 1468"/>
                <a:gd name="T54" fmla="*/ 1039 w 1235"/>
                <a:gd name="T55" fmla="*/ 1087 h 1468"/>
                <a:gd name="T56" fmla="*/ 1028 w 1235"/>
                <a:gd name="T57" fmla="*/ 1117 h 1468"/>
                <a:gd name="T58" fmla="*/ 1002 w 1235"/>
                <a:gd name="T59" fmla="*/ 1172 h 1468"/>
                <a:gd name="T60" fmla="*/ 973 w 1235"/>
                <a:gd name="T61" fmla="*/ 1219 h 1468"/>
                <a:gd name="T62" fmla="*/ 941 w 1235"/>
                <a:gd name="T63" fmla="*/ 1258 h 1468"/>
                <a:gd name="T64" fmla="*/ 906 w 1235"/>
                <a:gd name="T65" fmla="*/ 1287 h 1468"/>
                <a:gd name="T66" fmla="*/ 889 w 1235"/>
                <a:gd name="T67" fmla="*/ 1298 h 1468"/>
                <a:gd name="T68" fmla="*/ 902 w 1235"/>
                <a:gd name="T69" fmla="*/ 1332 h 1468"/>
                <a:gd name="T70" fmla="*/ 916 w 1235"/>
                <a:gd name="T71" fmla="*/ 1366 h 1468"/>
                <a:gd name="T72" fmla="*/ 927 w 1235"/>
                <a:gd name="T73" fmla="*/ 1401 h 1468"/>
                <a:gd name="T74" fmla="*/ 939 w 1235"/>
                <a:gd name="T75" fmla="*/ 1434 h 1468"/>
                <a:gd name="T76" fmla="*/ 949 w 1235"/>
                <a:gd name="T77" fmla="*/ 1468 h 1468"/>
                <a:gd name="T78" fmla="*/ 1031 w 1235"/>
                <a:gd name="T79" fmla="*/ 1415 h 1468"/>
                <a:gd name="T80" fmla="*/ 1160 w 1235"/>
                <a:gd name="T81" fmla="*/ 1241 h 1468"/>
                <a:gd name="T82" fmla="*/ 1228 w 1235"/>
                <a:gd name="T83" fmla="*/ 999 h 1468"/>
                <a:gd name="T84" fmla="*/ 1221 w 1235"/>
                <a:gd name="T85" fmla="*/ 717 h 1468"/>
                <a:gd name="T86" fmla="*/ 1125 w 1235"/>
                <a:gd name="T87" fmla="*/ 430 h 1468"/>
                <a:gd name="T88" fmla="*/ 1039 w 1235"/>
                <a:gd name="T89" fmla="*/ 292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5" h="1468">
                  <a:moveTo>
                    <a:pt x="1039" y="292"/>
                  </a:moveTo>
                  <a:lnTo>
                    <a:pt x="1039" y="292"/>
                  </a:lnTo>
                  <a:lnTo>
                    <a:pt x="931" y="178"/>
                  </a:lnTo>
                  <a:lnTo>
                    <a:pt x="813" y="96"/>
                  </a:lnTo>
                  <a:lnTo>
                    <a:pt x="688" y="43"/>
                  </a:lnTo>
                  <a:lnTo>
                    <a:pt x="562" y="12"/>
                  </a:lnTo>
                  <a:lnTo>
                    <a:pt x="441" y="0"/>
                  </a:lnTo>
                  <a:lnTo>
                    <a:pt x="331" y="1"/>
                  </a:lnTo>
                  <a:lnTo>
                    <a:pt x="235" y="9"/>
                  </a:lnTo>
                  <a:lnTo>
                    <a:pt x="161" y="21"/>
                  </a:lnTo>
                  <a:lnTo>
                    <a:pt x="112" y="33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3" y="37"/>
                  </a:lnTo>
                  <a:lnTo>
                    <a:pt x="90" y="38"/>
                  </a:lnTo>
                  <a:lnTo>
                    <a:pt x="85" y="38"/>
                  </a:lnTo>
                  <a:lnTo>
                    <a:pt x="79" y="39"/>
                  </a:lnTo>
                  <a:lnTo>
                    <a:pt x="70" y="40"/>
                  </a:lnTo>
                  <a:lnTo>
                    <a:pt x="59" y="42"/>
                  </a:lnTo>
                  <a:lnTo>
                    <a:pt x="47" y="44"/>
                  </a:lnTo>
                  <a:lnTo>
                    <a:pt x="33" y="46"/>
                  </a:lnTo>
                  <a:lnTo>
                    <a:pt x="16" y="5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0" y="63"/>
                  </a:lnTo>
                  <a:lnTo>
                    <a:pt x="22" y="74"/>
                  </a:lnTo>
                  <a:lnTo>
                    <a:pt x="34" y="85"/>
                  </a:lnTo>
                  <a:lnTo>
                    <a:pt x="47" y="99"/>
                  </a:lnTo>
                  <a:lnTo>
                    <a:pt x="59" y="111"/>
                  </a:lnTo>
                  <a:lnTo>
                    <a:pt x="74" y="126"/>
                  </a:lnTo>
                  <a:lnTo>
                    <a:pt x="88" y="140"/>
                  </a:lnTo>
                  <a:lnTo>
                    <a:pt x="103" y="155"/>
                  </a:lnTo>
                  <a:lnTo>
                    <a:pt x="118" y="171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90" y="183"/>
                  </a:lnTo>
                  <a:lnTo>
                    <a:pt x="260" y="180"/>
                  </a:lnTo>
                  <a:lnTo>
                    <a:pt x="339" y="180"/>
                  </a:lnTo>
                  <a:lnTo>
                    <a:pt x="426" y="185"/>
                  </a:lnTo>
                  <a:lnTo>
                    <a:pt x="515" y="197"/>
                  </a:lnTo>
                  <a:lnTo>
                    <a:pt x="606" y="218"/>
                  </a:lnTo>
                  <a:lnTo>
                    <a:pt x="693" y="249"/>
                  </a:lnTo>
                  <a:lnTo>
                    <a:pt x="775" y="292"/>
                  </a:lnTo>
                  <a:lnTo>
                    <a:pt x="848" y="350"/>
                  </a:lnTo>
                  <a:lnTo>
                    <a:pt x="909" y="423"/>
                  </a:lnTo>
                  <a:lnTo>
                    <a:pt x="909" y="423"/>
                  </a:lnTo>
                  <a:lnTo>
                    <a:pt x="953" y="495"/>
                  </a:lnTo>
                  <a:lnTo>
                    <a:pt x="991" y="568"/>
                  </a:lnTo>
                  <a:lnTo>
                    <a:pt x="1020" y="640"/>
                  </a:lnTo>
                  <a:lnTo>
                    <a:pt x="1042" y="711"/>
                  </a:lnTo>
                  <a:lnTo>
                    <a:pt x="1057" y="780"/>
                  </a:lnTo>
                  <a:lnTo>
                    <a:pt x="1067" y="848"/>
                  </a:lnTo>
                  <a:lnTo>
                    <a:pt x="1069" y="912"/>
                  </a:lnTo>
                  <a:lnTo>
                    <a:pt x="1065" y="974"/>
                  </a:lnTo>
                  <a:lnTo>
                    <a:pt x="1054" y="1033"/>
                  </a:lnTo>
                  <a:lnTo>
                    <a:pt x="1039" y="1087"/>
                  </a:lnTo>
                  <a:lnTo>
                    <a:pt x="1039" y="1087"/>
                  </a:lnTo>
                  <a:lnTo>
                    <a:pt x="1028" y="1117"/>
                  </a:lnTo>
                  <a:lnTo>
                    <a:pt x="1016" y="1146"/>
                  </a:lnTo>
                  <a:lnTo>
                    <a:pt x="1002" y="1172"/>
                  </a:lnTo>
                  <a:lnTo>
                    <a:pt x="989" y="1197"/>
                  </a:lnTo>
                  <a:lnTo>
                    <a:pt x="973" y="1219"/>
                  </a:lnTo>
                  <a:lnTo>
                    <a:pt x="957" y="1239"/>
                  </a:lnTo>
                  <a:lnTo>
                    <a:pt x="941" y="1258"/>
                  </a:lnTo>
                  <a:lnTo>
                    <a:pt x="924" y="1274"/>
                  </a:lnTo>
                  <a:lnTo>
                    <a:pt x="906" y="1287"/>
                  </a:lnTo>
                  <a:lnTo>
                    <a:pt x="889" y="1298"/>
                  </a:lnTo>
                  <a:lnTo>
                    <a:pt x="889" y="1298"/>
                  </a:lnTo>
                  <a:lnTo>
                    <a:pt x="896" y="1315"/>
                  </a:lnTo>
                  <a:lnTo>
                    <a:pt x="902" y="1332"/>
                  </a:lnTo>
                  <a:lnTo>
                    <a:pt x="910" y="1350"/>
                  </a:lnTo>
                  <a:lnTo>
                    <a:pt x="916" y="1366"/>
                  </a:lnTo>
                  <a:lnTo>
                    <a:pt x="921" y="1384"/>
                  </a:lnTo>
                  <a:lnTo>
                    <a:pt x="927" y="1401"/>
                  </a:lnTo>
                  <a:lnTo>
                    <a:pt x="932" y="1418"/>
                  </a:lnTo>
                  <a:lnTo>
                    <a:pt x="939" y="1434"/>
                  </a:lnTo>
                  <a:lnTo>
                    <a:pt x="944" y="1451"/>
                  </a:lnTo>
                  <a:lnTo>
                    <a:pt x="949" y="1468"/>
                  </a:lnTo>
                  <a:lnTo>
                    <a:pt x="949" y="1468"/>
                  </a:lnTo>
                  <a:lnTo>
                    <a:pt x="1031" y="1415"/>
                  </a:lnTo>
                  <a:lnTo>
                    <a:pt x="1102" y="1339"/>
                  </a:lnTo>
                  <a:lnTo>
                    <a:pt x="1160" y="1241"/>
                  </a:lnTo>
                  <a:lnTo>
                    <a:pt x="1203" y="1127"/>
                  </a:lnTo>
                  <a:lnTo>
                    <a:pt x="1228" y="999"/>
                  </a:lnTo>
                  <a:lnTo>
                    <a:pt x="1235" y="861"/>
                  </a:lnTo>
                  <a:lnTo>
                    <a:pt x="1221" y="717"/>
                  </a:lnTo>
                  <a:lnTo>
                    <a:pt x="1185" y="573"/>
                  </a:lnTo>
                  <a:lnTo>
                    <a:pt x="1125" y="430"/>
                  </a:lnTo>
                  <a:lnTo>
                    <a:pt x="1039" y="292"/>
                  </a:lnTo>
                  <a:lnTo>
                    <a:pt x="1039" y="29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3" name="Freeform 345">
              <a:extLst>
                <a:ext uri="{FF2B5EF4-FFF2-40B4-BE49-F238E27FC236}">
                  <a16:creationId xmlns:a16="http://schemas.microsoft.com/office/drawing/2014/main" id="{D6F028F9-6F16-8FCE-5A8D-5B9BC94F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721"/>
              <a:ext cx="49" cy="47"/>
            </a:xfrm>
            <a:custGeom>
              <a:avLst/>
              <a:gdLst>
                <a:gd name="T0" fmla="*/ 12 w 294"/>
                <a:gd name="T1" fmla="*/ 201 h 279"/>
                <a:gd name="T2" fmla="*/ 12 w 294"/>
                <a:gd name="T3" fmla="*/ 201 h 279"/>
                <a:gd name="T4" fmla="*/ 4 w 294"/>
                <a:gd name="T5" fmla="*/ 179 h 279"/>
                <a:gd name="T6" fmla="*/ 0 w 294"/>
                <a:gd name="T7" fmla="*/ 158 h 279"/>
                <a:gd name="T8" fmla="*/ 1 w 294"/>
                <a:gd name="T9" fmla="*/ 139 h 279"/>
                <a:gd name="T10" fmla="*/ 5 w 294"/>
                <a:gd name="T11" fmla="*/ 120 h 279"/>
                <a:gd name="T12" fmla="*/ 12 w 294"/>
                <a:gd name="T13" fmla="*/ 103 h 279"/>
                <a:gd name="T14" fmla="*/ 22 w 294"/>
                <a:gd name="T15" fmla="*/ 88 h 279"/>
                <a:gd name="T16" fmla="*/ 33 w 294"/>
                <a:gd name="T17" fmla="*/ 74 h 279"/>
                <a:gd name="T18" fmla="*/ 44 w 294"/>
                <a:gd name="T19" fmla="*/ 62 h 279"/>
                <a:gd name="T20" fmla="*/ 56 w 294"/>
                <a:gd name="T21" fmla="*/ 52 h 279"/>
                <a:gd name="T22" fmla="*/ 67 w 294"/>
                <a:gd name="T23" fmla="*/ 46 h 279"/>
                <a:gd name="T24" fmla="*/ 67 w 294"/>
                <a:gd name="T25" fmla="*/ 46 h 279"/>
                <a:gd name="T26" fmla="*/ 89 w 294"/>
                <a:gd name="T27" fmla="*/ 31 h 279"/>
                <a:gd name="T28" fmla="*/ 111 w 294"/>
                <a:gd name="T29" fmla="*/ 19 h 279"/>
                <a:gd name="T30" fmla="*/ 132 w 294"/>
                <a:gd name="T31" fmla="*/ 8 h 279"/>
                <a:gd name="T32" fmla="*/ 152 w 294"/>
                <a:gd name="T33" fmla="*/ 2 h 279"/>
                <a:gd name="T34" fmla="*/ 173 w 294"/>
                <a:gd name="T35" fmla="*/ 0 h 279"/>
                <a:gd name="T36" fmla="*/ 193 w 294"/>
                <a:gd name="T37" fmla="*/ 6 h 279"/>
                <a:gd name="T38" fmla="*/ 215 w 294"/>
                <a:gd name="T39" fmla="*/ 19 h 279"/>
                <a:gd name="T40" fmla="*/ 238 w 294"/>
                <a:gd name="T41" fmla="*/ 42 h 279"/>
                <a:gd name="T42" fmla="*/ 262 w 294"/>
                <a:gd name="T43" fmla="*/ 75 h 279"/>
                <a:gd name="T44" fmla="*/ 287 w 294"/>
                <a:gd name="T45" fmla="*/ 121 h 279"/>
                <a:gd name="T46" fmla="*/ 287 w 294"/>
                <a:gd name="T47" fmla="*/ 121 h 279"/>
                <a:gd name="T48" fmla="*/ 294 w 294"/>
                <a:gd name="T49" fmla="*/ 145 h 279"/>
                <a:gd name="T50" fmla="*/ 293 w 294"/>
                <a:gd name="T51" fmla="*/ 171 h 279"/>
                <a:gd name="T52" fmla="*/ 284 w 294"/>
                <a:gd name="T53" fmla="*/ 197 h 279"/>
                <a:gd name="T54" fmla="*/ 268 w 294"/>
                <a:gd name="T55" fmla="*/ 222 h 279"/>
                <a:gd name="T56" fmla="*/ 249 w 294"/>
                <a:gd name="T57" fmla="*/ 244 h 279"/>
                <a:gd name="T58" fmla="*/ 224 w 294"/>
                <a:gd name="T59" fmla="*/ 262 h 279"/>
                <a:gd name="T60" fmla="*/ 198 w 294"/>
                <a:gd name="T61" fmla="*/ 274 h 279"/>
                <a:gd name="T62" fmla="*/ 170 w 294"/>
                <a:gd name="T63" fmla="*/ 279 h 279"/>
                <a:gd name="T64" fmla="*/ 143 w 294"/>
                <a:gd name="T65" fmla="*/ 277 h 279"/>
                <a:gd name="T66" fmla="*/ 117 w 294"/>
                <a:gd name="T67" fmla="*/ 266 h 279"/>
                <a:gd name="T68" fmla="*/ 117 w 294"/>
                <a:gd name="T69" fmla="*/ 266 h 279"/>
                <a:gd name="T70" fmla="*/ 109 w 294"/>
                <a:gd name="T71" fmla="*/ 262 h 279"/>
                <a:gd name="T72" fmla="*/ 99 w 294"/>
                <a:gd name="T73" fmla="*/ 259 h 279"/>
                <a:gd name="T74" fmla="*/ 89 w 294"/>
                <a:gd name="T75" fmla="*/ 258 h 279"/>
                <a:gd name="T76" fmla="*/ 79 w 294"/>
                <a:gd name="T77" fmla="*/ 256 h 279"/>
                <a:gd name="T78" fmla="*/ 67 w 294"/>
                <a:gd name="T79" fmla="*/ 254 h 279"/>
                <a:gd name="T80" fmla="*/ 57 w 294"/>
                <a:gd name="T81" fmla="*/ 251 h 279"/>
                <a:gd name="T82" fmla="*/ 46 w 294"/>
                <a:gd name="T83" fmla="*/ 245 h 279"/>
                <a:gd name="T84" fmla="*/ 34 w 294"/>
                <a:gd name="T85" fmla="*/ 234 h 279"/>
                <a:gd name="T86" fmla="*/ 24 w 294"/>
                <a:gd name="T87" fmla="*/ 220 h 279"/>
                <a:gd name="T88" fmla="*/ 12 w 294"/>
                <a:gd name="T89" fmla="*/ 201 h 279"/>
                <a:gd name="T90" fmla="*/ 12 w 294"/>
                <a:gd name="T91" fmla="*/ 20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4" h="279">
                  <a:moveTo>
                    <a:pt x="12" y="201"/>
                  </a:moveTo>
                  <a:lnTo>
                    <a:pt x="12" y="201"/>
                  </a:lnTo>
                  <a:lnTo>
                    <a:pt x="4" y="179"/>
                  </a:lnTo>
                  <a:lnTo>
                    <a:pt x="0" y="158"/>
                  </a:lnTo>
                  <a:lnTo>
                    <a:pt x="1" y="139"/>
                  </a:lnTo>
                  <a:lnTo>
                    <a:pt x="5" y="120"/>
                  </a:lnTo>
                  <a:lnTo>
                    <a:pt x="12" y="103"/>
                  </a:lnTo>
                  <a:lnTo>
                    <a:pt x="22" y="88"/>
                  </a:lnTo>
                  <a:lnTo>
                    <a:pt x="33" y="74"/>
                  </a:lnTo>
                  <a:lnTo>
                    <a:pt x="44" y="62"/>
                  </a:lnTo>
                  <a:lnTo>
                    <a:pt x="56" y="52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9" y="31"/>
                  </a:lnTo>
                  <a:lnTo>
                    <a:pt x="111" y="19"/>
                  </a:lnTo>
                  <a:lnTo>
                    <a:pt x="132" y="8"/>
                  </a:lnTo>
                  <a:lnTo>
                    <a:pt x="152" y="2"/>
                  </a:lnTo>
                  <a:lnTo>
                    <a:pt x="173" y="0"/>
                  </a:lnTo>
                  <a:lnTo>
                    <a:pt x="193" y="6"/>
                  </a:lnTo>
                  <a:lnTo>
                    <a:pt x="215" y="19"/>
                  </a:lnTo>
                  <a:lnTo>
                    <a:pt x="238" y="42"/>
                  </a:lnTo>
                  <a:lnTo>
                    <a:pt x="262" y="75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94" y="145"/>
                  </a:lnTo>
                  <a:lnTo>
                    <a:pt x="293" y="171"/>
                  </a:lnTo>
                  <a:lnTo>
                    <a:pt x="284" y="197"/>
                  </a:lnTo>
                  <a:lnTo>
                    <a:pt x="268" y="222"/>
                  </a:lnTo>
                  <a:lnTo>
                    <a:pt x="249" y="244"/>
                  </a:lnTo>
                  <a:lnTo>
                    <a:pt x="224" y="262"/>
                  </a:lnTo>
                  <a:lnTo>
                    <a:pt x="198" y="274"/>
                  </a:lnTo>
                  <a:lnTo>
                    <a:pt x="170" y="279"/>
                  </a:lnTo>
                  <a:lnTo>
                    <a:pt x="143" y="277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09" y="262"/>
                  </a:lnTo>
                  <a:lnTo>
                    <a:pt x="99" y="259"/>
                  </a:lnTo>
                  <a:lnTo>
                    <a:pt x="89" y="258"/>
                  </a:lnTo>
                  <a:lnTo>
                    <a:pt x="79" y="256"/>
                  </a:lnTo>
                  <a:lnTo>
                    <a:pt x="67" y="254"/>
                  </a:lnTo>
                  <a:lnTo>
                    <a:pt x="57" y="251"/>
                  </a:lnTo>
                  <a:lnTo>
                    <a:pt x="46" y="245"/>
                  </a:lnTo>
                  <a:lnTo>
                    <a:pt x="34" y="234"/>
                  </a:lnTo>
                  <a:lnTo>
                    <a:pt x="24" y="220"/>
                  </a:lnTo>
                  <a:lnTo>
                    <a:pt x="12" y="201"/>
                  </a:lnTo>
                  <a:lnTo>
                    <a:pt x="12" y="201"/>
                  </a:lnTo>
                  <a:close/>
                </a:path>
              </a:pathLst>
            </a:custGeom>
            <a:solidFill>
              <a:srgbClr val="F5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4" name="Freeform 346">
              <a:extLst>
                <a:ext uri="{FF2B5EF4-FFF2-40B4-BE49-F238E27FC236}">
                  <a16:creationId xmlns:a16="http://schemas.microsoft.com/office/drawing/2014/main" id="{FB931459-5B0D-A1A9-391D-0928D6978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721"/>
              <a:ext cx="49" cy="47"/>
            </a:xfrm>
            <a:custGeom>
              <a:avLst/>
              <a:gdLst>
                <a:gd name="T0" fmla="*/ 12 w 294"/>
                <a:gd name="T1" fmla="*/ 201 h 279"/>
                <a:gd name="T2" fmla="*/ 12 w 294"/>
                <a:gd name="T3" fmla="*/ 201 h 279"/>
                <a:gd name="T4" fmla="*/ 4 w 294"/>
                <a:gd name="T5" fmla="*/ 179 h 279"/>
                <a:gd name="T6" fmla="*/ 0 w 294"/>
                <a:gd name="T7" fmla="*/ 158 h 279"/>
                <a:gd name="T8" fmla="*/ 1 w 294"/>
                <a:gd name="T9" fmla="*/ 139 h 279"/>
                <a:gd name="T10" fmla="*/ 5 w 294"/>
                <a:gd name="T11" fmla="*/ 120 h 279"/>
                <a:gd name="T12" fmla="*/ 12 w 294"/>
                <a:gd name="T13" fmla="*/ 103 h 279"/>
                <a:gd name="T14" fmla="*/ 22 w 294"/>
                <a:gd name="T15" fmla="*/ 88 h 279"/>
                <a:gd name="T16" fmla="*/ 33 w 294"/>
                <a:gd name="T17" fmla="*/ 74 h 279"/>
                <a:gd name="T18" fmla="*/ 44 w 294"/>
                <a:gd name="T19" fmla="*/ 62 h 279"/>
                <a:gd name="T20" fmla="*/ 56 w 294"/>
                <a:gd name="T21" fmla="*/ 52 h 279"/>
                <a:gd name="T22" fmla="*/ 67 w 294"/>
                <a:gd name="T23" fmla="*/ 46 h 279"/>
                <a:gd name="T24" fmla="*/ 67 w 294"/>
                <a:gd name="T25" fmla="*/ 46 h 279"/>
                <a:gd name="T26" fmla="*/ 89 w 294"/>
                <a:gd name="T27" fmla="*/ 31 h 279"/>
                <a:gd name="T28" fmla="*/ 111 w 294"/>
                <a:gd name="T29" fmla="*/ 19 h 279"/>
                <a:gd name="T30" fmla="*/ 132 w 294"/>
                <a:gd name="T31" fmla="*/ 8 h 279"/>
                <a:gd name="T32" fmla="*/ 152 w 294"/>
                <a:gd name="T33" fmla="*/ 2 h 279"/>
                <a:gd name="T34" fmla="*/ 173 w 294"/>
                <a:gd name="T35" fmla="*/ 0 h 279"/>
                <a:gd name="T36" fmla="*/ 193 w 294"/>
                <a:gd name="T37" fmla="*/ 6 h 279"/>
                <a:gd name="T38" fmla="*/ 215 w 294"/>
                <a:gd name="T39" fmla="*/ 19 h 279"/>
                <a:gd name="T40" fmla="*/ 238 w 294"/>
                <a:gd name="T41" fmla="*/ 42 h 279"/>
                <a:gd name="T42" fmla="*/ 262 w 294"/>
                <a:gd name="T43" fmla="*/ 75 h 279"/>
                <a:gd name="T44" fmla="*/ 287 w 294"/>
                <a:gd name="T45" fmla="*/ 121 h 279"/>
                <a:gd name="T46" fmla="*/ 287 w 294"/>
                <a:gd name="T47" fmla="*/ 121 h 279"/>
                <a:gd name="T48" fmla="*/ 294 w 294"/>
                <a:gd name="T49" fmla="*/ 145 h 279"/>
                <a:gd name="T50" fmla="*/ 293 w 294"/>
                <a:gd name="T51" fmla="*/ 171 h 279"/>
                <a:gd name="T52" fmla="*/ 284 w 294"/>
                <a:gd name="T53" fmla="*/ 197 h 279"/>
                <a:gd name="T54" fmla="*/ 268 w 294"/>
                <a:gd name="T55" fmla="*/ 222 h 279"/>
                <a:gd name="T56" fmla="*/ 249 w 294"/>
                <a:gd name="T57" fmla="*/ 244 h 279"/>
                <a:gd name="T58" fmla="*/ 224 w 294"/>
                <a:gd name="T59" fmla="*/ 262 h 279"/>
                <a:gd name="T60" fmla="*/ 198 w 294"/>
                <a:gd name="T61" fmla="*/ 274 h 279"/>
                <a:gd name="T62" fmla="*/ 170 w 294"/>
                <a:gd name="T63" fmla="*/ 279 h 279"/>
                <a:gd name="T64" fmla="*/ 143 w 294"/>
                <a:gd name="T65" fmla="*/ 277 h 279"/>
                <a:gd name="T66" fmla="*/ 117 w 294"/>
                <a:gd name="T67" fmla="*/ 266 h 279"/>
                <a:gd name="T68" fmla="*/ 117 w 294"/>
                <a:gd name="T69" fmla="*/ 266 h 279"/>
                <a:gd name="T70" fmla="*/ 109 w 294"/>
                <a:gd name="T71" fmla="*/ 262 h 279"/>
                <a:gd name="T72" fmla="*/ 99 w 294"/>
                <a:gd name="T73" fmla="*/ 259 h 279"/>
                <a:gd name="T74" fmla="*/ 89 w 294"/>
                <a:gd name="T75" fmla="*/ 258 h 279"/>
                <a:gd name="T76" fmla="*/ 79 w 294"/>
                <a:gd name="T77" fmla="*/ 256 h 279"/>
                <a:gd name="T78" fmla="*/ 67 w 294"/>
                <a:gd name="T79" fmla="*/ 254 h 279"/>
                <a:gd name="T80" fmla="*/ 57 w 294"/>
                <a:gd name="T81" fmla="*/ 251 h 279"/>
                <a:gd name="T82" fmla="*/ 46 w 294"/>
                <a:gd name="T83" fmla="*/ 245 h 279"/>
                <a:gd name="T84" fmla="*/ 34 w 294"/>
                <a:gd name="T85" fmla="*/ 234 h 279"/>
                <a:gd name="T86" fmla="*/ 24 w 294"/>
                <a:gd name="T87" fmla="*/ 220 h 279"/>
                <a:gd name="T88" fmla="*/ 12 w 294"/>
                <a:gd name="T89" fmla="*/ 201 h 279"/>
                <a:gd name="T90" fmla="*/ 12 w 294"/>
                <a:gd name="T91" fmla="*/ 20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4" h="279">
                  <a:moveTo>
                    <a:pt x="12" y="201"/>
                  </a:moveTo>
                  <a:lnTo>
                    <a:pt x="12" y="201"/>
                  </a:lnTo>
                  <a:lnTo>
                    <a:pt x="4" y="179"/>
                  </a:lnTo>
                  <a:lnTo>
                    <a:pt x="0" y="158"/>
                  </a:lnTo>
                  <a:lnTo>
                    <a:pt x="1" y="139"/>
                  </a:lnTo>
                  <a:lnTo>
                    <a:pt x="5" y="120"/>
                  </a:lnTo>
                  <a:lnTo>
                    <a:pt x="12" y="103"/>
                  </a:lnTo>
                  <a:lnTo>
                    <a:pt x="22" y="88"/>
                  </a:lnTo>
                  <a:lnTo>
                    <a:pt x="33" y="74"/>
                  </a:lnTo>
                  <a:lnTo>
                    <a:pt x="44" y="62"/>
                  </a:lnTo>
                  <a:lnTo>
                    <a:pt x="56" y="52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9" y="31"/>
                  </a:lnTo>
                  <a:lnTo>
                    <a:pt x="111" y="19"/>
                  </a:lnTo>
                  <a:lnTo>
                    <a:pt x="132" y="8"/>
                  </a:lnTo>
                  <a:lnTo>
                    <a:pt x="152" y="2"/>
                  </a:lnTo>
                  <a:lnTo>
                    <a:pt x="173" y="0"/>
                  </a:lnTo>
                  <a:lnTo>
                    <a:pt x="193" y="6"/>
                  </a:lnTo>
                  <a:lnTo>
                    <a:pt x="215" y="19"/>
                  </a:lnTo>
                  <a:lnTo>
                    <a:pt x="238" y="42"/>
                  </a:lnTo>
                  <a:lnTo>
                    <a:pt x="262" y="75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94" y="145"/>
                  </a:lnTo>
                  <a:lnTo>
                    <a:pt x="293" y="171"/>
                  </a:lnTo>
                  <a:lnTo>
                    <a:pt x="284" y="197"/>
                  </a:lnTo>
                  <a:lnTo>
                    <a:pt x="268" y="222"/>
                  </a:lnTo>
                  <a:lnTo>
                    <a:pt x="249" y="244"/>
                  </a:lnTo>
                  <a:lnTo>
                    <a:pt x="224" y="262"/>
                  </a:lnTo>
                  <a:lnTo>
                    <a:pt x="198" y="274"/>
                  </a:lnTo>
                  <a:lnTo>
                    <a:pt x="170" y="279"/>
                  </a:lnTo>
                  <a:lnTo>
                    <a:pt x="143" y="277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09" y="262"/>
                  </a:lnTo>
                  <a:lnTo>
                    <a:pt x="99" y="259"/>
                  </a:lnTo>
                  <a:lnTo>
                    <a:pt x="89" y="258"/>
                  </a:lnTo>
                  <a:lnTo>
                    <a:pt x="79" y="256"/>
                  </a:lnTo>
                  <a:lnTo>
                    <a:pt x="67" y="254"/>
                  </a:lnTo>
                  <a:lnTo>
                    <a:pt x="57" y="251"/>
                  </a:lnTo>
                  <a:lnTo>
                    <a:pt x="46" y="245"/>
                  </a:lnTo>
                  <a:lnTo>
                    <a:pt x="34" y="234"/>
                  </a:lnTo>
                  <a:lnTo>
                    <a:pt x="24" y="220"/>
                  </a:lnTo>
                  <a:lnTo>
                    <a:pt x="12" y="201"/>
                  </a:lnTo>
                  <a:lnTo>
                    <a:pt x="12" y="2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5" name="Freeform 347">
              <a:extLst>
                <a:ext uri="{FF2B5EF4-FFF2-40B4-BE49-F238E27FC236}">
                  <a16:creationId xmlns:a16="http://schemas.microsoft.com/office/drawing/2014/main" id="{0DB1D5FE-A468-D860-9C63-7277B49D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1733"/>
              <a:ext cx="23" cy="25"/>
            </a:xfrm>
            <a:custGeom>
              <a:avLst/>
              <a:gdLst>
                <a:gd name="T0" fmla="*/ 19 w 141"/>
                <a:gd name="T1" fmla="*/ 127 h 149"/>
                <a:gd name="T2" fmla="*/ 19 w 141"/>
                <a:gd name="T3" fmla="*/ 127 h 149"/>
                <a:gd name="T4" fmla="*/ 11 w 141"/>
                <a:gd name="T5" fmla="*/ 118 h 149"/>
                <a:gd name="T6" fmla="*/ 4 w 141"/>
                <a:gd name="T7" fmla="*/ 107 h 149"/>
                <a:gd name="T8" fmla="*/ 1 w 141"/>
                <a:gd name="T9" fmla="*/ 96 h 149"/>
                <a:gd name="T10" fmla="*/ 0 w 141"/>
                <a:gd name="T11" fmla="*/ 85 h 149"/>
                <a:gd name="T12" fmla="*/ 0 w 141"/>
                <a:gd name="T13" fmla="*/ 74 h 149"/>
                <a:gd name="T14" fmla="*/ 3 w 141"/>
                <a:gd name="T15" fmla="*/ 63 h 149"/>
                <a:gd name="T16" fmla="*/ 6 w 141"/>
                <a:gd name="T17" fmla="*/ 54 h 149"/>
                <a:gd name="T18" fmla="*/ 11 w 141"/>
                <a:gd name="T19" fmla="*/ 45 h 149"/>
                <a:gd name="T20" fmla="*/ 15 w 141"/>
                <a:gd name="T21" fmla="*/ 37 h 149"/>
                <a:gd name="T22" fmla="*/ 19 w 141"/>
                <a:gd name="T23" fmla="*/ 32 h 149"/>
                <a:gd name="T24" fmla="*/ 19 w 141"/>
                <a:gd name="T25" fmla="*/ 32 h 149"/>
                <a:gd name="T26" fmla="*/ 26 w 141"/>
                <a:gd name="T27" fmla="*/ 24 h 149"/>
                <a:gd name="T28" fmla="*/ 34 w 141"/>
                <a:gd name="T29" fmla="*/ 16 h 149"/>
                <a:gd name="T30" fmla="*/ 42 w 141"/>
                <a:gd name="T31" fmla="*/ 10 h 149"/>
                <a:gd name="T32" fmla="*/ 51 w 141"/>
                <a:gd name="T33" fmla="*/ 5 h 149"/>
                <a:gd name="T34" fmla="*/ 61 w 141"/>
                <a:gd name="T35" fmla="*/ 1 h 149"/>
                <a:gd name="T36" fmla="*/ 71 w 141"/>
                <a:gd name="T37" fmla="*/ 0 h 149"/>
                <a:gd name="T38" fmla="*/ 81 w 141"/>
                <a:gd name="T39" fmla="*/ 0 h 149"/>
                <a:gd name="T40" fmla="*/ 93 w 141"/>
                <a:gd name="T41" fmla="*/ 3 h 149"/>
                <a:gd name="T42" fmla="*/ 103 w 141"/>
                <a:gd name="T43" fmla="*/ 8 h 149"/>
                <a:gd name="T44" fmla="*/ 115 w 141"/>
                <a:gd name="T45" fmla="*/ 16 h 149"/>
                <a:gd name="T46" fmla="*/ 115 w 141"/>
                <a:gd name="T47" fmla="*/ 16 h 149"/>
                <a:gd name="T48" fmla="*/ 124 w 141"/>
                <a:gd name="T49" fmla="*/ 27 h 149"/>
                <a:gd name="T50" fmla="*/ 131 w 141"/>
                <a:gd name="T51" fmla="*/ 37 h 149"/>
                <a:gd name="T52" fmla="*/ 137 w 141"/>
                <a:gd name="T53" fmla="*/ 49 h 149"/>
                <a:gd name="T54" fmla="*/ 140 w 141"/>
                <a:gd name="T55" fmla="*/ 60 h 149"/>
                <a:gd name="T56" fmla="*/ 141 w 141"/>
                <a:gd name="T57" fmla="*/ 71 h 149"/>
                <a:gd name="T58" fmla="*/ 139 w 141"/>
                <a:gd name="T59" fmla="*/ 82 h 149"/>
                <a:gd name="T60" fmla="*/ 136 w 141"/>
                <a:gd name="T61" fmla="*/ 94 h 149"/>
                <a:gd name="T62" fmla="*/ 130 w 141"/>
                <a:gd name="T63" fmla="*/ 105 h 149"/>
                <a:gd name="T64" fmla="*/ 123 w 141"/>
                <a:gd name="T65" fmla="*/ 116 h 149"/>
                <a:gd name="T66" fmla="*/ 115 w 141"/>
                <a:gd name="T67" fmla="*/ 127 h 149"/>
                <a:gd name="T68" fmla="*/ 115 w 141"/>
                <a:gd name="T69" fmla="*/ 127 h 149"/>
                <a:gd name="T70" fmla="*/ 107 w 141"/>
                <a:gd name="T71" fmla="*/ 133 h 149"/>
                <a:gd name="T72" fmla="*/ 99 w 141"/>
                <a:gd name="T73" fmla="*/ 139 h 149"/>
                <a:gd name="T74" fmla="*/ 91 w 141"/>
                <a:gd name="T75" fmla="*/ 144 h 149"/>
                <a:gd name="T76" fmla="*/ 82 w 141"/>
                <a:gd name="T77" fmla="*/ 147 h 149"/>
                <a:gd name="T78" fmla="*/ 72 w 141"/>
                <a:gd name="T79" fmla="*/ 149 h 149"/>
                <a:gd name="T80" fmla="*/ 63 w 141"/>
                <a:gd name="T81" fmla="*/ 149 h 149"/>
                <a:gd name="T82" fmla="*/ 52 w 141"/>
                <a:gd name="T83" fmla="*/ 147 h 149"/>
                <a:gd name="T84" fmla="*/ 41 w 141"/>
                <a:gd name="T85" fmla="*/ 143 h 149"/>
                <a:gd name="T86" fmla="*/ 30 w 141"/>
                <a:gd name="T87" fmla="*/ 135 h 149"/>
                <a:gd name="T88" fmla="*/ 19 w 141"/>
                <a:gd name="T89" fmla="*/ 127 h 149"/>
                <a:gd name="T90" fmla="*/ 19 w 141"/>
                <a:gd name="T91" fmla="*/ 12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149">
                  <a:moveTo>
                    <a:pt x="19" y="127"/>
                  </a:moveTo>
                  <a:lnTo>
                    <a:pt x="19" y="127"/>
                  </a:lnTo>
                  <a:lnTo>
                    <a:pt x="11" y="118"/>
                  </a:lnTo>
                  <a:lnTo>
                    <a:pt x="4" y="107"/>
                  </a:lnTo>
                  <a:lnTo>
                    <a:pt x="1" y="96"/>
                  </a:lnTo>
                  <a:lnTo>
                    <a:pt x="0" y="85"/>
                  </a:lnTo>
                  <a:lnTo>
                    <a:pt x="0" y="74"/>
                  </a:lnTo>
                  <a:lnTo>
                    <a:pt x="3" y="63"/>
                  </a:lnTo>
                  <a:lnTo>
                    <a:pt x="6" y="54"/>
                  </a:lnTo>
                  <a:lnTo>
                    <a:pt x="11" y="45"/>
                  </a:lnTo>
                  <a:lnTo>
                    <a:pt x="15" y="37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6" y="24"/>
                  </a:lnTo>
                  <a:lnTo>
                    <a:pt x="34" y="16"/>
                  </a:lnTo>
                  <a:lnTo>
                    <a:pt x="42" y="10"/>
                  </a:lnTo>
                  <a:lnTo>
                    <a:pt x="51" y="5"/>
                  </a:lnTo>
                  <a:lnTo>
                    <a:pt x="61" y="1"/>
                  </a:lnTo>
                  <a:lnTo>
                    <a:pt x="71" y="0"/>
                  </a:lnTo>
                  <a:lnTo>
                    <a:pt x="81" y="0"/>
                  </a:lnTo>
                  <a:lnTo>
                    <a:pt x="93" y="3"/>
                  </a:lnTo>
                  <a:lnTo>
                    <a:pt x="103" y="8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24" y="27"/>
                  </a:lnTo>
                  <a:lnTo>
                    <a:pt x="131" y="37"/>
                  </a:lnTo>
                  <a:lnTo>
                    <a:pt x="137" y="49"/>
                  </a:lnTo>
                  <a:lnTo>
                    <a:pt x="140" y="60"/>
                  </a:lnTo>
                  <a:lnTo>
                    <a:pt x="141" y="71"/>
                  </a:lnTo>
                  <a:lnTo>
                    <a:pt x="139" y="82"/>
                  </a:lnTo>
                  <a:lnTo>
                    <a:pt x="136" y="94"/>
                  </a:lnTo>
                  <a:lnTo>
                    <a:pt x="130" y="105"/>
                  </a:lnTo>
                  <a:lnTo>
                    <a:pt x="123" y="116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07" y="133"/>
                  </a:lnTo>
                  <a:lnTo>
                    <a:pt x="99" y="139"/>
                  </a:lnTo>
                  <a:lnTo>
                    <a:pt x="91" y="144"/>
                  </a:lnTo>
                  <a:lnTo>
                    <a:pt x="82" y="147"/>
                  </a:lnTo>
                  <a:lnTo>
                    <a:pt x="72" y="149"/>
                  </a:lnTo>
                  <a:lnTo>
                    <a:pt x="63" y="149"/>
                  </a:lnTo>
                  <a:lnTo>
                    <a:pt x="52" y="147"/>
                  </a:lnTo>
                  <a:lnTo>
                    <a:pt x="41" y="143"/>
                  </a:lnTo>
                  <a:lnTo>
                    <a:pt x="30" y="135"/>
                  </a:lnTo>
                  <a:lnTo>
                    <a:pt x="19" y="127"/>
                  </a:lnTo>
                  <a:lnTo>
                    <a:pt x="19" y="127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6" name="Freeform 348">
              <a:extLst>
                <a:ext uri="{FF2B5EF4-FFF2-40B4-BE49-F238E27FC236}">
                  <a16:creationId xmlns:a16="http://schemas.microsoft.com/office/drawing/2014/main" id="{9CF47CAD-5E1B-E426-2CBF-56AD3105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1733"/>
              <a:ext cx="23" cy="25"/>
            </a:xfrm>
            <a:custGeom>
              <a:avLst/>
              <a:gdLst>
                <a:gd name="T0" fmla="*/ 19 w 141"/>
                <a:gd name="T1" fmla="*/ 127 h 149"/>
                <a:gd name="T2" fmla="*/ 19 w 141"/>
                <a:gd name="T3" fmla="*/ 127 h 149"/>
                <a:gd name="T4" fmla="*/ 11 w 141"/>
                <a:gd name="T5" fmla="*/ 118 h 149"/>
                <a:gd name="T6" fmla="*/ 4 w 141"/>
                <a:gd name="T7" fmla="*/ 107 h 149"/>
                <a:gd name="T8" fmla="*/ 1 w 141"/>
                <a:gd name="T9" fmla="*/ 96 h 149"/>
                <a:gd name="T10" fmla="*/ 0 w 141"/>
                <a:gd name="T11" fmla="*/ 85 h 149"/>
                <a:gd name="T12" fmla="*/ 0 w 141"/>
                <a:gd name="T13" fmla="*/ 74 h 149"/>
                <a:gd name="T14" fmla="*/ 3 w 141"/>
                <a:gd name="T15" fmla="*/ 63 h 149"/>
                <a:gd name="T16" fmla="*/ 6 w 141"/>
                <a:gd name="T17" fmla="*/ 54 h 149"/>
                <a:gd name="T18" fmla="*/ 11 w 141"/>
                <a:gd name="T19" fmla="*/ 45 h 149"/>
                <a:gd name="T20" fmla="*/ 15 w 141"/>
                <a:gd name="T21" fmla="*/ 37 h 149"/>
                <a:gd name="T22" fmla="*/ 19 w 141"/>
                <a:gd name="T23" fmla="*/ 32 h 149"/>
                <a:gd name="T24" fmla="*/ 19 w 141"/>
                <a:gd name="T25" fmla="*/ 32 h 149"/>
                <a:gd name="T26" fmla="*/ 26 w 141"/>
                <a:gd name="T27" fmla="*/ 24 h 149"/>
                <a:gd name="T28" fmla="*/ 34 w 141"/>
                <a:gd name="T29" fmla="*/ 16 h 149"/>
                <a:gd name="T30" fmla="*/ 42 w 141"/>
                <a:gd name="T31" fmla="*/ 10 h 149"/>
                <a:gd name="T32" fmla="*/ 51 w 141"/>
                <a:gd name="T33" fmla="*/ 5 h 149"/>
                <a:gd name="T34" fmla="*/ 61 w 141"/>
                <a:gd name="T35" fmla="*/ 1 h 149"/>
                <a:gd name="T36" fmla="*/ 71 w 141"/>
                <a:gd name="T37" fmla="*/ 0 h 149"/>
                <a:gd name="T38" fmla="*/ 81 w 141"/>
                <a:gd name="T39" fmla="*/ 0 h 149"/>
                <a:gd name="T40" fmla="*/ 93 w 141"/>
                <a:gd name="T41" fmla="*/ 3 h 149"/>
                <a:gd name="T42" fmla="*/ 103 w 141"/>
                <a:gd name="T43" fmla="*/ 8 h 149"/>
                <a:gd name="T44" fmla="*/ 115 w 141"/>
                <a:gd name="T45" fmla="*/ 16 h 149"/>
                <a:gd name="T46" fmla="*/ 115 w 141"/>
                <a:gd name="T47" fmla="*/ 16 h 149"/>
                <a:gd name="T48" fmla="*/ 124 w 141"/>
                <a:gd name="T49" fmla="*/ 27 h 149"/>
                <a:gd name="T50" fmla="*/ 131 w 141"/>
                <a:gd name="T51" fmla="*/ 37 h 149"/>
                <a:gd name="T52" fmla="*/ 137 w 141"/>
                <a:gd name="T53" fmla="*/ 49 h 149"/>
                <a:gd name="T54" fmla="*/ 140 w 141"/>
                <a:gd name="T55" fmla="*/ 60 h 149"/>
                <a:gd name="T56" fmla="*/ 141 w 141"/>
                <a:gd name="T57" fmla="*/ 71 h 149"/>
                <a:gd name="T58" fmla="*/ 139 w 141"/>
                <a:gd name="T59" fmla="*/ 82 h 149"/>
                <a:gd name="T60" fmla="*/ 136 w 141"/>
                <a:gd name="T61" fmla="*/ 94 h 149"/>
                <a:gd name="T62" fmla="*/ 130 w 141"/>
                <a:gd name="T63" fmla="*/ 105 h 149"/>
                <a:gd name="T64" fmla="*/ 123 w 141"/>
                <a:gd name="T65" fmla="*/ 116 h 149"/>
                <a:gd name="T66" fmla="*/ 115 w 141"/>
                <a:gd name="T67" fmla="*/ 127 h 149"/>
                <a:gd name="T68" fmla="*/ 115 w 141"/>
                <a:gd name="T69" fmla="*/ 127 h 149"/>
                <a:gd name="T70" fmla="*/ 107 w 141"/>
                <a:gd name="T71" fmla="*/ 133 h 149"/>
                <a:gd name="T72" fmla="*/ 99 w 141"/>
                <a:gd name="T73" fmla="*/ 139 h 149"/>
                <a:gd name="T74" fmla="*/ 91 w 141"/>
                <a:gd name="T75" fmla="*/ 144 h 149"/>
                <a:gd name="T76" fmla="*/ 82 w 141"/>
                <a:gd name="T77" fmla="*/ 147 h 149"/>
                <a:gd name="T78" fmla="*/ 72 w 141"/>
                <a:gd name="T79" fmla="*/ 149 h 149"/>
                <a:gd name="T80" fmla="*/ 63 w 141"/>
                <a:gd name="T81" fmla="*/ 149 h 149"/>
                <a:gd name="T82" fmla="*/ 52 w 141"/>
                <a:gd name="T83" fmla="*/ 147 h 149"/>
                <a:gd name="T84" fmla="*/ 41 w 141"/>
                <a:gd name="T85" fmla="*/ 143 h 149"/>
                <a:gd name="T86" fmla="*/ 30 w 141"/>
                <a:gd name="T87" fmla="*/ 135 h 149"/>
                <a:gd name="T88" fmla="*/ 19 w 141"/>
                <a:gd name="T89" fmla="*/ 127 h 149"/>
                <a:gd name="T90" fmla="*/ 19 w 141"/>
                <a:gd name="T91" fmla="*/ 12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149">
                  <a:moveTo>
                    <a:pt x="19" y="127"/>
                  </a:moveTo>
                  <a:lnTo>
                    <a:pt x="19" y="127"/>
                  </a:lnTo>
                  <a:lnTo>
                    <a:pt x="11" y="118"/>
                  </a:lnTo>
                  <a:lnTo>
                    <a:pt x="4" y="107"/>
                  </a:lnTo>
                  <a:lnTo>
                    <a:pt x="1" y="96"/>
                  </a:lnTo>
                  <a:lnTo>
                    <a:pt x="0" y="85"/>
                  </a:lnTo>
                  <a:lnTo>
                    <a:pt x="0" y="74"/>
                  </a:lnTo>
                  <a:lnTo>
                    <a:pt x="3" y="63"/>
                  </a:lnTo>
                  <a:lnTo>
                    <a:pt x="6" y="54"/>
                  </a:lnTo>
                  <a:lnTo>
                    <a:pt x="11" y="45"/>
                  </a:lnTo>
                  <a:lnTo>
                    <a:pt x="15" y="37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6" y="24"/>
                  </a:lnTo>
                  <a:lnTo>
                    <a:pt x="34" y="16"/>
                  </a:lnTo>
                  <a:lnTo>
                    <a:pt x="42" y="10"/>
                  </a:lnTo>
                  <a:lnTo>
                    <a:pt x="51" y="5"/>
                  </a:lnTo>
                  <a:lnTo>
                    <a:pt x="61" y="1"/>
                  </a:lnTo>
                  <a:lnTo>
                    <a:pt x="71" y="0"/>
                  </a:lnTo>
                  <a:lnTo>
                    <a:pt x="81" y="0"/>
                  </a:lnTo>
                  <a:lnTo>
                    <a:pt x="93" y="3"/>
                  </a:lnTo>
                  <a:lnTo>
                    <a:pt x="103" y="8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24" y="27"/>
                  </a:lnTo>
                  <a:lnTo>
                    <a:pt x="131" y="37"/>
                  </a:lnTo>
                  <a:lnTo>
                    <a:pt x="137" y="49"/>
                  </a:lnTo>
                  <a:lnTo>
                    <a:pt x="140" y="60"/>
                  </a:lnTo>
                  <a:lnTo>
                    <a:pt x="141" y="71"/>
                  </a:lnTo>
                  <a:lnTo>
                    <a:pt x="139" y="82"/>
                  </a:lnTo>
                  <a:lnTo>
                    <a:pt x="136" y="94"/>
                  </a:lnTo>
                  <a:lnTo>
                    <a:pt x="130" y="105"/>
                  </a:lnTo>
                  <a:lnTo>
                    <a:pt x="123" y="116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07" y="133"/>
                  </a:lnTo>
                  <a:lnTo>
                    <a:pt x="99" y="139"/>
                  </a:lnTo>
                  <a:lnTo>
                    <a:pt x="91" y="144"/>
                  </a:lnTo>
                  <a:lnTo>
                    <a:pt x="82" y="147"/>
                  </a:lnTo>
                  <a:lnTo>
                    <a:pt x="72" y="149"/>
                  </a:lnTo>
                  <a:lnTo>
                    <a:pt x="63" y="149"/>
                  </a:lnTo>
                  <a:lnTo>
                    <a:pt x="52" y="147"/>
                  </a:lnTo>
                  <a:lnTo>
                    <a:pt x="41" y="143"/>
                  </a:lnTo>
                  <a:lnTo>
                    <a:pt x="30" y="135"/>
                  </a:lnTo>
                  <a:lnTo>
                    <a:pt x="19" y="127"/>
                  </a:lnTo>
                  <a:lnTo>
                    <a:pt x="19" y="12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7" name="Freeform 349">
              <a:extLst>
                <a:ext uri="{FF2B5EF4-FFF2-40B4-BE49-F238E27FC236}">
                  <a16:creationId xmlns:a16="http://schemas.microsoft.com/office/drawing/2014/main" id="{BE067CFB-0FAB-5D93-2CC9-BD0C04A25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1882"/>
              <a:ext cx="60" cy="54"/>
            </a:xfrm>
            <a:custGeom>
              <a:avLst/>
              <a:gdLst>
                <a:gd name="T0" fmla="*/ 125 w 361"/>
                <a:gd name="T1" fmla="*/ 9 h 327"/>
                <a:gd name="T2" fmla="*/ 125 w 361"/>
                <a:gd name="T3" fmla="*/ 9 h 327"/>
                <a:gd name="T4" fmla="*/ 122 w 361"/>
                <a:gd name="T5" fmla="*/ 10 h 327"/>
                <a:gd name="T6" fmla="*/ 114 w 361"/>
                <a:gd name="T7" fmla="*/ 13 h 327"/>
                <a:gd name="T8" fmla="*/ 100 w 361"/>
                <a:gd name="T9" fmla="*/ 18 h 327"/>
                <a:gd name="T10" fmla="*/ 83 w 361"/>
                <a:gd name="T11" fmla="*/ 27 h 327"/>
                <a:gd name="T12" fmla="*/ 66 w 361"/>
                <a:gd name="T13" fmla="*/ 36 h 327"/>
                <a:gd name="T14" fmla="*/ 47 w 361"/>
                <a:gd name="T15" fmla="*/ 49 h 327"/>
                <a:gd name="T16" fmla="*/ 30 w 361"/>
                <a:gd name="T17" fmla="*/ 63 h 327"/>
                <a:gd name="T18" fmla="*/ 16 w 361"/>
                <a:gd name="T19" fmla="*/ 80 h 327"/>
                <a:gd name="T20" fmla="*/ 5 w 361"/>
                <a:gd name="T21" fmla="*/ 98 h 327"/>
                <a:gd name="T22" fmla="*/ 0 w 361"/>
                <a:gd name="T23" fmla="*/ 118 h 327"/>
                <a:gd name="T24" fmla="*/ 0 w 361"/>
                <a:gd name="T25" fmla="*/ 118 h 327"/>
                <a:gd name="T26" fmla="*/ 0 w 361"/>
                <a:gd name="T27" fmla="*/ 145 h 327"/>
                <a:gd name="T28" fmla="*/ 1 w 361"/>
                <a:gd name="T29" fmla="*/ 174 h 327"/>
                <a:gd name="T30" fmla="*/ 4 w 361"/>
                <a:gd name="T31" fmla="*/ 205 h 327"/>
                <a:gd name="T32" fmla="*/ 13 w 361"/>
                <a:gd name="T33" fmla="*/ 236 h 327"/>
                <a:gd name="T34" fmla="*/ 27 w 361"/>
                <a:gd name="T35" fmla="*/ 265 h 327"/>
                <a:gd name="T36" fmla="*/ 48 w 361"/>
                <a:gd name="T37" fmla="*/ 291 h 327"/>
                <a:gd name="T38" fmla="*/ 78 w 361"/>
                <a:gd name="T39" fmla="*/ 311 h 327"/>
                <a:gd name="T40" fmla="*/ 118 w 361"/>
                <a:gd name="T41" fmla="*/ 324 h 327"/>
                <a:gd name="T42" fmla="*/ 168 w 361"/>
                <a:gd name="T43" fmla="*/ 327 h 327"/>
                <a:gd name="T44" fmla="*/ 230 w 361"/>
                <a:gd name="T45" fmla="*/ 320 h 327"/>
                <a:gd name="T46" fmla="*/ 230 w 361"/>
                <a:gd name="T47" fmla="*/ 320 h 327"/>
                <a:gd name="T48" fmla="*/ 288 w 361"/>
                <a:gd name="T49" fmla="*/ 301 h 327"/>
                <a:gd name="T50" fmla="*/ 328 w 361"/>
                <a:gd name="T51" fmla="*/ 276 h 327"/>
                <a:gd name="T52" fmla="*/ 351 w 361"/>
                <a:gd name="T53" fmla="*/ 246 h 327"/>
                <a:gd name="T54" fmla="*/ 361 w 361"/>
                <a:gd name="T55" fmla="*/ 211 h 327"/>
                <a:gd name="T56" fmla="*/ 360 w 361"/>
                <a:gd name="T57" fmla="*/ 176 h 327"/>
                <a:gd name="T58" fmla="*/ 351 w 361"/>
                <a:gd name="T59" fmla="*/ 139 h 327"/>
                <a:gd name="T60" fmla="*/ 337 w 361"/>
                <a:gd name="T61" fmla="*/ 106 h 327"/>
                <a:gd name="T62" fmla="*/ 321 w 361"/>
                <a:gd name="T63" fmla="*/ 76 h 327"/>
                <a:gd name="T64" fmla="*/ 304 w 361"/>
                <a:gd name="T65" fmla="*/ 51 h 327"/>
                <a:gd name="T66" fmla="*/ 290 w 361"/>
                <a:gd name="T67" fmla="*/ 34 h 327"/>
                <a:gd name="T68" fmla="*/ 290 w 361"/>
                <a:gd name="T69" fmla="*/ 34 h 327"/>
                <a:gd name="T70" fmla="*/ 273 w 361"/>
                <a:gd name="T71" fmla="*/ 19 h 327"/>
                <a:gd name="T72" fmla="*/ 253 w 361"/>
                <a:gd name="T73" fmla="*/ 9 h 327"/>
                <a:gd name="T74" fmla="*/ 232 w 361"/>
                <a:gd name="T75" fmla="*/ 4 h 327"/>
                <a:gd name="T76" fmla="*/ 210 w 361"/>
                <a:gd name="T77" fmla="*/ 1 h 327"/>
                <a:gd name="T78" fmla="*/ 188 w 361"/>
                <a:gd name="T79" fmla="*/ 0 h 327"/>
                <a:gd name="T80" fmla="*/ 169 w 361"/>
                <a:gd name="T81" fmla="*/ 2 h 327"/>
                <a:gd name="T82" fmla="*/ 151 w 361"/>
                <a:gd name="T83" fmla="*/ 4 h 327"/>
                <a:gd name="T84" fmla="*/ 137 w 361"/>
                <a:gd name="T85" fmla="*/ 6 h 327"/>
                <a:gd name="T86" fmla="*/ 129 w 361"/>
                <a:gd name="T87" fmla="*/ 8 h 327"/>
                <a:gd name="T88" fmla="*/ 125 w 361"/>
                <a:gd name="T89" fmla="*/ 9 h 327"/>
                <a:gd name="T90" fmla="*/ 125 w 361"/>
                <a:gd name="T91" fmla="*/ 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1" h="327">
                  <a:moveTo>
                    <a:pt x="125" y="9"/>
                  </a:moveTo>
                  <a:lnTo>
                    <a:pt x="125" y="9"/>
                  </a:lnTo>
                  <a:lnTo>
                    <a:pt x="122" y="10"/>
                  </a:lnTo>
                  <a:lnTo>
                    <a:pt x="114" y="13"/>
                  </a:lnTo>
                  <a:lnTo>
                    <a:pt x="100" y="18"/>
                  </a:lnTo>
                  <a:lnTo>
                    <a:pt x="83" y="27"/>
                  </a:lnTo>
                  <a:lnTo>
                    <a:pt x="66" y="36"/>
                  </a:lnTo>
                  <a:lnTo>
                    <a:pt x="47" y="49"/>
                  </a:lnTo>
                  <a:lnTo>
                    <a:pt x="30" y="63"/>
                  </a:lnTo>
                  <a:lnTo>
                    <a:pt x="16" y="80"/>
                  </a:lnTo>
                  <a:lnTo>
                    <a:pt x="5" y="9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45"/>
                  </a:lnTo>
                  <a:lnTo>
                    <a:pt x="1" y="174"/>
                  </a:lnTo>
                  <a:lnTo>
                    <a:pt x="4" y="205"/>
                  </a:lnTo>
                  <a:lnTo>
                    <a:pt x="13" y="236"/>
                  </a:lnTo>
                  <a:lnTo>
                    <a:pt x="27" y="265"/>
                  </a:lnTo>
                  <a:lnTo>
                    <a:pt x="48" y="291"/>
                  </a:lnTo>
                  <a:lnTo>
                    <a:pt x="78" y="311"/>
                  </a:lnTo>
                  <a:lnTo>
                    <a:pt x="118" y="324"/>
                  </a:lnTo>
                  <a:lnTo>
                    <a:pt x="168" y="327"/>
                  </a:lnTo>
                  <a:lnTo>
                    <a:pt x="230" y="320"/>
                  </a:lnTo>
                  <a:lnTo>
                    <a:pt x="230" y="320"/>
                  </a:lnTo>
                  <a:lnTo>
                    <a:pt x="288" y="301"/>
                  </a:lnTo>
                  <a:lnTo>
                    <a:pt x="328" y="276"/>
                  </a:lnTo>
                  <a:lnTo>
                    <a:pt x="351" y="246"/>
                  </a:lnTo>
                  <a:lnTo>
                    <a:pt x="361" y="211"/>
                  </a:lnTo>
                  <a:lnTo>
                    <a:pt x="360" y="176"/>
                  </a:lnTo>
                  <a:lnTo>
                    <a:pt x="351" y="139"/>
                  </a:lnTo>
                  <a:lnTo>
                    <a:pt x="337" y="106"/>
                  </a:lnTo>
                  <a:lnTo>
                    <a:pt x="321" y="76"/>
                  </a:lnTo>
                  <a:lnTo>
                    <a:pt x="304" y="51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73" y="19"/>
                  </a:lnTo>
                  <a:lnTo>
                    <a:pt x="253" y="9"/>
                  </a:lnTo>
                  <a:lnTo>
                    <a:pt x="232" y="4"/>
                  </a:lnTo>
                  <a:lnTo>
                    <a:pt x="210" y="1"/>
                  </a:lnTo>
                  <a:lnTo>
                    <a:pt x="188" y="0"/>
                  </a:lnTo>
                  <a:lnTo>
                    <a:pt x="169" y="2"/>
                  </a:lnTo>
                  <a:lnTo>
                    <a:pt x="151" y="4"/>
                  </a:lnTo>
                  <a:lnTo>
                    <a:pt x="137" y="6"/>
                  </a:lnTo>
                  <a:lnTo>
                    <a:pt x="129" y="8"/>
                  </a:lnTo>
                  <a:lnTo>
                    <a:pt x="125" y="9"/>
                  </a:lnTo>
                  <a:lnTo>
                    <a:pt x="125" y="9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8" name="Freeform 350">
              <a:extLst>
                <a:ext uri="{FF2B5EF4-FFF2-40B4-BE49-F238E27FC236}">
                  <a16:creationId xmlns:a16="http://schemas.microsoft.com/office/drawing/2014/main" id="{7457DC37-FE51-CBCA-B9E4-042714184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1595"/>
              <a:ext cx="30" cy="26"/>
            </a:xfrm>
            <a:custGeom>
              <a:avLst/>
              <a:gdLst>
                <a:gd name="T0" fmla="*/ 31 w 182"/>
                <a:gd name="T1" fmla="*/ 1 h 158"/>
                <a:gd name="T2" fmla="*/ 31 w 182"/>
                <a:gd name="T3" fmla="*/ 1 h 158"/>
                <a:gd name="T4" fmla="*/ 43 w 182"/>
                <a:gd name="T5" fmla="*/ 0 h 158"/>
                <a:gd name="T6" fmla="*/ 56 w 182"/>
                <a:gd name="T7" fmla="*/ 0 h 158"/>
                <a:gd name="T8" fmla="*/ 69 w 182"/>
                <a:gd name="T9" fmla="*/ 4 h 158"/>
                <a:gd name="T10" fmla="*/ 83 w 182"/>
                <a:gd name="T11" fmla="*/ 8 h 158"/>
                <a:gd name="T12" fmla="*/ 97 w 182"/>
                <a:gd name="T13" fmla="*/ 14 h 158"/>
                <a:gd name="T14" fmla="*/ 111 w 182"/>
                <a:gd name="T15" fmla="*/ 21 h 158"/>
                <a:gd name="T16" fmla="*/ 124 w 182"/>
                <a:gd name="T17" fmla="*/ 30 h 158"/>
                <a:gd name="T18" fmla="*/ 137 w 182"/>
                <a:gd name="T19" fmla="*/ 39 h 158"/>
                <a:gd name="T20" fmla="*/ 149 w 182"/>
                <a:gd name="T21" fmla="*/ 50 h 158"/>
                <a:gd name="T22" fmla="*/ 161 w 182"/>
                <a:gd name="T23" fmla="*/ 62 h 158"/>
                <a:gd name="T24" fmla="*/ 161 w 182"/>
                <a:gd name="T25" fmla="*/ 62 h 158"/>
                <a:gd name="T26" fmla="*/ 169 w 182"/>
                <a:gd name="T27" fmla="*/ 74 h 158"/>
                <a:gd name="T28" fmla="*/ 176 w 182"/>
                <a:gd name="T29" fmla="*/ 88 h 158"/>
                <a:gd name="T30" fmla="*/ 180 w 182"/>
                <a:gd name="T31" fmla="*/ 99 h 158"/>
                <a:gd name="T32" fmla="*/ 182 w 182"/>
                <a:gd name="T33" fmla="*/ 111 h 158"/>
                <a:gd name="T34" fmla="*/ 181 w 182"/>
                <a:gd name="T35" fmla="*/ 122 h 158"/>
                <a:gd name="T36" fmla="*/ 178 w 182"/>
                <a:gd name="T37" fmla="*/ 132 h 158"/>
                <a:gd name="T38" fmla="*/ 172 w 182"/>
                <a:gd name="T39" fmla="*/ 140 h 158"/>
                <a:gd name="T40" fmla="*/ 164 w 182"/>
                <a:gd name="T41" fmla="*/ 147 h 158"/>
                <a:gd name="T42" fmla="*/ 154 w 182"/>
                <a:gd name="T43" fmla="*/ 153 h 158"/>
                <a:gd name="T44" fmla="*/ 141 w 182"/>
                <a:gd name="T45" fmla="*/ 157 h 158"/>
                <a:gd name="T46" fmla="*/ 141 w 182"/>
                <a:gd name="T47" fmla="*/ 157 h 158"/>
                <a:gd name="T48" fmla="*/ 128 w 182"/>
                <a:gd name="T49" fmla="*/ 158 h 158"/>
                <a:gd name="T50" fmla="*/ 114 w 182"/>
                <a:gd name="T51" fmla="*/ 158 h 158"/>
                <a:gd name="T52" fmla="*/ 99 w 182"/>
                <a:gd name="T53" fmla="*/ 155 h 158"/>
                <a:gd name="T54" fmla="*/ 86 w 182"/>
                <a:gd name="T55" fmla="*/ 150 h 158"/>
                <a:gd name="T56" fmla="*/ 71 w 182"/>
                <a:gd name="T57" fmla="*/ 144 h 158"/>
                <a:gd name="T58" fmla="*/ 58 w 182"/>
                <a:gd name="T59" fmla="*/ 137 h 158"/>
                <a:gd name="T60" fmla="*/ 45 w 182"/>
                <a:gd name="T61" fmla="*/ 128 h 158"/>
                <a:gd name="T62" fmla="*/ 34 w 182"/>
                <a:gd name="T63" fmla="*/ 117 h 158"/>
                <a:gd name="T64" fmla="*/ 25 w 182"/>
                <a:gd name="T65" fmla="*/ 105 h 158"/>
                <a:gd name="T66" fmla="*/ 16 w 182"/>
                <a:gd name="T67" fmla="*/ 91 h 158"/>
                <a:gd name="T68" fmla="*/ 16 w 182"/>
                <a:gd name="T69" fmla="*/ 91 h 158"/>
                <a:gd name="T70" fmla="*/ 9 w 182"/>
                <a:gd name="T71" fmla="*/ 79 h 158"/>
                <a:gd name="T72" fmla="*/ 4 w 182"/>
                <a:gd name="T73" fmla="*/ 66 h 158"/>
                <a:gd name="T74" fmla="*/ 1 w 182"/>
                <a:gd name="T75" fmla="*/ 55 h 158"/>
                <a:gd name="T76" fmla="*/ 0 w 182"/>
                <a:gd name="T77" fmla="*/ 43 h 158"/>
                <a:gd name="T78" fmla="*/ 1 w 182"/>
                <a:gd name="T79" fmla="*/ 33 h 158"/>
                <a:gd name="T80" fmla="*/ 3 w 182"/>
                <a:gd name="T81" fmla="*/ 23 h 158"/>
                <a:gd name="T82" fmla="*/ 8 w 182"/>
                <a:gd name="T83" fmla="*/ 16 h 158"/>
                <a:gd name="T84" fmla="*/ 14 w 182"/>
                <a:gd name="T85" fmla="*/ 9 h 158"/>
                <a:gd name="T86" fmla="*/ 21 w 182"/>
                <a:gd name="T87" fmla="*/ 5 h 158"/>
                <a:gd name="T88" fmla="*/ 31 w 182"/>
                <a:gd name="T89" fmla="*/ 1 h 158"/>
                <a:gd name="T90" fmla="*/ 31 w 182"/>
                <a:gd name="T91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58">
                  <a:moveTo>
                    <a:pt x="31" y="1"/>
                  </a:moveTo>
                  <a:lnTo>
                    <a:pt x="31" y="1"/>
                  </a:lnTo>
                  <a:lnTo>
                    <a:pt x="43" y="0"/>
                  </a:lnTo>
                  <a:lnTo>
                    <a:pt x="56" y="0"/>
                  </a:lnTo>
                  <a:lnTo>
                    <a:pt x="69" y="4"/>
                  </a:lnTo>
                  <a:lnTo>
                    <a:pt x="83" y="8"/>
                  </a:lnTo>
                  <a:lnTo>
                    <a:pt x="97" y="14"/>
                  </a:lnTo>
                  <a:lnTo>
                    <a:pt x="111" y="21"/>
                  </a:lnTo>
                  <a:lnTo>
                    <a:pt x="124" y="30"/>
                  </a:lnTo>
                  <a:lnTo>
                    <a:pt x="137" y="39"/>
                  </a:lnTo>
                  <a:lnTo>
                    <a:pt x="149" y="50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9" y="74"/>
                  </a:lnTo>
                  <a:lnTo>
                    <a:pt x="176" y="88"/>
                  </a:lnTo>
                  <a:lnTo>
                    <a:pt x="180" y="99"/>
                  </a:lnTo>
                  <a:lnTo>
                    <a:pt x="182" y="111"/>
                  </a:lnTo>
                  <a:lnTo>
                    <a:pt x="181" y="122"/>
                  </a:lnTo>
                  <a:lnTo>
                    <a:pt x="178" y="132"/>
                  </a:lnTo>
                  <a:lnTo>
                    <a:pt x="172" y="140"/>
                  </a:lnTo>
                  <a:lnTo>
                    <a:pt x="164" y="147"/>
                  </a:lnTo>
                  <a:lnTo>
                    <a:pt x="154" y="153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28" y="158"/>
                  </a:lnTo>
                  <a:lnTo>
                    <a:pt x="114" y="158"/>
                  </a:lnTo>
                  <a:lnTo>
                    <a:pt x="99" y="155"/>
                  </a:lnTo>
                  <a:lnTo>
                    <a:pt x="86" y="150"/>
                  </a:lnTo>
                  <a:lnTo>
                    <a:pt x="71" y="144"/>
                  </a:lnTo>
                  <a:lnTo>
                    <a:pt x="58" y="137"/>
                  </a:lnTo>
                  <a:lnTo>
                    <a:pt x="45" y="128"/>
                  </a:lnTo>
                  <a:lnTo>
                    <a:pt x="34" y="117"/>
                  </a:lnTo>
                  <a:lnTo>
                    <a:pt x="25" y="105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9" y="79"/>
                  </a:lnTo>
                  <a:lnTo>
                    <a:pt x="4" y="66"/>
                  </a:lnTo>
                  <a:lnTo>
                    <a:pt x="1" y="55"/>
                  </a:lnTo>
                  <a:lnTo>
                    <a:pt x="0" y="43"/>
                  </a:lnTo>
                  <a:lnTo>
                    <a:pt x="1" y="33"/>
                  </a:lnTo>
                  <a:lnTo>
                    <a:pt x="3" y="23"/>
                  </a:lnTo>
                  <a:lnTo>
                    <a:pt x="8" y="16"/>
                  </a:lnTo>
                  <a:lnTo>
                    <a:pt x="14" y="9"/>
                  </a:lnTo>
                  <a:lnTo>
                    <a:pt x="21" y="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9" name="Freeform 351">
              <a:extLst>
                <a:ext uri="{FF2B5EF4-FFF2-40B4-BE49-F238E27FC236}">
                  <a16:creationId xmlns:a16="http://schemas.microsoft.com/office/drawing/2014/main" id="{2CF5BA5C-116A-4837-7AE2-F668A64B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882"/>
              <a:ext cx="36" cy="24"/>
            </a:xfrm>
            <a:custGeom>
              <a:avLst/>
              <a:gdLst>
                <a:gd name="T0" fmla="*/ 7 w 218"/>
                <a:gd name="T1" fmla="*/ 60 h 142"/>
                <a:gd name="T2" fmla="*/ 7 w 218"/>
                <a:gd name="T3" fmla="*/ 60 h 142"/>
                <a:gd name="T4" fmla="*/ 13 w 218"/>
                <a:gd name="T5" fmla="*/ 50 h 142"/>
                <a:gd name="T6" fmla="*/ 22 w 218"/>
                <a:gd name="T7" fmla="*/ 40 h 142"/>
                <a:gd name="T8" fmla="*/ 33 w 218"/>
                <a:gd name="T9" fmla="*/ 31 h 142"/>
                <a:gd name="T10" fmla="*/ 46 w 218"/>
                <a:gd name="T11" fmla="*/ 23 h 142"/>
                <a:gd name="T12" fmla="*/ 61 w 218"/>
                <a:gd name="T13" fmla="*/ 17 h 142"/>
                <a:gd name="T14" fmla="*/ 76 w 218"/>
                <a:gd name="T15" fmla="*/ 10 h 142"/>
                <a:gd name="T16" fmla="*/ 93 w 218"/>
                <a:gd name="T17" fmla="*/ 5 h 142"/>
                <a:gd name="T18" fmla="*/ 111 w 218"/>
                <a:gd name="T19" fmla="*/ 2 h 142"/>
                <a:gd name="T20" fmla="*/ 128 w 218"/>
                <a:gd name="T21" fmla="*/ 0 h 142"/>
                <a:gd name="T22" fmla="*/ 146 w 218"/>
                <a:gd name="T23" fmla="*/ 0 h 142"/>
                <a:gd name="T24" fmla="*/ 146 w 218"/>
                <a:gd name="T25" fmla="*/ 0 h 142"/>
                <a:gd name="T26" fmla="*/ 163 w 218"/>
                <a:gd name="T27" fmla="*/ 1 h 142"/>
                <a:gd name="T28" fmla="*/ 177 w 218"/>
                <a:gd name="T29" fmla="*/ 3 h 142"/>
                <a:gd name="T30" fmla="*/ 190 w 218"/>
                <a:gd name="T31" fmla="*/ 7 h 142"/>
                <a:gd name="T32" fmla="*/ 200 w 218"/>
                <a:gd name="T33" fmla="*/ 13 h 142"/>
                <a:gd name="T34" fmla="*/ 208 w 218"/>
                <a:gd name="T35" fmla="*/ 21 h 142"/>
                <a:gd name="T36" fmla="*/ 214 w 218"/>
                <a:gd name="T37" fmla="*/ 30 h 142"/>
                <a:gd name="T38" fmla="*/ 217 w 218"/>
                <a:gd name="T39" fmla="*/ 39 h 142"/>
                <a:gd name="T40" fmla="*/ 218 w 218"/>
                <a:gd name="T41" fmla="*/ 51 h 142"/>
                <a:gd name="T42" fmla="*/ 216 w 218"/>
                <a:gd name="T43" fmla="*/ 62 h 142"/>
                <a:gd name="T44" fmla="*/ 212 w 218"/>
                <a:gd name="T45" fmla="*/ 75 h 142"/>
                <a:gd name="T46" fmla="*/ 212 w 218"/>
                <a:gd name="T47" fmla="*/ 75 h 142"/>
                <a:gd name="T48" fmla="*/ 203 w 218"/>
                <a:gd name="T49" fmla="*/ 87 h 142"/>
                <a:gd name="T50" fmla="*/ 192 w 218"/>
                <a:gd name="T51" fmla="*/ 100 h 142"/>
                <a:gd name="T52" fmla="*/ 179 w 218"/>
                <a:gd name="T53" fmla="*/ 110 h 142"/>
                <a:gd name="T54" fmla="*/ 166 w 218"/>
                <a:gd name="T55" fmla="*/ 120 h 142"/>
                <a:gd name="T56" fmla="*/ 151 w 218"/>
                <a:gd name="T57" fmla="*/ 127 h 142"/>
                <a:gd name="T58" fmla="*/ 135 w 218"/>
                <a:gd name="T59" fmla="*/ 133 h 142"/>
                <a:gd name="T60" fmla="*/ 118 w 218"/>
                <a:gd name="T61" fmla="*/ 137 h 142"/>
                <a:gd name="T62" fmla="*/ 101 w 218"/>
                <a:gd name="T63" fmla="*/ 141 h 142"/>
                <a:gd name="T64" fmla="*/ 84 w 218"/>
                <a:gd name="T65" fmla="*/ 142 h 142"/>
                <a:gd name="T66" fmla="*/ 67 w 218"/>
                <a:gd name="T67" fmla="*/ 139 h 142"/>
                <a:gd name="T68" fmla="*/ 67 w 218"/>
                <a:gd name="T69" fmla="*/ 139 h 142"/>
                <a:gd name="T70" fmla="*/ 51 w 218"/>
                <a:gd name="T71" fmla="*/ 136 h 142"/>
                <a:gd name="T72" fmla="*/ 38 w 218"/>
                <a:gd name="T73" fmla="*/ 131 h 142"/>
                <a:gd name="T74" fmla="*/ 26 w 218"/>
                <a:gd name="T75" fmla="*/ 125 h 142"/>
                <a:gd name="T76" fmla="*/ 17 w 218"/>
                <a:gd name="T77" fmla="*/ 118 h 142"/>
                <a:gd name="T78" fmla="*/ 10 w 218"/>
                <a:gd name="T79" fmla="*/ 109 h 142"/>
                <a:gd name="T80" fmla="*/ 4 w 218"/>
                <a:gd name="T81" fmla="*/ 101 h 142"/>
                <a:gd name="T82" fmla="*/ 0 w 218"/>
                <a:gd name="T83" fmla="*/ 91 h 142"/>
                <a:gd name="T84" fmla="*/ 0 w 218"/>
                <a:gd name="T85" fmla="*/ 81 h 142"/>
                <a:gd name="T86" fmla="*/ 1 w 218"/>
                <a:gd name="T87" fmla="*/ 71 h 142"/>
                <a:gd name="T88" fmla="*/ 7 w 218"/>
                <a:gd name="T89" fmla="*/ 60 h 142"/>
                <a:gd name="T90" fmla="*/ 7 w 218"/>
                <a:gd name="T91" fmla="*/ 6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142">
                  <a:moveTo>
                    <a:pt x="7" y="60"/>
                  </a:moveTo>
                  <a:lnTo>
                    <a:pt x="7" y="60"/>
                  </a:lnTo>
                  <a:lnTo>
                    <a:pt x="13" y="50"/>
                  </a:lnTo>
                  <a:lnTo>
                    <a:pt x="22" y="40"/>
                  </a:lnTo>
                  <a:lnTo>
                    <a:pt x="33" y="31"/>
                  </a:lnTo>
                  <a:lnTo>
                    <a:pt x="46" y="23"/>
                  </a:lnTo>
                  <a:lnTo>
                    <a:pt x="61" y="17"/>
                  </a:lnTo>
                  <a:lnTo>
                    <a:pt x="76" y="10"/>
                  </a:lnTo>
                  <a:lnTo>
                    <a:pt x="93" y="5"/>
                  </a:lnTo>
                  <a:lnTo>
                    <a:pt x="111" y="2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63" y="1"/>
                  </a:lnTo>
                  <a:lnTo>
                    <a:pt x="177" y="3"/>
                  </a:lnTo>
                  <a:lnTo>
                    <a:pt x="190" y="7"/>
                  </a:lnTo>
                  <a:lnTo>
                    <a:pt x="200" y="13"/>
                  </a:lnTo>
                  <a:lnTo>
                    <a:pt x="208" y="21"/>
                  </a:lnTo>
                  <a:lnTo>
                    <a:pt x="214" y="30"/>
                  </a:lnTo>
                  <a:lnTo>
                    <a:pt x="217" y="39"/>
                  </a:lnTo>
                  <a:lnTo>
                    <a:pt x="218" y="51"/>
                  </a:lnTo>
                  <a:lnTo>
                    <a:pt x="216" y="62"/>
                  </a:lnTo>
                  <a:lnTo>
                    <a:pt x="212" y="75"/>
                  </a:lnTo>
                  <a:lnTo>
                    <a:pt x="212" y="75"/>
                  </a:lnTo>
                  <a:lnTo>
                    <a:pt x="203" y="87"/>
                  </a:lnTo>
                  <a:lnTo>
                    <a:pt x="192" y="100"/>
                  </a:lnTo>
                  <a:lnTo>
                    <a:pt x="179" y="110"/>
                  </a:lnTo>
                  <a:lnTo>
                    <a:pt x="166" y="120"/>
                  </a:lnTo>
                  <a:lnTo>
                    <a:pt x="151" y="127"/>
                  </a:lnTo>
                  <a:lnTo>
                    <a:pt x="135" y="133"/>
                  </a:lnTo>
                  <a:lnTo>
                    <a:pt x="118" y="137"/>
                  </a:lnTo>
                  <a:lnTo>
                    <a:pt x="101" y="141"/>
                  </a:lnTo>
                  <a:lnTo>
                    <a:pt x="84" y="142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51" y="136"/>
                  </a:lnTo>
                  <a:lnTo>
                    <a:pt x="38" y="131"/>
                  </a:lnTo>
                  <a:lnTo>
                    <a:pt x="26" y="125"/>
                  </a:lnTo>
                  <a:lnTo>
                    <a:pt x="17" y="118"/>
                  </a:lnTo>
                  <a:lnTo>
                    <a:pt x="10" y="109"/>
                  </a:lnTo>
                  <a:lnTo>
                    <a:pt x="4" y="101"/>
                  </a:lnTo>
                  <a:lnTo>
                    <a:pt x="0" y="91"/>
                  </a:lnTo>
                  <a:lnTo>
                    <a:pt x="0" y="81"/>
                  </a:lnTo>
                  <a:lnTo>
                    <a:pt x="1" y="71"/>
                  </a:lnTo>
                  <a:lnTo>
                    <a:pt x="7" y="60"/>
                  </a:lnTo>
                  <a:lnTo>
                    <a:pt x="7" y="60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0" name="Freeform 352">
              <a:extLst>
                <a:ext uri="{FF2B5EF4-FFF2-40B4-BE49-F238E27FC236}">
                  <a16:creationId xmlns:a16="http://schemas.microsoft.com/office/drawing/2014/main" id="{66D07BFE-10A4-A2D3-1D98-2B4C2C55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1654"/>
              <a:ext cx="19" cy="10"/>
            </a:xfrm>
            <a:custGeom>
              <a:avLst/>
              <a:gdLst>
                <a:gd name="T0" fmla="*/ 1 w 113"/>
                <a:gd name="T1" fmla="*/ 15 h 61"/>
                <a:gd name="T2" fmla="*/ 1 w 113"/>
                <a:gd name="T3" fmla="*/ 15 h 61"/>
                <a:gd name="T4" fmla="*/ 3 w 113"/>
                <a:gd name="T5" fmla="*/ 21 h 61"/>
                <a:gd name="T6" fmla="*/ 9 w 113"/>
                <a:gd name="T7" fmla="*/ 26 h 61"/>
                <a:gd name="T8" fmla="*/ 15 w 113"/>
                <a:gd name="T9" fmla="*/ 31 h 61"/>
                <a:gd name="T10" fmla="*/ 23 w 113"/>
                <a:gd name="T11" fmla="*/ 36 h 61"/>
                <a:gd name="T12" fmla="*/ 33 w 113"/>
                <a:gd name="T13" fmla="*/ 40 h 61"/>
                <a:gd name="T14" fmla="*/ 43 w 113"/>
                <a:gd name="T15" fmla="*/ 45 h 61"/>
                <a:gd name="T16" fmla="*/ 53 w 113"/>
                <a:gd name="T17" fmla="*/ 48 h 61"/>
                <a:gd name="T18" fmla="*/ 63 w 113"/>
                <a:gd name="T19" fmla="*/ 51 h 61"/>
                <a:gd name="T20" fmla="*/ 72 w 113"/>
                <a:gd name="T21" fmla="*/ 54 h 61"/>
                <a:gd name="T22" fmla="*/ 80 w 113"/>
                <a:gd name="T23" fmla="*/ 56 h 61"/>
                <a:gd name="T24" fmla="*/ 80 w 113"/>
                <a:gd name="T25" fmla="*/ 56 h 61"/>
                <a:gd name="T26" fmla="*/ 90 w 113"/>
                <a:gd name="T27" fmla="*/ 58 h 61"/>
                <a:gd name="T28" fmla="*/ 96 w 113"/>
                <a:gd name="T29" fmla="*/ 59 h 61"/>
                <a:gd name="T30" fmla="*/ 102 w 113"/>
                <a:gd name="T31" fmla="*/ 61 h 61"/>
                <a:gd name="T32" fmla="*/ 106 w 113"/>
                <a:gd name="T33" fmla="*/ 61 h 61"/>
                <a:gd name="T34" fmla="*/ 110 w 113"/>
                <a:gd name="T35" fmla="*/ 61 h 61"/>
                <a:gd name="T36" fmla="*/ 112 w 113"/>
                <a:gd name="T37" fmla="*/ 61 h 61"/>
                <a:gd name="T38" fmla="*/ 113 w 113"/>
                <a:gd name="T39" fmla="*/ 59 h 61"/>
                <a:gd name="T40" fmla="*/ 113 w 113"/>
                <a:gd name="T41" fmla="*/ 56 h 61"/>
                <a:gd name="T42" fmla="*/ 113 w 113"/>
                <a:gd name="T43" fmla="*/ 52 h 61"/>
                <a:gd name="T44" fmla="*/ 111 w 113"/>
                <a:gd name="T45" fmla="*/ 46 h 61"/>
                <a:gd name="T46" fmla="*/ 111 w 113"/>
                <a:gd name="T47" fmla="*/ 46 h 61"/>
                <a:gd name="T48" fmla="*/ 109 w 113"/>
                <a:gd name="T49" fmla="*/ 38 h 61"/>
                <a:gd name="T50" fmla="*/ 104 w 113"/>
                <a:gd name="T51" fmla="*/ 32 h 61"/>
                <a:gd name="T52" fmla="*/ 100 w 113"/>
                <a:gd name="T53" fmla="*/ 26 h 61"/>
                <a:gd name="T54" fmla="*/ 94 w 113"/>
                <a:gd name="T55" fmla="*/ 20 h 61"/>
                <a:gd name="T56" fmla="*/ 88 w 113"/>
                <a:gd name="T57" fmla="*/ 15 h 61"/>
                <a:gd name="T58" fmla="*/ 82 w 113"/>
                <a:gd name="T59" fmla="*/ 10 h 61"/>
                <a:gd name="T60" fmla="*/ 74 w 113"/>
                <a:gd name="T61" fmla="*/ 7 h 61"/>
                <a:gd name="T62" fmla="*/ 67 w 113"/>
                <a:gd name="T63" fmla="*/ 4 h 61"/>
                <a:gd name="T64" fmla="*/ 59 w 113"/>
                <a:gd name="T65" fmla="*/ 2 h 61"/>
                <a:gd name="T66" fmla="*/ 51 w 113"/>
                <a:gd name="T67" fmla="*/ 1 h 61"/>
                <a:gd name="T68" fmla="*/ 51 w 113"/>
                <a:gd name="T69" fmla="*/ 1 h 61"/>
                <a:gd name="T70" fmla="*/ 43 w 113"/>
                <a:gd name="T71" fmla="*/ 1 h 61"/>
                <a:gd name="T72" fmla="*/ 35 w 113"/>
                <a:gd name="T73" fmla="*/ 0 h 61"/>
                <a:gd name="T74" fmla="*/ 26 w 113"/>
                <a:gd name="T75" fmla="*/ 0 h 61"/>
                <a:gd name="T76" fmla="*/ 19 w 113"/>
                <a:gd name="T77" fmla="*/ 0 h 61"/>
                <a:gd name="T78" fmla="*/ 13 w 113"/>
                <a:gd name="T79" fmla="*/ 0 h 61"/>
                <a:gd name="T80" fmla="*/ 8 w 113"/>
                <a:gd name="T81" fmla="*/ 2 h 61"/>
                <a:gd name="T82" fmla="*/ 3 w 113"/>
                <a:gd name="T83" fmla="*/ 3 h 61"/>
                <a:gd name="T84" fmla="*/ 1 w 113"/>
                <a:gd name="T85" fmla="*/ 6 h 61"/>
                <a:gd name="T86" fmla="*/ 0 w 113"/>
                <a:gd name="T87" fmla="*/ 10 h 61"/>
                <a:gd name="T88" fmla="*/ 1 w 113"/>
                <a:gd name="T89" fmla="*/ 15 h 61"/>
                <a:gd name="T90" fmla="*/ 1 w 113"/>
                <a:gd name="T91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3" h="61">
                  <a:moveTo>
                    <a:pt x="1" y="15"/>
                  </a:moveTo>
                  <a:lnTo>
                    <a:pt x="1" y="15"/>
                  </a:lnTo>
                  <a:lnTo>
                    <a:pt x="3" y="21"/>
                  </a:lnTo>
                  <a:lnTo>
                    <a:pt x="9" y="26"/>
                  </a:lnTo>
                  <a:lnTo>
                    <a:pt x="15" y="31"/>
                  </a:lnTo>
                  <a:lnTo>
                    <a:pt x="23" y="36"/>
                  </a:lnTo>
                  <a:lnTo>
                    <a:pt x="33" y="40"/>
                  </a:lnTo>
                  <a:lnTo>
                    <a:pt x="43" y="45"/>
                  </a:lnTo>
                  <a:lnTo>
                    <a:pt x="53" y="48"/>
                  </a:lnTo>
                  <a:lnTo>
                    <a:pt x="63" y="51"/>
                  </a:lnTo>
                  <a:lnTo>
                    <a:pt x="72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90" y="58"/>
                  </a:lnTo>
                  <a:lnTo>
                    <a:pt x="96" y="59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0" y="61"/>
                  </a:lnTo>
                  <a:lnTo>
                    <a:pt x="112" y="61"/>
                  </a:lnTo>
                  <a:lnTo>
                    <a:pt x="113" y="59"/>
                  </a:lnTo>
                  <a:lnTo>
                    <a:pt x="113" y="56"/>
                  </a:lnTo>
                  <a:lnTo>
                    <a:pt x="113" y="52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38"/>
                  </a:lnTo>
                  <a:lnTo>
                    <a:pt x="104" y="32"/>
                  </a:lnTo>
                  <a:lnTo>
                    <a:pt x="100" y="26"/>
                  </a:lnTo>
                  <a:lnTo>
                    <a:pt x="94" y="20"/>
                  </a:lnTo>
                  <a:lnTo>
                    <a:pt x="88" y="15"/>
                  </a:lnTo>
                  <a:lnTo>
                    <a:pt x="82" y="10"/>
                  </a:lnTo>
                  <a:lnTo>
                    <a:pt x="74" y="7"/>
                  </a:lnTo>
                  <a:lnTo>
                    <a:pt x="67" y="4"/>
                  </a:lnTo>
                  <a:lnTo>
                    <a:pt x="59" y="2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1" name="Freeform 353">
              <a:extLst>
                <a:ext uri="{FF2B5EF4-FFF2-40B4-BE49-F238E27FC236}">
                  <a16:creationId xmlns:a16="http://schemas.microsoft.com/office/drawing/2014/main" id="{CF06EA27-2240-C95D-3336-BEAB3F9EE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755"/>
              <a:ext cx="32" cy="36"/>
            </a:xfrm>
            <a:custGeom>
              <a:avLst/>
              <a:gdLst>
                <a:gd name="T0" fmla="*/ 165 w 189"/>
                <a:gd name="T1" fmla="*/ 24 h 219"/>
                <a:gd name="T2" fmla="*/ 165 w 189"/>
                <a:gd name="T3" fmla="*/ 24 h 219"/>
                <a:gd name="T4" fmla="*/ 177 w 189"/>
                <a:gd name="T5" fmla="*/ 36 h 219"/>
                <a:gd name="T6" fmla="*/ 184 w 189"/>
                <a:gd name="T7" fmla="*/ 48 h 219"/>
                <a:gd name="T8" fmla="*/ 188 w 189"/>
                <a:gd name="T9" fmla="*/ 60 h 219"/>
                <a:gd name="T10" fmla="*/ 189 w 189"/>
                <a:gd name="T11" fmla="*/ 72 h 219"/>
                <a:gd name="T12" fmla="*/ 187 w 189"/>
                <a:gd name="T13" fmla="*/ 86 h 219"/>
                <a:gd name="T14" fmla="*/ 184 w 189"/>
                <a:gd name="T15" fmla="*/ 99 h 219"/>
                <a:gd name="T16" fmla="*/ 179 w 189"/>
                <a:gd name="T17" fmla="*/ 114 h 219"/>
                <a:gd name="T18" fmla="*/ 171 w 189"/>
                <a:gd name="T19" fmla="*/ 129 h 219"/>
                <a:gd name="T20" fmla="*/ 163 w 189"/>
                <a:gd name="T21" fmla="*/ 146 h 219"/>
                <a:gd name="T22" fmla="*/ 155 w 189"/>
                <a:gd name="T23" fmla="*/ 164 h 219"/>
                <a:gd name="T24" fmla="*/ 155 w 189"/>
                <a:gd name="T25" fmla="*/ 164 h 219"/>
                <a:gd name="T26" fmla="*/ 144 w 189"/>
                <a:gd name="T27" fmla="*/ 180 h 219"/>
                <a:gd name="T28" fmla="*/ 132 w 189"/>
                <a:gd name="T29" fmla="*/ 194 h 219"/>
                <a:gd name="T30" fmla="*/ 118 w 189"/>
                <a:gd name="T31" fmla="*/ 204 h 219"/>
                <a:gd name="T32" fmla="*/ 104 w 189"/>
                <a:gd name="T33" fmla="*/ 212 h 219"/>
                <a:gd name="T34" fmla="*/ 89 w 189"/>
                <a:gd name="T35" fmla="*/ 217 h 219"/>
                <a:gd name="T36" fmla="*/ 74 w 189"/>
                <a:gd name="T37" fmla="*/ 219 h 219"/>
                <a:gd name="T38" fmla="*/ 59 w 189"/>
                <a:gd name="T39" fmla="*/ 218 h 219"/>
                <a:gd name="T40" fmla="*/ 43 w 189"/>
                <a:gd name="T41" fmla="*/ 213 h 219"/>
                <a:gd name="T42" fmla="*/ 29 w 189"/>
                <a:gd name="T43" fmla="*/ 205 h 219"/>
                <a:gd name="T44" fmla="*/ 15 w 189"/>
                <a:gd name="T45" fmla="*/ 194 h 219"/>
                <a:gd name="T46" fmla="*/ 15 w 189"/>
                <a:gd name="T47" fmla="*/ 194 h 219"/>
                <a:gd name="T48" fmla="*/ 5 w 189"/>
                <a:gd name="T49" fmla="*/ 181 h 219"/>
                <a:gd name="T50" fmla="*/ 0 w 189"/>
                <a:gd name="T51" fmla="*/ 169 h 219"/>
                <a:gd name="T52" fmla="*/ 0 w 189"/>
                <a:gd name="T53" fmla="*/ 155 h 219"/>
                <a:gd name="T54" fmla="*/ 4 w 189"/>
                <a:gd name="T55" fmla="*/ 142 h 219"/>
                <a:gd name="T56" fmla="*/ 11 w 189"/>
                <a:gd name="T57" fmla="*/ 127 h 219"/>
                <a:gd name="T58" fmla="*/ 21 w 189"/>
                <a:gd name="T59" fmla="*/ 113 h 219"/>
                <a:gd name="T60" fmla="*/ 31 w 189"/>
                <a:gd name="T61" fmla="*/ 97 h 219"/>
                <a:gd name="T62" fmla="*/ 42 w 189"/>
                <a:gd name="T63" fmla="*/ 81 h 219"/>
                <a:gd name="T64" fmla="*/ 55 w 189"/>
                <a:gd name="T65" fmla="*/ 66 h 219"/>
                <a:gd name="T66" fmla="*/ 65 w 189"/>
                <a:gd name="T67" fmla="*/ 49 h 219"/>
                <a:gd name="T68" fmla="*/ 65 w 189"/>
                <a:gd name="T69" fmla="*/ 49 h 219"/>
                <a:gd name="T70" fmla="*/ 75 w 189"/>
                <a:gd name="T71" fmla="*/ 33 h 219"/>
                <a:gd name="T72" fmla="*/ 84 w 189"/>
                <a:gd name="T73" fmla="*/ 21 h 219"/>
                <a:gd name="T74" fmla="*/ 92 w 189"/>
                <a:gd name="T75" fmla="*/ 11 h 219"/>
                <a:gd name="T76" fmla="*/ 102 w 189"/>
                <a:gd name="T77" fmla="*/ 4 h 219"/>
                <a:gd name="T78" fmla="*/ 111 w 189"/>
                <a:gd name="T79" fmla="*/ 1 h 219"/>
                <a:gd name="T80" fmla="*/ 120 w 189"/>
                <a:gd name="T81" fmla="*/ 0 h 219"/>
                <a:gd name="T82" fmla="*/ 131 w 189"/>
                <a:gd name="T83" fmla="*/ 2 h 219"/>
                <a:gd name="T84" fmla="*/ 141 w 189"/>
                <a:gd name="T85" fmla="*/ 7 h 219"/>
                <a:gd name="T86" fmla="*/ 153 w 189"/>
                <a:gd name="T87" fmla="*/ 14 h 219"/>
                <a:gd name="T88" fmla="*/ 165 w 189"/>
                <a:gd name="T89" fmla="*/ 24 h 219"/>
                <a:gd name="T90" fmla="*/ 165 w 189"/>
                <a:gd name="T91" fmla="*/ 2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9" h="219">
                  <a:moveTo>
                    <a:pt x="165" y="24"/>
                  </a:moveTo>
                  <a:lnTo>
                    <a:pt x="165" y="24"/>
                  </a:lnTo>
                  <a:lnTo>
                    <a:pt x="177" y="36"/>
                  </a:lnTo>
                  <a:lnTo>
                    <a:pt x="184" y="48"/>
                  </a:lnTo>
                  <a:lnTo>
                    <a:pt x="188" y="60"/>
                  </a:lnTo>
                  <a:lnTo>
                    <a:pt x="189" y="72"/>
                  </a:lnTo>
                  <a:lnTo>
                    <a:pt x="187" y="86"/>
                  </a:lnTo>
                  <a:lnTo>
                    <a:pt x="184" y="99"/>
                  </a:lnTo>
                  <a:lnTo>
                    <a:pt x="179" y="114"/>
                  </a:lnTo>
                  <a:lnTo>
                    <a:pt x="171" y="129"/>
                  </a:lnTo>
                  <a:lnTo>
                    <a:pt x="163" y="146"/>
                  </a:lnTo>
                  <a:lnTo>
                    <a:pt x="155" y="164"/>
                  </a:lnTo>
                  <a:lnTo>
                    <a:pt x="155" y="164"/>
                  </a:lnTo>
                  <a:lnTo>
                    <a:pt x="144" y="180"/>
                  </a:lnTo>
                  <a:lnTo>
                    <a:pt x="132" y="194"/>
                  </a:lnTo>
                  <a:lnTo>
                    <a:pt x="118" y="204"/>
                  </a:lnTo>
                  <a:lnTo>
                    <a:pt x="104" y="212"/>
                  </a:lnTo>
                  <a:lnTo>
                    <a:pt x="89" y="217"/>
                  </a:lnTo>
                  <a:lnTo>
                    <a:pt x="74" y="219"/>
                  </a:lnTo>
                  <a:lnTo>
                    <a:pt x="59" y="218"/>
                  </a:lnTo>
                  <a:lnTo>
                    <a:pt x="43" y="213"/>
                  </a:lnTo>
                  <a:lnTo>
                    <a:pt x="29" y="20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5" y="181"/>
                  </a:lnTo>
                  <a:lnTo>
                    <a:pt x="0" y="169"/>
                  </a:lnTo>
                  <a:lnTo>
                    <a:pt x="0" y="155"/>
                  </a:lnTo>
                  <a:lnTo>
                    <a:pt x="4" y="142"/>
                  </a:lnTo>
                  <a:lnTo>
                    <a:pt x="11" y="127"/>
                  </a:lnTo>
                  <a:lnTo>
                    <a:pt x="21" y="113"/>
                  </a:lnTo>
                  <a:lnTo>
                    <a:pt x="31" y="97"/>
                  </a:lnTo>
                  <a:lnTo>
                    <a:pt x="42" y="81"/>
                  </a:lnTo>
                  <a:lnTo>
                    <a:pt x="55" y="66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75" y="33"/>
                  </a:lnTo>
                  <a:lnTo>
                    <a:pt x="84" y="21"/>
                  </a:lnTo>
                  <a:lnTo>
                    <a:pt x="92" y="11"/>
                  </a:lnTo>
                  <a:lnTo>
                    <a:pt x="102" y="4"/>
                  </a:lnTo>
                  <a:lnTo>
                    <a:pt x="111" y="1"/>
                  </a:lnTo>
                  <a:lnTo>
                    <a:pt x="120" y="0"/>
                  </a:lnTo>
                  <a:lnTo>
                    <a:pt x="131" y="2"/>
                  </a:lnTo>
                  <a:lnTo>
                    <a:pt x="141" y="7"/>
                  </a:lnTo>
                  <a:lnTo>
                    <a:pt x="153" y="14"/>
                  </a:lnTo>
                  <a:lnTo>
                    <a:pt x="165" y="24"/>
                  </a:lnTo>
                  <a:lnTo>
                    <a:pt x="165" y="24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2" name="Freeform 354">
              <a:extLst>
                <a:ext uri="{FF2B5EF4-FFF2-40B4-BE49-F238E27FC236}">
                  <a16:creationId xmlns:a16="http://schemas.microsoft.com/office/drawing/2014/main" id="{98600D95-A5C2-5577-6873-0B00D3A2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643"/>
              <a:ext cx="31" cy="37"/>
            </a:xfrm>
            <a:custGeom>
              <a:avLst/>
              <a:gdLst>
                <a:gd name="T0" fmla="*/ 164 w 189"/>
                <a:gd name="T1" fmla="*/ 25 h 219"/>
                <a:gd name="T2" fmla="*/ 164 w 189"/>
                <a:gd name="T3" fmla="*/ 25 h 219"/>
                <a:gd name="T4" fmla="*/ 176 w 189"/>
                <a:gd name="T5" fmla="*/ 37 h 219"/>
                <a:gd name="T6" fmla="*/ 184 w 189"/>
                <a:gd name="T7" fmla="*/ 48 h 219"/>
                <a:gd name="T8" fmla="*/ 188 w 189"/>
                <a:gd name="T9" fmla="*/ 60 h 219"/>
                <a:gd name="T10" fmla="*/ 189 w 189"/>
                <a:gd name="T11" fmla="*/ 72 h 219"/>
                <a:gd name="T12" fmla="*/ 188 w 189"/>
                <a:gd name="T13" fmla="*/ 85 h 219"/>
                <a:gd name="T14" fmla="*/ 184 w 189"/>
                <a:gd name="T15" fmla="*/ 98 h 219"/>
                <a:gd name="T16" fmla="*/ 179 w 189"/>
                <a:gd name="T17" fmla="*/ 113 h 219"/>
                <a:gd name="T18" fmla="*/ 172 w 189"/>
                <a:gd name="T19" fmla="*/ 127 h 219"/>
                <a:gd name="T20" fmla="*/ 163 w 189"/>
                <a:gd name="T21" fmla="*/ 143 h 219"/>
                <a:gd name="T22" fmla="*/ 154 w 189"/>
                <a:gd name="T23" fmla="*/ 160 h 219"/>
                <a:gd name="T24" fmla="*/ 154 w 189"/>
                <a:gd name="T25" fmla="*/ 160 h 219"/>
                <a:gd name="T26" fmla="*/ 144 w 189"/>
                <a:gd name="T27" fmla="*/ 177 h 219"/>
                <a:gd name="T28" fmla="*/ 132 w 189"/>
                <a:gd name="T29" fmla="*/ 191 h 219"/>
                <a:gd name="T30" fmla="*/ 119 w 189"/>
                <a:gd name="T31" fmla="*/ 202 h 219"/>
                <a:gd name="T32" fmla="*/ 105 w 189"/>
                <a:gd name="T33" fmla="*/ 211 h 219"/>
                <a:gd name="T34" fmla="*/ 90 w 189"/>
                <a:gd name="T35" fmla="*/ 217 h 219"/>
                <a:gd name="T36" fmla="*/ 75 w 189"/>
                <a:gd name="T37" fmla="*/ 219 h 219"/>
                <a:gd name="T38" fmla="*/ 59 w 189"/>
                <a:gd name="T39" fmla="*/ 218 h 219"/>
                <a:gd name="T40" fmla="*/ 44 w 189"/>
                <a:gd name="T41" fmla="*/ 214 h 219"/>
                <a:gd name="T42" fmla="*/ 29 w 189"/>
                <a:gd name="T43" fmla="*/ 205 h 219"/>
                <a:gd name="T44" fmla="*/ 15 w 189"/>
                <a:gd name="T45" fmla="*/ 195 h 219"/>
                <a:gd name="T46" fmla="*/ 15 w 189"/>
                <a:gd name="T47" fmla="*/ 195 h 219"/>
                <a:gd name="T48" fmla="*/ 5 w 189"/>
                <a:gd name="T49" fmla="*/ 183 h 219"/>
                <a:gd name="T50" fmla="*/ 0 w 189"/>
                <a:gd name="T51" fmla="*/ 169 h 219"/>
                <a:gd name="T52" fmla="*/ 1 w 189"/>
                <a:gd name="T53" fmla="*/ 155 h 219"/>
                <a:gd name="T54" fmla="*/ 4 w 189"/>
                <a:gd name="T55" fmla="*/ 142 h 219"/>
                <a:gd name="T56" fmla="*/ 11 w 189"/>
                <a:gd name="T57" fmla="*/ 127 h 219"/>
                <a:gd name="T58" fmla="*/ 21 w 189"/>
                <a:gd name="T59" fmla="*/ 113 h 219"/>
                <a:gd name="T60" fmla="*/ 32 w 189"/>
                <a:gd name="T61" fmla="*/ 97 h 219"/>
                <a:gd name="T62" fmla="*/ 44 w 189"/>
                <a:gd name="T63" fmla="*/ 81 h 219"/>
                <a:gd name="T64" fmla="*/ 54 w 189"/>
                <a:gd name="T65" fmla="*/ 66 h 219"/>
                <a:gd name="T66" fmla="*/ 65 w 189"/>
                <a:gd name="T67" fmla="*/ 49 h 219"/>
                <a:gd name="T68" fmla="*/ 65 w 189"/>
                <a:gd name="T69" fmla="*/ 49 h 219"/>
                <a:gd name="T70" fmla="*/ 75 w 189"/>
                <a:gd name="T71" fmla="*/ 34 h 219"/>
                <a:gd name="T72" fmla="*/ 84 w 189"/>
                <a:gd name="T73" fmla="*/ 21 h 219"/>
                <a:gd name="T74" fmla="*/ 94 w 189"/>
                <a:gd name="T75" fmla="*/ 12 h 219"/>
                <a:gd name="T76" fmla="*/ 102 w 189"/>
                <a:gd name="T77" fmla="*/ 4 h 219"/>
                <a:gd name="T78" fmla="*/ 111 w 189"/>
                <a:gd name="T79" fmla="*/ 1 h 219"/>
                <a:gd name="T80" fmla="*/ 121 w 189"/>
                <a:gd name="T81" fmla="*/ 0 h 219"/>
                <a:gd name="T82" fmla="*/ 131 w 189"/>
                <a:gd name="T83" fmla="*/ 2 h 219"/>
                <a:gd name="T84" fmla="*/ 142 w 189"/>
                <a:gd name="T85" fmla="*/ 7 h 219"/>
                <a:gd name="T86" fmla="*/ 153 w 189"/>
                <a:gd name="T87" fmla="*/ 15 h 219"/>
                <a:gd name="T88" fmla="*/ 164 w 189"/>
                <a:gd name="T89" fmla="*/ 25 h 219"/>
                <a:gd name="T90" fmla="*/ 164 w 189"/>
                <a:gd name="T91" fmla="*/ 2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9" h="219">
                  <a:moveTo>
                    <a:pt x="164" y="25"/>
                  </a:moveTo>
                  <a:lnTo>
                    <a:pt x="164" y="25"/>
                  </a:lnTo>
                  <a:lnTo>
                    <a:pt x="176" y="37"/>
                  </a:lnTo>
                  <a:lnTo>
                    <a:pt x="184" y="48"/>
                  </a:lnTo>
                  <a:lnTo>
                    <a:pt x="188" y="60"/>
                  </a:lnTo>
                  <a:lnTo>
                    <a:pt x="189" y="72"/>
                  </a:lnTo>
                  <a:lnTo>
                    <a:pt x="188" y="85"/>
                  </a:lnTo>
                  <a:lnTo>
                    <a:pt x="184" y="98"/>
                  </a:lnTo>
                  <a:lnTo>
                    <a:pt x="179" y="113"/>
                  </a:lnTo>
                  <a:lnTo>
                    <a:pt x="172" y="127"/>
                  </a:lnTo>
                  <a:lnTo>
                    <a:pt x="163" y="143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44" y="177"/>
                  </a:lnTo>
                  <a:lnTo>
                    <a:pt x="132" y="191"/>
                  </a:lnTo>
                  <a:lnTo>
                    <a:pt x="119" y="202"/>
                  </a:lnTo>
                  <a:lnTo>
                    <a:pt x="105" y="211"/>
                  </a:lnTo>
                  <a:lnTo>
                    <a:pt x="90" y="217"/>
                  </a:lnTo>
                  <a:lnTo>
                    <a:pt x="75" y="219"/>
                  </a:lnTo>
                  <a:lnTo>
                    <a:pt x="59" y="218"/>
                  </a:lnTo>
                  <a:lnTo>
                    <a:pt x="44" y="214"/>
                  </a:lnTo>
                  <a:lnTo>
                    <a:pt x="29" y="205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5" y="183"/>
                  </a:lnTo>
                  <a:lnTo>
                    <a:pt x="0" y="169"/>
                  </a:lnTo>
                  <a:lnTo>
                    <a:pt x="1" y="155"/>
                  </a:lnTo>
                  <a:lnTo>
                    <a:pt x="4" y="142"/>
                  </a:lnTo>
                  <a:lnTo>
                    <a:pt x="11" y="127"/>
                  </a:lnTo>
                  <a:lnTo>
                    <a:pt x="21" y="113"/>
                  </a:lnTo>
                  <a:lnTo>
                    <a:pt x="32" y="97"/>
                  </a:lnTo>
                  <a:lnTo>
                    <a:pt x="44" y="81"/>
                  </a:lnTo>
                  <a:lnTo>
                    <a:pt x="54" y="66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75" y="34"/>
                  </a:lnTo>
                  <a:lnTo>
                    <a:pt x="84" y="21"/>
                  </a:lnTo>
                  <a:lnTo>
                    <a:pt x="94" y="12"/>
                  </a:lnTo>
                  <a:lnTo>
                    <a:pt x="102" y="4"/>
                  </a:lnTo>
                  <a:lnTo>
                    <a:pt x="111" y="1"/>
                  </a:lnTo>
                  <a:lnTo>
                    <a:pt x="121" y="0"/>
                  </a:lnTo>
                  <a:lnTo>
                    <a:pt x="131" y="2"/>
                  </a:lnTo>
                  <a:lnTo>
                    <a:pt x="142" y="7"/>
                  </a:lnTo>
                  <a:lnTo>
                    <a:pt x="153" y="15"/>
                  </a:lnTo>
                  <a:lnTo>
                    <a:pt x="164" y="25"/>
                  </a:lnTo>
                  <a:lnTo>
                    <a:pt x="164" y="25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3" name="Freeform 355">
              <a:extLst>
                <a:ext uri="{FF2B5EF4-FFF2-40B4-BE49-F238E27FC236}">
                  <a16:creationId xmlns:a16="http://schemas.microsoft.com/office/drawing/2014/main" id="{62983786-63A0-3495-3308-324895DBC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" y="1971"/>
              <a:ext cx="31" cy="24"/>
            </a:xfrm>
            <a:custGeom>
              <a:avLst/>
              <a:gdLst>
                <a:gd name="T0" fmla="*/ 182 w 188"/>
                <a:gd name="T1" fmla="*/ 95 h 148"/>
                <a:gd name="T2" fmla="*/ 182 w 188"/>
                <a:gd name="T3" fmla="*/ 95 h 148"/>
                <a:gd name="T4" fmla="*/ 176 w 188"/>
                <a:gd name="T5" fmla="*/ 106 h 148"/>
                <a:gd name="T6" fmla="*/ 167 w 188"/>
                <a:gd name="T7" fmla="*/ 117 h 148"/>
                <a:gd name="T8" fmla="*/ 157 w 188"/>
                <a:gd name="T9" fmla="*/ 125 h 148"/>
                <a:gd name="T10" fmla="*/ 144 w 188"/>
                <a:gd name="T11" fmla="*/ 133 h 148"/>
                <a:gd name="T12" fmla="*/ 132 w 188"/>
                <a:gd name="T13" fmla="*/ 139 h 148"/>
                <a:gd name="T14" fmla="*/ 117 w 188"/>
                <a:gd name="T15" fmla="*/ 144 h 148"/>
                <a:gd name="T16" fmla="*/ 103 w 188"/>
                <a:gd name="T17" fmla="*/ 147 h 148"/>
                <a:gd name="T18" fmla="*/ 88 w 188"/>
                <a:gd name="T19" fmla="*/ 148 h 148"/>
                <a:gd name="T20" fmla="*/ 73 w 188"/>
                <a:gd name="T21" fmla="*/ 147 h 148"/>
                <a:gd name="T22" fmla="*/ 57 w 188"/>
                <a:gd name="T23" fmla="*/ 145 h 148"/>
                <a:gd name="T24" fmla="*/ 57 w 188"/>
                <a:gd name="T25" fmla="*/ 145 h 148"/>
                <a:gd name="T26" fmla="*/ 43 w 188"/>
                <a:gd name="T27" fmla="*/ 141 h 148"/>
                <a:gd name="T28" fmla="*/ 32 w 188"/>
                <a:gd name="T29" fmla="*/ 136 h 148"/>
                <a:gd name="T30" fmla="*/ 22 w 188"/>
                <a:gd name="T31" fmla="*/ 128 h 148"/>
                <a:gd name="T32" fmla="*/ 13 w 188"/>
                <a:gd name="T33" fmla="*/ 120 h 148"/>
                <a:gd name="T34" fmla="*/ 7 w 188"/>
                <a:gd name="T35" fmla="*/ 111 h 148"/>
                <a:gd name="T36" fmla="*/ 2 w 188"/>
                <a:gd name="T37" fmla="*/ 100 h 148"/>
                <a:gd name="T38" fmla="*/ 0 w 188"/>
                <a:gd name="T39" fmla="*/ 90 h 148"/>
                <a:gd name="T40" fmla="*/ 0 w 188"/>
                <a:gd name="T41" fmla="*/ 78 h 148"/>
                <a:gd name="T42" fmla="*/ 3 w 188"/>
                <a:gd name="T43" fmla="*/ 67 h 148"/>
                <a:gd name="T44" fmla="*/ 7 w 188"/>
                <a:gd name="T45" fmla="*/ 55 h 148"/>
                <a:gd name="T46" fmla="*/ 7 w 188"/>
                <a:gd name="T47" fmla="*/ 55 h 148"/>
                <a:gd name="T48" fmla="*/ 14 w 188"/>
                <a:gd name="T49" fmla="*/ 43 h 148"/>
                <a:gd name="T50" fmla="*/ 24 w 188"/>
                <a:gd name="T51" fmla="*/ 32 h 148"/>
                <a:gd name="T52" fmla="*/ 34 w 188"/>
                <a:gd name="T53" fmla="*/ 23 h 148"/>
                <a:gd name="T54" fmla="*/ 46 w 188"/>
                <a:gd name="T55" fmla="*/ 15 h 148"/>
                <a:gd name="T56" fmla="*/ 59 w 188"/>
                <a:gd name="T57" fmla="*/ 9 h 148"/>
                <a:gd name="T58" fmla="*/ 74 w 188"/>
                <a:gd name="T59" fmla="*/ 4 h 148"/>
                <a:gd name="T60" fmla="*/ 88 w 188"/>
                <a:gd name="T61" fmla="*/ 1 h 148"/>
                <a:gd name="T62" fmla="*/ 103 w 188"/>
                <a:gd name="T63" fmla="*/ 0 h 148"/>
                <a:gd name="T64" fmla="*/ 117 w 188"/>
                <a:gd name="T65" fmla="*/ 2 h 148"/>
                <a:gd name="T66" fmla="*/ 132 w 188"/>
                <a:gd name="T67" fmla="*/ 5 h 148"/>
                <a:gd name="T68" fmla="*/ 132 w 188"/>
                <a:gd name="T69" fmla="*/ 5 h 148"/>
                <a:gd name="T70" fmla="*/ 145 w 188"/>
                <a:gd name="T71" fmla="*/ 9 h 148"/>
                <a:gd name="T72" fmla="*/ 157 w 188"/>
                <a:gd name="T73" fmla="*/ 15 h 148"/>
                <a:gd name="T74" fmla="*/ 166 w 188"/>
                <a:gd name="T75" fmla="*/ 22 h 148"/>
                <a:gd name="T76" fmla="*/ 175 w 188"/>
                <a:gd name="T77" fmla="*/ 30 h 148"/>
                <a:gd name="T78" fmla="*/ 181 w 188"/>
                <a:gd name="T79" fmla="*/ 40 h 148"/>
                <a:gd name="T80" fmla="*/ 186 w 188"/>
                <a:gd name="T81" fmla="*/ 50 h 148"/>
                <a:gd name="T82" fmla="*/ 188 w 188"/>
                <a:gd name="T83" fmla="*/ 61 h 148"/>
                <a:gd name="T84" fmla="*/ 188 w 188"/>
                <a:gd name="T85" fmla="*/ 72 h 148"/>
                <a:gd name="T86" fmla="*/ 187 w 188"/>
                <a:gd name="T87" fmla="*/ 84 h 148"/>
                <a:gd name="T88" fmla="*/ 182 w 188"/>
                <a:gd name="T89" fmla="*/ 95 h 148"/>
                <a:gd name="T90" fmla="*/ 182 w 188"/>
                <a:gd name="T91" fmla="*/ 9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48">
                  <a:moveTo>
                    <a:pt x="182" y="95"/>
                  </a:moveTo>
                  <a:lnTo>
                    <a:pt x="182" y="95"/>
                  </a:lnTo>
                  <a:lnTo>
                    <a:pt x="176" y="106"/>
                  </a:lnTo>
                  <a:lnTo>
                    <a:pt x="167" y="117"/>
                  </a:lnTo>
                  <a:lnTo>
                    <a:pt x="157" y="125"/>
                  </a:lnTo>
                  <a:lnTo>
                    <a:pt x="144" y="133"/>
                  </a:lnTo>
                  <a:lnTo>
                    <a:pt x="132" y="139"/>
                  </a:lnTo>
                  <a:lnTo>
                    <a:pt x="117" y="144"/>
                  </a:lnTo>
                  <a:lnTo>
                    <a:pt x="103" y="147"/>
                  </a:lnTo>
                  <a:lnTo>
                    <a:pt x="88" y="148"/>
                  </a:lnTo>
                  <a:lnTo>
                    <a:pt x="73" y="147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43" y="141"/>
                  </a:lnTo>
                  <a:lnTo>
                    <a:pt x="32" y="136"/>
                  </a:lnTo>
                  <a:lnTo>
                    <a:pt x="22" y="128"/>
                  </a:lnTo>
                  <a:lnTo>
                    <a:pt x="13" y="120"/>
                  </a:lnTo>
                  <a:lnTo>
                    <a:pt x="7" y="111"/>
                  </a:lnTo>
                  <a:lnTo>
                    <a:pt x="2" y="100"/>
                  </a:lnTo>
                  <a:lnTo>
                    <a:pt x="0" y="90"/>
                  </a:lnTo>
                  <a:lnTo>
                    <a:pt x="0" y="78"/>
                  </a:lnTo>
                  <a:lnTo>
                    <a:pt x="3" y="67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4" y="43"/>
                  </a:lnTo>
                  <a:lnTo>
                    <a:pt x="24" y="32"/>
                  </a:lnTo>
                  <a:lnTo>
                    <a:pt x="34" y="23"/>
                  </a:lnTo>
                  <a:lnTo>
                    <a:pt x="46" y="15"/>
                  </a:lnTo>
                  <a:lnTo>
                    <a:pt x="59" y="9"/>
                  </a:lnTo>
                  <a:lnTo>
                    <a:pt x="74" y="4"/>
                  </a:lnTo>
                  <a:lnTo>
                    <a:pt x="88" y="1"/>
                  </a:lnTo>
                  <a:lnTo>
                    <a:pt x="103" y="0"/>
                  </a:lnTo>
                  <a:lnTo>
                    <a:pt x="117" y="2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45" y="9"/>
                  </a:lnTo>
                  <a:lnTo>
                    <a:pt x="157" y="15"/>
                  </a:lnTo>
                  <a:lnTo>
                    <a:pt x="166" y="22"/>
                  </a:lnTo>
                  <a:lnTo>
                    <a:pt x="175" y="30"/>
                  </a:lnTo>
                  <a:lnTo>
                    <a:pt x="181" y="40"/>
                  </a:lnTo>
                  <a:lnTo>
                    <a:pt x="186" y="50"/>
                  </a:lnTo>
                  <a:lnTo>
                    <a:pt x="188" y="61"/>
                  </a:lnTo>
                  <a:lnTo>
                    <a:pt x="188" y="72"/>
                  </a:lnTo>
                  <a:lnTo>
                    <a:pt x="187" y="84"/>
                  </a:lnTo>
                  <a:lnTo>
                    <a:pt x="182" y="95"/>
                  </a:lnTo>
                  <a:lnTo>
                    <a:pt x="182" y="95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4" name="Freeform 356">
              <a:extLst>
                <a:ext uri="{FF2B5EF4-FFF2-40B4-BE49-F238E27FC236}">
                  <a16:creationId xmlns:a16="http://schemas.microsoft.com/office/drawing/2014/main" id="{7B636887-7D6D-5212-54EA-D90FA3AF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600"/>
              <a:ext cx="33" cy="30"/>
            </a:xfrm>
            <a:custGeom>
              <a:avLst/>
              <a:gdLst>
                <a:gd name="T0" fmla="*/ 132 w 197"/>
                <a:gd name="T1" fmla="*/ 166 h 176"/>
                <a:gd name="T2" fmla="*/ 132 w 197"/>
                <a:gd name="T3" fmla="*/ 166 h 176"/>
                <a:gd name="T4" fmla="*/ 146 w 197"/>
                <a:gd name="T5" fmla="*/ 158 h 176"/>
                <a:gd name="T6" fmla="*/ 158 w 197"/>
                <a:gd name="T7" fmla="*/ 149 h 176"/>
                <a:gd name="T8" fmla="*/ 170 w 197"/>
                <a:gd name="T9" fmla="*/ 138 h 176"/>
                <a:gd name="T10" fmla="*/ 179 w 197"/>
                <a:gd name="T11" fmla="*/ 127 h 176"/>
                <a:gd name="T12" fmla="*/ 186 w 197"/>
                <a:gd name="T13" fmla="*/ 113 h 176"/>
                <a:gd name="T14" fmla="*/ 193 w 197"/>
                <a:gd name="T15" fmla="*/ 100 h 176"/>
                <a:gd name="T16" fmla="*/ 196 w 197"/>
                <a:gd name="T17" fmla="*/ 86 h 176"/>
                <a:gd name="T18" fmla="*/ 197 w 197"/>
                <a:gd name="T19" fmla="*/ 72 h 176"/>
                <a:gd name="T20" fmla="*/ 196 w 197"/>
                <a:gd name="T21" fmla="*/ 58 h 176"/>
                <a:gd name="T22" fmla="*/ 192 w 197"/>
                <a:gd name="T23" fmla="*/ 46 h 176"/>
                <a:gd name="T24" fmla="*/ 192 w 197"/>
                <a:gd name="T25" fmla="*/ 46 h 176"/>
                <a:gd name="T26" fmla="*/ 184 w 197"/>
                <a:gd name="T27" fmla="*/ 33 h 176"/>
                <a:gd name="T28" fmla="*/ 175 w 197"/>
                <a:gd name="T29" fmla="*/ 22 h 176"/>
                <a:gd name="T30" fmla="*/ 164 w 197"/>
                <a:gd name="T31" fmla="*/ 13 h 176"/>
                <a:gd name="T32" fmla="*/ 151 w 197"/>
                <a:gd name="T33" fmla="*/ 7 h 176"/>
                <a:gd name="T34" fmla="*/ 138 w 197"/>
                <a:gd name="T35" fmla="*/ 2 h 176"/>
                <a:gd name="T36" fmla="*/ 123 w 197"/>
                <a:gd name="T37" fmla="*/ 0 h 176"/>
                <a:gd name="T38" fmla="*/ 107 w 197"/>
                <a:gd name="T39" fmla="*/ 0 h 176"/>
                <a:gd name="T40" fmla="*/ 92 w 197"/>
                <a:gd name="T41" fmla="*/ 1 h 176"/>
                <a:gd name="T42" fmla="*/ 77 w 197"/>
                <a:gd name="T43" fmla="*/ 5 h 176"/>
                <a:gd name="T44" fmla="*/ 62 w 197"/>
                <a:gd name="T45" fmla="*/ 10 h 176"/>
                <a:gd name="T46" fmla="*/ 62 w 197"/>
                <a:gd name="T47" fmla="*/ 10 h 176"/>
                <a:gd name="T48" fmla="*/ 49 w 197"/>
                <a:gd name="T49" fmla="*/ 18 h 176"/>
                <a:gd name="T50" fmla="*/ 38 w 197"/>
                <a:gd name="T51" fmla="*/ 26 h 176"/>
                <a:gd name="T52" fmla="*/ 26 w 197"/>
                <a:gd name="T53" fmla="*/ 36 h 176"/>
                <a:gd name="T54" fmla="*/ 18 w 197"/>
                <a:gd name="T55" fmla="*/ 48 h 176"/>
                <a:gd name="T56" fmla="*/ 10 w 197"/>
                <a:gd name="T57" fmla="*/ 60 h 176"/>
                <a:gd name="T58" fmla="*/ 4 w 197"/>
                <a:gd name="T59" fmla="*/ 74 h 176"/>
                <a:gd name="T60" fmla="*/ 1 w 197"/>
                <a:gd name="T61" fmla="*/ 88 h 176"/>
                <a:gd name="T62" fmla="*/ 0 w 197"/>
                <a:gd name="T63" fmla="*/ 103 h 176"/>
                <a:gd name="T64" fmla="*/ 2 w 197"/>
                <a:gd name="T65" fmla="*/ 117 h 176"/>
                <a:gd name="T66" fmla="*/ 7 w 197"/>
                <a:gd name="T67" fmla="*/ 131 h 176"/>
                <a:gd name="T68" fmla="*/ 7 w 197"/>
                <a:gd name="T69" fmla="*/ 131 h 176"/>
                <a:gd name="T70" fmla="*/ 14 w 197"/>
                <a:gd name="T71" fmla="*/ 143 h 176"/>
                <a:gd name="T72" fmla="*/ 23 w 197"/>
                <a:gd name="T73" fmla="*/ 153 h 176"/>
                <a:gd name="T74" fmla="*/ 33 w 197"/>
                <a:gd name="T75" fmla="*/ 162 h 176"/>
                <a:gd name="T76" fmla="*/ 46 w 197"/>
                <a:gd name="T77" fmla="*/ 169 h 176"/>
                <a:gd name="T78" fmla="*/ 59 w 197"/>
                <a:gd name="T79" fmla="*/ 173 h 176"/>
                <a:gd name="T80" fmla="*/ 74 w 197"/>
                <a:gd name="T81" fmla="*/ 175 h 176"/>
                <a:gd name="T82" fmla="*/ 89 w 197"/>
                <a:gd name="T83" fmla="*/ 176 h 176"/>
                <a:gd name="T84" fmla="*/ 103 w 197"/>
                <a:gd name="T85" fmla="*/ 175 h 176"/>
                <a:gd name="T86" fmla="*/ 118 w 197"/>
                <a:gd name="T87" fmla="*/ 171 h 176"/>
                <a:gd name="T88" fmla="*/ 132 w 197"/>
                <a:gd name="T89" fmla="*/ 166 h 176"/>
                <a:gd name="T90" fmla="*/ 132 w 197"/>
                <a:gd name="T91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7" h="176">
                  <a:moveTo>
                    <a:pt x="132" y="166"/>
                  </a:moveTo>
                  <a:lnTo>
                    <a:pt x="132" y="166"/>
                  </a:lnTo>
                  <a:lnTo>
                    <a:pt x="146" y="158"/>
                  </a:lnTo>
                  <a:lnTo>
                    <a:pt x="158" y="149"/>
                  </a:lnTo>
                  <a:lnTo>
                    <a:pt x="170" y="138"/>
                  </a:lnTo>
                  <a:lnTo>
                    <a:pt x="179" y="127"/>
                  </a:lnTo>
                  <a:lnTo>
                    <a:pt x="186" y="113"/>
                  </a:lnTo>
                  <a:lnTo>
                    <a:pt x="193" y="100"/>
                  </a:lnTo>
                  <a:lnTo>
                    <a:pt x="196" y="86"/>
                  </a:lnTo>
                  <a:lnTo>
                    <a:pt x="197" y="72"/>
                  </a:lnTo>
                  <a:lnTo>
                    <a:pt x="196" y="58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84" y="33"/>
                  </a:lnTo>
                  <a:lnTo>
                    <a:pt x="175" y="22"/>
                  </a:lnTo>
                  <a:lnTo>
                    <a:pt x="164" y="13"/>
                  </a:lnTo>
                  <a:lnTo>
                    <a:pt x="151" y="7"/>
                  </a:lnTo>
                  <a:lnTo>
                    <a:pt x="138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2" y="1"/>
                  </a:lnTo>
                  <a:lnTo>
                    <a:pt x="77" y="5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49" y="18"/>
                  </a:lnTo>
                  <a:lnTo>
                    <a:pt x="38" y="26"/>
                  </a:lnTo>
                  <a:lnTo>
                    <a:pt x="26" y="36"/>
                  </a:lnTo>
                  <a:lnTo>
                    <a:pt x="18" y="48"/>
                  </a:lnTo>
                  <a:lnTo>
                    <a:pt x="10" y="60"/>
                  </a:lnTo>
                  <a:lnTo>
                    <a:pt x="4" y="74"/>
                  </a:lnTo>
                  <a:lnTo>
                    <a:pt x="1" y="88"/>
                  </a:lnTo>
                  <a:lnTo>
                    <a:pt x="0" y="103"/>
                  </a:lnTo>
                  <a:lnTo>
                    <a:pt x="2" y="117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14" y="143"/>
                  </a:lnTo>
                  <a:lnTo>
                    <a:pt x="23" y="153"/>
                  </a:lnTo>
                  <a:lnTo>
                    <a:pt x="33" y="162"/>
                  </a:lnTo>
                  <a:lnTo>
                    <a:pt x="46" y="169"/>
                  </a:lnTo>
                  <a:lnTo>
                    <a:pt x="59" y="173"/>
                  </a:lnTo>
                  <a:lnTo>
                    <a:pt x="74" y="175"/>
                  </a:lnTo>
                  <a:lnTo>
                    <a:pt x="89" y="176"/>
                  </a:lnTo>
                  <a:lnTo>
                    <a:pt x="103" y="175"/>
                  </a:lnTo>
                  <a:lnTo>
                    <a:pt x="118" y="171"/>
                  </a:lnTo>
                  <a:lnTo>
                    <a:pt x="132" y="166"/>
                  </a:lnTo>
                  <a:lnTo>
                    <a:pt x="132" y="166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5" name="Freeform 357">
              <a:extLst>
                <a:ext uri="{FF2B5EF4-FFF2-40B4-BE49-F238E27FC236}">
                  <a16:creationId xmlns:a16="http://schemas.microsoft.com/office/drawing/2014/main" id="{66A79AEF-ABA7-5AFC-9210-0CD44D9AE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600"/>
              <a:ext cx="33" cy="30"/>
            </a:xfrm>
            <a:custGeom>
              <a:avLst/>
              <a:gdLst>
                <a:gd name="T0" fmla="*/ 132 w 197"/>
                <a:gd name="T1" fmla="*/ 166 h 176"/>
                <a:gd name="T2" fmla="*/ 132 w 197"/>
                <a:gd name="T3" fmla="*/ 166 h 176"/>
                <a:gd name="T4" fmla="*/ 146 w 197"/>
                <a:gd name="T5" fmla="*/ 158 h 176"/>
                <a:gd name="T6" fmla="*/ 158 w 197"/>
                <a:gd name="T7" fmla="*/ 149 h 176"/>
                <a:gd name="T8" fmla="*/ 170 w 197"/>
                <a:gd name="T9" fmla="*/ 138 h 176"/>
                <a:gd name="T10" fmla="*/ 179 w 197"/>
                <a:gd name="T11" fmla="*/ 127 h 176"/>
                <a:gd name="T12" fmla="*/ 186 w 197"/>
                <a:gd name="T13" fmla="*/ 113 h 176"/>
                <a:gd name="T14" fmla="*/ 193 w 197"/>
                <a:gd name="T15" fmla="*/ 100 h 176"/>
                <a:gd name="T16" fmla="*/ 196 w 197"/>
                <a:gd name="T17" fmla="*/ 86 h 176"/>
                <a:gd name="T18" fmla="*/ 197 w 197"/>
                <a:gd name="T19" fmla="*/ 72 h 176"/>
                <a:gd name="T20" fmla="*/ 196 w 197"/>
                <a:gd name="T21" fmla="*/ 58 h 176"/>
                <a:gd name="T22" fmla="*/ 192 w 197"/>
                <a:gd name="T23" fmla="*/ 46 h 176"/>
                <a:gd name="T24" fmla="*/ 192 w 197"/>
                <a:gd name="T25" fmla="*/ 46 h 176"/>
                <a:gd name="T26" fmla="*/ 184 w 197"/>
                <a:gd name="T27" fmla="*/ 33 h 176"/>
                <a:gd name="T28" fmla="*/ 175 w 197"/>
                <a:gd name="T29" fmla="*/ 22 h 176"/>
                <a:gd name="T30" fmla="*/ 164 w 197"/>
                <a:gd name="T31" fmla="*/ 13 h 176"/>
                <a:gd name="T32" fmla="*/ 151 w 197"/>
                <a:gd name="T33" fmla="*/ 7 h 176"/>
                <a:gd name="T34" fmla="*/ 138 w 197"/>
                <a:gd name="T35" fmla="*/ 2 h 176"/>
                <a:gd name="T36" fmla="*/ 123 w 197"/>
                <a:gd name="T37" fmla="*/ 0 h 176"/>
                <a:gd name="T38" fmla="*/ 107 w 197"/>
                <a:gd name="T39" fmla="*/ 0 h 176"/>
                <a:gd name="T40" fmla="*/ 92 w 197"/>
                <a:gd name="T41" fmla="*/ 1 h 176"/>
                <a:gd name="T42" fmla="*/ 77 w 197"/>
                <a:gd name="T43" fmla="*/ 5 h 176"/>
                <a:gd name="T44" fmla="*/ 62 w 197"/>
                <a:gd name="T45" fmla="*/ 10 h 176"/>
                <a:gd name="T46" fmla="*/ 62 w 197"/>
                <a:gd name="T47" fmla="*/ 10 h 176"/>
                <a:gd name="T48" fmla="*/ 49 w 197"/>
                <a:gd name="T49" fmla="*/ 18 h 176"/>
                <a:gd name="T50" fmla="*/ 38 w 197"/>
                <a:gd name="T51" fmla="*/ 26 h 176"/>
                <a:gd name="T52" fmla="*/ 26 w 197"/>
                <a:gd name="T53" fmla="*/ 36 h 176"/>
                <a:gd name="T54" fmla="*/ 18 w 197"/>
                <a:gd name="T55" fmla="*/ 48 h 176"/>
                <a:gd name="T56" fmla="*/ 10 w 197"/>
                <a:gd name="T57" fmla="*/ 60 h 176"/>
                <a:gd name="T58" fmla="*/ 4 w 197"/>
                <a:gd name="T59" fmla="*/ 74 h 176"/>
                <a:gd name="T60" fmla="*/ 1 w 197"/>
                <a:gd name="T61" fmla="*/ 88 h 176"/>
                <a:gd name="T62" fmla="*/ 0 w 197"/>
                <a:gd name="T63" fmla="*/ 103 h 176"/>
                <a:gd name="T64" fmla="*/ 2 w 197"/>
                <a:gd name="T65" fmla="*/ 117 h 176"/>
                <a:gd name="T66" fmla="*/ 7 w 197"/>
                <a:gd name="T67" fmla="*/ 131 h 176"/>
                <a:gd name="T68" fmla="*/ 7 w 197"/>
                <a:gd name="T69" fmla="*/ 131 h 176"/>
                <a:gd name="T70" fmla="*/ 14 w 197"/>
                <a:gd name="T71" fmla="*/ 143 h 176"/>
                <a:gd name="T72" fmla="*/ 23 w 197"/>
                <a:gd name="T73" fmla="*/ 153 h 176"/>
                <a:gd name="T74" fmla="*/ 33 w 197"/>
                <a:gd name="T75" fmla="*/ 162 h 176"/>
                <a:gd name="T76" fmla="*/ 46 w 197"/>
                <a:gd name="T77" fmla="*/ 169 h 176"/>
                <a:gd name="T78" fmla="*/ 59 w 197"/>
                <a:gd name="T79" fmla="*/ 173 h 176"/>
                <a:gd name="T80" fmla="*/ 74 w 197"/>
                <a:gd name="T81" fmla="*/ 175 h 176"/>
                <a:gd name="T82" fmla="*/ 89 w 197"/>
                <a:gd name="T83" fmla="*/ 176 h 176"/>
                <a:gd name="T84" fmla="*/ 103 w 197"/>
                <a:gd name="T85" fmla="*/ 175 h 176"/>
                <a:gd name="T86" fmla="*/ 118 w 197"/>
                <a:gd name="T87" fmla="*/ 171 h 176"/>
                <a:gd name="T88" fmla="*/ 132 w 197"/>
                <a:gd name="T89" fmla="*/ 166 h 176"/>
                <a:gd name="T90" fmla="*/ 132 w 197"/>
                <a:gd name="T91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7" h="176">
                  <a:moveTo>
                    <a:pt x="132" y="166"/>
                  </a:moveTo>
                  <a:lnTo>
                    <a:pt x="132" y="166"/>
                  </a:lnTo>
                  <a:lnTo>
                    <a:pt x="146" y="158"/>
                  </a:lnTo>
                  <a:lnTo>
                    <a:pt x="158" y="149"/>
                  </a:lnTo>
                  <a:lnTo>
                    <a:pt x="170" y="138"/>
                  </a:lnTo>
                  <a:lnTo>
                    <a:pt x="179" y="127"/>
                  </a:lnTo>
                  <a:lnTo>
                    <a:pt x="186" y="113"/>
                  </a:lnTo>
                  <a:lnTo>
                    <a:pt x="193" y="100"/>
                  </a:lnTo>
                  <a:lnTo>
                    <a:pt x="196" y="86"/>
                  </a:lnTo>
                  <a:lnTo>
                    <a:pt x="197" y="72"/>
                  </a:lnTo>
                  <a:lnTo>
                    <a:pt x="196" y="58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84" y="33"/>
                  </a:lnTo>
                  <a:lnTo>
                    <a:pt x="175" y="22"/>
                  </a:lnTo>
                  <a:lnTo>
                    <a:pt x="164" y="13"/>
                  </a:lnTo>
                  <a:lnTo>
                    <a:pt x="151" y="7"/>
                  </a:lnTo>
                  <a:lnTo>
                    <a:pt x="138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2" y="1"/>
                  </a:lnTo>
                  <a:lnTo>
                    <a:pt x="77" y="5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49" y="18"/>
                  </a:lnTo>
                  <a:lnTo>
                    <a:pt x="38" y="26"/>
                  </a:lnTo>
                  <a:lnTo>
                    <a:pt x="26" y="36"/>
                  </a:lnTo>
                  <a:lnTo>
                    <a:pt x="18" y="48"/>
                  </a:lnTo>
                  <a:lnTo>
                    <a:pt x="10" y="60"/>
                  </a:lnTo>
                  <a:lnTo>
                    <a:pt x="4" y="74"/>
                  </a:lnTo>
                  <a:lnTo>
                    <a:pt x="1" y="88"/>
                  </a:lnTo>
                  <a:lnTo>
                    <a:pt x="0" y="103"/>
                  </a:lnTo>
                  <a:lnTo>
                    <a:pt x="2" y="117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14" y="143"/>
                  </a:lnTo>
                  <a:lnTo>
                    <a:pt x="23" y="153"/>
                  </a:lnTo>
                  <a:lnTo>
                    <a:pt x="33" y="162"/>
                  </a:lnTo>
                  <a:lnTo>
                    <a:pt x="46" y="169"/>
                  </a:lnTo>
                  <a:lnTo>
                    <a:pt x="59" y="173"/>
                  </a:lnTo>
                  <a:lnTo>
                    <a:pt x="74" y="175"/>
                  </a:lnTo>
                  <a:lnTo>
                    <a:pt x="89" y="176"/>
                  </a:lnTo>
                  <a:lnTo>
                    <a:pt x="103" y="175"/>
                  </a:lnTo>
                  <a:lnTo>
                    <a:pt x="118" y="171"/>
                  </a:lnTo>
                  <a:lnTo>
                    <a:pt x="132" y="166"/>
                  </a:lnTo>
                  <a:lnTo>
                    <a:pt x="132" y="16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6" name="Freeform 358">
              <a:extLst>
                <a:ext uri="{FF2B5EF4-FFF2-40B4-BE49-F238E27FC236}">
                  <a16:creationId xmlns:a16="http://schemas.microsoft.com/office/drawing/2014/main" id="{B54FCB54-7C51-36C6-6B86-15E33B9B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607"/>
              <a:ext cx="16" cy="15"/>
            </a:xfrm>
            <a:custGeom>
              <a:avLst/>
              <a:gdLst>
                <a:gd name="T0" fmla="*/ 64 w 94"/>
                <a:gd name="T1" fmla="*/ 85 h 89"/>
                <a:gd name="T2" fmla="*/ 64 w 94"/>
                <a:gd name="T3" fmla="*/ 85 h 89"/>
                <a:gd name="T4" fmla="*/ 71 w 94"/>
                <a:gd name="T5" fmla="*/ 81 h 89"/>
                <a:gd name="T6" fmla="*/ 77 w 94"/>
                <a:gd name="T7" fmla="*/ 76 h 89"/>
                <a:gd name="T8" fmla="*/ 82 w 94"/>
                <a:gd name="T9" fmla="*/ 70 h 89"/>
                <a:gd name="T10" fmla="*/ 87 w 94"/>
                <a:gd name="T11" fmla="*/ 64 h 89"/>
                <a:gd name="T12" fmla="*/ 90 w 94"/>
                <a:gd name="T13" fmla="*/ 58 h 89"/>
                <a:gd name="T14" fmla="*/ 93 w 94"/>
                <a:gd name="T15" fmla="*/ 51 h 89"/>
                <a:gd name="T16" fmla="*/ 94 w 94"/>
                <a:gd name="T17" fmla="*/ 42 h 89"/>
                <a:gd name="T18" fmla="*/ 94 w 94"/>
                <a:gd name="T19" fmla="*/ 35 h 89"/>
                <a:gd name="T20" fmla="*/ 92 w 94"/>
                <a:gd name="T21" fmla="*/ 28 h 89"/>
                <a:gd name="T22" fmla="*/ 89 w 94"/>
                <a:gd name="T23" fmla="*/ 19 h 89"/>
                <a:gd name="T24" fmla="*/ 89 w 94"/>
                <a:gd name="T25" fmla="*/ 19 h 89"/>
                <a:gd name="T26" fmla="*/ 86 w 94"/>
                <a:gd name="T27" fmla="*/ 14 h 89"/>
                <a:gd name="T28" fmla="*/ 81 w 94"/>
                <a:gd name="T29" fmla="*/ 9 h 89"/>
                <a:gd name="T30" fmla="*/ 76 w 94"/>
                <a:gd name="T31" fmla="*/ 5 h 89"/>
                <a:gd name="T32" fmla="*/ 71 w 94"/>
                <a:gd name="T33" fmla="*/ 3 h 89"/>
                <a:gd name="T34" fmla="*/ 65 w 94"/>
                <a:gd name="T35" fmla="*/ 1 h 89"/>
                <a:gd name="T36" fmla="*/ 57 w 94"/>
                <a:gd name="T37" fmla="*/ 0 h 89"/>
                <a:gd name="T38" fmla="*/ 51 w 94"/>
                <a:gd name="T39" fmla="*/ 0 h 89"/>
                <a:gd name="T40" fmla="*/ 44 w 94"/>
                <a:gd name="T41" fmla="*/ 1 h 89"/>
                <a:gd name="T42" fmla="*/ 37 w 94"/>
                <a:gd name="T43" fmla="*/ 2 h 89"/>
                <a:gd name="T44" fmla="*/ 29 w 94"/>
                <a:gd name="T45" fmla="*/ 5 h 89"/>
                <a:gd name="T46" fmla="*/ 29 w 94"/>
                <a:gd name="T47" fmla="*/ 5 h 89"/>
                <a:gd name="T48" fmla="*/ 22 w 94"/>
                <a:gd name="T49" fmla="*/ 8 h 89"/>
                <a:gd name="T50" fmla="*/ 17 w 94"/>
                <a:gd name="T51" fmla="*/ 13 h 89"/>
                <a:gd name="T52" fmla="*/ 12 w 94"/>
                <a:gd name="T53" fmla="*/ 18 h 89"/>
                <a:gd name="T54" fmla="*/ 6 w 94"/>
                <a:gd name="T55" fmla="*/ 23 h 89"/>
                <a:gd name="T56" fmla="*/ 3 w 94"/>
                <a:gd name="T57" fmla="*/ 30 h 89"/>
                <a:gd name="T58" fmla="*/ 1 w 94"/>
                <a:gd name="T59" fmla="*/ 36 h 89"/>
                <a:gd name="T60" fmla="*/ 0 w 94"/>
                <a:gd name="T61" fmla="*/ 43 h 89"/>
                <a:gd name="T62" fmla="*/ 0 w 94"/>
                <a:gd name="T63" fmla="*/ 51 h 89"/>
                <a:gd name="T64" fmla="*/ 1 w 94"/>
                <a:gd name="T65" fmla="*/ 58 h 89"/>
                <a:gd name="T66" fmla="*/ 4 w 94"/>
                <a:gd name="T67" fmla="*/ 65 h 89"/>
                <a:gd name="T68" fmla="*/ 4 w 94"/>
                <a:gd name="T69" fmla="*/ 65 h 89"/>
                <a:gd name="T70" fmla="*/ 8 w 94"/>
                <a:gd name="T71" fmla="*/ 71 h 89"/>
                <a:gd name="T72" fmla="*/ 12 w 94"/>
                <a:gd name="T73" fmla="*/ 77 h 89"/>
                <a:gd name="T74" fmla="*/ 17 w 94"/>
                <a:gd name="T75" fmla="*/ 81 h 89"/>
                <a:gd name="T76" fmla="*/ 22 w 94"/>
                <a:gd name="T77" fmla="*/ 84 h 89"/>
                <a:gd name="T78" fmla="*/ 29 w 94"/>
                <a:gd name="T79" fmla="*/ 87 h 89"/>
                <a:gd name="T80" fmla="*/ 36 w 94"/>
                <a:gd name="T81" fmla="*/ 88 h 89"/>
                <a:gd name="T82" fmla="*/ 43 w 94"/>
                <a:gd name="T83" fmla="*/ 89 h 89"/>
                <a:gd name="T84" fmla="*/ 50 w 94"/>
                <a:gd name="T85" fmla="*/ 88 h 89"/>
                <a:gd name="T86" fmla="*/ 57 w 94"/>
                <a:gd name="T87" fmla="*/ 87 h 89"/>
                <a:gd name="T88" fmla="*/ 64 w 94"/>
                <a:gd name="T89" fmla="*/ 85 h 89"/>
                <a:gd name="T90" fmla="*/ 64 w 94"/>
                <a:gd name="T91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89">
                  <a:moveTo>
                    <a:pt x="64" y="85"/>
                  </a:moveTo>
                  <a:lnTo>
                    <a:pt x="64" y="85"/>
                  </a:lnTo>
                  <a:lnTo>
                    <a:pt x="71" y="81"/>
                  </a:lnTo>
                  <a:lnTo>
                    <a:pt x="77" y="76"/>
                  </a:lnTo>
                  <a:lnTo>
                    <a:pt x="82" y="70"/>
                  </a:lnTo>
                  <a:lnTo>
                    <a:pt x="87" y="64"/>
                  </a:lnTo>
                  <a:lnTo>
                    <a:pt x="90" y="58"/>
                  </a:lnTo>
                  <a:lnTo>
                    <a:pt x="93" y="51"/>
                  </a:lnTo>
                  <a:lnTo>
                    <a:pt x="94" y="42"/>
                  </a:lnTo>
                  <a:lnTo>
                    <a:pt x="94" y="35"/>
                  </a:lnTo>
                  <a:lnTo>
                    <a:pt x="92" y="28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6" y="14"/>
                  </a:lnTo>
                  <a:lnTo>
                    <a:pt x="81" y="9"/>
                  </a:lnTo>
                  <a:lnTo>
                    <a:pt x="76" y="5"/>
                  </a:lnTo>
                  <a:lnTo>
                    <a:pt x="71" y="3"/>
                  </a:lnTo>
                  <a:lnTo>
                    <a:pt x="65" y="1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7" y="2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8"/>
                  </a:lnTo>
                  <a:lnTo>
                    <a:pt x="17" y="13"/>
                  </a:lnTo>
                  <a:lnTo>
                    <a:pt x="12" y="18"/>
                  </a:lnTo>
                  <a:lnTo>
                    <a:pt x="6" y="23"/>
                  </a:lnTo>
                  <a:lnTo>
                    <a:pt x="3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1" y="58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8" y="71"/>
                  </a:lnTo>
                  <a:lnTo>
                    <a:pt x="12" y="77"/>
                  </a:lnTo>
                  <a:lnTo>
                    <a:pt x="17" y="81"/>
                  </a:lnTo>
                  <a:lnTo>
                    <a:pt x="22" y="84"/>
                  </a:lnTo>
                  <a:lnTo>
                    <a:pt x="29" y="87"/>
                  </a:lnTo>
                  <a:lnTo>
                    <a:pt x="36" y="88"/>
                  </a:lnTo>
                  <a:lnTo>
                    <a:pt x="43" y="89"/>
                  </a:lnTo>
                  <a:lnTo>
                    <a:pt x="50" y="88"/>
                  </a:lnTo>
                  <a:lnTo>
                    <a:pt x="57" y="87"/>
                  </a:lnTo>
                  <a:lnTo>
                    <a:pt x="64" y="85"/>
                  </a:lnTo>
                  <a:lnTo>
                    <a:pt x="64" y="85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7" name="Freeform 359">
              <a:extLst>
                <a:ext uri="{FF2B5EF4-FFF2-40B4-BE49-F238E27FC236}">
                  <a16:creationId xmlns:a16="http://schemas.microsoft.com/office/drawing/2014/main" id="{7570371B-8B9A-1EEF-1071-209B53C5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609"/>
              <a:ext cx="15" cy="14"/>
            </a:xfrm>
            <a:custGeom>
              <a:avLst/>
              <a:gdLst>
                <a:gd name="T0" fmla="*/ 63 w 88"/>
                <a:gd name="T1" fmla="*/ 81 h 84"/>
                <a:gd name="T2" fmla="*/ 63 w 88"/>
                <a:gd name="T3" fmla="*/ 81 h 84"/>
                <a:gd name="T4" fmla="*/ 70 w 88"/>
                <a:gd name="T5" fmla="*/ 78 h 84"/>
                <a:gd name="T6" fmla="*/ 76 w 88"/>
                <a:gd name="T7" fmla="*/ 74 h 84"/>
                <a:gd name="T8" fmla="*/ 81 w 88"/>
                <a:gd name="T9" fmla="*/ 70 h 84"/>
                <a:gd name="T10" fmla="*/ 84 w 88"/>
                <a:gd name="T11" fmla="*/ 64 h 84"/>
                <a:gd name="T12" fmla="*/ 87 w 88"/>
                <a:gd name="T13" fmla="*/ 58 h 84"/>
                <a:gd name="T14" fmla="*/ 88 w 88"/>
                <a:gd name="T15" fmla="*/ 53 h 84"/>
                <a:gd name="T16" fmla="*/ 88 w 88"/>
                <a:gd name="T17" fmla="*/ 47 h 84"/>
                <a:gd name="T18" fmla="*/ 88 w 88"/>
                <a:gd name="T19" fmla="*/ 39 h 84"/>
                <a:gd name="T20" fmla="*/ 86 w 88"/>
                <a:gd name="T21" fmla="*/ 32 h 84"/>
                <a:gd name="T22" fmla="*/ 83 w 88"/>
                <a:gd name="T23" fmla="*/ 26 h 84"/>
                <a:gd name="T24" fmla="*/ 83 w 88"/>
                <a:gd name="T25" fmla="*/ 26 h 84"/>
                <a:gd name="T26" fmla="*/ 80 w 88"/>
                <a:gd name="T27" fmla="*/ 19 h 84"/>
                <a:gd name="T28" fmla="*/ 76 w 88"/>
                <a:gd name="T29" fmla="*/ 13 h 84"/>
                <a:gd name="T30" fmla="*/ 72 w 88"/>
                <a:gd name="T31" fmla="*/ 9 h 84"/>
                <a:gd name="T32" fmla="*/ 68 w 88"/>
                <a:gd name="T33" fmla="*/ 5 h 84"/>
                <a:gd name="T34" fmla="*/ 61 w 88"/>
                <a:gd name="T35" fmla="*/ 2 h 84"/>
                <a:gd name="T36" fmla="*/ 56 w 88"/>
                <a:gd name="T37" fmla="*/ 1 h 84"/>
                <a:gd name="T38" fmla="*/ 49 w 88"/>
                <a:gd name="T39" fmla="*/ 0 h 84"/>
                <a:gd name="T40" fmla="*/ 43 w 88"/>
                <a:gd name="T41" fmla="*/ 1 h 84"/>
                <a:gd name="T42" fmla="*/ 35 w 88"/>
                <a:gd name="T43" fmla="*/ 2 h 84"/>
                <a:gd name="T44" fmla="*/ 28 w 88"/>
                <a:gd name="T45" fmla="*/ 5 h 84"/>
                <a:gd name="T46" fmla="*/ 28 w 88"/>
                <a:gd name="T47" fmla="*/ 5 h 84"/>
                <a:gd name="T48" fmla="*/ 22 w 88"/>
                <a:gd name="T49" fmla="*/ 8 h 84"/>
                <a:gd name="T50" fmla="*/ 15 w 88"/>
                <a:gd name="T51" fmla="*/ 12 h 84"/>
                <a:gd name="T52" fmla="*/ 10 w 88"/>
                <a:gd name="T53" fmla="*/ 18 h 84"/>
                <a:gd name="T54" fmla="*/ 6 w 88"/>
                <a:gd name="T55" fmla="*/ 24 h 84"/>
                <a:gd name="T56" fmla="*/ 3 w 88"/>
                <a:gd name="T57" fmla="*/ 30 h 84"/>
                <a:gd name="T58" fmla="*/ 1 w 88"/>
                <a:gd name="T59" fmla="*/ 36 h 84"/>
                <a:gd name="T60" fmla="*/ 0 w 88"/>
                <a:gd name="T61" fmla="*/ 44 h 84"/>
                <a:gd name="T62" fmla="*/ 1 w 88"/>
                <a:gd name="T63" fmla="*/ 50 h 84"/>
                <a:gd name="T64" fmla="*/ 3 w 88"/>
                <a:gd name="T65" fmla="*/ 55 h 84"/>
                <a:gd name="T66" fmla="*/ 8 w 88"/>
                <a:gd name="T67" fmla="*/ 60 h 84"/>
                <a:gd name="T68" fmla="*/ 8 w 88"/>
                <a:gd name="T69" fmla="*/ 60 h 84"/>
                <a:gd name="T70" fmla="*/ 13 w 88"/>
                <a:gd name="T71" fmla="*/ 64 h 84"/>
                <a:gd name="T72" fmla="*/ 19 w 88"/>
                <a:gd name="T73" fmla="*/ 70 h 84"/>
                <a:gd name="T74" fmla="*/ 24 w 88"/>
                <a:gd name="T75" fmla="*/ 74 h 84"/>
                <a:gd name="T76" fmla="*/ 29 w 88"/>
                <a:gd name="T77" fmla="*/ 77 h 84"/>
                <a:gd name="T78" fmla="*/ 34 w 88"/>
                <a:gd name="T79" fmla="*/ 80 h 84"/>
                <a:gd name="T80" fmla="*/ 40 w 88"/>
                <a:gd name="T81" fmla="*/ 83 h 84"/>
                <a:gd name="T82" fmla="*/ 46 w 88"/>
                <a:gd name="T83" fmla="*/ 84 h 84"/>
                <a:gd name="T84" fmla="*/ 51 w 88"/>
                <a:gd name="T85" fmla="*/ 84 h 84"/>
                <a:gd name="T86" fmla="*/ 57 w 88"/>
                <a:gd name="T87" fmla="*/ 83 h 84"/>
                <a:gd name="T88" fmla="*/ 63 w 88"/>
                <a:gd name="T89" fmla="*/ 81 h 84"/>
                <a:gd name="T90" fmla="*/ 63 w 88"/>
                <a:gd name="T91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" h="84">
                  <a:moveTo>
                    <a:pt x="63" y="81"/>
                  </a:moveTo>
                  <a:lnTo>
                    <a:pt x="63" y="81"/>
                  </a:lnTo>
                  <a:lnTo>
                    <a:pt x="70" y="78"/>
                  </a:lnTo>
                  <a:lnTo>
                    <a:pt x="76" y="74"/>
                  </a:lnTo>
                  <a:lnTo>
                    <a:pt x="81" y="70"/>
                  </a:lnTo>
                  <a:lnTo>
                    <a:pt x="84" y="64"/>
                  </a:lnTo>
                  <a:lnTo>
                    <a:pt x="87" y="58"/>
                  </a:lnTo>
                  <a:lnTo>
                    <a:pt x="88" y="53"/>
                  </a:lnTo>
                  <a:lnTo>
                    <a:pt x="88" y="47"/>
                  </a:lnTo>
                  <a:lnTo>
                    <a:pt x="88" y="39"/>
                  </a:lnTo>
                  <a:lnTo>
                    <a:pt x="86" y="32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0" y="19"/>
                  </a:lnTo>
                  <a:lnTo>
                    <a:pt x="76" y="13"/>
                  </a:lnTo>
                  <a:lnTo>
                    <a:pt x="72" y="9"/>
                  </a:lnTo>
                  <a:lnTo>
                    <a:pt x="68" y="5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5" y="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2" y="8"/>
                  </a:lnTo>
                  <a:lnTo>
                    <a:pt x="15" y="12"/>
                  </a:lnTo>
                  <a:lnTo>
                    <a:pt x="10" y="18"/>
                  </a:lnTo>
                  <a:lnTo>
                    <a:pt x="6" y="24"/>
                  </a:lnTo>
                  <a:lnTo>
                    <a:pt x="3" y="30"/>
                  </a:lnTo>
                  <a:lnTo>
                    <a:pt x="1" y="36"/>
                  </a:lnTo>
                  <a:lnTo>
                    <a:pt x="0" y="44"/>
                  </a:lnTo>
                  <a:lnTo>
                    <a:pt x="1" y="50"/>
                  </a:lnTo>
                  <a:lnTo>
                    <a:pt x="3" y="55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64"/>
                  </a:lnTo>
                  <a:lnTo>
                    <a:pt x="19" y="70"/>
                  </a:lnTo>
                  <a:lnTo>
                    <a:pt x="24" y="74"/>
                  </a:lnTo>
                  <a:lnTo>
                    <a:pt x="29" y="77"/>
                  </a:lnTo>
                  <a:lnTo>
                    <a:pt x="34" y="80"/>
                  </a:lnTo>
                  <a:lnTo>
                    <a:pt x="40" y="83"/>
                  </a:lnTo>
                  <a:lnTo>
                    <a:pt x="46" y="84"/>
                  </a:lnTo>
                  <a:lnTo>
                    <a:pt x="51" y="84"/>
                  </a:lnTo>
                  <a:lnTo>
                    <a:pt x="57" y="83"/>
                  </a:lnTo>
                  <a:lnTo>
                    <a:pt x="63" y="81"/>
                  </a:lnTo>
                  <a:lnTo>
                    <a:pt x="63" y="81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8" name="Freeform 360">
              <a:extLst>
                <a:ext uri="{FF2B5EF4-FFF2-40B4-BE49-F238E27FC236}">
                  <a16:creationId xmlns:a16="http://schemas.microsoft.com/office/drawing/2014/main" id="{B9F6724C-3FEA-40C9-915C-A6E9B8FB4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06"/>
              <a:ext cx="7" cy="15"/>
            </a:xfrm>
            <a:custGeom>
              <a:avLst/>
              <a:gdLst>
                <a:gd name="T0" fmla="*/ 42 w 42"/>
                <a:gd name="T1" fmla="*/ 0 h 95"/>
                <a:gd name="T2" fmla="*/ 42 w 42"/>
                <a:gd name="T3" fmla="*/ 0 h 95"/>
                <a:gd name="T4" fmla="*/ 41 w 42"/>
                <a:gd name="T5" fmla="*/ 1 h 95"/>
                <a:gd name="T6" fmla="*/ 37 w 42"/>
                <a:gd name="T7" fmla="*/ 4 h 95"/>
                <a:gd name="T8" fmla="*/ 33 w 42"/>
                <a:gd name="T9" fmla="*/ 11 h 95"/>
                <a:gd name="T10" fmla="*/ 27 w 42"/>
                <a:gd name="T11" fmla="*/ 18 h 95"/>
                <a:gd name="T12" fmla="*/ 20 w 42"/>
                <a:gd name="T13" fmla="*/ 28 h 95"/>
                <a:gd name="T14" fmla="*/ 15 w 42"/>
                <a:gd name="T15" fmla="*/ 39 h 95"/>
                <a:gd name="T16" fmla="*/ 10 w 42"/>
                <a:gd name="T17" fmla="*/ 51 h 95"/>
                <a:gd name="T18" fmla="*/ 7 w 42"/>
                <a:gd name="T19" fmla="*/ 65 h 95"/>
                <a:gd name="T20" fmla="*/ 6 w 42"/>
                <a:gd name="T21" fmla="*/ 79 h 95"/>
                <a:gd name="T22" fmla="*/ 7 w 42"/>
                <a:gd name="T23" fmla="*/ 95 h 95"/>
                <a:gd name="T24" fmla="*/ 7 w 42"/>
                <a:gd name="T25" fmla="*/ 95 h 95"/>
                <a:gd name="T26" fmla="*/ 7 w 42"/>
                <a:gd name="T27" fmla="*/ 94 h 95"/>
                <a:gd name="T28" fmla="*/ 6 w 42"/>
                <a:gd name="T29" fmla="*/ 92 h 95"/>
                <a:gd name="T30" fmla="*/ 5 w 42"/>
                <a:gd name="T31" fmla="*/ 88 h 95"/>
                <a:gd name="T32" fmla="*/ 4 w 42"/>
                <a:gd name="T33" fmla="*/ 82 h 95"/>
                <a:gd name="T34" fmla="*/ 2 w 42"/>
                <a:gd name="T35" fmla="*/ 76 h 95"/>
                <a:gd name="T36" fmla="*/ 1 w 42"/>
                <a:gd name="T37" fmla="*/ 70 h 95"/>
                <a:gd name="T38" fmla="*/ 0 w 42"/>
                <a:gd name="T39" fmla="*/ 63 h 95"/>
                <a:gd name="T40" fmla="*/ 0 w 42"/>
                <a:gd name="T41" fmla="*/ 55 h 95"/>
                <a:gd name="T42" fmla="*/ 1 w 42"/>
                <a:gd name="T43" fmla="*/ 47 h 95"/>
                <a:gd name="T44" fmla="*/ 2 w 42"/>
                <a:gd name="T45" fmla="*/ 40 h 95"/>
                <a:gd name="T46" fmla="*/ 2 w 42"/>
                <a:gd name="T47" fmla="*/ 40 h 95"/>
                <a:gd name="T48" fmla="*/ 5 w 42"/>
                <a:gd name="T49" fmla="*/ 33 h 95"/>
                <a:gd name="T50" fmla="*/ 8 w 42"/>
                <a:gd name="T51" fmla="*/ 28 h 95"/>
                <a:gd name="T52" fmla="*/ 11 w 42"/>
                <a:gd name="T53" fmla="*/ 23 h 95"/>
                <a:gd name="T54" fmla="*/ 15 w 42"/>
                <a:gd name="T55" fmla="*/ 18 h 95"/>
                <a:gd name="T56" fmla="*/ 19 w 42"/>
                <a:gd name="T57" fmla="*/ 14 h 95"/>
                <a:gd name="T58" fmla="*/ 23 w 42"/>
                <a:gd name="T59" fmla="*/ 10 h 95"/>
                <a:gd name="T60" fmla="*/ 28 w 42"/>
                <a:gd name="T61" fmla="*/ 5 h 95"/>
                <a:gd name="T62" fmla="*/ 33 w 42"/>
                <a:gd name="T63" fmla="*/ 3 h 95"/>
                <a:gd name="T64" fmla="*/ 37 w 42"/>
                <a:gd name="T65" fmla="*/ 1 h 95"/>
                <a:gd name="T66" fmla="*/ 42 w 42"/>
                <a:gd name="T67" fmla="*/ 0 h 95"/>
                <a:gd name="T68" fmla="*/ 42 w 42"/>
                <a:gd name="T6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95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7" y="4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20" y="28"/>
                  </a:lnTo>
                  <a:lnTo>
                    <a:pt x="15" y="39"/>
                  </a:lnTo>
                  <a:lnTo>
                    <a:pt x="10" y="51"/>
                  </a:lnTo>
                  <a:lnTo>
                    <a:pt x="7" y="65"/>
                  </a:lnTo>
                  <a:lnTo>
                    <a:pt x="6" y="79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4"/>
                  </a:lnTo>
                  <a:lnTo>
                    <a:pt x="6" y="92"/>
                  </a:lnTo>
                  <a:lnTo>
                    <a:pt x="5" y="88"/>
                  </a:lnTo>
                  <a:lnTo>
                    <a:pt x="4" y="82"/>
                  </a:lnTo>
                  <a:lnTo>
                    <a:pt x="2" y="76"/>
                  </a:lnTo>
                  <a:lnTo>
                    <a:pt x="1" y="70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5" y="33"/>
                  </a:lnTo>
                  <a:lnTo>
                    <a:pt x="8" y="28"/>
                  </a:lnTo>
                  <a:lnTo>
                    <a:pt x="11" y="23"/>
                  </a:lnTo>
                  <a:lnTo>
                    <a:pt x="15" y="18"/>
                  </a:lnTo>
                  <a:lnTo>
                    <a:pt x="19" y="14"/>
                  </a:lnTo>
                  <a:lnTo>
                    <a:pt x="23" y="10"/>
                  </a:lnTo>
                  <a:lnTo>
                    <a:pt x="28" y="5"/>
                  </a:lnTo>
                  <a:lnTo>
                    <a:pt x="33" y="3"/>
                  </a:lnTo>
                  <a:lnTo>
                    <a:pt x="37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9" name="Freeform 361">
              <a:extLst>
                <a:ext uri="{FF2B5EF4-FFF2-40B4-BE49-F238E27FC236}">
                  <a16:creationId xmlns:a16="http://schemas.microsoft.com/office/drawing/2014/main" id="{74FBB085-7218-F8BE-F4DD-11BC48A43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602"/>
              <a:ext cx="16" cy="27"/>
            </a:xfrm>
            <a:custGeom>
              <a:avLst/>
              <a:gdLst>
                <a:gd name="T0" fmla="*/ 0 w 96"/>
                <a:gd name="T1" fmla="*/ 165 h 165"/>
                <a:gd name="T2" fmla="*/ 0 w 96"/>
                <a:gd name="T3" fmla="*/ 165 h 165"/>
                <a:gd name="T4" fmla="*/ 2 w 96"/>
                <a:gd name="T5" fmla="*/ 165 h 165"/>
                <a:gd name="T6" fmla="*/ 8 w 96"/>
                <a:gd name="T7" fmla="*/ 164 h 165"/>
                <a:gd name="T8" fmla="*/ 16 w 96"/>
                <a:gd name="T9" fmla="*/ 163 h 165"/>
                <a:gd name="T10" fmla="*/ 27 w 96"/>
                <a:gd name="T11" fmla="*/ 160 h 165"/>
                <a:gd name="T12" fmla="*/ 38 w 96"/>
                <a:gd name="T13" fmla="*/ 154 h 165"/>
                <a:gd name="T14" fmla="*/ 51 w 96"/>
                <a:gd name="T15" fmla="*/ 148 h 165"/>
                <a:gd name="T16" fmla="*/ 62 w 96"/>
                <a:gd name="T17" fmla="*/ 139 h 165"/>
                <a:gd name="T18" fmla="*/ 74 w 96"/>
                <a:gd name="T19" fmla="*/ 126 h 165"/>
                <a:gd name="T20" fmla="*/ 83 w 96"/>
                <a:gd name="T21" fmla="*/ 110 h 165"/>
                <a:gd name="T22" fmla="*/ 90 w 96"/>
                <a:gd name="T23" fmla="*/ 90 h 165"/>
                <a:gd name="T24" fmla="*/ 90 w 96"/>
                <a:gd name="T25" fmla="*/ 90 h 165"/>
                <a:gd name="T26" fmla="*/ 94 w 96"/>
                <a:gd name="T27" fmla="*/ 71 h 165"/>
                <a:gd name="T28" fmla="*/ 96 w 96"/>
                <a:gd name="T29" fmla="*/ 54 h 165"/>
                <a:gd name="T30" fmla="*/ 92 w 96"/>
                <a:gd name="T31" fmla="*/ 41 h 165"/>
                <a:gd name="T32" fmla="*/ 86 w 96"/>
                <a:gd name="T33" fmla="*/ 30 h 165"/>
                <a:gd name="T34" fmla="*/ 78 w 96"/>
                <a:gd name="T35" fmla="*/ 21 h 165"/>
                <a:gd name="T36" fmla="*/ 68 w 96"/>
                <a:gd name="T37" fmla="*/ 15 h 165"/>
                <a:gd name="T38" fmla="*/ 59 w 96"/>
                <a:gd name="T39" fmla="*/ 8 h 165"/>
                <a:gd name="T40" fmla="*/ 50 w 96"/>
                <a:gd name="T41" fmla="*/ 5 h 165"/>
                <a:gd name="T42" fmla="*/ 41 w 96"/>
                <a:gd name="T43" fmla="*/ 2 h 165"/>
                <a:gd name="T44" fmla="*/ 35 w 96"/>
                <a:gd name="T45" fmla="*/ 0 h 165"/>
                <a:gd name="T46" fmla="*/ 35 w 96"/>
                <a:gd name="T47" fmla="*/ 0 h 165"/>
                <a:gd name="T48" fmla="*/ 37 w 96"/>
                <a:gd name="T49" fmla="*/ 0 h 165"/>
                <a:gd name="T50" fmla="*/ 41 w 96"/>
                <a:gd name="T51" fmla="*/ 3 h 165"/>
                <a:gd name="T52" fmla="*/ 49 w 96"/>
                <a:gd name="T53" fmla="*/ 7 h 165"/>
                <a:gd name="T54" fmla="*/ 56 w 96"/>
                <a:gd name="T55" fmla="*/ 14 h 165"/>
                <a:gd name="T56" fmla="*/ 64 w 96"/>
                <a:gd name="T57" fmla="*/ 21 h 165"/>
                <a:gd name="T58" fmla="*/ 72 w 96"/>
                <a:gd name="T59" fmla="*/ 30 h 165"/>
                <a:gd name="T60" fmla="*/ 78 w 96"/>
                <a:gd name="T61" fmla="*/ 41 h 165"/>
                <a:gd name="T62" fmla="*/ 82 w 96"/>
                <a:gd name="T63" fmla="*/ 54 h 165"/>
                <a:gd name="T64" fmla="*/ 83 w 96"/>
                <a:gd name="T65" fmla="*/ 69 h 165"/>
                <a:gd name="T66" fmla="*/ 80 w 96"/>
                <a:gd name="T67" fmla="*/ 85 h 165"/>
                <a:gd name="T68" fmla="*/ 80 w 96"/>
                <a:gd name="T69" fmla="*/ 85 h 165"/>
                <a:gd name="T70" fmla="*/ 73 w 96"/>
                <a:gd name="T71" fmla="*/ 99 h 165"/>
                <a:gd name="T72" fmla="*/ 64 w 96"/>
                <a:gd name="T73" fmla="*/ 113 h 165"/>
                <a:gd name="T74" fmla="*/ 54 w 96"/>
                <a:gd name="T75" fmla="*/ 124 h 165"/>
                <a:gd name="T76" fmla="*/ 43 w 96"/>
                <a:gd name="T77" fmla="*/ 135 h 165"/>
                <a:gd name="T78" fmla="*/ 33 w 96"/>
                <a:gd name="T79" fmla="*/ 144 h 165"/>
                <a:gd name="T80" fmla="*/ 23 w 96"/>
                <a:gd name="T81" fmla="*/ 151 h 165"/>
                <a:gd name="T82" fmla="*/ 13 w 96"/>
                <a:gd name="T83" fmla="*/ 156 h 165"/>
                <a:gd name="T84" fmla="*/ 6 w 96"/>
                <a:gd name="T85" fmla="*/ 162 h 165"/>
                <a:gd name="T86" fmla="*/ 2 w 96"/>
                <a:gd name="T87" fmla="*/ 164 h 165"/>
                <a:gd name="T88" fmla="*/ 0 w 96"/>
                <a:gd name="T89" fmla="*/ 165 h 165"/>
                <a:gd name="T90" fmla="*/ 0 w 96"/>
                <a:gd name="T91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65">
                  <a:moveTo>
                    <a:pt x="0" y="165"/>
                  </a:moveTo>
                  <a:lnTo>
                    <a:pt x="0" y="165"/>
                  </a:lnTo>
                  <a:lnTo>
                    <a:pt x="2" y="165"/>
                  </a:lnTo>
                  <a:lnTo>
                    <a:pt x="8" y="164"/>
                  </a:lnTo>
                  <a:lnTo>
                    <a:pt x="16" y="163"/>
                  </a:lnTo>
                  <a:lnTo>
                    <a:pt x="27" y="160"/>
                  </a:lnTo>
                  <a:lnTo>
                    <a:pt x="38" y="154"/>
                  </a:lnTo>
                  <a:lnTo>
                    <a:pt x="51" y="148"/>
                  </a:lnTo>
                  <a:lnTo>
                    <a:pt x="62" y="139"/>
                  </a:lnTo>
                  <a:lnTo>
                    <a:pt x="74" y="126"/>
                  </a:lnTo>
                  <a:lnTo>
                    <a:pt x="83" y="11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4" y="71"/>
                  </a:lnTo>
                  <a:lnTo>
                    <a:pt x="96" y="54"/>
                  </a:lnTo>
                  <a:lnTo>
                    <a:pt x="92" y="41"/>
                  </a:lnTo>
                  <a:lnTo>
                    <a:pt x="86" y="30"/>
                  </a:lnTo>
                  <a:lnTo>
                    <a:pt x="78" y="21"/>
                  </a:lnTo>
                  <a:lnTo>
                    <a:pt x="68" y="15"/>
                  </a:lnTo>
                  <a:lnTo>
                    <a:pt x="59" y="8"/>
                  </a:lnTo>
                  <a:lnTo>
                    <a:pt x="50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1" y="3"/>
                  </a:lnTo>
                  <a:lnTo>
                    <a:pt x="49" y="7"/>
                  </a:lnTo>
                  <a:lnTo>
                    <a:pt x="56" y="14"/>
                  </a:lnTo>
                  <a:lnTo>
                    <a:pt x="64" y="21"/>
                  </a:lnTo>
                  <a:lnTo>
                    <a:pt x="72" y="30"/>
                  </a:lnTo>
                  <a:lnTo>
                    <a:pt x="78" y="41"/>
                  </a:lnTo>
                  <a:lnTo>
                    <a:pt x="82" y="54"/>
                  </a:lnTo>
                  <a:lnTo>
                    <a:pt x="83" y="69"/>
                  </a:lnTo>
                  <a:lnTo>
                    <a:pt x="80" y="85"/>
                  </a:lnTo>
                  <a:lnTo>
                    <a:pt x="80" y="85"/>
                  </a:lnTo>
                  <a:lnTo>
                    <a:pt x="73" y="99"/>
                  </a:lnTo>
                  <a:lnTo>
                    <a:pt x="64" y="113"/>
                  </a:lnTo>
                  <a:lnTo>
                    <a:pt x="54" y="124"/>
                  </a:lnTo>
                  <a:lnTo>
                    <a:pt x="43" y="135"/>
                  </a:lnTo>
                  <a:lnTo>
                    <a:pt x="33" y="144"/>
                  </a:lnTo>
                  <a:lnTo>
                    <a:pt x="23" y="151"/>
                  </a:lnTo>
                  <a:lnTo>
                    <a:pt x="13" y="156"/>
                  </a:lnTo>
                  <a:lnTo>
                    <a:pt x="6" y="162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0" name="Freeform 362">
              <a:extLst>
                <a:ext uri="{FF2B5EF4-FFF2-40B4-BE49-F238E27FC236}">
                  <a16:creationId xmlns:a16="http://schemas.microsoft.com/office/drawing/2014/main" id="{3C21D68C-FAAC-56A8-47B0-5BFD20874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607"/>
              <a:ext cx="11" cy="15"/>
            </a:xfrm>
            <a:custGeom>
              <a:avLst/>
              <a:gdLst>
                <a:gd name="T0" fmla="*/ 64 w 64"/>
                <a:gd name="T1" fmla="*/ 0 h 90"/>
                <a:gd name="T2" fmla="*/ 64 w 64"/>
                <a:gd name="T3" fmla="*/ 0 h 90"/>
                <a:gd name="T4" fmla="*/ 61 w 64"/>
                <a:gd name="T5" fmla="*/ 0 h 90"/>
                <a:gd name="T6" fmla="*/ 57 w 64"/>
                <a:gd name="T7" fmla="*/ 0 h 90"/>
                <a:gd name="T8" fmla="*/ 53 w 64"/>
                <a:gd name="T9" fmla="*/ 0 h 90"/>
                <a:gd name="T10" fmla="*/ 50 w 64"/>
                <a:gd name="T11" fmla="*/ 0 h 90"/>
                <a:gd name="T12" fmla="*/ 47 w 64"/>
                <a:gd name="T13" fmla="*/ 0 h 90"/>
                <a:gd name="T14" fmla="*/ 43 w 64"/>
                <a:gd name="T15" fmla="*/ 1 h 90"/>
                <a:gd name="T16" fmla="*/ 40 w 64"/>
                <a:gd name="T17" fmla="*/ 2 h 90"/>
                <a:gd name="T18" fmla="*/ 36 w 64"/>
                <a:gd name="T19" fmla="*/ 3 h 90"/>
                <a:gd name="T20" fmla="*/ 32 w 64"/>
                <a:gd name="T21" fmla="*/ 4 h 90"/>
                <a:gd name="T22" fmla="*/ 29 w 64"/>
                <a:gd name="T23" fmla="*/ 5 h 90"/>
                <a:gd name="T24" fmla="*/ 29 w 64"/>
                <a:gd name="T25" fmla="*/ 5 h 90"/>
                <a:gd name="T26" fmla="*/ 22 w 64"/>
                <a:gd name="T27" fmla="*/ 8 h 90"/>
                <a:gd name="T28" fmla="*/ 17 w 64"/>
                <a:gd name="T29" fmla="*/ 13 h 90"/>
                <a:gd name="T30" fmla="*/ 12 w 64"/>
                <a:gd name="T31" fmla="*/ 18 h 90"/>
                <a:gd name="T32" fmla="*/ 6 w 64"/>
                <a:gd name="T33" fmla="*/ 23 h 90"/>
                <a:gd name="T34" fmla="*/ 3 w 64"/>
                <a:gd name="T35" fmla="*/ 30 h 90"/>
                <a:gd name="T36" fmla="*/ 1 w 64"/>
                <a:gd name="T37" fmla="*/ 36 h 90"/>
                <a:gd name="T38" fmla="*/ 0 w 64"/>
                <a:gd name="T39" fmla="*/ 43 h 90"/>
                <a:gd name="T40" fmla="*/ 0 w 64"/>
                <a:gd name="T41" fmla="*/ 51 h 90"/>
                <a:gd name="T42" fmla="*/ 1 w 64"/>
                <a:gd name="T43" fmla="*/ 58 h 90"/>
                <a:gd name="T44" fmla="*/ 4 w 64"/>
                <a:gd name="T45" fmla="*/ 65 h 90"/>
                <a:gd name="T46" fmla="*/ 4 w 64"/>
                <a:gd name="T47" fmla="*/ 65 h 90"/>
                <a:gd name="T48" fmla="*/ 5 w 64"/>
                <a:gd name="T49" fmla="*/ 68 h 90"/>
                <a:gd name="T50" fmla="*/ 8 w 64"/>
                <a:gd name="T51" fmla="*/ 71 h 90"/>
                <a:gd name="T52" fmla="*/ 10 w 64"/>
                <a:gd name="T53" fmla="*/ 75 h 90"/>
                <a:gd name="T54" fmla="*/ 13 w 64"/>
                <a:gd name="T55" fmla="*/ 78 h 90"/>
                <a:gd name="T56" fmla="*/ 15 w 64"/>
                <a:gd name="T57" fmla="*/ 80 h 90"/>
                <a:gd name="T58" fmla="*/ 19 w 64"/>
                <a:gd name="T59" fmla="*/ 83 h 90"/>
                <a:gd name="T60" fmla="*/ 22 w 64"/>
                <a:gd name="T61" fmla="*/ 85 h 90"/>
                <a:gd name="T62" fmla="*/ 26 w 64"/>
                <a:gd name="T63" fmla="*/ 87 h 90"/>
                <a:gd name="T64" fmla="*/ 29 w 64"/>
                <a:gd name="T65" fmla="*/ 88 h 90"/>
                <a:gd name="T66" fmla="*/ 34 w 64"/>
                <a:gd name="T6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90">
                  <a:moveTo>
                    <a:pt x="64" y="0"/>
                  </a:moveTo>
                  <a:lnTo>
                    <a:pt x="64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0" y="2"/>
                  </a:lnTo>
                  <a:lnTo>
                    <a:pt x="36" y="3"/>
                  </a:lnTo>
                  <a:lnTo>
                    <a:pt x="32" y="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2" y="8"/>
                  </a:lnTo>
                  <a:lnTo>
                    <a:pt x="17" y="13"/>
                  </a:lnTo>
                  <a:lnTo>
                    <a:pt x="12" y="18"/>
                  </a:lnTo>
                  <a:lnTo>
                    <a:pt x="6" y="23"/>
                  </a:lnTo>
                  <a:lnTo>
                    <a:pt x="3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1" y="58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3" y="78"/>
                  </a:lnTo>
                  <a:lnTo>
                    <a:pt x="15" y="80"/>
                  </a:lnTo>
                  <a:lnTo>
                    <a:pt x="19" y="83"/>
                  </a:lnTo>
                  <a:lnTo>
                    <a:pt x="22" y="85"/>
                  </a:lnTo>
                  <a:lnTo>
                    <a:pt x="26" y="87"/>
                  </a:lnTo>
                  <a:lnTo>
                    <a:pt x="29" y="88"/>
                  </a:lnTo>
                  <a:lnTo>
                    <a:pt x="34" y="9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1" name="Freeform 363">
              <a:extLst>
                <a:ext uri="{FF2B5EF4-FFF2-40B4-BE49-F238E27FC236}">
                  <a16:creationId xmlns:a16="http://schemas.microsoft.com/office/drawing/2014/main" id="{831AC331-C491-3C6F-AE28-0F077EC13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689"/>
              <a:ext cx="44" cy="21"/>
            </a:xfrm>
            <a:custGeom>
              <a:avLst/>
              <a:gdLst>
                <a:gd name="T0" fmla="*/ 205 w 261"/>
                <a:gd name="T1" fmla="*/ 118 h 121"/>
                <a:gd name="T2" fmla="*/ 211 w 261"/>
                <a:gd name="T3" fmla="*/ 120 h 121"/>
                <a:gd name="T4" fmla="*/ 220 w 261"/>
                <a:gd name="T5" fmla="*/ 121 h 121"/>
                <a:gd name="T6" fmla="*/ 228 w 261"/>
                <a:gd name="T7" fmla="*/ 121 h 121"/>
                <a:gd name="T8" fmla="*/ 235 w 261"/>
                <a:gd name="T9" fmla="*/ 120 h 121"/>
                <a:gd name="T10" fmla="*/ 240 w 261"/>
                <a:gd name="T11" fmla="*/ 118 h 121"/>
                <a:gd name="T12" fmla="*/ 245 w 261"/>
                <a:gd name="T13" fmla="*/ 115 h 121"/>
                <a:gd name="T14" fmla="*/ 252 w 261"/>
                <a:gd name="T15" fmla="*/ 108 h 121"/>
                <a:gd name="T16" fmla="*/ 257 w 261"/>
                <a:gd name="T17" fmla="*/ 97 h 121"/>
                <a:gd name="T18" fmla="*/ 261 w 261"/>
                <a:gd name="T19" fmla="*/ 87 h 121"/>
                <a:gd name="T20" fmla="*/ 261 w 261"/>
                <a:gd name="T21" fmla="*/ 77 h 121"/>
                <a:gd name="T22" fmla="*/ 260 w 261"/>
                <a:gd name="T23" fmla="*/ 73 h 121"/>
                <a:gd name="T24" fmla="*/ 255 w 261"/>
                <a:gd name="T25" fmla="*/ 63 h 121"/>
                <a:gd name="T26" fmla="*/ 248 w 261"/>
                <a:gd name="T27" fmla="*/ 56 h 121"/>
                <a:gd name="T28" fmla="*/ 239 w 261"/>
                <a:gd name="T29" fmla="*/ 50 h 121"/>
                <a:gd name="T30" fmla="*/ 228 w 261"/>
                <a:gd name="T31" fmla="*/ 46 h 121"/>
                <a:gd name="T32" fmla="*/ 210 w 261"/>
                <a:gd name="T33" fmla="*/ 43 h 121"/>
                <a:gd name="T34" fmla="*/ 205 w 261"/>
                <a:gd name="T35" fmla="*/ 42 h 121"/>
                <a:gd name="T36" fmla="*/ 192 w 261"/>
                <a:gd name="T37" fmla="*/ 42 h 121"/>
                <a:gd name="T38" fmla="*/ 175 w 261"/>
                <a:gd name="T39" fmla="*/ 42 h 121"/>
                <a:gd name="T40" fmla="*/ 159 w 261"/>
                <a:gd name="T41" fmla="*/ 42 h 121"/>
                <a:gd name="T42" fmla="*/ 146 w 261"/>
                <a:gd name="T43" fmla="*/ 40 h 121"/>
                <a:gd name="T44" fmla="*/ 141 w 261"/>
                <a:gd name="T45" fmla="*/ 38 h 121"/>
                <a:gd name="T46" fmla="*/ 119 w 261"/>
                <a:gd name="T47" fmla="*/ 25 h 121"/>
                <a:gd name="T48" fmla="*/ 99 w 261"/>
                <a:gd name="T49" fmla="*/ 14 h 121"/>
                <a:gd name="T50" fmla="*/ 80 w 261"/>
                <a:gd name="T51" fmla="*/ 4 h 121"/>
                <a:gd name="T52" fmla="*/ 59 w 261"/>
                <a:gd name="T53" fmla="*/ 0 h 121"/>
                <a:gd name="T54" fmla="*/ 35 w 261"/>
                <a:gd name="T55" fmla="*/ 2 h 121"/>
                <a:gd name="T56" fmla="*/ 29 w 261"/>
                <a:gd name="T57" fmla="*/ 4 h 121"/>
                <a:gd name="T58" fmla="*/ 18 w 261"/>
                <a:gd name="T59" fmla="*/ 10 h 121"/>
                <a:gd name="T60" fmla="*/ 8 w 261"/>
                <a:gd name="T61" fmla="*/ 19 h 121"/>
                <a:gd name="T62" fmla="*/ 1 w 261"/>
                <a:gd name="T63" fmla="*/ 29 h 121"/>
                <a:gd name="T64" fmla="*/ 0 w 261"/>
                <a:gd name="T65" fmla="*/ 42 h 121"/>
                <a:gd name="T66" fmla="*/ 1 w 261"/>
                <a:gd name="T67" fmla="*/ 47 h 121"/>
                <a:gd name="T68" fmla="*/ 13 w 261"/>
                <a:gd name="T69" fmla="*/ 68 h 121"/>
                <a:gd name="T70" fmla="*/ 25 w 261"/>
                <a:gd name="T71" fmla="*/ 81 h 121"/>
                <a:gd name="T72" fmla="*/ 39 w 261"/>
                <a:gd name="T73" fmla="*/ 88 h 121"/>
                <a:gd name="T74" fmla="*/ 54 w 261"/>
                <a:gd name="T75" fmla="*/ 91 h 121"/>
                <a:gd name="T76" fmla="*/ 71 w 261"/>
                <a:gd name="T77" fmla="*/ 93 h 121"/>
                <a:gd name="T78" fmla="*/ 73 w 261"/>
                <a:gd name="T79" fmla="*/ 93 h 121"/>
                <a:gd name="T80" fmla="*/ 82 w 261"/>
                <a:gd name="T81" fmla="*/ 93 h 121"/>
                <a:gd name="T82" fmla="*/ 96 w 261"/>
                <a:gd name="T83" fmla="*/ 92 h 121"/>
                <a:gd name="T84" fmla="*/ 111 w 261"/>
                <a:gd name="T85" fmla="*/ 92 h 121"/>
                <a:gd name="T86" fmla="*/ 128 w 261"/>
                <a:gd name="T87" fmla="*/ 92 h 121"/>
                <a:gd name="T88" fmla="*/ 205 w 261"/>
                <a:gd name="T89" fmla="*/ 1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121">
                  <a:moveTo>
                    <a:pt x="205" y="118"/>
                  </a:moveTo>
                  <a:lnTo>
                    <a:pt x="205" y="118"/>
                  </a:lnTo>
                  <a:lnTo>
                    <a:pt x="208" y="119"/>
                  </a:lnTo>
                  <a:lnTo>
                    <a:pt x="211" y="120"/>
                  </a:lnTo>
                  <a:lnTo>
                    <a:pt x="216" y="121"/>
                  </a:lnTo>
                  <a:lnTo>
                    <a:pt x="220" y="121"/>
                  </a:lnTo>
                  <a:lnTo>
                    <a:pt x="224" y="121"/>
                  </a:lnTo>
                  <a:lnTo>
                    <a:pt x="228" y="121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8" y="119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5" y="115"/>
                  </a:lnTo>
                  <a:lnTo>
                    <a:pt x="249" y="112"/>
                  </a:lnTo>
                  <a:lnTo>
                    <a:pt x="252" y="108"/>
                  </a:lnTo>
                  <a:lnTo>
                    <a:pt x="255" y="102"/>
                  </a:lnTo>
                  <a:lnTo>
                    <a:pt x="257" y="97"/>
                  </a:lnTo>
                  <a:lnTo>
                    <a:pt x="259" y="92"/>
                  </a:lnTo>
                  <a:lnTo>
                    <a:pt x="261" y="87"/>
                  </a:lnTo>
                  <a:lnTo>
                    <a:pt x="261" y="82"/>
                  </a:lnTo>
                  <a:lnTo>
                    <a:pt x="261" y="77"/>
                  </a:lnTo>
                  <a:lnTo>
                    <a:pt x="260" y="73"/>
                  </a:lnTo>
                  <a:lnTo>
                    <a:pt x="260" y="73"/>
                  </a:lnTo>
                  <a:lnTo>
                    <a:pt x="257" y="67"/>
                  </a:lnTo>
                  <a:lnTo>
                    <a:pt x="255" y="63"/>
                  </a:lnTo>
                  <a:lnTo>
                    <a:pt x="252" y="59"/>
                  </a:lnTo>
                  <a:lnTo>
                    <a:pt x="248" y="56"/>
                  </a:lnTo>
                  <a:lnTo>
                    <a:pt x="245" y="52"/>
                  </a:lnTo>
                  <a:lnTo>
                    <a:pt x="239" y="50"/>
                  </a:lnTo>
                  <a:lnTo>
                    <a:pt x="234" y="48"/>
                  </a:lnTo>
                  <a:lnTo>
                    <a:pt x="228" y="46"/>
                  </a:lnTo>
                  <a:lnTo>
                    <a:pt x="22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05" y="42"/>
                  </a:lnTo>
                  <a:lnTo>
                    <a:pt x="199" y="42"/>
                  </a:lnTo>
                  <a:lnTo>
                    <a:pt x="192" y="42"/>
                  </a:lnTo>
                  <a:lnTo>
                    <a:pt x="183" y="42"/>
                  </a:lnTo>
                  <a:lnTo>
                    <a:pt x="175" y="42"/>
                  </a:lnTo>
                  <a:lnTo>
                    <a:pt x="168" y="42"/>
                  </a:lnTo>
                  <a:lnTo>
                    <a:pt x="159" y="42"/>
                  </a:lnTo>
                  <a:lnTo>
                    <a:pt x="152" y="41"/>
                  </a:lnTo>
                  <a:lnTo>
                    <a:pt x="146" y="40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29" y="32"/>
                  </a:lnTo>
                  <a:lnTo>
                    <a:pt x="119" y="25"/>
                  </a:lnTo>
                  <a:lnTo>
                    <a:pt x="108" y="19"/>
                  </a:lnTo>
                  <a:lnTo>
                    <a:pt x="99" y="14"/>
                  </a:lnTo>
                  <a:lnTo>
                    <a:pt x="90" y="9"/>
                  </a:lnTo>
                  <a:lnTo>
                    <a:pt x="80" y="4"/>
                  </a:lnTo>
                  <a:lnTo>
                    <a:pt x="71" y="1"/>
                  </a:lnTo>
                  <a:lnTo>
                    <a:pt x="59" y="0"/>
                  </a:lnTo>
                  <a:lnTo>
                    <a:pt x="48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3" y="7"/>
                  </a:lnTo>
                  <a:lnTo>
                    <a:pt x="18" y="10"/>
                  </a:lnTo>
                  <a:lnTo>
                    <a:pt x="13" y="14"/>
                  </a:lnTo>
                  <a:lnTo>
                    <a:pt x="8" y="19"/>
                  </a:lnTo>
                  <a:lnTo>
                    <a:pt x="4" y="24"/>
                  </a:lnTo>
                  <a:lnTo>
                    <a:pt x="1" y="29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6" y="60"/>
                  </a:lnTo>
                  <a:lnTo>
                    <a:pt x="13" y="68"/>
                  </a:lnTo>
                  <a:lnTo>
                    <a:pt x="19" y="75"/>
                  </a:lnTo>
                  <a:lnTo>
                    <a:pt x="25" y="81"/>
                  </a:lnTo>
                  <a:lnTo>
                    <a:pt x="32" y="85"/>
                  </a:lnTo>
                  <a:lnTo>
                    <a:pt x="39" y="88"/>
                  </a:lnTo>
                  <a:lnTo>
                    <a:pt x="46" y="90"/>
                  </a:lnTo>
                  <a:lnTo>
                    <a:pt x="54" y="91"/>
                  </a:lnTo>
                  <a:lnTo>
                    <a:pt x="62" y="92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3" y="93"/>
                  </a:lnTo>
                  <a:lnTo>
                    <a:pt x="77" y="93"/>
                  </a:lnTo>
                  <a:lnTo>
                    <a:pt x="82" y="93"/>
                  </a:lnTo>
                  <a:lnTo>
                    <a:pt x="89" y="93"/>
                  </a:lnTo>
                  <a:lnTo>
                    <a:pt x="96" y="92"/>
                  </a:lnTo>
                  <a:lnTo>
                    <a:pt x="104" y="92"/>
                  </a:lnTo>
                  <a:lnTo>
                    <a:pt x="111" y="92"/>
                  </a:lnTo>
                  <a:lnTo>
                    <a:pt x="120" y="92"/>
                  </a:lnTo>
                  <a:lnTo>
                    <a:pt x="128" y="92"/>
                  </a:lnTo>
                  <a:lnTo>
                    <a:pt x="135" y="93"/>
                  </a:lnTo>
                  <a:lnTo>
                    <a:pt x="205" y="118"/>
                  </a:lnTo>
                  <a:lnTo>
                    <a:pt x="205" y="118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2" name="Freeform 364">
              <a:extLst>
                <a:ext uri="{FF2B5EF4-FFF2-40B4-BE49-F238E27FC236}">
                  <a16:creationId xmlns:a16="http://schemas.microsoft.com/office/drawing/2014/main" id="{E7A00F83-CD9E-EBE8-0E13-08140576C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689"/>
              <a:ext cx="44" cy="21"/>
            </a:xfrm>
            <a:custGeom>
              <a:avLst/>
              <a:gdLst>
                <a:gd name="T0" fmla="*/ 205 w 261"/>
                <a:gd name="T1" fmla="*/ 118 h 121"/>
                <a:gd name="T2" fmla="*/ 211 w 261"/>
                <a:gd name="T3" fmla="*/ 120 h 121"/>
                <a:gd name="T4" fmla="*/ 220 w 261"/>
                <a:gd name="T5" fmla="*/ 121 h 121"/>
                <a:gd name="T6" fmla="*/ 228 w 261"/>
                <a:gd name="T7" fmla="*/ 121 h 121"/>
                <a:gd name="T8" fmla="*/ 235 w 261"/>
                <a:gd name="T9" fmla="*/ 120 h 121"/>
                <a:gd name="T10" fmla="*/ 240 w 261"/>
                <a:gd name="T11" fmla="*/ 118 h 121"/>
                <a:gd name="T12" fmla="*/ 245 w 261"/>
                <a:gd name="T13" fmla="*/ 115 h 121"/>
                <a:gd name="T14" fmla="*/ 252 w 261"/>
                <a:gd name="T15" fmla="*/ 108 h 121"/>
                <a:gd name="T16" fmla="*/ 257 w 261"/>
                <a:gd name="T17" fmla="*/ 97 h 121"/>
                <a:gd name="T18" fmla="*/ 261 w 261"/>
                <a:gd name="T19" fmla="*/ 87 h 121"/>
                <a:gd name="T20" fmla="*/ 261 w 261"/>
                <a:gd name="T21" fmla="*/ 77 h 121"/>
                <a:gd name="T22" fmla="*/ 260 w 261"/>
                <a:gd name="T23" fmla="*/ 73 h 121"/>
                <a:gd name="T24" fmla="*/ 255 w 261"/>
                <a:gd name="T25" fmla="*/ 63 h 121"/>
                <a:gd name="T26" fmla="*/ 248 w 261"/>
                <a:gd name="T27" fmla="*/ 56 h 121"/>
                <a:gd name="T28" fmla="*/ 239 w 261"/>
                <a:gd name="T29" fmla="*/ 50 h 121"/>
                <a:gd name="T30" fmla="*/ 228 w 261"/>
                <a:gd name="T31" fmla="*/ 46 h 121"/>
                <a:gd name="T32" fmla="*/ 210 w 261"/>
                <a:gd name="T33" fmla="*/ 43 h 121"/>
                <a:gd name="T34" fmla="*/ 205 w 261"/>
                <a:gd name="T35" fmla="*/ 42 h 121"/>
                <a:gd name="T36" fmla="*/ 192 w 261"/>
                <a:gd name="T37" fmla="*/ 42 h 121"/>
                <a:gd name="T38" fmla="*/ 175 w 261"/>
                <a:gd name="T39" fmla="*/ 42 h 121"/>
                <a:gd name="T40" fmla="*/ 159 w 261"/>
                <a:gd name="T41" fmla="*/ 42 h 121"/>
                <a:gd name="T42" fmla="*/ 146 w 261"/>
                <a:gd name="T43" fmla="*/ 40 h 121"/>
                <a:gd name="T44" fmla="*/ 141 w 261"/>
                <a:gd name="T45" fmla="*/ 38 h 121"/>
                <a:gd name="T46" fmla="*/ 119 w 261"/>
                <a:gd name="T47" fmla="*/ 25 h 121"/>
                <a:gd name="T48" fmla="*/ 99 w 261"/>
                <a:gd name="T49" fmla="*/ 14 h 121"/>
                <a:gd name="T50" fmla="*/ 80 w 261"/>
                <a:gd name="T51" fmla="*/ 4 h 121"/>
                <a:gd name="T52" fmla="*/ 59 w 261"/>
                <a:gd name="T53" fmla="*/ 0 h 121"/>
                <a:gd name="T54" fmla="*/ 35 w 261"/>
                <a:gd name="T55" fmla="*/ 2 h 121"/>
                <a:gd name="T56" fmla="*/ 29 w 261"/>
                <a:gd name="T57" fmla="*/ 4 h 121"/>
                <a:gd name="T58" fmla="*/ 18 w 261"/>
                <a:gd name="T59" fmla="*/ 10 h 121"/>
                <a:gd name="T60" fmla="*/ 8 w 261"/>
                <a:gd name="T61" fmla="*/ 19 h 121"/>
                <a:gd name="T62" fmla="*/ 1 w 261"/>
                <a:gd name="T63" fmla="*/ 29 h 121"/>
                <a:gd name="T64" fmla="*/ 0 w 261"/>
                <a:gd name="T65" fmla="*/ 42 h 121"/>
                <a:gd name="T66" fmla="*/ 1 w 261"/>
                <a:gd name="T67" fmla="*/ 47 h 121"/>
                <a:gd name="T68" fmla="*/ 13 w 261"/>
                <a:gd name="T69" fmla="*/ 68 h 121"/>
                <a:gd name="T70" fmla="*/ 25 w 261"/>
                <a:gd name="T71" fmla="*/ 81 h 121"/>
                <a:gd name="T72" fmla="*/ 39 w 261"/>
                <a:gd name="T73" fmla="*/ 88 h 121"/>
                <a:gd name="T74" fmla="*/ 54 w 261"/>
                <a:gd name="T75" fmla="*/ 91 h 121"/>
                <a:gd name="T76" fmla="*/ 71 w 261"/>
                <a:gd name="T77" fmla="*/ 93 h 121"/>
                <a:gd name="T78" fmla="*/ 73 w 261"/>
                <a:gd name="T79" fmla="*/ 93 h 121"/>
                <a:gd name="T80" fmla="*/ 82 w 261"/>
                <a:gd name="T81" fmla="*/ 93 h 121"/>
                <a:gd name="T82" fmla="*/ 96 w 261"/>
                <a:gd name="T83" fmla="*/ 92 h 121"/>
                <a:gd name="T84" fmla="*/ 111 w 261"/>
                <a:gd name="T85" fmla="*/ 92 h 121"/>
                <a:gd name="T86" fmla="*/ 128 w 261"/>
                <a:gd name="T87" fmla="*/ 92 h 121"/>
                <a:gd name="T88" fmla="*/ 205 w 261"/>
                <a:gd name="T89" fmla="*/ 1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121">
                  <a:moveTo>
                    <a:pt x="205" y="118"/>
                  </a:moveTo>
                  <a:lnTo>
                    <a:pt x="205" y="118"/>
                  </a:lnTo>
                  <a:lnTo>
                    <a:pt x="208" y="119"/>
                  </a:lnTo>
                  <a:lnTo>
                    <a:pt x="211" y="120"/>
                  </a:lnTo>
                  <a:lnTo>
                    <a:pt x="216" y="121"/>
                  </a:lnTo>
                  <a:lnTo>
                    <a:pt x="220" y="121"/>
                  </a:lnTo>
                  <a:lnTo>
                    <a:pt x="224" y="121"/>
                  </a:lnTo>
                  <a:lnTo>
                    <a:pt x="228" y="121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8" y="119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5" y="115"/>
                  </a:lnTo>
                  <a:lnTo>
                    <a:pt x="249" y="112"/>
                  </a:lnTo>
                  <a:lnTo>
                    <a:pt x="252" y="108"/>
                  </a:lnTo>
                  <a:lnTo>
                    <a:pt x="255" y="102"/>
                  </a:lnTo>
                  <a:lnTo>
                    <a:pt x="257" y="97"/>
                  </a:lnTo>
                  <a:lnTo>
                    <a:pt x="259" y="92"/>
                  </a:lnTo>
                  <a:lnTo>
                    <a:pt x="261" y="87"/>
                  </a:lnTo>
                  <a:lnTo>
                    <a:pt x="261" y="82"/>
                  </a:lnTo>
                  <a:lnTo>
                    <a:pt x="261" y="77"/>
                  </a:lnTo>
                  <a:lnTo>
                    <a:pt x="260" y="73"/>
                  </a:lnTo>
                  <a:lnTo>
                    <a:pt x="260" y="73"/>
                  </a:lnTo>
                  <a:lnTo>
                    <a:pt x="257" y="67"/>
                  </a:lnTo>
                  <a:lnTo>
                    <a:pt x="255" y="63"/>
                  </a:lnTo>
                  <a:lnTo>
                    <a:pt x="252" y="59"/>
                  </a:lnTo>
                  <a:lnTo>
                    <a:pt x="248" y="56"/>
                  </a:lnTo>
                  <a:lnTo>
                    <a:pt x="245" y="52"/>
                  </a:lnTo>
                  <a:lnTo>
                    <a:pt x="239" y="50"/>
                  </a:lnTo>
                  <a:lnTo>
                    <a:pt x="234" y="48"/>
                  </a:lnTo>
                  <a:lnTo>
                    <a:pt x="228" y="46"/>
                  </a:lnTo>
                  <a:lnTo>
                    <a:pt x="22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05" y="42"/>
                  </a:lnTo>
                  <a:lnTo>
                    <a:pt x="199" y="42"/>
                  </a:lnTo>
                  <a:lnTo>
                    <a:pt x="192" y="42"/>
                  </a:lnTo>
                  <a:lnTo>
                    <a:pt x="183" y="42"/>
                  </a:lnTo>
                  <a:lnTo>
                    <a:pt x="175" y="42"/>
                  </a:lnTo>
                  <a:lnTo>
                    <a:pt x="168" y="42"/>
                  </a:lnTo>
                  <a:lnTo>
                    <a:pt x="159" y="42"/>
                  </a:lnTo>
                  <a:lnTo>
                    <a:pt x="152" y="41"/>
                  </a:lnTo>
                  <a:lnTo>
                    <a:pt x="146" y="40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29" y="32"/>
                  </a:lnTo>
                  <a:lnTo>
                    <a:pt x="119" y="25"/>
                  </a:lnTo>
                  <a:lnTo>
                    <a:pt x="108" y="19"/>
                  </a:lnTo>
                  <a:lnTo>
                    <a:pt x="99" y="14"/>
                  </a:lnTo>
                  <a:lnTo>
                    <a:pt x="90" y="9"/>
                  </a:lnTo>
                  <a:lnTo>
                    <a:pt x="80" y="4"/>
                  </a:lnTo>
                  <a:lnTo>
                    <a:pt x="71" y="1"/>
                  </a:lnTo>
                  <a:lnTo>
                    <a:pt x="59" y="0"/>
                  </a:lnTo>
                  <a:lnTo>
                    <a:pt x="48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3" y="7"/>
                  </a:lnTo>
                  <a:lnTo>
                    <a:pt x="18" y="10"/>
                  </a:lnTo>
                  <a:lnTo>
                    <a:pt x="13" y="14"/>
                  </a:lnTo>
                  <a:lnTo>
                    <a:pt x="8" y="19"/>
                  </a:lnTo>
                  <a:lnTo>
                    <a:pt x="4" y="24"/>
                  </a:lnTo>
                  <a:lnTo>
                    <a:pt x="1" y="29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6" y="60"/>
                  </a:lnTo>
                  <a:lnTo>
                    <a:pt x="13" y="68"/>
                  </a:lnTo>
                  <a:lnTo>
                    <a:pt x="19" y="75"/>
                  </a:lnTo>
                  <a:lnTo>
                    <a:pt x="25" y="81"/>
                  </a:lnTo>
                  <a:lnTo>
                    <a:pt x="32" y="85"/>
                  </a:lnTo>
                  <a:lnTo>
                    <a:pt x="39" y="88"/>
                  </a:lnTo>
                  <a:lnTo>
                    <a:pt x="46" y="90"/>
                  </a:lnTo>
                  <a:lnTo>
                    <a:pt x="54" y="91"/>
                  </a:lnTo>
                  <a:lnTo>
                    <a:pt x="62" y="92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3" y="93"/>
                  </a:lnTo>
                  <a:lnTo>
                    <a:pt x="77" y="93"/>
                  </a:lnTo>
                  <a:lnTo>
                    <a:pt x="82" y="93"/>
                  </a:lnTo>
                  <a:lnTo>
                    <a:pt x="89" y="93"/>
                  </a:lnTo>
                  <a:lnTo>
                    <a:pt x="96" y="92"/>
                  </a:lnTo>
                  <a:lnTo>
                    <a:pt x="104" y="92"/>
                  </a:lnTo>
                  <a:lnTo>
                    <a:pt x="111" y="92"/>
                  </a:lnTo>
                  <a:lnTo>
                    <a:pt x="120" y="92"/>
                  </a:lnTo>
                  <a:lnTo>
                    <a:pt x="128" y="92"/>
                  </a:lnTo>
                  <a:lnTo>
                    <a:pt x="135" y="93"/>
                  </a:lnTo>
                  <a:lnTo>
                    <a:pt x="205" y="118"/>
                  </a:lnTo>
                  <a:lnTo>
                    <a:pt x="205" y="11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3" name="Freeform 365">
              <a:extLst>
                <a:ext uri="{FF2B5EF4-FFF2-40B4-BE49-F238E27FC236}">
                  <a16:creationId xmlns:a16="http://schemas.microsoft.com/office/drawing/2014/main" id="{BEB21CE7-2D86-513E-E579-E3B92D58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700"/>
              <a:ext cx="18" cy="8"/>
            </a:xfrm>
            <a:custGeom>
              <a:avLst/>
              <a:gdLst>
                <a:gd name="T0" fmla="*/ 100 w 107"/>
                <a:gd name="T1" fmla="*/ 0 h 52"/>
                <a:gd name="T2" fmla="*/ 99 w 107"/>
                <a:gd name="T3" fmla="*/ 2 h 52"/>
                <a:gd name="T4" fmla="*/ 98 w 107"/>
                <a:gd name="T5" fmla="*/ 5 h 52"/>
                <a:gd name="T6" fmla="*/ 97 w 107"/>
                <a:gd name="T7" fmla="*/ 10 h 52"/>
                <a:gd name="T8" fmla="*/ 93 w 107"/>
                <a:gd name="T9" fmla="*/ 17 h 52"/>
                <a:gd name="T10" fmla="*/ 89 w 107"/>
                <a:gd name="T11" fmla="*/ 25 h 52"/>
                <a:gd name="T12" fmla="*/ 86 w 107"/>
                <a:gd name="T13" fmla="*/ 28 h 52"/>
                <a:gd name="T14" fmla="*/ 78 w 107"/>
                <a:gd name="T15" fmla="*/ 33 h 52"/>
                <a:gd name="T16" fmla="*/ 71 w 107"/>
                <a:gd name="T17" fmla="*/ 35 h 52"/>
                <a:gd name="T18" fmla="*/ 62 w 107"/>
                <a:gd name="T19" fmla="*/ 36 h 52"/>
                <a:gd name="T20" fmla="*/ 54 w 107"/>
                <a:gd name="T21" fmla="*/ 35 h 52"/>
                <a:gd name="T22" fmla="*/ 50 w 107"/>
                <a:gd name="T23" fmla="*/ 35 h 52"/>
                <a:gd name="T24" fmla="*/ 39 w 107"/>
                <a:gd name="T25" fmla="*/ 32 h 52"/>
                <a:gd name="T26" fmla="*/ 26 w 107"/>
                <a:gd name="T27" fmla="*/ 28 h 52"/>
                <a:gd name="T28" fmla="*/ 12 w 107"/>
                <a:gd name="T29" fmla="*/ 25 h 52"/>
                <a:gd name="T30" fmla="*/ 3 w 107"/>
                <a:gd name="T31" fmla="*/ 23 h 52"/>
                <a:gd name="T32" fmla="*/ 0 w 107"/>
                <a:gd name="T33" fmla="*/ 25 h 52"/>
                <a:gd name="T34" fmla="*/ 64 w 107"/>
                <a:gd name="T35" fmla="*/ 50 h 52"/>
                <a:gd name="T36" fmla="*/ 66 w 107"/>
                <a:gd name="T37" fmla="*/ 51 h 52"/>
                <a:gd name="T38" fmla="*/ 72 w 107"/>
                <a:gd name="T39" fmla="*/ 51 h 52"/>
                <a:gd name="T40" fmla="*/ 77 w 107"/>
                <a:gd name="T41" fmla="*/ 52 h 52"/>
                <a:gd name="T42" fmla="*/ 82 w 107"/>
                <a:gd name="T43" fmla="*/ 51 h 52"/>
                <a:gd name="T44" fmla="*/ 87 w 107"/>
                <a:gd name="T45" fmla="*/ 50 h 52"/>
                <a:gd name="T46" fmla="*/ 89 w 107"/>
                <a:gd name="T47" fmla="*/ 50 h 52"/>
                <a:gd name="T48" fmla="*/ 97 w 107"/>
                <a:gd name="T49" fmla="*/ 44 h 52"/>
                <a:gd name="T50" fmla="*/ 102 w 107"/>
                <a:gd name="T51" fmla="*/ 35 h 52"/>
                <a:gd name="T52" fmla="*/ 106 w 107"/>
                <a:gd name="T53" fmla="*/ 27 h 52"/>
                <a:gd name="T54" fmla="*/ 107 w 107"/>
                <a:gd name="T55" fmla="*/ 18 h 52"/>
                <a:gd name="T56" fmla="*/ 105 w 107"/>
                <a:gd name="T57" fmla="*/ 10 h 52"/>
                <a:gd name="T58" fmla="*/ 104 w 107"/>
                <a:gd name="T59" fmla="*/ 8 h 52"/>
                <a:gd name="T60" fmla="*/ 103 w 107"/>
                <a:gd name="T61" fmla="*/ 6 h 52"/>
                <a:gd name="T62" fmla="*/ 102 w 107"/>
                <a:gd name="T63" fmla="*/ 3 h 52"/>
                <a:gd name="T64" fmla="*/ 101 w 107"/>
                <a:gd name="T65" fmla="*/ 1 h 52"/>
                <a:gd name="T66" fmla="*/ 100 w 107"/>
                <a:gd name="T67" fmla="*/ 0 h 52"/>
                <a:gd name="T68" fmla="*/ 100 w 107"/>
                <a:gd name="T6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" h="52">
                  <a:moveTo>
                    <a:pt x="100" y="0"/>
                  </a:moveTo>
                  <a:lnTo>
                    <a:pt x="100" y="0"/>
                  </a:lnTo>
                  <a:lnTo>
                    <a:pt x="99" y="1"/>
                  </a:lnTo>
                  <a:lnTo>
                    <a:pt x="99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97" y="7"/>
                  </a:lnTo>
                  <a:lnTo>
                    <a:pt x="97" y="10"/>
                  </a:lnTo>
                  <a:lnTo>
                    <a:pt x="96" y="13"/>
                  </a:lnTo>
                  <a:lnTo>
                    <a:pt x="93" y="17"/>
                  </a:lnTo>
                  <a:lnTo>
                    <a:pt x="91" y="21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6" y="28"/>
                  </a:lnTo>
                  <a:lnTo>
                    <a:pt x="82" y="31"/>
                  </a:lnTo>
                  <a:lnTo>
                    <a:pt x="78" y="33"/>
                  </a:lnTo>
                  <a:lnTo>
                    <a:pt x="75" y="34"/>
                  </a:lnTo>
                  <a:lnTo>
                    <a:pt x="71" y="35"/>
                  </a:lnTo>
                  <a:lnTo>
                    <a:pt x="66" y="36"/>
                  </a:lnTo>
                  <a:lnTo>
                    <a:pt x="62" y="36"/>
                  </a:lnTo>
                  <a:lnTo>
                    <a:pt x="58" y="35"/>
                  </a:lnTo>
                  <a:lnTo>
                    <a:pt x="54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45" y="33"/>
                  </a:lnTo>
                  <a:lnTo>
                    <a:pt x="39" y="32"/>
                  </a:lnTo>
                  <a:lnTo>
                    <a:pt x="33" y="30"/>
                  </a:lnTo>
                  <a:lnTo>
                    <a:pt x="26" y="28"/>
                  </a:lnTo>
                  <a:lnTo>
                    <a:pt x="20" y="26"/>
                  </a:lnTo>
                  <a:lnTo>
                    <a:pt x="12" y="25"/>
                  </a:lnTo>
                  <a:lnTo>
                    <a:pt x="7" y="24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0" y="25"/>
                  </a:lnTo>
                  <a:lnTo>
                    <a:pt x="45" y="45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72" y="51"/>
                  </a:lnTo>
                  <a:lnTo>
                    <a:pt x="74" y="52"/>
                  </a:lnTo>
                  <a:lnTo>
                    <a:pt x="77" y="52"/>
                  </a:lnTo>
                  <a:lnTo>
                    <a:pt x="79" y="52"/>
                  </a:lnTo>
                  <a:lnTo>
                    <a:pt x="82" y="51"/>
                  </a:lnTo>
                  <a:lnTo>
                    <a:pt x="84" y="51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89" y="50"/>
                  </a:lnTo>
                  <a:lnTo>
                    <a:pt x="93" y="47"/>
                  </a:lnTo>
                  <a:lnTo>
                    <a:pt x="97" y="44"/>
                  </a:lnTo>
                  <a:lnTo>
                    <a:pt x="100" y="39"/>
                  </a:lnTo>
                  <a:lnTo>
                    <a:pt x="102" y="35"/>
                  </a:lnTo>
                  <a:lnTo>
                    <a:pt x="104" y="31"/>
                  </a:lnTo>
                  <a:lnTo>
                    <a:pt x="106" y="27"/>
                  </a:lnTo>
                  <a:lnTo>
                    <a:pt x="107" y="22"/>
                  </a:lnTo>
                  <a:lnTo>
                    <a:pt x="107" y="18"/>
                  </a:lnTo>
                  <a:lnTo>
                    <a:pt x="106" y="13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8"/>
                  </a:lnTo>
                  <a:lnTo>
                    <a:pt x="104" y="7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4" name="Freeform 366">
              <a:extLst>
                <a:ext uri="{FF2B5EF4-FFF2-40B4-BE49-F238E27FC236}">
                  <a16:creationId xmlns:a16="http://schemas.microsoft.com/office/drawing/2014/main" id="{D721F765-05DC-2641-5558-96413333C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690"/>
              <a:ext cx="11" cy="7"/>
            </a:xfrm>
            <a:custGeom>
              <a:avLst/>
              <a:gdLst>
                <a:gd name="T0" fmla="*/ 61 w 67"/>
                <a:gd name="T1" fmla="*/ 17 h 37"/>
                <a:gd name="T2" fmla="*/ 61 w 67"/>
                <a:gd name="T3" fmla="*/ 17 h 37"/>
                <a:gd name="T4" fmla="*/ 64 w 67"/>
                <a:gd name="T5" fmla="*/ 17 h 37"/>
                <a:gd name="T6" fmla="*/ 67 w 67"/>
                <a:gd name="T7" fmla="*/ 17 h 37"/>
                <a:gd name="T8" fmla="*/ 67 w 67"/>
                <a:gd name="T9" fmla="*/ 17 h 37"/>
                <a:gd name="T10" fmla="*/ 67 w 67"/>
                <a:gd name="T11" fmla="*/ 15 h 37"/>
                <a:gd name="T12" fmla="*/ 66 w 67"/>
                <a:gd name="T13" fmla="*/ 13 h 37"/>
                <a:gd name="T14" fmla="*/ 65 w 67"/>
                <a:gd name="T15" fmla="*/ 12 h 37"/>
                <a:gd name="T16" fmla="*/ 64 w 67"/>
                <a:gd name="T17" fmla="*/ 10 h 37"/>
                <a:gd name="T18" fmla="*/ 62 w 67"/>
                <a:gd name="T19" fmla="*/ 8 h 37"/>
                <a:gd name="T20" fmla="*/ 61 w 67"/>
                <a:gd name="T21" fmla="*/ 7 h 37"/>
                <a:gd name="T22" fmla="*/ 61 w 67"/>
                <a:gd name="T23" fmla="*/ 7 h 37"/>
                <a:gd name="T24" fmla="*/ 61 w 67"/>
                <a:gd name="T25" fmla="*/ 7 h 37"/>
                <a:gd name="T26" fmla="*/ 58 w 67"/>
                <a:gd name="T27" fmla="*/ 5 h 37"/>
                <a:gd name="T28" fmla="*/ 55 w 67"/>
                <a:gd name="T29" fmla="*/ 3 h 37"/>
                <a:gd name="T30" fmla="*/ 50 w 67"/>
                <a:gd name="T31" fmla="*/ 2 h 37"/>
                <a:gd name="T32" fmla="*/ 46 w 67"/>
                <a:gd name="T33" fmla="*/ 1 h 37"/>
                <a:gd name="T34" fmla="*/ 42 w 67"/>
                <a:gd name="T35" fmla="*/ 0 h 37"/>
                <a:gd name="T36" fmla="*/ 38 w 67"/>
                <a:gd name="T37" fmla="*/ 0 h 37"/>
                <a:gd name="T38" fmla="*/ 35 w 67"/>
                <a:gd name="T39" fmla="*/ 0 h 37"/>
                <a:gd name="T40" fmla="*/ 31 w 67"/>
                <a:gd name="T41" fmla="*/ 1 h 37"/>
                <a:gd name="T42" fmla="*/ 29 w 67"/>
                <a:gd name="T43" fmla="*/ 1 h 37"/>
                <a:gd name="T44" fmla="*/ 25 w 67"/>
                <a:gd name="T45" fmla="*/ 2 h 37"/>
                <a:gd name="T46" fmla="*/ 25 w 67"/>
                <a:gd name="T47" fmla="*/ 2 h 37"/>
                <a:gd name="T48" fmla="*/ 21 w 67"/>
                <a:gd name="T49" fmla="*/ 4 h 37"/>
                <a:gd name="T50" fmla="*/ 17 w 67"/>
                <a:gd name="T51" fmla="*/ 7 h 37"/>
                <a:gd name="T52" fmla="*/ 13 w 67"/>
                <a:gd name="T53" fmla="*/ 10 h 37"/>
                <a:gd name="T54" fmla="*/ 10 w 67"/>
                <a:gd name="T55" fmla="*/ 13 h 37"/>
                <a:gd name="T56" fmla="*/ 7 w 67"/>
                <a:gd name="T57" fmla="*/ 17 h 37"/>
                <a:gd name="T58" fmla="*/ 4 w 67"/>
                <a:gd name="T59" fmla="*/ 21 h 37"/>
                <a:gd name="T60" fmla="*/ 1 w 67"/>
                <a:gd name="T61" fmla="*/ 26 h 37"/>
                <a:gd name="T62" fmla="*/ 0 w 67"/>
                <a:gd name="T63" fmla="*/ 30 h 37"/>
                <a:gd name="T64" fmla="*/ 0 w 67"/>
                <a:gd name="T65" fmla="*/ 33 h 37"/>
                <a:gd name="T66" fmla="*/ 0 w 67"/>
                <a:gd name="T67" fmla="*/ 37 h 37"/>
                <a:gd name="T68" fmla="*/ 0 w 67"/>
                <a:gd name="T69" fmla="*/ 37 h 37"/>
                <a:gd name="T70" fmla="*/ 1 w 67"/>
                <a:gd name="T71" fmla="*/ 37 h 37"/>
                <a:gd name="T72" fmla="*/ 4 w 67"/>
                <a:gd name="T73" fmla="*/ 35 h 37"/>
                <a:gd name="T74" fmla="*/ 7 w 67"/>
                <a:gd name="T75" fmla="*/ 31 h 37"/>
                <a:gd name="T76" fmla="*/ 11 w 67"/>
                <a:gd name="T77" fmla="*/ 26 h 37"/>
                <a:gd name="T78" fmla="*/ 16 w 67"/>
                <a:gd name="T79" fmla="*/ 20 h 37"/>
                <a:gd name="T80" fmla="*/ 23 w 67"/>
                <a:gd name="T81" fmla="*/ 15 h 37"/>
                <a:gd name="T82" fmla="*/ 31 w 67"/>
                <a:gd name="T83" fmla="*/ 12 h 37"/>
                <a:gd name="T84" fmla="*/ 39 w 67"/>
                <a:gd name="T85" fmla="*/ 10 h 37"/>
                <a:gd name="T86" fmla="*/ 49 w 67"/>
                <a:gd name="T87" fmla="*/ 12 h 37"/>
                <a:gd name="T88" fmla="*/ 61 w 67"/>
                <a:gd name="T89" fmla="*/ 17 h 37"/>
                <a:gd name="T90" fmla="*/ 61 w 67"/>
                <a:gd name="T9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" h="37">
                  <a:moveTo>
                    <a:pt x="61" y="17"/>
                  </a:moveTo>
                  <a:lnTo>
                    <a:pt x="61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5" y="12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8" y="5"/>
                  </a:lnTo>
                  <a:lnTo>
                    <a:pt x="55" y="3"/>
                  </a:lnTo>
                  <a:lnTo>
                    <a:pt x="50" y="2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1" y="4"/>
                  </a:lnTo>
                  <a:lnTo>
                    <a:pt x="17" y="7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7" y="17"/>
                  </a:lnTo>
                  <a:lnTo>
                    <a:pt x="4" y="21"/>
                  </a:lnTo>
                  <a:lnTo>
                    <a:pt x="1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5"/>
                  </a:lnTo>
                  <a:lnTo>
                    <a:pt x="7" y="31"/>
                  </a:lnTo>
                  <a:lnTo>
                    <a:pt x="11" y="26"/>
                  </a:lnTo>
                  <a:lnTo>
                    <a:pt x="16" y="20"/>
                  </a:lnTo>
                  <a:lnTo>
                    <a:pt x="23" y="15"/>
                  </a:lnTo>
                  <a:lnTo>
                    <a:pt x="31" y="12"/>
                  </a:lnTo>
                  <a:lnTo>
                    <a:pt x="39" y="10"/>
                  </a:lnTo>
                  <a:lnTo>
                    <a:pt x="49" y="12"/>
                  </a:lnTo>
                  <a:lnTo>
                    <a:pt x="61" y="17"/>
                  </a:lnTo>
                  <a:lnTo>
                    <a:pt x="61" y="17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5" name="Freeform 367">
              <a:extLst>
                <a:ext uri="{FF2B5EF4-FFF2-40B4-BE49-F238E27FC236}">
                  <a16:creationId xmlns:a16="http://schemas.microsoft.com/office/drawing/2014/main" id="{AE4C8FC0-FEBC-D183-DD73-63D771FBA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846"/>
              <a:ext cx="17" cy="14"/>
            </a:xfrm>
            <a:custGeom>
              <a:avLst/>
              <a:gdLst>
                <a:gd name="T0" fmla="*/ 64 w 104"/>
                <a:gd name="T1" fmla="*/ 2 h 82"/>
                <a:gd name="T2" fmla="*/ 71 w 104"/>
                <a:gd name="T3" fmla="*/ 3 h 82"/>
                <a:gd name="T4" fmla="*/ 76 w 104"/>
                <a:gd name="T5" fmla="*/ 6 h 82"/>
                <a:gd name="T6" fmla="*/ 81 w 104"/>
                <a:gd name="T7" fmla="*/ 11 h 82"/>
                <a:gd name="T8" fmla="*/ 84 w 104"/>
                <a:gd name="T9" fmla="*/ 18 h 82"/>
                <a:gd name="T10" fmla="*/ 84 w 104"/>
                <a:gd name="T11" fmla="*/ 27 h 82"/>
                <a:gd name="T12" fmla="*/ 84 w 104"/>
                <a:gd name="T13" fmla="*/ 32 h 82"/>
                <a:gd name="T14" fmla="*/ 80 w 104"/>
                <a:gd name="T15" fmla="*/ 43 h 82"/>
                <a:gd name="T16" fmla="*/ 75 w 104"/>
                <a:gd name="T17" fmla="*/ 50 h 82"/>
                <a:gd name="T18" fmla="*/ 67 w 104"/>
                <a:gd name="T19" fmla="*/ 55 h 82"/>
                <a:gd name="T20" fmla="*/ 59 w 104"/>
                <a:gd name="T21" fmla="*/ 60 h 82"/>
                <a:gd name="T22" fmla="*/ 55 w 104"/>
                <a:gd name="T23" fmla="*/ 62 h 82"/>
                <a:gd name="T24" fmla="*/ 43 w 104"/>
                <a:gd name="T25" fmla="*/ 65 h 82"/>
                <a:gd name="T26" fmla="*/ 29 w 104"/>
                <a:gd name="T27" fmla="*/ 69 h 82"/>
                <a:gd name="T28" fmla="*/ 14 w 104"/>
                <a:gd name="T29" fmla="*/ 74 h 82"/>
                <a:gd name="T30" fmla="*/ 4 w 104"/>
                <a:gd name="T31" fmla="*/ 78 h 82"/>
                <a:gd name="T32" fmla="*/ 0 w 104"/>
                <a:gd name="T33" fmla="*/ 82 h 82"/>
                <a:gd name="T34" fmla="*/ 75 w 104"/>
                <a:gd name="T35" fmla="*/ 67 h 82"/>
                <a:gd name="T36" fmla="*/ 78 w 104"/>
                <a:gd name="T37" fmla="*/ 67 h 82"/>
                <a:gd name="T38" fmla="*/ 84 w 104"/>
                <a:gd name="T39" fmla="*/ 65 h 82"/>
                <a:gd name="T40" fmla="*/ 89 w 104"/>
                <a:gd name="T41" fmla="*/ 62 h 82"/>
                <a:gd name="T42" fmla="*/ 94 w 104"/>
                <a:gd name="T43" fmla="*/ 57 h 82"/>
                <a:gd name="T44" fmla="*/ 98 w 104"/>
                <a:gd name="T45" fmla="*/ 54 h 82"/>
                <a:gd name="T46" fmla="*/ 100 w 104"/>
                <a:gd name="T47" fmla="*/ 52 h 82"/>
                <a:gd name="T48" fmla="*/ 103 w 104"/>
                <a:gd name="T49" fmla="*/ 42 h 82"/>
                <a:gd name="T50" fmla="*/ 104 w 104"/>
                <a:gd name="T51" fmla="*/ 31 h 82"/>
                <a:gd name="T52" fmla="*/ 103 w 104"/>
                <a:gd name="T53" fmla="*/ 21 h 82"/>
                <a:gd name="T54" fmla="*/ 100 w 104"/>
                <a:gd name="T55" fmla="*/ 13 h 82"/>
                <a:gd name="T56" fmla="*/ 94 w 104"/>
                <a:gd name="T57" fmla="*/ 7 h 82"/>
                <a:gd name="T58" fmla="*/ 90 w 104"/>
                <a:gd name="T59" fmla="*/ 4 h 82"/>
                <a:gd name="T60" fmla="*/ 80 w 104"/>
                <a:gd name="T61" fmla="*/ 1 h 82"/>
                <a:gd name="T62" fmla="*/ 71 w 104"/>
                <a:gd name="T63" fmla="*/ 0 h 82"/>
                <a:gd name="T64" fmla="*/ 64 w 104"/>
                <a:gd name="T65" fmla="*/ 0 h 82"/>
                <a:gd name="T66" fmla="*/ 63 w 104"/>
                <a:gd name="T67" fmla="*/ 1 h 82"/>
                <a:gd name="T68" fmla="*/ 64 w 104"/>
                <a:gd name="T6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82">
                  <a:moveTo>
                    <a:pt x="64" y="2"/>
                  </a:moveTo>
                  <a:lnTo>
                    <a:pt x="64" y="2"/>
                  </a:lnTo>
                  <a:lnTo>
                    <a:pt x="67" y="2"/>
                  </a:lnTo>
                  <a:lnTo>
                    <a:pt x="71" y="3"/>
                  </a:lnTo>
                  <a:lnTo>
                    <a:pt x="73" y="4"/>
                  </a:lnTo>
                  <a:lnTo>
                    <a:pt x="76" y="6"/>
                  </a:lnTo>
                  <a:lnTo>
                    <a:pt x="78" y="8"/>
                  </a:lnTo>
                  <a:lnTo>
                    <a:pt x="81" y="11"/>
                  </a:lnTo>
                  <a:lnTo>
                    <a:pt x="82" y="14"/>
                  </a:lnTo>
                  <a:lnTo>
                    <a:pt x="84" y="18"/>
                  </a:lnTo>
                  <a:lnTo>
                    <a:pt x="84" y="22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32"/>
                  </a:lnTo>
                  <a:lnTo>
                    <a:pt x="82" y="38"/>
                  </a:lnTo>
                  <a:lnTo>
                    <a:pt x="80" y="43"/>
                  </a:lnTo>
                  <a:lnTo>
                    <a:pt x="78" y="46"/>
                  </a:lnTo>
                  <a:lnTo>
                    <a:pt x="75" y="50"/>
                  </a:lnTo>
                  <a:lnTo>
                    <a:pt x="72" y="52"/>
                  </a:lnTo>
                  <a:lnTo>
                    <a:pt x="67" y="55"/>
                  </a:lnTo>
                  <a:lnTo>
                    <a:pt x="63" y="57"/>
                  </a:lnTo>
                  <a:lnTo>
                    <a:pt x="59" y="60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0" y="64"/>
                  </a:lnTo>
                  <a:lnTo>
                    <a:pt x="43" y="65"/>
                  </a:lnTo>
                  <a:lnTo>
                    <a:pt x="36" y="67"/>
                  </a:lnTo>
                  <a:lnTo>
                    <a:pt x="29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4" y="78"/>
                  </a:lnTo>
                  <a:lnTo>
                    <a:pt x="1" y="80"/>
                  </a:lnTo>
                  <a:lnTo>
                    <a:pt x="0" y="82"/>
                  </a:lnTo>
                  <a:lnTo>
                    <a:pt x="60" y="72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8" y="67"/>
                  </a:lnTo>
                  <a:lnTo>
                    <a:pt x="81" y="66"/>
                  </a:lnTo>
                  <a:lnTo>
                    <a:pt x="84" y="65"/>
                  </a:lnTo>
                  <a:lnTo>
                    <a:pt x="86" y="63"/>
                  </a:lnTo>
                  <a:lnTo>
                    <a:pt x="89" y="62"/>
                  </a:lnTo>
                  <a:lnTo>
                    <a:pt x="91" y="60"/>
                  </a:lnTo>
                  <a:lnTo>
                    <a:pt x="94" y="57"/>
                  </a:lnTo>
                  <a:lnTo>
                    <a:pt x="97" y="56"/>
                  </a:lnTo>
                  <a:lnTo>
                    <a:pt x="98" y="54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2" y="47"/>
                  </a:lnTo>
                  <a:lnTo>
                    <a:pt x="103" y="42"/>
                  </a:lnTo>
                  <a:lnTo>
                    <a:pt x="104" y="37"/>
                  </a:lnTo>
                  <a:lnTo>
                    <a:pt x="104" y="31"/>
                  </a:lnTo>
                  <a:lnTo>
                    <a:pt x="104" y="26"/>
                  </a:lnTo>
                  <a:lnTo>
                    <a:pt x="103" y="21"/>
                  </a:lnTo>
                  <a:lnTo>
                    <a:pt x="102" y="17"/>
                  </a:lnTo>
                  <a:lnTo>
                    <a:pt x="100" y="13"/>
                  </a:lnTo>
                  <a:lnTo>
                    <a:pt x="98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0" y="4"/>
                  </a:lnTo>
                  <a:lnTo>
                    <a:pt x="85" y="2"/>
                  </a:lnTo>
                  <a:lnTo>
                    <a:pt x="80" y="1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6" name="Freeform 368">
              <a:extLst>
                <a:ext uri="{FF2B5EF4-FFF2-40B4-BE49-F238E27FC236}">
                  <a16:creationId xmlns:a16="http://schemas.microsoft.com/office/drawing/2014/main" id="{D678736C-BD1E-446F-3985-7237414F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845"/>
              <a:ext cx="44" cy="24"/>
            </a:xfrm>
            <a:custGeom>
              <a:avLst/>
              <a:gdLst>
                <a:gd name="T0" fmla="*/ 229 w 266"/>
                <a:gd name="T1" fmla="*/ 80 h 148"/>
                <a:gd name="T2" fmla="*/ 236 w 266"/>
                <a:gd name="T3" fmla="*/ 79 h 148"/>
                <a:gd name="T4" fmla="*/ 244 w 266"/>
                <a:gd name="T5" fmla="*/ 75 h 148"/>
                <a:gd name="T6" fmla="*/ 252 w 266"/>
                <a:gd name="T7" fmla="*/ 71 h 148"/>
                <a:gd name="T8" fmla="*/ 259 w 266"/>
                <a:gd name="T9" fmla="*/ 65 h 148"/>
                <a:gd name="T10" fmla="*/ 263 w 266"/>
                <a:gd name="T11" fmla="*/ 60 h 148"/>
                <a:gd name="T12" fmla="*/ 265 w 266"/>
                <a:gd name="T13" fmla="*/ 55 h 148"/>
                <a:gd name="T14" fmla="*/ 266 w 266"/>
                <a:gd name="T15" fmla="*/ 45 h 148"/>
                <a:gd name="T16" fmla="*/ 265 w 266"/>
                <a:gd name="T17" fmla="*/ 33 h 148"/>
                <a:gd name="T18" fmla="*/ 262 w 266"/>
                <a:gd name="T19" fmla="*/ 22 h 148"/>
                <a:gd name="T20" fmla="*/ 257 w 266"/>
                <a:gd name="T21" fmla="*/ 13 h 148"/>
                <a:gd name="T22" fmla="*/ 254 w 266"/>
                <a:gd name="T23" fmla="*/ 10 h 148"/>
                <a:gd name="T24" fmla="*/ 242 w 266"/>
                <a:gd name="T25" fmla="*/ 4 h 148"/>
                <a:gd name="T26" fmla="*/ 233 w 266"/>
                <a:gd name="T27" fmla="*/ 1 h 148"/>
                <a:gd name="T28" fmla="*/ 221 w 266"/>
                <a:gd name="T29" fmla="*/ 1 h 148"/>
                <a:gd name="T30" fmla="*/ 208 w 266"/>
                <a:gd name="T31" fmla="*/ 4 h 148"/>
                <a:gd name="T32" fmla="*/ 188 w 266"/>
                <a:gd name="T33" fmla="*/ 10 h 148"/>
                <a:gd name="T34" fmla="*/ 184 w 266"/>
                <a:gd name="T35" fmla="*/ 12 h 148"/>
                <a:gd name="T36" fmla="*/ 174 w 266"/>
                <a:gd name="T37" fmla="*/ 21 h 148"/>
                <a:gd name="T38" fmla="*/ 160 w 266"/>
                <a:gd name="T39" fmla="*/ 30 h 148"/>
                <a:gd name="T40" fmla="*/ 146 w 266"/>
                <a:gd name="T41" fmla="*/ 38 h 148"/>
                <a:gd name="T42" fmla="*/ 134 w 266"/>
                <a:gd name="T43" fmla="*/ 44 h 148"/>
                <a:gd name="T44" fmla="*/ 129 w 266"/>
                <a:gd name="T45" fmla="*/ 45 h 148"/>
                <a:gd name="T46" fmla="*/ 102 w 266"/>
                <a:gd name="T47" fmla="*/ 47 h 148"/>
                <a:gd name="T48" fmla="*/ 78 w 266"/>
                <a:gd name="T49" fmla="*/ 47 h 148"/>
                <a:gd name="T50" fmla="*/ 55 w 266"/>
                <a:gd name="T51" fmla="*/ 49 h 148"/>
                <a:gd name="T52" fmla="*/ 34 w 266"/>
                <a:gd name="T53" fmla="*/ 55 h 148"/>
                <a:gd name="T54" fmla="*/ 13 w 266"/>
                <a:gd name="T55" fmla="*/ 70 h 148"/>
                <a:gd name="T56" fmla="*/ 9 w 266"/>
                <a:gd name="T57" fmla="*/ 75 h 148"/>
                <a:gd name="T58" fmla="*/ 3 w 266"/>
                <a:gd name="T59" fmla="*/ 87 h 148"/>
                <a:gd name="T60" fmla="*/ 0 w 266"/>
                <a:gd name="T61" fmla="*/ 101 h 148"/>
                <a:gd name="T62" fmla="*/ 1 w 266"/>
                <a:gd name="T63" fmla="*/ 114 h 148"/>
                <a:gd name="T64" fmla="*/ 8 w 266"/>
                <a:gd name="T65" fmla="*/ 126 h 148"/>
                <a:gd name="T66" fmla="*/ 13 w 266"/>
                <a:gd name="T67" fmla="*/ 130 h 148"/>
                <a:gd name="T68" fmla="*/ 33 w 266"/>
                <a:gd name="T69" fmla="*/ 143 h 148"/>
                <a:gd name="T70" fmla="*/ 50 w 266"/>
                <a:gd name="T71" fmla="*/ 148 h 148"/>
                <a:gd name="T72" fmla="*/ 64 w 266"/>
                <a:gd name="T73" fmla="*/ 147 h 148"/>
                <a:gd name="T74" fmla="*/ 79 w 266"/>
                <a:gd name="T75" fmla="*/ 142 h 148"/>
                <a:gd name="T76" fmla="*/ 93 w 266"/>
                <a:gd name="T77" fmla="*/ 135 h 148"/>
                <a:gd name="T78" fmla="*/ 96 w 266"/>
                <a:gd name="T79" fmla="*/ 133 h 148"/>
                <a:gd name="T80" fmla="*/ 105 w 266"/>
                <a:gd name="T81" fmla="*/ 128 h 148"/>
                <a:gd name="T82" fmla="*/ 117 w 266"/>
                <a:gd name="T83" fmla="*/ 120 h 148"/>
                <a:gd name="T84" fmla="*/ 132 w 266"/>
                <a:gd name="T85" fmla="*/ 110 h 148"/>
                <a:gd name="T86" fmla="*/ 146 w 266"/>
                <a:gd name="T87" fmla="*/ 103 h 148"/>
                <a:gd name="T88" fmla="*/ 229 w 266"/>
                <a:gd name="T89" fmla="*/ 8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6" h="148">
                  <a:moveTo>
                    <a:pt x="229" y="80"/>
                  </a:moveTo>
                  <a:lnTo>
                    <a:pt x="229" y="80"/>
                  </a:lnTo>
                  <a:lnTo>
                    <a:pt x="232" y="80"/>
                  </a:lnTo>
                  <a:lnTo>
                    <a:pt x="236" y="79"/>
                  </a:lnTo>
                  <a:lnTo>
                    <a:pt x="240" y="77"/>
                  </a:lnTo>
                  <a:lnTo>
                    <a:pt x="244" y="75"/>
                  </a:lnTo>
                  <a:lnTo>
                    <a:pt x="247" y="73"/>
                  </a:lnTo>
                  <a:lnTo>
                    <a:pt x="252" y="71"/>
                  </a:lnTo>
                  <a:lnTo>
                    <a:pt x="255" y="68"/>
                  </a:lnTo>
                  <a:lnTo>
                    <a:pt x="259" y="65"/>
                  </a:lnTo>
                  <a:lnTo>
                    <a:pt x="261" y="62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5" y="55"/>
                  </a:lnTo>
                  <a:lnTo>
                    <a:pt x="266" y="51"/>
                  </a:lnTo>
                  <a:lnTo>
                    <a:pt x="266" y="45"/>
                  </a:lnTo>
                  <a:lnTo>
                    <a:pt x="266" y="39"/>
                  </a:lnTo>
                  <a:lnTo>
                    <a:pt x="265" y="33"/>
                  </a:lnTo>
                  <a:lnTo>
                    <a:pt x="264" y="27"/>
                  </a:lnTo>
                  <a:lnTo>
                    <a:pt x="262" y="22"/>
                  </a:lnTo>
                  <a:lnTo>
                    <a:pt x="260" y="18"/>
                  </a:lnTo>
                  <a:lnTo>
                    <a:pt x="257" y="13"/>
                  </a:lnTo>
                  <a:lnTo>
                    <a:pt x="254" y="10"/>
                  </a:lnTo>
                  <a:lnTo>
                    <a:pt x="254" y="10"/>
                  </a:lnTo>
                  <a:lnTo>
                    <a:pt x="247" y="7"/>
                  </a:lnTo>
                  <a:lnTo>
                    <a:pt x="242" y="4"/>
                  </a:lnTo>
                  <a:lnTo>
                    <a:pt x="238" y="2"/>
                  </a:lnTo>
                  <a:lnTo>
                    <a:pt x="233" y="1"/>
                  </a:lnTo>
                  <a:lnTo>
                    <a:pt x="228" y="0"/>
                  </a:lnTo>
                  <a:lnTo>
                    <a:pt x="221" y="1"/>
                  </a:lnTo>
                  <a:lnTo>
                    <a:pt x="215" y="2"/>
                  </a:lnTo>
                  <a:lnTo>
                    <a:pt x="208" y="4"/>
                  </a:lnTo>
                  <a:lnTo>
                    <a:pt x="199" y="6"/>
                  </a:lnTo>
                  <a:lnTo>
                    <a:pt x="188" y="10"/>
                  </a:lnTo>
                  <a:lnTo>
                    <a:pt x="188" y="10"/>
                  </a:lnTo>
                  <a:lnTo>
                    <a:pt x="184" y="12"/>
                  </a:lnTo>
                  <a:lnTo>
                    <a:pt x="179" y="15"/>
                  </a:lnTo>
                  <a:lnTo>
                    <a:pt x="174" y="21"/>
                  </a:lnTo>
                  <a:lnTo>
                    <a:pt x="167" y="25"/>
                  </a:lnTo>
                  <a:lnTo>
                    <a:pt x="160" y="30"/>
                  </a:lnTo>
                  <a:lnTo>
                    <a:pt x="154" y="34"/>
                  </a:lnTo>
                  <a:lnTo>
                    <a:pt x="146" y="38"/>
                  </a:lnTo>
                  <a:lnTo>
                    <a:pt x="140" y="41"/>
                  </a:lnTo>
                  <a:lnTo>
                    <a:pt x="134" y="44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5" y="46"/>
                  </a:lnTo>
                  <a:lnTo>
                    <a:pt x="102" y="47"/>
                  </a:lnTo>
                  <a:lnTo>
                    <a:pt x="89" y="47"/>
                  </a:lnTo>
                  <a:lnTo>
                    <a:pt x="78" y="47"/>
                  </a:lnTo>
                  <a:lnTo>
                    <a:pt x="66" y="48"/>
                  </a:lnTo>
                  <a:lnTo>
                    <a:pt x="55" y="49"/>
                  </a:lnTo>
                  <a:lnTo>
                    <a:pt x="44" y="51"/>
                  </a:lnTo>
                  <a:lnTo>
                    <a:pt x="34" y="55"/>
                  </a:lnTo>
                  <a:lnTo>
                    <a:pt x="24" y="61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9" y="75"/>
                  </a:lnTo>
                  <a:lnTo>
                    <a:pt x="5" y="81"/>
                  </a:lnTo>
                  <a:lnTo>
                    <a:pt x="3" y="87"/>
                  </a:lnTo>
                  <a:lnTo>
                    <a:pt x="1" y="95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4" y="121"/>
                  </a:lnTo>
                  <a:lnTo>
                    <a:pt x="8" y="126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4" y="137"/>
                  </a:lnTo>
                  <a:lnTo>
                    <a:pt x="33" y="143"/>
                  </a:lnTo>
                  <a:lnTo>
                    <a:pt x="41" y="146"/>
                  </a:lnTo>
                  <a:lnTo>
                    <a:pt x="50" y="148"/>
                  </a:lnTo>
                  <a:lnTo>
                    <a:pt x="57" y="148"/>
                  </a:lnTo>
                  <a:lnTo>
                    <a:pt x="64" y="147"/>
                  </a:lnTo>
                  <a:lnTo>
                    <a:pt x="72" y="145"/>
                  </a:lnTo>
                  <a:lnTo>
                    <a:pt x="79" y="142"/>
                  </a:lnTo>
                  <a:lnTo>
                    <a:pt x="86" y="138"/>
                  </a:lnTo>
                  <a:lnTo>
                    <a:pt x="93" y="135"/>
                  </a:lnTo>
                  <a:lnTo>
                    <a:pt x="93" y="135"/>
                  </a:lnTo>
                  <a:lnTo>
                    <a:pt x="96" y="133"/>
                  </a:lnTo>
                  <a:lnTo>
                    <a:pt x="100" y="131"/>
                  </a:lnTo>
                  <a:lnTo>
                    <a:pt x="105" y="128"/>
                  </a:lnTo>
                  <a:lnTo>
                    <a:pt x="111" y="124"/>
                  </a:lnTo>
                  <a:lnTo>
                    <a:pt x="117" y="120"/>
                  </a:lnTo>
                  <a:lnTo>
                    <a:pt x="125" y="114"/>
                  </a:lnTo>
                  <a:lnTo>
                    <a:pt x="132" y="110"/>
                  </a:lnTo>
                  <a:lnTo>
                    <a:pt x="139" y="106"/>
                  </a:lnTo>
                  <a:lnTo>
                    <a:pt x="146" y="103"/>
                  </a:lnTo>
                  <a:lnTo>
                    <a:pt x="154" y="100"/>
                  </a:lnTo>
                  <a:lnTo>
                    <a:pt x="229" y="80"/>
                  </a:lnTo>
                  <a:lnTo>
                    <a:pt x="229" y="80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7" name="Freeform 369">
              <a:extLst>
                <a:ext uri="{FF2B5EF4-FFF2-40B4-BE49-F238E27FC236}">
                  <a16:creationId xmlns:a16="http://schemas.microsoft.com/office/drawing/2014/main" id="{6B1E998F-CC1F-7750-05DD-8C1ED36E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845"/>
              <a:ext cx="44" cy="24"/>
            </a:xfrm>
            <a:custGeom>
              <a:avLst/>
              <a:gdLst>
                <a:gd name="T0" fmla="*/ 229 w 266"/>
                <a:gd name="T1" fmla="*/ 80 h 148"/>
                <a:gd name="T2" fmla="*/ 236 w 266"/>
                <a:gd name="T3" fmla="*/ 79 h 148"/>
                <a:gd name="T4" fmla="*/ 244 w 266"/>
                <a:gd name="T5" fmla="*/ 75 h 148"/>
                <a:gd name="T6" fmla="*/ 252 w 266"/>
                <a:gd name="T7" fmla="*/ 71 h 148"/>
                <a:gd name="T8" fmla="*/ 259 w 266"/>
                <a:gd name="T9" fmla="*/ 65 h 148"/>
                <a:gd name="T10" fmla="*/ 263 w 266"/>
                <a:gd name="T11" fmla="*/ 60 h 148"/>
                <a:gd name="T12" fmla="*/ 265 w 266"/>
                <a:gd name="T13" fmla="*/ 55 h 148"/>
                <a:gd name="T14" fmla="*/ 266 w 266"/>
                <a:gd name="T15" fmla="*/ 45 h 148"/>
                <a:gd name="T16" fmla="*/ 265 w 266"/>
                <a:gd name="T17" fmla="*/ 33 h 148"/>
                <a:gd name="T18" fmla="*/ 262 w 266"/>
                <a:gd name="T19" fmla="*/ 22 h 148"/>
                <a:gd name="T20" fmla="*/ 257 w 266"/>
                <a:gd name="T21" fmla="*/ 13 h 148"/>
                <a:gd name="T22" fmla="*/ 254 w 266"/>
                <a:gd name="T23" fmla="*/ 10 h 148"/>
                <a:gd name="T24" fmla="*/ 242 w 266"/>
                <a:gd name="T25" fmla="*/ 4 h 148"/>
                <a:gd name="T26" fmla="*/ 233 w 266"/>
                <a:gd name="T27" fmla="*/ 1 h 148"/>
                <a:gd name="T28" fmla="*/ 221 w 266"/>
                <a:gd name="T29" fmla="*/ 1 h 148"/>
                <a:gd name="T30" fmla="*/ 208 w 266"/>
                <a:gd name="T31" fmla="*/ 4 h 148"/>
                <a:gd name="T32" fmla="*/ 188 w 266"/>
                <a:gd name="T33" fmla="*/ 10 h 148"/>
                <a:gd name="T34" fmla="*/ 184 w 266"/>
                <a:gd name="T35" fmla="*/ 12 h 148"/>
                <a:gd name="T36" fmla="*/ 174 w 266"/>
                <a:gd name="T37" fmla="*/ 21 h 148"/>
                <a:gd name="T38" fmla="*/ 160 w 266"/>
                <a:gd name="T39" fmla="*/ 30 h 148"/>
                <a:gd name="T40" fmla="*/ 146 w 266"/>
                <a:gd name="T41" fmla="*/ 38 h 148"/>
                <a:gd name="T42" fmla="*/ 134 w 266"/>
                <a:gd name="T43" fmla="*/ 44 h 148"/>
                <a:gd name="T44" fmla="*/ 129 w 266"/>
                <a:gd name="T45" fmla="*/ 45 h 148"/>
                <a:gd name="T46" fmla="*/ 102 w 266"/>
                <a:gd name="T47" fmla="*/ 47 h 148"/>
                <a:gd name="T48" fmla="*/ 78 w 266"/>
                <a:gd name="T49" fmla="*/ 47 h 148"/>
                <a:gd name="T50" fmla="*/ 55 w 266"/>
                <a:gd name="T51" fmla="*/ 49 h 148"/>
                <a:gd name="T52" fmla="*/ 34 w 266"/>
                <a:gd name="T53" fmla="*/ 55 h 148"/>
                <a:gd name="T54" fmla="*/ 13 w 266"/>
                <a:gd name="T55" fmla="*/ 70 h 148"/>
                <a:gd name="T56" fmla="*/ 9 w 266"/>
                <a:gd name="T57" fmla="*/ 75 h 148"/>
                <a:gd name="T58" fmla="*/ 3 w 266"/>
                <a:gd name="T59" fmla="*/ 87 h 148"/>
                <a:gd name="T60" fmla="*/ 0 w 266"/>
                <a:gd name="T61" fmla="*/ 101 h 148"/>
                <a:gd name="T62" fmla="*/ 1 w 266"/>
                <a:gd name="T63" fmla="*/ 114 h 148"/>
                <a:gd name="T64" fmla="*/ 8 w 266"/>
                <a:gd name="T65" fmla="*/ 126 h 148"/>
                <a:gd name="T66" fmla="*/ 13 w 266"/>
                <a:gd name="T67" fmla="*/ 130 h 148"/>
                <a:gd name="T68" fmla="*/ 33 w 266"/>
                <a:gd name="T69" fmla="*/ 143 h 148"/>
                <a:gd name="T70" fmla="*/ 50 w 266"/>
                <a:gd name="T71" fmla="*/ 148 h 148"/>
                <a:gd name="T72" fmla="*/ 64 w 266"/>
                <a:gd name="T73" fmla="*/ 147 h 148"/>
                <a:gd name="T74" fmla="*/ 79 w 266"/>
                <a:gd name="T75" fmla="*/ 142 h 148"/>
                <a:gd name="T76" fmla="*/ 93 w 266"/>
                <a:gd name="T77" fmla="*/ 135 h 148"/>
                <a:gd name="T78" fmla="*/ 96 w 266"/>
                <a:gd name="T79" fmla="*/ 133 h 148"/>
                <a:gd name="T80" fmla="*/ 105 w 266"/>
                <a:gd name="T81" fmla="*/ 128 h 148"/>
                <a:gd name="T82" fmla="*/ 117 w 266"/>
                <a:gd name="T83" fmla="*/ 120 h 148"/>
                <a:gd name="T84" fmla="*/ 132 w 266"/>
                <a:gd name="T85" fmla="*/ 110 h 148"/>
                <a:gd name="T86" fmla="*/ 146 w 266"/>
                <a:gd name="T87" fmla="*/ 103 h 148"/>
                <a:gd name="T88" fmla="*/ 229 w 266"/>
                <a:gd name="T89" fmla="*/ 8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6" h="148">
                  <a:moveTo>
                    <a:pt x="229" y="80"/>
                  </a:moveTo>
                  <a:lnTo>
                    <a:pt x="229" y="80"/>
                  </a:lnTo>
                  <a:lnTo>
                    <a:pt x="232" y="80"/>
                  </a:lnTo>
                  <a:lnTo>
                    <a:pt x="236" y="79"/>
                  </a:lnTo>
                  <a:lnTo>
                    <a:pt x="240" y="77"/>
                  </a:lnTo>
                  <a:lnTo>
                    <a:pt x="244" y="75"/>
                  </a:lnTo>
                  <a:lnTo>
                    <a:pt x="247" y="73"/>
                  </a:lnTo>
                  <a:lnTo>
                    <a:pt x="252" y="71"/>
                  </a:lnTo>
                  <a:lnTo>
                    <a:pt x="255" y="68"/>
                  </a:lnTo>
                  <a:lnTo>
                    <a:pt x="259" y="65"/>
                  </a:lnTo>
                  <a:lnTo>
                    <a:pt x="261" y="62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5" y="55"/>
                  </a:lnTo>
                  <a:lnTo>
                    <a:pt x="266" y="51"/>
                  </a:lnTo>
                  <a:lnTo>
                    <a:pt x="266" y="45"/>
                  </a:lnTo>
                  <a:lnTo>
                    <a:pt x="266" y="39"/>
                  </a:lnTo>
                  <a:lnTo>
                    <a:pt x="265" y="33"/>
                  </a:lnTo>
                  <a:lnTo>
                    <a:pt x="264" y="27"/>
                  </a:lnTo>
                  <a:lnTo>
                    <a:pt x="262" y="22"/>
                  </a:lnTo>
                  <a:lnTo>
                    <a:pt x="260" y="18"/>
                  </a:lnTo>
                  <a:lnTo>
                    <a:pt x="257" y="13"/>
                  </a:lnTo>
                  <a:lnTo>
                    <a:pt x="254" y="10"/>
                  </a:lnTo>
                  <a:lnTo>
                    <a:pt x="254" y="10"/>
                  </a:lnTo>
                  <a:lnTo>
                    <a:pt x="247" y="7"/>
                  </a:lnTo>
                  <a:lnTo>
                    <a:pt x="242" y="4"/>
                  </a:lnTo>
                  <a:lnTo>
                    <a:pt x="238" y="2"/>
                  </a:lnTo>
                  <a:lnTo>
                    <a:pt x="233" y="1"/>
                  </a:lnTo>
                  <a:lnTo>
                    <a:pt x="228" y="0"/>
                  </a:lnTo>
                  <a:lnTo>
                    <a:pt x="221" y="1"/>
                  </a:lnTo>
                  <a:lnTo>
                    <a:pt x="215" y="2"/>
                  </a:lnTo>
                  <a:lnTo>
                    <a:pt x="208" y="4"/>
                  </a:lnTo>
                  <a:lnTo>
                    <a:pt x="199" y="6"/>
                  </a:lnTo>
                  <a:lnTo>
                    <a:pt x="188" y="10"/>
                  </a:lnTo>
                  <a:lnTo>
                    <a:pt x="188" y="10"/>
                  </a:lnTo>
                  <a:lnTo>
                    <a:pt x="184" y="12"/>
                  </a:lnTo>
                  <a:lnTo>
                    <a:pt x="179" y="15"/>
                  </a:lnTo>
                  <a:lnTo>
                    <a:pt x="174" y="21"/>
                  </a:lnTo>
                  <a:lnTo>
                    <a:pt x="167" y="25"/>
                  </a:lnTo>
                  <a:lnTo>
                    <a:pt x="160" y="30"/>
                  </a:lnTo>
                  <a:lnTo>
                    <a:pt x="154" y="34"/>
                  </a:lnTo>
                  <a:lnTo>
                    <a:pt x="146" y="38"/>
                  </a:lnTo>
                  <a:lnTo>
                    <a:pt x="140" y="41"/>
                  </a:lnTo>
                  <a:lnTo>
                    <a:pt x="134" y="44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5" y="46"/>
                  </a:lnTo>
                  <a:lnTo>
                    <a:pt x="102" y="47"/>
                  </a:lnTo>
                  <a:lnTo>
                    <a:pt x="89" y="47"/>
                  </a:lnTo>
                  <a:lnTo>
                    <a:pt x="78" y="47"/>
                  </a:lnTo>
                  <a:lnTo>
                    <a:pt x="66" y="48"/>
                  </a:lnTo>
                  <a:lnTo>
                    <a:pt x="55" y="49"/>
                  </a:lnTo>
                  <a:lnTo>
                    <a:pt x="44" y="51"/>
                  </a:lnTo>
                  <a:lnTo>
                    <a:pt x="34" y="55"/>
                  </a:lnTo>
                  <a:lnTo>
                    <a:pt x="24" y="61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9" y="75"/>
                  </a:lnTo>
                  <a:lnTo>
                    <a:pt x="5" y="81"/>
                  </a:lnTo>
                  <a:lnTo>
                    <a:pt x="3" y="87"/>
                  </a:lnTo>
                  <a:lnTo>
                    <a:pt x="1" y="95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4" y="121"/>
                  </a:lnTo>
                  <a:lnTo>
                    <a:pt x="8" y="126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4" y="137"/>
                  </a:lnTo>
                  <a:lnTo>
                    <a:pt x="33" y="143"/>
                  </a:lnTo>
                  <a:lnTo>
                    <a:pt x="41" y="146"/>
                  </a:lnTo>
                  <a:lnTo>
                    <a:pt x="50" y="148"/>
                  </a:lnTo>
                  <a:lnTo>
                    <a:pt x="57" y="148"/>
                  </a:lnTo>
                  <a:lnTo>
                    <a:pt x="64" y="147"/>
                  </a:lnTo>
                  <a:lnTo>
                    <a:pt x="72" y="145"/>
                  </a:lnTo>
                  <a:lnTo>
                    <a:pt x="79" y="142"/>
                  </a:lnTo>
                  <a:lnTo>
                    <a:pt x="86" y="138"/>
                  </a:lnTo>
                  <a:lnTo>
                    <a:pt x="93" y="135"/>
                  </a:lnTo>
                  <a:lnTo>
                    <a:pt x="93" y="135"/>
                  </a:lnTo>
                  <a:lnTo>
                    <a:pt x="96" y="133"/>
                  </a:lnTo>
                  <a:lnTo>
                    <a:pt x="100" y="131"/>
                  </a:lnTo>
                  <a:lnTo>
                    <a:pt x="105" y="128"/>
                  </a:lnTo>
                  <a:lnTo>
                    <a:pt x="111" y="124"/>
                  </a:lnTo>
                  <a:lnTo>
                    <a:pt x="117" y="120"/>
                  </a:lnTo>
                  <a:lnTo>
                    <a:pt x="125" y="114"/>
                  </a:lnTo>
                  <a:lnTo>
                    <a:pt x="132" y="110"/>
                  </a:lnTo>
                  <a:lnTo>
                    <a:pt x="139" y="106"/>
                  </a:lnTo>
                  <a:lnTo>
                    <a:pt x="146" y="103"/>
                  </a:lnTo>
                  <a:lnTo>
                    <a:pt x="154" y="100"/>
                  </a:lnTo>
                  <a:lnTo>
                    <a:pt x="229" y="80"/>
                  </a:lnTo>
                  <a:lnTo>
                    <a:pt x="229" y="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8" name="Freeform 370">
              <a:extLst>
                <a:ext uri="{FF2B5EF4-FFF2-40B4-BE49-F238E27FC236}">
                  <a16:creationId xmlns:a16="http://schemas.microsoft.com/office/drawing/2014/main" id="{78E14770-01C0-DB68-9C71-F19950E0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1855"/>
              <a:ext cx="10" cy="10"/>
            </a:xfrm>
            <a:custGeom>
              <a:avLst/>
              <a:gdLst>
                <a:gd name="T0" fmla="*/ 51 w 55"/>
                <a:gd name="T1" fmla="*/ 4 h 60"/>
                <a:gd name="T2" fmla="*/ 51 w 55"/>
                <a:gd name="T3" fmla="*/ 4 h 60"/>
                <a:gd name="T4" fmla="*/ 54 w 55"/>
                <a:gd name="T5" fmla="*/ 5 h 60"/>
                <a:gd name="T6" fmla="*/ 55 w 55"/>
                <a:gd name="T7" fmla="*/ 4 h 60"/>
                <a:gd name="T8" fmla="*/ 55 w 55"/>
                <a:gd name="T9" fmla="*/ 4 h 60"/>
                <a:gd name="T10" fmla="*/ 53 w 55"/>
                <a:gd name="T11" fmla="*/ 3 h 60"/>
                <a:gd name="T12" fmla="*/ 51 w 55"/>
                <a:gd name="T13" fmla="*/ 2 h 60"/>
                <a:gd name="T14" fmla="*/ 49 w 55"/>
                <a:gd name="T15" fmla="*/ 2 h 60"/>
                <a:gd name="T16" fmla="*/ 46 w 55"/>
                <a:gd name="T17" fmla="*/ 1 h 60"/>
                <a:gd name="T18" fmla="*/ 43 w 55"/>
                <a:gd name="T19" fmla="*/ 0 h 60"/>
                <a:gd name="T20" fmla="*/ 42 w 55"/>
                <a:gd name="T21" fmla="*/ 0 h 60"/>
                <a:gd name="T22" fmla="*/ 41 w 55"/>
                <a:gd name="T23" fmla="*/ 0 h 60"/>
                <a:gd name="T24" fmla="*/ 41 w 55"/>
                <a:gd name="T25" fmla="*/ 0 h 60"/>
                <a:gd name="T26" fmla="*/ 37 w 55"/>
                <a:gd name="T27" fmla="*/ 0 h 60"/>
                <a:gd name="T28" fmla="*/ 33 w 55"/>
                <a:gd name="T29" fmla="*/ 0 h 60"/>
                <a:gd name="T30" fmla="*/ 30 w 55"/>
                <a:gd name="T31" fmla="*/ 1 h 60"/>
                <a:gd name="T32" fmla="*/ 26 w 55"/>
                <a:gd name="T33" fmla="*/ 3 h 60"/>
                <a:gd name="T34" fmla="*/ 22 w 55"/>
                <a:gd name="T35" fmla="*/ 5 h 60"/>
                <a:gd name="T36" fmla="*/ 19 w 55"/>
                <a:gd name="T37" fmla="*/ 8 h 60"/>
                <a:gd name="T38" fmla="*/ 15 w 55"/>
                <a:gd name="T39" fmla="*/ 11 h 60"/>
                <a:gd name="T40" fmla="*/ 11 w 55"/>
                <a:gd name="T41" fmla="*/ 14 h 60"/>
                <a:gd name="T42" fmla="*/ 8 w 55"/>
                <a:gd name="T43" fmla="*/ 17 h 60"/>
                <a:gd name="T44" fmla="*/ 5 w 55"/>
                <a:gd name="T45" fmla="*/ 20 h 60"/>
                <a:gd name="T46" fmla="*/ 5 w 55"/>
                <a:gd name="T47" fmla="*/ 20 h 60"/>
                <a:gd name="T48" fmla="*/ 4 w 55"/>
                <a:gd name="T49" fmla="*/ 23 h 60"/>
                <a:gd name="T50" fmla="*/ 2 w 55"/>
                <a:gd name="T51" fmla="*/ 27 h 60"/>
                <a:gd name="T52" fmla="*/ 1 w 55"/>
                <a:gd name="T53" fmla="*/ 32 h 60"/>
                <a:gd name="T54" fmla="*/ 0 w 55"/>
                <a:gd name="T55" fmla="*/ 36 h 60"/>
                <a:gd name="T56" fmla="*/ 0 w 55"/>
                <a:gd name="T57" fmla="*/ 41 h 60"/>
                <a:gd name="T58" fmla="*/ 0 w 55"/>
                <a:gd name="T59" fmla="*/ 45 h 60"/>
                <a:gd name="T60" fmla="*/ 1 w 55"/>
                <a:gd name="T61" fmla="*/ 50 h 60"/>
                <a:gd name="T62" fmla="*/ 2 w 55"/>
                <a:gd name="T63" fmla="*/ 54 h 60"/>
                <a:gd name="T64" fmla="*/ 3 w 55"/>
                <a:gd name="T65" fmla="*/ 58 h 60"/>
                <a:gd name="T66" fmla="*/ 5 w 55"/>
                <a:gd name="T67" fmla="*/ 60 h 60"/>
                <a:gd name="T68" fmla="*/ 5 w 55"/>
                <a:gd name="T69" fmla="*/ 60 h 60"/>
                <a:gd name="T70" fmla="*/ 7 w 55"/>
                <a:gd name="T71" fmla="*/ 60 h 60"/>
                <a:gd name="T72" fmla="*/ 8 w 55"/>
                <a:gd name="T73" fmla="*/ 58 h 60"/>
                <a:gd name="T74" fmla="*/ 9 w 55"/>
                <a:gd name="T75" fmla="*/ 52 h 60"/>
                <a:gd name="T76" fmla="*/ 10 w 55"/>
                <a:gd name="T77" fmla="*/ 45 h 60"/>
                <a:gd name="T78" fmla="*/ 11 w 55"/>
                <a:gd name="T79" fmla="*/ 37 h 60"/>
                <a:gd name="T80" fmla="*/ 15 w 55"/>
                <a:gd name="T81" fmla="*/ 28 h 60"/>
                <a:gd name="T82" fmla="*/ 20 w 55"/>
                <a:gd name="T83" fmla="*/ 21 h 60"/>
                <a:gd name="T84" fmla="*/ 27 w 55"/>
                <a:gd name="T85" fmla="*/ 14 h 60"/>
                <a:gd name="T86" fmla="*/ 37 w 55"/>
                <a:gd name="T87" fmla="*/ 9 h 60"/>
                <a:gd name="T88" fmla="*/ 51 w 55"/>
                <a:gd name="T89" fmla="*/ 4 h 60"/>
                <a:gd name="T90" fmla="*/ 51 w 55"/>
                <a:gd name="T91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60">
                  <a:moveTo>
                    <a:pt x="51" y="4"/>
                  </a:moveTo>
                  <a:lnTo>
                    <a:pt x="51" y="4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3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1" y="14"/>
                  </a:lnTo>
                  <a:lnTo>
                    <a:pt x="8" y="17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10" y="45"/>
                  </a:lnTo>
                  <a:lnTo>
                    <a:pt x="11" y="37"/>
                  </a:lnTo>
                  <a:lnTo>
                    <a:pt x="15" y="28"/>
                  </a:lnTo>
                  <a:lnTo>
                    <a:pt x="20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9" name="Freeform 371">
              <a:extLst>
                <a:ext uri="{FF2B5EF4-FFF2-40B4-BE49-F238E27FC236}">
                  <a16:creationId xmlns:a16="http://schemas.microsoft.com/office/drawing/2014/main" id="{3926475C-B75B-59DA-CDBC-34E154DC1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" y="1922"/>
              <a:ext cx="43" cy="34"/>
            </a:xfrm>
            <a:custGeom>
              <a:avLst/>
              <a:gdLst>
                <a:gd name="T0" fmla="*/ 64 w 256"/>
                <a:gd name="T1" fmla="*/ 189 h 208"/>
                <a:gd name="T2" fmla="*/ 64 w 256"/>
                <a:gd name="T3" fmla="*/ 189 h 208"/>
                <a:gd name="T4" fmla="*/ 80 w 256"/>
                <a:gd name="T5" fmla="*/ 197 h 208"/>
                <a:gd name="T6" fmla="*/ 99 w 256"/>
                <a:gd name="T7" fmla="*/ 203 h 208"/>
                <a:gd name="T8" fmla="*/ 118 w 256"/>
                <a:gd name="T9" fmla="*/ 207 h 208"/>
                <a:gd name="T10" fmla="*/ 138 w 256"/>
                <a:gd name="T11" fmla="*/ 208 h 208"/>
                <a:gd name="T12" fmla="*/ 157 w 256"/>
                <a:gd name="T13" fmla="*/ 206 h 208"/>
                <a:gd name="T14" fmla="*/ 177 w 256"/>
                <a:gd name="T15" fmla="*/ 203 h 208"/>
                <a:gd name="T16" fmla="*/ 195 w 256"/>
                <a:gd name="T17" fmla="*/ 196 h 208"/>
                <a:gd name="T18" fmla="*/ 211 w 256"/>
                <a:gd name="T19" fmla="*/ 188 h 208"/>
                <a:gd name="T20" fmla="*/ 226 w 256"/>
                <a:gd name="T21" fmla="*/ 177 h 208"/>
                <a:gd name="T22" fmla="*/ 239 w 256"/>
                <a:gd name="T23" fmla="*/ 164 h 208"/>
                <a:gd name="T24" fmla="*/ 239 w 256"/>
                <a:gd name="T25" fmla="*/ 164 h 208"/>
                <a:gd name="T26" fmla="*/ 248 w 256"/>
                <a:gd name="T27" fmla="*/ 149 h 208"/>
                <a:gd name="T28" fmla="*/ 254 w 256"/>
                <a:gd name="T29" fmla="*/ 134 h 208"/>
                <a:gd name="T30" fmla="*/ 256 w 256"/>
                <a:gd name="T31" fmla="*/ 117 h 208"/>
                <a:gd name="T32" fmla="*/ 255 w 256"/>
                <a:gd name="T33" fmla="*/ 101 h 208"/>
                <a:gd name="T34" fmla="*/ 251 w 256"/>
                <a:gd name="T35" fmla="*/ 86 h 208"/>
                <a:gd name="T36" fmla="*/ 245 w 256"/>
                <a:gd name="T37" fmla="*/ 70 h 208"/>
                <a:gd name="T38" fmla="*/ 235 w 256"/>
                <a:gd name="T39" fmla="*/ 56 h 208"/>
                <a:gd name="T40" fmla="*/ 223 w 256"/>
                <a:gd name="T41" fmla="*/ 42 h 208"/>
                <a:gd name="T42" fmla="*/ 209 w 256"/>
                <a:gd name="T43" fmla="*/ 30 h 208"/>
                <a:gd name="T44" fmla="*/ 194 w 256"/>
                <a:gd name="T45" fmla="*/ 19 h 208"/>
                <a:gd name="T46" fmla="*/ 194 w 256"/>
                <a:gd name="T47" fmla="*/ 19 h 208"/>
                <a:gd name="T48" fmla="*/ 177 w 256"/>
                <a:gd name="T49" fmla="*/ 11 h 208"/>
                <a:gd name="T50" fmla="*/ 158 w 256"/>
                <a:gd name="T51" fmla="*/ 6 h 208"/>
                <a:gd name="T52" fmla="*/ 140 w 256"/>
                <a:gd name="T53" fmla="*/ 1 h 208"/>
                <a:gd name="T54" fmla="*/ 120 w 256"/>
                <a:gd name="T55" fmla="*/ 0 h 208"/>
                <a:gd name="T56" fmla="*/ 100 w 256"/>
                <a:gd name="T57" fmla="*/ 1 h 208"/>
                <a:gd name="T58" fmla="*/ 80 w 256"/>
                <a:gd name="T59" fmla="*/ 5 h 208"/>
                <a:gd name="T60" fmla="*/ 63 w 256"/>
                <a:gd name="T61" fmla="*/ 11 h 208"/>
                <a:gd name="T62" fmla="*/ 46 w 256"/>
                <a:gd name="T63" fmla="*/ 19 h 208"/>
                <a:gd name="T64" fmla="*/ 30 w 256"/>
                <a:gd name="T65" fmla="*/ 31 h 208"/>
                <a:gd name="T66" fmla="*/ 19 w 256"/>
                <a:gd name="T67" fmla="*/ 44 h 208"/>
                <a:gd name="T68" fmla="*/ 19 w 256"/>
                <a:gd name="T69" fmla="*/ 44 h 208"/>
                <a:gd name="T70" fmla="*/ 9 w 256"/>
                <a:gd name="T71" fmla="*/ 59 h 208"/>
                <a:gd name="T72" fmla="*/ 2 w 256"/>
                <a:gd name="T73" fmla="*/ 74 h 208"/>
                <a:gd name="T74" fmla="*/ 0 w 256"/>
                <a:gd name="T75" fmla="*/ 90 h 208"/>
                <a:gd name="T76" fmla="*/ 1 w 256"/>
                <a:gd name="T77" fmla="*/ 107 h 208"/>
                <a:gd name="T78" fmla="*/ 5 w 256"/>
                <a:gd name="T79" fmla="*/ 122 h 208"/>
                <a:gd name="T80" fmla="*/ 13 w 256"/>
                <a:gd name="T81" fmla="*/ 138 h 208"/>
                <a:gd name="T82" fmla="*/ 22 w 256"/>
                <a:gd name="T83" fmla="*/ 152 h 208"/>
                <a:gd name="T84" fmla="*/ 33 w 256"/>
                <a:gd name="T85" fmla="*/ 166 h 208"/>
                <a:gd name="T86" fmla="*/ 48 w 256"/>
                <a:gd name="T87" fmla="*/ 179 h 208"/>
                <a:gd name="T88" fmla="*/ 64 w 256"/>
                <a:gd name="T89" fmla="*/ 189 h 208"/>
                <a:gd name="T90" fmla="*/ 64 w 256"/>
                <a:gd name="T91" fmla="*/ 18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6" h="208">
                  <a:moveTo>
                    <a:pt x="64" y="189"/>
                  </a:moveTo>
                  <a:lnTo>
                    <a:pt x="64" y="189"/>
                  </a:lnTo>
                  <a:lnTo>
                    <a:pt x="80" y="197"/>
                  </a:lnTo>
                  <a:lnTo>
                    <a:pt x="99" y="203"/>
                  </a:lnTo>
                  <a:lnTo>
                    <a:pt x="118" y="207"/>
                  </a:lnTo>
                  <a:lnTo>
                    <a:pt x="138" y="208"/>
                  </a:lnTo>
                  <a:lnTo>
                    <a:pt x="157" y="206"/>
                  </a:lnTo>
                  <a:lnTo>
                    <a:pt x="177" y="203"/>
                  </a:lnTo>
                  <a:lnTo>
                    <a:pt x="195" y="196"/>
                  </a:lnTo>
                  <a:lnTo>
                    <a:pt x="211" y="188"/>
                  </a:lnTo>
                  <a:lnTo>
                    <a:pt x="226" y="177"/>
                  </a:lnTo>
                  <a:lnTo>
                    <a:pt x="239" y="164"/>
                  </a:lnTo>
                  <a:lnTo>
                    <a:pt x="239" y="164"/>
                  </a:lnTo>
                  <a:lnTo>
                    <a:pt x="248" y="149"/>
                  </a:lnTo>
                  <a:lnTo>
                    <a:pt x="254" y="134"/>
                  </a:lnTo>
                  <a:lnTo>
                    <a:pt x="256" y="117"/>
                  </a:lnTo>
                  <a:lnTo>
                    <a:pt x="255" y="101"/>
                  </a:lnTo>
                  <a:lnTo>
                    <a:pt x="251" y="86"/>
                  </a:lnTo>
                  <a:lnTo>
                    <a:pt x="245" y="70"/>
                  </a:lnTo>
                  <a:lnTo>
                    <a:pt x="235" y="56"/>
                  </a:lnTo>
                  <a:lnTo>
                    <a:pt x="223" y="42"/>
                  </a:lnTo>
                  <a:lnTo>
                    <a:pt x="209" y="30"/>
                  </a:lnTo>
                  <a:lnTo>
                    <a:pt x="194" y="19"/>
                  </a:lnTo>
                  <a:lnTo>
                    <a:pt x="194" y="19"/>
                  </a:lnTo>
                  <a:lnTo>
                    <a:pt x="177" y="11"/>
                  </a:lnTo>
                  <a:lnTo>
                    <a:pt x="158" y="6"/>
                  </a:lnTo>
                  <a:lnTo>
                    <a:pt x="140" y="1"/>
                  </a:lnTo>
                  <a:lnTo>
                    <a:pt x="120" y="0"/>
                  </a:lnTo>
                  <a:lnTo>
                    <a:pt x="100" y="1"/>
                  </a:lnTo>
                  <a:lnTo>
                    <a:pt x="80" y="5"/>
                  </a:lnTo>
                  <a:lnTo>
                    <a:pt x="63" y="11"/>
                  </a:lnTo>
                  <a:lnTo>
                    <a:pt x="46" y="19"/>
                  </a:lnTo>
                  <a:lnTo>
                    <a:pt x="30" y="31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9" y="59"/>
                  </a:lnTo>
                  <a:lnTo>
                    <a:pt x="2" y="74"/>
                  </a:lnTo>
                  <a:lnTo>
                    <a:pt x="0" y="90"/>
                  </a:lnTo>
                  <a:lnTo>
                    <a:pt x="1" y="107"/>
                  </a:lnTo>
                  <a:lnTo>
                    <a:pt x="5" y="122"/>
                  </a:lnTo>
                  <a:lnTo>
                    <a:pt x="13" y="138"/>
                  </a:lnTo>
                  <a:lnTo>
                    <a:pt x="22" y="152"/>
                  </a:lnTo>
                  <a:lnTo>
                    <a:pt x="33" y="166"/>
                  </a:lnTo>
                  <a:lnTo>
                    <a:pt x="48" y="179"/>
                  </a:lnTo>
                  <a:lnTo>
                    <a:pt x="64" y="189"/>
                  </a:lnTo>
                  <a:lnTo>
                    <a:pt x="64" y="189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0" name="Freeform 372">
              <a:extLst>
                <a:ext uri="{FF2B5EF4-FFF2-40B4-BE49-F238E27FC236}">
                  <a16:creationId xmlns:a16="http://schemas.microsoft.com/office/drawing/2014/main" id="{90622886-5FCE-B5CF-EA31-DED368DB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" y="1922"/>
              <a:ext cx="43" cy="34"/>
            </a:xfrm>
            <a:custGeom>
              <a:avLst/>
              <a:gdLst>
                <a:gd name="T0" fmla="*/ 64 w 256"/>
                <a:gd name="T1" fmla="*/ 189 h 208"/>
                <a:gd name="T2" fmla="*/ 64 w 256"/>
                <a:gd name="T3" fmla="*/ 189 h 208"/>
                <a:gd name="T4" fmla="*/ 80 w 256"/>
                <a:gd name="T5" fmla="*/ 197 h 208"/>
                <a:gd name="T6" fmla="*/ 99 w 256"/>
                <a:gd name="T7" fmla="*/ 203 h 208"/>
                <a:gd name="T8" fmla="*/ 118 w 256"/>
                <a:gd name="T9" fmla="*/ 207 h 208"/>
                <a:gd name="T10" fmla="*/ 138 w 256"/>
                <a:gd name="T11" fmla="*/ 208 h 208"/>
                <a:gd name="T12" fmla="*/ 157 w 256"/>
                <a:gd name="T13" fmla="*/ 206 h 208"/>
                <a:gd name="T14" fmla="*/ 177 w 256"/>
                <a:gd name="T15" fmla="*/ 203 h 208"/>
                <a:gd name="T16" fmla="*/ 195 w 256"/>
                <a:gd name="T17" fmla="*/ 196 h 208"/>
                <a:gd name="T18" fmla="*/ 211 w 256"/>
                <a:gd name="T19" fmla="*/ 188 h 208"/>
                <a:gd name="T20" fmla="*/ 226 w 256"/>
                <a:gd name="T21" fmla="*/ 177 h 208"/>
                <a:gd name="T22" fmla="*/ 239 w 256"/>
                <a:gd name="T23" fmla="*/ 164 h 208"/>
                <a:gd name="T24" fmla="*/ 239 w 256"/>
                <a:gd name="T25" fmla="*/ 164 h 208"/>
                <a:gd name="T26" fmla="*/ 248 w 256"/>
                <a:gd name="T27" fmla="*/ 149 h 208"/>
                <a:gd name="T28" fmla="*/ 254 w 256"/>
                <a:gd name="T29" fmla="*/ 134 h 208"/>
                <a:gd name="T30" fmla="*/ 256 w 256"/>
                <a:gd name="T31" fmla="*/ 117 h 208"/>
                <a:gd name="T32" fmla="*/ 255 w 256"/>
                <a:gd name="T33" fmla="*/ 101 h 208"/>
                <a:gd name="T34" fmla="*/ 251 w 256"/>
                <a:gd name="T35" fmla="*/ 86 h 208"/>
                <a:gd name="T36" fmla="*/ 245 w 256"/>
                <a:gd name="T37" fmla="*/ 70 h 208"/>
                <a:gd name="T38" fmla="*/ 235 w 256"/>
                <a:gd name="T39" fmla="*/ 56 h 208"/>
                <a:gd name="T40" fmla="*/ 223 w 256"/>
                <a:gd name="T41" fmla="*/ 42 h 208"/>
                <a:gd name="T42" fmla="*/ 209 w 256"/>
                <a:gd name="T43" fmla="*/ 30 h 208"/>
                <a:gd name="T44" fmla="*/ 194 w 256"/>
                <a:gd name="T45" fmla="*/ 19 h 208"/>
                <a:gd name="T46" fmla="*/ 194 w 256"/>
                <a:gd name="T47" fmla="*/ 19 h 208"/>
                <a:gd name="T48" fmla="*/ 177 w 256"/>
                <a:gd name="T49" fmla="*/ 11 h 208"/>
                <a:gd name="T50" fmla="*/ 158 w 256"/>
                <a:gd name="T51" fmla="*/ 6 h 208"/>
                <a:gd name="T52" fmla="*/ 140 w 256"/>
                <a:gd name="T53" fmla="*/ 1 h 208"/>
                <a:gd name="T54" fmla="*/ 120 w 256"/>
                <a:gd name="T55" fmla="*/ 0 h 208"/>
                <a:gd name="T56" fmla="*/ 100 w 256"/>
                <a:gd name="T57" fmla="*/ 1 h 208"/>
                <a:gd name="T58" fmla="*/ 80 w 256"/>
                <a:gd name="T59" fmla="*/ 5 h 208"/>
                <a:gd name="T60" fmla="*/ 63 w 256"/>
                <a:gd name="T61" fmla="*/ 11 h 208"/>
                <a:gd name="T62" fmla="*/ 46 w 256"/>
                <a:gd name="T63" fmla="*/ 19 h 208"/>
                <a:gd name="T64" fmla="*/ 30 w 256"/>
                <a:gd name="T65" fmla="*/ 31 h 208"/>
                <a:gd name="T66" fmla="*/ 19 w 256"/>
                <a:gd name="T67" fmla="*/ 44 h 208"/>
                <a:gd name="T68" fmla="*/ 19 w 256"/>
                <a:gd name="T69" fmla="*/ 44 h 208"/>
                <a:gd name="T70" fmla="*/ 9 w 256"/>
                <a:gd name="T71" fmla="*/ 59 h 208"/>
                <a:gd name="T72" fmla="*/ 2 w 256"/>
                <a:gd name="T73" fmla="*/ 74 h 208"/>
                <a:gd name="T74" fmla="*/ 0 w 256"/>
                <a:gd name="T75" fmla="*/ 90 h 208"/>
                <a:gd name="T76" fmla="*/ 1 w 256"/>
                <a:gd name="T77" fmla="*/ 107 h 208"/>
                <a:gd name="T78" fmla="*/ 5 w 256"/>
                <a:gd name="T79" fmla="*/ 122 h 208"/>
                <a:gd name="T80" fmla="*/ 13 w 256"/>
                <a:gd name="T81" fmla="*/ 138 h 208"/>
                <a:gd name="T82" fmla="*/ 22 w 256"/>
                <a:gd name="T83" fmla="*/ 152 h 208"/>
                <a:gd name="T84" fmla="*/ 33 w 256"/>
                <a:gd name="T85" fmla="*/ 166 h 208"/>
                <a:gd name="T86" fmla="*/ 48 w 256"/>
                <a:gd name="T87" fmla="*/ 179 h 208"/>
                <a:gd name="T88" fmla="*/ 64 w 256"/>
                <a:gd name="T89" fmla="*/ 189 h 208"/>
                <a:gd name="T90" fmla="*/ 64 w 256"/>
                <a:gd name="T91" fmla="*/ 18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6" h="208">
                  <a:moveTo>
                    <a:pt x="64" y="189"/>
                  </a:moveTo>
                  <a:lnTo>
                    <a:pt x="64" y="189"/>
                  </a:lnTo>
                  <a:lnTo>
                    <a:pt x="80" y="197"/>
                  </a:lnTo>
                  <a:lnTo>
                    <a:pt x="99" y="203"/>
                  </a:lnTo>
                  <a:lnTo>
                    <a:pt x="118" y="207"/>
                  </a:lnTo>
                  <a:lnTo>
                    <a:pt x="138" y="208"/>
                  </a:lnTo>
                  <a:lnTo>
                    <a:pt x="157" y="206"/>
                  </a:lnTo>
                  <a:lnTo>
                    <a:pt x="177" y="203"/>
                  </a:lnTo>
                  <a:lnTo>
                    <a:pt x="195" y="196"/>
                  </a:lnTo>
                  <a:lnTo>
                    <a:pt x="211" y="188"/>
                  </a:lnTo>
                  <a:lnTo>
                    <a:pt x="226" y="177"/>
                  </a:lnTo>
                  <a:lnTo>
                    <a:pt x="239" y="164"/>
                  </a:lnTo>
                  <a:lnTo>
                    <a:pt x="239" y="164"/>
                  </a:lnTo>
                  <a:lnTo>
                    <a:pt x="248" y="149"/>
                  </a:lnTo>
                  <a:lnTo>
                    <a:pt x="254" y="134"/>
                  </a:lnTo>
                  <a:lnTo>
                    <a:pt x="256" y="117"/>
                  </a:lnTo>
                  <a:lnTo>
                    <a:pt x="255" y="101"/>
                  </a:lnTo>
                  <a:lnTo>
                    <a:pt x="251" y="86"/>
                  </a:lnTo>
                  <a:lnTo>
                    <a:pt x="245" y="70"/>
                  </a:lnTo>
                  <a:lnTo>
                    <a:pt x="235" y="56"/>
                  </a:lnTo>
                  <a:lnTo>
                    <a:pt x="223" y="42"/>
                  </a:lnTo>
                  <a:lnTo>
                    <a:pt x="209" y="30"/>
                  </a:lnTo>
                  <a:lnTo>
                    <a:pt x="194" y="19"/>
                  </a:lnTo>
                  <a:lnTo>
                    <a:pt x="194" y="19"/>
                  </a:lnTo>
                  <a:lnTo>
                    <a:pt x="177" y="11"/>
                  </a:lnTo>
                  <a:lnTo>
                    <a:pt x="158" y="6"/>
                  </a:lnTo>
                  <a:lnTo>
                    <a:pt x="140" y="1"/>
                  </a:lnTo>
                  <a:lnTo>
                    <a:pt x="120" y="0"/>
                  </a:lnTo>
                  <a:lnTo>
                    <a:pt x="100" y="1"/>
                  </a:lnTo>
                  <a:lnTo>
                    <a:pt x="80" y="5"/>
                  </a:lnTo>
                  <a:lnTo>
                    <a:pt x="63" y="11"/>
                  </a:lnTo>
                  <a:lnTo>
                    <a:pt x="46" y="19"/>
                  </a:lnTo>
                  <a:lnTo>
                    <a:pt x="30" y="31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9" y="59"/>
                  </a:lnTo>
                  <a:lnTo>
                    <a:pt x="2" y="74"/>
                  </a:lnTo>
                  <a:lnTo>
                    <a:pt x="0" y="90"/>
                  </a:lnTo>
                  <a:lnTo>
                    <a:pt x="1" y="107"/>
                  </a:lnTo>
                  <a:lnTo>
                    <a:pt x="5" y="122"/>
                  </a:lnTo>
                  <a:lnTo>
                    <a:pt x="13" y="138"/>
                  </a:lnTo>
                  <a:lnTo>
                    <a:pt x="22" y="152"/>
                  </a:lnTo>
                  <a:lnTo>
                    <a:pt x="33" y="166"/>
                  </a:lnTo>
                  <a:lnTo>
                    <a:pt x="48" y="179"/>
                  </a:lnTo>
                  <a:lnTo>
                    <a:pt x="64" y="189"/>
                  </a:lnTo>
                  <a:lnTo>
                    <a:pt x="64" y="18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1" name="Freeform 373">
              <a:extLst>
                <a:ext uri="{FF2B5EF4-FFF2-40B4-BE49-F238E27FC236}">
                  <a16:creationId xmlns:a16="http://schemas.microsoft.com/office/drawing/2014/main" id="{501574A5-8082-7028-453F-E8BC2040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1930"/>
              <a:ext cx="22" cy="18"/>
            </a:xfrm>
            <a:custGeom>
              <a:avLst/>
              <a:gdLst>
                <a:gd name="T0" fmla="*/ 29 w 128"/>
                <a:gd name="T1" fmla="*/ 97 h 104"/>
                <a:gd name="T2" fmla="*/ 29 w 128"/>
                <a:gd name="T3" fmla="*/ 97 h 104"/>
                <a:gd name="T4" fmla="*/ 38 w 128"/>
                <a:gd name="T5" fmla="*/ 100 h 104"/>
                <a:gd name="T6" fmla="*/ 48 w 128"/>
                <a:gd name="T7" fmla="*/ 103 h 104"/>
                <a:gd name="T8" fmla="*/ 57 w 128"/>
                <a:gd name="T9" fmla="*/ 104 h 104"/>
                <a:gd name="T10" fmla="*/ 66 w 128"/>
                <a:gd name="T11" fmla="*/ 104 h 104"/>
                <a:gd name="T12" fmla="*/ 77 w 128"/>
                <a:gd name="T13" fmla="*/ 103 h 104"/>
                <a:gd name="T14" fmla="*/ 86 w 128"/>
                <a:gd name="T15" fmla="*/ 99 h 104"/>
                <a:gd name="T16" fmla="*/ 96 w 128"/>
                <a:gd name="T17" fmla="*/ 96 h 104"/>
                <a:gd name="T18" fmla="*/ 105 w 128"/>
                <a:gd name="T19" fmla="*/ 91 h 104"/>
                <a:gd name="T20" fmla="*/ 112 w 128"/>
                <a:gd name="T21" fmla="*/ 85 h 104"/>
                <a:gd name="T22" fmla="*/ 120 w 128"/>
                <a:gd name="T23" fmla="*/ 78 h 104"/>
                <a:gd name="T24" fmla="*/ 120 w 128"/>
                <a:gd name="T25" fmla="*/ 78 h 104"/>
                <a:gd name="T26" fmla="*/ 124 w 128"/>
                <a:gd name="T27" fmla="*/ 70 h 104"/>
                <a:gd name="T28" fmla="*/ 127 w 128"/>
                <a:gd name="T29" fmla="*/ 63 h 104"/>
                <a:gd name="T30" fmla="*/ 128 w 128"/>
                <a:gd name="T31" fmla="*/ 56 h 104"/>
                <a:gd name="T32" fmla="*/ 127 w 128"/>
                <a:gd name="T33" fmla="*/ 48 h 104"/>
                <a:gd name="T34" fmla="*/ 125 w 128"/>
                <a:gd name="T35" fmla="*/ 41 h 104"/>
                <a:gd name="T36" fmla="*/ 121 w 128"/>
                <a:gd name="T37" fmla="*/ 34 h 104"/>
                <a:gd name="T38" fmla="*/ 115 w 128"/>
                <a:gd name="T39" fmla="*/ 28 h 104"/>
                <a:gd name="T40" fmla="*/ 110 w 128"/>
                <a:gd name="T41" fmla="*/ 21 h 104"/>
                <a:gd name="T42" fmla="*/ 103 w 128"/>
                <a:gd name="T43" fmla="*/ 16 h 104"/>
                <a:gd name="T44" fmla="*/ 95 w 128"/>
                <a:gd name="T45" fmla="*/ 12 h 104"/>
                <a:gd name="T46" fmla="*/ 95 w 128"/>
                <a:gd name="T47" fmla="*/ 12 h 104"/>
                <a:gd name="T48" fmla="*/ 86 w 128"/>
                <a:gd name="T49" fmla="*/ 8 h 104"/>
                <a:gd name="T50" fmla="*/ 78 w 128"/>
                <a:gd name="T51" fmla="*/ 4 h 104"/>
                <a:gd name="T52" fmla="*/ 69 w 128"/>
                <a:gd name="T53" fmla="*/ 2 h 104"/>
                <a:gd name="T54" fmla="*/ 59 w 128"/>
                <a:gd name="T55" fmla="*/ 0 h 104"/>
                <a:gd name="T56" fmla="*/ 50 w 128"/>
                <a:gd name="T57" fmla="*/ 0 h 104"/>
                <a:gd name="T58" fmla="*/ 40 w 128"/>
                <a:gd name="T59" fmla="*/ 3 h 104"/>
                <a:gd name="T60" fmla="*/ 32 w 128"/>
                <a:gd name="T61" fmla="*/ 6 h 104"/>
                <a:gd name="T62" fmla="*/ 24 w 128"/>
                <a:gd name="T63" fmla="*/ 10 h 104"/>
                <a:gd name="T64" fmla="*/ 17 w 128"/>
                <a:gd name="T65" fmla="*/ 15 h 104"/>
                <a:gd name="T66" fmla="*/ 9 w 128"/>
                <a:gd name="T67" fmla="*/ 22 h 104"/>
                <a:gd name="T68" fmla="*/ 9 w 128"/>
                <a:gd name="T69" fmla="*/ 22 h 104"/>
                <a:gd name="T70" fmla="*/ 5 w 128"/>
                <a:gd name="T71" fmla="*/ 30 h 104"/>
                <a:gd name="T72" fmla="*/ 2 w 128"/>
                <a:gd name="T73" fmla="*/ 38 h 104"/>
                <a:gd name="T74" fmla="*/ 0 w 128"/>
                <a:gd name="T75" fmla="*/ 46 h 104"/>
                <a:gd name="T76" fmla="*/ 1 w 128"/>
                <a:gd name="T77" fmla="*/ 55 h 104"/>
                <a:gd name="T78" fmla="*/ 2 w 128"/>
                <a:gd name="T79" fmla="*/ 62 h 104"/>
                <a:gd name="T80" fmla="*/ 5 w 128"/>
                <a:gd name="T81" fmla="*/ 70 h 104"/>
                <a:gd name="T82" fmla="*/ 9 w 128"/>
                <a:gd name="T83" fmla="*/ 78 h 104"/>
                <a:gd name="T84" fmla="*/ 15 w 128"/>
                <a:gd name="T85" fmla="*/ 85 h 104"/>
                <a:gd name="T86" fmla="*/ 22 w 128"/>
                <a:gd name="T87" fmla="*/ 91 h 104"/>
                <a:gd name="T88" fmla="*/ 29 w 128"/>
                <a:gd name="T89" fmla="*/ 97 h 104"/>
                <a:gd name="T90" fmla="*/ 29 w 128"/>
                <a:gd name="T91" fmla="*/ 9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104">
                  <a:moveTo>
                    <a:pt x="29" y="97"/>
                  </a:moveTo>
                  <a:lnTo>
                    <a:pt x="29" y="97"/>
                  </a:lnTo>
                  <a:lnTo>
                    <a:pt x="38" y="100"/>
                  </a:lnTo>
                  <a:lnTo>
                    <a:pt x="48" y="103"/>
                  </a:lnTo>
                  <a:lnTo>
                    <a:pt x="57" y="104"/>
                  </a:lnTo>
                  <a:lnTo>
                    <a:pt x="66" y="104"/>
                  </a:lnTo>
                  <a:lnTo>
                    <a:pt x="77" y="103"/>
                  </a:lnTo>
                  <a:lnTo>
                    <a:pt x="86" y="99"/>
                  </a:lnTo>
                  <a:lnTo>
                    <a:pt x="96" y="96"/>
                  </a:lnTo>
                  <a:lnTo>
                    <a:pt x="105" y="91"/>
                  </a:lnTo>
                  <a:lnTo>
                    <a:pt x="112" y="85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124" y="70"/>
                  </a:lnTo>
                  <a:lnTo>
                    <a:pt x="127" y="63"/>
                  </a:lnTo>
                  <a:lnTo>
                    <a:pt x="128" y="56"/>
                  </a:lnTo>
                  <a:lnTo>
                    <a:pt x="127" y="48"/>
                  </a:lnTo>
                  <a:lnTo>
                    <a:pt x="125" y="41"/>
                  </a:lnTo>
                  <a:lnTo>
                    <a:pt x="121" y="34"/>
                  </a:lnTo>
                  <a:lnTo>
                    <a:pt x="115" y="28"/>
                  </a:lnTo>
                  <a:lnTo>
                    <a:pt x="110" y="21"/>
                  </a:lnTo>
                  <a:lnTo>
                    <a:pt x="103" y="16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86" y="8"/>
                  </a:lnTo>
                  <a:lnTo>
                    <a:pt x="78" y="4"/>
                  </a:lnTo>
                  <a:lnTo>
                    <a:pt x="69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0" y="3"/>
                  </a:lnTo>
                  <a:lnTo>
                    <a:pt x="32" y="6"/>
                  </a:lnTo>
                  <a:lnTo>
                    <a:pt x="24" y="10"/>
                  </a:lnTo>
                  <a:lnTo>
                    <a:pt x="17" y="1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5" y="30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1" y="55"/>
                  </a:lnTo>
                  <a:lnTo>
                    <a:pt x="2" y="62"/>
                  </a:lnTo>
                  <a:lnTo>
                    <a:pt x="5" y="70"/>
                  </a:lnTo>
                  <a:lnTo>
                    <a:pt x="9" y="78"/>
                  </a:lnTo>
                  <a:lnTo>
                    <a:pt x="15" y="85"/>
                  </a:lnTo>
                  <a:lnTo>
                    <a:pt x="22" y="91"/>
                  </a:lnTo>
                  <a:lnTo>
                    <a:pt x="29" y="97"/>
                  </a:lnTo>
                  <a:lnTo>
                    <a:pt x="29" y="97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2" name="Freeform 374">
              <a:extLst>
                <a:ext uri="{FF2B5EF4-FFF2-40B4-BE49-F238E27FC236}">
                  <a16:creationId xmlns:a16="http://schemas.microsoft.com/office/drawing/2014/main" id="{74148BBA-12E0-3029-D2FB-E8A3FC5C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934"/>
              <a:ext cx="18" cy="15"/>
            </a:xfrm>
            <a:custGeom>
              <a:avLst/>
              <a:gdLst>
                <a:gd name="T0" fmla="*/ 26 w 110"/>
                <a:gd name="T1" fmla="*/ 84 h 90"/>
                <a:gd name="T2" fmla="*/ 26 w 110"/>
                <a:gd name="T3" fmla="*/ 84 h 90"/>
                <a:gd name="T4" fmla="*/ 34 w 110"/>
                <a:gd name="T5" fmla="*/ 87 h 90"/>
                <a:gd name="T6" fmla="*/ 41 w 110"/>
                <a:gd name="T7" fmla="*/ 89 h 90"/>
                <a:gd name="T8" fmla="*/ 49 w 110"/>
                <a:gd name="T9" fmla="*/ 90 h 90"/>
                <a:gd name="T10" fmla="*/ 58 w 110"/>
                <a:gd name="T11" fmla="*/ 90 h 90"/>
                <a:gd name="T12" fmla="*/ 66 w 110"/>
                <a:gd name="T13" fmla="*/ 89 h 90"/>
                <a:gd name="T14" fmla="*/ 74 w 110"/>
                <a:gd name="T15" fmla="*/ 87 h 90"/>
                <a:gd name="T16" fmla="*/ 83 w 110"/>
                <a:gd name="T17" fmla="*/ 84 h 90"/>
                <a:gd name="T18" fmla="*/ 90 w 110"/>
                <a:gd name="T19" fmla="*/ 80 h 90"/>
                <a:gd name="T20" fmla="*/ 96 w 110"/>
                <a:gd name="T21" fmla="*/ 74 h 90"/>
                <a:gd name="T22" fmla="*/ 101 w 110"/>
                <a:gd name="T23" fmla="*/ 69 h 90"/>
                <a:gd name="T24" fmla="*/ 101 w 110"/>
                <a:gd name="T25" fmla="*/ 69 h 90"/>
                <a:gd name="T26" fmla="*/ 106 w 110"/>
                <a:gd name="T27" fmla="*/ 62 h 90"/>
                <a:gd name="T28" fmla="*/ 109 w 110"/>
                <a:gd name="T29" fmla="*/ 56 h 90"/>
                <a:gd name="T30" fmla="*/ 110 w 110"/>
                <a:gd name="T31" fmla="*/ 48 h 90"/>
                <a:gd name="T32" fmla="*/ 109 w 110"/>
                <a:gd name="T33" fmla="*/ 42 h 90"/>
                <a:gd name="T34" fmla="*/ 108 w 110"/>
                <a:gd name="T35" fmla="*/ 35 h 90"/>
                <a:gd name="T36" fmla="*/ 105 w 110"/>
                <a:gd name="T37" fmla="*/ 30 h 90"/>
                <a:gd name="T38" fmla="*/ 100 w 110"/>
                <a:gd name="T39" fmla="*/ 23 h 90"/>
                <a:gd name="T40" fmla="*/ 95 w 110"/>
                <a:gd name="T41" fmla="*/ 18 h 90"/>
                <a:gd name="T42" fmla="*/ 89 w 110"/>
                <a:gd name="T43" fmla="*/ 13 h 90"/>
                <a:gd name="T44" fmla="*/ 82 w 110"/>
                <a:gd name="T45" fmla="*/ 9 h 90"/>
                <a:gd name="T46" fmla="*/ 82 w 110"/>
                <a:gd name="T47" fmla="*/ 9 h 90"/>
                <a:gd name="T48" fmla="*/ 74 w 110"/>
                <a:gd name="T49" fmla="*/ 6 h 90"/>
                <a:gd name="T50" fmla="*/ 67 w 110"/>
                <a:gd name="T51" fmla="*/ 2 h 90"/>
                <a:gd name="T52" fmla="*/ 59 w 110"/>
                <a:gd name="T53" fmla="*/ 0 h 90"/>
                <a:gd name="T54" fmla="*/ 51 w 110"/>
                <a:gd name="T55" fmla="*/ 0 h 90"/>
                <a:gd name="T56" fmla="*/ 43 w 110"/>
                <a:gd name="T57" fmla="*/ 0 h 90"/>
                <a:gd name="T58" fmla="*/ 35 w 110"/>
                <a:gd name="T59" fmla="*/ 2 h 90"/>
                <a:gd name="T60" fmla="*/ 27 w 110"/>
                <a:gd name="T61" fmla="*/ 5 h 90"/>
                <a:gd name="T62" fmla="*/ 19 w 110"/>
                <a:gd name="T63" fmla="*/ 8 h 90"/>
                <a:gd name="T64" fmla="*/ 13 w 110"/>
                <a:gd name="T65" fmla="*/ 13 h 90"/>
                <a:gd name="T66" fmla="*/ 7 w 110"/>
                <a:gd name="T67" fmla="*/ 19 h 90"/>
                <a:gd name="T68" fmla="*/ 7 w 110"/>
                <a:gd name="T69" fmla="*/ 19 h 90"/>
                <a:gd name="T70" fmla="*/ 2 w 110"/>
                <a:gd name="T71" fmla="*/ 25 h 90"/>
                <a:gd name="T72" fmla="*/ 0 w 110"/>
                <a:gd name="T73" fmla="*/ 33 h 90"/>
                <a:gd name="T74" fmla="*/ 0 w 110"/>
                <a:gd name="T75" fmla="*/ 40 h 90"/>
                <a:gd name="T76" fmla="*/ 0 w 110"/>
                <a:gd name="T77" fmla="*/ 46 h 90"/>
                <a:gd name="T78" fmla="*/ 2 w 110"/>
                <a:gd name="T79" fmla="*/ 54 h 90"/>
                <a:gd name="T80" fmla="*/ 5 w 110"/>
                <a:gd name="T81" fmla="*/ 61 h 90"/>
                <a:gd name="T82" fmla="*/ 9 w 110"/>
                <a:gd name="T83" fmla="*/ 67 h 90"/>
                <a:gd name="T84" fmla="*/ 14 w 110"/>
                <a:gd name="T85" fmla="*/ 73 h 90"/>
                <a:gd name="T86" fmla="*/ 20 w 110"/>
                <a:gd name="T87" fmla="*/ 79 h 90"/>
                <a:gd name="T88" fmla="*/ 26 w 110"/>
                <a:gd name="T89" fmla="*/ 84 h 90"/>
                <a:gd name="T90" fmla="*/ 26 w 110"/>
                <a:gd name="T91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0" h="90">
                  <a:moveTo>
                    <a:pt x="26" y="84"/>
                  </a:moveTo>
                  <a:lnTo>
                    <a:pt x="26" y="84"/>
                  </a:lnTo>
                  <a:lnTo>
                    <a:pt x="34" y="87"/>
                  </a:lnTo>
                  <a:lnTo>
                    <a:pt x="41" y="89"/>
                  </a:lnTo>
                  <a:lnTo>
                    <a:pt x="49" y="90"/>
                  </a:lnTo>
                  <a:lnTo>
                    <a:pt x="58" y="90"/>
                  </a:lnTo>
                  <a:lnTo>
                    <a:pt x="66" y="89"/>
                  </a:lnTo>
                  <a:lnTo>
                    <a:pt x="74" y="87"/>
                  </a:lnTo>
                  <a:lnTo>
                    <a:pt x="83" y="84"/>
                  </a:lnTo>
                  <a:lnTo>
                    <a:pt x="90" y="80"/>
                  </a:lnTo>
                  <a:lnTo>
                    <a:pt x="96" y="74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6" y="62"/>
                  </a:lnTo>
                  <a:lnTo>
                    <a:pt x="109" y="56"/>
                  </a:lnTo>
                  <a:lnTo>
                    <a:pt x="110" y="48"/>
                  </a:lnTo>
                  <a:lnTo>
                    <a:pt x="109" y="42"/>
                  </a:lnTo>
                  <a:lnTo>
                    <a:pt x="108" y="35"/>
                  </a:lnTo>
                  <a:lnTo>
                    <a:pt x="105" y="30"/>
                  </a:lnTo>
                  <a:lnTo>
                    <a:pt x="100" y="23"/>
                  </a:lnTo>
                  <a:lnTo>
                    <a:pt x="95" y="18"/>
                  </a:lnTo>
                  <a:lnTo>
                    <a:pt x="89" y="13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74" y="6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7" y="5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9" y="67"/>
                  </a:lnTo>
                  <a:lnTo>
                    <a:pt x="14" y="73"/>
                  </a:lnTo>
                  <a:lnTo>
                    <a:pt x="20" y="79"/>
                  </a:lnTo>
                  <a:lnTo>
                    <a:pt x="26" y="84"/>
                  </a:lnTo>
                  <a:lnTo>
                    <a:pt x="26" y="84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3" name="Freeform 375">
              <a:extLst>
                <a:ext uri="{FF2B5EF4-FFF2-40B4-BE49-F238E27FC236}">
                  <a16:creationId xmlns:a16="http://schemas.microsoft.com/office/drawing/2014/main" id="{8287C1C5-1B7E-99D8-A181-E8694936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" y="1923"/>
              <a:ext cx="24" cy="8"/>
            </a:xfrm>
            <a:custGeom>
              <a:avLst/>
              <a:gdLst>
                <a:gd name="T0" fmla="*/ 145 w 145"/>
                <a:gd name="T1" fmla="*/ 5 h 45"/>
                <a:gd name="T2" fmla="*/ 145 w 145"/>
                <a:gd name="T3" fmla="*/ 5 h 45"/>
                <a:gd name="T4" fmla="*/ 141 w 145"/>
                <a:gd name="T5" fmla="*/ 5 h 45"/>
                <a:gd name="T6" fmla="*/ 134 w 145"/>
                <a:gd name="T7" fmla="*/ 5 h 45"/>
                <a:gd name="T8" fmla="*/ 123 w 145"/>
                <a:gd name="T9" fmla="*/ 5 h 45"/>
                <a:gd name="T10" fmla="*/ 108 w 145"/>
                <a:gd name="T11" fmla="*/ 7 h 45"/>
                <a:gd name="T12" fmla="*/ 92 w 145"/>
                <a:gd name="T13" fmla="*/ 9 h 45"/>
                <a:gd name="T14" fmla="*/ 73 w 145"/>
                <a:gd name="T15" fmla="*/ 12 h 45"/>
                <a:gd name="T16" fmla="*/ 54 w 145"/>
                <a:gd name="T17" fmla="*/ 17 h 45"/>
                <a:gd name="T18" fmla="*/ 34 w 145"/>
                <a:gd name="T19" fmla="*/ 24 h 45"/>
                <a:gd name="T20" fmla="*/ 17 w 145"/>
                <a:gd name="T21" fmla="*/ 33 h 45"/>
                <a:gd name="T22" fmla="*/ 0 w 145"/>
                <a:gd name="T23" fmla="*/ 45 h 45"/>
                <a:gd name="T24" fmla="*/ 0 w 145"/>
                <a:gd name="T25" fmla="*/ 45 h 45"/>
                <a:gd name="T26" fmla="*/ 1 w 145"/>
                <a:gd name="T27" fmla="*/ 45 h 45"/>
                <a:gd name="T28" fmla="*/ 3 w 145"/>
                <a:gd name="T29" fmla="*/ 41 h 45"/>
                <a:gd name="T30" fmla="*/ 7 w 145"/>
                <a:gd name="T31" fmla="*/ 38 h 45"/>
                <a:gd name="T32" fmla="*/ 11 w 145"/>
                <a:gd name="T33" fmla="*/ 33 h 45"/>
                <a:gd name="T34" fmla="*/ 18 w 145"/>
                <a:gd name="T35" fmla="*/ 28 h 45"/>
                <a:gd name="T36" fmla="*/ 25 w 145"/>
                <a:gd name="T37" fmla="*/ 23 h 45"/>
                <a:gd name="T38" fmla="*/ 33 w 145"/>
                <a:gd name="T39" fmla="*/ 17 h 45"/>
                <a:gd name="T40" fmla="*/ 42 w 145"/>
                <a:gd name="T41" fmla="*/ 12 h 45"/>
                <a:gd name="T42" fmla="*/ 50 w 145"/>
                <a:gd name="T43" fmla="*/ 8 h 45"/>
                <a:gd name="T44" fmla="*/ 59 w 145"/>
                <a:gd name="T45" fmla="*/ 5 h 45"/>
                <a:gd name="T46" fmla="*/ 59 w 145"/>
                <a:gd name="T47" fmla="*/ 5 h 45"/>
                <a:gd name="T48" fmla="*/ 69 w 145"/>
                <a:gd name="T49" fmla="*/ 3 h 45"/>
                <a:gd name="T50" fmla="*/ 78 w 145"/>
                <a:gd name="T51" fmla="*/ 1 h 45"/>
                <a:gd name="T52" fmla="*/ 88 w 145"/>
                <a:gd name="T53" fmla="*/ 0 h 45"/>
                <a:gd name="T54" fmla="*/ 98 w 145"/>
                <a:gd name="T55" fmla="*/ 0 h 45"/>
                <a:gd name="T56" fmla="*/ 107 w 145"/>
                <a:gd name="T57" fmla="*/ 0 h 45"/>
                <a:gd name="T58" fmla="*/ 116 w 145"/>
                <a:gd name="T59" fmla="*/ 0 h 45"/>
                <a:gd name="T60" fmla="*/ 125 w 145"/>
                <a:gd name="T61" fmla="*/ 1 h 45"/>
                <a:gd name="T62" fmla="*/ 133 w 145"/>
                <a:gd name="T63" fmla="*/ 2 h 45"/>
                <a:gd name="T64" fmla="*/ 139 w 145"/>
                <a:gd name="T65" fmla="*/ 3 h 45"/>
                <a:gd name="T66" fmla="*/ 145 w 145"/>
                <a:gd name="T67" fmla="*/ 5 h 45"/>
                <a:gd name="T68" fmla="*/ 145 w 145"/>
                <a:gd name="T6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45">
                  <a:moveTo>
                    <a:pt x="145" y="5"/>
                  </a:moveTo>
                  <a:lnTo>
                    <a:pt x="145" y="5"/>
                  </a:lnTo>
                  <a:lnTo>
                    <a:pt x="141" y="5"/>
                  </a:lnTo>
                  <a:lnTo>
                    <a:pt x="134" y="5"/>
                  </a:lnTo>
                  <a:lnTo>
                    <a:pt x="123" y="5"/>
                  </a:lnTo>
                  <a:lnTo>
                    <a:pt x="108" y="7"/>
                  </a:lnTo>
                  <a:lnTo>
                    <a:pt x="92" y="9"/>
                  </a:lnTo>
                  <a:lnTo>
                    <a:pt x="73" y="12"/>
                  </a:lnTo>
                  <a:lnTo>
                    <a:pt x="54" y="17"/>
                  </a:lnTo>
                  <a:lnTo>
                    <a:pt x="34" y="24"/>
                  </a:lnTo>
                  <a:lnTo>
                    <a:pt x="17" y="3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3" y="41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3" y="17"/>
                  </a:lnTo>
                  <a:lnTo>
                    <a:pt x="42" y="12"/>
                  </a:lnTo>
                  <a:lnTo>
                    <a:pt x="50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9" y="3"/>
                  </a:lnTo>
                  <a:lnTo>
                    <a:pt x="78" y="1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107" y="0"/>
                  </a:lnTo>
                  <a:lnTo>
                    <a:pt x="116" y="0"/>
                  </a:lnTo>
                  <a:lnTo>
                    <a:pt x="125" y="1"/>
                  </a:lnTo>
                  <a:lnTo>
                    <a:pt x="133" y="2"/>
                  </a:lnTo>
                  <a:lnTo>
                    <a:pt x="139" y="3"/>
                  </a:lnTo>
                  <a:lnTo>
                    <a:pt x="145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4" name="Freeform 376">
              <a:extLst>
                <a:ext uri="{FF2B5EF4-FFF2-40B4-BE49-F238E27FC236}">
                  <a16:creationId xmlns:a16="http://schemas.microsoft.com/office/drawing/2014/main" id="{1E2C200E-A647-B525-2D33-6639F7B70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935"/>
              <a:ext cx="36" cy="20"/>
            </a:xfrm>
            <a:custGeom>
              <a:avLst/>
              <a:gdLst>
                <a:gd name="T0" fmla="*/ 0 w 221"/>
                <a:gd name="T1" fmla="*/ 75 h 120"/>
                <a:gd name="T2" fmla="*/ 0 w 221"/>
                <a:gd name="T3" fmla="*/ 75 h 120"/>
                <a:gd name="T4" fmla="*/ 2 w 221"/>
                <a:gd name="T5" fmla="*/ 76 h 120"/>
                <a:gd name="T6" fmla="*/ 7 w 221"/>
                <a:gd name="T7" fmla="*/ 81 h 120"/>
                <a:gd name="T8" fmla="*/ 14 w 221"/>
                <a:gd name="T9" fmla="*/ 88 h 120"/>
                <a:gd name="T10" fmla="*/ 24 w 221"/>
                <a:gd name="T11" fmla="*/ 96 h 120"/>
                <a:gd name="T12" fmla="*/ 38 w 221"/>
                <a:gd name="T13" fmla="*/ 104 h 120"/>
                <a:gd name="T14" fmla="*/ 53 w 221"/>
                <a:gd name="T15" fmla="*/ 112 h 120"/>
                <a:gd name="T16" fmla="*/ 72 w 221"/>
                <a:gd name="T17" fmla="*/ 117 h 120"/>
                <a:gd name="T18" fmla="*/ 94 w 221"/>
                <a:gd name="T19" fmla="*/ 120 h 120"/>
                <a:gd name="T20" fmla="*/ 119 w 221"/>
                <a:gd name="T21" fmla="*/ 119 h 120"/>
                <a:gd name="T22" fmla="*/ 146 w 221"/>
                <a:gd name="T23" fmla="*/ 114 h 120"/>
                <a:gd name="T24" fmla="*/ 146 w 221"/>
                <a:gd name="T25" fmla="*/ 114 h 120"/>
                <a:gd name="T26" fmla="*/ 171 w 221"/>
                <a:gd name="T27" fmla="*/ 106 h 120"/>
                <a:gd name="T28" fmla="*/ 190 w 221"/>
                <a:gd name="T29" fmla="*/ 94 h 120"/>
                <a:gd name="T30" fmla="*/ 204 w 221"/>
                <a:gd name="T31" fmla="*/ 82 h 120"/>
                <a:gd name="T32" fmla="*/ 213 w 221"/>
                <a:gd name="T33" fmla="*/ 69 h 120"/>
                <a:gd name="T34" fmla="*/ 218 w 221"/>
                <a:gd name="T35" fmla="*/ 55 h 120"/>
                <a:gd name="T36" fmla="*/ 221 w 221"/>
                <a:gd name="T37" fmla="*/ 41 h 120"/>
                <a:gd name="T38" fmla="*/ 221 w 221"/>
                <a:gd name="T39" fmla="*/ 29 h 120"/>
                <a:gd name="T40" fmla="*/ 219 w 221"/>
                <a:gd name="T41" fmla="*/ 16 h 120"/>
                <a:gd name="T42" fmla="*/ 217 w 221"/>
                <a:gd name="T43" fmla="*/ 7 h 120"/>
                <a:gd name="T44" fmla="*/ 216 w 221"/>
                <a:gd name="T45" fmla="*/ 0 h 120"/>
                <a:gd name="T46" fmla="*/ 216 w 221"/>
                <a:gd name="T47" fmla="*/ 0 h 120"/>
                <a:gd name="T48" fmla="*/ 216 w 221"/>
                <a:gd name="T49" fmla="*/ 2 h 120"/>
                <a:gd name="T50" fmla="*/ 216 w 221"/>
                <a:gd name="T51" fmla="*/ 8 h 120"/>
                <a:gd name="T52" fmla="*/ 215 w 221"/>
                <a:gd name="T53" fmla="*/ 17 h 120"/>
                <a:gd name="T54" fmla="*/ 214 w 221"/>
                <a:gd name="T55" fmla="*/ 29 h 120"/>
                <a:gd name="T56" fmla="*/ 210 w 221"/>
                <a:gd name="T57" fmla="*/ 41 h 120"/>
                <a:gd name="T58" fmla="*/ 203 w 221"/>
                <a:gd name="T59" fmla="*/ 55 h 120"/>
                <a:gd name="T60" fmla="*/ 195 w 221"/>
                <a:gd name="T61" fmla="*/ 68 h 120"/>
                <a:gd name="T62" fmla="*/ 182 w 221"/>
                <a:gd name="T63" fmla="*/ 81 h 120"/>
                <a:gd name="T64" fmla="*/ 167 w 221"/>
                <a:gd name="T65" fmla="*/ 91 h 120"/>
                <a:gd name="T66" fmla="*/ 146 w 221"/>
                <a:gd name="T67" fmla="*/ 99 h 120"/>
                <a:gd name="T68" fmla="*/ 146 w 221"/>
                <a:gd name="T69" fmla="*/ 99 h 120"/>
                <a:gd name="T70" fmla="*/ 121 w 221"/>
                <a:gd name="T71" fmla="*/ 103 h 120"/>
                <a:gd name="T72" fmla="*/ 99 w 221"/>
                <a:gd name="T73" fmla="*/ 103 h 120"/>
                <a:gd name="T74" fmla="*/ 77 w 221"/>
                <a:gd name="T75" fmla="*/ 101 h 120"/>
                <a:gd name="T76" fmla="*/ 59 w 221"/>
                <a:gd name="T77" fmla="*/ 97 h 120"/>
                <a:gd name="T78" fmla="*/ 42 w 221"/>
                <a:gd name="T79" fmla="*/ 92 h 120"/>
                <a:gd name="T80" fmla="*/ 27 w 221"/>
                <a:gd name="T81" fmla="*/ 88 h 120"/>
                <a:gd name="T82" fmla="*/ 16 w 221"/>
                <a:gd name="T83" fmla="*/ 83 h 120"/>
                <a:gd name="T84" fmla="*/ 8 w 221"/>
                <a:gd name="T85" fmla="*/ 79 h 120"/>
                <a:gd name="T86" fmla="*/ 2 w 221"/>
                <a:gd name="T87" fmla="*/ 76 h 120"/>
                <a:gd name="T88" fmla="*/ 0 w 221"/>
                <a:gd name="T89" fmla="*/ 75 h 120"/>
                <a:gd name="T90" fmla="*/ 0 w 221"/>
                <a:gd name="T91" fmla="*/ 7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120">
                  <a:moveTo>
                    <a:pt x="0" y="75"/>
                  </a:moveTo>
                  <a:lnTo>
                    <a:pt x="0" y="75"/>
                  </a:lnTo>
                  <a:lnTo>
                    <a:pt x="2" y="76"/>
                  </a:lnTo>
                  <a:lnTo>
                    <a:pt x="7" y="81"/>
                  </a:lnTo>
                  <a:lnTo>
                    <a:pt x="14" y="88"/>
                  </a:lnTo>
                  <a:lnTo>
                    <a:pt x="24" y="96"/>
                  </a:lnTo>
                  <a:lnTo>
                    <a:pt x="38" y="104"/>
                  </a:lnTo>
                  <a:lnTo>
                    <a:pt x="53" y="112"/>
                  </a:lnTo>
                  <a:lnTo>
                    <a:pt x="72" y="117"/>
                  </a:lnTo>
                  <a:lnTo>
                    <a:pt x="94" y="120"/>
                  </a:lnTo>
                  <a:lnTo>
                    <a:pt x="119" y="119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71" y="106"/>
                  </a:lnTo>
                  <a:lnTo>
                    <a:pt x="190" y="94"/>
                  </a:lnTo>
                  <a:lnTo>
                    <a:pt x="204" y="82"/>
                  </a:lnTo>
                  <a:lnTo>
                    <a:pt x="213" y="69"/>
                  </a:lnTo>
                  <a:lnTo>
                    <a:pt x="218" y="55"/>
                  </a:lnTo>
                  <a:lnTo>
                    <a:pt x="221" y="41"/>
                  </a:lnTo>
                  <a:lnTo>
                    <a:pt x="221" y="29"/>
                  </a:lnTo>
                  <a:lnTo>
                    <a:pt x="219" y="16"/>
                  </a:lnTo>
                  <a:lnTo>
                    <a:pt x="217" y="7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2"/>
                  </a:lnTo>
                  <a:lnTo>
                    <a:pt x="216" y="8"/>
                  </a:lnTo>
                  <a:lnTo>
                    <a:pt x="215" y="17"/>
                  </a:lnTo>
                  <a:lnTo>
                    <a:pt x="214" y="29"/>
                  </a:lnTo>
                  <a:lnTo>
                    <a:pt x="210" y="41"/>
                  </a:lnTo>
                  <a:lnTo>
                    <a:pt x="203" y="55"/>
                  </a:lnTo>
                  <a:lnTo>
                    <a:pt x="195" y="68"/>
                  </a:lnTo>
                  <a:lnTo>
                    <a:pt x="182" y="81"/>
                  </a:lnTo>
                  <a:lnTo>
                    <a:pt x="167" y="91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21" y="103"/>
                  </a:lnTo>
                  <a:lnTo>
                    <a:pt x="99" y="103"/>
                  </a:lnTo>
                  <a:lnTo>
                    <a:pt x="77" y="101"/>
                  </a:lnTo>
                  <a:lnTo>
                    <a:pt x="59" y="97"/>
                  </a:lnTo>
                  <a:lnTo>
                    <a:pt x="42" y="92"/>
                  </a:lnTo>
                  <a:lnTo>
                    <a:pt x="27" y="88"/>
                  </a:lnTo>
                  <a:lnTo>
                    <a:pt x="16" y="83"/>
                  </a:lnTo>
                  <a:lnTo>
                    <a:pt x="8" y="79"/>
                  </a:lnTo>
                  <a:lnTo>
                    <a:pt x="2" y="76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5" name="Freeform 377">
              <a:extLst>
                <a:ext uri="{FF2B5EF4-FFF2-40B4-BE49-F238E27FC236}">
                  <a16:creationId xmlns:a16="http://schemas.microsoft.com/office/drawing/2014/main" id="{E2BD0BEE-D23A-34B2-FCF4-232CFE4F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1930"/>
              <a:ext cx="20" cy="12"/>
            </a:xfrm>
            <a:custGeom>
              <a:avLst/>
              <a:gdLst>
                <a:gd name="T0" fmla="*/ 124 w 124"/>
                <a:gd name="T1" fmla="*/ 42 h 67"/>
                <a:gd name="T2" fmla="*/ 124 w 124"/>
                <a:gd name="T3" fmla="*/ 42 h 67"/>
                <a:gd name="T4" fmla="*/ 122 w 124"/>
                <a:gd name="T5" fmla="*/ 38 h 67"/>
                <a:gd name="T6" fmla="*/ 120 w 124"/>
                <a:gd name="T7" fmla="*/ 34 h 67"/>
                <a:gd name="T8" fmla="*/ 118 w 124"/>
                <a:gd name="T9" fmla="*/ 31 h 67"/>
                <a:gd name="T10" fmla="*/ 114 w 124"/>
                <a:gd name="T11" fmla="*/ 27 h 67"/>
                <a:gd name="T12" fmla="*/ 112 w 124"/>
                <a:gd name="T13" fmla="*/ 23 h 67"/>
                <a:gd name="T14" fmla="*/ 109 w 124"/>
                <a:gd name="T15" fmla="*/ 20 h 67"/>
                <a:gd name="T16" fmla="*/ 105 w 124"/>
                <a:gd name="T17" fmla="*/ 18 h 67"/>
                <a:gd name="T18" fmla="*/ 102 w 124"/>
                <a:gd name="T19" fmla="*/ 16 h 67"/>
                <a:gd name="T20" fmla="*/ 98 w 124"/>
                <a:gd name="T21" fmla="*/ 14 h 67"/>
                <a:gd name="T22" fmla="*/ 94 w 124"/>
                <a:gd name="T23" fmla="*/ 12 h 67"/>
                <a:gd name="T24" fmla="*/ 94 w 124"/>
                <a:gd name="T25" fmla="*/ 12 h 67"/>
                <a:gd name="T26" fmla="*/ 85 w 124"/>
                <a:gd name="T27" fmla="*/ 8 h 67"/>
                <a:gd name="T28" fmla="*/ 77 w 124"/>
                <a:gd name="T29" fmla="*/ 4 h 67"/>
                <a:gd name="T30" fmla="*/ 68 w 124"/>
                <a:gd name="T31" fmla="*/ 2 h 67"/>
                <a:gd name="T32" fmla="*/ 58 w 124"/>
                <a:gd name="T33" fmla="*/ 0 h 67"/>
                <a:gd name="T34" fmla="*/ 49 w 124"/>
                <a:gd name="T35" fmla="*/ 0 h 67"/>
                <a:gd name="T36" fmla="*/ 39 w 124"/>
                <a:gd name="T37" fmla="*/ 3 h 67"/>
                <a:gd name="T38" fmla="*/ 31 w 124"/>
                <a:gd name="T39" fmla="*/ 6 h 67"/>
                <a:gd name="T40" fmla="*/ 23 w 124"/>
                <a:gd name="T41" fmla="*/ 10 h 67"/>
                <a:gd name="T42" fmla="*/ 16 w 124"/>
                <a:gd name="T43" fmla="*/ 15 h 67"/>
                <a:gd name="T44" fmla="*/ 8 w 124"/>
                <a:gd name="T45" fmla="*/ 22 h 67"/>
                <a:gd name="T46" fmla="*/ 8 w 124"/>
                <a:gd name="T47" fmla="*/ 22 h 67"/>
                <a:gd name="T48" fmla="*/ 6 w 124"/>
                <a:gd name="T49" fmla="*/ 27 h 67"/>
                <a:gd name="T50" fmla="*/ 3 w 124"/>
                <a:gd name="T51" fmla="*/ 31 h 67"/>
                <a:gd name="T52" fmla="*/ 2 w 124"/>
                <a:gd name="T53" fmla="*/ 35 h 67"/>
                <a:gd name="T54" fmla="*/ 0 w 124"/>
                <a:gd name="T55" fmla="*/ 40 h 67"/>
                <a:gd name="T56" fmla="*/ 0 w 124"/>
                <a:gd name="T57" fmla="*/ 44 h 67"/>
                <a:gd name="T58" fmla="*/ 0 w 124"/>
                <a:gd name="T59" fmla="*/ 48 h 67"/>
                <a:gd name="T60" fmla="*/ 0 w 124"/>
                <a:gd name="T61" fmla="*/ 54 h 67"/>
                <a:gd name="T62" fmla="*/ 1 w 124"/>
                <a:gd name="T63" fmla="*/ 58 h 67"/>
                <a:gd name="T64" fmla="*/ 2 w 124"/>
                <a:gd name="T65" fmla="*/ 63 h 67"/>
                <a:gd name="T66" fmla="*/ 3 w 124"/>
                <a:gd name="T6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67">
                  <a:moveTo>
                    <a:pt x="124" y="42"/>
                  </a:moveTo>
                  <a:lnTo>
                    <a:pt x="124" y="42"/>
                  </a:lnTo>
                  <a:lnTo>
                    <a:pt x="122" y="38"/>
                  </a:lnTo>
                  <a:lnTo>
                    <a:pt x="120" y="34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2" y="23"/>
                  </a:lnTo>
                  <a:lnTo>
                    <a:pt x="109" y="20"/>
                  </a:lnTo>
                  <a:lnTo>
                    <a:pt x="105" y="18"/>
                  </a:lnTo>
                  <a:lnTo>
                    <a:pt x="102" y="16"/>
                  </a:lnTo>
                  <a:lnTo>
                    <a:pt x="98" y="14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85" y="8"/>
                  </a:lnTo>
                  <a:lnTo>
                    <a:pt x="77" y="4"/>
                  </a:lnTo>
                  <a:lnTo>
                    <a:pt x="68" y="2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39" y="3"/>
                  </a:lnTo>
                  <a:lnTo>
                    <a:pt x="31" y="6"/>
                  </a:lnTo>
                  <a:lnTo>
                    <a:pt x="23" y="10"/>
                  </a:lnTo>
                  <a:lnTo>
                    <a:pt x="16" y="1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7"/>
                  </a:lnTo>
                  <a:lnTo>
                    <a:pt x="3" y="31"/>
                  </a:lnTo>
                  <a:lnTo>
                    <a:pt x="2" y="35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2" y="63"/>
                  </a:lnTo>
                  <a:lnTo>
                    <a:pt x="3" y="6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6" name="Freeform 378">
              <a:extLst>
                <a:ext uri="{FF2B5EF4-FFF2-40B4-BE49-F238E27FC236}">
                  <a16:creationId xmlns:a16="http://schemas.microsoft.com/office/drawing/2014/main" id="{8A6ED393-08BD-C5DB-0AB1-5391AB37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1821"/>
              <a:ext cx="89" cy="73"/>
            </a:xfrm>
            <a:custGeom>
              <a:avLst/>
              <a:gdLst>
                <a:gd name="T0" fmla="*/ 182 w 534"/>
                <a:gd name="T1" fmla="*/ 12 h 438"/>
                <a:gd name="T2" fmla="*/ 182 w 534"/>
                <a:gd name="T3" fmla="*/ 12 h 438"/>
                <a:gd name="T4" fmla="*/ 177 w 534"/>
                <a:gd name="T5" fmla="*/ 14 h 438"/>
                <a:gd name="T6" fmla="*/ 163 w 534"/>
                <a:gd name="T7" fmla="*/ 18 h 438"/>
                <a:gd name="T8" fmla="*/ 144 w 534"/>
                <a:gd name="T9" fmla="*/ 25 h 438"/>
                <a:gd name="T10" fmla="*/ 120 w 534"/>
                <a:gd name="T11" fmla="*/ 36 h 438"/>
                <a:gd name="T12" fmla="*/ 94 w 534"/>
                <a:gd name="T13" fmla="*/ 49 h 438"/>
                <a:gd name="T14" fmla="*/ 67 w 534"/>
                <a:gd name="T15" fmla="*/ 66 h 438"/>
                <a:gd name="T16" fmla="*/ 43 w 534"/>
                <a:gd name="T17" fmla="*/ 86 h 438"/>
                <a:gd name="T18" fmla="*/ 22 w 534"/>
                <a:gd name="T19" fmla="*/ 107 h 438"/>
                <a:gd name="T20" fmla="*/ 8 w 534"/>
                <a:gd name="T21" fmla="*/ 133 h 438"/>
                <a:gd name="T22" fmla="*/ 2 w 534"/>
                <a:gd name="T23" fmla="*/ 162 h 438"/>
                <a:gd name="T24" fmla="*/ 2 w 534"/>
                <a:gd name="T25" fmla="*/ 162 h 438"/>
                <a:gd name="T26" fmla="*/ 0 w 534"/>
                <a:gd name="T27" fmla="*/ 195 h 438"/>
                <a:gd name="T28" fmla="*/ 1 w 534"/>
                <a:gd name="T29" fmla="*/ 234 h 438"/>
                <a:gd name="T30" fmla="*/ 6 w 534"/>
                <a:gd name="T31" fmla="*/ 275 h 438"/>
                <a:gd name="T32" fmla="*/ 18 w 534"/>
                <a:gd name="T33" fmla="*/ 316 h 438"/>
                <a:gd name="T34" fmla="*/ 38 w 534"/>
                <a:gd name="T35" fmla="*/ 355 h 438"/>
                <a:gd name="T36" fmla="*/ 69 w 534"/>
                <a:gd name="T37" fmla="*/ 390 h 438"/>
                <a:gd name="T38" fmla="*/ 113 w 534"/>
                <a:gd name="T39" fmla="*/ 417 h 438"/>
                <a:gd name="T40" fmla="*/ 170 w 534"/>
                <a:gd name="T41" fmla="*/ 434 h 438"/>
                <a:gd name="T42" fmla="*/ 244 w 534"/>
                <a:gd name="T43" fmla="*/ 438 h 438"/>
                <a:gd name="T44" fmla="*/ 337 w 534"/>
                <a:gd name="T45" fmla="*/ 427 h 438"/>
                <a:gd name="T46" fmla="*/ 337 w 534"/>
                <a:gd name="T47" fmla="*/ 427 h 438"/>
                <a:gd name="T48" fmla="*/ 424 w 534"/>
                <a:gd name="T49" fmla="*/ 403 h 438"/>
                <a:gd name="T50" fmla="*/ 484 w 534"/>
                <a:gd name="T51" fmla="*/ 370 h 438"/>
                <a:gd name="T52" fmla="*/ 518 w 534"/>
                <a:gd name="T53" fmla="*/ 328 h 438"/>
                <a:gd name="T54" fmla="*/ 534 w 534"/>
                <a:gd name="T55" fmla="*/ 282 h 438"/>
                <a:gd name="T56" fmla="*/ 533 w 534"/>
                <a:gd name="T57" fmla="*/ 235 h 438"/>
                <a:gd name="T58" fmla="*/ 520 w 534"/>
                <a:gd name="T59" fmla="*/ 187 h 438"/>
                <a:gd name="T60" fmla="*/ 499 w 534"/>
                <a:gd name="T61" fmla="*/ 142 h 438"/>
                <a:gd name="T62" fmla="*/ 475 w 534"/>
                <a:gd name="T63" fmla="*/ 102 h 438"/>
                <a:gd name="T64" fmla="*/ 451 w 534"/>
                <a:gd name="T65" fmla="*/ 69 h 438"/>
                <a:gd name="T66" fmla="*/ 432 w 534"/>
                <a:gd name="T67" fmla="*/ 47 h 438"/>
                <a:gd name="T68" fmla="*/ 432 w 534"/>
                <a:gd name="T69" fmla="*/ 47 h 438"/>
                <a:gd name="T70" fmla="*/ 406 w 534"/>
                <a:gd name="T71" fmla="*/ 27 h 438"/>
                <a:gd name="T72" fmla="*/ 375 w 534"/>
                <a:gd name="T73" fmla="*/ 14 h 438"/>
                <a:gd name="T74" fmla="*/ 343 w 534"/>
                <a:gd name="T75" fmla="*/ 5 h 438"/>
                <a:gd name="T76" fmla="*/ 310 w 534"/>
                <a:gd name="T77" fmla="*/ 1 h 438"/>
                <a:gd name="T78" fmla="*/ 277 w 534"/>
                <a:gd name="T79" fmla="*/ 0 h 438"/>
                <a:gd name="T80" fmla="*/ 247 w 534"/>
                <a:gd name="T81" fmla="*/ 2 h 438"/>
                <a:gd name="T82" fmla="*/ 220 w 534"/>
                <a:gd name="T83" fmla="*/ 5 h 438"/>
                <a:gd name="T84" fmla="*/ 200 w 534"/>
                <a:gd name="T85" fmla="*/ 8 h 438"/>
                <a:gd name="T86" fmla="*/ 187 w 534"/>
                <a:gd name="T87" fmla="*/ 11 h 438"/>
                <a:gd name="T88" fmla="*/ 182 w 534"/>
                <a:gd name="T89" fmla="*/ 12 h 438"/>
                <a:gd name="T90" fmla="*/ 182 w 534"/>
                <a:gd name="T91" fmla="*/ 12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4" h="438">
                  <a:moveTo>
                    <a:pt x="182" y="12"/>
                  </a:moveTo>
                  <a:lnTo>
                    <a:pt x="182" y="12"/>
                  </a:lnTo>
                  <a:lnTo>
                    <a:pt x="177" y="14"/>
                  </a:lnTo>
                  <a:lnTo>
                    <a:pt x="163" y="18"/>
                  </a:lnTo>
                  <a:lnTo>
                    <a:pt x="144" y="25"/>
                  </a:lnTo>
                  <a:lnTo>
                    <a:pt x="120" y="36"/>
                  </a:lnTo>
                  <a:lnTo>
                    <a:pt x="94" y="49"/>
                  </a:lnTo>
                  <a:lnTo>
                    <a:pt x="67" y="66"/>
                  </a:lnTo>
                  <a:lnTo>
                    <a:pt x="43" y="86"/>
                  </a:lnTo>
                  <a:lnTo>
                    <a:pt x="22" y="107"/>
                  </a:lnTo>
                  <a:lnTo>
                    <a:pt x="8" y="133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0" y="195"/>
                  </a:lnTo>
                  <a:lnTo>
                    <a:pt x="1" y="234"/>
                  </a:lnTo>
                  <a:lnTo>
                    <a:pt x="6" y="275"/>
                  </a:lnTo>
                  <a:lnTo>
                    <a:pt x="18" y="316"/>
                  </a:lnTo>
                  <a:lnTo>
                    <a:pt x="38" y="355"/>
                  </a:lnTo>
                  <a:lnTo>
                    <a:pt x="69" y="390"/>
                  </a:lnTo>
                  <a:lnTo>
                    <a:pt x="113" y="417"/>
                  </a:lnTo>
                  <a:lnTo>
                    <a:pt x="170" y="434"/>
                  </a:lnTo>
                  <a:lnTo>
                    <a:pt x="244" y="438"/>
                  </a:lnTo>
                  <a:lnTo>
                    <a:pt x="337" y="427"/>
                  </a:lnTo>
                  <a:lnTo>
                    <a:pt x="337" y="427"/>
                  </a:lnTo>
                  <a:lnTo>
                    <a:pt x="424" y="403"/>
                  </a:lnTo>
                  <a:lnTo>
                    <a:pt x="484" y="370"/>
                  </a:lnTo>
                  <a:lnTo>
                    <a:pt x="518" y="328"/>
                  </a:lnTo>
                  <a:lnTo>
                    <a:pt x="534" y="282"/>
                  </a:lnTo>
                  <a:lnTo>
                    <a:pt x="533" y="235"/>
                  </a:lnTo>
                  <a:lnTo>
                    <a:pt x="520" y="187"/>
                  </a:lnTo>
                  <a:lnTo>
                    <a:pt x="499" y="142"/>
                  </a:lnTo>
                  <a:lnTo>
                    <a:pt x="475" y="102"/>
                  </a:lnTo>
                  <a:lnTo>
                    <a:pt x="451" y="69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06" y="27"/>
                  </a:lnTo>
                  <a:lnTo>
                    <a:pt x="375" y="14"/>
                  </a:lnTo>
                  <a:lnTo>
                    <a:pt x="343" y="5"/>
                  </a:lnTo>
                  <a:lnTo>
                    <a:pt x="310" y="1"/>
                  </a:lnTo>
                  <a:lnTo>
                    <a:pt x="277" y="0"/>
                  </a:lnTo>
                  <a:lnTo>
                    <a:pt x="247" y="2"/>
                  </a:lnTo>
                  <a:lnTo>
                    <a:pt x="220" y="5"/>
                  </a:lnTo>
                  <a:lnTo>
                    <a:pt x="200" y="8"/>
                  </a:lnTo>
                  <a:lnTo>
                    <a:pt x="187" y="11"/>
                  </a:lnTo>
                  <a:lnTo>
                    <a:pt x="182" y="12"/>
                  </a:lnTo>
                  <a:lnTo>
                    <a:pt x="182" y="12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7" name="Freeform 379">
              <a:extLst>
                <a:ext uri="{FF2B5EF4-FFF2-40B4-BE49-F238E27FC236}">
                  <a16:creationId xmlns:a16="http://schemas.microsoft.com/office/drawing/2014/main" id="{72560040-A7E7-6FD9-F33E-23894B14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1821"/>
              <a:ext cx="89" cy="73"/>
            </a:xfrm>
            <a:custGeom>
              <a:avLst/>
              <a:gdLst>
                <a:gd name="T0" fmla="*/ 182 w 534"/>
                <a:gd name="T1" fmla="*/ 12 h 438"/>
                <a:gd name="T2" fmla="*/ 182 w 534"/>
                <a:gd name="T3" fmla="*/ 12 h 438"/>
                <a:gd name="T4" fmla="*/ 177 w 534"/>
                <a:gd name="T5" fmla="*/ 14 h 438"/>
                <a:gd name="T6" fmla="*/ 163 w 534"/>
                <a:gd name="T7" fmla="*/ 18 h 438"/>
                <a:gd name="T8" fmla="*/ 144 w 534"/>
                <a:gd name="T9" fmla="*/ 25 h 438"/>
                <a:gd name="T10" fmla="*/ 120 w 534"/>
                <a:gd name="T11" fmla="*/ 36 h 438"/>
                <a:gd name="T12" fmla="*/ 94 w 534"/>
                <a:gd name="T13" fmla="*/ 49 h 438"/>
                <a:gd name="T14" fmla="*/ 67 w 534"/>
                <a:gd name="T15" fmla="*/ 66 h 438"/>
                <a:gd name="T16" fmla="*/ 43 w 534"/>
                <a:gd name="T17" fmla="*/ 86 h 438"/>
                <a:gd name="T18" fmla="*/ 22 w 534"/>
                <a:gd name="T19" fmla="*/ 107 h 438"/>
                <a:gd name="T20" fmla="*/ 8 w 534"/>
                <a:gd name="T21" fmla="*/ 133 h 438"/>
                <a:gd name="T22" fmla="*/ 2 w 534"/>
                <a:gd name="T23" fmla="*/ 162 h 438"/>
                <a:gd name="T24" fmla="*/ 2 w 534"/>
                <a:gd name="T25" fmla="*/ 162 h 438"/>
                <a:gd name="T26" fmla="*/ 0 w 534"/>
                <a:gd name="T27" fmla="*/ 195 h 438"/>
                <a:gd name="T28" fmla="*/ 1 w 534"/>
                <a:gd name="T29" fmla="*/ 234 h 438"/>
                <a:gd name="T30" fmla="*/ 6 w 534"/>
                <a:gd name="T31" fmla="*/ 275 h 438"/>
                <a:gd name="T32" fmla="*/ 18 w 534"/>
                <a:gd name="T33" fmla="*/ 316 h 438"/>
                <a:gd name="T34" fmla="*/ 38 w 534"/>
                <a:gd name="T35" fmla="*/ 355 h 438"/>
                <a:gd name="T36" fmla="*/ 69 w 534"/>
                <a:gd name="T37" fmla="*/ 390 h 438"/>
                <a:gd name="T38" fmla="*/ 113 w 534"/>
                <a:gd name="T39" fmla="*/ 417 h 438"/>
                <a:gd name="T40" fmla="*/ 170 w 534"/>
                <a:gd name="T41" fmla="*/ 434 h 438"/>
                <a:gd name="T42" fmla="*/ 244 w 534"/>
                <a:gd name="T43" fmla="*/ 438 h 438"/>
                <a:gd name="T44" fmla="*/ 337 w 534"/>
                <a:gd name="T45" fmla="*/ 427 h 438"/>
                <a:gd name="T46" fmla="*/ 337 w 534"/>
                <a:gd name="T47" fmla="*/ 427 h 438"/>
                <a:gd name="T48" fmla="*/ 424 w 534"/>
                <a:gd name="T49" fmla="*/ 403 h 438"/>
                <a:gd name="T50" fmla="*/ 484 w 534"/>
                <a:gd name="T51" fmla="*/ 370 h 438"/>
                <a:gd name="T52" fmla="*/ 518 w 534"/>
                <a:gd name="T53" fmla="*/ 328 h 438"/>
                <a:gd name="T54" fmla="*/ 534 w 534"/>
                <a:gd name="T55" fmla="*/ 282 h 438"/>
                <a:gd name="T56" fmla="*/ 533 w 534"/>
                <a:gd name="T57" fmla="*/ 235 h 438"/>
                <a:gd name="T58" fmla="*/ 520 w 534"/>
                <a:gd name="T59" fmla="*/ 187 h 438"/>
                <a:gd name="T60" fmla="*/ 499 w 534"/>
                <a:gd name="T61" fmla="*/ 142 h 438"/>
                <a:gd name="T62" fmla="*/ 475 w 534"/>
                <a:gd name="T63" fmla="*/ 102 h 438"/>
                <a:gd name="T64" fmla="*/ 451 w 534"/>
                <a:gd name="T65" fmla="*/ 69 h 438"/>
                <a:gd name="T66" fmla="*/ 432 w 534"/>
                <a:gd name="T67" fmla="*/ 47 h 438"/>
                <a:gd name="T68" fmla="*/ 432 w 534"/>
                <a:gd name="T69" fmla="*/ 47 h 438"/>
                <a:gd name="T70" fmla="*/ 406 w 534"/>
                <a:gd name="T71" fmla="*/ 27 h 438"/>
                <a:gd name="T72" fmla="*/ 375 w 534"/>
                <a:gd name="T73" fmla="*/ 14 h 438"/>
                <a:gd name="T74" fmla="*/ 343 w 534"/>
                <a:gd name="T75" fmla="*/ 5 h 438"/>
                <a:gd name="T76" fmla="*/ 310 w 534"/>
                <a:gd name="T77" fmla="*/ 1 h 438"/>
                <a:gd name="T78" fmla="*/ 277 w 534"/>
                <a:gd name="T79" fmla="*/ 0 h 438"/>
                <a:gd name="T80" fmla="*/ 247 w 534"/>
                <a:gd name="T81" fmla="*/ 2 h 438"/>
                <a:gd name="T82" fmla="*/ 220 w 534"/>
                <a:gd name="T83" fmla="*/ 5 h 438"/>
                <a:gd name="T84" fmla="*/ 200 w 534"/>
                <a:gd name="T85" fmla="*/ 8 h 438"/>
                <a:gd name="T86" fmla="*/ 187 w 534"/>
                <a:gd name="T87" fmla="*/ 11 h 438"/>
                <a:gd name="T88" fmla="*/ 182 w 534"/>
                <a:gd name="T89" fmla="*/ 12 h 438"/>
                <a:gd name="T90" fmla="*/ 182 w 534"/>
                <a:gd name="T91" fmla="*/ 12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4" h="438">
                  <a:moveTo>
                    <a:pt x="182" y="12"/>
                  </a:moveTo>
                  <a:lnTo>
                    <a:pt x="182" y="12"/>
                  </a:lnTo>
                  <a:lnTo>
                    <a:pt x="177" y="14"/>
                  </a:lnTo>
                  <a:lnTo>
                    <a:pt x="163" y="18"/>
                  </a:lnTo>
                  <a:lnTo>
                    <a:pt x="144" y="25"/>
                  </a:lnTo>
                  <a:lnTo>
                    <a:pt x="120" y="36"/>
                  </a:lnTo>
                  <a:lnTo>
                    <a:pt x="94" y="49"/>
                  </a:lnTo>
                  <a:lnTo>
                    <a:pt x="67" y="66"/>
                  </a:lnTo>
                  <a:lnTo>
                    <a:pt x="43" y="86"/>
                  </a:lnTo>
                  <a:lnTo>
                    <a:pt x="22" y="107"/>
                  </a:lnTo>
                  <a:lnTo>
                    <a:pt x="8" y="133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0" y="195"/>
                  </a:lnTo>
                  <a:lnTo>
                    <a:pt x="1" y="234"/>
                  </a:lnTo>
                  <a:lnTo>
                    <a:pt x="6" y="275"/>
                  </a:lnTo>
                  <a:lnTo>
                    <a:pt x="18" y="316"/>
                  </a:lnTo>
                  <a:lnTo>
                    <a:pt x="38" y="355"/>
                  </a:lnTo>
                  <a:lnTo>
                    <a:pt x="69" y="390"/>
                  </a:lnTo>
                  <a:lnTo>
                    <a:pt x="113" y="417"/>
                  </a:lnTo>
                  <a:lnTo>
                    <a:pt x="170" y="434"/>
                  </a:lnTo>
                  <a:lnTo>
                    <a:pt x="244" y="438"/>
                  </a:lnTo>
                  <a:lnTo>
                    <a:pt x="337" y="427"/>
                  </a:lnTo>
                  <a:lnTo>
                    <a:pt x="337" y="427"/>
                  </a:lnTo>
                  <a:lnTo>
                    <a:pt x="424" y="403"/>
                  </a:lnTo>
                  <a:lnTo>
                    <a:pt x="484" y="370"/>
                  </a:lnTo>
                  <a:lnTo>
                    <a:pt x="518" y="328"/>
                  </a:lnTo>
                  <a:lnTo>
                    <a:pt x="534" y="282"/>
                  </a:lnTo>
                  <a:lnTo>
                    <a:pt x="533" y="235"/>
                  </a:lnTo>
                  <a:lnTo>
                    <a:pt x="520" y="187"/>
                  </a:lnTo>
                  <a:lnTo>
                    <a:pt x="499" y="142"/>
                  </a:lnTo>
                  <a:lnTo>
                    <a:pt x="475" y="102"/>
                  </a:lnTo>
                  <a:lnTo>
                    <a:pt x="451" y="69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06" y="27"/>
                  </a:lnTo>
                  <a:lnTo>
                    <a:pt x="375" y="14"/>
                  </a:lnTo>
                  <a:lnTo>
                    <a:pt x="343" y="5"/>
                  </a:lnTo>
                  <a:lnTo>
                    <a:pt x="310" y="1"/>
                  </a:lnTo>
                  <a:lnTo>
                    <a:pt x="277" y="0"/>
                  </a:lnTo>
                  <a:lnTo>
                    <a:pt x="247" y="2"/>
                  </a:lnTo>
                  <a:lnTo>
                    <a:pt x="220" y="5"/>
                  </a:lnTo>
                  <a:lnTo>
                    <a:pt x="200" y="8"/>
                  </a:lnTo>
                  <a:lnTo>
                    <a:pt x="187" y="11"/>
                  </a:lnTo>
                  <a:lnTo>
                    <a:pt x="182" y="12"/>
                  </a:lnTo>
                  <a:lnTo>
                    <a:pt x="182" y="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8" name="Freeform 380">
              <a:extLst>
                <a:ext uri="{FF2B5EF4-FFF2-40B4-BE49-F238E27FC236}">
                  <a16:creationId xmlns:a16="http://schemas.microsoft.com/office/drawing/2014/main" id="{3A66679B-034D-2512-A588-F74FB1B3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1844"/>
              <a:ext cx="47" cy="37"/>
            </a:xfrm>
            <a:custGeom>
              <a:avLst/>
              <a:gdLst>
                <a:gd name="T0" fmla="*/ 140 w 286"/>
                <a:gd name="T1" fmla="*/ 116 h 220"/>
                <a:gd name="T2" fmla="*/ 138 w 286"/>
                <a:gd name="T3" fmla="*/ 124 h 220"/>
                <a:gd name="T4" fmla="*/ 131 w 286"/>
                <a:gd name="T5" fmla="*/ 139 h 220"/>
                <a:gd name="T6" fmla="*/ 120 w 286"/>
                <a:gd name="T7" fmla="*/ 158 h 220"/>
                <a:gd name="T8" fmla="*/ 101 w 286"/>
                <a:gd name="T9" fmla="*/ 173 h 220"/>
                <a:gd name="T10" fmla="*/ 75 w 286"/>
                <a:gd name="T11" fmla="*/ 177 h 220"/>
                <a:gd name="T12" fmla="*/ 58 w 286"/>
                <a:gd name="T13" fmla="*/ 174 h 220"/>
                <a:gd name="T14" fmla="*/ 25 w 286"/>
                <a:gd name="T15" fmla="*/ 153 h 220"/>
                <a:gd name="T16" fmla="*/ 3 w 286"/>
                <a:gd name="T17" fmla="*/ 117 h 220"/>
                <a:gd name="T18" fmla="*/ 5 w 286"/>
                <a:gd name="T19" fmla="*/ 76 h 220"/>
                <a:gd name="T20" fmla="*/ 46 w 286"/>
                <a:gd name="T21" fmla="*/ 32 h 220"/>
                <a:gd name="T22" fmla="*/ 84 w 286"/>
                <a:gd name="T23" fmla="*/ 12 h 220"/>
                <a:gd name="T24" fmla="*/ 164 w 286"/>
                <a:gd name="T25" fmla="*/ 0 h 220"/>
                <a:gd name="T26" fmla="*/ 219 w 286"/>
                <a:gd name="T27" fmla="*/ 24 h 220"/>
                <a:gd name="T28" fmla="*/ 254 w 286"/>
                <a:gd name="T29" fmla="*/ 66 h 220"/>
                <a:gd name="T30" fmla="*/ 274 w 286"/>
                <a:gd name="T31" fmla="*/ 110 h 220"/>
                <a:gd name="T32" fmla="*/ 284 w 286"/>
                <a:gd name="T33" fmla="*/ 137 h 220"/>
                <a:gd name="T34" fmla="*/ 286 w 286"/>
                <a:gd name="T35" fmla="*/ 144 h 220"/>
                <a:gd name="T36" fmla="*/ 284 w 286"/>
                <a:gd name="T37" fmla="*/ 164 h 220"/>
                <a:gd name="T38" fmla="*/ 275 w 286"/>
                <a:gd name="T39" fmla="*/ 189 h 220"/>
                <a:gd name="T40" fmla="*/ 259 w 286"/>
                <a:gd name="T41" fmla="*/ 210 h 220"/>
                <a:gd name="T42" fmla="*/ 237 w 286"/>
                <a:gd name="T43" fmla="*/ 220 h 220"/>
                <a:gd name="T44" fmla="*/ 224 w 286"/>
                <a:gd name="T45" fmla="*/ 216 h 220"/>
                <a:gd name="T46" fmla="*/ 203 w 286"/>
                <a:gd name="T47" fmla="*/ 204 h 220"/>
                <a:gd name="T48" fmla="*/ 189 w 286"/>
                <a:gd name="T49" fmla="*/ 188 h 220"/>
                <a:gd name="T50" fmla="*/ 180 w 286"/>
                <a:gd name="T51" fmla="*/ 172 h 220"/>
                <a:gd name="T52" fmla="*/ 178 w 286"/>
                <a:gd name="T53" fmla="*/ 154 h 220"/>
                <a:gd name="T54" fmla="*/ 179 w 286"/>
                <a:gd name="T55" fmla="*/ 137 h 220"/>
                <a:gd name="T56" fmla="*/ 181 w 286"/>
                <a:gd name="T57" fmla="*/ 130 h 220"/>
                <a:gd name="T58" fmla="*/ 182 w 286"/>
                <a:gd name="T59" fmla="*/ 119 h 220"/>
                <a:gd name="T60" fmla="*/ 178 w 286"/>
                <a:gd name="T61" fmla="*/ 109 h 220"/>
                <a:gd name="T62" fmla="*/ 170 w 286"/>
                <a:gd name="T63" fmla="*/ 105 h 220"/>
                <a:gd name="T64" fmla="*/ 157 w 286"/>
                <a:gd name="T65" fmla="*/ 105 h 220"/>
                <a:gd name="T66" fmla="*/ 140 w 286"/>
                <a:gd name="T67" fmla="*/ 1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220">
                  <a:moveTo>
                    <a:pt x="140" y="116"/>
                  </a:moveTo>
                  <a:lnTo>
                    <a:pt x="140" y="116"/>
                  </a:lnTo>
                  <a:lnTo>
                    <a:pt x="139" y="119"/>
                  </a:lnTo>
                  <a:lnTo>
                    <a:pt x="138" y="124"/>
                  </a:lnTo>
                  <a:lnTo>
                    <a:pt x="135" y="131"/>
                  </a:lnTo>
                  <a:lnTo>
                    <a:pt x="131" y="139"/>
                  </a:lnTo>
                  <a:lnTo>
                    <a:pt x="126" y="149"/>
                  </a:lnTo>
                  <a:lnTo>
                    <a:pt x="120" y="158"/>
                  </a:lnTo>
                  <a:lnTo>
                    <a:pt x="112" y="166"/>
                  </a:lnTo>
                  <a:lnTo>
                    <a:pt x="101" y="173"/>
                  </a:lnTo>
                  <a:lnTo>
                    <a:pt x="89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58" y="174"/>
                  </a:lnTo>
                  <a:lnTo>
                    <a:pt x="42" y="165"/>
                  </a:lnTo>
                  <a:lnTo>
                    <a:pt x="25" y="153"/>
                  </a:lnTo>
                  <a:lnTo>
                    <a:pt x="13" y="136"/>
                  </a:lnTo>
                  <a:lnTo>
                    <a:pt x="3" y="117"/>
                  </a:lnTo>
                  <a:lnTo>
                    <a:pt x="0" y="98"/>
                  </a:lnTo>
                  <a:lnTo>
                    <a:pt x="5" y="76"/>
                  </a:lnTo>
                  <a:lnTo>
                    <a:pt x="20" y="54"/>
                  </a:lnTo>
                  <a:lnTo>
                    <a:pt x="46" y="3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128" y="0"/>
                  </a:lnTo>
                  <a:lnTo>
                    <a:pt x="164" y="0"/>
                  </a:lnTo>
                  <a:lnTo>
                    <a:pt x="194" y="8"/>
                  </a:lnTo>
                  <a:lnTo>
                    <a:pt x="219" y="24"/>
                  </a:lnTo>
                  <a:lnTo>
                    <a:pt x="239" y="43"/>
                  </a:lnTo>
                  <a:lnTo>
                    <a:pt x="254" y="66"/>
                  </a:lnTo>
                  <a:lnTo>
                    <a:pt x="266" y="89"/>
                  </a:lnTo>
                  <a:lnTo>
                    <a:pt x="274" y="110"/>
                  </a:lnTo>
                  <a:lnTo>
                    <a:pt x="280" y="127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6" y="144"/>
                  </a:lnTo>
                  <a:lnTo>
                    <a:pt x="286" y="153"/>
                  </a:lnTo>
                  <a:lnTo>
                    <a:pt x="284" y="164"/>
                  </a:lnTo>
                  <a:lnTo>
                    <a:pt x="281" y="177"/>
                  </a:lnTo>
                  <a:lnTo>
                    <a:pt x="275" y="189"/>
                  </a:lnTo>
                  <a:lnTo>
                    <a:pt x="268" y="201"/>
                  </a:lnTo>
                  <a:lnTo>
                    <a:pt x="259" y="210"/>
                  </a:lnTo>
                  <a:lnTo>
                    <a:pt x="249" y="216"/>
                  </a:lnTo>
                  <a:lnTo>
                    <a:pt x="237" y="220"/>
                  </a:lnTo>
                  <a:lnTo>
                    <a:pt x="224" y="216"/>
                  </a:lnTo>
                  <a:lnTo>
                    <a:pt x="224" y="216"/>
                  </a:lnTo>
                  <a:lnTo>
                    <a:pt x="213" y="210"/>
                  </a:lnTo>
                  <a:lnTo>
                    <a:pt x="203" y="204"/>
                  </a:lnTo>
                  <a:lnTo>
                    <a:pt x="195" y="197"/>
                  </a:lnTo>
                  <a:lnTo>
                    <a:pt x="189" y="188"/>
                  </a:lnTo>
                  <a:lnTo>
                    <a:pt x="183" y="180"/>
                  </a:lnTo>
                  <a:lnTo>
                    <a:pt x="180" y="172"/>
                  </a:lnTo>
                  <a:lnTo>
                    <a:pt x="179" y="162"/>
                  </a:lnTo>
                  <a:lnTo>
                    <a:pt x="178" y="154"/>
                  </a:lnTo>
                  <a:lnTo>
                    <a:pt x="178" y="146"/>
                  </a:lnTo>
                  <a:lnTo>
                    <a:pt x="179" y="137"/>
                  </a:lnTo>
                  <a:lnTo>
                    <a:pt x="179" y="137"/>
                  </a:lnTo>
                  <a:lnTo>
                    <a:pt x="181" y="130"/>
                  </a:lnTo>
                  <a:lnTo>
                    <a:pt x="182" y="124"/>
                  </a:lnTo>
                  <a:lnTo>
                    <a:pt x="182" y="119"/>
                  </a:lnTo>
                  <a:lnTo>
                    <a:pt x="181" y="113"/>
                  </a:lnTo>
                  <a:lnTo>
                    <a:pt x="178" y="109"/>
                  </a:lnTo>
                  <a:lnTo>
                    <a:pt x="175" y="107"/>
                  </a:lnTo>
                  <a:lnTo>
                    <a:pt x="170" y="105"/>
                  </a:lnTo>
                  <a:lnTo>
                    <a:pt x="165" y="104"/>
                  </a:lnTo>
                  <a:lnTo>
                    <a:pt x="157" y="105"/>
                  </a:lnTo>
                  <a:lnTo>
                    <a:pt x="149" y="107"/>
                  </a:lnTo>
                  <a:lnTo>
                    <a:pt x="140" y="116"/>
                  </a:lnTo>
                  <a:lnTo>
                    <a:pt x="140" y="116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9" name="Freeform 381">
              <a:extLst>
                <a:ext uri="{FF2B5EF4-FFF2-40B4-BE49-F238E27FC236}">
                  <a16:creationId xmlns:a16="http://schemas.microsoft.com/office/drawing/2014/main" id="{51EBABB3-1DA4-68F4-E1E1-905728DB3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1844"/>
              <a:ext cx="47" cy="37"/>
            </a:xfrm>
            <a:custGeom>
              <a:avLst/>
              <a:gdLst>
                <a:gd name="T0" fmla="*/ 140 w 286"/>
                <a:gd name="T1" fmla="*/ 116 h 220"/>
                <a:gd name="T2" fmla="*/ 138 w 286"/>
                <a:gd name="T3" fmla="*/ 124 h 220"/>
                <a:gd name="T4" fmla="*/ 131 w 286"/>
                <a:gd name="T5" fmla="*/ 139 h 220"/>
                <a:gd name="T6" fmla="*/ 120 w 286"/>
                <a:gd name="T7" fmla="*/ 158 h 220"/>
                <a:gd name="T8" fmla="*/ 101 w 286"/>
                <a:gd name="T9" fmla="*/ 173 h 220"/>
                <a:gd name="T10" fmla="*/ 75 w 286"/>
                <a:gd name="T11" fmla="*/ 177 h 220"/>
                <a:gd name="T12" fmla="*/ 58 w 286"/>
                <a:gd name="T13" fmla="*/ 174 h 220"/>
                <a:gd name="T14" fmla="*/ 25 w 286"/>
                <a:gd name="T15" fmla="*/ 153 h 220"/>
                <a:gd name="T16" fmla="*/ 3 w 286"/>
                <a:gd name="T17" fmla="*/ 117 h 220"/>
                <a:gd name="T18" fmla="*/ 5 w 286"/>
                <a:gd name="T19" fmla="*/ 76 h 220"/>
                <a:gd name="T20" fmla="*/ 46 w 286"/>
                <a:gd name="T21" fmla="*/ 32 h 220"/>
                <a:gd name="T22" fmla="*/ 84 w 286"/>
                <a:gd name="T23" fmla="*/ 12 h 220"/>
                <a:gd name="T24" fmla="*/ 164 w 286"/>
                <a:gd name="T25" fmla="*/ 0 h 220"/>
                <a:gd name="T26" fmla="*/ 219 w 286"/>
                <a:gd name="T27" fmla="*/ 24 h 220"/>
                <a:gd name="T28" fmla="*/ 254 w 286"/>
                <a:gd name="T29" fmla="*/ 66 h 220"/>
                <a:gd name="T30" fmla="*/ 274 w 286"/>
                <a:gd name="T31" fmla="*/ 110 h 220"/>
                <a:gd name="T32" fmla="*/ 284 w 286"/>
                <a:gd name="T33" fmla="*/ 137 h 220"/>
                <a:gd name="T34" fmla="*/ 286 w 286"/>
                <a:gd name="T35" fmla="*/ 144 h 220"/>
                <a:gd name="T36" fmla="*/ 284 w 286"/>
                <a:gd name="T37" fmla="*/ 164 h 220"/>
                <a:gd name="T38" fmla="*/ 275 w 286"/>
                <a:gd name="T39" fmla="*/ 189 h 220"/>
                <a:gd name="T40" fmla="*/ 259 w 286"/>
                <a:gd name="T41" fmla="*/ 210 h 220"/>
                <a:gd name="T42" fmla="*/ 237 w 286"/>
                <a:gd name="T43" fmla="*/ 220 h 220"/>
                <a:gd name="T44" fmla="*/ 224 w 286"/>
                <a:gd name="T45" fmla="*/ 216 h 220"/>
                <a:gd name="T46" fmla="*/ 203 w 286"/>
                <a:gd name="T47" fmla="*/ 204 h 220"/>
                <a:gd name="T48" fmla="*/ 189 w 286"/>
                <a:gd name="T49" fmla="*/ 188 h 220"/>
                <a:gd name="T50" fmla="*/ 180 w 286"/>
                <a:gd name="T51" fmla="*/ 172 h 220"/>
                <a:gd name="T52" fmla="*/ 178 w 286"/>
                <a:gd name="T53" fmla="*/ 154 h 220"/>
                <a:gd name="T54" fmla="*/ 179 w 286"/>
                <a:gd name="T55" fmla="*/ 137 h 220"/>
                <a:gd name="T56" fmla="*/ 181 w 286"/>
                <a:gd name="T57" fmla="*/ 130 h 220"/>
                <a:gd name="T58" fmla="*/ 182 w 286"/>
                <a:gd name="T59" fmla="*/ 119 h 220"/>
                <a:gd name="T60" fmla="*/ 178 w 286"/>
                <a:gd name="T61" fmla="*/ 109 h 220"/>
                <a:gd name="T62" fmla="*/ 170 w 286"/>
                <a:gd name="T63" fmla="*/ 105 h 220"/>
                <a:gd name="T64" fmla="*/ 157 w 286"/>
                <a:gd name="T65" fmla="*/ 105 h 220"/>
                <a:gd name="T66" fmla="*/ 140 w 286"/>
                <a:gd name="T67" fmla="*/ 1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220">
                  <a:moveTo>
                    <a:pt x="140" y="116"/>
                  </a:moveTo>
                  <a:lnTo>
                    <a:pt x="140" y="116"/>
                  </a:lnTo>
                  <a:lnTo>
                    <a:pt x="139" y="119"/>
                  </a:lnTo>
                  <a:lnTo>
                    <a:pt x="138" y="124"/>
                  </a:lnTo>
                  <a:lnTo>
                    <a:pt x="135" y="131"/>
                  </a:lnTo>
                  <a:lnTo>
                    <a:pt x="131" y="139"/>
                  </a:lnTo>
                  <a:lnTo>
                    <a:pt x="126" y="149"/>
                  </a:lnTo>
                  <a:lnTo>
                    <a:pt x="120" y="158"/>
                  </a:lnTo>
                  <a:lnTo>
                    <a:pt x="112" y="166"/>
                  </a:lnTo>
                  <a:lnTo>
                    <a:pt x="101" y="173"/>
                  </a:lnTo>
                  <a:lnTo>
                    <a:pt x="89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58" y="174"/>
                  </a:lnTo>
                  <a:lnTo>
                    <a:pt x="42" y="165"/>
                  </a:lnTo>
                  <a:lnTo>
                    <a:pt x="25" y="153"/>
                  </a:lnTo>
                  <a:lnTo>
                    <a:pt x="13" y="136"/>
                  </a:lnTo>
                  <a:lnTo>
                    <a:pt x="3" y="117"/>
                  </a:lnTo>
                  <a:lnTo>
                    <a:pt x="0" y="98"/>
                  </a:lnTo>
                  <a:lnTo>
                    <a:pt x="5" y="76"/>
                  </a:lnTo>
                  <a:lnTo>
                    <a:pt x="20" y="54"/>
                  </a:lnTo>
                  <a:lnTo>
                    <a:pt x="46" y="3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128" y="0"/>
                  </a:lnTo>
                  <a:lnTo>
                    <a:pt x="164" y="0"/>
                  </a:lnTo>
                  <a:lnTo>
                    <a:pt x="194" y="8"/>
                  </a:lnTo>
                  <a:lnTo>
                    <a:pt x="219" y="24"/>
                  </a:lnTo>
                  <a:lnTo>
                    <a:pt x="239" y="43"/>
                  </a:lnTo>
                  <a:lnTo>
                    <a:pt x="254" y="66"/>
                  </a:lnTo>
                  <a:lnTo>
                    <a:pt x="266" y="89"/>
                  </a:lnTo>
                  <a:lnTo>
                    <a:pt x="274" y="110"/>
                  </a:lnTo>
                  <a:lnTo>
                    <a:pt x="280" y="127"/>
                  </a:lnTo>
                  <a:lnTo>
                    <a:pt x="284" y="137"/>
                  </a:lnTo>
                  <a:lnTo>
                    <a:pt x="284" y="137"/>
                  </a:lnTo>
                  <a:lnTo>
                    <a:pt x="286" y="144"/>
                  </a:lnTo>
                  <a:lnTo>
                    <a:pt x="286" y="153"/>
                  </a:lnTo>
                  <a:lnTo>
                    <a:pt x="284" y="164"/>
                  </a:lnTo>
                  <a:lnTo>
                    <a:pt x="281" y="177"/>
                  </a:lnTo>
                  <a:lnTo>
                    <a:pt x="275" y="189"/>
                  </a:lnTo>
                  <a:lnTo>
                    <a:pt x="268" y="201"/>
                  </a:lnTo>
                  <a:lnTo>
                    <a:pt x="259" y="210"/>
                  </a:lnTo>
                  <a:lnTo>
                    <a:pt x="249" y="216"/>
                  </a:lnTo>
                  <a:lnTo>
                    <a:pt x="237" y="220"/>
                  </a:lnTo>
                  <a:lnTo>
                    <a:pt x="224" y="216"/>
                  </a:lnTo>
                  <a:lnTo>
                    <a:pt x="224" y="216"/>
                  </a:lnTo>
                  <a:lnTo>
                    <a:pt x="213" y="210"/>
                  </a:lnTo>
                  <a:lnTo>
                    <a:pt x="203" y="204"/>
                  </a:lnTo>
                  <a:lnTo>
                    <a:pt x="195" y="197"/>
                  </a:lnTo>
                  <a:lnTo>
                    <a:pt x="189" y="188"/>
                  </a:lnTo>
                  <a:lnTo>
                    <a:pt x="183" y="180"/>
                  </a:lnTo>
                  <a:lnTo>
                    <a:pt x="180" y="172"/>
                  </a:lnTo>
                  <a:lnTo>
                    <a:pt x="179" y="162"/>
                  </a:lnTo>
                  <a:lnTo>
                    <a:pt x="178" y="154"/>
                  </a:lnTo>
                  <a:lnTo>
                    <a:pt x="178" y="146"/>
                  </a:lnTo>
                  <a:lnTo>
                    <a:pt x="179" y="137"/>
                  </a:lnTo>
                  <a:lnTo>
                    <a:pt x="179" y="137"/>
                  </a:lnTo>
                  <a:lnTo>
                    <a:pt x="181" y="130"/>
                  </a:lnTo>
                  <a:lnTo>
                    <a:pt x="182" y="124"/>
                  </a:lnTo>
                  <a:lnTo>
                    <a:pt x="182" y="119"/>
                  </a:lnTo>
                  <a:lnTo>
                    <a:pt x="181" y="113"/>
                  </a:lnTo>
                  <a:lnTo>
                    <a:pt x="178" y="109"/>
                  </a:lnTo>
                  <a:lnTo>
                    <a:pt x="175" y="107"/>
                  </a:lnTo>
                  <a:lnTo>
                    <a:pt x="170" y="105"/>
                  </a:lnTo>
                  <a:lnTo>
                    <a:pt x="165" y="104"/>
                  </a:lnTo>
                  <a:lnTo>
                    <a:pt x="157" y="105"/>
                  </a:lnTo>
                  <a:lnTo>
                    <a:pt x="149" y="107"/>
                  </a:lnTo>
                  <a:lnTo>
                    <a:pt x="140" y="116"/>
                  </a:lnTo>
                  <a:lnTo>
                    <a:pt x="140" y="1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0" name="Freeform 382">
              <a:extLst>
                <a:ext uri="{FF2B5EF4-FFF2-40B4-BE49-F238E27FC236}">
                  <a16:creationId xmlns:a16="http://schemas.microsoft.com/office/drawing/2014/main" id="{CE9DD863-C299-786D-87DD-E9675C72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849"/>
              <a:ext cx="8" cy="25"/>
            </a:xfrm>
            <a:custGeom>
              <a:avLst/>
              <a:gdLst>
                <a:gd name="T0" fmla="*/ 31 w 51"/>
                <a:gd name="T1" fmla="*/ 10 h 150"/>
                <a:gd name="T2" fmla="*/ 31 w 51"/>
                <a:gd name="T3" fmla="*/ 10 h 150"/>
                <a:gd name="T4" fmla="*/ 29 w 51"/>
                <a:gd name="T5" fmla="*/ 11 h 150"/>
                <a:gd name="T6" fmla="*/ 25 w 51"/>
                <a:gd name="T7" fmla="*/ 15 h 150"/>
                <a:gd name="T8" fmla="*/ 18 w 51"/>
                <a:gd name="T9" fmla="*/ 22 h 150"/>
                <a:gd name="T10" fmla="*/ 11 w 51"/>
                <a:gd name="T11" fmla="*/ 31 h 150"/>
                <a:gd name="T12" fmla="*/ 6 w 51"/>
                <a:gd name="T13" fmla="*/ 43 h 150"/>
                <a:gd name="T14" fmla="*/ 2 w 51"/>
                <a:gd name="T15" fmla="*/ 56 h 150"/>
                <a:gd name="T16" fmla="*/ 0 w 51"/>
                <a:gd name="T17" fmla="*/ 72 h 150"/>
                <a:gd name="T18" fmla="*/ 3 w 51"/>
                <a:gd name="T19" fmla="*/ 89 h 150"/>
                <a:gd name="T20" fmla="*/ 11 w 51"/>
                <a:gd name="T21" fmla="*/ 109 h 150"/>
                <a:gd name="T22" fmla="*/ 26 w 51"/>
                <a:gd name="T23" fmla="*/ 130 h 150"/>
                <a:gd name="T24" fmla="*/ 26 w 51"/>
                <a:gd name="T25" fmla="*/ 130 h 150"/>
                <a:gd name="T26" fmla="*/ 38 w 51"/>
                <a:gd name="T27" fmla="*/ 146 h 150"/>
                <a:gd name="T28" fmla="*/ 42 w 51"/>
                <a:gd name="T29" fmla="*/ 150 h 150"/>
                <a:gd name="T30" fmla="*/ 41 w 51"/>
                <a:gd name="T31" fmla="*/ 145 h 150"/>
                <a:gd name="T32" fmla="*/ 36 w 51"/>
                <a:gd name="T33" fmla="*/ 132 h 150"/>
                <a:gd name="T34" fmla="*/ 30 w 51"/>
                <a:gd name="T35" fmla="*/ 113 h 150"/>
                <a:gd name="T36" fmla="*/ 25 w 51"/>
                <a:gd name="T37" fmla="*/ 92 h 150"/>
                <a:gd name="T38" fmla="*/ 21 w 51"/>
                <a:gd name="T39" fmla="*/ 67 h 150"/>
                <a:gd name="T40" fmla="*/ 23 w 51"/>
                <a:gd name="T41" fmla="*/ 43 h 150"/>
                <a:gd name="T42" fmla="*/ 33 w 51"/>
                <a:gd name="T43" fmla="*/ 20 h 150"/>
                <a:gd name="T44" fmla="*/ 51 w 51"/>
                <a:gd name="T45" fmla="*/ 0 h 150"/>
                <a:gd name="T46" fmla="*/ 31 w 51"/>
                <a:gd name="T47" fmla="*/ 10 h 150"/>
                <a:gd name="T48" fmla="*/ 31 w 51"/>
                <a:gd name="T49" fmla="*/ 1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150">
                  <a:moveTo>
                    <a:pt x="31" y="10"/>
                  </a:moveTo>
                  <a:lnTo>
                    <a:pt x="31" y="10"/>
                  </a:lnTo>
                  <a:lnTo>
                    <a:pt x="29" y="11"/>
                  </a:lnTo>
                  <a:lnTo>
                    <a:pt x="25" y="15"/>
                  </a:lnTo>
                  <a:lnTo>
                    <a:pt x="18" y="22"/>
                  </a:lnTo>
                  <a:lnTo>
                    <a:pt x="11" y="31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72"/>
                  </a:lnTo>
                  <a:lnTo>
                    <a:pt x="3" y="89"/>
                  </a:lnTo>
                  <a:lnTo>
                    <a:pt x="11" y="109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38" y="146"/>
                  </a:lnTo>
                  <a:lnTo>
                    <a:pt x="42" y="150"/>
                  </a:lnTo>
                  <a:lnTo>
                    <a:pt x="41" y="145"/>
                  </a:lnTo>
                  <a:lnTo>
                    <a:pt x="36" y="132"/>
                  </a:lnTo>
                  <a:lnTo>
                    <a:pt x="30" y="113"/>
                  </a:lnTo>
                  <a:lnTo>
                    <a:pt x="25" y="92"/>
                  </a:lnTo>
                  <a:lnTo>
                    <a:pt x="21" y="67"/>
                  </a:lnTo>
                  <a:lnTo>
                    <a:pt x="23" y="43"/>
                  </a:lnTo>
                  <a:lnTo>
                    <a:pt x="33" y="20"/>
                  </a:lnTo>
                  <a:lnTo>
                    <a:pt x="51" y="0"/>
                  </a:lnTo>
                  <a:lnTo>
                    <a:pt x="31" y="10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1" name="Freeform 383">
              <a:extLst>
                <a:ext uri="{FF2B5EF4-FFF2-40B4-BE49-F238E27FC236}">
                  <a16:creationId xmlns:a16="http://schemas.microsoft.com/office/drawing/2014/main" id="{C96A0BFE-CC24-2790-AC31-23C15685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1758"/>
              <a:ext cx="8" cy="25"/>
            </a:xfrm>
            <a:custGeom>
              <a:avLst/>
              <a:gdLst>
                <a:gd name="T0" fmla="*/ 31 w 51"/>
                <a:gd name="T1" fmla="*/ 14 h 151"/>
                <a:gd name="T2" fmla="*/ 31 w 51"/>
                <a:gd name="T3" fmla="*/ 14 h 151"/>
                <a:gd name="T4" fmla="*/ 29 w 51"/>
                <a:gd name="T5" fmla="*/ 17 h 151"/>
                <a:gd name="T6" fmla="*/ 25 w 51"/>
                <a:gd name="T7" fmla="*/ 20 h 151"/>
                <a:gd name="T8" fmla="*/ 19 w 51"/>
                <a:gd name="T9" fmla="*/ 26 h 151"/>
                <a:gd name="T10" fmla="*/ 11 w 51"/>
                <a:gd name="T11" fmla="*/ 34 h 151"/>
                <a:gd name="T12" fmla="*/ 5 w 51"/>
                <a:gd name="T13" fmla="*/ 46 h 151"/>
                <a:gd name="T14" fmla="*/ 1 w 51"/>
                <a:gd name="T15" fmla="*/ 58 h 151"/>
                <a:gd name="T16" fmla="*/ 0 w 51"/>
                <a:gd name="T17" fmla="*/ 73 h 151"/>
                <a:gd name="T18" fmla="*/ 3 w 51"/>
                <a:gd name="T19" fmla="*/ 91 h 151"/>
                <a:gd name="T20" fmla="*/ 11 w 51"/>
                <a:gd name="T21" fmla="*/ 109 h 151"/>
                <a:gd name="T22" fmla="*/ 26 w 51"/>
                <a:gd name="T23" fmla="*/ 130 h 151"/>
                <a:gd name="T24" fmla="*/ 26 w 51"/>
                <a:gd name="T25" fmla="*/ 130 h 151"/>
                <a:gd name="T26" fmla="*/ 39 w 51"/>
                <a:gd name="T27" fmla="*/ 146 h 151"/>
                <a:gd name="T28" fmla="*/ 43 w 51"/>
                <a:gd name="T29" fmla="*/ 151 h 151"/>
                <a:gd name="T30" fmla="*/ 42 w 51"/>
                <a:gd name="T31" fmla="*/ 146 h 151"/>
                <a:gd name="T32" fmla="*/ 36 w 51"/>
                <a:gd name="T33" fmla="*/ 133 h 151"/>
                <a:gd name="T34" fmla="*/ 30 w 51"/>
                <a:gd name="T35" fmla="*/ 115 h 151"/>
                <a:gd name="T36" fmla="*/ 25 w 51"/>
                <a:gd name="T37" fmla="*/ 93 h 151"/>
                <a:gd name="T38" fmla="*/ 22 w 51"/>
                <a:gd name="T39" fmla="*/ 68 h 151"/>
                <a:gd name="T40" fmla="*/ 24 w 51"/>
                <a:gd name="T41" fmla="*/ 43 h 151"/>
                <a:gd name="T42" fmla="*/ 33 w 51"/>
                <a:gd name="T43" fmla="*/ 20 h 151"/>
                <a:gd name="T44" fmla="*/ 51 w 51"/>
                <a:gd name="T45" fmla="*/ 0 h 151"/>
                <a:gd name="T46" fmla="*/ 31 w 51"/>
                <a:gd name="T47" fmla="*/ 14 h 151"/>
                <a:gd name="T48" fmla="*/ 31 w 51"/>
                <a:gd name="T49" fmla="*/ 1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151">
                  <a:moveTo>
                    <a:pt x="31" y="14"/>
                  </a:moveTo>
                  <a:lnTo>
                    <a:pt x="31" y="14"/>
                  </a:lnTo>
                  <a:lnTo>
                    <a:pt x="29" y="17"/>
                  </a:lnTo>
                  <a:lnTo>
                    <a:pt x="25" y="20"/>
                  </a:lnTo>
                  <a:lnTo>
                    <a:pt x="19" y="26"/>
                  </a:lnTo>
                  <a:lnTo>
                    <a:pt x="11" y="34"/>
                  </a:lnTo>
                  <a:lnTo>
                    <a:pt x="5" y="46"/>
                  </a:lnTo>
                  <a:lnTo>
                    <a:pt x="1" y="58"/>
                  </a:lnTo>
                  <a:lnTo>
                    <a:pt x="0" y="73"/>
                  </a:lnTo>
                  <a:lnTo>
                    <a:pt x="3" y="91"/>
                  </a:lnTo>
                  <a:lnTo>
                    <a:pt x="11" y="109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39" y="146"/>
                  </a:lnTo>
                  <a:lnTo>
                    <a:pt x="43" y="151"/>
                  </a:lnTo>
                  <a:lnTo>
                    <a:pt x="42" y="146"/>
                  </a:lnTo>
                  <a:lnTo>
                    <a:pt x="36" y="133"/>
                  </a:lnTo>
                  <a:lnTo>
                    <a:pt x="30" y="115"/>
                  </a:lnTo>
                  <a:lnTo>
                    <a:pt x="25" y="93"/>
                  </a:lnTo>
                  <a:lnTo>
                    <a:pt x="22" y="68"/>
                  </a:lnTo>
                  <a:lnTo>
                    <a:pt x="24" y="43"/>
                  </a:lnTo>
                  <a:lnTo>
                    <a:pt x="33" y="20"/>
                  </a:lnTo>
                  <a:lnTo>
                    <a:pt x="51" y="0"/>
                  </a:lnTo>
                  <a:lnTo>
                    <a:pt x="31" y="14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2" name="Freeform 384">
              <a:extLst>
                <a:ext uri="{FF2B5EF4-FFF2-40B4-BE49-F238E27FC236}">
                  <a16:creationId xmlns:a16="http://schemas.microsoft.com/office/drawing/2014/main" id="{D96CEB39-40B7-35C8-591E-04A045BE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548"/>
              <a:ext cx="29" cy="27"/>
            </a:xfrm>
            <a:custGeom>
              <a:avLst/>
              <a:gdLst>
                <a:gd name="T0" fmla="*/ 17 w 175"/>
                <a:gd name="T1" fmla="*/ 118 h 165"/>
                <a:gd name="T2" fmla="*/ 17 w 175"/>
                <a:gd name="T3" fmla="*/ 118 h 165"/>
                <a:gd name="T4" fmla="*/ 26 w 175"/>
                <a:gd name="T5" fmla="*/ 128 h 165"/>
                <a:gd name="T6" fmla="*/ 37 w 175"/>
                <a:gd name="T7" fmla="*/ 139 h 165"/>
                <a:gd name="T8" fmla="*/ 49 w 175"/>
                <a:gd name="T9" fmla="*/ 147 h 165"/>
                <a:gd name="T10" fmla="*/ 62 w 175"/>
                <a:gd name="T11" fmla="*/ 153 h 165"/>
                <a:gd name="T12" fmla="*/ 76 w 175"/>
                <a:gd name="T13" fmla="*/ 159 h 165"/>
                <a:gd name="T14" fmla="*/ 89 w 175"/>
                <a:gd name="T15" fmla="*/ 163 h 165"/>
                <a:gd name="T16" fmla="*/ 104 w 175"/>
                <a:gd name="T17" fmla="*/ 165 h 165"/>
                <a:gd name="T18" fmla="*/ 118 w 175"/>
                <a:gd name="T19" fmla="*/ 164 h 165"/>
                <a:gd name="T20" fmla="*/ 130 w 175"/>
                <a:gd name="T21" fmla="*/ 162 h 165"/>
                <a:gd name="T22" fmla="*/ 141 w 175"/>
                <a:gd name="T23" fmla="*/ 157 h 165"/>
                <a:gd name="T24" fmla="*/ 141 w 175"/>
                <a:gd name="T25" fmla="*/ 157 h 165"/>
                <a:gd name="T26" fmla="*/ 153 w 175"/>
                <a:gd name="T27" fmla="*/ 150 h 165"/>
                <a:gd name="T28" fmla="*/ 161 w 175"/>
                <a:gd name="T29" fmla="*/ 141 h 165"/>
                <a:gd name="T30" fmla="*/ 167 w 175"/>
                <a:gd name="T31" fmla="*/ 130 h 165"/>
                <a:gd name="T32" fmla="*/ 172 w 175"/>
                <a:gd name="T33" fmla="*/ 120 h 165"/>
                <a:gd name="T34" fmla="*/ 175 w 175"/>
                <a:gd name="T35" fmla="*/ 107 h 165"/>
                <a:gd name="T36" fmla="*/ 175 w 175"/>
                <a:gd name="T37" fmla="*/ 95 h 165"/>
                <a:gd name="T38" fmla="*/ 173 w 175"/>
                <a:gd name="T39" fmla="*/ 83 h 165"/>
                <a:gd name="T40" fmla="*/ 170 w 175"/>
                <a:gd name="T41" fmla="*/ 71 h 165"/>
                <a:gd name="T42" fmla="*/ 164 w 175"/>
                <a:gd name="T43" fmla="*/ 58 h 165"/>
                <a:gd name="T44" fmla="*/ 157 w 175"/>
                <a:gd name="T45" fmla="*/ 48 h 165"/>
                <a:gd name="T46" fmla="*/ 157 w 175"/>
                <a:gd name="T47" fmla="*/ 48 h 165"/>
                <a:gd name="T48" fmla="*/ 148 w 175"/>
                <a:gd name="T49" fmla="*/ 37 h 165"/>
                <a:gd name="T50" fmla="*/ 137 w 175"/>
                <a:gd name="T51" fmla="*/ 27 h 165"/>
                <a:gd name="T52" fmla="*/ 125 w 175"/>
                <a:gd name="T53" fmla="*/ 19 h 165"/>
                <a:gd name="T54" fmla="*/ 112 w 175"/>
                <a:gd name="T55" fmla="*/ 12 h 165"/>
                <a:gd name="T56" fmla="*/ 99 w 175"/>
                <a:gd name="T57" fmla="*/ 6 h 165"/>
                <a:gd name="T58" fmla="*/ 85 w 175"/>
                <a:gd name="T59" fmla="*/ 2 h 165"/>
                <a:gd name="T60" fmla="*/ 71 w 175"/>
                <a:gd name="T61" fmla="*/ 0 h 165"/>
                <a:gd name="T62" fmla="*/ 57 w 175"/>
                <a:gd name="T63" fmla="*/ 0 h 165"/>
                <a:gd name="T64" fmla="*/ 45 w 175"/>
                <a:gd name="T65" fmla="*/ 3 h 165"/>
                <a:gd name="T66" fmla="*/ 32 w 175"/>
                <a:gd name="T67" fmla="*/ 7 h 165"/>
                <a:gd name="T68" fmla="*/ 32 w 175"/>
                <a:gd name="T69" fmla="*/ 7 h 165"/>
                <a:gd name="T70" fmla="*/ 21 w 175"/>
                <a:gd name="T71" fmla="*/ 15 h 165"/>
                <a:gd name="T72" fmla="*/ 12 w 175"/>
                <a:gd name="T73" fmla="*/ 24 h 165"/>
                <a:gd name="T74" fmla="*/ 6 w 175"/>
                <a:gd name="T75" fmla="*/ 35 h 165"/>
                <a:gd name="T76" fmla="*/ 2 w 175"/>
                <a:gd name="T77" fmla="*/ 46 h 165"/>
                <a:gd name="T78" fmla="*/ 0 w 175"/>
                <a:gd name="T79" fmla="*/ 57 h 165"/>
                <a:gd name="T80" fmla="*/ 0 w 175"/>
                <a:gd name="T81" fmla="*/ 70 h 165"/>
                <a:gd name="T82" fmla="*/ 1 w 175"/>
                <a:gd name="T83" fmla="*/ 82 h 165"/>
                <a:gd name="T84" fmla="*/ 5 w 175"/>
                <a:gd name="T85" fmla="*/ 95 h 165"/>
                <a:gd name="T86" fmla="*/ 10 w 175"/>
                <a:gd name="T87" fmla="*/ 106 h 165"/>
                <a:gd name="T88" fmla="*/ 17 w 175"/>
                <a:gd name="T89" fmla="*/ 118 h 165"/>
                <a:gd name="T90" fmla="*/ 17 w 175"/>
                <a:gd name="T91" fmla="*/ 1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5" h="165">
                  <a:moveTo>
                    <a:pt x="17" y="118"/>
                  </a:moveTo>
                  <a:lnTo>
                    <a:pt x="17" y="118"/>
                  </a:lnTo>
                  <a:lnTo>
                    <a:pt x="26" y="128"/>
                  </a:lnTo>
                  <a:lnTo>
                    <a:pt x="37" y="139"/>
                  </a:lnTo>
                  <a:lnTo>
                    <a:pt x="49" y="147"/>
                  </a:lnTo>
                  <a:lnTo>
                    <a:pt x="62" y="153"/>
                  </a:lnTo>
                  <a:lnTo>
                    <a:pt x="76" y="159"/>
                  </a:lnTo>
                  <a:lnTo>
                    <a:pt x="89" y="163"/>
                  </a:lnTo>
                  <a:lnTo>
                    <a:pt x="104" y="165"/>
                  </a:lnTo>
                  <a:lnTo>
                    <a:pt x="118" y="164"/>
                  </a:lnTo>
                  <a:lnTo>
                    <a:pt x="130" y="162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53" y="150"/>
                  </a:lnTo>
                  <a:lnTo>
                    <a:pt x="161" y="141"/>
                  </a:lnTo>
                  <a:lnTo>
                    <a:pt x="167" y="130"/>
                  </a:lnTo>
                  <a:lnTo>
                    <a:pt x="172" y="120"/>
                  </a:lnTo>
                  <a:lnTo>
                    <a:pt x="175" y="107"/>
                  </a:lnTo>
                  <a:lnTo>
                    <a:pt x="175" y="95"/>
                  </a:lnTo>
                  <a:lnTo>
                    <a:pt x="173" y="83"/>
                  </a:lnTo>
                  <a:lnTo>
                    <a:pt x="170" y="71"/>
                  </a:lnTo>
                  <a:lnTo>
                    <a:pt x="164" y="58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48" y="37"/>
                  </a:lnTo>
                  <a:lnTo>
                    <a:pt x="137" y="27"/>
                  </a:lnTo>
                  <a:lnTo>
                    <a:pt x="125" y="19"/>
                  </a:lnTo>
                  <a:lnTo>
                    <a:pt x="112" y="12"/>
                  </a:lnTo>
                  <a:lnTo>
                    <a:pt x="99" y="6"/>
                  </a:lnTo>
                  <a:lnTo>
                    <a:pt x="85" y="2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45" y="3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21" y="15"/>
                  </a:lnTo>
                  <a:lnTo>
                    <a:pt x="12" y="24"/>
                  </a:lnTo>
                  <a:lnTo>
                    <a:pt x="6" y="35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1" y="82"/>
                  </a:lnTo>
                  <a:lnTo>
                    <a:pt x="5" y="95"/>
                  </a:lnTo>
                  <a:lnTo>
                    <a:pt x="10" y="106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3" name="Freeform 385">
              <a:extLst>
                <a:ext uri="{FF2B5EF4-FFF2-40B4-BE49-F238E27FC236}">
                  <a16:creationId xmlns:a16="http://schemas.microsoft.com/office/drawing/2014/main" id="{DB84DF81-40E6-5DCE-7AB1-6EBA497A1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548"/>
              <a:ext cx="29" cy="27"/>
            </a:xfrm>
            <a:custGeom>
              <a:avLst/>
              <a:gdLst>
                <a:gd name="T0" fmla="*/ 17 w 175"/>
                <a:gd name="T1" fmla="*/ 118 h 165"/>
                <a:gd name="T2" fmla="*/ 17 w 175"/>
                <a:gd name="T3" fmla="*/ 118 h 165"/>
                <a:gd name="T4" fmla="*/ 26 w 175"/>
                <a:gd name="T5" fmla="*/ 128 h 165"/>
                <a:gd name="T6" fmla="*/ 37 w 175"/>
                <a:gd name="T7" fmla="*/ 139 h 165"/>
                <a:gd name="T8" fmla="*/ 49 w 175"/>
                <a:gd name="T9" fmla="*/ 147 h 165"/>
                <a:gd name="T10" fmla="*/ 62 w 175"/>
                <a:gd name="T11" fmla="*/ 153 h 165"/>
                <a:gd name="T12" fmla="*/ 76 w 175"/>
                <a:gd name="T13" fmla="*/ 159 h 165"/>
                <a:gd name="T14" fmla="*/ 89 w 175"/>
                <a:gd name="T15" fmla="*/ 163 h 165"/>
                <a:gd name="T16" fmla="*/ 104 w 175"/>
                <a:gd name="T17" fmla="*/ 165 h 165"/>
                <a:gd name="T18" fmla="*/ 118 w 175"/>
                <a:gd name="T19" fmla="*/ 164 h 165"/>
                <a:gd name="T20" fmla="*/ 130 w 175"/>
                <a:gd name="T21" fmla="*/ 162 h 165"/>
                <a:gd name="T22" fmla="*/ 141 w 175"/>
                <a:gd name="T23" fmla="*/ 157 h 165"/>
                <a:gd name="T24" fmla="*/ 141 w 175"/>
                <a:gd name="T25" fmla="*/ 157 h 165"/>
                <a:gd name="T26" fmla="*/ 153 w 175"/>
                <a:gd name="T27" fmla="*/ 150 h 165"/>
                <a:gd name="T28" fmla="*/ 161 w 175"/>
                <a:gd name="T29" fmla="*/ 141 h 165"/>
                <a:gd name="T30" fmla="*/ 167 w 175"/>
                <a:gd name="T31" fmla="*/ 130 h 165"/>
                <a:gd name="T32" fmla="*/ 172 w 175"/>
                <a:gd name="T33" fmla="*/ 120 h 165"/>
                <a:gd name="T34" fmla="*/ 175 w 175"/>
                <a:gd name="T35" fmla="*/ 107 h 165"/>
                <a:gd name="T36" fmla="*/ 175 w 175"/>
                <a:gd name="T37" fmla="*/ 95 h 165"/>
                <a:gd name="T38" fmla="*/ 173 w 175"/>
                <a:gd name="T39" fmla="*/ 83 h 165"/>
                <a:gd name="T40" fmla="*/ 170 w 175"/>
                <a:gd name="T41" fmla="*/ 71 h 165"/>
                <a:gd name="T42" fmla="*/ 164 w 175"/>
                <a:gd name="T43" fmla="*/ 58 h 165"/>
                <a:gd name="T44" fmla="*/ 157 w 175"/>
                <a:gd name="T45" fmla="*/ 48 h 165"/>
                <a:gd name="T46" fmla="*/ 157 w 175"/>
                <a:gd name="T47" fmla="*/ 48 h 165"/>
                <a:gd name="T48" fmla="*/ 148 w 175"/>
                <a:gd name="T49" fmla="*/ 37 h 165"/>
                <a:gd name="T50" fmla="*/ 137 w 175"/>
                <a:gd name="T51" fmla="*/ 27 h 165"/>
                <a:gd name="T52" fmla="*/ 125 w 175"/>
                <a:gd name="T53" fmla="*/ 19 h 165"/>
                <a:gd name="T54" fmla="*/ 112 w 175"/>
                <a:gd name="T55" fmla="*/ 12 h 165"/>
                <a:gd name="T56" fmla="*/ 99 w 175"/>
                <a:gd name="T57" fmla="*/ 6 h 165"/>
                <a:gd name="T58" fmla="*/ 85 w 175"/>
                <a:gd name="T59" fmla="*/ 2 h 165"/>
                <a:gd name="T60" fmla="*/ 71 w 175"/>
                <a:gd name="T61" fmla="*/ 0 h 165"/>
                <a:gd name="T62" fmla="*/ 57 w 175"/>
                <a:gd name="T63" fmla="*/ 0 h 165"/>
                <a:gd name="T64" fmla="*/ 45 w 175"/>
                <a:gd name="T65" fmla="*/ 3 h 165"/>
                <a:gd name="T66" fmla="*/ 32 w 175"/>
                <a:gd name="T67" fmla="*/ 7 h 165"/>
                <a:gd name="T68" fmla="*/ 32 w 175"/>
                <a:gd name="T69" fmla="*/ 7 h 165"/>
                <a:gd name="T70" fmla="*/ 21 w 175"/>
                <a:gd name="T71" fmla="*/ 15 h 165"/>
                <a:gd name="T72" fmla="*/ 12 w 175"/>
                <a:gd name="T73" fmla="*/ 24 h 165"/>
                <a:gd name="T74" fmla="*/ 6 w 175"/>
                <a:gd name="T75" fmla="*/ 35 h 165"/>
                <a:gd name="T76" fmla="*/ 2 w 175"/>
                <a:gd name="T77" fmla="*/ 46 h 165"/>
                <a:gd name="T78" fmla="*/ 0 w 175"/>
                <a:gd name="T79" fmla="*/ 57 h 165"/>
                <a:gd name="T80" fmla="*/ 0 w 175"/>
                <a:gd name="T81" fmla="*/ 70 h 165"/>
                <a:gd name="T82" fmla="*/ 1 w 175"/>
                <a:gd name="T83" fmla="*/ 82 h 165"/>
                <a:gd name="T84" fmla="*/ 5 w 175"/>
                <a:gd name="T85" fmla="*/ 95 h 165"/>
                <a:gd name="T86" fmla="*/ 10 w 175"/>
                <a:gd name="T87" fmla="*/ 106 h 165"/>
                <a:gd name="T88" fmla="*/ 17 w 175"/>
                <a:gd name="T89" fmla="*/ 118 h 165"/>
                <a:gd name="T90" fmla="*/ 17 w 175"/>
                <a:gd name="T91" fmla="*/ 1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5" h="165">
                  <a:moveTo>
                    <a:pt x="17" y="118"/>
                  </a:moveTo>
                  <a:lnTo>
                    <a:pt x="17" y="118"/>
                  </a:lnTo>
                  <a:lnTo>
                    <a:pt x="26" y="128"/>
                  </a:lnTo>
                  <a:lnTo>
                    <a:pt x="37" y="139"/>
                  </a:lnTo>
                  <a:lnTo>
                    <a:pt x="49" y="147"/>
                  </a:lnTo>
                  <a:lnTo>
                    <a:pt x="62" y="153"/>
                  </a:lnTo>
                  <a:lnTo>
                    <a:pt x="76" y="159"/>
                  </a:lnTo>
                  <a:lnTo>
                    <a:pt x="89" y="163"/>
                  </a:lnTo>
                  <a:lnTo>
                    <a:pt x="104" y="165"/>
                  </a:lnTo>
                  <a:lnTo>
                    <a:pt x="118" y="164"/>
                  </a:lnTo>
                  <a:lnTo>
                    <a:pt x="130" y="162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53" y="150"/>
                  </a:lnTo>
                  <a:lnTo>
                    <a:pt x="161" y="141"/>
                  </a:lnTo>
                  <a:lnTo>
                    <a:pt x="167" y="130"/>
                  </a:lnTo>
                  <a:lnTo>
                    <a:pt x="172" y="120"/>
                  </a:lnTo>
                  <a:lnTo>
                    <a:pt x="175" y="107"/>
                  </a:lnTo>
                  <a:lnTo>
                    <a:pt x="175" y="95"/>
                  </a:lnTo>
                  <a:lnTo>
                    <a:pt x="173" y="83"/>
                  </a:lnTo>
                  <a:lnTo>
                    <a:pt x="170" y="71"/>
                  </a:lnTo>
                  <a:lnTo>
                    <a:pt x="164" y="58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48" y="37"/>
                  </a:lnTo>
                  <a:lnTo>
                    <a:pt x="137" y="27"/>
                  </a:lnTo>
                  <a:lnTo>
                    <a:pt x="125" y="19"/>
                  </a:lnTo>
                  <a:lnTo>
                    <a:pt x="112" y="12"/>
                  </a:lnTo>
                  <a:lnTo>
                    <a:pt x="99" y="6"/>
                  </a:lnTo>
                  <a:lnTo>
                    <a:pt x="85" y="2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45" y="3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21" y="15"/>
                  </a:lnTo>
                  <a:lnTo>
                    <a:pt x="12" y="24"/>
                  </a:lnTo>
                  <a:lnTo>
                    <a:pt x="6" y="35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1" y="82"/>
                  </a:lnTo>
                  <a:lnTo>
                    <a:pt x="5" y="95"/>
                  </a:lnTo>
                  <a:lnTo>
                    <a:pt x="10" y="106"/>
                  </a:lnTo>
                  <a:lnTo>
                    <a:pt x="17" y="118"/>
                  </a:lnTo>
                  <a:lnTo>
                    <a:pt x="17" y="11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4" name="Freeform 386">
              <a:extLst>
                <a:ext uri="{FF2B5EF4-FFF2-40B4-BE49-F238E27FC236}">
                  <a16:creationId xmlns:a16="http://schemas.microsoft.com/office/drawing/2014/main" id="{BAD23A94-DAF5-8CEB-76DB-0EED8984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555"/>
              <a:ext cx="15" cy="13"/>
            </a:xfrm>
            <a:custGeom>
              <a:avLst/>
              <a:gdLst>
                <a:gd name="T0" fmla="*/ 10 w 86"/>
                <a:gd name="T1" fmla="*/ 59 h 80"/>
                <a:gd name="T2" fmla="*/ 10 w 86"/>
                <a:gd name="T3" fmla="*/ 59 h 80"/>
                <a:gd name="T4" fmla="*/ 13 w 86"/>
                <a:gd name="T5" fmla="*/ 64 h 80"/>
                <a:gd name="T6" fmla="*/ 18 w 86"/>
                <a:gd name="T7" fmla="*/ 69 h 80"/>
                <a:gd name="T8" fmla="*/ 24 w 86"/>
                <a:gd name="T9" fmla="*/ 73 h 80"/>
                <a:gd name="T10" fmla="*/ 30 w 86"/>
                <a:gd name="T11" fmla="*/ 76 h 80"/>
                <a:gd name="T12" fmla="*/ 36 w 86"/>
                <a:gd name="T13" fmla="*/ 78 h 80"/>
                <a:gd name="T14" fmla="*/ 43 w 86"/>
                <a:gd name="T15" fmla="*/ 79 h 80"/>
                <a:gd name="T16" fmla="*/ 51 w 86"/>
                <a:gd name="T17" fmla="*/ 80 h 80"/>
                <a:gd name="T18" fmla="*/ 57 w 86"/>
                <a:gd name="T19" fmla="*/ 79 h 80"/>
                <a:gd name="T20" fmla="*/ 63 w 86"/>
                <a:gd name="T21" fmla="*/ 77 h 80"/>
                <a:gd name="T22" fmla="*/ 69 w 86"/>
                <a:gd name="T23" fmla="*/ 75 h 80"/>
                <a:gd name="T24" fmla="*/ 69 w 86"/>
                <a:gd name="T25" fmla="*/ 75 h 80"/>
                <a:gd name="T26" fmla="*/ 76 w 86"/>
                <a:gd name="T27" fmla="*/ 71 h 80"/>
                <a:gd name="T28" fmla="*/ 80 w 86"/>
                <a:gd name="T29" fmla="*/ 67 h 80"/>
                <a:gd name="T30" fmla="*/ 83 w 86"/>
                <a:gd name="T31" fmla="*/ 62 h 80"/>
                <a:gd name="T32" fmla="*/ 85 w 86"/>
                <a:gd name="T33" fmla="*/ 57 h 80"/>
                <a:gd name="T34" fmla="*/ 86 w 86"/>
                <a:gd name="T35" fmla="*/ 52 h 80"/>
                <a:gd name="T36" fmla="*/ 86 w 86"/>
                <a:gd name="T37" fmla="*/ 47 h 80"/>
                <a:gd name="T38" fmla="*/ 85 w 86"/>
                <a:gd name="T39" fmla="*/ 40 h 80"/>
                <a:gd name="T40" fmla="*/ 82 w 86"/>
                <a:gd name="T41" fmla="*/ 35 h 80"/>
                <a:gd name="T42" fmla="*/ 79 w 86"/>
                <a:gd name="T43" fmla="*/ 30 h 80"/>
                <a:gd name="T44" fmla="*/ 75 w 86"/>
                <a:gd name="T45" fmla="*/ 25 h 80"/>
                <a:gd name="T46" fmla="*/ 75 w 86"/>
                <a:gd name="T47" fmla="*/ 25 h 80"/>
                <a:gd name="T48" fmla="*/ 71 w 86"/>
                <a:gd name="T49" fmla="*/ 19 h 80"/>
                <a:gd name="T50" fmla="*/ 66 w 86"/>
                <a:gd name="T51" fmla="*/ 13 h 80"/>
                <a:gd name="T52" fmla="*/ 61 w 86"/>
                <a:gd name="T53" fmla="*/ 9 h 80"/>
                <a:gd name="T54" fmla="*/ 55 w 86"/>
                <a:gd name="T55" fmla="*/ 6 h 80"/>
                <a:gd name="T56" fmla="*/ 49 w 86"/>
                <a:gd name="T57" fmla="*/ 3 h 80"/>
                <a:gd name="T58" fmla="*/ 42 w 86"/>
                <a:gd name="T59" fmla="*/ 1 h 80"/>
                <a:gd name="T60" fmla="*/ 35 w 86"/>
                <a:gd name="T61" fmla="*/ 0 h 80"/>
                <a:gd name="T62" fmla="*/ 29 w 86"/>
                <a:gd name="T63" fmla="*/ 1 h 80"/>
                <a:gd name="T64" fmla="*/ 22 w 86"/>
                <a:gd name="T65" fmla="*/ 2 h 80"/>
                <a:gd name="T66" fmla="*/ 14 w 86"/>
                <a:gd name="T67" fmla="*/ 5 h 80"/>
                <a:gd name="T68" fmla="*/ 14 w 86"/>
                <a:gd name="T69" fmla="*/ 5 h 80"/>
                <a:gd name="T70" fmla="*/ 10 w 86"/>
                <a:gd name="T71" fmla="*/ 8 h 80"/>
                <a:gd name="T72" fmla="*/ 6 w 86"/>
                <a:gd name="T73" fmla="*/ 12 h 80"/>
                <a:gd name="T74" fmla="*/ 3 w 86"/>
                <a:gd name="T75" fmla="*/ 18 h 80"/>
                <a:gd name="T76" fmla="*/ 1 w 86"/>
                <a:gd name="T77" fmla="*/ 24 h 80"/>
                <a:gd name="T78" fmla="*/ 0 w 86"/>
                <a:gd name="T79" fmla="*/ 29 h 80"/>
                <a:gd name="T80" fmla="*/ 0 w 86"/>
                <a:gd name="T81" fmla="*/ 35 h 80"/>
                <a:gd name="T82" fmla="*/ 1 w 86"/>
                <a:gd name="T83" fmla="*/ 42 h 80"/>
                <a:gd name="T84" fmla="*/ 3 w 86"/>
                <a:gd name="T85" fmla="*/ 48 h 80"/>
                <a:gd name="T86" fmla="*/ 6 w 86"/>
                <a:gd name="T87" fmla="*/ 54 h 80"/>
                <a:gd name="T88" fmla="*/ 10 w 86"/>
                <a:gd name="T89" fmla="*/ 59 h 80"/>
                <a:gd name="T90" fmla="*/ 10 w 86"/>
                <a:gd name="T91" fmla="*/ 5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80">
                  <a:moveTo>
                    <a:pt x="10" y="59"/>
                  </a:moveTo>
                  <a:lnTo>
                    <a:pt x="10" y="59"/>
                  </a:lnTo>
                  <a:lnTo>
                    <a:pt x="13" y="64"/>
                  </a:lnTo>
                  <a:lnTo>
                    <a:pt x="18" y="69"/>
                  </a:lnTo>
                  <a:lnTo>
                    <a:pt x="24" y="73"/>
                  </a:lnTo>
                  <a:lnTo>
                    <a:pt x="30" y="76"/>
                  </a:lnTo>
                  <a:lnTo>
                    <a:pt x="36" y="78"/>
                  </a:lnTo>
                  <a:lnTo>
                    <a:pt x="43" y="79"/>
                  </a:lnTo>
                  <a:lnTo>
                    <a:pt x="51" y="80"/>
                  </a:lnTo>
                  <a:lnTo>
                    <a:pt x="57" y="79"/>
                  </a:lnTo>
                  <a:lnTo>
                    <a:pt x="63" y="77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76" y="71"/>
                  </a:lnTo>
                  <a:lnTo>
                    <a:pt x="80" y="67"/>
                  </a:lnTo>
                  <a:lnTo>
                    <a:pt x="83" y="62"/>
                  </a:lnTo>
                  <a:lnTo>
                    <a:pt x="85" y="57"/>
                  </a:lnTo>
                  <a:lnTo>
                    <a:pt x="86" y="52"/>
                  </a:lnTo>
                  <a:lnTo>
                    <a:pt x="86" y="47"/>
                  </a:lnTo>
                  <a:lnTo>
                    <a:pt x="85" y="40"/>
                  </a:lnTo>
                  <a:lnTo>
                    <a:pt x="82" y="35"/>
                  </a:lnTo>
                  <a:lnTo>
                    <a:pt x="79" y="30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19"/>
                  </a:lnTo>
                  <a:lnTo>
                    <a:pt x="66" y="13"/>
                  </a:lnTo>
                  <a:lnTo>
                    <a:pt x="61" y="9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2"/>
                  </a:lnTo>
                  <a:lnTo>
                    <a:pt x="3" y="48"/>
                  </a:lnTo>
                  <a:lnTo>
                    <a:pt x="6" y="54"/>
                  </a:lnTo>
                  <a:lnTo>
                    <a:pt x="10" y="59"/>
                  </a:lnTo>
                  <a:lnTo>
                    <a:pt x="10" y="59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5" name="Freeform 387">
              <a:extLst>
                <a:ext uri="{FF2B5EF4-FFF2-40B4-BE49-F238E27FC236}">
                  <a16:creationId xmlns:a16="http://schemas.microsoft.com/office/drawing/2014/main" id="{E0DE9E49-C883-C811-2B0D-DBA737F0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558"/>
              <a:ext cx="13" cy="13"/>
            </a:xfrm>
            <a:custGeom>
              <a:avLst/>
              <a:gdLst>
                <a:gd name="T0" fmla="*/ 17 w 77"/>
                <a:gd name="T1" fmla="*/ 53 h 75"/>
                <a:gd name="T2" fmla="*/ 17 w 77"/>
                <a:gd name="T3" fmla="*/ 53 h 75"/>
                <a:gd name="T4" fmla="*/ 22 w 77"/>
                <a:gd name="T5" fmla="*/ 55 h 75"/>
                <a:gd name="T6" fmla="*/ 28 w 77"/>
                <a:gd name="T7" fmla="*/ 58 h 75"/>
                <a:gd name="T8" fmla="*/ 33 w 77"/>
                <a:gd name="T9" fmla="*/ 61 h 75"/>
                <a:gd name="T10" fmla="*/ 38 w 77"/>
                <a:gd name="T11" fmla="*/ 65 h 75"/>
                <a:gd name="T12" fmla="*/ 42 w 77"/>
                <a:gd name="T13" fmla="*/ 69 h 75"/>
                <a:gd name="T14" fmla="*/ 46 w 77"/>
                <a:gd name="T15" fmla="*/ 72 h 75"/>
                <a:gd name="T16" fmla="*/ 51 w 77"/>
                <a:gd name="T17" fmla="*/ 74 h 75"/>
                <a:gd name="T18" fmla="*/ 55 w 77"/>
                <a:gd name="T19" fmla="*/ 75 h 75"/>
                <a:gd name="T20" fmla="*/ 61 w 77"/>
                <a:gd name="T21" fmla="*/ 75 h 75"/>
                <a:gd name="T22" fmla="*/ 67 w 77"/>
                <a:gd name="T23" fmla="*/ 73 h 75"/>
                <a:gd name="T24" fmla="*/ 67 w 77"/>
                <a:gd name="T25" fmla="*/ 73 h 75"/>
                <a:gd name="T26" fmla="*/ 72 w 77"/>
                <a:gd name="T27" fmla="*/ 70 h 75"/>
                <a:gd name="T28" fmla="*/ 75 w 77"/>
                <a:gd name="T29" fmla="*/ 66 h 75"/>
                <a:gd name="T30" fmla="*/ 77 w 77"/>
                <a:gd name="T31" fmla="*/ 63 h 75"/>
                <a:gd name="T32" fmla="*/ 77 w 77"/>
                <a:gd name="T33" fmla="*/ 60 h 75"/>
                <a:gd name="T34" fmla="*/ 77 w 77"/>
                <a:gd name="T35" fmla="*/ 57 h 75"/>
                <a:gd name="T36" fmla="*/ 76 w 77"/>
                <a:gd name="T37" fmla="*/ 53 h 75"/>
                <a:gd name="T38" fmla="*/ 75 w 77"/>
                <a:gd name="T39" fmla="*/ 49 h 75"/>
                <a:gd name="T40" fmla="*/ 74 w 77"/>
                <a:gd name="T41" fmla="*/ 43 h 75"/>
                <a:gd name="T42" fmla="*/ 73 w 77"/>
                <a:gd name="T43" fmla="*/ 38 h 75"/>
                <a:gd name="T44" fmla="*/ 72 w 77"/>
                <a:gd name="T45" fmla="*/ 33 h 75"/>
                <a:gd name="T46" fmla="*/ 72 w 77"/>
                <a:gd name="T47" fmla="*/ 33 h 75"/>
                <a:gd name="T48" fmla="*/ 69 w 77"/>
                <a:gd name="T49" fmla="*/ 25 h 75"/>
                <a:gd name="T50" fmla="*/ 65 w 77"/>
                <a:gd name="T51" fmla="*/ 17 h 75"/>
                <a:gd name="T52" fmla="*/ 60 w 77"/>
                <a:gd name="T53" fmla="*/ 11 h 75"/>
                <a:gd name="T54" fmla="*/ 54 w 77"/>
                <a:gd name="T55" fmla="*/ 7 h 75"/>
                <a:gd name="T56" fmla="*/ 47 w 77"/>
                <a:gd name="T57" fmla="*/ 4 h 75"/>
                <a:gd name="T58" fmla="*/ 41 w 77"/>
                <a:gd name="T59" fmla="*/ 1 h 75"/>
                <a:gd name="T60" fmla="*/ 34 w 77"/>
                <a:gd name="T61" fmla="*/ 0 h 75"/>
                <a:gd name="T62" fmla="*/ 26 w 77"/>
                <a:gd name="T63" fmla="*/ 0 h 75"/>
                <a:gd name="T64" fmla="*/ 19 w 77"/>
                <a:gd name="T65" fmla="*/ 1 h 75"/>
                <a:gd name="T66" fmla="*/ 12 w 77"/>
                <a:gd name="T67" fmla="*/ 3 h 75"/>
                <a:gd name="T68" fmla="*/ 12 w 77"/>
                <a:gd name="T69" fmla="*/ 3 h 75"/>
                <a:gd name="T70" fmla="*/ 8 w 77"/>
                <a:gd name="T71" fmla="*/ 7 h 75"/>
                <a:gd name="T72" fmla="*/ 3 w 77"/>
                <a:gd name="T73" fmla="*/ 12 h 75"/>
                <a:gd name="T74" fmla="*/ 1 w 77"/>
                <a:gd name="T75" fmla="*/ 18 h 75"/>
                <a:gd name="T76" fmla="*/ 0 w 77"/>
                <a:gd name="T77" fmla="*/ 25 h 75"/>
                <a:gd name="T78" fmla="*/ 0 w 77"/>
                <a:gd name="T79" fmla="*/ 32 h 75"/>
                <a:gd name="T80" fmla="*/ 1 w 77"/>
                <a:gd name="T81" fmla="*/ 37 h 75"/>
                <a:gd name="T82" fmla="*/ 3 w 77"/>
                <a:gd name="T83" fmla="*/ 43 h 75"/>
                <a:gd name="T84" fmla="*/ 7 w 77"/>
                <a:gd name="T85" fmla="*/ 48 h 75"/>
                <a:gd name="T86" fmla="*/ 11 w 77"/>
                <a:gd name="T87" fmla="*/ 51 h 75"/>
                <a:gd name="T88" fmla="*/ 17 w 77"/>
                <a:gd name="T89" fmla="*/ 53 h 75"/>
                <a:gd name="T90" fmla="*/ 17 w 77"/>
                <a:gd name="T91" fmla="*/ 5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7" h="75">
                  <a:moveTo>
                    <a:pt x="17" y="53"/>
                  </a:moveTo>
                  <a:lnTo>
                    <a:pt x="17" y="53"/>
                  </a:lnTo>
                  <a:lnTo>
                    <a:pt x="22" y="55"/>
                  </a:lnTo>
                  <a:lnTo>
                    <a:pt x="28" y="58"/>
                  </a:lnTo>
                  <a:lnTo>
                    <a:pt x="33" y="61"/>
                  </a:lnTo>
                  <a:lnTo>
                    <a:pt x="38" y="65"/>
                  </a:lnTo>
                  <a:lnTo>
                    <a:pt x="42" y="69"/>
                  </a:lnTo>
                  <a:lnTo>
                    <a:pt x="46" y="72"/>
                  </a:lnTo>
                  <a:lnTo>
                    <a:pt x="51" y="74"/>
                  </a:lnTo>
                  <a:lnTo>
                    <a:pt x="55" y="75"/>
                  </a:lnTo>
                  <a:lnTo>
                    <a:pt x="61" y="75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72" y="70"/>
                  </a:lnTo>
                  <a:lnTo>
                    <a:pt x="75" y="66"/>
                  </a:lnTo>
                  <a:lnTo>
                    <a:pt x="77" y="63"/>
                  </a:lnTo>
                  <a:lnTo>
                    <a:pt x="77" y="60"/>
                  </a:lnTo>
                  <a:lnTo>
                    <a:pt x="77" y="57"/>
                  </a:lnTo>
                  <a:lnTo>
                    <a:pt x="76" y="53"/>
                  </a:lnTo>
                  <a:lnTo>
                    <a:pt x="75" y="49"/>
                  </a:lnTo>
                  <a:lnTo>
                    <a:pt x="74" y="43"/>
                  </a:lnTo>
                  <a:lnTo>
                    <a:pt x="73" y="38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69" y="25"/>
                  </a:lnTo>
                  <a:lnTo>
                    <a:pt x="65" y="17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7" y="4"/>
                  </a:lnTo>
                  <a:lnTo>
                    <a:pt x="41" y="1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8" y="7"/>
                  </a:lnTo>
                  <a:lnTo>
                    <a:pt x="3" y="12"/>
                  </a:lnTo>
                  <a:lnTo>
                    <a:pt x="1" y="18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3" y="43"/>
                  </a:lnTo>
                  <a:lnTo>
                    <a:pt x="7" y="48"/>
                  </a:lnTo>
                  <a:lnTo>
                    <a:pt x="11" y="51"/>
                  </a:lnTo>
                  <a:lnTo>
                    <a:pt x="17" y="53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6" name="Freeform 388">
              <a:extLst>
                <a:ext uri="{FF2B5EF4-FFF2-40B4-BE49-F238E27FC236}">
                  <a16:creationId xmlns:a16="http://schemas.microsoft.com/office/drawing/2014/main" id="{82FE40B3-9191-E4BE-A6E1-ACFA2BC5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549"/>
              <a:ext cx="17" cy="5"/>
            </a:xfrm>
            <a:custGeom>
              <a:avLst/>
              <a:gdLst>
                <a:gd name="T0" fmla="*/ 100 w 100"/>
                <a:gd name="T1" fmla="*/ 31 h 31"/>
                <a:gd name="T2" fmla="*/ 100 w 100"/>
                <a:gd name="T3" fmla="*/ 31 h 31"/>
                <a:gd name="T4" fmla="*/ 98 w 100"/>
                <a:gd name="T5" fmla="*/ 30 h 31"/>
                <a:gd name="T6" fmla="*/ 94 w 100"/>
                <a:gd name="T7" fmla="*/ 28 h 31"/>
                <a:gd name="T8" fmla="*/ 88 w 100"/>
                <a:gd name="T9" fmla="*/ 23 h 31"/>
                <a:gd name="T10" fmla="*/ 78 w 100"/>
                <a:gd name="T11" fmla="*/ 19 h 31"/>
                <a:gd name="T12" fmla="*/ 68 w 100"/>
                <a:gd name="T13" fmla="*/ 15 h 31"/>
                <a:gd name="T14" fmla="*/ 56 w 100"/>
                <a:gd name="T15" fmla="*/ 11 h 31"/>
                <a:gd name="T16" fmla="*/ 43 w 100"/>
                <a:gd name="T17" fmla="*/ 9 h 31"/>
                <a:gd name="T18" fmla="*/ 29 w 100"/>
                <a:gd name="T19" fmla="*/ 7 h 31"/>
                <a:gd name="T20" fmla="*/ 15 w 100"/>
                <a:gd name="T21" fmla="*/ 8 h 31"/>
                <a:gd name="T22" fmla="*/ 0 w 100"/>
                <a:gd name="T23" fmla="*/ 11 h 31"/>
                <a:gd name="T24" fmla="*/ 0 w 100"/>
                <a:gd name="T25" fmla="*/ 11 h 31"/>
                <a:gd name="T26" fmla="*/ 0 w 100"/>
                <a:gd name="T27" fmla="*/ 10 h 31"/>
                <a:gd name="T28" fmla="*/ 3 w 100"/>
                <a:gd name="T29" fmla="*/ 9 h 31"/>
                <a:gd name="T30" fmla="*/ 6 w 100"/>
                <a:gd name="T31" fmla="*/ 8 h 31"/>
                <a:gd name="T32" fmla="*/ 12 w 100"/>
                <a:gd name="T33" fmla="*/ 6 h 31"/>
                <a:gd name="T34" fmla="*/ 17 w 100"/>
                <a:gd name="T35" fmla="*/ 5 h 31"/>
                <a:gd name="T36" fmla="*/ 23 w 100"/>
                <a:gd name="T37" fmla="*/ 3 h 31"/>
                <a:gd name="T38" fmla="*/ 29 w 100"/>
                <a:gd name="T39" fmla="*/ 1 h 31"/>
                <a:gd name="T40" fmla="*/ 37 w 100"/>
                <a:gd name="T41" fmla="*/ 0 h 31"/>
                <a:gd name="T42" fmla="*/ 43 w 100"/>
                <a:gd name="T43" fmla="*/ 0 h 31"/>
                <a:gd name="T44" fmla="*/ 50 w 100"/>
                <a:gd name="T45" fmla="*/ 0 h 31"/>
                <a:gd name="T46" fmla="*/ 50 w 100"/>
                <a:gd name="T47" fmla="*/ 0 h 31"/>
                <a:gd name="T48" fmla="*/ 56 w 100"/>
                <a:gd name="T49" fmla="*/ 3 h 31"/>
                <a:gd name="T50" fmla="*/ 63 w 100"/>
                <a:gd name="T51" fmla="*/ 4 h 31"/>
                <a:gd name="T52" fmla="*/ 69 w 100"/>
                <a:gd name="T53" fmla="*/ 7 h 31"/>
                <a:gd name="T54" fmla="*/ 75 w 100"/>
                <a:gd name="T55" fmla="*/ 9 h 31"/>
                <a:gd name="T56" fmla="*/ 80 w 100"/>
                <a:gd name="T57" fmla="*/ 12 h 31"/>
                <a:gd name="T58" fmla="*/ 86 w 100"/>
                <a:gd name="T59" fmla="*/ 16 h 31"/>
                <a:gd name="T60" fmla="*/ 90 w 100"/>
                <a:gd name="T61" fmla="*/ 19 h 31"/>
                <a:gd name="T62" fmla="*/ 94 w 100"/>
                <a:gd name="T63" fmla="*/ 23 h 31"/>
                <a:gd name="T64" fmla="*/ 97 w 100"/>
                <a:gd name="T65" fmla="*/ 26 h 31"/>
                <a:gd name="T66" fmla="*/ 100 w 100"/>
                <a:gd name="T67" fmla="*/ 31 h 31"/>
                <a:gd name="T68" fmla="*/ 100 w 100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0" h="31">
                  <a:moveTo>
                    <a:pt x="100" y="31"/>
                  </a:moveTo>
                  <a:lnTo>
                    <a:pt x="100" y="31"/>
                  </a:lnTo>
                  <a:lnTo>
                    <a:pt x="98" y="30"/>
                  </a:lnTo>
                  <a:lnTo>
                    <a:pt x="94" y="28"/>
                  </a:lnTo>
                  <a:lnTo>
                    <a:pt x="88" y="23"/>
                  </a:lnTo>
                  <a:lnTo>
                    <a:pt x="78" y="19"/>
                  </a:lnTo>
                  <a:lnTo>
                    <a:pt x="68" y="15"/>
                  </a:lnTo>
                  <a:lnTo>
                    <a:pt x="56" y="11"/>
                  </a:lnTo>
                  <a:lnTo>
                    <a:pt x="43" y="9"/>
                  </a:lnTo>
                  <a:lnTo>
                    <a:pt x="29" y="7"/>
                  </a:lnTo>
                  <a:lnTo>
                    <a:pt x="15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8"/>
                  </a:lnTo>
                  <a:lnTo>
                    <a:pt x="12" y="6"/>
                  </a:lnTo>
                  <a:lnTo>
                    <a:pt x="17" y="5"/>
                  </a:lnTo>
                  <a:lnTo>
                    <a:pt x="23" y="3"/>
                  </a:lnTo>
                  <a:lnTo>
                    <a:pt x="29" y="1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3"/>
                  </a:lnTo>
                  <a:lnTo>
                    <a:pt x="63" y="4"/>
                  </a:lnTo>
                  <a:lnTo>
                    <a:pt x="69" y="7"/>
                  </a:lnTo>
                  <a:lnTo>
                    <a:pt x="75" y="9"/>
                  </a:lnTo>
                  <a:lnTo>
                    <a:pt x="80" y="12"/>
                  </a:lnTo>
                  <a:lnTo>
                    <a:pt x="86" y="16"/>
                  </a:lnTo>
                  <a:lnTo>
                    <a:pt x="90" y="19"/>
                  </a:lnTo>
                  <a:lnTo>
                    <a:pt x="94" y="23"/>
                  </a:lnTo>
                  <a:lnTo>
                    <a:pt x="97" y="26"/>
                  </a:lnTo>
                  <a:lnTo>
                    <a:pt x="100" y="31"/>
                  </a:lnTo>
                  <a:lnTo>
                    <a:pt x="100" y="31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7" name="Freeform 389">
              <a:extLst>
                <a:ext uri="{FF2B5EF4-FFF2-40B4-BE49-F238E27FC236}">
                  <a16:creationId xmlns:a16="http://schemas.microsoft.com/office/drawing/2014/main" id="{D0B46541-2366-C5E0-CEAA-65A1CDC6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561"/>
              <a:ext cx="26" cy="12"/>
            </a:xfrm>
            <a:custGeom>
              <a:avLst/>
              <a:gdLst>
                <a:gd name="T0" fmla="*/ 0 w 159"/>
                <a:gd name="T1" fmla="*/ 0 h 72"/>
                <a:gd name="T2" fmla="*/ 0 w 159"/>
                <a:gd name="T3" fmla="*/ 0 h 72"/>
                <a:gd name="T4" fmla="*/ 0 w 159"/>
                <a:gd name="T5" fmla="*/ 3 h 72"/>
                <a:gd name="T6" fmla="*/ 1 w 159"/>
                <a:gd name="T7" fmla="*/ 7 h 72"/>
                <a:gd name="T8" fmla="*/ 4 w 159"/>
                <a:gd name="T9" fmla="*/ 14 h 72"/>
                <a:gd name="T10" fmla="*/ 9 w 159"/>
                <a:gd name="T11" fmla="*/ 22 h 72"/>
                <a:gd name="T12" fmla="*/ 15 w 159"/>
                <a:gd name="T13" fmla="*/ 33 h 72"/>
                <a:gd name="T14" fmla="*/ 23 w 159"/>
                <a:gd name="T15" fmla="*/ 42 h 72"/>
                <a:gd name="T16" fmla="*/ 35 w 159"/>
                <a:gd name="T17" fmla="*/ 52 h 72"/>
                <a:gd name="T18" fmla="*/ 48 w 159"/>
                <a:gd name="T19" fmla="*/ 60 h 72"/>
                <a:gd name="T20" fmla="*/ 65 w 159"/>
                <a:gd name="T21" fmla="*/ 66 h 72"/>
                <a:gd name="T22" fmla="*/ 85 w 159"/>
                <a:gd name="T23" fmla="*/ 70 h 72"/>
                <a:gd name="T24" fmla="*/ 85 w 159"/>
                <a:gd name="T25" fmla="*/ 70 h 72"/>
                <a:gd name="T26" fmla="*/ 103 w 159"/>
                <a:gd name="T27" fmla="*/ 72 h 72"/>
                <a:gd name="T28" fmla="*/ 119 w 159"/>
                <a:gd name="T29" fmla="*/ 71 h 72"/>
                <a:gd name="T30" fmla="*/ 131 w 159"/>
                <a:gd name="T31" fmla="*/ 68 h 72"/>
                <a:gd name="T32" fmla="*/ 141 w 159"/>
                <a:gd name="T33" fmla="*/ 62 h 72"/>
                <a:gd name="T34" fmla="*/ 148 w 159"/>
                <a:gd name="T35" fmla="*/ 55 h 72"/>
                <a:gd name="T36" fmla="*/ 153 w 159"/>
                <a:gd name="T37" fmla="*/ 46 h 72"/>
                <a:gd name="T38" fmla="*/ 156 w 159"/>
                <a:gd name="T39" fmla="*/ 37 h 72"/>
                <a:gd name="T40" fmla="*/ 158 w 159"/>
                <a:gd name="T41" fmla="*/ 29 h 72"/>
                <a:gd name="T42" fmla="*/ 159 w 159"/>
                <a:gd name="T43" fmla="*/ 21 h 72"/>
                <a:gd name="T44" fmla="*/ 159 w 159"/>
                <a:gd name="T45" fmla="*/ 16 h 72"/>
                <a:gd name="T46" fmla="*/ 159 w 159"/>
                <a:gd name="T47" fmla="*/ 16 h 72"/>
                <a:gd name="T48" fmla="*/ 159 w 159"/>
                <a:gd name="T49" fmla="*/ 17 h 72"/>
                <a:gd name="T50" fmla="*/ 157 w 159"/>
                <a:gd name="T51" fmla="*/ 21 h 72"/>
                <a:gd name="T52" fmla="*/ 155 w 159"/>
                <a:gd name="T53" fmla="*/ 28 h 72"/>
                <a:gd name="T54" fmla="*/ 150 w 159"/>
                <a:gd name="T55" fmla="*/ 35 h 72"/>
                <a:gd name="T56" fmla="*/ 145 w 159"/>
                <a:gd name="T57" fmla="*/ 42 h 72"/>
                <a:gd name="T58" fmla="*/ 137 w 159"/>
                <a:gd name="T59" fmla="*/ 49 h 72"/>
                <a:gd name="T60" fmla="*/ 127 w 159"/>
                <a:gd name="T61" fmla="*/ 56 h 72"/>
                <a:gd name="T62" fmla="*/ 116 w 159"/>
                <a:gd name="T63" fmla="*/ 60 h 72"/>
                <a:gd name="T64" fmla="*/ 101 w 159"/>
                <a:gd name="T65" fmla="*/ 62 h 72"/>
                <a:gd name="T66" fmla="*/ 85 w 159"/>
                <a:gd name="T67" fmla="*/ 61 h 72"/>
                <a:gd name="T68" fmla="*/ 85 w 159"/>
                <a:gd name="T69" fmla="*/ 61 h 72"/>
                <a:gd name="T70" fmla="*/ 69 w 159"/>
                <a:gd name="T71" fmla="*/ 56 h 72"/>
                <a:gd name="T72" fmla="*/ 54 w 159"/>
                <a:gd name="T73" fmla="*/ 49 h 72"/>
                <a:gd name="T74" fmla="*/ 41 w 159"/>
                <a:gd name="T75" fmla="*/ 42 h 72"/>
                <a:gd name="T76" fmla="*/ 30 w 159"/>
                <a:gd name="T77" fmla="*/ 34 h 72"/>
                <a:gd name="T78" fmla="*/ 21 w 159"/>
                <a:gd name="T79" fmla="*/ 25 h 72"/>
                <a:gd name="T80" fmla="*/ 13 w 159"/>
                <a:gd name="T81" fmla="*/ 18 h 72"/>
                <a:gd name="T82" fmla="*/ 7 w 159"/>
                <a:gd name="T83" fmla="*/ 11 h 72"/>
                <a:gd name="T84" fmla="*/ 3 w 159"/>
                <a:gd name="T85" fmla="*/ 6 h 72"/>
                <a:gd name="T86" fmla="*/ 0 w 159"/>
                <a:gd name="T87" fmla="*/ 1 h 72"/>
                <a:gd name="T88" fmla="*/ 0 w 159"/>
                <a:gd name="T89" fmla="*/ 0 h 72"/>
                <a:gd name="T90" fmla="*/ 0 w 159"/>
                <a:gd name="T9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72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14"/>
                  </a:lnTo>
                  <a:lnTo>
                    <a:pt x="9" y="22"/>
                  </a:lnTo>
                  <a:lnTo>
                    <a:pt x="15" y="33"/>
                  </a:lnTo>
                  <a:lnTo>
                    <a:pt x="23" y="42"/>
                  </a:lnTo>
                  <a:lnTo>
                    <a:pt x="35" y="52"/>
                  </a:lnTo>
                  <a:lnTo>
                    <a:pt x="48" y="60"/>
                  </a:lnTo>
                  <a:lnTo>
                    <a:pt x="65" y="66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103" y="72"/>
                  </a:lnTo>
                  <a:lnTo>
                    <a:pt x="119" y="71"/>
                  </a:lnTo>
                  <a:lnTo>
                    <a:pt x="131" y="68"/>
                  </a:lnTo>
                  <a:lnTo>
                    <a:pt x="141" y="62"/>
                  </a:lnTo>
                  <a:lnTo>
                    <a:pt x="148" y="55"/>
                  </a:lnTo>
                  <a:lnTo>
                    <a:pt x="153" y="46"/>
                  </a:lnTo>
                  <a:lnTo>
                    <a:pt x="156" y="37"/>
                  </a:lnTo>
                  <a:lnTo>
                    <a:pt x="158" y="29"/>
                  </a:lnTo>
                  <a:lnTo>
                    <a:pt x="159" y="21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7"/>
                  </a:lnTo>
                  <a:lnTo>
                    <a:pt x="157" y="21"/>
                  </a:lnTo>
                  <a:lnTo>
                    <a:pt x="155" y="28"/>
                  </a:lnTo>
                  <a:lnTo>
                    <a:pt x="150" y="35"/>
                  </a:lnTo>
                  <a:lnTo>
                    <a:pt x="145" y="42"/>
                  </a:lnTo>
                  <a:lnTo>
                    <a:pt x="137" y="49"/>
                  </a:lnTo>
                  <a:lnTo>
                    <a:pt x="127" y="56"/>
                  </a:lnTo>
                  <a:lnTo>
                    <a:pt x="116" y="60"/>
                  </a:lnTo>
                  <a:lnTo>
                    <a:pt x="101" y="62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69" y="56"/>
                  </a:lnTo>
                  <a:lnTo>
                    <a:pt x="54" y="49"/>
                  </a:lnTo>
                  <a:lnTo>
                    <a:pt x="41" y="42"/>
                  </a:lnTo>
                  <a:lnTo>
                    <a:pt x="30" y="34"/>
                  </a:lnTo>
                  <a:lnTo>
                    <a:pt x="21" y="25"/>
                  </a:lnTo>
                  <a:lnTo>
                    <a:pt x="13" y="18"/>
                  </a:lnTo>
                  <a:lnTo>
                    <a:pt x="7" y="11"/>
                  </a:lnTo>
                  <a:lnTo>
                    <a:pt x="3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8" name="Freeform 390">
              <a:extLst>
                <a:ext uri="{FF2B5EF4-FFF2-40B4-BE49-F238E27FC236}">
                  <a16:creationId xmlns:a16="http://schemas.microsoft.com/office/drawing/2014/main" id="{2A0A62DF-9D0D-0C98-CFD3-55A047785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555"/>
              <a:ext cx="15" cy="8"/>
            </a:xfrm>
            <a:custGeom>
              <a:avLst/>
              <a:gdLst>
                <a:gd name="T0" fmla="*/ 85 w 85"/>
                <a:gd name="T1" fmla="*/ 50 h 50"/>
                <a:gd name="T2" fmla="*/ 85 w 85"/>
                <a:gd name="T3" fmla="*/ 50 h 50"/>
                <a:gd name="T4" fmla="*/ 85 w 85"/>
                <a:gd name="T5" fmla="*/ 47 h 50"/>
                <a:gd name="T6" fmla="*/ 85 w 85"/>
                <a:gd name="T7" fmla="*/ 45 h 50"/>
                <a:gd name="T8" fmla="*/ 85 w 85"/>
                <a:gd name="T9" fmla="*/ 42 h 50"/>
                <a:gd name="T10" fmla="*/ 85 w 85"/>
                <a:gd name="T11" fmla="*/ 39 h 50"/>
                <a:gd name="T12" fmla="*/ 84 w 85"/>
                <a:gd name="T13" fmla="*/ 36 h 50"/>
                <a:gd name="T14" fmla="*/ 83 w 85"/>
                <a:gd name="T15" fmla="*/ 34 h 50"/>
                <a:gd name="T16" fmla="*/ 81 w 85"/>
                <a:gd name="T17" fmla="*/ 31 h 50"/>
                <a:gd name="T18" fmla="*/ 79 w 85"/>
                <a:gd name="T19" fmla="*/ 29 h 50"/>
                <a:gd name="T20" fmla="*/ 77 w 85"/>
                <a:gd name="T21" fmla="*/ 27 h 50"/>
                <a:gd name="T22" fmla="*/ 75 w 85"/>
                <a:gd name="T23" fmla="*/ 25 h 50"/>
                <a:gd name="T24" fmla="*/ 75 w 85"/>
                <a:gd name="T25" fmla="*/ 25 h 50"/>
                <a:gd name="T26" fmla="*/ 71 w 85"/>
                <a:gd name="T27" fmla="*/ 19 h 50"/>
                <a:gd name="T28" fmla="*/ 66 w 85"/>
                <a:gd name="T29" fmla="*/ 13 h 50"/>
                <a:gd name="T30" fmla="*/ 61 w 85"/>
                <a:gd name="T31" fmla="*/ 9 h 50"/>
                <a:gd name="T32" fmla="*/ 55 w 85"/>
                <a:gd name="T33" fmla="*/ 6 h 50"/>
                <a:gd name="T34" fmla="*/ 49 w 85"/>
                <a:gd name="T35" fmla="*/ 3 h 50"/>
                <a:gd name="T36" fmla="*/ 42 w 85"/>
                <a:gd name="T37" fmla="*/ 1 h 50"/>
                <a:gd name="T38" fmla="*/ 35 w 85"/>
                <a:gd name="T39" fmla="*/ 0 h 50"/>
                <a:gd name="T40" fmla="*/ 29 w 85"/>
                <a:gd name="T41" fmla="*/ 1 h 50"/>
                <a:gd name="T42" fmla="*/ 22 w 85"/>
                <a:gd name="T43" fmla="*/ 2 h 50"/>
                <a:gd name="T44" fmla="*/ 14 w 85"/>
                <a:gd name="T45" fmla="*/ 5 h 50"/>
                <a:gd name="T46" fmla="*/ 14 w 85"/>
                <a:gd name="T47" fmla="*/ 5 h 50"/>
                <a:gd name="T48" fmla="*/ 12 w 85"/>
                <a:gd name="T49" fmla="*/ 6 h 50"/>
                <a:gd name="T50" fmla="*/ 9 w 85"/>
                <a:gd name="T51" fmla="*/ 9 h 50"/>
                <a:gd name="T52" fmla="*/ 7 w 85"/>
                <a:gd name="T53" fmla="*/ 11 h 50"/>
                <a:gd name="T54" fmla="*/ 5 w 85"/>
                <a:gd name="T55" fmla="*/ 14 h 50"/>
                <a:gd name="T56" fmla="*/ 3 w 85"/>
                <a:gd name="T57" fmla="*/ 18 h 50"/>
                <a:gd name="T58" fmla="*/ 2 w 85"/>
                <a:gd name="T59" fmla="*/ 21 h 50"/>
                <a:gd name="T60" fmla="*/ 1 w 85"/>
                <a:gd name="T61" fmla="*/ 24 h 50"/>
                <a:gd name="T62" fmla="*/ 0 w 85"/>
                <a:gd name="T63" fmla="*/ 27 h 50"/>
                <a:gd name="T64" fmla="*/ 0 w 85"/>
                <a:gd name="T65" fmla="*/ 31 h 50"/>
                <a:gd name="T66" fmla="*/ 0 w 85"/>
                <a:gd name="T67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50">
                  <a:moveTo>
                    <a:pt x="85" y="50"/>
                  </a:moveTo>
                  <a:lnTo>
                    <a:pt x="85" y="50"/>
                  </a:lnTo>
                  <a:lnTo>
                    <a:pt x="85" y="47"/>
                  </a:lnTo>
                  <a:lnTo>
                    <a:pt x="85" y="45"/>
                  </a:lnTo>
                  <a:lnTo>
                    <a:pt x="85" y="42"/>
                  </a:lnTo>
                  <a:lnTo>
                    <a:pt x="85" y="39"/>
                  </a:lnTo>
                  <a:lnTo>
                    <a:pt x="84" y="36"/>
                  </a:lnTo>
                  <a:lnTo>
                    <a:pt x="83" y="34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19"/>
                  </a:lnTo>
                  <a:lnTo>
                    <a:pt x="66" y="13"/>
                  </a:lnTo>
                  <a:lnTo>
                    <a:pt x="61" y="9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9" name="Freeform 391">
              <a:extLst>
                <a:ext uri="{FF2B5EF4-FFF2-40B4-BE49-F238E27FC236}">
                  <a16:creationId xmlns:a16="http://schemas.microsoft.com/office/drawing/2014/main" id="{85468839-5700-6D12-2967-BDCE263DF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543"/>
              <a:ext cx="46" cy="39"/>
            </a:xfrm>
            <a:custGeom>
              <a:avLst/>
              <a:gdLst>
                <a:gd name="T0" fmla="*/ 168 w 270"/>
                <a:gd name="T1" fmla="*/ 28 h 235"/>
                <a:gd name="T2" fmla="*/ 168 w 270"/>
                <a:gd name="T3" fmla="*/ 28 h 235"/>
                <a:gd name="T4" fmla="*/ 154 w 270"/>
                <a:gd name="T5" fmla="*/ 26 h 235"/>
                <a:gd name="T6" fmla="*/ 142 w 270"/>
                <a:gd name="T7" fmla="*/ 23 h 235"/>
                <a:gd name="T8" fmla="*/ 131 w 270"/>
                <a:gd name="T9" fmla="*/ 19 h 235"/>
                <a:gd name="T10" fmla="*/ 121 w 270"/>
                <a:gd name="T11" fmla="*/ 14 h 235"/>
                <a:gd name="T12" fmla="*/ 113 w 270"/>
                <a:gd name="T13" fmla="*/ 9 h 235"/>
                <a:gd name="T14" fmla="*/ 105 w 270"/>
                <a:gd name="T15" fmla="*/ 5 h 235"/>
                <a:gd name="T16" fmla="*/ 98 w 270"/>
                <a:gd name="T17" fmla="*/ 2 h 235"/>
                <a:gd name="T18" fmla="*/ 90 w 270"/>
                <a:gd name="T19" fmla="*/ 0 h 235"/>
                <a:gd name="T20" fmla="*/ 82 w 270"/>
                <a:gd name="T21" fmla="*/ 0 h 235"/>
                <a:gd name="T22" fmla="*/ 74 w 270"/>
                <a:gd name="T23" fmla="*/ 3 h 235"/>
                <a:gd name="T24" fmla="*/ 74 w 270"/>
                <a:gd name="T25" fmla="*/ 3 h 235"/>
                <a:gd name="T26" fmla="*/ 63 w 270"/>
                <a:gd name="T27" fmla="*/ 9 h 235"/>
                <a:gd name="T28" fmla="*/ 52 w 270"/>
                <a:gd name="T29" fmla="*/ 20 h 235"/>
                <a:gd name="T30" fmla="*/ 40 w 270"/>
                <a:gd name="T31" fmla="*/ 32 h 235"/>
                <a:gd name="T32" fmla="*/ 30 w 270"/>
                <a:gd name="T33" fmla="*/ 49 h 235"/>
                <a:gd name="T34" fmla="*/ 19 w 270"/>
                <a:gd name="T35" fmla="*/ 67 h 235"/>
                <a:gd name="T36" fmla="*/ 10 w 270"/>
                <a:gd name="T37" fmla="*/ 84 h 235"/>
                <a:gd name="T38" fmla="*/ 4 w 270"/>
                <a:gd name="T39" fmla="*/ 103 h 235"/>
                <a:gd name="T40" fmla="*/ 1 w 270"/>
                <a:gd name="T41" fmla="*/ 122 h 235"/>
                <a:gd name="T42" fmla="*/ 0 w 270"/>
                <a:gd name="T43" fmla="*/ 139 h 235"/>
                <a:gd name="T44" fmla="*/ 4 w 270"/>
                <a:gd name="T45" fmla="*/ 153 h 235"/>
                <a:gd name="T46" fmla="*/ 4 w 270"/>
                <a:gd name="T47" fmla="*/ 153 h 235"/>
                <a:gd name="T48" fmla="*/ 11 w 270"/>
                <a:gd name="T49" fmla="*/ 168 h 235"/>
                <a:gd name="T50" fmla="*/ 25 w 270"/>
                <a:gd name="T51" fmla="*/ 185 h 235"/>
                <a:gd name="T52" fmla="*/ 43 w 270"/>
                <a:gd name="T53" fmla="*/ 200 h 235"/>
                <a:gd name="T54" fmla="*/ 65 w 270"/>
                <a:gd name="T55" fmla="*/ 215 h 235"/>
                <a:gd name="T56" fmla="*/ 90 w 270"/>
                <a:gd name="T57" fmla="*/ 226 h 235"/>
                <a:gd name="T58" fmla="*/ 117 w 270"/>
                <a:gd name="T59" fmla="*/ 233 h 235"/>
                <a:gd name="T60" fmla="*/ 145 w 270"/>
                <a:gd name="T61" fmla="*/ 235 h 235"/>
                <a:gd name="T62" fmla="*/ 175 w 270"/>
                <a:gd name="T63" fmla="*/ 228 h 235"/>
                <a:gd name="T64" fmla="*/ 202 w 270"/>
                <a:gd name="T65" fmla="*/ 214 h 235"/>
                <a:gd name="T66" fmla="*/ 229 w 270"/>
                <a:gd name="T67" fmla="*/ 189 h 235"/>
                <a:gd name="T68" fmla="*/ 229 w 270"/>
                <a:gd name="T69" fmla="*/ 189 h 235"/>
                <a:gd name="T70" fmla="*/ 254 w 270"/>
                <a:gd name="T71" fmla="*/ 153 h 235"/>
                <a:gd name="T72" fmla="*/ 267 w 270"/>
                <a:gd name="T73" fmla="*/ 123 h 235"/>
                <a:gd name="T74" fmla="*/ 270 w 270"/>
                <a:gd name="T75" fmla="*/ 99 h 235"/>
                <a:gd name="T76" fmla="*/ 266 w 270"/>
                <a:gd name="T77" fmla="*/ 78 h 235"/>
                <a:gd name="T78" fmla="*/ 255 w 270"/>
                <a:gd name="T79" fmla="*/ 63 h 235"/>
                <a:gd name="T80" fmla="*/ 240 w 270"/>
                <a:gd name="T81" fmla="*/ 50 h 235"/>
                <a:gd name="T82" fmla="*/ 221 w 270"/>
                <a:gd name="T83" fmla="*/ 41 h 235"/>
                <a:gd name="T84" fmla="*/ 203 w 270"/>
                <a:gd name="T85" fmla="*/ 34 h 235"/>
                <a:gd name="T86" fmla="*/ 184 w 270"/>
                <a:gd name="T87" fmla="*/ 30 h 235"/>
                <a:gd name="T88" fmla="*/ 168 w 270"/>
                <a:gd name="T89" fmla="*/ 28 h 235"/>
                <a:gd name="T90" fmla="*/ 168 w 270"/>
                <a:gd name="T91" fmla="*/ 2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0" h="235">
                  <a:moveTo>
                    <a:pt x="168" y="28"/>
                  </a:moveTo>
                  <a:lnTo>
                    <a:pt x="168" y="28"/>
                  </a:lnTo>
                  <a:lnTo>
                    <a:pt x="154" y="26"/>
                  </a:lnTo>
                  <a:lnTo>
                    <a:pt x="142" y="23"/>
                  </a:lnTo>
                  <a:lnTo>
                    <a:pt x="131" y="19"/>
                  </a:lnTo>
                  <a:lnTo>
                    <a:pt x="121" y="14"/>
                  </a:lnTo>
                  <a:lnTo>
                    <a:pt x="113" y="9"/>
                  </a:lnTo>
                  <a:lnTo>
                    <a:pt x="105" y="5"/>
                  </a:lnTo>
                  <a:lnTo>
                    <a:pt x="98" y="2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63" y="9"/>
                  </a:lnTo>
                  <a:lnTo>
                    <a:pt x="52" y="20"/>
                  </a:lnTo>
                  <a:lnTo>
                    <a:pt x="40" y="32"/>
                  </a:lnTo>
                  <a:lnTo>
                    <a:pt x="30" y="49"/>
                  </a:lnTo>
                  <a:lnTo>
                    <a:pt x="19" y="67"/>
                  </a:lnTo>
                  <a:lnTo>
                    <a:pt x="10" y="84"/>
                  </a:lnTo>
                  <a:lnTo>
                    <a:pt x="4" y="103"/>
                  </a:lnTo>
                  <a:lnTo>
                    <a:pt x="1" y="122"/>
                  </a:lnTo>
                  <a:lnTo>
                    <a:pt x="0" y="139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11" y="168"/>
                  </a:lnTo>
                  <a:lnTo>
                    <a:pt x="25" y="185"/>
                  </a:lnTo>
                  <a:lnTo>
                    <a:pt x="43" y="200"/>
                  </a:lnTo>
                  <a:lnTo>
                    <a:pt x="65" y="215"/>
                  </a:lnTo>
                  <a:lnTo>
                    <a:pt x="90" y="226"/>
                  </a:lnTo>
                  <a:lnTo>
                    <a:pt x="117" y="233"/>
                  </a:lnTo>
                  <a:lnTo>
                    <a:pt x="145" y="235"/>
                  </a:lnTo>
                  <a:lnTo>
                    <a:pt x="175" y="228"/>
                  </a:lnTo>
                  <a:lnTo>
                    <a:pt x="202" y="214"/>
                  </a:lnTo>
                  <a:lnTo>
                    <a:pt x="229" y="189"/>
                  </a:lnTo>
                  <a:lnTo>
                    <a:pt x="229" y="189"/>
                  </a:lnTo>
                  <a:lnTo>
                    <a:pt x="254" y="153"/>
                  </a:lnTo>
                  <a:lnTo>
                    <a:pt x="267" y="123"/>
                  </a:lnTo>
                  <a:lnTo>
                    <a:pt x="270" y="99"/>
                  </a:lnTo>
                  <a:lnTo>
                    <a:pt x="266" y="78"/>
                  </a:lnTo>
                  <a:lnTo>
                    <a:pt x="255" y="63"/>
                  </a:lnTo>
                  <a:lnTo>
                    <a:pt x="240" y="50"/>
                  </a:lnTo>
                  <a:lnTo>
                    <a:pt x="221" y="41"/>
                  </a:lnTo>
                  <a:lnTo>
                    <a:pt x="203" y="34"/>
                  </a:lnTo>
                  <a:lnTo>
                    <a:pt x="184" y="30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0" name="Freeform 392">
              <a:extLst>
                <a:ext uri="{FF2B5EF4-FFF2-40B4-BE49-F238E27FC236}">
                  <a16:creationId xmlns:a16="http://schemas.microsoft.com/office/drawing/2014/main" id="{A13FF1D2-2617-D19C-C657-95BACE1B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543"/>
              <a:ext cx="46" cy="39"/>
            </a:xfrm>
            <a:custGeom>
              <a:avLst/>
              <a:gdLst>
                <a:gd name="T0" fmla="*/ 168 w 270"/>
                <a:gd name="T1" fmla="*/ 28 h 235"/>
                <a:gd name="T2" fmla="*/ 168 w 270"/>
                <a:gd name="T3" fmla="*/ 28 h 235"/>
                <a:gd name="T4" fmla="*/ 154 w 270"/>
                <a:gd name="T5" fmla="*/ 26 h 235"/>
                <a:gd name="T6" fmla="*/ 142 w 270"/>
                <a:gd name="T7" fmla="*/ 23 h 235"/>
                <a:gd name="T8" fmla="*/ 131 w 270"/>
                <a:gd name="T9" fmla="*/ 19 h 235"/>
                <a:gd name="T10" fmla="*/ 121 w 270"/>
                <a:gd name="T11" fmla="*/ 14 h 235"/>
                <a:gd name="T12" fmla="*/ 113 w 270"/>
                <a:gd name="T13" fmla="*/ 9 h 235"/>
                <a:gd name="T14" fmla="*/ 105 w 270"/>
                <a:gd name="T15" fmla="*/ 5 h 235"/>
                <a:gd name="T16" fmla="*/ 98 w 270"/>
                <a:gd name="T17" fmla="*/ 2 h 235"/>
                <a:gd name="T18" fmla="*/ 90 w 270"/>
                <a:gd name="T19" fmla="*/ 0 h 235"/>
                <a:gd name="T20" fmla="*/ 82 w 270"/>
                <a:gd name="T21" fmla="*/ 0 h 235"/>
                <a:gd name="T22" fmla="*/ 74 w 270"/>
                <a:gd name="T23" fmla="*/ 3 h 235"/>
                <a:gd name="T24" fmla="*/ 74 w 270"/>
                <a:gd name="T25" fmla="*/ 3 h 235"/>
                <a:gd name="T26" fmla="*/ 63 w 270"/>
                <a:gd name="T27" fmla="*/ 9 h 235"/>
                <a:gd name="T28" fmla="*/ 52 w 270"/>
                <a:gd name="T29" fmla="*/ 20 h 235"/>
                <a:gd name="T30" fmla="*/ 40 w 270"/>
                <a:gd name="T31" fmla="*/ 32 h 235"/>
                <a:gd name="T32" fmla="*/ 30 w 270"/>
                <a:gd name="T33" fmla="*/ 49 h 235"/>
                <a:gd name="T34" fmla="*/ 19 w 270"/>
                <a:gd name="T35" fmla="*/ 67 h 235"/>
                <a:gd name="T36" fmla="*/ 10 w 270"/>
                <a:gd name="T37" fmla="*/ 84 h 235"/>
                <a:gd name="T38" fmla="*/ 4 w 270"/>
                <a:gd name="T39" fmla="*/ 103 h 235"/>
                <a:gd name="T40" fmla="*/ 1 w 270"/>
                <a:gd name="T41" fmla="*/ 122 h 235"/>
                <a:gd name="T42" fmla="*/ 0 w 270"/>
                <a:gd name="T43" fmla="*/ 139 h 235"/>
                <a:gd name="T44" fmla="*/ 4 w 270"/>
                <a:gd name="T45" fmla="*/ 153 h 235"/>
                <a:gd name="T46" fmla="*/ 4 w 270"/>
                <a:gd name="T47" fmla="*/ 153 h 235"/>
                <a:gd name="T48" fmla="*/ 11 w 270"/>
                <a:gd name="T49" fmla="*/ 168 h 235"/>
                <a:gd name="T50" fmla="*/ 25 w 270"/>
                <a:gd name="T51" fmla="*/ 185 h 235"/>
                <a:gd name="T52" fmla="*/ 43 w 270"/>
                <a:gd name="T53" fmla="*/ 200 h 235"/>
                <a:gd name="T54" fmla="*/ 65 w 270"/>
                <a:gd name="T55" fmla="*/ 215 h 235"/>
                <a:gd name="T56" fmla="*/ 90 w 270"/>
                <a:gd name="T57" fmla="*/ 226 h 235"/>
                <a:gd name="T58" fmla="*/ 117 w 270"/>
                <a:gd name="T59" fmla="*/ 233 h 235"/>
                <a:gd name="T60" fmla="*/ 145 w 270"/>
                <a:gd name="T61" fmla="*/ 235 h 235"/>
                <a:gd name="T62" fmla="*/ 175 w 270"/>
                <a:gd name="T63" fmla="*/ 228 h 235"/>
                <a:gd name="T64" fmla="*/ 202 w 270"/>
                <a:gd name="T65" fmla="*/ 214 h 235"/>
                <a:gd name="T66" fmla="*/ 229 w 270"/>
                <a:gd name="T67" fmla="*/ 189 h 235"/>
                <a:gd name="T68" fmla="*/ 229 w 270"/>
                <a:gd name="T69" fmla="*/ 189 h 235"/>
                <a:gd name="T70" fmla="*/ 254 w 270"/>
                <a:gd name="T71" fmla="*/ 153 h 235"/>
                <a:gd name="T72" fmla="*/ 267 w 270"/>
                <a:gd name="T73" fmla="*/ 123 h 235"/>
                <a:gd name="T74" fmla="*/ 270 w 270"/>
                <a:gd name="T75" fmla="*/ 99 h 235"/>
                <a:gd name="T76" fmla="*/ 266 w 270"/>
                <a:gd name="T77" fmla="*/ 78 h 235"/>
                <a:gd name="T78" fmla="*/ 255 w 270"/>
                <a:gd name="T79" fmla="*/ 63 h 235"/>
                <a:gd name="T80" fmla="*/ 240 w 270"/>
                <a:gd name="T81" fmla="*/ 50 h 235"/>
                <a:gd name="T82" fmla="*/ 221 w 270"/>
                <a:gd name="T83" fmla="*/ 41 h 235"/>
                <a:gd name="T84" fmla="*/ 203 w 270"/>
                <a:gd name="T85" fmla="*/ 34 h 235"/>
                <a:gd name="T86" fmla="*/ 184 w 270"/>
                <a:gd name="T87" fmla="*/ 30 h 235"/>
                <a:gd name="T88" fmla="*/ 168 w 270"/>
                <a:gd name="T89" fmla="*/ 28 h 235"/>
                <a:gd name="T90" fmla="*/ 168 w 270"/>
                <a:gd name="T91" fmla="*/ 2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0" h="235">
                  <a:moveTo>
                    <a:pt x="168" y="28"/>
                  </a:moveTo>
                  <a:lnTo>
                    <a:pt x="168" y="28"/>
                  </a:lnTo>
                  <a:lnTo>
                    <a:pt x="154" y="26"/>
                  </a:lnTo>
                  <a:lnTo>
                    <a:pt x="142" y="23"/>
                  </a:lnTo>
                  <a:lnTo>
                    <a:pt x="131" y="19"/>
                  </a:lnTo>
                  <a:lnTo>
                    <a:pt x="121" y="14"/>
                  </a:lnTo>
                  <a:lnTo>
                    <a:pt x="113" y="9"/>
                  </a:lnTo>
                  <a:lnTo>
                    <a:pt x="105" y="5"/>
                  </a:lnTo>
                  <a:lnTo>
                    <a:pt x="98" y="2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63" y="9"/>
                  </a:lnTo>
                  <a:lnTo>
                    <a:pt x="52" y="20"/>
                  </a:lnTo>
                  <a:lnTo>
                    <a:pt x="40" y="32"/>
                  </a:lnTo>
                  <a:lnTo>
                    <a:pt x="30" y="49"/>
                  </a:lnTo>
                  <a:lnTo>
                    <a:pt x="19" y="67"/>
                  </a:lnTo>
                  <a:lnTo>
                    <a:pt x="10" y="84"/>
                  </a:lnTo>
                  <a:lnTo>
                    <a:pt x="4" y="103"/>
                  </a:lnTo>
                  <a:lnTo>
                    <a:pt x="1" y="122"/>
                  </a:lnTo>
                  <a:lnTo>
                    <a:pt x="0" y="139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11" y="168"/>
                  </a:lnTo>
                  <a:lnTo>
                    <a:pt x="25" y="185"/>
                  </a:lnTo>
                  <a:lnTo>
                    <a:pt x="43" y="200"/>
                  </a:lnTo>
                  <a:lnTo>
                    <a:pt x="65" y="215"/>
                  </a:lnTo>
                  <a:lnTo>
                    <a:pt x="90" y="226"/>
                  </a:lnTo>
                  <a:lnTo>
                    <a:pt x="117" y="233"/>
                  </a:lnTo>
                  <a:lnTo>
                    <a:pt x="145" y="235"/>
                  </a:lnTo>
                  <a:lnTo>
                    <a:pt x="175" y="228"/>
                  </a:lnTo>
                  <a:lnTo>
                    <a:pt x="202" y="214"/>
                  </a:lnTo>
                  <a:lnTo>
                    <a:pt x="229" y="189"/>
                  </a:lnTo>
                  <a:lnTo>
                    <a:pt x="229" y="189"/>
                  </a:lnTo>
                  <a:lnTo>
                    <a:pt x="254" y="153"/>
                  </a:lnTo>
                  <a:lnTo>
                    <a:pt x="267" y="123"/>
                  </a:lnTo>
                  <a:lnTo>
                    <a:pt x="270" y="99"/>
                  </a:lnTo>
                  <a:lnTo>
                    <a:pt x="266" y="78"/>
                  </a:lnTo>
                  <a:lnTo>
                    <a:pt x="255" y="63"/>
                  </a:lnTo>
                  <a:lnTo>
                    <a:pt x="240" y="50"/>
                  </a:lnTo>
                  <a:lnTo>
                    <a:pt x="221" y="41"/>
                  </a:lnTo>
                  <a:lnTo>
                    <a:pt x="203" y="34"/>
                  </a:lnTo>
                  <a:lnTo>
                    <a:pt x="184" y="30"/>
                  </a:lnTo>
                  <a:lnTo>
                    <a:pt x="168" y="28"/>
                  </a:lnTo>
                  <a:lnTo>
                    <a:pt x="168" y="2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1" name="Freeform 393">
              <a:extLst>
                <a:ext uri="{FF2B5EF4-FFF2-40B4-BE49-F238E27FC236}">
                  <a16:creationId xmlns:a16="http://schemas.microsoft.com/office/drawing/2014/main" id="{94976EA0-BCC9-746D-976E-0FDA0E3A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556"/>
              <a:ext cx="17" cy="17"/>
            </a:xfrm>
            <a:custGeom>
              <a:avLst/>
              <a:gdLst>
                <a:gd name="T0" fmla="*/ 11 w 99"/>
                <a:gd name="T1" fmla="*/ 91 h 102"/>
                <a:gd name="T2" fmla="*/ 11 w 99"/>
                <a:gd name="T3" fmla="*/ 91 h 102"/>
                <a:gd name="T4" fmla="*/ 5 w 99"/>
                <a:gd name="T5" fmla="*/ 85 h 102"/>
                <a:gd name="T6" fmla="*/ 2 w 99"/>
                <a:gd name="T7" fmla="*/ 77 h 102"/>
                <a:gd name="T8" fmla="*/ 0 w 99"/>
                <a:gd name="T9" fmla="*/ 70 h 102"/>
                <a:gd name="T10" fmla="*/ 0 w 99"/>
                <a:gd name="T11" fmla="*/ 61 h 102"/>
                <a:gd name="T12" fmla="*/ 0 w 99"/>
                <a:gd name="T13" fmla="*/ 51 h 102"/>
                <a:gd name="T14" fmla="*/ 2 w 99"/>
                <a:gd name="T15" fmla="*/ 42 h 102"/>
                <a:gd name="T16" fmla="*/ 4 w 99"/>
                <a:gd name="T17" fmla="*/ 34 h 102"/>
                <a:gd name="T18" fmla="*/ 6 w 99"/>
                <a:gd name="T19" fmla="*/ 26 h 102"/>
                <a:gd name="T20" fmla="*/ 8 w 99"/>
                <a:gd name="T21" fmla="*/ 20 h 102"/>
                <a:gd name="T22" fmla="*/ 11 w 99"/>
                <a:gd name="T23" fmla="*/ 16 h 102"/>
                <a:gd name="T24" fmla="*/ 11 w 99"/>
                <a:gd name="T25" fmla="*/ 16 h 102"/>
                <a:gd name="T26" fmla="*/ 15 w 99"/>
                <a:gd name="T27" fmla="*/ 12 h 102"/>
                <a:gd name="T28" fmla="*/ 19 w 99"/>
                <a:gd name="T29" fmla="*/ 9 h 102"/>
                <a:gd name="T30" fmla="*/ 24 w 99"/>
                <a:gd name="T31" fmla="*/ 5 h 102"/>
                <a:gd name="T32" fmla="*/ 29 w 99"/>
                <a:gd name="T33" fmla="*/ 3 h 102"/>
                <a:gd name="T34" fmla="*/ 35 w 99"/>
                <a:gd name="T35" fmla="*/ 1 h 102"/>
                <a:gd name="T36" fmla="*/ 41 w 99"/>
                <a:gd name="T37" fmla="*/ 0 h 102"/>
                <a:gd name="T38" fmla="*/ 47 w 99"/>
                <a:gd name="T39" fmla="*/ 1 h 102"/>
                <a:gd name="T40" fmla="*/ 53 w 99"/>
                <a:gd name="T41" fmla="*/ 2 h 102"/>
                <a:gd name="T42" fmla="*/ 60 w 99"/>
                <a:gd name="T43" fmla="*/ 5 h 102"/>
                <a:gd name="T44" fmla="*/ 66 w 99"/>
                <a:gd name="T45" fmla="*/ 11 h 102"/>
                <a:gd name="T46" fmla="*/ 66 w 99"/>
                <a:gd name="T47" fmla="*/ 11 h 102"/>
                <a:gd name="T48" fmla="*/ 72 w 99"/>
                <a:gd name="T49" fmla="*/ 17 h 102"/>
                <a:gd name="T50" fmla="*/ 78 w 99"/>
                <a:gd name="T51" fmla="*/ 25 h 102"/>
                <a:gd name="T52" fmla="*/ 84 w 99"/>
                <a:gd name="T53" fmla="*/ 36 h 102"/>
                <a:gd name="T54" fmla="*/ 91 w 99"/>
                <a:gd name="T55" fmla="*/ 47 h 102"/>
                <a:gd name="T56" fmla="*/ 96 w 99"/>
                <a:gd name="T57" fmla="*/ 58 h 102"/>
                <a:gd name="T58" fmla="*/ 98 w 99"/>
                <a:gd name="T59" fmla="*/ 69 h 102"/>
                <a:gd name="T60" fmla="*/ 99 w 99"/>
                <a:gd name="T61" fmla="*/ 78 h 102"/>
                <a:gd name="T62" fmla="*/ 97 w 99"/>
                <a:gd name="T63" fmla="*/ 87 h 102"/>
                <a:gd name="T64" fmla="*/ 91 w 99"/>
                <a:gd name="T65" fmla="*/ 93 h 102"/>
                <a:gd name="T66" fmla="*/ 80 w 99"/>
                <a:gd name="T67" fmla="*/ 95 h 102"/>
                <a:gd name="T68" fmla="*/ 80 w 99"/>
                <a:gd name="T69" fmla="*/ 95 h 102"/>
                <a:gd name="T70" fmla="*/ 75 w 99"/>
                <a:gd name="T71" fmla="*/ 97 h 102"/>
                <a:gd name="T72" fmla="*/ 69 w 99"/>
                <a:gd name="T73" fmla="*/ 99 h 102"/>
                <a:gd name="T74" fmla="*/ 62 w 99"/>
                <a:gd name="T75" fmla="*/ 100 h 102"/>
                <a:gd name="T76" fmla="*/ 53 w 99"/>
                <a:gd name="T77" fmla="*/ 101 h 102"/>
                <a:gd name="T78" fmla="*/ 46 w 99"/>
                <a:gd name="T79" fmla="*/ 102 h 102"/>
                <a:gd name="T80" fmla="*/ 38 w 99"/>
                <a:gd name="T81" fmla="*/ 102 h 102"/>
                <a:gd name="T82" fmla="*/ 30 w 99"/>
                <a:gd name="T83" fmla="*/ 101 h 102"/>
                <a:gd name="T84" fmla="*/ 23 w 99"/>
                <a:gd name="T85" fmla="*/ 99 h 102"/>
                <a:gd name="T86" fmla="*/ 16 w 99"/>
                <a:gd name="T87" fmla="*/ 95 h 102"/>
                <a:gd name="T88" fmla="*/ 11 w 99"/>
                <a:gd name="T89" fmla="*/ 91 h 102"/>
                <a:gd name="T90" fmla="*/ 11 w 99"/>
                <a:gd name="T91" fmla="*/ 9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102">
                  <a:moveTo>
                    <a:pt x="11" y="91"/>
                  </a:moveTo>
                  <a:lnTo>
                    <a:pt x="11" y="91"/>
                  </a:lnTo>
                  <a:lnTo>
                    <a:pt x="5" y="85"/>
                  </a:lnTo>
                  <a:lnTo>
                    <a:pt x="2" y="77"/>
                  </a:lnTo>
                  <a:lnTo>
                    <a:pt x="0" y="70"/>
                  </a:lnTo>
                  <a:lnTo>
                    <a:pt x="0" y="61"/>
                  </a:lnTo>
                  <a:lnTo>
                    <a:pt x="0" y="51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9" y="9"/>
                  </a:lnTo>
                  <a:lnTo>
                    <a:pt x="24" y="5"/>
                  </a:lnTo>
                  <a:lnTo>
                    <a:pt x="29" y="3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60" y="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72" y="17"/>
                  </a:lnTo>
                  <a:lnTo>
                    <a:pt x="78" y="25"/>
                  </a:lnTo>
                  <a:lnTo>
                    <a:pt x="84" y="36"/>
                  </a:lnTo>
                  <a:lnTo>
                    <a:pt x="91" y="47"/>
                  </a:lnTo>
                  <a:lnTo>
                    <a:pt x="96" y="58"/>
                  </a:lnTo>
                  <a:lnTo>
                    <a:pt x="98" y="69"/>
                  </a:lnTo>
                  <a:lnTo>
                    <a:pt x="99" y="78"/>
                  </a:lnTo>
                  <a:lnTo>
                    <a:pt x="97" y="87"/>
                  </a:lnTo>
                  <a:lnTo>
                    <a:pt x="91" y="9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2" y="100"/>
                  </a:lnTo>
                  <a:lnTo>
                    <a:pt x="53" y="101"/>
                  </a:lnTo>
                  <a:lnTo>
                    <a:pt x="46" y="102"/>
                  </a:lnTo>
                  <a:lnTo>
                    <a:pt x="38" y="102"/>
                  </a:lnTo>
                  <a:lnTo>
                    <a:pt x="30" y="101"/>
                  </a:lnTo>
                  <a:lnTo>
                    <a:pt x="23" y="99"/>
                  </a:lnTo>
                  <a:lnTo>
                    <a:pt x="16" y="95"/>
                  </a:lnTo>
                  <a:lnTo>
                    <a:pt x="11" y="91"/>
                  </a:lnTo>
                  <a:lnTo>
                    <a:pt x="11" y="91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2" name="Freeform 394">
              <a:extLst>
                <a:ext uri="{FF2B5EF4-FFF2-40B4-BE49-F238E27FC236}">
                  <a16:creationId xmlns:a16="http://schemas.microsoft.com/office/drawing/2014/main" id="{8FCFB2DF-32E6-603A-FF0A-E8EC83A2F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556"/>
              <a:ext cx="17" cy="17"/>
            </a:xfrm>
            <a:custGeom>
              <a:avLst/>
              <a:gdLst>
                <a:gd name="T0" fmla="*/ 11 w 99"/>
                <a:gd name="T1" fmla="*/ 91 h 102"/>
                <a:gd name="T2" fmla="*/ 11 w 99"/>
                <a:gd name="T3" fmla="*/ 91 h 102"/>
                <a:gd name="T4" fmla="*/ 5 w 99"/>
                <a:gd name="T5" fmla="*/ 85 h 102"/>
                <a:gd name="T6" fmla="*/ 2 w 99"/>
                <a:gd name="T7" fmla="*/ 77 h 102"/>
                <a:gd name="T8" fmla="*/ 0 w 99"/>
                <a:gd name="T9" fmla="*/ 70 h 102"/>
                <a:gd name="T10" fmla="*/ 0 w 99"/>
                <a:gd name="T11" fmla="*/ 61 h 102"/>
                <a:gd name="T12" fmla="*/ 0 w 99"/>
                <a:gd name="T13" fmla="*/ 51 h 102"/>
                <a:gd name="T14" fmla="*/ 2 w 99"/>
                <a:gd name="T15" fmla="*/ 42 h 102"/>
                <a:gd name="T16" fmla="*/ 4 w 99"/>
                <a:gd name="T17" fmla="*/ 34 h 102"/>
                <a:gd name="T18" fmla="*/ 6 w 99"/>
                <a:gd name="T19" fmla="*/ 26 h 102"/>
                <a:gd name="T20" fmla="*/ 8 w 99"/>
                <a:gd name="T21" fmla="*/ 20 h 102"/>
                <a:gd name="T22" fmla="*/ 11 w 99"/>
                <a:gd name="T23" fmla="*/ 16 h 102"/>
                <a:gd name="T24" fmla="*/ 11 w 99"/>
                <a:gd name="T25" fmla="*/ 16 h 102"/>
                <a:gd name="T26" fmla="*/ 15 w 99"/>
                <a:gd name="T27" fmla="*/ 12 h 102"/>
                <a:gd name="T28" fmla="*/ 19 w 99"/>
                <a:gd name="T29" fmla="*/ 9 h 102"/>
                <a:gd name="T30" fmla="*/ 24 w 99"/>
                <a:gd name="T31" fmla="*/ 5 h 102"/>
                <a:gd name="T32" fmla="*/ 29 w 99"/>
                <a:gd name="T33" fmla="*/ 3 h 102"/>
                <a:gd name="T34" fmla="*/ 35 w 99"/>
                <a:gd name="T35" fmla="*/ 1 h 102"/>
                <a:gd name="T36" fmla="*/ 41 w 99"/>
                <a:gd name="T37" fmla="*/ 0 h 102"/>
                <a:gd name="T38" fmla="*/ 47 w 99"/>
                <a:gd name="T39" fmla="*/ 1 h 102"/>
                <a:gd name="T40" fmla="*/ 53 w 99"/>
                <a:gd name="T41" fmla="*/ 2 h 102"/>
                <a:gd name="T42" fmla="*/ 60 w 99"/>
                <a:gd name="T43" fmla="*/ 5 h 102"/>
                <a:gd name="T44" fmla="*/ 66 w 99"/>
                <a:gd name="T45" fmla="*/ 11 h 102"/>
                <a:gd name="T46" fmla="*/ 66 w 99"/>
                <a:gd name="T47" fmla="*/ 11 h 102"/>
                <a:gd name="T48" fmla="*/ 72 w 99"/>
                <a:gd name="T49" fmla="*/ 17 h 102"/>
                <a:gd name="T50" fmla="*/ 78 w 99"/>
                <a:gd name="T51" fmla="*/ 25 h 102"/>
                <a:gd name="T52" fmla="*/ 84 w 99"/>
                <a:gd name="T53" fmla="*/ 36 h 102"/>
                <a:gd name="T54" fmla="*/ 91 w 99"/>
                <a:gd name="T55" fmla="*/ 47 h 102"/>
                <a:gd name="T56" fmla="*/ 96 w 99"/>
                <a:gd name="T57" fmla="*/ 58 h 102"/>
                <a:gd name="T58" fmla="*/ 98 w 99"/>
                <a:gd name="T59" fmla="*/ 69 h 102"/>
                <a:gd name="T60" fmla="*/ 99 w 99"/>
                <a:gd name="T61" fmla="*/ 78 h 102"/>
                <a:gd name="T62" fmla="*/ 97 w 99"/>
                <a:gd name="T63" fmla="*/ 87 h 102"/>
                <a:gd name="T64" fmla="*/ 91 w 99"/>
                <a:gd name="T65" fmla="*/ 93 h 102"/>
                <a:gd name="T66" fmla="*/ 80 w 99"/>
                <a:gd name="T67" fmla="*/ 95 h 102"/>
                <a:gd name="T68" fmla="*/ 80 w 99"/>
                <a:gd name="T69" fmla="*/ 95 h 102"/>
                <a:gd name="T70" fmla="*/ 75 w 99"/>
                <a:gd name="T71" fmla="*/ 97 h 102"/>
                <a:gd name="T72" fmla="*/ 69 w 99"/>
                <a:gd name="T73" fmla="*/ 99 h 102"/>
                <a:gd name="T74" fmla="*/ 62 w 99"/>
                <a:gd name="T75" fmla="*/ 100 h 102"/>
                <a:gd name="T76" fmla="*/ 53 w 99"/>
                <a:gd name="T77" fmla="*/ 101 h 102"/>
                <a:gd name="T78" fmla="*/ 46 w 99"/>
                <a:gd name="T79" fmla="*/ 102 h 102"/>
                <a:gd name="T80" fmla="*/ 38 w 99"/>
                <a:gd name="T81" fmla="*/ 102 h 102"/>
                <a:gd name="T82" fmla="*/ 30 w 99"/>
                <a:gd name="T83" fmla="*/ 101 h 102"/>
                <a:gd name="T84" fmla="*/ 23 w 99"/>
                <a:gd name="T85" fmla="*/ 99 h 102"/>
                <a:gd name="T86" fmla="*/ 16 w 99"/>
                <a:gd name="T87" fmla="*/ 95 h 102"/>
                <a:gd name="T88" fmla="*/ 11 w 99"/>
                <a:gd name="T89" fmla="*/ 91 h 102"/>
                <a:gd name="T90" fmla="*/ 11 w 99"/>
                <a:gd name="T91" fmla="*/ 9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102">
                  <a:moveTo>
                    <a:pt x="11" y="91"/>
                  </a:moveTo>
                  <a:lnTo>
                    <a:pt x="11" y="91"/>
                  </a:lnTo>
                  <a:lnTo>
                    <a:pt x="5" y="85"/>
                  </a:lnTo>
                  <a:lnTo>
                    <a:pt x="2" y="77"/>
                  </a:lnTo>
                  <a:lnTo>
                    <a:pt x="0" y="70"/>
                  </a:lnTo>
                  <a:lnTo>
                    <a:pt x="0" y="61"/>
                  </a:lnTo>
                  <a:lnTo>
                    <a:pt x="0" y="51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8" y="20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9" y="9"/>
                  </a:lnTo>
                  <a:lnTo>
                    <a:pt x="24" y="5"/>
                  </a:lnTo>
                  <a:lnTo>
                    <a:pt x="29" y="3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60" y="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72" y="17"/>
                  </a:lnTo>
                  <a:lnTo>
                    <a:pt x="78" y="25"/>
                  </a:lnTo>
                  <a:lnTo>
                    <a:pt x="84" y="36"/>
                  </a:lnTo>
                  <a:lnTo>
                    <a:pt x="91" y="47"/>
                  </a:lnTo>
                  <a:lnTo>
                    <a:pt x="96" y="58"/>
                  </a:lnTo>
                  <a:lnTo>
                    <a:pt x="98" y="69"/>
                  </a:lnTo>
                  <a:lnTo>
                    <a:pt x="99" y="78"/>
                  </a:lnTo>
                  <a:lnTo>
                    <a:pt x="97" y="87"/>
                  </a:lnTo>
                  <a:lnTo>
                    <a:pt x="91" y="9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2" y="100"/>
                  </a:lnTo>
                  <a:lnTo>
                    <a:pt x="53" y="101"/>
                  </a:lnTo>
                  <a:lnTo>
                    <a:pt x="46" y="102"/>
                  </a:lnTo>
                  <a:lnTo>
                    <a:pt x="38" y="102"/>
                  </a:lnTo>
                  <a:lnTo>
                    <a:pt x="30" y="101"/>
                  </a:lnTo>
                  <a:lnTo>
                    <a:pt x="23" y="99"/>
                  </a:lnTo>
                  <a:lnTo>
                    <a:pt x="16" y="95"/>
                  </a:lnTo>
                  <a:lnTo>
                    <a:pt x="11" y="91"/>
                  </a:lnTo>
                  <a:lnTo>
                    <a:pt x="11" y="9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3" name="Freeform 395">
              <a:extLst>
                <a:ext uri="{FF2B5EF4-FFF2-40B4-BE49-F238E27FC236}">
                  <a16:creationId xmlns:a16="http://schemas.microsoft.com/office/drawing/2014/main" id="{2BECB47A-B7FC-90EE-DC37-73B02605F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465"/>
              <a:ext cx="40" cy="30"/>
            </a:xfrm>
            <a:custGeom>
              <a:avLst/>
              <a:gdLst>
                <a:gd name="T0" fmla="*/ 231 w 236"/>
                <a:gd name="T1" fmla="*/ 47 h 180"/>
                <a:gd name="T2" fmla="*/ 231 w 236"/>
                <a:gd name="T3" fmla="*/ 47 h 180"/>
                <a:gd name="T4" fmla="*/ 228 w 236"/>
                <a:gd name="T5" fmla="*/ 45 h 180"/>
                <a:gd name="T6" fmla="*/ 221 w 236"/>
                <a:gd name="T7" fmla="*/ 40 h 180"/>
                <a:gd name="T8" fmla="*/ 209 w 236"/>
                <a:gd name="T9" fmla="*/ 32 h 180"/>
                <a:gd name="T10" fmla="*/ 194 w 236"/>
                <a:gd name="T11" fmla="*/ 25 h 180"/>
                <a:gd name="T12" fmla="*/ 176 w 236"/>
                <a:gd name="T13" fmla="*/ 17 h 180"/>
                <a:gd name="T14" fmla="*/ 156 w 236"/>
                <a:gd name="T15" fmla="*/ 9 h 180"/>
                <a:gd name="T16" fmla="*/ 134 w 236"/>
                <a:gd name="T17" fmla="*/ 3 h 180"/>
                <a:gd name="T18" fmla="*/ 113 w 236"/>
                <a:gd name="T19" fmla="*/ 0 h 180"/>
                <a:gd name="T20" fmla="*/ 92 w 236"/>
                <a:gd name="T21" fmla="*/ 1 h 180"/>
                <a:gd name="T22" fmla="*/ 71 w 236"/>
                <a:gd name="T23" fmla="*/ 6 h 180"/>
                <a:gd name="T24" fmla="*/ 71 w 236"/>
                <a:gd name="T25" fmla="*/ 6 h 180"/>
                <a:gd name="T26" fmla="*/ 52 w 236"/>
                <a:gd name="T27" fmla="*/ 15 h 180"/>
                <a:gd name="T28" fmla="*/ 35 w 236"/>
                <a:gd name="T29" fmla="*/ 26 h 180"/>
                <a:gd name="T30" fmla="*/ 22 w 236"/>
                <a:gd name="T31" fmla="*/ 39 h 180"/>
                <a:gd name="T32" fmla="*/ 10 w 236"/>
                <a:gd name="T33" fmla="*/ 54 h 180"/>
                <a:gd name="T34" fmla="*/ 3 w 236"/>
                <a:gd name="T35" fmla="*/ 71 h 180"/>
                <a:gd name="T36" fmla="*/ 0 w 236"/>
                <a:gd name="T37" fmla="*/ 89 h 180"/>
                <a:gd name="T38" fmla="*/ 2 w 236"/>
                <a:gd name="T39" fmla="*/ 106 h 180"/>
                <a:gd name="T40" fmla="*/ 10 w 236"/>
                <a:gd name="T41" fmla="*/ 124 h 180"/>
                <a:gd name="T42" fmla="*/ 25 w 236"/>
                <a:gd name="T43" fmla="*/ 141 h 180"/>
                <a:gd name="T44" fmla="*/ 46 w 236"/>
                <a:gd name="T45" fmla="*/ 156 h 180"/>
                <a:gd name="T46" fmla="*/ 46 w 236"/>
                <a:gd name="T47" fmla="*/ 156 h 180"/>
                <a:gd name="T48" fmla="*/ 71 w 236"/>
                <a:gd name="T49" fmla="*/ 170 h 180"/>
                <a:gd name="T50" fmla="*/ 94 w 236"/>
                <a:gd name="T51" fmla="*/ 177 h 180"/>
                <a:gd name="T52" fmla="*/ 115 w 236"/>
                <a:gd name="T53" fmla="*/ 180 h 180"/>
                <a:gd name="T54" fmla="*/ 134 w 236"/>
                <a:gd name="T55" fmla="*/ 179 h 180"/>
                <a:gd name="T56" fmla="*/ 152 w 236"/>
                <a:gd name="T57" fmla="*/ 174 h 180"/>
                <a:gd name="T58" fmla="*/ 167 w 236"/>
                <a:gd name="T59" fmla="*/ 167 h 180"/>
                <a:gd name="T60" fmla="*/ 182 w 236"/>
                <a:gd name="T61" fmla="*/ 157 h 180"/>
                <a:gd name="T62" fmla="*/ 195 w 236"/>
                <a:gd name="T63" fmla="*/ 147 h 180"/>
                <a:gd name="T64" fmla="*/ 206 w 236"/>
                <a:gd name="T65" fmla="*/ 137 h 180"/>
                <a:gd name="T66" fmla="*/ 215 w 236"/>
                <a:gd name="T67" fmla="*/ 126 h 180"/>
                <a:gd name="T68" fmla="*/ 215 w 236"/>
                <a:gd name="T69" fmla="*/ 126 h 180"/>
                <a:gd name="T70" fmla="*/ 225 w 236"/>
                <a:gd name="T71" fmla="*/ 117 h 180"/>
                <a:gd name="T72" fmla="*/ 231 w 236"/>
                <a:gd name="T73" fmla="*/ 105 h 180"/>
                <a:gd name="T74" fmla="*/ 234 w 236"/>
                <a:gd name="T75" fmla="*/ 95 h 180"/>
                <a:gd name="T76" fmla="*/ 236 w 236"/>
                <a:gd name="T77" fmla="*/ 84 h 180"/>
                <a:gd name="T78" fmla="*/ 236 w 236"/>
                <a:gd name="T79" fmla="*/ 74 h 180"/>
                <a:gd name="T80" fmla="*/ 235 w 236"/>
                <a:gd name="T81" fmla="*/ 65 h 180"/>
                <a:gd name="T82" fmla="*/ 234 w 236"/>
                <a:gd name="T83" fmla="*/ 57 h 180"/>
                <a:gd name="T84" fmla="*/ 233 w 236"/>
                <a:gd name="T85" fmla="*/ 51 h 180"/>
                <a:gd name="T86" fmla="*/ 231 w 236"/>
                <a:gd name="T87" fmla="*/ 48 h 180"/>
                <a:gd name="T88" fmla="*/ 231 w 236"/>
                <a:gd name="T89" fmla="*/ 47 h 180"/>
                <a:gd name="T90" fmla="*/ 231 w 236"/>
                <a:gd name="T91" fmla="*/ 4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6" h="180">
                  <a:moveTo>
                    <a:pt x="231" y="47"/>
                  </a:moveTo>
                  <a:lnTo>
                    <a:pt x="231" y="47"/>
                  </a:lnTo>
                  <a:lnTo>
                    <a:pt x="228" y="45"/>
                  </a:lnTo>
                  <a:lnTo>
                    <a:pt x="221" y="40"/>
                  </a:lnTo>
                  <a:lnTo>
                    <a:pt x="209" y="32"/>
                  </a:lnTo>
                  <a:lnTo>
                    <a:pt x="194" y="25"/>
                  </a:lnTo>
                  <a:lnTo>
                    <a:pt x="176" y="17"/>
                  </a:lnTo>
                  <a:lnTo>
                    <a:pt x="156" y="9"/>
                  </a:lnTo>
                  <a:lnTo>
                    <a:pt x="134" y="3"/>
                  </a:lnTo>
                  <a:lnTo>
                    <a:pt x="113" y="0"/>
                  </a:lnTo>
                  <a:lnTo>
                    <a:pt x="92" y="1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52" y="15"/>
                  </a:lnTo>
                  <a:lnTo>
                    <a:pt x="35" y="26"/>
                  </a:lnTo>
                  <a:lnTo>
                    <a:pt x="22" y="39"/>
                  </a:lnTo>
                  <a:lnTo>
                    <a:pt x="10" y="54"/>
                  </a:lnTo>
                  <a:lnTo>
                    <a:pt x="3" y="71"/>
                  </a:lnTo>
                  <a:lnTo>
                    <a:pt x="0" y="89"/>
                  </a:lnTo>
                  <a:lnTo>
                    <a:pt x="2" y="106"/>
                  </a:lnTo>
                  <a:lnTo>
                    <a:pt x="10" y="124"/>
                  </a:lnTo>
                  <a:lnTo>
                    <a:pt x="25" y="141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71" y="170"/>
                  </a:lnTo>
                  <a:lnTo>
                    <a:pt x="94" y="177"/>
                  </a:lnTo>
                  <a:lnTo>
                    <a:pt x="115" y="180"/>
                  </a:lnTo>
                  <a:lnTo>
                    <a:pt x="134" y="179"/>
                  </a:lnTo>
                  <a:lnTo>
                    <a:pt x="152" y="174"/>
                  </a:lnTo>
                  <a:lnTo>
                    <a:pt x="167" y="167"/>
                  </a:lnTo>
                  <a:lnTo>
                    <a:pt x="182" y="157"/>
                  </a:lnTo>
                  <a:lnTo>
                    <a:pt x="195" y="147"/>
                  </a:lnTo>
                  <a:lnTo>
                    <a:pt x="206" y="137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25" y="117"/>
                  </a:lnTo>
                  <a:lnTo>
                    <a:pt x="231" y="105"/>
                  </a:lnTo>
                  <a:lnTo>
                    <a:pt x="234" y="95"/>
                  </a:lnTo>
                  <a:lnTo>
                    <a:pt x="236" y="84"/>
                  </a:lnTo>
                  <a:lnTo>
                    <a:pt x="236" y="74"/>
                  </a:lnTo>
                  <a:lnTo>
                    <a:pt x="235" y="65"/>
                  </a:lnTo>
                  <a:lnTo>
                    <a:pt x="234" y="57"/>
                  </a:lnTo>
                  <a:lnTo>
                    <a:pt x="233" y="51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4" name="Freeform 396">
              <a:extLst>
                <a:ext uri="{FF2B5EF4-FFF2-40B4-BE49-F238E27FC236}">
                  <a16:creationId xmlns:a16="http://schemas.microsoft.com/office/drawing/2014/main" id="{2ACE2C6C-37C8-30FA-1992-F30504947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465"/>
              <a:ext cx="40" cy="30"/>
            </a:xfrm>
            <a:custGeom>
              <a:avLst/>
              <a:gdLst>
                <a:gd name="T0" fmla="*/ 231 w 236"/>
                <a:gd name="T1" fmla="*/ 47 h 180"/>
                <a:gd name="T2" fmla="*/ 231 w 236"/>
                <a:gd name="T3" fmla="*/ 47 h 180"/>
                <a:gd name="T4" fmla="*/ 228 w 236"/>
                <a:gd name="T5" fmla="*/ 45 h 180"/>
                <a:gd name="T6" fmla="*/ 221 w 236"/>
                <a:gd name="T7" fmla="*/ 40 h 180"/>
                <a:gd name="T8" fmla="*/ 209 w 236"/>
                <a:gd name="T9" fmla="*/ 32 h 180"/>
                <a:gd name="T10" fmla="*/ 194 w 236"/>
                <a:gd name="T11" fmla="*/ 25 h 180"/>
                <a:gd name="T12" fmla="*/ 176 w 236"/>
                <a:gd name="T13" fmla="*/ 17 h 180"/>
                <a:gd name="T14" fmla="*/ 156 w 236"/>
                <a:gd name="T15" fmla="*/ 9 h 180"/>
                <a:gd name="T16" fmla="*/ 134 w 236"/>
                <a:gd name="T17" fmla="*/ 3 h 180"/>
                <a:gd name="T18" fmla="*/ 113 w 236"/>
                <a:gd name="T19" fmla="*/ 0 h 180"/>
                <a:gd name="T20" fmla="*/ 92 w 236"/>
                <a:gd name="T21" fmla="*/ 1 h 180"/>
                <a:gd name="T22" fmla="*/ 71 w 236"/>
                <a:gd name="T23" fmla="*/ 6 h 180"/>
                <a:gd name="T24" fmla="*/ 71 w 236"/>
                <a:gd name="T25" fmla="*/ 6 h 180"/>
                <a:gd name="T26" fmla="*/ 52 w 236"/>
                <a:gd name="T27" fmla="*/ 15 h 180"/>
                <a:gd name="T28" fmla="*/ 35 w 236"/>
                <a:gd name="T29" fmla="*/ 26 h 180"/>
                <a:gd name="T30" fmla="*/ 22 w 236"/>
                <a:gd name="T31" fmla="*/ 39 h 180"/>
                <a:gd name="T32" fmla="*/ 10 w 236"/>
                <a:gd name="T33" fmla="*/ 54 h 180"/>
                <a:gd name="T34" fmla="*/ 3 w 236"/>
                <a:gd name="T35" fmla="*/ 71 h 180"/>
                <a:gd name="T36" fmla="*/ 0 w 236"/>
                <a:gd name="T37" fmla="*/ 89 h 180"/>
                <a:gd name="T38" fmla="*/ 2 w 236"/>
                <a:gd name="T39" fmla="*/ 106 h 180"/>
                <a:gd name="T40" fmla="*/ 10 w 236"/>
                <a:gd name="T41" fmla="*/ 124 h 180"/>
                <a:gd name="T42" fmla="*/ 25 w 236"/>
                <a:gd name="T43" fmla="*/ 141 h 180"/>
                <a:gd name="T44" fmla="*/ 46 w 236"/>
                <a:gd name="T45" fmla="*/ 156 h 180"/>
                <a:gd name="T46" fmla="*/ 46 w 236"/>
                <a:gd name="T47" fmla="*/ 156 h 180"/>
                <a:gd name="T48" fmla="*/ 71 w 236"/>
                <a:gd name="T49" fmla="*/ 170 h 180"/>
                <a:gd name="T50" fmla="*/ 94 w 236"/>
                <a:gd name="T51" fmla="*/ 177 h 180"/>
                <a:gd name="T52" fmla="*/ 115 w 236"/>
                <a:gd name="T53" fmla="*/ 180 h 180"/>
                <a:gd name="T54" fmla="*/ 134 w 236"/>
                <a:gd name="T55" fmla="*/ 179 h 180"/>
                <a:gd name="T56" fmla="*/ 152 w 236"/>
                <a:gd name="T57" fmla="*/ 174 h 180"/>
                <a:gd name="T58" fmla="*/ 167 w 236"/>
                <a:gd name="T59" fmla="*/ 167 h 180"/>
                <a:gd name="T60" fmla="*/ 182 w 236"/>
                <a:gd name="T61" fmla="*/ 157 h 180"/>
                <a:gd name="T62" fmla="*/ 195 w 236"/>
                <a:gd name="T63" fmla="*/ 147 h 180"/>
                <a:gd name="T64" fmla="*/ 206 w 236"/>
                <a:gd name="T65" fmla="*/ 137 h 180"/>
                <a:gd name="T66" fmla="*/ 215 w 236"/>
                <a:gd name="T67" fmla="*/ 126 h 180"/>
                <a:gd name="T68" fmla="*/ 215 w 236"/>
                <a:gd name="T69" fmla="*/ 126 h 180"/>
                <a:gd name="T70" fmla="*/ 225 w 236"/>
                <a:gd name="T71" fmla="*/ 117 h 180"/>
                <a:gd name="T72" fmla="*/ 231 w 236"/>
                <a:gd name="T73" fmla="*/ 105 h 180"/>
                <a:gd name="T74" fmla="*/ 234 w 236"/>
                <a:gd name="T75" fmla="*/ 95 h 180"/>
                <a:gd name="T76" fmla="*/ 236 w 236"/>
                <a:gd name="T77" fmla="*/ 84 h 180"/>
                <a:gd name="T78" fmla="*/ 236 w 236"/>
                <a:gd name="T79" fmla="*/ 74 h 180"/>
                <a:gd name="T80" fmla="*/ 235 w 236"/>
                <a:gd name="T81" fmla="*/ 65 h 180"/>
                <a:gd name="T82" fmla="*/ 234 w 236"/>
                <a:gd name="T83" fmla="*/ 57 h 180"/>
                <a:gd name="T84" fmla="*/ 233 w 236"/>
                <a:gd name="T85" fmla="*/ 51 h 180"/>
                <a:gd name="T86" fmla="*/ 231 w 236"/>
                <a:gd name="T87" fmla="*/ 48 h 180"/>
                <a:gd name="T88" fmla="*/ 231 w 236"/>
                <a:gd name="T89" fmla="*/ 47 h 180"/>
                <a:gd name="T90" fmla="*/ 231 w 236"/>
                <a:gd name="T91" fmla="*/ 4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6" h="180">
                  <a:moveTo>
                    <a:pt x="231" y="47"/>
                  </a:moveTo>
                  <a:lnTo>
                    <a:pt x="231" y="47"/>
                  </a:lnTo>
                  <a:lnTo>
                    <a:pt x="228" y="45"/>
                  </a:lnTo>
                  <a:lnTo>
                    <a:pt x="221" y="40"/>
                  </a:lnTo>
                  <a:lnTo>
                    <a:pt x="209" y="32"/>
                  </a:lnTo>
                  <a:lnTo>
                    <a:pt x="194" y="25"/>
                  </a:lnTo>
                  <a:lnTo>
                    <a:pt x="176" y="17"/>
                  </a:lnTo>
                  <a:lnTo>
                    <a:pt x="156" y="9"/>
                  </a:lnTo>
                  <a:lnTo>
                    <a:pt x="134" y="3"/>
                  </a:lnTo>
                  <a:lnTo>
                    <a:pt x="113" y="0"/>
                  </a:lnTo>
                  <a:lnTo>
                    <a:pt x="92" y="1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52" y="15"/>
                  </a:lnTo>
                  <a:lnTo>
                    <a:pt x="35" y="26"/>
                  </a:lnTo>
                  <a:lnTo>
                    <a:pt x="22" y="39"/>
                  </a:lnTo>
                  <a:lnTo>
                    <a:pt x="10" y="54"/>
                  </a:lnTo>
                  <a:lnTo>
                    <a:pt x="3" y="71"/>
                  </a:lnTo>
                  <a:lnTo>
                    <a:pt x="0" y="89"/>
                  </a:lnTo>
                  <a:lnTo>
                    <a:pt x="2" y="106"/>
                  </a:lnTo>
                  <a:lnTo>
                    <a:pt x="10" y="124"/>
                  </a:lnTo>
                  <a:lnTo>
                    <a:pt x="25" y="141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71" y="170"/>
                  </a:lnTo>
                  <a:lnTo>
                    <a:pt x="94" y="177"/>
                  </a:lnTo>
                  <a:lnTo>
                    <a:pt x="115" y="180"/>
                  </a:lnTo>
                  <a:lnTo>
                    <a:pt x="134" y="179"/>
                  </a:lnTo>
                  <a:lnTo>
                    <a:pt x="152" y="174"/>
                  </a:lnTo>
                  <a:lnTo>
                    <a:pt x="167" y="167"/>
                  </a:lnTo>
                  <a:lnTo>
                    <a:pt x="182" y="157"/>
                  </a:lnTo>
                  <a:lnTo>
                    <a:pt x="195" y="147"/>
                  </a:lnTo>
                  <a:lnTo>
                    <a:pt x="206" y="137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25" y="117"/>
                  </a:lnTo>
                  <a:lnTo>
                    <a:pt x="231" y="105"/>
                  </a:lnTo>
                  <a:lnTo>
                    <a:pt x="234" y="95"/>
                  </a:lnTo>
                  <a:lnTo>
                    <a:pt x="236" y="84"/>
                  </a:lnTo>
                  <a:lnTo>
                    <a:pt x="236" y="74"/>
                  </a:lnTo>
                  <a:lnTo>
                    <a:pt x="235" y="65"/>
                  </a:lnTo>
                  <a:lnTo>
                    <a:pt x="234" y="57"/>
                  </a:lnTo>
                  <a:lnTo>
                    <a:pt x="233" y="51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5" name="Freeform 397">
              <a:extLst>
                <a:ext uri="{FF2B5EF4-FFF2-40B4-BE49-F238E27FC236}">
                  <a16:creationId xmlns:a16="http://schemas.microsoft.com/office/drawing/2014/main" id="{308965DB-8F90-8D90-40BB-1B8484F6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473"/>
              <a:ext cx="18" cy="14"/>
            </a:xfrm>
            <a:custGeom>
              <a:avLst/>
              <a:gdLst>
                <a:gd name="T0" fmla="*/ 44 w 105"/>
                <a:gd name="T1" fmla="*/ 89 h 89"/>
                <a:gd name="T2" fmla="*/ 44 w 105"/>
                <a:gd name="T3" fmla="*/ 89 h 89"/>
                <a:gd name="T4" fmla="*/ 42 w 105"/>
                <a:gd name="T5" fmla="*/ 89 h 89"/>
                <a:gd name="T6" fmla="*/ 36 w 105"/>
                <a:gd name="T7" fmla="*/ 88 h 89"/>
                <a:gd name="T8" fmla="*/ 29 w 105"/>
                <a:gd name="T9" fmla="*/ 86 h 89"/>
                <a:gd name="T10" fmla="*/ 20 w 105"/>
                <a:gd name="T11" fmla="*/ 84 h 89"/>
                <a:gd name="T12" fmla="*/ 12 w 105"/>
                <a:gd name="T13" fmla="*/ 81 h 89"/>
                <a:gd name="T14" fmla="*/ 5 w 105"/>
                <a:gd name="T15" fmla="*/ 76 h 89"/>
                <a:gd name="T16" fmla="*/ 1 w 105"/>
                <a:gd name="T17" fmla="*/ 69 h 89"/>
                <a:gd name="T18" fmla="*/ 0 w 105"/>
                <a:gd name="T19" fmla="*/ 59 h 89"/>
                <a:gd name="T20" fmla="*/ 4 w 105"/>
                <a:gd name="T21" fmla="*/ 48 h 89"/>
                <a:gd name="T22" fmla="*/ 14 w 105"/>
                <a:gd name="T23" fmla="*/ 33 h 89"/>
                <a:gd name="T24" fmla="*/ 14 w 105"/>
                <a:gd name="T25" fmla="*/ 33 h 89"/>
                <a:gd name="T26" fmla="*/ 29 w 105"/>
                <a:gd name="T27" fmla="*/ 20 h 89"/>
                <a:gd name="T28" fmla="*/ 42 w 105"/>
                <a:gd name="T29" fmla="*/ 10 h 89"/>
                <a:gd name="T30" fmla="*/ 54 w 105"/>
                <a:gd name="T31" fmla="*/ 4 h 89"/>
                <a:gd name="T32" fmla="*/ 65 w 105"/>
                <a:gd name="T33" fmla="*/ 1 h 89"/>
                <a:gd name="T34" fmla="*/ 74 w 105"/>
                <a:gd name="T35" fmla="*/ 0 h 89"/>
                <a:gd name="T36" fmla="*/ 83 w 105"/>
                <a:gd name="T37" fmla="*/ 2 h 89"/>
                <a:gd name="T38" fmla="*/ 90 w 105"/>
                <a:gd name="T39" fmla="*/ 6 h 89"/>
                <a:gd name="T40" fmla="*/ 95 w 105"/>
                <a:gd name="T41" fmla="*/ 10 h 89"/>
                <a:gd name="T42" fmla="*/ 100 w 105"/>
                <a:gd name="T43" fmla="*/ 17 h 89"/>
                <a:gd name="T44" fmla="*/ 104 w 105"/>
                <a:gd name="T45" fmla="*/ 24 h 89"/>
                <a:gd name="T46" fmla="*/ 104 w 105"/>
                <a:gd name="T47" fmla="*/ 24 h 89"/>
                <a:gd name="T48" fmla="*/ 105 w 105"/>
                <a:gd name="T49" fmla="*/ 29 h 89"/>
                <a:gd name="T50" fmla="*/ 105 w 105"/>
                <a:gd name="T51" fmla="*/ 36 h 89"/>
                <a:gd name="T52" fmla="*/ 103 w 105"/>
                <a:gd name="T53" fmla="*/ 44 h 89"/>
                <a:gd name="T54" fmla="*/ 99 w 105"/>
                <a:gd name="T55" fmla="*/ 51 h 89"/>
                <a:gd name="T56" fmla="*/ 94 w 105"/>
                <a:gd name="T57" fmla="*/ 59 h 89"/>
                <a:gd name="T58" fmla="*/ 88 w 105"/>
                <a:gd name="T59" fmla="*/ 67 h 89"/>
                <a:gd name="T60" fmla="*/ 80 w 105"/>
                <a:gd name="T61" fmla="*/ 73 h 89"/>
                <a:gd name="T62" fmla="*/ 70 w 105"/>
                <a:gd name="T63" fmla="*/ 79 h 89"/>
                <a:gd name="T64" fmla="*/ 58 w 105"/>
                <a:gd name="T65" fmla="*/ 84 h 89"/>
                <a:gd name="T66" fmla="*/ 44 w 105"/>
                <a:gd name="T67" fmla="*/ 89 h 89"/>
                <a:gd name="T68" fmla="*/ 44 w 105"/>
                <a:gd name="T6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89">
                  <a:moveTo>
                    <a:pt x="44" y="89"/>
                  </a:moveTo>
                  <a:lnTo>
                    <a:pt x="44" y="89"/>
                  </a:lnTo>
                  <a:lnTo>
                    <a:pt x="42" y="89"/>
                  </a:lnTo>
                  <a:lnTo>
                    <a:pt x="36" y="88"/>
                  </a:lnTo>
                  <a:lnTo>
                    <a:pt x="29" y="86"/>
                  </a:lnTo>
                  <a:lnTo>
                    <a:pt x="20" y="84"/>
                  </a:lnTo>
                  <a:lnTo>
                    <a:pt x="12" y="81"/>
                  </a:lnTo>
                  <a:lnTo>
                    <a:pt x="5" y="76"/>
                  </a:lnTo>
                  <a:lnTo>
                    <a:pt x="1" y="69"/>
                  </a:lnTo>
                  <a:lnTo>
                    <a:pt x="0" y="59"/>
                  </a:lnTo>
                  <a:lnTo>
                    <a:pt x="4" y="4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29" y="20"/>
                  </a:lnTo>
                  <a:lnTo>
                    <a:pt x="42" y="10"/>
                  </a:lnTo>
                  <a:lnTo>
                    <a:pt x="54" y="4"/>
                  </a:lnTo>
                  <a:lnTo>
                    <a:pt x="65" y="1"/>
                  </a:lnTo>
                  <a:lnTo>
                    <a:pt x="74" y="0"/>
                  </a:lnTo>
                  <a:lnTo>
                    <a:pt x="83" y="2"/>
                  </a:lnTo>
                  <a:lnTo>
                    <a:pt x="90" y="6"/>
                  </a:lnTo>
                  <a:lnTo>
                    <a:pt x="95" y="10"/>
                  </a:lnTo>
                  <a:lnTo>
                    <a:pt x="100" y="1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5" y="29"/>
                  </a:lnTo>
                  <a:lnTo>
                    <a:pt x="105" y="36"/>
                  </a:lnTo>
                  <a:lnTo>
                    <a:pt x="103" y="44"/>
                  </a:lnTo>
                  <a:lnTo>
                    <a:pt x="99" y="51"/>
                  </a:lnTo>
                  <a:lnTo>
                    <a:pt x="94" y="59"/>
                  </a:lnTo>
                  <a:lnTo>
                    <a:pt x="88" y="67"/>
                  </a:lnTo>
                  <a:lnTo>
                    <a:pt x="80" y="73"/>
                  </a:lnTo>
                  <a:lnTo>
                    <a:pt x="70" y="79"/>
                  </a:lnTo>
                  <a:lnTo>
                    <a:pt x="58" y="84"/>
                  </a:lnTo>
                  <a:lnTo>
                    <a:pt x="44" y="89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6" name="Freeform 398">
              <a:extLst>
                <a:ext uri="{FF2B5EF4-FFF2-40B4-BE49-F238E27FC236}">
                  <a16:creationId xmlns:a16="http://schemas.microsoft.com/office/drawing/2014/main" id="{066752E7-D482-23A5-8B19-F920EAE0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473"/>
              <a:ext cx="18" cy="14"/>
            </a:xfrm>
            <a:custGeom>
              <a:avLst/>
              <a:gdLst>
                <a:gd name="T0" fmla="*/ 44 w 105"/>
                <a:gd name="T1" fmla="*/ 89 h 89"/>
                <a:gd name="T2" fmla="*/ 44 w 105"/>
                <a:gd name="T3" fmla="*/ 89 h 89"/>
                <a:gd name="T4" fmla="*/ 42 w 105"/>
                <a:gd name="T5" fmla="*/ 89 h 89"/>
                <a:gd name="T6" fmla="*/ 36 w 105"/>
                <a:gd name="T7" fmla="*/ 88 h 89"/>
                <a:gd name="T8" fmla="*/ 29 w 105"/>
                <a:gd name="T9" fmla="*/ 86 h 89"/>
                <a:gd name="T10" fmla="*/ 20 w 105"/>
                <a:gd name="T11" fmla="*/ 84 h 89"/>
                <a:gd name="T12" fmla="*/ 12 w 105"/>
                <a:gd name="T13" fmla="*/ 81 h 89"/>
                <a:gd name="T14" fmla="*/ 5 w 105"/>
                <a:gd name="T15" fmla="*/ 76 h 89"/>
                <a:gd name="T16" fmla="*/ 1 w 105"/>
                <a:gd name="T17" fmla="*/ 69 h 89"/>
                <a:gd name="T18" fmla="*/ 0 w 105"/>
                <a:gd name="T19" fmla="*/ 59 h 89"/>
                <a:gd name="T20" fmla="*/ 4 w 105"/>
                <a:gd name="T21" fmla="*/ 48 h 89"/>
                <a:gd name="T22" fmla="*/ 14 w 105"/>
                <a:gd name="T23" fmla="*/ 33 h 89"/>
                <a:gd name="T24" fmla="*/ 14 w 105"/>
                <a:gd name="T25" fmla="*/ 33 h 89"/>
                <a:gd name="T26" fmla="*/ 29 w 105"/>
                <a:gd name="T27" fmla="*/ 20 h 89"/>
                <a:gd name="T28" fmla="*/ 42 w 105"/>
                <a:gd name="T29" fmla="*/ 10 h 89"/>
                <a:gd name="T30" fmla="*/ 54 w 105"/>
                <a:gd name="T31" fmla="*/ 4 h 89"/>
                <a:gd name="T32" fmla="*/ 65 w 105"/>
                <a:gd name="T33" fmla="*/ 1 h 89"/>
                <a:gd name="T34" fmla="*/ 74 w 105"/>
                <a:gd name="T35" fmla="*/ 0 h 89"/>
                <a:gd name="T36" fmla="*/ 83 w 105"/>
                <a:gd name="T37" fmla="*/ 2 h 89"/>
                <a:gd name="T38" fmla="*/ 90 w 105"/>
                <a:gd name="T39" fmla="*/ 6 h 89"/>
                <a:gd name="T40" fmla="*/ 95 w 105"/>
                <a:gd name="T41" fmla="*/ 10 h 89"/>
                <a:gd name="T42" fmla="*/ 100 w 105"/>
                <a:gd name="T43" fmla="*/ 17 h 89"/>
                <a:gd name="T44" fmla="*/ 104 w 105"/>
                <a:gd name="T45" fmla="*/ 24 h 89"/>
                <a:gd name="T46" fmla="*/ 104 w 105"/>
                <a:gd name="T47" fmla="*/ 24 h 89"/>
                <a:gd name="T48" fmla="*/ 105 w 105"/>
                <a:gd name="T49" fmla="*/ 29 h 89"/>
                <a:gd name="T50" fmla="*/ 105 w 105"/>
                <a:gd name="T51" fmla="*/ 36 h 89"/>
                <a:gd name="T52" fmla="*/ 103 w 105"/>
                <a:gd name="T53" fmla="*/ 44 h 89"/>
                <a:gd name="T54" fmla="*/ 99 w 105"/>
                <a:gd name="T55" fmla="*/ 51 h 89"/>
                <a:gd name="T56" fmla="*/ 94 w 105"/>
                <a:gd name="T57" fmla="*/ 59 h 89"/>
                <a:gd name="T58" fmla="*/ 88 w 105"/>
                <a:gd name="T59" fmla="*/ 67 h 89"/>
                <a:gd name="T60" fmla="*/ 80 w 105"/>
                <a:gd name="T61" fmla="*/ 73 h 89"/>
                <a:gd name="T62" fmla="*/ 70 w 105"/>
                <a:gd name="T63" fmla="*/ 79 h 89"/>
                <a:gd name="T64" fmla="*/ 58 w 105"/>
                <a:gd name="T65" fmla="*/ 84 h 89"/>
                <a:gd name="T66" fmla="*/ 44 w 105"/>
                <a:gd name="T67" fmla="*/ 89 h 89"/>
                <a:gd name="T68" fmla="*/ 44 w 105"/>
                <a:gd name="T6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89">
                  <a:moveTo>
                    <a:pt x="44" y="89"/>
                  </a:moveTo>
                  <a:lnTo>
                    <a:pt x="44" y="89"/>
                  </a:lnTo>
                  <a:lnTo>
                    <a:pt x="42" y="89"/>
                  </a:lnTo>
                  <a:lnTo>
                    <a:pt x="36" y="88"/>
                  </a:lnTo>
                  <a:lnTo>
                    <a:pt x="29" y="86"/>
                  </a:lnTo>
                  <a:lnTo>
                    <a:pt x="20" y="84"/>
                  </a:lnTo>
                  <a:lnTo>
                    <a:pt x="12" y="81"/>
                  </a:lnTo>
                  <a:lnTo>
                    <a:pt x="5" y="76"/>
                  </a:lnTo>
                  <a:lnTo>
                    <a:pt x="1" y="69"/>
                  </a:lnTo>
                  <a:lnTo>
                    <a:pt x="0" y="59"/>
                  </a:lnTo>
                  <a:lnTo>
                    <a:pt x="4" y="4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29" y="20"/>
                  </a:lnTo>
                  <a:lnTo>
                    <a:pt x="42" y="10"/>
                  </a:lnTo>
                  <a:lnTo>
                    <a:pt x="54" y="4"/>
                  </a:lnTo>
                  <a:lnTo>
                    <a:pt x="65" y="1"/>
                  </a:lnTo>
                  <a:lnTo>
                    <a:pt x="74" y="0"/>
                  </a:lnTo>
                  <a:lnTo>
                    <a:pt x="83" y="2"/>
                  </a:lnTo>
                  <a:lnTo>
                    <a:pt x="90" y="6"/>
                  </a:lnTo>
                  <a:lnTo>
                    <a:pt x="95" y="10"/>
                  </a:lnTo>
                  <a:lnTo>
                    <a:pt x="100" y="1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5" y="29"/>
                  </a:lnTo>
                  <a:lnTo>
                    <a:pt x="105" y="36"/>
                  </a:lnTo>
                  <a:lnTo>
                    <a:pt x="103" y="44"/>
                  </a:lnTo>
                  <a:lnTo>
                    <a:pt x="99" y="51"/>
                  </a:lnTo>
                  <a:lnTo>
                    <a:pt x="94" y="59"/>
                  </a:lnTo>
                  <a:lnTo>
                    <a:pt x="88" y="67"/>
                  </a:lnTo>
                  <a:lnTo>
                    <a:pt x="80" y="73"/>
                  </a:lnTo>
                  <a:lnTo>
                    <a:pt x="70" y="79"/>
                  </a:lnTo>
                  <a:lnTo>
                    <a:pt x="58" y="84"/>
                  </a:lnTo>
                  <a:lnTo>
                    <a:pt x="44" y="89"/>
                  </a:lnTo>
                  <a:lnTo>
                    <a:pt x="44" y="8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7" name="Freeform 399">
              <a:extLst>
                <a:ext uri="{FF2B5EF4-FFF2-40B4-BE49-F238E27FC236}">
                  <a16:creationId xmlns:a16="http://schemas.microsoft.com/office/drawing/2014/main" id="{6B1A9DC3-BCC4-40D1-B028-D22C43CC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458"/>
              <a:ext cx="57" cy="47"/>
            </a:xfrm>
            <a:custGeom>
              <a:avLst/>
              <a:gdLst>
                <a:gd name="T0" fmla="*/ 336 w 336"/>
                <a:gd name="T1" fmla="*/ 105 h 283"/>
                <a:gd name="T2" fmla="*/ 336 w 336"/>
                <a:gd name="T3" fmla="*/ 105 h 283"/>
                <a:gd name="T4" fmla="*/ 336 w 336"/>
                <a:gd name="T5" fmla="*/ 102 h 283"/>
                <a:gd name="T6" fmla="*/ 336 w 336"/>
                <a:gd name="T7" fmla="*/ 92 h 283"/>
                <a:gd name="T8" fmla="*/ 334 w 336"/>
                <a:gd name="T9" fmla="*/ 79 h 283"/>
                <a:gd name="T10" fmla="*/ 331 w 336"/>
                <a:gd name="T11" fmla="*/ 63 h 283"/>
                <a:gd name="T12" fmla="*/ 325 w 336"/>
                <a:gd name="T13" fmla="*/ 46 h 283"/>
                <a:gd name="T14" fmla="*/ 315 w 336"/>
                <a:gd name="T15" fmla="*/ 31 h 283"/>
                <a:gd name="T16" fmla="*/ 303 w 336"/>
                <a:gd name="T17" fmla="*/ 16 h 283"/>
                <a:gd name="T18" fmla="*/ 286 w 336"/>
                <a:gd name="T19" fmla="*/ 5 h 283"/>
                <a:gd name="T20" fmla="*/ 264 w 336"/>
                <a:gd name="T21" fmla="*/ 0 h 283"/>
                <a:gd name="T22" fmla="*/ 236 w 336"/>
                <a:gd name="T23" fmla="*/ 0 h 283"/>
                <a:gd name="T24" fmla="*/ 236 w 336"/>
                <a:gd name="T25" fmla="*/ 0 h 283"/>
                <a:gd name="T26" fmla="*/ 206 w 336"/>
                <a:gd name="T27" fmla="*/ 5 h 283"/>
                <a:gd name="T28" fmla="*/ 174 w 336"/>
                <a:gd name="T29" fmla="*/ 14 h 283"/>
                <a:gd name="T30" fmla="*/ 142 w 336"/>
                <a:gd name="T31" fmla="*/ 26 h 283"/>
                <a:gd name="T32" fmla="*/ 112 w 336"/>
                <a:gd name="T33" fmla="*/ 40 h 283"/>
                <a:gd name="T34" fmla="*/ 84 w 336"/>
                <a:gd name="T35" fmla="*/ 57 h 283"/>
                <a:gd name="T36" fmla="*/ 58 w 336"/>
                <a:gd name="T37" fmla="*/ 76 h 283"/>
                <a:gd name="T38" fmla="*/ 36 w 336"/>
                <a:gd name="T39" fmla="*/ 95 h 283"/>
                <a:gd name="T40" fmla="*/ 19 w 336"/>
                <a:gd name="T41" fmla="*/ 116 h 283"/>
                <a:gd name="T42" fmla="*/ 7 w 336"/>
                <a:gd name="T43" fmla="*/ 138 h 283"/>
                <a:gd name="T44" fmla="*/ 2 w 336"/>
                <a:gd name="T45" fmla="*/ 160 h 283"/>
                <a:gd name="T46" fmla="*/ 2 w 336"/>
                <a:gd name="T47" fmla="*/ 160 h 283"/>
                <a:gd name="T48" fmla="*/ 0 w 336"/>
                <a:gd name="T49" fmla="*/ 179 h 283"/>
                <a:gd name="T50" fmla="*/ 0 w 336"/>
                <a:gd name="T51" fmla="*/ 194 h 283"/>
                <a:gd name="T52" fmla="*/ 1 w 336"/>
                <a:gd name="T53" fmla="*/ 209 h 283"/>
                <a:gd name="T54" fmla="*/ 4 w 336"/>
                <a:gd name="T55" fmla="*/ 220 h 283"/>
                <a:gd name="T56" fmla="*/ 8 w 336"/>
                <a:gd name="T57" fmla="*/ 231 h 283"/>
                <a:gd name="T58" fmla="*/ 14 w 336"/>
                <a:gd name="T59" fmla="*/ 240 h 283"/>
                <a:gd name="T60" fmla="*/ 23 w 336"/>
                <a:gd name="T61" fmla="*/ 247 h 283"/>
                <a:gd name="T62" fmla="*/ 33 w 336"/>
                <a:gd name="T63" fmla="*/ 255 h 283"/>
                <a:gd name="T64" fmla="*/ 46 w 336"/>
                <a:gd name="T65" fmla="*/ 262 h 283"/>
                <a:gd name="T66" fmla="*/ 61 w 336"/>
                <a:gd name="T67" fmla="*/ 269 h 283"/>
                <a:gd name="T68" fmla="*/ 61 w 336"/>
                <a:gd name="T69" fmla="*/ 269 h 283"/>
                <a:gd name="T70" fmla="*/ 83 w 336"/>
                <a:gd name="T71" fmla="*/ 276 h 283"/>
                <a:gd name="T72" fmla="*/ 100 w 336"/>
                <a:gd name="T73" fmla="*/ 280 h 283"/>
                <a:gd name="T74" fmla="*/ 113 w 336"/>
                <a:gd name="T75" fmla="*/ 283 h 283"/>
                <a:gd name="T76" fmla="*/ 125 w 336"/>
                <a:gd name="T77" fmla="*/ 283 h 283"/>
                <a:gd name="T78" fmla="*/ 134 w 336"/>
                <a:gd name="T79" fmla="*/ 282 h 283"/>
                <a:gd name="T80" fmla="*/ 143 w 336"/>
                <a:gd name="T81" fmla="*/ 281 h 283"/>
                <a:gd name="T82" fmla="*/ 152 w 336"/>
                <a:gd name="T83" fmla="*/ 278 h 283"/>
                <a:gd name="T84" fmla="*/ 161 w 336"/>
                <a:gd name="T85" fmla="*/ 276 h 283"/>
                <a:gd name="T86" fmla="*/ 173 w 336"/>
                <a:gd name="T87" fmla="*/ 272 h 283"/>
                <a:gd name="T88" fmla="*/ 186 w 336"/>
                <a:gd name="T89" fmla="*/ 269 h 283"/>
                <a:gd name="T90" fmla="*/ 186 w 336"/>
                <a:gd name="T91" fmla="*/ 269 h 283"/>
                <a:gd name="T92" fmla="*/ 203 w 336"/>
                <a:gd name="T93" fmla="*/ 265 h 283"/>
                <a:gd name="T94" fmla="*/ 219 w 336"/>
                <a:gd name="T95" fmla="*/ 256 h 283"/>
                <a:gd name="T96" fmla="*/ 238 w 336"/>
                <a:gd name="T97" fmla="*/ 242 h 283"/>
                <a:gd name="T98" fmla="*/ 256 w 336"/>
                <a:gd name="T99" fmla="*/ 225 h 283"/>
                <a:gd name="T100" fmla="*/ 274 w 336"/>
                <a:gd name="T101" fmla="*/ 205 h 283"/>
                <a:gd name="T102" fmla="*/ 290 w 336"/>
                <a:gd name="T103" fmla="*/ 184 h 283"/>
                <a:gd name="T104" fmla="*/ 306 w 336"/>
                <a:gd name="T105" fmla="*/ 163 h 283"/>
                <a:gd name="T106" fmla="*/ 319 w 336"/>
                <a:gd name="T107" fmla="*/ 141 h 283"/>
                <a:gd name="T108" fmla="*/ 330 w 336"/>
                <a:gd name="T109" fmla="*/ 121 h 283"/>
                <a:gd name="T110" fmla="*/ 336 w 336"/>
                <a:gd name="T111" fmla="*/ 105 h 283"/>
                <a:gd name="T112" fmla="*/ 336 w 336"/>
                <a:gd name="T113" fmla="*/ 10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6" h="283">
                  <a:moveTo>
                    <a:pt x="336" y="105"/>
                  </a:moveTo>
                  <a:lnTo>
                    <a:pt x="336" y="105"/>
                  </a:lnTo>
                  <a:lnTo>
                    <a:pt x="336" y="102"/>
                  </a:lnTo>
                  <a:lnTo>
                    <a:pt x="336" y="92"/>
                  </a:lnTo>
                  <a:lnTo>
                    <a:pt x="334" y="79"/>
                  </a:lnTo>
                  <a:lnTo>
                    <a:pt x="331" y="63"/>
                  </a:lnTo>
                  <a:lnTo>
                    <a:pt x="325" y="46"/>
                  </a:lnTo>
                  <a:lnTo>
                    <a:pt x="315" y="31"/>
                  </a:lnTo>
                  <a:lnTo>
                    <a:pt x="303" y="16"/>
                  </a:lnTo>
                  <a:lnTo>
                    <a:pt x="286" y="5"/>
                  </a:lnTo>
                  <a:lnTo>
                    <a:pt x="264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06" y="5"/>
                  </a:lnTo>
                  <a:lnTo>
                    <a:pt x="174" y="14"/>
                  </a:lnTo>
                  <a:lnTo>
                    <a:pt x="142" y="26"/>
                  </a:lnTo>
                  <a:lnTo>
                    <a:pt x="112" y="40"/>
                  </a:lnTo>
                  <a:lnTo>
                    <a:pt x="84" y="57"/>
                  </a:lnTo>
                  <a:lnTo>
                    <a:pt x="58" y="76"/>
                  </a:lnTo>
                  <a:lnTo>
                    <a:pt x="36" y="95"/>
                  </a:lnTo>
                  <a:lnTo>
                    <a:pt x="19" y="116"/>
                  </a:lnTo>
                  <a:lnTo>
                    <a:pt x="7" y="138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0" y="179"/>
                  </a:lnTo>
                  <a:lnTo>
                    <a:pt x="0" y="194"/>
                  </a:lnTo>
                  <a:lnTo>
                    <a:pt x="1" y="209"/>
                  </a:lnTo>
                  <a:lnTo>
                    <a:pt x="4" y="220"/>
                  </a:lnTo>
                  <a:lnTo>
                    <a:pt x="8" y="231"/>
                  </a:lnTo>
                  <a:lnTo>
                    <a:pt x="14" y="240"/>
                  </a:lnTo>
                  <a:lnTo>
                    <a:pt x="23" y="247"/>
                  </a:lnTo>
                  <a:lnTo>
                    <a:pt x="33" y="255"/>
                  </a:lnTo>
                  <a:lnTo>
                    <a:pt x="46" y="262"/>
                  </a:lnTo>
                  <a:lnTo>
                    <a:pt x="61" y="269"/>
                  </a:lnTo>
                  <a:lnTo>
                    <a:pt x="61" y="269"/>
                  </a:lnTo>
                  <a:lnTo>
                    <a:pt x="83" y="276"/>
                  </a:lnTo>
                  <a:lnTo>
                    <a:pt x="100" y="280"/>
                  </a:lnTo>
                  <a:lnTo>
                    <a:pt x="113" y="283"/>
                  </a:lnTo>
                  <a:lnTo>
                    <a:pt x="125" y="283"/>
                  </a:lnTo>
                  <a:lnTo>
                    <a:pt x="134" y="282"/>
                  </a:lnTo>
                  <a:lnTo>
                    <a:pt x="143" y="281"/>
                  </a:lnTo>
                  <a:lnTo>
                    <a:pt x="152" y="278"/>
                  </a:lnTo>
                  <a:lnTo>
                    <a:pt x="161" y="276"/>
                  </a:lnTo>
                  <a:lnTo>
                    <a:pt x="173" y="272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203" y="265"/>
                  </a:lnTo>
                  <a:lnTo>
                    <a:pt x="219" y="256"/>
                  </a:lnTo>
                  <a:lnTo>
                    <a:pt x="238" y="242"/>
                  </a:lnTo>
                  <a:lnTo>
                    <a:pt x="256" y="225"/>
                  </a:lnTo>
                  <a:lnTo>
                    <a:pt x="274" y="205"/>
                  </a:lnTo>
                  <a:lnTo>
                    <a:pt x="290" y="184"/>
                  </a:lnTo>
                  <a:lnTo>
                    <a:pt x="306" y="163"/>
                  </a:lnTo>
                  <a:lnTo>
                    <a:pt x="319" y="141"/>
                  </a:lnTo>
                  <a:lnTo>
                    <a:pt x="330" y="121"/>
                  </a:lnTo>
                  <a:lnTo>
                    <a:pt x="336" y="105"/>
                  </a:lnTo>
                  <a:lnTo>
                    <a:pt x="336" y="105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8" name="Freeform 400">
              <a:extLst>
                <a:ext uri="{FF2B5EF4-FFF2-40B4-BE49-F238E27FC236}">
                  <a16:creationId xmlns:a16="http://schemas.microsoft.com/office/drawing/2014/main" id="{942A12AA-8D3C-3FCC-869C-AFE600410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458"/>
              <a:ext cx="57" cy="47"/>
            </a:xfrm>
            <a:custGeom>
              <a:avLst/>
              <a:gdLst>
                <a:gd name="T0" fmla="*/ 336 w 336"/>
                <a:gd name="T1" fmla="*/ 105 h 283"/>
                <a:gd name="T2" fmla="*/ 336 w 336"/>
                <a:gd name="T3" fmla="*/ 105 h 283"/>
                <a:gd name="T4" fmla="*/ 336 w 336"/>
                <a:gd name="T5" fmla="*/ 102 h 283"/>
                <a:gd name="T6" fmla="*/ 336 w 336"/>
                <a:gd name="T7" fmla="*/ 92 h 283"/>
                <a:gd name="T8" fmla="*/ 334 w 336"/>
                <a:gd name="T9" fmla="*/ 79 h 283"/>
                <a:gd name="T10" fmla="*/ 331 w 336"/>
                <a:gd name="T11" fmla="*/ 63 h 283"/>
                <a:gd name="T12" fmla="*/ 325 w 336"/>
                <a:gd name="T13" fmla="*/ 46 h 283"/>
                <a:gd name="T14" fmla="*/ 315 w 336"/>
                <a:gd name="T15" fmla="*/ 31 h 283"/>
                <a:gd name="T16" fmla="*/ 303 w 336"/>
                <a:gd name="T17" fmla="*/ 16 h 283"/>
                <a:gd name="T18" fmla="*/ 286 w 336"/>
                <a:gd name="T19" fmla="*/ 5 h 283"/>
                <a:gd name="T20" fmla="*/ 264 w 336"/>
                <a:gd name="T21" fmla="*/ 0 h 283"/>
                <a:gd name="T22" fmla="*/ 236 w 336"/>
                <a:gd name="T23" fmla="*/ 0 h 283"/>
                <a:gd name="T24" fmla="*/ 236 w 336"/>
                <a:gd name="T25" fmla="*/ 0 h 283"/>
                <a:gd name="T26" fmla="*/ 206 w 336"/>
                <a:gd name="T27" fmla="*/ 5 h 283"/>
                <a:gd name="T28" fmla="*/ 174 w 336"/>
                <a:gd name="T29" fmla="*/ 14 h 283"/>
                <a:gd name="T30" fmla="*/ 142 w 336"/>
                <a:gd name="T31" fmla="*/ 26 h 283"/>
                <a:gd name="T32" fmla="*/ 112 w 336"/>
                <a:gd name="T33" fmla="*/ 40 h 283"/>
                <a:gd name="T34" fmla="*/ 84 w 336"/>
                <a:gd name="T35" fmla="*/ 57 h 283"/>
                <a:gd name="T36" fmla="*/ 58 w 336"/>
                <a:gd name="T37" fmla="*/ 76 h 283"/>
                <a:gd name="T38" fmla="*/ 36 w 336"/>
                <a:gd name="T39" fmla="*/ 95 h 283"/>
                <a:gd name="T40" fmla="*/ 19 w 336"/>
                <a:gd name="T41" fmla="*/ 116 h 283"/>
                <a:gd name="T42" fmla="*/ 7 w 336"/>
                <a:gd name="T43" fmla="*/ 138 h 283"/>
                <a:gd name="T44" fmla="*/ 2 w 336"/>
                <a:gd name="T45" fmla="*/ 160 h 283"/>
                <a:gd name="T46" fmla="*/ 2 w 336"/>
                <a:gd name="T47" fmla="*/ 160 h 283"/>
                <a:gd name="T48" fmla="*/ 0 w 336"/>
                <a:gd name="T49" fmla="*/ 179 h 283"/>
                <a:gd name="T50" fmla="*/ 0 w 336"/>
                <a:gd name="T51" fmla="*/ 194 h 283"/>
                <a:gd name="T52" fmla="*/ 1 w 336"/>
                <a:gd name="T53" fmla="*/ 209 h 283"/>
                <a:gd name="T54" fmla="*/ 4 w 336"/>
                <a:gd name="T55" fmla="*/ 220 h 283"/>
                <a:gd name="T56" fmla="*/ 8 w 336"/>
                <a:gd name="T57" fmla="*/ 231 h 283"/>
                <a:gd name="T58" fmla="*/ 14 w 336"/>
                <a:gd name="T59" fmla="*/ 240 h 283"/>
                <a:gd name="T60" fmla="*/ 23 w 336"/>
                <a:gd name="T61" fmla="*/ 247 h 283"/>
                <a:gd name="T62" fmla="*/ 33 w 336"/>
                <a:gd name="T63" fmla="*/ 255 h 283"/>
                <a:gd name="T64" fmla="*/ 46 w 336"/>
                <a:gd name="T65" fmla="*/ 262 h 283"/>
                <a:gd name="T66" fmla="*/ 61 w 336"/>
                <a:gd name="T67" fmla="*/ 269 h 283"/>
                <a:gd name="T68" fmla="*/ 61 w 336"/>
                <a:gd name="T69" fmla="*/ 269 h 283"/>
                <a:gd name="T70" fmla="*/ 83 w 336"/>
                <a:gd name="T71" fmla="*/ 276 h 283"/>
                <a:gd name="T72" fmla="*/ 100 w 336"/>
                <a:gd name="T73" fmla="*/ 280 h 283"/>
                <a:gd name="T74" fmla="*/ 113 w 336"/>
                <a:gd name="T75" fmla="*/ 283 h 283"/>
                <a:gd name="T76" fmla="*/ 125 w 336"/>
                <a:gd name="T77" fmla="*/ 283 h 283"/>
                <a:gd name="T78" fmla="*/ 134 w 336"/>
                <a:gd name="T79" fmla="*/ 282 h 283"/>
                <a:gd name="T80" fmla="*/ 143 w 336"/>
                <a:gd name="T81" fmla="*/ 281 h 283"/>
                <a:gd name="T82" fmla="*/ 152 w 336"/>
                <a:gd name="T83" fmla="*/ 278 h 283"/>
                <a:gd name="T84" fmla="*/ 161 w 336"/>
                <a:gd name="T85" fmla="*/ 276 h 283"/>
                <a:gd name="T86" fmla="*/ 173 w 336"/>
                <a:gd name="T87" fmla="*/ 272 h 283"/>
                <a:gd name="T88" fmla="*/ 186 w 336"/>
                <a:gd name="T89" fmla="*/ 269 h 283"/>
                <a:gd name="T90" fmla="*/ 186 w 336"/>
                <a:gd name="T91" fmla="*/ 269 h 283"/>
                <a:gd name="T92" fmla="*/ 203 w 336"/>
                <a:gd name="T93" fmla="*/ 265 h 283"/>
                <a:gd name="T94" fmla="*/ 219 w 336"/>
                <a:gd name="T95" fmla="*/ 256 h 283"/>
                <a:gd name="T96" fmla="*/ 238 w 336"/>
                <a:gd name="T97" fmla="*/ 242 h 283"/>
                <a:gd name="T98" fmla="*/ 256 w 336"/>
                <a:gd name="T99" fmla="*/ 225 h 283"/>
                <a:gd name="T100" fmla="*/ 274 w 336"/>
                <a:gd name="T101" fmla="*/ 205 h 283"/>
                <a:gd name="T102" fmla="*/ 290 w 336"/>
                <a:gd name="T103" fmla="*/ 184 h 283"/>
                <a:gd name="T104" fmla="*/ 306 w 336"/>
                <a:gd name="T105" fmla="*/ 163 h 283"/>
                <a:gd name="T106" fmla="*/ 319 w 336"/>
                <a:gd name="T107" fmla="*/ 141 h 283"/>
                <a:gd name="T108" fmla="*/ 330 w 336"/>
                <a:gd name="T109" fmla="*/ 121 h 283"/>
                <a:gd name="T110" fmla="*/ 336 w 336"/>
                <a:gd name="T111" fmla="*/ 105 h 283"/>
                <a:gd name="T112" fmla="*/ 336 w 336"/>
                <a:gd name="T113" fmla="*/ 10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6" h="283">
                  <a:moveTo>
                    <a:pt x="336" y="105"/>
                  </a:moveTo>
                  <a:lnTo>
                    <a:pt x="336" y="105"/>
                  </a:lnTo>
                  <a:lnTo>
                    <a:pt x="336" y="102"/>
                  </a:lnTo>
                  <a:lnTo>
                    <a:pt x="336" y="92"/>
                  </a:lnTo>
                  <a:lnTo>
                    <a:pt x="334" y="79"/>
                  </a:lnTo>
                  <a:lnTo>
                    <a:pt x="331" y="63"/>
                  </a:lnTo>
                  <a:lnTo>
                    <a:pt x="325" y="46"/>
                  </a:lnTo>
                  <a:lnTo>
                    <a:pt x="315" y="31"/>
                  </a:lnTo>
                  <a:lnTo>
                    <a:pt x="303" y="16"/>
                  </a:lnTo>
                  <a:lnTo>
                    <a:pt x="286" y="5"/>
                  </a:lnTo>
                  <a:lnTo>
                    <a:pt x="264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06" y="5"/>
                  </a:lnTo>
                  <a:lnTo>
                    <a:pt x="174" y="14"/>
                  </a:lnTo>
                  <a:lnTo>
                    <a:pt x="142" y="26"/>
                  </a:lnTo>
                  <a:lnTo>
                    <a:pt x="112" y="40"/>
                  </a:lnTo>
                  <a:lnTo>
                    <a:pt x="84" y="57"/>
                  </a:lnTo>
                  <a:lnTo>
                    <a:pt x="58" y="76"/>
                  </a:lnTo>
                  <a:lnTo>
                    <a:pt x="36" y="95"/>
                  </a:lnTo>
                  <a:lnTo>
                    <a:pt x="19" y="116"/>
                  </a:lnTo>
                  <a:lnTo>
                    <a:pt x="7" y="138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0" y="179"/>
                  </a:lnTo>
                  <a:lnTo>
                    <a:pt x="0" y="194"/>
                  </a:lnTo>
                  <a:lnTo>
                    <a:pt x="1" y="209"/>
                  </a:lnTo>
                  <a:lnTo>
                    <a:pt x="4" y="220"/>
                  </a:lnTo>
                  <a:lnTo>
                    <a:pt x="8" y="231"/>
                  </a:lnTo>
                  <a:lnTo>
                    <a:pt x="14" y="240"/>
                  </a:lnTo>
                  <a:lnTo>
                    <a:pt x="23" y="247"/>
                  </a:lnTo>
                  <a:lnTo>
                    <a:pt x="33" y="255"/>
                  </a:lnTo>
                  <a:lnTo>
                    <a:pt x="46" y="262"/>
                  </a:lnTo>
                  <a:lnTo>
                    <a:pt x="61" y="269"/>
                  </a:lnTo>
                  <a:lnTo>
                    <a:pt x="61" y="269"/>
                  </a:lnTo>
                  <a:lnTo>
                    <a:pt x="83" y="276"/>
                  </a:lnTo>
                  <a:lnTo>
                    <a:pt x="100" y="280"/>
                  </a:lnTo>
                  <a:lnTo>
                    <a:pt x="113" y="283"/>
                  </a:lnTo>
                  <a:lnTo>
                    <a:pt x="125" y="283"/>
                  </a:lnTo>
                  <a:lnTo>
                    <a:pt x="134" y="282"/>
                  </a:lnTo>
                  <a:lnTo>
                    <a:pt x="143" y="281"/>
                  </a:lnTo>
                  <a:lnTo>
                    <a:pt x="152" y="278"/>
                  </a:lnTo>
                  <a:lnTo>
                    <a:pt x="161" y="276"/>
                  </a:lnTo>
                  <a:lnTo>
                    <a:pt x="173" y="272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203" y="265"/>
                  </a:lnTo>
                  <a:lnTo>
                    <a:pt x="219" y="256"/>
                  </a:lnTo>
                  <a:lnTo>
                    <a:pt x="238" y="242"/>
                  </a:lnTo>
                  <a:lnTo>
                    <a:pt x="256" y="225"/>
                  </a:lnTo>
                  <a:lnTo>
                    <a:pt x="274" y="205"/>
                  </a:lnTo>
                  <a:lnTo>
                    <a:pt x="290" y="184"/>
                  </a:lnTo>
                  <a:lnTo>
                    <a:pt x="306" y="163"/>
                  </a:lnTo>
                  <a:lnTo>
                    <a:pt x="319" y="141"/>
                  </a:lnTo>
                  <a:lnTo>
                    <a:pt x="330" y="121"/>
                  </a:lnTo>
                  <a:lnTo>
                    <a:pt x="336" y="105"/>
                  </a:lnTo>
                  <a:lnTo>
                    <a:pt x="336" y="10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9" name="Freeform 401">
              <a:extLst>
                <a:ext uri="{FF2B5EF4-FFF2-40B4-BE49-F238E27FC236}">
                  <a16:creationId xmlns:a16="http://schemas.microsoft.com/office/drawing/2014/main" id="{F69CDBD0-CC6E-9613-D88C-A506C4A5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484"/>
              <a:ext cx="26" cy="17"/>
            </a:xfrm>
            <a:custGeom>
              <a:avLst/>
              <a:gdLst>
                <a:gd name="T0" fmla="*/ 70 w 155"/>
                <a:gd name="T1" fmla="*/ 40 h 101"/>
                <a:gd name="T2" fmla="*/ 70 w 155"/>
                <a:gd name="T3" fmla="*/ 40 h 101"/>
                <a:gd name="T4" fmla="*/ 61 w 155"/>
                <a:gd name="T5" fmla="*/ 42 h 101"/>
                <a:gd name="T6" fmla="*/ 55 w 155"/>
                <a:gd name="T7" fmla="*/ 42 h 101"/>
                <a:gd name="T8" fmla="*/ 50 w 155"/>
                <a:gd name="T9" fmla="*/ 41 h 101"/>
                <a:gd name="T10" fmla="*/ 46 w 155"/>
                <a:gd name="T11" fmla="*/ 38 h 101"/>
                <a:gd name="T12" fmla="*/ 41 w 155"/>
                <a:gd name="T13" fmla="*/ 35 h 101"/>
                <a:gd name="T14" fmla="*/ 37 w 155"/>
                <a:gd name="T15" fmla="*/ 33 h 101"/>
                <a:gd name="T16" fmla="*/ 32 w 155"/>
                <a:gd name="T17" fmla="*/ 31 h 101"/>
                <a:gd name="T18" fmla="*/ 27 w 155"/>
                <a:gd name="T19" fmla="*/ 30 h 101"/>
                <a:gd name="T20" fmla="*/ 19 w 155"/>
                <a:gd name="T21" fmla="*/ 31 h 101"/>
                <a:gd name="T22" fmla="*/ 9 w 155"/>
                <a:gd name="T23" fmla="*/ 35 h 101"/>
                <a:gd name="T24" fmla="*/ 9 w 155"/>
                <a:gd name="T25" fmla="*/ 35 h 101"/>
                <a:gd name="T26" fmla="*/ 5 w 155"/>
                <a:gd name="T27" fmla="*/ 39 h 101"/>
                <a:gd name="T28" fmla="*/ 2 w 155"/>
                <a:gd name="T29" fmla="*/ 45 h 101"/>
                <a:gd name="T30" fmla="*/ 1 w 155"/>
                <a:gd name="T31" fmla="*/ 50 h 101"/>
                <a:gd name="T32" fmla="*/ 0 w 155"/>
                <a:gd name="T33" fmla="*/ 56 h 101"/>
                <a:gd name="T34" fmla="*/ 1 w 155"/>
                <a:gd name="T35" fmla="*/ 63 h 101"/>
                <a:gd name="T36" fmla="*/ 2 w 155"/>
                <a:gd name="T37" fmla="*/ 70 h 101"/>
                <a:gd name="T38" fmla="*/ 5 w 155"/>
                <a:gd name="T39" fmla="*/ 76 h 101"/>
                <a:gd name="T40" fmla="*/ 9 w 155"/>
                <a:gd name="T41" fmla="*/ 81 h 101"/>
                <a:gd name="T42" fmla="*/ 13 w 155"/>
                <a:gd name="T43" fmla="*/ 86 h 101"/>
                <a:gd name="T44" fmla="*/ 20 w 155"/>
                <a:gd name="T45" fmla="*/ 90 h 101"/>
                <a:gd name="T46" fmla="*/ 20 w 155"/>
                <a:gd name="T47" fmla="*/ 90 h 101"/>
                <a:gd name="T48" fmla="*/ 28 w 155"/>
                <a:gd name="T49" fmla="*/ 93 h 101"/>
                <a:gd name="T50" fmla="*/ 38 w 155"/>
                <a:gd name="T51" fmla="*/ 97 h 101"/>
                <a:gd name="T52" fmla="*/ 50 w 155"/>
                <a:gd name="T53" fmla="*/ 99 h 101"/>
                <a:gd name="T54" fmla="*/ 62 w 155"/>
                <a:gd name="T55" fmla="*/ 101 h 101"/>
                <a:gd name="T56" fmla="*/ 76 w 155"/>
                <a:gd name="T57" fmla="*/ 100 h 101"/>
                <a:gd name="T58" fmla="*/ 90 w 155"/>
                <a:gd name="T59" fmla="*/ 98 h 101"/>
                <a:gd name="T60" fmla="*/ 104 w 155"/>
                <a:gd name="T61" fmla="*/ 91 h 101"/>
                <a:gd name="T62" fmla="*/ 119 w 155"/>
                <a:gd name="T63" fmla="*/ 83 h 101"/>
                <a:gd name="T64" fmla="*/ 132 w 155"/>
                <a:gd name="T65" fmla="*/ 68 h 101"/>
                <a:gd name="T66" fmla="*/ 145 w 155"/>
                <a:gd name="T67" fmla="*/ 51 h 101"/>
                <a:gd name="T68" fmla="*/ 145 w 155"/>
                <a:gd name="T69" fmla="*/ 51 h 101"/>
                <a:gd name="T70" fmla="*/ 152 w 155"/>
                <a:gd name="T71" fmla="*/ 36 h 101"/>
                <a:gd name="T72" fmla="*/ 155 w 155"/>
                <a:gd name="T73" fmla="*/ 25 h 101"/>
                <a:gd name="T74" fmla="*/ 155 w 155"/>
                <a:gd name="T75" fmla="*/ 16 h 101"/>
                <a:gd name="T76" fmla="*/ 153 w 155"/>
                <a:gd name="T77" fmla="*/ 10 h 101"/>
                <a:gd name="T78" fmla="*/ 150 w 155"/>
                <a:gd name="T79" fmla="*/ 5 h 101"/>
                <a:gd name="T80" fmla="*/ 145 w 155"/>
                <a:gd name="T81" fmla="*/ 2 h 101"/>
                <a:gd name="T82" fmla="*/ 138 w 155"/>
                <a:gd name="T83" fmla="*/ 0 h 101"/>
                <a:gd name="T84" fmla="*/ 131 w 155"/>
                <a:gd name="T85" fmla="*/ 0 h 101"/>
                <a:gd name="T86" fmla="*/ 125 w 155"/>
                <a:gd name="T87" fmla="*/ 0 h 101"/>
                <a:gd name="T88" fmla="*/ 120 w 155"/>
                <a:gd name="T89" fmla="*/ 1 h 101"/>
                <a:gd name="T90" fmla="*/ 120 w 155"/>
                <a:gd name="T91" fmla="*/ 1 h 101"/>
                <a:gd name="T92" fmla="*/ 114 w 155"/>
                <a:gd name="T93" fmla="*/ 2 h 101"/>
                <a:gd name="T94" fmla="*/ 110 w 155"/>
                <a:gd name="T95" fmla="*/ 5 h 101"/>
                <a:gd name="T96" fmla="*/ 107 w 155"/>
                <a:gd name="T97" fmla="*/ 8 h 101"/>
                <a:gd name="T98" fmla="*/ 104 w 155"/>
                <a:gd name="T99" fmla="*/ 12 h 101"/>
                <a:gd name="T100" fmla="*/ 101 w 155"/>
                <a:gd name="T101" fmla="*/ 16 h 101"/>
                <a:gd name="T102" fmla="*/ 97 w 155"/>
                <a:gd name="T103" fmla="*/ 21 h 101"/>
                <a:gd name="T104" fmla="*/ 92 w 155"/>
                <a:gd name="T105" fmla="*/ 26 h 101"/>
                <a:gd name="T106" fmla="*/ 86 w 155"/>
                <a:gd name="T107" fmla="*/ 31 h 101"/>
                <a:gd name="T108" fmla="*/ 79 w 155"/>
                <a:gd name="T109" fmla="*/ 36 h 101"/>
                <a:gd name="T110" fmla="*/ 70 w 155"/>
                <a:gd name="T111" fmla="*/ 40 h 101"/>
                <a:gd name="T112" fmla="*/ 70 w 155"/>
                <a:gd name="T113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" h="101">
                  <a:moveTo>
                    <a:pt x="70" y="40"/>
                  </a:moveTo>
                  <a:lnTo>
                    <a:pt x="70" y="40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50" y="41"/>
                  </a:lnTo>
                  <a:lnTo>
                    <a:pt x="46" y="38"/>
                  </a:lnTo>
                  <a:lnTo>
                    <a:pt x="41" y="35"/>
                  </a:lnTo>
                  <a:lnTo>
                    <a:pt x="37" y="33"/>
                  </a:lnTo>
                  <a:lnTo>
                    <a:pt x="32" y="31"/>
                  </a:lnTo>
                  <a:lnTo>
                    <a:pt x="27" y="30"/>
                  </a:lnTo>
                  <a:lnTo>
                    <a:pt x="19" y="31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5" y="39"/>
                  </a:lnTo>
                  <a:lnTo>
                    <a:pt x="2" y="45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1" y="63"/>
                  </a:lnTo>
                  <a:lnTo>
                    <a:pt x="2" y="70"/>
                  </a:lnTo>
                  <a:lnTo>
                    <a:pt x="5" y="76"/>
                  </a:lnTo>
                  <a:lnTo>
                    <a:pt x="9" y="81"/>
                  </a:lnTo>
                  <a:lnTo>
                    <a:pt x="13" y="86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8" y="93"/>
                  </a:lnTo>
                  <a:lnTo>
                    <a:pt x="38" y="97"/>
                  </a:lnTo>
                  <a:lnTo>
                    <a:pt x="50" y="99"/>
                  </a:lnTo>
                  <a:lnTo>
                    <a:pt x="62" y="101"/>
                  </a:lnTo>
                  <a:lnTo>
                    <a:pt x="76" y="100"/>
                  </a:lnTo>
                  <a:lnTo>
                    <a:pt x="90" y="98"/>
                  </a:lnTo>
                  <a:lnTo>
                    <a:pt x="104" y="91"/>
                  </a:lnTo>
                  <a:lnTo>
                    <a:pt x="119" y="83"/>
                  </a:lnTo>
                  <a:lnTo>
                    <a:pt x="132" y="68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52" y="36"/>
                  </a:lnTo>
                  <a:lnTo>
                    <a:pt x="155" y="25"/>
                  </a:lnTo>
                  <a:lnTo>
                    <a:pt x="155" y="16"/>
                  </a:lnTo>
                  <a:lnTo>
                    <a:pt x="153" y="10"/>
                  </a:lnTo>
                  <a:lnTo>
                    <a:pt x="150" y="5"/>
                  </a:lnTo>
                  <a:lnTo>
                    <a:pt x="145" y="2"/>
                  </a:lnTo>
                  <a:lnTo>
                    <a:pt x="138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4" y="2"/>
                  </a:lnTo>
                  <a:lnTo>
                    <a:pt x="110" y="5"/>
                  </a:lnTo>
                  <a:lnTo>
                    <a:pt x="107" y="8"/>
                  </a:lnTo>
                  <a:lnTo>
                    <a:pt x="104" y="12"/>
                  </a:lnTo>
                  <a:lnTo>
                    <a:pt x="101" y="16"/>
                  </a:lnTo>
                  <a:lnTo>
                    <a:pt x="97" y="21"/>
                  </a:lnTo>
                  <a:lnTo>
                    <a:pt x="92" y="26"/>
                  </a:lnTo>
                  <a:lnTo>
                    <a:pt x="86" y="31"/>
                  </a:lnTo>
                  <a:lnTo>
                    <a:pt x="79" y="36"/>
                  </a:lnTo>
                  <a:lnTo>
                    <a:pt x="70" y="40"/>
                  </a:lnTo>
                  <a:lnTo>
                    <a:pt x="70" y="40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0" name="Freeform 402">
              <a:extLst>
                <a:ext uri="{FF2B5EF4-FFF2-40B4-BE49-F238E27FC236}">
                  <a16:creationId xmlns:a16="http://schemas.microsoft.com/office/drawing/2014/main" id="{9EF32BEB-7740-B922-06D2-E0D88A542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484"/>
              <a:ext cx="26" cy="17"/>
            </a:xfrm>
            <a:custGeom>
              <a:avLst/>
              <a:gdLst>
                <a:gd name="T0" fmla="*/ 70 w 155"/>
                <a:gd name="T1" fmla="*/ 40 h 101"/>
                <a:gd name="T2" fmla="*/ 70 w 155"/>
                <a:gd name="T3" fmla="*/ 40 h 101"/>
                <a:gd name="T4" fmla="*/ 61 w 155"/>
                <a:gd name="T5" fmla="*/ 42 h 101"/>
                <a:gd name="T6" fmla="*/ 55 w 155"/>
                <a:gd name="T7" fmla="*/ 42 h 101"/>
                <a:gd name="T8" fmla="*/ 50 w 155"/>
                <a:gd name="T9" fmla="*/ 41 h 101"/>
                <a:gd name="T10" fmla="*/ 46 w 155"/>
                <a:gd name="T11" fmla="*/ 38 h 101"/>
                <a:gd name="T12" fmla="*/ 41 w 155"/>
                <a:gd name="T13" fmla="*/ 35 h 101"/>
                <a:gd name="T14" fmla="*/ 37 w 155"/>
                <a:gd name="T15" fmla="*/ 33 h 101"/>
                <a:gd name="T16" fmla="*/ 32 w 155"/>
                <a:gd name="T17" fmla="*/ 31 h 101"/>
                <a:gd name="T18" fmla="*/ 27 w 155"/>
                <a:gd name="T19" fmla="*/ 30 h 101"/>
                <a:gd name="T20" fmla="*/ 19 w 155"/>
                <a:gd name="T21" fmla="*/ 31 h 101"/>
                <a:gd name="T22" fmla="*/ 9 w 155"/>
                <a:gd name="T23" fmla="*/ 35 h 101"/>
                <a:gd name="T24" fmla="*/ 9 w 155"/>
                <a:gd name="T25" fmla="*/ 35 h 101"/>
                <a:gd name="T26" fmla="*/ 5 w 155"/>
                <a:gd name="T27" fmla="*/ 39 h 101"/>
                <a:gd name="T28" fmla="*/ 2 w 155"/>
                <a:gd name="T29" fmla="*/ 45 h 101"/>
                <a:gd name="T30" fmla="*/ 1 w 155"/>
                <a:gd name="T31" fmla="*/ 50 h 101"/>
                <a:gd name="T32" fmla="*/ 0 w 155"/>
                <a:gd name="T33" fmla="*/ 56 h 101"/>
                <a:gd name="T34" fmla="*/ 1 w 155"/>
                <a:gd name="T35" fmla="*/ 63 h 101"/>
                <a:gd name="T36" fmla="*/ 2 w 155"/>
                <a:gd name="T37" fmla="*/ 70 h 101"/>
                <a:gd name="T38" fmla="*/ 5 w 155"/>
                <a:gd name="T39" fmla="*/ 76 h 101"/>
                <a:gd name="T40" fmla="*/ 9 w 155"/>
                <a:gd name="T41" fmla="*/ 81 h 101"/>
                <a:gd name="T42" fmla="*/ 13 w 155"/>
                <a:gd name="T43" fmla="*/ 86 h 101"/>
                <a:gd name="T44" fmla="*/ 20 w 155"/>
                <a:gd name="T45" fmla="*/ 90 h 101"/>
                <a:gd name="T46" fmla="*/ 20 w 155"/>
                <a:gd name="T47" fmla="*/ 90 h 101"/>
                <a:gd name="T48" fmla="*/ 28 w 155"/>
                <a:gd name="T49" fmla="*/ 93 h 101"/>
                <a:gd name="T50" fmla="*/ 38 w 155"/>
                <a:gd name="T51" fmla="*/ 97 h 101"/>
                <a:gd name="T52" fmla="*/ 50 w 155"/>
                <a:gd name="T53" fmla="*/ 99 h 101"/>
                <a:gd name="T54" fmla="*/ 62 w 155"/>
                <a:gd name="T55" fmla="*/ 101 h 101"/>
                <a:gd name="T56" fmla="*/ 76 w 155"/>
                <a:gd name="T57" fmla="*/ 100 h 101"/>
                <a:gd name="T58" fmla="*/ 90 w 155"/>
                <a:gd name="T59" fmla="*/ 98 h 101"/>
                <a:gd name="T60" fmla="*/ 104 w 155"/>
                <a:gd name="T61" fmla="*/ 91 h 101"/>
                <a:gd name="T62" fmla="*/ 119 w 155"/>
                <a:gd name="T63" fmla="*/ 83 h 101"/>
                <a:gd name="T64" fmla="*/ 132 w 155"/>
                <a:gd name="T65" fmla="*/ 68 h 101"/>
                <a:gd name="T66" fmla="*/ 145 w 155"/>
                <a:gd name="T67" fmla="*/ 51 h 101"/>
                <a:gd name="T68" fmla="*/ 145 w 155"/>
                <a:gd name="T69" fmla="*/ 51 h 101"/>
                <a:gd name="T70" fmla="*/ 152 w 155"/>
                <a:gd name="T71" fmla="*/ 36 h 101"/>
                <a:gd name="T72" fmla="*/ 155 w 155"/>
                <a:gd name="T73" fmla="*/ 25 h 101"/>
                <a:gd name="T74" fmla="*/ 155 w 155"/>
                <a:gd name="T75" fmla="*/ 16 h 101"/>
                <a:gd name="T76" fmla="*/ 153 w 155"/>
                <a:gd name="T77" fmla="*/ 10 h 101"/>
                <a:gd name="T78" fmla="*/ 150 w 155"/>
                <a:gd name="T79" fmla="*/ 5 h 101"/>
                <a:gd name="T80" fmla="*/ 145 w 155"/>
                <a:gd name="T81" fmla="*/ 2 h 101"/>
                <a:gd name="T82" fmla="*/ 138 w 155"/>
                <a:gd name="T83" fmla="*/ 0 h 101"/>
                <a:gd name="T84" fmla="*/ 131 w 155"/>
                <a:gd name="T85" fmla="*/ 0 h 101"/>
                <a:gd name="T86" fmla="*/ 125 w 155"/>
                <a:gd name="T87" fmla="*/ 0 h 101"/>
                <a:gd name="T88" fmla="*/ 120 w 155"/>
                <a:gd name="T89" fmla="*/ 1 h 101"/>
                <a:gd name="T90" fmla="*/ 120 w 155"/>
                <a:gd name="T91" fmla="*/ 1 h 101"/>
                <a:gd name="T92" fmla="*/ 114 w 155"/>
                <a:gd name="T93" fmla="*/ 2 h 101"/>
                <a:gd name="T94" fmla="*/ 110 w 155"/>
                <a:gd name="T95" fmla="*/ 5 h 101"/>
                <a:gd name="T96" fmla="*/ 107 w 155"/>
                <a:gd name="T97" fmla="*/ 8 h 101"/>
                <a:gd name="T98" fmla="*/ 104 w 155"/>
                <a:gd name="T99" fmla="*/ 12 h 101"/>
                <a:gd name="T100" fmla="*/ 101 w 155"/>
                <a:gd name="T101" fmla="*/ 16 h 101"/>
                <a:gd name="T102" fmla="*/ 97 w 155"/>
                <a:gd name="T103" fmla="*/ 21 h 101"/>
                <a:gd name="T104" fmla="*/ 92 w 155"/>
                <a:gd name="T105" fmla="*/ 26 h 101"/>
                <a:gd name="T106" fmla="*/ 86 w 155"/>
                <a:gd name="T107" fmla="*/ 31 h 101"/>
                <a:gd name="T108" fmla="*/ 79 w 155"/>
                <a:gd name="T109" fmla="*/ 36 h 101"/>
                <a:gd name="T110" fmla="*/ 70 w 155"/>
                <a:gd name="T111" fmla="*/ 40 h 101"/>
                <a:gd name="T112" fmla="*/ 70 w 155"/>
                <a:gd name="T113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" h="101">
                  <a:moveTo>
                    <a:pt x="70" y="40"/>
                  </a:moveTo>
                  <a:lnTo>
                    <a:pt x="70" y="40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50" y="41"/>
                  </a:lnTo>
                  <a:lnTo>
                    <a:pt x="46" y="38"/>
                  </a:lnTo>
                  <a:lnTo>
                    <a:pt x="41" y="35"/>
                  </a:lnTo>
                  <a:lnTo>
                    <a:pt x="37" y="33"/>
                  </a:lnTo>
                  <a:lnTo>
                    <a:pt x="32" y="31"/>
                  </a:lnTo>
                  <a:lnTo>
                    <a:pt x="27" y="30"/>
                  </a:lnTo>
                  <a:lnTo>
                    <a:pt x="19" y="31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5" y="39"/>
                  </a:lnTo>
                  <a:lnTo>
                    <a:pt x="2" y="45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1" y="63"/>
                  </a:lnTo>
                  <a:lnTo>
                    <a:pt x="2" y="70"/>
                  </a:lnTo>
                  <a:lnTo>
                    <a:pt x="5" y="76"/>
                  </a:lnTo>
                  <a:lnTo>
                    <a:pt x="9" y="81"/>
                  </a:lnTo>
                  <a:lnTo>
                    <a:pt x="13" y="86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8" y="93"/>
                  </a:lnTo>
                  <a:lnTo>
                    <a:pt x="38" y="97"/>
                  </a:lnTo>
                  <a:lnTo>
                    <a:pt x="50" y="99"/>
                  </a:lnTo>
                  <a:lnTo>
                    <a:pt x="62" y="101"/>
                  </a:lnTo>
                  <a:lnTo>
                    <a:pt x="76" y="100"/>
                  </a:lnTo>
                  <a:lnTo>
                    <a:pt x="90" y="98"/>
                  </a:lnTo>
                  <a:lnTo>
                    <a:pt x="104" y="91"/>
                  </a:lnTo>
                  <a:lnTo>
                    <a:pt x="119" y="83"/>
                  </a:lnTo>
                  <a:lnTo>
                    <a:pt x="132" y="68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52" y="36"/>
                  </a:lnTo>
                  <a:lnTo>
                    <a:pt x="155" y="25"/>
                  </a:lnTo>
                  <a:lnTo>
                    <a:pt x="155" y="16"/>
                  </a:lnTo>
                  <a:lnTo>
                    <a:pt x="153" y="10"/>
                  </a:lnTo>
                  <a:lnTo>
                    <a:pt x="150" y="5"/>
                  </a:lnTo>
                  <a:lnTo>
                    <a:pt x="145" y="2"/>
                  </a:lnTo>
                  <a:lnTo>
                    <a:pt x="138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4" y="2"/>
                  </a:lnTo>
                  <a:lnTo>
                    <a:pt x="110" y="5"/>
                  </a:lnTo>
                  <a:lnTo>
                    <a:pt x="107" y="8"/>
                  </a:lnTo>
                  <a:lnTo>
                    <a:pt x="104" y="12"/>
                  </a:lnTo>
                  <a:lnTo>
                    <a:pt x="101" y="16"/>
                  </a:lnTo>
                  <a:lnTo>
                    <a:pt x="97" y="21"/>
                  </a:lnTo>
                  <a:lnTo>
                    <a:pt x="92" y="26"/>
                  </a:lnTo>
                  <a:lnTo>
                    <a:pt x="86" y="31"/>
                  </a:lnTo>
                  <a:lnTo>
                    <a:pt x="79" y="36"/>
                  </a:lnTo>
                  <a:lnTo>
                    <a:pt x="70" y="40"/>
                  </a:lnTo>
                  <a:lnTo>
                    <a:pt x="70" y="4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1" name="Freeform 403">
              <a:extLst>
                <a:ext uri="{FF2B5EF4-FFF2-40B4-BE49-F238E27FC236}">
                  <a16:creationId xmlns:a16="http://schemas.microsoft.com/office/drawing/2014/main" id="{DDBADD84-8D48-D975-FFF9-DFF7A563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771"/>
              <a:ext cx="72" cy="47"/>
            </a:xfrm>
            <a:custGeom>
              <a:avLst/>
              <a:gdLst>
                <a:gd name="T0" fmla="*/ 125 w 431"/>
                <a:gd name="T1" fmla="*/ 89 h 281"/>
                <a:gd name="T2" fmla="*/ 125 w 431"/>
                <a:gd name="T3" fmla="*/ 89 h 281"/>
                <a:gd name="T4" fmla="*/ 122 w 431"/>
                <a:gd name="T5" fmla="*/ 90 h 281"/>
                <a:gd name="T6" fmla="*/ 112 w 431"/>
                <a:gd name="T7" fmla="*/ 94 h 281"/>
                <a:gd name="T8" fmla="*/ 100 w 431"/>
                <a:gd name="T9" fmla="*/ 99 h 281"/>
                <a:gd name="T10" fmla="*/ 83 w 431"/>
                <a:gd name="T11" fmla="*/ 106 h 281"/>
                <a:gd name="T12" fmla="*/ 65 w 431"/>
                <a:gd name="T13" fmla="*/ 117 h 281"/>
                <a:gd name="T14" fmla="*/ 47 w 431"/>
                <a:gd name="T15" fmla="*/ 128 h 281"/>
                <a:gd name="T16" fmla="*/ 30 w 431"/>
                <a:gd name="T17" fmla="*/ 143 h 281"/>
                <a:gd name="T18" fmla="*/ 15 w 431"/>
                <a:gd name="T19" fmla="*/ 159 h 281"/>
                <a:gd name="T20" fmla="*/ 5 w 431"/>
                <a:gd name="T21" fmla="*/ 178 h 281"/>
                <a:gd name="T22" fmla="*/ 0 w 431"/>
                <a:gd name="T23" fmla="*/ 199 h 281"/>
                <a:gd name="T24" fmla="*/ 0 w 431"/>
                <a:gd name="T25" fmla="*/ 199 h 281"/>
                <a:gd name="T26" fmla="*/ 1 w 431"/>
                <a:gd name="T27" fmla="*/ 220 h 281"/>
                <a:gd name="T28" fmla="*/ 6 w 431"/>
                <a:gd name="T29" fmla="*/ 239 h 281"/>
                <a:gd name="T30" fmla="*/ 16 w 431"/>
                <a:gd name="T31" fmla="*/ 254 h 281"/>
                <a:gd name="T32" fmla="*/ 32 w 431"/>
                <a:gd name="T33" fmla="*/ 267 h 281"/>
                <a:gd name="T34" fmla="*/ 54 w 431"/>
                <a:gd name="T35" fmla="*/ 275 h 281"/>
                <a:gd name="T36" fmla="*/ 83 w 431"/>
                <a:gd name="T37" fmla="*/ 280 h 281"/>
                <a:gd name="T38" fmla="*/ 121 w 431"/>
                <a:gd name="T39" fmla="*/ 281 h 281"/>
                <a:gd name="T40" fmla="*/ 165 w 431"/>
                <a:gd name="T41" fmla="*/ 278 h 281"/>
                <a:gd name="T42" fmla="*/ 221 w 431"/>
                <a:gd name="T43" fmla="*/ 271 h 281"/>
                <a:gd name="T44" fmla="*/ 285 w 431"/>
                <a:gd name="T45" fmla="*/ 258 h 281"/>
                <a:gd name="T46" fmla="*/ 285 w 431"/>
                <a:gd name="T47" fmla="*/ 258 h 281"/>
                <a:gd name="T48" fmla="*/ 344 w 431"/>
                <a:gd name="T49" fmla="*/ 242 h 281"/>
                <a:gd name="T50" fmla="*/ 386 w 431"/>
                <a:gd name="T51" fmla="*/ 220 h 281"/>
                <a:gd name="T52" fmla="*/ 413 w 431"/>
                <a:gd name="T53" fmla="*/ 194 h 281"/>
                <a:gd name="T54" fmla="*/ 427 w 431"/>
                <a:gd name="T55" fmla="*/ 165 h 281"/>
                <a:gd name="T56" fmla="*/ 431 w 431"/>
                <a:gd name="T57" fmla="*/ 134 h 281"/>
                <a:gd name="T58" fmla="*/ 428 w 431"/>
                <a:gd name="T59" fmla="*/ 104 h 281"/>
                <a:gd name="T60" fmla="*/ 418 w 431"/>
                <a:gd name="T61" fmla="*/ 76 h 281"/>
                <a:gd name="T62" fmla="*/ 405 w 431"/>
                <a:gd name="T63" fmla="*/ 51 h 281"/>
                <a:gd name="T64" fmla="*/ 392 w 431"/>
                <a:gd name="T65" fmla="*/ 29 h 281"/>
                <a:gd name="T66" fmla="*/ 380 w 431"/>
                <a:gd name="T67" fmla="*/ 14 h 281"/>
                <a:gd name="T68" fmla="*/ 380 w 431"/>
                <a:gd name="T69" fmla="*/ 14 h 281"/>
                <a:gd name="T70" fmla="*/ 360 w 431"/>
                <a:gd name="T71" fmla="*/ 2 h 281"/>
                <a:gd name="T72" fmla="*/ 333 w 431"/>
                <a:gd name="T73" fmla="*/ 0 h 281"/>
                <a:gd name="T74" fmla="*/ 301 w 431"/>
                <a:gd name="T75" fmla="*/ 5 h 281"/>
                <a:gd name="T76" fmla="*/ 267 w 431"/>
                <a:gd name="T77" fmla="*/ 16 h 281"/>
                <a:gd name="T78" fmla="*/ 232 w 431"/>
                <a:gd name="T79" fmla="*/ 30 h 281"/>
                <a:gd name="T80" fmla="*/ 200 w 431"/>
                <a:gd name="T81" fmla="*/ 46 h 281"/>
                <a:gd name="T82" fmla="*/ 170 w 431"/>
                <a:gd name="T83" fmla="*/ 61 h 281"/>
                <a:gd name="T84" fmla="*/ 147 w 431"/>
                <a:gd name="T85" fmla="*/ 76 h 281"/>
                <a:gd name="T86" fmla="*/ 131 w 431"/>
                <a:gd name="T87" fmla="*/ 85 h 281"/>
                <a:gd name="T88" fmla="*/ 125 w 431"/>
                <a:gd name="T89" fmla="*/ 89 h 281"/>
                <a:gd name="T90" fmla="*/ 125 w 431"/>
                <a:gd name="T91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1" h="281">
                  <a:moveTo>
                    <a:pt x="125" y="89"/>
                  </a:moveTo>
                  <a:lnTo>
                    <a:pt x="125" y="89"/>
                  </a:lnTo>
                  <a:lnTo>
                    <a:pt x="122" y="90"/>
                  </a:lnTo>
                  <a:lnTo>
                    <a:pt x="112" y="94"/>
                  </a:lnTo>
                  <a:lnTo>
                    <a:pt x="100" y="99"/>
                  </a:lnTo>
                  <a:lnTo>
                    <a:pt x="83" y="106"/>
                  </a:lnTo>
                  <a:lnTo>
                    <a:pt x="65" y="117"/>
                  </a:lnTo>
                  <a:lnTo>
                    <a:pt x="47" y="128"/>
                  </a:lnTo>
                  <a:lnTo>
                    <a:pt x="30" y="143"/>
                  </a:lnTo>
                  <a:lnTo>
                    <a:pt x="15" y="159"/>
                  </a:lnTo>
                  <a:lnTo>
                    <a:pt x="5" y="178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1" y="220"/>
                  </a:lnTo>
                  <a:lnTo>
                    <a:pt x="6" y="239"/>
                  </a:lnTo>
                  <a:lnTo>
                    <a:pt x="16" y="254"/>
                  </a:lnTo>
                  <a:lnTo>
                    <a:pt x="32" y="267"/>
                  </a:lnTo>
                  <a:lnTo>
                    <a:pt x="54" y="275"/>
                  </a:lnTo>
                  <a:lnTo>
                    <a:pt x="83" y="280"/>
                  </a:lnTo>
                  <a:lnTo>
                    <a:pt x="121" y="281"/>
                  </a:lnTo>
                  <a:lnTo>
                    <a:pt x="165" y="278"/>
                  </a:lnTo>
                  <a:lnTo>
                    <a:pt x="221" y="271"/>
                  </a:lnTo>
                  <a:lnTo>
                    <a:pt x="285" y="258"/>
                  </a:lnTo>
                  <a:lnTo>
                    <a:pt x="285" y="258"/>
                  </a:lnTo>
                  <a:lnTo>
                    <a:pt x="344" y="242"/>
                  </a:lnTo>
                  <a:lnTo>
                    <a:pt x="386" y="220"/>
                  </a:lnTo>
                  <a:lnTo>
                    <a:pt x="413" y="194"/>
                  </a:lnTo>
                  <a:lnTo>
                    <a:pt x="427" y="165"/>
                  </a:lnTo>
                  <a:lnTo>
                    <a:pt x="431" y="134"/>
                  </a:lnTo>
                  <a:lnTo>
                    <a:pt x="428" y="104"/>
                  </a:lnTo>
                  <a:lnTo>
                    <a:pt x="418" y="76"/>
                  </a:lnTo>
                  <a:lnTo>
                    <a:pt x="405" y="51"/>
                  </a:lnTo>
                  <a:lnTo>
                    <a:pt x="392" y="29"/>
                  </a:lnTo>
                  <a:lnTo>
                    <a:pt x="380" y="14"/>
                  </a:lnTo>
                  <a:lnTo>
                    <a:pt x="380" y="14"/>
                  </a:lnTo>
                  <a:lnTo>
                    <a:pt x="360" y="2"/>
                  </a:lnTo>
                  <a:lnTo>
                    <a:pt x="333" y="0"/>
                  </a:lnTo>
                  <a:lnTo>
                    <a:pt x="301" y="5"/>
                  </a:lnTo>
                  <a:lnTo>
                    <a:pt x="267" y="16"/>
                  </a:lnTo>
                  <a:lnTo>
                    <a:pt x="232" y="30"/>
                  </a:lnTo>
                  <a:lnTo>
                    <a:pt x="200" y="46"/>
                  </a:lnTo>
                  <a:lnTo>
                    <a:pt x="170" y="61"/>
                  </a:lnTo>
                  <a:lnTo>
                    <a:pt x="147" y="76"/>
                  </a:lnTo>
                  <a:lnTo>
                    <a:pt x="131" y="85"/>
                  </a:lnTo>
                  <a:lnTo>
                    <a:pt x="125" y="89"/>
                  </a:lnTo>
                  <a:lnTo>
                    <a:pt x="125" y="89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2" name="Freeform 404">
              <a:extLst>
                <a:ext uri="{FF2B5EF4-FFF2-40B4-BE49-F238E27FC236}">
                  <a16:creationId xmlns:a16="http://schemas.microsoft.com/office/drawing/2014/main" id="{666C6FAD-3E5B-BF11-3AFA-E494FEEE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1734"/>
              <a:ext cx="80" cy="66"/>
            </a:xfrm>
            <a:custGeom>
              <a:avLst/>
              <a:gdLst>
                <a:gd name="T0" fmla="*/ 481 w 481"/>
                <a:gd name="T1" fmla="*/ 154 h 398"/>
                <a:gd name="T2" fmla="*/ 481 w 481"/>
                <a:gd name="T3" fmla="*/ 154 h 398"/>
                <a:gd name="T4" fmla="*/ 481 w 481"/>
                <a:gd name="T5" fmla="*/ 150 h 398"/>
                <a:gd name="T6" fmla="*/ 480 w 481"/>
                <a:gd name="T7" fmla="*/ 137 h 398"/>
                <a:gd name="T8" fmla="*/ 478 w 481"/>
                <a:gd name="T9" fmla="*/ 118 h 398"/>
                <a:gd name="T10" fmla="*/ 473 w 481"/>
                <a:gd name="T11" fmla="*/ 95 h 398"/>
                <a:gd name="T12" fmla="*/ 463 w 481"/>
                <a:gd name="T13" fmla="*/ 71 h 398"/>
                <a:gd name="T14" fmla="*/ 451 w 481"/>
                <a:gd name="T15" fmla="*/ 46 h 398"/>
                <a:gd name="T16" fmla="*/ 432 w 481"/>
                <a:gd name="T17" fmla="*/ 25 h 398"/>
                <a:gd name="T18" fmla="*/ 407 w 481"/>
                <a:gd name="T19" fmla="*/ 8 h 398"/>
                <a:gd name="T20" fmla="*/ 376 w 481"/>
                <a:gd name="T21" fmla="*/ 0 h 398"/>
                <a:gd name="T22" fmla="*/ 336 w 481"/>
                <a:gd name="T23" fmla="*/ 0 h 398"/>
                <a:gd name="T24" fmla="*/ 336 w 481"/>
                <a:gd name="T25" fmla="*/ 0 h 398"/>
                <a:gd name="T26" fmla="*/ 293 w 481"/>
                <a:gd name="T27" fmla="*/ 7 h 398"/>
                <a:gd name="T28" fmla="*/ 247 w 481"/>
                <a:gd name="T29" fmla="*/ 21 h 398"/>
                <a:gd name="T30" fmla="*/ 203 w 481"/>
                <a:gd name="T31" fmla="*/ 38 h 398"/>
                <a:gd name="T32" fmla="*/ 159 w 481"/>
                <a:gd name="T33" fmla="*/ 58 h 398"/>
                <a:gd name="T34" fmla="*/ 119 w 481"/>
                <a:gd name="T35" fmla="*/ 82 h 398"/>
                <a:gd name="T36" fmla="*/ 82 w 481"/>
                <a:gd name="T37" fmla="*/ 108 h 398"/>
                <a:gd name="T38" fmla="*/ 51 w 481"/>
                <a:gd name="T39" fmla="*/ 137 h 398"/>
                <a:gd name="T40" fmla="*/ 26 w 481"/>
                <a:gd name="T41" fmla="*/ 166 h 398"/>
                <a:gd name="T42" fmla="*/ 9 w 481"/>
                <a:gd name="T43" fmla="*/ 195 h 398"/>
                <a:gd name="T44" fmla="*/ 1 w 481"/>
                <a:gd name="T45" fmla="*/ 225 h 398"/>
                <a:gd name="T46" fmla="*/ 1 w 481"/>
                <a:gd name="T47" fmla="*/ 225 h 398"/>
                <a:gd name="T48" fmla="*/ 0 w 481"/>
                <a:gd name="T49" fmla="*/ 254 h 398"/>
                <a:gd name="T50" fmla="*/ 0 w 481"/>
                <a:gd name="T51" fmla="*/ 280 h 398"/>
                <a:gd name="T52" fmla="*/ 2 w 481"/>
                <a:gd name="T53" fmla="*/ 304 h 398"/>
                <a:gd name="T54" fmla="*/ 6 w 481"/>
                <a:gd name="T55" fmla="*/ 325 h 398"/>
                <a:gd name="T56" fmla="*/ 14 w 481"/>
                <a:gd name="T57" fmla="*/ 343 h 398"/>
                <a:gd name="T58" fmla="*/ 24 w 481"/>
                <a:gd name="T59" fmla="*/ 357 h 398"/>
                <a:gd name="T60" fmla="*/ 38 w 481"/>
                <a:gd name="T61" fmla="*/ 370 h 398"/>
                <a:gd name="T62" fmla="*/ 55 w 481"/>
                <a:gd name="T63" fmla="*/ 378 h 398"/>
                <a:gd name="T64" fmla="*/ 76 w 481"/>
                <a:gd name="T65" fmla="*/ 384 h 398"/>
                <a:gd name="T66" fmla="*/ 101 w 481"/>
                <a:gd name="T67" fmla="*/ 385 h 398"/>
                <a:gd name="T68" fmla="*/ 101 w 481"/>
                <a:gd name="T69" fmla="*/ 385 h 398"/>
                <a:gd name="T70" fmla="*/ 126 w 481"/>
                <a:gd name="T71" fmla="*/ 386 h 398"/>
                <a:gd name="T72" fmla="*/ 146 w 481"/>
                <a:gd name="T73" fmla="*/ 388 h 398"/>
                <a:gd name="T74" fmla="*/ 162 w 481"/>
                <a:gd name="T75" fmla="*/ 390 h 398"/>
                <a:gd name="T76" fmla="*/ 178 w 481"/>
                <a:gd name="T77" fmla="*/ 393 h 398"/>
                <a:gd name="T78" fmla="*/ 191 w 481"/>
                <a:gd name="T79" fmla="*/ 395 h 398"/>
                <a:gd name="T80" fmla="*/ 203 w 481"/>
                <a:gd name="T81" fmla="*/ 397 h 398"/>
                <a:gd name="T82" fmla="*/ 217 w 481"/>
                <a:gd name="T83" fmla="*/ 398 h 398"/>
                <a:gd name="T84" fmla="*/ 230 w 481"/>
                <a:gd name="T85" fmla="*/ 397 h 398"/>
                <a:gd name="T86" fmla="*/ 247 w 481"/>
                <a:gd name="T87" fmla="*/ 395 h 398"/>
                <a:gd name="T88" fmla="*/ 266 w 481"/>
                <a:gd name="T89" fmla="*/ 390 h 398"/>
                <a:gd name="T90" fmla="*/ 266 w 481"/>
                <a:gd name="T91" fmla="*/ 390 h 398"/>
                <a:gd name="T92" fmla="*/ 308 w 481"/>
                <a:gd name="T93" fmla="*/ 374 h 398"/>
                <a:gd name="T94" fmla="*/ 345 w 481"/>
                <a:gd name="T95" fmla="*/ 354 h 398"/>
                <a:gd name="T96" fmla="*/ 376 w 481"/>
                <a:gd name="T97" fmla="*/ 332 h 398"/>
                <a:gd name="T98" fmla="*/ 401 w 481"/>
                <a:gd name="T99" fmla="*/ 308 h 398"/>
                <a:gd name="T100" fmla="*/ 422 w 481"/>
                <a:gd name="T101" fmla="*/ 282 h 398"/>
                <a:gd name="T102" fmla="*/ 438 w 481"/>
                <a:gd name="T103" fmla="*/ 255 h 398"/>
                <a:gd name="T104" fmla="*/ 453 w 481"/>
                <a:gd name="T105" fmla="*/ 228 h 398"/>
                <a:gd name="T106" fmla="*/ 463 w 481"/>
                <a:gd name="T107" fmla="*/ 202 h 398"/>
                <a:gd name="T108" fmla="*/ 473 w 481"/>
                <a:gd name="T109" fmla="*/ 177 h 398"/>
                <a:gd name="T110" fmla="*/ 481 w 481"/>
                <a:gd name="T111" fmla="*/ 154 h 398"/>
                <a:gd name="T112" fmla="*/ 481 w 481"/>
                <a:gd name="T113" fmla="*/ 15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1" h="398">
                  <a:moveTo>
                    <a:pt x="481" y="154"/>
                  </a:moveTo>
                  <a:lnTo>
                    <a:pt x="481" y="154"/>
                  </a:lnTo>
                  <a:lnTo>
                    <a:pt x="481" y="150"/>
                  </a:lnTo>
                  <a:lnTo>
                    <a:pt x="480" y="137"/>
                  </a:lnTo>
                  <a:lnTo>
                    <a:pt x="478" y="118"/>
                  </a:lnTo>
                  <a:lnTo>
                    <a:pt x="473" y="95"/>
                  </a:lnTo>
                  <a:lnTo>
                    <a:pt x="463" y="71"/>
                  </a:lnTo>
                  <a:lnTo>
                    <a:pt x="451" y="46"/>
                  </a:lnTo>
                  <a:lnTo>
                    <a:pt x="432" y="25"/>
                  </a:lnTo>
                  <a:lnTo>
                    <a:pt x="407" y="8"/>
                  </a:lnTo>
                  <a:lnTo>
                    <a:pt x="37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293" y="7"/>
                  </a:lnTo>
                  <a:lnTo>
                    <a:pt x="247" y="21"/>
                  </a:lnTo>
                  <a:lnTo>
                    <a:pt x="203" y="38"/>
                  </a:lnTo>
                  <a:lnTo>
                    <a:pt x="159" y="58"/>
                  </a:lnTo>
                  <a:lnTo>
                    <a:pt x="119" y="82"/>
                  </a:lnTo>
                  <a:lnTo>
                    <a:pt x="82" y="108"/>
                  </a:lnTo>
                  <a:lnTo>
                    <a:pt x="51" y="137"/>
                  </a:lnTo>
                  <a:lnTo>
                    <a:pt x="26" y="166"/>
                  </a:lnTo>
                  <a:lnTo>
                    <a:pt x="9" y="195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54"/>
                  </a:lnTo>
                  <a:lnTo>
                    <a:pt x="0" y="280"/>
                  </a:lnTo>
                  <a:lnTo>
                    <a:pt x="2" y="304"/>
                  </a:lnTo>
                  <a:lnTo>
                    <a:pt x="6" y="325"/>
                  </a:lnTo>
                  <a:lnTo>
                    <a:pt x="14" y="343"/>
                  </a:lnTo>
                  <a:lnTo>
                    <a:pt x="24" y="357"/>
                  </a:lnTo>
                  <a:lnTo>
                    <a:pt x="38" y="370"/>
                  </a:lnTo>
                  <a:lnTo>
                    <a:pt x="55" y="378"/>
                  </a:lnTo>
                  <a:lnTo>
                    <a:pt x="76" y="384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26" y="386"/>
                  </a:lnTo>
                  <a:lnTo>
                    <a:pt x="146" y="388"/>
                  </a:lnTo>
                  <a:lnTo>
                    <a:pt x="162" y="390"/>
                  </a:lnTo>
                  <a:lnTo>
                    <a:pt x="178" y="393"/>
                  </a:lnTo>
                  <a:lnTo>
                    <a:pt x="191" y="395"/>
                  </a:lnTo>
                  <a:lnTo>
                    <a:pt x="203" y="397"/>
                  </a:lnTo>
                  <a:lnTo>
                    <a:pt x="217" y="398"/>
                  </a:lnTo>
                  <a:lnTo>
                    <a:pt x="230" y="397"/>
                  </a:lnTo>
                  <a:lnTo>
                    <a:pt x="247" y="395"/>
                  </a:lnTo>
                  <a:lnTo>
                    <a:pt x="266" y="390"/>
                  </a:lnTo>
                  <a:lnTo>
                    <a:pt x="266" y="390"/>
                  </a:lnTo>
                  <a:lnTo>
                    <a:pt x="308" y="374"/>
                  </a:lnTo>
                  <a:lnTo>
                    <a:pt x="345" y="354"/>
                  </a:lnTo>
                  <a:lnTo>
                    <a:pt x="376" y="332"/>
                  </a:lnTo>
                  <a:lnTo>
                    <a:pt x="401" y="308"/>
                  </a:lnTo>
                  <a:lnTo>
                    <a:pt x="422" y="282"/>
                  </a:lnTo>
                  <a:lnTo>
                    <a:pt x="438" y="255"/>
                  </a:lnTo>
                  <a:lnTo>
                    <a:pt x="453" y="228"/>
                  </a:lnTo>
                  <a:lnTo>
                    <a:pt x="463" y="202"/>
                  </a:lnTo>
                  <a:lnTo>
                    <a:pt x="473" y="177"/>
                  </a:lnTo>
                  <a:lnTo>
                    <a:pt x="481" y="154"/>
                  </a:lnTo>
                  <a:lnTo>
                    <a:pt x="481" y="154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3" name="Freeform 405">
              <a:extLst>
                <a:ext uri="{FF2B5EF4-FFF2-40B4-BE49-F238E27FC236}">
                  <a16:creationId xmlns:a16="http://schemas.microsoft.com/office/drawing/2014/main" id="{A3998334-6D2F-87F6-EEBF-1AE41425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1734"/>
              <a:ext cx="80" cy="66"/>
            </a:xfrm>
            <a:custGeom>
              <a:avLst/>
              <a:gdLst>
                <a:gd name="T0" fmla="*/ 481 w 481"/>
                <a:gd name="T1" fmla="*/ 154 h 398"/>
                <a:gd name="T2" fmla="*/ 481 w 481"/>
                <a:gd name="T3" fmla="*/ 154 h 398"/>
                <a:gd name="T4" fmla="*/ 481 w 481"/>
                <a:gd name="T5" fmla="*/ 150 h 398"/>
                <a:gd name="T6" fmla="*/ 480 w 481"/>
                <a:gd name="T7" fmla="*/ 137 h 398"/>
                <a:gd name="T8" fmla="*/ 478 w 481"/>
                <a:gd name="T9" fmla="*/ 118 h 398"/>
                <a:gd name="T10" fmla="*/ 473 w 481"/>
                <a:gd name="T11" fmla="*/ 95 h 398"/>
                <a:gd name="T12" fmla="*/ 463 w 481"/>
                <a:gd name="T13" fmla="*/ 71 h 398"/>
                <a:gd name="T14" fmla="*/ 451 w 481"/>
                <a:gd name="T15" fmla="*/ 46 h 398"/>
                <a:gd name="T16" fmla="*/ 432 w 481"/>
                <a:gd name="T17" fmla="*/ 25 h 398"/>
                <a:gd name="T18" fmla="*/ 407 w 481"/>
                <a:gd name="T19" fmla="*/ 8 h 398"/>
                <a:gd name="T20" fmla="*/ 376 w 481"/>
                <a:gd name="T21" fmla="*/ 0 h 398"/>
                <a:gd name="T22" fmla="*/ 336 w 481"/>
                <a:gd name="T23" fmla="*/ 0 h 398"/>
                <a:gd name="T24" fmla="*/ 336 w 481"/>
                <a:gd name="T25" fmla="*/ 0 h 398"/>
                <a:gd name="T26" fmla="*/ 293 w 481"/>
                <a:gd name="T27" fmla="*/ 7 h 398"/>
                <a:gd name="T28" fmla="*/ 247 w 481"/>
                <a:gd name="T29" fmla="*/ 21 h 398"/>
                <a:gd name="T30" fmla="*/ 203 w 481"/>
                <a:gd name="T31" fmla="*/ 38 h 398"/>
                <a:gd name="T32" fmla="*/ 159 w 481"/>
                <a:gd name="T33" fmla="*/ 58 h 398"/>
                <a:gd name="T34" fmla="*/ 119 w 481"/>
                <a:gd name="T35" fmla="*/ 82 h 398"/>
                <a:gd name="T36" fmla="*/ 82 w 481"/>
                <a:gd name="T37" fmla="*/ 108 h 398"/>
                <a:gd name="T38" fmla="*/ 51 w 481"/>
                <a:gd name="T39" fmla="*/ 137 h 398"/>
                <a:gd name="T40" fmla="*/ 26 w 481"/>
                <a:gd name="T41" fmla="*/ 166 h 398"/>
                <a:gd name="T42" fmla="*/ 9 w 481"/>
                <a:gd name="T43" fmla="*/ 195 h 398"/>
                <a:gd name="T44" fmla="*/ 1 w 481"/>
                <a:gd name="T45" fmla="*/ 225 h 398"/>
                <a:gd name="T46" fmla="*/ 1 w 481"/>
                <a:gd name="T47" fmla="*/ 225 h 398"/>
                <a:gd name="T48" fmla="*/ 0 w 481"/>
                <a:gd name="T49" fmla="*/ 254 h 398"/>
                <a:gd name="T50" fmla="*/ 0 w 481"/>
                <a:gd name="T51" fmla="*/ 280 h 398"/>
                <a:gd name="T52" fmla="*/ 2 w 481"/>
                <a:gd name="T53" fmla="*/ 304 h 398"/>
                <a:gd name="T54" fmla="*/ 6 w 481"/>
                <a:gd name="T55" fmla="*/ 325 h 398"/>
                <a:gd name="T56" fmla="*/ 14 w 481"/>
                <a:gd name="T57" fmla="*/ 343 h 398"/>
                <a:gd name="T58" fmla="*/ 24 w 481"/>
                <a:gd name="T59" fmla="*/ 357 h 398"/>
                <a:gd name="T60" fmla="*/ 38 w 481"/>
                <a:gd name="T61" fmla="*/ 370 h 398"/>
                <a:gd name="T62" fmla="*/ 55 w 481"/>
                <a:gd name="T63" fmla="*/ 378 h 398"/>
                <a:gd name="T64" fmla="*/ 76 w 481"/>
                <a:gd name="T65" fmla="*/ 384 h 398"/>
                <a:gd name="T66" fmla="*/ 101 w 481"/>
                <a:gd name="T67" fmla="*/ 385 h 398"/>
                <a:gd name="T68" fmla="*/ 101 w 481"/>
                <a:gd name="T69" fmla="*/ 385 h 398"/>
                <a:gd name="T70" fmla="*/ 126 w 481"/>
                <a:gd name="T71" fmla="*/ 386 h 398"/>
                <a:gd name="T72" fmla="*/ 146 w 481"/>
                <a:gd name="T73" fmla="*/ 388 h 398"/>
                <a:gd name="T74" fmla="*/ 162 w 481"/>
                <a:gd name="T75" fmla="*/ 390 h 398"/>
                <a:gd name="T76" fmla="*/ 178 w 481"/>
                <a:gd name="T77" fmla="*/ 393 h 398"/>
                <a:gd name="T78" fmla="*/ 191 w 481"/>
                <a:gd name="T79" fmla="*/ 395 h 398"/>
                <a:gd name="T80" fmla="*/ 203 w 481"/>
                <a:gd name="T81" fmla="*/ 397 h 398"/>
                <a:gd name="T82" fmla="*/ 217 w 481"/>
                <a:gd name="T83" fmla="*/ 398 h 398"/>
                <a:gd name="T84" fmla="*/ 230 w 481"/>
                <a:gd name="T85" fmla="*/ 397 h 398"/>
                <a:gd name="T86" fmla="*/ 247 w 481"/>
                <a:gd name="T87" fmla="*/ 395 h 398"/>
                <a:gd name="T88" fmla="*/ 266 w 481"/>
                <a:gd name="T89" fmla="*/ 390 h 398"/>
                <a:gd name="T90" fmla="*/ 266 w 481"/>
                <a:gd name="T91" fmla="*/ 390 h 398"/>
                <a:gd name="T92" fmla="*/ 308 w 481"/>
                <a:gd name="T93" fmla="*/ 374 h 398"/>
                <a:gd name="T94" fmla="*/ 345 w 481"/>
                <a:gd name="T95" fmla="*/ 354 h 398"/>
                <a:gd name="T96" fmla="*/ 376 w 481"/>
                <a:gd name="T97" fmla="*/ 332 h 398"/>
                <a:gd name="T98" fmla="*/ 401 w 481"/>
                <a:gd name="T99" fmla="*/ 308 h 398"/>
                <a:gd name="T100" fmla="*/ 422 w 481"/>
                <a:gd name="T101" fmla="*/ 282 h 398"/>
                <a:gd name="T102" fmla="*/ 438 w 481"/>
                <a:gd name="T103" fmla="*/ 255 h 398"/>
                <a:gd name="T104" fmla="*/ 453 w 481"/>
                <a:gd name="T105" fmla="*/ 228 h 398"/>
                <a:gd name="T106" fmla="*/ 463 w 481"/>
                <a:gd name="T107" fmla="*/ 202 h 398"/>
                <a:gd name="T108" fmla="*/ 473 w 481"/>
                <a:gd name="T109" fmla="*/ 177 h 398"/>
                <a:gd name="T110" fmla="*/ 481 w 481"/>
                <a:gd name="T111" fmla="*/ 154 h 398"/>
                <a:gd name="T112" fmla="*/ 481 w 481"/>
                <a:gd name="T113" fmla="*/ 15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1" h="398">
                  <a:moveTo>
                    <a:pt x="481" y="154"/>
                  </a:moveTo>
                  <a:lnTo>
                    <a:pt x="481" y="154"/>
                  </a:lnTo>
                  <a:lnTo>
                    <a:pt x="481" y="150"/>
                  </a:lnTo>
                  <a:lnTo>
                    <a:pt x="480" y="137"/>
                  </a:lnTo>
                  <a:lnTo>
                    <a:pt x="478" y="118"/>
                  </a:lnTo>
                  <a:lnTo>
                    <a:pt x="473" y="95"/>
                  </a:lnTo>
                  <a:lnTo>
                    <a:pt x="463" y="71"/>
                  </a:lnTo>
                  <a:lnTo>
                    <a:pt x="451" y="46"/>
                  </a:lnTo>
                  <a:lnTo>
                    <a:pt x="432" y="25"/>
                  </a:lnTo>
                  <a:lnTo>
                    <a:pt x="407" y="8"/>
                  </a:lnTo>
                  <a:lnTo>
                    <a:pt x="37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293" y="7"/>
                  </a:lnTo>
                  <a:lnTo>
                    <a:pt x="247" y="21"/>
                  </a:lnTo>
                  <a:lnTo>
                    <a:pt x="203" y="38"/>
                  </a:lnTo>
                  <a:lnTo>
                    <a:pt x="159" y="58"/>
                  </a:lnTo>
                  <a:lnTo>
                    <a:pt x="119" y="82"/>
                  </a:lnTo>
                  <a:lnTo>
                    <a:pt x="82" y="108"/>
                  </a:lnTo>
                  <a:lnTo>
                    <a:pt x="51" y="137"/>
                  </a:lnTo>
                  <a:lnTo>
                    <a:pt x="26" y="166"/>
                  </a:lnTo>
                  <a:lnTo>
                    <a:pt x="9" y="195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54"/>
                  </a:lnTo>
                  <a:lnTo>
                    <a:pt x="0" y="280"/>
                  </a:lnTo>
                  <a:lnTo>
                    <a:pt x="2" y="304"/>
                  </a:lnTo>
                  <a:lnTo>
                    <a:pt x="6" y="325"/>
                  </a:lnTo>
                  <a:lnTo>
                    <a:pt x="14" y="343"/>
                  </a:lnTo>
                  <a:lnTo>
                    <a:pt x="24" y="357"/>
                  </a:lnTo>
                  <a:lnTo>
                    <a:pt x="38" y="370"/>
                  </a:lnTo>
                  <a:lnTo>
                    <a:pt x="55" y="378"/>
                  </a:lnTo>
                  <a:lnTo>
                    <a:pt x="76" y="384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26" y="386"/>
                  </a:lnTo>
                  <a:lnTo>
                    <a:pt x="146" y="388"/>
                  </a:lnTo>
                  <a:lnTo>
                    <a:pt x="162" y="390"/>
                  </a:lnTo>
                  <a:lnTo>
                    <a:pt x="178" y="393"/>
                  </a:lnTo>
                  <a:lnTo>
                    <a:pt x="191" y="395"/>
                  </a:lnTo>
                  <a:lnTo>
                    <a:pt x="203" y="397"/>
                  </a:lnTo>
                  <a:lnTo>
                    <a:pt x="217" y="398"/>
                  </a:lnTo>
                  <a:lnTo>
                    <a:pt x="230" y="397"/>
                  </a:lnTo>
                  <a:lnTo>
                    <a:pt x="247" y="395"/>
                  </a:lnTo>
                  <a:lnTo>
                    <a:pt x="266" y="390"/>
                  </a:lnTo>
                  <a:lnTo>
                    <a:pt x="266" y="390"/>
                  </a:lnTo>
                  <a:lnTo>
                    <a:pt x="308" y="374"/>
                  </a:lnTo>
                  <a:lnTo>
                    <a:pt x="345" y="354"/>
                  </a:lnTo>
                  <a:lnTo>
                    <a:pt x="376" y="332"/>
                  </a:lnTo>
                  <a:lnTo>
                    <a:pt x="401" y="308"/>
                  </a:lnTo>
                  <a:lnTo>
                    <a:pt x="422" y="282"/>
                  </a:lnTo>
                  <a:lnTo>
                    <a:pt x="438" y="255"/>
                  </a:lnTo>
                  <a:lnTo>
                    <a:pt x="453" y="228"/>
                  </a:lnTo>
                  <a:lnTo>
                    <a:pt x="463" y="202"/>
                  </a:lnTo>
                  <a:lnTo>
                    <a:pt x="473" y="177"/>
                  </a:lnTo>
                  <a:lnTo>
                    <a:pt x="481" y="154"/>
                  </a:lnTo>
                  <a:lnTo>
                    <a:pt x="481" y="15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4" name="Freeform 406">
              <a:extLst>
                <a:ext uri="{FF2B5EF4-FFF2-40B4-BE49-F238E27FC236}">
                  <a16:creationId xmlns:a16="http://schemas.microsoft.com/office/drawing/2014/main" id="{9E67BAAD-10F8-2A46-0CDD-77057566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1758"/>
              <a:ext cx="37" cy="24"/>
            </a:xfrm>
            <a:custGeom>
              <a:avLst/>
              <a:gdLst>
                <a:gd name="T0" fmla="*/ 103 w 222"/>
                <a:gd name="T1" fmla="*/ 57 h 144"/>
                <a:gd name="T2" fmla="*/ 103 w 222"/>
                <a:gd name="T3" fmla="*/ 57 h 144"/>
                <a:gd name="T4" fmla="*/ 90 w 222"/>
                <a:gd name="T5" fmla="*/ 60 h 144"/>
                <a:gd name="T6" fmla="*/ 80 w 222"/>
                <a:gd name="T7" fmla="*/ 61 h 144"/>
                <a:gd name="T8" fmla="*/ 72 w 222"/>
                <a:gd name="T9" fmla="*/ 59 h 144"/>
                <a:gd name="T10" fmla="*/ 65 w 222"/>
                <a:gd name="T11" fmla="*/ 55 h 144"/>
                <a:gd name="T12" fmla="*/ 59 w 222"/>
                <a:gd name="T13" fmla="*/ 51 h 144"/>
                <a:gd name="T14" fmla="*/ 53 w 222"/>
                <a:gd name="T15" fmla="*/ 48 h 144"/>
                <a:gd name="T16" fmla="*/ 46 w 222"/>
                <a:gd name="T17" fmla="*/ 45 h 144"/>
                <a:gd name="T18" fmla="*/ 37 w 222"/>
                <a:gd name="T19" fmla="*/ 44 h 144"/>
                <a:gd name="T20" fmla="*/ 27 w 222"/>
                <a:gd name="T21" fmla="*/ 46 h 144"/>
                <a:gd name="T22" fmla="*/ 13 w 222"/>
                <a:gd name="T23" fmla="*/ 52 h 144"/>
                <a:gd name="T24" fmla="*/ 13 w 222"/>
                <a:gd name="T25" fmla="*/ 52 h 144"/>
                <a:gd name="T26" fmla="*/ 7 w 222"/>
                <a:gd name="T27" fmla="*/ 57 h 144"/>
                <a:gd name="T28" fmla="*/ 3 w 222"/>
                <a:gd name="T29" fmla="*/ 64 h 144"/>
                <a:gd name="T30" fmla="*/ 1 w 222"/>
                <a:gd name="T31" fmla="*/ 73 h 144"/>
                <a:gd name="T32" fmla="*/ 0 w 222"/>
                <a:gd name="T33" fmla="*/ 81 h 144"/>
                <a:gd name="T34" fmla="*/ 1 w 222"/>
                <a:gd name="T35" fmla="*/ 90 h 144"/>
                <a:gd name="T36" fmla="*/ 4 w 222"/>
                <a:gd name="T37" fmla="*/ 99 h 144"/>
                <a:gd name="T38" fmla="*/ 8 w 222"/>
                <a:gd name="T39" fmla="*/ 108 h 144"/>
                <a:gd name="T40" fmla="*/ 16 w 222"/>
                <a:gd name="T41" fmla="*/ 115 h 144"/>
                <a:gd name="T42" fmla="*/ 23 w 222"/>
                <a:gd name="T43" fmla="*/ 122 h 144"/>
                <a:gd name="T44" fmla="*/ 33 w 222"/>
                <a:gd name="T45" fmla="*/ 127 h 144"/>
                <a:gd name="T46" fmla="*/ 33 w 222"/>
                <a:gd name="T47" fmla="*/ 127 h 144"/>
                <a:gd name="T48" fmla="*/ 44 w 222"/>
                <a:gd name="T49" fmla="*/ 132 h 144"/>
                <a:gd name="T50" fmla="*/ 57 w 222"/>
                <a:gd name="T51" fmla="*/ 136 h 144"/>
                <a:gd name="T52" fmla="*/ 73 w 222"/>
                <a:gd name="T53" fmla="*/ 140 h 144"/>
                <a:gd name="T54" fmla="*/ 90 w 222"/>
                <a:gd name="T55" fmla="*/ 144 h 144"/>
                <a:gd name="T56" fmla="*/ 109 w 222"/>
                <a:gd name="T57" fmla="*/ 144 h 144"/>
                <a:gd name="T58" fmla="*/ 129 w 222"/>
                <a:gd name="T59" fmla="*/ 139 h 144"/>
                <a:gd name="T60" fmla="*/ 149 w 222"/>
                <a:gd name="T61" fmla="*/ 132 h 144"/>
                <a:gd name="T62" fmla="*/ 170 w 222"/>
                <a:gd name="T63" fmla="*/ 119 h 144"/>
                <a:gd name="T64" fmla="*/ 189 w 222"/>
                <a:gd name="T65" fmla="*/ 99 h 144"/>
                <a:gd name="T66" fmla="*/ 208 w 222"/>
                <a:gd name="T67" fmla="*/ 72 h 144"/>
                <a:gd name="T68" fmla="*/ 208 w 222"/>
                <a:gd name="T69" fmla="*/ 72 h 144"/>
                <a:gd name="T70" fmla="*/ 217 w 222"/>
                <a:gd name="T71" fmla="*/ 52 h 144"/>
                <a:gd name="T72" fmla="*/ 222 w 222"/>
                <a:gd name="T73" fmla="*/ 36 h 144"/>
                <a:gd name="T74" fmla="*/ 222 w 222"/>
                <a:gd name="T75" fmla="*/ 24 h 144"/>
                <a:gd name="T76" fmla="*/ 218 w 222"/>
                <a:gd name="T77" fmla="*/ 14 h 144"/>
                <a:gd name="T78" fmla="*/ 213 w 222"/>
                <a:gd name="T79" fmla="*/ 8 h 144"/>
                <a:gd name="T80" fmla="*/ 205 w 222"/>
                <a:gd name="T81" fmla="*/ 3 h 144"/>
                <a:gd name="T82" fmla="*/ 196 w 222"/>
                <a:gd name="T83" fmla="*/ 1 h 144"/>
                <a:gd name="T84" fmla="*/ 186 w 222"/>
                <a:gd name="T85" fmla="*/ 0 h 144"/>
                <a:gd name="T86" fmla="*/ 177 w 222"/>
                <a:gd name="T87" fmla="*/ 1 h 144"/>
                <a:gd name="T88" fmla="*/ 167 w 222"/>
                <a:gd name="T89" fmla="*/ 2 h 144"/>
                <a:gd name="T90" fmla="*/ 167 w 222"/>
                <a:gd name="T91" fmla="*/ 2 h 144"/>
                <a:gd name="T92" fmla="*/ 161 w 222"/>
                <a:gd name="T93" fmla="*/ 4 h 144"/>
                <a:gd name="T94" fmla="*/ 156 w 222"/>
                <a:gd name="T95" fmla="*/ 7 h 144"/>
                <a:gd name="T96" fmla="*/ 152 w 222"/>
                <a:gd name="T97" fmla="*/ 12 h 144"/>
                <a:gd name="T98" fmla="*/ 148 w 222"/>
                <a:gd name="T99" fmla="*/ 18 h 144"/>
                <a:gd name="T100" fmla="*/ 144 w 222"/>
                <a:gd name="T101" fmla="*/ 24 h 144"/>
                <a:gd name="T102" fmla="*/ 138 w 222"/>
                <a:gd name="T103" fmla="*/ 30 h 144"/>
                <a:gd name="T104" fmla="*/ 133 w 222"/>
                <a:gd name="T105" fmla="*/ 37 h 144"/>
                <a:gd name="T106" fmla="*/ 125 w 222"/>
                <a:gd name="T107" fmla="*/ 44 h 144"/>
                <a:gd name="T108" fmla="*/ 115 w 222"/>
                <a:gd name="T109" fmla="*/ 51 h 144"/>
                <a:gd name="T110" fmla="*/ 103 w 222"/>
                <a:gd name="T111" fmla="*/ 57 h 144"/>
                <a:gd name="T112" fmla="*/ 103 w 222"/>
                <a:gd name="T113" fmla="*/ 5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144">
                  <a:moveTo>
                    <a:pt x="103" y="57"/>
                  </a:moveTo>
                  <a:lnTo>
                    <a:pt x="103" y="57"/>
                  </a:lnTo>
                  <a:lnTo>
                    <a:pt x="90" y="60"/>
                  </a:lnTo>
                  <a:lnTo>
                    <a:pt x="80" y="61"/>
                  </a:lnTo>
                  <a:lnTo>
                    <a:pt x="72" y="59"/>
                  </a:lnTo>
                  <a:lnTo>
                    <a:pt x="65" y="55"/>
                  </a:lnTo>
                  <a:lnTo>
                    <a:pt x="59" y="51"/>
                  </a:lnTo>
                  <a:lnTo>
                    <a:pt x="53" y="48"/>
                  </a:lnTo>
                  <a:lnTo>
                    <a:pt x="46" y="45"/>
                  </a:lnTo>
                  <a:lnTo>
                    <a:pt x="37" y="44"/>
                  </a:lnTo>
                  <a:lnTo>
                    <a:pt x="27" y="46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7" y="57"/>
                  </a:lnTo>
                  <a:lnTo>
                    <a:pt x="3" y="64"/>
                  </a:lnTo>
                  <a:lnTo>
                    <a:pt x="1" y="73"/>
                  </a:lnTo>
                  <a:lnTo>
                    <a:pt x="0" y="81"/>
                  </a:lnTo>
                  <a:lnTo>
                    <a:pt x="1" y="90"/>
                  </a:lnTo>
                  <a:lnTo>
                    <a:pt x="4" y="99"/>
                  </a:lnTo>
                  <a:lnTo>
                    <a:pt x="8" y="108"/>
                  </a:lnTo>
                  <a:lnTo>
                    <a:pt x="16" y="115"/>
                  </a:lnTo>
                  <a:lnTo>
                    <a:pt x="23" y="122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7" y="136"/>
                  </a:lnTo>
                  <a:lnTo>
                    <a:pt x="73" y="140"/>
                  </a:lnTo>
                  <a:lnTo>
                    <a:pt x="90" y="144"/>
                  </a:lnTo>
                  <a:lnTo>
                    <a:pt x="109" y="144"/>
                  </a:lnTo>
                  <a:lnTo>
                    <a:pt x="129" y="139"/>
                  </a:lnTo>
                  <a:lnTo>
                    <a:pt x="149" y="132"/>
                  </a:lnTo>
                  <a:lnTo>
                    <a:pt x="170" y="119"/>
                  </a:lnTo>
                  <a:lnTo>
                    <a:pt x="189" y="99"/>
                  </a:lnTo>
                  <a:lnTo>
                    <a:pt x="208" y="72"/>
                  </a:lnTo>
                  <a:lnTo>
                    <a:pt x="208" y="72"/>
                  </a:lnTo>
                  <a:lnTo>
                    <a:pt x="217" y="52"/>
                  </a:lnTo>
                  <a:lnTo>
                    <a:pt x="222" y="36"/>
                  </a:lnTo>
                  <a:lnTo>
                    <a:pt x="222" y="24"/>
                  </a:lnTo>
                  <a:lnTo>
                    <a:pt x="218" y="14"/>
                  </a:lnTo>
                  <a:lnTo>
                    <a:pt x="213" y="8"/>
                  </a:lnTo>
                  <a:lnTo>
                    <a:pt x="205" y="3"/>
                  </a:lnTo>
                  <a:lnTo>
                    <a:pt x="196" y="1"/>
                  </a:lnTo>
                  <a:lnTo>
                    <a:pt x="186" y="0"/>
                  </a:lnTo>
                  <a:lnTo>
                    <a:pt x="177" y="1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1" y="4"/>
                  </a:lnTo>
                  <a:lnTo>
                    <a:pt x="156" y="7"/>
                  </a:lnTo>
                  <a:lnTo>
                    <a:pt x="152" y="12"/>
                  </a:lnTo>
                  <a:lnTo>
                    <a:pt x="148" y="18"/>
                  </a:lnTo>
                  <a:lnTo>
                    <a:pt x="144" y="24"/>
                  </a:lnTo>
                  <a:lnTo>
                    <a:pt x="138" y="30"/>
                  </a:lnTo>
                  <a:lnTo>
                    <a:pt x="133" y="37"/>
                  </a:lnTo>
                  <a:lnTo>
                    <a:pt x="125" y="44"/>
                  </a:lnTo>
                  <a:lnTo>
                    <a:pt x="115" y="51"/>
                  </a:lnTo>
                  <a:lnTo>
                    <a:pt x="103" y="57"/>
                  </a:lnTo>
                  <a:lnTo>
                    <a:pt x="103" y="57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5" name="Freeform 407">
              <a:extLst>
                <a:ext uri="{FF2B5EF4-FFF2-40B4-BE49-F238E27FC236}">
                  <a16:creationId xmlns:a16="http://schemas.microsoft.com/office/drawing/2014/main" id="{01CC9157-333B-FEA0-434A-3958DAB4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1758"/>
              <a:ext cx="37" cy="24"/>
            </a:xfrm>
            <a:custGeom>
              <a:avLst/>
              <a:gdLst>
                <a:gd name="T0" fmla="*/ 103 w 222"/>
                <a:gd name="T1" fmla="*/ 57 h 144"/>
                <a:gd name="T2" fmla="*/ 103 w 222"/>
                <a:gd name="T3" fmla="*/ 57 h 144"/>
                <a:gd name="T4" fmla="*/ 90 w 222"/>
                <a:gd name="T5" fmla="*/ 60 h 144"/>
                <a:gd name="T6" fmla="*/ 80 w 222"/>
                <a:gd name="T7" fmla="*/ 61 h 144"/>
                <a:gd name="T8" fmla="*/ 72 w 222"/>
                <a:gd name="T9" fmla="*/ 59 h 144"/>
                <a:gd name="T10" fmla="*/ 65 w 222"/>
                <a:gd name="T11" fmla="*/ 55 h 144"/>
                <a:gd name="T12" fmla="*/ 59 w 222"/>
                <a:gd name="T13" fmla="*/ 51 h 144"/>
                <a:gd name="T14" fmla="*/ 53 w 222"/>
                <a:gd name="T15" fmla="*/ 48 h 144"/>
                <a:gd name="T16" fmla="*/ 46 w 222"/>
                <a:gd name="T17" fmla="*/ 45 h 144"/>
                <a:gd name="T18" fmla="*/ 37 w 222"/>
                <a:gd name="T19" fmla="*/ 44 h 144"/>
                <a:gd name="T20" fmla="*/ 27 w 222"/>
                <a:gd name="T21" fmla="*/ 46 h 144"/>
                <a:gd name="T22" fmla="*/ 13 w 222"/>
                <a:gd name="T23" fmla="*/ 52 h 144"/>
                <a:gd name="T24" fmla="*/ 13 w 222"/>
                <a:gd name="T25" fmla="*/ 52 h 144"/>
                <a:gd name="T26" fmla="*/ 7 w 222"/>
                <a:gd name="T27" fmla="*/ 57 h 144"/>
                <a:gd name="T28" fmla="*/ 3 w 222"/>
                <a:gd name="T29" fmla="*/ 64 h 144"/>
                <a:gd name="T30" fmla="*/ 1 w 222"/>
                <a:gd name="T31" fmla="*/ 73 h 144"/>
                <a:gd name="T32" fmla="*/ 0 w 222"/>
                <a:gd name="T33" fmla="*/ 81 h 144"/>
                <a:gd name="T34" fmla="*/ 1 w 222"/>
                <a:gd name="T35" fmla="*/ 90 h 144"/>
                <a:gd name="T36" fmla="*/ 4 w 222"/>
                <a:gd name="T37" fmla="*/ 99 h 144"/>
                <a:gd name="T38" fmla="*/ 8 w 222"/>
                <a:gd name="T39" fmla="*/ 108 h 144"/>
                <a:gd name="T40" fmla="*/ 16 w 222"/>
                <a:gd name="T41" fmla="*/ 115 h 144"/>
                <a:gd name="T42" fmla="*/ 23 w 222"/>
                <a:gd name="T43" fmla="*/ 122 h 144"/>
                <a:gd name="T44" fmla="*/ 33 w 222"/>
                <a:gd name="T45" fmla="*/ 127 h 144"/>
                <a:gd name="T46" fmla="*/ 33 w 222"/>
                <a:gd name="T47" fmla="*/ 127 h 144"/>
                <a:gd name="T48" fmla="*/ 44 w 222"/>
                <a:gd name="T49" fmla="*/ 132 h 144"/>
                <a:gd name="T50" fmla="*/ 57 w 222"/>
                <a:gd name="T51" fmla="*/ 136 h 144"/>
                <a:gd name="T52" fmla="*/ 73 w 222"/>
                <a:gd name="T53" fmla="*/ 140 h 144"/>
                <a:gd name="T54" fmla="*/ 90 w 222"/>
                <a:gd name="T55" fmla="*/ 144 h 144"/>
                <a:gd name="T56" fmla="*/ 109 w 222"/>
                <a:gd name="T57" fmla="*/ 144 h 144"/>
                <a:gd name="T58" fmla="*/ 129 w 222"/>
                <a:gd name="T59" fmla="*/ 139 h 144"/>
                <a:gd name="T60" fmla="*/ 149 w 222"/>
                <a:gd name="T61" fmla="*/ 132 h 144"/>
                <a:gd name="T62" fmla="*/ 170 w 222"/>
                <a:gd name="T63" fmla="*/ 119 h 144"/>
                <a:gd name="T64" fmla="*/ 189 w 222"/>
                <a:gd name="T65" fmla="*/ 99 h 144"/>
                <a:gd name="T66" fmla="*/ 208 w 222"/>
                <a:gd name="T67" fmla="*/ 72 h 144"/>
                <a:gd name="T68" fmla="*/ 208 w 222"/>
                <a:gd name="T69" fmla="*/ 72 h 144"/>
                <a:gd name="T70" fmla="*/ 217 w 222"/>
                <a:gd name="T71" fmla="*/ 52 h 144"/>
                <a:gd name="T72" fmla="*/ 222 w 222"/>
                <a:gd name="T73" fmla="*/ 36 h 144"/>
                <a:gd name="T74" fmla="*/ 222 w 222"/>
                <a:gd name="T75" fmla="*/ 24 h 144"/>
                <a:gd name="T76" fmla="*/ 218 w 222"/>
                <a:gd name="T77" fmla="*/ 14 h 144"/>
                <a:gd name="T78" fmla="*/ 213 w 222"/>
                <a:gd name="T79" fmla="*/ 8 h 144"/>
                <a:gd name="T80" fmla="*/ 205 w 222"/>
                <a:gd name="T81" fmla="*/ 3 h 144"/>
                <a:gd name="T82" fmla="*/ 196 w 222"/>
                <a:gd name="T83" fmla="*/ 1 h 144"/>
                <a:gd name="T84" fmla="*/ 186 w 222"/>
                <a:gd name="T85" fmla="*/ 0 h 144"/>
                <a:gd name="T86" fmla="*/ 177 w 222"/>
                <a:gd name="T87" fmla="*/ 1 h 144"/>
                <a:gd name="T88" fmla="*/ 167 w 222"/>
                <a:gd name="T89" fmla="*/ 2 h 144"/>
                <a:gd name="T90" fmla="*/ 167 w 222"/>
                <a:gd name="T91" fmla="*/ 2 h 144"/>
                <a:gd name="T92" fmla="*/ 161 w 222"/>
                <a:gd name="T93" fmla="*/ 4 h 144"/>
                <a:gd name="T94" fmla="*/ 156 w 222"/>
                <a:gd name="T95" fmla="*/ 7 h 144"/>
                <a:gd name="T96" fmla="*/ 152 w 222"/>
                <a:gd name="T97" fmla="*/ 12 h 144"/>
                <a:gd name="T98" fmla="*/ 148 w 222"/>
                <a:gd name="T99" fmla="*/ 18 h 144"/>
                <a:gd name="T100" fmla="*/ 144 w 222"/>
                <a:gd name="T101" fmla="*/ 24 h 144"/>
                <a:gd name="T102" fmla="*/ 138 w 222"/>
                <a:gd name="T103" fmla="*/ 30 h 144"/>
                <a:gd name="T104" fmla="*/ 133 w 222"/>
                <a:gd name="T105" fmla="*/ 37 h 144"/>
                <a:gd name="T106" fmla="*/ 125 w 222"/>
                <a:gd name="T107" fmla="*/ 44 h 144"/>
                <a:gd name="T108" fmla="*/ 115 w 222"/>
                <a:gd name="T109" fmla="*/ 51 h 144"/>
                <a:gd name="T110" fmla="*/ 103 w 222"/>
                <a:gd name="T111" fmla="*/ 57 h 144"/>
                <a:gd name="T112" fmla="*/ 103 w 222"/>
                <a:gd name="T113" fmla="*/ 5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144">
                  <a:moveTo>
                    <a:pt x="103" y="57"/>
                  </a:moveTo>
                  <a:lnTo>
                    <a:pt x="103" y="57"/>
                  </a:lnTo>
                  <a:lnTo>
                    <a:pt x="90" y="60"/>
                  </a:lnTo>
                  <a:lnTo>
                    <a:pt x="80" y="61"/>
                  </a:lnTo>
                  <a:lnTo>
                    <a:pt x="72" y="59"/>
                  </a:lnTo>
                  <a:lnTo>
                    <a:pt x="65" y="55"/>
                  </a:lnTo>
                  <a:lnTo>
                    <a:pt x="59" y="51"/>
                  </a:lnTo>
                  <a:lnTo>
                    <a:pt x="53" y="48"/>
                  </a:lnTo>
                  <a:lnTo>
                    <a:pt x="46" y="45"/>
                  </a:lnTo>
                  <a:lnTo>
                    <a:pt x="37" y="44"/>
                  </a:lnTo>
                  <a:lnTo>
                    <a:pt x="27" y="46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7" y="57"/>
                  </a:lnTo>
                  <a:lnTo>
                    <a:pt x="3" y="64"/>
                  </a:lnTo>
                  <a:lnTo>
                    <a:pt x="1" y="73"/>
                  </a:lnTo>
                  <a:lnTo>
                    <a:pt x="0" y="81"/>
                  </a:lnTo>
                  <a:lnTo>
                    <a:pt x="1" y="90"/>
                  </a:lnTo>
                  <a:lnTo>
                    <a:pt x="4" y="99"/>
                  </a:lnTo>
                  <a:lnTo>
                    <a:pt x="8" y="108"/>
                  </a:lnTo>
                  <a:lnTo>
                    <a:pt x="16" y="115"/>
                  </a:lnTo>
                  <a:lnTo>
                    <a:pt x="23" y="122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7" y="136"/>
                  </a:lnTo>
                  <a:lnTo>
                    <a:pt x="73" y="140"/>
                  </a:lnTo>
                  <a:lnTo>
                    <a:pt x="90" y="144"/>
                  </a:lnTo>
                  <a:lnTo>
                    <a:pt x="109" y="144"/>
                  </a:lnTo>
                  <a:lnTo>
                    <a:pt x="129" y="139"/>
                  </a:lnTo>
                  <a:lnTo>
                    <a:pt x="149" y="132"/>
                  </a:lnTo>
                  <a:lnTo>
                    <a:pt x="170" y="119"/>
                  </a:lnTo>
                  <a:lnTo>
                    <a:pt x="189" y="99"/>
                  </a:lnTo>
                  <a:lnTo>
                    <a:pt x="208" y="72"/>
                  </a:lnTo>
                  <a:lnTo>
                    <a:pt x="208" y="72"/>
                  </a:lnTo>
                  <a:lnTo>
                    <a:pt x="217" y="52"/>
                  </a:lnTo>
                  <a:lnTo>
                    <a:pt x="222" y="36"/>
                  </a:lnTo>
                  <a:lnTo>
                    <a:pt x="222" y="24"/>
                  </a:lnTo>
                  <a:lnTo>
                    <a:pt x="218" y="14"/>
                  </a:lnTo>
                  <a:lnTo>
                    <a:pt x="213" y="8"/>
                  </a:lnTo>
                  <a:lnTo>
                    <a:pt x="205" y="3"/>
                  </a:lnTo>
                  <a:lnTo>
                    <a:pt x="196" y="1"/>
                  </a:lnTo>
                  <a:lnTo>
                    <a:pt x="186" y="0"/>
                  </a:lnTo>
                  <a:lnTo>
                    <a:pt x="177" y="1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1" y="4"/>
                  </a:lnTo>
                  <a:lnTo>
                    <a:pt x="156" y="7"/>
                  </a:lnTo>
                  <a:lnTo>
                    <a:pt x="152" y="12"/>
                  </a:lnTo>
                  <a:lnTo>
                    <a:pt x="148" y="18"/>
                  </a:lnTo>
                  <a:lnTo>
                    <a:pt x="144" y="24"/>
                  </a:lnTo>
                  <a:lnTo>
                    <a:pt x="138" y="30"/>
                  </a:lnTo>
                  <a:lnTo>
                    <a:pt x="133" y="37"/>
                  </a:lnTo>
                  <a:lnTo>
                    <a:pt x="125" y="44"/>
                  </a:lnTo>
                  <a:lnTo>
                    <a:pt x="115" y="51"/>
                  </a:lnTo>
                  <a:lnTo>
                    <a:pt x="103" y="57"/>
                  </a:lnTo>
                  <a:lnTo>
                    <a:pt x="103" y="5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6" name="Freeform 408">
              <a:extLst>
                <a:ext uri="{FF2B5EF4-FFF2-40B4-BE49-F238E27FC236}">
                  <a16:creationId xmlns:a16="http://schemas.microsoft.com/office/drawing/2014/main" id="{67964D73-5ECC-15AB-FC40-8926015CF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567"/>
              <a:ext cx="27" cy="24"/>
            </a:xfrm>
            <a:custGeom>
              <a:avLst/>
              <a:gdLst>
                <a:gd name="T0" fmla="*/ 88 w 162"/>
                <a:gd name="T1" fmla="*/ 1 h 145"/>
                <a:gd name="T2" fmla="*/ 88 w 162"/>
                <a:gd name="T3" fmla="*/ 1 h 145"/>
                <a:gd name="T4" fmla="*/ 86 w 162"/>
                <a:gd name="T5" fmla="*/ 1 h 145"/>
                <a:gd name="T6" fmla="*/ 82 w 162"/>
                <a:gd name="T7" fmla="*/ 0 h 145"/>
                <a:gd name="T8" fmla="*/ 75 w 162"/>
                <a:gd name="T9" fmla="*/ 0 h 145"/>
                <a:gd name="T10" fmla="*/ 66 w 162"/>
                <a:gd name="T11" fmla="*/ 1 h 145"/>
                <a:gd name="T12" fmla="*/ 56 w 162"/>
                <a:gd name="T13" fmla="*/ 2 h 145"/>
                <a:gd name="T14" fmla="*/ 46 w 162"/>
                <a:gd name="T15" fmla="*/ 4 h 145"/>
                <a:gd name="T16" fmla="*/ 36 w 162"/>
                <a:gd name="T17" fmla="*/ 7 h 145"/>
                <a:gd name="T18" fmla="*/ 27 w 162"/>
                <a:gd name="T19" fmla="*/ 11 h 145"/>
                <a:gd name="T20" fmla="*/ 18 w 162"/>
                <a:gd name="T21" fmla="*/ 18 h 145"/>
                <a:gd name="T22" fmla="*/ 13 w 162"/>
                <a:gd name="T23" fmla="*/ 26 h 145"/>
                <a:gd name="T24" fmla="*/ 13 w 162"/>
                <a:gd name="T25" fmla="*/ 26 h 145"/>
                <a:gd name="T26" fmla="*/ 9 w 162"/>
                <a:gd name="T27" fmla="*/ 34 h 145"/>
                <a:gd name="T28" fmla="*/ 5 w 162"/>
                <a:gd name="T29" fmla="*/ 46 h 145"/>
                <a:gd name="T30" fmla="*/ 2 w 162"/>
                <a:gd name="T31" fmla="*/ 58 h 145"/>
                <a:gd name="T32" fmla="*/ 0 w 162"/>
                <a:gd name="T33" fmla="*/ 71 h 145"/>
                <a:gd name="T34" fmla="*/ 2 w 162"/>
                <a:gd name="T35" fmla="*/ 84 h 145"/>
                <a:gd name="T36" fmla="*/ 6 w 162"/>
                <a:gd name="T37" fmla="*/ 98 h 145"/>
                <a:gd name="T38" fmla="*/ 15 w 162"/>
                <a:gd name="T39" fmla="*/ 111 h 145"/>
                <a:gd name="T40" fmla="*/ 30 w 162"/>
                <a:gd name="T41" fmla="*/ 123 h 145"/>
                <a:gd name="T42" fmla="*/ 51 w 162"/>
                <a:gd name="T43" fmla="*/ 133 h 145"/>
                <a:gd name="T44" fmla="*/ 78 w 162"/>
                <a:gd name="T45" fmla="*/ 140 h 145"/>
                <a:gd name="T46" fmla="*/ 78 w 162"/>
                <a:gd name="T47" fmla="*/ 140 h 145"/>
                <a:gd name="T48" fmla="*/ 107 w 162"/>
                <a:gd name="T49" fmla="*/ 145 h 145"/>
                <a:gd name="T50" fmla="*/ 129 w 162"/>
                <a:gd name="T51" fmla="*/ 143 h 145"/>
                <a:gd name="T52" fmla="*/ 144 w 162"/>
                <a:gd name="T53" fmla="*/ 134 h 145"/>
                <a:gd name="T54" fmla="*/ 155 w 162"/>
                <a:gd name="T55" fmla="*/ 123 h 145"/>
                <a:gd name="T56" fmla="*/ 160 w 162"/>
                <a:gd name="T57" fmla="*/ 109 h 145"/>
                <a:gd name="T58" fmla="*/ 162 w 162"/>
                <a:gd name="T59" fmla="*/ 94 h 145"/>
                <a:gd name="T60" fmla="*/ 162 w 162"/>
                <a:gd name="T61" fmla="*/ 78 h 145"/>
                <a:gd name="T62" fmla="*/ 159 w 162"/>
                <a:gd name="T63" fmla="*/ 62 h 145"/>
                <a:gd name="T64" fmla="*/ 156 w 162"/>
                <a:gd name="T65" fmla="*/ 50 h 145"/>
                <a:gd name="T66" fmla="*/ 153 w 162"/>
                <a:gd name="T67" fmla="*/ 40 h 145"/>
                <a:gd name="T68" fmla="*/ 153 w 162"/>
                <a:gd name="T69" fmla="*/ 40 h 145"/>
                <a:gd name="T70" fmla="*/ 148 w 162"/>
                <a:gd name="T71" fmla="*/ 32 h 145"/>
                <a:gd name="T72" fmla="*/ 141 w 162"/>
                <a:gd name="T73" fmla="*/ 25 h 145"/>
                <a:gd name="T74" fmla="*/ 133 w 162"/>
                <a:gd name="T75" fmla="*/ 19 h 145"/>
                <a:gd name="T76" fmla="*/ 125 w 162"/>
                <a:gd name="T77" fmla="*/ 13 h 145"/>
                <a:gd name="T78" fmla="*/ 115 w 162"/>
                <a:gd name="T79" fmla="*/ 9 h 145"/>
                <a:gd name="T80" fmla="*/ 107 w 162"/>
                <a:gd name="T81" fmla="*/ 6 h 145"/>
                <a:gd name="T82" fmla="*/ 100 w 162"/>
                <a:gd name="T83" fmla="*/ 4 h 145"/>
                <a:gd name="T84" fmla="*/ 93 w 162"/>
                <a:gd name="T85" fmla="*/ 2 h 145"/>
                <a:gd name="T86" fmla="*/ 89 w 162"/>
                <a:gd name="T87" fmla="*/ 1 h 145"/>
                <a:gd name="T88" fmla="*/ 88 w 162"/>
                <a:gd name="T89" fmla="*/ 1 h 145"/>
                <a:gd name="T90" fmla="*/ 88 w 162"/>
                <a:gd name="T91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145">
                  <a:moveTo>
                    <a:pt x="88" y="1"/>
                  </a:moveTo>
                  <a:lnTo>
                    <a:pt x="88" y="1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56" y="2"/>
                  </a:lnTo>
                  <a:lnTo>
                    <a:pt x="46" y="4"/>
                  </a:lnTo>
                  <a:lnTo>
                    <a:pt x="36" y="7"/>
                  </a:lnTo>
                  <a:lnTo>
                    <a:pt x="27" y="11"/>
                  </a:lnTo>
                  <a:lnTo>
                    <a:pt x="18" y="18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9" y="34"/>
                  </a:lnTo>
                  <a:lnTo>
                    <a:pt x="5" y="46"/>
                  </a:lnTo>
                  <a:lnTo>
                    <a:pt x="2" y="58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6" y="98"/>
                  </a:lnTo>
                  <a:lnTo>
                    <a:pt x="15" y="111"/>
                  </a:lnTo>
                  <a:lnTo>
                    <a:pt x="30" y="123"/>
                  </a:lnTo>
                  <a:lnTo>
                    <a:pt x="51" y="133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107" y="145"/>
                  </a:lnTo>
                  <a:lnTo>
                    <a:pt x="129" y="143"/>
                  </a:lnTo>
                  <a:lnTo>
                    <a:pt x="144" y="134"/>
                  </a:lnTo>
                  <a:lnTo>
                    <a:pt x="155" y="123"/>
                  </a:lnTo>
                  <a:lnTo>
                    <a:pt x="160" y="109"/>
                  </a:lnTo>
                  <a:lnTo>
                    <a:pt x="162" y="94"/>
                  </a:lnTo>
                  <a:lnTo>
                    <a:pt x="162" y="78"/>
                  </a:lnTo>
                  <a:lnTo>
                    <a:pt x="159" y="62"/>
                  </a:lnTo>
                  <a:lnTo>
                    <a:pt x="156" y="5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48" y="32"/>
                  </a:lnTo>
                  <a:lnTo>
                    <a:pt x="141" y="25"/>
                  </a:lnTo>
                  <a:lnTo>
                    <a:pt x="133" y="19"/>
                  </a:lnTo>
                  <a:lnTo>
                    <a:pt x="125" y="13"/>
                  </a:lnTo>
                  <a:lnTo>
                    <a:pt x="115" y="9"/>
                  </a:lnTo>
                  <a:lnTo>
                    <a:pt x="107" y="6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7" name="Freeform 409">
              <a:extLst>
                <a:ext uri="{FF2B5EF4-FFF2-40B4-BE49-F238E27FC236}">
                  <a16:creationId xmlns:a16="http://schemas.microsoft.com/office/drawing/2014/main" id="{FEF1E10D-1A93-5910-5BE5-8C726BAE4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567"/>
              <a:ext cx="27" cy="24"/>
            </a:xfrm>
            <a:custGeom>
              <a:avLst/>
              <a:gdLst>
                <a:gd name="T0" fmla="*/ 88 w 162"/>
                <a:gd name="T1" fmla="*/ 1 h 145"/>
                <a:gd name="T2" fmla="*/ 88 w 162"/>
                <a:gd name="T3" fmla="*/ 1 h 145"/>
                <a:gd name="T4" fmla="*/ 86 w 162"/>
                <a:gd name="T5" fmla="*/ 1 h 145"/>
                <a:gd name="T6" fmla="*/ 82 w 162"/>
                <a:gd name="T7" fmla="*/ 0 h 145"/>
                <a:gd name="T8" fmla="*/ 75 w 162"/>
                <a:gd name="T9" fmla="*/ 0 h 145"/>
                <a:gd name="T10" fmla="*/ 66 w 162"/>
                <a:gd name="T11" fmla="*/ 1 h 145"/>
                <a:gd name="T12" fmla="*/ 56 w 162"/>
                <a:gd name="T13" fmla="*/ 2 h 145"/>
                <a:gd name="T14" fmla="*/ 46 w 162"/>
                <a:gd name="T15" fmla="*/ 4 h 145"/>
                <a:gd name="T16" fmla="*/ 36 w 162"/>
                <a:gd name="T17" fmla="*/ 7 h 145"/>
                <a:gd name="T18" fmla="*/ 27 w 162"/>
                <a:gd name="T19" fmla="*/ 11 h 145"/>
                <a:gd name="T20" fmla="*/ 18 w 162"/>
                <a:gd name="T21" fmla="*/ 18 h 145"/>
                <a:gd name="T22" fmla="*/ 13 w 162"/>
                <a:gd name="T23" fmla="*/ 26 h 145"/>
                <a:gd name="T24" fmla="*/ 13 w 162"/>
                <a:gd name="T25" fmla="*/ 26 h 145"/>
                <a:gd name="T26" fmla="*/ 9 w 162"/>
                <a:gd name="T27" fmla="*/ 34 h 145"/>
                <a:gd name="T28" fmla="*/ 5 w 162"/>
                <a:gd name="T29" fmla="*/ 46 h 145"/>
                <a:gd name="T30" fmla="*/ 2 w 162"/>
                <a:gd name="T31" fmla="*/ 58 h 145"/>
                <a:gd name="T32" fmla="*/ 0 w 162"/>
                <a:gd name="T33" fmla="*/ 71 h 145"/>
                <a:gd name="T34" fmla="*/ 2 w 162"/>
                <a:gd name="T35" fmla="*/ 84 h 145"/>
                <a:gd name="T36" fmla="*/ 6 w 162"/>
                <a:gd name="T37" fmla="*/ 98 h 145"/>
                <a:gd name="T38" fmla="*/ 15 w 162"/>
                <a:gd name="T39" fmla="*/ 111 h 145"/>
                <a:gd name="T40" fmla="*/ 30 w 162"/>
                <a:gd name="T41" fmla="*/ 123 h 145"/>
                <a:gd name="T42" fmla="*/ 51 w 162"/>
                <a:gd name="T43" fmla="*/ 133 h 145"/>
                <a:gd name="T44" fmla="*/ 78 w 162"/>
                <a:gd name="T45" fmla="*/ 140 h 145"/>
                <a:gd name="T46" fmla="*/ 78 w 162"/>
                <a:gd name="T47" fmla="*/ 140 h 145"/>
                <a:gd name="T48" fmla="*/ 107 w 162"/>
                <a:gd name="T49" fmla="*/ 145 h 145"/>
                <a:gd name="T50" fmla="*/ 129 w 162"/>
                <a:gd name="T51" fmla="*/ 143 h 145"/>
                <a:gd name="T52" fmla="*/ 144 w 162"/>
                <a:gd name="T53" fmla="*/ 134 h 145"/>
                <a:gd name="T54" fmla="*/ 155 w 162"/>
                <a:gd name="T55" fmla="*/ 123 h 145"/>
                <a:gd name="T56" fmla="*/ 160 w 162"/>
                <a:gd name="T57" fmla="*/ 109 h 145"/>
                <a:gd name="T58" fmla="*/ 162 w 162"/>
                <a:gd name="T59" fmla="*/ 94 h 145"/>
                <a:gd name="T60" fmla="*/ 162 w 162"/>
                <a:gd name="T61" fmla="*/ 78 h 145"/>
                <a:gd name="T62" fmla="*/ 159 w 162"/>
                <a:gd name="T63" fmla="*/ 62 h 145"/>
                <a:gd name="T64" fmla="*/ 156 w 162"/>
                <a:gd name="T65" fmla="*/ 50 h 145"/>
                <a:gd name="T66" fmla="*/ 153 w 162"/>
                <a:gd name="T67" fmla="*/ 40 h 145"/>
                <a:gd name="T68" fmla="*/ 153 w 162"/>
                <a:gd name="T69" fmla="*/ 40 h 145"/>
                <a:gd name="T70" fmla="*/ 148 w 162"/>
                <a:gd name="T71" fmla="*/ 32 h 145"/>
                <a:gd name="T72" fmla="*/ 141 w 162"/>
                <a:gd name="T73" fmla="*/ 25 h 145"/>
                <a:gd name="T74" fmla="*/ 133 w 162"/>
                <a:gd name="T75" fmla="*/ 19 h 145"/>
                <a:gd name="T76" fmla="*/ 125 w 162"/>
                <a:gd name="T77" fmla="*/ 13 h 145"/>
                <a:gd name="T78" fmla="*/ 115 w 162"/>
                <a:gd name="T79" fmla="*/ 9 h 145"/>
                <a:gd name="T80" fmla="*/ 107 w 162"/>
                <a:gd name="T81" fmla="*/ 6 h 145"/>
                <a:gd name="T82" fmla="*/ 100 w 162"/>
                <a:gd name="T83" fmla="*/ 4 h 145"/>
                <a:gd name="T84" fmla="*/ 93 w 162"/>
                <a:gd name="T85" fmla="*/ 2 h 145"/>
                <a:gd name="T86" fmla="*/ 89 w 162"/>
                <a:gd name="T87" fmla="*/ 1 h 145"/>
                <a:gd name="T88" fmla="*/ 88 w 162"/>
                <a:gd name="T89" fmla="*/ 1 h 145"/>
                <a:gd name="T90" fmla="*/ 88 w 162"/>
                <a:gd name="T91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145">
                  <a:moveTo>
                    <a:pt x="88" y="1"/>
                  </a:moveTo>
                  <a:lnTo>
                    <a:pt x="88" y="1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56" y="2"/>
                  </a:lnTo>
                  <a:lnTo>
                    <a:pt x="46" y="4"/>
                  </a:lnTo>
                  <a:lnTo>
                    <a:pt x="36" y="7"/>
                  </a:lnTo>
                  <a:lnTo>
                    <a:pt x="27" y="11"/>
                  </a:lnTo>
                  <a:lnTo>
                    <a:pt x="18" y="18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9" y="34"/>
                  </a:lnTo>
                  <a:lnTo>
                    <a:pt x="5" y="46"/>
                  </a:lnTo>
                  <a:lnTo>
                    <a:pt x="2" y="58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6" y="98"/>
                  </a:lnTo>
                  <a:lnTo>
                    <a:pt x="15" y="111"/>
                  </a:lnTo>
                  <a:lnTo>
                    <a:pt x="30" y="123"/>
                  </a:lnTo>
                  <a:lnTo>
                    <a:pt x="51" y="133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107" y="145"/>
                  </a:lnTo>
                  <a:lnTo>
                    <a:pt x="129" y="143"/>
                  </a:lnTo>
                  <a:lnTo>
                    <a:pt x="144" y="134"/>
                  </a:lnTo>
                  <a:lnTo>
                    <a:pt x="155" y="123"/>
                  </a:lnTo>
                  <a:lnTo>
                    <a:pt x="160" y="109"/>
                  </a:lnTo>
                  <a:lnTo>
                    <a:pt x="162" y="94"/>
                  </a:lnTo>
                  <a:lnTo>
                    <a:pt x="162" y="78"/>
                  </a:lnTo>
                  <a:lnTo>
                    <a:pt x="159" y="62"/>
                  </a:lnTo>
                  <a:lnTo>
                    <a:pt x="156" y="5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48" y="32"/>
                  </a:lnTo>
                  <a:lnTo>
                    <a:pt x="141" y="25"/>
                  </a:lnTo>
                  <a:lnTo>
                    <a:pt x="133" y="19"/>
                  </a:lnTo>
                  <a:lnTo>
                    <a:pt x="125" y="13"/>
                  </a:lnTo>
                  <a:lnTo>
                    <a:pt x="115" y="9"/>
                  </a:lnTo>
                  <a:lnTo>
                    <a:pt x="107" y="6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8" y="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8" name="Freeform 410">
              <a:extLst>
                <a:ext uri="{FF2B5EF4-FFF2-40B4-BE49-F238E27FC236}">
                  <a16:creationId xmlns:a16="http://schemas.microsoft.com/office/drawing/2014/main" id="{4C02D4E6-4838-F0C4-7BF9-00B33458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576"/>
              <a:ext cx="14" cy="12"/>
            </a:xfrm>
            <a:custGeom>
              <a:avLst/>
              <a:gdLst>
                <a:gd name="T0" fmla="*/ 39 w 81"/>
                <a:gd name="T1" fmla="*/ 34 h 77"/>
                <a:gd name="T2" fmla="*/ 38 w 81"/>
                <a:gd name="T3" fmla="*/ 36 h 77"/>
                <a:gd name="T4" fmla="*/ 35 w 81"/>
                <a:gd name="T5" fmla="*/ 41 h 77"/>
                <a:gd name="T6" fmla="*/ 30 w 81"/>
                <a:gd name="T7" fmla="*/ 45 h 77"/>
                <a:gd name="T8" fmla="*/ 22 w 81"/>
                <a:gd name="T9" fmla="*/ 47 h 77"/>
                <a:gd name="T10" fmla="*/ 14 w 81"/>
                <a:gd name="T11" fmla="*/ 45 h 77"/>
                <a:gd name="T12" fmla="*/ 10 w 81"/>
                <a:gd name="T13" fmla="*/ 42 h 77"/>
                <a:gd name="T14" fmla="*/ 3 w 81"/>
                <a:gd name="T15" fmla="*/ 31 h 77"/>
                <a:gd name="T16" fmla="*/ 0 w 81"/>
                <a:gd name="T17" fmla="*/ 19 h 77"/>
                <a:gd name="T18" fmla="*/ 7 w 81"/>
                <a:gd name="T19" fmla="*/ 7 h 77"/>
                <a:gd name="T20" fmla="*/ 24 w 81"/>
                <a:gd name="T21" fmla="*/ 0 h 77"/>
                <a:gd name="T22" fmla="*/ 39 w 81"/>
                <a:gd name="T23" fmla="*/ 0 h 77"/>
                <a:gd name="T24" fmla="*/ 63 w 81"/>
                <a:gd name="T25" fmla="*/ 4 h 77"/>
                <a:gd name="T26" fmla="*/ 75 w 81"/>
                <a:gd name="T27" fmla="*/ 18 h 77"/>
                <a:gd name="T28" fmla="*/ 80 w 81"/>
                <a:gd name="T29" fmla="*/ 34 h 77"/>
                <a:gd name="T30" fmla="*/ 80 w 81"/>
                <a:gd name="T31" fmla="*/ 50 h 77"/>
                <a:gd name="T32" fmla="*/ 79 w 81"/>
                <a:gd name="T33" fmla="*/ 59 h 77"/>
                <a:gd name="T34" fmla="*/ 80 w 81"/>
                <a:gd name="T35" fmla="*/ 61 h 77"/>
                <a:gd name="T36" fmla="*/ 76 w 81"/>
                <a:gd name="T37" fmla="*/ 67 h 77"/>
                <a:gd name="T38" fmla="*/ 71 w 81"/>
                <a:gd name="T39" fmla="*/ 73 h 77"/>
                <a:gd name="T40" fmla="*/ 64 w 81"/>
                <a:gd name="T41" fmla="*/ 77 h 77"/>
                <a:gd name="T42" fmla="*/ 57 w 81"/>
                <a:gd name="T43" fmla="*/ 77 h 77"/>
                <a:gd name="T44" fmla="*/ 54 w 81"/>
                <a:gd name="T45" fmla="*/ 75 h 77"/>
                <a:gd name="T46" fmla="*/ 48 w 81"/>
                <a:gd name="T47" fmla="*/ 68 h 77"/>
                <a:gd name="T48" fmla="*/ 46 w 81"/>
                <a:gd name="T49" fmla="*/ 61 h 77"/>
                <a:gd name="T50" fmla="*/ 46 w 81"/>
                <a:gd name="T51" fmla="*/ 55 h 77"/>
                <a:gd name="T52" fmla="*/ 47 w 81"/>
                <a:gd name="T53" fmla="*/ 50 h 77"/>
                <a:gd name="T54" fmla="*/ 48 w 81"/>
                <a:gd name="T55" fmla="*/ 45 h 77"/>
                <a:gd name="T56" fmla="*/ 50 w 81"/>
                <a:gd name="T57" fmla="*/ 43 h 77"/>
                <a:gd name="T58" fmla="*/ 53 w 81"/>
                <a:gd name="T59" fmla="*/ 39 h 77"/>
                <a:gd name="T60" fmla="*/ 53 w 81"/>
                <a:gd name="T61" fmla="*/ 37 h 77"/>
                <a:gd name="T62" fmla="*/ 50 w 81"/>
                <a:gd name="T63" fmla="*/ 35 h 77"/>
                <a:gd name="T64" fmla="*/ 46 w 81"/>
                <a:gd name="T65" fmla="*/ 34 h 77"/>
                <a:gd name="T66" fmla="*/ 39 w 81"/>
                <a:gd name="T67" fmla="*/ 3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7">
                  <a:moveTo>
                    <a:pt x="39" y="34"/>
                  </a:moveTo>
                  <a:lnTo>
                    <a:pt x="39" y="34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5" y="41"/>
                  </a:lnTo>
                  <a:lnTo>
                    <a:pt x="32" y="43"/>
                  </a:lnTo>
                  <a:lnTo>
                    <a:pt x="30" y="45"/>
                  </a:lnTo>
                  <a:lnTo>
                    <a:pt x="25" y="46"/>
                  </a:lnTo>
                  <a:lnTo>
                    <a:pt x="22" y="47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0" y="42"/>
                  </a:lnTo>
                  <a:lnTo>
                    <a:pt x="6" y="37"/>
                  </a:lnTo>
                  <a:lnTo>
                    <a:pt x="3" y="31"/>
                  </a:lnTo>
                  <a:lnTo>
                    <a:pt x="2" y="25"/>
                  </a:lnTo>
                  <a:lnTo>
                    <a:pt x="0" y="19"/>
                  </a:lnTo>
                  <a:lnTo>
                    <a:pt x="3" y="12"/>
                  </a:lnTo>
                  <a:lnTo>
                    <a:pt x="7" y="7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53" y="1"/>
                  </a:lnTo>
                  <a:lnTo>
                    <a:pt x="63" y="4"/>
                  </a:lnTo>
                  <a:lnTo>
                    <a:pt x="70" y="10"/>
                  </a:lnTo>
                  <a:lnTo>
                    <a:pt x="75" y="18"/>
                  </a:lnTo>
                  <a:lnTo>
                    <a:pt x="79" y="26"/>
                  </a:lnTo>
                  <a:lnTo>
                    <a:pt x="80" y="34"/>
                  </a:lnTo>
                  <a:lnTo>
                    <a:pt x="81" y="43"/>
                  </a:lnTo>
                  <a:lnTo>
                    <a:pt x="80" y="50"/>
                  </a:lnTo>
                  <a:lnTo>
                    <a:pt x="80" y="56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0" y="61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4" y="70"/>
                  </a:lnTo>
                  <a:lnTo>
                    <a:pt x="71" y="73"/>
                  </a:lnTo>
                  <a:lnTo>
                    <a:pt x="68" y="75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57" y="77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1" y="71"/>
                  </a:lnTo>
                  <a:lnTo>
                    <a:pt x="48" y="68"/>
                  </a:lnTo>
                  <a:lnTo>
                    <a:pt x="47" y="64"/>
                  </a:lnTo>
                  <a:lnTo>
                    <a:pt x="46" y="61"/>
                  </a:lnTo>
                  <a:lnTo>
                    <a:pt x="46" y="58"/>
                  </a:lnTo>
                  <a:lnTo>
                    <a:pt x="46" y="55"/>
                  </a:lnTo>
                  <a:lnTo>
                    <a:pt x="46" y="52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0" y="43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9" y="34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39" y="34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9" name="Freeform 411">
              <a:extLst>
                <a:ext uri="{FF2B5EF4-FFF2-40B4-BE49-F238E27FC236}">
                  <a16:creationId xmlns:a16="http://schemas.microsoft.com/office/drawing/2014/main" id="{0C03C147-10AE-92E7-197E-55ACBB1F9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576"/>
              <a:ext cx="14" cy="12"/>
            </a:xfrm>
            <a:custGeom>
              <a:avLst/>
              <a:gdLst>
                <a:gd name="T0" fmla="*/ 39 w 81"/>
                <a:gd name="T1" fmla="*/ 34 h 77"/>
                <a:gd name="T2" fmla="*/ 38 w 81"/>
                <a:gd name="T3" fmla="*/ 36 h 77"/>
                <a:gd name="T4" fmla="*/ 35 w 81"/>
                <a:gd name="T5" fmla="*/ 41 h 77"/>
                <a:gd name="T6" fmla="*/ 30 w 81"/>
                <a:gd name="T7" fmla="*/ 45 h 77"/>
                <a:gd name="T8" fmla="*/ 22 w 81"/>
                <a:gd name="T9" fmla="*/ 47 h 77"/>
                <a:gd name="T10" fmla="*/ 14 w 81"/>
                <a:gd name="T11" fmla="*/ 45 h 77"/>
                <a:gd name="T12" fmla="*/ 10 w 81"/>
                <a:gd name="T13" fmla="*/ 42 h 77"/>
                <a:gd name="T14" fmla="*/ 3 w 81"/>
                <a:gd name="T15" fmla="*/ 31 h 77"/>
                <a:gd name="T16" fmla="*/ 0 w 81"/>
                <a:gd name="T17" fmla="*/ 19 h 77"/>
                <a:gd name="T18" fmla="*/ 7 w 81"/>
                <a:gd name="T19" fmla="*/ 7 h 77"/>
                <a:gd name="T20" fmla="*/ 24 w 81"/>
                <a:gd name="T21" fmla="*/ 0 h 77"/>
                <a:gd name="T22" fmla="*/ 39 w 81"/>
                <a:gd name="T23" fmla="*/ 0 h 77"/>
                <a:gd name="T24" fmla="*/ 63 w 81"/>
                <a:gd name="T25" fmla="*/ 4 h 77"/>
                <a:gd name="T26" fmla="*/ 75 w 81"/>
                <a:gd name="T27" fmla="*/ 18 h 77"/>
                <a:gd name="T28" fmla="*/ 80 w 81"/>
                <a:gd name="T29" fmla="*/ 34 h 77"/>
                <a:gd name="T30" fmla="*/ 80 w 81"/>
                <a:gd name="T31" fmla="*/ 50 h 77"/>
                <a:gd name="T32" fmla="*/ 79 w 81"/>
                <a:gd name="T33" fmla="*/ 59 h 77"/>
                <a:gd name="T34" fmla="*/ 80 w 81"/>
                <a:gd name="T35" fmla="*/ 61 h 77"/>
                <a:gd name="T36" fmla="*/ 76 w 81"/>
                <a:gd name="T37" fmla="*/ 67 h 77"/>
                <a:gd name="T38" fmla="*/ 71 w 81"/>
                <a:gd name="T39" fmla="*/ 73 h 77"/>
                <a:gd name="T40" fmla="*/ 64 w 81"/>
                <a:gd name="T41" fmla="*/ 77 h 77"/>
                <a:gd name="T42" fmla="*/ 57 w 81"/>
                <a:gd name="T43" fmla="*/ 77 h 77"/>
                <a:gd name="T44" fmla="*/ 54 w 81"/>
                <a:gd name="T45" fmla="*/ 75 h 77"/>
                <a:gd name="T46" fmla="*/ 48 w 81"/>
                <a:gd name="T47" fmla="*/ 68 h 77"/>
                <a:gd name="T48" fmla="*/ 46 w 81"/>
                <a:gd name="T49" fmla="*/ 61 h 77"/>
                <a:gd name="T50" fmla="*/ 46 w 81"/>
                <a:gd name="T51" fmla="*/ 55 h 77"/>
                <a:gd name="T52" fmla="*/ 47 w 81"/>
                <a:gd name="T53" fmla="*/ 50 h 77"/>
                <a:gd name="T54" fmla="*/ 48 w 81"/>
                <a:gd name="T55" fmla="*/ 45 h 77"/>
                <a:gd name="T56" fmla="*/ 50 w 81"/>
                <a:gd name="T57" fmla="*/ 43 h 77"/>
                <a:gd name="T58" fmla="*/ 53 w 81"/>
                <a:gd name="T59" fmla="*/ 39 h 77"/>
                <a:gd name="T60" fmla="*/ 53 w 81"/>
                <a:gd name="T61" fmla="*/ 37 h 77"/>
                <a:gd name="T62" fmla="*/ 50 w 81"/>
                <a:gd name="T63" fmla="*/ 35 h 77"/>
                <a:gd name="T64" fmla="*/ 46 w 81"/>
                <a:gd name="T65" fmla="*/ 3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77">
                  <a:moveTo>
                    <a:pt x="39" y="34"/>
                  </a:moveTo>
                  <a:lnTo>
                    <a:pt x="39" y="34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5" y="41"/>
                  </a:lnTo>
                  <a:lnTo>
                    <a:pt x="32" y="43"/>
                  </a:lnTo>
                  <a:lnTo>
                    <a:pt x="30" y="45"/>
                  </a:lnTo>
                  <a:lnTo>
                    <a:pt x="25" y="46"/>
                  </a:lnTo>
                  <a:lnTo>
                    <a:pt x="22" y="47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0" y="42"/>
                  </a:lnTo>
                  <a:lnTo>
                    <a:pt x="6" y="37"/>
                  </a:lnTo>
                  <a:lnTo>
                    <a:pt x="3" y="31"/>
                  </a:lnTo>
                  <a:lnTo>
                    <a:pt x="2" y="25"/>
                  </a:lnTo>
                  <a:lnTo>
                    <a:pt x="0" y="19"/>
                  </a:lnTo>
                  <a:lnTo>
                    <a:pt x="3" y="12"/>
                  </a:lnTo>
                  <a:lnTo>
                    <a:pt x="7" y="7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53" y="1"/>
                  </a:lnTo>
                  <a:lnTo>
                    <a:pt x="63" y="4"/>
                  </a:lnTo>
                  <a:lnTo>
                    <a:pt x="70" y="10"/>
                  </a:lnTo>
                  <a:lnTo>
                    <a:pt x="75" y="18"/>
                  </a:lnTo>
                  <a:lnTo>
                    <a:pt x="79" y="26"/>
                  </a:lnTo>
                  <a:lnTo>
                    <a:pt x="80" y="34"/>
                  </a:lnTo>
                  <a:lnTo>
                    <a:pt x="81" y="43"/>
                  </a:lnTo>
                  <a:lnTo>
                    <a:pt x="80" y="50"/>
                  </a:lnTo>
                  <a:lnTo>
                    <a:pt x="80" y="56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0" y="61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4" y="70"/>
                  </a:lnTo>
                  <a:lnTo>
                    <a:pt x="71" y="73"/>
                  </a:lnTo>
                  <a:lnTo>
                    <a:pt x="68" y="75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57" y="77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1" y="71"/>
                  </a:lnTo>
                  <a:lnTo>
                    <a:pt x="48" y="68"/>
                  </a:lnTo>
                  <a:lnTo>
                    <a:pt x="47" y="64"/>
                  </a:lnTo>
                  <a:lnTo>
                    <a:pt x="46" y="61"/>
                  </a:lnTo>
                  <a:lnTo>
                    <a:pt x="46" y="58"/>
                  </a:lnTo>
                  <a:lnTo>
                    <a:pt x="46" y="55"/>
                  </a:lnTo>
                  <a:lnTo>
                    <a:pt x="46" y="52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0" y="43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9" y="34"/>
                  </a:lnTo>
                  <a:lnTo>
                    <a:pt x="46" y="34"/>
                  </a:lnTo>
                  <a:lnTo>
                    <a:pt x="44" y="3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0" name="Freeform 412">
              <a:extLst>
                <a:ext uri="{FF2B5EF4-FFF2-40B4-BE49-F238E27FC236}">
                  <a16:creationId xmlns:a16="http://schemas.microsoft.com/office/drawing/2014/main" id="{50FB4F62-1C28-CC23-A183-1C068A16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1574"/>
              <a:ext cx="5" cy="7"/>
            </a:xfrm>
            <a:custGeom>
              <a:avLst/>
              <a:gdLst>
                <a:gd name="T0" fmla="*/ 17 w 27"/>
                <a:gd name="T1" fmla="*/ 0 h 43"/>
                <a:gd name="T2" fmla="*/ 17 w 27"/>
                <a:gd name="T3" fmla="*/ 0 h 43"/>
                <a:gd name="T4" fmla="*/ 16 w 27"/>
                <a:gd name="T5" fmla="*/ 0 h 43"/>
                <a:gd name="T6" fmla="*/ 14 w 27"/>
                <a:gd name="T7" fmla="*/ 2 h 43"/>
                <a:gd name="T8" fmla="*/ 12 w 27"/>
                <a:gd name="T9" fmla="*/ 3 h 43"/>
                <a:gd name="T10" fmla="*/ 9 w 27"/>
                <a:gd name="T11" fmla="*/ 5 h 43"/>
                <a:gd name="T12" fmla="*/ 6 w 27"/>
                <a:gd name="T13" fmla="*/ 7 h 43"/>
                <a:gd name="T14" fmla="*/ 3 w 27"/>
                <a:gd name="T15" fmla="*/ 11 h 43"/>
                <a:gd name="T16" fmla="*/ 1 w 27"/>
                <a:gd name="T17" fmla="*/ 15 h 43"/>
                <a:gd name="T18" fmla="*/ 0 w 27"/>
                <a:gd name="T19" fmla="*/ 20 h 43"/>
                <a:gd name="T20" fmla="*/ 0 w 27"/>
                <a:gd name="T21" fmla="*/ 28 h 43"/>
                <a:gd name="T22" fmla="*/ 2 w 27"/>
                <a:gd name="T23" fmla="*/ 36 h 43"/>
                <a:gd name="T24" fmla="*/ 2 w 27"/>
                <a:gd name="T25" fmla="*/ 36 h 43"/>
                <a:gd name="T26" fmla="*/ 4 w 27"/>
                <a:gd name="T27" fmla="*/ 41 h 43"/>
                <a:gd name="T28" fmla="*/ 4 w 27"/>
                <a:gd name="T29" fmla="*/ 43 h 43"/>
                <a:gd name="T30" fmla="*/ 4 w 27"/>
                <a:gd name="T31" fmla="*/ 41 h 43"/>
                <a:gd name="T32" fmla="*/ 4 w 27"/>
                <a:gd name="T33" fmla="*/ 37 h 43"/>
                <a:gd name="T34" fmla="*/ 5 w 27"/>
                <a:gd name="T35" fmla="*/ 31 h 43"/>
                <a:gd name="T36" fmla="*/ 6 w 27"/>
                <a:gd name="T37" fmla="*/ 23 h 43"/>
                <a:gd name="T38" fmla="*/ 8 w 27"/>
                <a:gd name="T39" fmla="*/ 16 h 43"/>
                <a:gd name="T40" fmla="*/ 12 w 27"/>
                <a:gd name="T41" fmla="*/ 10 h 43"/>
                <a:gd name="T42" fmla="*/ 18 w 27"/>
                <a:gd name="T43" fmla="*/ 4 h 43"/>
                <a:gd name="T44" fmla="*/ 27 w 27"/>
                <a:gd name="T45" fmla="*/ 0 h 43"/>
                <a:gd name="T46" fmla="*/ 17 w 27"/>
                <a:gd name="T47" fmla="*/ 0 h 43"/>
                <a:gd name="T48" fmla="*/ 17 w 27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43">
                  <a:moveTo>
                    <a:pt x="17" y="0"/>
                  </a:moveTo>
                  <a:lnTo>
                    <a:pt x="17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9" y="5"/>
                  </a:lnTo>
                  <a:lnTo>
                    <a:pt x="6" y="7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7"/>
                  </a:lnTo>
                  <a:lnTo>
                    <a:pt x="5" y="31"/>
                  </a:lnTo>
                  <a:lnTo>
                    <a:pt x="6" y="23"/>
                  </a:lnTo>
                  <a:lnTo>
                    <a:pt x="8" y="16"/>
                  </a:lnTo>
                  <a:lnTo>
                    <a:pt x="12" y="10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1" name="Freeform 413">
              <a:extLst>
                <a:ext uri="{FF2B5EF4-FFF2-40B4-BE49-F238E27FC236}">
                  <a16:creationId xmlns:a16="http://schemas.microsoft.com/office/drawing/2014/main" id="{91EB10AD-4391-9711-307A-34AA7B6B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63"/>
              <a:ext cx="26" cy="34"/>
            </a:xfrm>
            <a:custGeom>
              <a:avLst/>
              <a:gdLst>
                <a:gd name="T0" fmla="*/ 160 w 162"/>
                <a:gd name="T1" fmla="*/ 33 h 204"/>
                <a:gd name="T2" fmla="*/ 160 w 162"/>
                <a:gd name="T3" fmla="*/ 33 h 204"/>
                <a:gd name="T4" fmla="*/ 159 w 162"/>
                <a:gd name="T5" fmla="*/ 32 h 204"/>
                <a:gd name="T6" fmla="*/ 155 w 162"/>
                <a:gd name="T7" fmla="*/ 28 h 204"/>
                <a:gd name="T8" fmla="*/ 150 w 162"/>
                <a:gd name="T9" fmla="*/ 22 h 204"/>
                <a:gd name="T10" fmla="*/ 143 w 162"/>
                <a:gd name="T11" fmla="*/ 14 h 204"/>
                <a:gd name="T12" fmla="*/ 135 w 162"/>
                <a:gd name="T13" fmla="*/ 8 h 204"/>
                <a:gd name="T14" fmla="*/ 124 w 162"/>
                <a:gd name="T15" fmla="*/ 3 h 204"/>
                <a:gd name="T16" fmla="*/ 113 w 162"/>
                <a:gd name="T17" fmla="*/ 0 h 204"/>
                <a:gd name="T18" fmla="*/ 101 w 162"/>
                <a:gd name="T19" fmla="*/ 0 h 204"/>
                <a:gd name="T20" fmla="*/ 89 w 162"/>
                <a:gd name="T21" fmla="*/ 4 h 204"/>
                <a:gd name="T22" fmla="*/ 75 w 162"/>
                <a:gd name="T23" fmla="*/ 13 h 204"/>
                <a:gd name="T24" fmla="*/ 75 w 162"/>
                <a:gd name="T25" fmla="*/ 13 h 204"/>
                <a:gd name="T26" fmla="*/ 61 w 162"/>
                <a:gd name="T27" fmla="*/ 26 h 204"/>
                <a:gd name="T28" fmla="*/ 47 w 162"/>
                <a:gd name="T29" fmla="*/ 41 h 204"/>
                <a:gd name="T30" fmla="*/ 35 w 162"/>
                <a:gd name="T31" fmla="*/ 57 h 204"/>
                <a:gd name="T32" fmla="*/ 24 w 162"/>
                <a:gd name="T33" fmla="*/ 74 h 204"/>
                <a:gd name="T34" fmla="*/ 15 w 162"/>
                <a:gd name="T35" fmla="*/ 92 h 204"/>
                <a:gd name="T36" fmla="*/ 8 w 162"/>
                <a:gd name="T37" fmla="*/ 109 h 204"/>
                <a:gd name="T38" fmla="*/ 2 w 162"/>
                <a:gd name="T39" fmla="*/ 126 h 204"/>
                <a:gd name="T40" fmla="*/ 0 w 162"/>
                <a:gd name="T41" fmla="*/ 142 h 204"/>
                <a:gd name="T42" fmla="*/ 1 w 162"/>
                <a:gd name="T43" fmla="*/ 156 h 204"/>
                <a:gd name="T44" fmla="*/ 6 w 162"/>
                <a:gd name="T45" fmla="*/ 169 h 204"/>
                <a:gd name="T46" fmla="*/ 6 w 162"/>
                <a:gd name="T47" fmla="*/ 169 h 204"/>
                <a:gd name="T48" fmla="*/ 11 w 162"/>
                <a:gd name="T49" fmla="*/ 179 h 204"/>
                <a:gd name="T50" fmla="*/ 15 w 162"/>
                <a:gd name="T51" fmla="*/ 186 h 204"/>
                <a:gd name="T52" fmla="*/ 19 w 162"/>
                <a:gd name="T53" fmla="*/ 193 h 204"/>
                <a:gd name="T54" fmla="*/ 22 w 162"/>
                <a:gd name="T55" fmla="*/ 198 h 204"/>
                <a:gd name="T56" fmla="*/ 26 w 162"/>
                <a:gd name="T57" fmla="*/ 201 h 204"/>
                <a:gd name="T58" fmla="*/ 30 w 162"/>
                <a:gd name="T59" fmla="*/ 203 h 204"/>
                <a:gd name="T60" fmla="*/ 36 w 162"/>
                <a:gd name="T61" fmla="*/ 204 h 204"/>
                <a:gd name="T62" fmla="*/ 42 w 162"/>
                <a:gd name="T63" fmla="*/ 204 h 204"/>
                <a:gd name="T64" fmla="*/ 50 w 162"/>
                <a:gd name="T65" fmla="*/ 204 h 204"/>
                <a:gd name="T66" fmla="*/ 61 w 162"/>
                <a:gd name="T67" fmla="*/ 204 h 204"/>
                <a:gd name="T68" fmla="*/ 61 w 162"/>
                <a:gd name="T69" fmla="*/ 204 h 204"/>
                <a:gd name="T70" fmla="*/ 75 w 162"/>
                <a:gd name="T71" fmla="*/ 201 h 204"/>
                <a:gd name="T72" fmla="*/ 88 w 162"/>
                <a:gd name="T73" fmla="*/ 199 h 204"/>
                <a:gd name="T74" fmla="*/ 97 w 162"/>
                <a:gd name="T75" fmla="*/ 196 h 204"/>
                <a:gd name="T76" fmla="*/ 104 w 162"/>
                <a:gd name="T77" fmla="*/ 193 h 204"/>
                <a:gd name="T78" fmla="*/ 111 w 162"/>
                <a:gd name="T79" fmla="*/ 188 h 204"/>
                <a:gd name="T80" fmla="*/ 116 w 162"/>
                <a:gd name="T81" fmla="*/ 185 h 204"/>
                <a:gd name="T82" fmla="*/ 120 w 162"/>
                <a:gd name="T83" fmla="*/ 180 h 204"/>
                <a:gd name="T84" fmla="*/ 124 w 162"/>
                <a:gd name="T85" fmla="*/ 176 h 204"/>
                <a:gd name="T86" fmla="*/ 129 w 162"/>
                <a:gd name="T87" fmla="*/ 170 h 204"/>
                <a:gd name="T88" fmla="*/ 136 w 162"/>
                <a:gd name="T89" fmla="*/ 163 h 204"/>
                <a:gd name="T90" fmla="*/ 136 w 162"/>
                <a:gd name="T91" fmla="*/ 163 h 204"/>
                <a:gd name="T92" fmla="*/ 142 w 162"/>
                <a:gd name="T93" fmla="*/ 156 h 204"/>
                <a:gd name="T94" fmla="*/ 148 w 162"/>
                <a:gd name="T95" fmla="*/ 147 h 204"/>
                <a:gd name="T96" fmla="*/ 152 w 162"/>
                <a:gd name="T97" fmla="*/ 133 h 204"/>
                <a:gd name="T98" fmla="*/ 156 w 162"/>
                <a:gd name="T99" fmla="*/ 120 h 204"/>
                <a:gd name="T100" fmla="*/ 159 w 162"/>
                <a:gd name="T101" fmla="*/ 104 h 204"/>
                <a:gd name="T102" fmla="*/ 161 w 162"/>
                <a:gd name="T103" fmla="*/ 87 h 204"/>
                <a:gd name="T104" fmla="*/ 162 w 162"/>
                <a:gd name="T105" fmla="*/ 72 h 204"/>
                <a:gd name="T106" fmla="*/ 162 w 162"/>
                <a:gd name="T107" fmla="*/ 57 h 204"/>
                <a:gd name="T108" fmla="*/ 162 w 162"/>
                <a:gd name="T109" fmla="*/ 45 h 204"/>
                <a:gd name="T110" fmla="*/ 160 w 162"/>
                <a:gd name="T111" fmla="*/ 33 h 204"/>
                <a:gd name="T112" fmla="*/ 160 w 162"/>
                <a:gd name="T113" fmla="*/ 3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204">
                  <a:moveTo>
                    <a:pt x="160" y="33"/>
                  </a:moveTo>
                  <a:lnTo>
                    <a:pt x="160" y="33"/>
                  </a:lnTo>
                  <a:lnTo>
                    <a:pt x="159" y="32"/>
                  </a:lnTo>
                  <a:lnTo>
                    <a:pt x="155" y="28"/>
                  </a:lnTo>
                  <a:lnTo>
                    <a:pt x="150" y="22"/>
                  </a:lnTo>
                  <a:lnTo>
                    <a:pt x="143" y="14"/>
                  </a:lnTo>
                  <a:lnTo>
                    <a:pt x="135" y="8"/>
                  </a:lnTo>
                  <a:lnTo>
                    <a:pt x="124" y="3"/>
                  </a:lnTo>
                  <a:lnTo>
                    <a:pt x="113" y="0"/>
                  </a:lnTo>
                  <a:lnTo>
                    <a:pt x="101" y="0"/>
                  </a:lnTo>
                  <a:lnTo>
                    <a:pt x="89" y="4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61" y="26"/>
                  </a:lnTo>
                  <a:lnTo>
                    <a:pt x="47" y="41"/>
                  </a:lnTo>
                  <a:lnTo>
                    <a:pt x="35" y="57"/>
                  </a:lnTo>
                  <a:lnTo>
                    <a:pt x="24" y="74"/>
                  </a:lnTo>
                  <a:lnTo>
                    <a:pt x="15" y="92"/>
                  </a:lnTo>
                  <a:lnTo>
                    <a:pt x="8" y="109"/>
                  </a:lnTo>
                  <a:lnTo>
                    <a:pt x="2" y="126"/>
                  </a:lnTo>
                  <a:lnTo>
                    <a:pt x="0" y="142"/>
                  </a:lnTo>
                  <a:lnTo>
                    <a:pt x="1" y="156"/>
                  </a:lnTo>
                  <a:lnTo>
                    <a:pt x="6" y="169"/>
                  </a:lnTo>
                  <a:lnTo>
                    <a:pt x="6" y="169"/>
                  </a:lnTo>
                  <a:lnTo>
                    <a:pt x="11" y="179"/>
                  </a:lnTo>
                  <a:lnTo>
                    <a:pt x="15" y="186"/>
                  </a:lnTo>
                  <a:lnTo>
                    <a:pt x="19" y="193"/>
                  </a:lnTo>
                  <a:lnTo>
                    <a:pt x="22" y="198"/>
                  </a:lnTo>
                  <a:lnTo>
                    <a:pt x="26" y="201"/>
                  </a:lnTo>
                  <a:lnTo>
                    <a:pt x="30" y="203"/>
                  </a:lnTo>
                  <a:lnTo>
                    <a:pt x="36" y="204"/>
                  </a:lnTo>
                  <a:lnTo>
                    <a:pt x="42" y="204"/>
                  </a:lnTo>
                  <a:lnTo>
                    <a:pt x="50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75" y="201"/>
                  </a:lnTo>
                  <a:lnTo>
                    <a:pt x="88" y="199"/>
                  </a:lnTo>
                  <a:lnTo>
                    <a:pt x="97" y="196"/>
                  </a:lnTo>
                  <a:lnTo>
                    <a:pt x="104" y="193"/>
                  </a:lnTo>
                  <a:lnTo>
                    <a:pt x="111" y="188"/>
                  </a:lnTo>
                  <a:lnTo>
                    <a:pt x="116" y="185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9" y="170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42" y="156"/>
                  </a:lnTo>
                  <a:lnTo>
                    <a:pt x="148" y="147"/>
                  </a:lnTo>
                  <a:lnTo>
                    <a:pt x="152" y="133"/>
                  </a:lnTo>
                  <a:lnTo>
                    <a:pt x="156" y="120"/>
                  </a:lnTo>
                  <a:lnTo>
                    <a:pt x="159" y="104"/>
                  </a:lnTo>
                  <a:lnTo>
                    <a:pt x="161" y="87"/>
                  </a:lnTo>
                  <a:lnTo>
                    <a:pt x="162" y="72"/>
                  </a:lnTo>
                  <a:lnTo>
                    <a:pt x="162" y="57"/>
                  </a:lnTo>
                  <a:lnTo>
                    <a:pt x="162" y="45"/>
                  </a:lnTo>
                  <a:lnTo>
                    <a:pt x="160" y="33"/>
                  </a:lnTo>
                  <a:lnTo>
                    <a:pt x="160" y="33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2" name="Freeform 414">
              <a:extLst>
                <a:ext uri="{FF2B5EF4-FFF2-40B4-BE49-F238E27FC236}">
                  <a16:creationId xmlns:a16="http://schemas.microsoft.com/office/drawing/2014/main" id="{D2A14653-1426-013B-9208-25205FB6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63"/>
              <a:ext cx="26" cy="34"/>
            </a:xfrm>
            <a:custGeom>
              <a:avLst/>
              <a:gdLst>
                <a:gd name="T0" fmla="*/ 160 w 162"/>
                <a:gd name="T1" fmla="*/ 33 h 204"/>
                <a:gd name="T2" fmla="*/ 160 w 162"/>
                <a:gd name="T3" fmla="*/ 33 h 204"/>
                <a:gd name="T4" fmla="*/ 159 w 162"/>
                <a:gd name="T5" fmla="*/ 32 h 204"/>
                <a:gd name="T6" fmla="*/ 155 w 162"/>
                <a:gd name="T7" fmla="*/ 28 h 204"/>
                <a:gd name="T8" fmla="*/ 150 w 162"/>
                <a:gd name="T9" fmla="*/ 22 h 204"/>
                <a:gd name="T10" fmla="*/ 143 w 162"/>
                <a:gd name="T11" fmla="*/ 14 h 204"/>
                <a:gd name="T12" fmla="*/ 135 w 162"/>
                <a:gd name="T13" fmla="*/ 8 h 204"/>
                <a:gd name="T14" fmla="*/ 124 w 162"/>
                <a:gd name="T15" fmla="*/ 3 h 204"/>
                <a:gd name="T16" fmla="*/ 113 w 162"/>
                <a:gd name="T17" fmla="*/ 0 h 204"/>
                <a:gd name="T18" fmla="*/ 101 w 162"/>
                <a:gd name="T19" fmla="*/ 0 h 204"/>
                <a:gd name="T20" fmla="*/ 89 w 162"/>
                <a:gd name="T21" fmla="*/ 4 h 204"/>
                <a:gd name="T22" fmla="*/ 75 w 162"/>
                <a:gd name="T23" fmla="*/ 13 h 204"/>
                <a:gd name="T24" fmla="*/ 75 w 162"/>
                <a:gd name="T25" fmla="*/ 13 h 204"/>
                <a:gd name="T26" fmla="*/ 61 w 162"/>
                <a:gd name="T27" fmla="*/ 26 h 204"/>
                <a:gd name="T28" fmla="*/ 47 w 162"/>
                <a:gd name="T29" fmla="*/ 41 h 204"/>
                <a:gd name="T30" fmla="*/ 35 w 162"/>
                <a:gd name="T31" fmla="*/ 57 h 204"/>
                <a:gd name="T32" fmla="*/ 24 w 162"/>
                <a:gd name="T33" fmla="*/ 74 h 204"/>
                <a:gd name="T34" fmla="*/ 15 w 162"/>
                <a:gd name="T35" fmla="*/ 92 h 204"/>
                <a:gd name="T36" fmla="*/ 8 w 162"/>
                <a:gd name="T37" fmla="*/ 109 h 204"/>
                <a:gd name="T38" fmla="*/ 2 w 162"/>
                <a:gd name="T39" fmla="*/ 126 h 204"/>
                <a:gd name="T40" fmla="*/ 0 w 162"/>
                <a:gd name="T41" fmla="*/ 142 h 204"/>
                <a:gd name="T42" fmla="*/ 1 w 162"/>
                <a:gd name="T43" fmla="*/ 156 h 204"/>
                <a:gd name="T44" fmla="*/ 6 w 162"/>
                <a:gd name="T45" fmla="*/ 169 h 204"/>
                <a:gd name="T46" fmla="*/ 6 w 162"/>
                <a:gd name="T47" fmla="*/ 169 h 204"/>
                <a:gd name="T48" fmla="*/ 11 w 162"/>
                <a:gd name="T49" fmla="*/ 179 h 204"/>
                <a:gd name="T50" fmla="*/ 15 w 162"/>
                <a:gd name="T51" fmla="*/ 186 h 204"/>
                <a:gd name="T52" fmla="*/ 19 w 162"/>
                <a:gd name="T53" fmla="*/ 193 h 204"/>
                <a:gd name="T54" fmla="*/ 22 w 162"/>
                <a:gd name="T55" fmla="*/ 198 h 204"/>
                <a:gd name="T56" fmla="*/ 26 w 162"/>
                <a:gd name="T57" fmla="*/ 201 h 204"/>
                <a:gd name="T58" fmla="*/ 30 w 162"/>
                <a:gd name="T59" fmla="*/ 203 h 204"/>
                <a:gd name="T60" fmla="*/ 36 w 162"/>
                <a:gd name="T61" fmla="*/ 204 h 204"/>
                <a:gd name="T62" fmla="*/ 42 w 162"/>
                <a:gd name="T63" fmla="*/ 204 h 204"/>
                <a:gd name="T64" fmla="*/ 50 w 162"/>
                <a:gd name="T65" fmla="*/ 204 h 204"/>
                <a:gd name="T66" fmla="*/ 61 w 162"/>
                <a:gd name="T67" fmla="*/ 204 h 204"/>
                <a:gd name="T68" fmla="*/ 61 w 162"/>
                <a:gd name="T69" fmla="*/ 204 h 204"/>
                <a:gd name="T70" fmla="*/ 75 w 162"/>
                <a:gd name="T71" fmla="*/ 201 h 204"/>
                <a:gd name="T72" fmla="*/ 88 w 162"/>
                <a:gd name="T73" fmla="*/ 199 h 204"/>
                <a:gd name="T74" fmla="*/ 97 w 162"/>
                <a:gd name="T75" fmla="*/ 196 h 204"/>
                <a:gd name="T76" fmla="*/ 104 w 162"/>
                <a:gd name="T77" fmla="*/ 193 h 204"/>
                <a:gd name="T78" fmla="*/ 111 w 162"/>
                <a:gd name="T79" fmla="*/ 188 h 204"/>
                <a:gd name="T80" fmla="*/ 116 w 162"/>
                <a:gd name="T81" fmla="*/ 185 h 204"/>
                <a:gd name="T82" fmla="*/ 120 w 162"/>
                <a:gd name="T83" fmla="*/ 180 h 204"/>
                <a:gd name="T84" fmla="*/ 124 w 162"/>
                <a:gd name="T85" fmla="*/ 176 h 204"/>
                <a:gd name="T86" fmla="*/ 129 w 162"/>
                <a:gd name="T87" fmla="*/ 170 h 204"/>
                <a:gd name="T88" fmla="*/ 136 w 162"/>
                <a:gd name="T89" fmla="*/ 163 h 204"/>
                <a:gd name="T90" fmla="*/ 136 w 162"/>
                <a:gd name="T91" fmla="*/ 163 h 204"/>
                <a:gd name="T92" fmla="*/ 142 w 162"/>
                <a:gd name="T93" fmla="*/ 156 h 204"/>
                <a:gd name="T94" fmla="*/ 148 w 162"/>
                <a:gd name="T95" fmla="*/ 147 h 204"/>
                <a:gd name="T96" fmla="*/ 152 w 162"/>
                <a:gd name="T97" fmla="*/ 133 h 204"/>
                <a:gd name="T98" fmla="*/ 156 w 162"/>
                <a:gd name="T99" fmla="*/ 120 h 204"/>
                <a:gd name="T100" fmla="*/ 159 w 162"/>
                <a:gd name="T101" fmla="*/ 104 h 204"/>
                <a:gd name="T102" fmla="*/ 161 w 162"/>
                <a:gd name="T103" fmla="*/ 87 h 204"/>
                <a:gd name="T104" fmla="*/ 162 w 162"/>
                <a:gd name="T105" fmla="*/ 72 h 204"/>
                <a:gd name="T106" fmla="*/ 162 w 162"/>
                <a:gd name="T107" fmla="*/ 57 h 204"/>
                <a:gd name="T108" fmla="*/ 162 w 162"/>
                <a:gd name="T109" fmla="*/ 45 h 204"/>
                <a:gd name="T110" fmla="*/ 160 w 162"/>
                <a:gd name="T111" fmla="*/ 33 h 204"/>
                <a:gd name="T112" fmla="*/ 160 w 162"/>
                <a:gd name="T113" fmla="*/ 3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204">
                  <a:moveTo>
                    <a:pt x="160" y="33"/>
                  </a:moveTo>
                  <a:lnTo>
                    <a:pt x="160" y="33"/>
                  </a:lnTo>
                  <a:lnTo>
                    <a:pt x="159" y="32"/>
                  </a:lnTo>
                  <a:lnTo>
                    <a:pt x="155" y="28"/>
                  </a:lnTo>
                  <a:lnTo>
                    <a:pt x="150" y="22"/>
                  </a:lnTo>
                  <a:lnTo>
                    <a:pt x="143" y="14"/>
                  </a:lnTo>
                  <a:lnTo>
                    <a:pt x="135" y="8"/>
                  </a:lnTo>
                  <a:lnTo>
                    <a:pt x="124" y="3"/>
                  </a:lnTo>
                  <a:lnTo>
                    <a:pt x="113" y="0"/>
                  </a:lnTo>
                  <a:lnTo>
                    <a:pt x="101" y="0"/>
                  </a:lnTo>
                  <a:lnTo>
                    <a:pt x="89" y="4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61" y="26"/>
                  </a:lnTo>
                  <a:lnTo>
                    <a:pt x="47" y="41"/>
                  </a:lnTo>
                  <a:lnTo>
                    <a:pt x="35" y="57"/>
                  </a:lnTo>
                  <a:lnTo>
                    <a:pt x="24" y="74"/>
                  </a:lnTo>
                  <a:lnTo>
                    <a:pt x="15" y="92"/>
                  </a:lnTo>
                  <a:lnTo>
                    <a:pt x="8" y="109"/>
                  </a:lnTo>
                  <a:lnTo>
                    <a:pt x="2" y="126"/>
                  </a:lnTo>
                  <a:lnTo>
                    <a:pt x="0" y="142"/>
                  </a:lnTo>
                  <a:lnTo>
                    <a:pt x="1" y="156"/>
                  </a:lnTo>
                  <a:lnTo>
                    <a:pt x="6" y="169"/>
                  </a:lnTo>
                  <a:lnTo>
                    <a:pt x="6" y="169"/>
                  </a:lnTo>
                  <a:lnTo>
                    <a:pt x="11" y="179"/>
                  </a:lnTo>
                  <a:lnTo>
                    <a:pt x="15" y="186"/>
                  </a:lnTo>
                  <a:lnTo>
                    <a:pt x="19" y="193"/>
                  </a:lnTo>
                  <a:lnTo>
                    <a:pt x="22" y="198"/>
                  </a:lnTo>
                  <a:lnTo>
                    <a:pt x="26" y="201"/>
                  </a:lnTo>
                  <a:lnTo>
                    <a:pt x="30" y="203"/>
                  </a:lnTo>
                  <a:lnTo>
                    <a:pt x="36" y="204"/>
                  </a:lnTo>
                  <a:lnTo>
                    <a:pt x="42" y="204"/>
                  </a:lnTo>
                  <a:lnTo>
                    <a:pt x="50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75" y="201"/>
                  </a:lnTo>
                  <a:lnTo>
                    <a:pt x="88" y="199"/>
                  </a:lnTo>
                  <a:lnTo>
                    <a:pt x="97" y="196"/>
                  </a:lnTo>
                  <a:lnTo>
                    <a:pt x="104" y="193"/>
                  </a:lnTo>
                  <a:lnTo>
                    <a:pt x="111" y="188"/>
                  </a:lnTo>
                  <a:lnTo>
                    <a:pt x="116" y="185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9" y="170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42" y="156"/>
                  </a:lnTo>
                  <a:lnTo>
                    <a:pt x="148" y="147"/>
                  </a:lnTo>
                  <a:lnTo>
                    <a:pt x="152" y="133"/>
                  </a:lnTo>
                  <a:lnTo>
                    <a:pt x="156" y="120"/>
                  </a:lnTo>
                  <a:lnTo>
                    <a:pt x="159" y="104"/>
                  </a:lnTo>
                  <a:lnTo>
                    <a:pt x="161" y="87"/>
                  </a:lnTo>
                  <a:lnTo>
                    <a:pt x="162" y="72"/>
                  </a:lnTo>
                  <a:lnTo>
                    <a:pt x="162" y="57"/>
                  </a:lnTo>
                  <a:lnTo>
                    <a:pt x="162" y="45"/>
                  </a:lnTo>
                  <a:lnTo>
                    <a:pt x="160" y="33"/>
                  </a:lnTo>
                  <a:lnTo>
                    <a:pt x="160" y="3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3" name="Freeform 415">
              <a:extLst>
                <a:ext uri="{FF2B5EF4-FFF2-40B4-BE49-F238E27FC236}">
                  <a16:creationId xmlns:a16="http://schemas.microsoft.com/office/drawing/2014/main" id="{9BA1B51F-3AC0-2CC1-C1BD-A6D50F58A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574"/>
              <a:ext cx="13" cy="14"/>
            </a:xfrm>
            <a:custGeom>
              <a:avLst/>
              <a:gdLst>
                <a:gd name="T0" fmla="*/ 35 w 75"/>
                <a:gd name="T1" fmla="*/ 42 h 83"/>
                <a:gd name="T2" fmla="*/ 35 w 75"/>
                <a:gd name="T3" fmla="*/ 42 h 83"/>
                <a:gd name="T4" fmla="*/ 31 w 75"/>
                <a:gd name="T5" fmla="*/ 46 h 83"/>
                <a:gd name="T6" fmla="*/ 27 w 75"/>
                <a:gd name="T7" fmla="*/ 50 h 83"/>
                <a:gd name="T8" fmla="*/ 24 w 75"/>
                <a:gd name="T9" fmla="*/ 51 h 83"/>
                <a:gd name="T10" fmla="*/ 21 w 75"/>
                <a:gd name="T11" fmla="*/ 51 h 83"/>
                <a:gd name="T12" fmla="*/ 17 w 75"/>
                <a:gd name="T13" fmla="*/ 51 h 83"/>
                <a:gd name="T14" fmla="*/ 14 w 75"/>
                <a:gd name="T15" fmla="*/ 51 h 83"/>
                <a:gd name="T16" fmla="*/ 10 w 75"/>
                <a:gd name="T17" fmla="*/ 52 h 83"/>
                <a:gd name="T18" fmla="*/ 7 w 75"/>
                <a:gd name="T19" fmla="*/ 54 h 83"/>
                <a:gd name="T20" fmla="*/ 4 w 75"/>
                <a:gd name="T21" fmla="*/ 57 h 83"/>
                <a:gd name="T22" fmla="*/ 0 w 75"/>
                <a:gd name="T23" fmla="*/ 63 h 83"/>
                <a:gd name="T24" fmla="*/ 0 w 75"/>
                <a:gd name="T25" fmla="*/ 63 h 83"/>
                <a:gd name="T26" fmla="*/ 0 w 75"/>
                <a:gd name="T27" fmla="*/ 65 h 83"/>
                <a:gd name="T28" fmla="*/ 0 w 75"/>
                <a:gd name="T29" fmla="*/ 68 h 83"/>
                <a:gd name="T30" fmla="*/ 1 w 75"/>
                <a:gd name="T31" fmla="*/ 71 h 83"/>
                <a:gd name="T32" fmla="*/ 3 w 75"/>
                <a:gd name="T33" fmla="*/ 75 h 83"/>
                <a:gd name="T34" fmla="*/ 5 w 75"/>
                <a:gd name="T35" fmla="*/ 78 h 83"/>
                <a:gd name="T36" fmla="*/ 8 w 75"/>
                <a:gd name="T37" fmla="*/ 80 h 83"/>
                <a:gd name="T38" fmla="*/ 13 w 75"/>
                <a:gd name="T39" fmla="*/ 82 h 83"/>
                <a:gd name="T40" fmla="*/ 17 w 75"/>
                <a:gd name="T41" fmla="*/ 83 h 83"/>
                <a:gd name="T42" fmla="*/ 21 w 75"/>
                <a:gd name="T43" fmla="*/ 83 h 83"/>
                <a:gd name="T44" fmla="*/ 25 w 75"/>
                <a:gd name="T45" fmla="*/ 83 h 83"/>
                <a:gd name="T46" fmla="*/ 25 w 75"/>
                <a:gd name="T47" fmla="*/ 83 h 83"/>
                <a:gd name="T48" fmla="*/ 30 w 75"/>
                <a:gd name="T49" fmla="*/ 82 h 83"/>
                <a:gd name="T50" fmla="*/ 37 w 75"/>
                <a:gd name="T51" fmla="*/ 81 h 83"/>
                <a:gd name="T52" fmla="*/ 43 w 75"/>
                <a:gd name="T53" fmla="*/ 79 h 83"/>
                <a:gd name="T54" fmla="*/ 49 w 75"/>
                <a:gd name="T55" fmla="*/ 76 h 83"/>
                <a:gd name="T56" fmla="*/ 56 w 75"/>
                <a:gd name="T57" fmla="*/ 71 h 83"/>
                <a:gd name="T58" fmla="*/ 63 w 75"/>
                <a:gd name="T59" fmla="*/ 65 h 83"/>
                <a:gd name="T60" fmla="*/ 68 w 75"/>
                <a:gd name="T61" fmla="*/ 58 h 83"/>
                <a:gd name="T62" fmla="*/ 72 w 75"/>
                <a:gd name="T63" fmla="*/ 49 h 83"/>
                <a:gd name="T64" fmla="*/ 74 w 75"/>
                <a:gd name="T65" fmla="*/ 37 h 83"/>
                <a:gd name="T66" fmla="*/ 75 w 75"/>
                <a:gd name="T67" fmla="*/ 22 h 83"/>
                <a:gd name="T68" fmla="*/ 75 w 75"/>
                <a:gd name="T69" fmla="*/ 22 h 83"/>
                <a:gd name="T70" fmla="*/ 74 w 75"/>
                <a:gd name="T71" fmla="*/ 14 h 83"/>
                <a:gd name="T72" fmla="*/ 72 w 75"/>
                <a:gd name="T73" fmla="*/ 7 h 83"/>
                <a:gd name="T74" fmla="*/ 69 w 75"/>
                <a:gd name="T75" fmla="*/ 3 h 83"/>
                <a:gd name="T76" fmla="*/ 66 w 75"/>
                <a:gd name="T77" fmla="*/ 1 h 83"/>
                <a:gd name="T78" fmla="*/ 61 w 75"/>
                <a:gd name="T79" fmla="*/ 0 h 83"/>
                <a:gd name="T80" fmla="*/ 58 w 75"/>
                <a:gd name="T81" fmla="*/ 0 h 83"/>
                <a:gd name="T82" fmla="*/ 54 w 75"/>
                <a:gd name="T83" fmla="*/ 1 h 83"/>
                <a:gd name="T84" fmla="*/ 51 w 75"/>
                <a:gd name="T85" fmla="*/ 3 h 83"/>
                <a:gd name="T86" fmla="*/ 48 w 75"/>
                <a:gd name="T87" fmla="*/ 5 h 83"/>
                <a:gd name="T88" fmla="*/ 45 w 75"/>
                <a:gd name="T89" fmla="*/ 8 h 83"/>
                <a:gd name="T90" fmla="*/ 45 w 75"/>
                <a:gd name="T91" fmla="*/ 8 h 83"/>
                <a:gd name="T92" fmla="*/ 43 w 75"/>
                <a:gd name="T93" fmla="*/ 10 h 83"/>
                <a:gd name="T94" fmla="*/ 42 w 75"/>
                <a:gd name="T95" fmla="*/ 12 h 83"/>
                <a:gd name="T96" fmla="*/ 41 w 75"/>
                <a:gd name="T97" fmla="*/ 15 h 83"/>
                <a:gd name="T98" fmla="*/ 41 w 75"/>
                <a:gd name="T99" fmla="*/ 18 h 83"/>
                <a:gd name="T100" fmla="*/ 41 w 75"/>
                <a:gd name="T101" fmla="*/ 21 h 83"/>
                <a:gd name="T102" fmla="*/ 41 w 75"/>
                <a:gd name="T103" fmla="*/ 25 h 83"/>
                <a:gd name="T104" fmla="*/ 41 w 75"/>
                <a:gd name="T105" fmla="*/ 29 h 83"/>
                <a:gd name="T106" fmla="*/ 40 w 75"/>
                <a:gd name="T107" fmla="*/ 33 h 83"/>
                <a:gd name="T108" fmla="*/ 38 w 75"/>
                <a:gd name="T109" fmla="*/ 37 h 83"/>
                <a:gd name="T110" fmla="*/ 35 w 75"/>
                <a:gd name="T111" fmla="*/ 42 h 83"/>
                <a:gd name="T112" fmla="*/ 35 w 75"/>
                <a:gd name="T113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3">
                  <a:moveTo>
                    <a:pt x="35" y="42"/>
                  </a:moveTo>
                  <a:lnTo>
                    <a:pt x="35" y="42"/>
                  </a:lnTo>
                  <a:lnTo>
                    <a:pt x="31" y="46"/>
                  </a:lnTo>
                  <a:lnTo>
                    <a:pt x="27" y="50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0" y="52"/>
                  </a:lnTo>
                  <a:lnTo>
                    <a:pt x="7" y="54"/>
                  </a:lnTo>
                  <a:lnTo>
                    <a:pt x="4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3" y="82"/>
                  </a:lnTo>
                  <a:lnTo>
                    <a:pt x="17" y="83"/>
                  </a:lnTo>
                  <a:lnTo>
                    <a:pt x="21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30" y="82"/>
                  </a:lnTo>
                  <a:lnTo>
                    <a:pt x="37" y="81"/>
                  </a:lnTo>
                  <a:lnTo>
                    <a:pt x="43" y="79"/>
                  </a:lnTo>
                  <a:lnTo>
                    <a:pt x="49" y="76"/>
                  </a:lnTo>
                  <a:lnTo>
                    <a:pt x="56" y="71"/>
                  </a:lnTo>
                  <a:lnTo>
                    <a:pt x="63" y="65"/>
                  </a:lnTo>
                  <a:lnTo>
                    <a:pt x="68" y="58"/>
                  </a:lnTo>
                  <a:lnTo>
                    <a:pt x="72" y="49"/>
                  </a:lnTo>
                  <a:lnTo>
                    <a:pt x="74" y="37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4" y="14"/>
                  </a:lnTo>
                  <a:lnTo>
                    <a:pt x="72" y="7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0" y="33"/>
                  </a:lnTo>
                  <a:lnTo>
                    <a:pt x="38" y="37"/>
                  </a:lnTo>
                  <a:lnTo>
                    <a:pt x="35" y="42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4" name="Freeform 416">
              <a:extLst>
                <a:ext uri="{FF2B5EF4-FFF2-40B4-BE49-F238E27FC236}">
                  <a16:creationId xmlns:a16="http://schemas.microsoft.com/office/drawing/2014/main" id="{7775BC73-10C0-4627-0954-8C4D26BF3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574"/>
              <a:ext cx="13" cy="14"/>
            </a:xfrm>
            <a:custGeom>
              <a:avLst/>
              <a:gdLst>
                <a:gd name="T0" fmla="*/ 35 w 75"/>
                <a:gd name="T1" fmla="*/ 42 h 83"/>
                <a:gd name="T2" fmla="*/ 35 w 75"/>
                <a:gd name="T3" fmla="*/ 42 h 83"/>
                <a:gd name="T4" fmla="*/ 31 w 75"/>
                <a:gd name="T5" fmla="*/ 46 h 83"/>
                <a:gd name="T6" fmla="*/ 27 w 75"/>
                <a:gd name="T7" fmla="*/ 50 h 83"/>
                <a:gd name="T8" fmla="*/ 24 w 75"/>
                <a:gd name="T9" fmla="*/ 51 h 83"/>
                <a:gd name="T10" fmla="*/ 21 w 75"/>
                <a:gd name="T11" fmla="*/ 51 h 83"/>
                <a:gd name="T12" fmla="*/ 17 w 75"/>
                <a:gd name="T13" fmla="*/ 51 h 83"/>
                <a:gd name="T14" fmla="*/ 14 w 75"/>
                <a:gd name="T15" fmla="*/ 51 h 83"/>
                <a:gd name="T16" fmla="*/ 10 w 75"/>
                <a:gd name="T17" fmla="*/ 52 h 83"/>
                <a:gd name="T18" fmla="*/ 7 w 75"/>
                <a:gd name="T19" fmla="*/ 54 h 83"/>
                <a:gd name="T20" fmla="*/ 4 w 75"/>
                <a:gd name="T21" fmla="*/ 57 h 83"/>
                <a:gd name="T22" fmla="*/ 0 w 75"/>
                <a:gd name="T23" fmla="*/ 63 h 83"/>
                <a:gd name="T24" fmla="*/ 0 w 75"/>
                <a:gd name="T25" fmla="*/ 63 h 83"/>
                <a:gd name="T26" fmla="*/ 0 w 75"/>
                <a:gd name="T27" fmla="*/ 65 h 83"/>
                <a:gd name="T28" fmla="*/ 0 w 75"/>
                <a:gd name="T29" fmla="*/ 68 h 83"/>
                <a:gd name="T30" fmla="*/ 1 w 75"/>
                <a:gd name="T31" fmla="*/ 71 h 83"/>
                <a:gd name="T32" fmla="*/ 3 w 75"/>
                <a:gd name="T33" fmla="*/ 75 h 83"/>
                <a:gd name="T34" fmla="*/ 5 w 75"/>
                <a:gd name="T35" fmla="*/ 78 h 83"/>
                <a:gd name="T36" fmla="*/ 8 w 75"/>
                <a:gd name="T37" fmla="*/ 80 h 83"/>
                <a:gd name="T38" fmla="*/ 13 w 75"/>
                <a:gd name="T39" fmla="*/ 82 h 83"/>
                <a:gd name="T40" fmla="*/ 17 w 75"/>
                <a:gd name="T41" fmla="*/ 83 h 83"/>
                <a:gd name="T42" fmla="*/ 21 w 75"/>
                <a:gd name="T43" fmla="*/ 83 h 83"/>
                <a:gd name="T44" fmla="*/ 25 w 75"/>
                <a:gd name="T45" fmla="*/ 83 h 83"/>
                <a:gd name="T46" fmla="*/ 25 w 75"/>
                <a:gd name="T47" fmla="*/ 83 h 83"/>
                <a:gd name="T48" fmla="*/ 30 w 75"/>
                <a:gd name="T49" fmla="*/ 82 h 83"/>
                <a:gd name="T50" fmla="*/ 37 w 75"/>
                <a:gd name="T51" fmla="*/ 81 h 83"/>
                <a:gd name="T52" fmla="*/ 43 w 75"/>
                <a:gd name="T53" fmla="*/ 79 h 83"/>
                <a:gd name="T54" fmla="*/ 49 w 75"/>
                <a:gd name="T55" fmla="*/ 76 h 83"/>
                <a:gd name="T56" fmla="*/ 56 w 75"/>
                <a:gd name="T57" fmla="*/ 71 h 83"/>
                <a:gd name="T58" fmla="*/ 63 w 75"/>
                <a:gd name="T59" fmla="*/ 65 h 83"/>
                <a:gd name="T60" fmla="*/ 68 w 75"/>
                <a:gd name="T61" fmla="*/ 58 h 83"/>
                <a:gd name="T62" fmla="*/ 72 w 75"/>
                <a:gd name="T63" fmla="*/ 49 h 83"/>
                <a:gd name="T64" fmla="*/ 74 w 75"/>
                <a:gd name="T65" fmla="*/ 37 h 83"/>
                <a:gd name="T66" fmla="*/ 75 w 75"/>
                <a:gd name="T67" fmla="*/ 22 h 83"/>
                <a:gd name="T68" fmla="*/ 75 w 75"/>
                <a:gd name="T69" fmla="*/ 22 h 83"/>
                <a:gd name="T70" fmla="*/ 74 w 75"/>
                <a:gd name="T71" fmla="*/ 14 h 83"/>
                <a:gd name="T72" fmla="*/ 72 w 75"/>
                <a:gd name="T73" fmla="*/ 7 h 83"/>
                <a:gd name="T74" fmla="*/ 69 w 75"/>
                <a:gd name="T75" fmla="*/ 3 h 83"/>
                <a:gd name="T76" fmla="*/ 66 w 75"/>
                <a:gd name="T77" fmla="*/ 1 h 83"/>
                <a:gd name="T78" fmla="*/ 61 w 75"/>
                <a:gd name="T79" fmla="*/ 0 h 83"/>
                <a:gd name="T80" fmla="*/ 58 w 75"/>
                <a:gd name="T81" fmla="*/ 0 h 83"/>
                <a:gd name="T82" fmla="*/ 54 w 75"/>
                <a:gd name="T83" fmla="*/ 1 h 83"/>
                <a:gd name="T84" fmla="*/ 51 w 75"/>
                <a:gd name="T85" fmla="*/ 3 h 83"/>
                <a:gd name="T86" fmla="*/ 48 w 75"/>
                <a:gd name="T87" fmla="*/ 5 h 83"/>
                <a:gd name="T88" fmla="*/ 45 w 75"/>
                <a:gd name="T89" fmla="*/ 8 h 83"/>
                <a:gd name="T90" fmla="*/ 45 w 75"/>
                <a:gd name="T91" fmla="*/ 8 h 83"/>
                <a:gd name="T92" fmla="*/ 43 w 75"/>
                <a:gd name="T93" fmla="*/ 10 h 83"/>
                <a:gd name="T94" fmla="*/ 42 w 75"/>
                <a:gd name="T95" fmla="*/ 12 h 83"/>
                <a:gd name="T96" fmla="*/ 41 w 75"/>
                <a:gd name="T97" fmla="*/ 15 h 83"/>
                <a:gd name="T98" fmla="*/ 41 w 75"/>
                <a:gd name="T99" fmla="*/ 18 h 83"/>
                <a:gd name="T100" fmla="*/ 41 w 75"/>
                <a:gd name="T101" fmla="*/ 21 h 83"/>
                <a:gd name="T102" fmla="*/ 41 w 75"/>
                <a:gd name="T103" fmla="*/ 25 h 83"/>
                <a:gd name="T104" fmla="*/ 41 w 75"/>
                <a:gd name="T105" fmla="*/ 29 h 83"/>
                <a:gd name="T106" fmla="*/ 40 w 75"/>
                <a:gd name="T107" fmla="*/ 33 h 83"/>
                <a:gd name="T108" fmla="*/ 38 w 75"/>
                <a:gd name="T109" fmla="*/ 37 h 83"/>
                <a:gd name="T110" fmla="*/ 35 w 75"/>
                <a:gd name="T111" fmla="*/ 42 h 83"/>
                <a:gd name="T112" fmla="*/ 35 w 75"/>
                <a:gd name="T113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3">
                  <a:moveTo>
                    <a:pt x="35" y="42"/>
                  </a:moveTo>
                  <a:lnTo>
                    <a:pt x="35" y="42"/>
                  </a:lnTo>
                  <a:lnTo>
                    <a:pt x="31" y="46"/>
                  </a:lnTo>
                  <a:lnTo>
                    <a:pt x="27" y="50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0" y="52"/>
                  </a:lnTo>
                  <a:lnTo>
                    <a:pt x="7" y="54"/>
                  </a:lnTo>
                  <a:lnTo>
                    <a:pt x="4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3" y="82"/>
                  </a:lnTo>
                  <a:lnTo>
                    <a:pt x="17" y="83"/>
                  </a:lnTo>
                  <a:lnTo>
                    <a:pt x="21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30" y="82"/>
                  </a:lnTo>
                  <a:lnTo>
                    <a:pt x="37" y="81"/>
                  </a:lnTo>
                  <a:lnTo>
                    <a:pt x="43" y="79"/>
                  </a:lnTo>
                  <a:lnTo>
                    <a:pt x="49" y="76"/>
                  </a:lnTo>
                  <a:lnTo>
                    <a:pt x="56" y="71"/>
                  </a:lnTo>
                  <a:lnTo>
                    <a:pt x="63" y="65"/>
                  </a:lnTo>
                  <a:lnTo>
                    <a:pt x="68" y="58"/>
                  </a:lnTo>
                  <a:lnTo>
                    <a:pt x="72" y="49"/>
                  </a:lnTo>
                  <a:lnTo>
                    <a:pt x="74" y="37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4" y="14"/>
                  </a:lnTo>
                  <a:lnTo>
                    <a:pt x="72" y="7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0" y="33"/>
                  </a:lnTo>
                  <a:lnTo>
                    <a:pt x="38" y="37"/>
                  </a:lnTo>
                  <a:lnTo>
                    <a:pt x="35" y="42"/>
                  </a:lnTo>
                  <a:lnTo>
                    <a:pt x="35" y="4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5" name="Freeform 417">
              <a:extLst>
                <a:ext uri="{FF2B5EF4-FFF2-40B4-BE49-F238E27FC236}">
                  <a16:creationId xmlns:a16="http://schemas.microsoft.com/office/drawing/2014/main" id="{39C13F3B-CC5D-8A50-DBC2-A80F560A6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690"/>
              <a:ext cx="17" cy="17"/>
            </a:xfrm>
            <a:custGeom>
              <a:avLst/>
              <a:gdLst>
                <a:gd name="T0" fmla="*/ 99 w 99"/>
                <a:gd name="T1" fmla="*/ 36 h 106"/>
                <a:gd name="T2" fmla="*/ 99 w 99"/>
                <a:gd name="T3" fmla="*/ 36 h 106"/>
                <a:gd name="T4" fmla="*/ 99 w 99"/>
                <a:gd name="T5" fmla="*/ 35 h 106"/>
                <a:gd name="T6" fmla="*/ 98 w 99"/>
                <a:gd name="T7" fmla="*/ 32 h 106"/>
                <a:gd name="T8" fmla="*/ 96 w 99"/>
                <a:gd name="T9" fmla="*/ 27 h 106"/>
                <a:gd name="T10" fmla="*/ 93 w 99"/>
                <a:gd name="T11" fmla="*/ 23 h 106"/>
                <a:gd name="T12" fmla="*/ 89 w 99"/>
                <a:gd name="T13" fmla="*/ 18 h 106"/>
                <a:gd name="T14" fmla="*/ 85 w 99"/>
                <a:gd name="T15" fmla="*/ 13 h 106"/>
                <a:gd name="T16" fmla="*/ 81 w 99"/>
                <a:gd name="T17" fmla="*/ 8 h 106"/>
                <a:gd name="T18" fmla="*/ 76 w 99"/>
                <a:gd name="T19" fmla="*/ 4 h 106"/>
                <a:gd name="T20" fmla="*/ 71 w 99"/>
                <a:gd name="T21" fmla="*/ 1 h 106"/>
                <a:gd name="T22" fmla="*/ 64 w 99"/>
                <a:gd name="T23" fmla="*/ 0 h 106"/>
                <a:gd name="T24" fmla="*/ 64 w 99"/>
                <a:gd name="T25" fmla="*/ 0 h 106"/>
                <a:gd name="T26" fmla="*/ 56 w 99"/>
                <a:gd name="T27" fmla="*/ 0 h 106"/>
                <a:gd name="T28" fmla="*/ 47 w 99"/>
                <a:gd name="T29" fmla="*/ 1 h 106"/>
                <a:gd name="T30" fmla="*/ 36 w 99"/>
                <a:gd name="T31" fmla="*/ 4 h 106"/>
                <a:gd name="T32" fmla="*/ 26 w 99"/>
                <a:gd name="T33" fmla="*/ 7 h 106"/>
                <a:gd name="T34" fmla="*/ 17 w 99"/>
                <a:gd name="T35" fmla="*/ 11 h 106"/>
                <a:gd name="T36" fmla="*/ 9 w 99"/>
                <a:gd name="T37" fmla="*/ 17 h 106"/>
                <a:gd name="T38" fmla="*/ 4 w 99"/>
                <a:gd name="T39" fmla="*/ 26 h 106"/>
                <a:gd name="T40" fmla="*/ 0 w 99"/>
                <a:gd name="T41" fmla="*/ 38 h 106"/>
                <a:gd name="T42" fmla="*/ 1 w 99"/>
                <a:gd name="T43" fmla="*/ 53 h 106"/>
                <a:gd name="T44" fmla="*/ 4 w 99"/>
                <a:gd name="T45" fmla="*/ 71 h 106"/>
                <a:gd name="T46" fmla="*/ 4 w 99"/>
                <a:gd name="T47" fmla="*/ 71 h 106"/>
                <a:gd name="T48" fmla="*/ 12 w 99"/>
                <a:gd name="T49" fmla="*/ 88 h 106"/>
                <a:gd name="T50" fmla="*/ 23 w 99"/>
                <a:gd name="T51" fmla="*/ 99 h 106"/>
                <a:gd name="T52" fmla="*/ 35 w 99"/>
                <a:gd name="T53" fmla="*/ 105 h 106"/>
                <a:gd name="T54" fmla="*/ 48 w 99"/>
                <a:gd name="T55" fmla="*/ 106 h 106"/>
                <a:gd name="T56" fmla="*/ 60 w 99"/>
                <a:gd name="T57" fmla="*/ 105 h 106"/>
                <a:gd name="T58" fmla="*/ 73 w 99"/>
                <a:gd name="T59" fmla="*/ 100 h 106"/>
                <a:gd name="T60" fmla="*/ 83 w 99"/>
                <a:gd name="T61" fmla="*/ 95 h 106"/>
                <a:gd name="T62" fmla="*/ 91 w 99"/>
                <a:gd name="T63" fmla="*/ 91 h 106"/>
                <a:gd name="T64" fmla="*/ 98 w 99"/>
                <a:gd name="T65" fmla="*/ 87 h 106"/>
                <a:gd name="T66" fmla="*/ 99 w 99"/>
                <a:gd name="T67" fmla="*/ 86 h 106"/>
                <a:gd name="T68" fmla="*/ 99 w 99"/>
                <a:gd name="T69" fmla="*/ 36 h 106"/>
                <a:gd name="T70" fmla="*/ 99 w 99"/>
                <a:gd name="T71" fmla="*/ 3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6">
                  <a:moveTo>
                    <a:pt x="99" y="36"/>
                  </a:moveTo>
                  <a:lnTo>
                    <a:pt x="99" y="36"/>
                  </a:lnTo>
                  <a:lnTo>
                    <a:pt x="99" y="35"/>
                  </a:lnTo>
                  <a:lnTo>
                    <a:pt x="98" y="32"/>
                  </a:lnTo>
                  <a:lnTo>
                    <a:pt x="96" y="27"/>
                  </a:lnTo>
                  <a:lnTo>
                    <a:pt x="93" y="23"/>
                  </a:lnTo>
                  <a:lnTo>
                    <a:pt x="89" y="18"/>
                  </a:lnTo>
                  <a:lnTo>
                    <a:pt x="85" y="13"/>
                  </a:lnTo>
                  <a:lnTo>
                    <a:pt x="81" y="8"/>
                  </a:lnTo>
                  <a:lnTo>
                    <a:pt x="76" y="4"/>
                  </a:lnTo>
                  <a:lnTo>
                    <a:pt x="7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6" y="4"/>
                  </a:lnTo>
                  <a:lnTo>
                    <a:pt x="26" y="7"/>
                  </a:lnTo>
                  <a:lnTo>
                    <a:pt x="17" y="11"/>
                  </a:lnTo>
                  <a:lnTo>
                    <a:pt x="9" y="17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1" y="53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2" y="88"/>
                  </a:lnTo>
                  <a:lnTo>
                    <a:pt x="23" y="99"/>
                  </a:lnTo>
                  <a:lnTo>
                    <a:pt x="35" y="105"/>
                  </a:lnTo>
                  <a:lnTo>
                    <a:pt x="48" y="106"/>
                  </a:lnTo>
                  <a:lnTo>
                    <a:pt x="60" y="105"/>
                  </a:lnTo>
                  <a:lnTo>
                    <a:pt x="73" y="100"/>
                  </a:lnTo>
                  <a:lnTo>
                    <a:pt x="83" y="95"/>
                  </a:lnTo>
                  <a:lnTo>
                    <a:pt x="91" y="91"/>
                  </a:lnTo>
                  <a:lnTo>
                    <a:pt x="98" y="87"/>
                  </a:lnTo>
                  <a:lnTo>
                    <a:pt x="99" y="86"/>
                  </a:lnTo>
                  <a:lnTo>
                    <a:pt x="99" y="36"/>
                  </a:lnTo>
                  <a:lnTo>
                    <a:pt x="99" y="36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6" name="Freeform 418">
              <a:extLst>
                <a:ext uri="{FF2B5EF4-FFF2-40B4-BE49-F238E27FC236}">
                  <a16:creationId xmlns:a16="http://schemas.microsoft.com/office/drawing/2014/main" id="{6FF5AC62-6B68-0AD8-6A68-57CD306CE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508"/>
              <a:ext cx="27" cy="41"/>
            </a:xfrm>
            <a:custGeom>
              <a:avLst/>
              <a:gdLst>
                <a:gd name="T0" fmla="*/ 149 w 160"/>
                <a:gd name="T1" fmla="*/ 64 h 245"/>
                <a:gd name="T2" fmla="*/ 155 w 160"/>
                <a:gd name="T3" fmla="*/ 58 h 245"/>
                <a:gd name="T4" fmla="*/ 158 w 160"/>
                <a:gd name="T5" fmla="*/ 51 h 245"/>
                <a:gd name="T6" fmla="*/ 160 w 160"/>
                <a:gd name="T7" fmla="*/ 42 h 245"/>
                <a:gd name="T8" fmla="*/ 160 w 160"/>
                <a:gd name="T9" fmla="*/ 35 h 245"/>
                <a:gd name="T10" fmla="*/ 160 w 160"/>
                <a:gd name="T11" fmla="*/ 30 h 245"/>
                <a:gd name="T12" fmla="*/ 158 w 160"/>
                <a:gd name="T13" fmla="*/ 25 h 245"/>
                <a:gd name="T14" fmla="*/ 151 w 160"/>
                <a:gd name="T15" fmla="*/ 16 h 245"/>
                <a:gd name="T16" fmla="*/ 143 w 160"/>
                <a:gd name="T17" fmla="*/ 8 h 245"/>
                <a:gd name="T18" fmla="*/ 134 w 160"/>
                <a:gd name="T19" fmla="*/ 3 h 245"/>
                <a:gd name="T20" fmla="*/ 124 w 160"/>
                <a:gd name="T21" fmla="*/ 0 h 245"/>
                <a:gd name="T22" fmla="*/ 120 w 160"/>
                <a:gd name="T23" fmla="*/ 0 h 245"/>
                <a:gd name="T24" fmla="*/ 109 w 160"/>
                <a:gd name="T25" fmla="*/ 4 h 245"/>
                <a:gd name="T26" fmla="*/ 99 w 160"/>
                <a:gd name="T27" fmla="*/ 8 h 245"/>
                <a:gd name="T28" fmla="*/ 93 w 160"/>
                <a:gd name="T29" fmla="*/ 16 h 245"/>
                <a:gd name="T30" fmla="*/ 87 w 160"/>
                <a:gd name="T31" fmla="*/ 28 h 245"/>
                <a:gd name="T32" fmla="*/ 80 w 160"/>
                <a:gd name="T33" fmla="*/ 44 h 245"/>
                <a:gd name="T34" fmla="*/ 78 w 160"/>
                <a:gd name="T35" fmla="*/ 50 h 245"/>
                <a:gd name="T36" fmla="*/ 74 w 160"/>
                <a:gd name="T37" fmla="*/ 62 h 245"/>
                <a:gd name="T38" fmla="*/ 71 w 160"/>
                <a:gd name="T39" fmla="*/ 78 h 245"/>
                <a:gd name="T40" fmla="*/ 68 w 160"/>
                <a:gd name="T41" fmla="*/ 92 h 245"/>
                <a:gd name="T42" fmla="*/ 63 w 160"/>
                <a:gd name="T43" fmla="*/ 105 h 245"/>
                <a:gd name="T44" fmla="*/ 60 w 160"/>
                <a:gd name="T45" fmla="*/ 110 h 245"/>
                <a:gd name="T46" fmla="*/ 43 w 160"/>
                <a:gd name="T47" fmla="*/ 129 h 245"/>
                <a:gd name="T48" fmla="*/ 28 w 160"/>
                <a:gd name="T49" fmla="*/ 145 h 245"/>
                <a:gd name="T50" fmla="*/ 14 w 160"/>
                <a:gd name="T51" fmla="*/ 162 h 245"/>
                <a:gd name="T52" fmla="*/ 5 w 160"/>
                <a:gd name="T53" fmla="*/ 181 h 245"/>
                <a:gd name="T54" fmla="*/ 0 w 160"/>
                <a:gd name="T55" fmla="*/ 205 h 245"/>
                <a:gd name="T56" fmla="*/ 1 w 160"/>
                <a:gd name="T57" fmla="*/ 211 h 245"/>
                <a:gd name="T58" fmla="*/ 6 w 160"/>
                <a:gd name="T59" fmla="*/ 224 h 245"/>
                <a:gd name="T60" fmla="*/ 13 w 160"/>
                <a:gd name="T61" fmla="*/ 235 h 245"/>
                <a:gd name="T62" fmla="*/ 22 w 160"/>
                <a:gd name="T63" fmla="*/ 242 h 245"/>
                <a:gd name="T64" fmla="*/ 34 w 160"/>
                <a:gd name="T65" fmla="*/ 245 h 245"/>
                <a:gd name="T66" fmla="*/ 40 w 160"/>
                <a:gd name="T67" fmla="*/ 244 h 245"/>
                <a:gd name="T68" fmla="*/ 63 w 160"/>
                <a:gd name="T69" fmla="*/ 239 h 245"/>
                <a:gd name="T70" fmla="*/ 78 w 160"/>
                <a:gd name="T71" fmla="*/ 231 h 245"/>
                <a:gd name="T72" fmla="*/ 87 w 160"/>
                <a:gd name="T73" fmla="*/ 219 h 245"/>
                <a:gd name="T74" fmla="*/ 94 w 160"/>
                <a:gd name="T75" fmla="*/ 206 h 245"/>
                <a:gd name="T76" fmla="*/ 99 w 160"/>
                <a:gd name="T77" fmla="*/ 189 h 245"/>
                <a:gd name="T78" fmla="*/ 100 w 160"/>
                <a:gd name="T79" fmla="*/ 188 h 245"/>
                <a:gd name="T80" fmla="*/ 102 w 160"/>
                <a:gd name="T81" fmla="*/ 179 h 245"/>
                <a:gd name="T82" fmla="*/ 104 w 160"/>
                <a:gd name="T83" fmla="*/ 165 h 245"/>
                <a:gd name="T84" fmla="*/ 106 w 160"/>
                <a:gd name="T85" fmla="*/ 151 h 245"/>
                <a:gd name="T86" fmla="*/ 109 w 160"/>
                <a:gd name="T87" fmla="*/ 136 h 245"/>
                <a:gd name="T88" fmla="*/ 149 w 160"/>
                <a:gd name="T89" fmla="*/ 6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245">
                  <a:moveTo>
                    <a:pt x="149" y="64"/>
                  </a:moveTo>
                  <a:lnTo>
                    <a:pt x="149" y="64"/>
                  </a:lnTo>
                  <a:lnTo>
                    <a:pt x="153" y="62"/>
                  </a:lnTo>
                  <a:lnTo>
                    <a:pt x="155" y="58"/>
                  </a:lnTo>
                  <a:lnTo>
                    <a:pt x="156" y="55"/>
                  </a:lnTo>
                  <a:lnTo>
                    <a:pt x="158" y="51"/>
                  </a:lnTo>
                  <a:lnTo>
                    <a:pt x="159" y="46"/>
                  </a:lnTo>
                  <a:lnTo>
                    <a:pt x="160" y="42"/>
                  </a:lnTo>
                  <a:lnTo>
                    <a:pt x="160" y="39"/>
                  </a:lnTo>
                  <a:lnTo>
                    <a:pt x="160" y="35"/>
                  </a:lnTo>
                  <a:lnTo>
                    <a:pt x="160" y="32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58" y="25"/>
                  </a:lnTo>
                  <a:lnTo>
                    <a:pt x="155" y="20"/>
                  </a:lnTo>
                  <a:lnTo>
                    <a:pt x="151" y="16"/>
                  </a:lnTo>
                  <a:lnTo>
                    <a:pt x="147" y="12"/>
                  </a:lnTo>
                  <a:lnTo>
                    <a:pt x="143" y="8"/>
                  </a:lnTo>
                  <a:lnTo>
                    <a:pt x="138" y="5"/>
                  </a:lnTo>
                  <a:lnTo>
                    <a:pt x="134" y="3"/>
                  </a:lnTo>
                  <a:lnTo>
                    <a:pt x="129" y="1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4" y="2"/>
                  </a:lnTo>
                  <a:lnTo>
                    <a:pt x="109" y="4"/>
                  </a:lnTo>
                  <a:lnTo>
                    <a:pt x="104" y="6"/>
                  </a:lnTo>
                  <a:lnTo>
                    <a:pt x="99" y="8"/>
                  </a:lnTo>
                  <a:lnTo>
                    <a:pt x="96" y="12"/>
                  </a:lnTo>
                  <a:lnTo>
                    <a:pt x="93" y="16"/>
                  </a:lnTo>
                  <a:lnTo>
                    <a:pt x="90" y="20"/>
                  </a:lnTo>
                  <a:lnTo>
                    <a:pt x="87" y="28"/>
                  </a:lnTo>
                  <a:lnTo>
                    <a:pt x="84" y="3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8" y="50"/>
                  </a:lnTo>
                  <a:lnTo>
                    <a:pt x="75" y="55"/>
                  </a:lnTo>
                  <a:lnTo>
                    <a:pt x="74" y="62"/>
                  </a:lnTo>
                  <a:lnTo>
                    <a:pt x="72" y="69"/>
                  </a:lnTo>
                  <a:lnTo>
                    <a:pt x="71" y="78"/>
                  </a:lnTo>
                  <a:lnTo>
                    <a:pt x="70" y="85"/>
                  </a:lnTo>
                  <a:lnTo>
                    <a:pt x="68" y="92"/>
                  </a:lnTo>
                  <a:lnTo>
                    <a:pt x="66" y="100"/>
                  </a:lnTo>
                  <a:lnTo>
                    <a:pt x="63" y="105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52" y="119"/>
                  </a:lnTo>
                  <a:lnTo>
                    <a:pt x="43" y="129"/>
                  </a:lnTo>
                  <a:lnTo>
                    <a:pt x="35" y="137"/>
                  </a:lnTo>
                  <a:lnTo>
                    <a:pt x="28" y="145"/>
                  </a:lnTo>
                  <a:lnTo>
                    <a:pt x="20" y="154"/>
                  </a:lnTo>
                  <a:lnTo>
                    <a:pt x="14" y="162"/>
                  </a:lnTo>
                  <a:lnTo>
                    <a:pt x="9" y="172"/>
                  </a:lnTo>
                  <a:lnTo>
                    <a:pt x="5" y="181"/>
                  </a:lnTo>
                  <a:lnTo>
                    <a:pt x="2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1" y="211"/>
                  </a:lnTo>
                  <a:lnTo>
                    <a:pt x="3" y="217"/>
                  </a:lnTo>
                  <a:lnTo>
                    <a:pt x="6" y="224"/>
                  </a:lnTo>
                  <a:lnTo>
                    <a:pt x="9" y="230"/>
                  </a:lnTo>
                  <a:lnTo>
                    <a:pt x="13" y="235"/>
                  </a:lnTo>
                  <a:lnTo>
                    <a:pt x="17" y="239"/>
                  </a:lnTo>
                  <a:lnTo>
                    <a:pt x="22" y="242"/>
                  </a:lnTo>
                  <a:lnTo>
                    <a:pt x="28" y="244"/>
                  </a:lnTo>
                  <a:lnTo>
                    <a:pt x="34" y="245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53" y="242"/>
                  </a:lnTo>
                  <a:lnTo>
                    <a:pt x="63" y="239"/>
                  </a:lnTo>
                  <a:lnTo>
                    <a:pt x="71" y="236"/>
                  </a:lnTo>
                  <a:lnTo>
                    <a:pt x="78" y="231"/>
                  </a:lnTo>
                  <a:lnTo>
                    <a:pt x="83" y="226"/>
                  </a:lnTo>
                  <a:lnTo>
                    <a:pt x="87" y="219"/>
                  </a:lnTo>
                  <a:lnTo>
                    <a:pt x="91" y="213"/>
                  </a:lnTo>
                  <a:lnTo>
                    <a:pt x="94" y="206"/>
                  </a:lnTo>
                  <a:lnTo>
                    <a:pt x="97" y="198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100" y="188"/>
                  </a:lnTo>
                  <a:lnTo>
                    <a:pt x="102" y="184"/>
                  </a:lnTo>
                  <a:lnTo>
                    <a:pt x="102" y="179"/>
                  </a:lnTo>
                  <a:lnTo>
                    <a:pt x="103" y="173"/>
                  </a:lnTo>
                  <a:lnTo>
                    <a:pt x="104" y="165"/>
                  </a:lnTo>
                  <a:lnTo>
                    <a:pt x="105" y="158"/>
                  </a:lnTo>
                  <a:lnTo>
                    <a:pt x="106" y="151"/>
                  </a:lnTo>
                  <a:lnTo>
                    <a:pt x="107" y="143"/>
                  </a:lnTo>
                  <a:lnTo>
                    <a:pt x="109" y="136"/>
                  </a:lnTo>
                  <a:lnTo>
                    <a:pt x="110" y="130"/>
                  </a:lnTo>
                  <a:lnTo>
                    <a:pt x="149" y="64"/>
                  </a:lnTo>
                  <a:lnTo>
                    <a:pt x="149" y="64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7" name="Freeform 419">
              <a:extLst>
                <a:ext uri="{FF2B5EF4-FFF2-40B4-BE49-F238E27FC236}">
                  <a16:creationId xmlns:a16="http://schemas.microsoft.com/office/drawing/2014/main" id="{A287F4EA-5D77-6161-B2FB-88EA0BD17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508"/>
              <a:ext cx="27" cy="41"/>
            </a:xfrm>
            <a:custGeom>
              <a:avLst/>
              <a:gdLst>
                <a:gd name="T0" fmla="*/ 149 w 160"/>
                <a:gd name="T1" fmla="*/ 64 h 245"/>
                <a:gd name="T2" fmla="*/ 155 w 160"/>
                <a:gd name="T3" fmla="*/ 58 h 245"/>
                <a:gd name="T4" fmla="*/ 158 w 160"/>
                <a:gd name="T5" fmla="*/ 51 h 245"/>
                <a:gd name="T6" fmla="*/ 160 w 160"/>
                <a:gd name="T7" fmla="*/ 42 h 245"/>
                <a:gd name="T8" fmla="*/ 160 w 160"/>
                <a:gd name="T9" fmla="*/ 35 h 245"/>
                <a:gd name="T10" fmla="*/ 160 w 160"/>
                <a:gd name="T11" fmla="*/ 30 h 245"/>
                <a:gd name="T12" fmla="*/ 158 w 160"/>
                <a:gd name="T13" fmla="*/ 25 h 245"/>
                <a:gd name="T14" fmla="*/ 151 w 160"/>
                <a:gd name="T15" fmla="*/ 16 h 245"/>
                <a:gd name="T16" fmla="*/ 143 w 160"/>
                <a:gd name="T17" fmla="*/ 8 h 245"/>
                <a:gd name="T18" fmla="*/ 134 w 160"/>
                <a:gd name="T19" fmla="*/ 3 h 245"/>
                <a:gd name="T20" fmla="*/ 124 w 160"/>
                <a:gd name="T21" fmla="*/ 0 h 245"/>
                <a:gd name="T22" fmla="*/ 120 w 160"/>
                <a:gd name="T23" fmla="*/ 0 h 245"/>
                <a:gd name="T24" fmla="*/ 109 w 160"/>
                <a:gd name="T25" fmla="*/ 4 h 245"/>
                <a:gd name="T26" fmla="*/ 99 w 160"/>
                <a:gd name="T27" fmla="*/ 8 h 245"/>
                <a:gd name="T28" fmla="*/ 93 w 160"/>
                <a:gd name="T29" fmla="*/ 16 h 245"/>
                <a:gd name="T30" fmla="*/ 87 w 160"/>
                <a:gd name="T31" fmla="*/ 28 h 245"/>
                <a:gd name="T32" fmla="*/ 80 w 160"/>
                <a:gd name="T33" fmla="*/ 44 h 245"/>
                <a:gd name="T34" fmla="*/ 78 w 160"/>
                <a:gd name="T35" fmla="*/ 50 h 245"/>
                <a:gd name="T36" fmla="*/ 74 w 160"/>
                <a:gd name="T37" fmla="*/ 62 h 245"/>
                <a:gd name="T38" fmla="*/ 71 w 160"/>
                <a:gd name="T39" fmla="*/ 78 h 245"/>
                <a:gd name="T40" fmla="*/ 68 w 160"/>
                <a:gd name="T41" fmla="*/ 92 h 245"/>
                <a:gd name="T42" fmla="*/ 63 w 160"/>
                <a:gd name="T43" fmla="*/ 105 h 245"/>
                <a:gd name="T44" fmla="*/ 60 w 160"/>
                <a:gd name="T45" fmla="*/ 110 h 245"/>
                <a:gd name="T46" fmla="*/ 43 w 160"/>
                <a:gd name="T47" fmla="*/ 129 h 245"/>
                <a:gd name="T48" fmla="*/ 28 w 160"/>
                <a:gd name="T49" fmla="*/ 145 h 245"/>
                <a:gd name="T50" fmla="*/ 14 w 160"/>
                <a:gd name="T51" fmla="*/ 162 h 245"/>
                <a:gd name="T52" fmla="*/ 5 w 160"/>
                <a:gd name="T53" fmla="*/ 181 h 245"/>
                <a:gd name="T54" fmla="*/ 0 w 160"/>
                <a:gd name="T55" fmla="*/ 205 h 245"/>
                <a:gd name="T56" fmla="*/ 1 w 160"/>
                <a:gd name="T57" fmla="*/ 211 h 245"/>
                <a:gd name="T58" fmla="*/ 6 w 160"/>
                <a:gd name="T59" fmla="*/ 224 h 245"/>
                <a:gd name="T60" fmla="*/ 13 w 160"/>
                <a:gd name="T61" fmla="*/ 235 h 245"/>
                <a:gd name="T62" fmla="*/ 22 w 160"/>
                <a:gd name="T63" fmla="*/ 242 h 245"/>
                <a:gd name="T64" fmla="*/ 34 w 160"/>
                <a:gd name="T65" fmla="*/ 245 h 245"/>
                <a:gd name="T66" fmla="*/ 40 w 160"/>
                <a:gd name="T67" fmla="*/ 244 h 245"/>
                <a:gd name="T68" fmla="*/ 63 w 160"/>
                <a:gd name="T69" fmla="*/ 239 h 245"/>
                <a:gd name="T70" fmla="*/ 78 w 160"/>
                <a:gd name="T71" fmla="*/ 231 h 245"/>
                <a:gd name="T72" fmla="*/ 87 w 160"/>
                <a:gd name="T73" fmla="*/ 219 h 245"/>
                <a:gd name="T74" fmla="*/ 94 w 160"/>
                <a:gd name="T75" fmla="*/ 206 h 245"/>
                <a:gd name="T76" fmla="*/ 99 w 160"/>
                <a:gd name="T77" fmla="*/ 189 h 245"/>
                <a:gd name="T78" fmla="*/ 100 w 160"/>
                <a:gd name="T79" fmla="*/ 188 h 245"/>
                <a:gd name="T80" fmla="*/ 102 w 160"/>
                <a:gd name="T81" fmla="*/ 179 h 245"/>
                <a:gd name="T82" fmla="*/ 104 w 160"/>
                <a:gd name="T83" fmla="*/ 165 h 245"/>
                <a:gd name="T84" fmla="*/ 106 w 160"/>
                <a:gd name="T85" fmla="*/ 151 h 245"/>
                <a:gd name="T86" fmla="*/ 109 w 160"/>
                <a:gd name="T87" fmla="*/ 136 h 245"/>
                <a:gd name="T88" fmla="*/ 149 w 160"/>
                <a:gd name="T89" fmla="*/ 6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245">
                  <a:moveTo>
                    <a:pt x="149" y="64"/>
                  </a:moveTo>
                  <a:lnTo>
                    <a:pt x="149" y="64"/>
                  </a:lnTo>
                  <a:lnTo>
                    <a:pt x="153" y="62"/>
                  </a:lnTo>
                  <a:lnTo>
                    <a:pt x="155" y="58"/>
                  </a:lnTo>
                  <a:lnTo>
                    <a:pt x="156" y="55"/>
                  </a:lnTo>
                  <a:lnTo>
                    <a:pt x="158" y="51"/>
                  </a:lnTo>
                  <a:lnTo>
                    <a:pt x="159" y="46"/>
                  </a:lnTo>
                  <a:lnTo>
                    <a:pt x="160" y="42"/>
                  </a:lnTo>
                  <a:lnTo>
                    <a:pt x="160" y="39"/>
                  </a:lnTo>
                  <a:lnTo>
                    <a:pt x="160" y="35"/>
                  </a:lnTo>
                  <a:lnTo>
                    <a:pt x="160" y="32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58" y="25"/>
                  </a:lnTo>
                  <a:lnTo>
                    <a:pt x="155" y="20"/>
                  </a:lnTo>
                  <a:lnTo>
                    <a:pt x="151" y="16"/>
                  </a:lnTo>
                  <a:lnTo>
                    <a:pt x="147" y="12"/>
                  </a:lnTo>
                  <a:lnTo>
                    <a:pt x="143" y="8"/>
                  </a:lnTo>
                  <a:lnTo>
                    <a:pt x="138" y="5"/>
                  </a:lnTo>
                  <a:lnTo>
                    <a:pt x="134" y="3"/>
                  </a:lnTo>
                  <a:lnTo>
                    <a:pt x="129" y="1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4" y="2"/>
                  </a:lnTo>
                  <a:lnTo>
                    <a:pt x="109" y="4"/>
                  </a:lnTo>
                  <a:lnTo>
                    <a:pt x="104" y="6"/>
                  </a:lnTo>
                  <a:lnTo>
                    <a:pt x="99" y="8"/>
                  </a:lnTo>
                  <a:lnTo>
                    <a:pt x="96" y="12"/>
                  </a:lnTo>
                  <a:lnTo>
                    <a:pt x="93" y="16"/>
                  </a:lnTo>
                  <a:lnTo>
                    <a:pt x="90" y="20"/>
                  </a:lnTo>
                  <a:lnTo>
                    <a:pt x="87" y="28"/>
                  </a:lnTo>
                  <a:lnTo>
                    <a:pt x="84" y="3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8" y="50"/>
                  </a:lnTo>
                  <a:lnTo>
                    <a:pt x="75" y="55"/>
                  </a:lnTo>
                  <a:lnTo>
                    <a:pt x="74" y="62"/>
                  </a:lnTo>
                  <a:lnTo>
                    <a:pt x="72" y="69"/>
                  </a:lnTo>
                  <a:lnTo>
                    <a:pt x="71" y="78"/>
                  </a:lnTo>
                  <a:lnTo>
                    <a:pt x="70" y="85"/>
                  </a:lnTo>
                  <a:lnTo>
                    <a:pt x="68" y="92"/>
                  </a:lnTo>
                  <a:lnTo>
                    <a:pt x="66" y="100"/>
                  </a:lnTo>
                  <a:lnTo>
                    <a:pt x="63" y="105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52" y="119"/>
                  </a:lnTo>
                  <a:lnTo>
                    <a:pt x="43" y="129"/>
                  </a:lnTo>
                  <a:lnTo>
                    <a:pt x="35" y="137"/>
                  </a:lnTo>
                  <a:lnTo>
                    <a:pt x="28" y="145"/>
                  </a:lnTo>
                  <a:lnTo>
                    <a:pt x="20" y="154"/>
                  </a:lnTo>
                  <a:lnTo>
                    <a:pt x="14" y="162"/>
                  </a:lnTo>
                  <a:lnTo>
                    <a:pt x="9" y="172"/>
                  </a:lnTo>
                  <a:lnTo>
                    <a:pt x="5" y="181"/>
                  </a:lnTo>
                  <a:lnTo>
                    <a:pt x="2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1" y="211"/>
                  </a:lnTo>
                  <a:lnTo>
                    <a:pt x="3" y="217"/>
                  </a:lnTo>
                  <a:lnTo>
                    <a:pt x="6" y="224"/>
                  </a:lnTo>
                  <a:lnTo>
                    <a:pt x="9" y="230"/>
                  </a:lnTo>
                  <a:lnTo>
                    <a:pt x="13" y="235"/>
                  </a:lnTo>
                  <a:lnTo>
                    <a:pt x="17" y="239"/>
                  </a:lnTo>
                  <a:lnTo>
                    <a:pt x="22" y="242"/>
                  </a:lnTo>
                  <a:lnTo>
                    <a:pt x="28" y="244"/>
                  </a:lnTo>
                  <a:lnTo>
                    <a:pt x="34" y="245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53" y="242"/>
                  </a:lnTo>
                  <a:lnTo>
                    <a:pt x="63" y="239"/>
                  </a:lnTo>
                  <a:lnTo>
                    <a:pt x="71" y="236"/>
                  </a:lnTo>
                  <a:lnTo>
                    <a:pt x="78" y="231"/>
                  </a:lnTo>
                  <a:lnTo>
                    <a:pt x="83" y="226"/>
                  </a:lnTo>
                  <a:lnTo>
                    <a:pt x="87" y="219"/>
                  </a:lnTo>
                  <a:lnTo>
                    <a:pt x="91" y="213"/>
                  </a:lnTo>
                  <a:lnTo>
                    <a:pt x="94" y="206"/>
                  </a:lnTo>
                  <a:lnTo>
                    <a:pt x="97" y="198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100" y="188"/>
                  </a:lnTo>
                  <a:lnTo>
                    <a:pt x="102" y="184"/>
                  </a:lnTo>
                  <a:lnTo>
                    <a:pt x="102" y="179"/>
                  </a:lnTo>
                  <a:lnTo>
                    <a:pt x="103" y="173"/>
                  </a:lnTo>
                  <a:lnTo>
                    <a:pt x="104" y="165"/>
                  </a:lnTo>
                  <a:lnTo>
                    <a:pt x="105" y="158"/>
                  </a:lnTo>
                  <a:lnTo>
                    <a:pt x="106" y="151"/>
                  </a:lnTo>
                  <a:lnTo>
                    <a:pt x="107" y="143"/>
                  </a:lnTo>
                  <a:lnTo>
                    <a:pt x="109" y="136"/>
                  </a:lnTo>
                  <a:lnTo>
                    <a:pt x="110" y="130"/>
                  </a:lnTo>
                  <a:lnTo>
                    <a:pt x="149" y="64"/>
                  </a:lnTo>
                  <a:lnTo>
                    <a:pt x="149" y="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8" name="Freeform 420">
              <a:extLst>
                <a:ext uri="{FF2B5EF4-FFF2-40B4-BE49-F238E27FC236}">
                  <a16:creationId xmlns:a16="http://schemas.microsoft.com/office/drawing/2014/main" id="{DFAE2A86-E642-B44A-8B2B-821502473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510"/>
              <a:ext cx="7" cy="17"/>
            </a:xfrm>
            <a:custGeom>
              <a:avLst/>
              <a:gdLst>
                <a:gd name="T0" fmla="*/ 1 w 42"/>
                <a:gd name="T1" fmla="*/ 5 h 105"/>
                <a:gd name="T2" fmla="*/ 1 w 42"/>
                <a:gd name="T3" fmla="*/ 6 h 105"/>
                <a:gd name="T4" fmla="*/ 3 w 42"/>
                <a:gd name="T5" fmla="*/ 7 h 105"/>
                <a:gd name="T6" fmla="*/ 6 w 42"/>
                <a:gd name="T7" fmla="*/ 9 h 105"/>
                <a:gd name="T8" fmla="*/ 10 w 42"/>
                <a:gd name="T9" fmla="*/ 14 h 105"/>
                <a:gd name="T10" fmla="*/ 15 w 42"/>
                <a:gd name="T11" fmla="*/ 21 h 105"/>
                <a:gd name="T12" fmla="*/ 20 w 42"/>
                <a:gd name="T13" fmla="*/ 24 h 105"/>
                <a:gd name="T14" fmla="*/ 24 w 42"/>
                <a:gd name="T15" fmla="*/ 32 h 105"/>
                <a:gd name="T16" fmla="*/ 25 w 42"/>
                <a:gd name="T17" fmla="*/ 40 h 105"/>
                <a:gd name="T18" fmla="*/ 25 w 42"/>
                <a:gd name="T19" fmla="*/ 48 h 105"/>
                <a:gd name="T20" fmla="*/ 23 w 42"/>
                <a:gd name="T21" fmla="*/ 56 h 105"/>
                <a:gd name="T22" fmla="*/ 21 w 42"/>
                <a:gd name="T23" fmla="*/ 60 h 105"/>
                <a:gd name="T24" fmla="*/ 16 w 42"/>
                <a:gd name="T25" fmla="*/ 70 h 105"/>
                <a:gd name="T26" fmla="*/ 9 w 42"/>
                <a:gd name="T27" fmla="*/ 81 h 105"/>
                <a:gd name="T28" fmla="*/ 3 w 42"/>
                <a:gd name="T29" fmla="*/ 94 h 105"/>
                <a:gd name="T30" fmla="*/ 0 w 42"/>
                <a:gd name="T31" fmla="*/ 102 h 105"/>
                <a:gd name="T32" fmla="*/ 1 w 42"/>
                <a:gd name="T33" fmla="*/ 105 h 105"/>
                <a:gd name="T34" fmla="*/ 36 w 42"/>
                <a:gd name="T35" fmla="*/ 51 h 105"/>
                <a:gd name="T36" fmla="*/ 37 w 42"/>
                <a:gd name="T37" fmla="*/ 48 h 105"/>
                <a:gd name="T38" fmla="*/ 40 w 42"/>
                <a:gd name="T39" fmla="*/ 43 h 105"/>
                <a:gd name="T40" fmla="*/ 42 w 42"/>
                <a:gd name="T41" fmla="*/ 37 h 105"/>
                <a:gd name="T42" fmla="*/ 42 w 42"/>
                <a:gd name="T43" fmla="*/ 32 h 105"/>
                <a:gd name="T44" fmla="*/ 41 w 42"/>
                <a:gd name="T45" fmla="*/ 27 h 105"/>
                <a:gd name="T46" fmla="*/ 40 w 42"/>
                <a:gd name="T47" fmla="*/ 26 h 105"/>
                <a:gd name="T48" fmla="*/ 37 w 42"/>
                <a:gd name="T49" fmla="*/ 17 h 105"/>
                <a:gd name="T50" fmla="*/ 32 w 42"/>
                <a:gd name="T51" fmla="*/ 9 h 105"/>
                <a:gd name="T52" fmla="*/ 25 w 42"/>
                <a:gd name="T53" fmla="*/ 3 h 105"/>
                <a:gd name="T54" fmla="*/ 18 w 42"/>
                <a:gd name="T55" fmla="*/ 0 h 105"/>
                <a:gd name="T56" fmla="*/ 11 w 42"/>
                <a:gd name="T57" fmla="*/ 0 h 105"/>
                <a:gd name="T58" fmla="*/ 9 w 42"/>
                <a:gd name="T59" fmla="*/ 1 h 105"/>
                <a:gd name="T60" fmla="*/ 5 w 42"/>
                <a:gd name="T61" fmla="*/ 2 h 105"/>
                <a:gd name="T62" fmla="*/ 3 w 42"/>
                <a:gd name="T63" fmla="*/ 3 h 105"/>
                <a:gd name="T64" fmla="*/ 2 w 42"/>
                <a:gd name="T65" fmla="*/ 4 h 105"/>
                <a:gd name="T66" fmla="*/ 1 w 42"/>
                <a:gd name="T67" fmla="*/ 5 h 105"/>
                <a:gd name="T68" fmla="*/ 1 w 42"/>
                <a:gd name="T69" fmla="*/ 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05">
                  <a:moveTo>
                    <a:pt x="1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6" y="9"/>
                  </a:lnTo>
                  <a:lnTo>
                    <a:pt x="8" y="11"/>
                  </a:lnTo>
                  <a:lnTo>
                    <a:pt x="10" y="14"/>
                  </a:lnTo>
                  <a:lnTo>
                    <a:pt x="13" y="1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2"/>
                  </a:lnTo>
                  <a:lnTo>
                    <a:pt x="25" y="35"/>
                  </a:lnTo>
                  <a:lnTo>
                    <a:pt x="25" y="40"/>
                  </a:lnTo>
                  <a:lnTo>
                    <a:pt x="25" y="44"/>
                  </a:lnTo>
                  <a:lnTo>
                    <a:pt x="25" y="48"/>
                  </a:lnTo>
                  <a:lnTo>
                    <a:pt x="24" y="52"/>
                  </a:lnTo>
                  <a:lnTo>
                    <a:pt x="23" y="56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19" y="65"/>
                  </a:lnTo>
                  <a:lnTo>
                    <a:pt x="16" y="70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6" y="87"/>
                  </a:lnTo>
                  <a:lnTo>
                    <a:pt x="3" y="94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31" y="66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7" y="48"/>
                  </a:lnTo>
                  <a:lnTo>
                    <a:pt x="39" y="46"/>
                  </a:lnTo>
                  <a:lnTo>
                    <a:pt x="40" y="43"/>
                  </a:lnTo>
                  <a:lnTo>
                    <a:pt x="41" y="41"/>
                  </a:lnTo>
                  <a:lnTo>
                    <a:pt x="42" y="37"/>
                  </a:lnTo>
                  <a:lnTo>
                    <a:pt x="42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1" y="27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21"/>
                  </a:lnTo>
                  <a:lnTo>
                    <a:pt x="37" y="17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29" y="5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9" name="Freeform 421">
              <a:extLst>
                <a:ext uri="{FF2B5EF4-FFF2-40B4-BE49-F238E27FC236}">
                  <a16:creationId xmlns:a16="http://schemas.microsoft.com/office/drawing/2014/main" id="{B254358F-8883-CD17-689E-1DE2620D6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36"/>
              <a:ext cx="5" cy="12"/>
            </a:xfrm>
            <a:custGeom>
              <a:avLst/>
              <a:gdLst>
                <a:gd name="T0" fmla="*/ 21 w 31"/>
                <a:gd name="T1" fmla="*/ 7 h 71"/>
                <a:gd name="T2" fmla="*/ 21 w 31"/>
                <a:gd name="T3" fmla="*/ 7 h 71"/>
                <a:gd name="T4" fmla="*/ 23 w 31"/>
                <a:gd name="T5" fmla="*/ 4 h 71"/>
                <a:gd name="T6" fmla="*/ 23 w 31"/>
                <a:gd name="T7" fmla="*/ 1 h 71"/>
                <a:gd name="T8" fmla="*/ 23 w 31"/>
                <a:gd name="T9" fmla="*/ 0 h 71"/>
                <a:gd name="T10" fmla="*/ 21 w 31"/>
                <a:gd name="T11" fmla="*/ 0 h 71"/>
                <a:gd name="T12" fmla="*/ 20 w 31"/>
                <a:gd name="T13" fmla="*/ 1 h 71"/>
                <a:gd name="T14" fmla="*/ 17 w 31"/>
                <a:gd name="T15" fmla="*/ 2 h 71"/>
                <a:gd name="T16" fmla="*/ 14 w 31"/>
                <a:gd name="T17" fmla="*/ 5 h 71"/>
                <a:gd name="T18" fmla="*/ 12 w 31"/>
                <a:gd name="T19" fmla="*/ 6 h 71"/>
                <a:gd name="T20" fmla="*/ 11 w 31"/>
                <a:gd name="T21" fmla="*/ 7 h 71"/>
                <a:gd name="T22" fmla="*/ 11 w 31"/>
                <a:gd name="T23" fmla="*/ 7 h 71"/>
                <a:gd name="T24" fmla="*/ 11 w 31"/>
                <a:gd name="T25" fmla="*/ 7 h 71"/>
                <a:gd name="T26" fmla="*/ 8 w 31"/>
                <a:gd name="T27" fmla="*/ 9 h 71"/>
                <a:gd name="T28" fmla="*/ 6 w 31"/>
                <a:gd name="T29" fmla="*/ 12 h 71"/>
                <a:gd name="T30" fmla="*/ 4 w 31"/>
                <a:gd name="T31" fmla="*/ 15 h 71"/>
                <a:gd name="T32" fmla="*/ 2 w 31"/>
                <a:gd name="T33" fmla="*/ 18 h 71"/>
                <a:gd name="T34" fmla="*/ 1 w 31"/>
                <a:gd name="T35" fmla="*/ 22 h 71"/>
                <a:gd name="T36" fmla="*/ 1 w 31"/>
                <a:gd name="T37" fmla="*/ 26 h 71"/>
                <a:gd name="T38" fmla="*/ 0 w 31"/>
                <a:gd name="T39" fmla="*/ 31 h 71"/>
                <a:gd name="T40" fmla="*/ 0 w 31"/>
                <a:gd name="T41" fmla="*/ 35 h 71"/>
                <a:gd name="T42" fmla="*/ 1 w 31"/>
                <a:gd name="T43" fmla="*/ 38 h 71"/>
                <a:gd name="T44" fmla="*/ 1 w 31"/>
                <a:gd name="T45" fmla="*/ 42 h 71"/>
                <a:gd name="T46" fmla="*/ 1 w 31"/>
                <a:gd name="T47" fmla="*/ 42 h 71"/>
                <a:gd name="T48" fmla="*/ 2 w 31"/>
                <a:gd name="T49" fmla="*/ 45 h 71"/>
                <a:gd name="T50" fmla="*/ 3 w 31"/>
                <a:gd name="T51" fmla="*/ 49 h 71"/>
                <a:gd name="T52" fmla="*/ 5 w 31"/>
                <a:gd name="T53" fmla="*/ 54 h 71"/>
                <a:gd name="T54" fmla="*/ 8 w 31"/>
                <a:gd name="T55" fmla="*/ 58 h 71"/>
                <a:gd name="T56" fmla="*/ 11 w 31"/>
                <a:gd name="T57" fmla="*/ 61 h 71"/>
                <a:gd name="T58" fmla="*/ 14 w 31"/>
                <a:gd name="T59" fmla="*/ 65 h 71"/>
                <a:gd name="T60" fmla="*/ 19 w 31"/>
                <a:gd name="T61" fmla="*/ 67 h 71"/>
                <a:gd name="T62" fmla="*/ 23 w 31"/>
                <a:gd name="T63" fmla="*/ 69 h 71"/>
                <a:gd name="T64" fmla="*/ 27 w 31"/>
                <a:gd name="T65" fmla="*/ 71 h 71"/>
                <a:gd name="T66" fmla="*/ 31 w 31"/>
                <a:gd name="T67" fmla="*/ 71 h 71"/>
                <a:gd name="T68" fmla="*/ 31 w 31"/>
                <a:gd name="T69" fmla="*/ 71 h 71"/>
                <a:gd name="T70" fmla="*/ 31 w 31"/>
                <a:gd name="T71" fmla="*/ 70 h 71"/>
                <a:gd name="T72" fmla="*/ 29 w 31"/>
                <a:gd name="T73" fmla="*/ 67 h 71"/>
                <a:gd name="T74" fmla="*/ 25 w 31"/>
                <a:gd name="T75" fmla="*/ 63 h 71"/>
                <a:gd name="T76" fmla="*/ 21 w 31"/>
                <a:gd name="T77" fmla="*/ 58 h 71"/>
                <a:gd name="T78" fmla="*/ 17 w 31"/>
                <a:gd name="T79" fmla="*/ 51 h 71"/>
                <a:gd name="T80" fmla="*/ 12 w 31"/>
                <a:gd name="T81" fmla="*/ 44 h 71"/>
                <a:gd name="T82" fmla="*/ 10 w 31"/>
                <a:gd name="T83" fmla="*/ 36 h 71"/>
                <a:gd name="T84" fmla="*/ 10 w 31"/>
                <a:gd name="T85" fmla="*/ 26 h 71"/>
                <a:gd name="T86" fmla="*/ 13 w 31"/>
                <a:gd name="T87" fmla="*/ 17 h 71"/>
                <a:gd name="T88" fmla="*/ 21 w 31"/>
                <a:gd name="T89" fmla="*/ 7 h 71"/>
                <a:gd name="T90" fmla="*/ 21 w 31"/>
                <a:gd name="T91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71">
                  <a:moveTo>
                    <a:pt x="21" y="7"/>
                  </a:moveTo>
                  <a:lnTo>
                    <a:pt x="21" y="7"/>
                  </a:lnTo>
                  <a:lnTo>
                    <a:pt x="23" y="4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8" y="9"/>
                  </a:lnTo>
                  <a:lnTo>
                    <a:pt x="6" y="12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2" y="45"/>
                  </a:lnTo>
                  <a:lnTo>
                    <a:pt x="3" y="49"/>
                  </a:lnTo>
                  <a:lnTo>
                    <a:pt x="5" y="54"/>
                  </a:lnTo>
                  <a:lnTo>
                    <a:pt x="8" y="58"/>
                  </a:lnTo>
                  <a:lnTo>
                    <a:pt x="11" y="61"/>
                  </a:lnTo>
                  <a:lnTo>
                    <a:pt x="14" y="65"/>
                  </a:lnTo>
                  <a:lnTo>
                    <a:pt x="19" y="67"/>
                  </a:lnTo>
                  <a:lnTo>
                    <a:pt x="23" y="69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29" y="67"/>
                  </a:lnTo>
                  <a:lnTo>
                    <a:pt x="25" y="63"/>
                  </a:lnTo>
                  <a:lnTo>
                    <a:pt x="21" y="58"/>
                  </a:lnTo>
                  <a:lnTo>
                    <a:pt x="17" y="51"/>
                  </a:lnTo>
                  <a:lnTo>
                    <a:pt x="12" y="44"/>
                  </a:lnTo>
                  <a:lnTo>
                    <a:pt x="10" y="36"/>
                  </a:lnTo>
                  <a:lnTo>
                    <a:pt x="10" y="26"/>
                  </a:lnTo>
                  <a:lnTo>
                    <a:pt x="13" y="17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0" name="Freeform 422">
              <a:extLst>
                <a:ext uri="{FF2B5EF4-FFF2-40B4-BE49-F238E27FC236}">
                  <a16:creationId xmlns:a16="http://schemas.microsoft.com/office/drawing/2014/main" id="{DF48AE07-59E5-13B5-2E88-AF8CD8994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1533"/>
              <a:ext cx="44" cy="57"/>
            </a:xfrm>
            <a:custGeom>
              <a:avLst/>
              <a:gdLst>
                <a:gd name="T0" fmla="*/ 260 w 266"/>
                <a:gd name="T1" fmla="*/ 57 h 341"/>
                <a:gd name="T2" fmla="*/ 260 w 266"/>
                <a:gd name="T3" fmla="*/ 57 h 341"/>
                <a:gd name="T4" fmla="*/ 258 w 266"/>
                <a:gd name="T5" fmla="*/ 54 h 341"/>
                <a:gd name="T6" fmla="*/ 253 w 266"/>
                <a:gd name="T7" fmla="*/ 46 h 341"/>
                <a:gd name="T8" fmla="*/ 245 w 266"/>
                <a:gd name="T9" fmla="*/ 36 h 341"/>
                <a:gd name="T10" fmla="*/ 233 w 266"/>
                <a:gd name="T11" fmla="*/ 26 h 341"/>
                <a:gd name="T12" fmla="*/ 219 w 266"/>
                <a:gd name="T13" fmla="*/ 14 h 341"/>
                <a:gd name="T14" fmla="*/ 202 w 266"/>
                <a:gd name="T15" fmla="*/ 5 h 341"/>
                <a:gd name="T16" fmla="*/ 184 w 266"/>
                <a:gd name="T17" fmla="*/ 0 h 341"/>
                <a:gd name="T18" fmla="*/ 165 w 266"/>
                <a:gd name="T19" fmla="*/ 0 h 341"/>
                <a:gd name="T20" fmla="*/ 143 w 266"/>
                <a:gd name="T21" fmla="*/ 7 h 341"/>
                <a:gd name="T22" fmla="*/ 120 w 266"/>
                <a:gd name="T23" fmla="*/ 21 h 341"/>
                <a:gd name="T24" fmla="*/ 120 w 266"/>
                <a:gd name="T25" fmla="*/ 21 h 341"/>
                <a:gd name="T26" fmla="*/ 97 w 266"/>
                <a:gd name="T27" fmla="*/ 43 h 341"/>
                <a:gd name="T28" fmla="*/ 75 w 266"/>
                <a:gd name="T29" fmla="*/ 68 h 341"/>
                <a:gd name="T30" fmla="*/ 54 w 266"/>
                <a:gd name="T31" fmla="*/ 95 h 341"/>
                <a:gd name="T32" fmla="*/ 37 w 266"/>
                <a:gd name="T33" fmla="*/ 124 h 341"/>
                <a:gd name="T34" fmla="*/ 22 w 266"/>
                <a:gd name="T35" fmla="*/ 153 h 341"/>
                <a:gd name="T36" fmla="*/ 11 w 266"/>
                <a:gd name="T37" fmla="*/ 183 h 341"/>
                <a:gd name="T38" fmla="*/ 3 w 266"/>
                <a:gd name="T39" fmla="*/ 211 h 341"/>
                <a:gd name="T40" fmla="*/ 0 w 266"/>
                <a:gd name="T41" fmla="*/ 237 h 341"/>
                <a:gd name="T42" fmla="*/ 2 w 266"/>
                <a:gd name="T43" fmla="*/ 261 h 341"/>
                <a:gd name="T44" fmla="*/ 11 w 266"/>
                <a:gd name="T45" fmla="*/ 282 h 341"/>
                <a:gd name="T46" fmla="*/ 11 w 266"/>
                <a:gd name="T47" fmla="*/ 282 h 341"/>
                <a:gd name="T48" fmla="*/ 19 w 266"/>
                <a:gd name="T49" fmla="*/ 299 h 341"/>
                <a:gd name="T50" fmla="*/ 25 w 266"/>
                <a:gd name="T51" fmla="*/ 312 h 341"/>
                <a:gd name="T52" fmla="*/ 30 w 266"/>
                <a:gd name="T53" fmla="*/ 323 h 341"/>
                <a:gd name="T54" fmla="*/ 36 w 266"/>
                <a:gd name="T55" fmla="*/ 331 h 341"/>
                <a:gd name="T56" fmla="*/ 42 w 266"/>
                <a:gd name="T57" fmla="*/ 336 h 341"/>
                <a:gd name="T58" fmla="*/ 48 w 266"/>
                <a:gd name="T59" fmla="*/ 339 h 341"/>
                <a:gd name="T60" fmla="*/ 55 w 266"/>
                <a:gd name="T61" fmla="*/ 341 h 341"/>
                <a:gd name="T62" fmla="*/ 66 w 266"/>
                <a:gd name="T63" fmla="*/ 340 h 341"/>
                <a:gd name="T64" fmla="*/ 79 w 266"/>
                <a:gd name="T65" fmla="*/ 339 h 341"/>
                <a:gd name="T66" fmla="*/ 95 w 266"/>
                <a:gd name="T67" fmla="*/ 336 h 341"/>
                <a:gd name="T68" fmla="*/ 95 w 266"/>
                <a:gd name="T69" fmla="*/ 336 h 341"/>
                <a:gd name="T70" fmla="*/ 119 w 266"/>
                <a:gd name="T71" fmla="*/ 334 h 341"/>
                <a:gd name="T72" fmla="*/ 139 w 266"/>
                <a:gd name="T73" fmla="*/ 330 h 341"/>
                <a:gd name="T74" fmla="*/ 154 w 266"/>
                <a:gd name="T75" fmla="*/ 326 h 341"/>
                <a:gd name="T76" fmla="*/ 167 w 266"/>
                <a:gd name="T77" fmla="*/ 321 h 341"/>
                <a:gd name="T78" fmla="*/ 178 w 266"/>
                <a:gd name="T79" fmla="*/ 316 h 341"/>
                <a:gd name="T80" fmla="*/ 188 w 266"/>
                <a:gd name="T81" fmla="*/ 310 h 341"/>
                <a:gd name="T82" fmla="*/ 196 w 266"/>
                <a:gd name="T83" fmla="*/ 303 h 341"/>
                <a:gd name="T84" fmla="*/ 204 w 266"/>
                <a:gd name="T85" fmla="*/ 295 h 341"/>
                <a:gd name="T86" fmla="*/ 215 w 266"/>
                <a:gd name="T87" fmla="*/ 286 h 341"/>
                <a:gd name="T88" fmla="*/ 225 w 266"/>
                <a:gd name="T89" fmla="*/ 277 h 341"/>
                <a:gd name="T90" fmla="*/ 225 w 266"/>
                <a:gd name="T91" fmla="*/ 277 h 341"/>
                <a:gd name="T92" fmla="*/ 235 w 266"/>
                <a:gd name="T93" fmla="*/ 264 h 341"/>
                <a:gd name="T94" fmla="*/ 245 w 266"/>
                <a:gd name="T95" fmla="*/ 246 h 341"/>
                <a:gd name="T96" fmla="*/ 252 w 266"/>
                <a:gd name="T97" fmla="*/ 226 h 341"/>
                <a:gd name="T98" fmla="*/ 258 w 266"/>
                <a:gd name="T99" fmla="*/ 201 h 341"/>
                <a:gd name="T100" fmla="*/ 263 w 266"/>
                <a:gd name="T101" fmla="*/ 175 h 341"/>
                <a:gd name="T102" fmla="*/ 265 w 266"/>
                <a:gd name="T103" fmla="*/ 147 h 341"/>
                <a:gd name="T104" fmla="*/ 266 w 266"/>
                <a:gd name="T105" fmla="*/ 121 h 341"/>
                <a:gd name="T106" fmla="*/ 266 w 266"/>
                <a:gd name="T107" fmla="*/ 96 h 341"/>
                <a:gd name="T108" fmla="*/ 264 w 266"/>
                <a:gd name="T109" fmla="*/ 75 h 341"/>
                <a:gd name="T110" fmla="*/ 260 w 266"/>
                <a:gd name="T111" fmla="*/ 57 h 341"/>
                <a:gd name="T112" fmla="*/ 260 w 266"/>
                <a:gd name="T113" fmla="*/ 5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6" h="341">
                  <a:moveTo>
                    <a:pt x="260" y="57"/>
                  </a:moveTo>
                  <a:lnTo>
                    <a:pt x="260" y="57"/>
                  </a:lnTo>
                  <a:lnTo>
                    <a:pt x="258" y="54"/>
                  </a:lnTo>
                  <a:lnTo>
                    <a:pt x="253" y="46"/>
                  </a:lnTo>
                  <a:lnTo>
                    <a:pt x="245" y="36"/>
                  </a:lnTo>
                  <a:lnTo>
                    <a:pt x="233" y="26"/>
                  </a:lnTo>
                  <a:lnTo>
                    <a:pt x="219" y="14"/>
                  </a:lnTo>
                  <a:lnTo>
                    <a:pt x="202" y="5"/>
                  </a:lnTo>
                  <a:lnTo>
                    <a:pt x="184" y="0"/>
                  </a:lnTo>
                  <a:lnTo>
                    <a:pt x="165" y="0"/>
                  </a:lnTo>
                  <a:lnTo>
                    <a:pt x="143" y="7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97" y="43"/>
                  </a:lnTo>
                  <a:lnTo>
                    <a:pt x="75" y="68"/>
                  </a:lnTo>
                  <a:lnTo>
                    <a:pt x="54" y="95"/>
                  </a:lnTo>
                  <a:lnTo>
                    <a:pt x="37" y="124"/>
                  </a:lnTo>
                  <a:lnTo>
                    <a:pt x="22" y="153"/>
                  </a:lnTo>
                  <a:lnTo>
                    <a:pt x="11" y="183"/>
                  </a:lnTo>
                  <a:lnTo>
                    <a:pt x="3" y="211"/>
                  </a:lnTo>
                  <a:lnTo>
                    <a:pt x="0" y="237"/>
                  </a:lnTo>
                  <a:lnTo>
                    <a:pt x="2" y="261"/>
                  </a:lnTo>
                  <a:lnTo>
                    <a:pt x="11" y="282"/>
                  </a:lnTo>
                  <a:lnTo>
                    <a:pt x="11" y="282"/>
                  </a:lnTo>
                  <a:lnTo>
                    <a:pt x="19" y="299"/>
                  </a:lnTo>
                  <a:lnTo>
                    <a:pt x="25" y="312"/>
                  </a:lnTo>
                  <a:lnTo>
                    <a:pt x="30" y="323"/>
                  </a:lnTo>
                  <a:lnTo>
                    <a:pt x="36" y="331"/>
                  </a:lnTo>
                  <a:lnTo>
                    <a:pt x="42" y="336"/>
                  </a:lnTo>
                  <a:lnTo>
                    <a:pt x="48" y="339"/>
                  </a:lnTo>
                  <a:lnTo>
                    <a:pt x="55" y="341"/>
                  </a:lnTo>
                  <a:lnTo>
                    <a:pt x="66" y="340"/>
                  </a:lnTo>
                  <a:lnTo>
                    <a:pt x="79" y="339"/>
                  </a:lnTo>
                  <a:lnTo>
                    <a:pt x="95" y="336"/>
                  </a:lnTo>
                  <a:lnTo>
                    <a:pt x="95" y="336"/>
                  </a:lnTo>
                  <a:lnTo>
                    <a:pt x="119" y="334"/>
                  </a:lnTo>
                  <a:lnTo>
                    <a:pt x="139" y="330"/>
                  </a:lnTo>
                  <a:lnTo>
                    <a:pt x="154" y="326"/>
                  </a:lnTo>
                  <a:lnTo>
                    <a:pt x="167" y="321"/>
                  </a:lnTo>
                  <a:lnTo>
                    <a:pt x="178" y="316"/>
                  </a:lnTo>
                  <a:lnTo>
                    <a:pt x="188" y="310"/>
                  </a:lnTo>
                  <a:lnTo>
                    <a:pt x="196" y="303"/>
                  </a:lnTo>
                  <a:lnTo>
                    <a:pt x="204" y="295"/>
                  </a:lnTo>
                  <a:lnTo>
                    <a:pt x="215" y="286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35" y="264"/>
                  </a:lnTo>
                  <a:lnTo>
                    <a:pt x="245" y="246"/>
                  </a:lnTo>
                  <a:lnTo>
                    <a:pt x="252" y="226"/>
                  </a:lnTo>
                  <a:lnTo>
                    <a:pt x="258" y="201"/>
                  </a:lnTo>
                  <a:lnTo>
                    <a:pt x="263" y="175"/>
                  </a:lnTo>
                  <a:lnTo>
                    <a:pt x="265" y="147"/>
                  </a:lnTo>
                  <a:lnTo>
                    <a:pt x="266" y="121"/>
                  </a:lnTo>
                  <a:lnTo>
                    <a:pt x="266" y="96"/>
                  </a:lnTo>
                  <a:lnTo>
                    <a:pt x="264" y="75"/>
                  </a:lnTo>
                  <a:lnTo>
                    <a:pt x="260" y="57"/>
                  </a:lnTo>
                  <a:lnTo>
                    <a:pt x="260" y="57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1" name="Freeform 423">
              <a:extLst>
                <a:ext uri="{FF2B5EF4-FFF2-40B4-BE49-F238E27FC236}">
                  <a16:creationId xmlns:a16="http://schemas.microsoft.com/office/drawing/2014/main" id="{3AD03EF5-E1CF-6A2D-4723-587C9D1D5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1533"/>
              <a:ext cx="44" cy="57"/>
            </a:xfrm>
            <a:custGeom>
              <a:avLst/>
              <a:gdLst>
                <a:gd name="T0" fmla="*/ 260 w 266"/>
                <a:gd name="T1" fmla="*/ 57 h 341"/>
                <a:gd name="T2" fmla="*/ 260 w 266"/>
                <a:gd name="T3" fmla="*/ 57 h 341"/>
                <a:gd name="T4" fmla="*/ 258 w 266"/>
                <a:gd name="T5" fmla="*/ 54 h 341"/>
                <a:gd name="T6" fmla="*/ 253 w 266"/>
                <a:gd name="T7" fmla="*/ 46 h 341"/>
                <a:gd name="T8" fmla="*/ 245 w 266"/>
                <a:gd name="T9" fmla="*/ 36 h 341"/>
                <a:gd name="T10" fmla="*/ 233 w 266"/>
                <a:gd name="T11" fmla="*/ 26 h 341"/>
                <a:gd name="T12" fmla="*/ 219 w 266"/>
                <a:gd name="T13" fmla="*/ 14 h 341"/>
                <a:gd name="T14" fmla="*/ 202 w 266"/>
                <a:gd name="T15" fmla="*/ 5 h 341"/>
                <a:gd name="T16" fmla="*/ 184 w 266"/>
                <a:gd name="T17" fmla="*/ 0 h 341"/>
                <a:gd name="T18" fmla="*/ 165 w 266"/>
                <a:gd name="T19" fmla="*/ 0 h 341"/>
                <a:gd name="T20" fmla="*/ 143 w 266"/>
                <a:gd name="T21" fmla="*/ 7 h 341"/>
                <a:gd name="T22" fmla="*/ 120 w 266"/>
                <a:gd name="T23" fmla="*/ 21 h 341"/>
                <a:gd name="T24" fmla="*/ 120 w 266"/>
                <a:gd name="T25" fmla="*/ 21 h 341"/>
                <a:gd name="T26" fmla="*/ 97 w 266"/>
                <a:gd name="T27" fmla="*/ 43 h 341"/>
                <a:gd name="T28" fmla="*/ 75 w 266"/>
                <a:gd name="T29" fmla="*/ 68 h 341"/>
                <a:gd name="T30" fmla="*/ 54 w 266"/>
                <a:gd name="T31" fmla="*/ 95 h 341"/>
                <a:gd name="T32" fmla="*/ 37 w 266"/>
                <a:gd name="T33" fmla="*/ 124 h 341"/>
                <a:gd name="T34" fmla="*/ 22 w 266"/>
                <a:gd name="T35" fmla="*/ 153 h 341"/>
                <a:gd name="T36" fmla="*/ 11 w 266"/>
                <a:gd name="T37" fmla="*/ 183 h 341"/>
                <a:gd name="T38" fmla="*/ 3 w 266"/>
                <a:gd name="T39" fmla="*/ 211 h 341"/>
                <a:gd name="T40" fmla="*/ 0 w 266"/>
                <a:gd name="T41" fmla="*/ 237 h 341"/>
                <a:gd name="T42" fmla="*/ 2 w 266"/>
                <a:gd name="T43" fmla="*/ 261 h 341"/>
                <a:gd name="T44" fmla="*/ 11 w 266"/>
                <a:gd name="T45" fmla="*/ 282 h 341"/>
                <a:gd name="T46" fmla="*/ 11 w 266"/>
                <a:gd name="T47" fmla="*/ 282 h 341"/>
                <a:gd name="T48" fmla="*/ 19 w 266"/>
                <a:gd name="T49" fmla="*/ 299 h 341"/>
                <a:gd name="T50" fmla="*/ 25 w 266"/>
                <a:gd name="T51" fmla="*/ 312 h 341"/>
                <a:gd name="T52" fmla="*/ 30 w 266"/>
                <a:gd name="T53" fmla="*/ 323 h 341"/>
                <a:gd name="T54" fmla="*/ 36 w 266"/>
                <a:gd name="T55" fmla="*/ 331 h 341"/>
                <a:gd name="T56" fmla="*/ 42 w 266"/>
                <a:gd name="T57" fmla="*/ 336 h 341"/>
                <a:gd name="T58" fmla="*/ 48 w 266"/>
                <a:gd name="T59" fmla="*/ 339 h 341"/>
                <a:gd name="T60" fmla="*/ 55 w 266"/>
                <a:gd name="T61" fmla="*/ 341 h 341"/>
                <a:gd name="T62" fmla="*/ 66 w 266"/>
                <a:gd name="T63" fmla="*/ 340 h 341"/>
                <a:gd name="T64" fmla="*/ 79 w 266"/>
                <a:gd name="T65" fmla="*/ 339 h 341"/>
                <a:gd name="T66" fmla="*/ 95 w 266"/>
                <a:gd name="T67" fmla="*/ 336 h 341"/>
                <a:gd name="T68" fmla="*/ 95 w 266"/>
                <a:gd name="T69" fmla="*/ 336 h 341"/>
                <a:gd name="T70" fmla="*/ 119 w 266"/>
                <a:gd name="T71" fmla="*/ 334 h 341"/>
                <a:gd name="T72" fmla="*/ 139 w 266"/>
                <a:gd name="T73" fmla="*/ 330 h 341"/>
                <a:gd name="T74" fmla="*/ 154 w 266"/>
                <a:gd name="T75" fmla="*/ 326 h 341"/>
                <a:gd name="T76" fmla="*/ 167 w 266"/>
                <a:gd name="T77" fmla="*/ 321 h 341"/>
                <a:gd name="T78" fmla="*/ 178 w 266"/>
                <a:gd name="T79" fmla="*/ 316 h 341"/>
                <a:gd name="T80" fmla="*/ 188 w 266"/>
                <a:gd name="T81" fmla="*/ 310 h 341"/>
                <a:gd name="T82" fmla="*/ 196 w 266"/>
                <a:gd name="T83" fmla="*/ 303 h 341"/>
                <a:gd name="T84" fmla="*/ 204 w 266"/>
                <a:gd name="T85" fmla="*/ 295 h 341"/>
                <a:gd name="T86" fmla="*/ 215 w 266"/>
                <a:gd name="T87" fmla="*/ 286 h 341"/>
                <a:gd name="T88" fmla="*/ 225 w 266"/>
                <a:gd name="T89" fmla="*/ 277 h 341"/>
                <a:gd name="T90" fmla="*/ 225 w 266"/>
                <a:gd name="T91" fmla="*/ 277 h 341"/>
                <a:gd name="T92" fmla="*/ 235 w 266"/>
                <a:gd name="T93" fmla="*/ 264 h 341"/>
                <a:gd name="T94" fmla="*/ 245 w 266"/>
                <a:gd name="T95" fmla="*/ 246 h 341"/>
                <a:gd name="T96" fmla="*/ 252 w 266"/>
                <a:gd name="T97" fmla="*/ 226 h 341"/>
                <a:gd name="T98" fmla="*/ 258 w 266"/>
                <a:gd name="T99" fmla="*/ 201 h 341"/>
                <a:gd name="T100" fmla="*/ 263 w 266"/>
                <a:gd name="T101" fmla="*/ 175 h 341"/>
                <a:gd name="T102" fmla="*/ 265 w 266"/>
                <a:gd name="T103" fmla="*/ 147 h 341"/>
                <a:gd name="T104" fmla="*/ 266 w 266"/>
                <a:gd name="T105" fmla="*/ 121 h 341"/>
                <a:gd name="T106" fmla="*/ 266 w 266"/>
                <a:gd name="T107" fmla="*/ 96 h 341"/>
                <a:gd name="T108" fmla="*/ 264 w 266"/>
                <a:gd name="T109" fmla="*/ 75 h 341"/>
                <a:gd name="T110" fmla="*/ 260 w 266"/>
                <a:gd name="T111" fmla="*/ 57 h 341"/>
                <a:gd name="T112" fmla="*/ 260 w 266"/>
                <a:gd name="T113" fmla="*/ 5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6" h="341">
                  <a:moveTo>
                    <a:pt x="260" y="57"/>
                  </a:moveTo>
                  <a:lnTo>
                    <a:pt x="260" y="57"/>
                  </a:lnTo>
                  <a:lnTo>
                    <a:pt x="258" y="54"/>
                  </a:lnTo>
                  <a:lnTo>
                    <a:pt x="253" y="46"/>
                  </a:lnTo>
                  <a:lnTo>
                    <a:pt x="245" y="36"/>
                  </a:lnTo>
                  <a:lnTo>
                    <a:pt x="233" y="26"/>
                  </a:lnTo>
                  <a:lnTo>
                    <a:pt x="219" y="14"/>
                  </a:lnTo>
                  <a:lnTo>
                    <a:pt x="202" y="5"/>
                  </a:lnTo>
                  <a:lnTo>
                    <a:pt x="184" y="0"/>
                  </a:lnTo>
                  <a:lnTo>
                    <a:pt x="165" y="0"/>
                  </a:lnTo>
                  <a:lnTo>
                    <a:pt x="143" y="7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97" y="43"/>
                  </a:lnTo>
                  <a:lnTo>
                    <a:pt x="75" y="68"/>
                  </a:lnTo>
                  <a:lnTo>
                    <a:pt x="54" y="95"/>
                  </a:lnTo>
                  <a:lnTo>
                    <a:pt x="37" y="124"/>
                  </a:lnTo>
                  <a:lnTo>
                    <a:pt x="22" y="153"/>
                  </a:lnTo>
                  <a:lnTo>
                    <a:pt x="11" y="183"/>
                  </a:lnTo>
                  <a:lnTo>
                    <a:pt x="3" y="211"/>
                  </a:lnTo>
                  <a:lnTo>
                    <a:pt x="0" y="237"/>
                  </a:lnTo>
                  <a:lnTo>
                    <a:pt x="2" y="261"/>
                  </a:lnTo>
                  <a:lnTo>
                    <a:pt x="11" y="282"/>
                  </a:lnTo>
                  <a:lnTo>
                    <a:pt x="11" y="282"/>
                  </a:lnTo>
                  <a:lnTo>
                    <a:pt x="19" y="299"/>
                  </a:lnTo>
                  <a:lnTo>
                    <a:pt x="25" y="312"/>
                  </a:lnTo>
                  <a:lnTo>
                    <a:pt x="30" y="323"/>
                  </a:lnTo>
                  <a:lnTo>
                    <a:pt x="36" y="331"/>
                  </a:lnTo>
                  <a:lnTo>
                    <a:pt x="42" y="336"/>
                  </a:lnTo>
                  <a:lnTo>
                    <a:pt x="48" y="339"/>
                  </a:lnTo>
                  <a:lnTo>
                    <a:pt x="55" y="341"/>
                  </a:lnTo>
                  <a:lnTo>
                    <a:pt x="66" y="340"/>
                  </a:lnTo>
                  <a:lnTo>
                    <a:pt x="79" y="339"/>
                  </a:lnTo>
                  <a:lnTo>
                    <a:pt x="95" y="336"/>
                  </a:lnTo>
                  <a:lnTo>
                    <a:pt x="95" y="336"/>
                  </a:lnTo>
                  <a:lnTo>
                    <a:pt x="119" y="334"/>
                  </a:lnTo>
                  <a:lnTo>
                    <a:pt x="139" y="330"/>
                  </a:lnTo>
                  <a:lnTo>
                    <a:pt x="154" y="326"/>
                  </a:lnTo>
                  <a:lnTo>
                    <a:pt x="167" y="321"/>
                  </a:lnTo>
                  <a:lnTo>
                    <a:pt x="178" y="316"/>
                  </a:lnTo>
                  <a:lnTo>
                    <a:pt x="188" y="310"/>
                  </a:lnTo>
                  <a:lnTo>
                    <a:pt x="196" y="303"/>
                  </a:lnTo>
                  <a:lnTo>
                    <a:pt x="204" y="295"/>
                  </a:lnTo>
                  <a:lnTo>
                    <a:pt x="215" y="286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35" y="264"/>
                  </a:lnTo>
                  <a:lnTo>
                    <a:pt x="245" y="246"/>
                  </a:lnTo>
                  <a:lnTo>
                    <a:pt x="252" y="226"/>
                  </a:lnTo>
                  <a:lnTo>
                    <a:pt x="258" y="201"/>
                  </a:lnTo>
                  <a:lnTo>
                    <a:pt x="263" y="175"/>
                  </a:lnTo>
                  <a:lnTo>
                    <a:pt x="265" y="147"/>
                  </a:lnTo>
                  <a:lnTo>
                    <a:pt x="266" y="121"/>
                  </a:lnTo>
                  <a:lnTo>
                    <a:pt x="266" y="96"/>
                  </a:lnTo>
                  <a:lnTo>
                    <a:pt x="264" y="75"/>
                  </a:lnTo>
                  <a:lnTo>
                    <a:pt x="260" y="57"/>
                  </a:lnTo>
                  <a:lnTo>
                    <a:pt x="260" y="5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2" name="Freeform 424">
              <a:extLst>
                <a:ext uri="{FF2B5EF4-FFF2-40B4-BE49-F238E27FC236}">
                  <a16:creationId xmlns:a16="http://schemas.microsoft.com/office/drawing/2014/main" id="{37934ACC-386A-7B86-33D7-CE08B1BB4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551"/>
              <a:ext cx="20" cy="24"/>
            </a:xfrm>
            <a:custGeom>
              <a:avLst/>
              <a:gdLst>
                <a:gd name="T0" fmla="*/ 56 w 121"/>
                <a:gd name="T1" fmla="*/ 71 h 141"/>
                <a:gd name="T2" fmla="*/ 56 w 121"/>
                <a:gd name="T3" fmla="*/ 71 h 141"/>
                <a:gd name="T4" fmla="*/ 50 w 121"/>
                <a:gd name="T5" fmla="*/ 77 h 141"/>
                <a:gd name="T6" fmla="*/ 44 w 121"/>
                <a:gd name="T7" fmla="*/ 81 h 141"/>
                <a:gd name="T8" fmla="*/ 38 w 121"/>
                <a:gd name="T9" fmla="*/ 83 h 141"/>
                <a:gd name="T10" fmla="*/ 32 w 121"/>
                <a:gd name="T11" fmla="*/ 84 h 141"/>
                <a:gd name="T12" fmla="*/ 27 w 121"/>
                <a:gd name="T13" fmla="*/ 84 h 141"/>
                <a:gd name="T14" fmla="*/ 22 w 121"/>
                <a:gd name="T15" fmla="*/ 84 h 141"/>
                <a:gd name="T16" fmla="*/ 18 w 121"/>
                <a:gd name="T17" fmla="*/ 84 h 141"/>
                <a:gd name="T18" fmla="*/ 13 w 121"/>
                <a:gd name="T19" fmla="*/ 88 h 141"/>
                <a:gd name="T20" fmla="*/ 6 w 121"/>
                <a:gd name="T21" fmla="*/ 93 h 141"/>
                <a:gd name="T22" fmla="*/ 1 w 121"/>
                <a:gd name="T23" fmla="*/ 100 h 141"/>
                <a:gd name="T24" fmla="*/ 1 w 121"/>
                <a:gd name="T25" fmla="*/ 100 h 141"/>
                <a:gd name="T26" fmla="*/ 0 w 121"/>
                <a:gd name="T27" fmla="*/ 106 h 141"/>
                <a:gd name="T28" fmla="*/ 0 w 121"/>
                <a:gd name="T29" fmla="*/ 113 h 141"/>
                <a:gd name="T30" fmla="*/ 1 w 121"/>
                <a:gd name="T31" fmla="*/ 119 h 141"/>
                <a:gd name="T32" fmla="*/ 4 w 121"/>
                <a:gd name="T33" fmla="*/ 124 h 141"/>
                <a:gd name="T34" fmla="*/ 8 w 121"/>
                <a:gd name="T35" fmla="*/ 129 h 141"/>
                <a:gd name="T36" fmla="*/ 14 w 121"/>
                <a:gd name="T37" fmla="*/ 133 h 141"/>
                <a:gd name="T38" fmla="*/ 20 w 121"/>
                <a:gd name="T39" fmla="*/ 138 h 141"/>
                <a:gd name="T40" fmla="*/ 26 w 121"/>
                <a:gd name="T41" fmla="*/ 140 h 141"/>
                <a:gd name="T42" fmla="*/ 33 w 121"/>
                <a:gd name="T43" fmla="*/ 141 h 141"/>
                <a:gd name="T44" fmla="*/ 41 w 121"/>
                <a:gd name="T45" fmla="*/ 141 h 141"/>
                <a:gd name="T46" fmla="*/ 41 w 121"/>
                <a:gd name="T47" fmla="*/ 141 h 141"/>
                <a:gd name="T48" fmla="*/ 49 w 121"/>
                <a:gd name="T49" fmla="*/ 139 h 141"/>
                <a:gd name="T50" fmla="*/ 59 w 121"/>
                <a:gd name="T51" fmla="*/ 137 h 141"/>
                <a:gd name="T52" fmla="*/ 70 w 121"/>
                <a:gd name="T53" fmla="*/ 132 h 141"/>
                <a:gd name="T54" fmla="*/ 81 w 121"/>
                <a:gd name="T55" fmla="*/ 127 h 141"/>
                <a:gd name="T56" fmla="*/ 92 w 121"/>
                <a:gd name="T57" fmla="*/ 120 h 141"/>
                <a:gd name="T58" fmla="*/ 102 w 121"/>
                <a:gd name="T59" fmla="*/ 109 h 141"/>
                <a:gd name="T60" fmla="*/ 110 w 121"/>
                <a:gd name="T61" fmla="*/ 97 h 141"/>
                <a:gd name="T62" fmla="*/ 117 w 121"/>
                <a:gd name="T63" fmla="*/ 82 h 141"/>
                <a:gd name="T64" fmla="*/ 121 w 121"/>
                <a:gd name="T65" fmla="*/ 64 h 141"/>
                <a:gd name="T66" fmla="*/ 121 w 121"/>
                <a:gd name="T67" fmla="*/ 41 h 141"/>
                <a:gd name="T68" fmla="*/ 121 w 121"/>
                <a:gd name="T69" fmla="*/ 41 h 141"/>
                <a:gd name="T70" fmla="*/ 120 w 121"/>
                <a:gd name="T71" fmla="*/ 25 h 141"/>
                <a:gd name="T72" fmla="*/ 117 w 121"/>
                <a:gd name="T73" fmla="*/ 14 h 141"/>
                <a:gd name="T74" fmla="*/ 113 w 121"/>
                <a:gd name="T75" fmla="*/ 6 h 141"/>
                <a:gd name="T76" fmla="*/ 106 w 121"/>
                <a:gd name="T77" fmla="*/ 2 h 141"/>
                <a:gd name="T78" fmla="*/ 101 w 121"/>
                <a:gd name="T79" fmla="*/ 0 h 141"/>
                <a:gd name="T80" fmla="*/ 95 w 121"/>
                <a:gd name="T81" fmla="*/ 1 h 141"/>
                <a:gd name="T82" fmla="*/ 89 w 121"/>
                <a:gd name="T83" fmla="*/ 3 h 141"/>
                <a:gd name="T84" fmla="*/ 82 w 121"/>
                <a:gd name="T85" fmla="*/ 6 h 141"/>
                <a:gd name="T86" fmla="*/ 76 w 121"/>
                <a:gd name="T87" fmla="*/ 10 h 141"/>
                <a:gd name="T88" fmla="*/ 71 w 121"/>
                <a:gd name="T89" fmla="*/ 16 h 141"/>
                <a:gd name="T90" fmla="*/ 71 w 121"/>
                <a:gd name="T91" fmla="*/ 16 h 141"/>
                <a:gd name="T92" fmla="*/ 69 w 121"/>
                <a:gd name="T93" fmla="*/ 19 h 141"/>
                <a:gd name="T94" fmla="*/ 67 w 121"/>
                <a:gd name="T95" fmla="*/ 22 h 141"/>
                <a:gd name="T96" fmla="*/ 67 w 121"/>
                <a:gd name="T97" fmla="*/ 26 h 141"/>
                <a:gd name="T98" fmla="*/ 67 w 121"/>
                <a:gd name="T99" fmla="*/ 31 h 141"/>
                <a:gd name="T100" fmla="*/ 67 w 121"/>
                <a:gd name="T101" fmla="*/ 35 h 141"/>
                <a:gd name="T102" fmla="*/ 67 w 121"/>
                <a:gd name="T103" fmla="*/ 42 h 141"/>
                <a:gd name="T104" fmla="*/ 66 w 121"/>
                <a:gd name="T105" fmla="*/ 48 h 141"/>
                <a:gd name="T106" fmla="*/ 64 w 121"/>
                <a:gd name="T107" fmla="*/ 54 h 141"/>
                <a:gd name="T108" fmla="*/ 60 w 121"/>
                <a:gd name="T109" fmla="*/ 63 h 141"/>
                <a:gd name="T110" fmla="*/ 56 w 121"/>
                <a:gd name="T111" fmla="*/ 71 h 141"/>
                <a:gd name="T112" fmla="*/ 56 w 121"/>
                <a:gd name="T113" fmla="*/ 7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1" h="141">
                  <a:moveTo>
                    <a:pt x="56" y="71"/>
                  </a:moveTo>
                  <a:lnTo>
                    <a:pt x="56" y="71"/>
                  </a:lnTo>
                  <a:lnTo>
                    <a:pt x="50" y="77"/>
                  </a:lnTo>
                  <a:lnTo>
                    <a:pt x="44" y="81"/>
                  </a:lnTo>
                  <a:lnTo>
                    <a:pt x="38" y="83"/>
                  </a:lnTo>
                  <a:lnTo>
                    <a:pt x="32" y="84"/>
                  </a:lnTo>
                  <a:lnTo>
                    <a:pt x="27" y="84"/>
                  </a:lnTo>
                  <a:lnTo>
                    <a:pt x="22" y="84"/>
                  </a:lnTo>
                  <a:lnTo>
                    <a:pt x="18" y="84"/>
                  </a:lnTo>
                  <a:lnTo>
                    <a:pt x="13" y="88"/>
                  </a:lnTo>
                  <a:lnTo>
                    <a:pt x="6" y="93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6"/>
                  </a:lnTo>
                  <a:lnTo>
                    <a:pt x="0" y="113"/>
                  </a:lnTo>
                  <a:lnTo>
                    <a:pt x="1" y="119"/>
                  </a:lnTo>
                  <a:lnTo>
                    <a:pt x="4" y="124"/>
                  </a:lnTo>
                  <a:lnTo>
                    <a:pt x="8" y="129"/>
                  </a:lnTo>
                  <a:lnTo>
                    <a:pt x="14" y="133"/>
                  </a:lnTo>
                  <a:lnTo>
                    <a:pt x="20" y="138"/>
                  </a:lnTo>
                  <a:lnTo>
                    <a:pt x="26" y="140"/>
                  </a:lnTo>
                  <a:lnTo>
                    <a:pt x="33" y="141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49" y="139"/>
                  </a:lnTo>
                  <a:lnTo>
                    <a:pt x="59" y="137"/>
                  </a:lnTo>
                  <a:lnTo>
                    <a:pt x="70" y="132"/>
                  </a:lnTo>
                  <a:lnTo>
                    <a:pt x="81" y="127"/>
                  </a:lnTo>
                  <a:lnTo>
                    <a:pt x="92" y="120"/>
                  </a:lnTo>
                  <a:lnTo>
                    <a:pt x="102" y="109"/>
                  </a:lnTo>
                  <a:lnTo>
                    <a:pt x="110" y="97"/>
                  </a:lnTo>
                  <a:lnTo>
                    <a:pt x="117" y="82"/>
                  </a:lnTo>
                  <a:lnTo>
                    <a:pt x="121" y="64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0" y="25"/>
                  </a:lnTo>
                  <a:lnTo>
                    <a:pt x="117" y="14"/>
                  </a:lnTo>
                  <a:lnTo>
                    <a:pt x="113" y="6"/>
                  </a:lnTo>
                  <a:lnTo>
                    <a:pt x="106" y="2"/>
                  </a:lnTo>
                  <a:lnTo>
                    <a:pt x="101" y="0"/>
                  </a:lnTo>
                  <a:lnTo>
                    <a:pt x="95" y="1"/>
                  </a:lnTo>
                  <a:lnTo>
                    <a:pt x="89" y="3"/>
                  </a:lnTo>
                  <a:lnTo>
                    <a:pt x="82" y="6"/>
                  </a:lnTo>
                  <a:lnTo>
                    <a:pt x="76" y="10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9"/>
                  </a:lnTo>
                  <a:lnTo>
                    <a:pt x="67" y="22"/>
                  </a:lnTo>
                  <a:lnTo>
                    <a:pt x="67" y="26"/>
                  </a:lnTo>
                  <a:lnTo>
                    <a:pt x="67" y="31"/>
                  </a:lnTo>
                  <a:lnTo>
                    <a:pt x="67" y="35"/>
                  </a:lnTo>
                  <a:lnTo>
                    <a:pt x="67" y="42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0" y="63"/>
                  </a:lnTo>
                  <a:lnTo>
                    <a:pt x="56" y="71"/>
                  </a:lnTo>
                  <a:lnTo>
                    <a:pt x="56" y="71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3" name="Freeform 425">
              <a:extLst>
                <a:ext uri="{FF2B5EF4-FFF2-40B4-BE49-F238E27FC236}">
                  <a16:creationId xmlns:a16="http://schemas.microsoft.com/office/drawing/2014/main" id="{29116ADC-53E1-8975-70DF-814E68AE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551"/>
              <a:ext cx="20" cy="24"/>
            </a:xfrm>
            <a:custGeom>
              <a:avLst/>
              <a:gdLst>
                <a:gd name="T0" fmla="*/ 56 w 121"/>
                <a:gd name="T1" fmla="*/ 71 h 141"/>
                <a:gd name="T2" fmla="*/ 56 w 121"/>
                <a:gd name="T3" fmla="*/ 71 h 141"/>
                <a:gd name="T4" fmla="*/ 50 w 121"/>
                <a:gd name="T5" fmla="*/ 77 h 141"/>
                <a:gd name="T6" fmla="*/ 44 w 121"/>
                <a:gd name="T7" fmla="*/ 81 h 141"/>
                <a:gd name="T8" fmla="*/ 38 w 121"/>
                <a:gd name="T9" fmla="*/ 83 h 141"/>
                <a:gd name="T10" fmla="*/ 32 w 121"/>
                <a:gd name="T11" fmla="*/ 84 h 141"/>
                <a:gd name="T12" fmla="*/ 27 w 121"/>
                <a:gd name="T13" fmla="*/ 84 h 141"/>
                <a:gd name="T14" fmla="*/ 22 w 121"/>
                <a:gd name="T15" fmla="*/ 84 h 141"/>
                <a:gd name="T16" fmla="*/ 18 w 121"/>
                <a:gd name="T17" fmla="*/ 84 h 141"/>
                <a:gd name="T18" fmla="*/ 13 w 121"/>
                <a:gd name="T19" fmla="*/ 88 h 141"/>
                <a:gd name="T20" fmla="*/ 6 w 121"/>
                <a:gd name="T21" fmla="*/ 93 h 141"/>
                <a:gd name="T22" fmla="*/ 1 w 121"/>
                <a:gd name="T23" fmla="*/ 100 h 141"/>
                <a:gd name="T24" fmla="*/ 1 w 121"/>
                <a:gd name="T25" fmla="*/ 100 h 141"/>
                <a:gd name="T26" fmla="*/ 0 w 121"/>
                <a:gd name="T27" fmla="*/ 106 h 141"/>
                <a:gd name="T28" fmla="*/ 0 w 121"/>
                <a:gd name="T29" fmla="*/ 113 h 141"/>
                <a:gd name="T30" fmla="*/ 1 w 121"/>
                <a:gd name="T31" fmla="*/ 119 h 141"/>
                <a:gd name="T32" fmla="*/ 4 w 121"/>
                <a:gd name="T33" fmla="*/ 124 h 141"/>
                <a:gd name="T34" fmla="*/ 8 w 121"/>
                <a:gd name="T35" fmla="*/ 129 h 141"/>
                <a:gd name="T36" fmla="*/ 14 w 121"/>
                <a:gd name="T37" fmla="*/ 133 h 141"/>
                <a:gd name="T38" fmla="*/ 20 w 121"/>
                <a:gd name="T39" fmla="*/ 138 h 141"/>
                <a:gd name="T40" fmla="*/ 26 w 121"/>
                <a:gd name="T41" fmla="*/ 140 h 141"/>
                <a:gd name="T42" fmla="*/ 33 w 121"/>
                <a:gd name="T43" fmla="*/ 141 h 141"/>
                <a:gd name="T44" fmla="*/ 41 w 121"/>
                <a:gd name="T45" fmla="*/ 141 h 141"/>
                <a:gd name="T46" fmla="*/ 41 w 121"/>
                <a:gd name="T47" fmla="*/ 141 h 141"/>
                <a:gd name="T48" fmla="*/ 49 w 121"/>
                <a:gd name="T49" fmla="*/ 139 h 141"/>
                <a:gd name="T50" fmla="*/ 59 w 121"/>
                <a:gd name="T51" fmla="*/ 137 h 141"/>
                <a:gd name="T52" fmla="*/ 70 w 121"/>
                <a:gd name="T53" fmla="*/ 132 h 141"/>
                <a:gd name="T54" fmla="*/ 81 w 121"/>
                <a:gd name="T55" fmla="*/ 127 h 141"/>
                <a:gd name="T56" fmla="*/ 92 w 121"/>
                <a:gd name="T57" fmla="*/ 120 h 141"/>
                <a:gd name="T58" fmla="*/ 102 w 121"/>
                <a:gd name="T59" fmla="*/ 109 h 141"/>
                <a:gd name="T60" fmla="*/ 110 w 121"/>
                <a:gd name="T61" fmla="*/ 97 h 141"/>
                <a:gd name="T62" fmla="*/ 117 w 121"/>
                <a:gd name="T63" fmla="*/ 82 h 141"/>
                <a:gd name="T64" fmla="*/ 121 w 121"/>
                <a:gd name="T65" fmla="*/ 64 h 141"/>
                <a:gd name="T66" fmla="*/ 121 w 121"/>
                <a:gd name="T67" fmla="*/ 41 h 141"/>
                <a:gd name="T68" fmla="*/ 121 w 121"/>
                <a:gd name="T69" fmla="*/ 41 h 141"/>
                <a:gd name="T70" fmla="*/ 120 w 121"/>
                <a:gd name="T71" fmla="*/ 25 h 141"/>
                <a:gd name="T72" fmla="*/ 117 w 121"/>
                <a:gd name="T73" fmla="*/ 14 h 141"/>
                <a:gd name="T74" fmla="*/ 113 w 121"/>
                <a:gd name="T75" fmla="*/ 6 h 141"/>
                <a:gd name="T76" fmla="*/ 106 w 121"/>
                <a:gd name="T77" fmla="*/ 2 h 141"/>
                <a:gd name="T78" fmla="*/ 101 w 121"/>
                <a:gd name="T79" fmla="*/ 0 h 141"/>
                <a:gd name="T80" fmla="*/ 95 w 121"/>
                <a:gd name="T81" fmla="*/ 1 h 141"/>
                <a:gd name="T82" fmla="*/ 89 w 121"/>
                <a:gd name="T83" fmla="*/ 3 h 141"/>
                <a:gd name="T84" fmla="*/ 82 w 121"/>
                <a:gd name="T85" fmla="*/ 6 h 141"/>
                <a:gd name="T86" fmla="*/ 76 w 121"/>
                <a:gd name="T87" fmla="*/ 10 h 141"/>
                <a:gd name="T88" fmla="*/ 71 w 121"/>
                <a:gd name="T89" fmla="*/ 16 h 141"/>
                <a:gd name="T90" fmla="*/ 71 w 121"/>
                <a:gd name="T91" fmla="*/ 16 h 141"/>
                <a:gd name="T92" fmla="*/ 69 w 121"/>
                <a:gd name="T93" fmla="*/ 19 h 141"/>
                <a:gd name="T94" fmla="*/ 67 w 121"/>
                <a:gd name="T95" fmla="*/ 22 h 141"/>
                <a:gd name="T96" fmla="*/ 67 w 121"/>
                <a:gd name="T97" fmla="*/ 26 h 141"/>
                <a:gd name="T98" fmla="*/ 67 w 121"/>
                <a:gd name="T99" fmla="*/ 31 h 141"/>
                <a:gd name="T100" fmla="*/ 67 w 121"/>
                <a:gd name="T101" fmla="*/ 35 h 141"/>
                <a:gd name="T102" fmla="*/ 67 w 121"/>
                <a:gd name="T103" fmla="*/ 42 h 141"/>
                <a:gd name="T104" fmla="*/ 66 w 121"/>
                <a:gd name="T105" fmla="*/ 48 h 141"/>
                <a:gd name="T106" fmla="*/ 64 w 121"/>
                <a:gd name="T107" fmla="*/ 54 h 141"/>
                <a:gd name="T108" fmla="*/ 60 w 121"/>
                <a:gd name="T109" fmla="*/ 63 h 141"/>
                <a:gd name="T110" fmla="*/ 56 w 121"/>
                <a:gd name="T111" fmla="*/ 71 h 141"/>
                <a:gd name="T112" fmla="*/ 56 w 121"/>
                <a:gd name="T113" fmla="*/ 7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1" h="141">
                  <a:moveTo>
                    <a:pt x="56" y="71"/>
                  </a:moveTo>
                  <a:lnTo>
                    <a:pt x="56" y="71"/>
                  </a:lnTo>
                  <a:lnTo>
                    <a:pt x="50" y="77"/>
                  </a:lnTo>
                  <a:lnTo>
                    <a:pt x="44" y="81"/>
                  </a:lnTo>
                  <a:lnTo>
                    <a:pt x="38" y="83"/>
                  </a:lnTo>
                  <a:lnTo>
                    <a:pt x="32" y="84"/>
                  </a:lnTo>
                  <a:lnTo>
                    <a:pt x="27" y="84"/>
                  </a:lnTo>
                  <a:lnTo>
                    <a:pt x="22" y="84"/>
                  </a:lnTo>
                  <a:lnTo>
                    <a:pt x="18" y="84"/>
                  </a:lnTo>
                  <a:lnTo>
                    <a:pt x="13" y="88"/>
                  </a:lnTo>
                  <a:lnTo>
                    <a:pt x="6" y="93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6"/>
                  </a:lnTo>
                  <a:lnTo>
                    <a:pt x="0" y="113"/>
                  </a:lnTo>
                  <a:lnTo>
                    <a:pt x="1" y="119"/>
                  </a:lnTo>
                  <a:lnTo>
                    <a:pt x="4" y="124"/>
                  </a:lnTo>
                  <a:lnTo>
                    <a:pt x="8" y="129"/>
                  </a:lnTo>
                  <a:lnTo>
                    <a:pt x="14" y="133"/>
                  </a:lnTo>
                  <a:lnTo>
                    <a:pt x="20" y="138"/>
                  </a:lnTo>
                  <a:lnTo>
                    <a:pt x="26" y="140"/>
                  </a:lnTo>
                  <a:lnTo>
                    <a:pt x="33" y="141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49" y="139"/>
                  </a:lnTo>
                  <a:lnTo>
                    <a:pt x="59" y="137"/>
                  </a:lnTo>
                  <a:lnTo>
                    <a:pt x="70" y="132"/>
                  </a:lnTo>
                  <a:lnTo>
                    <a:pt x="81" y="127"/>
                  </a:lnTo>
                  <a:lnTo>
                    <a:pt x="92" y="120"/>
                  </a:lnTo>
                  <a:lnTo>
                    <a:pt x="102" y="109"/>
                  </a:lnTo>
                  <a:lnTo>
                    <a:pt x="110" y="97"/>
                  </a:lnTo>
                  <a:lnTo>
                    <a:pt x="117" y="82"/>
                  </a:lnTo>
                  <a:lnTo>
                    <a:pt x="121" y="64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0" y="25"/>
                  </a:lnTo>
                  <a:lnTo>
                    <a:pt x="117" y="14"/>
                  </a:lnTo>
                  <a:lnTo>
                    <a:pt x="113" y="6"/>
                  </a:lnTo>
                  <a:lnTo>
                    <a:pt x="106" y="2"/>
                  </a:lnTo>
                  <a:lnTo>
                    <a:pt x="101" y="0"/>
                  </a:lnTo>
                  <a:lnTo>
                    <a:pt x="95" y="1"/>
                  </a:lnTo>
                  <a:lnTo>
                    <a:pt x="89" y="3"/>
                  </a:lnTo>
                  <a:lnTo>
                    <a:pt x="82" y="6"/>
                  </a:lnTo>
                  <a:lnTo>
                    <a:pt x="76" y="10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9"/>
                  </a:lnTo>
                  <a:lnTo>
                    <a:pt x="67" y="22"/>
                  </a:lnTo>
                  <a:lnTo>
                    <a:pt x="67" y="26"/>
                  </a:lnTo>
                  <a:lnTo>
                    <a:pt x="67" y="31"/>
                  </a:lnTo>
                  <a:lnTo>
                    <a:pt x="67" y="35"/>
                  </a:lnTo>
                  <a:lnTo>
                    <a:pt x="67" y="42"/>
                  </a:lnTo>
                  <a:lnTo>
                    <a:pt x="66" y="48"/>
                  </a:lnTo>
                  <a:lnTo>
                    <a:pt x="64" y="54"/>
                  </a:lnTo>
                  <a:lnTo>
                    <a:pt x="60" y="63"/>
                  </a:lnTo>
                  <a:lnTo>
                    <a:pt x="56" y="71"/>
                  </a:lnTo>
                  <a:lnTo>
                    <a:pt x="56" y="7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4" name="Freeform 426">
              <a:extLst>
                <a:ext uri="{FF2B5EF4-FFF2-40B4-BE49-F238E27FC236}">
                  <a16:creationId xmlns:a16="http://schemas.microsoft.com/office/drawing/2014/main" id="{258C389B-26C0-94E6-A6BD-D18A19DC1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781"/>
              <a:ext cx="44" cy="47"/>
            </a:xfrm>
            <a:custGeom>
              <a:avLst/>
              <a:gdLst>
                <a:gd name="T0" fmla="*/ 204 w 270"/>
                <a:gd name="T1" fmla="*/ 0 h 286"/>
                <a:gd name="T2" fmla="*/ 204 w 270"/>
                <a:gd name="T3" fmla="*/ 0 h 286"/>
                <a:gd name="T4" fmla="*/ 193 w 270"/>
                <a:gd name="T5" fmla="*/ 0 h 286"/>
                <a:gd name="T6" fmla="*/ 177 w 270"/>
                <a:gd name="T7" fmla="*/ 2 h 286"/>
                <a:gd name="T8" fmla="*/ 157 w 270"/>
                <a:gd name="T9" fmla="*/ 7 h 286"/>
                <a:gd name="T10" fmla="*/ 135 w 270"/>
                <a:gd name="T11" fmla="*/ 13 h 286"/>
                <a:gd name="T12" fmla="*/ 112 w 270"/>
                <a:gd name="T13" fmla="*/ 22 h 286"/>
                <a:gd name="T14" fmla="*/ 90 w 270"/>
                <a:gd name="T15" fmla="*/ 34 h 286"/>
                <a:gd name="T16" fmla="*/ 67 w 270"/>
                <a:gd name="T17" fmla="*/ 49 h 286"/>
                <a:gd name="T18" fmla="*/ 47 w 270"/>
                <a:gd name="T19" fmla="*/ 67 h 286"/>
                <a:gd name="T20" fmla="*/ 28 w 270"/>
                <a:gd name="T21" fmla="*/ 87 h 286"/>
                <a:gd name="T22" fmla="*/ 15 w 270"/>
                <a:gd name="T23" fmla="*/ 111 h 286"/>
                <a:gd name="T24" fmla="*/ 15 w 270"/>
                <a:gd name="T25" fmla="*/ 111 h 286"/>
                <a:gd name="T26" fmla="*/ 5 w 270"/>
                <a:gd name="T27" fmla="*/ 137 h 286"/>
                <a:gd name="T28" fmla="*/ 1 w 270"/>
                <a:gd name="T29" fmla="*/ 164 h 286"/>
                <a:gd name="T30" fmla="*/ 0 w 270"/>
                <a:gd name="T31" fmla="*/ 191 h 286"/>
                <a:gd name="T32" fmla="*/ 4 w 270"/>
                <a:gd name="T33" fmla="*/ 217 h 286"/>
                <a:gd name="T34" fmla="*/ 14 w 270"/>
                <a:gd name="T35" fmla="*/ 240 h 286"/>
                <a:gd name="T36" fmla="*/ 28 w 270"/>
                <a:gd name="T37" fmla="*/ 259 h 286"/>
                <a:gd name="T38" fmla="*/ 48 w 270"/>
                <a:gd name="T39" fmla="*/ 274 h 286"/>
                <a:gd name="T40" fmla="*/ 73 w 270"/>
                <a:gd name="T41" fmla="*/ 284 h 286"/>
                <a:gd name="T42" fmla="*/ 103 w 270"/>
                <a:gd name="T43" fmla="*/ 286 h 286"/>
                <a:gd name="T44" fmla="*/ 140 w 270"/>
                <a:gd name="T45" fmla="*/ 281 h 286"/>
                <a:gd name="T46" fmla="*/ 140 w 270"/>
                <a:gd name="T47" fmla="*/ 281 h 286"/>
                <a:gd name="T48" fmla="*/ 175 w 270"/>
                <a:gd name="T49" fmla="*/ 269 h 286"/>
                <a:gd name="T50" fmla="*/ 203 w 270"/>
                <a:gd name="T51" fmla="*/ 255 h 286"/>
                <a:gd name="T52" fmla="*/ 225 w 270"/>
                <a:gd name="T53" fmla="*/ 237 h 286"/>
                <a:gd name="T54" fmla="*/ 242 w 270"/>
                <a:gd name="T55" fmla="*/ 217 h 286"/>
                <a:gd name="T56" fmla="*/ 253 w 270"/>
                <a:gd name="T57" fmla="*/ 195 h 286"/>
                <a:gd name="T58" fmla="*/ 261 w 270"/>
                <a:gd name="T59" fmla="*/ 173 h 286"/>
                <a:gd name="T60" fmla="*/ 265 w 270"/>
                <a:gd name="T61" fmla="*/ 150 h 286"/>
                <a:gd name="T62" fmla="*/ 269 w 270"/>
                <a:gd name="T63" fmla="*/ 127 h 286"/>
                <a:gd name="T64" fmla="*/ 270 w 270"/>
                <a:gd name="T65" fmla="*/ 106 h 286"/>
                <a:gd name="T66" fmla="*/ 270 w 270"/>
                <a:gd name="T67" fmla="*/ 86 h 286"/>
                <a:gd name="T68" fmla="*/ 270 w 270"/>
                <a:gd name="T69" fmla="*/ 86 h 286"/>
                <a:gd name="T70" fmla="*/ 269 w 270"/>
                <a:gd name="T71" fmla="*/ 69 h 286"/>
                <a:gd name="T72" fmla="*/ 265 w 270"/>
                <a:gd name="T73" fmla="*/ 54 h 286"/>
                <a:gd name="T74" fmla="*/ 261 w 270"/>
                <a:gd name="T75" fmla="*/ 42 h 286"/>
                <a:gd name="T76" fmla="*/ 255 w 270"/>
                <a:gd name="T77" fmla="*/ 32 h 286"/>
                <a:gd name="T78" fmla="*/ 248 w 270"/>
                <a:gd name="T79" fmla="*/ 22 h 286"/>
                <a:gd name="T80" fmla="*/ 240 w 270"/>
                <a:gd name="T81" fmla="*/ 15 h 286"/>
                <a:gd name="T82" fmla="*/ 231 w 270"/>
                <a:gd name="T83" fmla="*/ 10 h 286"/>
                <a:gd name="T84" fmla="*/ 223 w 270"/>
                <a:gd name="T85" fmla="*/ 6 h 286"/>
                <a:gd name="T86" fmla="*/ 213 w 270"/>
                <a:gd name="T87" fmla="*/ 2 h 286"/>
                <a:gd name="T88" fmla="*/ 204 w 270"/>
                <a:gd name="T89" fmla="*/ 0 h 286"/>
                <a:gd name="T90" fmla="*/ 204 w 270"/>
                <a:gd name="T9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0" h="286">
                  <a:moveTo>
                    <a:pt x="204" y="0"/>
                  </a:moveTo>
                  <a:lnTo>
                    <a:pt x="204" y="0"/>
                  </a:lnTo>
                  <a:lnTo>
                    <a:pt x="193" y="0"/>
                  </a:lnTo>
                  <a:lnTo>
                    <a:pt x="177" y="2"/>
                  </a:lnTo>
                  <a:lnTo>
                    <a:pt x="157" y="7"/>
                  </a:lnTo>
                  <a:lnTo>
                    <a:pt x="135" y="13"/>
                  </a:lnTo>
                  <a:lnTo>
                    <a:pt x="112" y="22"/>
                  </a:lnTo>
                  <a:lnTo>
                    <a:pt x="90" y="34"/>
                  </a:lnTo>
                  <a:lnTo>
                    <a:pt x="67" y="49"/>
                  </a:lnTo>
                  <a:lnTo>
                    <a:pt x="47" y="67"/>
                  </a:lnTo>
                  <a:lnTo>
                    <a:pt x="28" y="87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5" y="137"/>
                  </a:lnTo>
                  <a:lnTo>
                    <a:pt x="1" y="164"/>
                  </a:lnTo>
                  <a:lnTo>
                    <a:pt x="0" y="191"/>
                  </a:lnTo>
                  <a:lnTo>
                    <a:pt x="4" y="217"/>
                  </a:lnTo>
                  <a:lnTo>
                    <a:pt x="14" y="240"/>
                  </a:lnTo>
                  <a:lnTo>
                    <a:pt x="28" y="259"/>
                  </a:lnTo>
                  <a:lnTo>
                    <a:pt x="48" y="274"/>
                  </a:lnTo>
                  <a:lnTo>
                    <a:pt x="73" y="284"/>
                  </a:lnTo>
                  <a:lnTo>
                    <a:pt x="103" y="286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75" y="269"/>
                  </a:lnTo>
                  <a:lnTo>
                    <a:pt x="203" y="255"/>
                  </a:lnTo>
                  <a:lnTo>
                    <a:pt x="225" y="237"/>
                  </a:lnTo>
                  <a:lnTo>
                    <a:pt x="242" y="217"/>
                  </a:lnTo>
                  <a:lnTo>
                    <a:pt x="253" y="195"/>
                  </a:lnTo>
                  <a:lnTo>
                    <a:pt x="261" y="173"/>
                  </a:lnTo>
                  <a:lnTo>
                    <a:pt x="265" y="150"/>
                  </a:lnTo>
                  <a:lnTo>
                    <a:pt x="269" y="127"/>
                  </a:lnTo>
                  <a:lnTo>
                    <a:pt x="270" y="106"/>
                  </a:lnTo>
                  <a:lnTo>
                    <a:pt x="270" y="86"/>
                  </a:lnTo>
                  <a:lnTo>
                    <a:pt x="270" y="86"/>
                  </a:lnTo>
                  <a:lnTo>
                    <a:pt x="269" y="69"/>
                  </a:lnTo>
                  <a:lnTo>
                    <a:pt x="265" y="54"/>
                  </a:lnTo>
                  <a:lnTo>
                    <a:pt x="261" y="42"/>
                  </a:lnTo>
                  <a:lnTo>
                    <a:pt x="255" y="32"/>
                  </a:lnTo>
                  <a:lnTo>
                    <a:pt x="248" y="22"/>
                  </a:lnTo>
                  <a:lnTo>
                    <a:pt x="240" y="15"/>
                  </a:lnTo>
                  <a:lnTo>
                    <a:pt x="231" y="10"/>
                  </a:lnTo>
                  <a:lnTo>
                    <a:pt x="223" y="6"/>
                  </a:lnTo>
                  <a:lnTo>
                    <a:pt x="213" y="2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5" name="Freeform 427">
              <a:extLst>
                <a:ext uri="{FF2B5EF4-FFF2-40B4-BE49-F238E27FC236}">
                  <a16:creationId xmlns:a16="http://schemas.microsoft.com/office/drawing/2014/main" id="{D2E564D4-55A4-2CE2-13BF-236EF0061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781"/>
              <a:ext cx="44" cy="47"/>
            </a:xfrm>
            <a:custGeom>
              <a:avLst/>
              <a:gdLst>
                <a:gd name="T0" fmla="*/ 204 w 270"/>
                <a:gd name="T1" fmla="*/ 0 h 286"/>
                <a:gd name="T2" fmla="*/ 204 w 270"/>
                <a:gd name="T3" fmla="*/ 0 h 286"/>
                <a:gd name="T4" fmla="*/ 193 w 270"/>
                <a:gd name="T5" fmla="*/ 0 h 286"/>
                <a:gd name="T6" fmla="*/ 177 w 270"/>
                <a:gd name="T7" fmla="*/ 2 h 286"/>
                <a:gd name="T8" fmla="*/ 157 w 270"/>
                <a:gd name="T9" fmla="*/ 7 h 286"/>
                <a:gd name="T10" fmla="*/ 135 w 270"/>
                <a:gd name="T11" fmla="*/ 13 h 286"/>
                <a:gd name="T12" fmla="*/ 112 w 270"/>
                <a:gd name="T13" fmla="*/ 22 h 286"/>
                <a:gd name="T14" fmla="*/ 90 w 270"/>
                <a:gd name="T15" fmla="*/ 34 h 286"/>
                <a:gd name="T16" fmla="*/ 67 w 270"/>
                <a:gd name="T17" fmla="*/ 49 h 286"/>
                <a:gd name="T18" fmla="*/ 47 w 270"/>
                <a:gd name="T19" fmla="*/ 67 h 286"/>
                <a:gd name="T20" fmla="*/ 28 w 270"/>
                <a:gd name="T21" fmla="*/ 87 h 286"/>
                <a:gd name="T22" fmla="*/ 15 w 270"/>
                <a:gd name="T23" fmla="*/ 111 h 286"/>
                <a:gd name="T24" fmla="*/ 15 w 270"/>
                <a:gd name="T25" fmla="*/ 111 h 286"/>
                <a:gd name="T26" fmla="*/ 5 w 270"/>
                <a:gd name="T27" fmla="*/ 137 h 286"/>
                <a:gd name="T28" fmla="*/ 1 w 270"/>
                <a:gd name="T29" fmla="*/ 164 h 286"/>
                <a:gd name="T30" fmla="*/ 0 w 270"/>
                <a:gd name="T31" fmla="*/ 191 h 286"/>
                <a:gd name="T32" fmla="*/ 4 w 270"/>
                <a:gd name="T33" fmla="*/ 217 h 286"/>
                <a:gd name="T34" fmla="*/ 14 w 270"/>
                <a:gd name="T35" fmla="*/ 240 h 286"/>
                <a:gd name="T36" fmla="*/ 28 w 270"/>
                <a:gd name="T37" fmla="*/ 259 h 286"/>
                <a:gd name="T38" fmla="*/ 48 w 270"/>
                <a:gd name="T39" fmla="*/ 274 h 286"/>
                <a:gd name="T40" fmla="*/ 73 w 270"/>
                <a:gd name="T41" fmla="*/ 284 h 286"/>
                <a:gd name="T42" fmla="*/ 103 w 270"/>
                <a:gd name="T43" fmla="*/ 286 h 286"/>
                <a:gd name="T44" fmla="*/ 140 w 270"/>
                <a:gd name="T45" fmla="*/ 281 h 286"/>
                <a:gd name="T46" fmla="*/ 140 w 270"/>
                <a:gd name="T47" fmla="*/ 281 h 286"/>
                <a:gd name="T48" fmla="*/ 175 w 270"/>
                <a:gd name="T49" fmla="*/ 269 h 286"/>
                <a:gd name="T50" fmla="*/ 203 w 270"/>
                <a:gd name="T51" fmla="*/ 255 h 286"/>
                <a:gd name="T52" fmla="*/ 225 w 270"/>
                <a:gd name="T53" fmla="*/ 237 h 286"/>
                <a:gd name="T54" fmla="*/ 242 w 270"/>
                <a:gd name="T55" fmla="*/ 217 h 286"/>
                <a:gd name="T56" fmla="*/ 253 w 270"/>
                <a:gd name="T57" fmla="*/ 195 h 286"/>
                <a:gd name="T58" fmla="*/ 261 w 270"/>
                <a:gd name="T59" fmla="*/ 173 h 286"/>
                <a:gd name="T60" fmla="*/ 265 w 270"/>
                <a:gd name="T61" fmla="*/ 150 h 286"/>
                <a:gd name="T62" fmla="*/ 269 w 270"/>
                <a:gd name="T63" fmla="*/ 127 h 286"/>
                <a:gd name="T64" fmla="*/ 270 w 270"/>
                <a:gd name="T65" fmla="*/ 106 h 286"/>
                <a:gd name="T66" fmla="*/ 270 w 270"/>
                <a:gd name="T67" fmla="*/ 86 h 286"/>
                <a:gd name="T68" fmla="*/ 270 w 270"/>
                <a:gd name="T69" fmla="*/ 86 h 286"/>
                <a:gd name="T70" fmla="*/ 269 w 270"/>
                <a:gd name="T71" fmla="*/ 69 h 286"/>
                <a:gd name="T72" fmla="*/ 265 w 270"/>
                <a:gd name="T73" fmla="*/ 54 h 286"/>
                <a:gd name="T74" fmla="*/ 261 w 270"/>
                <a:gd name="T75" fmla="*/ 42 h 286"/>
                <a:gd name="T76" fmla="*/ 255 w 270"/>
                <a:gd name="T77" fmla="*/ 32 h 286"/>
                <a:gd name="T78" fmla="*/ 248 w 270"/>
                <a:gd name="T79" fmla="*/ 22 h 286"/>
                <a:gd name="T80" fmla="*/ 240 w 270"/>
                <a:gd name="T81" fmla="*/ 15 h 286"/>
                <a:gd name="T82" fmla="*/ 231 w 270"/>
                <a:gd name="T83" fmla="*/ 10 h 286"/>
                <a:gd name="T84" fmla="*/ 223 w 270"/>
                <a:gd name="T85" fmla="*/ 6 h 286"/>
                <a:gd name="T86" fmla="*/ 213 w 270"/>
                <a:gd name="T87" fmla="*/ 2 h 286"/>
                <a:gd name="T88" fmla="*/ 204 w 270"/>
                <a:gd name="T89" fmla="*/ 0 h 286"/>
                <a:gd name="T90" fmla="*/ 204 w 270"/>
                <a:gd name="T9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0" h="286">
                  <a:moveTo>
                    <a:pt x="204" y="0"/>
                  </a:moveTo>
                  <a:lnTo>
                    <a:pt x="204" y="0"/>
                  </a:lnTo>
                  <a:lnTo>
                    <a:pt x="193" y="0"/>
                  </a:lnTo>
                  <a:lnTo>
                    <a:pt x="177" y="2"/>
                  </a:lnTo>
                  <a:lnTo>
                    <a:pt x="157" y="7"/>
                  </a:lnTo>
                  <a:lnTo>
                    <a:pt x="135" y="13"/>
                  </a:lnTo>
                  <a:lnTo>
                    <a:pt x="112" y="22"/>
                  </a:lnTo>
                  <a:lnTo>
                    <a:pt x="90" y="34"/>
                  </a:lnTo>
                  <a:lnTo>
                    <a:pt x="67" y="49"/>
                  </a:lnTo>
                  <a:lnTo>
                    <a:pt x="47" y="67"/>
                  </a:lnTo>
                  <a:lnTo>
                    <a:pt x="28" y="87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5" y="137"/>
                  </a:lnTo>
                  <a:lnTo>
                    <a:pt x="1" y="164"/>
                  </a:lnTo>
                  <a:lnTo>
                    <a:pt x="0" y="191"/>
                  </a:lnTo>
                  <a:lnTo>
                    <a:pt x="4" y="217"/>
                  </a:lnTo>
                  <a:lnTo>
                    <a:pt x="14" y="240"/>
                  </a:lnTo>
                  <a:lnTo>
                    <a:pt x="28" y="259"/>
                  </a:lnTo>
                  <a:lnTo>
                    <a:pt x="48" y="274"/>
                  </a:lnTo>
                  <a:lnTo>
                    <a:pt x="73" y="284"/>
                  </a:lnTo>
                  <a:lnTo>
                    <a:pt x="103" y="286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75" y="269"/>
                  </a:lnTo>
                  <a:lnTo>
                    <a:pt x="203" y="255"/>
                  </a:lnTo>
                  <a:lnTo>
                    <a:pt x="225" y="237"/>
                  </a:lnTo>
                  <a:lnTo>
                    <a:pt x="242" y="217"/>
                  </a:lnTo>
                  <a:lnTo>
                    <a:pt x="253" y="195"/>
                  </a:lnTo>
                  <a:lnTo>
                    <a:pt x="261" y="173"/>
                  </a:lnTo>
                  <a:lnTo>
                    <a:pt x="265" y="150"/>
                  </a:lnTo>
                  <a:lnTo>
                    <a:pt x="269" y="127"/>
                  </a:lnTo>
                  <a:lnTo>
                    <a:pt x="270" y="106"/>
                  </a:lnTo>
                  <a:lnTo>
                    <a:pt x="270" y="86"/>
                  </a:lnTo>
                  <a:lnTo>
                    <a:pt x="270" y="86"/>
                  </a:lnTo>
                  <a:lnTo>
                    <a:pt x="269" y="69"/>
                  </a:lnTo>
                  <a:lnTo>
                    <a:pt x="265" y="54"/>
                  </a:lnTo>
                  <a:lnTo>
                    <a:pt x="261" y="42"/>
                  </a:lnTo>
                  <a:lnTo>
                    <a:pt x="255" y="32"/>
                  </a:lnTo>
                  <a:lnTo>
                    <a:pt x="248" y="22"/>
                  </a:lnTo>
                  <a:lnTo>
                    <a:pt x="240" y="15"/>
                  </a:lnTo>
                  <a:lnTo>
                    <a:pt x="231" y="10"/>
                  </a:lnTo>
                  <a:lnTo>
                    <a:pt x="223" y="6"/>
                  </a:lnTo>
                  <a:lnTo>
                    <a:pt x="213" y="2"/>
                  </a:lnTo>
                  <a:lnTo>
                    <a:pt x="204" y="0"/>
                  </a:lnTo>
                  <a:lnTo>
                    <a:pt x="20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6" name="Freeform 428">
              <a:extLst>
                <a:ext uri="{FF2B5EF4-FFF2-40B4-BE49-F238E27FC236}">
                  <a16:creationId xmlns:a16="http://schemas.microsoft.com/office/drawing/2014/main" id="{C14939BC-1318-461F-0ECE-2E7CC6E5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789"/>
              <a:ext cx="17" cy="25"/>
            </a:xfrm>
            <a:custGeom>
              <a:avLst/>
              <a:gdLst>
                <a:gd name="T0" fmla="*/ 80 w 99"/>
                <a:gd name="T1" fmla="*/ 124 h 148"/>
                <a:gd name="T2" fmla="*/ 80 w 99"/>
                <a:gd name="T3" fmla="*/ 124 h 148"/>
                <a:gd name="T4" fmla="*/ 78 w 99"/>
                <a:gd name="T5" fmla="*/ 125 h 148"/>
                <a:gd name="T6" fmla="*/ 73 w 99"/>
                <a:gd name="T7" fmla="*/ 131 h 148"/>
                <a:gd name="T8" fmla="*/ 63 w 99"/>
                <a:gd name="T9" fmla="*/ 137 h 148"/>
                <a:gd name="T10" fmla="*/ 53 w 99"/>
                <a:gd name="T11" fmla="*/ 142 h 148"/>
                <a:gd name="T12" fmla="*/ 42 w 99"/>
                <a:gd name="T13" fmla="*/ 147 h 148"/>
                <a:gd name="T14" fmla="*/ 30 w 99"/>
                <a:gd name="T15" fmla="*/ 148 h 148"/>
                <a:gd name="T16" fmla="*/ 19 w 99"/>
                <a:gd name="T17" fmla="*/ 146 h 148"/>
                <a:gd name="T18" fmla="*/ 10 w 99"/>
                <a:gd name="T19" fmla="*/ 138 h 148"/>
                <a:gd name="T20" fmla="*/ 3 w 99"/>
                <a:gd name="T21" fmla="*/ 122 h 148"/>
                <a:gd name="T22" fmla="*/ 1 w 99"/>
                <a:gd name="T23" fmla="*/ 99 h 148"/>
                <a:gd name="T24" fmla="*/ 1 w 99"/>
                <a:gd name="T25" fmla="*/ 99 h 148"/>
                <a:gd name="T26" fmla="*/ 0 w 99"/>
                <a:gd name="T27" fmla="*/ 72 h 148"/>
                <a:gd name="T28" fmla="*/ 3 w 99"/>
                <a:gd name="T29" fmla="*/ 50 h 148"/>
                <a:gd name="T30" fmla="*/ 8 w 99"/>
                <a:gd name="T31" fmla="*/ 34 h 148"/>
                <a:gd name="T32" fmla="*/ 14 w 99"/>
                <a:gd name="T33" fmla="*/ 20 h 148"/>
                <a:gd name="T34" fmla="*/ 23 w 99"/>
                <a:gd name="T35" fmla="*/ 11 h 148"/>
                <a:gd name="T36" fmla="*/ 32 w 99"/>
                <a:gd name="T37" fmla="*/ 5 h 148"/>
                <a:gd name="T38" fmla="*/ 42 w 99"/>
                <a:gd name="T39" fmla="*/ 1 h 148"/>
                <a:gd name="T40" fmla="*/ 52 w 99"/>
                <a:gd name="T41" fmla="*/ 0 h 148"/>
                <a:gd name="T42" fmla="*/ 61 w 99"/>
                <a:gd name="T43" fmla="*/ 1 h 148"/>
                <a:gd name="T44" fmla="*/ 71 w 99"/>
                <a:gd name="T45" fmla="*/ 4 h 148"/>
                <a:gd name="T46" fmla="*/ 71 w 99"/>
                <a:gd name="T47" fmla="*/ 4 h 148"/>
                <a:gd name="T48" fmla="*/ 78 w 99"/>
                <a:gd name="T49" fmla="*/ 9 h 148"/>
                <a:gd name="T50" fmla="*/ 84 w 99"/>
                <a:gd name="T51" fmla="*/ 16 h 148"/>
                <a:gd name="T52" fmla="*/ 90 w 99"/>
                <a:gd name="T53" fmla="*/ 24 h 148"/>
                <a:gd name="T54" fmla="*/ 95 w 99"/>
                <a:gd name="T55" fmla="*/ 36 h 148"/>
                <a:gd name="T56" fmla="*/ 98 w 99"/>
                <a:gd name="T57" fmla="*/ 47 h 148"/>
                <a:gd name="T58" fmla="*/ 99 w 99"/>
                <a:gd name="T59" fmla="*/ 61 h 148"/>
                <a:gd name="T60" fmla="*/ 98 w 99"/>
                <a:gd name="T61" fmla="*/ 75 h 148"/>
                <a:gd name="T62" fmla="*/ 95 w 99"/>
                <a:gd name="T63" fmla="*/ 91 h 148"/>
                <a:gd name="T64" fmla="*/ 89 w 99"/>
                <a:gd name="T65" fmla="*/ 107 h 148"/>
                <a:gd name="T66" fmla="*/ 80 w 99"/>
                <a:gd name="T67" fmla="*/ 124 h 148"/>
                <a:gd name="T68" fmla="*/ 80 w 99"/>
                <a:gd name="T69" fmla="*/ 12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" h="148">
                  <a:moveTo>
                    <a:pt x="80" y="124"/>
                  </a:moveTo>
                  <a:lnTo>
                    <a:pt x="80" y="124"/>
                  </a:lnTo>
                  <a:lnTo>
                    <a:pt x="78" y="125"/>
                  </a:lnTo>
                  <a:lnTo>
                    <a:pt x="73" y="131"/>
                  </a:lnTo>
                  <a:lnTo>
                    <a:pt x="63" y="137"/>
                  </a:lnTo>
                  <a:lnTo>
                    <a:pt x="53" y="142"/>
                  </a:lnTo>
                  <a:lnTo>
                    <a:pt x="42" y="147"/>
                  </a:lnTo>
                  <a:lnTo>
                    <a:pt x="30" y="148"/>
                  </a:lnTo>
                  <a:lnTo>
                    <a:pt x="19" y="146"/>
                  </a:lnTo>
                  <a:lnTo>
                    <a:pt x="10" y="138"/>
                  </a:lnTo>
                  <a:lnTo>
                    <a:pt x="3" y="122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72"/>
                  </a:lnTo>
                  <a:lnTo>
                    <a:pt x="3" y="50"/>
                  </a:lnTo>
                  <a:lnTo>
                    <a:pt x="8" y="34"/>
                  </a:lnTo>
                  <a:lnTo>
                    <a:pt x="14" y="20"/>
                  </a:lnTo>
                  <a:lnTo>
                    <a:pt x="23" y="11"/>
                  </a:lnTo>
                  <a:lnTo>
                    <a:pt x="32" y="5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8" y="9"/>
                  </a:lnTo>
                  <a:lnTo>
                    <a:pt x="84" y="16"/>
                  </a:lnTo>
                  <a:lnTo>
                    <a:pt x="90" y="24"/>
                  </a:lnTo>
                  <a:lnTo>
                    <a:pt x="95" y="36"/>
                  </a:lnTo>
                  <a:lnTo>
                    <a:pt x="98" y="47"/>
                  </a:lnTo>
                  <a:lnTo>
                    <a:pt x="99" y="61"/>
                  </a:lnTo>
                  <a:lnTo>
                    <a:pt x="98" y="75"/>
                  </a:lnTo>
                  <a:lnTo>
                    <a:pt x="95" y="91"/>
                  </a:lnTo>
                  <a:lnTo>
                    <a:pt x="89" y="107"/>
                  </a:lnTo>
                  <a:lnTo>
                    <a:pt x="80" y="124"/>
                  </a:lnTo>
                  <a:lnTo>
                    <a:pt x="80" y="124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7" name="Freeform 429">
              <a:extLst>
                <a:ext uri="{FF2B5EF4-FFF2-40B4-BE49-F238E27FC236}">
                  <a16:creationId xmlns:a16="http://schemas.microsoft.com/office/drawing/2014/main" id="{6DEC0BCE-FE52-C469-8DD1-BB6EC1986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789"/>
              <a:ext cx="17" cy="25"/>
            </a:xfrm>
            <a:custGeom>
              <a:avLst/>
              <a:gdLst>
                <a:gd name="T0" fmla="*/ 80 w 99"/>
                <a:gd name="T1" fmla="*/ 124 h 148"/>
                <a:gd name="T2" fmla="*/ 80 w 99"/>
                <a:gd name="T3" fmla="*/ 124 h 148"/>
                <a:gd name="T4" fmla="*/ 78 w 99"/>
                <a:gd name="T5" fmla="*/ 125 h 148"/>
                <a:gd name="T6" fmla="*/ 73 w 99"/>
                <a:gd name="T7" fmla="*/ 131 h 148"/>
                <a:gd name="T8" fmla="*/ 63 w 99"/>
                <a:gd name="T9" fmla="*/ 137 h 148"/>
                <a:gd name="T10" fmla="*/ 53 w 99"/>
                <a:gd name="T11" fmla="*/ 142 h 148"/>
                <a:gd name="T12" fmla="*/ 42 w 99"/>
                <a:gd name="T13" fmla="*/ 147 h 148"/>
                <a:gd name="T14" fmla="*/ 30 w 99"/>
                <a:gd name="T15" fmla="*/ 148 h 148"/>
                <a:gd name="T16" fmla="*/ 19 w 99"/>
                <a:gd name="T17" fmla="*/ 146 h 148"/>
                <a:gd name="T18" fmla="*/ 10 w 99"/>
                <a:gd name="T19" fmla="*/ 138 h 148"/>
                <a:gd name="T20" fmla="*/ 3 w 99"/>
                <a:gd name="T21" fmla="*/ 122 h 148"/>
                <a:gd name="T22" fmla="*/ 1 w 99"/>
                <a:gd name="T23" fmla="*/ 99 h 148"/>
                <a:gd name="T24" fmla="*/ 1 w 99"/>
                <a:gd name="T25" fmla="*/ 99 h 148"/>
                <a:gd name="T26" fmla="*/ 0 w 99"/>
                <a:gd name="T27" fmla="*/ 72 h 148"/>
                <a:gd name="T28" fmla="*/ 3 w 99"/>
                <a:gd name="T29" fmla="*/ 50 h 148"/>
                <a:gd name="T30" fmla="*/ 8 w 99"/>
                <a:gd name="T31" fmla="*/ 34 h 148"/>
                <a:gd name="T32" fmla="*/ 14 w 99"/>
                <a:gd name="T33" fmla="*/ 20 h 148"/>
                <a:gd name="T34" fmla="*/ 23 w 99"/>
                <a:gd name="T35" fmla="*/ 11 h 148"/>
                <a:gd name="T36" fmla="*/ 32 w 99"/>
                <a:gd name="T37" fmla="*/ 5 h 148"/>
                <a:gd name="T38" fmla="*/ 42 w 99"/>
                <a:gd name="T39" fmla="*/ 1 h 148"/>
                <a:gd name="T40" fmla="*/ 52 w 99"/>
                <a:gd name="T41" fmla="*/ 0 h 148"/>
                <a:gd name="T42" fmla="*/ 61 w 99"/>
                <a:gd name="T43" fmla="*/ 1 h 148"/>
                <a:gd name="T44" fmla="*/ 71 w 99"/>
                <a:gd name="T45" fmla="*/ 4 h 148"/>
                <a:gd name="T46" fmla="*/ 71 w 99"/>
                <a:gd name="T47" fmla="*/ 4 h 148"/>
                <a:gd name="T48" fmla="*/ 78 w 99"/>
                <a:gd name="T49" fmla="*/ 9 h 148"/>
                <a:gd name="T50" fmla="*/ 84 w 99"/>
                <a:gd name="T51" fmla="*/ 16 h 148"/>
                <a:gd name="T52" fmla="*/ 90 w 99"/>
                <a:gd name="T53" fmla="*/ 24 h 148"/>
                <a:gd name="T54" fmla="*/ 95 w 99"/>
                <a:gd name="T55" fmla="*/ 36 h 148"/>
                <a:gd name="T56" fmla="*/ 98 w 99"/>
                <a:gd name="T57" fmla="*/ 47 h 148"/>
                <a:gd name="T58" fmla="*/ 99 w 99"/>
                <a:gd name="T59" fmla="*/ 61 h 148"/>
                <a:gd name="T60" fmla="*/ 98 w 99"/>
                <a:gd name="T61" fmla="*/ 75 h 148"/>
                <a:gd name="T62" fmla="*/ 95 w 99"/>
                <a:gd name="T63" fmla="*/ 91 h 148"/>
                <a:gd name="T64" fmla="*/ 89 w 99"/>
                <a:gd name="T65" fmla="*/ 107 h 148"/>
                <a:gd name="T66" fmla="*/ 80 w 99"/>
                <a:gd name="T67" fmla="*/ 124 h 148"/>
                <a:gd name="T68" fmla="*/ 80 w 99"/>
                <a:gd name="T69" fmla="*/ 12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" h="148">
                  <a:moveTo>
                    <a:pt x="80" y="124"/>
                  </a:moveTo>
                  <a:lnTo>
                    <a:pt x="80" y="124"/>
                  </a:lnTo>
                  <a:lnTo>
                    <a:pt x="78" y="125"/>
                  </a:lnTo>
                  <a:lnTo>
                    <a:pt x="73" y="131"/>
                  </a:lnTo>
                  <a:lnTo>
                    <a:pt x="63" y="137"/>
                  </a:lnTo>
                  <a:lnTo>
                    <a:pt x="53" y="142"/>
                  </a:lnTo>
                  <a:lnTo>
                    <a:pt x="42" y="147"/>
                  </a:lnTo>
                  <a:lnTo>
                    <a:pt x="30" y="148"/>
                  </a:lnTo>
                  <a:lnTo>
                    <a:pt x="19" y="146"/>
                  </a:lnTo>
                  <a:lnTo>
                    <a:pt x="10" y="138"/>
                  </a:lnTo>
                  <a:lnTo>
                    <a:pt x="3" y="122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72"/>
                  </a:lnTo>
                  <a:lnTo>
                    <a:pt x="3" y="50"/>
                  </a:lnTo>
                  <a:lnTo>
                    <a:pt x="8" y="34"/>
                  </a:lnTo>
                  <a:lnTo>
                    <a:pt x="14" y="20"/>
                  </a:lnTo>
                  <a:lnTo>
                    <a:pt x="23" y="11"/>
                  </a:lnTo>
                  <a:lnTo>
                    <a:pt x="32" y="5"/>
                  </a:lnTo>
                  <a:lnTo>
                    <a:pt x="42" y="1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8" y="9"/>
                  </a:lnTo>
                  <a:lnTo>
                    <a:pt x="84" y="16"/>
                  </a:lnTo>
                  <a:lnTo>
                    <a:pt x="90" y="24"/>
                  </a:lnTo>
                  <a:lnTo>
                    <a:pt x="95" y="36"/>
                  </a:lnTo>
                  <a:lnTo>
                    <a:pt x="98" y="47"/>
                  </a:lnTo>
                  <a:lnTo>
                    <a:pt x="99" y="61"/>
                  </a:lnTo>
                  <a:lnTo>
                    <a:pt x="98" y="75"/>
                  </a:lnTo>
                  <a:lnTo>
                    <a:pt x="95" y="91"/>
                  </a:lnTo>
                  <a:lnTo>
                    <a:pt x="89" y="107"/>
                  </a:lnTo>
                  <a:lnTo>
                    <a:pt x="80" y="124"/>
                  </a:lnTo>
                  <a:lnTo>
                    <a:pt x="80" y="12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1" name="Freeform 433">
              <a:extLst>
                <a:ext uri="{FF2B5EF4-FFF2-40B4-BE49-F238E27FC236}">
                  <a16:creationId xmlns:a16="http://schemas.microsoft.com/office/drawing/2014/main" id="{A6906D26-BD37-CA81-971D-12B2DCA0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520"/>
              <a:ext cx="24" cy="12"/>
            </a:xfrm>
            <a:custGeom>
              <a:avLst/>
              <a:gdLst>
                <a:gd name="T0" fmla="*/ 113 w 144"/>
                <a:gd name="T1" fmla="*/ 70 h 71"/>
                <a:gd name="T2" fmla="*/ 116 w 144"/>
                <a:gd name="T3" fmla="*/ 71 h 71"/>
                <a:gd name="T4" fmla="*/ 120 w 144"/>
                <a:gd name="T5" fmla="*/ 71 h 71"/>
                <a:gd name="T6" fmla="*/ 125 w 144"/>
                <a:gd name="T7" fmla="*/ 71 h 71"/>
                <a:gd name="T8" fmla="*/ 129 w 144"/>
                <a:gd name="T9" fmla="*/ 71 h 71"/>
                <a:gd name="T10" fmla="*/ 132 w 144"/>
                <a:gd name="T11" fmla="*/ 70 h 71"/>
                <a:gd name="T12" fmla="*/ 135 w 144"/>
                <a:gd name="T13" fmla="*/ 69 h 71"/>
                <a:gd name="T14" fmla="*/ 139 w 144"/>
                <a:gd name="T15" fmla="*/ 64 h 71"/>
                <a:gd name="T16" fmla="*/ 142 w 144"/>
                <a:gd name="T17" fmla="*/ 59 h 71"/>
                <a:gd name="T18" fmla="*/ 143 w 144"/>
                <a:gd name="T19" fmla="*/ 52 h 71"/>
                <a:gd name="T20" fmla="*/ 143 w 144"/>
                <a:gd name="T21" fmla="*/ 47 h 71"/>
                <a:gd name="T22" fmla="*/ 142 w 144"/>
                <a:gd name="T23" fmla="*/ 45 h 71"/>
                <a:gd name="T24" fmla="*/ 140 w 144"/>
                <a:gd name="T25" fmla="*/ 39 h 71"/>
                <a:gd name="T26" fmla="*/ 137 w 144"/>
                <a:gd name="T27" fmla="*/ 35 h 71"/>
                <a:gd name="T28" fmla="*/ 132 w 144"/>
                <a:gd name="T29" fmla="*/ 32 h 71"/>
                <a:gd name="T30" fmla="*/ 126 w 144"/>
                <a:gd name="T31" fmla="*/ 29 h 71"/>
                <a:gd name="T32" fmla="*/ 117 w 144"/>
                <a:gd name="T33" fmla="*/ 25 h 71"/>
                <a:gd name="T34" fmla="*/ 114 w 144"/>
                <a:gd name="T35" fmla="*/ 25 h 71"/>
                <a:gd name="T36" fmla="*/ 105 w 144"/>
                <a:gd name="T37" fmla="*/ 25 h 71"/>
                <a:gd name="T38" fmla="*/ 97 w 144"/>
                <a:gd name="T39" fmla="*/ 26 h 71"/>
                <a:gd name="T40" fmla="*/ 88 w 144"/>
                <a:gd name="T41" fmla="*/ 26 h 71"/>
                <a:gd name="T42" fmla="*/ 80 w 144"/>
                <a:gd name="T43" fmla="*/ 26 h 71"/>
                <a:gd name="T44" fmla="*/ 77 w 144"/>
                <a:gd name="T45" fmla="*/ 25 h 71"/>
                <a:gd name="T46" fmla="*/ 65 w 144"/>
                <a:gd name="T47" fmla="*/ 17 h 71"/>
                <a:gd name="T48" fmla="*/ 54 w 144"/>
                <a:gd name="T49" fmla="*/ 10 h 71"/>
                <a:gd name="T50" fmla="*/ 44 w 144"/>
                <a:gd name="T51" fmla="*/ 4 h 71"/>
                <a:gd name="T52" fmla="*/ 31 w 144"/>
                <a:gd name="T53" fmla="*/ 0 h 71"/>
                <a:gd name="T54" fmla="*/ 17 w 144"/>
                <a:gd name="T55" fmla="*/ 0 h 71"/>
                <a:gd name="T56" fmla="*/ 15 w 144"/>
                <a:gd name="T57" fmla="*/ 1 h 71"/>
                <a:gd name="T58" fmla="*/ 9 w 144"/>
                <a:gd name="T59" fmla="*/ 6 h 71"/>
                <a:gd name="T60" fmla="*/ 3 w 144"/>
                <a:gd name="T61" fmla="*/ 11 h 71"/>
                <a:gd name="T62" fmla="*/ 0 w 144"/>
                <a:gd name="T63" fmla="*/ 16 h 71"/>
                <a:gd name="T64" fmla="*/ 1 w 144"/>
                <a:gd name="T65" fmla="*/ 22 h 71"/>
                <a:gd name="T66" fmla="*/ 2 w 144"/>
                <a:gd name="T67" fmla="*/ 25 h 71"/>
                <a:gd name="T68" fmla="*/ 6 w 144"/>
                <a:gd name="T69" fmla="*/ 38 h 71"/>
                <a:gd name="T70" fmla="*/ 13 w 144"/>
                <a:gd name="T71" fmla="*/ 46 h 71"/>
                <a:gd name="T72" fmla="*/ 20 w 144"/>
                <a:gd name="T73" fmla="*/ 50 h 71"/>
                <a:gd name="T74" fmla="*/ 28 w 144"/>
                <a:gd name="T75" fmla="*/ 52 h 71"/>
                <a:gd name="T76" fmla="*/ 38 w 144"/>
                <a:gd name="T77" fmla="*/ 56 h 71"/>
                <a:gd name="T78" fmla="*/ 39 w 144"/>
                <a:gd name="T79" fmla="*/ 56 h 71"/>
                <a:gd name="T80" fmla="*/ 44 w 144"/>
                <a:gd name="T81" fmla="*/ 55 h 71"/>
                <a:gd name="T82" fmla="*/ 51 w 144"/>
                <a:gd name="T83" fmla="*/ 54 h 71"/>
                <a:gd name="T84" fmla="*/ 60 w 144"/>
                <a:gd name="T85" fmla="*/ 54 h 71"/>
                <a:gd name="T86" fmla="*/ 69 w 144"/>
                <a:gd name="T87" fmla="*/ 55 h 71"/>
                <a:gd name="T88" fmla="*/ 113 w 144"/>
                <a:gd name="T89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4" h="71">
                  <a:moveTo>
                    <a:pt x="113" y="70"/>
                  </a:moveTo>
                  <a:lnTo>
                    <a:pt x="113" y="70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2" y="71"/>
                  </a:lnTo>
                  <a:lnTo>
                    <a:pt x="125" y="71"/>
                  </a:lnTo>
                  <a:lnTo>
                    <a:pt x="127" y="71"/>
                  </a:lnTo>
                  <a:lnTo>
                    <a:pt x="129" y="71"/>
                  </a:lnTo>
                  <a:lnTo>
                    <a:pt x="130" y="71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5" y="69"/>
                  </a:lnTo>
                  <a:lnTo>
                    <a:pt x="137" y="67"/>
                  </a:lnTo>
                  <a:lnTo>
                    <a:pt x="139" y="64"/>
                  </a:lnTo>
                  <a:lnTo>
                    <a:pt x="140" y="62"/>
                  </a:lnTo>
                  <a:lnTo>
                    <a:pt x="142" y="59"/>
                  </a:lnTo>
                  <a:lnTo>
                    <a:pt x="143" y="56"/>
                  </a:lnTo>
                  <a:lnTo>
                    <a:pt x="143" y="52"/>
                  </a:lnTo>
                  <a:lnTo>
                    <a:pt x="144" y="50"/>
                  </a:lnTo>
                  <a:lnTo>
                    <a:pt x="143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1" y="42"/>
                  </a:lnTo>
                  <a:lnTo>
                    <a:pt x="140" y="39"/>
                  </a:lnTo>
                  <a:lnTo>
                    <a:pt x="139" y="37"/>
                  </a:lnTo>
                  <a:lnTo>
                    <a:pt x="137" y="35"/>
                  </a:lnTo>
                  <a:lnTo>
                    <a:pt x="136" y="33"/>
                  </a:lnTo>
                  <a:lnTo>
                    <a:pt x="132" y="32"/>
                  </a:lnTo>
                  <a:lnTo>
                    <a:pt x="130" y="30"/>
                  </a:lnTo>
                  <a:lnTo>
                    <a:pt x="126" y="29"/>
                  </a:lnTo>
                  <a:lnTo>
                    <a:pt x="122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4" y="25"/>
                  </a:lnTo>
                  <a:lnTo>
                    <a:pt x="110" y="25"/>
                  </a:lnTo>
                  <a:lnTo>
                    <a:pt x="105" y="25"/>
                  </a:lnTo>
                  <a:lnTo>
                    <a:pt x="101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88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1" y="21"/>
                  </a:lnTo>
                  <a:lnTo>
                    <a:pt x="65" y="17"/>
                  </a:lnTo>
                  <a:lnTo>
                    <a:pt x="60" y="14"/>
                  </a:lnTo>
                  <a:lnTo>
                    <a:pt x="54" y="10"/>
                  </a:lnTo>
                  <a:lnTo>
                    <a:pt x="49" y="7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2" y="4"/>
                  </a:lnTo>
                  <a:lnTo>
                    <a:pt x="9" y="6"/>
                  </a:lnTo>
                  <a:lnTo>
                    <a:pt x="5" y="8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6" y="38"/>
                  </a:lnTo>
                  <a:lnTo>
                    <a:pt x="10" y="42"/>
                  </a:lnTo>
                  <a:lnTo>
                    <a:pt x="13" y="46"/>
                  </a:lnTo>
                  <a:lnTo>
                    <a:pt x="16" y="48"/>
                  </a:lnTo>
                  <a:lnTo>
                    <a:pt x="20" y="50"/>
                  </a:lnTo>
                  <a:lnTo>
                    <a:pt x="24" y="51"/>
                  </a:lnTo>
                  <a:lnTo>
                    <a:pt x="28" y="52"/>
                  </a:lnTo>
                  <a:lnTo>
                    <a:pt x="32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7" y="54"/>
                  </a:lnTo>
                  <a:lnTo>
                    <a:pt x="51" y="54"/>
                  </a:lnTo>
                  <a:lnTo>
                    <a:pt x="55" y="54"/>
                  </a:lnTo>
                  <a:lnTo>
                    <a:pt x="60" y="54"/>
                  </a:lnTo>
                  <a:lnTo>
                    <a:pt x="65" y="54"/>
                  </a:lnTo>
                  <a:lnTo>
                    <a:pt x="69" y="55"/>
                  </a:lnTo>
                  <a:lnTo>
                    <a:pt x="72" y="56"/>
                  </a:lnTo>
                  <a:lnTo>
                    <a:pt x="113" y="70"/>
                  </a:lnTo>
                  <a:lnTo>
                    <a:pt x="113" y="70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2" name="Freeform 434">
              <a:extLst>
                <a:ext uri="{FF2B5EF4-FFF2-40B4-BE49-F238E27FC236}">
                  <a16:creationId xmlns:a16="http://schemas.microsoft.com/office/drawing/2014/main" id="{E2E400FF-21C3-51AD-5AFF-A618E6A2C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520"/>
              <a:ext cx="24" cy="12"/>
            </a:xfrm>
            <a:custGeom>
              <a:avLst/>
              <a:gdLst>
                <a:gd name="T0" fmla="*/ 113 w 144"/>
                <a:gd name="T1" fmla="*/ 70 h 71"/>
                <a:gd name="T2" fmla="*/ 116 w 144"/>
                <a:gd name="T3" fmla="*/ 71 h 71"/>
                <a:gd name="T4" fmla="*/ 120 w 144"/>
                <a:gd name="T5" fmla="*/ 71 h 71"/>
                <a:gd name="T6" fmla="*/ 125 w 144"/>
                <a:gd name="T7" fmla="*/ 71 h 71"/>
                <a:gd name="T8" fmla="*/ 129 w 144"/>
                <a:gd name="T9" fmla="*/ 71 h 71"/>
                <a:gd name="T10" fmla="*/ 132 w 144"/>
                <a:gd name="T11" fmla="*/ 70 h 71"/>
                <a:gd name="T12" fmla="*/ 135 w 144"/>
                <a:gd name="T13" fmla="*/ 69 h 71"/>
                <a:gd name="T14" fmla="*/ 139 w 144"/>
                <a:gd name="T15" fmla="*/ 64 h 71"/>
                <a:gd name="T16" fmla="*/ 142 w 144"/>
                <a:gd name="T17" fmla="*/ 59 h 71"/>
                <a:gd name="T18" fmla="*/ 143 w 144"/>
                <a:gd name="T19" fmla="*/ 52 h 71"/>
                <a:gd name="T20" fmla="*/ 143 w 144"/>
                <a:gd name="T21" fmla="*/ 47 h 71"/>
                <a:gd name="T22" fmla="*/ 142 w 144"/>
                <a:gd name="T23" fmla="*/ 45 h 71"/>
                <a:gd name="T24" fmla="*/ 140 w 144"/>
                <a:gd name="T25" fmla="*/ 39 h 71"/>
                <a:gd name="T26" fmla="*/ 137 w 144"/>
                <a:gd name="T27" fmla="*/ 35 h 71"/>
                <a:gd name="T28" fmla="*/ 132 w 144"/>
                <a:gd name="T29" fmla="*/ 32 h 71"/>
                <a:gd name="T30" fmla="*/ 126 w 144"/>
                <a:gd name="T31" fmla="*/ 29 h 71"/>
                <a:gd name="T32" fmla="*/ 117 w 144"/>
                <a:gd name="T33" fmla="*/ 25 h 71"/>
                <a:gd name="T34" fmla="*/ 114 w 144"/>
                <a:gd name="T35" fmla="*/ 25 h 71"/>
                <a:gd name="T36" fmla="*/ 105 w 144"/>
                <a:gd name="T37" fmla="*/ 25 h 71"/>
                <a:gd name="T38" fmla="*/ 97 w 144"/>
                <a:gd name="T39" fmla="*/ 26 h 71"/>
                <a:gd name="T40" fmla="*/ 88 w 144"/>
                <a:gd name="T41" fmla="*/ 26 h 71"/>
                <a:gd name="T42" fmla="*/ 80 w 144"/>
                <a:gd name="T43" fmla="*/ 26 h 71"/>
                <a:gd name="T44" fmla="*/ 77 w 144"/>
                <a:gd name="T45" fmla="*/ 25 h 71"/>
                <a:gd name="T46" fmla="*/ 65 w 144"/>
                <a:gd name="T47" fmla="*/ 17 h 71"/>
                <a:gd name="T48" fmla="*/ 54 w 144"/>
                <a:gd name="T49" fmla="*/ 10 h 71"/>
                <a:gd name="T50" fmla="*/ 44 w 144"/>
                <a:gd name="T51" fmla="*/ 4 h 71"/>
                <a:gd name="T52" fmla="*/ 31 w 144"/>
                <a:gd name="T53" fmla="*/ 0 h 71"/>
                <a:gd name="T54" fmla="*/ 17 w 144"/>
                <a:gd name="T55" fmla="*/ 0 h 71"/>
                <a:gd name="T56" fmla="*/ 15 w 144"/>
                <a:gd name="T57" fmla="*/ 1 h 71"/>
                <a:gd name="T58" fmla="*/ 9 w 144"/>
                <a:gd name="T59" fmla="*/ 6 h 71"/>
                <a:gd name="T60" fmla="*/ 3 w 144"/>
                <a:gd name="T61" fmla="*/ 11 h 71"/>
                <a:gd name="T62" fmla="*/ 0 w 144"/>
                <a:gd name="T63" fmla="*/ 16 h 71"/>
                <a:gd name="T64" fmla="*/ 1 w 144"/>
                <a:gd name="T65" fmla="*/ 22 h 71"/>
                <a:gd name="T66" fmla="*/ 2 w 144"/>
                <a:gd name="T67" fmla="*/ 25 h 71"/>
                <a:gd name="T68" fmla="*/ 6 w 144"/>
                <a:gd name="T69" fmla="*/ 38 h 71"/>
                <a:gd name="T70" fmla="*/ 13 w 144"/>
                <a:gd name="T71" fmla="*/ 46 h 71"/>
                <a:gd name="T72" fmla="*/ 20 w 144"/>
                <a:gd name="T73" fmla="*/ 50 h 71"/>
                <a:gd name="T74" fmla="*/ 28 w 144"/>
                <a:gd name="T75" fmla="*/ 52 h 71"/>
                <a:gd name="T76" fmla="*/ 38 w 144"/>
                <a:gd name="T77" fmla="*/ 56 h 71"/>
                <a:gd name="T78" fmla="*/ 39 w 144"/>
                <a:gd name="T79" fmla="*/ 56 h 71"/>
                <a:gd name="T80" fmla="*/ 44 w 144"/>
                <a:gd name="T81" fmla="*/ 55 h 71"/>
                <a:gd name="T82" fmla="*/ 51 w 144"/>
                <a:gd name="T83" fmla="*/ 54 h 71"/>
                <a:gd name="T84" fmla="*/ 60 w 144"/>
                <a:gd name="T85" fmla="*/ 54 h 71"/>
                <a:gd name="T86" fmla="*/ 69 w 144"/>
                <a:gd name="T87" fmla="*/ 55 h 71"/>
                <a:gd name="T88" fmla="*/ 113 w 144"/>
                <a:gd name="T89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4" h="71">
                  <a:moveTo>
                    <a:pt x="113" y="70"/>
                  </a:moveTo>
                  <a:lnTo>
                    <a:pt x="113" y="70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2" y="71"/>
                  </a:lnTo>
                  <a:lnTo>
                    <a:pt x="125" y="71"/>
                  </a:lnTo>
                  <a:lnTo>
                    <a:pt x="127" y="71"/>
                  </a:lnTo>
                  <a:lnTo>
                    <a:pt x="129" y="71"/>
                  </a:lnTo>
                  <a:lnTo>
                    <a:pt x="130" y="71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5" y="69"/>
                  </a:lnTo>
                  <a:lnTo>
                    <a:pt x="137" y="67"/>
                  </a:lnTo>
                  <a:lnTo>
                    <a:pt x="139" y="64"/>
                  </a:lnTo>
                  <a:lnTo>
                    <a:pt x="140" y="62"/>
                  </a:lnTo>
                  <a:lnTo>
                    <a:pt x="142" y="59"/>
                  </a:lnTo>
                  <a:lnTo>
                    <a:pt x="143" y="56"/>
                  </a:lnTo>
                  <a:lnTo>
                    <a:pt x="143" y="52"/>
                  </a:lnTo>
                  <a:lnTo>
                    <a:pt x="144" y="50"/>
                  </a:lnTo>
                  <a:lnTo>
                    <a:pt x="143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1" y="42"/>
                  </a:lnTo>
                  <a:lnTo>
                    <a:pt x="140" y="39"/>
                  </a:lnTo>
                  <a:lnTo>
                    <a:pt x="139" y="37"/>
                  </a:lnTo>
                  <a:lnTo>
                    <a:pt x="137" y="35"/>
                  </a:lnTo>
                  <a:lnTo>
                    <a:pt x="136" y="33"/>
                  </a:lnTo>
                  <a:lnTo>
                    <a:pt x="132" y="32"/>
                  </a:lnTo>
                  <a:lnTo>
                    <a:pt x="130" y="30"/>
                  </a:lnTo>
                  <a:lnTo>
                    <a:pt x="126" y="29"/>
                  </a:lnTo>
                  <a:lnTo>
                    <a:pt x="122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4" y="25"/>
                  </a:lnTo>
                  <a:lnTo>
                    <a:pt x="110" y="25"/>
                  </a:lnTo>
                  <a:lnTo>
                    <a:pt x="105" y="25"/>
                  </a:lnTo>
                  <a:lnTo>
                    <a:pt x="101" y="26"/>
                  </a:lnTo>
                  <a:lnTo>
                    <a:pt x="97" y="26"/>
                  </a:lnTo>
                  <a:lnTo>
                    <a:pt x="92" y="26"/>
                  </a:lnTo>
                  <a:lnTo>
                    <a:pt x="88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1" y="21"/>
                  </a:lnTo>
                  <a:lnTo>
                    <a:pt x="65" y="17"/>
                  </a:lnTo>
                  <a:lnTo>
                    <a:pt x="60" y="14"/>
                  </a:lnTo>
                  <a:lnTo>
                    <a:pt x="54" y="10"/>
                  </a:lnTo>
                  <a:lnTo>
                    <a:pt x="49" y="7"/>
                  </a:lnTo>
                  <a:lnTo>
                    <a:pt x="44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2" y="4"/>
                  </a:lnTo>
                  <a:lnTo>
                    <a:pt x="9" y="6"/>
                  </a:lnTo>
                  <a:lnTo>
                    <a:pt x="5" y="8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6" y="38"/>
                  </a:lnTo>
                  <a:lnTo>
                    <a:pt x="10" y="42"/>
                  </a:lnTo>
                  <a:lnTo>
                    <a:pt x="13" y="46"/>
                  </a:lnTo>
                  <a:lnTo>
                    <a:pt x="16" y="48"/>
                  </a:lnTo>
                  <a:lnTo>
                    <a:pt x="20" y="50"/>
                  </a:lnTo>
                  <a:lnTo>
                    <a:pt x="24" y="51"/>
                  </a:lnTo>
                  <a:lnTo>
                    <a:pt x="28" y="52"/>
                  </a:lnTo>
                  <a:lnTo>
                    <a:pt x="32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7" y="54"/>
                  </a:lnTo>
                  <a:lnTo>
                    <a:pt x="51" y="54"/>
                  </a:lnTo>
                  <a:lnTo>
                    <a:pt x="55" y="54"/>
                  </a:lnTo>
                  <a:lnTo>
                    <a:pt x="60" y="54"/>
                  </a:lnTo>
                  <a:lnTo>
                    <a:pt x="65" y="54"/>
                  </a:lnTo>
                  <a:lnTo>
                    <a:pt x="69" y="55"/>
                  </a:lnTo>
                  <a:lnTo>
                    <a:pt x="72" y="56"/>
                  </a:lnTo>
                  <a:lnTo>
                    <a:pt x="113" y="70"/>
                  </a:lnTo>
                  <a:lnTo>
                    <a:pt x="113" y="7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3" name="Freeform 435">
              <a:extLst>
                <a:ext uri="{FF2B5EF4-FFF2-40B4-BE49-F238E27FC236}">
                  <a16:creationId xmlns:a16="http://schemas.microsoft.com/office/drawing/2014/main" id="{5B8F2909-E211-C692-47B8-2187883F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527"/>
              <a:ext cx="10" cy="4"/>
            </a:xfrm>
            <a:custGeom>
              <a:avLst/>
              <a:gdLst>
                <a:gd name="T0" fmla="*/ 61 w 62"/>
                <a:gd name="T1" fmla="*/ 0 h 26"/>
                <a:gd name="T2" fmla="*/ 59 w 62"/>
                <a:gd name="T3" fmla="*/ 0 h 26"/>
                <a:gd name="T4" fmla="*/ 58 w 62"/>
                <a:gd name="T5" fmla="*/ 1 h 26"/>
                <a:gd name="T6" fmla="*/ 56 w 62"/>
                <a:gd name="T7" fmla="*/ 3 h 26"/>
                <a:gd name="T8" fmla="*/ 53 w 62"/>
                <a:gd name="T9" fmla="*/ 6 h 26"/>
                <a:gd name="T10" fmla="*/ 50 w 62"/>
                <a:gd name="T11" fmla="*/ 9 h 26"/>
                <a:gd name="T12" fmla="*/ 49 w 62"/>
                <a:gd name="T13" fmla="*/ 11 h 26"/>
                <a:gd name="T14" fmla="*/ 45 w 62"/>
                <a:gd name="T15" fmla="*/ 16 h 26"/>
                <a:gd name="T16" fmla="*/ 42 w 62"/>
                <a:gd name="T17" fmla="*/ 17 h 26"/>
                <a:gd name="T18" fmla="*/ 38 w 62"/>
                <a:gd name="T19" fmla="*/ 17 h 26"/>
                <a:gd name="T20" fmla="*/ 33 w 62"/>
                <a:gd name="T21" fmla="*/ 16 h 26"/>
                <a:gd name="T22" fmla="*/ 30 w 62"/>
                <a:gd name="T23" fmla="*/ 15 h 26"/>
                <a:gd name="T24" fmla="*/ 24 w 62"/>
                <a:gd name="T25" fmla="*/ 14 h 26"/>
                <a:gd name="T26" fmla="*/ 17 w 62"/>
                <a:gd name="T27" fmla="*/ 13 h 26"/>
                <a:gd name="T28" fmla="*/ 10 w 62"/>
                <a:gd name="T29" fmla="*/ 10 h 26"/>
                <a:gd name="T30" fmla="*/ 3 w 62"/>
                <a:gd name="T31" fmla="*/ 9 h 26"/>
                <a:gd name="T32" fmla="*/ 0 w 62"/>
                <a:gd name="T33" fmla="*/ 9 h 26"/>
                <a:gd name="T34" fmla="*/ 36 w 62"/>
                <a:gd name="T35" fmla="*/ 24 h 26"/>
                <a:gd name="T36" fmla="*/ 38 w 62"/>
                <a:gd name="T37" fmla="*/ 25 h 26"/>
                <a:gd name="T38" fmla="*/ 41 w 62"/>
                <a:gd name="T39" fmla="*/ 26 h 26"/>
                <a:gd name="T40" fmla="*/ 44 w 62"/>
                <a:gd name="T41" fmla="*/ 26 h 26"/>
                <a:gd name="T42" fmla="*/ 47 w 62"/>
                <a:gd name="T43" fmla="*/ 26 h 26"/>
                <a:gd name="T44" fmla="*/ 49 w 62"/>
                <a:gd name="T45" fmla="*/ 25 h 26"/>
                <a:gd name="T46" fmla="*/ 50 w 62"/>
                <a:gd name="T47" fmla="*/ 24 h 26"/>
                <a:gd name="T48" fmla="*/ 55 w 62"/>
                <a:gd name="T49" fmla="*/ 22 h 26"/>
                <a:gd name="T50" fmla="*/ 59 w 62"/>
                <a:gd name="T51" fmla="*/ 18 h 26"/>
                <a:gd name="T52" fmla="*/ 62 w 62"/>
                <a:gd name="T53" fmla="*/ 14 h 26"/>
                <a:gd name="T54" fmla="*/ 62 w 62"/>
                <a:gd name="T55" fmla="*/ 8 h 26"/>
                <a:gd name="T56" fmla="*/ 61 w 62"/>
                <a:gd name="T57" fmla="*/ 4 h 26"/>
                <a:gd name="T58" fmla="*/ 61 w 62"/>
                <a:gd name="T59" fmla="*/ 3 h 26"/>
                <a:gd name="T60" fmla="*/ 61 w 62"/>
                <a:gd name="T61" fmla="*/ 2 h 26"/>
                <a:gd name="T62" fmla="*/ 61 w 62"/>
                <a:gd name="T63" fmla="*/ 1 h 26"/>
                <a:gd name="T64" fmla="*/ 61 w 62"/>
                <a:gd name="T65" fmla="*/ 0 h 26"/>
                <a:gd name="T66" fmla="*/ 61 w 62"/>
                <a:gd name="T67" fmla="*/ 0 h 26"/>
                <a:gd name="T68" fmla="*/ 61 w 62"/>
                <a:gd name="T6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26">
                  <a:moveTo>
                    <a:pt x="61" y="0"/>
                  </a:moveTo>
                  <a:lnTo>
                    <a:pt x="61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5" y="4"/>
                  </a:lnTo>
                  <a:lnTo>
                    <a:pt x="53" y="6"/>
                  </a:lnTo>
                  <a:lnTo>
                    <a:pt x="52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9" y="11"/>
                  </a:lnTo>
                  <a:lnTo>
                    <a:pt x="47" y="14"/>
                  </a:lnTo>
                  <a:lnTo>
                    <a:pt x="45" y="16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38" y="17"/>
                  </a:lnTo>
                  <a:lnTo>
                    <a:pt x="35" y="17"/>
                  </a:lnTo>
                  <a:lnTo>
                    <a:pt x="33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7" y="15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17" y="13"/>
                  </a:lnTo>
                  <a:lnTo>
                    <a:pt x="13" y="11"/>
                  </a:lnTo>
                  <a:lnTo>
                    <a:pt x="10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3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3" y="23"/>
                  </a:lnTo>
                  <a:lnTo>
                    <a:pt x="55" y="22"/>
                  </a:lnTo>
                  <a:lnTo>
                    <a:pt x="58" y="20"/>
                  </a:lnTo>
                  <a:lnTo>
                    <a:pt x="59" y="18"/>
                  </a:lnTo>
                  <a:lnTo>
                    <a:pt x="61" y="16"/>
                  </a:lnTo>
                  <a:lnTo>
                    <a:pt x="62" y="14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4" name="Freeform 436">
              <a:extLst>
                <a:ext uri="{FF2B5EF4-FFF2-40B4-BE49-F238E27FC236}">
                  <a16:creationId xmlns:a16="http://schemas.microsoft.com/office/drawing/2014/main" id="{1F5630C2-278B-2927-03AC-DF6014E2F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520"/>
              <a:ext cx="6" cy="4"/>
            </a:xfrm>
            <a:custGeom>
              <a:avLst/>
              <a:gdLst>
                <a:gd name="T0" fmla="*/ 36 w 40"/>
                <a:gd name="T1" fmla="*/ 7 h 21"/>
                <a:gd name="T2" fmla="*/ 36 w 40"/>
                <a:gd name="T3" fmla="*/ 7 h 21"/>
                <a:gd name="T4" fmla="*/ 38 w 40"/>
                <a:gd name="T5" fmla="*/ 8 h 21"/>
                <a:gd name="T6" fmla="*/ 39 w 40"/>
                <a:gd name="T7" fmla="*/ 9 h 21"/>
                <a:gd name="T8" fmla="*/ 40 w 40"/>
                <a:gd name="T9" fmla="*/ 8 h 21"/>
                <a:gd name="T10" fmla="*/ 40 w 40"/>
                <a:gd name="T11" fmla="*/ 8 h 21"/>
                <a:gd name="T12" fmla="*/ 39 w 40"/>
                <a:gd name="T13" fmla="*/ 7 h 21"/>
                <a:gd name="T14" fmla="*/ 38 w 40"/>
                <a:gd name="T15" fmla="*/ 5 h 21"/>
                <a:gd name="T16" fmla="*/ 37 w 40"/>
                <a:gd name="T17" fmla="*/ 4 h 21"/>
                <a:gd name="T18" fmla="*/ 37 w 40"/>
                <a:gd name="T19" fmla="*/ 3 h 21"/>
                <a:gd name="T20" fmla="*/ 36 w 40"/>
                <a:gd name="T21" fmla="*/ 2 h 21"/>
                <a:gd name="T22" fmla="*/ 36 w 40"/>
                <a:gd name="T23" fmla="*/ 2 h 21"/>
                <a:gd name="T24" fmla="*/ 36 w 40"/>
                <a:gd name="T25" fmla="*/ 2 h 21"/>
                <a:gd name="T26" fmla="*/ 34 w 40"/>
                <a:gd name="T27" fmla="*/ 1 h 21"/>
                <a:gd name="T28" fmla="*/ 33 w 40"/>
                <a:gd name="T29" fmla="*/ 1 h 21"/>
                <a:gd name="T30" fmla="*/ 30 w 40"/>
                <a:gd name="T31" fmla="*/ 1 h 21"/>
                <a:gd name="T32" fmla="*/ 28 w 40"/>
                <a:gd name="T33" fmla="*/ 0 h 21"/>
                <a:gd name="T34" fmla="*/ 26 w 40"/>
                <a:gd name="T35" fmla="*/ 0 h 21"/>
                <a:gd name="T36" fmla="*/ 23 w 40"/>
                <a:gd name="T37" fmla="*/ 1 h 21"/>
                <a:gd name="T38" fmla="*/ 21 w 40"/>
                <a:gd name="T39" fmla="*/ 1 h 21"/>
                <a:gd name="T40" fmla="*/ 19 w 40"/>
                <a:gd name="T41" fmla="*/ 1 h 21"/>
                <a:gd name="T42" fmla="*/ 17 w 40"/>
                <a:gd name="T43" fmla="*/ 1 h 21"/>
                <a:gd name="T44" fmla="*/ 15 w 40"/>
                <a:gd name="T45" fmla="*/ 2 h 21"/>
                <a:gd name="T46" fmla="*/ 15 w 40"/>
                <a:gd name="T47" fmla="*/ 2 h 21"/>
                <a:gd name="T48" fmla="*/ 13 w 40"/>
                <a:gd name="T49" fmla="*/ 3 h 21"/>
                <a:gd name="T50" fmla="*/ 11 w 40"/>
                <a:gd name="T51" fmla="*/ 4 h 21"/>
                <a:gd name="T52" fmla="*/ 9 w 40"/>
                <a:gd name="T53" fmla="*/ 6 h 21"/>
                <a:gd name="T54" fmla="*/ 8 w 40"/>
                <a:gd name="T55" fmla="*/ 8 h 21"/>
                <a:gd name="T56" fmla="*/ 6 w 40"/>
                <a:gd name="T57" fmla="*/ 10 h 21"/>
                <a:gd name="T58" fmla="*/ 3 w 40"/>
                <a:gd name="T59" fmla="*/ 12 h 21"/>
                <a:gd name="T60" fmla="*/ 2 w 40"/>
                <a:gd name="T61" fmla="*/ 14 h 21"/>
                <a:gd name="T62" fmla="*/ 1 w 40"/>
                <a:gd name="T63" fmla="*/ 17 h 21"/>
                <a:gd name="T64" fmla="*/ 0 w 40"/>
                <a:gd name="T65" fmla="*/ 19 h 21"/>
                <a:gd name="T66" fmla="*/ 0 w 40"/>
                <a:gd name="T67" fmla="*/ 21 h 21"/>
                <a:gd name="T68" fmla="*/ 0 w 40"/>
                <a:gd name="T69" fmla="*/ 21 h 21"/>
                <a:gd name="T70" fmla="*/ 1 w 40"/>
                <a:gd name="T71" fmla="*/ 21 h 21"/>
                <a:gd name="T72" fmla="*/ 3 w 40"/>
                <a:gd name="T73" fmla="*/ 20 h 21"/>
                <a:gd name="T74" fmla="*/ 6 w 40"/>
                <a:gd name="T75" fmla="*/ 17 h 21"/>
                <a:gd name="T76" fmla="*/ 8 w 40"/>
                <a:gd name="T77" fmla="*/ 14 h 21"/>
                <a:gd name="T78" fmla="*/ 11 w 40"/>
                <a:gd name="T79" fmla="*/ 11 h 21"/>
                <a:gd name="T80" fmla="*/ 15 w 40"/>
                <a:gd name="T81" fmla="*/ 8 h 21"/>
                <a:gd name="T82" fmla="*/ 19 w 40"/>
                <a:gd name="T83" fmla="*/ 6 h 21"/>
                <a:gd name="T84" fmla="*/ 24 w 40"/>
                <a:gd name="T85" fmla="*/ 5 h 21"/>
                <a:gd name="T86" fmla="*/ 29 w 40"/>
                <a:gd name="T87" fmla="*/ 5 h 21"/>
                <a:gd name="T88" fmla="*/ 36 w 40"/>
                <a:gd name="T89" fmla="*/ 7 h 21"/>
                <a:gd name="T90" fmla="*/ 36 w 40"/>
                <a:gd name="T9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" h="21">
                  <a:moveTo>
                    <a:pt x="36" y="7"/>
                  </a:moveTo>
                  <a:lnTo>
                    <a:pt x="36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3" y="20"/>
                  </a:lnTo>
                  <a:lnTo>
                    <a:pt x="6" y="17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36" y="7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5" name="Freeform 437">
              <a:extLst>
                <a:ext uri="{FF2B5EF4-FFF2-40B4-BE49-F238E27FC236}">
                  <a16:creationId xmlns:a16="http://schemas.microsoft.com/office/drawing/2014/main" id="{70FEAEA6-EC0C-684E-7908-623D085E5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814"/>
              <a:ext cx="25" cy="10"/>
            </a:xfrm>
            <a:custGeom>
              <a:avLst/>
              <a:gdLst>
                <a:gd name="T0" fmla="*/ 125 w 148"/>
                <a:gd name="T1" fmla="*/ 43 h 56"/>
                <a:gd name="T2" fmla="*/ 128 w 148"/>
                <a:gd name="T3" fmla="*/ 43 h 56"/>
                <a:gd name="T4" fmla="*/ 131 w 148"/>
                <a:gd name="T5" fmla="*/ 42 h 56"/>
                <a:gd name="T6" fmla="*/ 135 w 148"/>
                <a:gd name="T7" fmla="*/ 41 h 56"/>
                <a:gd name="T8" fmla="*/ 138 w 148"/>
                <a:gd name="T9" fmla="*/ 39 h 56"/>
                <a:gd name="T10" fmla="*/ 141 w 148"/>
                <a:gd name="T11" fmla="*/ 38 h 56"/>
                <a:gd name="T12" fmla="*/ 143 w 148"/>
                <a:gd name="T13" fmla="*/ 35 h 56"/>
                <a:gd name="T14" fmla="*/ 146 w 148"/>
                <a:gd name="T15" fmla="*/ 30 h 56"/>
                <a:gd name="T16" fmla="*/ 148 w 148"/>
                <a:gd name="T17" fmla="*/ 22 h 56"/>
                <a:gd name="T18" fmla="*/ 148 w 148"/>
                <a:gd name="T19" fmla="*/ 16 h 56"/>
                <a:gd name="T20" fmla="*/ 147 w 148"/>
                <a:gd name="T21" fmla="*/ 10 h 56"/>
                <a:gd name="T22" fmla="*/ 145 w 148"/>
                <a:gd name="T23" fmla="*/ 8 h 56"/>
                <a:gd name="T24" fmla="*/ 141 w 148"/>
                <a:gd name="T25" fmla="*/ 5 h 56"/>
                <a:gd name="T26" fmla="*/ 135 w 148"/>
                <a:gd name="T27" fmla="*/ 2 h 56"/>
                <a:gd name="T28" fmla="*/ 129 w 148"/>
                <a:gd name="T29" fmla="*/ 0 h 56"/>
                <a:gd name="T30" fmla="*/ 122 w 148"/>
                <a:gd name="T31" fmla="*/ 2 h 56"/>
                <a:gd name="T32" fmla="*/ 110 w 148"/>
                <a:gd name="T33" fmla="*/ 3 h 56"/>
                <a:gd name="T34" fmla="*/ 108 w 148"/>
                <a:gd name="T35" fmla="*/ 4 h 56"/>
                <a:gd name="T36" fmla="*/ 101 w 148"/>
                <a:gd name="T37" fmla="*/ 5 h 56"/>
                <a:gd name="T38" fmla="*/ 94 w 148"/>
                <a:gd name="T39" fmla="*/ 8 h 56"/>
                <a:gd name="T40" fmla="*/ 85 w 148"/>
                <a:gd name="T41" fmla="*/ 11 h 56"/>
                <a:gd name="T42" fmla="*/ 78 w 148"/>
                <a:gd name="T43" fmla="*/ 13 h 56"/>
                <a:gd name="T44" fmla="*/ 75 w 148"/>
                <a:gd name="T45" fmla="*/ 13 h 56"/>
                <a:gd name="T46" fmla="*/ 61 w 148"/>
                <a:gd name="T47" fmla="*/ 10 h 56"/>
                <a:gd name="T48" fmla="*/ 49 w 148"/>
                <a:gd name="T49" fmla="*/ 7 h 56"/>
                <a:gd name="T50" fmla="*/ 36 w 148"/>
                <a:gd name="T51" fmla="*/ 5 h 56"/>
                <a:gd name="T52" fmla="*/ 24 w 148"/>
                <a:gd name="T53" fmla="*/ 7 h 56"/>
                <a:gd name="T54" fmla="*/ 10 w 148"/>
                <a:gd name="T55" fmla="*/ 13 h 56"/>
                <a:gd name="T56" fmla="*/ 8 w 148"/>
                <a:gd name="T57" fmla="*/ 14 h 56"/>
                <a:gd name="T58" fmla="*/ 4 w 148"/>
                <a:gd name="T59" fmla="*/ 18 h 56"/>
                <a:gd name="T60" fmla="*/ 1 w 148"/>
                <a:gd name="T61" fmla="*/ 24 h 56"/>
                <a:gd name="T62" fmla="*/ 0 w 148"/>
                <a:gd name="T63" fmla="*/ 32 h 56"/>
                <a:gd name="T64" fmla="*/ 3 w 148"/>
                <a:gd name="T65" fmla="*/ 39 h 56"/>
                <a:gd name="T66" fmla="*/ 5 w 148"/>
                <a:gd name="T67" fmla="*/ 43 h 56"/>
                <a:gd name="T68" fmla="*/ 14 w 148"/>
                <a:gd name="T69" fmla="*/ 52 h 56"/>
                <a:gd name="T70" fmla="*/ 22 w 148"/>
                <a:gd name="T71" fmla="*/ 55 h 56"/>
                <a:gd name="T72" fmla="*/ 29 w 148"/>
                <a:gd name="T73" fmla="*/ 56 h 56"/>
                <a:gd name="T74" fmla="*/ 37 w 148"/>
                <a:gd name="T75" fmla="*/ 55 h 56"/>
                <a:gd name="T76" fmla="*/ 45 w 148"/>
                <a:gd name="T77" fmla="*/ 53 h 56"/>
                <a:gd name="T78" fmla="*/ 47 w 148"/>
                <a:gd name="T79" fmla="*/ 53 h 56"/>
                <a:gd name="T80" fmla="*/ 52 w 148"/>
                <a:gd name="T81" fmla="*/ 52 h 56"/>
                <a:gd name="T82" fmla="*/ 60 w 148"/>
                <a:gd name="T83" fmla="*/ 48 h 56"/>
                <a:gd name="T84" fmla="*/ 69 w 148"/>
                <a:gd name="T85" fmla="*/ 45 h 56"/>
                <a:gd name="T86" fmla="*/ 77 w 148"/>
                <a:gd name="T87" fmla="*/ 43 h 56"/>
                <a:gd name="T88" fmla="*/ 125 w 148"/>
                <a:gd name="T89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56">
                  <a:moveTo>
                    <a:pt x="125" y="43"/>
                  </a:moveTo>
                  <a:lnTo>
                    <a:pt x="125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2"/>
                  </a:lnTo>
                  <a:lnTo>
                    <a:pt x="131" y="42"/>
                  </a:lnTo>
                  <a:lnTo>
                    <a:pt x="133" y="41"/>
                  </a:lnTo>
                  <a:lnTo>
                    <a:pt x="135" y="41"/>
                  </a:lnTo>
                  <a:lnTo>
                    <a:pt x="137" y="40"/>
                  </a:lnTo>
                  <a:lnTo>
                    <a:pt x="138" y="39"/>
                  </a:lnTo>
                  <a:lnTo>
                    <a:pt x="139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3" y="35"/>
                  </a:lnTo>
                  <a:lnTo>
                    <a:pt x="145" y="33"/>
                  </a:lnTo>
                  <a:lnTo>
                    <a:pt x="146" y="30"/>
                  </a:lnTo>
                  <a:lnTo>
                    <a:pt x="147" y="27"/>
                  </a:lnTo>
                  <a:lnTo>
                    <a:pt x="148" y="22"/>
                  </a:lnTo>
                  <a:lnTo>
                    <a:pt x="148" y="19"/>
                  </a:lnTo>
                  <a:lnTo>
                    <a:pt x="148" y="16"/>
                  </a:lnTo>
                  <a:lnTo>
                    <a:pt x="147" y="13"/>
                  </a:lnTo>
                  <a:lnTo>
                    <a:pt x="147" y="10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3" y="6"/>
                  </a:lnTo>
                  <a:lnTo>
                    <a:pt x="141" y="5"/>
                  </a:lnTo>
                  <a:lnTo>
                    <a:pt x="137" y="3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7" y="2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08" y="4"/>
                  </a:lnTo>
                  <a:lnTo>
                    <a:pt x="105" y="4"/>
                  </a:lnTo>
                  <a:lnTo>
                    <a:pt x="101" y="5"/>
                  </a:lnTo>
                  <a:lnTo>
                    <a:pt x="98" y="7"/>
                  </a:lnTo>
                  <a:lnTo>
                    <a:pt x="94" y="8"/>
                  </a:lnTo>
                  <a:lnTo>
                    <a:pt x="90" y="10"/>
                  </a:lnTo>
                  <a:lnTo>
                    <a:pt x="85" y="11"/>
                  </a:lnTo>
                  <a:lnTo>
                    <a:pt x="82" y="12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68" y="11"/>
                  </a:lnTo>
                  <a:lnTo>
                    <a:pt x="61" y="10"/>
                  </a:lnTo>
                  <a:lnTo>
                    <a:pt x="55" y="8"/>
                  </a:lnTo>
                  <a:lnTo>
                    <a:pt x="49" y="7"/>
                  </a:lnTo>
                  <a:lnTo>
                    <a:pt x="43" y="6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8" y="9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9" y="47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2" y="55"/>
                  </a:lnTo>
                  <a:lnTo>
                    <a:pt x="25" y="56"/>
                  </a:lnTo>
                  <a:lnTo>
                    <a:pt x="29" y="56"/>
                  </a:lnTo>
                  <a:lnTo>
                    <a:pt x="33" y="56"/>
                  </a:lnTo>
                  <a:lnTo>
                    <a:pt x="37" y="55"/>
                  </a:lnTo>
                  <a:lnTo>
                    <a:pt x="42" y="54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7" y="53"/>
                  </a:lnTo>
                  <a:lnTo>
                    <a:pt x="49" y="53"/>
                  </a:lnTo>
                  <a:lnTo>
                    <a:pt x="52" y="52"/>
                  </a:lnTo>
                  <a:lnTo>
                    <a:pt x="56" y="49"/>
                  </a:lnTo>
                  <a:lnTo>
                    <a:pt x="60" y="48"/>
                  </a:lnTo>
                  <a:lnTo>
                    <a:pt x="65" y="47"/>
                  </a:lnTo>
                  <a:lnTo>
                    <a:pt x="69" y="45"/>
                  </a:lnTo>
                  <a:lnTo>
                    <a:pt x="73" y="44"/>
                  </a:lnTo>
                  <a:lnTo>
                    <a:pt x="77" y="43"/>
                  </a:lnTo>
                  <a:lnTo>
                    <a:pt x="80" y="43"/>
                  </a:lnTo>
                  <a:lnTo>
                    <a:pt x="125" y="43"/>
                  </a:lnTo>
                  <a:lnTo>
                    <a:pt x="125" y="43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6" name="Freeform 438">
              <a:extLst>
                <a:ext uri="{FF2B5EF4-FFF2-40B4-BE49-F238E27FC236}">
                  <a16:creationId xmlns:a16="http://schemas.microsoft.com/office/drawing/2014/main" id="{A5C6EA12-2451-F584-5E35-741A2FCE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814"/>
              <a:ext cx="25" cy="10"/>
            </a:xfrm>
            <a:custGeom>
              <a:avLst/>
              <a:gdLst>
                <a:gd name="T0" fmla="*/ 125 w 148"/>
                <a:gd name="T1" fmla="*/ 43 h 56"/>
                <a:gd name="T2" fmla="*/ 128 w 148"/>
                <a:gd name="T3" fmla="*/ 43 h 56"/>
                <a:gd name="T4" fmla="*/ 131 w 148"/>
                <a:gd name="T5" fmla="*/ 42 h 56"/>
                <a:gd name="T6" fmla="*/ 135 w 148"/>
                <a:gd name="T7" fmla="*/ 41 h 56"/>
                <a:gd name="T8" fmla="*/ 138 w 148"/>
                <a:gd name="T9" fmla="*/ 39 h 56"/>
                <a:gd name="T10" fmla="*/ 141 w 148"/>
                <a:gd name="T11" fmla="*/ 38 h 56"/>
                <a:gd name="T12" fmla="*/ 143 w 148"/>
                <a:gd name="T13" fmla="*/ 35 h 56"/>
                <a:gd name="T14" fmla="*/ 146 w 148"/>
                <a:gd name="T15" fmla="*/ 30 h 56"/>
                <a:gd name="T16" fmla="*/ 148 w 148"/>
                <a:gd name="T17" fmla="*/ 22 h 56"/>
                <a:gd name="T18" fmla="*/ 148 w 148"/>
                <a:gd name="T19" fmla="*/ 16 h 56"/>
                <a:gd name="T20" fmla="*/ 147 w 148"/>
                <a:gd name="T21" fmla="*/ 10 h 56"/>
                <a:gd name="T22" fmla="*/ 145 w 148"/>
                <a:gd name="T23" fmla="*/ 8 h 56"/>
                <a:gd name="T24" fmla="*/ 141 w 148"/>
                <a:gd name="T25" fmla="*/ 5 h 56"/>
                <a:gd name="T26" fmla="*/ 135 w 148"/>
                <a:gd name="T27" fmla="*/ 2 h 56"/>
                <a:gd name="T28" fmla="*/ 129 w 148"/>
                <a:gd name="T29" fmla="*/ 0 h 56"/>
                <a:gd name="T30" fmla="*/ 122 w 148"/>
                <a:gd name="T31" fmla="*/ 2 h 56"/>
                <a:gd name="T32" fmla="*/ 110 w 148"/>
                <a:gd name="T33" fmla="*/ 3 h 56"/>
                <a:gd name="T34" fmla="*/ 108 w 148"/>
                <a:gd name="T35" fmla="*/ 4 h 56"/>
                <a:gd name="T36" fmla="*/ 101 w 148"/>
                <a:gd name="T37" fmla="*/ 5 h 56"/>
                <a:gd name="T38" fmla="*/ 94 w 148"/>
                <a:gd name="T39" fmla="*/ 8 h 56"/>
                <a:gd name="T40" fmla="*/ 85 w 148"/>
                <a:gd name="T41" fmla="*/ 11 h 56"/>
                <a:gd name="T42" fmla="*/ 78 w 148"/>
                <a:gd name="T43" fmla="*/ 13 h 56"/>
                <a:gd name="T44" fmla="*/ 75 w 148"/>
                <a:gd name="T45" fmla="*/ 13 h 56"/>
                <a:gd name="T46" fmla="*/ 61 w 148"/>
                <a:gd name="T47" fmla="*/ 10 h 56"/>
                <a:gd name="T48" fmla="*/ 49 w 148"/>
                <a:gd name="T49" fmla="*/ 7 h 56"/>
                <a:gd name="T50" fmla="*/ 36 w 148"/>
                <a:gd name="T51" fmla="*/ 5 h 56"/>
                <a:gd name="T52" fmla="*/ 24 w 148"/>
                <a:gd name="T53" fmla="*/ 7 h 56"/>
                <a:gd name="T54" fmla="*/ 10 w 148"/>
                <a:gd name="T55" fmla="*/ 13 h 56"/>
                <a:gd name="T56" fmla="*/ 8 w 148"/>
                <a:gd name="T57" fmla="*/ 14 h 56"/>
                <a:gd name="T58" fmla="*/ 4 w 148"/>
                <a:gd name="T59" fmla="*/ 18 h 56"/>
                <a:gd name="T60" fmla="*/ 1 w 148"/>
                <a:gd name="T61" fmla="*/ 24 h 56"/>
                <a:gd name="T62" fmla="*/ 0 w 148"/>
                <a:gd name="T63" fmla="*/ 32 h 56"/>
                <a:gd name="T64" fmla="*/ 3 w 148"/>
                <a:gd name="T65" fmla="*/ 39 h 56"/>
                <a:gd name="T66" fmla="*/ 5 w 148"/>
                <a:gd name="T67" fmla="*/ 43 h 56"/>
                <a:gd name="T68" fmla="*/ 14 w 148"/>
                <a:gd name="T69" fmla="*/ 52 h 56"/>
                <a:gd name="T70" fmla="*/ 22 w 148"/>
                <a:gd name="T71" fmla="*/ 55 h 56"/>
                <a:gd name="T72" fmla="*/ 29 w 148"/>
                <a:gd name="T73" fmla="*/ 56 h 56"/>
                <a:gd name="T74" fmla="*/ 37 w 148"/>
                <a:gd name="T75" fmla="*/ 55 h 56"/>
                <a:gd name="T76" fmla="*/ 45 w 148"/>
                <a:gd name="T77" fmla="*/ 53 h 56"/>
                <a:gd name="T78" fmla="*/ 47 w 148"/>
                <a:gd name="T79" fmla="*/ 53 h 56"/>
                <a:gd name="T80" fmla="*/ 52 w 148"/>
                <a:gd name="T81" fmla="*/ 52 h 56"/>
                <a:gd name="T82" fmla="*/ 60 w 148"/>
                <a:gd name="T83" fmla="*/ 48 h 56"/>
                <a:gd name="T84" fmla="*/ 69 w 148"/>
                <a:gd name="T85" fmla="*/ 45 h 56"/>
                <a:gd name="T86" fmla="*/ 77 w 148"/>
                <a:gd name="T87" fmla="*/ 43 h 56"/>
                <a:gd name="T88" fmla="*/ 125 w 148"/>
                <a:gd name="T89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56">
                  <a:moveTo>
                    <a:pt x="125" y="43"/>
                  </a:moveTo>
                  <a:lnTo>
                    <a:pt x="125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2"/>
                  </a:lnTo>
                  <a:lnTo>
                    <a:pt x="131" y="42"/>
                  </a:lnTo>
                  <a:lnTo>
                    <a:pt x="133" y="41"/>
                  </a:lnTo>
                  <a:lnTo>
                    <a:pt x="135" y="41"/>
                  </a:lnTo>
                  <a:lnTo>
                    <a:pt x="137" y="40"/>
                  </a:lnTo>
                  <a:lnTo>
                    <a:pt x="138" y="39"/>
                  </a:lnTo>
                  <a:lnTo>
                    <a:pt x="139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3" y="35"/>
                  </a:lnTo>
                  <a:lnTo>
                    <a:pt x="145" y="33"/>
                  </a:lnTo>
                  <a:lnTo>
                    <a:pt x="146" y="30"/>
                  </a:lnTo>
                  <a:lnTo>
                    <a:pt x="147" y="27"/>
                  </a:lnTo>
                  <a:lnTo>
                    <a:pt x="148" y="22"/>
                  </a:lnTo>
                  <a:lnTo>
                    <a:pt x="148" y="19"/>
                  </a:lnTo>
                  <a:lnTo>
                    <a:pt x="148" y="16"/>
                  </a:lnTo>
                  <a:lnTo>
                    <a:pt x="147" y="13"/>
                  </a:lnTo>
                  <a:lnTo>
                    <a:pt x="147" y="10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3" y="6"/>
                  </a:lnTo>
                  <a:lnTo>
                    <a:pt x="141" y="5"/>
                  </a:lnTo>
                  <a:lnTo>
                    <a:pt x="137" y="3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2" y="2"/>
                  </a:lnTo>
                  <a:lnTo>
                    <a:pt x="117" y="2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08" y="4"/>
                  </a:lnTo>
                  <a:lnTo>
                    <a:pt x="105" y="4"/>
                  </a:lnTo>
                  <a:lnTo>
                    <a:pt x="101" y="5"/>
                  </a:lnTo>
                  <a:lnTo>
                    <a:pt x="98" y="7"/>
                  </a:lnTo>
                  <a:lnTo>
                    <a:pt x="94" y="8"/>
                  </a:lnTo>
                  <a:lnTo>
                    <a:pt x="90" y="10"/>
                  </a:lnTo>
                  <a:lnTo>
                    <a:pt x="85" y="11"/>
                  </a:lnTo>
                  <a:lnTo>
                    <a:pt x="82" y="12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68" y="11"/>
                  </a:lnTo>
                  <a:lnTo>
                    <a:pt x="61" y="10"/>
                  </a:lnTo>
                  <a:lnTo>
                    <a:pt x="55" y="8"/>
                  </a:lnTo>
                  <a:lnTo>
                    <a:pt x="49" y="7"/>
                  </a:lnTo>
                  <a:lnTo>
                    <a:pt x="43" y="6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8" y="9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9" y="47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2" y="55"/>
                  </a:lnTo>
                  <a:lnTo>
                    <a:pt x="25" y="56"/>
                  </a:lnTo>
                  <a:lnTo>
                    <a:pt x="29" y="56"/>
                  </a:lnTo>
                  <a:lnTo>
                    <a:pt x="33" y="56"/>
                  </a:lnTo>
                  <a:lnTo>
                    <a:pt x="37" y="55"/>
                  </a:lnTo>
                  <a:lnTo>
                    <a:pt x="42" y="54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7" y="53"/>
                  </a:lnTo>
                  <a:lnTo>
                    <a:pt x="49" y="53"/>
                  </a:lnTo>
                  <a:lnTo>
                    <a:pt x="52" y="52"/>
                  </a:lnTo>
                  <a:lnTo>
                    <a:pt x="56" y="49"/>
                  </a:lnTo>
                  <a:lnTo>
                    <a:pt x="60" y="48"/>
                  </a:lnTo>
                  <a:lnTo>
                    <a:pt x="65" y="47"/>
                  </a:lnTo>
                  <a:lnTo>
                    <a:pt x="69" y="45"/>
                  </a:lnTo>
                  <a:lnTo>
                    <a:pt x="73" y="44"/>
                  </a:lnTo>
                  <a:lnTo>
                    <a:pt x="77" y="43"/>
                  </a:lnTo>
                  <a:lnTo>
                    <a:pt x="80" y="43"/>
                  </a:lnTo>
                  <a:lnTo>
                    <a:pt x="125" y="43"/>
                  </a:lnTo>
                  <a:lnTo>
                    <a:pt x="125" y="4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7" name="Freeform 439">
              <a:extLst>
                <a:ext uri="{FF2B5EF4-FFF2-40B4-BE49-F238E27FC236}">
                  <a16:creationId xmlns:a16="http://schemas.microsoft.com/office/drawing/2014/main" id="{9D883365-ACD4-B141-0B09-8F8A743E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1816"/>
              <a:ext cx="9" cy="5"/>
            </a:xfrm>
            <a:custGeom>
              <a:avLst/>
              <a:gdLst>
                <a:gd name="T0" fmla="*/ 50 w 59"/>
                <a:gd name="T1" fmla="*/ 0 h 30"/>
                <a:gd name="T2" fmla="*/ 50 w 59"/>
                <a:gd name="T3" fmla="*/ 1 h 30"/>
                <a:gd name="T4" fmla="*/ 50 w 59"/>
                <a:gd name="T5" fmla="*/ 2 h 30"/>
                <a:gd name="T6" fmla="*/ 50 w 59"/>
                <a:gd name="T7" fmla="*/ 5 h 30"/>
                <a:gd name="T8" fmla="*/ 50 w 59"/>
                <a:gd name="T9" fmla="*/ 9 h 30"/>
                <a:gd name="T10" fmla="*/ 50 w 59"/>
                <a:gd name="T11" fmla="*/ 15 h 30"/>
                <a:gd name="T12" fmla="*/ 48 w 59"/>
                <a:gd name="T13" fmla="*/ 16 h 30"/>
                <a:gd name="T14" fmla="*/ 45 w 59"/>
                <a:gd name="T15" fmla="*/ 21 h 30"/>
                <a:gd name="T16" fmla="*/ 41 w 59"/>
                <a:gd name="T17" fmla="*/ 23 h 30"/>
                <a:gd name="T18" fmla="*/ 37 w 59"/>
                <a:gd name="T19" fmla="*/ 24 h 30"/>
                <a:gd name="T20" fmla="*/ 33 w 59"/>
                <a:gd name="T21" fmla="*/ 25 h 30"/>
                <a:gd name="T22" fmla="*/ 31 w 59"/>
                <a:gd name="T23" fmla="*/ 25 h 30"/>
                <a:gd name="T24" fmla="*/ 24 w 59"/>
                <a:gd name="T25" fmla="*/ 26 h 30"/>
                <a:gd name="T26" fmla="*/ 16 w 59"/>
                <a:gd name="T27" fmla="*/ 26 h 30"/>
                <a:gd name="T28" fmla="*/ 8 w 59"/>
                <a:gd name="T29" fmla="*/ 27 h 30"/>
                <a:gd name="T30" fmla="*/ 2 w 59"/>
                <a:gd name="T31" fmla="*/ 28 h 30"/>
                <a:gd name="T32" fmla="*/ 0 w 59"/>
                <a:gd name="T33" fmla="*/ 30 h 30"/>
                <a:gd name="T34" fmla="*/ 40 w 59"/>
                <a:gd name="T35" fmla="*/ 30 h 30"/>
                <a:gd name="T36" fmla="*/ 41 w 59"/>
                <a:gd name="T37" fmla="*/ 30 h 30"/>
                <a:gd name="T38" fmla="*/ 44 w 59"/>
                <a:gd name="T39" fmla="*/ 30 h 30"/>
                <a:gd name="T40" fmla="*/ 47 w 59"/>
                <a:gd name="T41" fmla="*/ 29 h 30"/>
                <a:gd name="T42" fmla="*/ 50 w 59"/>
                <a:gd name="T43" fmla="*/ 28 h 30"/>
                <a:gd name="T44" fmla="*/ 53 w 59"/>
                <a:gd name="T45" fmla="*/ 26 h 30"/>
                <a:gd name="T46" fmla="*/ 56 w 59"/>
                <a:gd name="T47" fmla="*/ 25 h 30"/>
                <a:gd name="T48" fmla="*/ 57 w 59"/>
                <a:gd name="T49" fmla="*/ 22 h 30"/>
                <a:gd name="T50" fmla="*/ 58 w 59"/>
                <a:gd name="T51" fmla="*/ 16 h 30"/>
                <a:gd name="T52" fmla="*/ 59 w 59"/>
                <a:gd name="T53" fmla="*/ 12 h 30"/>
                <a:gd name="T54" fmla="*/ 58 w 59"/>
                <a:gd name="T55" fmla="*/ 8 h 30"/>
                <a:gd name="T56" fmla="*/ 56 w 59"/>
                <a:gd name="T57" fmla="*/ 5 h 30"/>
                <a:gd name="T58" fmla="*/ 54 w 59"/>
                <a:gd name="T59" fmla="*/ 4 h 30"/>
                <a:gd name="T60" fmla="*/ 53 w 59"/>
                <a:gd name="T61" fmla="*/ 2 h 30"/>
                <a:gd name="T62" fmla="*/ 52 w 59"/>
                <a:gd name="T63" fmla="*/ 1 h 30"/>
                <a:gd name="T64" fmla="*/ 51 w 59"/>
                <a:gd name="T65" fmla="*/ 0 h 30"/>
                <a:gd name="T66" fmla="*/ 50 w 59"/>
                <a:gd name="T67" fmla="*/ 0 h 30"/>
                <a:gd name="T68" fmla="*/ 50 w 59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0">
                  <a:moveTo>
                    <a:pt x="50" y="0"/>
                  </a:move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48" y="16"/>
                  </a:lnTo>
                  <a:lnTo>
                    <a:pt x="47" y="19"/>
                  </a:lnTo>
                  <a:lnTo>
                    <a:pt x="45" y="21"/>
                  </a:lnTo>
                  <a:lnTo>
                    <a:pt x="43" y="22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7" y="24"/>
                  </a:lnTo>
                  <a:lnTo>
                    <a:pt x="35" y="24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7" y="25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16" y="26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5" y="27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31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28"/>
                  </a:lnTo>
                  <a:lnTo>
                    <a:pt x="51" y="27"/>
                  </a:lnTo>
                  <a:lnTo>
                    <a:pt x="53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8" name="Freeform 440">
              <a:extLst>
                <a:ext uri="{FF2B5EF4-FFF2-40B4-BE49-F238E27FC236}">
                  <a16:creationId xmlns:a16="http://schemas.microsoft.com/office/drawing/2014/main" id="{E789290C-568E-4394-358A-193BBFB0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16"/>
              <a:ext cx="6" cy="5"/>
            </a:xfrm>
            <a:custGeom>
              <a:avLst/>
              <a:gdLst>
                <a:gd name="T0" fmla="*/ 31 w 35"/>
                <a:gd name="T1" fmla="*/ 5 h 30"/>
                <a:gd name="T2" fmla="*/ 31 w 35"/>
                <a:gd name="T3" fmla="*/ 5 h 30"/>
                <a:gd name="T4" fmla="*/ 33 w 35"/>
                <a:gd name="T5" fmla="*/ 5 h 30"/>
                <a:gd name="T6" fmla="*/ 35 w 35"/>
                <a:gd name="T7" fmla="*/ 5 h 30"/>
                <a:gd name="T8" fmla="*/ 35 w 35"/>
                <a:gd name="T9" fmla="*/ 5 h 30"/>
                <a:gd name="T10" fmla="*/ 33 w 35"/>
                <a:gd name="T11" fmla="*/ 4 h 30"/>
                <a:gd name="T12" fmla="*/ 32 w 35"/>
                <a:gd name="T13" fmla="*/ 3 h 30"/>
                <a:gd name="T14" fmla="*/ 30 w 35"/>
                <a:gd name="T15" fmla="*/ 3 h 30"/>
                <a:gd name="T16" fmla="*/ 29 w 35"/>
                <a:gd name="T17" fmla="*/ 2 h 30"/>
                <a:gd name="T18" fmla="*/ 27 w 35"/>
                <a:gd name="T19" fmla="*/ 1 h 30"/>
                <a:gd name="T20" fmla="*/ 26 w 35"/>
                <a:gd name="T21" fmla="*/ 0 h 30"/>
                <a:gd name="T22" fmla="*/ 26 w 35"/>
                <a:gd name="T23" fmla="*/ 0 h 30"/>
                <a:gd name="T24" fmla="*/ 26 w 35"/>
                <a:gd name="T25" fmla="*/ 0 h 30"/>
                <a:gd name="T26" fmla="*/ 25 w 35"/>
                <a:gd name="T27" fmla="*/ 0 h 30"/>
                <a:gd name="T28" fmla="*/ 23 w 35"/>
                <a:gd name="T29" fmla="*/ 0 h 30"/>
                <a:gd name="T30" fmla="*/ 22 w 35"/>
                <a:gd name="T31" fmla="*/ 1 h 30"/>
                <a:gd name="T32" fmla="*/ 20 w 35"/>
                <a:gd name="T33" fmla="*/ 1 h 30"/>
                <a:gd name="T34" fmla="*/ 18 w 35"/>
                <a:gd name="T35" fmla="*/ 2 h 30"/>
                <a:gd name="T36" fmla="*/ 16 w 35"/>
                <a:gd name="T37" fmla="*/ 2 h 30"/>
                <a:gd name="T38" fmla="*/ 15 w 35"/>
                <a:gd name="T39" fmla="*/ 3 h 30"/>
                <a:gd name="T40" fmla="*/ 13 w 35"/>
                <a:gd name="T41" fmla="*/ 4 h 30"/>
                <a:gd name="T42" fmla="*/ 12 w 35"/>
                <a:gd name="T43" fmla="*/ 4 h 30"/>
                <a:gd name="T44" fmla="*/ 12 w 35"/>
                <a:gd name="T45" fmla="*/ 5 h 30"/>
                <a:gd name="T46" fmla="*/ 12 w 35"/>
                <a:gd name="T47" fmla="*/ 5 h 30"/>
                <a:gd name="T48" fmla="*/ 8 w 35"/>
                <a:gd name="T49" fmla="*/ 7 h 30"/>
                <a:gd name="T50" fmla="*/ 6 w 35"/>
                <a:gd name="T51" fmla="*/ 9 h 30"/>
                <a:gd name="T52" fmla="*/ 5 w 35"/>
                <a:gd name="T53" fmla="*/ 12 h 30"/>
                <a:gd name="T54" fmla="*/ 3 w 35"/>
                <a:gd name="T55" fmla="*/ 14 h 30"/>
                <a:gd name="T56" fmla="*/ 2 w 35"/>
                <a:gd name="T57" fmla="*/ 17 h 30"/>
                <a:gd name="T58" fmla="*/ 1 w 35"/>
                <a:gd name="T59" fmla="*/ 21 h 30"/>
                <a:gd name="T60" fmla="*/ 1 w 35"/>
                <a:gd name="T61" fmla="*/ 23 h 30"/>
                <a:gd name="T62" fmla="*/ 0 w 35"/>
                <a:gd name="T63" fmla="*/ 26 h 30"/>
                <a:gd name="T64" fmla="*/ 1 w 35"/>
                <a:gd name="T65" fmla="*/ 28 h 30"/>
                <a:gd name="T66" fmla="*/ 1 w 35"/>
                <a:gd name="T67" fmla="*/ 30 h 30"/>
                <a:gd name="T68" fmla="*/ 1 w 35"/>
                <a:gd name="T69" fmla="*/ 30 h 30"/>
                <a:gd name="T70" fmla="*/ 2 w 35"/>
                <a:gd name="T71" fmla="*/ 30 h 30"/>
                <a:gd name="T72" fmla="*/ 3 w 35"/>
                <a:gd name="T73" fmla="*/ 28 h 30"/>
                <a:gd name="T74" fmla="*/ 4 w 35"/>
                <a:gd name="T75" fmla="*/ 25 h 30"/>
                <a:gd name="T76" fmla="*/ 6 w 35"/>
                <a:gd name="T77" fmla="*/ 22 h 30"/>
                <a:gd name="T78" fmla="*/ 8 w 35"/>
                <a:gd name="T79" fmla="*/ 17 h 30"/>
                <a:gd name="T80" fmla="*/ 11 w 35"/>
                <a:gd name="T81" fmla="*/ 13 h 30"/>
                <a:gd name="T82" fmla="*/ 14 w 35"/>
                <a:gd name="T83" fmla="*/ 9 h 30"/>
                <a:gd name="T84" fmla="*/ 19 w 35"/>
                <a:gd name="T85" fmla="*/ 7 h 30"/>
                <a:gd name="T86" fmla="*/ 24 w 35"/>
                <a:gd name="T87" fmla="*/ 5 h 30"/>
                <a:gd name="T88" fmla="*/ 31 w 35"/>
                <a:gd name="T89" fmla="*/ 5 h 30"/>
                <a:gd name="T90" fmla="*/ 31 w 35"/>
                <a:gd name="T91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0">
                  <a:moveTo>
                    <a:pt x="31" y="5"/>
                  </a:moveTo>
                  <a:lnTo>
                    <a:pt x="31" y="5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7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8" y="17"/>
                  </a:lnTo>
                  <a:lnTo>
                    <a:pt x="11" y="13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4" y="5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9" name="Freeform 441">
              <a:extLst>
                <a:ext uri="{FF2B5EF4-FFF2-40B4-BE49-F238E27FC236}">
                  <a16:creationId xmlns:a16="http://schemas.microsoft.com/office/drawing/2014/main" id="{8B1940C9-41AF-EF40-A603-E88B895D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623"/>
              <a:ext cx="46" cy="50"/>
            </a:xfrm>
            <a:custGeom>
              <a:avLst/>
              <a:gdLst>
                <a:gd name="T0" fmla="*/ 261 w 276"/>
                <a:gd name="T1" fmla="*/ 106 h 298"/>
                <a:gd name="T2" fmla="*/ 261 w 276"/>
                <a:gd name="T3" fmla="*/ 106 h 298"/>
                <a:gd name="T4" fmla="*/ 260 w 276"/>
                <a:gd name="T5" fmla="*/ 102 h 298"/>
                <a:gd name="T6" fmla="*/ 256 w 276"/>
                <a:gd name="T7" fmla="*/ 94 h 298"/>
                <a:gd name="T8" fmla="*/ 250 w 276"/>
                <a:gd name="T9" fmla="*/ 83 h 298"/>
                <a:gd name="T10" fmla="*/ 241 w 276"/>
                <a:gd name="T11" fmla="*/ 68 h 298"/>
                <a:gd name="T12" fmla="*/ 229 w 276"/>
                <a:gd name="T13" fmla="*/ 52 h 298"/>
                <a:gd name="T14" fmla="*/ 217 w 276"/>
                <a:gd name="T15" fmla="*/ 37 h 298"/>
                <a:gd name="T16" fmla="*/ 202 w 276"/>
                <a:gd name="T17" fmla="*/ 22 h 298"/>
                <a:gd name="T18" fmla="*/ 186 w 276"/>
                <a:gd name="T19" fmla="*/ 11 h 298"/>
                <a:gd name="T20" fmla="*/ 170 w 276"/>
                <a:gd name="T21" fmla="*/ 3 h 298"/>
                <a:gd name="T22" fmla="*/ 152 w 276"/>
                <a:gd name="T23" fmla="*/ 0 h 298"/>
                <a:gd name="T24" fmla="*/ 152 w 276"/>
                <a:gd name="T25" fmla="*/ 0 h 298"/>
                <a:gd name="T26" fmla="*/ 130 w 276"/>
                <a:gd name="T27" fmla="*/ 1 h 298"/>
                <a:gd name="T28" fmla="*/ 106 w 276"/>
                <a:gd name="T29" fmla="*/ 3 h 298"/>
                <a:gd name="T30" fmla="*/ 80 w 276"/>
                <a:gd name="T31" fmla="*/ 10 h 298"/>
                <a:gd name="T32" fmla="*/ 54 w 276"/>
                <a:gd name="T33" fmla="*/ 19 h 298"/>
                <a:gd name="T34" fmla="*/ 31 w 276"/>
                <a:gd name="T35" fmla="*/ 34 h 298"/>
                <a:gd name="T36" fmla="*/ 13 w 276"/>
                <a:gd name="T37" fmla="*/ 54 h 298"/>
                <a:gd name="T38" fmla="*/ 2 w 276"/>
                <a:gd name="T39" fmla="*/ 82 h 298"/>
                <a:gd name="T40" fmla="*/ 0 w 276"/>
                <a:gd name="T41" fmla="*/ 116 h 298"/>
                <a:gd name="T42" fmla="*/ 9 w 276"/>
                <a:gd name="T43" fmla="*/ 159 h 298"/>
                <a:gd name="T44" fmla="*/ 31 w 276"/>
                <a:gd name="T45" fmla="*/ 211 h 298"/>
                <a:gd name="T46" fmla="*/ 31 w 276"/>
                <a:gd name="T47" fmla="*/ 211 h 298"/>
                <a:gd name="T48" fmla="*/ 57 w 276"/>
                <a:gd name="T49" fmla="*/ 250 h 298"/>
                <a:gd name="T50" fmla="*/ 85 w 276"/>
                <a:gd name="T51" fmla="*/ 276 h 298"/>
                <a:gd name="T52" fmla="*/ 114 w 276"/>
                <a:gd name="T53" fmla="*/ 292 h 298"/>
                <a:gd name="T54" fmla="*/ 142 w 276"/>
                <a:gd name="T55" fmla="*/ 298 h 298"/>
                <a:gd name="T56" fmla="*/ 170 w 276"/>
                <a:gd name="T57" fmla="*/ 296 h 298"/>
                <a:gd name="T58" fmla="*/ 195 w 276"/>
                <a:gd name="T59" fmla="*/ 291 h 298"/>
                <a:gd name="T60" fmla="*/ 217 w 276"/>
                <a:gd name="T61" fmla="*/ 282 h 298"/>
                <a:gd name="T62" fmla="*/ 235 w 276"/>
                <a:gd name="T63" fmla="*/ 271 h 298"/>
                <a:gd name="T64" fmla="*/ 249 w 276"/>
                <a:gd name="T65" fmla="*/ 262 h 298"/>
                <a:gd name="T66" fmla="*/ 256 w 276"/>
                <a:gd name="T67" fmla="*/ 256 h 298"/>
                <a:gd name="T68" fmla="*/ 256 w 276"/>
                <a:gd name="T69" fmla="*/ 256 h 298"/>
                <a:gd name="T70" fmla="*/ 267 w 276"/>
                <a:gd name="T71" fmla="*/ 241 h 298"/>
                <a:gd name="T72" fmla="*/ 273 w 276"/>
                <a:gd name="T73" fmla="*/ 224 h 298"/>
                <a:gd name="T74" fmla="*/ 276 w 276"/>
                <a:gd name="T75" fmla="*/ 205 h 298"/>
                <a:gd name="T76" fmla="*/ 276 w 276"/>
                <a:gd name="T77" fmla="*/ 185 h 298"/>
                <a:gd name="T78" fmla="*/ 274 w 276"/>
                <a:gd name="T79" fmla="*/ 165 h 298"/>
                <a:gd name="T80" fmla="*/ 272 w 276"/>
                <a:gd name="T81" fmla="*/ 146 h 298"/>
                <a:gd name="T82" fmla="*/ 269 w 276"/>
                <a:gd name="T83" fmla="*/ 131 h 298"/>
                <a:gd name="T84" fmla="*/ 266 w 276"/>
                <a:gd name="T85" fmla="*/ 117 h 298"/>
                <a:gd name="T86" fmla="*/ 262 w 276"/>
                <a:gd name="T87" fmla="*/ 109 h 298"/>
                <a:gd name="T88" fmla="*/ 261 w 276"/>
                <a:gd name="T89" fmla="*/ 106 h 298"/>
                <a:gd name="T90" fmla="*/ 261 w 276"/>
                <a:gd name="T91" fmla="*/ 10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6" h="298">
                  <a:moveTo>
                    <a:pt x="261" y="106"/>
                  </a:moveTo>
                  <a:lnTo>
                    <a:pt x="261" y="106"/>
                  </a:lnTo>
                  <a:lnTo>
                    <a:pt x="260" y="102"/>
                  </a:lnTo>
                  <a:lnTo>
                    <a:pt x="256" y="94"/>
                  </a:lnTo>
                  <a:lnTo>
                    <a:pt x="250" y="83"/>
                  </a:lnTo>
                  <a:lnTo>
                    <a:pt x="241" y="68"/>
                  </a:lnTo>
                  <a:lnTo>
                    <a:pt x="229" y="52"/>
                  </a:lnTo>
                  <a:lnTo>
                    <a:pt x="217" y="37"/>
                  </a:lnTo>
                  <a:lnTo>
                    <a:pt x="202" y="22"/>
                  </a:lnTo>
                  <a:lnTo>
                    <a:pt x="186" y="11"/>
                  </a:lnTo>
                  <a:lnTo>
                    <a:pt x="170" y="3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30" y="1"/>
                  </a:lnTo>
                  <a:lnTo>
                    <a:pt x="106" y="3"/>
                  </a:lnTo>
                  <a:lnTo>
                    <a:pt x="80" y="10"/>
                  </a:lnTo>
                  <a:lnTo>
                    <a:pt x="54" y="19"/>
                  </a:lnTo>
                  <a:lnTo>
                    <a:pt x="31" y="34"/>
                  </a:lnTo>
                  <a:lnTo>
                    <a:pt x="13" y="54"/>
                  </a:lnTo>
                  <a:lnTo>
                    <a:pt x="2" y="82"/>
                  </a:lnTo>
                  <a:lnTo>
                    <a:pt x="0" y="116"/>
                  </a:lnTo>
                  <a:lnTo>
                    <a:pt x="9" y="159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57" y="250"/>
                  </a:lnTo>
                  <a:lnTo>
                    <a:pt x="85" y="276"/>
                  </a:lnTo>
                  <a:lnTo>
                    <a:pt x="114" y="292"/>
                  </a:lnTo>
                  <a:lnTo>
                    <a:pt x="142" y="298"/>
                  </a:lnTo>
                  <a:lnTo>
                    <a:pt x="170" y="296"/>
                  </a:lnTo>
                  <a:lnTo>
                    <a:pt x="195" y="291"/>
                  </a:lnTo>
                  <a:lnTo>
                    <a:pt x="217" y="282"/>
                  </a:lnTo>
                  <a:lnTo>
                    <a:pt x="235" y="271"/>
                  </a:lnTo>
                  <a:lnTo>
                    <a:pt x="249" y="262"/>
                  </a:lnTo>
                  <a:lnTo>
                    <a:pt x="256" y="256"/>
                  </a:lnTo>
                  <a:lnTo>
                    <a:pt x="256" y="256"/>
                  </a:lnTo>
                  <a:lnTo>
                    <a:pt x="267" y="241"/>
                  </a:lnTo>
                  <a:lnTo>
                    <a:pt x="273" y="224"/>
                  </a:lnTo>
                  <a:lnTo>
                    <a:pt x="276" y="205"/>
                  </a:lnTo>
                  <a:lnTo>
                    <a:pt x="276" y="185"/>
                  </a:lnTo>
                  <a:lnTo>
                    <a:pt x="274" y="165"/>
                  </a:lnTo>
                  <a:lnTo>
                    <a:pt x="272" y="146"/>
                  </a:lnTo>
                  <a:lnTo>
                    <a:pt x="269" y="131"/>
                  </a:lnTo>
                  <a:lnTo>
                    <a:pt x="266" y="117"/>
                  </a:lnTo>
                  <a:lnTo>
                    <a:pt x="262" y="109"/>
                  </a:lnTo>
                  <a:lnTo>
                    <a:pt x="261" y="106"/>
                  </a:lnTo>
                  <a:lnTo>
                    <a:pt x="261" y="106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0" name="Freeform 442">
              <a:extLst>
                <a:ext uri="{FF2B5EF4-FFF2-40B4-BE49-F238E27FC236}">
                  <a16:creationId xmlns:a16="http://schemas.microsoft.com/office/drawing/2014/main" id="{290B1AD2-BF9A-351E-21C2-76E16CF65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623"/>
              <a:ext cx="46" cy="50"/>
            </a:xfrm>
            <a:custGeom>
              <a:avLst/>
              <a:gdLst>
                <a:gd name="T0" fmla="*/ 261 w 276"/>
                <a:gd name="T1" fmla="*/ 106 h 298"/>
                <a:gd name="T2" fmla="*/ 261 w 276"/>
                <a:gd name="T3" fmla="*/ 106 h 298"/>
                <a:gd name="T4" fmla="*/ 260 w 276"/>
                <a:gd name="T5" fmla="*/ 102 h 298"/>
                <a:gd name="T6" fmla="*/ 256 w 276"/>
                <a:gd name="T7" fmla="*/ 94 h 298"/>
                <a:gd name="T8" fmla="*/ 250 w 276"/>
                <a:gd name="T9" fmla="*/ 83 h 298"/>
                <a:gd name="T10" fmla="*/ 241 w 276"/>
                <a:gd name="T11" fmla="*/ 68 h 298"/>
                <a:gd name="T12" fmla="*/ 229 w 276"/>
                <a:gd name="T13" fmla="*/ 52 h 298"/>
                <a:gd name="T14" fmla="*/ 217 w 276"/>
                <a:gd name="T15" fmla="*/ 37 h 298"/>
                <a:gd name="T16" fmla="*/ 202 w 276"/>
                <a:gd name="T17" fmla="*/ 22 h 298"/>
                <a:gd name="T18" fmla="*/ 186 w 276"/>
                <a:gd name="T19" fmla="*/ 11 h 298"/>
                <a:gd name="T20" fmla="*/ 170 w 276"/>
                <a:gd name="T21" fmla="*/ 3 h 298"/>
                <a:gd name="T22" fmla="*/ 152 w 276"/>
                <a:gd name="T23" fmla="*/ 0 h 298"/>
                <a:gd name="T24" fmla="*/ 152 w 276"/>
                <a:gd name="T25" fmla="*/ 0 h 298"/>
                <a:gd name="T26" fmla="*/ 130 w 276"/>
                <a:gd name="T27" fmla="*/ 1 h 298"/>
                <a:gd name="T28" fmla="*/ 106 w 276"/>
                <a:gd name="T29" fmla="*/ 3 h 298"/>
                <a:gd name="T30" fmla="*/ 80 w 276"/>
                <a:gd name="T31" fmla="*/ 10 h 298"/>
                <a:gd name="T32" fmla="*/ 54 w 276"/>
                <a:gd name="T33" fmla="*/ 19 h 298"/>
                <a:gd name="T34" fmla="*/ 31 w 276"/>
                <a:gd name="T35" fmla="*/ 34 h 298"/>
                <a:gd name="T36" fmla="*/ 13 w 276"/>
                <a:gd name="T37" fmla="*/ 54 h 298"/>
                <a:gd name="T38" fmla="*/ 2 w 276"/>
                <a:gd name="T39" fmla="*/ 82 h 298"/>
                <a:gd name="T40" fmla="*/ 0 w 276"/>
                <a:gd name="T41" fmla="*/ 116 h 298"/>
                <a:gd name="T42" fmla="*/ 9 w 276"/>
                <a:gd name="T43" fmla="*/ 159 h 298"/>
                <a:gd name="T44" fmla="*/ 31 w 276"/>
                <a:gd name="T45" fmla="*/ 211 h 298"/>
                <a:gd name="T46" fmla="*/ 31 w 276"/>
                <a:gd name="T47" fmla="*/ 211 h 298"/>
                <a:gd name="T48" fmla="*/ 57 w 276"/>
                <a:gd name="T49" fmla="*/ 250 h 298"/>
                <a:gd name="T50" fmla="*/ 85 w 276"/>
                <a:gd name="T51" fmla="*/ 276 h 298"/>
                <a:gd name="T52" fmla="*/ 114 w 276"/>
                <a:gd name="T53" fmla="*/ 292 h 298"/>
                <a:gd name="T54" fmla="*/ 142 w 276"/>
                <a:gd name="T55" fmla="*/ 298 h 298"/>
                <a:gd name="T56" fmla="*/ 170 w 276"/>
                <a:gd name="T57" fmla="*/ 296 h 298"/>
                <a:gd name="T58" fmla="*/ 195 w 276"/>
                <a:gd name="T59" fmla="*/ 291 h 298"/>
                <a:gd name="T60" fmla="*/ 217 w 276"/>
                <a:gd name="T61" fmla="*/ 282 h 298"/>
                <a:gd name="T62" fmla="*/ 235 w 276"/>
                <a:gd name="T63" fmla="*/ 271 h 298"/>
                <a:gd name="T64" fmla="*/ 249 w 276"/>
                <a:gd name="T65" fmla="*/ 262 h 298"/>
                <a:gd name="T66" fmla="*/ 256 w 276"/>
                <a:gd name="T67" fmla="*/ 256 h 298"/>
                <a:gd name="T68" fmla="*/ 256 w 276"/>
                <a:gd name="T69" fmla="*/ 256 h 298"/>
                <a:gd name="T70" fmla="*/ 267 w 276"/>
                <a:gd name="T71" fmla="*/ 241 h 298"/>
                <a:gd name="T72" fmla="*/ 273 w 276"/>
                <a:gd name="T73" fmla="*/ 224 h 298"/>
                <a:gd name="T74" fmla="*/ 276 w 276"/>
                <a:gd name="T75" fmla="*/ 205 h 298"/>
                <a:gd name="T76" fmla="*/ 276 w 276"/>
                <a:gd name="T77" fmla="*/ 185 h 298"/>
                <a:gd name="T78" fmla="*/ 274 w 276"/>
                <a:gd name="T79" fmla="*/ 165 h 298"/>
                <a:gd name="T80" fmla="*/ 272 w 276"/>
                <a:gd name="T81" fmla="*/ 146 h 298"/>
                <a:gd name="T82" fmla="*/ 269 w 276"/>
                <a:gd name="T83" fmla="*/ 131 h 298"/>
                <a:gd name="T84" fmla="*/ 266 w 276"/>
                <a:gd name="T85" fmla="*/ 117 h 298"/>
                <a:gd name="T86" fmla="*/ 262 w 276"/>
                <a:gd name="T87" fmla="*/ 109 h 298"/>
                <a:gd name="T88" fmla="*/ 261 w 276"/>
                <a:gd name="T89" fmla="*/ 106 h 298"/>
                <a:gd name="T90" fmla="*/ 261 w 276"/>
                <a:gd name="T91" fmla="*/ 10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6" h="298">
                  <a:moveTo>
                    <a:pt x="261" y="106"/>
                  </a:moveTo>
                  <a:lnTo>
                    <a:pt x="261" y="106"/>
                  </a:lnTo>
                  <a:lnTo>
                    <a:pt x="260" y="102"/>
                  </a:lnTo>
                  <a:lnTo>
                    <a:pt x="256" y="94"/>
                  </a:lnTo>
                  <a:lnTo>
                    <a:pt x="250" y="83"/>
                  </a:lnTo>
                  <a:lnTo>
                    <a:pt x="241" y="68"/>
                  </a:lnTo>
                  <a:lnTo>
                    <a:pt x="229" y="52"/>
                  </a:lnTo>
                  <a:lnTo>
                    <a:pt x="217" y="37"/>
                  </a:lnTo>
                  <a:lnTo>
                    <a:pt x="202" y="22"/>
                  </a:lnTo>
                  <a:lnTo>
                    <a:pt x="186" y="11"/>
                  </a:lnTo>
                  <a:lnTo>
                    <a:pt x="170" y="3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30" y="1"/>
                  </a:lnTo>
                  <a:lnTo>
                    <a:pt x="106" y="3"/>
                  </a:lnTo>
                  <a:lnTo>
                    <a:pt x="80" y="10"/>
                  </a:lnTo>
                  <a:lnTo>
                    <a:pt x="54" y="19"/>
                  </a:lnTo>
                  <a:lnTo>
                    <a:pt x="31" y="34"/>
                  </a:lnTo>
                  <a:lnTo>
                    <a:pt x="13" y="54"/>
                  </a:lnTo>
                  <a:lnTo>
                    <a:pt x="2" y="82"/>
                  </a:lnTo>
                  <a:lnTo>
                    <a:pt x="0" y="116"/>
                  </a:lnTo>
                  <a:lnTo>
                    <a:pt x="9" y="159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57" y="250"/>
                  </a:lnTo>
                  <a:lnTo>
                    <a:pt x="85" y="276"/>
                  </a:lnTo>
                  <a:lnTo>
                    <a:pt x="114" y="292"/>
                  </a:lnTo>
                  <a:lnTo>
                    <a:pt x="142" y="298"/>
                  </a:lnTo>
                  <a:lnTo>
                    <a:pt x="170" y="296"/>
                  </a:lnTo>
                  <a:lnTo>
                    <a:pt x="195" y="291"/>
                  </a:lnTo>
                  <a:lnTo>
                    <a:pt x="217" y="282"/>
                  </a:lnTo>
                  <a:lnTo>
                    <a:pt x="235" y="271"/>
                  </a:lnTo>
                  <a:lnTo>
                    <a:pt x="249" y="262"/>
                  </a:lnTo>
                  <a:lnTo>
                    <a:pt x="256" y="256"/>
                  </a:lnTo>
                  <a:lnTo>
                    <a:pt x="256" y="256"/>
                  </a:lnTo>
                  <a:lnTo>
                    <a:pt x="267" y="241"/>
                  </a:lnTo>
                  <a:lnTo>
                    <a:pt x="273" y="224"/>
                  </a:lnTo>
                  <a:lnTo>
                    <a:pt x="276" y="205"/>
                  </a:lnTo>
                  <a:lnTo>
                    <a:pt x="276" y="185"/>
                  </a:lnTo>
                  <a:lnTo>
                    <a:pt x="274" y="165"/>
                  </a:lnTo>
                  <a:lnTo>
                    <a:pt x="272" y="146"/>
                  </a:lnTo>
                  <a:lnTo>
                    <a:pt x="269" y="131"/>
                  </a:lnTo>
                  <a:lnTo>
                    <a:pt x="266" y="117"/>
                  </a:lnTo>
                  <a:lnTo>
                    <a:pt x="262" y="109"/>
                  </a:lnTo>
                  <a:lnTo>
                    <a:pt x="261" y="106"/>
                  </a:lnTo>
                  <a:lnTo>
                    <a:pt x="261" y="10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1" name="Freeform 443">
              <a:extLst>
                <a:ext uri="{FF2B5EF4-FFF2-40B4-BE49-F238E27FC236}">
                  <a16:creationId xmlns:a16="http://schemas.microsoft.com/office/drawing/2014/main" id="{A165547D-88E9-1D07-FD8A-7DBAF1D34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643"/>
              <a:ext cx="29" cy="23"/>
            </a:xfrm>
            <a:custGeom>
              <a:avLst/>
              <a:gdLst>
                <a:gd name="T0" fmla="*/ 81 w 174"/>
                <a:gd name="T1" fmla="*/ 77 h 141"/>
                <a:gd name="T2" fmla="*/ 83 w 174"/>
                <a:gd name="T3" fmla="*/ 81 h 141"/>
                <a:gd name="T4" fmla="*/ 86 w 174"/>
                <a:gd name="T5" fmla="*/ 91 h 141"/>
                <a:gd name="T6" fmla="*/ 89 w 174"/>
                <a:gd name="T7" fmla="*/ 103 h 141"/>
                <a:gd name="T8" fmla="*/ 86 w 174"/>
                <a:gd name="T9" fmla="*/ 119 h 141"/>
                <a:gd name="T10" fmla="*/ 76 w 174"/>
                <a:gd name="T11" fmla="*/ 132 h 141"/>
                <a:gd name="T12" fmla="*/ 67 w 174"/>
                <a:gd name="T13" fmla="*/ 138 h 141"/>
                <a:gd name="T14" fmla="*/ 44 w 174"/>
                <a:gd name="T15" fmla="*/ 141 h 141"/>
                <a:gd name="T16" fmla="*/ 19 w 174"/>
                <a:gd name="T17" fmla="*/ 134 h 141"/>
                <a:gd name="T18" fmla="*/ 3 w 174"/>
                <a:gd name="T19" fmla="*/ 115 h 141"/>
                <a:gd name="T20" fmla="*/ 2 w 174"/>
                <a:gd name="T21" fmla="*/ 78 h 141"/>
                <a:gd name="T22" fmla="*/ 11 w 174"/>
                <a:gd name="T23" fmla="*/ 52 h 141"/>
                <a:gd name="T24" fmla="*/ 40 w 174"/>
                <a:gd name="T25" fmla="*/ 13 h 141"/>
                <a:gd name="T26" fmla="*/ 76 w 174"/>
                <a:gd name="T27" fmla="*/ 0 h 141"/>
                <a:gd name="T28" fmla="*/ 109 w 174"/>
                <a:gd name="T29" fmla="*/ 4 h 141"/>
                <a:gd name="T30" fmla="*/ 136 w 174"/>
                <a:gd name="T31" fmla="*/ 15 h 141"/>
                <a:gd name="T32" fmla="*/ 151 w 174"/>
                <a:gd name="T33" fmla="*/ 23 h 141"/>
                <a:gd name="T34" fmla="*/ 155 w 174"/>
                <a:gd name="T35" fmla="*/ 25 h 141"/>
                <a:gd name="T36" fmla="*/ 164 w 174"/>
                <a:gd name="T37" fmla="*/ 34 h 141"/>
                <a:gd name="T38" fmla="*/ 171 w 174"/>
                <a:gd name="T39" fmla="*/ 49 h 141"/>
                <a:gd name="T40" fmla="*/ 174 w 174"/>
                <a:gd name="T41" fmla="*/ 66 h 141"/>
                <a:gd name="T42" fmla="*/ 167 w 174"/>
                <a:gd name="T43" fmla="*/ 78 h 141"/>
                <a:gd name="T44" fmla="*/ 161 w 174"/>
                <a:gd name="T45" fmla="*/ 82 h 141"/>
                <a:gd name="T46" fmla="*/ 145 w 174"/>
                <a:gd name="T47" fmla="*/ 87 h 141"/>
                <a:gd name="T48" fmla="*/ 132 w 174"/>
                <a:gd name="T49" fmla="*/ 85 h 141"/>
                <a:gd name="T50" fmla="*/ 121 w 174"/>
                <a:gd name="T51" fmla="*/ 82 h 141"/>
                <a:gd name="T52" fmla="*/ 112 w 174"/>
                <a:gd name="T53" fmla="*/ 75 h 141"/>
                <a:gd name="T54" fmla="*/ 106 w 174"/>
                <a:gd name="T55" fmla="*/ 68 h 141"/>
                <a:gd name="T56" fmla="*/ 104 w 174"/>
                <a:gd name="T57" fmla="*/ 64 h 141"/>
                <a:gd name="T58" fmla="*/ 100 w 174"/>
                <a:gd name="T59" fmla="*/ 57 h 141"/>
                <a:gd name="T60" fmla="*/ 94 w 174"/>
                <a:gd name="T61" fmla="*/ 55 h 141"/>
                <a:gd name="T62" fmla="*/ 88 w 174"/>
                <a:gd name="T63" fmla="*/ 57 h 141"/>
                <a:gd name="T64" fmla="*/ 83 w 174"/>
                <a:gd name="T65" fmla="*/ 64 h 141"/>
                <a:gd name="T66" fmla="*/ 81 w 174"/>
                <a:gd name="T67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1">
                  <a:moveTo>
                    <a:pt x="81" y="77"/>
                  </a:moveTo>
                  <a:lnTo>
                    <a:pt x="81" y="77"/>
                  </a:lnTo>
                  <a:lnTo>
                    <a:pt x="81" y="78"/>
                  </a:lnTo>
                  <a:lnTo>
                    <a:pt x="83" y="81"/>
                  </a:lnTo>
                  <a:lnTo>
                    <a:pt x="85" y="85"/>
                  </a:lnTo>
                  <a:lnTo>
                    <a:pt x="86" y="91"/>
                  </a:lnTo>
                  <a:lnTo>
                    <a:pt x="88" y="97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6" y="119"/>
                  </a:lnTo>
                  <a:lnTo>
                    <a:pt x="82" y="126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67" y="138"/>
                  </a:lnTo>
                  <a:lnTo>
                    <a:pt x="56" y="141"/>
                  </a:lnTo>
                  <a:lnTo>
                    <a:pt x="44" y="141"/>
                  </a:lnTo>
                  <a:lnTo>
                    <a:pt x="31" y="140"/>
                  </a:lnTo>
                  <a:lnTo>
                    <a:pt x="19" y="134"/>
                  </a:lnTo>
                  <a:lnTo>
                    <a:pt x="9" y="126"/>
                  </a:lnTo>
                  <a:lnTo>
                    <a:pt x="3" y="115"/>
                  </a:lnTo>
                  <a:lnTo>
                    <a:pt x="0" y="99"/>
                  </a:lnTo>
                  <a:lnTo>
                    <a:pt x="2" y="78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25" y="29"/>
                  </a:lnTo>
                  <a:lnTo>
                    <a:pt x="40" y="13"/>
                  </a:lnTo>
                  <a:lnTo>
                    <a:pt x="58" y="4"/>
                  </a:lnTo>
                  <a:lnTo>
                    <a:pt x="76" y="0"/>
                  </a:lnTo>
                  <a:lnTo>
                    <a:pt x="92" y="0"/>
                  </a:lnTo>
                  <a:lnTo>
                    <a:pt x="109" y="4"/>
                  </a:lnTo>
                  <a:lnTo>
                    <a:pt x="124" y="9"/>
                  </a:lnTo>
                  <a:lnTo>
                    <a:pt x="136" y="15"/>
                  </a:lnTo>
                  <a:lnTo>
                    <a:pt x="145" y="20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25"/>
                  </a:lnTo>
                  <a:lnTo>
                    <a:pt x="160" y="28"/>
                  </a:lnTo>
                  <a:lnTo>
                    <a:pt x="164" y="34"/>
                  </a:lnTo>
                  <a:lnTo>
                    <a:pt x="168" y="42"/>
                  </a:lnTo>
                  <a:lnTo>
                    <a:pt x="171" y="49"/>
                  </a:lnTo>
                  <a:lnTo>
                    <a:pt x="173" y="57"/>
                  </a:lnTo>
                  <a:lnTo>
                    <a:pt x="174" y="66"/>
                  </a:lnTo>
                  <a:lnTo>
                    <a:pt x="171" y="73"/>
                  </a:lnTo>
                  <a:lnTo>
                    <a:pt x="167" y="78"/>
                  </a:lnTo>
                  <a:lnTo>
                    <a:pt x="161" y="82"/>
                  </a:lnTo>
                  <a:lnTo>
                    <a:pt x="161" y="82"/>
                  </a:lnTo>
                  <a:lnTo>
                    <a:pt x="153" y="85"/>
                  </a:lnTo>
                  <a:lnTo>
                    <a:pt x="145" y="87"/>
                  </a:lnTo>
                  <a:lnTo>
                    <a:pt x="138" y="87"/>
                  </a:lnTo>
                  <a:lnTo>
                    <a:pt x="132" y="85"/>
                  </a:lnTo>
                  <a:lnTo>
                    <a:pt x="127" y="84"/>
                  </a:lnTo>
                  <a:lnTo>
                    <a:pt x="121" y="82"/>
                  </a:lnTo>
                  <a:lnTo>
                    <a:pt x="116" y="79"/>
                  </a:lnTo>
                  <a:lnTo>
                    <a:pt x="112" y="75"/>
                  </a:lnTo>
                  <a:lnTo>
                    <a:pt x="109" y="72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104" y="64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7" y="56"/>
                  </a:lnTo>
                  <a:lnTo>
                    <a:pt x="94" y="55"/>
                  </a:lnTo>
                  <a:lnTo>
                    <a:pt x="91" y="56"/>
                  </a:lnTo>
                  <a:lnTo>
                    <a:pt x="88" y="57"/>
                  </a:lnTo>
                  <a:lnTo>
                    <a:pt x="86" y="59"/>
                  </a:lnTo>
                  <a:lnTo>
                    <a:pt x="83" y="64"/>
                  </a:lnTo>
                  <a:lnTo>
                    <a:pt x="81" y="68"/>
                  </a:lnTo>
                  <a:lnTo>
                    <a:pt x="81" y="77"/>
                  </a:lnTo>
                  <a:lnTo>
                    <a:pt x="81" y="77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2" name="Freeform 444">
              <a:extLst>
                <a:ext uri="{FF2B5EF4-FFF2-40B4-BE49-F238E27FC236}">
                  <a16:creationId xmlns:a16="http://schemas.microsoft.com/office/drawing/2014/main" id="{F6FA4929-7330-B527-2EB5-F1E79596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643"/>
              <a:ext cx="29" cy="23"/>
            </a:xfrm>
            <a:custGeom>
              <a:avLst/>
              <a:gdLst>
                <a:gd name="T0" fmla="*/ 81 w 174"/>
                <a:gd name="T1" fmla="*/ 77 h 141"/>
                <a:gd name="T2" fmla="*/ 83 w 174"/>
                <a:gd name="T3" fmla="*/ 81 h 141"/>
                <a:gd name="T4" fmla="*/ 86 w 174"/>
                <a:gd name="T5" fmla="*/ 91 h 141"/>
                <a:gd name="T6" fmla="*/ 89 w 174"/>
                <a:gd name="T7" fmla="*/ 103 h 141"/>
                <a:gd name="T8" fmla="*/ 86 w 174"/>
                <a:gd name="T9" fmla="*/ 119 h 141"/>
                <a:gd name="T10" fmla="*/ 76 w 174"/>
                <a:gd name="T11" fmla="*/ 132 h 141"/>
                <a:gd name="T12" fmla="*/ 67 w 174"/>
                <a:gd name="T13" fmla="*/ 138 h 141"/>
                <a:gd name="T14" fmla="*/ 44 w 174"/>
                <a:gd name="T15" fmla="*/ 141 h 141"/>
                <a:gd name="T16" fmla="*/ 19 w 174"/>
                <a:gd name="T17" fmla="*/ 134 h 141"/>
                <a:gd name="T18" fmla="*/ 3 w 174"/>
                <a:gd name="T19" fmla="*/ 115 h 141"/>
                <a:gd name="T20" fmla="*/ 2 w 174"/>
                <a:gd name="T21" fmla="*/ 78 h 141"/>
                <a:gd name="T22" fmla="*/ 11 w 174"/>
                <a:gd name="T23" fmla="*/ 52 h 141"/>
                <a:gd name="T24" fmla="*/ 40 w 174"/>
                <a:gd name="T25" fmla="*/ 13 h 141"/>
                <a:gd name="T26" fmla="*/ 76 w 174"/>
                <a:gd name="T27" fmla="*/ 0 h 141"/>
                <a:gd name="T28" fmla="*/ 109 w 174"/>
                <a:gd name="T29" fmla="*/ 4 h 141"/>
                <a:gd name="T30" fmla="*/ 136 w 174"/>
                <a:gd name="T31" fmla="*/ 15 h 141"/>
                <a:gd name="T32" fmla="*/ 151 w 174"/>
                <a:gd name="T33" fmla="*/ 23 h 141"/>
                <a:gd name="T34" fmla="*/ 155 w 174"/>
                <a:gd name="T35" fmla="*/ 25 h 141"/>
                <a:gd name="T36" fmla="*/ 164 w 174"/>
                <a:gd name="T37" fmla="*/ 34 h 141"/>
                <a:gd name="T38" fmla="*/ 171 w 174"/>
                <a:gd name="T39" fmla="*/ 49 h 141"/>
                <a:gd name="T40" fmla="*/ 174 w 174"/>
                <a:gd name="T41" fmla="*/ 66 h 141"/>
                <a:gd name="T42" fmla="*/ 167 w 174"/>
                <a:gd name="T43" fmla="*/ 78 h 141"/>
                <a:gd name="T44" fmla="*/ 161 w 174"/>
                <a:gd name="T45" fmla="*/ 82 h 141"/>
                <a:gd name="T46" fmla="*/ 145 w 174"/>
                <a:gd name="T47" fmla="*/ 87 h 141"/>
                <a:gd name="T48" fmla="*/ 132 w 174"/>
                <a:gd name="T49" fmla="*/ 85 h 141"/>
                <a:gd name="T50" fmla="*/ 121 w 174"/>
                <a:gd name="T51" fmla="*/ 82 h 141"/>
                <a:gd name="T52" fmla="*/ 112 w 174"/>
                <a:gd name="T53" fmla="*/ 75 h 141"/>
                <a:gd name="T54" fmla="*/ 106 w 174"/>
                <a:gd name="T55" fmla="*/ 68 h 141"/>
                <a:gd name="T56" fmla="*/ 104 w 174"/>
                <a:gd name="T57" fmla="*/ 64 h 141"/>
                <a:gd name="T58" fmla="*/ 100 w 174"/>
                <a:gd name="T59" fmla="*/ 57 h 141"/>
                <a:gd name="T60" fmla="*/ 94 w 174"/>
                <a:gd name="T61" fmla="*/ 55 h 141"/>
                <a:gd name="T62" fmla="*/ 88 w 174"/>
                <a:gd name="T63" fmla="*/ 57 h 141"/>
                <a:gd name="T64" fmla="*/ 83 w 174"/>
                <a:gd name="T65" fmla="*/ 64 h 141"/>
                <a:gd name="T66" fmla="*/ 81 w 174"/>
                <a:gd name="T67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1">
                  <a:moveTo>
                    <a:pt x="81" y="77"/>
                  </a:moveTo>
                  <a:lnTo>
                    <a:pt x="81" y="77"/>
                  </a:lnTo>
                  <a:lnTo>
                    <a:pt x="81" y="78"/>
                  </a:lnTo>
                  <a:lnTo>
                    <a:pt x="83" y="81"/>
                  </a:lnTo>
                  <a:lnTo>
                    <a:pt x="85" y="85"/>
                  </a:lnTo>
                  <a:lnTo>
                    <a:pt x="86" y="91"/>
                  </a:lnTo>
                  <a:lnTo>
                    <a:pt x="88" y="97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6" y="119"/>
                  </a:lnTo>
                  <a:lnTo>
                    <a:pt x="82" y="126"/>
                  </a:lnTo>
                  <a:lnTo>
                    <a:pt x="76" y="132"/>
                  </a:lnTo>
                  <a:lnTo>
                    <a:pt x="76" y="132"/>
                  </a:lnTo>
                  <a:lnTo>
                    <a:pt x="67" y="138"/>
                  </a:lnTo>
                  <a:lnTo>
                    <a:pt x="56" y="141"/>
                  </a:lnTo>
                  <a:lnTo>
                    <a:pt x="44" y="141"/>
                  </a:lnTo>
                  <a:lnTo>
                    <a:pt x="31" y="140"/>
                  </a:lnTo>
                  <a:lnTo>
                    <a:pt x="19" y="134"/>
                  </a:lnTo>
                  <a:lnTo>
                    <a:pt x="9" y="126"/>
                  </a:lnTo>
                  <a:lnTo>
                    <a:pt x="3" y="115"/>
                  </a:lnTo>
                  <a:lnTo>
                    <a:pt x="0" y="99"/>
                  </a:lnTo>
                  <a:lnTo>
                    <a:pt x="2" y="78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25" y="29"/>
                  </a:lnTo>
                  <a:lnTo>
                    <a:pt x="40" y="13"/>
                  </a:lnTo>
                  <a:lnTo>
                    <a:pt x="58" y="4"/>
                  </a:lnTo>
                  <a:lnTo>
                    <a:pt x="76" y="0"/>
                  </a:lnTo>
                  <a:lnTo>
                    <a:pt x="92" y="0"/>
                  </a:lnTo>
                  <a:lnTo>
                    <a:pt x="109" y="4"/>
                  </a:lnTo>
                  <a:lnTo>
                    <a:pt x="124" y="9"/>
                  </a:lnTo>
                  <a:lnTo>
                    <a:pt x="136" y="15"/>
                  </a:lnTo>
                  <a:lnTo>
                    <a:pt x="145" y="20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25"/>
                  </a:lnTo>
                  <a:lnTo>
                    <a:pt x="160" y="28"/>
                  </a:lnTo>
                  <a:lnTo>
                    <a:pt x="164" y="34"/>
                  </a:lnTo>
                  <a:lnTo>
                    <a:pt x="168" y="42"/>
                  </a:lnTo>
                  <a:lnTo>
                    <a:pt x="171" y="49"/>
                  </a:lnTo>
                  <a:lnTo>
                    <a:pt x="173" y="57"/>
                  </a:lnTo>
                  <a:lnTo>
                    <a:pt x="174" y="66"/>
                  </a:lnTo>
                  <a:lnTo>
                    <a:pt x="171" y="73"/>
                  </a:lnTo>
                  <a:lnTo>
                    <a:pt x="167" y="78"/>
                  </a:lnTo>
                  <a:lnTo>
                    <a:pt x="161" y="82"/>
                  </a:lnTo>
                  <a:lnTo>
                    <a:pt x="161" y="82"/>
                  </a:lnTo>
                  <a:lnTo>
                    <a:pt x="153" y="85"/>
                  </a:lnTo>
                  <a:lnTo>
                    <a:pt x="145" y="87"/>
                  </a:lnTo>
                  <a:lnTo>
                    <a:pt x="138" y="87"/>
                  </a:lnTo>
                  <a:lnTo>
                    <a:pt x="132" y="85"/>
                  </a:lnTo>
                  <a:lnTo>
                    <a:pt x="127" y="84"/>
                  </a:lnTo>
                  <a:lnTo>
                    <a:pt x="121" y="82"/>
                  </a:lnTo>
                  <a:lnTo>
                    <a:pt x="116" y="79"/>
                  </a:lnTo>
                  <a:lnTo>
                    <a:pt x="112" y="75"/>
                  </a:lnTo>
                  <a:lnTo>
                    <a:pt x="109" y="72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104" y="64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7" y="56"/>
                  </a:lnTo>
                  <a:lnTo>
                    <a:pt x="94" y="55"/>
                  </a:lnTo>
                  <a:lnTo>
                    <a:pt x="91" y="56"/>
                  </a:lnTo>
                  <a:lnTo>
                    <a:pt x="88" y="57"/>
                  </a:lnTo>
                  <a:lnTo>
                    <a:pt x="86" y="59"/>
                  </a:lnTo>
                  <a:lnTo>
                    <a:pt x="83" y="64"/>
                  </a:lnTo>
                  <a:lnTo>
                    <a:pt x="81" y="68"/>
                  </a:lnTo>
                  <a:lnTo>
                    <a:pt x="81" y="77"/>
                  </a:lnTo>
                  <a:lnTo>
                    <a:pt x="81" y="7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3" name="Freeform 445">
              <a:extLst>
                <a:ext uri="{FF2B5EF4-FFF2-40B4-BE49-F238E27FC236}">
                  <a16:creationId xmlns:a16="http://schemas.microsoft.com/office/drawing/2014/main" id="{F73FE1B0-D2DF-96DF-82AB-862452EDC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1631"/>
              <a:ext cx="16" cy="5"/>
            </a:xfrm>
            <a:custGeom>
              <a:avLst/>
              <a:gdLst>
                <a:gd name="T0" fmla="*/ 85 w 96"/>
                <a:gd name="T1" fmla="*/ 18 h 30"/>
                <a:gd name="T2" fmla="*/ 85 w 96"/>
                <a:gd name="T3" fmla="*/ 18 h 30"/>
                <a:gd name="T4" fmla="*/ 85 w 96"/>
                <a:gd name="T5" fmla="*/ 17 h 30"/>
                <a:gd name="T6" fmla="*/ 82 w 96"/>
                <a:gd name="T7" fmla="*/ 14 h 30"/>
                <a:gd name="T8" fmla="*/ 78 w 96"/>
                <a:gd name="T9" fmla="*/ 11 h 30"/>
                <a:gd name="T10" fmla="*/ 72 w 96"/>
                <a:gd name="T11" fmla="*/ 6 h 30"/>
                <a:gd name="T12" fmla="*/ 64 w 96"/>
                <a:gd name="T13" fmla="*/ 3 h 30"/>
                <a:gd name="T14" fmla="*/ 56 w 96"/>
                <a:gd name="T15" fmla="*/ 1 h 30"/>
                <a:gd name="T16" fmla="*/ 46 w 96"/>
                <a:gd name="T17" fmla="*/ 0 h 30"/>
                <a:gd name="T18" fmla="*/ 35 w 96"/>
                <a:gd name="T19" fmla="*/ 2 h 30"/>
                <a:gd name="T20" fmla="*/ 24 w 96"/>
                <a:gd name="T21" fmla="*/ 9 h 30"/>
                <a:gd name="T22" fmla="*/ 10 w 96"/>
                <a:gd name="T23" fmla="*/ 18 h 30"/>
                <a:gd name="T24" fmla="*/ 10 w 96"/>
                <a:gd name="T25" fmla="*/ 18 h 30"/>
                <a:gd name="T26" fmla="*/ 2 w 96"/>
                <a:gd name="T27" fmla="*/ 26 h 30"/>
                <a:gd name="T28" fmla="*/ 0 w 96"/>
                <a:gd name="T29" fmla="*/ 30 h 30"/>
                <a:gd name="T30" fmla="*/ 3 w 96"/>
                <a:gd name="T31" fmla="*/ 29 h 30"/>
                <a:gd name="T32" fmla="*/ 11 w 96"/>
                <a:gd name="T33" fmla="*/ 26 h 30"/>
                <a:gd name="T34" fmla="*/ 23 w 96"/>
                <a:gd name="T35" fmla="*/ 21 h 30"/>
                <a:gd name="T36" fmla="*/ 36 w 96"/>
                <a:gd name="T37" fmla="*/ 17 h 30"/>
                <a:gd name="T38" fmla="*/ 52 w 96"/>
                <a:gd name="T39" fmla="*/ 14 h 30"/>
                <a:gd name="T40" fmla="*/ 68 w 96"/>
                <a:gd name="T41" fmla="*/ 14 h 30"/>
                <a:gd name="T42" fmla="*/ 82 w 96"/>
                <a:gd name="T43" fmla="*/ 18 h 30"/>
                <a:gd name="T44" fmla="*/ 96 w 96"/>
                <a:gd name="T45" fmla="*/ 27 h 30"/>
                <a:gd name="T46" fmla="*/ 85 w 96"/>
                <a:gd name="T47" fmla="*/ 18 h 30"/>
                <a:gd name="T48" fmla="*/ 85 w 96"/>
                <a:gd name="T4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30">
                  <a:moveTo>
                    <a:pt x="85" y="18"/>
                  </a:moveTo>
                  <a:lnTo>
                    <a:pt x="85" y="18"/>
                  </a:lnTo>
                  <a:lnTo>
                    <a:pt x="85" y="17"/>
                  </a:lnTo>
                  <a:lnTo>
                    <a:pt x="82" y="14"/>
                  </a:lnTo>
                  <a:lnTo>
                    <a:pt x="78" y="11"/>
                  </a:lnTo>
                  <a:lnTo>
                    <a:pt x="72" y="6"/>
                  </a:lnTo>
                  <a:lnTo>
                    <a:pt x="64" y="3"/>
                  </a:lnTo>
                  <a:lnTo>
                    <a:pt x="56" y="1"/>
                  </a:lnTo>
                  <a:lnTo>
                    <a:pt x="46" y="0"/>
                  </a:lnTo>
                  <a:lnTo>
                    <a:pt x="35" y="2"/>
                  </a:lnTo>
                  <a:lnTo>
                    <a:pt x="24" y="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11" y="26"/>
                  </a:lnTo>
                  <a:lnTo>
                    <a:pt x="23" y="21"/>
                  </a:lnTo>
                  <a:lnTo>
                    <a:pt x="36" y="17"/>
                  </a:lnTo>
                  <a:lnTo>
                    <a:pt x="52" y="14"/>
                  </a:lnTo>
                  <a:lnTo>
                    <a:pt x="68" y="14"/>
                  </a:lnTo>
                  <a:lnTo>
                    <a:pt x="82" y="18"/>
                  </a:lnTo>
                  <a:lnTo>
                    <a:pt x="96" y="27"/>
                  </a:lnTo>
                  <a:lnTo>
                    <a:pt x="85" y="18"/>
                  </a:lnTo>
                  <a:lnTo>
                    <a:pt x="85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4" name="Freeform 446">
              <a:extLst>
                <a:ext uri="{FF2B5EF4-FFF2-40B4-BE49-F238E27FC236}">
                  <a16:creationId xmlns:a16="http://schemas.microsoft.com/office/drawing/2014/main" id="{D7BBD9F3-D084-844E-8C09-CFB08BEC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643"/>
              <a:ext cx="49" cy="56"/>
            </a:xfrm>
            <a:custGeom>
              <a:avLst/>
              <a:gdLst>
                <a:gd name="T0" fmla="*/ 250 w 292"/>
                <a:gd name="T1" fmla="*/ 76 h 340"/>
                <a:gd name="T2" fmla="*/ 250 w 292"/>
                <a:gd name="T3" fmla="*/ 76 h 340"/>
                <a:gd name="T4" fmla="*/ 248 w 292"/>
                <a:gd name="T5" fmla="*/ 74 h 340"/>
                <a:gd name="T6" fmla="*/ 243 w 292"/>
                <a:gd name="T7" fmla="*/ 68 h 340"/>
                <a:gd name="T8" fmla="*/ 234 w 292"/>
                <a:gd name="T9" fmla="*/ 57 h 340"/>
                <a:gd name="T10" fmla="*/ 223 w 292"/>
                <a:gd name="T11" fmla="*/ 46 h 340"/>
                <a:gd name="T12" fmla="*/ 210 w 292"/>
                <a:gd name="T13" fmla="*/ 33 h 340"/>
                <a:gd name="T14" fmla="*/ 195 w 292"/>
                <a:gd name="T15" fmla="*/ 21 h 340"/>
                <a:gd name="T16" fmla="*/ 178 w 292"/>
                <a:gd name="T17" fmla="*/ 11 h 340"/>
                <a:gd name="T18" fmla="*/ 160 w 292"/>
                <a:gd name="T19" fmla="*/ 3 h 340"/>
                <a:gd name="T20" fmla="*/ 143 w 292"/>
                <a:gd name="T21" fmla="*/ 0 h 340"/>
                <a:gd name="T22" fmla="*/ 125 w 292"/>
                <a:gd name="T23" fmla="*/ 2 h 340"/>
                <a:gd name="T24" fmla="*/ 125 w 292"/>
                <a:gd name="T25" fmla="*/ 2 h 340"/>
                <a:gd name="T26" fmla="*/ 105 w 292"/>
                <a:gd name="T27" fmla="*/ 8 h 340"/>
                <a:gd name="T28" fmla="*/ 83 w 292"/>
                <a:gd name="T29" fmla="*/ 17 h 340"/>
                <a:gd name="T30" fmla="*/ 60 w 292"/>
                <a:gd name="T31" fmla="*/ 29 h 340"/>
                <a:gd name="T32" fmla="*/ 39 w 292"/>
                <a:gd name="T33" fmla="*/ 46 h 340"/>
                <a:gd name="T34" fmla="*/ 21 w 292"/>
                <a:gd name="T35" fmla="*/ 67 h 340"/>
                <a:gd name="T36" fmla="*/ 7 w 292"/>
                <a:gd name="T37" fmla="*/ 92 h 340"/>
                <a:gd name="T38" fmla="*/ 0 w 292"/>
                <a:gd name="T39" fmla="*/ 123 h 340"/>
                <a:gd name="T40" fmla="*/ 2 w 292"/>
                <a:gd name="T41" fmla="*/ 161 h 340"/>
                <a:gd name="T42" fmla="*/ 15 w 292"/>
                <a:gd name="T43" fmla="*/ 205 h 340"/>
                <a:gd name="T44" fmla="*/ 41 w 292"/>
                <a:gd name="T45" fmla="*/ 256 h 340"/>
                <a:gd name="T46" fmla="*/ 41 w 292"/>
                <a:gd name="T47" fmla="*/ 256 h 340"/>
                <a:gd name="T48" fmla="*/ 74 w 292"/>
                <a:gd name="T49" fmla="*/ 301 h 340"/>
                <a:gd name="T50" fmla="*/ 106 w 292"/>
                <a:gd name="T51" fmla="*/ 328 h 340"/>
                <a:gd name="T52" fmla="*/ 139 w 292"/>
                <a:gd name="T53" fmla="*/ 340 h 340"/>
                <a:gd name="T54" fmla="*/ 169 w 292"/>
                <a:gd name="T55" fmla="*/ 338 h 340"/>
                <a:gd name="T56" fmla="*/ 196 w 292"/>
                <a:gd name="T57" fmla="*/ 327 h 340"/>
                <a:gd name="T58" fmla="*/ 222 w 292"/>
                <a:gd name="T59" fmla="*/ 308 h 340"/>
                <a:gd name="T60" fmla="*/ 244 w 292"/>
                <a:gd name="T61" fmla="*/ 287 h 340"/>
                <a:gd name="T62" fmla="*/ 262 w 292"/>
                <a:gd name="T63" fmla="*/ 264 h 340"/>
                <a:gd name="T64" fmla="*/ 276 w 292"/>
                <a:gd name="T65" fmla="*/ 243 h 340"/>
                <a:gd name="T66" fmla="*/ 285 w 292"/>
                <a:gd name="T67" fmla="*/ 226 h 340"/>
                <a:gd name="T68" fmla="*/ 285 w 292"/>
                <a:gd name="T69" fmla="*/ 227 h 340"/>
                <a:gd name="T70" fmla="*/ 291 w 292"/>
                <a:gd name="T71" fmla="*/ 207 h 340"/>
                <a:gd name="T72" fmla="*/ 292 w 292"/>
                <a:gd name="T73" fmla="*/ 188 h 340"/>
                <a:gd name="T74" fmla="*/ 289 w 292"/>
                <a:gd name="T75" fmla="*/ 168 h 340"/>
                <a:gd name="T76" fmla="*/ 284 w 292"/>
                <a:gd name="T77" fmla="*/ 148 h 340"/>
                <a:gd name="T78" fmla="*/ 277 w 292"/>
                <a:gd name="T79" fmla="*/ 129 h 340"/>
                <a:gd name="T80" fmla="*/ 270 w 292"/>
                <a:gd name="T81" fmla="*/ 112 h 340"/>
                <a:gd name="T82" fmla="*/ 262 w 292"/>
                <a:gd name="T83" fmla="*/ 98 h 340"/>
                <a:gd name="T84" fmla="*/ 256 w 292"/>
                <a:gd name="T85" fmla="*/ 87 h 340"/>
                <a:gd name="T86" fmla="*/ 252 w 292"/>
                <a:gd name="T87" fmla="*/ 79 h 340"/>
                <a:gd name="T88" fmla="*/ 250 w 292"/>
                <a:gd name="T89" fmla="*/ 76 h 340"/>
                <a:gd name="T90" fmla="*/ 250 w 292"/>
                <a:gd name="T91" fmla="*/ 7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2" h="340">
                  <a:moveTo>
                    <a:pt x="250" y="76"/>
                  </a:moveTo>
                  <a:lnTo>
                    <a:pt x="250" y="76"/>
                  </a:lnTo>
                  <a:lnTo>
                    <a:pt x="248" y="74"/>
                  </a:lnTo>
                  <a:lnTo>
                    <a:pt x="243" y="68"/>
                  </a:lnTo>
                  <a:lnTo>
                    <a:pt x="234" y="57"/>
                  </a:lnTo>
                  <a:lnTo>
                    <a:pt x="223" y="46"/>
                  </a:lnTo>
                  <a:lnTo>
                    <a:pt x="210" y="33"/>
                  </a:lnTo>
                  <a:lnTo>
                    <a:pt x="195" y="21"/>
                  </a:lnTo>
                  <a:lnTo>
                    <a:pt x="178" y="11"/>
                  </a:lnTo>
                  <a:lnTo>
                    <a:pt x="160" y="3"/>
                  </a:lnTo>
                  <a:lnTo>
                    <a:pt x="143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05" y="8"/>
                  </a:lnTo>
                  <a:lnTo>
                    <a:pt x="83" y="17"/>
                  </a:lnTo>
                  <a:lnTo>
                    <a:pt x="60" y="29"/>
                  </a:lnTo>
                  <a:lnTo>
                    <a:pt x="39" y="46"/>
                  </a:lnTo>
                  <a:lnTo>
                    <a:pt x="21" y="67"/>
                  </a:lnTo>
                  <a:lnTo>
                    <a:pt x="7" y="92"/>
                  </a:lnTo>
                  <a:lnTo>
                    <a:pt x="0" y="123"/>
                  </a:lnTo>
                  <a:lnTo>
                    <a:pt x="2" y="161"/>
                  </a:lnTo>
                  <a:lnTo>
                    <a:pt x="15" y="205"/>
                  </a:lnTo>
                  <a:lnTo>
                    <a:pt x="41" y="256"/>
                  </a:lnTo>
                  <a:lnTo>
                    <a:pt x="41" y="256"/>
                  </a:lnTo>
                  <a:lnTo>
                    <a:pt x="74" y="301"/>
                  </a:lnTo>
                  <a:lnTo>
                    <a:pt x="106" y="328"/>
                  </a:lnTo>
                  <a:lnTo>
                    <a:pt x="139" y="340"/>
                  </a:lnTo>
                  <a:lnTo>
                    <a:pt x="169" y="338"/>
                  </a:lnTo>
                  <a:lnTo>
                    <a:pt x="196" y="327"/>
                  </a:lnTo>
                  <a:lnTo>
                    <a:pt x="222" y="308"/>
                  </a:lnTo>
                  <a:lnTo>
                    <a:pt x="244" y="287"/>
                  </a:lnTo>
                  <a:lnTo>
                    <a:pt x="262" y="264"/>
                  </a:lnTo>
                  <a:lnTo>
                    <a:pt x="276" y="243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91" y="207"/>
                  </a:lnTo>
                  <a:lnTo>
                    <a:pt x="292" y="188"/>
                  </a:lnTo>
                  <a:lnTo>
                    <a:pt x="289" y="168"/>
                  </a:lnTo>
                  <a:lnTo>
                    <a:pt x="284" y="148"/>
                  </a:lnTo>
                  <a:lnTo>
                    <a:pt x="277" y="129"/>
                  </a:lnTo>
                  <a:lnTo>
                    <a:pt x="270" y="112"/>
                  </a:lnTo>
                  <a:lnTo>
                    <a:pt x="262" y="98"/>
                  </a:lnTo>
                  <a:lnTo>
                    <a:pt x="256" y="87"/>
                  </a:lnTo>
                  <a:lnTo>
                    <a:pt x="252" y="79"/>
                  </a:lnTo>
                  <a:lnTo>
                    <a:pt x="250" y="76"/>
                  </a:lnTo>
                  <a:lnTo>
                    <a:pt x="250" y="76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5" name="Freeform 447">
              <a:extLst>
                <a:ext uri="{FF2B5EF4-FFF2-40B4-BE49-F238E27FC236}">
                  <a16:creationId xmlns:a16="http://schemas.microsoft.com/office/drawing/2014/main" id="{7567C256-EB0F-6E87-9845-25224C9E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643"/>
              <a:ext cx="49" cy="56"/>
            </a:xfrm>
            <a:custGeom>
              <a:avLst/>
              <a:gdLst>
                <a:gd name="T0" fmla="*/ 250 w 292"/>
                <a:gd name="T1" fmla="*/ 76 h 340"/>
                <a:gd name="T2" fmla="*/ 250 w 292"/>
                <a:gd name="T3" fmla="*/ 76 h 340"/>
                <a:gd name="T4" fmla="*/ 248 w 292"/>
                <a:gd name="T5" fmla="*/ 74 h 340"/>
                <a:gd name="T6" fmla="*/ 243 w 292"/>
                <a:gd name="T7" fmla="*/ 68 h 340"/>
                <a:gd name="T8" fmla="*/ 234 w 292"/>
                <a:gd name="T9" fmla="*/ 57 h 340"/>
                <a:gd name="T10" fmla="*/ 223 w 292"/>
                <a:gd name="T11" fmla="*/ 46 h 340"/>
                <a:gd name="T12" fmla="*/ 210 w 292"/>
                <a:gd name="T13" fmla="*/ 33 h 340"/>
                <a:gd name="T14" fmla="*/ 195 w 292"/>
                <a:gd name="T15" fmla="*/ 21 h 340"/>
                <a:gd name="T16" fmla="*/ 178 w 292"/>
                <a:gd name="T17" fmla="*/ 11 h 340"/>
                <a:gd name="T18" fmla="*/ 160 w 292"/>
                <a:gd name="T19" fmla="*/ 3 h 340"/>
                <a:gd name="T20" fmla="*/ 143 w 292"/>
                <a:gd name="T21" fmla="*/ 0 h 340"/>
                <a:gd name="T22" fmla="*/ 125 w 292"/>
                <a:gd name="T23" fmla="*/ 2 h 340"/>
                <a:gd name="T24" fmla="*/ 125 w 292"/>
                <a:gd name="T25" fmla="*/ 2 h 340"/>
                <a:gd name="T26" fmla="*/ 105 w 292"/>
                <a:gd name="T27" fmla="*/ 8 h 340"/>
                <a:gd name="T28" fmla="*/ 83 w 292"/>
                <a:gd name="T29" fmla="*/ 17 h 340"/>
                <a:gd name="T30" fmla="*/ 60 w 292"/>
                <a:gd name="T31" fmla="*/ 29 h 340"/>
                <a:gd name="T32" fmla="*/ 39 w 292"/>
                <a:gd name="T33" fmla="*/ 46 h 340"/>
                <a:gd name="T34" fmla="*/ 21 w 292"/>
                <a:gd name="T35" fmla="*/ 67 h 340"/>
                <a:gd name="T36" fmla="*/ 7 w 292"/>
                <a:gd name="T37" fmla="*/ 92 h 340"/>
                <a:gd name="T38" fmla="*/ 0 w 292"/>
                <a:gd name="T39" fmla="*/ 123 h 340"/>
                <a:gd name="T40" fmla="*/ 2 w 292"/>
                <a:gd name="T41" fmla="*/ 161 h 340"/>
                <a:gd name="T42" fmla="*/ 15 w 292"/>
                <a:gd name="T43" fmla="*/ 205 h 340"/>
                <a:gd name="T44" fmla="*/ 41 w 292"/>
                <a:gd name="T45" fmla="*/ 256 h 340"/>
                <a:gd name="T46" fmla="*/ 41 w 292"/>
                <a:gd name="T47" fmla="*/ 256 h 340"/>
                <a:gd name="T48" fmla="*/ 74 w 292"/>
                <a:gd name="T49" fmla="*/ 301 h 340"/>
                <a:gd name="T50" fmla="*/ 106 w 292"/>
                <a:gd name="T51" fmla="*/ 328 h 340"/>
                <a:gd name="T52" fmla="*/ 139 w 292"/>
                <a:gd name="T53" fmla="*/ 340 h 340"/>
                <a:gd name="T54" fmla="*/ 169 w 292"/>
                <a:gd name="T55" fmla="*/ 338 h 340"/>
                <a:gd name="T56" fmla="*/ 196 w 292"/>
                <a:gd name="T57" fmla="*/ 327 h 340"/>
                <a:gd name="T58" fmla="*/ 222 w 292"/>
                <a:gd name="T59" fmla="*/ 308 h 340"/>
                <a:gd name="T60" fmla="*/ 244 w 292"/>
                <a:gd name="T61" fmla="*/ 287 h 340"/>
                <a:gd name="T62" fmla="*/ 262 w 292"/>
                <a:gd name="T63" fmla="*/ 264 h 340"/>
                <a:gd name="T64" fmla="*/ 276 w 292"/>
                <a:gd name="T65" fmla="*/ 243 h 340"/>
                <a:gd name="T66" fmla="*/ 285 w 292"/>
                <a:gd name="T67" fmla="*/ 226 h 340"/>
                <a:gd name="T68" fmla="*/ 285 w 292"/>
                <a:gd name="T69" fmla="*/ 227 h 340"/>
                <a:gd name="T70" fmla="*/ 291 w 292"/>
                <a:gd name="T71" fmla="*/ 207 h 340"/>
                <a:gd name="T72" fmla="*/ 292 w 292"/>
                <a:gd name="T73" fmla="*/ 188 h 340"/>
                <a:gd name="T74" fmla="*/ 289 w 292"/>
                <a:gd name="T75" fmla="*/ 168 h 340"/>
                <a:gd name="T76" fmla="*/ 284 w 292"/>
                <a:gd name="T77" fmla="*/ 148 h 340"/>
                <a:gd name="T78" fmla="*/ 277 w 292"/>
                <a:gd name="T79" fmla="*/ 129 h 340"/>
                <a:gd name="T80" fmla="*/ 270 w 292"/>
                <a:gd name="T81" fmla="*/ 112 h 340"/>
                <a:gd name="T82" fmla="*/ 262 w 292"/>
                <a:gd name="T83" fmla="*/ 98 h 340"/>
                <a:gd name="T84" fmla="*/ 256 w 292"/>
                <a:gd name="T85" fmla="*/ 87 h 340"/>
                <a:gd name="T86" fmla="*/ 252 w 292"/>
                <a:gd name="T87" fmla="*/ 79 h 340"/>
                <a:gd name="T88" fmla="*/ 250 w 292"/>
                <a:gd name="T89" fmla="*/ 76 h 340"/>
                <a:gd name="T90" fmla="*/ 250 w 292"/>
                <a:gd name="T91" fmla="*/ 7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2" h="340">
                  <a:moveTo>
                    <a:pt x="250" y="76"/>
                  </a:moveTo>
                  <a:lnTo>
                    <a:pt x="250" y="76"/>
                  </a:lnTo>
                  <a:lnTo>
                    <a:pt x="248" y="74"/>
                  </a:lnTo>
                  <a:lnTo>
                    <a:pt x="243" y="68"/>
                  </a:lnTo>
                  <a:lnTo>
                    <a:pt x="234" y="57"/>
                  </a:lnTo>
                  <a:lnTo>
                    <a:pt x="223" y="46"/>
                  </a:lnTo>
                  <a:lnTo>
                    <a:pt x="210" y="33"/>
                  </a:lnTo>
                  <a:lnTo>
                    <a:pt x="195" y="21"/>
                  </a:lnTo>
                  <a:lnTo>
                    <a:pt x="178" y="11"/>
                  </a:lnTo>
                  <a:lnTo>
                    <a:pt x="160" y="3"/>
                  </a:lnTo>
                  <a:lnTo>
                    <a:pt x="143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05" y="8"/>
                  </a:lnTo>
                  <a:lnTo>
                    <a:pt x="83" y="17"/>
                  </a:lnTo>
                  <a:lnTo>
                    <a:pt x="60" y="29"/>
                  </a:lnTo>
                  <a:lnTo>
                    <a:pt x="39" y="46"/>
                  </a:lnTo>
                  <a:lnTo>
                    <a:pt x="21" y="67"/>
                  </a:lnTo>
                  <a:lnTo>
                    <a:pt x="7" y="92"/>
                  </a:lnTo>
                  <a:lnTo>
                    <a:pt x="0" y="123"/>
                  </a:lnTo>
                  <a:lnTo>
                    <a:pt x="2" y="161"/>
                  </a:lnTo>
                  <a:lnTo>
                    <a:pt x="15" y="205"/>
                  </a:lnTo>
                  <a:lnTo>
                    <a:pt x="41" y="256"/>
                  </a:lnTo>
                  <a:lnTo>
                    <a:pt x="41" y="256"/>
                  </a:lnTo>
                  <a:lnTo>
                    <a:pt x="74" y="301"/>
                  </a:lnTo>
                  <a:lnTo>
                    <a:pt x="106" y="328"/>
                  </a:lnTo>
                  <a:lnTo>
                    <a:pt x="139" y="340"/>
                  </a:lnTo>
                  <a:lnTo>
                    <a:pt x="169" y="338"/>
                  </a:lnTo>
                  <a:lnTo>
                    <a:pt x="196" y="327"/>
                  </a:lnTo>
                  <a:lnTo>
                    <a:pt x="222" y="308"/>
                  </a:lnTo>
                  <a:lnTo>
                    <a:pt x="244" y="287"/>
                  </a:lnTo>
                  <a:lnTo>
                    <a:pt x="262" y="264"/>
                  </a:lnTo>
                  <a:lnTo>
                    <a:pt x="276" y="243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91" y="207"/>
                  </a:lnTo>
                  <a:lnTo>
                    <a:pt x="292" y="188"/>
                  </a:lnTo>
                  <a:lnTo>
                    <a:pt x="289" y="168"/>
                  </a:lnTo>
                  <a:lnTo>
                    <a:pt x="284" y="148"/>
                  </a:lnTo>
                  <a:lnTo>
                    <a:pt x="277" y="129"/>
                  </a:lnTo>
                  <a:lnTo>
                    <a:pt x="270" y="112"/>
                  </a:lnTo>
                  <a:lnTo>
                    <a:pt x="262" y="98"/>
                  </a:lnTo>
                  <a:lnTo>
                    <a:pt x="256" y="87"/>
                  </a:lnTo>
                  <a:lnTo>
                    <a:pt x="252" y="79"/>
                  </a:lnTo>
                  <a:lnTo>
                    <a:pt x="250" y="76"/>
                  </a:lnTo>
                  <a:lnTo>
                    <a:pt x="250" y="7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6" name="Freeform 448">
              <a:extLst>
                <a:ext uri="{FF2B5EF4-FFF2-40B4-BE49-F238E27FC236}">
                  <a16:creationId xmlns:a16="http://schemas.microsoft.com/office/drawing/2014/main" id="{DC6C9C18-4382-EADD-7193-CD560D583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659"/>
              <a:ext cx="21" cy="31"/>
            </a:xfrm>
            <a:custGeom>
              <a:avLst/>
              <a:gdLst>
                <a:gd name="T0" fmla="*/ 51 w 126"/>
                <a:gd name="T1" fmla="*/ 88 h 181"/>
                <a:gd name="T2" fmla="*/ 47 w 126"/>
                <a:gd name="T3" fmla="*/ 88 h 181"/>
                <a:gd name="T4" fmla="*/ 37 w 126"/>
                <a:gd name="T5" fmla="*/ 88 h 181"/>
                <a:gd name="T6" fmla="*/ 23 w 126"/>
                <a:gd name="T7" fmla="*/ 84 h 181"/>
                <a:gd name="T8" fmla="*/ 10 w 126"/>
                <a:gd name="T9" fmla="*/ 77 h 181"/>
                <a:gd name="T10" fmla="*/ 1 w 126"/>
                <a:gd name="T11" fmla="*/ 63 h 181"/>
                <a:gd name="T12" fmla="*/ 0 w 126"/>
                <a:gd name="T13" fmla="*/ 52 h 181"/>
                <a:gd name="T14" fmla="*/ 5 w 126"/>
                <a:gd name="T15" fmla="*/ 28 h 181"/>
                <a:gd name="T16" fmla="*/ 21 w 126"/>
                <a:gd name="T17" fmla="*/ 8 h 181"/>
                <a:gd name="T18" fmla="*/ 47 w 126"/>
                <a:gd name="T19" fmla="*/ 0 h 181"/>
                <a:gd name="T20" fmla="*/ 81 w 126"/>
                <a:gd name="T21" fmla="*/ 15 h 181"/>
                <a:gd name="T22" fmla="*/ 101 w 126"/>
                <a:gd name="T23" fmla="*/ 32 h 181"/>
                <a:gd name="T24" fmla="*/ 125 w 126"/>
                <a:gd name="T25" fmla="*/ 76 h 181"/>
                <a:gd name="T26" fmla="*/ 122 w 126"/>
                <a:gd name="T27" fmla="*/ 113 h 181"/>
                <a:gd name="T28" fmla="*/ 104 w 126"/>
                <a:gd name="T29" fmla="*/ 142 h 181"/>
                <a:gd name="T30" fmla="*/ 85 w 126"/>
                <a:gd name="T31" fmla="*/ 163 h 181"/>
                <a:gd name="T32" fmla="*/ 71 w 126"/>
                <a:gd name="T33" fmla="*/ 173 h 181"/>
                <a:gd name="T34" fmla="*/ 68 w 126"/>
                <a:gd name="T35" fmla="*/ 176 h 181"/>
                <a:gd name="T36" fmla="*/ 54 w 126"/>
                <a:gd name="T37" fmla="*/ 180 h 181"/>
                <a:gd name="T38" fmla="*/ 38 w 126"/>
                <a:gd name="T39" fmla="*/ 181 h 181"/>
                <a:gd name="T40" fmla="*/ 23 w 126"/>
                <a:gd name="T41" fmla="*/ 176 h 181"/>
                <a:gd name="T42" fmla="*/ 13 w 126"/>
                <a:gd name="T43" fmla="*/ 166 h 181"/>
                <a:gd name="T44" fmla="*/ 12 w 126"/>
                <a:gd name="T45" fmla="*/ 157 h 181"/>
                <a:gd name="T46" fmla="*/ 15 w 126"/>
                <a:gd name="T47" fmla="*/ 142 h 181"/>
                <a:gd name="T48" fmla="*/ 20 w 126"/>
                <a:gd name="T49" fmla="*/ 131 h 181"/>
                <a:gd name="T50" fmla="*/ 28 w 126"/>
                <a:gd name="T51" fmla="*/ 123 h 181"/>
                <a:gd name="T52" fmla="*/ 37 w 126"/>
                <a:gd name="T53" fmla="*/ 119 h 181"/>
                <a:gd name="T54" fmla="*/ 46 w 126"/>
                <a:gd name="T55" fmla="*/ 118 h 181"/>
                <a:gd name="T56" fmla="*/ 51 w 126"/>
                <a:gd name="T57" fmla="*/ 117 h 181"/>
                <a:gd name="T58" fmla="*/ 58 w 126"/>
                <a:gd name="T59" fmla="*/ 114 h 181"/>
                <a:gd name="T60" fmla="*/ 63 w 126"/>
                <a:gd name="T61" fmla="*/ 108 h 181"/>
                <a:gd name="T62" fmla="*/ 64 w 126"/>
                <a:gd name="T63" fmla="*/ 103 h 181"/>
                <a:gd name="T64" fmla="*/ 60 w 126"/>
                <a:gd name="T65" fmla="*/ 96 h 181"/>
                <a:gd name="T66" fmla="*/ 51 w 126"/>
                <a:gd name="T67" fmla="*/ 8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81">
                  <a:moveTo>
                    <a:pt x="51" y="88"/>
                  </a:moveTo>
                  <a:lnTo>
                    <a:pt x="51" y="88"/>
                  </a:lnTo>
                  <a:lnTo>
                    <a:pt x="50" y="88"/>
                  </a:lnTo>
                  <a:lnTo>
                    <a:pt x="47" y="88"/>
                  </a:lnTo>
                  <a:lnTo>
                    <a:pt x="42" y="88"/>
                  </a:lnTo>
                  <a:lnTo>
                    <a:pt x="37" y="88"/>
                  </a:lnTo>
                  <a:lnTo>
                    <a:pt x="29" y="87"/>
                  </a:lnTo>
                  <a:lnTo>
                    <a:pt x="23" y="84"/>
                  </a:lnTo>
                  <a:lnTo>
                    <a:pt x="16" y="81"/>
                  </a:lnTo>
                  <a:lnTo>
                    <a:pt x="10" y="77"/>
                  </a:lnTo>
                  <a:lnTo>
                    <a:pt x="4" y="7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52"/>
                  </a:lnTo>
                  <a:lnTo>
                    <a:pt x="1" y="41"/>
                  </a:lnTo>
                  <a:lnTo>
                    <a:pt x="5" y="28"/>
                  </a:lnTo>
                  <a:lnTo>
                    <a:pt x="12" y="18"/>
                  </a:lnTo>
                  <a:lnTo>
                    <a:pt x="21" y="8"/>
                  </a:lnTo>
                  <a:lnTo>
                    <a:pt x="32" y="2"/>
                  </a:lnTo>
                  <a:lnTo>
                    <a:pt x="47" y="0"/>
                  </a:lnTo>
                  <a:lnTo>
                    <a:pt x="63" y="4"/>
                  </a:lnTo>
                  <a:lnTo>
                    <a:pt x="81" y="15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17" y="55"/>
                  </a:lnTo>
                  <a:lnTo>
                    <a:pt x="125" y="76"/>
                  </a:lnTo>
                  <a:lnTo>
                    <a:pt x="126" y="95"/>
                  </a:lnTo>
                  <a:lnTo>
                    <a:pt x="122" y="113"/>
                  </a:lnTo>
                  <a:lnTo>
                    <a:pt x="115" y="128"/>
                  </a:lnTo>
                  <a:lnTo>
                    <a:pt x="104" y="142"/>
                  </a:lnTo>
                  <a:lnTo>
                    <a:pt x="94" y="153"/>
                  </a:lnTo>
                  <a:lnTo>
                    <a:pt x="85" y="163"/>
                  </a:lnTo>
                  <a:lnTo>
                    <a:pt x="76" y="169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68" y="176"/>
                  </a:lnTo>
                  <a:lnTo>
                    <a:pt x="62" y="178"/>
                  </a:lnTo>
                  <a:lnTo>
                    <a:pt x="54" y="180"/>
                  </a:lnTo>
                  <a:lnTo>
                    <a:pt x="47" y="181"/>
                  </a:lnTo>
                  <a:lnTo>
                    <a:pt x="38" y="181"/>
                  </a:lnTo>
                  <a:lnTo>
                    <a:pt x="30" y="179"/>
                  </a:lnTo>
                  <a:lnTo>
                    <a:pt x="23" y="176"/>
                  </a:lnTo>
                  <a:lnTo>
                    <a:pt x="17" y="172"/>
                  </a:lnTo>
                  <a:lnTo>
                    <a:pt x="13" y="166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49"/>
                  </a:lnTo>
                  <a:lnTo>
                    <a:pt x="15" y="142"/>
                  </a:lnTo>
                  <a:lnTo>
                    <a:pt x="17" y="137"/>
                  </a:lnTo>
                  <a:lnTo>
                    <a:pt x="20" y="131"/>
                  </a:lnTo>
                  <a:lnTo>
                    <a:pt x="24" y="126"/>
                  </a:lnTo>
                  <a:lnTo>
                    <a:pt x="28" y="123"/>
                  </a:lnTo>
                  <a:lnTo>
                    <a:pt x="32" y="121"/>
                  </a:lnTo>
                  <a:lnTo>
                    <a:pt x="37" y="119"/>
                  </a:lnTo>
                  <a:lnTo>
                    <a:pt x="42" y="118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51" y="117"/>
                  </a:lnTo>
                  <a:lnTo>
                    <a:pt x="55" y="115"/>
                  </a:lnTo>
                  <a:lnTo>
                    <a:pt x="58" y="114"/>
                  </a:lnTo>
                  <a:lnTo>
                    <a:pt x="62" y="112"/>
                  </a:lnTo>
                  <a:lnTo>
                    <a:pt x="63" y="108"/>
                  </a:lnTo>
                  <a:lnTo>
                    <a:pt x="64" y="106"/>
                  </a:lnTo>
                  <a:lnTo>
                    <a:pt x="64" y="103"/>
                  </a:lnTo>
                  <a:lnTo>
                    <a:pt x="63" y="100"/>
                  </a:lnTo>
                  <a:lnTo>
                    <a:pt x="60" y="96"/>
                  </a:lnTo>
                  <a:lnTo>
                    <a:pt x="56" y="93"/>
                  </a:lnTo>
                  <a:lnTo>
                    <a:pt x="51" y="88"/>
                  </a:lnTo>
                  <a:lnTo>
                    <a:pt x="51" y="88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7" name="Freeform 449">
              <a:extLst>
                <a:ext uri="{FF2B5EF4-FFF2-40B4-BE49-F238E27FC236}">
                  <a16:creationId xmlns:a16="http://schemas.microsoft.com/office/drawing/2014/main" id="{5469372D-C981-7FAA-A187-E229AFD0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659"/>
              <a:ext cx="21" cy="31"/>
            </a:xfrm>
            <a:custGeom>
              <a:avLst/>
              <a:gdLst>
                <a:gd name="T0" fmla="*/ 51 w 126"/>
                <a:gd name="T1" fmla="*/ 88 h 181"/>
                <a:gd name="T2" fmla="*/ 47 w 126"/>
                <a:gd name="T3" fmla="*/ 88 h 181"/>
                <a:gd name="T4" fmla="*/ 37 w 126"/>
                <a:gd name="T5" fmla="*/ 88 h 181"/>
                <a:gd name="T6" fmla="*/ 23 w 126"/>
                <a:gd name="T7" fmla="*/ 84 h 181"/>
                <a:gd name="T8" fmla="*/ 10 w 126"/>
                <a:gd name="T9" fmla="*/ 77 h 181"/>
                <a:gd name="T10" fmla="*/ 1 w 126"/>
                <a:gd name="T11" fmla="*/ 63 h 181"/>
                <a:gd name="T12" fmla="*/ 0 w 126"/>
                <a:gd name="T13" fmla="*/ 52 h 181"/>
                <a:gd name="T14" fmla="*/ 5 w 126"/>
                <a:gd name="T15" fmla="*/ 28 h 181"/>
                <a:gd name="T16" fmla="*/ 21 w 126"/>
                <a:gd name="T17" fmla="*/ 8 h 181"/>
                <a:gd name="T18" fmla="*/ 47 w 126"/>
                <a:gd name="T19" fmla="*/ 0 h 181"/>
                <a:gd name="T20" fmla="*/ 81 w 126"/>
                <a:gd name="T21" fmla="*/ 15 h 181"/>
                <a:gd name="T22" fmla="*/ 101 w 126"/>
                <a:gd name="T23" fmla="*/ 32 h 181"/>
                <a:gd name="T24" fmla="*/ 125 w 126"/>
                <a:gd name="T25" fmla="*/ 76 h 181"/>
                <a:gd name="T26" fmla="*/ 122 w 126"/>
                <a:gd name="T27" fmla="*/ 113 h 181"/>
                <a:gd name="T28" fmla="*/ 104 w 126"/>
                <a:gd name="T29" fmla="*/ 142 h 181"/>
                <a:gd name="T30" fmla="*/ 85 w 126"/>
                <a:gd name="T31" fmla="*/ 163 h 181"/>
                <a:gd name="T32" fmla="*/ 71 w 126"/>
                <a:gd name="T33" fmla="*/ 173 h 181"/>
                <a:gd name="T34" fmla="*/ 68 w 126"/>
                <a:gd name="T35" fmla="*/ 176 h 181"/>
                <a:gd name="T36" fmla="*/ 54 w 126"/>
                <a:gd name="T37" fmla="*/ 180 h 181"/>
                <a:gd name="T38" fmla="*/ 38 w 126"/>
                <a:gd name="T39" fmla="*/ 181 h 181"/>
                <a:gd name="T40" fmla="*/ 23 w 126"/>
                <a:gd name="T41" fmla="*/ 176 h 181"/>
                <a:gd name="T42" fmla="*/ 13 w 126"/>
                <a:gd name="T43" fmla="*/ 166 h 181"/>
                <a:gd name="T44" fmla="*/ 12 w 126"/>
                <a:gd name="T45" fmla="*/ 157 h 181"/>
                <a:gd name="T46" fmla="*/ 15 w 126"/>
                <a:gd name="T47" fmla="*/ 142 h 181"/>
                <a:gd name="T48" fmla="*/ 20 w 126"/>
                <a:gd name="T49" fmla="*/ 131 h 181"/>
                <a:gd name="T50" fmla="*/ 28 w 126"/>
                <a:gd name="T51" fmla="*/ 123 h 181"/>
                <a:gd name="T52" fmla="*/ 37 w 126"/>
                <a:gd name="T53" fmla="*/ 119 h 181"/>
                <a:gd name="T54" fmla="*/ 46 w 126"/>
                <a:gd name="T55" fmla="*/ 118 h 181"/>
                <a:gd name="T56" fmla="*/ 51 w 126"/>
                <a:gd name="T57" fmla="*/ 117 h 181"/>
                <a:gd name="T58" fmla="*/ 58 w 126"/>
                <a:gd name="T59" fmla="*/ 114 h 181"/>
                <a:gd name="T60" fmla="*/ 63 w 126"/>
                <a:gd name="T61" fmla="*/ 108 h 181"/>
                <a:gd name="T62" fmla="*/ 64 w 126"/>
                <a:gd name="T63" fmla="*/ 103 h 181"/>
                <a:gd name="T64" fmla="*/ 60 w 126"/>
                <a:gd name="T65" fmla="*/ 96 h 181"/>
                <a:gd name="T66" fmla="*/ 51 w 126"/>
                <a:gd name="T67" fmla="*/ 8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81">
                  <a:moveTo>
                    <a:pt x="51" y="88"/>
                  </a:moveTo>
                  <a:lnTo>
                    <a:pt x="51" y="88"/>
                  </a:lnTo>
                  <a:lnTo>
                    <a:pt x="50" y="88"/>
                  </a:lnTo>
                  <a:lnTo>
                    <a:pt x="47" y="88"/>
                  </a:lnTo>
                  <a:lnTo>
                    <a:pt x="42" y="88"/>
                  </a:lnTo>
                  <a:lnTo>
                    <a:pt x="37" y="88"/>
                  </a:lnTo>
                  <a:lnTo>
                    <a:pt x="29" y="87"/>
                  </a:lnTo>
                  <a:lnTo>
                    <a:pt x="23" y="84"/>
                  </a:lnTo>
                  <a:lnTo>
                    <a:pt x="16" y="81"/>
                  </a:lnTo>
                  <a:lnTo>
                    <a:pt x="10" y="77"/>
                  </a:lnTo>
                  <a:lnTo>
                    <a:pt x="4" y="7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52"/>
                  </a:lnTo>
                  <a:lnTo>
                    <a:pt x="1" y="41"/>
                  </a:lnTo>
                  <a:lnTo>
                    <a:pt x="5" y="28"/>
                  </a:lnTo>
                  <a:lnTo>
                    <a:pt x="12" y="18"/>
                  </a:lnTo>
                  <a:lnTo>
                    <a:pt x="21" y="8"/>
                  </a:lnTo>
                  <a:lnTo>
                    <a:pt x="32" y="2"/>
                  </a:lnTo>
                  <a:lnTo>
                    <a:pt x="47" y="0"/>
                  </a:lnTo>
                  <a:lnTo>
                    <a:pt x="63" y="4"/>
                  </a:lnTo>
                  <a:lnTo>
                    <a:pt x="81" y="15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17" y="55"/>
                  </a:lnTo>
                  <a:lnTo>
                    <a:pt x="125" y="76"/>
                  </a:lnTo>
                  <a:lnTo>
                    <a:pt x="126" y="95"/>
                  </a:lnTo>
                  <a:lnTo>
                    <a:pt x="122" y="113"/>
                  </a:lnTo>
                  <a:lnTo>
                    <a:pt x="115" y="128"/>
                  </a:lnTo>
                  <a:lnTo>
                    <a:pt x="104" y="142"/>
                  </a:lnTo>
                  <a:lnTo>
                    <a:pt x="94" y="153"/>
                  </a:lnTo>
                  <a:lnTo>
                    <a:pt x="85" y="163"/>
                  </a:lnTo>
                  <a:lnTo>
                    <a:pt x="76" y="169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68" y="176"/>
                  </a:lnTo>
                  <a:lnTo>
                    <a:pt x="62" y="178"/>
                  </a:lnTo>
                  <a:lnTo>
                    <a:pt x="54" y="180"/>
                  </a:lnTo>
                  <a:lnTo>
                    <a:pt x="47" y="181"/>
                  </a:lnTo>
                  <a:lnTo>
                    <a:pt x="38" y="181"/>
                  </a:lnTo>
                  <a:lnTo>
                    <a:pt x="30" y="179"/>
                  </a:lnTo>
                  <a:lnTo>
                    <a:pt x="23" y="176"/>
                  </a:lnTo>
                  <a:lnTo>
                    <a:pt x="17" y="172"/>
                  </a:lnTo>
                  <a:lnTo>
                    <a:pt x="13" y="166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49"/>
                  </a:lnTo>
                  <a:lnTo>
                    <a:pt x="15" y="142"/>
                  </a:lnTo>
                  <a:lnTo>
                    <a:pt x="17" y="137"/>
                  </a:lnTo>
                  <a:lnTo>
                    <a:pt x="20" y="131"/>
                  </a:lnTo>
                  <a:lnTo>
                    <a:pt x="24" y="126"/>
                  </a:lnTo>
                  <a:lnTo>
                    <a:pt x="28" y="123"/>
                  </a:lnTo>
                  <a:lnTo>
                    <a:pt x="32" y="121"/>
                  </a:lnTo>
                  <a:lnTo>
                    <a:pt x="37" y="119"/>
                  </a:lnTo>
                  <a:lnTo>
                    <a:pt x="42" y="118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51" y="117"/>
                  </a:lnTo>
                  <a:lnTo>
                    <a:pt x="55" y="115"/>
                  </a:lnTo>
                  <a:lnTo>
                    <a:pt x="58" y="114"/>
                  </a:lnTo>
                  <a:lnTo>
                    <a:pt x="62" y="112"/>
                  </a:lnTo>
                  <a:lnTo>
                    <a:pt x="63" y="108"/>
                  </a:lnTo>
                  <a:lnTo>
                    <a:pt x="64" y="106"/>
                  </a:lnTo>
                  <a:lnTo>
                    <a:pt x="64" y="103"/>
                  </a:lnTo>
                  <a:lnTo>
                    <a:pt x="63" y="100"/>
                  </a:lnTo>
                  <a:lnTo>
                    <a:pt x="60" y="96"/>
                  </a:lnTo>
                  <a:lnTo>
                    <a:pt x="56" y="93"/>
                  </a:lnTo>
                  <a:lnTo>
                    <a:pt x="51" y="88"/>
                  </a:lnTo>
                  <a:lnTo>
                    <a:pt x="51" y="8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8" name="Freeform 450">
              <a:extLst>
                <a:ext uri="{FF2B5EF4-FFF2-40B4-BE49-F238E27FC236}">
                  <a16:creationId xmlns:a16="http://schemas.microsoft.com/office/drawing/2014/main" id="{71B3E79B-A1B2-34DE-C3CE-E56D29CD3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653"/>
              <a:ext cx="15" cy="7"/>
            </a:xfrm>
            <a:custGeom>
              <a:avLst/>
              <a:gdLst>
                <a:gd name="T0" fmla="*/ 77 w 92"/>
                <a:gd name="T1" fmla="*/ 9 h 44"/>
                <a:gd name="T2" fmla="*/ 77 w 92"/>
                <a:gd name="T3" fmla="*/ 9 h 44"/>
                <a:gd name="T4" fmla="*/ 76 w 92"/>
                <a:gd name="T5" fmla="*/ 8 h 44"/>
                <a:gd name="T6" fmla="*/ 73 w 92"/>
                <a:gd name="T7" fmla="*/ 7 h 44"/>
                <a:gd name="T8" fmla="*/ 68 w 92"/>
                <a:gd name="T9" fmla="*/ 4 h 44"/>
                <a:gd name="T10" fmla="*/ 62 w 92"/>
                <a:gd name="T11" fmla="*/ 3 h 44"/>
                <a:gd name="T12" fmla="*/ 55 w 92"/>
                <a:gd name="T13" fmla="*/ 0 h 44"/>
                <a:gd name="T14" fmla="*/ 46 w 92"/>
                <a:gd name="T15" fmla="*/ 1 h 44"/>
                <a:gd name="T16" fmla="*/ 37 w 92"/>
                <a:gd name="T17" fmla="*/ 4 h 44"/>
                <a:gd name="T18" fmla="*/ 27 w 92"/>
                <a:gd name="T19" fmla="*/ 9 h 44"/>
                <a:gd name="T20" fmla="*/ 17 w 92"/>
                <a:gd name="T21" fmla="*/ 17 h 44"/>
                <a:gd name="T22" fmla="*/ 8 w 92"/>
                <a:gd name="T23" fmla="*/ 29 h 44"/>
                <a:gd name="T24" fmla="*/ 8 w 92"/>
                <a:gd name="T25" fmla="*/ 29 h 44"/>
                <a:gd name="T26" fmla="*/ 1 w 92"/>
                <a:gd name="T27" fmla="*/ 40 h 44"/>
                <a:gd name="T28" fmla="*/ 0 w 92"/>
                <a:gd name="T29" fmla="*/ 44 h 44"/>
                <a:gd name="T30" fmla="*/ 3 w 92"/>
                <a:gd name="T31" fmla="*/ 43 h 44"/>
                <a:gd name="T32" fmla="*/ 11 w 92"/>
                <a:gd name="T33" fmla="*/ 38 h 44"/>
                <a:gd name="T34" fmla="*/ 20 w 92"/>
                <a:gd name="T35" fmla="*/ 31 h 44"/>
                <a:gd name="T36" fmla="*/ 33 w 92"/>
                <a:gd name="T37" fmla="*/ 23 h 44"/>
                <a:gd name="T38" fmla="*/ 46 w 92"/>
                <a:gd name="T39" fmla="*/ 16 h 44"/>
                <a:gd name="T40" fmla="*/ 61 w 92"/>
                <a:gd name="T41" fmla="*/ 12 h 44"/>
                <a:gd name="T42" fmla="*/ 76 w 92"/>
                <a:gd name="T43" fmla="*/ 12 h 44"/>
                <a:gd name="T44" fmla="*/ 92 w 92"/>
                <a:gd name="T45" fmla="*/ 18 h 44"/>
                <a:gd name="T46" fmla="*/ 77 w 92"/>
                <a:gd name="T47" fmla="*/ 9 h 44"/>
                <a:gd name="T48" fmla="*/ 77 w 92"/>
                <a:gd name="T4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" h="44">
                  <a:moveTo>
                    <a:pt x="77" y="9"/>
                  </a:moveTo>
                  <a:lnTo>
                    <a:pt x="77" y="9"/>
                  </a:lnTo>
                  <a:lnTo>
                    <a:pt x="76" y="8"/>
                  </a:lnTo>
                  <a:lnTo>
                    <a:pt x="73" y="7"/>
                  </a:lnTo>
                  <a:lnTo>
                    <a:pt x="68" y="4"/>
                  </a:lnTo>
                  <a:lnTo>
                    <a:pt x="62" y="3"/>
                  </a:lnTo>
                  <a:lnTo>
                    <a:pt x="55" y="0"/>
                  </a:lnTo>
                  <a:lnTo>
                    <a:pt x="46" y="1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7" y="17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" y="40"/>
                  </a:lnTo>
                  <a:lnTo>
                    <a:pt x="0" y="44"/>
                  </a:lnTo>
                  <a:lnTo>
                    <a:pt x="3" y="43"/>
                  </a:lnTo>
                  <a:lnTo>
                    <a:pt x="11" y="38"/>
                  </a:lnTo>
                  <a:lnTo>
                    <a:pt x="20" y="31"/>
                  </a:lnTo>
                  <a:lnTo>
                    <a:pt x="33" y="23"/>
                  </a:lnTo>
                  <a:lnTo>
                    <a:pt x="46" y="16"/>
                  </a:lnTo>
                  <a:lnTo>
                    <a:pt x="61" y="12"/>
                  </a:lnTo>
                  <a:lnTo>
                    <a:pt x="76" y="12"/>
                  </a:lnTo>
                  <a:lnTo>
                    <a:pt x="92" y="18"/>
                  </a:lnTo>
                  <a:lnTo>
                    <a:pt x="77" y="9"/>
                  </a:lnTo>
                  <a:lnTo>
                    <a:pt x="7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9" name="Freeform 451">
              <a:extLst>
                <a:ext uri="{FF2B5EF4-FFF2-40B4-BE49-F238E27FC236}">
                  <a16:creationId xmlns:a16="http://schemas.microsoft.com/office/drawing/2014/main" id="{8380C592-2A9D-94CF-E3E9-CECC50D11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706"/>
              <a:ext cx="27" cy="34"/>
            </a:xfrm>
            <a:custGeom>
              <a:avLst/>
              <a:gdLst>
                <a:gd name="T0" fmla="*/ 157 w 164"/>
                <a:gd name="T1" fmla="*/ 64 h 207"/>
                <a:gd name="T2" fmla="*/ 157 w 164"/>
                <a:gd name="T3" fmla="*/ 64 h 207"/>
                <a:gd name="T4" fmla="*/ 161 w 164"/>
                <a:gd name="T5" fmla="*/ 78 h 207"/>
                <a:gd name="T6" fmla="*/ 164 w 164"/>
                <a:gd name="T7" fmla="*/ 94 h 207"/>
                <a:gd name="T8" fmla="*/ 164 w 164"/>
                <a:gd name="T9" fmla="*/ 111 h 207"/>
                <a:gd name="T10" fmla="*/ 161 w 164"/>
                <a:gd name="T11" fmla="*/ 126 h 207"/>
                <a:gd name="T12" fmla="*/ 157 w 164"/>
                <a:gd name="T13" fmla="*/ 142 h 207"/>
                <a:gd name="T14" fmla="*/ 152 w 164"/>
                <a:gd name="T15" fmla="*/ 157 h 207"/>
                <a:gd name="T16" fmla="*/ 144 w 164"/>
                <a:gd name="T17" fmla="*/ 170 h 207"/>
                <a:gd name="T18" fmla="*/ 135 w 164"/>
                <a:gd name="T19" fmla="*/ 182 h 207"/>
                <a:gd name="T20" fmla="*/ 124 w 164"/>
                <a:gd name="T21" fmla="*/ 191 h 207"/>
                <a:gd name="T22" fmla="*/ 113 w 164"/>
                <a:gd name="T23" fmla="*/ 198 h 207"/>
                <a:gd name="T24" fmla="*/ 113 w 164"/>
                <a:gd name="T25" fmla="*/ 198 h 207"/>
                <a:gd name="T26" fmla="*/ 99 w 164"/>
                <a:gd name="T27" fmla="*/ 205 h 207"/>
                <a:gd name="T28" fmla="*/ 87 w 164"/>
                <a:gd name="T29" fmla="*/ 207 h 207"/>
                <a:gd name="T30" fmla="*/ 73 w 164"/>
                <a:gd name="T31" fmla="*/ 207 h 207"/>
                <a:gd name="T32" fmla="*/ 62 w 164"/>
                <a:gd name="T33" fmla="*/ 203 h 207"/>
                <a:gd name="T34" fmla="*/ 49 w 164"/>
                <a:gd name="T35" fmla="*/ 198 h 207"/>
                <a:gd name="T36" fmla="*/ 39 w 164"/>
                <a:gd name="T37" fmla="*/ 191 h 207"/>
                <a:gd name="T38" fmla="*/ 28 w 164"/>
                <a:gd name="T39" fmla="*/ 182 h 207"/>
                <a:gd name="T40" fmla="*/ 20 w 164"/>
                <a:gd name="T41" fmla="*/ 170 h 207"/>
                <a:gd name="T42" fmla="*/ 13 w 164"/>
                <a:gd name="T43" fmla="*/ 158 h 207"/>
                <a:gd name="T44" fmla="*/ 7 w 164"/>
                <a:gd name="T45" fmla="*/ 144 h 207"/>
                <a:gd name="T46" fmla="*/ 7 w 164"/>
                <a:gd name="T47" fmla="*/ 144 h 207"/>
                <a:gd name="T48" fmla="*/ 3 w 164"/>
                <a:gd name="T49" fmla="*/ 129 h 207"/>
                <a:gd name="T50" fmla="*/ 1 w 164"/>
                <a:gd name="T51" fmla="*/ 114 h 207"/>
                <a:gd name="T52" fmla="*/ 0 w 164"/>
                <a:gd name="T53" fmla="*/ 97 h 207"/>
                <a:gd name="T54" fmla="*/ 2 w 164"/>
                <a:gd name="T55" fmla="*/ 82 h 207"/>
                <a:gd name="T56" fmla="*/ 6 w 164"/>
                <a:gd name="T57" fmla="*/ 66 h 207"/>
                <a:gd name="T58" fmla="*/ 12 w 164"/>
                <a:gd name="T59" fmla="*/ 51 h 207"/>
                <a:gd name="T60" fmla="*/ 19 w 164"/>
                <a:gd name="T61" fmla="*/ 38 h 207"/>
                <a:gd name="T62" fmla="*/ 28 w 164"/>
                <a:gd name="T63" fmla="*/ 26 h 207"/>
                <a:gd name="T64" fmla="*/ 40 w 164"/>
                <a:gd name="T65" fmla="*/ 16 h 207"/>
                <a:gd name="T66" fmla="*/ 52 w 164"/>
                <a:gd name="T67" fmla="*/ 9 h 207"/>
                <a:gd name="T68" fmla="*/ 52 w 164"/>
                <a:gd name="T69" fmla="*/ 9 h 207"/>
                <a:gd name="T70" fmla="*/ 65 w 164"/>
                <a:gd name="T71" fmla="*/ 3 h 207"/>
                <a:gd name="T72" fmla="*/ 78 w 164"/>
                <a:gd name="T73" fmla="*/ 0 h 207"/>
                <a:gd name="T74" fmla="*/ 91 w 164"/>
                <a:gd name="T75" fmla="*/ 1 h 207"/>
                <a:gd name="T76" fmla="*/ 103 w 164"/>
                <a:gd name="T77" fmla="*/ 4 h 207"/>
                <a:gd name="T78" fmla="*/ 115 w 164"/>
                <a:gd name="T79" fmla="*/ 10 h 207"/>
                <a:gd name="T80" fmla="*/ 126 w 164"/>
                <a:gd name="T81" fmla="*/ 17 h 207"/>
                <a:gd name="T82" fmla="*/ 135 w 164"/>
                <a:gd name="T83" fmla="*/ 26 h 207"/>
                <a:gd name="T84" fmla="*/ 145 w 164"/>
                <a:gd name="T85" fmla="*/ 38 h 207"/>
                <a:gd name="T86" fmla="*/ 152 w 164"/>
                <a:gd name="T87" fmla="*/ 50 h 207"/>
                <a:gd name="T88" fmla="*/ 157 w 164"/>
                <a:gd name="T89" fmla="*/ 64 h 207"/>
                <a:gd name="T90" fmla="*/ 157 w 164"/>
                <a:gd name="T91" fmla="*/ 6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4" h="207">
                  <a:moveTo>
                    <a:pt x="157" y="64"/>
                  </a:moveTo>
                  <a:lnTo>
                    <a:pt x="157" y="64"/>
                  </a:lnTo>
                  <a:lnTo>
                    <a:pt x="161" y="78"/>
                  </a:lnTo>
                  <a:lnTo>
                    <a:pt x="164" y="94"/>
                  </a:lnTo>
                  <a:lnTo>
                    <a:pt x="164" y="111"/>
                  </a:lnTo>
                  <a:lnTo>
                    <a:pt x="161" y="126"/>
                  </a:lnTo>
                  <a:lnTo>
                    <a:pt x="157" y="142"/>
                  </a:lnTo>
                  <a:lnTo>
                    <a:pt x="152" y="157"/>
                  </a:lnTo>
                  <a:lnTo>
                    <a:pt x="144" y="170"/>
                  </a:lnTo>
                  <a:lnTo>
                    <a:pt x="135" y="182"/>
                  </a:lnTo>
                  <a:lnTo>
                    <a:pt x="124" y="191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99" y="205"/>
                  </a:lnTo>
                  <a:lnTo>
                    <a:pt x="87" y="207"/>
                  </a:lnTo>
                  <a:lnTo>
                    <a:pt x="73" y="207"/>
                  </a:lnTo>
                  <a:lnTo>
                    <a:pt x="62" y="203"/>
                  </a:lnTo>
                  <a:lnTo>
                    <a:pt x="49" y="198"/>
                  </a:lnTo>
                  <a:lnTo>
                    <a:pt x="39" y="191"/>
                  </a:lnTo>
                  <a:lnTo>
                    <a:pt x="28" y="182"/>
                  </a:lnTo>
                  <a:lnTo>
                    <a:pt x="20" y="170"/>
                  </a:lnTo>
                  <a:lnTo>
                    <a:pt x="13" y="158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3" y="129"/>
                  </a:lnTo>
                  <a:lnTo>
                    <a:pt x="1" y="114"/>
                  </a:lnTo>
                  <a:lnTo>
                    <a:pt x="0" y="97"/>
                  </a:lnTo>
                  <a:lnTo>
                    <a:pt x="2" y="82"/>
                  </a:lnTo>
                  <a:lnTo>
                    <a:pt x="6" y="66"/>
                  </a:lnTo>
                  <a:lnTo>
                    <a:pt x="12" y="51"/>
                  </a:lnTo>
                  <a:lnTo>
                    <a:pt x="19" y="38"/>
                  </a:lnTo>
                  <a:lnTo>
                    <a:pt x="28" y="26"/>
                  </a:lnTo>
                  <a:lnTo>
                    <a:pt x="40" y="16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65" y="3"/>
                  </a:lnTo>
                  <a:lnTo>
                    <a:pt x="78" y="0"/>
                  </a:lnTo>
                  <a:lnTo>
                    <a:pt x="91" y="1"/>
                  </a:lnTo>
                  <a:lnTo>
                    <a:pt x="103" y="4"/>
                  </a:lnTo>
                  <a:lnTo>
                    <a:pt x="115" y="10"/>
                  </a:lnTo>
                  <a:lnTo>
                    <a:pt x="126" y="17"/>
                  </a:lnTo>
                  <a:lnTo>
                    <a:pt x="135" y="26"/>
                  </a:lnTo>
                  <a:lnTo>
                    <a:pt x="145" y="38"/>
                  </a:lnTo>
                  <a:lnTo>
                    <a:pt x="152" y="50"/>
                  </a:lnTo>
                  <a:lnTo>
                    <a:pt x="157" y="64"/>
                  </a:lnTo>
                  <a:lnTo>
                    <a:pt x="157" y="64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0" name="Freeform 452">
              <a:extLst>
                <a:ext uri="{FF2B5EF4-FFF2-40B4-BE49-F238E27FC236}">
                  <a16:creationId xmlns:a16="http://schemas.microsoft.com/office/drawing/2014/main" id="{94353F33-CF12-9727-D0DB-CAD6ED4CF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706"/>
              <a:ext cx="27" cy="34"/>
            </a:xfrm>
            <a:custGeom>
              <a:avLst/>
              <a:gdLst>
                <a:gd name="T0" fmla="*/ 157 w 164"/>
                <a:gd name="T1" fmla="*/ 64 h 207"/>
                <a:gd name="T2" fmla="*/ 157 w 164"/>
                <a:gd name="T3" fmla="*/ 64 h 207"/>
                <a:gd name="T4" fmla="*/ 161 w 164"/>
                <a:gd name="T5" fmla="*/ 78 h 207"/>
                <a:gd name="T6" fmla="*/ 164 w 164"/>
                <a:gd name="T7" fmla="*/ 94 h 207"/>
                <a:gd name="T8" fmla="*/ 164 w 164"/>
                <a:gd name="T9" fmla="*/ 111 h 207"/>
                <a:gd name="T10" fmla="*/ 161 w 164"/>
                <a:gd name="T11" fmla="*/ 126 h 207"/>
                <a:gd name="T12" fmla="*/ 157 w 164"/>
                <a:gd name="T13" fmla="*/ 142 h 207"/>
                <a:gd name="T14" fmla="*/ 152 w 164"/>
                <a:gd name="T15" fmla="*/ 157 h 207"/>
                <a:gd name="T16" fmla="*/ 144 w 164"/>
                <a:gd name="T17" fmla="*/ 170 h 207"/>
                <a:gd name="T18" fmla="*/ 135 w 164"/>
                <a:gd name="T19" fmla="*/ 182 h 207"/>
                <a:gd name="T20" fmla="*/ 124 w 164"/>
                <a:gd name="T21" fmla="*/ 191 h 207"/>
                <a:gd name="T22" fmla="*/ 113 w 164"/>
                <a:gd name="T23" fmla="*/ 198 h 207"/>
                <a:gd name="T24" fmla="*/ 113 w 164"/>
                <a:gd name="T25" fmla="*/ 198 h 207"/>
                <a:gd name="T26" fmla="*/ 99 w 164"/>
                <a:gd name="T27" fmla="*/ 205 h 207"/>
                <a:gd name="T28" fmla="*/ 87 w 164"/>
                <a:gd name="T29" fmla="*/ 207 h 207"/>
                <a:gd name="T30" fmla="*/ 73 w 164"/>
                <a:gd name="T31" fmla="*/ 207 h 207"/>
                <a:gd name="T32" fmla="*/ 62 w 164"/>
                <a:gd name="T33" fmla="*/ 203 h 207"/>
                <a:gd name="T34" fmla="*/ 49 w 164"/>
                <a:gd name="T35" fmla="*/ 198 h 207"/>
                <a:gd name="T36" fmla="*/ 39 w 164"/>
                <a:gd name="T37" fmla="*/ 191 h 207"/>
                <a:gd name="T38" fmla="*/ 28 w 164"/>
                <a:gd name="T39" fmla="*/ 182 h 207"/>
                <a:gd name="T40" fmla="*/ 20 w 164"/>
                <a:gd name="T41" fmla="*/ 170 h 207"/>
                <a:gd name="T42" fmla="*/ 13 w 164"/>
                <a:gd name="T43" fmla="*/ 158 h 207"/>
                <a:gd name="T44" fmla="*/ 7 w 164"/>
                <a:gd name="T45" fmla="*/ 144 h 207"/>
                <a:gd name="T46" fmla="*/ 7 w 164"/>
                <a:gd name="T47" fmla="*/ 144 h 207"/>
                <a:gd name="T48" fmla="*/ 3 w 164"/>
                <a:gd name="T49" fmla="*/ 129 h 207"/>
                <a:gd name="T50" fmla="*/ 1 w 164"/>
                <a:gd name="T51" fmla="*/ 114 h 207"/>
                <a:gd name="T52" fmla="*/ 0 w 164"/>
                <a:gd name="T53" fmla="*/ 97 h 207"/>
                <a:gd name="T54" fmla="*/ 2 w 164"/>
                <a:gd name="T55" fmla="*/ 82 h 207"/>
                <a:gd name="T56" fmla="*/ 6 w 164"/>
                <a:gd name="T57" fmla="*/ 66 h 207"/>
                <a:gd name="T58" fmla="*/ 12 w 164"/>
                <a:gd name="T59" fmla="*/ 51 h 207"/>
                <a:gd name="T60" fmla="*/ 19 w 164"/>
                <a:gd name="T61" fmla="*/ 38 h 207"/>
                <a:gd name="T62" fmla="*/ 28 w 164"/>
                <a:gd name="T63" fmla="*/ 26 h 207"/>
                <a:gd name="T64" fmla="*/ 40 w 164"/>
                <a:gd name="T65" fmla="*/ 16 h 207"/>
                <a:gd name="T66" fmla="*/ 52 w 164"/>
                <a:gd name="T67" fmla="*/ 9 h 207"/>
                <a:gd name="T68" fmla="*/ 52 w 164"/>
                <a:gd name="T69" fmla="*/ 9 h 207"/>
                <a:gd name="T70" fmla="*/ 65 w 164"/>
                <a:gd name="T71" fmla="*/ 3 h 207"/>
                <a:gd name="T72" fmla="*/ 78 w 164"/>
                <a:gd name="T73" fmla="*/ 0 h 207"/>
                <a:gd name="T74" fmla="*/ 91 w 164"/>
                <a:gd name="T75" fmla="*/ 1 h 207"/>
                <a:gd name="T76" fmla="*/ 103 w 164"/>
                <a:gd name="T77" fmla="*/ 4 h 207"/>
                <a:gd name="T78" fmla="*/ 115 w 164"/>
                <a:gd name="T79" fmla="*/ 10 h 207"/>
                <a:gd name="T80" fmla="*/ 126 w 164"/>
                <a:gd name="T81" fmla="*/ 17 h 207"/>
                <a:gd name="T82" fmla="*/ 135 w 164"/>
                <a:gd name="T83" fmla="*/ 26 h 207"/>
                <a:gd name="T84" fmla="*/ 145 w 164"/>
                <a:gd name="T85" fmla="*/ 38 h 207"/>
                <a:gd name="T86" fmla="*/ 152 w 164"/>
                <a:gd name="T87" fmla="*/ 50 h 207"/>
                <a:gd name="T88" fmla="*/ 157 w 164"/>
                <a:gd name="T89" fmla="*/ 64 h 207"/>
                <a:gd name="T90" fmla="*/ 157 w 164"/>
                <a:gd name="T91" fmla="*/ 6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4" h="207">
                  <a:moveTo>
                    <a:pt x="157" y="64"/>
                  </a:moveTo>
                  <a:lnTo>
                    <a:pt x="157" y="64"/>
                  </a:lnTo>
                  <a:lnTo>
                    <a:pt x="161" y="78"/>
                  </a:lnTo>
                  <a:lnTo>
                    <a:pt x="164" y="94"/>
                  </a:lnTo>
                  <a:lnTo>
                    <a:pt x="164" y="111"/>
                  </a:lnTo>
                  <a:lnTo>
                    <a:pt x="161" y="126"/>
                  </a:lnTo>
                  <a:lnTo>
                    <a:pt x="157" y="142"/>
                  </a:lnTo>
                  <a:lnTo>
                    <a:pt x="152" y="157"/>
                  </a:lnTo>
                  <a:lnTo>
                    <a:pt x="144" y="170"/>
                  </a:lnTo>
                  <a:lnTo>
                    <a:pt x="135" y="182"/>
                  </a:lnTo>
                  <a:lnTo>
                    <a:pt x="124" y="191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99" y="205"/>
                  </a:lnTo>
                  <a:lnTo>
                    <a:pt x="87" y="207"/>
                  </a:lnTo>
                  <a:lnTo>
                    <a:pt x="73" y="207"/>
                  </a:lnTo>
                  <a:lnTo>
                    <a:pt x="62" y="203"/>
                  </a:lnTo>
                  <a:lnTo>
                    <a:pt x="49" y="198"/>
                  </a:lnTo>
                  <a:lnTo>
                    <a:pt x="39" y="191"/>
                  </a:lnTo>
                  <a:lnTo>
                    <a:pt x="28" y="182"/>
                  </a:lnTo>
                  <a:lnTo>
                    <a:pt x="20" y="170"/>
                  </a:lnTo>
                  <a:lnTo>
                    <a:pt x="13" y="158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3" y="129"/>
                  </a:lnTo>
                  <a:lnTo>
                    <a:pt x="1" y="114"/>
                  </a:lnTo>
                  <a:lnTo>
                    <a:pt x="0" y="97"/>
                  </a:lnTo>
                  <a:lnTo>
                    <a:pt x="2" y="82"/>
                  </a:lnTo>
                  <a:lnTo>
                    <a:pt x="6" y="66"/>
                  </a:lnTo>
                  <a:lnTo>
                    <a:pt x="12" y="51"/>
                  </a:lnTo>
                  <a:lnTo>
                    <a:pt x="19" y="38"/>
                  </a:lnTo>
                  <a:lnTo>
                    <a:pt x="28" y="26"/>
                  </a:lnTo>
                  <a:lnTo>
                    <a:pt x="40" y="16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65" y="3"/>
                  </a:lnTo>
                  <a:lnTo>
                    <a:pt x="78" y="0"/>
                  </a:lnTo>
                  <a:lnTo>
                    <a:pt x="91" y="1"/>
                  </a:lnTo>
                  <a:lnTo>
                    <a:pt x="103" y="4"/>
                  </a:lnTo>
                  <a:lnTo>
                    <a:pt x="115" y="10"/>
                  </a:lnTo>
                  <a:lnTo>
                    <a:pt x="126" y="17"/>
                  </a:lnTo>
                  <a:lnTo>
                    <a:pt x="135" y="26"/>
                  </a:lnTo>
                  <a:lnTo>
                    <a:pt x="145" y="38"/>
                  </a:lnTo>
                  <a:lnTo>
                    <a:pt x="152" y="50"/>
                  </a:lnTo>
                  <a:lnTo>
                    <a:pt x="157" y="64"/>
                  </a:lnTo>
                  <a:lnTo>
                    <a:pt x="157" y="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1" name="Freeform 453">
              <a:extLst>
                <a:ext uri="{FF2B5EF4-FFF2-40B4-BE49-F238E27FC236}">
                  <a16:creationId xmlns:a16="http://schemas.microsoft.com/office/drawing/2014/main" id="{F4AFC9F9-EF02-DC25-6249-B4824E14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1715"/>
              <a:ext cx="14" cy="17"/>
            </a:xfrm>
            <a:custGeom>
              <a:avLst/>
              <a:gdLst>
                <a:gd name="T0" fmla="*/ 82 w 84"/>
                <a:gd name="T1" fmla="*/ 33 h 102"/>
                <a:gd name="T2" fmla="*/ 82 w 84"/>
                <a:gd name="T3" fmla="*/ 33 h 102"/>
                <a:gd name="T4" fmla="*/ 84 w 84"/>
                <a:gd name="T5" fmla="*/ 39 h 102"/>
                <a:gd name="T6" fmla="*/ 84 w 84"/>
                <a:gd name="T7" fmla="*/ 46 h 102"/>
                <a:gd name="T8" fmla="*/ 83 w 84"/>
                <a:gd name="T9" fmla="*/ 55 h 102"/>
                <a:gd name="T10" fmla="*/ 82 w 84"/>
                <a:gd name="T11" fmla="*/ 62 h 102"/>
                <a:gd name="T12" fmla="*/ 79 w 84"/>
                <a:gd name="T13" fmla="*/ 69 h 102"/>
                <a:gd name="T14" fmla="*/ 76 w 84"/>
                <a:gd name="T15" fmla="*/ 77 h 102"/>
                <a:gd name="T16" fmla="*/ 72 w 84"/>
                <a:gd name="T17" fmla="*/ 83 h 102"/>
                <a:gd name="T18" fmla="*/ 65 w 84"/>
                <a:gd name="T19" fmla="*/ 89 h 102"/>
                <a:gd name="T20" fmla="*/ 59 w 84"/>
                <a:gd name="T21" fmla="*/ 94 h 102"/>
                <a:gd name="T22" fmla="*/ 53 w 84"/>
                <a:gd name="T23" fmla="*/ 97 h 102"/>
                <a:gd name="T24" fmla="*/ 53 w 84"/>
                <a:gd name="T25" fmla="*/ 97 h 102"/>
                <a:gd name="T26" fmla="*/ 47 w 84"/>
                <a:gd name="T27" fmla="*/ 101 h 102"/>
                <a:gd name="T28" fmla="*/ 40 w 84"/>
                <a:gd name="T29" fmla="*/ 102 h 102"/>
                <a:gd name="T30" fmla="*/ 34 w 84"/>
                <a:gd name="T31" fmla="*/ 102 h 102"/>
                <a:gd name="T32" fmla="*/ 29 w 84"/>
                <a:gd name="T33" fmla="*/ 101 h 102"/>
                <a:gd name="T34" fmla="*/ 23 w 84"/>
                <a:gd name="T35" fmla="*/ 97 h 102"/>
                <a:gd name="T36" fmla="*/ 18 w 84"/>
                <a:gd name="T37" fmla="*/ 94 h 102"/>
                <a:gd name="T38" fmla="*/ 13 w 84"/>
                <a:gd name="T39" fmla="*/ 90 h 102"/>
                <a:gd name="T40" fmla="*/ 9 w 84"/>
                <a:gd name="T41" fmla="*/ 85 h 102"/>
                <a:gd name="T42" fmla="*/ 5 w 84"/>
                <a:gd name="T43" fmla="*/ 79 h 102"/>
                <a:gd name="T44" fmla="*/ 2 w 84"/>
                <a:gd name="T45" fmla="*/ 72 h 102"/>
                <a:gd name="T46" fmla="*/ 2 w 84"/>
                <a:gd name="T47" fmla="*/ 72 h 102"/>
                <a:gd name="T48" fmla="*/ 1 w 84"/>
                <a:gd name="T49" fmla="*/ 65 h 102"/>
                <a:gd name="T50" fmla="*/ 0 w 84"/>
                <a:gd name="T51" fmla="*/ 57 h 102"/>
                <a:gd name="T52" fmla="*/ 0 w 84"/>
                <a:gd name="T53" fmla="*/ 48 h 102"/>
                <a:gd name="T54" fmla="*/ 1 w 84"/>
                <a:gd name="T55" fmla="*/ 41 h 102"/>
                <a:gd name="T56" fmla="*/ 3 w 84"/>
                <a:gd name="T57" fmla="*/ 33 h 102"/>
                <a:gd name="T58" fmla="*/ 6 w 84"/>
                <a:gd name="T59" fmla="*/ 26 h 102"/>
                <a:gd name="T60" fmla="*/ 10 w 84"/>
                <a:gd name="T61" fmla="*/ 19 h 102"/>
                <a:gd name="T62" fmla="*/ 14 w 84"/>
                <a:gd name="T63" fmla="*/ 13 h 102"/>
                <a:gd name="T64" fmla="*/ 21 w 84"/>
                <a:gd name="T65" fmla="*/ 7 h 102"/>
                <a:gd name="T66" fmla="*/ 27 w 84"/>
                <a:gd name="T67" fmla="*/ 3 h 102"/>
                <a:gd name="T68" fmla="*/ 27 w 84"/>
                <a:gd name="T69" fmla="*/ 3 h 102"/>
                <a:gd name="T70" fmla="*/ 34 w 84"/>
                <a:gd name="T71" fmla="*/ 1 h 102"/>
                <a:gd name="T72" fmla="*/ 40 w 84"/>
                <a:gd name="T73" fmla="*/ 0 h 102"/>
                <a:gd name="T74" fmla="*/ 47 w 84"/>
                <a:gd name="T75" fmla="*/ 1 h 102"/>
                <a:gd name="T76" fmla="*/ 53 w 84"/>
                <a:gd name="T77" fmla="*/ 2 h 102"/>
                <a:gd name="T78" fmla="*/ 59 w 84"/>
                <a:gd name="T79" fmla="*/ 5 h 102"/>
                <a:gd name="T80" fmla="*/ 64 w 84"/>
                <a:gd name="T81" fmla="*/ 9 h 102"/>
                <a:gd name="T82" fmla="*/ 69 w 84"/>
                <a:gd name="T83" fmla="*/ 13 h 102"/>
                <a:gd name="T84" fmla="*/ 75 w 84"/>
                <a:gd name="T85" fmla="*/ 19 h 102"/>
                <a:gd name="T86" fmla="*/ 79 w 84"/>
                <a:gd name="T87" fmla="*/ 26 h 102"/>
                <a:gd name="T88" fmla="*/ 82 w 84"/>
                <a:gd name="T89" fmla="*/ 33 h 102"/>
                <a:gd name="T90" fmla="*/ 82 w 84"/>
                <a:gd name="T91" fmla="*/ 3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02">
                  <a:moveTo>
                    <a:pt x="82" y="33"/>
                  </a:moveTo>
                  <a:lnTo>
                    <a:pt x="82" y="33"/>
                  </a:lnTo>
                  <a:lnTo>
                    <a:pt x="84" y="39"/>
                  </a:lnTo>
                  <a:lnTo>
                    <a:pt x="84" y="46"/>
                  </a:lnTo>
                  <a:lnTo>
                    <a:pt x="83" y="55"/>
                  </a:lnTo>
                  <a:lnTo>
                    <a:pt x="82" y="62"/>
                  </a:lnTo>
                  <a:lnTo>
                    <a:pt x="79" y="69"/>
                  </a:lnTo>
                  <a:lnTo>
                    <a:pt x="76" y="77"/>
                  </a:lnTo>
                  <a:lnTo>
                    <a:pt x="72" y="83"/>
                  </a:lnTo>
                  <a:lnTo>
                    <a:pt x="65" y="89"/>
                  </a:lnTo>
                  <a:lnTo>
                    <a:pt x="59" y="94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47" y="101"/>
                  </a:lnTo>
                  <a:lnTo>
                    <a:pt x="40" y="102"/>
                  </a:lnTo>
                  <a:lnTo>
                    <a:pt x="34" y="102"/>
                  </a:lnTo>
                  <a:lnTo>
                    <a:pt x="29" y="101"/>
                  </a:lnTo>
                  <a:lnTo>
                    <a:pt x="23" y="97"/>
                  </a:lnTo>
                  <a:lnTo>
                    <a:pt x="18" y="94"/>
                  </a:lnTo>
                  <a:lnTo>
                    <a:pt x="13" y="90"/>
                  </a:lnTo>
                  <a:lnTo>
                    <a:pt x="9" y="85"/>
                  </a:lnTo>
                  <a:lnTo>
                    <a:pt x="5" y="79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1" y="65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3"/>
                  </a:lnTo>
                  <a:lnTo>
                    <a:pt x="6" y="26"/>
                  </a:lnTo>
                  <a:lnTo>
                    <a:pt x="10" y="19"/>
                  </a:lnTo>
                  <a:lnTo>
                    <a:pt x="14" y="13"/>
                  </a:lnTo>
                  <a:lnTo>
                    <a:pt x="21" y="7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9" y="5"/>
                  </a:lnTo>
                  <a:lnTo>
                    <a:pt x="64" y="9"/>
                  </a:lnTo>
                  <a:lnTo>
                    <a:pt x="69" y="13"/>
                  </a:lnTo>
                  <a:lnTo>
                    <a:pt x="75" y="19"/>
                  </a:lnTo>
                  <a:lnTo>
                    <a:pt x="79" y="26"/>
                  </a:lnTo>
                  <a:lnTo>
                    <a:pt x="82" y="33"/>
                  </a:lnTo>
                  <a:lnTo>
                    <a:pt x="82" y="33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2" name="Freeform 454">
              <a:extLst>
                <a:ext uri="{FF2B5EF4-FFF2-40B4-BE49-F238E27FC236}">
                  <a16:creationId xmlns:a16="http://schemas.microsoft.com/office/drawing/2014/main" id="{4C38E008-7042-5653-8948-F3F1A6D94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718"/>
              <a:ext cx="13" cy="16"/>
            </a:xfrm>
            <a:custGeom>
              <a:avLst/>
              <a:gdLst>
                <a:gd name="T0" fmla="*/ 76 w 78"/>
                <a:gd name="T1" fmla="*/ 34 h 93"/>
                <a:gd name="T2" fmla="*/ 76 w 78"/>
                <a:gd name="T3" fmla="*/ 34 h 93"/>
                <a:gd name="T4" fmla="*/ 77 w 78"/>
                <a:gd name="T5" fmla="*/ 41 h 93"/>
                <a:gd name="T6" fmla="*/ 78 w 78"/>
                <a:gd name="T7" fmla="*/ 47 h 93"/>
                <a:gd name="T8" fmla="*/ 78 w 78"/>
                <a:gd name="T9" fmla="*/ 53 h 93"/>
                <a:gd name="T10" fmla="*/ 77 w 78"/>
                <a:gd name="T11" fmla="*/ 60 h 93"/>
                <a:gd name="T12" fmla="*/ 76 w 78"/>
                <a:gd name="T13" fmla="*/ 66 h 93"/>
                <a:gd name="T14" fmla="*/ 73 w 78"/>
                <a:gd name="T15" fmla="*/ 72 h 93"/>
                <a:gd name="T16" fmla="*/ 70 w 78"/>
                <a:gd name="T17" fmla="*/ 76 h 93"/>
                <a:gd name="T18" fmla="*/ 67 w 78"/>
                <a:gd name="T19" fmla="*/ 82 h 93"/>
                <a:gd name="T20" fmla="*/ 62 w 78"/>
                <a:gd name="T21" fmla="*/ 86 h 93"/>
                <a:gd name="T22" fmla="*/ 57 w 78"/>
                <a:gd name="T23" fmla="*/ 89 h 93"/>
                <a:gd name="T24" fmla="*/ 57 w 78"/>
                <a:gd name="T25" fmla="*/ 89 h 93"/>
                <a:gd name="T26" fmla="*/ 50 w 78"/>
                <a:gd name="T27" fmla="*/ 92 h 93"/>
                <a:gd name="T28" fmla="*/ 45 w 78"/>
                <a:gd name="T29" fmla="*/ 93 h 93"/>
                <a:gd name="T30" fmla="*/ 42 w 78"/>
                <a:gd name="T31" fmla="*/ 93 h 93"/>
                <a:gd name="T32" fmla="*/ 39 w 78"/>
                <a:gd name="T33" fmla="*/ 92 h 93"/>
                <a:gd name="T34" fmla="*/ 37 w 78"/>
                <a:gd name="T35" fmla="*/ 90 h 93"/>
                <a:gd name="T36" fmla="*/ 34 w 78"/>
                <a:gd name="T37" fmla="*/ 87 h 93"/>
                <a:gd name="T38" fmla="*/ 32 w 78"/>
                <a:gd name="T39" fmla="*/ 83 h 93"/>
                <a:gd name="T40" fmla="*/ 27 w 78"/>
                <a:gd name="T41" fmla="*/ 78 h 93"/>
                <a:gd name="T42" fmla="*/ 22 w 78"/>
                <a:gd name="T43" fmla="*/ 73 h 93"/>
                <a:gd name="T44" fmla="*/ 16 w 78"/>
                <a:gd name="T45" fmla="*/ 69 h 93"/>
                <a:gd name="T46" fmla="*/ 16 w 78"/>
                <a:gd name="T47" fmla="*/ 69 h 93"/>
                <a:gd name="T48" fmla="*/ 10 w 78"/>
                <a:gd name="T49" fmla="*/ 65 h 93"/>
                <a:gd name="T50" fmla="*/ 6 w 78"/>
                <a:gd name="T51" fmla="*/ 60 h 93"/>
                <a:gd name="T52" fmla="*/ 2 w 78"/>
                <a:gd name="T53" fmla="*/ 53 h 93"/>
                <a:gd name="T54" fmla="*/ 0 w 78"/>
                <a:gd name="T55" fmla="*/ 46 h 93"/>
                <a:gd name="T56" fmla="*/ 0 w 78"/>
                <a:gd name="T57" fmla="*/ 39 h 93"/>
                <a:gd name="T58" fmla="*/ 1 w 78"/>
                <a:gd name="T59" fmla="*/ 31 h 93"/>
                <a:gd name="T60" fmla="*/ 5 w 78"/>
                <a:gd name="T61" fmla="*/ 23 h 93"/>
                <a:gd name="T62" fmla="*/ 9 w 78"/>
                <a:gd name="T63" fmla="*/ 16 h 93"/>
                <a:gd name="T64" fmla="*/ 14 w 78"/>
                <a:gd name="T65" fmla="*/ 9 h 93"/>
                <a:gd name="T66" fmla="*/ 21 w 78"/>
                <a:gd name="T67" fmla="*/ 3 h 93"/>
                <a:gd name="T68" fmla="*/ 21 w 78"/>
                <a:gd name="T69" fmla="*/ 3 h 93"/>
                <a:gd name="T70" fmla="*/ 27 w 78"/>
                <a:gd name="T71" fmla="*/ 1 h 93"/>
                <a:gd name="T72" fmla="*/ 35 w 78"/>
                <a:gd name="T73" fmla="*/ 0 h 93"/>
                <a:gd name="T74" fmla="*/ 41 w 78"/>
                <a:gd name="T75" fmla="*/ 0 h 93"/>
                <a:gd name="T76" fmla="*/ 47 w 78"/>
                <a:gd name="T77" fmla="*/ 1 h 93"/>
                <a:gd name="T78" fmla="*/ 53 w 78"/>
                <a:gd name="T79" fmla="*/ 3 h 93"/>
                <a:gd name="T80" fmla="*/ 59 w 78"/>
                <a:gd name="T81" fmla="*/ 8 h 93"/>
                <a:gd name="T82" fmla="*/ 64 w 78"/>
                <a:gd name="T83" fmla="*/ 12 h 93"/>
                <a:gd name="T84" fmla="*/ 69 w 78"/>
                <a:gd name="T85" fmla="*/ 18 h 93"/>
                <a:gd name="T86" fmla="*/ 73 w 78"/>
                <a:gd name="T87" fmla="*/ 25 h 93"/>
                <a:gd name="T88" fmla="*/ 76 w 78"/>
                <a:gd name="T89" fmla="*/ 34 h 93"/>
                <a:gd name="T90" fmla="*/ 76 w 78"/>
                <a:gd name="T9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" h="93">
                  <a:moveTo>
                    <a:pt x="76" y="34"/>
                  </a:moveTo>
                  <a:lnTo>
                    <a:pt x="76" y="34"/>
                  </a:lnTo>
                  <a:lnTo>
                    <a:pt x="77" y="41"/>
                  </a:lnTo>
                  <a:lnTo>
                    <a:pt x="78" y="47"/>
                  </a:lnTo>
                  <a:lnTo>
                    <a:pt x="78" y="53"/>
                  </a:lnTo>
                  <a:lnTo>
                    <a:pt x="77" y="60"/>
                  </a:lnTo>
                  <a:lnTo>
                    <a:pt x="76" y="66"/>
                  </a:lnTo>
                  <a:lnTo>
                    <a:pt x="73" y="72"/>
                  </a:lnTo>
                  <a:lnTo>
                    <a:pt x="70" y="76"/>
                  </a:lnTo>
                  <a:lnTo>
                    <a:pt x="67" y="82"/>
                  </a:lnTo>
                  <a:lnTo>
                    <a:pt x="62" y="86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0" y="92"/>
                  </a:lnTo>
                  <a:lnTo>
                    <a:pt x="45" y="93"/>
                  </a:lnTo>
                  <a:lnTo>
                    <a:pt x="42" y="93"/>
                  </a:lnTo>
                  <a:lnTo>
                    <a:pt x="39" y="92"/>
                  </a:lnTo>
                  <a:lnTo>
                    <a:pt x="37" y="90"/>
                  </a:lnTo>
                  <a:lnTo>
                    <a:pt x="34" y="87"/>
                  </a:lnTo>
                  <a:lnTo>
                    <a:pt x="32" y="83"/>
                  </a:lnTo>
                  <a:lnTo>
                    <a:pt x="27" y="78"/>
                  </a:lnTo>
                  <a:lnTo>
                    <a:pt x="22" y="73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0" y="65"/>
                  </a:lnTo>
                  <a:lnTo>
                    <a:pt x="6" y="60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1" y="31"/>
                  </a:lnTo>
                  <a:lnTo>
                    <a:pt x="5" y="23"/>
                  </a:lnTo>
                  <a:lnTo>
                    <a:pt x="9" y="16"/>
                  </a:lnTo>
                  <a:lnTo>
                    <a:pt x="14" y="9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3"/>
                  </a:lnTo>
                  <a:lnTo>
                    <a:pt x="59" y="8"/>
                  </a:lnTo>
                  <a:lnTo>
                    <a:pt x="64" y="12"/>
                  </a:lnTo>
                  <a:lnTo>
                    <a:pt x="69" y="18"/>
                  </a:lnTo>
                  <a:lnTo>
                    <a:pt x="73" y="25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3" name="Freeform 455">
              <a:extLst>
                <a:ext uri="{FF2B5EF4-FFF2-40B4-BE49-F238E27FC236}">
                  <a16:creationId xmlns:a16="http://schemas.microsoft.com/office/drawing/2014/main" id="{049F504C-22CB-9EBB-942A-027EE518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709"/>
              <a:ext cx="8" cy="17"/>
            </a:xfrm>
            <a:custGeom>
              <a:avLst/>
              <a:gdLst>
                <a:gd name="T0" fmla="*/ 6 w 50"/>
                <a:gd name="T1" fmla="*/ 100 h 100"/>
                <a:gd name="T2" fmla="*/ 6 w 50"/>
                <a:gd name="T3" fmla="*/ 100 h 100"/>
                <a:gd name="T4" fmla="*/ 6 w 50"/>
                <a:gd name="T5" fmla="*/ 98 h 100"/>
                <a:gd name="T6" fmla="*/ 6 w 50"/>
                <a:gd name="T7" fmla="*/ 93 h 100"/>
                <a:gd name="T8" fmla="*/ 7 w 50"/>
                <a:gd name="T9" fmla="*/ 84 h 100"/>
                <a:gd name="T10" fmla="*/ 9 w 50"/>
                <a:gd name="T11" fmla="*/ 74 h 100"/>
                <a:gd name="T12" fmla="*/ 11 w 50"/>
                <a:gd name="T13" fmla="*/ 63 h 100"/>
                <a:gd name="T14" fmla="*/ 15 w 50"/>
                <a:gd name="T15" fmla="*/ 49 h 100"/>
                <a:gd name="T16" fmla="*/ 21 w 50"/>
                <a:gd name="T17" fmla="*/ 37 h 100"/>
                <a:gd name="T18" fmla="*/ 29 w 50"/>
                <a:gd name="T19" fmla="*/ 23 h 100"/>
                <a:gd name="T20" fmla="*/ 38 w 50"/>
                <a:gd name="T21" fmla="*/ 10 h 100"/>
                <a:gd name="T22" fmla="*/ 50 w 50"/>
                <a:gd name="T23" fmla="*/ 0 h 100"/>
                <a:gd name="T24" fmla="*/ 50 w 50"/>
                <a:gd name="T25" fmla="*/ 0 h 100"/>
                <a:gd name="T26" fmla="*/ 49 w 50"/>
                <a:gd name="T27" fmla="*/ 0 h 100"/>
                <a:gd name="T28" fmla="*/ 47 w 50"/>
                <a:gd name="T29" fmla="*/ 1 h 100"/>
                <a:gd name="T30" fmla="*/ 43 w 50"/>
                <a:gd name="T31" fmla="*/ 3 h 100"/>
                <a:gd name="T32" fmla="*/ 39 w 50"/>
                <a:gd name="T33" fmla="*/ 6 h 100"/>
                <a:gd name="T34" fmla="*/ 34 w 50"/>
                <a:gd name="T35" fmla="*/ 10 h 100"/>
                <a:gd name="T36" fmla="*/ 29 w 50"/>
                <a:gd name="T37" fmla="*/ 15 h 100"/>
                <a:gd name="T38" fmla="*/ 23 w 50"/>
                <a:gd name="T39" fmla="*/ 20 h 100"/>
                <a:gd name="T40" fmla="*/ 18 w 50"/>
                <a:gd name="T41" fmla="*/ 26 h 100"/>
                <a:gd name="T42" fmla="*/ 14 w 50"/>
                <a:gd name="T43" fmla="*/ 32 h 100"/>
                <a:gd name="T44" fmla="*/ 10 w 50"/>
                <a:gd name="T45" fmla="*/ 40 h 100"/>
                <a:gd name="T46" fmla="*/ 10 w 50"/>
                <a:gd name="T47" fmla="*/ 40 h 100"/>
                <a:gd name="T48" fmla="*/ 7 w 50"/>
                <a:gd name="T49" fmla="*/ 46 h 100"/>
                <a:gd name="T50" fmla="*/ 5 w 50"/>
                <a:gd name="T51" fmla="*/ 52 h 100"/>
                <a:gd name="T52" fmla="*/ 3 w 50"/>
                <a:gd name="T53" fmla="*/ 59 h 100"/>
                <a:gd name="T54" fmla="*/ 1 w 50"/>
                <a:gd name="T55" fmla="*/ 66 h 100"/>
                <a:gd name="T56" fmla="*/ 0 w 50"/>
                <a:gd name="T57" fmla="*/ 72 h 100"/>
                <a:gd name="T58" fmla="*/ 0 w 50"/>
                <a:gd name="T59" fmla="*/ 78 h 100"/>
                <a:gd name="T60" fmla="*/ 0 w 50"/>
                <a:gd name="T61" fmla="*/ 84 h 100"/>
                <a:gd name="T62" fmla="*/ 1 w 50"/>
                <a:gd name="T63" fmla="*/ 91 h 100"/>
                <a:gd name="T64" fmla="*/ 4 w 50"/>
                <a:gd name="T65" fmla="*/ 95 h 100"/>
                <a:gd name="T66" fmla="*/ 6 w 50"/>
                <a:gd name="T67" fmla="*/ 100 h 100"/>
                <a:gd name="T68" fmla="*/ 6 w 50"/>
                <a:gd name="T6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100">
                  <a:moveTo>
                    <a:pt x="6" y="100"/>
                  </a:moveTo>
                  <a:lnTo>
                    <a:pt x="6" y="100"/>
                  </a:lnTo>
                  <a:lnTo>
                    <a:pt x="6" y="98"/>
                  </a:lnTo>
                  <a:lnTo>
                    <a:pt x="6" y="93"/>
                  </a:lnTo>
                  <a:lnTo>
                    <a:pt x="7" y="84"/>
                  </a:lnTo>
                  <a:lnTo>
                    <a:pt x="9" y="74"/>
                  </a:lnTo>
                  <a:lnTo>
                    <a:pt x="11" y="63"/>
                  </a:lnTo>
                  <a:lnTo>
                    <a:pt x="15" y="49"/>
                  </a:lnTo>
                  <a:lnTo>
                    <a:pt x="21" y="37"/>
                  </a:lnTo>
                  <a:lnTo>
                    <a:pt x="29" y="23"/>
                  </a:lnTo>
                  <a:lnTo>
                    <a:pt x="38" y="1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3" y="3"/>
                  </a:lnTo>
                  <a:lnTo>
                    <a:pt x="39" y="6"/>
                  </a:lnTo>
                  <a:lnTo>
                    <a:pt x="34" y="10"/>
                  </a:lnTo>
                  <a:lnTo>
                    <a:pt x="29" y="15"/>
                  </a:lnTo>
                  <a:lnTo>
                    <a:pt x="23" y="20"/>
                  </a:lnTo>
                  <a:lnTo>
                    <a:pt x="18" y="26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7" y="46"/>
                  </a:lnTo>
                  <a:lnTo>
                    <a:pt x="5" y="52"/>
                  </a:lnTo>
                  <a:lnTo>
                    <a:pt x="3" y="59"/>
                  </a:lnTo>
                  <a:lnTo>
                    <a:pt x="1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91"/>
                  </a:lnTo>
                  <a:lnTo>
                    <a:pt x="4" y="95"/>
                  </a:lnTo>
                  <a:lnTo>
                    <a:pt x="6" y="100"/>
                  </a:lnTo>
                  <a:lnTo>
                    <a:pt x="6" y="100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4" name="Freeform 456">
              <a:extLst>
                <a:ext uri="{FF2B5EF4-FFF2-40B4-BE49-F238E27FC236}">
                  <a16:creationId xmlns:a16="http://schemas.microsoft.com/office/drawing/2014/main" id="{77CE9619-D583-F443-A236-CF0C1D060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711"/>
              <a:ext cx="19" cy="28"/>
            </a:xfrm>
            <a:custGeom>
              <a:avLst/>
              <a:gdLst>
                <a:gd name="T0" fmla="*/ 85 w 112"/>
                <a:gd name="T1" fmla="*/ 0 h 167"/>
                <a:gd name="T2" fmla="*/ 85 w 112"/>
                <a:gd name="T3" fmla="*/ 0 h 167"/>
                <a:gd name="T4" fmla="*/ 86 w 112"/>
                <a:gd name="T5" fmla="*/ 1 h 167"/>
                <a:gd name="T6" fmla="*/ 91 w 112"/>
                <a:gd name="T7" fmla="*/ 6 h 167"/>
                <a:gd name="T8" fmla="*/ 95 w 112"/>
                <a:gd name="T9" fmla="*/ 12 h 167"/>
                <a:gd name="T10" fmla="*/ 100 w 112"/>
                <a:gd name="T11" fmla="*/ 22 h 167"/>
                <a:gd name="T12" fmla="*/ 105 w 112"/>
                <a:gd name="T13" fmla="*/ 33 h 167"/>
                <a:gd name="T14" fmla="*/ 109 w 112"/>
                <a:gd name="T15" fmla="*/ 47 h 167"/>
                <a:gd name="T16" fmla="*/ 112 w 112"/>
                <a:gd name="T17" fmla="*/ 62 h 167"/>
                <a:gd name="T18" fmla="*/ 111 w 112"/>
                <a:gd name="T19" fmla="*/ 80 h 167"/>
                <a:gd name="T20" fmla="*/ 108 w 112"/>
                <a:gd name="T21" fmla="*/ 100 h 167"/>
                <a:gd name="T22" fmla="*/ 100 w 112"/>
                <a:gd name="T23" fmla="*/ 119 h 167"/>
                <a:gd name="T24" fmla="*/ 100 w 112"/>
                <a:gd name="T25" fmla="*/ 119 h 167"/>
                <a:gd name="T26" fmla="*/ 90 w 112"/>
                <a:gd name="T27" fmla="*/ 138 h 167"/>
                <a:gd name="T28" fmla="*/ 78 w 112"/>
                <a:gd name="T29" fmla="*/ 152 h 167"/>
                <a:gd name="T30" fmla="*/ 66 w 112"/>
                <a:gd name="T31" fmla="*/ 160 h 167"/>
                <a:gd name="T32" fmla="*/ 54 w 112"/>
                <a:gd name="T33" fmla="*/ 165 h 167"/>
                <a:gd name="T34" fmla="*/ 43 w 112"/>
                <a:gd name="T35" fmla="*/ 167 h 167"/>
                <a:gd name="T36" fmla="*/ 31 w 112"/>
                <a:gd name="T37" fmla="*/ 167 h 167"/>
                <a:gd name="T38" fmla="*/ 21 w 112"/>
                <a:gd name="T39" fmla="*/ 164 h 167"/>
                <a:gd name="T40" fmla="*/ 12 w 112"/>
                <a:gd name="T41" fmla="*/ 161 h 167"/>
                <a:gd name="T42" fmla="*/ 5 w 112"/>
                <a:gd name="T43" fmla="*/ 158 h 167"/>
                <a:gd name="T44" fmla="*/ 0 w 112"/>
                <a:gd name="T45" fmla="*/ 155 h 167"/>
                <a:gd name="T46" fmla="*/ 0 w 112"/>
                <a:gd name="T47" fmla="*/ 155 h 167"/>
                <a:gd name="T48" fmla="*/ 2 w 112"/>
                <a:gd name="T49" fmla="*/ 155 h 167"/>
                <a:gd name="T50" fmla="*/ 6 w 112"/>
                <a:gd name="T51" fmla="*/ 156 h 167"/>
                <a:gd name="T52" fmla="*/ 14 w 112"/>
                <a:gd name="T53" fmla="*/ 158 h 167"/>
                <a:gd name="T54" fmla="*/ 23 w 112"/>
                <a:gd name="T55" fmla="*/ 158 h 167"/>
                <a:gd name="T56" fmla="*/ 33 w 112"/>
                <a:gd name="T57" fmla="*/ 157 h 167"/>
                <a:gd name="T58" fmla="*/ 45 w 112"/>
                <a:gd name="T59" fmla="*/ 155 h 167"/>
                <a:gd name="T60" fmla="*/ 55 w 112"/>
                <a:gd name="T61" fmla="*/ 150 h 167"/>
                <a:gd name="T62" fmla="*/ 67 w 112"/>
                <a:gd name="T63" fmla="*/ 142 h 167"/>
                <a:gd name="T64" fmla="*/ 77 w 112"/>
                <a:gd name="T65" fmla="*/ 131 h 167"/>
                <a:gd name="T66" fmla="*/ 85 w 112"/>
                <a:gd name="T67" fmla="*/ 114 h 167"/>
                <a:gd name="T68" fmla="*/ 85 w 112"/>
                <a:gd name="T69" fmla="*/ 114 h 167"/>
                <a:gd name="T70" fmla="*/ 92 w 112"/>
                <a:gd name="T71" fmla="*/ 97 h 167"/>
                <a:gd name="T72" fmla="*/ 96 w 112"/>
                <a:gd name="T73" fmla="*/ 80 h 167"/>
                <a:gd name="T74" fmla="*/ 97 w 112"/>
                <a:gd name="T75" fmla="*/ 63 h 167"/>
                <a:gd name="T76" fmla="*/ 97 w 112"/>
                <a:gd name="T77" fmla="*/ 49 h 167"/>
                <a:gd name="T78" fmla="*/ 96 w 112"/>
                <a:gd name="T79" fmla="*/ 35 h 167"/>
                <a:gd name="T80" fmla="*/ 93 w 112"/>
                <a:gd name="T81" fmla="*/ 23 h 167"/>
                <a:gd name="T82" fmla="*/ 91 w 112"/>
                <a:gd name="T83" fmla="*/ 13 h 167"/>
                <a:gd name="T84" fmla="*/ 87 w 112"/>
                <a:gd name="T85" fmla="*/ 6 h 167"/>
                <a:gd name="T86" fmla="*/ 86 w 112"/>
                <a:gd name="T87" fmla="*/ 2 h 167"/>
                <a:gd name="T88" fmla="*/ 85 w 112"/>
                <a:gd name="T89" fmla="*/ 0 h 167"/>
                <a:gd name="T90" fmla="*/ 85 w 112"/>
                <a:gd name="T9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167">
                  <a:moveTo>
                    <a:pt x="85" y="0"/>
                  </a:moveTo>
                  <a:lnTo>
                    <a:pt x="85" y="0"/>
                  </a:lnTo>
                  <a:lnTo>
                    <a:pt x="86" y="1"/>
                  </a:lnTo>
                  <a:lnTo>
                    <a:pt x="91" y="6"/>
                  </a:lnTo>
                  <a:lnTo>
                    <a:pt x="95" y="12"/>
                  </a:lnTo>
                  <a:lnTo>
                    <a:pt x="100" y="22"/>
                  </a:lnTo>
                  <a:lnTo>
                    <a:pt x="105" y="33"/>
                  </a:lnTo>
                  <a:lnTo>
                    <a:pt x="109" y="47"/>
                  </a:lnTo>
                  <a:lnTo>
                    <a:pt x="112" y="62"/>
                  </a:lnTo>
                  <a:lnTo>
                    <a:pt x="111" y="80"/>
                  </a:lnTo>
                  <a:lnTo>
                    <a:pt x="108" y="100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90" y="138"/>
                  </a:lnTo>
                  <a:lnTo>
                    <a:pt x="78" y="152"/>
                  </a:lnTo>
                  <a:lnTo>
                    <a:pt x="66" y="160"/>
                  </a:lnTo>
                  <a:lnTo>
                    <a:pt x="54" y="165"/>
                  </a:lnTo>
                  <a:lnTo>
                    <a:pt x="43" y="167"/>
                  </a:lnTo>
                  <a:lnTo>
                    <a:pt x="31" y="167"/>
                  </a:lnTo>
                  <a:lnTo>
                    <a:pt x="21" y="164"/>
                  </a:lnTo>
                  <a:lnTo>
                    <a:pt x="12" y="161"/>
                  </a:lnTo>
                  <a:lnTo>
                    <a:pt x="5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6" y="156"/>
                  </a:lnTo>
                  <a:lnTo>
                    <a:pt x="14" y="158"/>
                  </a:lnTo>
                  <a:lnTo>
                    <a:pt x="23" y="158"/>
                  </a:lnTo>
                  <a:lnTo>
                    <a:pt x="33" y="157"/>
                  </a:lnTo>
                  <a:lnTo>
                    <a:pt x="45" y="155"/>
                  </a:lnTo>
                  <a:lnTo>
                    <a:pt x="55" y="150"/>
                  </a:lnTo>
                  <a:lnTo>
                    <a:pt x="67" y="142"/>
                  </a:lnTo>
                  <a:lnTo>
                    <a:pt x="77" y="131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92" y="97"/>
                  </a:lnTo>
                  <a:lnTo>
                    <a:pt x="96" y="80"/>
                  </a:lnTo>
                  <a:lnTo>
                    <a:pt x="97" y="63"/>
                  </a:lnTo>
                  <a:lnTo>
                    <a:pt x="97" y="49"/>
                  </a:lnTo>
                  <a:lnTo>
                    <a:pt x="96" y="35"/>
                  </a:lnTo>
                  <a:lnTo>
                    <a:pt x="93" y="23"/>
                  </a:lnTo>
                  <a:lnTo>
                    <a:pt x="91" y="13"/>
                  </a:lnTo>
                  <a:lnTo>
                    <a:pt x="87" y="6"/>
                  </a:lnTo>
                  <a:lnTo>
                    <a:pt x="86" y="2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5" name="Freeform 457">
              <a:extLst>
                <a:ext uri="{FF2B5EF4-FFF2-40B4-BE49-F238E27FC236}">
                  <a16:creationId xmlns:a16="http://schemas.microsoft.com/office/drawing/2014/main" id="{C1F3F209-FB25-238E-D726-3CF93AF2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1715"/>
              <a:ext cx="11" cy="16"/>
            </a:xfrm>
            <a:custGeom>
              <a:avLst/>
              <a:gdLst>
                <a:gd name="T0" fmla="*/ 23 w 62"/>
                <a:gd name="T1" fmla="*/ 96 h 96"/>
                <a:gd name="T2" fmla="*/ 23 w 62"/>
                <a:gd name="T3" fmla="*/ 96 h 96"/>
                <a:gd name="T4" fmla="*/ 19 w 62"/>
                <a:gd name="T5" fmla="*/ 94 h 96"/>
                <a:gd name="T6" fmla="*/ 17 w 62"/>
                <a:gd name="T7" fmla="*/ 92 h 96"/>
                <a:gd name="T8" fmla="*/ 15 w 62"/>
                <a:gd name="T9" fmla="*/ 90 h 96"/>
                <a:gd name="T10" fmla="*/ 13 w 62"/>
                <a:gd name="T11" fmla="*/ 88 h 96"/>
                <a:gd name="T12" fmla="*/ 11 w 62"/>
                <a:gd name="T13" fmla="*/ 85 h 96"/>
                <a:gd name="T14" fmla="*/ 9 w 62"/>
                <a:gd name="T15" fmla="*/ 83 h 96"/>
                <a:gd name="T16" fmla="*/ 7 w 62"/>
                <a:gd name="T17" fmla="*/ 80 h 96"/>
                <a:gd name="T18" fmla="*/ 6 w 62"/>
                <a:gd name="T19" fmla="*/ 78 h 96"/>
                <a:gd name="T20" fmla="*/ 4 w 62"/>
                <a:gd name="T21" fmla="*/ 75 h 96"/>
                <a:gd name="T22" fmla="*/ 2 w 62"/>
                <a:gd name="T23" fmla="*/ 71 h 96"/>
                <a:gd name="T24" fmla="*/ 2 w 62"/>
                <a:gd name="T25" fmla="*/ 71 h 96"/>
                <a:gd name="T26" fmla="*/ 1 w 62"/>
                <a:gd name="T27" fmla="*/ 64 h 96"/>
                <a:gd name="T28" fmla="*/ 0 w 62"/>
                <a:gd name="T29" fmla="*/ 56 h 96"/>
                <a:gd name="T30" fmla="*/ 0 w 62"/>
                <a:gd name="T31" fmla="*/ 47 h 96"/>
                <a:gd name="T32" fmla="*/ 1 w 62"/>
                <a:gd name="T33" fmla="*/ 40 h 96"/>
                <a:gd name="T34" fmla="*/ 3 w 62"/>
                <a:gd name="T35" fmla="*/ 32 h 96"/>
                <a:gd name="T36" fmla="*/ 6 w 62"/>
                <a:gd name="T37" fmla="*/ 25 h 96"/>
                <a:gd name="T38" fmla="*/ 10 w 62"/>
                <a:gd name="T39" fmla="*/ 18 h 96"/>
                <a:gd name="T40" fmla="*/ 14 w 62"/>
                <a:gd name="T41" fmla="*/ 12 h 96"/>
                <a:gd name="T42" fmla="*/ 21 w 62"/>
                <a:gd name="T43" fmla="*/ 6 h 96"/>
                <a:gd name="T44" fmla="*/ 27 w 62"/>
                <a:gd name="T45" fmla="*/ 2 h 96"/>
                <a:gd name="T46" fmla="*/ 27 w 62"/>
                <a:gd name="T47" fmla="*/ 2 h 96"/>
                <a:gd name="T48" fmla="*/ 31 w 62"/>
                <a:gd name="T49" fmla="*/ 1 h 96"/>
                <a:gd name="T50" fmla="*/ 34 w 62"/>
                <a:gd name="T51" fmla="*/ 0 h 96"/>
                <a:gd name="T52" fmla="*/ 38 w 62"/>
                <a:gd name="T53" fmla="*/ 0 h 96"/>
                <a:gd name="T54" fmla="*/ 41 w 62"/>
                <a:gd name="T55" fmla="*/ 0 h 96"/>
                <a:gd name="T56" fmla="*/ 44 w 62"/>
                <a:gd name="T57" fmla="*/ 0 h 96"/>
                <a:gd name="T58" fmla="*/ 49 w 62"/>
                <a:gd name="T59" fmla="*/ 1 h 96"/>
                <a:gd name="T60" fmla="*/ 52 w 62"/>
                <a:gd name="T61" fmla="*/ 2 h 96"/>
                <a:gd name="T62" fmla="*/ 56 w 62"/>
                <a:gd name="T63" fmla="*/ 3 h 96"/>
                <a:gd name="T64" fmla="*/ 59 w 62"/>
                <a:gd name="T65" fmla="*/ 5 h 96"/>
                <a:gd name="T66" fmla="*/ 62 w 62"/>
                <a:gd name="T67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96">
                  <a:moveTo>
                    <a:pt x="23" y="96"/>
                  </a:moveTo>
                  <a:lnTo>
                    <a:pt x="23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5" y="90"/>
                  </a:lnTo>
                  <a:lnTo>
                    <a:pt x="13" y="88"/>
                  </a:lnTo>
                  <a:lnTo>
                    <a:pt x="11" y="85"/>
                  </a:lnTo>
                  <a:lnTo>
                    <a:pt x="9" y="83"/>
                  </a:lnTo>
                  <a:lnTo>
                    <a:pt x="7" y="80"/>
                  </a:lnTo>
                  <a:lnTo>
                    <a:pt x="6" y="78"/>
                  </a:lnTo>
                  <a:lnTo>
                    <a:pt x="4" y="7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6" y="25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1" y="6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9" y="1"/>
                  </a:lnTo>
                  <a:lnTo>
                    <a:pt x="52" y="2"/>
                  </a:lnTo>
                  <a:lnTo>
                    <a:pt x="56" y="3"/>
                  </a:lnTo>
                  <a:lnTo>
                    <a:pt x="59" y="5"/>
                  </a:lnTo>
                  <a:lnTo>
                    <a:pt x="62" y="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6" name="Freeform 458">
              <a:extLst>
                <a:ext uri="{FF2B5EF4-FFF2-40B4-BE49-F238E27FC236}">
                  <a16:creationId xmlns:a16="http://schemas.microsoft.com/office/drawing/2014/main" id="{F39A43C1-38F2-3C14-518B-F0826115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909"/>
              <a:ext cx="48" cy="41"/>
            </a:xfrm>
            <a:custGeom>
              <a:avLst/>
              <a:gdLst>
                <a:gd name="T0" fmla="*/ 178 w 286"/>
                <a:gd name="T1" fmla="*/ 33 h 245"/>
                <a:gd name="T2" fmla="*/ 178 w 286"/>
                <a:gd name="T3" fmla="*/ 33 h 245"/>
                <a:gd name="T4" fmla="*/ 163 w 286"/>
                <a:gd name="T5" fmla="*/ 31 h 245"/>
                <a:gd name="T6" fmla="*/ 150 w 286"/>
                <a:gd name="T7" fmla="*/ 26 h 245"/>
                <a:gd name="T8" fmla="*/ 139 w 286"/>
                <a:gd name="T9" fmla="*/ 22 h 245"/>
                <a:gd name="T10" fmla="*/ 129 w 286"/>
                <a:gd name="T11" fmla="*/ 17 h 245"/>
                <a:gd name="T12" fmla="*/ 121 w 286"/>
                <a:gd name="T13" fmla="*/ 12 h 245"/>
                <a:gd name="T14" fmla="*/ 112 w 286"/>
                <a:gd name="T15" fmla="*/ 7 h 245"/>
                <a:gd name="T16" fmla="*/ 104 w 286"/>
                <a:gd name="T17" fmla="*/ 4 h 245"/>
                <a:gd name="T18" fmla="*/ 96 w 286"/>
                <a:gd name="T19" fmla="*/ 1 h 245"/>
                <a:gd name="T20" fmla="*/ 87 w 286"/>
                <a:gd name="T21" fmla="*/ 0 h 245"/>
                <a:gd name="T22" fmla="*/ 78 w 286"/>
                <a:gd name="T23" fmla="*/ 2 h 245"/>
                <a:gd name="T24" fmla="*/ 78 w 286"/>
                <a:gd name="T25" fmla="*/ 2 h 245"/>
                <a:gd name="T26" fmla="*/ 68 w 286"/>
                <a:gd name="T27" fmla="*/ 10 h 245"/>
                <a:gd name="T28" fmla="*/ 56 w 286"/>
                <a:gd name="T29" fmla="*/ 21 h 245"/>
                <a:gd name="T30" fmla="*/ 44 w 286"/>
                <a:gd name="T31" fmla="*/ 36 h 245"/>
                <a:gd name="T32" fmla="*/ 32 w 286"/>
                <a:gd name="T33" fmla="*/ 52 h 245"/>
                <a:gd name="T34" fmla="*/ 22 w 286"/>
                <a:gd name="T35" fmla="*/ 71 h 245"/>
                <a:gd name="T36" fmla="*/ 12 w 286"/>
                <a:gd name="T37" fmla="*/ 91 h 245"/>
                <a:gd name="T38" fmla="*/ 5 w 286"/>
                <a:gd name="T39" fmla="*/ 111 h 245"/>
                <a:gd name="T40" fmla="*/ 1 w 286"/>
                <a:gd name="T41" fmla="*/ 130 h 245"/>
                <a:gd name="T42" fmla="*/ 0 w 286"/>
                <a:gd name="T43" fmla="*/ 147 h 245"/>
                <a:gd name="T44" fmla="*/ 3 w 286"/>
                <a:gd name="T45" fmla="*/ 163 h 245"/>
                <a:gd name="T46" fmla="*/ 3 w 286"/>
                <a:gd name="T47" fmla="*/ 163 h 245"/>
                <a:gd name="T48" fmla="*/ 12 w 286"/>
                <a:gd name="T49" fmla="*/ 178 h 245"/>
                <a:gd name="T50" fmla="*/ 27 w 286"/>
                <a:gd name="T51" fmla="*/ 194 h 245"/>
                <a:gd name="T52" fmla="*/ 47 w 286"/>
                <a:gd name="T53" fmla="*/ 210 h 245"/>
                <a:gd name="T54" fmla="*/ 70 w 286"/>
                <a:gd name="T55" fmla="*/ 225 h 245"/>
                <a:gd name="T56" fmla="*/ 97 w 286"/>
                <a:gd name="T57" fmla="*/ 237 h 245"/>
                <a:gd name="T58" fmla="*/ 125 w 286"/>
                <a:gd name="T59" fmla="*/ 244 h 245"/>
                <a:gd name="T60" fmla="*/ 155 w 286"/>
                <a:gd name="T61" fmla="*/ 245 h 245"/>
                <a:gd name="T62" fmla="*/ 185 w 286"/>
                <a:gd name="T63" fmla="*/ 239 h 245"/>
                <a:gd name="T64" fmla="*/ 214 w 286"/>
                <a:gd name="T65" fmla="*/ 224 h 245"/>
                <a:gd name="T66" fmla="*/ 242 w 286"/>
                <a:gd name="T67" fmla="*/ 198 h 245"/>
                <a:gd name="T68" fmla="*/ 242 w 286"/>
                <a:gd name="T69" fmla="*/ 198 h 245"/>
                <a:gd name="T70" fmla="*/ 268 w 286"/>
                <a:gd name="T71" fmla="*/ 162 h 245"/>
                <a:gd name="T72" fmla="*/ 283 w 286"/>
                <a:gd name="T73" fmla="*/ 131 h 245"/>
                <a:gd name="T74" fmla="*/ 286 w 286"/>
                <a:gd name="T75" fmla="*/ 105 h 245"/>
                <a:gd name="T76" fmla="*/ 281 w 286"/>
                <a:gd name="T77" fmla="*/ 84 h 245"/>
                <a:gd name="T78" fmla="*/ 269 w 286"/>
                <a:gd name="T79" fmla="*/ 67 h 245"/>
                <a:gd name="T80" fmla="*/ 254 w 286"/>
                <a:gd name="T81" fmla="*/ 55 h 245"/>
                <a:gd name="T82" fmla="*/ 234 w 286"/>
                <a:gd name="T83" fmla="*/ 45 h 245"/>
                <a:gd name="T84" fmla="*/ 214 w 286"/>
                <a:gd name="T85" fmla="*/ 39 h 245"/>
                <a:gd name="T86" fmla="*/ 194 w 286"/>
                <a:gd name="T87" fmla="*/ 35 h 245"/>
                <a:gd name="T88" fmla="*/ 178 w 286"/>
                <a:gd name="T89" fmla="*/ 33 h 245"/>
                <a:gd name="T90" fmla="*/ 178 w 286"/>
                <a:gd name="T91" fmla="*/ 3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6" h="245">
                  <a:moveTo>
                    <a:pt x="178" y="33"/>
                  </a:moveTo>
                  <a:lnTo>
                    <a:pt x="178" y="33"/>
                  </a:lnTo>
                  <a:lnTo>
                    <a:pt x="163" y="31"/>
                  </a:lnTo>
                  <a:lnTo>
                    <a:pt x="150" y="26"/>
                  </a:lnTo>
                  <a:lnTo>
                    <a:pt x="139" y="22"/>
                  </a:lnTo>
                  <a:lnTo>
                    <a:pt x="129" y="17"/>
                  </a:lnTo>
                  <a:lnTo>
                    <a:pt x="121" y="12"/>
                  </a:lnTo>
                  <a:lnTo>
                    <a:pt x="112" y="7"/>
                  </a:lnTo>
                  <a:lnTo>
                    <a:pt x="104" y="4"/>
                  </a:lnTo>
                  <a:lnTo>
                    <a:pt x="96" y="1"/>
                  </a:lnTo>
                  <a:lnTo>
                    <a:pt x="87" y="0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68" y="10"/>
                  </a:lnTo>
                  <a:lnTo>
                    <a:pt x="56" y="21"/>
                  </a:lnTo>
                  <a:lnTo>
                    <a:pt x="44" y="36"/>
                  </a:lnTo>
                  <a:lnTo>
                    <a:pt x="32" y="52"/>
                  </a:lnTo>
                  <a:lnTo>
                    <a:pt x="22" y="71"/>
                  </a:lnTo>
                  <a:lnTo>
                    <a:pt x="12" y="91"/>
                  </a:lnTo>
                  <a:lnTo>
                    <a:pt x="5" y="111"/>
                  </a:lnTo>
                  <a:lnTo>
                    <a:pt x="1" y="130"/>
                  </a:lnTo>
                  <a:lnTo>
                    <a:pt x="0" y="147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12" y="178"/>
                  </a:lnTo>
                  <a:lnTo>
                    <a:pt x="27" y="194"/>
                  </a:lnTo>
                  <a:lnTo>
                    <a:pt x="47" y="210"/>
                  </a:lnTo>
                  <a:lnTo>
                    <a:pt x="70" y="225"/>
                  </a:lnTo>
                  <a:lnTo>
                    <a:pt x="97" y="237"/>
                  </a:lnTo>
                  <a:lnTo>
                    <a:pt x="125" y="244"/>
                  </a:lnTo>
                  <a:lnTo>
                    <a:pt x="155" y="245"/>
                  </a:lnTo>
                  <a:lnTo>
                    <a:pt x="185" y="239"/>
                  </a:lnTo>
                  <a:lnTo>
                    <a:pt x="214" y="224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68" y="162"/>
                  </a:lnTo>
                  <a:lnTo>
                    <a:pt x="283" y="131"/>
                  </a:lnTo>
                  <a:lnTo>
                    <a:pt x="286" y="105"/>
                  </a:lnTo>
                  <a:lnTo>
                    <a:pt x="281" y="84"/>
                  </a:lnTo>
                  <a:lnTo>
                    <a:pt x="269" y="67"/>
                  </a:lnTo>
                  <a:lnTo>
                    <a:pt x="254" y="55"/>
                  </a:lnTo>
                  <a:lnTo>
                    <a:pt x="234" y="45"/>
                  </a:lnTo>
                  <a:lnTo>
                    <a:pt x="214" y="39"/>
                  </a:lnTo>
                  <a:lnTo>
                    <a:pt x="194" y="35"/>
                  </a:lnTo>
                  <a:lnTo>
                    <a:pt x="178" y="33"/>
                  </a:lnTo>
                  <a:lnTo>
                    <a:pt x="178" y="33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7" name="Freeform 459">
              <a:extLst>
                <a:ext uri="{FF2B5EF4-FFF2-40B4-BE49-F238E27FC236}">
                  <a16:creationId xmlns:a16="http://schemas.microsoft.com/office/drawing/2014/main" id="{13ABA18D-B0BA-D301-EF23-54EAB261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814"/>
              <a:ext cx="31" cy="26"/>
            </a:xfrm>
            <a:custGeom>
              <a:avLst/>
              <a:gdLst>
                <a:gd name="T0" fmla="*/ 113 w 185"/>
                <a:gd name="T1" fmla="*/ 18 h 157"/>
                <a:gd name="T2" fmla="*/ 113 w 185"/>
                <a:gd name="T3" fmla="*/ 18 h 157"/>
                <a:gd name="T4" fmla="*/ 104 w 185"/>
                <a:gd name="T5" fmla="*/ 17 h 157"/>
                <a:gd name="T6" fmla="*/ 96 w 185"/>
                <a:gd name="T7" fmla="*/ 15 h 157"/>
                <a:gd name="T8" fmla="*/ 90 w 185"/>
                <a:gd name="T9" fmla="*/ 12 h 157"/>
                <a:gd name="T10" fmla="*/ 84 w 185"/>
                <a:gd name="T11" fmla="*/ 10 h 157"/>
                <a:gd name="T12" fmla="*/ 79 w 185"/>
                <a:gd name="T13" fmla="*/ 7 h 157"/>
                <a:gd name="T14" fmla="*/ 73 w 185"/>
                <a:gd name="T15" fmla="*/ 3 h 157"/>
                <a:gd name="T16" fmla="*/ 68 w 185"/>
                <a:gd name="T17" fmla="*/ 1 h 157"/>
                <a:gd name="T18" fmla="*/ 64 w 185"/>
                <a:gd name="T19" fmla="*/ 0 h 157"/>
                <a:gd name="T20" fmla="*/ 59 w 185"/>
                <a:gd name="T21" fmla="*/ 1 h 157"/>
                <a:gd name="T22" fmla="*/ 53 w 185"/>
                <a:gd name="T23" fmla="*/ 2 h 157"/>
                <a:gd name="T24" fmla="*/ 53 w 185"/>
                <a:gd name="T25" fmla="*/ 2 h 157"/>
                <a:gd name="T26" fmla="*/ 45 w 185"/>
                <a:gd name="T27" fmla="*/ 7 h 157"/>
                <a:gd name="T28" fmla="*/ 38 w 185"/>
                <a:gd name="T29" fmla="*/ 14 h 157"/>
                <a:gd name="T30" fmla="*/ 31 w 185"/>
                <a:gd name="T31" fmla="*/ 22 h 157"/>
                <a:gd name="T32" fmla="*/ 22 w 185"/>
                <a:gd name="T33" fmla="*/ 33 h 157"/>
                <a:gd name="T34" fmla="*/ 15 w 185"/>
                <a:gd name="T35" fmla="*/ 44 h 157"/>
                <a:gd name="T36" fmla="*/ 10 w 185"/>
                <a:gd name="T37" fmla="*/ 57 h 157"/>
                <a:gd name="T38" fmla="*/ 5 w 185"/>
                <a:gd name="T39" fmla="*/ 69 h 157"/>
                <a:gd name="T40" fmla="*/ 2 w 185"/>
                <a:gd name="T41" fmla="*/ 82 h 157"/>
                <a:gd name="T42" fmla="*/ 0 w 185"/>
                <a:gd name="T43" fmla="*/ 93 h 157"/>
                <a:gd name="T44" fmla="*/ 3 w 185"/>
                <a:gd name="T45" fmla="*/ 103 h 157"/>
                <a:gd name="T46" fmla="*/ 3 w 185"/>
                <a:gd name="T47" fmla="*/ 103 h 157"/>
                <a:gd name="T48" fmla="*/ 9 w 185"/>
                <a:gd name="T49" fmla="*/ 113 h 157"/>
                <a:gd name="T50" fmla="*/ 18 w 185"/>
                <a:gd name="T51" fmla="*/ 123 h 157"/>
                <a:gd name="T52" fmla="*/ 31 w 185"/>
                <a:gd name="T53" fmla="*/ 134 h 157"/>
                <a:gd name="T54" fmla="*/ 46 w 185"/>
                <a:gd name="T55" fmla="*/ 143 h 157"/>
                <a:gd name="T56" fmla="*/ 63 w 185"/>
                <a:gd name="T57" fmla="*/ 150 h 157"/>
                <a:gd name="T58" fmla="*/ 82 w 185"/>
                <a:gd name="T59" fmla="*/ 156 h 157"/>
                <a:gd name="T60" fmla="*/ 101 w 185"/>
                <a:gd name="T61" fmla="*/ 157 h 157"/>
                <a:gd name="T62" fmla="*/ 120 w 185"/>
                <a:gd name="T63" fmla="*/ 153 h 157"/>
                <a:gd name="T64" fmla="*/ 140 w 185"/>
                <a:gd name="T65" fmla="*/ 144 h 157"/>
                <a:gd name="T66" fmla="*/ 158 w 185"/>
                <a:gd name="T67" fmla="*/ 127 h 157"/>
                <a:gd name="T68" fmla="*/ 158 w 185"/>
                <a:gd name="T69" fmla="*/ 127 h 157"/>
                <a:gd name="T70" fmla="*/ 174 w 185"/>
                <a:gd name="T71" fmla="*/ 103 h 157"/>
                <a:gd name="T72" fmla="*/ 183 w 185"/>
                <a:gd name="T73" fmla="*/ 84 h 157"/>
                <a:gd name="T74" fmla="*/ 185 w 185"/>
                <a:gd name="T75" fmla="*/ 67 h 157"/>
                <a:gd name="T76" fmla="*/ 182 w 185"/>
                <a:gd name="T77" fmla="*/ 53 h 157"/>
                <a:gd name="T78" fmla="*/ 174 w 185"/>
                <a:gd name="T79" fmla="*/ 42 h 157"/>
                <a:gd name="T80" fmla="*/ 163 w 185"/>
                <a:gd name="T81" fmla="*/ 34 h 157"/>
                <a:gd name="T82" fmla="*/ 150 w 185"/>
                <a:gd name="T83" fmla="*/ 27 h 157"/>
                <a:gd name="T84" fmla="*/ 137 w 185"/>
                <a:gd name="T85" fmla="*/ 23 h 157"/>
                <a:gd name="T86" fmla="*/ 124 w 185"/>
                <a:gd name="T87" fmla="*/ 20 h 157"/>
                <a:gd name="T88" fmla="*/ 113 w 185"/>
                <a:gd name="T89" fmla="*/ 18 h 157"/>
                <a:gd name="T90" fmla="*/ 113 w 185"/>
                <a:gd name="T91" fmla="*/ 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5" h="157">
                  <a:moveTo>
                    <a:pt x="113" y="18"/>
                  </a:moveTo>
                  <a:lnTo>
                    <a:pt x="113" y="18"/>
                  </a:lnTo>
                  <a:lnTo>
                    <a:pt x="104" y="17"/>
                  </a:lnTo>
                  <a:lnTo>
                    <a:pt x="96" y="15"/>
                  </a:lnTo>
                  <a:lnTo>
                    <a:pt x="90" y="12"/>
                  </a:lnTo>
                  <a:lnTo>
                    <a:pt x="84" y="10"/>
                  </a:lnTo>
                  <a:lnTo>
                    <a:pt x="79" y="7"/>
                  </a:lnTo>
                  <a:lnTo>
                    <a:pt x="73" y="3"/>
                  </a:lnTo>
                  <a:lnTo>
                    <a:pt x="68" y="1"/>
                  </a:lnTo>
                  <a:lnTo>
                    <a:pt x="64" y="0"/>
                  </a:lnTo>
                  <a:lnTo>
                    <a:pt x="59" y="1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45" y="7"/>
                  </a:lnTo>
                  <a:lnTo>
                    <a:pt x="38" y="14"/>
                  </a:lnTo>
                  <a:lnTo>
                    <a:pt x="31" y="22"/>
                  </a:lnTo>
                  <a:lnTo>
                    <a:pt x="22" y="33"/>
                  </a:lnTo>
                  <a:lnTo>
                    <a:pt x="15" y="44"/>
                  </a:lnTo>
                  <a:lnTo>
                    <a:pt x="10" y="57"/>
                  </a:lnTo>
                  <a:lnTo>
                    <a:pt x="5" y="69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9" y="113"/>
                  </a:lnTo>
                  <a:lnTo>
                    <a:pt x="18" y="123"/>
                  </a:lnTo>
                  <a:lnTo>
                    <a:pt x="31" y="134"/>
                  </a:lnTo>
                  <a:lnTo>
                    <a:pt x="46" y="143"/>
                  </a:lnTo>
                  <a:lnTo>
                    <a:pt x="63" y="150"/>
                  </a:lnTo>
                  <a:lnTo>
                    <a:pt x="82" y="156"/>
                  </a:lnTo>
                  <a:lnTo>
                    <a:pt x="101" y="157"/>
                  </a:lnTo>
                  <a:lnTo>
                    <a:pt x="120" y="153"/>
                  </a:lnTo>
                  <a:lnTo>
                    <a:pt x="140" y="144"/>
                  </a:lnTo>
                  <a:lnTo>
                    <a:pt x="158" y="127"/>
                  </a:lnTo>
                  <a:lnTo>
                    <a:pt x="158" y="127"/>
                  </a:lnTo>
                  <a:lnTo>
                    <a:pt x="174" y="103"/>
                  </a:lnTo>
                  <a:lnTo>
                    <a:pt x="183" y="84"/>
                  </a:lnTo>
                  <a:lnTo>
                    <a:pt x="185" y="67"/>
                  </a:lnTo>
                  <a:lnTo>
                    <a:pt x="182" y="53"/>
                  </a:lnTo>
                  <a:lnTo>
                    <a:pt x="174" y="42"/>
                  </a:lnTo>
                  <a:lnTo>
                    <a:pt x="163" y="34"/>
                  </a:lnTo>
                  <a:lnTo>
                    <a:pt x="150" y="27"/>
                  </a:lnTo>
                  <a:lnTo>
                    <a:pt x="137" y="23"/>
                  </a:lnTo>
                  <a:lnTo>
                    <a:pt x="124" y="20"/>
                  </a:lnTo>
                  <a:lnTo>
                    <a:pt x="113" y="18"/>
                  </a:lnTo>
                  <a:lnTo>
                    <a:pt x="113" y="18"/>
                  </a:lnTo>
                  <a:close/>
                </a:path>
              </a:pathLst>
            </a:custGeom>
            <a:solidFill>
              <a:srgbClr val="C70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8" name="Freeform 460">
              <a:extLst>
                <a:ext uri="{FF2B5EF4-FFF2-40B4-BE49-F238E27FC236}">
                  <a16:creationId xmlns:a16="http://schemas.microsoft.com/office/drawing/2014/main" id="{789ECC23-91E6-1840-46CA-E74BE3550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782"/>
              <a:ext cx="54" cy="42"/>
            </a:xfrm>
            <a:custGeom>
              <a:avLst/>
              <a:gdLst>
                <a:gd name="T0" fmla="*/ 308 w 323"/>
                <a:gd name="T1" fmla="*/ 63 h 248"/>
                <a:gd name="T2" fmla="*/ 308 w 323"/>
                <a:gd name="T3" fmla="*/ 63 h 248"/>
                <a:gd name="T4" fmla="*/ 300 w 323"/>
                <a:gd name="T5" fmla="*/ 54 h 248"/>
                <a:gd name="T6" fmla="*/ 288 w 323"/>
                <a:gd name="T7" fmla="*/ 44 h 248"/>
                <a:gd name="T8" fmla="*/ 271 w 323"/>
                <a:gd name="T9" fmla="*/ 33 h 248"/>
                <a:gd name="T10" fmla="*/ 250 w 323"/>
                <a:gd name="T11" fmla="*/ 23 h 248"/>
                <a:gd name="T12" fmla="*/ 228 w 323"/>
                <a:gd name="T13" fmla="*/ 13 h 248"/>
                <a:gd name="T14" fmla="*/ 203 w 323"/>
                <a:gd name="T15" fmla="*/ 6 h 248"/>
                <a:gd name="T16" fmla="*/ 176 w 323"/>
                <a:gd name="T17" fmla="*/ 1 h 248"/>
                <a:gd name="T18" fmla="*/ 147 w 323"/>
                <a:gd name="T19" fmla="*/ 0 h 248"/>
                <a:gd name="T20" fmla="*/ 120 w 323"/>
                <a:gd name="T21" fmla="*/ 2 h 248"/>
                <a:gd name="T22" fmla="*/ 92 w 323"/>
                <a:gd name="T23" fmla="*/ 9 h 248"/>
                <a:gd name="T24" fmla="*/ 92 w 323"/>
                <a:gd name="T25" fmla="*/ 9 h 248"/>
                <a:gd name="T26" fmla="*/ 68 w 323"/>
                <a:gd name="T27" fmla="*/ 21 h 248"/>
                <a:gd name="T28" fmla="*/ 46 w 323"/>
                <a:gd name="T29" fmla="*/ 36 h 248"/>
                <a:gd name="T30" fmla="*/ 28 w 323"/>
                <a:gd name="T31" fmla="*/ 55 h 248"/>
                <a:gd name="T32" fmla="*/ 12 w 323"/>
                <a:gd name="T33" fmla="*/ 76 h 248"/>
                <a:gd name="T34" fmla="*/ 3 w 323"/>
                <a:gd name="T35" fmla="*/ 99 h 248"/>
                <a:gd name="T36" fmla="*/ 0 w 323"/>
                <a:gd name="T37" fmla="*/ 123 h 248"/>
                <a:gd name="T38" fmla="*/ 3 w 323"/>
                <a:gd name="T39" fmla="*/ 148 h 248"/>
                <a:gd name="T40" fmla="*/ 14 w 323"/>
                <a:gd name="T41" fmla="*/ 172 h 248"/>
                <a:gd name="T42" fmla="*/ 34 w 323"/>
                <a:gd name="T43" fmla="*/ 196 h 248"/>
                <a:gd name="T44" fmla="*/ 63 w 323"/>
                <a:gd name="T45" fmla="*/ 219 h 248"/>
                <a:gd name="T46" fmla="*/ 63 w 323"/>
                <a:gd name="T47" fmla="*/ 219 h 248"/>
                <a:gd name="T48" fmla="*/ 95 w 323"/>
                <a:gd name="T49" fmla="*/ 235 h 248"/>
                <a:gd name="T50" fmla="*/ 126 w 323"/>
                <a:gd name="T51" fmla="*/ 245 h 248"/>
                <a:gd name="T52" fmla="*/ 154 w 323"/>
                <a:gd name="T53" fmla="*/ 248 h 248"/>
                <a:gd name="T54" fmla="*/ 180 w 323"/>
                <a:gd name="T55" fmla="*/ 245 h 248"/>
                <a:gd name="T56" fmla="*/ 204 w 323"/>
                <a:gd name="T57" fmla="*/ 238 h 248"/>
                <a:gd name="T58" fmla="*/ 224 w 323"/>
                <a:gd name="T59" fmla="*/ 228 h 248"/>
                <a:gd name="T60" fmla="*/ 244 w 323"/>
                <a:gd name="T61" fmla="*/ 215 h 248"/>
                <a:gd name="T62" fmla="*/ 262 w 323"/>
                <a:gd name="T63" fmla="*/ 202 h 248"/>
                <a:gd name="T64" fmla="*/ 279 w 323"/>
                <a:gd name="T65" fmla="*/ 187 h 248"/>
                <a:gd name="T66" fmla="*/ 292 w 323"/>
                <a:gd name="T67" fmla="*/ 174 h 248"/>
                <a:gd name="T68" fmla="*/ 292 w 323"/>
                <a:gd name="T69" fmla="*/ 174 h 248"/>
                <a:gd name="T70" fmla="*/ 304 w 323"/>
                <a:gd name="T71" fmla="*/ 161 h 248"/>
                <a:gd name="T72" fmla="*/ 312 w 323"/>
                <a:gd name="T73" fmla="*/ 149 h 248"/>
                <a:gd name="T74" fmla="*/ 318 w 323"/>
                <a:gd name="T75" fmla="*/ 138 h 248"/>
                <a:gd name="T76" fmla="*/ 321 w 323"/>
                <a:gd name="T77" fmla="*/ 127 h 248"/>
                <a:gd name="T78" fmla="*/ 323 w 323"/>
                <a:gd name="T79" fmla="*/ 116 h 248"/>
                <a:gd name="T80" fmla="*/ 322 w 323"/>
                <a:gd name="T81" fmla="*/ 107 h 248"/>
                <a:gd name="T82" fmla="*/ 320 w 323"/>
                <a:gd name="T83" fmla="*/ 97 h 248"/>
                <a:gd name="T84" fmla="*/ 317 w 323"/>
                <a:gd name="T85" fmla="*/ 86 h 248"/>
                <a:gd name="T86" fmla="*/ 313 w 323"/>
                <a:gd name="T87" fmla="*/ 75 h 248"/>
                <a:gd name="T88" fmla="*/ 308 w 323"/>
                <a:gd name="T89" fmla="*/ 63 h 248"/>
                <a:gd name="T90" fmla="*/ 308 w 323"/>
                <a:gd name="T91" fmla="*/ 6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3" h="248">
                  <a:moveTo>
                    <a:pt x="308" y="63"/>
                  </a:moveTo>
                  <a:lnTo>
                    <a:pt x="308" y="63"/>
                  </a:lnTo>
                  <a:lnTo>
                    <a:pt x="300" y="54"/>
                  </a:lnTo>
                  <a:lnTo>
                    <a:pt x="288" y="44"/>
                  </a:lnTo>
                  <a:lnTo>
                    <a:pt x="271" y="33"/>
                  </a:lnTo>
                  <a:lnTo>
                    <a:pt x="250" y="23"/>
                  </a:lnTo>
                  <a:lnTo>
                    <a:pt x="228" y="13"/>
                  </a:lnTo>
                  <a:lnTo>
                    <a:pt x="203" y="6"/>
                  </a:lnTo>
                  <a:lnTo>
                    <a:pt x="176" y="1"/>
                  </a:lnTo>
                  <a:lnTo>
                    <a:pt x="147" y="0"/>
                  </a:lnTo>
                  <a:lnTo>
                    <a:pt x="120" y="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68" y="21"/>
                  </a:lnTo>
                  <a:lnTo>
                    <a:pt x="46" y="36"/>
                  </a:lnTo>
                  <a:lnTo>
                    <a:pt x="28" y="55"/>
                  </a:lnTo>
                  <a:lnTo>
                    <a:pt x="12" y="76"/>
                  </a:lnTo>
                  <a:lnTo>
                    <a:pt x="3" y="99"/>
                  </a:lnTo>
                  <a:lnTo>
                    <a:pt x="0" y="123"/>
                  </a:lnTo>
                  <a:lnTo>
                    <a:pt x="3" y="148"/>
                  </a:lnTo>
                  <a:lnTo>
                    <a:pt x="14" y="172"/>
                  </a:lnTo>
                  <a:lnTo>
                    <a:pt x="34" y="196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95" y="235"/>
                  </a:lnTo>
                  <a:lnTo>
                    <a:pt x="126" y="245"/>
                  </a:lnTo>
                  <a:lnTo>
                    <a:pt x="154" y="248"/>
                  </a:lnTo>
                  <a:lnTo>
                    <a:pt x="180" y="245"/>
                  </a:lnTo>
                  <a:lnTo>
                    <a:pt x="204" y="238"/>
                  </a:lnTo>
                  <a:lnTo>
                    <a:pt x="224" y="228"/>
                  </a:lnTo>
                  <a:lnTo>
                    <a:pt x="244" y="215"/>
                  </a:lnTo>
                  <a:lnTo>
                    <a:pt x="262" y="202"/>
                  </a:lnTo>
                  <a:lnTo>
                    <a:pt x="279" y="187"/>
                  </a:lnTo>
                  <a:lnTo>
                    <a:pt x="292" y="174"/>
                  </a:lnTo>
                  <a:lnTo>
                    <a:pt x="292" y="174"/>
                  </a:lnTo>
                  <a:lnTo>
                    <a:pt x="304" y="161"/>
                  </a:lnTo>
                  <a:lnTo>
                    <a:pt x="312" y="149"/>
                  </a:lnTo>
                  <a:lnTo>
                    <a:pt x="318" y="138"/>
                  </a:lnTo>
                  <a:lnTo>
                    <a:pt x="321" y="127"/>
                  </a:lnTo>
                  <a:lnTo>
                    <a:pt x="323" y="116"/>
                  </a:lnTo>
                  <a:lnTo>
                    <a:pt x="322" y="107"/>
                  </a:lnTo>
                  <a:lnTo>
                    <a:pt x="320" y="97"/>
                  </a:lnTo>
                  <a:lnTo>
                    <a:pt x="317" y="86"/>
                  </a:lnTo>
                  <a:lnTo>
                    <a:pt x="313" y="75"/>
                  </a:lnTo>
                  <a:lnTo>
                    <a:pt x="308" y="63"/>
                  </a:lnTo>
                  <a:lnTo>
                    <a:pt x="308" y="63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9" name="Freeform 461">
              <a:extLst>
                <a:ext uri="{FF2B5EF4-FFF2-40B4-BE49-F238E27FC236}">
                  <a16:creationId xmlns:a16="http://schemas.microsoft.com/office/drawing/2014/main" id="{9478691D-0379-6DE3-55BA-3C4CC6712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782"/>
              <a:ext cx="54" cy="42"/>
            </a:xfrm>
            <a:custGeom>
              <a:avLst/>
              <a:gdLst>
                <a:gd name="T0" fmla="*/ 308 w 323"/>
                <a:gd name="T1" fmla="*/ 63 h 248"/>
                <a:gd name="T2" fmla="*/ 308 w 323"/>
                <a:gd name="T3" fmla="*/ 63 h 248"/>
                <a:gd name="T4" fmla="*/ 300 w 323"/>
                <a:gd name="T5" fmla="*/ 54 h 248"/>
                <a:gd name="T6" fmla="*/ 288 w 323"/>
                <a:gd name="T7" fmla="*/ 44 h 248"/>
                <a:gd name="T8" fmla="*/ 271 w 323"/>
                <a:gd name="T9" fmla="*/ 33 h 248"/>
                <a:gd name="T10" fmla="*/ 250 w 323"/>
                <a:gd name="T11" fmla="*/ 23 h 248"/>
                <a:gd name="T12" fmla="*/ 228 w 323"/>
                <a:gd name="T13" fmla="*/ 13 h 248"/>
                <a:gd name="T14" fmla="*/ 203 w 323"/>
                <a:gd name="T15" fmla="*/ 6 h 248"/>
                <a:gd name="T16" fmla="*/ 176 w 323"/>
                <a:gd name="T17" fmla="*/ 1 h 248"/>
                <a:gd name="T18" fmla="*/ 147 w 323"/>
                <a:gd name="T19" fmla="*/ 0 h 248"/>
                <a:gd name="T20" fmla="*/ 120 w 323"/>
                <a:gd name="T21" fmla="*/ 2 h 248"/>
                <a:gd name="T22" fmla="*/ 92 w 323"/>
                <a:gd name="T23" fmla="*/ 9 h 248"/>
                <a:gd name="T24" fmla="*/ 92 w 323"/>
                <a:gd name="T25" fmla="*/ 9 h 248"/>
                <a:gd name="T26" fmla="*/ 68 w 323"/>
                <a:gd name="T27" fmla="*/ 21 h 248"/>
                <a:gd name="T28" fmla="*/ 46 w 323"/>
                <a:gd name="T29" fmla="*/ 36 h 248"/>
                <a:gd name="T30" fmla="*/ 28 w 323"/>
                <a:gd name="T31" fmla="*/ 55 h 248"/>
                <a:gd name="T32" fmla="*/ 12 w 323"/>
                <a:gd name="T33" fmla="*/ 76 h 248"/>
                <a:gd name="T34" fmla="*/ 3 w 323"/>
                <a:gd name="T35" fmla="*/ 99 h 248"/>
                <a:gd name="T36" fmla="*/ 0 w 323"/>
                <a:gd name="T37" fmla="*/ 123 h 248"/>
                <a:gd name="T38" fmla="*/ 3 w 323"/>
                <a:gd name="T39" fmla="*/ 148 h 248"/>
                <a:gd name="T40" fmla="*/ 14 w 323"/>
                <a:gd name="T41" fmla="*/ 172 h 248"/>
                <a:gd name="T42" fmla="*/ 34 w 323"/>
                <a:gd name="T43" fmla="*/ 196 h 248"/>
                <a:gd name="T44" fmla="*/ 63 w 323"/>
                <a:gd name="T45" fmla="*/ 219 h 248"/>
                <a:gd name="T46" fmla="*/ 63 w 323"/>
                <a:gd name="T47" fmla="*/ 219 h 248"/>
                <a:gd name="T48" fmla="*/ 95 w 323"/>
                <a:gd name="T49" fmla="*/ 235 h 248"/>
                <a:gd name="T50" fmla="*/ 126 w 323"/>
                <a:gd name="T51" fmla="*/ 245 h 248"/>
                <a:gd name="T52" fmla="*/ 154 w 323"/>
                <a:gd name="T53" fmla="*/ 248 h 248"/>
                <a:gd name="T54" fmla="*/ 180 w 323"/>
                <a:gd name="T55" fmla="*/ 245 h 248"/>
                <a:gd name="T56" fmla="*/ 204 w 323"/>
                <a:gd name="T57" fmla="*/ 238 h 248"/>
                <a:gd name="T58" fmla="*/ 224 w 323"/>
                <a:gd name="T59" fmla="*/ 228 h 248"/>
                <a:gd name="T60" fmla="*/ 244 w 323"/>
                <a:gd name="T61" fmla="*/ 215 h 248"/>
                <a:gd name="T62" fmla="*/ 262 w 323"/>
                <a:gd name="T63" fmla="*/ 202 h 248"/>
                <a:gd name="T64" fmla="*/ 279 w 323"/>
                <a:gd name="T65" fmla="*/ 187 h 248"/>
                <a:gd name="T66" fmla="*/ 292 w 323"/>
                <a:gd name="T67" fmla="*/ 174 h 248"/>
                <a:gd name="T68" fmla="*/ 292 w 323"/>
                <a:gd name="T69" fmla="*/ 174 h 248"/>
                <a:gd name="T70" fmla="*/ 304 w 323"/>
                <a:gd name="T71" fmla="*/ 161 h 248"/>
                <a:gd name="T72" fmla="*/ 312 w 323"/>
                <a:gd name="T73" fmla="*/ 149 h 248"/>
                <a:gd name="T74" fmla="*/ 318 w 323"/>
                <a:gd name="T75" fmla="*/ 138 h 248"/>
                <a:gd name="T76" fmla="*/ 321 w 323"/>
                <a:gd name="T77" fmla="*/ 127 h 248"/>
                <a:gd name="T78" fmla="*/ 323 w 323"/>
                <a:gd name="T79" fmla="*/ 116 h 248"/>
                <a:gd name="T80" fmla="*/ 322 w 323"/>
                <a:gd name="T81" fmla="*/ 107 h 248"/>
                <a:gd name="T82" fmla="*/ 320 w 323"/>
                <a:gd name="T83" fmla="*/ 97 h 248"/>
                <a:gd name="T84" fmla="*/ 317 w 323"/>
                <a:gd name="T85" fmla="*/ 86 h 248"/>
                <a:gd name="T86" fmla="*/ 313 w 323"/>
                <a:gd name="T87" fmla="*/ 75 h 248"/>
                <a:gd name="T88" fmla="*/ 308 w 323"/>
                <a:gd name="T89" fmla="*/ 63 h 248"/>
                <a:gd name="T90" fmla="*/ 308 w 323"/>
                <a:gd name="T91" fmla="*/ 6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3" h="248">
                  <a:moveTo>
                    <a:pt x="308" y="63"/>
                  </a:moveTo>
                  <a:lnTo>
                    <a:pt x="308" y="63"/>
                  </a:lnTo>
                  <a:lnTo>
                    <a:pt x="300" y="54"/>
                  </a:lnTo>
                  <a:lnTo>
                    <a:pt x="288" y="44"/>
                  </a:lnTo>
                  <a:lnTo>
                    <a:pt x="271" y="33"/>
                  </a:lnTo>
                  <a:lnTo>
                    <a:pt x="250" y="23"/>
                  </a:lnTo>
                  <a:lnTo>
                    <a:pt x="228" y="13"/>
                  </a:lnTo>
                  <a:lnTo>
                    <a:pt x="203" y="6"/>
                  </a:lnTo>
                  <a:lnTo>
                    <a:pt x="176" y="1"/>
                  </a:lnTo>
                  <a:lnTo>
                    <a:pt x="147" y="0"/>
                  </a:lnTo>
                  <a:lnTo>
                    <a:pt x="120" y="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68" y="21"/>
                  </a:lnTo>
                  <a:lnTo>
                    <a:pt x="46" y="36"/>
                  </a:lnTo>
                  <a:lnTo>
                    <a:pt x="28" y="55"/>
                  </a:lnTo>
                  <a:lnTo>
                    <a:pt x="12" y="76"/>
                  </a:lnTo>
                  <a:lnTo>
                    <a:pt x="3" y="99"/>
                  </a:lnTo>
                  <a:lnTo>
                    <a:pt x="0" y="123"/>
                  </a:lnTo>
                  <a:lnTo>
                    <a:pt x="3" y="148"/>
                  </a:lnTo>
                  <a:lnTo>
                    <a:pt x="14" y="172"/>
                  </a:lnTo>
                  <a:lnTo>
                    <a:pt x="34" y="196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95" y="235"/>
                  </a:lnTo>
                  <a:lnTo>
                    <a:pt x="126" y="245"/>
                  </a:lnTo>
                  <a:lnTo>
                    <a:pt x="154" y="248"/>
                  </a:lnTo>
                  <a:lnTo>
                    <a:pt x="180" y="245"/>
                  </a:lnTo>
                  <a:lnTo>
                    <a:pt x="204" y="238"/>
                  </a:lnTo>
                  <a:lnTo>
                    <a:pt x="224" y="228"/>
                  </a:lnTo>
                  <a:lnTo>
                    <a:pt x="244" y="215"/>
                  </a:lnTo>
                  <a:lnTo>
                    <a:pt x="262" y="202"/>
                  </a:lnTo>
                  <a:lnTo>
                    <a:pt x="279" y="187"/>
                  </a:lnTo>
                  <a:lnTo>
                    <a:pt x="292" y="174"/>
                  </a:lnTo>
                  <a:lnTo>
                    <a:pt x="292" y="174"/>
                  </a:lnTo>
                  <a:lnTo>
                    <a:pt x="304" y="161"/>
                  </a:lnTo>
                  <a:lnTo>
                    <a:pt x="312" y="149"/>
                  </a:lnTo>
                  <a:lnTo>
                    <a:pt x="318" y="138"/>
                  </a:lnTo>
                  <a:lnTo>
                    <a:pt x="321" y="127"/>
                  </a:lnTo>
                  <a:lnTo>
                    <a:pt x="323" y="116"/>
                  </a:lnTo>
                  <a:lnTo>
                    <a:pt x="322" y="107"/>
                  </a:lnTo>
                  <a:lnTo>
                    <a:pt x="320" y="97"/>
                  </a:lnTo>
                  <a:lnTo>
                    <a:pt x="317" y="86"/>
                  </a:lnTo>
                  <a:lnTo>
                    <a:pt x="313" y="75"/>
                  </a:lnTo>
                  <a:lnTo>
                    <a:pt x="308" y="63"/>
                  </a:lnTo>
                  <a:lnTo>
                    <a:pt x="308" y="6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0" name="Freeform 462">
              <a:extLst>
                <a:ext uri="{FF2B5EF4-FFF2-40B4-BE49-F238E27FC236}">
                  <a16:creationId xmlns:a16="http://schemas.microsoft.com/office/drawing/2014/main" id="{09F7D2B0-7A32-73F1-98C7-46475ED6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794"/>
              <a:ext cx="23" cy="20"/>
            </a:xfrm>
            <a:custGeom>
              <a:avLst/>
              <a:gdLst>
                <a:gd name="T0" fmla="*/ 61 w 139"/>
                <a:gd name="T1" fmla="*/ 119 h 119"/>
                <a:gd name="T2" fmla="*/ 61 w 139"/>
                <a:gd name="T3" fmla="*/ 119 h 119"/>
                <a:gd name="T4" fmla="*/ 58 w 139"/>
                <a:gd name="T5" fmla="*/ 119 h 119"/>
                <a:gd name="T6" fmla="*/ 50 w 139"/>
                <a:gd name="T7" fmla="*/ 118 h 119"/>
                <a:gd name="T8" fmla="*/ 40 w 139"/>
                <a:gd name="T9" fmla="*/ 117 h 119"/>
                <a:gd name="T10" fmla="*/ 29 w 139"/>
                <a:gd name="T11" fmla="*/ 113 h 119"/>
                <a:gd name="T12" fmla="*/ 17 w 139"/>
                <a:gd name="T13" fmla="*/ 109 h 119"/>
                <a:gd name="T14" fmla="*/ 7 w 139"/>
                <a:gd name="T15" fmla="*/ 102 h 119"/>
                <a:gd name="T16" fmla="*/ 1 w 139"/>
                <a:gd name="T17" fmla="*/ 92 h 119"/>
                <a:gd name="T18" fmla="*/ 0 w 139"/>
                <a:gd name="T19" fmla="*/ 80 h 119"/>
                <a:gd name="T20" fmla="*/ 7 w 139"/>
                <a:gd name="T21" fmla="*/ 64 h 119"/>
                <a:gd name="T22" fmla="*/ 20 w 139"/>
                <a:gd name="T23" fmla="*/ 44 h 119"/>
                <a:gd name="T24" fmla="*/ 20 w 139"/>
                <a:gd name="T25" fmla="*/ 44 h 119"/>
                <a:gd name="T26" fmla="*/ 40 w 139"/>
                <a:gd name="T27" fmla="*/ 27 h 119"/>
                <a:gd name="T28" fmla="*/ 57 w 139"/>
                <a:gd name="T29" fmla="*/ 13 h 119"/>
                <a:gd name="T30" fmla="*/ 73 w 139"/>
                <a:gd name="T31" fmla="*/ 5 h 119"/>
                <a:gd name="T32" fmla="*/ 87 w 139"/>
                <a:gd name="T33" fmla="*/ 1 h 119"/>
                <a:gd name="T34" fmla="*/ 99 w 139"/>
                <a:gd name="T35" fmla="*/ 0 h 119"/>
                <a:gd name="T36" fmla="*/ 110 w 139"/>
                <a:gd name="T37" fmla="*/ 2 h 119"/>
                <a:gd name="T38" fmla="*/ 119 w 139"/>
                <a:gd name="T39" fmla="*/ 7 h 119"/>
                <a:gd name="T40" fmla="*/ 126 w 139"/>
                <a:gd name="T41" fmla="*/ 13 h 119"/>
                <a:gd name="T42" fmla="*/ 132 w 139"/>
                <a:gd name="T43" fmla="*/ 21 h 119"/>
                <a:gd name="T44" fmla="*/ 136 w 139"/>
                <a:gd name="T45" fmla="*/ 30 h 119"/>
                <a:gd name="T46" fmla="*/ 136 w 139"/>
                <a:gd name="T47" fmla="*/ 30 h 119"/>
                <a:gd name="T48" fmla="*/ 138 w 139"/>
                <a:gd name="T49" fmla="*/ 38 h 119"/>
                <a:gd name="T50" fmla="*/ 139 w 139"/>
                <a:gd name="T51" fmla="*/ 47 h 119"/>
                <a:gd name="T52" fmla="*/ 137 w 139"/>
                <a:gd name="T53" fmla="*/ 57 h 119"/>
                <a:gd name="T54" fmla="*/ 133 w 139"/>
                <a:gd name="T55" fmla="*/ 67 h 119"/>
                <a:gd name="T56" fmla="*/ 126 w 139"/>
                <a:gd name="T57" fmla="*/ 79 h 119"/>
                <a:gd name="T58" fmla="*/ 118 w 139"/>
                <a:gd name="T59" fmla="*/ 88 h 119"/>
                <a:gd name="T60" fmla="*/ 108 w 139"/>
                <a:gd name="T61" fmla="*/ 99 h 119"/>
                <a:gd name="T62" fmla="*/ 94 w 139"/>
                <a:gd name="T63" fmla="*/ 107 h 119"/>
                <a:gd name="T64" fmla="*/ 79 w 139"/>
                <a:gd name="T65" fmla="*/ 114 h 119"/>
                <a:gd name="T66" fmla="*/ 61 w 139"/>
                <a:gd name="T67" fmla="*/ 119 h 119"/>
                <a:gd name="T68" fmla="*/ 61 w 139"/>
                <a:gd name="T6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19">
                  <a:moveTo>
                    <a:pt x="61" y="119"/>
                  </a:moveTo>
                  <a:lnTo>
                    <a:pt x="61" y="119"/>
                  </a:lnTo>
                  <a:lnTo>
                    <a:pt x="58" y="119"/>
                  </a:lnTo>
                  <a:lnTo>
                    <a:pt x="50" y="118"/>
                  </a:lnTo>
                  <a:lnTo>
                    <a:pt x="40" y="117"/>
                  </a:lnTo>
                  <a:lnTo>
                    <a:pt x="29" y="113"/>
                  </a:lnTo>
                  <a:lnTo>
                    <a:pt x="17" y="109"/>
                  </a:lnTo>
                  <a:lnTo>
                    <a:pt x="7" y="102"/>
                  </a:lnTo>
                  <a:lnTo>
                    <a:pt x="1" y="92"/>
                  </a:lnTo>
                  <a:lnTo>
                    <a:pt x="0" y="80"/>
                  </a:lnTo>
                  <a:lnTo>
                    <a:pt x="7" y="6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40" y="27"/>
                  </a:lnTo>
                  <a:lnTo>
                    <a:pt x="57" y="13"/>
                  </a:lnTo>
                  <a:lnTo>
                    <a:pt x="73" y="5"/>
                  </a:lnTo>
                  <a:lnTo>
                    <a:pt x="87" y="1"/>
                  </a:lnTo>
                  <a:lnTo>
                    <a:pt x="99" y="0"/>
                  </a:lnTo>
                  <a:lnTo>
                    <a:pt x="110" y="2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2" y="21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8" y="38"/>
                  </a:lnTo>
                  <a:lnTo>
                    <a:pt x="139" y="47"/>
                  </a:lnTo>
                  <a:lnTo>
                    <a:pt x="137" y="57"/>
                  </a:lnTo>
                  <a:lnTo>
                    <a:pt x="133" y="67"/>
                  </a:lnTo>
                  <a:lnTo>
                    <a:pt x="126" y="79"/>
                  </a:lnTo>
                  <a:lnTo>
                    <a:pt x="118" y="88"/>
                  </a:lnTo>
                  <a:lnTo>
                    <a:pt x="108" y="99"/>
                  </a:lnTo>
                  <a:lnTo>
                    <a:pt x="94" y="107"/>
                  </a:lnTo>
                  <a:lnTo>
                    <a:pt x="79" y="114"/>
                  </a:lnTo>
                  <a:lnTo>
                    <a:pt x="61" y="119"/>
                  </a:lnTo>
                  <a:lnTo>
                    <a:pt x="61" y="119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1" name="Freeform 463">
              <a:extLst>
                <a:ext uri="{FF2B5EF4-FFF2-40B4-BE49-F238E27FC236}">
                  <a16:creationId xmlns:a16="http://schemas.microsoft.com/office/drawing/2014/main" id="{D7788948-7543-78C0-3C2F-EAC87A25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794"/>
              <a:ext cx="23" cy="20"/>
            </a:xfrm>
            <a:custGeom>
              <a:avLst/>
              <a:gdLst>
                <a:gd name="T0" fmla="*/ 61 w 139"/>
                <a:gd name="T1" fmla="*/ 119 h 119"/>
                <a:gd name="T2" fmla="*/ 61 w 139"/>
                <a:gd name="T3" fmla="*/ 119 h 119"/>
                <a:gd name="T4" fmla="*/ 58 w 139"/>
                <a:gd name="T5" fmla="*/ 119 h 119"/>
                <a:gd name="T6" fmla="*/ 50 w 139"/>
                <a:gd name="T7" fmla="*/ 118 h 119"/>
                <a:gd name="T8" fmla="*/ 40 w 139"/>
                <a:gd name="T9" fmla="*/ 117 h 119"/>
                <a:gd name="T10" fmla="*/ 29 w 139"/>
                <a:gd name="T11" fmla="*/ 113 h 119"/>
                <a:gd name="T12" fmla="*/ 17 w 139"/>
                <a:gd name="T13" fmla="*/ 109 h 119"/>
                <a:gd name="T14" fmla="*/ 7 w 139"/>
                <a:gd name="T15" fmla="*/ 102 h 119"/>
                <a:gd name="T16" fmla="*/ 1 w 139"/>
                <a:gd name="T17" fmla="*/ 92 h 119"/>
                <a:gd name="T18" fmla="*/ 0 w 139"/>
                <a:gd name="T19" fmla="*/ 80 h 119"/>
                <a:gd name="T20" fmla="*/ 7 w 139"/>
                <a:gd name="T21" fmla="*/ 64 h 119"/>
                <a:gd name="T22" fmla="*/ 20 w 139"/>
                <a:gd name="T23" fmla="*/ 44 h 119"/>
                <a:gd name="T24" fmla="*/ 20 w 139"/>
                <a:gd name="T25" fmla="*/ 44 h 119"/>
                <a:gd name="T26" fmla="*/ 40 w 139"/>
                <a:gd name="T27" fmla="*/ 27 h 119"/>
                <a:gd name="T28" fmla="*/ 57 w 139"/>
                <a:gd name="T29" fmla="*/ 13 h 119"/>
                <a:gd name="T30" fmla="*/ 73 w 139"/>
                <a:gd name="T31" fmla="*/ 5 h 119"/>
                <a:gd name="T32" fmla="*/ 87 w 139"/>
                <a:gd name="T33" fmla="*/ 1 h 119"/>
                <a:gd name="T34" fmla="*/ 99 w 139"/>
                <a:gd name="T35" fmla="*/ 0 h 119"/>
                <a:gd name="T36" fmla="*/ 110 w 139"/>
                <a:gd name="T37" fmla="*/ 2 h 119"/>
                <a:gd name="T38" fmla="*/ 119 w 139"/>
                <a:gd name="T39" fmla="*/ 7 h 119"/>
                <a:gd name="T40" fmla="*/ 126 w 139"/>
                <a:gd name="T41" fmla="*/ 13 h 119"/>
                <a:gd name="T42" fmla="*/ 132 w 139"/>
                <a:gd name="T43" fmla="*/ 21 h 119"/>
                <a:gd name="T44" fmla="*/ 136 w 139"/>
                <a:gd name="T45" fmla="*/ 30 h 119"/>
                <a:gd name="T46" fmla="*/ 136 w 139"/>
                <a:gd name="T47" fmla="*/ 30 h 119"/>
                <a:gd name="T48" fmla="*/ 138 w 139"/>
                <a:gd name="T49" fmla="*/ 38 h 119"/>
                <a:gd name="T50" fmla="*/ 139 w 139"/>
                <a:gd name="T51" fmla="*/ 47 h 119"/>
                <a:gd name="T52" fmla="*/ 137 w 139"/>
                <a:gd name="T53" fmla="*/ 57 h 119"/>
                <a:gd name="T54" fmla="*/ 133 w 139"/>
                <a:gd name="T55" fmla="*/ 67 h 119"/>
                <a:gd name="T56" fmla="*/ 126 w 139"/>
                <a:gd name="T57" fmla="*/ 79 h 119"/>
                <a:gd name="T58" fmla="*/ 118 w 139"/>
                <a:gd name="T59" fmla="*/ 88 h 119"/>
                <a:gd name="T60" fmla="*/ 108 w 139"/>
                <a:gd name="T61" fmla="*/ 99 h 119"/>
                <a:gd name="T62" fmla="*/ 94 w 139"/>
                <a:gd name="T63" fmla="*/ 107 h 119"/>
                <a:gd name="T64" fmla="*/ 79 w 139"/>
                <a:gd name="T65" fmla="*/ 114 h 119"/>
                <a:gd name="T66" fmla="*/ 61 w 139"/>
                <a:gd name="T67" fmla="*/ 119 h 119"/>
                <a:gd name="T68" fmla="*/ 61 w 139"/>
                <a:gd name="T6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19">
                  <a:moveTo>
                    <a:pt x="61" y="119"/>
                  </a:moveTo>
                  <a:lnTo>
                    <a:pt x="61" y="119"/>
                  </a:lnTo>
                  <a:lnTo>
                    <a:pt x="58" y="119"/>
                  </a:lnTo>
                  <a:lnTo>
                    <a:pt x="50" y="118"/>
                  </a:lnTo>
                  <a:lnTo>
                    <a:pt x="40" y="117"/>
                  </a:lnTo>
                  <a:lnTo>
                    <a:pt x="29" y="113"/>
                  </a:lnTo>
                  <a:lnTo>
                    <a:pt x="17" y="109"/>
                  </a:lnTo>
                  <a:lnTo>
                    <a:pt x="7" y="102"/>
                  </a:lnTo>
                  <a:lnTo>
                    <a:pt x="1" y="92"/>
                  </a:lnTo>
                  <a:lnTo>
                    <a:pt x="0" y="80"/>
                  </a:lnTo>
                  <a:lnTo>
                    <a:pt x="7" y="6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40" y="27"/>
                  </a:lnTo>
                  <a:lnTo>
                    <a:pt x="57" y="13"/>
                  </a:lnTo>
                  <a:lnTo>
                    <a:pt x="73" y="5"/>
                  </a:lnTo>
                  <a:lnTo>
                    <a:pt x="87" y="1"/>
                  </a:lnTo>
                  <a:lnTo>
                    <a:pt x="99" y="0"/>
                  </a:lnTo>
                  <a:lnTo>
                    <a:pt x="110" y="2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2" y="21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8" y="38"/>
                  </a:lnTo>
                  <a:lnTo>
                    <a:pt x="139" y="47"/>
                  </a:lnTo>
                  <a:lnTo>
                    <a:pt x="137" y="57"/>
                  </a:lnTo>
                  <a:lnTo>
                    <a:pt x="133" y="67"/>
                  </a:lnTo>
                  <a:lnTo>
                    <a:pt x="126" y="79"/>
                  </a:lnTo>
                  <a:lnTo>
                    <a:pt x="118" y="88"/>
                  </a:lnTo>
                  <a:lnTo>
                    <a:pt x="108" y="99"/>
                  </a:lnTo>
                  <a:lnTo>
                    <a:pt x="94" y="107"/>
                  </a:lnTo>
                  <a:lnTo>
                    <a:pt x="79" y="114"/>
                  </a:lnTo>
                  <a:lnTo>
                    <a:pt x="61" y="119"/>
                  </a:lnTo>
                  <a:lnTo>
                    <a:pt x="61" y="11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2" name="Freeform 464">
              <a:extLst>
                <a:ext uri="{FF2B5EF4-FFF2-40B4-BE49-F238E27FC236}">
                  <a16:creationId xmlns:a16="http://schemas.microsoft.com/office/drawing/2014/main" id="{41A66D49-0222-E1B1-FB43-4967B62F7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1853"/>
              <a:ext cx="68" cy="63"/>
            </a:xfrm>
            <a:custGeom>
              <a:avLst/>
              <a:gdLst>
                <a:gd name="T0" fmla="*/ 284 w 408"/>
                <a:gd name="T1" fmla="*/ 3 h 379"/>
                <a:gd name="T2" fmla="*/ 284 w 408"/>
                <a:gd name="T3" fmla="*/ 3 h 379"/>
                <a:gd name="T4" fmla="*/ 262 w 408"/>
                <a:gd name="T5" fmla="*/ 2 h 379"/>
                <a:gd name="T6" fmla="*/ 241 w 408"/>
                <a:gd name="T7" fmla="*/ 1 h 379"/>
                <a:gd name="T8" fmla="*/ 223 w 408"/>
                <a:gd name="T9" fmla="*/ 0 h 379"/>
                <a:gd name="T10" fmla="*/ 204 w 408"/>
                <a:gd name="T11" fmla="*/ 0 h 379"/>
                <a:gd name="T12" fmla="*/ 186 w 408"/>
                <a:gd name="T13" fmla="*/ 1 h 379"/>
                <a:gd name="T14" fmla="*/ 170 w 408"/>
                <a:gd name="T15" fmla="*/ 2 h 379"/>
                <a:gd name="T16" fmla="*/ 153 w 408"/>
                <a:gd name="T17" fmla="*/ 4 h 379"/>
                <a:gd name="T18" fmla="*/ 138 w 408"/>
                <a:gd name="T19" fmla="*/ 8 h 379"/>
                <a:gd name="T20" fmla="*/ 123 w 408"/>
                <a:gd name="T21" fmla="*/ 12 h 379"/>
                <a:gd name="T22" fmla="*/ 109 w 408"/>
                <a:gd name="T23" fmla="*/ 17 h 379"/>
                <a:gd name="T24" fmla="*/ 109 w 408"/>
                <a:gd name="T25" fmla="*/ 17 h 379"/>
                <a:gd name="T26" fmla="*/ 95 w 408"/>
                <a:gd name="T27" fmla="*/ 27 h 379"/>
                <a:gd name="T28" fmla="*/ 78 w 408"/>
                <a:gd name="T29" fmla="*/ 41 h 379"/>
                <a:gd name="T30" fmla="*/ 61 w 408"/>
                <a:gd name="T31" fmla="*/ 61 h 379"/>
                <a:gd name="T32" fmla="*/ 46 w 408"/>
                <a:gd name="T33" fmla="*/ 84 h 379"/>
                <a:gd name="T34" fmla="*/ 30 w 408"/>
                <a:gd name="T35" fmla="*/ 110 h 379"/>
                <a:gd name="T36" fmla="*/ 18 w 408"/>
                <a:gd name="T37" fmla="*/ 137 h 379"/>
                <a:gd name="T38" fmla="*/ 7 w 408"/>
                <a:gd name="T39" fmla="*/ 165 h 379"/>
                <a:gd name="T40" fmla="*/ 1 w 408"/>
                <a:gd name="T41" fmla="*/ 191 h 379"/>
                <a:gd name="T42" fmla="*/ 0 w 408"/>
                <a:gd name="T43" fmla="*/ 216 h 379"/>
                <a:gd name="T44" fmla="*/ 4 w 408"/>
                <a:gd name="T45" fmla="*/ 238 h 379"/>
                <a:gd name="T46" fmla="*/ 4 w 408"/>
                <a:gd name="T47" fmla="*/ 238 h 379"/>
                <a:gd name="T48" fmla="*/ 39 w 408"/>
                <a:gd name="T49" fmla="*/ 305 h 379"/>
                <a:gd name="T50" fmla="*/ 78 w 408"/>
                <a:gd name="T51" fmla="*/ 348 h 379"/>
                <a:gd name="T52" fmla="*/ 120 w 408"/>
                <a:gd name="T53" fmla="*/ 372 h 379"/>
                <a:gd name="T54" fmla="*/ 161 w 408"/>
                <a:gd name="T55" fmla="*/ 379 h 379"/>
                <a:gd name="T56" fmla="*/ 203 w 408"/>
                <a:gd name="T57" fmla="*/ 374 h 379"/>
                <a:gd name="T58" fmla="*/ 242 w 408"/>
                <a:gd name="T59" fmla="*/ 360 h 379"/>
                <a:gd name="T60" fmla="*/ 277 w 408"/>
                <a:gd name="T61" fmla="*/ 341 h 379"/>
                <a:gd name="T62" fmla="*/ 306 w 408"/>
                <a:gd name="T63" fmla="*/ 322 h 379"/>
                <a:gd name="T64" fmla="*/ 327 w 408"/>
                <a:gd name="T65" fmla="*/ 304 h 379"/>
                <a:gd name="T66" fmla="*/ 339 w 408"/>
                <a:gd name="T67" fmla="*/ 292 h 379"/>
                <a:gd name="T68" fmla="*/ 339 w 408"/>
                <a:gd name="T69" fmla="*/ 292 h 379"/>
                <a:gd name="T70" fmla="*/ 377 w 408"/>
                <a:gd name="T71" fmla="*/ 239 h 379"/>
                <a:gd name="T72" fmla="*/ 399 w 408"/>
                <a:gd name="T73" fmla="*/ 190 h 379"/>
                <a:gd name="T74" fmla="*/ 408 w 408"/>
                <a:gd name="T75" fmla="*/ 148 h 379"/>
                <a:gd name="T76" fmla="*/ 406 w 408"/>
                <a:gd name="T77" fmla="*/ 111 h 379"/>
                <a:gd name="T78" fmla="*/ 395 w 408"/>
                <a:gd name="T79" fmla="*/ 80 h 379"/>
                <a:gd name="T80" fmla="*/ 378 w 408"/>
                <a:gd name="T81" fmla="*/ 54 h 379"/>
                <a:gd name="T82" fmla="*/ 356 w 408"/>
                <a:gd name="T83" fmla="*/ 33 h 379"/>
                <a:gd name="T84" fmla="*/ 331 w 408"/>
                <a:gd name="T85" fmla="*/ 17 h 379"/>
                <a:gd name="T86" fmla="*/ 307 w 408"/>
                <a:gd name="T87" fmla="*/ 8 h 379"/>
                <a:gd name="T88" fmla="*/ 284 w 408"/>
                <a:gd name="T89" fmla="*/ 3 h 379"/>
                <a:gd name="T90" fmla="*/ 284 w 408"/>
                <a:gd name="T91" fmla="*/ 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8" h="379">
                  <a:moveTo>
                    <a:pt x="284" y="3"/>
                  </a:moveTo>
                  <a:lnTo>
                    <a:pt x="284" y="3"/>
                  </a:lnTo>
                  <a:lnTo>
                    <a:pt x="262" y="2"/>
                  </a:lnTo>
                  <a:lnTo>
                    <a:pt x="241" y="1"/>
                  </a:lnTo>
                  <a:lnTo>
                    <a:pt x="223" y="0"/>
                  </a:lnTo>
                  <a:lnTo>
                    <a:pt x="204" y="0"/>
                  </a:lnTo>
                  <a:lnTo>
                    <a:pt x="186" y="1"/>
                  </a:lnTo>
                  <a:lnTo>
                    <a:pt x="170" y="2"/>
                  </a:lnTo>
                  <a:lnTo>
                    <a:pt x="153" y="4"/>
                  </a:lnTo>
                  <a:lnTo>
                    <a:pt x="138" y="8"/>
                  </a:lnTo>
                  <a:lnTo>
                    <a:pt x="123" y="12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95" y="27"/>
                  </a:lnTo>
                  <a:lnTo>
                    <a:pt x="78" y="41"/>
                  </a:lnTo>
                  <a:lnTo>
                    <a:pt x="61" y="61"/>
                  </a:lnTo>
                  <a:lnTo>
                    <a:pt x="46" y="84"/>
                  </a:lnTo>
                  <a:lnTo>
                    <a:pt x="30" y="110"/>
                  </a:lnTo>
                  <a:lnTo>
                    <a:pt x="18" y="137"/>
                  </a:lnTo>
                  <a:lnTo>
                    <a:pt x="7" y="165"/>
                  </a:lnTo>
                  <a:lnTo>
                    <a:pt x="1" y="191"/>
                  </a:lnTo>
                  <a:lnTo>
                    <a:pt x="0" y="216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39" y="305"/>
                  </a:lnTo>
                  <a:lnTo>
                    <a:pt x="78" y="348"/>
                  </a:lnTo>
                  <a:lnTo>
                    <a:pt x="120" y="372"/>
                  </a:lnTo>
                  <a:lnTo>
                    <a:pt x="161" y="379"/>
                  </a:lnTo>
                  <a:lnTo>
                    <a:pt x="203" y="374"/>
                  </a:lnTo>
                  <a:lnTo>
                    <a:pt x="242" y="360"/>
                  </a:lnTo>
                  <a:lnTo>
                    <a:pt x="277" y="341"/>
                  </a:lnTo>
                  <a:lnTo>
                    <a:pt x="306" y="322"/>
                  </a:lnTo>
                  <a:lnTo>
                    <a:pt x="327" y="304"/>
                  </a:lnTo>
                  <a:lnTo>
                    <a:pt x="339" y="292"/>
                  </a:lnTo>
                  <a:lnTo>
                    <a:pt x="339" y="292"/>
                  </a:lnTo>
                  <a:lnTo>
                    <a:pt x="377" y="239"/>
                  </a:lnTo>
                  <a:lnTo>
                    <a:pt x="399" y="190"/>
                  </a:lnTo>
                  <a:lnTo>
                    <a:pt x="408" y="148"/>
                  </a:lnTo>
                  <a:lnTo>
                    <a:pt x="406" y="111"/>
                  </a:lnTo>
                  <a:lnTo>
                    <a:pt x="395" y="80"/>
                  </a:lnTo>
                  <a:lnTo>
                    <a:pt x="378" y="54"/>
                  </a:lnTo>
                  <a:lnTo>
                    <a:pt x="356" y="33"/>
                  </a:lnTo>
                  <a:lnTo>
                    <a:pt x="331" y="17"/>
                  </a:lnTo>
                  <a:lnTo>
                    <a:pt x="307" y="8"/>
                  </a:lnTo>
                  <a:lnTo>
                    <a:pt x="284" y="3"/>
                  </a:lnTo>
                  <a:lnTo>
                    <a:pt x="284" y="3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3" name="Freeform 465">
              <a:extLst>
                <a:ext uri="{FF2B5EF4-FFF2-40B4-BE49-F238E27FC236}">
                  <a16:creationId xmlns:a16="http://schemas.microsoft.com/office/drawing/2014/main" id="{BDFE729B-D1F8-2CB3-FE6F-E19C892D8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1853"/>
              <a:ext cx="68" cy="63"/>
            </a:xfrm>
            <a:custGeom>
              <a:avLst/>
              <a:gdLst>
                <a:gd name="T0" fmla="*/ 284 w 408"/>
                <a:gd name="T1" fmla="*/ 3 h 379"/>
                <a:gd name="T2" fmla="*/ 284 w 408"/>
                <a:gd name="T3" fmla="*/ 3 h 379"/>
                <a:gd name="T4" fmla="*/ 262 w 408"/>
                <a:gd name="T5" fmla="*/ 2 h 379"/>
                <a:gd name="T6" fmla="*/ 241 w 408"/>
                <a:gd name="T7" fmla="*/ 1 h 379"/>
                <a:gd name="T8" fmla="*/ 223 w 408"/>
                <a:gd name="T9" fmla="*/ 0 h 379"/>
                <a:gd name="T10" fmla="*/ 204 w 408"/>
                <a:gd name="T11" fmla="*/ 0 h 379"/>
                <a:gd name="T12" fmla="*/ 186 w 408"/>
                <a:gd name="T13" fmla="*/ 1 h 379"/>
                <a:gd name="T14" fmla="*/ 170 w 408"/>
                <a:gd name="T15" fmla="*/ 2 h 379"/>
                <a:gd name="T16" fmla="*/ 153 w 408"/>
                <a:gd name="T17" fmla="*/ 4 h 379"/>
                <a:gd name="T18" fmla="*/ 138 w 408"/>
                <a:gd name="T19" fmla="*/ 8 h 379"/>
                <a:gd name="T20" fmla="*/ 123 w 408"/>
                <a:gd name="T21" fmla="*/ 12 h 379"/>
                <a:gd name="T22" fmla="*/ 109 w 408"/>
                <a:gd name="T23" fmla="*/ 17 h 379"/>
                <a:gd name="T24" fmla="*/ 109 w 408"/>
                <a:gd name="T25" fmla="*/ 17 h 379"/>
                <a:gd name="T26" fmla="*/ 95 w 408"/>
                <a:gd name="T27" fmla="*/ 27 h 379"/>
                <a:gd name="T28" fmla="*/ 78 w 408"/>
                <a:gd name="T29" fmla="*/ 41 h 379"/>
                <a:gd name="T30" fmla="*/ 61 w 408"/>
                <a:gd name="T31" fmla="*/ 61 h 379"/>
                <a:gd name="T32" fmla="*/ 46 w 408"/>
                <a:gd name="T33" fmla="*/ 84 h 379"/>
                <a:gd name="T34" fmla="*/ 30 w 408"/>
                <a:gd name="T35" fmla="*/ 110 h 379"/>
                <a:gd name="T36" fmla="*/ 18 w 408"/>
                <a:gd name="T37" fmla="*/ 137 h 379"/>
                <a:gd name="T38" fmla="*/ 7 w 408"/>
                <a:gd name="T39" fmla="*/ 165 h 379"/>
                <a:gd name="T40" fmla="*/ 1 w 408"/>
                <a:gd name="T41" fmla="*/ 191 h 379"/>
                <a:gd name="T42" fmla="*/ 0 w 408"/>
                <a:gd name="T43" fmla="*/ 216 h 379"/>
                <a:gd name="T44" fmla="*/ 4 w 408"/>
                <a:gd name="T45" fmla="*/ 238 h 379"/>
                <a:gd name="T46" fmla="*/ 4 w 408"/>
                <a:gd name="T47" fmla="*/ 238 h 379"/>
                <a:gd name="T48" fmla="*/ 39 w 408"/>
                <a:gd name="T49" fmla="*/ 305 h 379"/>
                <a:gd name="T50" fmla="*/ 78 w 408"/>
                <a:gd name="T51" fmla="*/ 348 h 379"/>
                <a:gd name="T52" fmla="*/ 120 w 408"/>
                <a:gd name="T53" fmla="*/ 372 h 379"/>
                <a:gd name="T54" fmla="*/ 161 w 408"/>
                <a:gd name="T55" fmla="*/ 379 h 379"/>
                <a:gd name="T56" fmla="*/ 203 w 408"/>
                <a:gd name="T57" fmla="*/ 374 h 379"/>
                <a:gd name="T58" fmla="*/ 242 w 408"/>
                <a:gd name="T59" fmla="*/ 360 h 379"/>
                <a:gd name="T60" fmla="*/ 277 w 408"/>
                <a:gd name="T61" fmla="*/ 341 h 379"/>
                <a:gd name="T62" fmla="*/ 306 w 408"/>
                <a:gd name="T63" fmla="*/ 322 h 379"/>
                <a:gd name="T64" fmla="*/ 327 w 408"/>
                <a:gd name="T65" fmla="*/ 304 h 379"/>
                <a:gd name="T66" fmla="*/ 339 w 408"/>
                <a:gd name="T67" fmla="*/ 292 h 379"/>
                <a:gd name="T68" fmla="*/ 339 w 408"/>
                <a:gd name="T69" fmla="*/ 292 h 379"/>
                <a:gd name="T70" fmla="*/ 377 w 408"/>
                <a:gd name="T71" fmla="*/ 239 h 379"/>
                <a:gd name="T72" fmla="*/ 399 w 408"/>
                <a:gd name="T73" fmla="*/ 190 h 379"/>
                <a:gd name="T74" fmla="*/ 408 w 408"/>
                <a:gd name="T75" fmla="*/ 148 h 379"/>
                <a:gd name="T76" fmla="*/ 406 w 408"/>
                <a:gd name="T77" fmla="*/ 111 h 379"/>
                <a:gd name="T78" fmla="*/ 395 w 408"/>
                <a:gd name="T79" fmla="*/ 80 h 379"/>
                <a:gd name="T80" fmla="*/ 378 w 408"/>
                <a:gd name="T81" fmla="*/ 54 h 379"/>
                <a:gd name="T82" fmla="*/ 356 w 408"/>
                <a:gd name="T83" fmla="*/ 33 h 379"/>
                <a:gd name="T84" fmla="*/ 331 w 408"/>
                <a:gd name="T85" fmla="*/ 17 h 379"/>
                <a:gd name="T86" fmla="*/ 307 w 408"/>
                <a:gd name="T87" fmla="*/ 8 h 379"/>
                <a:gd name="T88" fmla="*/ 284 w 408"/>
                <a:gd name="T89" fmla="*/ 3 h 379"/>
                <a:gd name="T90" fmla="*/ 284 w 408"/>
                <a:gd name="T91" fmla="*/ 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8" h="379">
                  <a:moveTo>
                    <a:pt x="284" y="3"/>
                  </a:moveTo>
                  <a:lnTo>
                    <a:pt x="284" y="3"/>
                  </a:lnTo>
                  <a:lnTo>
                    <a:pt x="262" y="2"/>
                  </a:lnTo>
                  <a:lnTo>
                    <a:pt x="241" y="1"/>
                  </a:lnTo>
                  <a:lnTo>
                    <a:pt x="223" y="0"/>
                  </a:lnTo>
                  <a:lnTo>
                    <a:pt x="204" y="0"/>
                  </a:lnTo>
                  <a:lnTo>
                    <a:pt x="186" y="1"/>
                  </a:lnTo>
                  <a:lnTo>
                    <a:pt x="170" y="2"/>
                  </a:lnTo>
                  <a:lnTo>
                    <a:pt x="153" y="4"/>
                  </a:lnTo>
                  <a:lnTo>
                    <a:pt x="138" y="8"/>
                  </a:lnTo>
                  <a:lnTo>
                    <a:pt x="123" y="12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95" y="27"/>
                  </a:lnTo>
                  <a:lnTo>
                    <a:pt x="78" y="41"/>
                  </a:lnTo>
                  <a:lnTo>
                    <a:pt x="61" y="61"/>
                  </a:lnTo>
                  <a:lnTo>
                    <a:pt x="46" y="84"/>
                  </a:lnTo>
                  <a:lnTo>
                    <a:pt x="30" y="110"/>
                  </a:lnTo>
                  <a:lnTo>
                    <a:pt x="18" y="137"/>
                  </a:lnTo>
                  <a:lnTo>
                    <a:pt x="7" y="165"/>
                  </a:lnTo>
                  <a:lnTo>
                    <a:pt x="1" y="191"/>
                  </a:lnTo>
                  <a:lnTo>
                    <a:pt x="0" y="216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39" y="305"/>
                  </a:lnTo>
                  <a:lnTo>
                    <a:pt x="78" y="348"/>
                  </a:lnTo>
                  <a:lnTo>
                    <a:pt x="120" y="372"/>
                  </a:lnTo>
                  <a:lnTo>
                    <a:pt x="161" y="379"/>
                  </a:lnTo>
                  <a:lnTo>
                    <a:pt x="203" y="374"/>
                  </a:lnTo>
                  <a:lnTo>
                    <a:pt x="242" y="360"/>
                  </a:lnTo>
                  <a:lnTo>
                    <a:pt x="277" y="341"/>
                  </a:lnTo>
                  <a:lnTo>
                    <a:pt x="306" y="322"/>
                  </a:lnTo>
                  <a:lnTo>
                    <a:pt x="327" y="304"/>
                  </a:lnTo>
                  <a:lnTo>
                    <a:pt x="339" y="292"/>
                  </a:lnTo>
                  <a:lnTo>
                    <a:pt x="339" y="292"/>
                  </a:lnTo>
                  <a:lnTo>
                    <a:pt x="377" y="239"/>
                  </a:lnTo>
                  <a:lnTo>
                    <a:pt x="399" y="190"/>
                  </a:lnTo>
                  <a:lnTo>
                    <a:pt x="408" y="148"/>
                  </a:lnTo>
                  <a:lnTo>
                    <a:pt x="406" y="111"/>
                  </a:lnTo>
                  <a:lnTo>
                    <a:pt x="395" y="80"/>
                  </a:lnTo>
                  <a:lnTo>
                    <a:pt x="378" y="54"/>
                  </a:lnTo>
                  <a:lnTo>
                    <a:pt x="356" y="33"/>
                  </a:lnTo>
                  <a:lnTo>
                    <a:pt x="331" y="17"/>
                  </a:lnTo>
                  <a:lnTo>
                    <a:pt x="307" y="8"/>
                  </a:lnTo>
                  <a:lnTo>
                    <a:pt x="284" y="3"/>
                  </a:lnTo>
                  <a:lnTo>
                    <a:pt x="284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4" name="Freeform 466">
              <a:extLst>
                <a:ext uri="{FF2B5EF4-FFF2-40B4-BE49-F238E27FC236}">
                  <a16:creationId xmlns:a16="http://schemas.microsoft.com/office/drawing/2014/main" id="{180E7444-E610-5AAA-214C-C77F86FBE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1859"/>
              <a:ext cx="36" cy="43"/>
            </a:xfrm>
            <a:custGeom>
              <a:avLst/>
              <a:gdLst>
                <a:gd name="T0" fmla="*/ 23 w 218"/>
                <a:gd name="T1" fmla="*/ 238 h 264"/>
                <a:gd name="T2" fmla="*/ 23 w 218"/>
                <a:gd name="T3" fmla="*/ 238 h 264"/>
                <a:gd name="T4" fmla="*/ 10 w 218"/>
                <a:gd name="T5" fmla="*/ 222 h 264"/>
                <a:gd name="T6" fmla="*/ 3 w 218"/>
                <a:gd name="T7" fmla="*/ 203 h 264"/>
                <a:gd name="T8" fmla="*/ 0 w 218"/>
                <a:gd name="T9" fmla="*/ 181 h 264"/>
                <a:gd name="T10" fmla="*/ 0 w 218"/>
                <a:gd name="T11" fmla="*/ 157 h 264"/>
                <a:gd name="T12" fmla="*/ 2 w 218"/>
                <a:gd name="T13" fmla="*/ 133 h 264"/>
                <a:gd name="T14" fmla="*/ 6 w 218"/>
                <a:gd name="T15" fmla="*/ 110 h 264"/>
                <a:gd name="T16" fmla="*/ 13 w 218"/>
                <a:gd name="T17" fmla="*/ 88 h 264"/>
                <a:gd name="T18" fmla="*/ 20 w 218"/>
                <a:gd name="T19" fmla="*/ 69 h 264"/>
                <a:gd name="T20" fmla="*/ 26 w 218"/>
                <a:gd name="T21" fmla="*/ 53 h 264"/>
                <a:gd name="T22" fmla="*/ 33 w 218"/>
                <a:gd name="T23" fmla="*/ 43 h 264"/>
                <a:gd name="T24" fmla="*/ 33 w 218"/>
                <a:gd name="T25" fmla="*/ 43 h 264"/>
                <a:gd name="T26" fmla="*/ 43 w 218"/>
                <a:gd name="T27" fmla="*/ 32 h 264"/>
                <a:gd name="T28" fmla="*/ 53 w 218"/>
                <a:gd name="T29" fmla="*/ 23 h 264"/>
                <a:gd name="T30" fmla="*/ 65 w 218"/>
                <a:gd name="T31" fmla="*/ 15 h 264"/>
                <a:gd name="T32" fmla="*/ 78 w 218"/>
                <a:gd name="T33" fmla="*/ 7 h 264"/>
                <a:gd name="T34" fmla="*/ 92 w 218"/>
                <a:gd name="T35" fmla="*/ 2 h 264"/>
                <a:gd name="T36" fmla="*/ 106 w 218"/>
                <a:gd name="T37" fmla="*/ 0 h 264"/>
                <a:gd name="T38" fmla="*/ 122 w 218"/>
                <a:gd name="T39" fmla="*/ 1 h 264"/>
                <a:gd name="T40" fmla="*/ 136 w 218"/>
                <a:gd name="T41" fmla="*/ 4 h 264"/>
                <a:gd name="T42" fmla="*/ 152 w 218"/>
                <a:gd name="T43" fmla="*/ 12 h 264"/>
                <a:gd name="T44" fmla="*/ 168 w 218"/>
                <a:gd name="T45" fmla="*/ 23 h 264"/>
                <a:gd name="T46" fmla="*/ 168 w 218"/>
                <a:gd name="T47" fmla="*/ 23 h 264"/>
                <a:gd name="T48" fmla="*/ 182 w 218"/>
                <a:gd name="T49" fmla="*/ 39 h 264"/>
                <a:gd name="T50" fmla="*/ 195 w 218"/>
                <a:gd name="T51" fmla="*/ 55 h 264"/>
                <a:gd name="T52" fmla="*/ 205 w 218"/>
                <a:gd name="T53" fmla="*/ 73 h 264"/>
                <a:gd name="T54" fmla="*/ 213 w 218"/>
                <a:gd name="T55" fmla="*/ 93 h 264"/>
                <a:gd name="T56" fmla="*/ 218 w 218"/>
                <a:gd name="T57" fmla="*/ 113 h 264"/>
                <a:gd name="T58" fmla="*/ 218 w 218"/>
                <a:gd name="T59" fmla="*/ 133 h 264"/>
                <a:gd name="T60" fmla="*/ 214 w 218"/>
                <a:gd name="T61" fmla="*/ 155 h 264"/>
                <a:gd name="T62" fmla="*/ 206 w 218"/>
                <a:gd name="T63" fmla="*/ 178 h 264"/>
                <a:gd name="T64" fmla="*/ 193 w 218"/>
                <a:gd name="T65" fmla="*/ 200 h 264"/>
                <a:gd name="T66" fmla="*/ 173 w 218"/>
                <a:gd name="T67" fmla="*/ 223 h 264"/>
                <a:gd name="T68" fmla="*/ 173 w 218"/>
                <a:gd name="T69" fmla="*/ 223 h 264"/>
                <a:gd name="T70" fmla="*/ 160 w 218"/>
                <a:gd name="T71" fmla="*/ 235 h 264"/>
                <a:gd name="T72" fmla="*/ 147 w 218"/>
                <a:gd name="T73" fmla="*/ 244 h 264"/>
                <a:gd name="T74" fmla="*/ 133 w 218"/>
                <a:gd name="T75" fmla="*/ 252 h 264"/>
                <a:gd name="T76" fmla="*/ 118 w 218"/>
                <a:gd name="T77" fmla="*/ 259 h 264"/>
                <a:gd name="T78" fmla="*/ 102 w 218"/>
                <a:gd name="T79" fmla="*/ 263 h 264"/>
                <a:gd name="T80" fmla="*/ 86 w 218"/>
                <a:gd name="T81" fmla="*/ 264 h 264"/>
                <a:gd name="T82" fmla="*/ 71 w 218"/>
                <a:gd name="T83" fmla="*/ 263 h 264"/>
                <a:gd name="T84" fmla="*/ 54 w 218"/>
                <a:gd name="T85" fmla="*/ 259 h 264"/>
                <a:gd name="T86" fmla="*/ 39 w 218"/>
                <a:gd name="T87" fmla="*/ 250 h 264"/>
                <a:gd name="T88" fmla="*/ 23 w 218"/>
                <a:gd name="T89" fmla="*/ 238 h 264"/>
                <a:gd name="T90" fmla="*/ 23 w 218"/>
                <a:gd name="T91" fmla="*/ 23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64">
                  <a:moveTo>
                    <a:pt x="23" y="238"/>
                  </a:moveTo>
                  <a:lnTo>
                    <a:pt x="23" y="238"/>
                  </a:lnTo>
                  <a:lnTo>
                    <a:pt x="10" y="222"/>
                  </a:lnTo>
                  <a:lnTo>
                    <a:pt x="3" y="203"/>
                  </a:lnTo>
                  <a:lnTo>
                    <a:pt x="0" y="181"/>
                  </a:lnTo>
                  <a:lnTo>
                    <a:pt x="0" y="157"/>
                  </a:lnTo>
                  <a:lnTo>
                    <a:pt x="2" y="133"/>
                  </a:lnTo>
                  <a:lnTo>
                    <a:pt x="6" y="110"/>
                  </a:lnTo>
                  <a:lnTo>
                    <a:pt x="13" y="88"/>
                  </a:lnTo>
                  <a:lnTo>
                    <a:pt x="20" y="69"/>
                  </a:lnTo>
                  <a:lnTo>
                    <a:pt x="26" y="5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43" y="32"/>
                  </a:lnTo>
                  <a:lnTo>
                    <a:pt x="53" y="23"/>
                  </a:lnTo>
                  <a:lnTo>
                    <a:pt x="65" y="15"/>
                  </a:lnTo>
                  <a:lnTo>
                    <a:pt x="78" y="7"/>
                  </a:lnTo>
                  <a:lnTo>
                    <a:pt x="92" y="2"/>
                  </a:lnTo>
                  <a:lnTo>
                    <a:pt x="106" y="0"/>
                  </a:lnTo>
                  <a:lnTo>
                    <a:pt x="122" y="1"/>
                  </a:lnTo>
                  <a:lnTo>
                    <a:pt x="136" y="4"/>
                  </a:lnTo>
                  <a:lnTo>
                    <a:pt x="152" y="12"/>
                  </a:lnTo>
                  <a:lnTo>
                    <a:pt x="168" y="23"/>
                  </a:lnTo>
                  <a:lnTo>
                    <a:pt x="168" y="23"/>
                  </a:lnTo>
                  <a:lnTo>
                    <a:pt x="182" y="39"/>
                  </a:lnTo>
                  <a:lnTo>
                    <a:pt x="195" y="55"/>
                  </a:lnTo>
                  <a:lnTo>
                    <a:pt x="205" y="73"/>
                  </a:lnTo>
                  <a:lnTo>
                    <a:pt x="213" y="93"/>
                  </a:lnTo>
                  <a:lnTo>
                    <a:pt x="218" y="113"/>
                  </a:lnTo>
                  <a:lnTo>
                    <a:pt x="218" y="133"/>
                  </a:lnTo>
                  <a:lnTo>
                    <a:pt x="214" y="155"/>
                  </a:lnTo>
                  <a:lnTo>
                    <a:pt x="206" y="178"/>
                  </a:lnTo>
                  <a:lnTo>
                    <a:pt x="193" y="20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0" y="235"/>
                  </a:lnTo>
                  <a:lnTo>
                    <a:pt x="147" y="244"/>
                  </a:lnTo>
                  <a:lnTo>
                    <a:pt x="133" y="252"/>
                  </a:lnTo>
                  <a:lnTo>
                    <a:pt x="118" y="259"/>
                  </a:lnTo>
                  <a:lnTo>
                    <a:pt x="102" y="263"/>
                  </a:lnTo>
                  <a:lnTo>
                    <a:pt x="86" y="264"/>
                  </a:lnTo>
                  <a:lnTo>
                    <a:pt x="71" y="263"/>
                  </a:lnTo>
                  <a:lnTo>
                    <a:pt x="54" y="259"/>
                  </a:lnTo>
                  <a:lnTo>
                    <a:pt x="39" y="250"/>
                  </a:lnTo>
                  <a:lnTo>
                    <a:pt x="23" y="238"/>
                  </a:lnTo>
                  <a:lnTo>
                    <a:pt x="23" y="238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5" name="Freeform 467">
              <a:extLst>
                <a:ext uri="{FF2B5EF4-FFF2-40B4-BE49-F238E27FC236}">
                  <a16:creationId xmlns:a16="http://schemas.microsoft.com/office/drawing/2014/main" id="{7D502E23-EB9A-F4D3-9715-D657153F8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1859"/>
              <a:ext cx="36" cy="43"/>
            </a:xfrm>
            <a:custGeom>
              <a:avLst/>
              <a:gdLst>
                <a:gd name="T0" fmla="*/ 23 w 218"/>
                <a:gd name="T1" fmla="*/ 238 h 264"/>
                <a:gd name="T2" fmla="*/ 23 w 218"/>
                <a:gd name="T3" fmla="*/ 238 h 264"/>
                <a:gd name="T4" fmla="*/ 10 w 218"/>
                <a:gd name="T5" fmla="*/ 222 h 264"/>
                <a:gd name="T6" fmla="*/ 3 w 218"/>
                <a:gd name="T7" fmla="*/ 203 h 264"/>
                <a:gd name="T8" fmla="*/ 0 w 218"/>
                <a:gd name="T9" fmla="*/ 181 h 264"/>
                <a:gd name="T10" fmla="*/ 0 w 218"/>
                <a:gd name="T11" fmla="*/ 157 h 264"/>
                <a:gd name="T12" fmla="*/ 2 w 218"/>
                <a:gd name="T13" fmla="*/ 133 h 264"/>
                <a:gd name="T14" fmla="*/ 6 w 218"/>
                <a:gd name="T15" fmla="*/ 110 h 264"/>
                <a:gd name="T16" fmla="*/ 13 w 218"/>
                <a:gd name="T17" fmla="*/ 88 h 264"/>
                <a:gd name="T18" fmla="*/ 20 w 218"/>
                <a:gd name="T19" fmla="*/ 69 h 264"/>
                <a:gd name="T20" fmla="*/ 26 w 218"/>
                <a:gd name="T21" fmla="*/ 53 h 264"/>
                <a:gd name="T22" fmla="*/ 33 w 218"/>
                <a:gd name="T23" fmla="*/ 43 h 264"/>
                <a:gd name="T24" fmla="*/ 33 w 218"/>
                <a:gd name="T25" fmla="*/ 43 h 264"/>
                <a:gd name="T26" fmla="*/ 43 w 218"/>
                <a:gd name="T27" fmla="*/ 32 h 264"/>
                <a:gd name="T28" fmla="*/ 53 w 218"/>
                <a:gd name="T29" fmla="*/ 23 h 264"/>
                <a:gd name="T30" fmla="*/ 65 w 218"/>
                <a:gd name="T31" fmla="*/ 15 h 264"/>
                <a:gd name="T32" fmla="*/ 78 w 218"/>
                <a:gd name="T33" fmla="*/ 7 h 264"/>
                <a:gd name="T34" fmla="*/ 92 w 218"/>
                <a:gd name="T35" fmla="*/ 2 h 264"/>
                <a:gd name="T36" fmla="*/ 106 w 218"/>
                <a:gd name="T37" fmla="*/ 0 h 264"/>
                <a:gd name="T38" fmla="*/ 122 w 218"/>
                <a:gd name="T39" fmla="*/ 1 h 264"/>
                <a:gd name="T40" fmla="*/ 136 w 218"/>
                <a:gd name="T41" fmla="*/ 4 h 264"/>
                <a:gd name="T42" fmla="*/ 152 w 218"/>
                <a:gd name="T43" fmla="*/ 12 h 264"/>
                <a:gd name="T44" fmla="*/ 168 w 218"/>
                <a:gd name="T45" fmla="*/ 23 h 264"/>
                <a:gd name="T46" fmla="*/ 168 w 218"/>
                <a:gd name="T47" fmla="*/ 23 h 264"/>
                <a:gd name="T48" fmla="*/ 182 w 218"/>
                <a:gd name="T49" fmla="*/ 39 h 264"/>
                <a:gd name="T50" fmla="*/ 195 w 218"/>
                <a:gd name="T51" fmla="*/ 55 h 264"/>
                <a:gd name="T52" fmla="*/ 205 w 218"/>
                <a:gd name="T53" fmla="*/ 73 h 264"/>
                <a:gd name="T54" fmla="*/ 213 w 218"/>
                <a:gd name="T55" fmla="*/ 93 h 264"/>
                <a:gd name="T56" fmla="*/ 218 w 218"/>
                <a:gd name="T57" fmla="*/ 113 h 264"/>
                <a:gd name="T58" fmla="*/ 218 w 218"/>
                <a:gd name="T59" fmla="*/ 133 h 264"/>
                <a:gd name="T60" fmla="*/ 214 w 218"/>
                <a:gd name="T61" fmla="*/ 155 h 264"/>
                <a:gd name="T62" fmla="*/ 206 w 218"/>
                <a:gd name="T63" fmla="*/ 178 h 264"/>
                <a:gd name="T64" fmla="*/ 193 w 218"/>
                <a:gd name="T65" fmla="*/ 200 h 264"/>
                <a:gd name="T66" fmla="*/ 173 w 218"/>
                <a:gd name="T67" fmla="*/ 223 h 264"/>
                <a:gd name="T68" fmla="*/ 173 w 218"/>
                <a:gd name="T69" fmla="*/ 223 h 264"/>
                <a:gd name="T70" fmla="*/ 160 w 218"/>
                <a:gd name="T71" fmla="*/ 235 h 264"/>
                <a:gd name="T72" fmla="*/ 147 w 218"/>
                <a:gd name="T73" fmla="*/ 244 h 264"/>
                <a:gd name="T74" fmla="*/ 133 w 218"/>
                <a:gd name="T75" fmla="*/ 252 h 264"/>
                <a:gd name="T76" fmla="*/ 118 w 218"/>
                <a:gd name="T77" fmla="*/ 259 h 264"/>
                <a:gd name="T78" fmla="*/ 102 w 218"/>
                <a:gd name="T79" fmla="*/ 263 h 264"/>
                <a:gd name="T80" fmla="*/ 86 w 218"/>
                <a:gd name="T81" fmla="*/ 264 h 264"/>
                <a:gd name="T82" fmla="*/ 71 w 218"/>
                <a:gd name="T83" fmla="*/ 263 h 264"/>
                <a:gd name="T84" fmla="*/ 54 w 218"/>
                <a:gd name="T85" fmla="*/ 259 h 264"/>
                <a:gd name="T86" fmla="*/ 39 w 218"/>
                <a:gd name="T87" fmla="*/ 250 h 264"/>
                <a:gd name="T88" fmla="*/ 23 w 218"/>
                <a:gd name="T89" fmla="*/ 238 h 264"/>
                <a:gd name="T90" fmla="*/ 23 w 218"/>
                <a:gd name="T91" fmla="*/ 23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64">
                  <a:moveTo>
                    <a:pt x="23" y="238"/>
                  </a:moveTo>
                  <a:lnTo>
                    <a:pt x="23" y="238"/>
                  </a:lnTo>
                  <a:lnTo>
                    <a:pt x="10" y="222"/>
                  </a:lnTo>
                  <a:lnTo>
                    <a:pt x="3" y="203"/>
                  </a:lnTo>
                  <a:lnTo>
                    <a:pt x="0" y="181"/>
                  </a:lnTo>
                  <a:lnTo>
                    <a:pt x="0" y="157"/>
                  </a:lnTo>
                  <a:lnTo>
                    <a:pt x="2" y="133"/>
                  </a:lnTo>
                  <a:lnTo>
                    <a:pt x="6" y="110"/>
                  </a:lnTo>
                  <a:lnTo>
                    <a:pt x="13" y="88"/>
                  </a:lnTo>
                  <a:lnTo>
                    <a:pt x="20" y="69"/>
                  </a:lnTo>
                  <a:lnTo>
                    <a:pt x="26" y="5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43" y="32"/>
                  </a:lnTo>
                  <a:lnTo>
                    <a:pt x="53" y="23"/>
                  </a:lnTo>
                  <a:lnTo>
                    <a:pt x="65" y="15"/>
                  </a:lnTo>
                  <a:lnTo>
                    <a:pt x="78" y="7"/>
                  </a:lnTo>
                  <a:lnTo>
                    <a:pt x="92" y="2"/>
                  </a:lnTo>
                  <a:lnTo>
                    <a:pt x="106" y="0"/>
                  </a:lnTo>
                  <a:lnTo>
                    <a:pt x="122" y="1"/>
                  </a:lnTo>
                  <a:lnTo>
                    <a:pt x="136" y="4"/>
                  </a:lnTo>
                  <a:lnTo>
                    <a:pt x="152" y="12"/>
                  </a:lnTo>
                  <a:lnTo>
                    <a:pt x="168" y="23"/>
                  </a:lnTo>
                  <a:lnTo>
                    <a:pt x="168" y="23"/>
                  </a:lnTo>
                  <a:lnTo>
                    <a:pt x="182" y="39"/>
                  </a:lnTo>
                  <a:lnTo>
                    <a:pt x="195" y="55"/>
                  </a:lnTo>
                  <a:lnTo>
                    <a:pt x="205" y="73"/>
                  </a:lnTo>
                  <a:lnTo>
                    <a:pt x="213" y="93"/>
                  </a:lnTo>
                  <a:lnTo>
                    <a:pt x="218" y="113"/>
                  </a:lnTo>
                  <a:lnTo>
                    <a:pt x="218" y="133"/>
                  </a:lnTo>
                  <a:lnTo>
                    <a:pt x="214" y="155"/>
                  </a:lnTo>
                  <a:lnTo>
                    <a:pt x="206" y="178"/>
                  </a:lnTo>
                  <a:lnTo>
                    <a:pt x="193" y="20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0" y="235"/>
                  </a:lnTo>
                  <a:lnTo>
                    <a:pt x="147" y="244"/>
                  </a:lnTo>
                  <a:lnTo>
                    <a:pt x="133" y="252"/>
                  </a:lnTo>
                  <a:lnTo>
                    <a:pt x="118" y="259"/>
                  </a:lnTo>
                  <a:lnTo>
                    <a:pt x="102" y="263"/>
                  </a:lnTo>
                  <a:lnTo>
                    <a:pt x="86" y="264"/>
                  </a:lnTo>
                  <a:lnTo>
                    <a:pt x="71" y="263"/>
                  </a:lnTo>
                  <a:lnTo>
                    <a:pt x="54" y="259"/>
                  </a:lnTo>
                  <a:lnTo>
                    <a:pt x="39" y="250"/>
                  </a:lnTo>
                  <a:lnTo>
                    <a:pt x="23" y="238"/>
                  </a:lnTo>
                  <a:lnTo>
                    <a:pt x="23" y="23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6" name="Freeform 468">
              <a:extLst>
                <a:ext uri="{FF2B5EF4-FFF2-40B4-BE49-F238E27FC236}">
                  <a16:creationId xmlns:a16="http://schemas.microsoft.com/office/drawing/2014/main" id="{1323B0C9-D983-0B4C-564F-6F34E5BC4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1867"/>
              <a:ext cx="11" cy="31"/>
            </a:xfrm>
            <a:custGeom>
              <a:avLst/>
              <a:gdLst>
                <a:gd name="T0" fmla="*/ 44 w 69"/>
                <a:gd name="T1" fmla="*/ 15 h 185"/>
                <a:gd name="T2" fmla="*/ 44 w 69"/>
                <a:gd name="T3" fmla="*/ 15 h 185"/>
                <a:gd name="T4" fmla="*/ 42 w 69"/>
                <a:gd name="T5" fmla="*/ 17 h 185"/>
                <a:gd name="T6" fmla="*/ 36 w 69"/>
                <a:gd name="T7" fmla="*/ 22 h 185"/>
                <a:gd name="T8" fmla="*/ 28 w 69"/>
                <a:gd name="T9" fmla="*/ 32 h 185"/>
                <a:gd name="T10" fmla="*/ 19 w 69"/>
                <a:gd name="T11" fmla="*/ 44 h 185"/>
                <a:gd name="T12" fmla="*/ 11 w 69"/>
                <a:gd name="T13" fmla="*/ 59 h 185"/>
                <a:gd name="T14" fmla="*/ 4 w 69"/>
                <a:gd name="T15" fmla="*/ 76 h 185"/>
                <a:gd name="T16" fmla="*/ 0 w 69"/>
                <a:gd name="T17" fmla="*/ 96 h 185"/>
                <a:gd name="T18" fmla="*/ 3 w 69"/>
                <a:gd name="T19" fmla="*/ 118 h 185"/>
                <a:gd name="T20" fmla="*/ 10 w 69"/>
                <a:gd name="T21" fmla="*/ 141 h 185"/>
                <a:gd name="T22" fmla="*/ 24 w 69"/>
                <a:gd name="T23" fmla="*/ 165 h 185"/>
                <a:gd name="T24" fmla="*/ 24 w 69"/>
                <a:gd name="T25" fmla="*/ 165 h 185"/>
                <a:gd name="T26" fmla="*/ 39 w 69"/>
                <a:gd name="T27" fmla="*/ 182 h 185"/>
                <a:gd name="T28" fmla="*/ 46 w 69"/>
                <a:gd name="T29" fmla="*/ 185 h 185"/>
                <a:gd name="T30" fmla="*/ 47 w 69"/>
                <a:gd name="T31" fmla="*/ 177 h 185"/>
                <a:gd name="T32" fmla="*/ 44 w 69"/>
                <a:gd name="T33" fmla="*/ 161 h 185"/>
                <a:gd name="T34" fmla="*/ 39 w 69"/>
                <a:gd name="T35" fmla="*/ 137 h 185"/>
                <a:gd name="T36" fmla="*/ 35 w 69"/>
                <a:gd name="T37" fmla="*/ 110 h 185"/>
                <a:gd name="T38" fmla="*/ 33 w 69"/>
                <a:gd name="T39" fmla="*/ 79 h 185"/>
                <a:gd name="T40" fmla="*/ 37 w 69"/>
                <a:gd name="T41" fmla="*/ 50 h 185"/>
                <a:gd name="T42" fmla="*/ 48 w 69"/>
                <a:gd name="T43" fmla="*/ 22 h 185"/>
                <a:gd name="T44" fmla="*/ 69 w 69"/>
                <a:gd name="T45" fmla="*/ 0 h 185"/>
                <a:gd name="T46" fmla="*/ 44 w 69"/>
                <a:gd name="T47" fmla="*/ 15 h 185"/>
                <a:gd name="T48" fmla="*/ 44 w 69"/>
                <a:gd name="T49" fmla="*/ 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185">
                  <a:moveTo>
                    <a:pt x="44" y="15"/>
                  </a:moveTo>
                  <a:lnTo>
                    <a:pt x="44" y="15"/>
                  </a:lnTo>
                  <a:lnTo>
                    <a:pt x="42" y="17"/>
                  </a:lnTo>
                  <a:lnTo>
                    <a:pt x="36" y="22"/>
                  </a:lnTo>
                  <a:lnTo>
                    <a:pt x="28" y="32"/>
                  </a:lnTo>
                  <a:lnTo>
                    <a:pt x="19" y="44"/>
                  </a:lnTo>
                  <a:lnTo>
                    <a:pt x="11" y="59"/>
                  </a:lnTo>
                  <a:lnTo>
                    <a:pt x="4" y="76"/>
                  </a:lnTo>
                  <a:lnTo>
                    <a:pt x="0" y="96"/>
                  </a:lnTo>
                  <a:lnTo>
                    <a:pt x="3" y="118"/>
                  </a:lnTo>
                  <a:lnTo>
                    <a:pt x="10" y="141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39" y="182"/>
                  </a:lnTo>
                  <a:lnTo>
                    <a:pt x="46" y="185"/>
                  </a:lnTo>
                  <a:lnTo>
                    <a:pt x="47" y="177"/>
                  </a:lnTo>
                  <a:lnTo>
                    <a:pt x="44" y="161"/>
                  </a:lnTo>
                  <a:lnTo>
                    <a:pt x="39" y="137"/>
                  </a:lnTo>
                  <a:lnTo>
                    <a:pt x="35" y="110"/>
                  </a:lnTo>
                  <a:lnTo>
                    <a:pt x="33" y="79"/>
                  </a:lnTo>
                  <a:lnTo>
                    <a:pt x="37" y="50"/>
                  </a:lnTo>
                  <a:lnTo>
                    <a:pt x="48" y="22"/>
                  </a:lnTo>
                  <a:lnTo>
                    <a:pt x="69" y="0"/>
                  </a:lnTo>
                  <a:lnTo>
                    <a:pt x="44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7" name="Freeform 469">
              <a:extLst>
                <a:ext uri="{FF2B5EF4-FFF2-40B4-BE49-F238E27FC236}">
                  <a16:creationId xmlns:a16="http://schemas.microsoft.com/office/drawing/2014/main" id="{6C91FE75-2F28-1E8B-F69F-3BDB928D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07"/>
              <a:ext cx="44" cy="33"/>
            </a:xfrm>
            <a:custGeom>
              <a:avLst/>
              <a:gdLst>
                <a:gd name="T0" fmla="*/ 255 w 260"/>
                <a:gd name="T1" fmla="*/ 46 h 196"/>
                <a:gd name="T2" fmla="*/ 255 w 260"/>
                <a:gd name="T3" fmla="*/ 46 h 196"/>
                <a:gd name="T4" fmla="*/ 252 w 260"/>
                <a:gd name="T5" fmla="*/ 45 h 196"/>
                <a:gd name="T6" fmla="*/ 248 w 260"/>
                <a:gd name="T7" fmla="*/ 41 h 196"/>
                <a:gd name="T8" fmla="*/ 240 w 260"/>
                <a:gd name="T9" fmla="*/ 35 h 196"/>
                <a:gd name="T10" fmla="*/ 229 w 260"/>
                <a:gd name="T11" fmla="*/ 28 h 196"/>
                <a:gd name="T12" fmla="*/ 214 w 260"/>
                <a:gd name="T13" fmla="*/ 20 h 196"/>
                <a:gd name="T14" fmla="*/ 195 w 260"/>
                <a:gd name="T15" fmla="*/ 13 h 196"/>
                <a:gd name="T16" fmla="*/ 172 w 260"/>
                <a:gd name="T17" fmla="*/ 8 h 196"/>
                <a:gd name="T18" fmla="*/ 145 w 260"/>
                <a:gd name="T19" fmla="*/ 2 h 196"/>
                <a:gd name="T20" fmla="*/ 115 w 260"/>
                <a:gd name="T21" fmla="*/ 0 h 196"/>
                <a:gd name="T22" fmla="*/ 79 w 260"/>
                <a:gd name="T23" fmla="*/ 1 h 196"/>
                <a:gd name="T24" fmla="*/ 79 w 260"/>
                <a:gd name="T25" fmla="*/ 1 h 196"/>
                <a:gd name="T26" fmla="*/ 58 w 260"/>
                <a:gd name="T27" fmla="*/ 6 h 196"/>
                <a:gd name="T28" fmla="*/ 38 w 260"/>
                <a:gd name="T29" fmla="*/ 16 h 196"/>
                <a:gd name="T30" fmla="*/ 22 w 260"/>
                <a:gd name="T31" fmla="*/ 30 h 196"/>
                <a:gd name="T32" fmla="*/ 10 w 260"/>
                <a:gd name="T33" fmla="*/ 46 h 196"/>
                <a:gd name="T34" fmla="*/ 3 w 260"/>
                <a:gd name="T35" fmla="*/ 66 h 196"/>
                <a:gd name="T36" fmla="*/ 0 w 260"/>
                <a:gd name="T37" fmla="*/ 88 h 196"/>
                <a:gd name="T38" fmla="*/ 3 w 260"/>
                <a:gd name="T39" fmla="*/ 110 h 196"/>
                <a:gd name="T40" fmla="*/ 13 w 260"/>
                <a:gd name="T41" fmla="*/ 132 h 196"/>
                <a:gd name="T42" fmla="*/ 30 w 260"/>
                <a:gd name="T43" fmla="*/ 152 h 196"/>
                <a:gd name="T44" fmla="*/ 55 w 260"/>
                <a:gd name="T45" fmla="*/ 171 h 196"/>
                <a:gd name="T46" fmla="*/ 55 w 260"/>
                <a:gd name="T47" fmla="*/ 171 h 196"/>
                <a:gd name="T48" fmla="*/ 81 w 260"/>
                <a:gd name="T49" fmla="*/ 186 h 196"/>
                <a:gd name="T50" fmla="*/ 106 w 260"/>
                <a:gd name="T51" fmla="*/ 193 h 196"/>
                <a:gd name="T52" fmla="*/ 128 w 260"/>
                <a:gd name="T53" fmla="*/ 196 h 196"/>
                <a:gd name="T54" fmla="*/ 149 w 260"/>
                <a:gd name="T55" fmla="*/ 194 h 196"/>
                <a:gd name="T56" fmla="*/ 168 w 260"/>
                <a:gd name="T57" fmla="*/ 189 h 196"/>
                <a:gd name="T58" fmla="*/ 186 w 260"/>
                <a:gd name="T59" fmla="*/ 181 h 196"/>
                <a:gd name="T60" fmla="*/ 201 w 260"/>
                <a:gd name="T61" fmla="*/ 170 h 196"/>
                <a:gd name="T62" fmla="*/ 215 w 260"/>
                <a:gd name="T63" fmla="*/ 159 h 196"/>
                <a:gd name="T64" fmla="*/ 227 w 260"/>
                <a:gd name="T65" fmla="*/ 147 h 196"/>
                <a:gd name="T66" fmla="*/ 239 w 260"/>
                <a:gd name="T67" fmla="*/ 137 h 196"/>
                <a:gd name="T68" fmla="*/ 239 w 260"/>
                <a:gd name="T69" fmla="*/ 137 h 196"/>
                <a:gd name="T70" fmla="*/ 248 w 260"/>
                <a:gd name="T71" fmla="*/ 125 h 196"/>
                <a:gd name="T72" fmla="*/ 255 w 260"/>
                <a:gd name="T73" fmla="*/ 113 h 196"/>
                <a:gd name="T74" fmla="*/ 259 w 260"/>
                <a:gd name="T75" fmla="*/ 100 h 196"/>
                <a:gd name="T76" fmla="*/ 260 w 260"/>
                <a:gd name="T77" fmla="*/ 89 h 196"/>
                <a:gd name="T78" fmla="*/ 260 w 260"/>
                <a:gd name="T79" fmla="*/ 77 h 196"/>
                <a:gd name="T80" fmla="*/ 260 w 260"/>
                <a:gd name="T81" fmla="*/ 67 h 196"/>
                <a:gd name="T82" fmla="*/ 258 w 260"/>
                <a:gd name="T83" fmla="*/ 59 h 196"/>
                <a:gd name="T84" fmla="*/ 256 w 260"/>
                <a:gd name="T85" fmla="*/ 52 h 196"/>
                <a:gd name="T86" fmla="*/ 255 w 260"/>
                <a:gd name="T87" fmla="*/ 48 h 196"/>
                <a:gd name="T88" fmla="*/ 255 w 260"/>
                <a:gd name="T89" fmla="*/ 46 h 196"/>
                <a:gd name="T90" fmla="*/ 255 w 260"/>
                <a:gd name="T91" fmla="*/ 4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196">
                  <a:moveTo>
                    <a:pt x="255" y="46"/>
                  </a:moveTo>
                  <a:lnTo>
                    <a:pt x="255" y="46"/>
                  </a:lnTo>
                  <a:lnTo>
                    <a:pt x="252" y="45"/>
                  </a:lnTo>
                  <a:lnTo>
                    <a:pt x="248" y="41"/>
                  </a:lnTo>
                  <a:lnTo>
                    <a:pt x="240" y="35"/>
                  </a:lnTo>
                  <a:lnTo>
                    <a:pt x="229" y="28"/>
                  </a:lnTo>
                  <a:lnTo>
                    <a:pt x="214" y="20"/>
                  </a:lnTo>
                  <a:lnTo>
                    <a:pt x="195" y="13"/>
                  </a:lnTo>
                  <a:lnTo>
                    <a:pt x="172" y="8"/>
                  </a:lnTo>
                  <a:lnTo>
                    <a:pt x="145" y="2"/>
                  </a:lnTo>
                  <a:lnTo>
                    <a:pt x="115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58" y="6"/>
                  </a:lnTo>
                  <a:lnTo>
                    <a:pt x="38" y="16"/>
                  </a:lnTo>
                  <a:lnTo>
                    <a:pt x="22" y="30"/>
                  </a:lnTo>
                  <a:lnTo>
                    <a:pt x="10" y="46"/>
                  </a:lnTo>
                  <a:lnTo>
                    <a:pt x="3" y="66"/>
                  </a:lnTo>
                  <a:lnTo>
                    <a:pt x="0" y="88"/>
                  </a:lnTo>
                  <a:lnTo>
                    <a:pt x="3" y="110"/>
                  </a:lnTo>
                  <a:lnTo>
                    <a:pt x="13" y="132"/>
                  </a:lnTo>
                  <a:lnTo>
                    <a:pt x="30" y="152"/>
                  </a:lnTo>
                  <a:lnTo>
                    <a:pt x="55" y="171"/>
                  </a:lnTo>
                  <a:lnTo>
                    <a:pt x="55" y="171"/>
                  </a:lnTo>
                  <a:lnTo>
                    <a:pt x="81" y="186"/>
                  </a:lnTo>
                  <a:lnTo>
                    <a:pt x="106" y="193"/>
                  </a:lnTo>
                  <a:lnTo>
                    <a:pt x="128" y="196"/>
                  </a:lnTo>
                  <a:lnTo>
                    <a:pt x="149" y="194"/>
                  </a:lnTo>
                  <a:lnTo>
                    <a:pt x="168" y="189"/>
                  </a:lnTo>
                  <a:lnTo>
                    <a:pt x="186" y="181"/>
                  </a:lnTo>
                  <a:lnTo>
                    <a:pt x="201" y="170"/>
                  </a:lnTo>
                  <a:lnTo>
                    <a:pt x="215" y="159"/>
                  </a:lnTo>
                  <a:lnTo>
                    <a:pt x="227" y="14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8" y="125"/>
                  </a:lnTo>
                  <a:lnTo>
                    <a:pt x="255" y="113"/>
                  </a:lnTo>
                  <a:lnTo>
                    <a:pt x="259" y="100"/>
                  </a:lnTo>
                  <a:lnTo>
                    <a:pt x="260" y="89"/>
                  </a:lnTo>
                  <a:lnTo>
                    <a:pt x="260" y="77"/>
                  </a:lnTo>
                  <a:lnTo>
                    <a:pt x="260" y="67"/>
                  </a:lnTo>
                  <a:lnTo>
                    <a:pt x="258" y="59"/>
                  </a:lnTo>
                  <a:lnTo>
                    <a:pt x="256" y="52"/>
                  </a:lnTo>
                  <a:lnTo>
                    <a:pt x="255" y="48"/>
                  </a:lnTo>
                  <a:lnTo>
                    <a:pt x="255" y="46"/>
                  </a:lnTo>
                  <a:lnTo>
                    <a:pt x="255" y="46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8" name="Freeform 470">
              <a:extLst>
                <a:ext uri="{FF2B5EF4-FFF2-40B4-BE49-F238E27FC236}">
                  <a16:creationId xmlns:a16="http://schemas.microsoft.com/office/drawing/2014/main" id="{87EC30BC-2F90-F497-40FC-A23A6875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07"/>
              <a:ext cx="44" cy="33"/>
            </a:xfrm>
            <a:custGeom>
              <a:avLst/>
              <a:gdLst>
                <a:gd name="T0" fmla="*/ 255 w 260"/>
                <a:gd name="T1" fmla="*/ 46 h 196"/>
                <a:gd name="T2" fmla="*/ 255 w 260"/>
                <a:gd name="T3" fmla="*/ 46 h 196"/>
                <a:gd name="T4" fmla="*/ 252 w 260"/>
                <a:gd name="T5" fmla="*/ 45 h 196"/>
                <a:gd name="T6" fmla="*/ 248 w 260"/>
                <a:gd name="T7" fmla="*/ 41 h 196"/>
                <a:gd name="T8" fmla="*/ 240 w 260"/>
                <a:gd name="T9" fmla="*/ 35 h 196"/>
                <a:gd name="T10" fmla="*/ 229 w 260"/>
                <a:gd name="T11" fmla="*/ 28 h 196"/>
                <a:gd name="T12" fmla="*/ 214 w 260"/>
                <a:gd name="T13" fmla="*/ 20 h 196"/>
                <a:gd name="T14" fmla="*/ 195 w 260"/>
                <a:gd name="T15" fmla="*/ 13 h 196"/>
                <a:gd name="T16" fmla="*/ 172 w 260"/>
                <a:gd name="T17" fmla="*/ 8 h 196"/>
                <a:gd name="T18" fmla="*/ 145 w 260"/>
                <a:gd name="T19" fmla="*/ 2 h 196"/>
                <a:gd name="T20" fmla="*/ 115 w 260"/>
                <a:gd name="T21" fmla="*/ 0 h 196"/>
                <a:gd name="T22" fmla="*/ 79 w 260"/>
                <a:gd name="T23" fmla="*/ 1 h 196"/>
                <a:gd name="T24" fmla="*/ 79 w 260"/>
                <a:gd name="T25" fmla="*/ 1 h 196"/>
                <a:gd name="T26" fmla="*/ 58 w 260"/>
                <a:gd name="T27" fmla="*/ 6 h 196"/>
                <a:gd name="T28" fmla="*/ 38 w 260"/>
                <a:gd name="T29" fmla="*/ 16 h 196"/>
                <a:gd name="T30" fmla="*/ 22 w 260"/>
                <a:gd name="T31" fmla="*/ 30 h 196"/>
                <a:gd name="T32" fmla="*/ 10 w 260"/>
                <a:gd name="T33" fmla="*/ 46 h 196"/>
                <a:gd name="T34" fmla="*/ 3 w 260"/>
                <a:gd name="T35" fmla="*/ 66 h 196"/>
                <a:gd name="T36" fmla="*/ 0 w 260"/>
                <a:gd name="T37" fmla="*/ 88 h 196"/>
                <a:gd name="T38" fmla="*/ 3 w 260"/>
                <a:gd name="T39" fmla="*/ 110 h 196"/>
                <a:gd name="T40" fmla="*/ 13 w 260"/>
                <a:gd name="T41" fmla="*/ 132 h 196"/>
                <a:gd name="T42" fmla="*/ 30 w 260"/>
                <a:gd name="T43" fmla="*/ 152 h 196"/>
                <a:gd name="T44" fmla="*/ 55 w 260"/>
                <a:gd name="T45" fmla="*/ 171 h 196"/>
                <a:gd name="T46" fmla="*/ 55 w 260"/>
                <a:gd name="T47" fmla="*/ 171 h 196"/>
                <a:gd name="T48" fmla="*/ 81 w 260"/>
                <a:gd name="T49" fmla="*/ 186 h 196"/>
                <a:gd name="T50" fmla="*/ 106 w 260"/>
                <a:gd name="T51" fmla="*/ 193 h 196"/>
                <a:gd name="T52" fmla="*/ 128 w 260"/>
                <a:gd name="T53" fmla="*/ 196 h 196"/>
                <a:gd name="T54" fmla="*/ 149 w 260"/>
                <a:gd name="T55" fmla="*/ 194 h 196"/>
                <a:gd name="T56" fmla="*/ 168 w 260"/>
                <a:gd name="T57" fmla="*/ 189 h 196"/>
                <a:gd name="T58" fmla="*/ 186 w 260"/>
                <a:gd name="T59" fmla="*/ 181 h 196"/>
                <a:gd name="T60" fmla="*/ 201 w 260"/>
                <a:gd name="T61" fmla="*/ 170 h 196"/>
                <a:gd name="T62" fmla="*/ 215 w 260"/>
                <a:gd name="T63" fmla="*/ 159 h 196"/>
                <a:gd name="T64" fmla="*/ 227 w 260"/>
                <a:gd name="T65" fmla="*/ 147 h 196"/>
                <a:gd name="T66" fmla="*/ 239 w 260"/>
                <a:gd name="T67" fmla="*/ 137 h 196"/>
                <a:gd name="T68" fmla="*/ 239 w 260"/>
                <a:gd name="T69" fmla="*/ 137 h 196"/>
                <a:gd name="T70" fmla="*/ 248 w 260"/>
                <a:gd name="T71" fmla="*/ 125 h 196"/>
                <a:gd name="T72" fmla="*/ 255 w 260"/>
                <a:gd name="T73" fmla="*/ 113 h 196"/>
                <a:gd name="T74" fmla="*/ 259 w 260"/>
                <a:gd name="T75" fmla="*/ 100 h 196"/>
                <a:gd name="T76" fmla="*/ 260 w 260"/>
                <a:gd name="T77" fmla="*/ 89 h 196"/>
                <a:gd name="T78" fmla="*/ 260 w 260"/>
                <a:gd name="T79" fmla="*/ 77 h 196"/>
                <a:gd name="T80" fmla="*/ 260 w 260"/>
                <a:gd name="T81" fmla="*/ 67 h 196"/>
                <a:gd name="T82" fmla="*/ 258 w 260"/>
                <a:gd name="T83" fmla="*/ 59 h 196"/>
                <a:gd name="T84" fmla="*/ 256 w 260"/>
                <a:gd name="T85" fmla="*/ 52 h 196"/>
                <a:gd name="T86" fmla="*/ 255 w 260"/>
                <a:gd name="T87" fmla="*/ 48 h 196"/>
                <a:gd name="T88" fmla="*/ 255 w 260"/>
                <a:gd name="T89" fmla="*/ 46 h 196"/>
                <a:gd name="T90" fmla="*/ 255 w 260"/>
                <a:gd name="T91" fmla="*/ 4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196">
                  <a:moveTo>
                    <a:pt x="255" y="46"/>
                  </a:moveTo>
                  <a:lnTo>
                    <a:pt x="255" y="46"/>
                  </a:lnTo>
                  <a:lnTo>
                    <a:pt x="252" y="45"/>
                  </a:lnTo>
                  <a:lnTo>
                    <a:pt x="248" y="41"/>
                  </a:lnTo>
                  <a:lnTo>
                    <a:pt x="240" y="35"/>
                  </a:lnTo>
                  <a:lnTo>
                    <a:pt x="229" y="28"/>
                  </a:lnTo>
                  <a:lnTo>
                    <a:pt x="214" y="20"/>
                  </a:lnTo>
                  <a:lnTo>
                    <a:pt x="195" y="13"/>
                  </a:lnTo>
                  <a:lnTo>
                    <a:pt x="172" y="8"/>
                  </a:lnTo>
                  <a:lnTo>
                    <a:pt x="145" y="2"/>
                  </a:lnTo>
                  <a:lnTo>
                    <a:pt x="115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58" y="6"/>
                  </a:lnTo>
                  <a:lnTo>
                    <a:pt x="38" y="16"/>
                  </a:lnTo>
                  <a:lnTo>
                    <a:pt x="22" y="30"/>
                  </a:lnTo>
                  <a:lnTo>
                    <a:pt x="10" y="46"/>
                  </a:lnTo>
                  <a:lnTo>
                    <a:pt x="3" y="66"/>
                  </a:lnTo>
                  <a:lnTo>
                    <a:pt x="0" y="88"/>
                  </a:lnTo>
                  <a:lnTo>
                    <a:pt x="3" y="110"/>
                  </a:lnTo>
                  <a:lnTo>
                    <a:pt x="13" y="132"/>
                  </a:lnTo>
                  <a:lnTo>
                    <a:pt x="30" y="152"/>
                  </a:lnTo>
                  <a:lnTo>
                    <a:pt x="55" y="171"/>
                  </a:lnTo>
                  <a:lnTo>
                    <a:pt x="55" y="171"/>
                  </a:lnTo>
                  <a:lnTo>
                    <a:pt x="81" y="186"/>
                  </a:lnTo>
                  <a:lnTo>
                    <a:pt x="106" y="193"/>
                  </a:lnTo>
                  <a:lnTo>
                    <a:pt x="128" y="196"/>
                  </a:lnTo>
                  <a:lnTo>
                    <a:pt x="149" y="194"/>
                  </a:lnTo>
                  <a:lnTo>
                    <a:pt x="168" y="189"/>
                  </a:lnTo>
                  <a:lnTo>
                    <a:pt x="186" y="181"/>
                  </a:lnTo>
                  <a:lnTo>
                    <a:pt x="201" y="170"/>
                  </a:lnTo>
                  <a:lnTo>
                    <a:pt x="215" y="159"/>
                  </a:lnTo>
                  <a:lnTo>
                    <a:pt x="227" y="14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8" y="125"/>
                  </a:lnTo>
                  <a:lnTo>
                    <a:pt x="255" y="113"/>
                  </a:lnTo>
                  <a:lnTo>
                    <a:pt x="259" y="100"/>
                  </a:lnTo>
                  <a:lnTo>
                    <a:pt x="260" y="89"/>
                  </a:lnTo>
                  <a:lnTo>
                    <a:pt x="260" y="77"/>
                  </a:lnTo>
                  <a:lnTo>
                    <a:pt x="260" y="67"/>
                  </a:lnTo>
                  <a:lnTo>
                    <a:pt x="258" y="59"/>
                  </a:lnTo>
                  <a:lnTo>
                    <a:pt x="256" y="52"/>
                  </a:lnTo>
                  <a:lnTo>
                    <a:pt x="255" y="48"/>
                  </a:lnTo>
                  <a:lnTo>
                    <a:pt x="255" y="46"/>
                  </a:lnTo>
                  <a:lnTo>
                    <a:pt x="255" y="4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9" name="Freeform 471">
              <a:extLst>
                <a:ext uri="{FF2B5EF4-FFF2-40B4-BE49-F238E27FC236}">
                  <a16:creationId xmlns:a16="http://schemas.microsoft.com/office/drawing/2014/main" id="{BC1CFAB1-DF4A-A95B-889F-926E1692B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513"/>
              <a:ext cx="23" cy="20"/>
            </a:xfrm>
            <a:custGeom>
              <a:avLst/>
              <a:gdLst>
                <a:gd name="T0" fmla="*/ 60 w 137"/>
                <a:gd name="T1" fmla="*/ 120 h 120"/>
                <a:gd name="T2" fmla="*/ 60 w 137"/>
                <a:gd name="T3" fmla="*/ 120 h 120"/>
                <a:gd name="T4" fmla="*/ 57 w 137"/>
                <a:gd name="T5" fmla="*/ 120 h 120"/>
                <a:gd name="T6" fmla="*/ 50 w 137"/>
                <a:gd name="T7" fmla="*/ 119 h 120"/>
                <a:gd name="T8" fmla="*/ 39 w 137"/>
                <a:gd name="T9" fmla="*/ 116 h 120"/>
                <a:gd name="T10" fmla="*/ 28 w 137"/>
                <a:gd name="T11" fmla="*/ 113 h 120"/>
                <a:gd name="T12" fmla="*/ 16 w 137"/>
                <a:gd name="T13" fmla="*/ 108 h 120"/>
                <a:gd name="T14" fmla="*/ 7 w 137"/>
                <a:gd name="T15" fmla="*/ 101 h 120"/>
                <a:gd name="T16" fmla="*/ 1 w 137"/>
                <a:gd name="T17" fmla="*/ 91 h 120"/>
                <a:gd name="T18" fmla="*/ 0 w 137"/>
                <a:gd name="T19" fmla="*/ 79 h 120"/>
                <a:gd name="T20" fmla="*/ 6 w 137"/>
                <a:gd name="T21" fmla="*/ 63 h 120"/>
                <a:gd name="T22" fmla="*/ 20 w 137"/>
                <a:gd name="T23" fmla="*/ 45 h 120"/>
                <a:gd name="T24" fmla="*/ 20 w 137"/>
                <a:gd name="T25" fmla="*/ 45 h 120"/>
                <a:gd name="T26" fmla="*/ 38 w 137"/>
                <a:gd name="T27" fmla="*/ 26 h 120"/>
                <a:gd name="T28" fmla="*/ 56 w 137"/>
                <a:gd name="T29" fmla="*/ 13 h 120"/>
                <a:gd name="T30" fmla="*/ 70 w 137"/>
                <a:gd name="T31" fmla="*/ 5 h 120"/>
                <a:gd name="T32" fmla="*/ 85 w 137"/>
                <a:gd name="T33" fmla="*/ 1 h 120"/>
                <a:gd name="T34" fmla="*/ 96 w 137"/>
                <a:gd name="T35" fmla="*/ 0 h 120"/>
                <a:gd name="T36" fmla="*/ 108 w 137"/>
                <a:gd name="T37" fmla="*/ 2 h 120"/>
                <a:gd name="T38" fmla="*/ 116 w 137"/>
                <a:gd name="T39" fmla="*/ 7 h 120"/>
                <a:gd name="T40" fmla="*/ 125 w 137"/>
                <a:gd name="T41" fmla="*/ 13 h 120"/>
                <a:gd name="T42" fmla="*/ 131 w 137"/>
                <a:gd name="T43" fmla="*/ 21 h 120"/>
                <a:gd name="T44" fmla="*/ 135 w 137"/>
                <a:gd name="T45" fmla="*/ 30 h 120"/>
                <a:gd name="T46" fmla="*/ 135 w 137"/>
                <a:gd name="T47" fmla="*/ 30 h 120"/>
                <a:gd name="T48" fmla="*/ 137 w 137"/>
                <a:gd name="T49" fmla="*/ 37 h 120"/>
                <a:gd name="T50" fmla="*/ 136 w 137"/>
                <a:gd name="T51" fmla="*/ 47 h 120"/>
                <a:gd name="T52" fmla="*/ 134 w 137"/>
                <a:gd name="T53" fmla="*/ 57 h 120"/>
                <a:gd name="T54" fmla="*/ 130 w 137"/>
                <a:gd name="T55" fmla="*/ 68 h 120"/>
                <a:gd name="T56" fmla="*/ 124 w 137"/>
                <a:gd name="T57" fmla="*/ 78 h 120"/>
                <a:gd name="T58" fmla="*/ 115 w 137"/>
                <a:gd name="T59" fmla="*/ 88 h 120"/>
                <a:gd name="T60" fmla="*/ 105 w 137"/>
                <a:gd name="T61" fmla="*/ 98 h 120"/>
                <a:gd name="T62" fmla="*/ 92 w 137"/>
                <a:gd name="T63" fmla="*/ 106 h 120"/>
                <a:gd name="T64" fmla="*/ 78 w 137"/>
                <a:gd name="T65" fmla="*/ 113 h 120"/>
                <a:gd name="T66" fmla="*/ 60 w 137"/>
                <a:gd name="T67" fmla="*/ 120 h 120"/>
                <a:gd name="T68" fmla="*/ 60 w 137"/>
                <a:gd name="T6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120">
                  <a:moveTo>
                    <a:pt x="60" y="120"/>
                  </a:moveTo>
                  <a:lnTo>
                    <a:pt x="60" y="120"/>
                  </a:lnTo>
                  <a:lnTo>
                    <a:pt x="57" y="120"/>
                  </a:lnTo>
                  <a:lnTo>
                    <a:pt x="50" y="119"/>
                  </a:lnTo>
                  <a:lnTo>
                    <a:pt x="39" y="116"/>
                  </a:lnTo>
                  <a:lnTo>
                    <a:pt x="28" y="113"/>
                  </a:lnTo>
                  <a:lnTo>
                    <a:pt x="16" y="108"/>
                  </a:lnTo>
                  <a:lnTo>
                    <a:pt x="7" y="101"/>
                  </a:lnTo>
                  <a:lnTo>
                    <a:pt x="1" y="91"/>
                  </a:lnTo>
                  <a:lnTo>
                    <a:pt x="0" y="79"/>
                  </a:lnTo>
                  <a:lnTo>
                    <a:pt x="6" y="63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38" y="26"/>
                  </a:lnTo>
                  <a:lnTo>
                    <a:pt x="56" y="13"/>
                  </a:lnTo>
                  <a:lnTo>
                    <a:pt x="70" y="5"/>
                  </a:lnTo>
                  <a:lnTo>
                    <a:pt x="85" y="1"/>
                  </a:lnTo>
                  <a:lnTo>
                    <a:pt x="96" y="0"/>
                  </a:lnTo>
                  <a:lnTo>
                    <a:pt x="108" y="2"/>
                  </a:lnTo>
                  <a:lnTo>
                    <a:pt x="116" y="7"/>
                  </a:lnTo>
                  <a:lnTo>
                    <a:pt x="125" y="13"/>
                  </a:lnTo>
                  <a:lnTo>
                    <a:pt x="131" y="21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7" y="37"/>
                  </a:lnTo>
                  <a:lnTo>
                    <a:pt x="136" y="47"/>
                  </a:lnTo>
                  <a:lnTo>
                    <a:pt x="134" y="57"/>
                  </a:lnTo>
                  <a:lnTo>
                    <a:pt x="130" y="68"/>
                  </a:lnTo>
                  <a:lnTo>
                    <a:pt x="124" y="78"/>
                  </a:lnTo>
                  <a:lnTo>
                    <a:pt x="115" y="88"/>
                  </a:lnTo>
                  <a:lnTo>
                    <a:pt x="105" y="98"/>
                  </a:lnTo>
                  <a:lnTo>
                    <a:pt x="92" y="106"/>
                  </a:lnTo>
                  <a:lnTo>
                    <a:pt x="78" y="113"/>
                  </a:lnTo>
                  <a:lnTo>
                    <a:pt x="60" y="120"/>
                  </a:lnTo>
                  <a:lnTo>
                    <a:pt x="60" y="120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0" name="Freeform 472">
              <a:extLst>
                <a:ext uri="{FF2B5EF4-FFF2-40B4-BE49-F238E27FC236}">
                  <a16:creationId xmlns:a16="http://schemas.microsoft.com/office/drawing/2014/main" id="{60A82165-8FD7-3498-7954-2E1BA9809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513"/>
              <a:ext cx="23" cy="20"/>
            </a:xfrm>
            <a:custGeom>
              <a:avLst/>
              <a:gdLst>
                <a:gd name="T0" fmla="*/ 60 w 137"/>
                <a:gd name="T1" fmla="*/ 120 h 120"/>
                <a:gd name="T2" fmla="*/ 60 w 137"/>
                <a:gd name="T3" fmla="*/ 120 h 120"/>
                <a:gd name="T4" fmla="*/ 57 w 137"/>
                <a:gd name="T5" fmla="*/ 120 h 120"/>
                <a:gd name="T6" fmla="*/ 50 w 137"/>
                <a:gd name="T7" fmla="*/ 119 h 120"/>
                <a:gd name="T8" fmla="*/ 39 w 137"/>
                <a:gd name="T9" fmla="*/ 116 h 120"/>
                <a:gd name="T10" fmla="*/ 28 w 137"/>
                <a:gd name="T11" fmla="*/ 113 h 120"/>
                <a:gd name="T12" fmla="*/ 16 w 137"/>
                <a:gd name="T13" fmla="*/ 108 h 120"/>
                <a:gd name="T14" fmla="*/ 7 w 137"/>
                <a:gd name="T15" fmla="*/ 101 h 120"/>
                <a:gd name="T16" fmla="*/ 1 w 137"/>
                <a:gd name="T17" fmla="*/ 91 h 120"/>
                <a:gd name="T18" fmla="*/ 0 w 137"/>
                <a:gd name="T19" fmla="*/ 79 h 120"/>
                <a:gd name="T20" fmla="*/ 6 w 137"/>
                <a:gd name="T21" fmla="*/ 63 h 120"/>
                <a:gd name="T22" fmla="*/ 20 w 137"/>
                <a:gd name="T23" fmla="*/ 45 h 120"/>
                <a:gd name="T24" fmla="*/ 20 w 137"/>
                <a:gd name="T25" fmla="*/ 45 h 120"/>
                <a:gd name="T26" fmla="*/ 38 w 137"/>
                <a:gd name="T27" fmla="*/ 26 h 120"/>
                <a:gd name="T28" fmla="*/ 56 w 137"/>
                <a:gd name="T29" fmla="*/ 13 h 120"/>
                <a:gd name="T30" fmla="*/ 70 w 137"/>
                <a:gd name="T31" fmla="*/ 5 h 120"/>
                <a:gd name="T32" fmla="*/ 85 w 137"/>
                <a:gd name="T33" fmla="*/ 1 h 120"/>
                <a:gd name="T34" fmla="*/ 96 w 137"/>
                <a:gd name="T35" fmla="*/ 0 h 120"/>
                <a:gd name="T36" fmla="*/ 108 w 137"/>
                <a:gd name="T37" fmla="*/ 2 h 120"/>
                <a:gd name="T38" fmla="*/ 116 w 137"/>
                <a:gd name="T39" fmla="*/ 7 h 120"/>
                <a:gd name="T40" fmla="*/ 125 w 137"/>
                <a:gd name="T41" fmla="*/ 13 h 120"/>
                <a:gd name="T42" fmla="*/ 131 w 137"/>
                <a:gd name="T43" fmla="*/ 21 h 120"/>
                <a:gd name="T44" fmla="*/ 135 w 137"/>
                <a:gd name="T45" fmla="*/ 30 h 120"/>
                <a:gd name="T46" fmla="*/ 135 w 137"/>
                <a:gd name="T47" fmla="*/ 30 h 120"/>
                <a:gd name="T48" fmla="*/ 137 w 137"/>
                <a:gd name="T49" fmla="*/ 37 h 120"/>
                <a:gd name="T50" fmla="*/ 136 w 137"/>
                <a:gd name="T51" fmla="*/ 47 h 120"/>
                <a:gd name="T52" fmla="*/ 134 w 137"/>
                <a:gd name="T53" fmla="*/ 57 h 120"/>
                <a:gd name="T54" fmla="*/ 130 w 137"/>
                <a:gd name="T55" fmla="*/ 68 h 120"/>
                <a:gd name="T56" fmla="*/ 124 w 137"/>
                <a:gd name="T57" fmla="*/ 78 h 120"/>
                <a:gd name="T58" fmla="*/ 115 w 137"/>
                <a:gd name="T59" fmla="*/ 88 h 120"/>
                <a:gd name="T60" fmla="*/ 105 w 137"/>
                <a:gd name="T61" fmla="*/ 98 h 120"/>
                <a:gd name="T62" fmla="*/ 92 w 137"/>
                <a:gd name="T63" fmla="*/ 106 h 120"/>
                <a:gd name="T64" fmla="*/ 78 w 137"/>
                <a:gd name="T65" fmla="*/ 113 h 120"/>
                <a:gd name="T66" fmla="*/ 60 w 137"/>
                <a:gd name="T67" fmla="*/ 120 h 120"/>
                <a:gd name="T68" fmla="*/ 60 w 137"/>
                <a:gd name="T6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120">
                  <a:moveTo>
                    <a:pt x="60" y="120"/>
                  </a:moveTo>
                  <a:lnTo>
                    <a:pt x="60" y="120"/>
                  </a:lnTo>
                  <a:lnTo>
                    <a:pt x="57" y="120"/>
                  </a:lnTo>
                  <a:lnTo>
                    <a:pt x="50" y="119"/>
                  </a:lnTo>
                  <a:lnTo>
                    <a:pt x="39" y="116"/>
                  </a:lnTo>
                  <a:lnTo>
                    <a:pt x="28" y="113"/>
                  </a:lnTo>
                  <a:lnTo>
                    <a:pt x="16" y="108"/>
                  </a:lnTo>
                  <a:lnTo>
                    <a:pt x="7" y="101"/>
                  </a:lnTo>
                  <a:lnTo>
                    <a:pt x="1" y="91"/>
                  </a:lnTo>
                  <a:lnTo>
                    <a:pt x="0" y="79"/>
                  </a:lnTo>
                  <a:lnTo>
                    <a:pt x="6" y="63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38" y="26"/>
                  </a:lnTo>
                  <a:lnTo>
                    <a:pt x="56" y="13"/>
                  </a:lnTo>
                  <a:lnTo>
                    <a:pt x="70" y="5"/>
                  </a:lnTo>
                  <a:lnTo>
                    <a:pt x="85" y="1"/>
                  </a:lnTo>
                  <a:lnTo>
                    <a:pt x="96" y="0"/>
                  </a:lnTo>
                  <a:lnTo>
                    <a:pt x="108" y="2"/>
                  </a:lnTo>
                  <a:lnTo>
                    <a:pt x="116" y="7"/>
                  </a:lnTo>
                  <a:lnTo>
                    <a:pt x="125" y="13"/>
                  </a:lnTo>
                  <a:lnTo>
                    <a:pt x="131" y="21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7" y="37"/>
                  </a:lnTo>
                  <a:lnTo>
                    <a:pt x="136" y="47"/>
                  </a:lnTo>
                  <a:lnTo>
                    <a:pt x="134" y="57"/>
                  </a:lnTo>
                  <a:lnTo>
                    <a:pt x="130" y="68"/>
                  </a:lnTo>
                  <a:lnTo>
                    <a:pt x="124" y="78"/>
                  </a:lnTo>
                  <a:lnTo>
                    <a:pt x="115" y="88"/>
                  </a:lnTo>
                  <a:lnTo>
                    <a:pt x="105" y="98"/>
                  </a:lnTo>
                  <a:lnTo>
                    <a:pt x="92" y="106"/>
                  </a:lnTo>
                  <a:lnTo>
                    <a:pt x="78" y="113"/>
                  </a:lnTo>
                  <a:lnTo>
                    <a:pt x="60" y="120"/>
                  </a:lnTo>
                  <a:lnTo>
                    <a:pt x="60" y="12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1" name="Freeform 473">
              <a:extLst>
                <a:ext uri="{FF2B5EF4-FFF2-40B4-BE49-F238E27FC236}">
                  <a16:creationId xmlns:a16="http://schemas.microsoft.com/office/drawing/2014/main" id="{477809AB-717C-0404-DFDD-3142AC308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496"/>
              <a:ext cx="25" cy="29"/>
            </a:xfrm>
            <a:custGeom>
              <a:avLst/>
              <a:gdLst>
                <a:gd name="T0" fmla="*/ 127 w 147"/>
                <a:gd name="T1" fmla="*/ 36 h 173"/>
                <a:gd name="T2" fmla="*/ 127 w 147"/>
                <a:gd name="T3" fmla="*/ 36 h 173"/>
                <a:gd name="T4" fmla="*/ 126 w 147"/>
                <a:gd name="T5" fmla="*/ 35 h 173"/>
                <a:gd name="T6" fmla="*/ 123 w 147"/>
                <a:gd name="T7" fmla="*/ 32 h 173"/>
                <a:gd name="T8" fmla="*/ 119 w 147"/>
                <a:gd name="T9" fmla="*/ 27 h 173"/>
                <a:gd name="T10" fmla="*/ 112 w 147"/>
                <a:gd name="T11" fmla="*/ 22 h 173"/>
                <a:gd name="T12" fmla="*/ 106 w 147"/>
                <a:gd name="T13" fmla="*/ 15 h 173"/>
                <a:gd name="T14" fmla="*/ 98 w 147"/>
                <a:gd name="T15" fmla="*/ 9 h 173"/>
                <a:gd name="T16" fmla="*/ 89 w 147"/>
                <a:gd name="T17" fmla="*/ 5 h 173"/>
                <a:gd name="T18" fmla="*/ 80 w 147"/>
                <a:gd name="T19" fmla="*/ 1 h 173"/>
                <a:gd name="T20" fmla="*/ 71 w 147"/>
                <a:gd name="T21" fmla="*/ 0 h 173"/>
                <a:gd name="T22" fmla="*/ 61 w 147"/>
                <a:gd name="T23" fmla="*/ 2 h 173"/>
                <a:gd name="T24" fmla="*/ 61 w 147"/>
                <a:gd name="T25" fmla="*/ 2 h 173"/>
                <a:gd name="T26" fmla="*/ 52 w 147"/>
                <a:gd name="T27" fmla="*/ 4 h 173"/>
                <a:gd name="T28" fmla="*/ 41 w 147"/>
                <a:gd name="T29" fmla="*/ 8 h 173"/>
                <a:gd name="T30" fmla="*/ 29 w 147"/>
                <a:gd name="T31" fmla="*/ 14 h 173"/>
                <a:gd name="T32" fmla="*/ 19 w 147"/>
                <a:gd name="T33" fmla="*/ 23 h 173"/>
                <a:gd name="T34" fmla="*/ 9 w 147"/>
                <a:gd name="T35" fmla="*/ 33 h 173"/>
                <a:gd name="T36" fmla="*/ 2 w 147"/>
                <a:gd name="T37" fmla="*/ 46 h 173"/>
                <a:gd name="T38" fmla="*/ 0 w 147"/>
                <a:gd name="T39" fmla="*/ 62 h 173"/>
                <a:gd name="T40" fmla="*/ 1 w 147"/>
                <a:gd name="T41" fmla="*/ 82 h 173"/>
                <a:gd name="T42" fmla="*/ 8 w 147"/>
                <a:gd name="T43" fmla="*/ 105 h 173"/>
                <a:gd name="T44" fmla="*/ 22 w 147"/>
                <a:gd name="T45" fmla="*/ 132 h 173"/>
                <a:gd name="T46" fmla="*/ 22 w 147"/>
                <a:gd name="T47" fmla="*/ 132 h 173"/>
                <a:gd name="T48" fmla="*/ 38 w 147"/>
                <a:gd name="T49" fmla="*/ 154 h 173"/>
                <a:gd name="T50" fmla="*/ 54 w 147"/>
                <a:gd name="T51" fmla="*/ 167 h 173"/>
                <a:gd name="T52" fmla="*/ 70 w 147"/>
                <a:gd name="T53" fmla="*/ 173 h 173"/>
                <a:gd name="T54" fmla="*/ 85 w 147"/>
                <a:gd name="T55" fmla="*/ 172 h 173"/>
                <a:gd name="T56" fmla="*/ 99 w 147"/>
                <a:gd name="T57" fmla="*/ 166 h 173"/>
                <a:gd name="T58" fmla="*/ 111 w 147"/>
                <a:gd name="T59" fmla="*/ 157 h 173"/>
                <a:gd name="T60" fmla="*/ 122 w 147"/>
                <a:gd name="T61" fmla="*/ 147 h 173"/>
                <a:gd name="T62" fmla="*/ 131 w 147"/>
                <a:gd name="T63" fmla="*/ 135 h 173"/>
                <a:gd name="T64" fmla="*/ 137 w 147"/>
                <a:gd name="T65" fmla="*/ 125 h 173"/>
                <a:gd name="T66" fmla="*/ 142 w 147"/>
                <a:gd name="T67" fmla="*/ 116 h 173"/>
                <a:gd name="T68" fmla="*/ 142 w 147"/>
                <a:gd name="T69" fmla="*/ 116 h 173"/>
                <a:gd name="T70" fmla="*/ 145 w 147"/>
                <a:gd name="T71" fmla="*/ 106 h 173"/>
                <a:gd name="T72" fmla="*/ 147 w 147"/>
                <a:gd name="T73" fmla="*/ 96 h 173"/>
                <a:gd name="T74" fmla="*/ 146 w 147"/>
                <a:gd name="T75" fmla="*/ 84 h 173"/>
                <a:gd name="T76" fmla="*/ 144 w 147"/>
                <a:gd name="T77" fmla="*/ 74 h 173"/>
                <a:gd name="T78" fmla="*/ 140 w 147"/>
                <a:gd name="T79" fmla="*/ 64 h 173"/>
                <a:gd name="T80" fmla="*/ 136 w 147"/>
                <a:gd name="T81" fmla="*/ 55 h 173"/>
                <a:gd name="T82" fmla="*/ 133 w 147"/>
                <a:gd name="T83" fmla="*/ 48 h 173"/>
                <a:gd name="T84" fmla="*/ 130 w 147"/>
                <a:gd name="T85" fmla="*/ 41 h 173"/>
                <a:gd name="T86" fmla="*/ 128 w 147"/>
                <a:gd name="T87" fmla="*/ 38 h 173"/>
                <a:gd name="T88" fmla="*/ 127 w 147"/>
                <a:gd name="T89" fmla="*/ 36 h 173"/>
                <a:gd name="T90" fmla="*/ 127 w 147"/>
                <a:gd name="T91" fmla="*/ 3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7" h="173">
                  <a:moveTo>
                    <a:pt x="127" y="36"/>
                  </a:moveTo>
                  <a:lnTo>
                    <a:pt x="127" y="36"/>
                  </a:lnTo>
                  <a:lnTo>
                    <a:pt x="126" y="35"/>
                  </a:lnTo>
                  <a:lnTo>
                    <a:pt x="123" y="32"/>
                  </a:lnTo>
                  <a:lnTo>
                    <a:pt x="119" y="27"/>
                  </a:lnTo>
                  <a:lnTo>
                    <a:pt x="112" y="22"/>
                  </a:lnTo>
                  <a:lnTo>
                    <a:pt x="106" y="15"/>
                  </a:lnTo>
                  <a:lnTo>
                    <a:pt x="98" y="9"/>
                  </a:lnTo>
                  <a:lnTo>
                    <a:pt x="89" y="5"/>
                  </a:lnTo>
                  <a:lnTo>
                    <a:pt x="80" y="1"/>
                  </a:lnTo>
                  <a:lnTo>
                    <a:pt x="7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2" y="4"/>
                  </a:lnTo>
                  <a:lnTo>
                    <a:pt x="41" y="8"/>
                  </a:lnTo>
                  <a:lnTo>
                    <a:pt x="29" y="14"/>
                  </a:lnTo>
                  <a:lnTo>
                    <a:pt x="19" y="23"/>
                  </a:lnTo>
                  <a:lnTo>
                    <a:pt x="9" y="33"/>
                  </a:lnTo>
                  <a:lnTo>
                    <a:pt x="2" y="46"/>
                  </a:lnTo>
                  <a:lnTo>
                    <a:pt x="0" y="62"/>
                  </a:lnTo>
                  <a:lnTo>
                    <a:pt x="1" y="82"/>
                  </a:lnTo>
                  <a:lnTo>
                    <a:pt x="8" y="105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38" y="154"/>
                  </a:lnTo>
                  <a:lnTo>
                    <a:pt x="54" y="167"/>
                  </a:lnTo>
                  <a:lnTo>
                    <a:pt x="70" y="173"/>
                  </a:lnTo>
                  <a:lnTo>
                    <a:pt x="85" y="172"/>
                  </a:lnTo>
                  <a:lnTo>
                    <a:pt x="99" y="166"/>
                  </a:lnTo>
                  <a:lnTo>
                    <a:pt x="111" y="157"/>
                  </a:lnTo>
                  <a:lnTo>
                    <a:pt x="122" y="147"/>
                  </a:lnTo>
                  <a:lnTo>
                    <a:pt x="131" y="135"/>
                  </a:lnTo>
                  <a:lnTo>
                    <a:pt x="137" y="125"/>
                  </a:lnTo>
                  <a:lnTo>
                    <a:pt x="142" y="116"/>
                  </a:lnTo>
                  <a:lnTo>
                    <a:pt x="142" y="116"/>
                  </a:lnTo>
                  <a:lnTo>
                    <a:pt x="145" y="106"/>
                  </a:lnTo>
                  <a:lnTo>
                    <a:pt x="147" y="96"/>
                  </a:lnTo>
                  <a:lnTo>
                    <a:pt x="146" y="84"/>
                  </a:lnTo>
                  <a:lnTo>
                    <a:pt x="144" y="74"/>
                  </a:lnTo>
                  <a:lnTo>
                    <a:pt x="140" y="64"/>
                  </a:lnTo>
                  <a:lnTo>
                    <a:pt x="136" y="55"/>
                  </a:lnTo>
                  <a:lnTo>
                    <a:pt x="133" y="48"/>
                  </a:lnTo>
                  <a:lnTo>
                    <a:pt x="130" y="41"/>
                  </a:lnTo>
                  <a:lnTo>
                    <a:pt x="128" y="38"/>
                  </a:lnTo>
                  <a:lnTo>
                    <a:pt x="127" y="36"/>
                  </a:lnTo>
                  <a:lnTo>
                    <a:pt x="127" y="36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2" name="Freeform 474">
              <a:extLst>
                <a:ext uri="{FF2B5EF4-FFF2-40B4-BE49-F238E27FC236}">
                  <a16:creationId xmlns:a16="http://schemas.microsoft.com/office/drawing/2014/main" id="{4F654D90-BFD3-D410-35E5-20169C9E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496"/>
              <a:ext cx="25" cy="29"/>
            </a:xfrm>
            <a:custGeom>
              <a:avLst/>
              <a:gdLst>
                <a:gd name="T0" fmla="*/ 127 w 147"/>
                <a:gd name="T1" fmla="*/ 36 h 173"/>
                <a:gd name="T2" fmla="*/ 127 w 147"/>
                <a:gd name="T3" fmla="*/ 36 h 173"/>
                <a:gd name="T4" fmla="*/ 126 w 147"/>
                <a:gd name="T5" fmla="*/ 35 h 173"/>
                <a:gd name="T6" fmla="*/ 123 w 147"/>
                <a:gd name="T7" fmla="*/ 32 h 173"/>
                <a:gd name="T8" fmla="*/ 119 w 147"/>
                <a:gd name="T9" fmla="*/ 27 h 173"/>
                <a:gd name="T10" fmla="*/ 112 w 147"/>
                <a:gd name="T11" fmla="*/ 22 h 173"/>
                <a:gd name="T12" fmla="*/ 106 w 147"/>
                <a:gd name="T13" fmla="*/ 15 h 173"/>
                <a:gd name="T14" fmla="*/ 98 w 147"/>
                <a:gd name="T15" fmla="*/ 9 h 173"/>
                <a:gd name="T16" fmla="*/ 89 w 147"/>
                <a:gd name="T17" fmla="*/ 5 h 173"/>
                <a:gd name="T18" fmla="*/ 80 w 147"/>
                <a:gd name="T19" fmla="*/ 1 h 173"/>
                <a:gd name="T20" fmla="*/ 71 w 147"/>
                <a:gd name="T21" fmla="*/ 0 h 173"/>
                <a:gd name="T22" fmla="*/ 61 w 147"/>
                <a:gd name="T23" fmla="*/ 2 h 173"/>
                <a:gd name="T24" fmla="*/ 61 w 147"/>
                <a:gd name="T25" fmla="*/ 2 h 173"/>
                <a:gd name="T26" fmla="*/ 52 w 147"/>
                <a:gd name="T27" fmla="*/ 4 h 173"/>
                <a:gd name="T28" fmla="*/ 41 w 147"/>
                <a:gd name="T29" fmla="*/ 8 h 173"/>
                <a:gd name="T30" fmla="*/ 29 w 147"/>
                <a:gd name="T31" fmla="*/ 14 h 173"/>
                <a:gd name="T32" fmla="*/ 19 w 147"/>
                <a:gd name="T33" fmla="*/ 23 h 173"/>
                <a:gd name="T34" fmla="*/ 9 w 147"/>
                <a:gd name="T35" fmla="*/ 33 h 173"/>
                <a:gd name="T36" fmla="*/ 2 w 147"/>
                <a:gd name="T37" fmla="*/ 46 h 173"/>
                <a:gd name="T38" fmla="*/ 0 w 147"/>
                <a:gd name="T39" fmla="*/ 62 h 173"/>
                <a:gd name="T40" fmla="*/ 1 w 147"/>
                <a:gd name="T41" fmla="*/ 82 h 173"/>
                <a:gd name="T42" fmla="*/ 8 w 147"/>
                <a:gd name="T43" fmla="*/ 105 h 173"/>
                <a:gd name="T44" fmla="*/ 22 w 147"/>
                <a:gd name="T45" fmla="*/ 132 h 173"/>
                <a:gd name="T46" fmla="*/ 22 w 147"/>
                <a:gd name="T47" fmla="*/ 132 h 173"/>
                <a:gd name="T48" fmla="*/ 38 w 147"/>
                <a:gd name="T49" fmla="*/ 154 h 173"/>
                <a:gd name="T50" fmla="*/ 54 w 147"/>
                <a:gd name="T51" fmla="*/ 167 h 173"/>
                <a:gd name="T52" fmla="*/ 70 w 147"/>
                <a:gd name="T53" fmla="*/ 173 h 173"/>
                <a:gd name="T54" fmla="*/ 85 w 147"/>
                <a:gd name="T55" fmla="*/ 172 h 173"/>
                <a:gd name="T56" fmla="*/ 99 w 147"/>
                <a:gd name="T57" fmla="*/ 166 h 173"/>
                <a:gd name="T58" fmla="*/ 111 w 147"/>
                <a:gd name="T59" fmla="*/ 157 h 173"/>
                <a:gd name="T60" fmla="*/ 122 w 147"/>
                <a:gd name="T61" fmla="*/ 147 h 173"/>
                <a:gd name="T62" fmla="*/ 131 w 147"/>
                <a:gd name="T63" fmla="*/ 135 h 173"/>
                <a:gd name="T64" fmla="*/ 137 w 147"/>
                <a:gd name="T65" fmla="*/ 125 h 173"/>
                <a:gd name="T66" fmla="*/ 142 w 147"/>
                <a:gd name="T67" fmla="*/ 116 h 173"/>
                <a:gd name="T68" fmla="*/ 142 w 147"/>
                <a:gd name="T69" fmla="*/ 116 h 173"/>
                <a:gd name="T70" fmla="*/ 145 w 147"/>
                <a:gd name="T71" fmla="*/ 106 h 173"/>
                <a:gd name="T72" fmla="*/ 147 w 147"/>
                <a:gd name="T73" fmla="*/ 96 h 173"/>
                <a:gd name="T74" fmla="*/ 146 w 147"/>
                <a:gd name="T75" fmla="*/ 84 h 173"/>
                <a:gd name="T76" fmla="*/ 144 w 147"/>
                <a:gd name="T77" fmla="*/ 74 h 173"/>
                <a:gd name="T78" fmla="*/ 140 w 147"/>
                <a:gd name="T79" fmla="*/ 64 h 173"/>
                <a:gd name="T80" fmla="*/ 136 w 147"/>
                <a:gd name="T81" fmla="*/ 55 h 173"/>
                <a:gd name="T82" fmla="*/ 133 w 147"/>
                <a:gd name="T83" fmla="*/ 48 h 173"/>
                <a:gd name="T84" fmla="*/ 130 w 147"/>
                <a:gd name="T85" fmla="*/ 41 h 173"/>
                <a:gd name="T86" fmla="*/ 128 w 147"/>
                <a:gd name="T87" fmla="*/ 38 h 173"/>
                <a:gd name="T88" fmla="*/ 127 w 147"/>
                <a:gd name="T89" fmla="*/ 36 h 173"/>
                <a:gd name="T90" fmla="*/ 127 w 147"/>
                <a:gd name="T91" fmla="*/ 3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7" h="173">
                  <a:moveTo>
                    <a:pt x="127" y="36"/>
                  </a:moveTo>
                  <a:lnTo>
                    <a:pt x="127" y="36"/>
                  </a:lnTo>
                  <a:lnTo>
                    <a:pt x="126" y="35"/>
                  </a:lnTo>
                  <a:lnTo>
                    <a:pt x="123" y="32"/>
                  </a:lnTo>
                  <a:lnTo>
                    <a:pt x="119" y="27"/>
                  </a:lnTo>
                  <a:lnTo>
                    <a:pt x="112" y="22"/>
                  </a:lnTo>
                  <a:lnTo>
                    <a:pt x="106" y="15"/>
                  </a:lnTo>
                  <a:lnTo>
                    <a:pt x="98" y="9"/>
                  </a:lnTo>
                  <a:lnTo>
                    <a:pt x="89" y="5"/>
                  </a:lnTo>
                  <a:lnTo>
                    <a:pt x="80" y="1"/>
                  </a:lnTo>
                  <a:lnTo>
                    <a:pt x="7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2" y="4"/>
                  </a:lnTo>
                  <a:lnTo>
                    <a:pt x="41" y="8"/>
                  </a:lnTo>
                  <a:lnTo>
                    <a:pt x="29" y="14"/>
                  </a:lnTo>
                  <a:lnTo>
                    <a:pt x="19" y="23"/>
                  </a:lnTo>
                  <a:lnTo>
                    <a:pt x="9" y="33"/>
                  </a:lnTo>
                  <a:lnTo>
                    <a:pt x="2" y="46"/>
                  </a:lnTo>
                  <a:lnTo>
                    <a:pt x="0" y="62"/>
                  </a:lnTo>
                  <a:lnTo>
                    <a:pt x="1" y="82"/>
                  </a:lnTo>
                  <a:lnTo>
                    <a:pt x="8" y="105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38" y="154"/>
                  </a:lnTo>
                  <a:lnTo>
                    <a:pt x="54" y="167"/>
                  </a:lnTo>
                  <a:lnTo>
                    <a:pt x="70" y="173"/>
                  </a:lnTo>
                  <a:lnTo>
                    <a:pt x="85" y="172"/>
                  </a:lnTo>
                  <a:lnTo>
                    <a:pt x="99" y="166"/>
                  </a:lnTo>
                  <a:lnTo>
                    <a:pt x="111" y="157"/>
                  </a:lnTo>
                  <a:lnTo>
                    <a:pt x="122" y="147"/>
                  </a:lnTo>
                  <a:lnTo>
                    <a:pt x="131" y="135"/>
                  </a:lnTo>
                  <a:lnTo>
                    <a:pt x="137" y="125"/>
                  </a:lnTo>
                  <a:lnTo>
                    <a:pt x="142" y="116"/>
                  </a:lnTo>
                  <a:lnTo>
                    <a:pt x="142" y="116"/>
                  </a:lnTo>
                  <a:lnTo>
                    <a:pt x="145" y="106"/>
                  </a:lnTo>
                  <a:lnTo>
                    <a:pt x="147" y="96"/>
                  </a:lnTo>
                  <a:lnTo>
                    <a:pt x="146" y="84"/>
                  </a:lnTo>
                  <a:lnTo>
                    <a:pt x="144" y="74"/>
                  </a:lnTo>
                  <a:lnTo>
                    <a:pt x="140" y="64"/>
                  </a:lnTo>
                  <a:lnTo>
                    <a:pt x="136" y="55"/>
                  </a:lnTo>
                  <a:lnTo>
                    <a:pt x="133" y="48"/>
                  </a:lnTo>
                  <a:lnTo>
                    <a:pt x="130" y="41"/>
                  </a:lnTo>
                  <a:lnTo>
                    <a:pt x="128" y="38"/>
                  </a:lnTo>
                  <a:lnTo>
                    <a:pt x="127" y="36"/>
                  </a:lnTo>
                  <a:lnTo>
                    <a:pt x="127" y="3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3" name="Freeform 475">
              <a:extLst>
                <a:ext uri="{FF2B5EF4-FFF2-40B4-BE49-F238E27FC236}">
                  <a16:creationId xmlns:a16="http://schemas.microsoft.com/office/drawing/2014/main" id="{51610E3F-45D3-DFB9-1896-B50963419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504"/>
              <a:ext cx="11" cy="16"/>
            </a:xfrm>
            <a:custGeom>
              <a:avLst/>
              <a:gdLst>
                <a:gd name="T0" fmla="*/ 26 w 63"/>
                <a:gd name="T1" fmla="*/ 41 h 91"/>
                <a:gd name="T2" fmla="*/ 23 w 63"/>
                <a:gd name="T3" fmla="*/ 42 h 91"/>
                <a:gd name="T4" fmla="*/ 17 w 63"/>
                <a:gd name="T5" fmla="*/ 42 h 91"/>
                <a:gd name="T6" fmla="*/ 11 w 63"/>
                <a:gd name="T7" fmla="*/ 41 h 91"/>
                <a:gd name="T8" fmla="*/ 4 w 63"/>
                <a:gd name="T9" fmla="*/ 38 h 91"/>
                <a:gd name="T10" fmla="*/ 1 w 63"/>
                <a:gd name="T11" fmla="*/ 31 h 91"/>
                <a:gd name="T12" fmla="*/ 0 w 63"/>
                <a:gd name="T13" fmla="*/ 26 h 91"/>
                <a:gd name="T14" fmla="*/ 2 w 63"/>
                <a:gd name="T15" fmla="*/ 14 h 91"/>
                <a:gd name="T16" fmla="*/ 9 w 63"/>
                <a:gd name="T17" fmla="*/ 4 h 91"/>
                <a:gd name="T18" fmla="*/ 22 w 63"/>
                <a:gd name="T19" fmla="*/ 0 h 91"/>
                <a:gd name="T20" fmla="*/ 40 w 63"/>
                <a:gd name="T21" fmla="*/ 7 h 91"/>
                <a:gd name="T22" fmla="*/ 51 w 63"/>
                <a:gd name="T23" fmla="*/ 16 h 91"/>
                <a:gd name="T24" fmla="*/ 62 w 63"/>
                <a:gd name="T25" fmla="*/ 38 h 91"/>
                <a:gd name="T26" fmla="*/ 61 w 63"/>
                <a:gd name="T27" fmla="*/ 57 h 91"/>
                <a:gd name="T28" fmla="*/ 52 w 63"/>
                <a:gd name="T29" fmla="*/ 72 h 91"/>
                <a:gd name="T30" fmla="*/ 41 w 63"/>
                <a:gd name="T31" fmla="*/ 82 h 91"/>
                <a:gd name="T32" fmla="*/ 36 w 63"/>
                <a:gd name="T33" fmla="*/ 86 h 91"/>
                <a:gd name="T34" fmla="*/ 34 w 63"/>
                <a:gd name="T35" fmla="*/ 88 h 91"/>
                <a:gd name="T36" fmla="*/ 27 w 63"/>
                <a:gd name="T37" fmla="*/ 91 h 91"/>
                <a:gd name="T38" fmla="*/ 18 w 63"/>
                <a:gd name="T39" fmla="*/ 91 h 91"/>
                <a:gd name="T40" fmla="*/ 10 w 63"/>
                <a:gd name="T41" fmla="*/ 90 h 91"/>
                <a:gd name="T42" fmla="*/ 6 w 63"/>
                <a:gd name="T43" fmla="*/ 85 h 91"/>
                <a:gd name="T44" fmla="*/ 6 w 63"/>
                <a:gd name="T45" fmla="*/ 82 h 91"/>
                <a:gd name="T46" fmla="*/ 6 w 63"/>
                <a:gd name="T47" fmla="*/ 73 h 91"/>
                <a:gd name="T48" fmla="*/ 9 w 63"/>
                <a:gd name="T49" fmla="*/ 66 h 91"/>
                <a:gd name="T50" fmla="*/ 12 w 63"/>
                <a:gd name="T51" fmla="*/ 61 h 91"/>
                <a:gd name="T52" fmla="*/ 16 w 63"/>
                <a:gd name="T53" fmla="*/ 58 h 91"/>
                <a:gd name="T54" fmla="*/ 20 w 63"/>
                <a:gd name="T55" fmla="*/ 57 h 91"/>
                <a:gd name="T56" fmla="*/ 23 w 63"/>
                <a:gd name="T57" fmla="*/ 57 h 91"/>
                <a:gd name="T58" fmla="*/ 28 w 63"/>
                <a:gd name="T59" fmla="*/ 56 h 91"/>
                <a:gd name="T60" fmla="*/ 30 w 63"/>
                <a:gd name="T61" fmla="*/ 55 h 91"/>
                <a:gd name="T62" fmla="*/ 30 w 63"/>
                <a:gd name="T63" fmla="*/ 52 h 91"/>
                <a:gd name="T64" fmla="*/ 28 w 63"/>
                <a:gd name="T65" fmla="*/ 49 h 91"/>
                <a:gd name="T66" fmla="*/ 26 w 63"/>
                <a:gd name="T67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91">
                  <a:moveTo>
                    <a:pt x="26" y="41"/>
                  </a:moveTo>
                  <a:lnTo>
                    <a:pt x="26" y="41"/>
                  </a:lnTo>
                  <a:lnTo>
                    <a:pt x="25" y="41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1" y="41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31" y="2"/>
                  </a:lnTo>
                  <a:lnTo>
                    <a:pt x="40" y="7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9" y="28"/>
                  </a:lnTo>
                  <a:lnTo>
                    <a:pt x="62" y="38"/>
                  </a:lnTo>
                  <a:lnTo>
                    <a:pt x="63" y="48"/>
                  </a:lnTo>
                  <a:lnTo>
                    <a:pt x="61" y="57"/>
                  </a:lnTo>
                  <a:lnTo>
                    <a:pt x="57" y="65"/>
                  </a:lnTo>
                  <a:lnTo>
                    <a:pt x="52" y="72"/>
                  </a:lnTo>
                  <a:lnTo>
                    <a:pt x="46" y="77"/>
                  </a:lnTo>
                  <a:lnTo>
                    <a:pt x="41" y="82"/>
                  </a:lnTo>
                  <a:lnTo>
                    <a:pt x="38" y="85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4" y="88"/>
                  </a:lnTo>
                  <a:lnTo>
                    <a:pt x="30" y="90"/>
                  </a:lnTo>
                  <a:lnTo>
                    <a:pt x="27" y="91"/>
                  </a:lnTo>
                  <a:lnTo>
                    <a:pt x="22" y="91"/>
                  </a:lnTo>
                  <a:lnTo>
                    <a:pt x="18" y="91"/>
                  </a:lnTo>
                  <a:lnTo>
                    <a:pt x="14" y="91"/>
                  </a:lnTo>
                  <a:lnTo>
                    <a:pt x="10" y="90"/>
                  </a:lnTo>
                  <a:lnTo>
                    <a:pt x="8" y="88"/>
                  </a:lnTo>
                  <a:lnTo>
                    <a:pt x="6" y="85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77"/>
                  </a:lnTo>
                  <a:lnTo>
                    <a:pt x="6" y="73"/>
                  </a:lnTo>
                  <a:lnTo>
                    <a:pt x="7" y="70"/>
                  </a:lnTo>
                  <a:lnTo>
                    <a:pt x="9" y="66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7"/>
                  </a:lnTo>
                  <a:lnTo>
                    <a:pt x="28" y="56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29" y="50"/>
                  </a:lnTo>
                  <a:lnTo>
                    <a:pt x="28" y="49"/>
                  </a:lnTo>
                  <a:lnTo>
                    <a:pt x="26" y="47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4" name="Freeform 476">
              <a:extLst>
                <a:ext uri="{FF2B5EF4-FFF2-40B4-BE49-F238E27FC236}">
                  <a16:creationId xmlns:a16="http://schemas.microsoft.com/office/drawing/2014/main" id="{87A03610-5452-52CB-3D3F-42F31CDAF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504"/>
              <a:ext cx="11" cy="16"/>
            </a:xfrm>
            <a:custGeom>
              <a:avLst/>
              <a:gdLst>
                <a:gd name="T0" fmla="*/ 26 w 63"/>
                <a:gd name="T1" fmla="*/ 41 h 91"/>
                <a:gd name="T2" fmla="*/ 23 w 63"/>
                <a:gd name="T3" fmla="*/ 42 h 91"/>
                <a:gd name="T4" fmla="*/ 17 w 63"/>
                <a:gd name="T5" fmla="*/ 42 h 91"/>
                <a:gd name="T6" fmla="*/ 11 w 63"/>
                <a:gd name="T7" fmla="*/ 41 h 91"/>
                <a:gd name="T8" fmla="*/ 4 w 63"/>
                <a:gd name="T9" fmla="*/ 38 h 91"/>
                <a:gd name="T10" fmla="*/ 1 w 63"/>
                <a:gd name="T11" fmla="*/ 31 h 91"/>
                <a:gd name="T12" fmla="*/ 0 w 63"/>
                <a:gd name="T13" fmla="*/ 26 h 91"/>
                <a:gd name="T14" fmla="*/ 2 w 63"/>
                <a:gd name="T15" fmla="*/ 14 h 91"/>
                <a:gd name="T16" fmla="*/ 9 w 63"/>
                <a:gd name="T17" fmla="*/ 4 h 91"/>
                <a:gd name="T18" fmla="*/ 22 w 63"/>
                <a:gd name="T19" fmla="*/ 0 h 91"/>
                <a:gd name="T20" fmla="*/ 40 w 63"/>
                <a:gd name="T21" fmla="*/ 7 h 91"/>
                <a:gd name="T22" fmla="*/ 51 w 63"/>
                <a:gd name="T23" fmla="*/ 16 h 91"/>
                <a:gd name="T24" fmla="*/ 62 w 63"/>
                <a:gd name="T25" fmla="*/ 38 h 91"/>
                <a:gd name="T26" fmla="*/ 61 w 63"/>
                <a:gd name="T27" fmla="*/ 57 h 91"/>
                <a:gd name="T28" fmla="*/ 52 w 63"/>
                <a:gd name="T29" fmla="*/ 72 h 91"/>
                <a:gd name="T30" fmla="*/ 41 w 63"/>
                <a:gd name="T31" fmla="*/ 82 h 91"/>
                <a:gd name="T32" fmla="*/ 36 w 63"/>
                <a:gd name="T33" fmla="*/ 86 h 91"/>
                <a:gd name="T34" fmla="*/ 34 w 63"/>
                <a:gd name="T35" fmla="*/ 88 h 91"/>
                <a:gd name="T36" fmla="*/ 27 w 63"/>
                <a:gd name="T37" fmla="*/ 91 h 91"/>
                <a:gd name="T38" fmla="*/ 18 w 63"/>
                <a:gd name="T39" fmla="*/ 91 h 91"/>
                <a:gd name="T40" fmla="*/ 10 w 63"/>
                <a:gd name="T41" fmla="*/ 90 h 91"/>
                <a:gd name="T42" fmla="*/ 6 w 63"/>
                <a:gd name="T43" fmla="*/ 85 h 91"/>
                <a:gd name="T44" fmla="*/ 6 w 63"/>
                <a:gd name="T45" fmla="*/ 82 h 91"/>
                <a:gd name="T46" fmla="*/ 6 w 63"/>
                <a:gd name="T47" fmla="*/ 73 h 91"/>
                <a:gd name="T48" fmla="*/ 9 w 63"/>
                <a:gd name="T49" fmla="*/ 66 h 91"/>
                <a:gd name="T50" fmla="*/ 12 w 63"/>
                <a:gd name="T51" fmla="*/ 61 h 91"/>
                <a:gd name="T52" fmla="*/ 16 w 63"/>
                <a:gd name="T53" fmla="*/ 58 h 91"/>
                <a:gd name="T54" fmla="*/ 20 w 63"/>
                <a:gd name="T55" fmla="*/ 57 h 91"/>
                <a:gd name="T56" fmla="*/ 23 w 63"/>
                <a:gd name="T57" fmla="*/ 57 h 91"/>
                <a:gd name="T58" fmla="*/ 28 w 63"/>
                <a:gd name="T59" fmla="*/ 56 h 91"/>
                <a:gd name="T60" fmla="*/ 30 w 63"/>
                <a:gd name="T61" fmla="*/ 55 h 91"/>
                <a:gd name="T62" fmla="*/ 30 w 63"/>
                <a:gd name="T63" fmla="*/ 52 h 91"/>
                <a:gd name="T64" fmla="*/ 28 w 63"/>
                <a:gd name="T65" fmla="*/ 4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91">
                  <a:moveTo>
                    <a:pt x="26" y="41"/>
                  </a:moveTo>
                  <a:lnTo>
                    <a:pt x="26" y="41"/>
                  </a:lnTo>
                  <a:lnTo>
                    <a:pt x="25" y="41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1" y="41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31" y="2"/>
                  </a:lnTo>
                  <a:lnTo>
                    <a:pt x="40" y="7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9" y="28"/>
                  </a:lnTo>
                  <a:lnTo>
                    <a:pt x="62" y="38"/>
                  </a:lnTo>
                  <a:lnTo>
                    <a:pt x="63" y="48"/>
                  </a:lnTo>
                  <a:lnTo>
                    <a:pt x="61" y="57"/>
                  </a:lnTo>
                  <a:lnTo>
                    <a:pt x="57" y="65"/>
                  </a:lnTo>
                  <a:lnTo>
                    <a:pt x="52" y="72"/>
                  </a:lnTo>
                  <a:lnTo>
                    <a:pt x="46" y="77"/>
                  </a:lnTo>
                  <a:lnTo>
                    <a:pt x="41" y="82"/>
                  </a:lnTo>
                  <a:lnTo>
                    <a:pt x="38" y="85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4" y="88"/>
                  </a:lnTo>
                  <a:lnTo>
                    <a:pt x="30" y="90"/>
                  </a:lnTo>
                  <a:lnTo>
                    <a:pt x="27" y="91"/>
                  </a:lnTo>
                  <a:lnTo>
                    <a:pt x="22" y="91"/>
                  </a:lnTo>
                  <a:lnTo>
                    <a:pt x="18" y="91"/>
                  </a:lnTo>
                  <a:lnTo>
                    <a:pt x="14" y="91"/>
                  </a:lnTo>
                  <a:lnTo>
                    <a:pt x="10" y="90"/>
                  </a:lnTo>
                  <a:lnTo>
                    <a:pt x="8" y="88"/>
                  </a:lnTo>
                  <a:lnTo>
                    <a:pt x="6" y="85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77"/>
                  </a:lnTo>
                  <a:lnTo>
                    <a:pt x="6" y="73"/>
                  </a:lnTo>
                  <a:lnTo>
                    <a:pt x="7" y="70"/>
                  </a:lnTo>
                  <a:lnTo>
                    <a:pt x="9" y="66"/>
                  </a:lnTo>
                  <a:lnTo>
                    <a:pt x="10" y="63"/>
                  </a:lnTo>
                  <a:lnTo>
                    <a:pt x="12" y="61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7"/>
                  </a:lnTo>
                  <a:lnTo>
                    <a:pt x="28" y="56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29" y="50"/>
                  </a:lnTo>
                  <a:lnTo>
                    <a:pt x="28" y="49"/>
                  </a:lnTo>
                  <a:lnTo>
                    <a:pt x="26" y="4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5" name="Freeform 477">
              <a:extLst>
                <a:ext uri="{FF2B5EF4-FFF2-40B4-BE49-F238E27FC236}">
                  <a16:creationId xmlns:a16="http://schemas.microsoft.com/office/drawing/2014/main" id="{15821486-4D31-23EA-424C-4AB394E12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501"/>
              <a:ext cx="8" cy="4"/>
            </a:xfrm>
            <a:custGeom>
              <a:avLst/>
              <a:gdLst>
                <a:gd name="T0" fmla="*/ 39 w 49"/>
                <a:gd name="T1" fmla="*/ 3 h 24"/>
                <a:gd name="T2" fmla="*/ 39 w 49"/>
                <a:gd name="T3" fmla="*/ 3 h 24"/>
                <a:gd name="T4" fmla="*/ 39 w 49"/>
                <a:gd name="T5" fmla="*/ 2 h 24"/>
                <a:gd name="T6" fmla="*/ 36 w 49"/>
                <a:gd name="T7" fmla="*/ 1 h 24"/>
                <a:gd name="T8" fmla="*/ 34 w 49"/>
                <a:gd name="T9" fmla="*/ 1 h 24"/>
                <a:gd name="T10" fmla="*/ 31 w 49"/>
                <a:gd name="T11" fmla="*/ 0 h 24"/>
                <a:gd name="T12" fmla="*/ 27 w 49"/>
                <a:gd name="T13" fmla="*/ 0 h 24"/>
                <a:gd name="T14" fmla="*/ 23 w 49"/>
                <a:gd name="T15" fmla="*/ 0 h 24"/>
                <a:gd name="T16" fmla="*/ 19 w 49"/>
                <a:gd name="T17" fmla="*/ 2 h 24"/>
                <a:gd name="T18" fmla="*/ 14 w 49"/>
                <a:gd name="T19" fmla="*/ 5 h 24"/>
                <a:gd name="T20" fmla="*/ 8 w 49"/>
                <a:gd name="T21" fmla="*/ 10 h 24"/>
                <a:gd name="T22" fmla="*/ 3 w 49"/>
                <a:gd name="T23" fmla="*/ 18 h 24"/>
                <a:gd name="T24" fmla="*/ 3 w 49"/>
                <a:gd name="T25" fmla="*/ 18 h 24"/>
                <a:gd name="T26" fmla="*/ 1 w 49"/>
                <a:gd name="T27" fmla="*/ 23 h 24"/>
                <a:gd name="T28" fmla="*/ 0 w 49"/>
                <a:gd name="T29" fmla="*/ 24 h 24"/>
                <a:gd name="T30" fmla="*/ 2 w 49"/>
                <a:gd name="T31" fmla="*/ 23 h 24"/>
                <a:gd name="T32" fmla="*/ 5 w 49"/>
                <a:gd name="T33" fmla="*/ 20 h 24"/>
                <a:gd name="T34" fmla="*/ 10 w 49"/>
                <a:gd name="T35" fmla="*/ 15 h 24"/>
                <a:gd name="T36" fmla="*/ 17 w 49"/>
                <a:gd name="T37" fmla="*/ 11 h 24"/>
                <a:gd name="T38" fmla="*/ 24 w 49"/>
                <a:gd name="T39" fmla="*/ 7 h 24"/>
                <a:gd name="T40" fmla="*/ 32 w 49"/>
                <a:gd name="T41" fmla="*/ 5 h 24"/>
                <a:gd name="T42" fmla="*/ 41 w 49"/>
                <a:gd name="T43" fmla="*/ 5 h 24"/>
                <a:gd name="T44" fmla="*/ 49 w 49"/>
                <a:gd name="T45" fmla="*/ 7 h 24"/>
                <a:gd name="T46" fmla="*/ 39 w 49"/>
                <a:gd name="T47" fmla="*/ 3 h 24"/>
                <a:gd name="T48" fmla="*/ 39 w 49"/>
                <a:gd name="T4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24">
                  <a:moveTo>
                    <a:pt x="39" y="3"/>
                  </a:moveTo>
                  <a:lnTo>
                    <a:pt x="39" y="3"/>
                  </a:lnTo>
                  <a:lnTo>
                    <a:pt x="39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8" y="1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10" y="15"/>
                  </a:lnTo>
                  <a:lnTo>
                    <a:pt x="17" y="11"/>
                  </a:lnTo>
                  <a:lnTo>
                    <a:pt x="24" y="7"/>
                  </a:lnTo>
                  <a:lnTo>
                    <a:pt x="32" y="5"/>
                  </a:lnTo>
                  <a:lnTo>
                    <a:pt x="41" y="5"/>
                  </a:lnTo>
                  <a:lnTo>
                    <a:pt x="49" y="7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6" name="Freeform 478">
              <a:extLst>
                <a:ext uri="{FF2B5EF4-FFF2-40B4-BE49-F238E27FC236}">
                  <a16:creationId xmlns:a16="http://schemas.microsoft.com/office/drawing/2014/main" id="{E3F4C60B-5C10-33C6-9B17-30A6F528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1599"/>
              <a:ext cx="24" cy="27"/>
            </a:xfrm>
            <a:custGeom>
              <a:avLst/>
              <a:gdLst>
                <a:gd name="T0" fmla="*/ 143 w 144"/>
                <a:gd name="T1" fmla="*/ 83 h 163"/>
                <a:gd name="T2" fmla="*/ 143 w 144"/>
                <a:gd name="T3" fmla="*/ 83 h 163"/>
                <a:gd name="T4" fmla="*/ 144 w 144"/>
                <a:gd name="T5" fmla="*/ 81 h 163"/>
                <a:gd name="T6" fmla="*/ 144 w 144"/>
                <a:gd name="T7" fmla="*/ 76 h 163"/>
                <a:gd name="T8" fmla="*/ 144 w 144"/>
                <a:gd name="T9" fmla="*/ 70 h 163"/>
                <a:gd name="T10" fmla="*/ 143 w 144"/>
                <a:gd name="T11" fmla="*/ 62 h 163"/>
                <a:gd name="T12" fmla="*/ 142 w 144"/>
                <a:gd name="T13" fmla="*/ 53 h 163"/>
                <a:gd name="T14" fmla="*/ 140 w 144"/>
                <a:gd name="T15" fmla="*/ 43 h 163"/>
                <a:gd name="T16" fmla="*/ 137 w 144"/>
                <a:gd name="T17" fmla="*/ 34 h 163"/>
                <a:gd name="T18" fmla="*/ 132 w 144"/>
                <a:gd name="T19" fmla="*/ 25 h 163"/>
                <a:gd name="T20" fmla="*/ 126 w 144"/>
                <a:gd name="T21" fmla="*/ 18 h 163"/>
                <a:gd name="T22" fmla="*/ 118 w 144"/>
                <a:gd name="T23" fmla="*/ 13 h 163"/>
                <a:gd name="T24" fmla="*/ 118 w 144"/>
                <a:gd name="T25" fmla="*/ 13 h 163"/>
                <a:gd name="T26" fmla="*/ 108 w 144"/>
                <a:gd name="T27" fmla="*/ 9 h 163"/>
                <a:gd name="T28" fmla="*/ 98 w 144"/>
                <a:gd name="T29" fmla="*/ 5 h 163"/>
                <a:gd name="T30" fmla="*/ 85 w 144"/>
                <a:gd name="T31" fmla="*/ 1 h 163"/>
                <a:gd name="T32" fmla="*/ 71 w 144"/>
                <a:gd name="T33" fmla="*/ 0 h 163"/>
                <a:gd name="T34" fmla="*/ 57 w 144"/>
                <a:gd name="T35" fmla="*/ 1 h 163"/>
                <a:gd name="T36" fmla="*/ 44 w 144"/>
                <a:gd name="T37" fmla="*/ 7 h 163"/>
                <a:gd name="T38" fmla="*/ 31 w 144"/>
                <a:gd name="T39" fmla="*/ 17 h 163"/>
                <a:gd name="T40" fmla="*/ 20 w 144"/>
                <a:gd name="T41" fmla="*/ 32 h 163"/>
                <a:gd name="T42" fmla="*/ 11 w 144"/>
                <a:gd name="T43" fmla="*/ 54 h 163"/>
                <a:gd name="T44" fmla="*/ 3 w 144"/>
                <a:gd name="T45" fmla="*/ 83 h 163"/>
                <a:gd name="T46" fmla="*/ 3 w 144"/>
                <a:gd name="T47" fmla="*/ 83 h 163"/>
                <a:gd name="T48" fmla="*/ 0 w 144"/>
                <a:gd name="T49" fmla="*/ 111 h 163"/>
                <a:gd name="T50" fmla="*/ 3 w 144"/>
                <a:gd name="T51" fmla="*/ 132 h 163"/>
                <a:gd name="T52" fmla="*/ 11 w 144"/>
                <a:gd name="T53" fmla="*/ 146 h 163"/>
                <a:gd name="T54" fmla="*/ 23 w 144"/>
                <a:gd name="T55" fmla="*/ 156 h 163"/>
                <a:gd name="T56" fmla="*/ 37 w 144"/>
                <a:gd name="T57" fmla="*/ 161 h 163"/>
                <a:gd name="T58" fmla="*/ 52 w 144"/>
                <a:gd name="T59" fmla="*/ 163 h 163"/>
                <a:gd name="T60" fmla="*/ 68 w 144"/>
                <a:gd name="T61" fmla="*/ 162 h 163"/>
                <a:gd name="T62" fmla="*/ 82 w 144"/>
                <a:gd name="T63" fmla="*/ 159 h 163"/>
                <a:gd name="T64" fmla="*/ 95 w 144"/>
                <a:gd name="T65" fmla="*/ 156 h 163"/>
                <a:gd name="T66" fmla="*/ 103 w 144"/>
                <a:gd name="T67" fmla="*/ 153 h 163"/>
                <a:gd name="T68" fmla="*/ 103 w 144"/>
                <a:gd name="T69" fmla="*/ 153 h 163"/>
                <a:gd name="T70" fmla="*/ 113 w 144"/>
                <a:gd name="T71" fmla="*/ 147 h 163"/>
                <a:gd name="T72" fmla="*/ 120 w 144"/>
                <a:gd name="T73" fmla="*/ 140 h 163"/>
                <a:gd name="T74" fmla="*/ 126 w 144"/>
                <a:gd name="T75" fmla="*/ 131 h 163"/>
                <a:gd name="T76" fmla="*/ 131 w 144"/>
                <a:gd name="T77" fmla="*/ 121 h 163"/>
                <a:gd name="T78" fmla="*/ 136 w 144"/>
                <a:gd name="T79" fmla="*/ 112 h 163"/>
                <a:gd name="T80" fmla="*/ 139 w 144"/>
                <a:gd name="T81" fmla="*/ 104 h 163"/>
                <a:gd name="T82" fmla="*/ 141 w 144"/>
                <a:gd name="T83" fmla="*/ 95 h 163"/>
                <a:gd name="T84" fmla="*/ 142 w 144"/>
                <a:gd name="T85" fmla="*/ 89 h 163"/>
                <a:gd name="T86" fmla="*/ 143 w 144"/>
                <a:gd name="T87" fmla="*/ 84 h 163"/>
                <a:gd name="T88" fmla="*/ 143 w 144"/>
                <a:gd name="T89" fmla="*/ 83 h 163"/>
                <a:gd name="T90" fmla="*/ 143 w 144"/>
                <a:gd name="T91" fmla="*/ 8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" h="163">
                  <a:moveTo>
                    <a:pt x="143" y="83"/>
                  </a:moveTo>
                  <a:lnTo>
                    <a:pt x="143" y="83"/>
                  </a:lnTo>
                  <a:lnTo>
                    <a:pt x="144" y="81"/>
                  </a:lnTo>
                  <a:lnTo>
                    <a:pt x="144" y="76"/>
                  </a:lnTo>
                  <a:lnTo>
                    <a:pt x="144" y="70"/>
                  </a:lnTo>
                  <a:lnTo>
                    <a:pt x="143" y="62"/>
                  </a:lnTo>
                  <a:lnTo>
                    <a:pt x="142" y="53"/>
                  </a:lnTo>
                  <a:lnTo>
                    <a:pt x="140" y="43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8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08" y="9"/>
                  </a:lnTo>
                  <a:lnTo>
                    <a:pt x="98" y="5"/>
                  </a:lnTo>
                  <a:lnTo>
                    <a:pt x="85" y="1"/>
                  </a:lnTo>
                  <a:lnTo>
                    <a:pt x="71" y="0"/>
                  </a:lnTo>
                  <a:lnTo>
                    <a:pt x="57" y="1"/>
                  </a:lnTo>
                  <a:lnTo>
                    <a:pt x="44" y="7"/>
                  </a:lnTo>
                  <a:lnTo>
                    <a:pt x="31" y="17"/>
                  </a:lnTo>
                  <a:lnTo>
                    <a:pt x="20" y="32"/>
                  </a:lnTo>
                  <a:lnTo>
                    <a:pt x="11" y="54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0" y="111"/>
                  </a:lnTo>
                  <a:lnTo>
                    <a:pt x="3" y="132"/>
                  </a:lnTo>
                  <a:lnTo>
                    <a:pt x="11" y="146"/>
                  </a:lnTo>
                  <a:lnTo>
                    <a:pt x="23" y="156"/>
                  </a:lnTo>
                  <a:lnTo>
                    <a:pt x="37" y="161"/>
                  </a:lnTo>
                  <a:lnTo>
                    <a:pt x="52" y="163"/>
                  </a:lnTo>
                  <a:lnTo>
                    <a:pt x="68" y="162"/>
                  </a:lnTo>
                  <a:lnTo>
                    <a:pt x="82" y="159"/>
                  </a:lnTo>
                  <a:lnTo>
                    <a:pt x="95" y="156"/>
                  </a:lnTo>
                  <a:lnTo>
                    <a:pt x="103" y="153"/>
                  </a:lnTo>
                  <a:lnTo>
                    <a:pt x="103" y="153"/>
                  </a:lnTo>
                  <a:lnTo>
                    <a:pt x="113" y="147"/>
                  </a:lnTo>
                  <a:lnTo>
                    <a:pt x="120" y="140"/>
                  </a:lnTo>
                  <a:lnTo>
                    <a:pt x="126" y="131"/>
                  </a:lnTo>
                  <a:lnTo>
                    <a:pt x="131" y="121"/>
                  </a:lnTo>
                  <a:lnTo>
                    <a:pt x="136" y="112"/>
                  </a:lnTo>
                  <a:lnTo>
                    <a:pt x="139" y="104"/>
                  </a:lnTo>
                  <a:lnTo>
                    <a:pt x="141" y="95"/>
                  </a:lnTo>
                  <a:lnTo>
                    <a:pt x="142" y="89"/>
                  </a:lnTo>
                  <a:lnTo>
                    <a:pt x="143" y="84"/>
                  </a:lnTo>
                  <a:lnTo>
                    <a:pt x="143" y="83"/>
                  </a:lnTo>
                  <a:lnTo>
                    <a:pt x="143" y="83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7" name="Freeform 479">
              <a:extLst>
                <a:ext uri="{FF2B5EF4-FFF2-40B4-BE49-F238E27FC236}">
                  <a16:creationId xmlns:a16="http://schemas.microsoft.com/office/drawing/2014/main" id="{F48100CD-3312-7903-92D3-0176207E8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1599"/>
              <a:ext cx="24" cy="27"/>
            </a:xfrm>
            <a:custGeom>
              <a:avLst/>
              <a:gdLst>
                <a:gd name="T0" fmla="*/ 143 w 144"/>
                <a:gd name="T1" fmla="*/ 83 h 163"/>
                <a:gd name="T2" fmla="*/ 143 w 144"/>
                <a:gd name="T3" fmla="*/ 83 h 163"/>
                <a:gd name="T4" fmla="*/ 144 w 144"/>
                <a:gd name="T5" fmla="*/ 81 h 163"/>
                <a:gd name="T6" fmla="*/ 144 w 144"/>
                <a:gd name="T7" fmla="*/ 76 h 163"/>
                <a:gd name="T8" fmla="*/ 144 w 144"/>
                <a:gd name="T9" fmla="*/ 70 h 163"/>
                <a:gd name="T10" fmla="*/ 143 w 144"/>
                <a:gd name="T11" fmla="*/ 62 h 163"/>
                <a:gd name="T12" fmla="*/ 142 w 144"/>
                <a:gd name="T13" fmla="*/ 53 h 163"/>
                <a:gd name="T14" fmla="*/ 140 w 144"/>
                <a:gd name="T15" fmla="*/ 43 h 163"/>
                <a:gd name="T16" fmla="*/ 137 w 144"/>
                <a:gd name="T17" fmla="*/ 34 h 163"/>
                <a:gd name="T18" fmla="*/ 132 w 144"/>
                <a:gd name="T19" fmla="*/ 25 h 163"/>
                <a:gd name="T20" fmla="*/ 126 w 144"/>
                <a:gd name="T21" fmla="*/ 18 h 163"/>
                <a:gd name="T22" fmla="*/ 118 w 144"/>
                <a:gd name="T23" fmla="*/ 13 h 163"/>
                <a:gd name="T24" fmla="*/ 118 w 144"/>
                <a:gd name="T25" fmla="*/ 13 h 163"/>
                <a:gd name="T26" fmla="*/ 108 w 144"/>
                <a:gd name="T27" fmla="*/ 9 h 163"/>
                <a:gd name="T28" fmla="*/ 98 w 144"/>
                <a:gd name="T29" fmla="*/ 5 h 163"/>
                <a:gd name="T30" fmla="*/ 85 w 144"/>
                <a:gd name="T31" fmla="*/ 1 h 163"/>
                <a:gd name="T32" fmla="*/ 71 w 144"/>
                <a:gd name="T33" fmla="*/ 0 h 163"/>
                <a:gd name="T34" fmla="*/ 57 w 144"/>
                <a:gd name="T35" fmla="*/ 1 h 163"/>
                <a:gd name="T36" fmla="*/ 44 w 144"/>
                <a:gd name="T37" fmla="*/ 7 h 163"/>
                <a:gd name="T38" fmla="*/ 31 w 144"/>
                <a:gd name="T39" fmla="*/ 17 h 163"/>
                <a:gd name="T40" fmla="*/ 20 w 144"/>
                <a:gd name="T41" fmla="*/ 32 h 163"/>
                <a:gd name="T42" fmla="*/ 11 w 144"/>
                <a:gd name="T43" fmla="*/ 54 h 163"/>
                <a:gd name="T44" fmla="*/ 3 w 144"/>
                <a:gd name="T45" fmla="*/ 83 h 163"/>
                <a:gd name="T46" fmla="*/ 3 w 144"/>
                <a:gd name="T47" fmla="*/ 83 h 163"/>
                <a:gd name="T48" fmla="*/ 0 w 144"/>
                <a:gd name="T49" fmla="*/ 111 h 163"/>
                <a:gd name="T50" fmla="*/ 3 w 144"/>
                <a:gd name="T51" fmla="*/ 132 h 163"/>
                <a:gd name="T52" fmla="*/ 11 w 144"/>
                <a:gd name="T53" fmla="*/ 146 h 163"/>
                <a:gd name="T54" fmla="*/ 23 w 144"/>
                <a:gd name="T55" fmla="*/ 156 h 163"/>
                <a:gd name="T56" fmla="*/ 37 w 144"/>
                <a:gd name="T57" fmla="*/ 161 h 163"/>
                <a:gd name="T58" fmla="*/ 52 w 144"/>
                <a:gd name="T59" fmla="*/ 163 h 163"/>
                <a:gd name="T60" fmla="*/ 68 w 144"/>
                <a:gd name="T61" fmla="*/ 162 h 163"/>
                <a:gd name="T62" fmla="*/ 82 w 144"/>
                <a:gd name="T63" fmla="*/ 159 h 163"/>
                <a:gd name="T64" fmla="*/ 95 w 144"/>
                <a:gd name="T65" fmla="*/ 156 h 163"/>
                <a:gd name="T66" fmla="*/ 103 w 144"/>
                <a:gd name="T67" fmla="*/ 153 h 163"/>
                <a:gd name="T68" fmla="*/ 103 w 144"/>
                <a:gd name="T69" fmla="*/ 153 h 163"/>
                <a:gd name="T70" fmla="*/ 113 w 144"/>
                <a:gd name="T71" fmla="*/ 147 h 163"/>
                <a:gd name="T72" fmla="*/ 120 w 144"/>
                <a:gd name="T73" fmla="*/ 140 h 163"/>
                <a:gd name="T74" fmla="*/ 126 w 144"/>
                <a:gd name="T75" fmla="*/ 131 h 163"/>
                <a:gd name="T76" fmla="*/ 131 w 144"/>
                <a:gd name="T77" fmla="*/ 121 h 163"/>
                <a:gd name="T78" fmla="*/ 136 w 144"/>
                <a:gd name="T79" fmla="*/ 112 h 163"/>
                <a:gd name="T80" fmla="*/ 139 w 144"/>
                <a:gd name="T81" fmla="*/ 104 h 163"/>
                <a:gd name="T82" fmla="*/ 141 w 144"/>
                <a:gd name="T83" fmla="*/ 95 h 163"/>
                <a:gd name="T84" fmla="*/ 142 w 144"/>
                <a:gd name="T85" fmla="*/ 89 h 163"/>
                <a:gd name="T86" fmla="*/ 143 w 144"/>
                <a:gd name="T87" fmla="*/ 84 h 163"/>
                <a:gd name="T88" fmla="*/ 143 w 144"/>
                <a:gd name="T89" fmla="*/ 83 h 163"/>
                <a:gd name="T90" fmla="*/ 143 w 144"/>
                <a:gd name="T91" fmla="*/ 8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" h="163">
                  <a:moveTo>
                    <a:pt x="143" y="83"/>
                  </a:moveTo>
                  <a:lnTo>
                    <a:pt x="143" y="83"/>
                  </a:lnTo>
                  <a:lnTo>
                    <a:pt x="144" y="81"/>
                  </a:lnTo>
                  <a:lnTo>
                    <a:pt x="144" y="76"/>
                  </a:lnTo>
                  <a:lnTo>
                    <a:pt x="144" y="70"/>
                  </a:lnTo>
                  <a:lnTo>
                    <a:pt x="143" y="62"/>
                  </a:lnTo>
                  <a:lnTo>
                    <a:pt x="142" y="53"/>
                  </a:lnTo>
                  <a:lnTo>
                    <a:pt x="140" y="43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8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08" y="9"/>
                  </a:lnTo>
                  <a:lnTo>
                    <a:pt x="98" y="5"/>
                  </a:lnTo>
                  <a:lnTo>
                    <a:pt x="85" y="1"/>
                  </a:lnTo>
                  <a:lnTo>
                    <a:pt x="71" y="0"/>
                  </a:lnTo>
                  <a:lnTo>
                    <a:pt x="57" y="1"/>
                  </a:lnTo>
                  <a:lnTo>
                    <a:pt x="44" y="7"/>
                  </a:lnTo>
                  <a:lnTo>
                    <a:pt x="31" y="17"/>
                  </a:lnTo>
                  <a:lnTo>
                    <a:pt x="20" y="32"/>
                  </a:lnTo>
                  <a:lnTo>
                    <a:pt x="11" y="54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0" y="111"/>
                  </a:lnTo>
                  <a:lnTo>
                    <a:pt x="3" y="132"/>
                  </a:lnTo>
                  <a:lnTo>
                    <a:pt x="11" y="146"/>
                  </a:lnTo>
                  <a:lnTo>
                    <a:pt x="23" y="156"/>
                  </a:lnTo>
                  <a:lnTo>
                    <a:pt x="37" y="161"/>
                  </a:lnTo>
                  <a:lnTo>
                    <a:pt x="52" y="163"/>
                  </a:lnTo>
                  <a:lnTo>
                    <a:pt x="68" y="162"/>
                  </a:lnTo>
                  <a:lnTo>
                    <a:pt x="82" y="159"/>
                  </a:lnTo>
                  <a:lnTo>
                    <a:pt x="95" y="156"/>
                  </a:lnTo>
                  <a:lnTo>
                    <a:pt x="103" y="153"/>
                  </a:lnTo>
                  <a:lnTo>
                    <a:pt x="103" y="153"/>
                  </a:lnTo>
                  <a:lnTo>
                    <a:pt x="113" y="147"/>
                  </a:lnTo>
                  <a:lnTo>
                    <a:pt x="120" y="140"/>
                  </a:lnTo>
                  <a:lnTo>
                    <a:pt x="126" y="131"/>
                  </a:lnTo>
                  <a:lnTo>
                    <a:pt x="131" y="121"/>
                  </a:lnTo>
                  <a:lnTo>
                    <a:pt x="136" y="112"/>
                  </a:lnTo>
                  <a:lnTo>
                    <a:pt x="139" y="104"/>
                  </a:lnTo>
                  <a:lnTo>
                    <a:pt x="141" y="95"/>
                  </a:lnTo>
                  <a:lnTo>
                    <a:pt x="142" y="89"/>
                  </a:lnTo>
                  <a:lnTo>
                    <a:pt x="143" y="84"/>
                  </a:lnTo>
                  <a:lnTo>
                    <a:pt x="143" y="83"/>
                  </a:lnTo>
                  <a:lnTo>
                    <a:pt x="143" y="8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8" name="Freeform 480">
              <a:extLst>
                <a:ext uri="{FF2B5EF4-FFF2-40B4-BE49-F238E27FC236}">
                  <a16:creationId xmlns:a16="http://schemas.microsoft.com/office/drawing/2014/main" id="{FF30FC98-DE19-0309-6C9C-63D5B604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1606"/>
              <a:ext cx="12" cy="13"/>
            </a:xfrm>
            <a:custGeom>
              <a:avLst/>
              <a:gdLst>
                <a:gd name="T0" fmla="*/ 42 w 76"/>
                <a:gd name="T1" fmla="*/ 39 h 80"/>
                <a:gd name="T2" fmla="*/ 39 w 76"/>
                <a:gd name="T3" fmla="*/ 38 h 80"/>
                <a:gd name="T4" fmla="*/ 36 w 76"/>
                <a:gd name="T5" fmla="*/ 35 h 80"/>
                <a:gd name="T6" fmla="*/ 32 w 76"/>
                <a:gd name="T7" fmla="*/ 29 h 80"/>
                <a:gd name="T8" fmla="*/ 30 w 76"/>
                <a:gd name="T9" fmla="*/ 22 h 80"/>
                <a:gd name="T10" fmla="*/ 31 w 76"/>
                <a:gd name="T11" fmla="*/ 14 h 80"/>
                <a:gd name="T12" fmla="*/ 34 w 76"/>
                <a:gd name="T13" fmla="*/ 10 h 80"/>
                <a:gd name="T14" fmla="*/ 45 w 76"/>
                <a:gd name="T15" fmla="*/ 2 h 80"/>
                <a:gd name="T16" fmla="*/ 57 w 76"/>
                <a:gd name="T17" fmla="*/ 0 h 80"/>
                <a:gd name="T18" fmla="*/ 69 w 76"/>
                <a:gd name="T19" fmla="*/ 6 h 80"/>
                <a:gd name="T20" fmla="*/ 76 w 76"/>
                <a:gd name="T21" fmla="*/ 24 h 80"/>
                <a:gd name="T22" fmla="*/ 76 w 76"/>
                <a:gd name="T23" fmla="*/ 39 h 80"/>
                <a:gd name="T24" fmla="*/ 73 w 76"/>
                <a:gd name="T25" fmla="*/ 63 h 80"/>
                <a:gd name="T26" fmla="*/ 60 w 76"/>
                <a:gd name="T27" fmla="*/ 75 h 80"/>
                <a:gd name="T28" fmla="*/ 44 w 76"/>
                <a:gd name="T29" fmla="*/ 79 h 80"/>
                <a:gd name="T30" fmla="*/ 29 w 76"/>
                <a:gd name="T31" fmla="*/ 79 h 80"/>
                <a:gd name="T32" fmla="*/ 22 w 76"/>
                <a:gd name="T33" fmla="*/ 78 h 80"/>
                <a:gd name="T34" fmla="*/ 19 w 76"/>
                <a:gd name="T35" fmla="*/ 79 h 80"/>
                <a:gd name="T36" fmla="*/ 12 w 76"/>
                <a:gd name="T37" fmla="*/ 77 h 80"/>
                <a:gd name="T38" fmla="*/ 5 w 76"/>
                <a:gd name="T39" fmla="*/ 72 h 80"/>
                <a:gd name="T40" fmla="*/ 0 w 76"/>
                <a:gd name="T41" fmla="*/ 65 h 80"/>
                <a:gd name="T42" fmla="*/ 0 w 76"/>
                <a:gd name="T43" fmla="*/ 57 h 80"/>
                <a:gd name="T44" fmla="*/ 1 w 76"/>
                <a:gd name="T45" fmla="*/ 53 h 80"/>
                <a:gd name="T46" fmla="*/ 8 w 76"/>
                <a:gd name="T47" fmla="*/ 49 h 80"/>
                <a:gd name="T48" fmla="*/ 16 w 76"/>
                <a:gd name="T49" fmla="*/ 47 h 80"/>
                <a:gd name="T50" fmla="*/ 21 w 76"/>
                <a:gd name="T51" fmla="*/ 46 h 80"/>
                <a:gd name="T52" fmla="*/ 27 w 76"/>
                <a:gd name="T53" fmla="*/ 47 h 80"/>
                <a:gd name="T54" fmla="*/ 31 w 76"/>
                <a:gd name="T55" fmla="*/ 48 h 80"/>
                <a:gd name="T56" fmla="*/ 33 w 76"/>
                <a:gd name="T57" fmla="*/ 50 h 80"/>
                <a:gd name="T58" fmla="*/ 36 w 76"/>
                <a:gd name="T59" fmla="*/ 52 h 80"/>
                <a:gd name="T60" fmla="*/ 39 w 76"/>
                <a:gd name="T61" fmla="*/ 52 h 80"/>
                <a:gd name="T62" fmla="*/ 42 w 76"/>
                <a:gd name="T63" fmla="*/ 50 h 80"/>
                <a:gd name="T64" fmla="*/ 42 w 76"/>
                <a:gd name="T65" fmla="*/ 46 h 80"/>
                <a:gd name="T66" fmla="*/ 42 w 76"/>
                <a:gd name="T67" fmla="*/ 3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80">
                  <a:moveTo>
                    <a:pt x="42" y="39"/>
                  </a:moveTo>
                  <a:lnTo>
                    <a:pt x="42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8" y="37"/>
                  </a:lnTo>
                  <a:lnTo>
                    <a:pt x="36" y="35"/>
                  </a:lnTo>
                  <a:lnTo>
                    <a:pt x="33" y="31"/>
                  </a:lnTo>
                  <a:lnTo>
                    <a:pt x="32" y="29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30" y="18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4" y="10"/>
                  </a:lnTo>
                  <a:lnTo>
                    <a:pt x="38" y="5"/>
                  </a:lnTo>
                  <a:lnTo>
                    <a:pt x="45" y="2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3" y="2"/>
                  </a:lnTo>
                  <a:lnTo>
                    <a:pt x="69" y="6"/>
                  </a:lnTo>
                  <a:lnTo>
                    <a:pt x="73" y="14"/>
                  </a:lnTo>
                  <a:lnTo>
                    <a:pt x="76" y="24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52"/>
                  </a:lnTo>
                  <a:lnTo>
                    <a:pt x="73" y="63"/>
                  </a:lnTo>
                  <a:lnTo>
                    <a:pt x="67" y="70"/>
                  </a:lnTo>
                  <a:lnTo>
                    <a:pt x="60" y="75"/>
                  </a:lnTo>
                  <a:lnTo>
                    <a:pt x="52" y="78"/>
                  </a:lnTo>
                  <a:lnTo>
                    <a:pt x="44" y="79"/>
                  </a:lnTo>
                  <a:lnTo>
                    <a:pt x="36" y="80"/>
                  </a:lnTo>
                  <a:lnTo>
                    <a:pt x="29" y="79"/>
                  </a:lnTo>
                  <a:lnTo>
                    <a:pt x="25" y="79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79"/>
                  </a:lnTo>
                  <a:lnTo>
                    <a:pt x="16" y="78"/>
                  </a:lnTo>
                  <a:lnTo>
                    <a:pt x="12" y="77"/>
                  </a:lnTo>
                  <a:lnTo>
                    <a:pt x="8" y="75"/>
                  </a:lnTo>
                  <a:lnTo>
                    <a:pt x="5" y="72"/>
                  </a:lnTo>
                  <a:lnTo>
                    <a:pt x="2" y="69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5" y="51"/>
                  </a:lnTo>
                  <a:lnTo>
                    <a:pt x="8" y="49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4" y="46"/>
                  </a:lnTo>
                  <a:lnTo>
                    <a:pt x="27" y="47"/>
                  </a:lnTo>
                  <a:lnTo>
                    <a:pt x="29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3" y="50"/>
                  </a:lnTo>
                  <a:lnTo>
                    <a:pt x="35" y="51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2" y="39"/>
                  </a:lnTo>
                  <a:lnTo>
                    <a:pt x="42" y="39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9" name="Freeform 481">
              <a:extLst>
                <a:ext uri="{FF2B5EF4-FFF2-40B4-BE49-F238E27FC236}">
                  <a16:creationId xmlns:a16="http://schemas.microsoft.com/office/drawing/2014/main" id="{3A407583-7AA1-48FA-F518-2134A951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1606"/>
              <a:ext cx="12" cy="13"/>
            </a:xfrm>
            <a:custGeom>
              <a:avLst/>
              <a:gdLst>
                <a:gd name="T0" fmla="*/ 42 w 76"/>
                <a:gd name="T1" fmla="*/ 39 h 80"/>
                <a:gd name="T2" fmla="*/ 39 w 76"/>
                <a:gd name="T3" fmla="*/ 38 h 80"/>
                <a:gd name="T4" fmla="*/ 36 w 76"/>
                <a:gd name="T5" fmla="*/ 35 h 80"/>
                <a:gd name="T6" fmla="*/ 32 w 76"/>
                <a:gd name="T7" fmla="*/ 29 h 80"/>
                <a:gd name="T8" fmla="*/ 30 w 76"/>
                <a:gd name="T9" fmla="*/ 22 h 80"/>
                <a:gd name="T10" fmla="*/ 31 w 76"/>
                <a:gd name="T11" fmla="*/ 14 h 80"/>
                <a:gd name="T12" fmla="*/ 34 w 76"/>
                <a:gd name="T13" fmla="*/ 10 h 80"/>
                <a:gd name="T14" fmla="*/ 45 w 76"/>
                <a:gd name="T15" fmla="*/ 2 h 80"/>
                <a:gd name="T16" fmla="*/ 57 w 76"/>
                <a:gd name="T17" fmla="*/ 0 h 80"/>
                <a:gd name="T18" fmla="*/ 69 w 76"/>
                <a:gd name="T19" fmla="*/ 6 h 80"/>
                <a:gd name="T20" fmla="*/ 76 w 76"/>
                <a:gd name="T21" fmla="*/ 24 h 80"/>
                <a:gd name="T22" fmla="*/ 76 w 76"/>
                <a:gd name="T23" fmla="*/ 39 h 80"/>
                <a:gd name="T24" fmla="*/ 73 w 76"/>
                <a:gd name="T25" fmla="*/ 63 h 80"/>
                <a:gd name="T26" fmla="*/ 60 w 76"/>
                <a:gd name="T27" fmla="*/ 75 h 80"/>
                <a:gd name="T28" fmla="*/ 44 w 76"/>
                <a:gd name="T29" fmla="*/ 79 h 80"/>
                <a:gd name="T30" fmla="*/ 29 w 76"/>
                <a:gd name="T31" fmla="*/ 79 h 80"/>
                <a:gd name="T32" fmla="*/ 22 w 76"/>
                <a:gd name="T33" fmla="*/ 78 h 80"/>
                <a:gd name="T34" fmla="*/ 19 w 76"/>
                <a:gd name="T35" fmla="*/ 79 h 80"/>
                <a:gd name="T36" fmla="*/ 12 w 76"/>
                <a:gd name="T37" fmla="*/ 77 h 80"/>
                <a:gd name="T38" fmla="*/ 5 w 76"/>
                <a:gd name="T39" fmla="*/ 72 h 80"/>
                <a:gd name="T40" fmla="*/ 0 w 76"/>
                <a:gd name="T41" fmla="*/ 65 h 80"/>
                <a:gd name="T42" fmla="*/ 0 w 76"/>
                <a:gd name="T43" fmla="*/ 57 h 80"/>
                <a:gd name="T44" fmla="*/ 1 w 76"/>
                <a:gd name="T45" fmla="*/ 53 h 80"/>
                <a:gd name="T46" fmla="*/ 8 w 76"/>
                <a:gd name="T47" fmla="*/ 49 h 80"/>
                <a:gd name="T48" fmla="*/ 16 w 76"/>
                <a:gd name="T49" fmla="*/ 47 h 80"/>
                <a:gd name="T50" fmla="*/ 21 w 76"/>
                <a:gd name="T51" fmla="*/ 46 h 80"/>
                <a:gd name="T52" fmla="*/ 27 w 76"/>
                <a:gd name="T53" fmla="*/ 47 h 80"/>
                <a:gd name="T54" fmla="*/ 31 w 76"/>
                <a:gd name="T55" fmla="*/ 48 h 80"/>
                <a:gd name="T56" fmla="*/ 33 w 76"/>
                <a:gd name="T57" fmla="*/ 50 h 80"/>
                <a:gd name="T58" fmla="*/ 36 w 76"/>
                <a:gd name="T59" fmla="*/ 52 h 80"/>
                <a:gd name="T60" fmla="*/ 39 w 76"/>
                <a:gd name="T61" fmla="*/ 52 h 80"/>
                <a:gd name="T62" fmla="*/ 42 w 76"/>
                <a:gd name="T63" fmla="*/ 50 h 80"/>
                <a:gd name="T64" fmla="*/ 42 w 76"/>
                <a:gd name="T65" fmla="*/ 46 h 80"/>
                <a:gd name="T66" fmla="*/ 42 w 76"/>
                <a:gd name="T67" fmla="*/ 3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80">
                  <a:moveTo>
                    <a:pt x="42" y="39"/>
                  </a:moveTo>
                  <a:lnTo>
                    <a:pt x="42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8" y="37"/>
                  </a:lnTo>
                  <a:lnTo>
                    <a:pt x="36" y="35"/>
                  </a:lnTo>
                  <a:lnTo>
                    <a:pt x="33" y="31"/>
                  </a:lnTo>
                  <a:lnTo>
                    <a:pt x="32" y="29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30" y="18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4" y="10"/>
                  </a:lnTo>
                  <a:lnTo>
                    <a:pt x="38" y="5"/>
                  </a:lnTo>
                  <a:lnTo>
                    <a:pt x="45" y="2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3" y="2"/>
                  </a:lnTo>
                  <a:lnTo>
                    <a:pt x="69" y="6"/>
                  </a:lnTo>
                  <a:lnTo>
                    <a:pt x="73" y="14"/>
                  </a:lnTo>
                  <a:lnTo>
                    <a:pt x="76" y="24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52"/>
                  </a:lnTo>
                  <a:lnTo>
                    <a:pt x="73" y="63"/>
                  </a:lnTo>
                  <a:lnTo>
                    <a:pt x="67" y="70"/>
                  </a:lnTo>
                  <a:lnTo>
                    <a:pt x="60" y="75"/>
                  </a:lnTo>
                  <a:lnTo>
                    <a:pt x="52" y="78"/>
                  </a:lnTo>
                  <a:lnTo>
                    <a:pt x="44" y="79"/>
                  </a:lnTo>
                  <a:lnTo>
                    <a:pt x="36" y="80"/>
                  </a:lnTo>
                  <a:lnTo>
                    <a:pt x="29" y="79"/>
                  </a:lnTo>
                  <a:lnTo>
                    <a:pt x="25" y="79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79"/>
                  </a:lnTo>
                  <a:lnTo>
                    <a:pt x="16" y="78"/>
                  </a:lnTo>
                  <a:lnTo>
                    <a:pt x="12" y="77"/>
                  </a:lnTo>
                  <a:lnTo>
                    <a:pt x="8" y="75"/>
                  </a:lnTo>
                  <a:lnTo>
                    <a:pt x="5" y="72"/>
                  </a:lnTo>
                  <a:lnTo>
                    <a:pt x="2" y="69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5" y="51"/>
                  </a:lnTo>
                  <a:lnTo>
                    <a:pt x="8" y="49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4" y="46"/>
                  </a:lnTo>
                  <a:lnTo>
                    <a:pt x="27" y="47"/>
                  </a:lnTo>
                  <a:lnTo>
                    <a:pt x="29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3" y="50"/>
                  </a:lnTo>
                  <a:lnTo>
                    <a:pt x="35" y="51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2" y="39"/>
                  </a:lnTo>
                  <a:lnTo>
                    <a:pt x="42" y="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0" name="Freeform 482">
              <a:extLst>
                <a:ext uri="{FF2B5EF4-FFF2-40B4-BE49-F238E27FC236}">
                  <a16:creationId xmlns:a16="http://schemas.microsoft.com/office/drawing/2014/main" id="{84B4B38F-92A6-BFC2-338A-00A9C0F7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603"/>
              <a:ext cx="7" cy="3"/>
            </a:xfrm>
            <a:custGeom>
              <a:avLst/>
              <a:gdLst>
                <a:gd name="T0" fmla="*/ 42 w 42"/>
                <a:gd name="T1" fmla="*/ 18 h 22"/>
                <a:gd name="T2" fmla="*/ 42 w 42"/>
                <a:gd name="T3" fmla="*/ 18 h 22"/>
                <a:gd name="T4" fmla="*/ 42 w 42"/>
                <a:gd name="T5" fmla="*/ 17 h 22"/>
                <a:gd name="T6" fmla="*/ 41 w 42"/>
                <a:gd name="T7" fmla="*/ 15 h 22"/>
                <a:gd name="T8" fmla="*/ 40 w 42"/>
                <a:gd name="T9" fmla="*/ 13 h 22"/>
                <a:gd name="T10" fmla="*/ 38 w 42"/>
                <a:gd name="T11" fmla="*/ 10 h 22"/>
                <a:gd name="T12" fmla="*/ 35 w 42"/>
                <a:gd name="T13" fmla="*/ 7 h 22"/>
                <a:gd name="T14" fmla="*/ 32 w 42"/>
                <a:gd name="T15" fmla="*/ 4 h 22"/>
                <a:gd name="T16" fmla="*/ 28 w 42"/>
                <a:gd name="T17" fmla="*/ 1 h 22"/>
                <a:gd name="T18" fmla="*/ 21 w 42"/>
                <a:gd name="T19" fmla="*/ 0 h 22"/>
                <a:gd name="T20" fmla="*/ 15 w 42"/>
                <a:gd name="T21" fmla="*/ 0 h 22"/>
                <a:gd name="T22" fmla="*/ 7 w 42"/>
                <a:gd name="T23" fmla="*/ 3 h 22"/>
                <a:gd name="T24" fmla="*/ 7 w 42"/>
                <a:gd name="T25" fmla="*/ 3 h 22"/>
                <a:gd name="T26" fmla="*/ 2 w 42"/>
                <a:gd name="T27" fmla="*/ 5 h 22"/>
                <a:gd name="T28" fmla="*/ 0 w 42"/>
                <a:gd name="T29" fmla="*/ 5 h 22"/>
                <a:gd name="T30" fmla="*/ 1 w 42"/>
                <a:gd name="T31" fmla="*/ 5 h 22"/>
                <a:gd name="T32" fmla="*/ 5 w 42"/>
                <a:gd name="T33" fmla="*/ 5 h 22"/>
                <a:gd name="T34" fmla="*/ 11 w 42"/>
                <a:gd name="T35" fmla="*/ 5 h 22"/>
                <a:gd name="T36" fmla="*/ 18 w 42"/>
                <a:gd name="T37" fmla="*/ 6 h 22"/>
                <a:gd name="T38" fmla="*/ 26 w 42"/>
                <a:gd name="T39" fmla="*/ 8 h 22"/>
                <a:gd name="T40" fmla="*/ 33 w 42"/>
                <a:gd name="T41" fmla="*/ 11 h 22"/>
                <a:gd name="T42" fmla="*/ 39 w 42"/>
                <a:gd name="T43" fmla="*/ 15 h 22"/>
                <a:gd name="T44" fmla="*/ 42 w 42"/>
                <a:gd name="T45" fmla="*/ 22 h 22"/>
                <a:gd name="T46" fmla="*/ 42 w 42"/>
                <a:gd name="T47" fmla="*/ 18 h 22"/>
                <a:gd name="T48" fmla="*/ 42 w 42"/>
                <a:gd name="T4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22">
                  <a:moveTo>
                    <a:pt x="42" y="18"/>
                  </a:moveTo>
                  <a:lnTo>
                    <a:pt x="42" y="18"/>
                  </a:lnTo>
                  <a:lnTo>
                    <a:pt x="42" y="17"/>
                  </a:lnTo>
                  <a:lnTo>
                    <a:pt x="41" y="15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5" y="7"/>
                  </a:lnTo>
                  <a:lnTo>
                    <a:pt x="32" y="4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5"/>
                  </a:lnTo>
                  <a:lnTo>
                    <a:pt x="11" y="5"/>
                  </a:lnTo>
                  <a:lnTo>
                    <a:pt x="18" y="6"/>
                  </a:lnTo>
                  <a:lnTo>
                    <a:pt x="26" y="8"/>
                  </a:lnTo>
                  <a:lnTo>
                    <a:pt x="33" y="11"/>
                  </a:lnTo>
                  <a:lnTo>
                    <a:pt x="39" y="15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1" name="Freeform 483">
              <a:extLst>
                <a:ext uri="{FF2B5EF4-FFF2-40B4-BE49-F238E27FC236}">
                  <a16:creationId xmlns:a16="http://schemas.microsoft.com/office/drawing/2014/main" id="{55EA5B29-D6E2-9FAC-5448-DFE10702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95"/>
              <a:ext cx="24" cy="27"/>
            </a:xfrm>
            <a:custGeom>
              <a:avLst/>
              <a:gdLst>
                <a:gd name="T0" fmla="*/ 141 w 142"/>
                <a:gd name="T1" fmla="*/ 86 h 163"/>
                <a:gd name="T2" fmla="*/ 141 w 142"/>
                <a:gd name="T3" fmla="*/ 86 h 163"/>
                <a:gd name="T4" fmla="*/ 142 w 142"/>
                <a:gd name="T5" fmla="*/ 84 h 163"/>
                <a:gd name="T6" fmla="*/ 142 w 142"/>
                <a:gd name="T7" fmla="*/ 80 h 163"/>
                <a:gd name="T8" fmla="*/ 142 w 142"/>
                <a:gd name="T9" fmla="*/ 72 h 163"/>
                <a:gd name="T10" fmla="*/ 142 w 142"/>
                <a:gd name="T11" fmla="*/ 64 h 163"/>
                <a:gd name="T12" fmla="*/ 141 w 142"/>
                <a:gd name="T13" fmla="*/ 55 h 163"/>
                <a:gd name="T14" fmla="*/ 140 w 142"/>
                <a:gd name="T15" fmla="*/ 45 h 163"/>
                <a:gd name="T16" fmla="*/ 138 w 142"/>
                <a:gd name="T17" fmla="*/ 36 h 163"/>
                <a:gd name="T18" fmla="*/ 134 w 142"/>
                <a:gd name="T19" fmla="*/ 27 h 163"/>
                <a:gd name="T20" fmla="*/ 129 w 142"/>
                <a:gd name="T21" fmla="*/ 20 h 163"/>
                <a:gd name="T22" fmla="*/ 121 w 142"/>
                <a:gd name="T23" fmla="*/ 16 h 163"/>
                <a:gd name="T24" fmla="*/ 121 w 142"/>
                <a:gd name="T25" fmla="*/ 16 h 163"/>
                <a:gd name="T26" fmla="*/ 112 w 142"/>
                <a:gd name="T27" fmla="*/ 11 h 163"/>
                <a:gd name="T28" fmla="*/ 100 w 142"/>
                <a:gd name="T29" fmla="*/ 6 h 163"/>
                <a:gd name="T30" fmla="*/ 86 w 142"/>
                <a:gd name="T31" fmla="*/ 2 h 163"/>
                <a:gd name="T32" fmla="*/ 73 w 142"/>
                <a:gd name="T33" fmla="*/ 0 h 163"/>
                <a:gd name="T34" fmla="*/ 58 w 142"/>
                <a:gd name="T35" fmla="*/ 2 h 163"/>
                <a:gd name="T36" fmla="*/ 44 w 142"/>
                <a:gd name="T37" fmla="*/ 7 h 163"/>
                <a:gd name="T38" fmla="*/ 31 w 142"/>
                <a:gd name="T39" fmla="*/ 17 h 163"/>
                <a:gd name="T40" fmla="*/ 19 w 142"/>
                <a:gd name="T41" fmla="*/ 32 h 163"/>
                <a:gd name="T42" fmla="*/ 9 w 142"/>
                <a:gd name="T43" fmla="*/ 52 h 163"/>
                <a:gd name="T44" fmla="*/ 2 w 142"/>
                <a:gd name="T45" fmla="*/ 81 h 163"/>
                <a:gd name="T46" fmla="*/ 2 w 142"/>
                <a:gd name="T47" fmla="*/ 81 h 163"/>
                <a:gd name="T48" fmla="*/ 0 w 142"/>
                <a:gd name="T49" fmla="*/ 110 h 163"/>
                <a:gd name="T50" fmla="*/ 3 w 142"/>
                <a:gd name="T51" fmla="*/ 131 h 163"/>
                <a:gd name="T52" fmla="*/ 11 w 142"/>
                <a:gd name="T53" fmla="*/ 146 h 163"/>
                <a:gd name="T54" fmla="*/ 23 w 142"/>
                <a:gd name="T55" fmla="*/ 156 h 163"/>
                <a:gd name="T56" fmla="*/ 37 w 142"/>
                <a:gd name="T57" fmla="*/ 161 h 163"/>
                <a:gd name="T58" fmla="*/ 54 w 142"/>
                <a:gd name="T59" fmla="*/ 163 h 163"/>
                <a:gd name="T60" fmla="*/ 69 w 142"/>
                <a:gd name="T61" fmla="*/ 161 h 163"/>
                <a:gd name="T62" fmla="*/ 85 w 142"/>
                <a:gd name="T63" fmla="*/ 159 h 163"/>
                <a:gd name="T64" fmla="*/ 98 w 142"/>
                <a:gd name="T65" fmla="*/ 155 h 163"/>
                <a:gd name="T66" fmla="*/ 107 w 142"/>
                <a:gd name="T67" fmla="*/ 150 h 163"/>
                <a:gd name="T68" fmla="*/ 107 w 142"/>
                <a:gd name="T69" fmla="*/ 150 h 163"/>
                <a:gd name="T70" fmla="*/ 115 w 142"/>
                <a:gd name="T71" fmla="*/ 146 h 163"/>
                <a:gd name="T72" fmla="*/ 121 w 142"/>
                <a:gd name="T73" fmla="*/ 139 h 163"/>
                <a:gd name="T74" fmla="*/ 128 w 142"/>
                <a:gd name="T75" fmla="*/ 132 h 163"/>
                <a:gd name="T76" fmla="*/ 132 w 142"/>
                <a:gd name="T77" fmla="*/ 122 h 163"/>
                <a:gd name="T78" fmla="*/ 135 w 142"/>
                <a:gd name="T79" fmla="*/ 114 h 163"/>
                <a:gd name="T80" fmla="*/ 138 w 142"/>
                <a:gd name="T81" fmla="*/ 105 h 163"/>
                <a:gd name="T82" fmla="*/ 140 w 142"/>
                <a:gd name="T83" fmla="*/ 97 h 163"/>
                <a:gd name="T84" fmla="*/ 141 w 142"/>
                <a:gd name="T85" fmla="*/ 91 h 163"/>
                <a:gd name="T86" fmla="*/ 141 w 142"/>
                <a:gd name="T87" fmla="*/ 87 h 163"/>
                <a:gd name="T88" fmla="*/ 141 w 142"/>
                <a:gd name="T89" fmla="*/ 86 h 163"/>
                <a:gd name="T90" fmla="*/ 141 w 142"/>
                <a:gd name="T91" fmla="*/ 8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163">
                  <a:moveTo>
                    <a:pt x="141" y="86"/>
                  </a:moveTo>
                  <a:lnTo>
                    <a:pt x="141" y="86"/>
                  </a:lnTo>
                  <a:lnTo>
                    <a:pt x="142" y="84"/>
                  </a:lnTo>
                  <a:lnTo>
                    <a:pt x="142" y="80"/>
                  </a:lnTo>
                  <a:lnTo>
                    <a:pt x="142" y="72"/>
                  </a:lnTo>
                  <a:lnTo>
                    <a:pt x="142" y="64"/>
                  </a:lnTo>
                  <a:lnTo>
                    <a:pt x="141" y="55"/>
                  </a:lnTo>
                  <a:lnTo>
                    <a:pt x="140" y="45"/>
                  </a:lnTo>
                  <a:lnTo>
                    <a:pt x="138" y="36"/>
                  </a:lnTo>
                  <a:lnTo>
                    <a:pt x="134" y="27"/>
                  </a:lnTo>
                  <a:lnTo>
                    <a:pt x="129" y="20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12" y="11"/>
                  </a:lnTo>
                  <a:lnTo>
                    <a:pt x="100" y="6"/>
                  </a:lnTo>
                  <a:lnTo>
                    <a:pt x="86" y="2"/>
                  </a:lnTo>
                  <a:lnTo>
                    <a:pt x="73" y="0"/>
                  </a:lnTo>
                  <a:lnTo>
                    <a:pt x="58" y="2"/>
                  </a:lnTo>
                  <a:lnTo>
                    <a:pt x="44" y="7"/>
                  </a:lnTo>
                  <a:lnTo>
                    <a:pt x="31" y="17"/>
                  </a:lnTo>
                  <a:lnTo>
                    <a:pt x="19" y="32"/>
                  </a:lnTo>
                  <a:lnTo>
                    <a:pt x="9" y="52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0" y="110"/>
                  </a:lnTo>
                  <a:lnTo>
                    <a:pt x="3" y="131"/>
                  </a:lnTo>
                  <a:lnTo>
                    <a:pt x="11" y="146"/>
                  </a:lnTo>
                  <a:lnTo>
                    <a:pt x="23" y="156"/>
                  </a:lnTo>
                  <a:lnTo>
                    <a:pt x="37" y="161"/>
                  </a:lnTo>
                  <a:lnTo>
                    <a:pt x="54" y="163"/>
                  </a:lnTo>
                  <a:lnTo>
                    <a:pt x="69" y="161"/>
                  </a:lnTo>
                  <a:lnTo>
                    <a:pt x="85" y="159"/>
                  </a:lnTo>
                  <a:lnTo>
                    <a:pt x="98" y="155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15" y="146"/>
                  </a:lnTo>
                  <a:lnTo>
                    <a:pt x="121" y="139"/>
                  </a:lnTo>
                  <a:lnTo>
                    <a:pt x="128" y="132"/>
                  </a:lnTo>
                  <a:lnTo>
                    <a:pt x="132" y="122"/>
                  </a:lnTo>
                  <a:lnTo>
                    <a:pt x="135" y="114"/>
                  </a:lnTo>
                  <a:lnTo>
                    <a:pt x="138" y="105"/>
                  </a:lnTo>
                  <a:lnTo>
                    <a:pt x="140" y="97"/>
                  </a:lnTo>
                  <a:lnTo>
                    <a:pt x="141" y="91"/>
                  </a:lnTo>
                  <a:lnTo>
                    <a:pt x="141" y="87"/>
                  </a:lnTo>
                  <a:lnTo>
                    <a:pt x="141" y="86"/>
                  </a:lnTo>
                  <a:lnTo>
                    <a:pt x="141" y="86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2" name="Freeform 484">
              <a:extLst>
                <a:ext uri="{FF2B5EF4-FFF2-40B4-BE49-F238E27FC236}">
                  <a16:creationId xmlns:a16="http://schemas.microsoft.com/office/drawing/2014/main" id="{8B6D4500-EF26-0C74-7485-5A88686C1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95"/>
              <a:ext cx="24" cy="27"/>
            </a:xfrm>
            <a:custGeom>
              <a:avLst/>
              <a:gdLst>
                <a:gd name="T0" fmla="*/ 141 w 142"/>
                <a:gd name="T1" fmla="*/ 86 h 163"/>
                <a:gd name="T2" fmla="*/ 141 w 142"/>
                <a:gd name="T3" fmla="*/ 86 h 163"/>
                <a:gd name="T4" fmla="*/ 142 w 142"/>
                <a:gd name="T5" fmla="*/ 84 h 163"/>
                <a:gd name="T6" fmla="*/ 142 w 142"/>
                <a:gd name="T7" fmla="*/ 80 h 163"/>
                <a:gd name="T8" fmla="*/ 142 w 142"/>
                <a:gd name="T9" fmla="*/ 72 h 163"/>
                <a:gd name="T10" fmla="*/ 142 w 142"/>
                <a:gd name="T11" fmla="*/ 64 h 163"/>
                <a:gd name="T12" fmla="*/ 141 w 142"/>
                <a:gd name="T13" fmla="*/ 55 h 163"/>
                <a:gd name="T14" fmla="*/ 140 w 142"/>
                <a:gd name="T15" fmla="*/ 45 h 163"/>
                <a:gd name="T16" fmla="*/ 138 w 142"/>
                <a:gd name="T17" fmla="*/ 36 h 163"/>
                <a:gd name="T18" fmla="*/ 134 w 142"/>
                <a:gd name="T19" fmla="*/ 27 h 163"/>
                <a:gd name="T20" fmla="*/ 129 w 142"/>
                <a:gd name="T21" fmla="*/ 20 h 163"/>
                <a:gd name="T22" fmla="*/ 121 w 142"/>
                <a:gd name="T23" fmla="*/ 16 h 163"/>
                <a:gd name="T24" fmla="*/ 121 w 142"/>
                <a:gd name="T25" fmla="*/ 16 h 163"/>
                <a:gd name="T26" fmla="*/ 112 w 142"/>
                <a:gd name="T27" fmla="*/ 11 h 163"/>
                <a:gd name="T28" fmla="*/ 100 w 142"/>
                <a:gd name="T29" fmla="*/ 6 h 163"/>
                <a:gd name="T30" fmla="*/ 86 w 142"/>
                <a:gd name="T31" fmla="*/ 2 h 163"/>
                <a:gd name="T32" fmla="*/ 73 w 142"/>
                <a:gd name="T33" fmla="*/ 0 h 163"/>
                <a:gd name="T34" fmla="*/ 58 w 142"/>
                <a:gd name="T35" fmla="*/ 2 h 163"/>
                <a:gd name="T36" fmla="*/ 44 w 142"/>
                <a:gd name="T37" fmla="*/ 7 h 163"/>
                <a:gd name="T38" fmla="*/ 31 w 142"/>
                <a:gd name="T39" fmla="*/ 17 h 163"/>
                <a:gd name="T40" fmla="*/ 19 w 142"/>
                <a:gd name="T41" fmla="*/ 32 h 163"/>
                <a:gd name="T42" fmla="*/ 9 w 142"/>
                <a:gd name="T43" fmla="*/ 52 h 163"/>
                <a:gd name="T44" fmla="*/ 2 w 142"/>
                <a:gd name="T45" fmla="*/ 81 h 163"/>
                <a:gd name="T46" fmla="*/ 2 w 142"/>
                <a:gd name="T47" fmla="*/ 81 h 163"/>
                <a:gd name="T48" fmla="*/ 0 w 142"/>
                <a:gd name="T49" fmla="*/ 110 h 163"/>
                <a:gd name="T50" fmla="*/ 3 w 142"/>
                <a:gd name="T51" fmla="*/ 131 h 163"/>
                <a:gd name="T52" fmla="*/ 11 w 142"/>
                <a:gd name="T53" fmla="*/ 146 h 163"/>
                <a:gd name="T54" fmla="*/ 23 w 142"/>
                <a:gd name="T55" fmla="*/ 156 h 163"/>
                <a:gd name="T56" fmla="*/ 37 w 142"/>
                <a:gd name="T57" fmla="*/ 161 h 163"/>
                <a:gd name="T58" fmla="*/ 54 w 142"/>
                <a:gd name="T59" fmla="*/ 163 h 163"/>
                <a:gd name="T60" fmla="*/ 69 w 142"/>
                <a:gd name="T61" fmla="*/ 161 h 163"/>
                <a:gd name="T62" fmla="*/ 85 w 142"/>
                <a:gd name="T63" fmla="*/ 159 h 163"/>
                <a:gd name="T64" fmla="*/ 98 w 142"/>
                <a:gd name="T65" fmla="*/ 155 h 163"/>
                <a:gd name="T66" fmla="*/ 107 w 142"/>
                <a:gd name="T67" fmla="*/ 150 h 163"/>
                <a:gd name="T68" fmla="*/ 107 w 142"/>
                <a:gd name="T69" fmla="*/ 150 h 163"/>
                <a:gd name="T70" fmla="*/ 115 w 142"/>
                <a:gd name="T71" fmla="*/ 146 h 163"/>
                <a:gd name="T72" fmla="*/ 121 w 142"/>
                <a:gd name="T73" fmla="*/ 139 h 163"/>
                <a:gd name="T74" fmla="*/ 128 w 142"/>
                <a:gd name="T75" fmla="*/ 132 h 163"/>
                <a:gd name="T76" fmla="*/ 132 w 142"/>
                <a:gd name="T77" fmla="*/ 122 h 163"/>
                <a:gd name="T78" fmla="*/ 135 w 142"/>
                <a:gd name="T79" fmla="*/ 114 h 163"/>
                <a:gd name="T80" fmla="*/ 138 w 142"/>
                <a:gd name="T81" fmla="*/ 105 h 163"/>
                <a:gd name="T82" fmla="*/ 140 w 142"/>
                <a:gd name="T83" fmla="*/ 97 h 163"/>
                <a:gd name="T84" fmla="*/ 141 w 142"/>
                <a:gd name="T85" fmla="*/ 91 h 163"/>
                <a:gd name="T86" fmla="*/ 141 w 142"/>
                <a:gd name="T87" fmla="*/ 87 h 163"/>
                <a:gd name="T88" fmla="*/ 141 w 142"/>
                <a:gd name="T89" fmla="*/ 86 h 163"/>
                <a:gd name="T90" fmla="*/ 141 w 142"/>
                <a:gd name="T91" fmla="*/ 8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163">
                  <a:moveTo>
                    <a:pt x="141" y="86"/>
                  </a:moveTo>
                  <a:lnTo>
                    <a:pt x="141" y="86"/>
                  </a:lnTo>
                  <a:lnTo>
                    <a:pt x="142" y="84"/>
                  </a:lnTo>
                  <a:lnTo>
                    <a:pt x="142" y="80"/>
                  </a:lnTo>
                  <a:lnTo>
                    <a:pt x="142" y="72"/>
                  </a:lnTo>
                  <a:lnTo>
                    <a:pt x="142" y="64"/>
                  </a:lnTo>
                  <a:lnTo>
                    <a:pt x="141" y="55"/>
                  </a:lnTo>
                  <a:lnTo>
                    <a:pt x="140" y="45"/>
                  </a:lnTo>
                  <a:lnTo>
                    <a:pt x="138" y="36"/>
                  </a:lnTo>
                  <a:lnTo>
                    <a:pt x="134" y="27"/>
                  </a:lnTo>
                  <a:lnTo>
                    <a:pt x="129" y="20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12" y="11"/>
                  </a:lnTo>
                  <a:lnTo>
                    <a:pt x="100" y="6"/>
                  </a:lnTo>
                  <a:lnTo>
                    <a:pt x="86" y="2"/>
                  </a:lnTo>
                  <a:lnTo>
                    <a:pt x="73" y="0"/>
                  </a:lnTo>
                  <a:lnTo>
                    <a:pt x="58" y="2"/>
                  </a:lnTo>
                  <a:lnTo>
                    <a:pt x="44" y="7"/>
                  </a:lnTo>
                  <a:lnTo>
                    <a:pt x="31" y="17"/>
                  </a:lnTo>
                  <a:lnTo>
                    <a:pt x="19" y="32"/>
                  </a:lnTo>
                  <a:lnTo>
                    <a:pt x="9" y="52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0" y="110"/>
                  </a:lnTo>
                  <a:lnTo>
                    <a:pt x="3" y="131"/>
                  </a:lnTo>
                  <a:lnTo>
                    <a:pt x="11" y="146"/>
                  </a:lnTo>
                  <a:lnTo>
                    <a:pt x="23" y="156"/>
                  </a:lnTo>
                  <a:lnTo>
                    <a:pt x="37" y="161"/>
                  </a:lnTo>
                  <a:lnTo>
                    <a:pt x="54" y="163"/>
                  </a:lnTo>
                  <a:lnTo>
                    <a:pt x="69" y="161"/>
                  </a:lnTo>
                  <a:lnTo>
                    <a:pt x="85" y="159"/>
                  </a:lnTo>
                  <a:lnTo>
                    <a:pt x="98" y="155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15" y="146"/>
                  </a:lnTo>
                  <a:lnTo>
                    <a:pt x="121" y="139"/>
                  </a:lnTo>
                  <a:lnTo>
                    <a:pt x="128" y="132"/>
                  </a:lnTo>
                  <a:lnTo>
                    <a:pt x="132" y="122"/>
                  </a:lnTo>
                  <a:lnTo>
                    <a:pt x="135" y="114"/>
                  </a:lnTo>
                  <a:lnTo>
                    <a:pt x="138" y="105"/>
                  </a:lnTo>
                  <a:lnTo>
                    <a:pt x="140" y="97"/>
                  </a:lnTo>
                  <a:lnTo>
                    <a:pt x="141" y="91"/>
                  </a:lnTo>
                  <a:lnTo>
                    <a:pt x="141" y="87"/>
                  </a:lnTo>
                  <a:lnTo>
                    <a:pt x="141" y="86"/>
                  </a:lnTo>
                  <a:lnTo>
                    <a:pt x="141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3" name="Freeform 485">
              <a:extLst>
                <a:ext uri="{FF2B5EF4-FFF2-40B4-BE49-F238E27FC236}">
                  <a16:creationId xmlns:a16="http://schemas.microsoft.com/office/drawing/2014/main" id="{00DA642C-456E-33DA-88AE-616880E1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502"/>
              <a:ext cx="13" cy="14"/>
            </a:xfrm>
            <a:custGeom>
              <a:avLst/>
              <a:gdLst>
                <a:gd name="T0" fmla="*/ 44 w 79"/>
                <a:gd name="T1" fmla="*/ 41 h 80"/>
                <a:gd name="T2" fmla="*/ 42 w 79"/>
                <a:gd name="T3" fmla="*/ 39 h 80"/>
                <a:gd name="T4" fmla="*/ 37 w 79"/>
                <a:gd name="T5" fmla="*/ 36 h 80"/>
                <a:gd name="T6" fmla="*/ 32 w 79"/>
                <a:gd name="T7" fmla="*/ 30 h 80"/>
                <a:gd name="T8" fmla="*/ 29 w 79"/>
                <a:gd name="T9" fmla="*/ 23 h 80"/>
                <a:gd name="T10" fmla="*/ 29 w 79"/>
                <a:gd name="T11" fmla="*/ 16 h 80"/>
                <a:gd name="T12" fmla="*/ 33 w 79"/>
                <a:gd name="T13" fmla="*/ 11 h 80"/>
                <a:gd name="T14" fmla="*/ 43 w 79"/>
                <a:gd name="T15" fmla="*/ 2 h 80"/>
                <a:gd name="T16" fmla="*/ 57 w 79"/>
                <a:gd name="T17" fmla="*/ 0 h 80"/>
                <a:gd name="T18" fmla="*/ 69 w 79"/>
                <a:gd name="T19" fmla="*/ 5 h 80"/>
                <a:gd name="T20" fmla="*/ 77 w 79"/>
                <a:gd name="T21" fmla="*/ 22 h 80"/>
                <a:gd name="T22" fmla="*/ 79 w 79"/>
                <a:gd name="T23" fmla="*/ 36 h 80"/>
                <a:gd name="T24" fmla="*/ 73 w 79"/>
                <a:gd name="T25" fmla="*/ 61 h 80"/>
                <a:gd name="T26" fmla="*/ 60 w 79"/>
                <a:gd name="T27" fmla="*/ 74 h 80"/>
                <a:gd name="T28" fmla="*/ 43 w 79"/>
                <a:gd name="T29" fmla="*/ 79 h 80"/>
                <a:gd name="T30" fmla="*/ 29 w 79"/>
                <a:gd name="T31" fmla="*/ 80 h 80"/>
                <a:gd name="T32" fmla="*/ 19 w 79"/>
                <a:gd name="T33" fmla="*/ 80 h 80"/>
                <a:gd name="T34" fmla="*/ 17 w 79"/>
                <a:gd name="T35" fmla="*/ 80 h 80"/>
                <a:gd name="T36" fmla="*/ 11 w 79"/>
                <a:gd name="T37" fmla="*/ 77 h 80"/>
                <a:gd name="T38" fmla="*/ 5 w 79"/>
                <a:gd name="T39" fmla="*/ 72 h 80"/>
                <a:gd name="T40" fmla="*/ 1 w 79"/>
                <a:gd name="T41" fmla="*/ 65 h 80"/>
                <a:gd name="T42" fmla="*/ 1 w 79"/>
                <a:gd name="T43" fmla="*/ 59 h 80"/>
                <a:gd name="T44" fmla="*/ 4 w 79"/>
                <a:gd name="T45" fmla="*/ 55 h 80"/>
                <a:gd name="T46" fmla="*/ 10 w 79"/>
                <a:gd name="T47" fmla="*/ 50 h 80"/>
                <a:gd name="T48" fmla="*/ 15 w 79"/>
                <a:gd name="T49" fmla="*/ 47 h 80"/>
                <a:gd name="T50" fmla="*/ 20 w 79"/>
                <a:gd name="T51" fmla="*/ 46 h 80"/>
                <a:gd name="T52" fmla="*/ 25 w 79"/>
                <a:gd name="T53" fmla="*/ 48 h 80"/>
                <a:gd name="T54" fmla="*/ 29 w 79"/>
                <a:gd name="T55" fmla="*/ 50 h 80"/>
                <a:gd name="T56" fmla="*/ 32 w 79"/>
                <a:gd name="T57" fmla="*/ 51 h 80"/>
                <a:gd name="T58" fmla="*/ 36 w 79"/>
                <a:gd name="T59" fmla="*/ 53 h 80"/>
                <a:gd name="T60" fmla="*/ 39 w 79"/>
                <a:gd name="T61" fmla="*/ 52 h 80"/>
                <a:gd name="T62" fmla="*/ 42 w 79"/>
                <a:gd name="T63" fmla="*/ 51 h 80"/>
                <a:gd name="T64" fmla="*/ 43 w 79"/>
                <a:gd name="T65" fmla="*/ 48 h 80"/>
                <a:gd name="T66" fmla="*/ 44 w 79"/>
                <a:gd name="T67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80">
                  <a:moveTo>
                    <a:pt x="44" y="41"/>
                  </a:moveTo>
                  <a:lnTo>
                    <a:pt x="44" y="41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0" y="38"/>
                  </a:lnTo>
                  <a:lnTo>
                    <a:pt x="37" y="36"/>
                  </a:lnTo>
                  <a:lnTo>
                    <a:pt x="35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29" y="23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3" y="11"/>
                  </a:lnTo>
                  <a:lnTo>
                    <a:pt x="37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69" y="5"/>
                  </a:lnTo>
                  <a:lnTo>
                    <a:pt x="74" y="12"/>
                  </a:lnTo>
                  <a:lnTo>
                    <a:pt x="77" y="22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7" y="49"/>
                  </a:lnTo>
                  <a:lnTo>
                    <a:pt x="73" y="61"/>
                  </a:lnTo>
                  <a:lnTo>
                    <a:pt x="67" y="68"/>
                  </a:lnTo>
                  <a:lnTo>
                    <a:pt x="60" y="74"/>
                  </a:lnTo>
                  <a:lnTo>
                    <a:pt x="51" y="77"/>
                  </a:lnTo>
                  <a:lnTo>
                    <a:pt x="43" y="79"/>
                  </a:lnTo>
                  <a:lnTo>
                    <a:pt x="35" y="80"/>
                  </a:lnTo>
                  <a:lnTo>
                    <a:pt x="29" y="80"/>
                  </a:lnTo>
                  <a:lnTo>
                    <a:pt x="22" y="80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0"/>
                  </a:lnTo>
                  <a:lnTo>
                    <a:pt x="14" y="79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1" y="65"/>
                  </a:lnTo>
                  <a:lnTo>
                    <a:pt x="0" y="62"/>
                  </a:lnTo>
                  <a:lnTo>
                    <a:pt x="1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0" y="50"/>
                  </a:lnTo>
                  <a:lnTo>
                    <a:pt x="13" y="48"/>
                  </a:lnTo>
                  <a:lnTo>
                    <a:pt x="15" y="47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3" y="47"/>
                  </a:lnTo>
                  <a:lnTo>
                    <a:pt x="25" y="48"/>
                  </a:lnTo>
                  <a:lnTo>
                    <a:pt x="28" y="49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2" y="51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2" y="51"/>
                  </a:lnTo>
                  <a:lnTo>
                    <a:pt x="43" y="49"/>
                  </a:lnTo>
                  <a:lnTo>
                    <a:pt x="43" y="48"/>
                  </a:lnTo>
                  <a:lnTo>
                    <a:pt x="44" y="45"/>
                  </a:lnTo>
                  <a:lnTo>
                    <a:pt x="44" y="41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4" name="Freeform 486">
              <a:extLst>
                <a:ext uri="{FF2B5EF4-FFF2-40B4-BE49-F238E27FC236}">
                  <a16:creationId xmlns:a16="http://schemas.microsoft.com/office/drawing/2014/main" id="{5981DC6E-56C1-A09C-DFFA-242AC6B8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502"/>
              <a:ext cx="13" cy="14"/>
            </a:xfrm>
            <a:custGeom>
              <a:avLst/>
              <a:gdLst>
                <a:gd name="T0" fmla="*/ 44 w 79"/>
                <a:gd name="T1" fmla="*/ 41 h 80"/>
                <a:gd name="T2" fmla="*/ 42 w 79"/>
                <a:gd name="T3" fmla="*/ 39 h 80"/>
                <a:gd name="T4" fmla="*/ 37 w 79"/>
                <a:gd name="T5" fmla="*/ 36 h 80"/>
                <a:gd name="T6" fmla="*/ 32 w 79"/>
                <a:gd name="T7" fmla="*/ 30 h 80"/>
                <a:gd name="T8" fmla="*/ 29 w 79"/>
                <a:gd name="T9" fmla="*/ 23 h 80"/>
                <a:gd name="T10" fmla="*/ 29 w 79"/>
                <a:gd name="T11" fmla="*/ 16 h 80"/>
                <a:gd name="T12" fmla="*/ 33 w 79"/>
                <a:gd name="T13" fmla="*/ 11 h 80"/>
                <a:gd name="T14" fmla="*/ 43 w 79"/>
                <a:gd name="T15" fmla="*/ 2 h 80"/>
                <a:gd name="T16" fmla="*/ 57 w 79"/>
                <a:gd name="T17" fmla="*/ 0 h 80"/>
                <a:gd name="T18" fmla="*/ 69 w 79"/>
                <a:gd name="T19" fmla="*/ 5 h 80"/>
                <a:gd name="T20" fmla="*/ 77 w 79"/>
                <a:gd name="T21" fmla="*/ 22 h 80"/>
                <a:gd name="T22" fmla="*/ 79 w 79"/>
                <a:gd name="T23" fmla="*/ 36 h 80"/>
                <a:gd name="T24" fmla="*/ 73 w 79"/>
                <a:gd name="T25" fmla="*/ 61 h 80"/>
                <a:gd name="T26" fmla="*/ 60 w 79"/>
                <a:gd name="T27" fmla="*/ 74 h 80"/>
                <a:gd name="T28" fmla="*/ 43 w 79"/>
                <a:gd name="T29" fmla="*/ 79 h 80"/>
                <a:gd name="T30" fmla="*/ 29 w 79"/>
                <a:gd name="T31" fmla="*/ 80 h 80"/>
                <a:gd name="T32" fmla="*/ 19 w 79"/>
                <a:gd name="T33" fmla="*/ 80 h 80"/>
                <a:gd name="T34" fmla="*/ 17 w 79"/>
                <a:gd name="T35" fmla="*/ 80 h 80"/>
                <a:gd name="T36" fmla="*/ 11 w 79"/>
                <a:gd name="T37" fmla="*/ 77 h 80"/>
                <a:gd name="T38" fmla="*/ 5 w 79"/>
                <a:gd name="T39" fmla="*/ 72 h 80"/>
                <a:gd name="T40" fmla="*/ 1 w 79"/>
                <a:gd name="T41" fmla="*/ 65 h 80"/>
                <a:gd name="T42" fmla="*/ 1 w 79"/>
                <a:gd name="T43" fmla="*/ 59 h 80"/>
                <a:gd name="T44" fmla="*/ 4 w 79"/>
                <a:gd name="T45" fmla="*/ 55 h 80"/>
                <a:gd name="T46" fmla="*/ 10 w 79"/>
                <a:gd name="T47" fmla="*/ 50 h 80"/>
                <a:gd name="T48" fmla="*/ 15 w 79"/>
                <a:gd name="T49" fmla="*/ 47 h 80"/>
                <a:gd name="T50" fmla="*/ 20 w 79"/>
                <a:gd name="T51" fmla="*/ 46 h 80"/>
                <a:gd name="T52" fmla="*/ 25 w 79"/>
                <a:gd name="T53" fmla="*/ 48 h 80"/>
                <a:gd name="T54" fmla="*/ 29 w 79"/>
                <a:gd name="T55" fmla="*/ 50 h 80"/>
                <a:gd name="T56" fmla="*/ 32 w 79"/>
                <a:gd name="T57" fmla="*/ 51 h 80"/>
                <a:gd name="T58" fmla="*/ 36 w 79"/>
                <a:gd name="T59" fmla="*/ 53 h 80"/>
                <a:gd name="T60" fmla="*/ 39 w 79"/>
                <a:gd name="T61" fmla="*/ 52 h 80"/>
                <a:gd name="T62" fmla="*/ 42 w 79"/>
                <a:gd name="T63" fmla="*/ 51 h 80"/>
                <a:gd name="T64" fmla="*/ 43 w 79"/>
                <a:gd name="T65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80">
                  <a:moveTo>
                    <a:pt x="44" y="41"/>
                  </a:moveTo>
                  <a:lnTo>
                    <a:pt x="44" y="41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0" y="38"/>
                  </a:lnTo>
                  <a:lnTo>
                    <a:pt x="37" y="36"/>
                  </a:lnTo>
                  <a:lnTo>
                    <a:pt x="35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29" y="23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3" y="11"/>
                  </a:lnTo>
                  <a:lnTo>
                    <a:pt x="37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69" y="5"/>
                  </a:lnTo>
                  <a:lnTo>
                    <a:pt x="74" y="12"/>
                  </a:lnTo>
                  <a:lnTo>
                    <a:pt x="77" y="22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7" y="49"/>
                  </a:lnTo>
                  <a:lnTo>
                    <a:pt x="73" y="61"/>
                  </a:lnTo>
                  <a:lnTo>
                    <a:pt x="67" y="68"/>
                  </a:lnTo>
                  <a:lnTo>
                    <a:pt x="60" y="74"/>
                  </a:lnTo>
                  <a:lnTo>
                    <a:pt x="51" y="77"/>
                  </a:lnTo>
                  <a:lnTo>
                    <a:pt x="43" y="79"/>
                  </a:lnTo>
                  <a:lnTo>
                    <a:pt x="35" y="80"/>
                  </a:lnTo>
                  <a:lnTo>
                    <a:pt x="29" y="80"/>
                  </a:lnTo>
                  <a:lnTo>
                    <a:pt x="22" y="80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0"/>
                  </a:lnTo>
                  <a:lnTo>
                    <a:pt x="14" y="79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1" y="65"/>
                  </a:lnTo>
                  <a:lnTo>
                    <a:pt x="0" y="62"/>
                  </a:lnTo>
                  <a:lnTo>
                    <a:pt x="1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0" y="50"/>
                  </a:lnTo>
                  <a:lnTo>
                    <a:pt x="13" y="48"/>
                  </a:lnTo>
                  <a:lnTo>
                    <a:pt x="15" y="47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3" y="47"/>
                  </a:lnTo>
                  <a:lnTo>
                    <a:pt x="25" y="48"/>
                  </a:lnTo>
                  <a:lnTo>
                    <a:pt x="28" y="49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2" y="51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2" y="51"/>
                  </a:lnTo>
                  <a:lnTo>
                    <a:pt x="43" y="49"/>
                  </a:lnTo>
                  <a:lnTo>
                    <a:pt x="43" y="48"/>
                  </a:lnTo>
                  <a:lnTo>
                    <a:pt x="44" y="4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5" name="Freeform 487">
              <a:extLst>
                <a:ext uri="{FF2B5EF4-FFF2-40B4-BE49-F238E27FC236}">
                  <a16:creationId xmlns:a16="http://schemas.microsoft.com/office/drawing/2014/main" id="{96B40F6F-CED7-DAAB-3466-86E39166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499"/>
              <a:ext cx="6" cy="4"/>
            </a:xfrm>
            <a:custGeom>
              <a:avLst/>
              <a:gdLst>
                <a:gd name="T0" fmla="*/ 42 w 42"/>
                <a:gd name="T1" fmla="*/ 17 h 26"/>
                <a:gd name="T2" fmla="*/ 42 w 42"/>
                <a:gd name="T3" fmla="*/ 17 h 26"/>
                <a:gd name="T4" fmla="*/ 42 w 42"/>
                <a:gd name="T5" fmla="*/ 16 h 26"/>
                <a:gd name="T6" fmla="*/ 41 w 42"/>
                <a:gd name="T7" fmla="*/ 14 h 26"/>
                <a:gd name="T8" fmla="*/ 40 w 42"/>
                <a:gd name="T9" fmla="*/ 12 h 26"/>
                <a:gd name="T10" fmla="*/ 39 w 42"/>
                <a:gd name="T11" fmla="*/ 9 h 26"/>
                <a:gd name="T12" fmla="*/ 35 w 42"/>
                <a:gd name="T13" fmla="*/ 7 h 26"/>
                <a:gd name="T14" fmla="*/ 32 w 42"/>
                <a:gd name="T15" fmla="*/ 3 h 26"/>
                <a:gd name="T16" fmla="*/ 28 w 42"/>
                <a:gd name="T17" fmla="*/ 1 h 26"/>
                <a:gd name="T18" fmla="*/ 22 w 42"/>
                <a:gd name="T19" fmla="*/ 0 h 26"/>
                <a:gd name="T20" fmla="*/ 15 w 42"/>
                <a:gd name="T21" fmla="*/ 0 h 26"/>
                <a:gd name="T22" fmla="*/ 6 w 42"/>
                <a:gd name="T23" fmla="*/ 1 h 26"/>
                <a:gd name="T24" fmla="*/ 6 w 42"/>
                <a:gd name="T25" fmla="*/ 1 h 26"/>
                <a:gd name="T26" fmla="*/ 1 w 42"/>
                <a:gd name="T27" fmla="*/ 3 h 26"/>
                <a:gd name="T28" fmla="*/ 0 w 42"/>
                <a:gd name="T29" fmla="*/ 6 h 26"/>
                <a:gd name="T30" fmla="*/ 1 w 42"/>
                <a:gd name="T31" fmla="*/ 6 h 26"/>
                <a:gd name="T32" fmla="*/ 6 w 42"/>
                <a:gd name="T33" fmla="*/ 6 h 26"/>
                <a:gd name="T34" fmla="*/ 13 w 42"/>
                <a:gd name="T35" fmla="*/ 7 h 26"/>
                <a:gd name="T36" fmla="*/ 20 w 42"/>
                <a:gd name="T37" fmla="*/ 8 h 26"/>
                <a:gd name="T38" fmla="*/ 27 w 42"/>
                <a:gd name="T39" fmla="*/ 10 h 26"/>
                <a:gd name="T40" fmla="*/ 33 w 42"/>
                <a:gd name="T41" fmla="*/ 13 h 26"/>
                <a:gd name="T42" fmla="*/ 39 w 42"/>
                <a:gd name="T43" fmla="*/ 19 h 26"/>
                <a:gd name="T44" fmla="*/ 42 w 42"/>
                <a:gd name="T45" fmla="*/ 26 h 26"/>
                <a:gd name="T46" fmla="*/ 42 w 42"/>
                <a:gd name="T47" fmla="*/ 17 h 26"/>
                <a:gd name="T48" fmla="*/ 42 w 42"/>
                <a:gd name="T4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26">
                  <a:moveTo>
                    <a:pt x="42" y="17"/>
                  </a:moveTo>
                  <a:lnTo>
                    <a:pt x="42" y="17"/>
                  </a:lnTo>
                  <a:lnTo>
                    <a:pt x="42" y="16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6"/>
                  </a:lnTo>
                  <a:lnTo>
                    <a:pt x="6" y="6"/>
                  </a:lnTo>
                  <a:lnTo>
                    <a:pt x="13" y="7"/>
                  </a:lnTo>
                  <a:lnTo>
                    <a:pt x="20" y="8"/>
                  </a:lnTo>
                  <a:lnTo>
                    <a:pt x="27" y="10"/>
                  </a:lnTo>
                  <a:lnTo>
                    <a:pt x="33" y="13"/>
                  </a:lnTo>
                  <a:lnTo>
                    <a:pt x="39" y="19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6" name="Freeform 488">
              <a:extLst>
                <a:ext uri="{FF2B5EF4-FFF2-40B4-BE49-F238E27FC236}">
                  <a16:creationId xmlns:a16="http://schemas.microsoft.com/office/drawing/2014/main" id="{1085E053-6986-6473-2739-0ADB39B6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587"/>
              <a:ext cx="22" cy="17"/>
            </a:xfrm>
            <a:custGeom>
              <a:avLst/>
              <a:gdLst>
                <a:gd name="T0" fmla="*/ 117 w 129"/>
                <a:gd name="T1" fmla="*/ 38 h 102"/>
                <a:gd name="T2" fmla="*/ 121 w 129"/>
                <a:gd name="T3" fmla="*/ 38 h 102"/>
                <a:gd name="T4" fmla="*/ 123 w 129"/>
                <a:gd name="T5" fmla="*/ 36 h 102"/>
                <a:gd name="T6" fmla="*/ 126 w 129"/>
                <a:gd name="T7" fmla="*/ 32 h 102"/>
                <a:gd name="T8" fmla="*/ 127 w 129"/>
                <a:gd name="T9" fmla="*/ 28 h 102"/>
                <a:gd name="T10" fmla="*/ 128 w 129"/>
                <a:gd name="T11" fmla="*/ 23 h 102"/>
                <a:gd name="T12" fmla="*/ 129 w 129"/>
                <a:gd name="T13" fmla="*/ 21 h 102"/>
                <a:gd name="T14" fmla="*/ 129 w 129"/>
                <a:gd name="T15" fmla="*/ 17 h 102"/>
                <a:gd name="T16" fmla="*/ 127 w 129"/>
                <a:gd name="T17" fmla="*/ 12 h 102"/>
                <a:gd name="T18" fmla="*/ 124 w 129"/>
                <a:gd name="T19" fmla="*/ 7 h 102"/>
                <a:gd name="T20" fmla="*/ 120 w 129"/>
                <a:gd name="T21" fmla="*/ 4 h 102"/>
                <a:gd name="T22" fmla="*/ 117 w 129"/>
                <a:gd name="T23" fmla="*/ 4 h 102"/>
                <a:gd name="T24" fmla="*/ 111 w 129"/>
                <a:gd name="T25" fmla="*/ 1 h 102"/>
                <a:gd name="T26" fmla="*/ 107 w 129"/>
                <a:gd name="T27" fmla="*/ 0 h 102"/>
                <a:gd name="T28" fmla="*/ 102 w 129"/>
                <a:gd name="T29" fmla="*/ 1 h 102"/>
                <a:gd name="T30" fmla="*/ 96 w 129"/>
                <a:gd name="T31" fmla="*/ 4 h 102"/>
                <a:gd name="T32" fmla="*/ 87 w 129"/>
                <a:gd name="T33" fmla="*/ 9 h 102"/>
                <a:gd name="T34" fmla="*/ 85 w 129"/>
                <a:gd name="T35" fmla="*/ 11 h 102"/>
                <a:gd name="T36" fmla="*/ 80 w 129"/>
                <a:gd name="T37" fmla="*/ 17 h 102"/>
                <a:gd name="T38" fmla="*/ 74 w 129"/>
                <a:gd name="T39" fmla="*/ 25 h 102"/>
                <a:gd name="T40" fmla="*/ 69 w 129"/>
                <a:gd name="T41" fmla="*/ 32 h 102"/>
                <a:gd name="T42" fmla="*/ 64 w 129"/>
                <a:gd name="T43" fmla="*/ 37 h 102"/>
                <a:gd name="T44" fmla="*/ 62 w 129"/>
                <a:gd name="T45" fmla="*/ 38 h 102"/>
                <a:gd name="T46" fmla="*/ 47 w 129"/>
                <a:gd name="T47" fmla="*/ 42 h 102"/>
                <a:gd name="T48" fmla="*/ 33 w 129"/>
                <a:gd name="T49" fmla="*/ 45 h 102"/>
                <a:gd name="T50" fmla="*/ 22 w 129"/>
                <a:gd name="T51" fmla="*/ 50 h 102"/>
                <a:gd name="T52" fmla="*/ 11 w 129"/>
                <a:gd name="T53" fmla="*/ 57 h 102"/>
                <a:gd name="T54" fmla="*/ 3 w 129"/>
                <a:gd name="T55" fmla="*/ 68 h 102"/>
                <a:gd name="T56" fmla="*/ 1 w 129"/>
                <a:gd name="T57" fmla="*/ 71 h 102"/>
                <a:gd name="T58" fmla="*/ 0 w 129"/>
                <a:gd name="T59" fmla="*/ 78 h 102"/>
                <a:gd name="T60" fmla="*/ 0 w 129"/>
                <a:gd name="T61" fmla="*/ 84 h 102"/>
                <a:gd name="T62" fmla="*/ 3 w 129"/>
                <a:gd name="T63" fmla="*/ 91 h 102"/>
                <a:gd name="T64" fmla="*/ 9 w 129"/>
                <a:gd name="T65" fmla="*/ 96 h 102"/>
                <a:gd name="T66" fmla="*/ 12 w 129"/>
                <a:gd name="T67" fmla="*/ 99 h 102"/>
                <a:gd name="T68" fmla="*/ 24 w 129"/>
                <a:gd name="T69" fmla="*/ 102 h 102"/>
                <a:gd name="T70" fmla="*/ 33 w 129"/>
                <a:gd name="T71" fmla="*/ 101 h 102"/>
                <a:gd name="T72" fmla="*/ 40 w 129"/>
                <a:gd name="T73" fmla="*/ 99 h 102"/>
                <a:gd name="T74" fmla="*/ 47 w 129"/>
                <a:gd name="T75" fmla="*/ 93 h 102"/>
                <a:gd name="T76" fmla="*/ 53 w 129"/>
                <a:gd name="T77" fmla="*/ 89 h 102"/>
                <a:gd name="T78" fmla="*/ 54 w 129"/>
                <a:gd name="T79" fmla="*/ 87 h 102"/>
                <a:gd name="T80" fmla="*/ 58 w 129"/>
                <a:gd name="T81" fmla="*/ 83 h 102"/>
                <a:gd name="T82" fmla="*/ 63 w 129"/>
                <a:gd name="T83" fmla="*/ 77 h 102"/>
                <a:gd name="T84" fmla="*/ 69 w 129"/>
                <a:gd name="T85" fmla="*/ 69 h 102"/>
                <a:gd name="T86" fmla="*/ 75 w 129"/>
                <a:gd name="T87" fmla="*/ 62 h 102"/>
                <a:gd name="T88" fmla="*/ 117 w 129"/>
                <a:gd name="T89" fmla="*/ 3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" h="102">
                  <a:moveTo>
                    <a:pt x="117" y="38"/>
                  </a:moveTo>
                  <a:lnTo>
                    <a:pt x="117" y="38"/>
                  </a:lnTo>
                  <a:lnTo>
                    <a:pt x="119" y="38"/>
                  </a:lnTo>
                  <a:lnTo>
                    <a:pt x="121" y="38"/>
                  </a:lnTo>
                  <a:lnTo>
                    <a:pt x="122" y="37"/>
                  </a:lnTo>
                  <a:lnTo>
                    <a:pt x="123" y="36"/>
                  </a:lnTo>
                  <a:lnTo>
                    <a:pt x="124" y="34"/>
                  </a:lnTo>
                  <a:lnTo>
                    <a:pt x="126" y="32"/>
                  </a:lnTo>
                  <a:lnTo>
                    <a:pt x="127" y="30"/>
                  </a:lnTo>
                  <a:lnTo>
                    <a:pt x="127" y="28"/>
                  </a:lnTo>
                  <a:lnTo>
                    <a:pt x="128" y="26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9" y="21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8" y="14"/>
                  </a:lnTo>
                  <a:lnTo>
                    <a:pt x="127" y="12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14" y="2"/>
                  </a:lnTo>
                  <a:lnTo>
                    <a:pt x="111" y="1"/>
                  </a:lnTo>
                  <a:lnTo>
                    <a:pt x="109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99" y="2"/>
                  </a:lnTo>
                  <a:lnTo>
                    <a:pt x="96" y="4"/>
                  </a:lnTo>
                  <a:lnTo>
                    <a:pt x="91" y="6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11"/>
                  </a:lnTo>
                  <a:lnTo>
                    <a:pt x="82" y="14"/>
                  </a:lnTo>
                  <a:lnTo>
                    <a:pt x="80" y="17"/>
                  </a:lnTo>
                  <a:lnTo>
                    <a:pt x="77" y="20"/>
                  </a:lnTo>
                  <a:lnTo>
                    <a:pt x="74" y="25"/>
                  </a:lnTo>
                  <a:lnTo>
                    <a:pt x="72" y="28"/>
                  </a:lnTo>
                  <a:lnTo>
                    <a:pt x="69" y="32"/>
                  </a:lnTo>
                  <a:lnTo>
                    <a:pt x="66" y="34"/>
                  </a:lnTo>
                  <a:lnTo>
                    <a:pt x="64" y="37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55" y="40"/>
                  </a:lnTo>
                  <a:lnTo>
                    <a:pt x="47" y="42"/>
                  </a:lnTo>
                  <a:lnTo>
                    <a:pt x="40" y="43"/>
                  </a:lnTo>
                  <a:lnTo>
                    <a:pt x="33" y="45"/>
                  </a:lnTo>
                  <a:lnTo>
                    <a:pt x="28" y="47"/>
                  </a:lnTo>
                  <a:lnTo>
                    <a:pt x="22" y="50"/>
                  </a:lnTo>
                  <a:lnTo>
                    <a:pt x="17" y="53"/>
                  </a:lnTo>
                  <a:lnTo>
                    <a:pt x="11" y="57"/>
                  </a:lnTo>
                  <a:lnTo>
                    <a:pt x="7" y="62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8"/>
                  </a:lnTo>
                  <a:lnTo>
                    <a:pt x="3" y="91"/>
                  </a:lnTo>
                  <a:lnTo>
                    <a:pt x="6" y="94"/>
                  </a:lnTo>
                  <a:lnTo>
                    <a:pt x="9" y="96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9" y="101"/>
                  </a:lnTo>
                  <a:lnTo>
                    <a:pt x="24" y="102"/>
                  </a:lnTo>
                  <a:lnTo>
                    <a:pt x="29" y="102"/>
                  </a:lnTo>
                  <a:lnTo>
                    <a:pt x="33" y="101"/>
                  </a:lnTo>
                  <a:lnTo>
                    <a:pt x="36" y="100"/>
                  </a:lnTo>
                  <a:lnTo>
                    <a:pt x="40" y="99"/>
                  </a:lnTo>
                  <a:lnTo>
                    <a:pt x="44" y="96"/>
                  </a:lnTo>
                  <a:lnTo>
                    <a:pt x="47" y="93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4" y="87"/>
                  </a:lnTo>
                  <a:lnTo>
                    <a:pt x="56" y="85"/>
                  </a:lnTo>
                  <a:lnTo>
                    <a:pt x="58" y="83"/>
                  </a:lnTo>
                  <a:lnTo>
                    <a:pt x="60" y="80"/>
                  </a:lnTo>
                  <a:lnTo>
                    <a:pt x="63" y="77"/>
                  </a:lnTo>
                  <a:lnTo>
                    <a:pt x="66" y="72"/>
                  </a:lnTo>
                  <a:lnTo>
                    <a:pt x="69" y="69"/>
                  </a:lnTo>
                  <a:lnTo>
                    <a:pt x="72" y="65"/>
                  </a:lnTo>
                  <a:lnTo>
                    <a:pt x="75" y="62"/>
                  </a:lnTo>
                  <a:lnTo>
                    <a:pt x="78" y="59"/>
                  </a:lnTo>
                  <a:lnTo>
                    <a:pt x="117" y="38"/>
                  </a:lnTo>
                  <a:lnTo>
                    <a:pt x="117" y="38"/>
                  </a:lnTo>
                  <a:close/>
                </a:path>
              </a:pathLst>
            </a:custGeom>
            <a:solidFill>
              <a:srgbClr val="ED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7" name="Freeform 489">
              <a:extLst>
                <a:ext uri="{FF2B5EF4-FFF2-40B4-BE49-F238E27FC236}">
                  <a16:creationId xmlns:a16="http://schemas.microsoft.com/office/drawing/2014/main" id="{CB601D80-89A9-0A83-92CB-46DC4494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587"/>
              <a:ext cx="22" cy="17"/>
            </a:xfrm>
            <a:custGeom>
              <a:avLst/>
              <a:gdLst>
                <a:gd name="T0" fmla="*/ 117 w 129"/>
                <a:gd name="T1" fmla="*/ 38 h 102"/>
                <a:gd name="T2" fmla="*/ 121 w 129"/>
                <a:gd name="T3" fmla="*/ 38 h 102"/>
                <a:gd name="T4" fmla="*/ 123 w 129"/>
                <a:gd name="T5" fmla="*/ 36 h 102"/>
                <a:gd name="T6" fmla="*/ 126 w 129"/>
                <a:gd name="T7" fmla="*/ 32 h 102"/>
                <a:gd name="T8" fmla="*/ 127 w 129"/>
                <a:gd name="T9" fmla="*/ 28 h 102"/>
                <a:gd name="T10" fmla="*/ 128 w 129"/>
                <a:gd name="T11" fmla="*/ 23 h 102"/>
                <a:gd name="T12" fmla="*/ 129 w 129"/>
                <a:gd name="T13" fmla="*/ 21 h 102"/>
                <a:gd name="T14" fmla="*/ 129 w 129"/>
                <a:gd name="T15" fmla="*/ 17 h 102"/>
                <a:gd name="T16" fmla="*/ 127 w 129"/>
                <a:gd name="T17" fmla="*/ 12 h 102"/>
                <a:gd name="T18" fmla="*/ 124 w 129"/>
                <a:gd name="T19" fmla="*/ 7 h 102"/>
                <a:gd name="T20" fmla="*/ 120 w 129"/>
                <a:gd name="T21" fmla="*/ 4 h 102"/>
                <a:gd name="T22" fmla="*/ 117 w 129"/>
                <a:gd name="T23" fmla="*/ 4 h 102"/>
                <a:gd name="T24" fmla="*/ 111 w 129"/>
                <a:gd name="T25" fmla="*/ 1 h 102"/>
                <a:gd name="T26" fmla="*/ 107 w 129"/>
                <a:gd name="T27" fmla="*/ 0 h 102"/>
                <a:gd name="T28" fmla="*/ 102 w 129"/>
                <a:gd name="T29" fmla="*/ 1 h 102"/>
                <a:gd name="T30" fmla="*/ 96 w 129"/>
                <a:gd name="T31" fmla="*/ 4 h 102"/>
                <a:gd name="T32" fmla="*/ 87 w 129"/>
                <a:gd name="T33" fmla="*/ 9 h 102"/>
                <a:gd name="T34" fmla="*/ 85 w 129"/>
                <a:gd name="T35" fmla="*/ 11 h 102"/>
                <a:gd name="T36" fmla="*/ 80 w 129"/>
                <a:gd name="T37" fmla="*/ 17 h 102"/>
                <a:gd name="T38" fmla="*/ 74 w 129"/>
                <a:gd name="T39" fmla="*/ 25 h 102"/>
                <a:gd name="T40" fmla="*/ 69 w 129"/>
                <a:gd name="T41" fmla="*/ 32 h 102"/>
                <a:gd name="T42" fmla="*/ 64 w 129"/>
                <a:gd name="T43" fmla="*/ 37 h 102"/>
                <a:gd name="T44" fmla="*/ 62 w 129"/>
                <a:gd name="T45" fmla="*/ 38 h 102"/>
                <a:gd name="T46" fmla="*/ 47 w 129"/>
                <a:gd name="T47" fmla="*/ 42 h 102"/>
                <a:gd name="T48" fmla="*/ 33 w 129"/>
                <a:gd name="T49" fmla="*/ 45 h 102"/>
                <a:gd name="T50" fmla="*/ 22 w 129"/>
                <a:gd name="T51" fmla="*/ 50 h 102"/>
                <a:gd name="T52" fmla="*/ 11 w 129"/>
                <a:gd name="T53" fmla="*/ 57 h 102"/>
                <a:gd name="T54" fmla="*/ 3 w 129"/>
                <a:gd name="T55" fmla="*/ 68 h 102"/>
                <a:gd name="T56" fmla="*/ 1 w 129"/>
                <a:gd name="T57" fmla="*/ 71 h 102"/>
                <a:gd name="T58" fmla="*/ 0 w 129"/>
                <a:gd name="T59" fmla="*/ 78 h 102"/>
                <a:gd name="T60" fmla="*/ 0 w 129"/>
                <a:gd name="T61" fmla="*/ 84 h 102"/>
                <a:gd name="T62" fmla="*/ 3 w 129"/>
                <a:gd name="T63" fmla="*/ 91 h 102"/>
                <a:gd name="T64" fmla="*/ 9 w 129"/>
                <a:gd name="T65" fmla="*/ 96 h 102"/>
                <a:gd name="T66" fmla="*/ 12 w 129"/>
                <a:gd name="T67" fmla="*/ 99 h 102"/>
                <a:gd name="T68" fmla="*/ 24 w 129"/>
                <a:gd name="T69" fmla="*/ 102 h 102"/>
                <a:gd name="T70" fmla="*/ 33 w 129"/>
                <a:gd name="T71" fmla="*/ 101 h 102"/>
                <a:gd name="T72" fmla="*/ 40 w 129"/>
                <a:gd name="T73" fmla="*/ 99 h 102"/>
                <a:gd name="T74" fmla="*/ 47 w 129"/>
                <a:gd name="T75" fmla="*/ 93 h 102"/>
                <a:gd name="T76" fmla="*/ 53 w 129"/>
                <a:gd name="T77" fmla="*/ 89 h 102"/>
                <a:gd name="T78" fmla="*/ 54 w 129"/>
                <a:gd name="T79" fmla="*/ 87 h 102"/>
                <a:gd name="T80" fmla="*/ 58 w 129"/>
                <a:gd name="T81" fmla="*/ 83 h 102"/>
                <a:gd name="T82" fmla="*/ 63 w 129"/>
                <a:gd name="T83" fmla="*/ 77 h 102"/>
                <a:gd name="T84" fmla="*/ 69 w 129"/>
                <a:gd name="T85" fmla="*/ 69 h 102"/>
                <a:gd name="T86" fmla="*/ 75 w 129"/>
                <a:gd name="T87" fmla="*/ 62 h 102"/>
                <a:gd name="T88" fmla="*/ 117 w 129"/>
                <a:gd name="T89" fmla="*/ 3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" h="102">
                  <a:moveTo>
                    <a:pt x="117" y="38"/>
                  </a:moveTo>
                  <a:lnTo>
                    <a:pt x="117" y="38"/>
                  </a:lnTo>
                  <a:lnTo>
                    <a:pt x="119" y="38"/>
                  </a:lnTo>
                  <a:lnTo>
                    <a:pt x="121" y="38"/>
                  </a:lnTo>
                  <a:lnTo>
                    <a:pt x="122" y="37"/>
                  </a:lnTo>
                  <a:lnTo>
                    <a:pt x="123" y="36"/>
                  </a:lnTo>
                  <a:lnTo>
                    <a:pt x="124" y="34"/>
                  </a:lnTo>
                  <a:lnTo>
                    <a:pt x="126" y="32"/>
                  </a:lnTo>
                  <a:lnTo>
                    <a:pt x="127" y="30"/>
                  </a:lnTo>
                  <a:lnTo>
                    <a:pt x="127" y="28"/>
                  </a:lnTo>
                  <a:lnTo>
                    <a:pt x="128" y="26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9" y="21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8" y="14"/>
                  </a:lnTo>
                  <a:lnTo>
                    <a:pt x="127" y="12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14" y="2"/>
                  </a:lnTo>
                  <a:lnTo>
                    <a:pt x="111" y="1"/>
                  </a:lnTo>
                  <a:lnTo>
                    <a:pt x="109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99" y="2"/>
                  </a:lnTo>
                  <a:lnTo>
                    <a:pt x="96" y="4"/>
                  </a:lnTo>
                  <a:lnTo>
                    <a:pt x="91" y="6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11"/>
                  </a:lnTo>
                  <a:lnTo>
                    <a:pt x="82" y="14"/>
                  </a:lnTo>
                  <a:lnTo>
                    <a:pt x="80" y="17"/>
                  </a:lnTo>
                  <a:lnTo>
                    <a:pt x="77" y="20"/>
                  </a:lnTo>
                  <a:lnTo>
                    <a:pt x="74" y="25"/>
                  </a:lnTo>
                  <a:lnTo>
                    <a:pt x="72" y="28"/>
                  </a:lnTo>
                  <a:lnTo>
                    <a:pt x="69" y="32"/>
                  </a:lnTo>
                  <a:lnTo>
                    <a:pt x="66" y="34"/>
                  </a:lnTo>
                  <a:lnTo>
                    <a:pt x="64" y="37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55" y="40"/>
                  </a:lnTo>
                  <a:lnTo>
                    <a:pt x="47" y="42"/>
                  </a:lnTo>
                  <a:lnTo>
                    <a:pt x="40" y="43"/>
                  </a:lnTo>
                  <a:lnTo>
                    <a:pt x="33" y="45"/>
                  </a:lnTo>
                  <a:lnTo>
                    <a:pt x="28" y="47"/>
                  </a:lnTo>
                  <a:lnTo>
                    <a:pt x="22" y="50"/>
                  </a:lnTo>
                  <a:lnTo>
                    <a:pt x="17" y="53"/>
                  </a:lnTo>
                  <a:lnTo>
                    <a:pt x="11" y="57"/>
                  </a:lnTo>
                  <a:lnTo>
                    <a:pt x="7" y="62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8"/>
                  </a:lnTo>
                  <a:lnTo>
                    <a:pt x="3" y="91"/>
                  </a:lnTo>
                  <a:lnTo>
                    <a:pt x="6" y="94"/>
                  </a:lnTo>
                  <a:lnTo>
                    <a:pt x="9" y="96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9" y="101"/>
                  </a:lnTo>
                  <a:lnTo>
                    <a:pt x="24" y="102"/>
                  </a:lnTo>
                  <a:lnTo>
                    <a:pt x="29" y="102"/>
                  </a:lnTo>
                  <a:lnTo>
                    <a:pt x="33" y="101"/>
                  </a:lnTo>
                  <a:lnTo>
                    <a:pt x="36" y="100"/>
                  </a:lnTo>
                  <a:lnTo>
                    <a:pt x="40" y="99"/>
                  </a:lnTo>
                  <a:lnTo>
                    <a:pt x="44" y="96"/>
                  </a:lnTo>
                  <a:lnTo>
                    <a:pt x="47" y="93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4" y="87"/>
                  </a:lnTo>
                  <a:lnTo>
                    <a:pt x="56" y="85"/>
                  </a:lnTo>
                  <a:lnTo>
                    <a:pt x="58" y="83"/>
                  </a:lnTo>
                  <a:lnTo>
                    <a:pt x="60" y="80"/>
                  </a:lnTo>
                  <a:lnTo>
                    <a:pt x="63" y="77"/>
                  </a:lnTo>
                  <a:lnTo>
                    <a:pt x="66" y="72"/>
                  </a:lnTo>
                  <a:lnTo>
                    <a:pt x="69" y="69"/>
                  </a:lnTo>
                  <a:lnTo>
                    <a:pt x="72" y="65"/>
                  </a:lnTo>
                  <a:lnTo>
                    <a:pt x="75" y="62"/>
                  </a:lnTo>
                  <a:lnTo>
                    <a:pt x="78" y="59"/>
                  </a:lnTo>
                  <a:lnTo>
                    <a:pt x="117" y="38"/>
                  </a:lnTo>
                  <a:lnTo>
                    <a:pt x="117" y="3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8" name="Freeform 490">
              <a:extLst>
                <a:ext uri="{FF2B5EF4-FFF2-40B4-BE49-F238E27FC236}">
                  <a16:creationId xmlns:a16="http://schemas.microsoft.com/office/drawing/2014/main" id="{B5575291-35AB-0ADB-9D6F-C0FB58C26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587"/>
              <a:ext cx="7" cy="9"/>
            </a:xfrm>
            <a:custGeom>
              <a:avLst/>
              <a:gdLst>
                <a:gd name="T0" fmla="*/ 25 w 42"/>
                <a:gd name="T1" fmla="*/ 0 h 50"/>
                <a:gd name="T2" fmla="*/ 26 w 42"/>
                <a:gd name="T3" fmla="*/ 1 h 50"/>
                <a:gd name="T4" fmla="*/ 28 w 42"/>
                <a:gd name="T5" fmla="*/ 3 h 50"/>
                <a:gd name="T6" fmla="*/ 29 w 42"/>
                <a:gd name="T7" fmla="*/ 5 h 50"/>
                <a:gd name="T8" fmla="*/ 30 w 42"/>
                <a:gd name="T9" fmla="*/ 9 h 50"/>
                <a:gd name="T10" fmla="*/ 30 w 42"/>
                <a:gd name="T11" fmla="*/ 14 h 50"/>
                <a:gd name="T12" fmla="*/ 31 w 42"/>
                <a:gd name="T13" fmla="*/ 17 h 50"/>
                <a:gd name="T14" fmla="*/ 31 w 42"/>
                <a:gd name="T15" fmla="*/ 22 h 50"/>
                <a:gd name="T16" fmla="*/ 29 w 42"/>
                <a:gd name="T17" fmla="*/ 26 h 50"/>
                <a:gd name="T18" fmla="*/ 27 w 42"/>
                <a:gd name="T19" fmla="*/ 29 h 50"/>
                <a:gd name="T20" fmla="*/ 23 w 42"/>
                <a:gd name="T21" fmla="*/ 33 h 50"/>
                <a:gd name="T22" fmla="*/ 21 w 42"/>
                <a:gd name="T23" fmla="*/ 34 h 50"/>
                <a:gd name="T24" fmla="*/ 16 w 42"/>
                <a:gd name="T25" fmla="*/ 37 h 50"/>
                <a:gd name="T26" fmla="*/ 11 w 42"/>
                <a:gd name="T27" fmla="*/ 40 h 50"/>
                <a:gd name="T28" fmla="*/ 4 w 42"/>
                <a:gd name="T29" fmla="*/ 44 h 50"/>
                <a:gd name="T30" fmla="*/ 0 w 42"/>
                <a:gd name="T31" fmla="*/ 48 h 50"/>
                <a:gd name="T32" fmla="*/ 0 w 42"/>
                <a:gd name="T33" fmla="*/ 50 h 50"/>
                <a:gd name="T34" fmla="*/ 30 w 42"/>
                <a:gd name="T35" fmla="*/ 34 h 50"/>
                <a:gd name="T36" fmla="*/ 32 w 42"/>
                <a:gd name="T37" fmla="*/ 34 h 50"/>
                <a:gd name="T38" fmla="*/ 35 w 42"/>
                <a:gd name="T39" fmla="*/ 31 h 50"/>
                <a:gd name="T40" fmla="*/ 39 w 42"/>
                <a:gd name="T41" fmla="*/ 29 h 50"/>
                <a:gd name="T42" fmla="*/ 40 w 42"/>
                <a:gd name="T43" fmla="*/ 26 h 50"/>
                <a:gd name="T44" fmla="*/ 41 w 42"/>
                <a:gd name="T45" fmla="*/ 22 h 50"/>
                <a:gd name="T46" fmla="*/ 41 w 42"/>
                <a:gd name="T47" fmla="*/ 19 h 50"/>
                <a:gd name="T48" fmla="*/ 42 w 42"/>
                <a:gd name="T49" fmla="*/ 15 h 50"/>
                <a:gd name="T50" fmla="*/ 42 w 42"/>
                <a:gd name="T51" fmla="*/ 11 h 50"/>
                <a:gd name="T52" fmla="*/ 41 w 42"/>
                <a:gd name="T53" fmla="*/ 7 h 50"/>
                <a:gd name="T54" fmla="*/ 39 w 42"/>
                <a:gd name="T55" fmla="*/ 3 h 50"/>
                <a:gd name="T56" fmla="*/ 35 w 42"/>
                <a:gd name="T57" fmla="*/ 0 h 50"/>
                <a:gd name="T58" fmla="*/ 34 w 42"/>
                <a:gd name="T59" fmla="*/ 0 h 50"/>
                <a:gd name="T60" fmla="*/ 31 w 42"/>
                <a:gd name="T61" fmla="*/ 0 h 50"/>
                <a:gd name="T62" fmla="*/ 28 w 42"/>
                <a:gd name="T63" fmla="*/ 0 h 50"/>
                <a:gd name="T64" fmla="*/ 27 w 42"/>
                <a:gd name="T65" fmla="*/ 0 h 50"/>
                <a:gd name="T66" fmla="*/ 26 w 42"/>
                <a:gd name="T67" fmla="*/ 0 h 50"/>
                <a:gd name="T68" fmla="*/ 25 w 42"/>
                <a:gd name="T6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50">
                  <a:moveTo>
                    <a:pt x="25" y="0"/>
                  </a:move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31" y="22"/>
                  </a:lnTo>
                  <a:lnTo>
                    <a:pt x="30" y="24"/>
                  </a:lnTo>
                  <a:lnTo>
                    <a:pt x="29" y="26"/>
                  </a:lnTo>
                  <a:lnTo>
                    <a:pt x="28" y="27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3" y="33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6"/>
                  </a:lnTo>
                  <a:lnTo>
                    <a:pt x="16" y="37"/>
                  </a:lnTo>
                  <a:lnTo>
                    <a:pt x="14" y="39"/>
                  </a:lnTo>
                  <a:lnTo>
                    <a:pt x="11" y="40"/>
                  </a:lnTo>
                  <a:lnTo>
                    <a:pt x="7" y="42"/>
                  </a:lnTo>
                  <a:lnTo>
                    <a:pt x="4" y="44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25" y="39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4" y="32"/>
                  </a:lnTo>
                  <a:lnTo>
                    <a:pt x="35" y="31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1" y="7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BF8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9" name="Freeform 491">
              <a:extLst>
                <a:ext uri="{FF2B5EF4-FFF2-40B4-BE49-F238E27FC236}">
                  <a16:creationId xmlns:a16="http://schemas.microsoft.com/office/drawing/2014/main" id="{D8CA049B-6D27-26F4-8039-82FE32AB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596"/>
              <a:ext cx="4" cy="6"/>
            </a:xfrm>
            <a:custGeom>
              <a:avLst/>
              <a:gdLst>
                <a:gd name="T0" fmla="*/ 23 w 24"/>
                <a:gd name="T1" fmla="*/ 5 h 39"/>
                <a:gd name="T2" fmla="*/ 23 w 24"/>
                <a:gd name="T3" fmla="*/ 5 h 39"/>
                <a:gd name="T4" fmla="*/ 24 w 24"/>
                <a:gd name="T5" fmla="*/ 4 h 39"/>
                <a:gd name="T6" fmla="*/ 24 w 24"/>
                <a:gd name="T7" fmla="*/ 3 h 39"/>
                <a:gd name="T8" fmla="*/ 23 w 24"/>
                <a:gd name="T9" fmla="*/ 2 h 39"/>
                <a:gd name="T10" fmla="*/ 22 w 24"/>
                <a:gd name="T11" fmla="*/ 2 h 39"/>
                <a:gd name="T12" fmla="*/ 20 w 24"/>
                <a:gd name="T13" fmla="*/ 1 h 39"/>
                <a:gd name="T14" fmla="*/ 18 w 24"/>
                <a:gd name="T15" fmla="*/ 1 h 39"/>
                <a:gd name="T16" fmla="*/ 16 w 24"/>
                <a:gd name="T17" fmla="*/ 0 h 39"/>
                <a:gd name="T18" fmla="*/ 15 w 24"/>
                <a:gd name="T19" fmla="*/ 0 h 39"/>
                <a:gd name="T20" fmla="*/ 14 w 24"/>
                <a:gd name="T21" fmla="*/ 0 h 39"/>
                <a:gd name="T22" fmla="*/ 13 w 24"/>
                <a:gd name="T23" fmla="*/ 0 h 39"/>
                <a:gd name="T24" fmla="*/ 13 w 24"/>
                <a:gd name="T25" fmla="*/ 0 h 39"/>
                <a:gd name="T26" fmla="*/ 12 w 24"/>
                <a:gd name="T27" fmla="*/ 1 h 39"/>
                <a:gd name="T28" fmla="*/ 10 w 24"/>
                <a:gd name="T29" fmla="*/ 2 h 39"/>
                <a:gd name="T30" fmla="*/ 9 w 24"/>
                <a:gd name="T31" fmla="*/ 4 h 39"/>
                <a:gd name="T32" fmla="*/ 7 w 24"/>
                <a:gd name="T33" fmla="*/ 5 h 39"/>
                <a:gd name="T34" fmla="*/ 6 w 24"/>
                <a:gd name="T35" fmla="*/ 7 h 39"/>
                <a:gd name="T36" fmla="*/ 5 w 24"/>
                <a:gd name="T37" fmla="*/ 8 h 39"/>
                <a:gd name="T38" fmla="*/ 4 w 24"/>
                <a:gd name="T39" fmla="*/ 10 h 39"/>
                <a:gd name="T40" fmla="*/ 3 w 24"/>
                <a:gd name="T41" fmla="*/ 12 h 39"/>
                <a:gd name="T42" fmla="*/ 3 w 24"/>
                <a:gd name="T43" fmla="*/ 13 h 39"/>
                <a:gd name="T44" fmla="*/ 2 w 24"/>
                <a:gd name="T45" fmla="*/ 14 h 39"/>
                <a:gd name="T46" fmla="*/ 2 w 24"/>
                <a:gd name="T47" fmla="*/ 14 h 39"/>
                <a:gd name="T48" fmla="*/ 1 w 24"/>
                <a:gd name="T49" fmla="*/ 17 h 39"/>
                <a:gd name="T50" fmla="*/ 0 w 24"/>
                <a:gd name="T51" fmla="*/ 19 h 39"/>
                <a:gd name="T52" fmla="*/ 0 w 24"/>
                <a:gd name="T53" fmla="*/ 23 h 39"/>
                <a:gd name="T54" fmla="*/ 0 w 24"/>
                <a:gd name="T55" fmla="*/ 26 h 39"/>
                <a:gd name="T56" fmla="*/ 0 w 24"/>
                <a:gd name="T57" fmla="*/ 29 h 39"/>
                <a:gd name="T58" fmla="*/ 1 w 24"/>
                <a:gd name="T59" fmla="*/ 31 h 39"/>
                <a:gd name="T60" fmla="*/ 2 w 24"/>
                <a:gd name="T61" fmla="*/ 34 h 39"/>
                <a:gd name="T62" fmla="*/ 4 w 24"/>
                <a:gd name="T63" fmla="*/ 36 h 39"/>
                <a:gd name="T64" fmla="*/ 5 w 24"/>
                <a:gd name="T65" fmla="*/ 38 h 39"/>
                <a:gd name="T66" fmla="*/ 7 w 24"/>
                <a:gd name="T67" fmla="*/ 39 h 39"/>
                <a:gd name="T68" fmla="*/ 7 w 24"/>
                <a:gd name="T69" fmla="*/ 39 h 39"/>
                <a:gd name="T70" fmla="*/ 8 w 24"/>
                <a:gd name="T71" fmla="*/ 39 h 39"/>
                <a:gd name="T72" fmla="*/ 7 w 24"/>
                <a:gd name="T73" fmla="*/ 37 h 39"/>
                <a:gd name="T74" fmla="*/ 6 w 24"/>
                <a:gd name="T75" fmla="*/ 34 h 39"/>
                <a:gd name="T76" fmla="*/ 6 w 24"/>
                <a:gd name="T77" fmla="*/ 30 h 39"/>
                <a:gd name="T78" fmla="*/ 6 w 24"/>
                <a:gd name="T79" fmla="*/ 26 h 39"/>
                <a:gd name="T80" fmla="*/ 6 w 24"/>
                <a:gd name="T81" fmla="*/ 21 h 39"/>
                <a:gd name="T82" fmla="*/ 7 w 24"/>
                <a:gd name="T83" fmla="*/ 16 h 39"/>
                <a:gd name="T84" fmla="*/ 10 w 24"/>
                <a:gd name="T85" fmla="*/ 11 h 39"/>
                <a:gd name="T86" fmla="*/ 16 w 24"/>
                <a:gd name="T87" fmla="*/ 8 h 39"/>
                <a:gd name="T88" fmla="*/ 23 w 24"/>
                <a:gd name="T89" fmla="*/ 5 h 39"/>
                <a:gd name="T90" fmla="*/ 23 w 24"/>
                <a:gd name="T91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9">
                  <a:moveTo>
                    <a:pt x="23" y="5"/>
                  </a:moveTo>
                  <a:lnTo>
                    <a:pt x="23" y="5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7" y="37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1"/>
                  </a:lnTo>
                  <a:lnTo>
                    <a:pt x="7" y="16"/>
                  </a:lnTo>
                  <a:lnTo>
                    <a:pt x="10" y="11"/>
                  </a:lnTo>
                  <a:lnTo>
                    <a:pt x="16" y="8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0" name="Freeform 492">
              <a:extLst>
                <a:ext uri="{FF2B5EF4-FFF2-40B4-BE49-F238E27FC236}">
                  <a16:creationId xmlns:a16="http://schemas.microsoft.com/office/drawing/2014/main" id="{A260AA7C-0838-DEAD-F709-769B27CE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591"/>
              <a:ext cx="44" cy="34"/>
            </a:xfrm>
            <a:custGeom>
              <a:avLst/>
              <a:gdLst>
                <a:gd name="T0" fmla="*/ 256 w 261"/>
                <a:gd name="T1" fmla="*/ 51 h 200"/>
                <a:gd name="T2" fmla="*/ 256 w 261"/>
                <a:gd name="T3" fmla="*/ 51 h 200"/>
                <a:gd name="T4" fmla="*/ 253 w 261"/>
                <a:gd name="T5" fmla="*/ 49 h 200"/>
                <a:gd name="T6" fmla="*/ 243 w 261"/>
                <a:gd name="T7" fmla="*/ 43 h 200"/>
                <a:gd name="T8" fmla="*/ 231 w 261"/>
                <a:gd name="T9" fmla="*/ 36 h 200"/>
                <a:gd name="T10" fmla="*/ 214 w 261"/>
                <a:gd name="T11" fmla="*/ 27 h 200"/>
                <a:gd name="T12" fmla="*/ 194 w 261"/>
                <a:gd name="T13" fmla="*/ 18 h 200"/>
                <a:gd name="T14" fmla="*/ 172 w 261"/>
                <a:gd name="T15" fmla="*/ 10 h 200"/>
                <a:gd name="T16" fmla="*/ 149 w 261"/>
                <a:gd name="T17" fmla="*/ 4 h 200"/>
                <a:gd name="T18" fmla="*/ 126 w 261"/>
                <a:gd name="T19" fmla="*/ 0 h 200"/>
                <a:gd name="T20" fmla="*/ 103 w 261"/>
                <a:gd name="T21" fmla="*/ 1 h 200"/>
                <a:gd name="T22" fmla="*/ 80 w 261"/>
                <a:gd name="T23" fmla="*/ 6 h 200"/>
                <a:gd name="T24" fmla="*/ 80 w 261"/>
                <a:gd name="T25" fmla="*/ 6 h 200"/>
                <a:gd name="T26" fmla="*/ 59 w 261"/>
                <a:gd name="T27" fmla="*/ 15 h 200"/>
                <a:gd name="T28" fmla="*/ 40 w 261"/>
                <a:gd name="T29" fmla="*/ 28 h 200"/>
                <a:gd name="T30" fmla="*/ 25 w 261"/>
                <a:gd name="T31" fmla="*/ 43 h 200"/>
                <a:gd name="T32" fmla="*/ 12 w 261"/>
                <a:gd name="T33" fmla="*/ 60 h 200"/>
                <a:gd name="T34" fmla="*/ 4 w 261"/>
                <a:gd name="T35" fmla="*/ 79 h 200"/>
                <a:gd name="T36" fmla="*/ 0 w 261"/>
                <a:gd name="T37" fmla="*/ 98 h 200"/>
                <a:gd name="T38" fmla="*/ 3 w 261"/>
                <a:gd name="T39" fmla="*/ 118 h 200"/>
                <a:gd name="T40" fmla="*/ 11 w 261"/>
                <a:gd name="T41" fmla="*/ 138 h 200"/>
                <a:gd name="T42" fmla="*/ 27 w 261"/>
                <a:gd name="T43" fmla="*/ 157 h 200"/>
                <a:gd name="T44" fmla="*/ 51 w 261"/>
                <a:gd name="T45" fmla="*/ 176 h 200"/>
                <a:gd name="T46" fmla="*/ 51 w 261"/>
                <a:gd name="T47" fmla="*/ 176 h 200"/>
                <a:gd name="T48" fmla="*/ 78 w 261"/>
                <a:gd name="T49" fmla="*/ 189 h 200"/>
                <a:gd name="T50" fmla="*/ 104 w 261"/>
                <a:gd name="T51" fmla="*/ 198 h 200"/>
                <a:gd name="T52" fmla="*/ 127 w 261"/>
                <a:gd name="T53" fmla="*/ 200 h 200"/>
                <a:gd name="T54" fmla="*/ 148 w 261"/>
                <a:gd name="T55" fmla="*/ 198 h 200"/>
                <a:gd name="T56" fmla="*/ 167 w 261"/>
                <a:gd name="T57" fmla="*/ 192 h 200"/>
                <a:gd name="T58" fmla="*/ 185 w 261"/>
                <a:gd name="T59" fmla="*/ 184 h 200"/>
                <a:gd name="T60" fmla="*/ 202 w 261"/>
                <a:gd name="T61" fmla="*/ 175 h 200"/>
                <a:gd name="T62" fmla="*/ 216 w 261"/>
                <a:gd name="T63" fmla="*/ 163 h 200"/>
                <a:gd name="T64" fmla="*/ 229 w 261"/>
                <a:gd name="T65" fmla="*/ 152 h 200"/>
                <a:gd name="T66" fmla="*/ 240 w 261"/>
                <a:gd name="T67" fmla="*/ 140 h 200"/>
                <a:gd name="T68" fmla="*/ 240 w 261"/>
                <a:gd name="T69" fmla="*/ 140 h 200"/>
                <a:gd name="T70" fmla="*/ 250 w 261"/>
                <a:gd name="T71" fmla="*/ 129 h 200"/>
                <a:gd name="T72" fmla="*/ 256 w 261"/>
                <a:gd name="T73" fmla="*/ 117 h 200"/>
                <a:gd name="T74" fmla="*/ 259 w 261"/>
                <a:gd name="T75" fmla="*/ 105 h 200"/>
                <a:gd name="T76" fmla="*/ 261 w 261"/>
                <a:gd name="T77" fmla="*/ 93 h 200"/>
                <a:gd name="T78" fmla="*/ 261 w 261"/>
                <a:gd name="T79" fmla="*/ 82 h 200"/>
                <a:gd name="T80" fmla="*/ 260 w 261"/>
                <a:gd name="T81" fmla="*/ 72 h 200"/>
                <a:gd name="T82" fmla="*/ 259 w 261"/>
                <a:gd name="T83" fmla="*/ 63 h 200"/>
                <a:gd name="T84" fmla="*/ 257 w 261"/>
                <a:gd name="T85" fmla="*/ 56 h 200"/>
                <a:gd name="T86" fmla="*/ 256 w 261"/>
                <a:gd name="T87" fmla="*/ 52 h 200"/>
                <a:gd name="T88" fmla="*/ 256 w 261"/>
                <a:gd name="T89" fmla="*/ 51 h 200"/>
                <a:gd name="T90" fmla="*/ 256 w 261"/>
                <a:gd name="T91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00">
                  <a:moveTo>
                    <a:pt x="256" y="51"/>
                  </a:moveTo>
                  <a:lnTo>
                    <a:pt x="256" y="51"/>
                  </a:lnTo>
                  <a:lnTo>
                    <a:pt x="253" y="49"/>
                  </a:lnTo>
                  <a:lnTo>
                    <a:pt x="243" y="43"/>
                  </a:lnTo>
                  <a:lnTo>
                    <a:pt x="231" y="36"/>
                  </a:lnTo>
                  <a:lnTo>
                    <a:pt x="214" y="27"/>
                  </a:lnTo>
                  <a:lnTo>
                    <a:pt x="194" y="18"/>
                  </a:lnTo>
                  <a:lnTo>
                    <a:pt x="172" y="10"/>
                  </a:lnTo>
                  <a:lnTo>
                    <a:pt x="149" y="4"/>
                  </a:lnTo>
                  <a:lnTo>
                    <a:pt x="126" y="0"/>
                  </a:lnTo>
                  <a:lnTo>
                    <a:pt x="103" y="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59" y="15"/>
                  </a:lnTo>
                  <a:lnTo>
                    <a:pt x="40" y="28"/>
                  </a:lnTo>
                  <a:lnTo>
                    <a:pt x="25" y="43"/>
                  </a:lnTo>
                  <a:lnTo>
                    <a:pt x="12" y="60"/>
                  </a:lnTo>
                  <a:lnTo>
                    <a:pt x="4" y="79"/>
                  </a:lnTo>
                  <a:lnTo>
                    <a:pt x="0" y="98"/>
                  </a:lnTo>
                  <a:lnTo>
                    <a:pt x="3" y="118"/>
                  </a:lnTo>
                  <a:lnTo>
                    <a:pt x="11" y="138"/>
                  </a:lnTo>
                  <a:lnTo>
                    <a:pt x="27" y="157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78" y="189"/>
                  </a:lnTo>
                  <a:lnTo>
                    <a:pt x="104" y="198"/>
                  </a:lnTo>
                  <a:lnTo>
                    <a:pt x="127" y="200"/>
                  </a:lnTo>
                  <a:lnTo>
                    <a:pt x="148" y="198"/>
                  </a:lnTo>
                  <a:lnTo>
                    <a:pt x="167" y="192"/>
                  </a:lnTo>
                  <a:lnTo>
                    <a:pt x="185" y="184"/>
                  </a:lnTo>
                  <a:lnTo>
                    <a:pt x="202" y="175"/>
                  </a:lnTo>
                  <a:lnTo>
                    <a:pt x="216" y="163"/>
                  </a:lnTo>
                  <a:lnTo>
                    <a:pt x="229" y="152"/>
                  </a:lnTo>
                  <a:lnTo>
                    <a:pt x="240" y="140"/>
                  </a:lnTo>
                  <a:lnTo>
                    <a:pt x="240" y="140"/>
                  </a:lnTo>
                  <a:lnTo>
                    <a:pt x="250" y="129"/>
                  </a:lnTo>
                  <a:lnTo>
                    <a:pt x="256" y="117"/>
                  </a:lnTo>
                  <a:lnTo>
                    <a:pt x="259" y="105"/>
                  </a:lnTo>
                  <a:lnTo>
                    <a:pt x="261" y="93"/>
                  </a:lnTo>
                  <a:lnTo>
                    <a:pt x="261" y="82"/>
                  </a:lnTo>
                  <a:lnTo>
                    <a:pt x="260" y="72"/>
                  </a:lnTo>
                  <a:lnTo>
                    <a:pt x="259" y="63"/>
                  </a:lnTo>
                  <a:lnTo>
                    <a:pt x="257" y="56"/>
                  </a:lnTo>
                  <a:lnTo>
                    <a:pt x="256" y="52"/>
                  </a:lnTo>
                  <a:lnTo>
                    <a:pt x="256" y="51"/>
                  </a:lnTo>
                  <a:lnTo>
                    <a:pt x="256" y="51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1" name="Freeform 493">
              <a:extLst>
                <a:ext uri="{FF2B5EF4-FFF2-40B4-BE49-F238E27FC236}">
                  <a16:creationId xmlns:a16="http://schemas.microsoft.com/office/drawing/2014/main" id="{8BF0A20F-01B2-9DA2-A6B7-09D8BE9B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591"/>
              <a:ext cx="44" cy="34"/>
            </a:xfrm>
            <a:custGeom>
              <a:avLst/>
              <a:gdLst>
                <a:gd name="T0" fmla="*/ 256 w 261"/>
                <a:gd name="T1" fmla="*/ 51 h 200"/>
                <a:gd name="T2" fmla="*/ 256 w 261"/>
                <a:gd name="T3" fmla="*/ 51 h 200"/>
                <a:gd name="T4" fmla="*/ 253 w 261"/>
                <a:gd name="T5" fmla="*/ 49 h 200"/>
                <a:gd name="T6" fmla="*/ 243 w 261"/>
                <a:gd name="T7" fmla="*/ 43 h 200"/>
                <a:gd name="T8" fmla="*/ 231 w 261"/>
                <a:gd name="T9" fmla="*/ 36 h 200"/>
                <a:gd name="T10" fmla="*/ 214 w 261"/>
                <a:gd name="T11" fmla="*/ 27 h 200"/>
                <a:gd name="T12" fmla="*/ 194 w 261"/>
                <a:gd name="T13" fmla="*/ 18 h 200"/>
                <a:gd name="T14" fmla="*/ 172 w 261"/>
                <a:gd name="T15" fmla="*/ 10 h 200"/>
                <a:gd name="T16" fmla="*/ 149 w 261"/>
                <a:gd name="T17" fmla="*/ 4 h 200"/>
                <a:gd name="T18" fmla="*/ 126 w 261"/>
                <a:gd name="T19" fmla="*/ 0 h 200"/>
                <a:gd name="T20" fmla="*/ 103 w 261"/>
                <a:gd name="T21" fmla="*/ 1 h 200"/>
                <a:gd name="T22" fmla="*/ 80 w 261"/>
                <a:gd name="T23" fmla="*/ 6 h 200"/>
                <a:gd name="T24" fmla="*/ 80 w 261"/>
                <a:gd name="T25" fmla="*/ 6 h 200"/>
                <a:gd name="T26" fmla="*/ 59 w 261"/>
                <a:gd name="T27" fmla="*/ 15 h 200"/>
                <a:gd name="T28" fmla="*/ 40 w 261"/>
                <a:gd name="T29" fmla="*/ 28 h 200"/>
                <a:gd name="T30" fmla="*/ 25 w 261"/>
                <a:gd name="T31" fmla="*/ 43 h 200"/>
                <a:gd name="T32" fmla="*/ 12 w 261"/>
                <a:gd name="T33" fmla="*/ 60 h 200"/>
                <a:gd name="T34" fmla="*/ 4 w 261"/>
                <a:gd name="T35" fmla="*/ 79 h 200"/>
                <a:gd name="T36" fmla="*/ 0 w 261"/>
                <a:gd name="T37" fmla="*/ 98 h 200"/>
                <a:gd name="T38" fmla="*/ 3 w 261"/>
                <a:gd name="T39" fmla="*/ 118 h 200"/>
                <a:gd name="T40" fmla="*/ 11 w 261"/>
                <a:gd name="T41" fmla="*/ 138 h 200"/>
                <a:gd name="T42" fmla="*/ 27 w 261"/>
                <a:gd name="T43" fmla="*/ 157 h 200"/>
                <a:gd name="T44" fmla="*/ 51 w 261"/>
                <a:gd name="T45" fmla="*/ 176 h 200"/>
                <a:gd name="T46" fmla="*/ 51 w 261"/>
                <a:gd name="T47" fmla="*/ 176 h 200"/>
                <a:gd name="T48" fmla="*/ 78 w 261"/>
                <a:gd name="T49" fmla="*/ 189 h 200"/>
                <a:gd name="T50" fmla="*/ 104 w 261"/>
                <a:gd name="T51" fmla="*/ 198 h 200"/>
                <a:gd name="T52" fmla="*/ 127 w 261"/>
                <a:gd name="T53" fmla="*/ 200 h 200"/>
                <a:gd name="T54" fmla="*/ 148 w 261"/>
                <a:gd name="T55" fmla="*/ 198 h 200"/>
                <a:gd name="T56" fmla="*/ 167 w 261"/>
                <a:gd name="T57" fmla="*/ 192 h 200"/>
                <a:gd name="T58" fmla="*/ 185 w 261"/>
                <a:gd name="T59" fmla="*/ 184 h 200"/>
                <a:gd name="T60" fmla="*/ 202 w 261"/>
                <a:gd name="T61" fmla="*/ 175 h 200"/>
                <a:gd name="T62" fmla="*/ 216 w 261"/>
                <a:gd name="T63" fmla="*/ 163 h 200"/>
                <a:gd name="T64" fmla="*/ 229 w 261"/>
                <a:gd name="T65" fmla="*/ 152 h 200"/>
                <a:gd name="T66" fmla="*/ 240 w 261"/>
                <a:gd name="T67" fmla="*/ 140 h 200"/>
                <a:gd name="T68" fmla="*/ 240 w 261"/>
                <a:gd name="T69" fmla="*/ 140 h 200"/>
                <a:gd name="T70" fmla="*/ 250 w 261"/>
                <a:gd name="T71" fmla="*/ 129 h 200"/>
                <a:gd name="T72" fmla="*/ 256 w 261"/>
                <a:gd name="T73" fmla="*/ 117 h 200"/>
                <a:gd name="T74" fmla="*/ 259 w 261"/>
                <a:gd name="T75" fmla="*/ 105 h 200"/>
                <a:gd name="T76" fmla="*/ 261 w 261"/>
                <a:gd name="T77" fmla="*/ 93 h 200"/>
                <a:gd name="T78" fmla="*/ 261 w 261"/>
                <a:gd name="T79" fmla="*/ 82 h 200"/>
                <a:gd name="T80" fmla="*/ 260 w 261"/>
                <a:gd name="T81" fmla="*/ 72 h 200"/>
                <a:gd name="T82" fmla="*/ 259 w 261"/>
                <a:gd name="T83" fmla="*/ 63 h 200"/>
                <a:gd name="T84" fmla="*/ 257 w 261"/>
                <a:gd name="T85" fmla="*/ 56 h 200"/>
                <a:gd name="T86" fmla="*/ 256 w 261"/>
                <a:gd name="T87" fmla="*/ 52 h 200"/>
                <a:gd name="T88" fmla="*/ 256 w 261"/>
                <a:gd name="T89" fmla="*/ 51 h 200"/>
                <a:gd name="T90" fmla="*/ 256 w 261"/>
                <a:gd name="T91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00">
                  <a:moveTo>
                    <a:pt x="256" y="51"/>
                  </a:moveTo>
                  <a:lnTo>
                    <a:pt x="256" y="51"/>
                  </a:lnTo>
                  <a:lnTo>
                    <a:pt x="253" y="49"/>
                  </a:lnTo>
                  <a:lnTo>
                    <a:pt x="243" y="43"/>
                  </a:lnTo>
                  <a:lnTo>
                    <a:pt x="231" y="36"/>
                  </a:lnTo>
                  <a:lnTo>
                    <a:pt x="214" y="27"/>
                  </a:lnTo>
                  <a:lnTo>
                    <a:pt x="194" y="18"/>
                  </a:lnTo>
                  <a:lnTo>
                    <a:pt x="172" y="10"/>
                  </a:lnTo>
                  <a:lnTo>
                    <a:pt x="149" y="4"/>
                  </a:lnTo>
                  <a:lnTo>
                    <a:pt x="126" y="0"/>
                  </a:lnTo>
                  <a:lnTo>
                    <a:pt x="103" y="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59" y="15"/>
                  </a:lnTo>
                  <a:lnTo>
                    <a:pt x="40" y="28"/>
                  </a:lnTo>
                  <a:lnTo>
                    <a:pt x="25" y="43"/>
                  </a:lnTo>
                  <a:lnTo>
                    <a:pt x="12" y="60"/>
                  </a:lnTo>
                  <a:lnTo>
                    <a:pt x="4" y="79"/>
                  </a:lnTo>
                  <a:lnTo>
                    <a:pt x="0" y="98"/>
                  </a:lnTo>
                  <a:lnTo>
                    <a:pt x="3" y="118"/>
                  </a:lnTo>
                  <a:lnTo>
                    <a:pt x="11" y="138"/>
                  </a:lnTo>
                  <a:lnTo>
                    <a:pt x="27" y="157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78" y="189"/>
                  </a:lnTo>
                  <a:lnTo>
                    <a:pt x="104" y="198"/>
                  </a:lnTo>
                  <a:lnTo>
                    <a:pt x="127" y="200"/>
                  </a:lnTo>
                  <a:lnTo>
                    <a:pt x="148" y="198"/>
                  </a:lnTo>
                  <a:lnTo>
                    <a:pt x="167" y="192"/>
                  </a:lnTo>
                  <a:lnTo>
                    <a:pt x="185" y="184"/>
                  </a:lnTo>
                  <a:lnTo>
                    <a:pt x="202" y="175"/>
                  </a:lnTo>
                  <a:lnTo>
                    <a:pt x="216" y="163"/>
                  </a:lnTo>
                  <a:lnTo>
                    <a:pt x="229" y="152"/>
                  </a:lnTo>
                  <a:lnTo>
                    <a:pt x="240" y="140"/>
                  </a:lnTo>
                  <a:lnTo>
                    <a:pt x="240" y="140"/>
                  </a:lnTo>
                  <a:lnTo>
                    <a:pt x="250" y="129"/>
                  </a:lnTo>
                  <a:lnTo>
                    <a:pt x="256" y="117"/>
                  </a:lnTo>
                  <a:lnTo>
                    <a:pt x="259" y="105"/>
                  </a:lnTo>
                  <a:lnTo>
                    <a:pt x="261" y="93"/>
                  </a:lnTo>
                  <a:lnTo>
                    <a:pt x="261" y="82"/>
                  </a:lnTo>
                  <a:lnTo>
                    <a:pt x="260" y="72"/>
                  </a:lnTo>
                  <a:lnTo>
                    <a:pt x="259" y="63"/>
                  </a:lnTo>
                  <a:lnTo>
                    <a:pt x="257" y="56"/>
                  </a:lnTo>
                  <a:lnTo>
                    <a:pt x="256" y="52"/>
                  </a:lnTo>
                  <a:lnTo>
                    <a:pt x="256" y="51"/>
                  </a:lnTo>
                  <a:lnTo>
                    <a:pt x="256" y="5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2" name="Freeform 494">
              <a:extLst>
                <a:ext uri="{FF2B5EF4-FFF2-40B4-BE49-F238E27FC236}">
                  <a16:creationId xmlns:a16="http://schemas.microsoft.com/office/drawing/2014/main" id="{DD141FA1-D9C7-5B9E-FA95-58A95B716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600"/>
              <a:ext cx="19" cy="16"/>
            </a:xfrm>
            <a:custGeom>
              <a:avLst/>
              <a:gdLst>
                <a:gd name="T0" fmla="*/ 48 w 113"/>
                <a:gd name="T1" fmla="*/ 98 h 98"/>
                <a:gd name="T2" fmla="*/ 48 w 113"/>
                <a:gd name="T3" fmla="*/ 98 h 98"/>
                <a:gd name="T4" fmla="*/ 45 w 113"/>
                <a:gd name="T5" fmla="*/ 98 h 98"/>
                <a:gd name="T6" fmla="*/ 39 w 113"/>
                <a:gd name="T7" fmla="*/ 97 h 98"/>
                <a:gd name="T8" fmla="*/ 31 w 113"/>
                <a:gd name="T9" fmla="*/ 96 h 98"/>
                <a:gd name="T10" fmla="*/ 21 w 113"/>
                <a:gd name="T11" fmla="*/ 94 h 98"/>
                <a:gd name="T12" fmla="*/ 12 w 113"/>
                <a:gd name="T13" fmla="*/ 89 h 98"/>
                <a:gd name="T14" fmla="*/ 4 w 113"/>
                <a:gd name="T15" fmla="*/ 83 h 98"/>
                <a:gd name="T16" fmla="*/ 0 w 113"/>
                <a:gd name="T17" fmla="*/ 76 h 98"/>
                <a:gd name="T18" fmla="*/ 0 w 113"/>
                <a:gd name="T19" fmla="*/ 66 h 98"/>
                <a:gd name="T20" fmla="*/ 5 w 113"/>
                <a:gd name="T21" fmla="*/ 53 h 98"/>
                <a:gd name="T22" fmla="*/ 17 w 113"/>
                <a:gd name="T23" fmla="*/ 37 h 98"/>
                <a:gd name="T24" fmla="*/ 17 w 113"/>
                <a:gd name="T25" fmla="*/ 37 h 98"/>
                <a:gd name="T26" fmla="*/ 32 w 113"/>
                <a:gd name="T27" fmla="*/ 23 h 98"/>
                <a:gd name="T28" fmla="*/ 47 w 113"/>
                <a:gd name="T29" fmla="*/ 11 h 98"/>
                <a:gd name="T30" fmla="*/ 59 w 113"/>
                <a:gd name="T31" fmla="*/ 5 h 98"/>
                <a:gd name="T32" fmla="*/ 71 w 113"/>
                <a:gd name="T33" fmla="*/ 1 h 98"/>
                <a:gd name="T34" fmla="*/ 80 w 113"/>
                <a:gd name="T35" fmla="*/ 0 h 98"/>
                <a:gd name="T36" fmla="*/ 89 w 113"/>
                <a:gd name="T37" fmla="*/ 2 h 98"/>
                <a:gd name="T38" fmla="*/ 97 w 113"/>
                <a:gd name="T39" fmla="*/ 5 h 98"/>
                <a:gd name="T40" fmla="*/ 103 w 113"/>
                <a:gd name="T41" fmla="*/ 10 h 98"/>
                <a:gd name="T42" fmla="*/ 108 w 113"/>
                <a:gd name="T43" fmla="*/ 16 h 98"/>
                <a:gd name="T44" fmla="*/ 112 w 113"/>
                <a:gd name="T45" fmla="*/ 23 h 98"/>
                <a:gd name="T46" fmla="*/ 112 w 113"/>
                <a:gd name="T47" fmla="*/ 23 h 98"/>
                <a:gd name="T48" fmla="*/ 113 w 113"/>
                <a:gd name="T49" fmla="*/ 30 h 98"/>
                <a:gd name="T50" fmla="*/ 113 w 113"/>
                <a:gd name="T51" fmla="*/ 38 h 98"/>
                <a:gd name="T52" fmla="*/ 111 w 113"/>
                <a:gd name="T53" fmla="*/ 47 h 98"/>
                <a:gd name="T54" fmla="*/ 108 w 113"/>
                <a:gd name="T55" fmla="*/ 56 h 98"/>
                <a:gd name="T56" fmla="*/ 103 w 113"/>
                <a:gd name="T57" fmla="*/ 64 h 98"/>
                <a:gd name="T58" fmla="*/ 96 w 113"/>
                <a:gd name="T59" fmla="*/ 73 h 98"/>
                <a:gd name="T60" fmla="*/ 86 w 113"/>
                <a:gd name="T61" fmla="*/ 81 h 98"/>
                <a:gd name="T62" fmla="*/ 76 w 113"/>
                <a:gd name="T63" fmla="*/ 87 h 98"/>
                <a:gd name="T64" fmla="*/ 62 w 113"/>
                <a:gd name="T65" fmla="*/ 94 h 98"/>
                <a:gd name="T66" fmla="*/ 48 w 113"/>
                <a:gd name="T67" fmla="*/ 98 h 98"/>
                <a:gd name="T68" fmla="*/ 48 w 113"/>
                <a:gd name="T6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98">
                  <a:moveTo>
                    <a:pt x="48" y="98"/>
                  </a:moveTo>
                  <a:lnTo>
                    <a:pt x="48" y="98"/>
                  </a:lnTo>
                  <a:lnTo>
                    <a:pt x="45" y="98"/>
                  </a:lnTo>
                  <a:lnTo>
                    <a:pt x="39" y="97"/>
                  </a:lnTo>
                  <a:lnTo>
                    <a:pt x="31" y="96"/>
                  </a:lnTo>
                  <a:lnTo>
                    <a:pt x="21" y="94"/>
                  </a:lnTo>
                  <a:lnTo>
                    <a:pt x="12" y="89"/>
                  </a:lnTo>
                  <a:lnTo>
                    <a:pt x="4" y="83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5" y="53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32" y="23"/>
                  </a:lnTo>
                  <a:lnTo>
                    <a:pt x="47" y="11"/>
                  </a:lnTo>
                  <a:lnTo>
                    <a:pt x="59" y="5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2"/>
                  </a:lnTo>
                  <a:lnTo>
                    <a:pt x="97" y="5"/>
                  </a:lnTo>
                  <a:lnTo>
                    <a:pt x="103" y="10"/>
                  </a:lnTo>
                  <a:lnTo>
                    <a:pt x="108" y="16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3" y="30"/>
                  </a:lnTo>
                  <a:lnTo>
                    <a:pt x="113" y="38"/>
                  </a:lnTo>
                  <a:lnTo>
                    <a:pt x="111" y="47"/>
                  </a:lnTo>
                  <a:lnTo>
                    <a:pt x="108" y="56"/>
                  </a:lnTo>
                  <a:lnTo>
                    <a:pt x="103" y="64"/>
                  </a:lnTo>
                  <a:lnTo>
                    <a:pt x="96" y="73"/>
                  </a:lnTo>
                  <a:lnTo>
                    <a:pt x="86" y="81"/>
                  </a:lnTo>
                  <a:lnTo>
                    <a:pt x="76" y="87"/>
                  </a:lnTo>
                  <a:lnTo>
                    <a:pt x="62" y="94"/>
                  </a:lnTo>
                  <a:lnTo>
                    <a:pt x="48" y="98"/>
                  </a:lnTo>
                  <a:lnTo>
                    <a:pt x="48" y="98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3" name="Freeform 495">
              <a:extLst>
                <a:ext uri="{FF2B5EF4-FFF2-40B4-BE49-F238E27FC236}">
                  <a16:creationId xmlns:a16="http://schemas.microsoft.com/office/drawing/2014/main" id="{A73ABC05-7527-4515-B51B-416558820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600"/>
              <a:ext cx="19" cy="16"/>
            </a:xfrm>
            <a:custGeom>
              <a:avLst/>
              <a:gdLst>
                <a:gd name="T0" fmla="*/ 48 w 113"/>
                <a:gd name="T1" fmla="*/ 98 h 98"/>
                <a:gd name="T2" fmla="*/ 48 w 113"/>
                <a:gd name="T3" fmla="*/ 98 h 98"/>
                <a:gd name="T4" fmla="*/ 45 w 113"/>
                <a:gd name="T5" fmla="*/ 98 h 98"/>
                <a:gd name="T6" fmla="*/ 39 w 113"/>
                <a:gd name="T7" fmla="*/ 97 h 98"/>
                <a:gd name="T8" fmla="*/ 31 w 113"/>
                <a:gd name="T9" fmla="*/ 96 h 98"/>
                <a:gd name="T10" fmla="*/ 21 w 113"/>
                <a:gd name="T11" fmla="*/ 94 h 98"/>
                <a:gd name="T12" fmla="*/ 12 w 113"/>
                <a:gd name="T13" fmla="*/ 89 h 98"/>
                <a:gd name="T14" fmla="*/ 4 w 113"/>
                <a:gd name="T15" fmla="*/ 83 h 98"/>
                <a:gd name="T16" fmla="*/ 0 w 113"/>
                <a:gd name="T17" fmla="*/ 76 h 98"/>
                <a:gd name="T18" fmla="*/ 0 w 113"/>
                <a:gd name="T19" fmla="*/ 66 h 98"/>
                <a:gd name="T20" fmla="*/ 5 w 113"/>
                <a:gd name="T21" fmla="*/ 53 h 98"/>
                <a:gd name="T22" fmla="*/ 17 w 113"/>
                <a:gd name="T23" fmla="*/ 37 h 98"/>
                <a:gd name="T24" fmla="*/ 17 w 113"/>
                <a:gd name="T25" fmla="*/ 37 h 98"/>
                <a:gd name="T26" fmla="*/ 32 w 113"/>
                <a:gd name="T27" fmla="*/ 23 h 98"/>
                <a:gd name="T28" fmla="*/ 47 w 113"/>
                <a:gd name="T29" fmla="*/ 11 h 98"/>
                <a:gd name="T30" fmla="*/ 59 w 113"/>
                <a:gd name="T31" fmla="*/ 5 h 98"/>
                <a:gd name="T32" fmla="*/ 71 w 113"/>
                <a:gd name="T33" fmla="*/ 1 h 98"/>
                <a:gd name="T34" fmla="*/ 80 w 113"/>
                <a:gd name="T35" fmla="*/ 0 h 98"/>
                <a:gd name="T36" fmla="*/ 89 w 113"/>
                <a:gd name="T37" fmla="*/ 2 h 98"/>
                <a:gd name="T38" fmla="*/ 97 w 113"/>
                <a:gd name="T39" fmla="*/ 5 h 98"/>
                <a:gd name="T40" fmla="*/ 103 w 113"/>
                <a:gd name="T41" fmla="*/ 10 h 98"/>
                <a:gd name="T42" fmla="*/ 108 w 113"/>
                <a:gd name="T43" fmla="*/ 16 h 98"/>
                <a:gd name="T44" fmla="*/ 112 w 113"/>
                <a:gd name="T45" fmla="*/ 23 h 98"/>
                <a:gd name="T46" fmla="*/ 112 w 113"/>
                <a:gd name="T47" fmla="*/ 23 h 98"/>
                <a:gd name="T48" fmla="*/ 113 w 113"/>
                <a:gd name="T49" fmla="*/ 30 h 98"/>
                <a:gd name="T50" fmla="*/ 113 w 113"/>
                <a:gd name="T51" fmla="*/ 38 h 98"/>
                <a:gd name="T52" fmla="*/ 111 w 113"/>
                <a:gd name="T53" fmla="*/ 47 h 98"/>
                <a:gd name="T54" fmla="*/ 108 w 113"/>
                <a:gd name="T55" fmla="*/ 56 h 98"/>
                <a:gd name="T56" fmla="*/ 103 w 113"/>
                <a:gd name="T57" fmla="*/ 64 h 98"/>
                <a:gd name="T58" fmla="*/ 96 w 113"/>
                <a:gd name="T59" fmla="*/ 73 h 98"/>
                <a:gd name="T60" fmla="*/ 86 w 113"/>
                <a:gd name="T61" fmla="*/ 81 h 98"/>
                <a:gd name="T62" fmla="*/ 76 w 113"/>
                <a:gd name="T63" fmla="*/ 87 h 98"/>
                <a:gd name="T64" fmla="*/ 62 w 113"/>
                <a:gd name="T65" fmla="*/ 94 h 98"/>
                <a:gd name="T66" fmla="*/ 48 w 113"/>
                <a:gd name="T67" fmla="*/ 98 h 98"/>
                <a:gd name="T68" fmla="*/ 48 w 113"/>
                <a:gd name="T6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98">
                  <a:moveTo>
                    <a:pt x="48" y="98"/>
                  </a:moveTo>
                  <a:lnTo>
                    <a:pt x="48" y="98"/>
                  </a:lnTo>
                  <a:lnTo>
                    <a:pt x="45" y="98"/>
                  </a:lnTo>
                  <a:lnTo>
                    <a:pt x="39" y="97"/>
                  </a:lnTo>
                  <a:lnTo>
                    <a:pt x="31" y="96"/>
                  </a:lnTo>
                  <a:lnTo>
                    <a:pt x="21" y="94"/>
                  </a:lnTo>
                  <a:lnTo>
                    <a:pt x="12" y="89"/>
                  </a:lnTo>
                  <a:lnTo>
                    <a:pt x="4" y="83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5" y="53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32" y="23"/>
                  </a:lnTo>
                  <a:lnTo>
                    <a:pt x="47" y="11"/>
                  </a:lnTo>
                  <a:lnTo>
                    <a:pt x="59" y="5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2"/>
                  </a:lnTo>
                  <a:lnTo>
                    <a:pt x="97" y="5"/>
                  </a:lnTo>
                  <a:lnTo>
                    <a:pt x="103" y="10"/>
                  </a:lnTo>
                  <a:lnTo>
                    <a:pt x="108" y="16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3" y="30"/>
                  </a:lnTo>
                  <a:lnTo>
                    <a:pt x="113" y="38"/>
                  </a:lnTo>
                  <a:lnTo>
                    <a:pt x="111" y="47"/>
                  </a:lnTo>
                  <a:lnTo>
                    <a:pt x="108" y="56"/>
                  </a:lnTo>
                  <a:lnTo>
                    <a:pt x="103" y="64"/>
                  </a:lnTo>
                  <a:lnTo>
                    <a:pt x="96" y="73"/>
                  </a:lnTo>
                  <a:lnTo>
                    <a:pt x="86" y="81"/>
                  </a:lnTo>
                  <a:lnTo>
                    <a:pt x="76" y="87"/>
                  </a:lnTo>
                  <a:lnTo>
                    <a:pt x="62" y="94"/>
                  </a:lnTo>
                  <a:lnTo>
                    <a:pt x="48" y="98"/>
                  </a:lnTo>
                  <a:lnTo>
                    <a:pt x="48" y="9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4" name="Freeform 496">
              <a:extLst>
                <a:ext uri="{FF2B5EF4-FFF2-40B4-BE49-F238E27FC236}">
                  <a16:creationId xmlns:a16="http://schemas.microsoft.com/office/drawing/2014/main" id="{A79817B1-9042-6686-2A1F-0B61BF9D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2012"/>
              <a:ext cx="51" cy="45"/>
            </a:xfrm>
            <a:custGeom>
              <a:avLst/>
              <a:gdLst>
                <a:gd name="T0" fmla="*/ 269 w 309"/>
                <a:gd name="T1" fmla="*/ 0 h 270"/>
                <a:gd name="T2" fmla="*/ 269 w 309"/>
                <a:gd name="T3" fmla="*/ 0 h 270"/>
                <a:gd name="T4" fmla="*/ 272 w 309"/>
                <a:gd name="T5" fmla="*/ 1 h 270"/>
                <a:gd name="T6" fmla="*/ 276 w 309"/>
                <a:gd name="T7" fmla="*/ 4 h 270"/>
                <a:gd name="T8" fmla="*/ 281 w 309"/>
                <a:gd name="T9" fmla="*/ 9 h 270"/>
                <a:gd name="T10" fmla="*/ 288 w 309"/>
                <a:gd name="T11" fmla="*/ 16 h 270"/>
                <a:gd name="T12" fmla="*/ 294 w 309"/>
                <a:gd name="T13" fmla="*/ 24 h 270"/>
                <a:gd name="T14" fmla="*/ 301 w 309"/>
                <a:gd name="T15" fmla="*/ 35 h 270"/>
                <a:gd name="T16" fmla="*/ 306 w 309"/>
                <a:gd name="T17" fmla="*/ 47 h 270"/>
                <a:gd name="T18" fmla="*/ 309 w 309"/>
                <a:gd name="T19" fmla="*/ 62 h 270"/>
                <a:gd name="T20" fmla="*/ 309 w 309"/>
                <a:gd name="T21" fmla="*/ 77 h 270"/>
                <a:gd name="T22" fmla="*/ 305 w 309"/>
                <a:gd name="T23" fmla="*/ 95 h 270"/>
                <a:gd name="T24" fmla="*/ 305 w 309"/>
                <a:gd name="T25" fmla="*/ 95 h 270"/>
                <a:gd name="T26" fmla="*/ 302 w 309"/>
                <a:gd name="T27" fmla="*/ 98 h 270"/>
                <a:gd name="T28" fmla="*/ 298 w 309"/>
                <a:gd name="T29" fmla="*/ 104 h 270"/>
                <a:gd name="T30" fmla="*/ 290 w 309"/>
                <a:gd name="T31" fmla="*/ 113 h 270"/>
                <a:gd name="T32" fmla="*/ 282 w 309"/>
                <a:gd name="T33" fmla="*/ 124 h 270"/>
                <a:gd name="T34" fmla="*/ 273 w 309"/>
                <a:gd name="T35" fmla="*/ 140 h 270"/>
                <a:gd name="T36" fmla="*/ 264 w 309"/>
                <a:gd name="T37" fmla="*/ 158 h 270"/>
                <a:gd name="T38" fmla="*/ 255 w 309"/>
                <a:gd name="T39" fmla="*/ 179 h 270"/>
                <a:gd name="T40" fmla="*/ 248 w 309"/>
                <a:gd name="T41" fmla="*/ 205 h 270"/>
                <a:gd name="T42" fmla="*/ 242 w 309"/>
                <a:gd name="T43" fmla="*/ 236 h 270"/>
                <a:gd name="T44" fmla="*/ 240 w 309"/>
                <a:gd name="T45" fmla="*/ 270 h 270"/>
                <a:gd name="T46" fmla="*/ 240 w 309"/>
                <a:gd name="T47" fmla="*/ 270 h 270"/>
                <a:gd name="T48" fmla="*/ 239 w 309"/>
                <a:gd name="T49" fmla="*/ 270 h 270"/>
                <a:gd name="T50" fmla="*/ 236 w 309"/>
                <a:gd name="T51" fmla="*/ 269 h 270"/>
                <a:gd name="T52" fmla="*/ 232 w 309"/>
                <a:gd name="T53" fmla="*/ 268 h 270"/>
                <a:gd name="T54" fmla="*/ 227 w 309"/>
                <a:gd name="T55" fmla="*/ 266 h 270"/>
                <a:gd name="T56" fmla="*/ 220 w 309"/>
                <a:gd name="T57" fmla="*/ 263 h 270"/>
                <a:gd name="T58" fmla="*/ 212 w 309"/>
                <a:gd name="T59" fmla="*/ 260 h 270"/>
                <a:gd name="T60" fmla="*/ 203 w 309"/>
                <a:gd name="T61" fmla="*/ 256 h 270"/>
                <a:gd name="T62" fmla="*/ 195 w 309"/>
                <a:gd name="T63" fmla="*/ 251 h 270"/>
                <a:gd name="T64" fmla="*/ 184 w 309"/>
                <a:gd name="T65" fmla="*/ 246 h 270"/>
                <a:gd name="T66" fmla="*/ 175 w 309"/>
                <a:gd name="T67" fmla="*/ 240 h 270"/>
                <a:gd name="T68" fmla="*/ 175 w 309"/>
                <a:gd name="T69" fmla="*/ 240 h 270"/>
                <a:gd name="T70" fmla="*/ 157 w 309"/>
                <a:gd name="T71" fmla="*/ 226 h 270"/>
                <a:gd name="T72" fmla="*/ 139 w 309"/>
                <a:gd name="T73" fmla="*/ 213 h 270"/>
                <a:gd name="T74" fmla="*/ 123 w 309"/>
                <a:gd name="T75" fmla="*/ 199 h 270"/>
                <a:gd name="T76" fmla="*/ 105 w 309"/>
                <a:gd name="T77" fmla="*/ 187 h 270"/>
                <a:gd name="T78" fmla="*/ 88 w 309"/>
                <a:gd name="T79" fmla="*/ 173 h 270"/>
                <a:gd name="T80" fmla="*/ 71 w 309"/>
                <a:gd name="T81" fmla="*/ 160 h 270"/>
                <a:gd name="T82" fmla="*/ 54 w 309"/>
                <a:gd name="T83" fmla="*/ 146 h 270"/>
                <a:gd name="T84" fmla="*/ 36 w 309"/>
                <a:gd name="T85" fmla="*/ 132 h 270"/>
                <a:gd name="T86" fmla="*/ 19 w 309"/>
                <a:gd name="T87" fmla="*/ 116 h 270"/>
                <a:gd name="T88" fmla="*/ 0 w 309"/>
                <a:gd name="T89" fmla="*/ 100 h 270"/>
                <a:gd name="T90" fmla="*/ 269 w 309"/>
                <a:gd name="T91" fmla="*/ 0 h 270"/>
                <a:gd name="T92" fmla="*/ 269 w 309"/>
                <a:gd name="T9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9" h="270">
                  <a:moveTo>
                    <a:pt x="269" y="0"/>
                  </a:moveTo>
                  <a:lnTo>
                    <a:pt x="269" y="0"/>
                  </a:lnTo>
                  <a:lnTo>
                    <a:pt x="272" y="1"/>
                  </a:lnTo>
                  <a:lnTo>
                    <a:pt x="276" y="4"/>
                  </a:lnTo>
                  <a:lnTo>
                    <a:pt x="281" y="9"/>
                  </a:lnTo>
                  <a:lnTo>
                    <a:pt x="288" y="16"/>
                  </a:lnTo>
                  <a:lnTo>
                    <a:pt x="294" y="24"/>
                  </a:lnTo>
                  <a:lnTo>
                    <a:pt x="301" y="35"/>
                  </a:lnTo>
                  <a:lnTo>
                    <a:pt x="306" y="47"/>
                  </a:lnTo>
                  <a:lnTo>
                    <a:pt x="309" y="62"/>
                  </a:lnTo>
                  <a:lnTo>
                    <a:pt x="309" y="77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02" y="98"/>
                  </a:lnTo>
                  <a:lnTo>
                    <a:pt x="298" y="104"/>
                  </a:lnTo>
                  <a:lnTo>
                    <a:pt x="290" y="113"/>
                  </a:lnTo>
                  <a:lnTo>
                    <a:pt x="282" y="124"/>
                  </a:lnTo>
                  <a:lnTo>
                    <a:pt x="273" y="140"/>
                  </a:lnTo>
                  <a:lnTo>
                    <a:pt x="264" y="158"/>
                  </a:lnTo>
                  <a:lnTo>
                    <a:pt x="255" y="179"/>
                  </a:lnTo>
                  <a:lnTo>
                    <a:pt x="248" y="205"/>
                  </a:lnTo>
                  <a:lnTo>
                    <a:pt x="242" y="236"/>
                  </a:lnTo>
                  <a:lnTo>
                    <a:pt x="240" y="270"/>
                  </a:lnTo>
                  <a:lnTo>
                    <a:pt x="240" y="270"/>
                  </a:lnTo>
                  <a:lnTo>
                    <a:pt x="239" y="270"/>
                  </a:lnTo>
                  <a:lnTo>
                    <a:pt x="236" y="269"/>
                  </a:lnTo>
                  <a:lnTo>
                    <a:pt x="232" y="268"/>
                  </a:lnTo>
                  <a:lnTo>
                    <a:pt x="227" y="266"/>
                  </a:lnTo>
                  <a:lnTo>
                    <a:pt x="220" y="263"/>
                  </a:lnTo>
                  <a:lnTo>
                    <a:pt x="212" y="260"/>
                  </a:lnTo>
                  <a:lnTo>
                    <a:pt x="203" y="256"/>
                  </a:lnTo>
                  <a:lnTo>
                    <a:pt x="195" y="251"/>
                  </a:lnTo>
                  <a:lnTo>
                    <a:pt x="184" y="246"/>
                  </a:lnTo>
                  <a:lnTo>
                    <a:pt x="175" y="240"/>
                  </a:lnTo>
                  <a:lnTo>
                    <a:pt x="175" y="240"/>
                  </a:lnTo>
                  <a:lnTo>
                    <a:pt x="157" y="226"/>
                  </a:lnTo>
                  <a:lnTo>
                    <a:pt x="139" y="213"/>
                  </a:lnTo>
                  <a:lnTo>
                    <a:pt x="123" y="199"/>
                  </a:lnTo>
                  <a:lnTo>
                    <a:pt x="105" y="187"/>
                  </a:lnTo>
                  <a:lnTo>
                    <a:pt x="88" y="173"/>
                  </a:lnTo>
                  <a:lnTo>
                    <a:pt x="71" y="160"/>
                  </a:lnTo>
                  <a:lnTo>
                    <a:pt x="54" y="146"/>
                  </a:lnTo>
                  <a:lnTo>
                    <a:pt x="36" y="132"/>
                  </a:lnTo>
                  <a:lnTo>
                    <a:pt x="19" y="116"/>
                  </a:lnTo>
                  <a:lnTo>
                    <a:pt x="0" y="10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9C0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5" name="Freeform 497">
              <a:extLst>
                <a:ext uri="{FF2B5EF4-FFF2-40B4-BE49-F238E27FC236}">
                  <a16:creationId xmlns:a16="http://schemas.microsoft.com/office/drawing/2014/main" id="{F7756FE2-BD21-B13D-3D9B-EC9C5B61D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782"/>
              <a:ext cx="232" cy="293"/>
            </a:xfrm>
            <a:custGeom>
              <a:avLst/>
              <a:gdLst>
                <a:gd name="T0" fmla="*/ 1282 w 1392"/>
                <a:gd name="T1" fmla="*/ 1420 h 1753"/>
                <a:gd name="T2" fmla="*/ 1298 w 1392"/>
                <a:gd name="T3" fmla="*/ 1410 h 1753"/>
                <a:gd name="T4" fmla="*/ 1298 w 1392"/>
                <a:gd name="T5" fmla="*/ 1410 h 1753"/>
                <a:gd name="T6" fmla="*/ 1280 w 1392"/>
                <a:gd name="T7" fmla="*/ 1421 h 1753"/>
                <a:gd name="T8" fmla="*/ 1240 w 1392"/>
                <a:gd name="T9" fmla="*/ 1444 h 1753"/>
                <a:gd name="T10" fmla="*/ 1181 w 1392"/>
                <a:gd name="T11" fmla="*/ 1472 h 1753"/>
                <a:gd name="T12" fmla="*/ 1104 w 1392"/>
                <a:gd name="T13" fmla="*/ 1503 h 1753"/>
                <a:gd name="T14" fmla="*/ 1014 w 1392"/>
                <a:gd name="T15" fmla="*/ 1529 h 1753"/>
                <a:gd name="T16" fmla="*/ 912 w 1392"/>
                <a:gd name="T17" fmla="*/ 1546 h 1753"/>
                <a:gd name="T18" fmla="*/ 804 w 1392"/>
                <a:gd name="T19" fmla="*/ 1547 h 1753"/>
                <a:gd name="T20" fmla="*/ 690 w 1392"/>
                <a:gd name="T21" fmla="*/ 1529 h 1753"/>
                <a:gd name="T22" fmla="*/ 573 w 1392"/>
                <a:gd name="T23" fmla="*/ 1485 h 1753"/>
                <a:gd name="T24" fmla="*/ 458 w 1392"/>
                <a:gd name="T25" fmla="*/ 1410 h 1753"/>
                <a:gd name="T26" fmla="*/ 458 w 1392"/>
                <a:gd name="T27" fmla="*/ 1410 h 1753"/>
                <a:gd name="T28" fmla="*/ 324 w 1392"/>
                <a:gd name="T29" fmla="*/ 1279 h 1753"/>
                <a:gd name="T30" fmla="*/ 240 w 1392"/>
                <a:gd name="T31" fmla="*/ 1144 h 1753"/>
                <a:gd name="T32" fmla="*/ 195 w 1392"/>
                <a:gd name="T33" fmla="*/ 1005 h 1753"/>
                <a:gd name="T34" fmla="*/ 186 w 1392"/>
                <a:gd name="T35" fmla="*/ 868 h 1753"/>
                <a:gd name="T36" fmla="*/ 203 w 1392"/>
                <a:gd name="T37" fmla="*/ 734 h 1753"/>
                <a:gd name="T38" fmla="*/ 239 w 1392"/>
                <a:gd name="T39" fmla="*/ 607 h 1753"/>
                <a:gd name="T40" fmla="*/ 289 w 1392"/>
                <a:gd name="T41" fmla="*/ 490 h 1753"/>
                <a:gd name="T42" fmla="*/ 344 w 1392"/>
                <a:gd name="T43" fmla="*/ 386 h 1753"/>
                <a:gd name="T44" fmla="*/ 397 w 1392"/>
                <a:gd name="T45" fmla="*/ 299 h 1753"/>
                <a:gd name="T46" fmla="*/ 443 w 1392"/>
                <a:gd name="T47" fmla="*/ 230 h 1753"/>
                <a:gd name="T48" fmla="*/ 443 w 1392"/>
                <a:gd name="T49" fmla="*/ 230 h 1753"/>
                <a:gd name="T50" fmla="*/ 444 w 1392"/>
                <a:gd name="T51" fmla="*/ 229 h 1753"/>
                <a:gd name="T52" fmla="*/ 444 w 1392"/>
                <a:gd name="T53" fmla="*/ 228 h 1753"/>
                <a:gd name="T54" fmla="*/ 445 w 1392"/>
                <a:gd name="T55" fmla="*/ 227 h 1753"/>
                <a:gd name="T56" fmla="*/ 446 w 1392"/>
                <a:gd name="T57" fmla="*/ 226 h 1753"/>
                <a:gd name="T58" fmla="*/ 447 w 1392"/>
                <a:gd name="T59" fmla="*/ 225 h 1753"/>
                <a:gd name="T60" fmla="*/ 448 w 1392"/>
                <a:gd name="T61" fmla="*/ 224 h 1753"/>
                <a:gd name="T62" fmla="*/ 449 w 1392"/>
                <a:gd name="T63" fmla="*/ 223 h 1753"/>
                <a:gd name="T64" fmla="*/ 450 w 1392"/>
                <a:gd name="T65" fmla="*/ 222 h 1753"/>
                <a:gd name="T66" fmla="*/ 451 w 1392"/>
                <a:gd name="T67" fmla="*/ 221 h 1753"/>
                <a:gd name="T68" fmla="*/ 453 w 1392"/>
                <a:gd name="T69" fmla="*/ 220 h 1753"/>
                <a:gd name="T70" fmla="*/ 308 w 1392"/>
                <a:gd name="T71" fmla="*/ 0 h 1753"/>
                <a:gd name="T72" fmla="*/ 308 w 1392"/>
                <a:gd name="T73" fmla="*/ 0 h 1753"/>
                <a:gd name="T74" fmla="*/ 288 w 1392"/>
                <a:gd name="T75" fmla="*/ 27 h 1753"/>
                <a:gd name="T76" fmla="*/ 238 w 1392"/>
                <a:gd name="T77" fmla="*/ 102 h 1753"/>
                <a:gd name="T78" fmla="*/ 171 w 1392"/>
                <a:gd name="T79" fmla="*/ 219 h 1753"/>
                <a:gd name="T80" fmla="*/ 100 w 1392"/>
                <a:gd name="T81" fmla="*/ 369 h 1753"/>
                <a:gd name="T82" fmla="*/ 39 w 1392"/>
                <a:gd name="T83" fmla="*/ 545 h 1753"/>
                <a:gd name="T84" fmla="*/ 2 w 1392"/>
                <a:gd name="T85" fmla="*/ 738 h 1753"/>
                <a:gd name="T86" fmla="*/ 0 w 1392"/>
                <a:gd name="T87" fmla="*/ 944 h 1753"/>
                <a:gd name="T88" fmla="*/ 48 w 1392"/>
                <a:gd name="T89" fmla="*/ 1153 h 1753"/>
                <a:gd name="T90" fmla="*/ 160 w 1392"/>
                <a:gd name="T91" fmla="*/ 1357 h 1753"/>
                <a:gd name="T92" fmla="*/ 348 w 1392"/>
                <a:gd name="T93" fmla="*/ 1550 h 1753"/>
                <a:gd name="T94" fmla="*/ 348 w 1392"/>
                <a:gd name="T95" fmla="*/ 1550 h 1753"/>
                <a:gd name="T96" fmla="*/ 493 w 1392"/>
                <a:gd name="T97" fmla="*/ 1646 h 1753"/>
                <a:gd name="T98" fmla="*/ 639 w 1392"/>
                <a:gd name="T99" fmla="*/ 1708 h 1753"/>
                <a:gd name="T100" fmla="*/ 782 w 1392"/>
                <a:gd name="T101" fmla="*/ 1742 h 1753"/>
                <a:gd name="T102" fmla="*/ 921 w 1392"/>
                <a:gd name="T103" fmla="*/ 1753 h 1753"/>
                <a:gd name="T104" fmla="*/ 1048 w 1392"/>
                <a:gd name="T105" fmla="*/ 1748 h 1753"/>
                <a:gd name="T106" fmla="*/ 1161 w 1392"/>
                <a:gd name="T107" fmla="*/ 1731 h 1753"/>
                <a:gd name="T108" fmla="*/ 1256 w 1392"/>
                <a:gd name="T109" fmla="*/ 1708 h 1753"/>
                <a:gd name="T110" fmla="*/ 1329 w 1392"/>
                <a:gd name="T111" fmla="*/ 1686 h 1753"/>
                <a:gd name="T112" fmla="*/ 1376 w 1392"/>
                <a:gd name="T113" fmla="*/ 1668 h 1753"/>
                <a:gd name="T114" fmla="*/ 1392 w 1392"/>
                <a:gd name="T115" fmla="*/ 1661 h 1753"/>
                <a:gd name="T116" fmla="*/ 1282 w 1392"/>
                <a:gd name="T117" fmla="*/ 1420 h 1753"/>
                <a:gd name="T118" fmla="*/ 1282 w 1392"/>
                <a:gd name="T119" fmla="*/ 1420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2" h="1753">
                  <a:moveTo>
                    <a:pt x="1282" y="1420"/>
                  </a:moveTo>
                  <a:lnTo>
                    <a:pt x="1298" y="1410"/>
                  </a:lnTo>
                  <a:lnTo>
                    <a:pt x="1298" y="1410"/>
                  </a:lnTo>
                  <a:lnTo>
                    <a:pt x="1280" y="1421"/>
                  </a:lnTo>
                  <a:lnTo>
                    <a:pt x="1240" y="1444"/>
                  </a:lnTo>
                  <a:lnTo>
                    <a:pt x="1181" y="1472"/>
                  </a:lnTo>
                  <a:lnTo>
                    <a:pt x="1104" y="1503"/>
                  </a:lnTo>
                  <a:lnTo>
                    <a:pt x="1014" y="1529"/>
                  </a:lnTo>
                  <a:lnTo>
                    <a:pt x="912" y="1546"/>
                  </a:lnTo>
                  <a:lnTo>
                    <a:pt x="804" y="1547"/>
                  </a:lnTo>
                  <a:lnTo>
                    <a:pt x="690" y="1529"/>
                  </a:lnTo>
                  <a:lnTo>
                    <a:pt x="573" y="1485"/>
                  </a:lnTo>
                  <a:lnTo>
                    <a:pt x="458" y="1410"/>
                  </a:lnTo>
                  <a:lnTo>
                    <a:pt x="458" y="1410"/>
                  </a:lnTo>
                  <a:lnTo>
                    <a:pt x="324" y="1279"/>
                  </a:lnTo>
                  <a:lnTo>
                    <a:pt x="240" y="1144"/>
                  </a:lnTo>
                  <a:lnTo>
                    <a:pt x="195" y="1005"/>
                  </a:lnTo>
                  <a:lnTo>
                    <a:pt x="186" y="868"/>
                  </a:lnTo>
                  <a:lnTo>
                    <a:pt x="203" y="734"/>
                  </a:lnTo>
                  <a:lnTo>
                    <a:pt x="239" y="607"/>
                  </a:lnTo>
                  <a:lnTo>
                    <a:pt x="289" y="490"/>
                  </a:lnTo>
                  <a:lnTo>
                    <a:pt x="344" y="386"/>
                  </a:lnTo>
                  <a:lnTo>
                    <a:pt x="397" y="299"/>
                  </a:lnTo>
                  <a:lnTo>
                    <a:pt x="443" y="230"/>
                  </a:lnTo>
                  <a:lnTo>
                    <a:pt x="443" y="230"/>
                  </a:lnTo>
                  <a:lnTo>
                    <a:pt x="444" y="229"/>
                  </a:lnTo>
                  <a:lnTo>
                    <a:pt x="444" y="228"/>
                  </a:lnTo>
                  <a:lnTo>
                    <a:pt x="445" y="227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8" y="224"/>
                  </a:lnTo>
                  <a:lnTo>
                    <a:pt x="449" y="223"/>
                  </a:lnTo>
                  <a:lnTo>
                    <a:pt x="450" y="222"/>
                  </a:lnTo>
                  <a:lnTo>
                    <a:pt x="451" y="221"/>
                  </a:lnTo>
                  <a:lnTo>
                    <a:pt x="453" y="220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288" y="27"/>
                  </a:lnTo>
                  <a:lnTo>
                    <a:pt x="238" y="102"/>
                  </a:lnTo>
                  <a:lnTo>
                    <a:pt x="171" y="219"/>
                  </a:lnTo>
                  <a:lnTo>
                    <a:pt x="100" y="369"/>
                  </a:lnTo>
                  <a:lnTo>
                    <a:pt x="39" y="545"/>
                  </a:lnTo>
                  <a:lnTo>
                    <a:pt x="2" y="738"/>
                  </a:lnTo>
                  <a:lnTo>
                    <a:pt x="0" y="944"/>
                  </a:lnTo>
                  <a:lnTo>
                    <a:pt x="48" y="1153"/>
                  </a:lnTo>
                  <a:lnTo>
                    <a:pt x="160" y="1357"/>
                  </a:lnTo>
                  <a:lnTo>
                    <a:pt x="348" y="1550"/>
                  </a:lnTo>
                  <a:lnTo>
                    <a:pt x="348" y="1550"/>
                  </a:lnTo>
                  <a:lnTo>
                    <a:pt x="493" y="1646"/>
                  </a:lnTo>
                  <a:lnTo>
                    <a:pt x="639" y="1708"/>
                  </a:lnTo>
                  <a:lnTo>
                    <a:pt x="782" y="1742"/>
                  </a:lnTo>
                  <a:lnTo>
                    <a:pt x="921" y="1753"/>
                  </a:lnTo>
                  <a:lnTo>
                    <a:pt x="1048" y="1748"/>
                  </a:lnTo>
                  <a:lnTo>
                    <a:pt x="1161" y="1731"/>
                  </a:lnTo>
                  <a:lnTo>
                    <a:pt x="1256" y="1708"/>
                  </a:lnTo>
                  <a:lnTo>
                    <a:pt x="1329" y="1686"/>
                  </a:lnTo>
                  <a:lnTo>
                    <a:pt x="1376" y="1668"/>
                  </a:lnTo>
                  <a:lnTo>
                    <a:pt x="1392" y="1661"/>
                  </a:lnTo>
                  <a:lnTo>
                    <a:pt x="1282" y="1420"/>
                  </a:lnTo>
                  <a:lnTo>
                    <a:pt x="1282" y="142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6" name="Freeform 498">
              <a:extLst>
                <a:ext uri="{FF2B5EF4-FFF2-40B4-BE49-F238E27FC236}">
                  <a16:creationId xmlns:a16="http://schemas.microsoft.com/office/drawing/2014/main" id="{4B63EC2E-2EB0-FE6D-8352-448E79864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1956"/>
              <a:ext cx="107" cy="76"/>
            </a:xfrm>
            <a:custGeom>
              <a:avLst/>
              <a:gdLst>
                <a:gd name="T0" fmla="*/ 216 w 640"/>
                <a:gd name="T1" fmla="*/ 60 h 459"/>
                <a:gd name="T2" fmla="*/ 216 w 640"/>
                <a:gd name="T3" fmla="*/ 60 h 459"/>
                <a:gd name="T4" fmla="*/ 213 w 640"/>
                <a:gd name="T5" fmla="*/ 61 h 459"/>
                <a:gd name="T6" fmla="*/ 202 w 640"/>
                <a:gd name="T7" fmla="*/ 62 h 459"/>
                <a:gd name="T8" fmla="*/ 187 w 640"/>
                <a:gd name="T9" fmla="*/ 64 h 459"/>
                <a:gd name="T10" fmla="*/ 168 w 640"/>
                <a:gd name="T11" fmla="*/ 68 h 459"/>
                <a:gd name="T12" fmla="*/ 146 w 640"/>
                <a:gd name="T13" fmla="*/ 72 h 459"/>
                <a:gd name="T14" fmla="*/ 123 w 640"/>
                <a:gd name="T15" fmla="*/ 79 h 459"/>
                <a:gd name="T16" fmla="*/ 101 w 640"/>
                <a:gd name="T17" fmla="*/ 86 h 459"/>
                <a:gd name="T18" fmla="*/ 81 w 640"/>
                <a:gd name="T19" fmla="*/ 94 h 459"/>
                <a:gd name="T20" fmla="*/ 64 w 640"/>
                <a:gd name="T21" fmla="*/ 104 h 459"/>
                <a:gd name="T22" fmla="*/ 51 w 640"/>
                <a:gd name="T23" fmla="*/ 115 h 459"/>
                <a:gd name="T24" fmla="*/ 51 w 640"/>
                <a:gd name="T25" fmla="*/ 115 h 459"/>
                <a:gd name="T26" fmla="*/ 30 w 640"/>
                <a:gd name="T27" fmla="*/ 143 h 459"/>
                <a:gd name="T28" fmla="*/ 14 w 640"/>
                <a:gd name="T29" fmla="*/ 178 h 459"/>
                <a:gd name="T30" fmla="*/ 3 w 640"/>
                <a:gd name="T31" fmla="*/ 216 h 459"/>
                <a:gd name="T32" fmla="*/ 0 w 640"/>
                <a:gd name="T33" fmla="*/ 259 h 459"/>
                <a:gd name="T34" fmla="*/ 5 w 640"/>
                <a:gd name="T35" fmla="*/ 301 h 459"/>
                <a:gd name="T36" fmla="*/ 20 w 640"/>
                <a:gd name="T37" fmla="*/ 342 h 459"/>
                <a:gd name="T38" fmla="*/ 46 w 640"/>
                <a:gd name="T39" fmla="*/ 381 h 459"/>
                <a:gd name="T40" fmla="*/ 84 w 640"/>
                <a:gd name="T41" fmla="*/ 413 h 459"/>
                <a:gd name="T42" fmla="*/ 136 w 640"/>
                <a:gd name="T43" fmla="*/ 439 h 459"/>
                <a:gd name="T44" fmla="*/ 201 w 640"/>
                <a:gd name="T45" fmla="*/ 455 h 459"/>
                <a:gd name="T46" fmla="*/ 201 w 640"/>
                <a:gd name="T47" fmla="*/ 455 h 459"/>
                <a:gd name="T48" fmla="*/ 274 w 640"/>
                <a:gd name="T49" fmla="*/ 459 h 459"/>
                <a:gd name="T50" fmla="*/ 347 w 640"/>
                <a:gd name="T51" fmla="*/ 451 h 459"/>
                <a:gd name="T52" fmla="*/ 419 w 640"/>
                <a:gd name="T53" fmla="*/ 432 h 459"/>
                <a:gd name="T54" fmla="*/ 485 w 640"/>
                <a:gd name="T55" fmla="*/ 402 h 459"/>
                <a:gd name="T56" fmla="*/ 544 w 640"/>
                <a:gd name="T57" fmla="*/ 362 h 459"/>
                <a:gd name="T58" fmla="*/ 590 w 640"/>
                <a:gd name="T59" fmla="*/ 315 h 459"/>
                <a:gd name="T60" fmla="*/ 624 w 640"/>
                <a:gd name="T61" fmla="*/ 261 h 459"/>
                <a:gd name="T62" fmla="*/ 640 w 640"/>
                <a:gd name="T63" fmla="*/ 202 h 459"/>
                <a:gd name="T64" fmla="*/ 637 w 640"/>
                <a:gd name="T65" fmla="*/ 138 h 459"/>
                <a:gd name="T66" fmla="*/ 611 w 640"/>
                <a:gd name="T67" fmla="*/ 70 h 459"/>
                <a:gd name="T68" fmla="*/ 611 w 640"/>
                <a:gd name="T69" fmla="*/ 70 h 459"/>
                <a:gd name="T70" fmla="*/ 590 w 640"/>
                <a:gd name="T71" fmla="*/ 41 h 459"/>
                <a:gd name="T72" fmla="*/ 567 w 640"/>
                <a:gd name="T73" fmla="*/ 21 h 459"/>
                <a:gd name="T74" fmla="*/ 539 w 640"/>
                <a:gd name="T75" fmla="*/ 8 h 459"/>
                <a:gd name="T76" fmla="*/ 512 w 640"/>
                <a:gd name="T77" fmla="*/ 2 h 459"/>
                <a:gd name="T78" fmla="*/ 483 w 640"/>
                <a:gd name="T79" fmla="*/ 0 h 459"/>
                <a:gd name="T80" fmla="*/ 455 w 640"/>
                <a:gd name="T81" fmla="*/ 2 h 459"/>
                <a:gd name="T82" fmla="*/ 428 w 640"/>
                <a:gd name="T83" fmla="*/ 7 h 459"/>
                <a:gd name="T84" fmla="*/ 402 w 640"/>
                <a:gd name="T85" fmla="*/ 14 h 459"/>
                <a:gd name="T86" fmla="*/ 380 w 640"/>
                <a:gd name="T87" fmla="*/ 21 h 459"/>
                <a:gd name="T88" fmla="*/ 360 w 640"/>
                <a:gd name="T89" fmla="*/ 30 h 459"/>
                <a:gd name="T90" fmla="*/ 360 w 640"/>
                <a:gd name="T91" fmla="*/ 30 h 459"/>
                <a:gd name="T92" fmla="*/ 343 w 640"/>
                <a:gd name="T93" fmla="*/ 38 h 459"/>
                <a:gd name="T94" fmla="*/ 323 w 640"/>
                <a:gd name="T95" fmla="*/ 44 h 459"/>
                <a:gd name="T96" fmla="*/ 303 w 640"/>
                <a:gd name="T97" fmla="*/ 49 h 459"/>
                <a:gd name="T98" fmla="*/ 284 w 640"/>
                <a:gd name="T99" fmla="*/ 53 h 459"/>
                <a:gd name="T100" fmla="*/ 267 w 640"/>
                <a:gd name="T101" fmla="*/ 56 h 459"/>
                <a:gd name="T102" fmla="*/ 250 w 640"/>
                <a:gd name="T103" fmla="*/ 58 h 459"/>
                <a:gd name="T104" fmla="*/ 237 w 640"/>
                <a:gd name="T105" fmla="*/ 59 h 459"/>
                <a:gd name="T106" fmla="*/ 225 w 640"/>
                <a:gd name="T107" fmla="*/ 60 h 459"/>
                <a:gd name="T108" fmla="*/ 219 w 640"/>
                <a:gd name="T109" fmla="*/ 60 h 459"/>
                <a:gd name="T110" fmla="*/ 216 w 640"/>
                <a:gd name="T111" fmla="*/ 60 h 459"/>
                <a:gd name="T112" fmla="*/ 216 w 640"/>
                <a:gd name="T113" fmla="*/ 6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0" h="459">
                  <a:moveTo>
                    <a:pt x="216" y="60"/>
                  </a:moveTo>
                  <a:lnTo>
                    <a:pt x="216" y="60"/>
                  </a:lnTo>
                  <a:lnTo>
                    <a:pt x="213" y="61"/>
                  </a:lnTo>
                  <a:lnTo>
                    <a:pt x="202" y="62"/>
                  </a:lnTo>
                  <a:lnTo>
                    <a:pt x="187" y="64"/>
                  </a:lnTo>
                  <a:lnTo>
                    <a:pt x="168" y="68"/>
                  </a:lnTo>
                  <a:lnTo>
                    <a:pt x="146" y="72"/>
                  </a:lnTo>
                  <a:lnTo>
                    <a:pt x="123" y="79"/>
                  </a:lnTo>
                  <a:lnTo>
                    <a:pt x="101" y="86"/>
                  </a:lnTo>
                  <a:lnTo>
                    <a:pt x="81" y="94"/>
                  </a:lnTo>
                  <a:lnTo>
                    <a:pt x="64" y="104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30" y="143"/>
                  </a:lnTo>
                  <a:lnTo>
                    <a:pt x="14" y="178"/>
                  </a:lnTo>
                  <a:lnTo>
                    <a:pt x="3" y="216"/>
                  </a:lnTo>
                  <a:lnTo>
                    <a:pt x="0" y="259"/>
                  </a:lnTo>
                  <a:lnTo>
                    <a:pt x="5" y="301"/>
                  </a:lnTo>
                  <a:lnTo>
                    <a:pt x="20" y="342"/>
                  </a:lnTo>
                  <a:lnTo>
                    <a:pt x="46" y="381"/>
                  </a:lnTo>
                  <a:lnTo>
                    <a:pt x="84" y="413"/>
                  </a:lnTo>
                  <a:lnTo>
                    <a:pt x="136" y="439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274" y="459"/>
                  </a:lnTo>
                  <a:lnTo>
                    <a:pt x="347" y="451"/>
                  </a:lnTo>
                  <a:lnTo>
                    <a:pt x="419" y="432"/>
                  </a:lnTo>
                  <a:lnTo>
                    <a:pt x="485" y="402"/>
                  </a:lnTo>
                  <a:lnTo>
                    <a:pt x="544" y="362"/>
                  </a:lnTo>
                  <a:lnTo>
                    <a:pt x="590" y="315"/>
                  </a:lnTo>
                  <a:lnTo>
                    <a:pt x="624" y="261"/>
                  </a:lnTo>
                  <a:lnTo>
                    <a:pt x="640" y="202"/>
                  </a:lnTo>
                  <a:lnTo>
                    <a:pt x="637" y="138"/>
                  </a:lnTo>
                  <a:lnTo>
                    <a:pt x="611" y="70"/>
                  </a:lnTo>
                  <a:lnTo>
                    <a:pt x="611" y="70"/>
                  </a:lnTo>
                  <a:lnTo>
                    <a:pt x="590" y="41"/>
                  </a:lnTo>
                  <a:lnTo>
                    <a:pt x="567" y="21"/>
                  </a:lnTo>
                  <a:lnTo>
                    <a:pt x="539" y="8"/>
                  </a:lnTo>
                  <a:lnTo>
                    <a:pt x="512" y="2"/>
                  </a:lnTo>
                  <a:lnTo>
                    <a:pt x="483" y="0"/>
                  </a:lnTo>
                  <a:lnTo>
                    <a:pt x="455" y="2"/>
                  </a:lnTo>
                  <a:lnTo>
                    <a:pt x="428" y="7"/>
                  </a:lnTo>
                  <a:lnTo>
                    <a:pt x="402" y="14"/>
                  </a:lnTo>
                  <a:lnTo>
                    <a:pt x="380" y="21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43" y="38"/>
                  </a:lnTo>
                  <a:lnTo>
                    <a:pt x="323" y="44"/>
                  </a:lnTo>
                  <a:lnTo>
                    <a:pt x="303" y="49"/>
                  </a:lnTo>
                  <a:lnTo>
                    <a:pt x="284" y="53"/>
                  </a:lnTo>
                  <a:lnTo>
                    <a:pt x="267" y="56"/>
                  </a:lnTo>
                  <a:lnTo>
                    <a:pt x="250" y="58"/>
                  </a:lnTo>
                  <a:lnTo>
                    <a:pt x="237" y="59"/>
                  </a:lnTo>
                  <a:lnTo>
                    <a:pt x="225" y="60"/>
                  </a:lnTo>
                  <a:lnTo>
                    <a:pt x="219" y="60"/>
                  </a:lnTo>
                  <a:lnTo>
                    <a:pt x="216" y="60"/>
                  </a:lnTo>
                  <a:lnTo>
                    <a:pt x="216" y="60"/>
                  </a:lnTo>
                  <a:close/>
                </a:path>
              </a:pathLst>
            </a:custGeom>
            <a:solidFill>
              <a:srgbClr val="CF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7" name="Freeform 499">
              <a:extLst>
                <a:ext uri="{FF2B5EF4-FFF2-40B4-BE49-F238E27FC236}">
                  <a16:creationId xmlns:a16="http://schemas.microsoft.com/office/drawing/2014/main" id="{6374EF1F-EF4F-2F0D-4E06-393564DD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1956"/>
              <a:ext cx="107" cy="76"/>
            </a:xfrm>
            <a:custGeom>
              <a:avLst/>
              <a:gdLst>
                <a:gd name="T0" fmla="*/ 216 w 640"/>
                <a:gd name="T1" fmla="*/ 60 h 459"/>
                <a:gd name="T2" fmla="*/ 216 w 640"/>
                <a:gd name="T3" fmla="*/ 60 h 459"/>
                <a:gd name="T4" fmla="*/ 213 w 640"/>
                <a:gd name="T5" fmla="*/ 61 h 459"/>
                <a:gd name="T6" fmla="*/ 202 w 640"/>
                <a:gd name="T7" fmla="*/ 62 h 459"/>
                <a:gd name="T8" fmla="*/ 187 w 640"/>
                <a:gd name="T9" fmla="*/ 64 h 459"/>
                <a:gd name="T10" fmla="*/ 168 w 640"/>
                <a:gd name="T11" fmla="*/ 68 h 459"/>
                <a:gd name="T12" fmla="*/ 146 w 640"/>
                <a:gd name="T13" fmla="*/ 72 h 459"/>
                <a:gd name="T14" fmla="*/ 123 w 640"/>
                <a:gd name="T15" fmla="*/ 79 h 459"/>
                <a:gd name="T16" fmla="*/ 101 w 640"/>
                <a:gd name="T17" fmla="*/ 86 h 459"/>
                <a:gd name="T18" fmla="*/ 81 w 640"/>
                <a:gd name="T19" fmla="*/ 94 h 459"/>
                <a:gd name="T20" fmla="*/ 64 w 640"/>
                <a:gd name="T21" fmla="*/ 104 h 459"/>
                <a:gd name="T22" fmla="*/ 51 w 640"/>
                <a:gd name="T23" fmla="*/ 115 h 459"/>
                <a:gd name="T24" fmla="*/ 51 w 640"/>
                <a:gd name="T25" fmla="*/ 115 h 459"/>
                <a:gd name="T26" fmla="*/ 30 w 640"/>
                <a:gd name="T27" fmla="*/ 143 h 459"/>
                <a:gd name="T28" fmla="*/ 14 w 640"/>
                <a:gd name="T29" fmla="*/ 178 h 459"/>
                <a:gd name="T30" fmla="*/ 3 w 640"/>
                <a:gd name="T31" fmla="*/ 216 h 459"/>
                <a:gd name="T32" fmla="*/ 0 w 640"/>
                <a:gd name="T33" fmla="*/ 259 h 459"/>
                <a:gd name="T34" fmla="*/ 5 w 640"/>
                <a:gd name="T35" fmla="*/ 301 h 459"/>
                <a:gd name="T36" fmla="*/ 20 w 640"/>
                <a:gd name="T37" fmla="*/ 342 h 459"/>
                <a:gd name="T38" fmla="*/ 46 w 640"/>
                <a:gd name="T39" fmla="*/ 381 h 459"/>
                <a:gd name="T40" fmla="*/ 84 w 640"/>
                <a:gd name="T41" fmla="*/ 413 h 459"/>
                <a:gd name="T42" fmla="*/ 136 w 640"/>
                <a:gd name="T43" fmla="*/ 439 h 459"/>
                <a:gd name="T44" fmla="*/ 201 w 640"/>
                <a:gd name="T45" fmla="*/ 455 h 459"/>
                <a:gd name="T46" fmla="*/ 201 w 640"/>
                <a:gd name="T47" fmla="*/ 455 h 459"/>
                <a:gd name="T48" fmla="*/ 274 w 640"/>
                <a:gd name="T49" fmla="*/ 459 h 459"/>
                <a:gd name="T50" fmla="*/ 347 w 640"/>
                <a:gd name="T51" fmla="*/ 451 h 459"/>
                <a:gd name="T52" fmla="*/ 419 w 640"/>
                <a:gd name="T53" fmla="*/ 432 h 459"/>
                <a:gd name="T54" fmla="*/ 485 w 640"/>
                <a:gd name="T55" fmla="*/ 402 h 459"/>
                <a:gd name="T56" fmla="*/ 544 w 640"/>
                <a:gd name="T57" fmla="*/ 362 h 459"/>
                <a:gd name="T58" fmla="*/ 590 w 640"/>
                <a:gd name="T59" fmla="*/ 315 h 459"/>
                <a:gd name="T60" fmla="*/ 624 w 640"/>
                <a:gd name="T61" fmla="*/ 261 h 459"/>
                <a:gd name="T62" fmla="*/ 640 w 640"/>
                <a:gd name="T63" fmla="*/ 202 h 459"/>
                <a:gd name="T64" fmla="*/ 637 w 640"/>
                <a:gd name="T65" fmla="*/ 138 h 459"/>
                <a:gd name="T66" fmla="*/ 611 w 640"/>
                <a:gd name="T67" fmla="*/ 70 h 459"/>
                <a:gd name="T68" fmla="*/ 611 w 640"/>
                <a:gd name="T69" fmla="*/ 70 h 459"/>
                <a:gd name="T70" fmla="*/ 590 w 640"/>
                <a:gd name="T71" fmla="*/ 41 h 459"/>
                <a:gd name="T72" fmla="*/ 567 w 640"/>
                <a:gd name="T73" fmla="*/ 21 h 459"/>
                <a:gd name="T74" fmla="*/ 539 w 640"/>
                <a:gd name="T75" fmla="*/ 8 h 459"/>
                <a:gd name="T76" fmla="*/ 512 w 640"/>
                <a:gd name="T77" fmla="*/ 2 h 459"/>
                <a:gd name="T78" fmla="*/ 483 w 640"/>
                <a:gd name="T79" fmla="*/ 0 h 459"/>
                <a:gd name="T80" fmla="*/ 455 w 640"/>
                <a:gd name="T81" fmla="*/ 2 h 459"/>
                <a:gd name="T82" fmla="*/ 428 w 640"/>
                <a:gd name="T83" fmla="*/ 7 h 459"/>
                <a:gd name="T84" fmla="*/ 402 w 640"/>
                <a:gd name="T85" fmla="*/ 14 h 459"/>
                <a:gd name="T86" fmla="*/ 380 w 640"/>
                <a:gd name="T87" fmla="*/ 21 h 459"/>
                <a:gd name="T88" fmla="*/ 360 w 640"/>
                <a:gd name="T89" fmla="*/ 30 h 459"/>
                <a:gd name="T90" fmla="*/ 360 w 640"/>
                <a:gd name="T91" fmla="*/ 30 h 459"/>
                <a:gd name="T92" fmla="*/ 343 w 640"/>
                <a:gd name="T93" fmla="*/ 38 h 459"/>
                <a:gd name="T94" fmla="*/ 323 w 640"/>
                <a:gd name="T95" fmla="*/ 44 h 459"/>
                <a:gd name="T96" fmla="*/ 303 w 640"/>
                <a:gd name="T97" fmla="*/ 49 h 459"/>
                <a:gd name="T98" fmla="*/ 284 w 640"/>
                <a:gd name="T99" fmla="*/ 53 h 459"/>
                <a:gd name="T100" fmla="*/ 267 w 640"/>
                <a:gd name="T101" fmla="*/ 56 h 459"/>
                <a:gd name="T102" fmla="*/ 250 w 640"/>
                <a:gd name="T103" fmla="*/ 58 h 459"/>
                <a:gd name="T104" fmla="*/ 237 w 640"/>
                <a:gd name="T105" fmla="*/ 59 h 459"/>
                <a:gd name="T106" fmla="*/ 225 w 640"/>
                <a:gd name="T107" fmla="*/ 60 h 459"/>
                <a:gd name="T108" fmla="*/ 219 w 640"/>
                <a:gd name="T109" fmla="*/ 60 h 459"/>
                <a:gd name="T110" fmla="*/ 216 w 640"/>
                <a:gd name="T111" fmla="*/ 60 h 459"/>
                <a:gd name="T112" fmla="*/ 216 w 640"/>
                <a:gd name="T113" fmla="*/ 6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0" h="459">
                  <a:moveTo>
                    <a:pt x="216" y="60"/>
                  </a:moveTo>
                  <a:lnTo>
                    <a:pt x="216" y="60"/>
                  </a:lnTo>
                  <a:lnTo>
                    <a:pt x="213" y="61"/>
                  </a:lnTo>
                  <a:lnTo>
                    <a:pt x="202" y="62"/>
                  </a:lnTo>
                  <a:lnTo>
                    <a:pt x="187" y="64"/>
                  </a:lnTo>
                  <a:lnTo>
                    <a:pt x="168" y="68"/>
                  </a:lnTo>
                  <a:lnTo>
                    <a:pt x="146" y="72"/>
                  </a:lnTo>
                  <a:lnTo>
                    <a:pt x="123" y="79"/>
                  </a:lnTo>
                  <a:lnTo>
                    <a:pt x="101" y="86"/>
                  </a:lnTo>
                  <a:lnTo>
                    <a:pt x="81" y="94"/>
                  </a:lnTo>
                  <a:lnTo>
                    <a:pt x="64" y="104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30" y="143"/>
                  </a:lnTo>
                  <a:lnTo>
                    <a:pt x="14" y="178"/>
                  </a:lnTo>
                  <a:lnTo>
                    <a:pt x="3" y="216"/>
                  </a:lnTo>
                  <a:lnTo>
                    <a:pt x="0" y="259"/>
                  </a:lnTo>
                  <a:lnTo>
                    <a:pt x="5" y="301"/>
                  </a:lnTo>
                  <a:lnTo>
                    <a:pt x="20" y="342"/>
                  </a:lnTo>
                  <a:lnTo>
                    <a:pt x="46" y="381"/>
                  </a:lnTo>
                  <a:lnTo>
                    <a:pt x="84" y="413"/>
                  </a:lnTo>
                  <a:lnTo>
                    <a:pt x="136" y="439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274" y="459"/>
                  </a:lnTo>
                  <a:lnTo>
                    <a:pt x="347" y="451"/>
                  </a:lnTo>
                  <a:lnTo>
                    <a:pt x="419" y="432"/>
                  </a:lnTo>
                  <a:lnTo>
                    <a:pt x="485" y="402"/>
                  </a:lnTo>
                  <a:lnTo>
                    <a:pt x="544" y="362"/>
                  </a:lnTo>
                  <a:lnTo>
                    <a:pt x="590" y="315"/>
                  </a:lnTo>
                  <a:lnTo>
                    <a:pt x="624" y="261"/>
                  </a:lnTo>
                  <a:lnTo>
                    <a:pt x="640" y="202"/>
                  </a:lnTo>
                  <a:lnTo>
                    <a:pt x="637" y="138"/>
                  </a:lnTo>
                  <a:lnTo>
                    <a:pt x="611" y="70"/>
                  </a:lnTo>
                  <a:lnTo>
                    <a:pt x="611" y="70"/>
                  </a:lnTo>
                  <a:lnTo>
                    <a:pt x="590" y="41"/>
                  </a:lnTo>
                  <a:lnTo>
                    <a:pt x="567" y="21"/>
                  </a:lnTo>
                  <a:lnTo>
                    <a:pt x="539" y="8"/>
                  </a:lnTo>
                  <a:lnTo>
                    <a:pt x="512" y="2"/>
                  </a:lnTo>
                  <a:lnTo>
                    <a:pt x="483" y="0"/>
                  </a:lnTo>
                  <a:lnTo>
                    <a:pt x="455" y="2"/>
                  </a:lnTo>
                  <a:lnTo>
                    <a:pt x="428" y="7"/>
                  </a:lnTo>
                  <a:lnTo>
                    <a:pt x="402" y="14"/>
                  </a:lnTo>
                  <a:lnTo>
                    <a:pt x="380" y="21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43" y="38"/>
                  </a:lnTo>
                  <a:lnTo>
                    <a:pt x="323" y="44"/>
                  </a:lnTo>
                  <a:lnTo>
                    <a:pt x="303" y="49"/>
                  </a:lnTo>
                  <a:lnTo>
                    <a:pt x="284" y="53"/>
                  </a:lnTo>
                  <a:lnTo>
                    <a:pt x="267" y="56"/>
                  </a:lnTo>
                  <a:lnTo>
                    <a:pt x="250" y="58"/>
                  </a:lnTo>
                  <a:lnTo>
                    <a:pt x="237" y="59"/>
                  </a:lnTo>
                  <a:lnTo>
                    <a:pt x="225" y="60"/>
                  </a:lnTo>
                  <a:lnTo>
                    <a:pt x="219" y="60"/>
                  </a:lnTo>
                  <a:lnTo>
                    <a:pt x="216" y="60"/>
                  </a:lnTo>
                  <a:lnTo>
                    <a:pt x="216" y="6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8" name="Freeform 500">
              <a:extLst>
                <a:ext uri="{FF2B5EF4-FFF2-40B4-BE49-F238E27FC236}">
                  <a16:creationId xmlns:a16="http://schemas.microsoft.com/office/drawing/2014/main" id="{F138EF3F-9100-8722-3362-0DA62F0D4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" y="1983"/>
              <a:ext cx="52" cy="32"/>
            </a:xfrm>
            <a:custGeom>
              <a:avLst/>
              <a:gdLst>
                <a:gd name="T0" fmla="*/ 149 w 310"/>
                <a:gd name="T1" fmla="*/ 82 h 196"/>
                <a:gd name="T2" fmla="*/ 149 w 310"/>
                <a:gd name="T3" fmla="*/ 82 h 196"/>
                <a:gd name="T4" fmla="*/ 130 w 310"/>
                <a:gd name="T5" fmla="*/ 88 h 196"/>
                <a:gd name="T6" fmla="*/ 116 w 310"/>
                <a:gd name="T7" fmla="*/ 89 h 196"/>
                <a:gd name="T8" fmla="*/ 104 w 310"/>
                <a:gd name="T9" fmla="*/ 86 h 196"/>
                <a:gd name="T10" fmla="*/ 94 w 310"/>
                <a:gd name="T11" fmla="*/ 81 h 196"/>
                <a:gd name="T12" fmla="*/ 85 w 310"/>
                <a:gd name="T13" fmla="*/ 75 h 196"/>
                <a:gd name="T14" fmla="*/ 76 w 310"/>
                <a:gd name="T15" fmla="*/ 70 h 196"/>
                <a:gd name="T16" fmla="*/ 67 w 310"/>
                <a:gd name="T17" fmla="*/ 66 h 196"/>
                <a:gd name="T18" fmla="*/ 54 w 310"/>
                <a:gd name="T19" fmla="*/ 66 h 196"/>
                <a:gd name="T20" fmla="*/ 39 w 310"/>
                <a:gd name="T21" fmla="*/ 69 h 196"/>
                <a:gd name="T22" fmla="*/ 19 w 310"/>
                <a:gd name="T23" fmla="*/ 77 h 196"/>
                <a:gd name="T24" fmla="*/ 19 w 310"/>
                <a:gd name="T25" fmla="*/ 77 h 196"/>
                <a:gd name="T26" fmla="*/ 10 w 310"/>
                <a:gd name="T27" fmla="*/ 85 h 196"/>
                <a:gd name="T28" fmla="*/ 4 w 310"/>
                <a:gd name="T29" fmla="*/ 95 h 196"/>
                <a:gd name="T30" fmla="*/ 1 w 310"/>
                <a:gd name="T31" fmla="*/ 105 h 196"/>
                <a:gd name="T32" fmla="*/ 0 w 310"/>
                <a:gd name="T33" fmla="*/ 118 h 196"/>
                <a:gd name="T34" fmla="*/ 2 w 310"/>
                <a:gd name="T35" fmla="*/ 130 h 196"/>
                <a:gd name="T36" fmla="*/ 5 w 310"/>
                <a:gd name="T37" fmla="*/ 144 h 196"/>
                <a:gd name="T38" fmla="*/ 11 w 310"/>
                <a:gd name="T39" fmla="*/ 155 h 196"/>
                <a:gd name="T40" fmla="*/ 21 w 310"/>
                <a:gd name="T41" fmla="*/ 166 h 196"/>
                <a:gd name="T42" fmla="*/ 31 w 310"/>
                <a:gd name="T43" fmla="*/ 175 h 196"/>
                <a:gd name="T44" fmla="*/ 44 w 310"/>
                <a:gd name="T45" fmla="*/ 182 h 196"/>
                <a:gd name="T46" fmla="*/ 44 w 310"/>
                <a:gd name="T47" fmla="*/ 182 h 196"/>
                <a:gd name="T48" fmla="*/ 61 w 310"/>
                <a:gd name="T49" fmla="*/ 189 h 196"/>
                <a:gd name="T50" fmla="*/ 84 w 310"/>
                <a:gd name="T51" fmla="*/ 193 h 196"/>
                <a:gd name="T52" fmla="*/ 111 w 310"/>
                <a:gd name="T53" fmla="*/ 196 h 196"/>
                <a:gd name="T54" fmla="*/ 141 w 310"/>
                <a:gd name="T55" fmla="*/ 195 h 196"/>
                <a:gd name="T56" fmla="*/ 172 w 310"/>
                <a:gd name="T57" fmla="*/ 192 h 196"/>
                <a:gd name="T58" fmla="*/ 202 w 310"/>
                <a:gd name="T59" fmla="*/ 185 h 196"/>
                <a:gd name="T60" fmla="*/ 231 w 310"/>
                <a:gd name="T61" fmla="*/ 172 h 196"/>
                <a:gd name="T62" fmla="*/ 256 w 310"/>
                <a:gd name="T63" fmla="*/ 154 h 196"/>
                <a:gd name="T64" fmla="*/ 278 w 310"/>
                <a:gd name="T65" fmla="*/ 131 h 196"/>
                <a:gd name="T66" fmla="*/ 294 w 310"/>
                <a:gd name="T67" fmla="*/ 102 h 196"/>
                <a:gd name="T68" fmla="*/ 294 w 310"/>
                <a:gd name="T69" fmla="*/ 102 h 196"/>
                <a:gd name="T70" fmla="*/ 305 w 310"/>
                <a:gd name="T71" fmla="*/ 73 h 196"/>
                <a:gd name="T72" fmla="*/ 310 w 310"/>
                <a:gd name="T73" fmla="*/ 50 h 196"/>
                <a:gd name="T74" fmla="*/ 310 w 310"/>
                <a:gd name="T75" fmla="*/ 31 h 196"/>
                <a:gd name="T76" fmla="*/ 307 w 310"/>
                <a:gd name="T77" fmla="*/ 19 h 196"/>
                <a:gd name="T78" fmla="*/ 300 w 310"/>
                <a:gd name="T79" fmla="*/ 9 h 196"/>
                <a:gd name="T80" fmla="*/ 290 w 310"/>
                <a:gd name="T81" fmla="*/ 4 h 196"/>
                <a:gd name="T82" fmla="*/ 279 w 310"/>
                <a:gd name="T83" fmla="*/ 1 h 196"/>
                <a:gd name="T84" fmla="*/ 268 w 310"/>
                <a:gd name="T85" fmla="*/ 0 h 196"/>
                <a:gd name="T86" fmla="*/ 255 w 310"/>
                <a:gd name="T87" fmla="*/ 1 h 196"/>
                <a:gd name="T88" fmla="*/ 244 w 310"/>
                <a:gd name="T89" fmla="*/ 2 h 196"/>
                <a:gd name="T90" fmla="*/ 244 w 310"/>
                <a:gd name="T91" fmla="*/ 2 h 196"/>
                <a:gd name="T92" fmla="*/ 233 w 310"/>
                <a:gd name="T93" fmla="*/ 5 h 196"/>
                <a:gd name="T94" fmla="*/ 225 w 310"/>
                <a:gd name="T95" fmla="*/ 12 h 196"/>
                <a:gd name="T96" fmla="*/ 219 w 310"/>
                <a:gd name="T97" fmla="*/ 18 h 196"/>
                <a:gd name="T98" fmla="*/ 212 w 310"/>
                <a:gd name="T99" fmla="*/ 26 h 196"/>
                <a:gd name="T100" fmla="*/ 206 w 310"/>
                <a:gd name="T101" fmla="*/ 36 h 196"/>
                <a:gd name="T102" fmla="*/ 200 w 310"/>
                <a:gd name="T103" fmla="*/ 45 h 196"/>
                <a:gd name="T104" fmla="*/ 192 w 310"/>
                <a:gd name="T105" fmla="*/ 54 h 196"/>
                <a:gd name="T106" fmla="*/ 180 w 310"/>
                <a:gd name="T107" fmla="*/ 65 h 196"/>
                <a:gd name="T108" fmla="*/ 167 w 310"/>
                <a:gd name="T109" fmla="*/ 73 h 196"/>
                <a:gd name="T110" fmla="*/ 149 w 310"/>
                <a:gd name="T111" fmla="*/ 82 h 196"/>
                <a:gd name="T112" fmla="*/ 149 w 310"/>
                <a:gd name="T113" fmla="*/ 8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0" h="196">
                  <a:moveTo>
                    <a:pt x="149" y="82"/>
                  </a:moveTo>
                  <a:lnTo>
                    <a:pt x="149" y="82"/>
                  </a:lnTo>
                  <a:lnTo>
                    <a:pt x="130" y="88"/>
                  </a:lnTo>
                  <a:lnTo>
                    <a:pt x="116" y="89"/>
                  </a:lnTo>
                  <a:lnTo>
                    <a:pt x="104" y="86"/>
                  </a:lnTo>
                  <a:lnTo>
                    <a:pt x="94" y="81"/>
                  </a:lnTo>
                  <a:lnTo>
                    <a:pt x="85" y="75"/>
                  </a:lnTo>
                  <a:lnTo>
                    <a:pt x="76" y="70"/>
                  </a:lnTo>
                  <a:lnTo>
                    <a:pt x="67" y="66"/>
                  </a:lnTo>
                  <a:lnTo>
                    <a:pt x="54" y="66"/>
                  </a:lnTo>
                  <a:lnTo>
                    <a:pt x="39" y="69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0" y="85"/>
                  </a:lnTo>
                  <a:lnTo>
                    <a:pt x="4" y="95"/>
                  </a:lnTo>
                  <a:lnTo>
                    <a:pt x="1" y="105"/>
                  </a:lnTo>
                  <a:lnTo>
                    <a:pt x="0" y="118"/>
                  </a:lnTo>
                  <a:lnTo>
                    <a:pt x="2" y="130"/>
                  </a:lnTo>
                  <a:lnTo>
                    <a:pt x="5" y="144"/>
                  </a:lnTo>
                  <a:lnTo>
                    <a:pt x="11" y="155"/>
                  </a:lnTo>
                  <a:lnTo>
                    <a:pt x="21" y="166"/>
                  </a:lnTo>
                  <a:lnTo>
                    <a:pt x="31" y="175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1" y="189"/>
                  </a:lnTo>
                  <a:lnTo>
                    <a:pt x="84" y="193"/>
                  </a:lnTo>
                  <a:lnTo>
                    <a:pt x="111" y="196"/>
                  </a:lnTo>
                  <a:lnTo>
                    <a:pt x="141" y="195"/>
                  </a:lnTo>
                  <a:lnTo>
                    <a:pt x="172" y="192"/>
                  </a:lnTo>
                  <a:lnTo>
                    <a:pt x="202" y="185"/>
                  </a:lnTo>
                  <a:lnTo>
                    <a:pt x="231" y="172"/>
                  </a:lnTo>
                  <a:lnTo>
                    <a:pt x="256" y="154"/>
                  </a:lnTo>
                  <a:lnTo>
                    <a:pt x="278" y="131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305" y="73"/>
                  </a:lnTo>
                  <a:lnTo>
                    <a:pt x="310" y="50"/>
                  </a:lnTo>
                  <a:lnTo>
                    <a:pt x="310" y="31"/>
                  </a:lnTo>
                  <a:lnTo>
                    <a:pt x="307" y="19"/>
                  </a:lnTo>
                  <a:lnTo>
                    <a:pt x="300" y="9"/>
                  </a:lnTo>
                  <a:lnTo>
                    <a:pt x="290" y="4"/>
                  </a:lnTo>
                  <a:lnTo>
                    <a:pt x="279" y="1"/>
                  </a:lnTo>
                  <a:lnTo>
                    <a:pt x="268" y="0"/>
                  </a:lnTo>
                  <a:lnTo>
                    <a:pt x="255" y="1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33" y="5"/>
                  </a:lnTo>
                  <a:lnTo>
                    <a:pt x="225" y="12"/>
                  </a:lnTo>
                  <a:lnTo>
                    <a:pt x="219" y="18"/>
                  </a:lnTo>
                  <a:lnTo>
                    <a:pt x="212" y="26"/>
                  </a:lnTo>
                  <a:lnTo>
                    <a:pt x="206" y="36"/>
                  </a:lnTo>
                  <a:lnTo>
                    <a:pt x="200" y="45"/>
                  </a:lnTo>
                  <a:lnTo>
                    <a:pt x="192" y="54"/>
                  </a:lnTo>
                  <a:lnTo>
                    <a:pt x="180" y="65"/>
                  </a:lnTo>
                  <a:lnTo>
                    <a:pt x="167" y="73"/>
                  </a:lnTo>
                  <a:lnTo>
                    <a:pt x="149" y="82"/>
                  </a:lnTo>
                  <a:lnTo>
                    <a:pt x="149" y="82"/>
                  </a:lnTo>
                  <a:close/>
                </a:path>
              </a:pathLst>
            </a:custGeom>
            <a:solidFill>
              <a:srgbClr val="BF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9" name="Freeform 501">
              <a:extLst>
                <a:ext uri="{FF2B5EF4-FFF2-40B4-BE49-F238E27FC236}">
                  <a16:creationId xmlns:a16="http://schemas.microsoft.com/office/drawing/2014/main" id="{59B1F203-DF41-D67C-979B-0E33186E9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" y="1983"/>
              <a:ext cx="52" cy="32"/>
            </a:xfrm>
            <a:custGeom>
              <a:avLst/>
              <a:gdLst>
                <a:gd name="T0" fmla="*/ 149 w 310"/>
                <a:gd name="T1" fmla="*/ 82 h 196"/>
                <a:gd name="T2" fmla="*/ 149 w 310"/>
                <a:gd name="T3" fmla="*/ 82 h 196"/>
                <a:gd name="T4" fmla="*/ 130 w 310"/>
                <a:gd name="T5" fmla="*/ 88 h 196"/>
                <a:gd name="T6" fmla="*/ 116 w 310"/>
                <a:gd name="T7" fmla="*/ 89 h 196"/>
                <a:gd name="T8" fmla="*/ 104 w 310"/>
                <a:gd name="T9" fmla="*/ 86 h 196"/>
                <a:gd name="T10" fmla="*/ 94 w 310"/>
                <a:gd name="T11" fmla="*/ 81 h 196"/>
                <a:gd name="T12" fmla="*/ 85 w 310"/>
                <a:gd name="T13" fmla="*/ 75 h 196"/>
                <a:gd name="T14" fmla="*/ 76 w 310"/>
                <a:gd name="T15" fmla="*/ 70 h 196"/>
                <a:gd name="T16" fmla="*/ 67 w 310"/>
                <a:gd name="T17" fmla="*/ 66 h 196"/>
                <a:gd name="T18" fmla="*/ 54 w 310"/>
                <a:gd name="T19" fmla="*/ 66 h 196"/>
                <a:gd name="T20" fmla="*/ 39 w 310"/>
                <a:gd name="T21" fmla="*/ 69 h 196"/>
                <a:gd name="T22" fmla="*/ 19 w 310"/>
                <a:gd name="T23" fmla="*/ 77 h 196"/>
                <a:gd name="T24" fmla="*/ 19 w 310"/>
                <a:gd name="T25" fmla="*/ 77 h 196"/>
                <a:gd name="T26" fmla="*/ 10 w 310"/>
                <a:gd name="T27" fmla="*/ 85 h 196"/>
                <a:gd name="T28" fmla="*/ 4 w 310"/>
                <a:gd name="T29" fmla="*/ 95 h 196"/>
                <a:gd name="T30" fmla="*/ 1 w 310"/>
                <a:gd name="T31" fmla="*/ 105 h 196"/>
                <a:gd name="T32" fmla="*/ 0 w 310"/>
                <a:gd name="T33" fmla="*/ 118 h 196"/>
                <a:gd name="T34" fmla="*/ 2 w 310"/>
                <a:gd name="T35" fmla="*/ 130 h 196"/>
                <a:gd name="T36" fmla="*/ 5 w 310"/>
                <a:gd name="T37" fmla="*/ 144 h 196"/>
                <a:gd name="T38" fmla="*/ 11 w 310"/>
                <a:gd name="T39" fmla="*/ 155 h 196"/>
                <a:gd name="T40" fmla="*/ 21 w 310"/>
                <a:gd name="T41" fmla="*/ 166 h 196"/>
                <a:gd name="T42" fmla="*/ 31 w 310"/>
                <a:gd name="T43" fmla="*/ 175 h 196"/>
                <a:gd name="T44" fmla="*/ 44 w 310"/>
                <a:gd name="T45" fmla="*/ 182 h 196"/>
                <a:gd name="T46" fmla="*/ 44 w 310"/>
                <a:gd name="T47" fmla="*/ 182 h 196"/>
                <a:gd name="T48" fmla="*/ 61 w 310"/>
                <a:gd name="T49" fmla="*/ 189 h 196"/>
                <a:gd name="T50" fmla="*/ 84 w 310"/>
                <a:gd name="T51" fmla="*/ 193 h 196"/>
                <a:gd name="T52" fmla="*/ 111 w 310"/>
                <a:gd name="T53" fmla="*/ 196 h 196"/>
                <a:gd name="T54" fmla="*/ 141 w 310"/>
                <a:gd name="T55" fmla="*/ 195 h 196"/>
                <a:gd name="T56" fmla="*/ 172 w 310"/>
                <a:gd name="T57" fmla="*/ 192 h 196"/>
                <a:gd name="T58" fmla="*/ 202 w 310"/>
                <a:gd name="T59" fmla="*/ 185 h 196"/>
                <a:gd name="T60" fmla="*/ 231 w 310"/>
                <a:gd name="T61" fmla="*/ 172 h 196"/>
                <a:gd name="T62" fmla="*/ 256 w 310"/>
                <a:gd name="T63" fmla="*/ 154 h 196"/>
                <a:gd name="T64" fmla="*/ 278 w 310"/>
                <a:gd name="T65" fmla="*/ 131 h 196"/>
                <a:gd name="T66" fmla="*/ 294 w 310"/>
                <a:gd name="T67" fmla="*/ 102 h 196"/>
                <a:gd name="T68" fmla="*/ 294 w 310"/>
                <a:gd name="T69" fmla="*/ 102 h 196"/>
                <a:gd name="T70" fmla="*/ 305 w 310"/>
                <a:gd name="T71" fmla="*/ 73 h 196"/>
                <a:gd name="T72" fmla="*/ 310 w 310"/>
                <a:gd name="T73" fmla="*/ 50 h 196"/>
                <a:gd name="T74" fmla="*/ 310 w 310"/>
                <a:gd name="T75" fmla="*/ 31 h 196"/>
                <a:gd name="T76" fmla="*/ 307 w 310"/>
                <a:gd name="T77" fmla="*/ 19 h 196"/>
                <a:gd name="T78" fmla="*/ 300 w 310"/>
                <a:gd name="T79" fmla="*/ 9 h 196"/>
                <a:gd name="T80" fmla="*/ 290 w 310"/>
                <a:gd name="T81" fmla="*/ 4 h 196"/>
                <a:gd name="T82" fmla="*/ 279 w 310"/>
                <a:gd name="T83" fmla="*/ 1 h 196"/>
                <a:gd name="T84" fmla="*/ 268 w 310"/>
                <a:gd name="T85" fmla="*/ 0 h 196"/>
                <a:gd name="T86" fmla="*/ 255 w 310"/>
                <a:gd name="T87" fmla="*/ 1 h 196"/>
                <a:gd name="T88" fmla="*/ 244 w 310"/>
                <a:gd name="T89" fmla="*/ 2 h 196"/>
                <a:gd name="T90" fmla="*/ 244 w 310"/>
                <a:gd name="T91" fmla="*/ 2 h 196"/>
                <a:gd name="T92" fmla="*/ 233 w 310"/>
                <a:gd name="T93" fmla="*/ 5 h 196"/>
                <a:gd name="T94" fmla="*/ 225 w 310"/>
                <a:gd name="T95" fmla="*/ 12 h 196"/>
                <a:gd name="T96" fmla="*/ 219 w 310"/>
                <a:gd name="T97" fmla="*/ 18 h 196"/>
                <a:gd name="T98" fmla="*/ 212 w 310"/>
                <a:gd name="T99" fmla="*/ 26 h 196"/>
                <a:gd name="T100" fmla="*/ 206 w 310"/>
                <a:gd name="T101" fmla="*/ 36 h 196"/>
                <a:gd name="T102" fmla="*/ 200 w 310"/>
                <a:gd name="T103" fmla="*/ 45 h 196"/>
                <a:gd name="T104" fmla="*/ 192 w 310"/>
                <a:gd name="T105" fmla="*/ 54 h 196"/>
                <a:gd name="T106" fmla="*/ 180 w 310"/>
                <a:gd name="T107" fmla="*/ 65 h 196"/>
                <a:gd name="T108" fmla="*/ 167 w 310"/>
                <a:gd name="T109" fmla="*/ 73 h 196"/>
                <a:gd name="T110" fmla="*/ 149 w 310"/>
                <a:gd name="T111" fmla="*/ 82 h 196"/>
                <a:gd name="T112" fmla="*/ 149 w 310"/>
                <a:gd name="T113" fmla="*/ 8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0" h="196">
                  <a:moveTo>
                    <a:pt x="149" y="82"/>
                  </a:moveTo>
                  <a:lnTo>
                    <a:pt x="149" y="82"/>
                  </a:lnTo>
                  <a:lnTo>
                    <a:pt x="130" y="88"/>
                  </a:lnTo>
                  <a:lnTo>
                    <a:pt x="116" y="89"/>
                  </a:lnTo>
                  <a:lnTo>
                    <a:pt x="104" y="86"/>
                  </a:lnTo>
                  <a:lnTo>
                    <a:pt x="94" y="81"/>
                  </a:lnTo>
                  <a:lnTo>
                    <a:pt x="85" y="75"/>
                  </a:lnTo>
                  <a:lnTo>
                    <a:pt x="76" y="70"/>
                  </a:lnTo>
                  <a:lnTo>
                    <a:pt x="67" y="66"/>
                  </a:lnTo>
                  <a:lnTo>
                    <a:pt x="54" y="66"/>
                  </a:lnTo>
                  <a:lnTo>
                    <a:pt x="39" y="69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0" y="85"/>
                  </a:lnTo>
                  <a:lnTo>
                    <a:pt x="4" y="95"/>
                  </a:lnTo>
                  <a:lnTo>
                    <a:pt x="1" y="105"/>
                  </a:lnTo>
                  <a:lnTo>
                    <a:pt x="0" y="118"/>
                  </a:lnTo>
                  <a:lnTo>
                    <a:pt x="2" y="130"/>
                  </a:lnTo>
                  <a:lnTo>
                    <a:pt x="5" y="144"/>
                  </a:lnTo>
                  <a:lnTo>
                    <a:pt x="11" y="155"/>
                  </a:lnTo>
                  <a:lnTo>
                    <a:pt x="21" y="166"/>
                  </a:lnTo>
                  <a:lnTo>
                    <a:pt x="31" y="175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1" y="189"/>
                  </a:lnTo>
                  <a:lnTo>
                    <a:pt x="84" y="193"/>
                  </a:lnTo>
                  <a:lnTo>
                    <a:pt x="111" y="196"/>
                  </a:lnTo>
                  <a:lnTo>
                    <a:pt x="141" y="195"/>
                  </a:lnTo>
                  <a:lnTo>
                    <a:pt x="172" y="192"/>
                  </a:lnTo>
                  <a:lnTo>
                    <a:pt x="202" y="185"/>
                  </a:lnTo>
                  <a:lnTo>
                    <a:pt x="231" y="172"/>
                  </a:lnTo>
                  <a:lnTo>
                    <a:pt x="256" y="154"/>
                  </a:lnTo>
                  <a:lnTo>
                    <a:pt x="278" y="131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305" y="73"/>
                  </a:lnTo>
                  <a:lnTo>
                    <a:pt x="310" y="50"/>
                  </a:lnTo>
                  <a:lnTo>
                    <a:pt x="310" y="31"/>
                  </a:lnTo>
                  <a:lnTo>
                    <a:pt x="307" y="19"/>
                  </a:lnTo>
                  <a:lnTo>
                    <a:pt x="300" y="9"/>
                  </a:lnTo>
                  <a:lnTo>
                    <a:pt x="290" y="4"/>
                  </a:lnTo>
                  <a:lnTo>
                    <a:pt x="279" y="1"/>
                  </a:lnTo>
                  <a:lnTo>
                    <a:pt x="268" y="0"/>
                  </a:lnTo>
                  <a:lnTo>
                    <a:pt x="255" y="1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33" y="5"/>
                  </a:lnTo>
                  <a:lnTo>
                    <a:pt x="225" y="12"/>
                  </a:lnTo>
                  <a:lnTo>
                    <a:pt x="219" y="18"/>
                  </a:lnTo>
                  <a:lnTo>
                    <a:pt x="212" y="26"/>
                  </a:lnTo>
                  <a:lnTo>
                    <a:pt x="206" y="36"/>
                  </a:lnTo>
                  <a:lnTo>
                    <a:pt x="200" y="45"/>
                  </a:lnTo>
                  <a:lnTo>
                    <a:pt x="192" y="54"/>
                  </a:lnTo>
                  <a:lnTo>
                    <a:pt x="180" y="65"/>
                  </a:lnTo>
                  <a:lnTo>
                    <a:pt x="167" y="73"/>
                  </a:lnTo>
                  <a:lnTo>
                    <a:pt x="149" y="82"/>
                  </a:lnTo>
                  <a:lnTo>
                    <a:pt x="149" y="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0" name="Freeform 502">
              <a:extLst>
                <a:ext uri="{FF2B5EF4-FFF2-40B4-BE49-F238E27FC236}">
                  <a16:creationId xmlns:a16="http://schemas.microsoft.com/office/drawing/2014/main" id="{CDFA2DDD-F684-4F0B-8EB2-4925C2D4C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" y="1973"/>
              <a:ext cx="17" cy="28"/>
            </a:xfrm>
            <a:custGeom>
              <a:avLst/>
              <a:gdLst>
                <a:gd name="T0" fmla="*/ 106 w 106"/>
                <a:gd name="T1" fmla="*/ 0 h 164"/>
                <a:gd name="T2" fmla="*/ 106 w 106"/>
                <a:gd name="T3" fmla="*/ 0 h 164"/>
                <a:gd name="T4" fmla="*/ 103 w 106"/>
                <a:gd name="T5" fmla="*/ 1 h 164"/>
                <a:gd name="T6" fmla="*/ 96 w 106"/>
                <a:gd name="T7" fmla="*/ 2 h 164"/>
                <a:gd name="T8" fmla="*/ 85 w 106"/>
                <a:gd name="T9" fmla="*/ 6 h 164"/>
                <a:gd name="T10" fmla="*/ 71 w 106"/>
                <a:gd name="T11" fmla="*/ 11 h 164"/>
                <a:gd name="T12" fmla="*/ 55 w 106"/>
                <a:gd name="T13" fmla="*/ 20 h 164"/>
                <a:gd name="T14" fmla="*/ 40 w 106"/>
                <a:gd name="T15" fmla="*/ 32 h 164"/>
                <a:gd name="T16" fmla="*/ 26 w 106"/>
                <a:gd name="T17" fmla="*/ 48 h 164"/>
                <a:gd name="T18" fmla="*/ 14 w 106"/>
                <a:gd name="T19" fmla="*/ 69 h 164"/>
                <a:gd name="T20" fmla="*/ 5 w 106"/>
                <a:gd name="T21" fmla="*/ 94 h 164"/>
                <a:gd name="T22" fmla="*/ 1 w 106"/>
                <a:gd name="T23" fmla="*/ 125 h 164"/>
                <a:gd name="T24" fmla="*/ 1 w 106"/>
                <a:gd name="T25" fmla="*/ 125 h 164"/>
                <a:gd name="T26" fmla="*/ 0 w 106"/>
                <a:gd name="T27" fmla="*/ 151 h 164"/>
                <a:gd name="T28" fmla="*/ 1 w 106"/>
                <a:gd name="T29" fmla="*/ 163 h 164"/>
                <a:gd name="T30" fmla="*/ 4 w 106"/>
                <a:gd name="T31" fmla="*/ 164 h 164"/>
                <a:gd name="T32" fmla="*/ 8 w 106"/>
                <a:gd name="T33" fmla="*/ 156 h 164"/>
                <a:gd name="T34" fmla="*/ 13 w 106"/>
                <a:gd name="T35" fmla="*/ 141 h 164"/>
                <a:gd name="T36" fmla="*/ 19 w 106"/>
                <a:gd name="T37" fmla="*/ 123 h 164"/>
                <a:gd name="T38" fmla="*/ 25 w 106"/>
                <a:gd name="T39" fmla="*/ 102 h 164"/>
                <a:gd name="T40" fmla="*/ 34 w 106"/>
                <a:gd name="T41" fmla="*/ 82 h 164"/>
                <a:gd name="T42" fmla="*/ 42 w 106"/>
                <a:gd name="T43" fmla="*/ 65 h 164"/>
                <a:gd name="T44" fmla="*/ 51 w 106"/>
                <a:gd name="T45" fmla="*/ 55 h 164"/>
                <a:gd name="T46" fmla="*/ 51 w 106"/>
                <a:gd name="T47" fmla="*/ 55 h 164"/>
                <a:gd name="T48" fmla="*/ 61 w 106"/>
                <a:gd name="T49" fmla="*/ 49 h 164"/>
                <a:gd name="T50" fmla="*/ 69 w 106"/>
                <a:gd name="T51" fmla="*/ 41 h 164"/>
                <a:gd name="T52" fmla="*/ 77 w 106"/>
                <a:gd name="T53" fmla="*/ 34 h 164"/>
                <a:gd name="T54" fmla="*/ 85 w 106"/>
                <a:gd name="T55" fmla="*/ 27 h 164"/>
                <a:gd name="T56" fmla="*/ 91 w 106"/>
                <a:gd name="T57" fmla="*/ 20 h 164"/>
                <a:gd name="T58" fmla="*/ 96 w 106"/>
                <a:gd name="T59" fmla="*/ 13 h 164"/>
                <a:gd name="T60" fmla="*/ 100 w 106"/>
                <a:gd name="T61" fmla="*/ 8 h 164"/>
                <a:gd name="T62" fmla="*/ 103 w 106"/>
                <a:gd name="T63" fmla="*/ 4 h 164"/>
                <a:gd name="T64" fmla="*/ 105 w 106"/>
                <a:gd name="T65" fmla="*/ 1 h 164"/>
                <a:gd name="T66" fmla="*/ 106 w 106"/>
                <a:gd name="T67" fmla="*/ 0 h 164"/>
                <a:gd name="T68" fmla="*/ 106 w 106"/>
                <a:gd name="T6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6" h="164">
                  <a:moveTo>
                    <a:pt x="106" y="0"/>
                  </a:moveTo>
                  <a:lnTo>
                    <a:pt x="106" y="0"/>
                  </a:lnTo>
                  <a:lnTo>
                    <a:pt x="103" y="1"/>
                  </a:lnTo>
                  <a:lnTo>
                    <a:pt x="96" y="2"/>
                  </a:lnTo>
                  <a:lnTo>
                    <a:pt x="85" y="6"/>
                  </a:lnTo>
                  <a:lnTo>
                    <a:pt x="71" y="11"/>
                  </a:lnTo>
                  <a:lnTo>
                    <a:pt x="55" y="20"/>
                  </a:lnTo>
                  <a:lnTo>
                    <a:pt x="40" y="32"/>
                  </a:lnTo>
                  <a:lnTo>
                    <a:pt x="26" y="48"/>
                  </a:lnTo>
                  <a:lnTo>
                    <a:pt x="14" y="69"/>
                  </a:lnTo>
                  <a:lnTo>
                    <a:pt x="5" y="94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51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8" y="156"/>
                  </a:lnTo>
                  <a:lnTo>
                    <a:pt x="13" y="141"/>
                  </a:lnTo>
                  <a:lnTo>
                    <a:pt x="19" y="123"/>
                  </a:lnTo>
                  <a:lnTo>
                    <a:pt x="25" y="102"/>
                  </a:lnTo>
                  <a:lnTo>
                    <a:pt x="34" y="82"/>
                  </a:lnTo>
                  <a:lnTo>
                    <a:pt x="42" y="6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61" y="49"/>
                  </a:lnTo>
                  <a:lnTo>
                    <a:pt x="69" y="41"/>
                  </a:lnTo>
                  <a:lnTo>
                    <a:pt x="77" y="34"/>
                  </a:lnTo>
                  <a:lnTo>
                    <a:pt x="85" y="27"/>
                  </a:lnTo>
                  <a:lnTo>
                    <a:pt x="91" y="20"/>
                  </a:lnTo>
                  <a:lnTo>
                    <a:pt x="96" y="13"/>
                  </a:lnTo>
                  <a:lnTo>
                    <a:pt x="100" y="8"/>
                  </a:lnTo>
                  <a:lnTo>
                    <a:pt x="103" y="4"/>
                  </a:lnTo>
                  <a:lnTo>
                    <a:pt x="105" y="1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3913" name="Group 505">
            <a:extLst>
              <a:ext uri="{FF2B5EF4-FFF2-40B4-BE49-F238E27FC236}">
                <a16:creationId xmlns:a16="http://schemas.microsoft.com/office/drawing/2014/main" id="{3D20BE7F-E1BC-CA67-C2F6-20CFAB3FA3A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7200" y="3505200"/>
            <a:ext cx="847725" cy="2590800"/>
            <a:chOff x="193" y="2208"/>
            <a:chExt cx="612" cy="1872"/>
          </a:xfrm>
        </p:grpSpPr>
        <p:sp>
          <p:nvSpPr>
            <p:cNvPr id="273912" name="AutoShape 504">
              <a:extLst>
                <a:ext uri="{FF2B5EF4-FFF2-40B4-BE49-F238E27FC236}">
                  <a16:creationId xmlns:a16="http://schemas.microsoft.com/office/drawing/2014/main" id="{C6733555-14E7-3027-EF82-BA06BE6AB78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3" y="2208"/>
              <a:ext cx="612" cy="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4" name="Freeform 506">
              <a:extLst>
                <a:ext uri="{FF2B5EF4-FFF2-40B4-BE49-F238E27FC236}">
                  <a16:creationId xmlns:a16="http://schemas.microsoft.com/office/drawing/2014/main" id="{C97B0142-FB27-25E2-98F0-47FBAE91F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2208"/>
              <a:ext cx="612" cy="1872"/>
            </a:xfrm>
            <a:custGeom>
              <a:avLst/>
              <a:gdLst>
                <a:gd name="T0" fmla="*/ 5256 w 5508"/>
                <a:gd name="T1" fmla="*/ 8174 h 16848"/>
                <a:gd name="T2" fmla="*/ 4964 w 5508"/>
                <a:gd name="T3" fmla="*/ 11580 h 16848"/>
                <a:gd name="T4" fmla="*/ 4806 w 5508"/>
                <a:gd name="T5" fmla="*/ 11805 h 16848"/>
                <a:gd name="T6" fmla="*/ 4092 w 5508"/>
                <a:gd name="T7" fmla="*/ 12597 h 16848"/>
                <a:gd name="T8" fmla="*/ 3493 w 5508"/>
                <a:gd name="T9" fmla="*/ 13211 h 16848"/>
                <a:gd name="T10" fmla="*/ 3507 w 5508"/>
                <a:gd name="T11" fmla="*/ 14419 h 16848"/>
                <a:gd name="T12" fmla="*/ 4201 w 5508"/>
                <a:gd name="T13" fmla="*/ 15572 h 16848"/>
                <a:gd name="T14" fmla="*/ 4371 w 5508"/>
                <a:gd name="T15" fmla="*/ 15517 h 16848"/>
                <a:gd name="T16" fmla="*/ 4541 w 5508"/>
                <a:gd name="T17" fmla="*/ 14903 h 16848"/>
                <a:gd name="T18" fmla="*/ 5160 w 5508"/>
                <a:gd name="T19" fmla="*/ 15156 h 16848"/>
                <a:gd name="T20" fmla="*/ 4882 w 5508"/>
                <a:gd name="T21" fmla="*/ 15913 h 16848"/>
                <a:gd name="T22" fmla="*/ 5447 w 5508"/>
                <a:gd name="T23" fmla="*/ 16554 h 16848"/>
                <a:gd name="T24" fmla="*/ 5236 w 5508"/>
                <a:gd name="T25" fmla="*/ 16575 h 16848"/>
                <a:gd name="T26" fmla="*/ 4909 w 5508"/>
                <a:gd name="T27" fmla="*/ 16295 h 16848"/>
                <a:gd name="T28" fmla="*/ 4882 w 5508"/>
                <a:gd name="T29" fmla="*/ 16473 h 16848"/>
                <a:gd name="T30" fmla="*/ 5086 w 5508"/>
                <a:gd name="T31" fmla="*/ 16848 h 16848"/>
                <a:gd name="T32" fmla="*/ 4630 w 5508"/>
                <a:gd name="T33" fmla="*/ 16534 h 16848"/>
                <a:gd name="T34" fmla="*/ 4405 w 5508"/>
                <a:gd name="T35" fmla="*/ 16466 h 16848"/>
                <a:gd name="T36" fmla="*/ 3493 w 5508"/>
                <a:gd name="T37" fmla="*/ 15893 h 16848"/>
                <a:gd name="T38" fmla="*/ 3194 w 5508"/>
                <a:gd name="T39" fmla="*/ 15401 h 16848"/>
                <a:gd name="T40" fmla="*/ 2832 w 5508"/>
                <a:gd name="T41" fmla="*/ 13047 h 16848"/>
                <a:gd name="T42" fmla="*/ 2240 w 5508"/>
                <a:gd name="T43" fmla="*/ 12665 h 16848"/>
                <a:gd name="T44" fmla="*/ 919 w 5508"/>
                <a:gd name="T45" fmla="*/ 11860 h 16848"/>
                <a:gd name="T46" fmla="*/ 620 w 5508"/>
                <a:gd name="T47" fmla="*/ 9724 h 16848"/>
                <a:gd name="T48" fmla="*/ 368 w 5508"/>
                <a:gd name="T49" fmla="*/ 7663 h 16848"/>
                <a:gd name="T50" fmla="*/ 88 w 5508"/>
                <a:gd name="T51" fmla="*/ 5302 h 16848"/>
                <a:gd name="T52" fmla="*/ 0 w 5508"/>
                <a:gd name="T53" fmla="*/ 3582 h 16848"/>
                <a:gd name="T54" fmla="*/ 320 w 5508"/>
                <a:gd name="T55" fmla="*/ 3296 h 16848"/>
                <a:gd name="T56" fmla="*/ 1082 w 5508"/>
                <a:gd name="T57" fmla="*/ 3064 h 16848"/>
                <a:gd name="T58" fmla="*/ 2396 w 5508"/>
                <a:gd name="T59" fmla="*/ 2737 h 16848"/>
                <a:gd name="T60" fmla="*/ 2152 w 5508"/>
                <a:gd name="T61" fmla="*/ 1849 h 16848"/>
                <a:gd name="T62" fmla="*/ 2206 w 5508"/>
                <a:gd name="T63" fmla="*/ 894 h 16848"/>
                <a:gd name="T64" fmla="*/ 2363 w 5508"/>
                <a:gd name="T65" fmla="*/ 751 h 16848"/>
                <a:gd name="T66" fmla="*/ 2396 w 5508"/>
                <a:gd name="T67" fmla="*/ 96 h 16848"/>
                <a:gd name="T68" fmla="*/ 2607 w 5508"/>
                <a:gd name="T69" fmla="*/ 559 h 16848"/>
                <a:gd name="T70" fmla="*/ 2158 w 5508"/>
                <a:gd name="T71" fmla="*/ 1372 h 16848"/>
                <a:gd name="T72" fmla="*/ 2437 w 5508"/>
                <a:gd name="T73" fmla="*/ 1085 h 16848"/>
                <a:gd name="T74" fmla="*/ 2648 w 5508"/>
                <a:gd name="T75" fmla="*/ 1071 h 16848"/>
                <a:gd name="T76" fmla="*/ 2928 w 5508"/>
                <a:gd name="T77" fmla="*/ 1263 h 16848"/>
                <a:gd name="T78" fmla="*/ 2955 w 5508"/>
                <a:gd name="T79" fmla="*/ 1651 h 16848"/>
                <a:gd name="T80" fmla="*/ 2975 w 5508"/>
                <a:gd name="T81" fmla="*/ 1870 h 16848"/>
                <a:gd name="T82" fmla="*/ 2668 w 5508"/>
                <a:gd name="T83" fmla="*/ 771 h 16848"/>
                <a:gd name="T84" fmla="*/ 2621 w 5508"/>
                <a:gd name="T85" fmla="*/ 212 h 16848"/>
                <a:gd name="T86" fmla="*/ 2785 w 5508"/>
                <a:gd name="T87" fmla="*/ 587 h 16848"/>
                <a:gd name="T88" fmla="*/ 2887 w 5508"/>
                <a:gd name="T89" fmla="*/ 798 h 16848"/>
                <a:gd name="T90" fmla="*/ 3282 w 5508"/>
                <a:gd name="T91" fmla="*/ 1365 h 16848"/>
                <a:gd name="T92" fmla="*/ 3030 w 5508"/>
                <a:gd name="T93" fmla="*/ 2033 h 16848"/>
                <a:gd name="T94" fmla="*/ 2737 w 5508"/>
                <a:gd name="T95" fmla="*/ 2149 h 16848"/>
                <a:gd name="T96" fmla="*/ 3132 w 5508"/>
                <a:gd name="T97" fmla="*/ 2764 h 16848"/>
                <a:gd name="T98" fmla="*/ 4282 w 5508"/>
                <a:gd name="T99" fmla="*/ 2545 h 16848"/>
                <a:gd name="T100" fmla="*/ 5120 w 5508"/>
                <a:gd name="T101" fmla="*/ 2778 h 16848"/>
                <a:gd name="T102" fmla="*/ 5229 w 5508"/>
                <a:gd name="T103" fmla="*/ 3119 h 16848"/>
                <a:gd name="T104" fmla="*/ 5256 w 5508"/>
                <a:gd name="T105" fmla="*/ 3419 h 16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08" h="16848">
                  <a:moveTo>
                    <a:pt x="5256" y="3419"/>
                  </a:moveTo>
                  <a:lnTo>
                    <a:pt x="5209" y="8141"/>
                  </a:lnTo>
                  <a:lnTo>
                    <a:pt x="5256" y="8174"/>
                  </a:lnTo>
                  <a:lnTo>
                    <a:pt x="5283" y="9601"/>
                  </a:lnTo>
                  <a:lnTo>
                    <a:pt x="5324" y="9642"/>
                  </a:lnTo>
                  <a:lnTo>
                    <a:pt x="4964" y="11580"/>
                  </a:lnTo>
                  <a:lnTo>
                    <a:pt x="4923" y="11621"/>
                  </a:lnTo>
                  <a:lnTo>
                    <a:pt x="4896" y="11799"/>
                  </a:lnTo>
                  <a:lnTo>
                    <a:pt x="4806" y="11805"/>
                  </a:lnTo>
                  <a:lnTo>
                    <a:pt x="4622" y="12166"/>
                  </a:lnTo>
                  <a:lnTo>
                    <a:pt x="4337" y="12405"/>
                  </a:lnTo>
                  <a:lnTo>
                    <a:pt x="4092" y="12597"/>
                  </a:lnTo>
                  <a:lnTo>
                    <a:pt x="3718" y="12754"/>
                  </a:lnTo>
                  <a:lnTo>
                    <a:pt x="3677" y="12801"/>
                  </a:lnTo>
                  <a:lnTo>
                    <a:pt x="3493" y="13211"/>
                  </a:lnTo>
                  <a:lnTo>
                    <a:pt x="3452" y="13211"/>
                  </a:lnTo>
                  <a:lnTo>
                    <a:pt x="3458" y="14385"/>
                  </a:lnTo>
                  <a:lnTo>
                    <a:pt x="3507" y="14419"/>
                  </a:lnTo>
                  <a:lnTo>
                    <a:pt x="3629" y="14889"/>
                  </a:lnTo>
                  <a:lnTo>
                    <a:pt x="3677" y="14930"/>
                  </a:lnTo>
                  <a:lnTo>
                    <a:pt x="4201" y="15572"/>
                  </a:lnTo>
                  <a:lnTo>
                    <a:pt x="4248" y="15572"/>
                  </a:lnTo>
                  <a:lnTo>
                    <a:pt x="4330" y="15565"/>
                  </a:lnTo>
                  <a:lnTo>
                    <a:pt x="4371" y="15517"/>
                  </a:lnTo>
                  <a:lnTo>
                    <a:pt x="4385" y="15176"/>
                  </a:lnTo>
                  <a:lnTo>
                    <a:pt x="4426" y="15087"/>
                  </a:lnTo>
                  <a:lnTo>
                    <a:pt x="4541" y="14903"/>
                  </a:lnTo>
                  <a:lnTo>
                    <a:pt x="4582" y="14897"/>
                  </a:lnTo>
                  <a:lnTo>
                    <a:pt x="5160" y="15115"/>
                  </a:lnTo>
                  <a:lnTo>
                    <a:pt x="5160" y="15156"/>
                  </a:lnTo>
                  <a:lnTo>
                    <a:pt x="4732" y="15660"/>
                  </a:lnTo>
                  <a:lnTo>
                    <a:pt x="4691" y="15750"/>
                  </a:lnTo>
                  <a:lnTo>
                    <a:pt x="4882" y="15913"/>
                  </a:lnTo>
                  <a:lnTo>
                    <a:pt x="4888" y="15995"/>
                  </a:lnTo>
                  <a:lnTo>
                    <a:pt x="5447" y="16513"/>
                  </a:lnTo>
                  <a:lnTo>
                    <a:pt x="5447" y="16554"/>
                  </a:lnTo>
                  <a:lnTo>
                    <a:pt x="5508" y="16773"/>
                  </a:lnTo>
                  <a:lnTo>
                    <a:pt x="5426" y="16780"/>
                  </a:lnTo>
                  <a:lnTo>
                    <a:pt x="5236" y="16575"/>
                  </a:lnTo>
                  <a:lnTo>
                    <a:pt x="5229" y="16534"/>
                  </a:lnTo>
                  <a:lnTo>
                    <a:pt x="4950" y="16295"/>
                  </a:lnTo>
                  <a:lnTo>
                    <a:pt x="4909" y="16295"/>
                  </a:lnTo>
                  <a:lnTo>
                    <a:pt x="4786" y="16397"/>
                  </a:lnTo>
                  <a:lnTo>
                    <a:pt x="4875" y="16391"/>
                  </a:lnTo>
                  <a:lnTo>
                    <a:pt x="4882" y="16473"/>
                  </a:lnTo>
                  <a:lnTo>
                    <a:pt x="4923" y="16473"/>
                  </a:lnTo>
                  <a:lnTo>
                    <a:pt x="5168" y="16842"/>
                  </a:lnTo>
                  <a:lnTo>
                    <a:pt x="5086" y="16848"/>
                  </a:lnTo>
                  <a:lnTo>
                    <a:pt x="4902" y="16732"/>
                  </a:lnTo>
                  <a:lnTo>
                    <a:pt x="4896" y="16691"/>
                  </a:lnTo>
                  <a:lnTo>
                    <a:pt x="4630" y="16534"/>
                  </a:lnTo>
                  <a:lnTo>
                    <a:pt x="4589" y="16582"/>
                  </a:lnTo>
                  <a:lnTo>
                    <a:pt x="4405" y="16513"/>
                  </a:lnTo>
                  <a:lnTo>
                    <a:pt x="4405" y="16466"/>
                  </a:lnTo>
                  <a:lnTo>
                    <a:pt x="3636" y="16009"/>
                  </a:lnTo>
                  <a:lnTo>
                    <a:pt x="3629" y="15968"/>
                  </a:lnTo>
                  <a:lnTo>
                    <a:pt x="3493" y="15893"/>
                  </a:lnTo>
                  <a:lnTo>
                    <a:pt x="3527" y="15756"/>
                  </a:lnTo>
                  <a:lnTo>
                    <a:pt x="3200" y="15442"/>
                  </a:lnTo>
                  <a:lnTo>
                    <a:pt x="3194" y="15401"/>
                  </a:lnTo>
                  <a:lnTo>
                    <a:pt x="3022" y="13245"/>
                  </a:lnTo>
                  <a:lnTo>
                    <a:pt x="2975" y="13204"/>
                  </a:lnTo>
                  <a:lnTo>
                    <a:pt x="2832" y="13047"/>
                  </a:lnTo>
                  <a:lnTo>
                    <a:pt x="2785" y="13007"/>
                  </a:lnTo>
                  <a:lnTo>
                    <a:pt x="2281" y="12658"/>
                  </a:lnTo>
                  <a:lnTo>
                    <a:pt x="2240" y="12665"/>
                  </a:lnTo>
                  <a:lnTo>
                    <a:pt x="1260" y="12270"/>
                  </a:lnTo>
                  <a:lnTo>
                    <a:pt x="1252" y="12221"/>
                  </a:lnTo>
                  <a:lnTo>
                    <a:pt x="919" y="11860"/>
                  </a:lnTo>
                  <a:lnTo>
                    <a:pt x="919" y="11819"/>
                  </a:lnTo>
                  <a:lnTo>
                    <a:pt x="667" y="9758"/>
                  </a:lnTo>
                  <a:lnTo>
                    <a:pt x="620" y="9724"/>
                  </a:lnTo>
                  <a:lnTo>
                    <a:pt x="483" y="7998"/>
                  </a:lnTo>
                  <a:lnTo>
                    <a:pt x="436" y="7956"/>
                  </a:lnTo>
                  <a:lnTo>
                    <a:pt x="368" y="7663"/>
                  </a:lnTo>
                  <a:lnTo>
                    <a:pt x="401" y="7574"/>
                  </a:lnTo>
                  <a:lnTo>
                    <a:pt x="137" y="5343"/>
                  </a:lnTo>
                  <a:lnTo>
                    <a:pt x="88" y="5302"/>
                  </a:lnTo>
                  <a:lnTo>
                    <a:pt x="123" y="5125"/>
                  </a:lnTo>
                  <a:lnTo>
                    <a:pt x="75" y="5090"/>
                  </a:lnTo>
                  <a:lnTo>
                    <a:pt x="0" y="3582"/>
                  </a:lnTo>
                  <a:lnTo>
                    <a:pt x="82" y="3576"/>
                  </a:lnTo>
                  <a:lnTo>
                    <a:pt x="279" y="3296"/>
                  </a:lnTo>
                  <a:lnTo>
                    <a:pt x="320" y="3296"/>
                  </a:lnTo>
                  <a:lnTo>
                    <a:pt x="735" y="3092"/>
                  </a:lnTo>
                  <a:lnTo>
                    <a:pt x="776" y="3043"/>
                  </a:lnTo>
                  <a:lnTo>
                    <a:pt x="1082" y="3064"/>
                  </a:lnTo>
                  <a:lnTo>
                    <a:pt x="1117" y="3016"/>
                  </a:lnTo>
                  <a:lnTo>
                    <a:pt x="2396" y="2784"/>
                  </a:lnTo>
                  <a:lnTo>
                    <a:pt x="2396" y="2737"/>
                  </a:lnTo>
                  <a:lnTo>
                    <a:pt x="2342" y="2047"/>
                  </a:lnTo>
                  <a:lnTo>
                    <a:pt x="2294" y="2006"/>
                  </a:lnTo>
                  <a:lnTo>
                    <a:pt x="2152" y="1849"/>
                  </a:lnTo>
                  <a:lnTo>
                    <a:pt x="2144" y="1802"/>
                  </a:lnTo>
                  <a:lnTo>
                    <a:pt x="2118" y="900"/>
                  </a:lnTo>
                  <a:lnTo>
                    <a:pt x="2206" y="894"/>
                  </a:lnTo>
                  <a:lnTo>
                    <a:pt x="2288" y="847"/>
                  </a:lnTo>
                  <a:lnTo>
                    <a:pt x="2281" y="757"/>
                  </a:lnTo>
                  <a:lnTo>
                    <a:pt x="2363" y="751"/>
                  </a:lnTo>
                  <a:lnTo>
                    <a:pt x="2404" y="662"/>
                  </a:lnTo>
                  <a:lnTo>
                    <a:pt x="2363" y="184"/>
                  </a:lnTo>
                  <a:lnTo>
                    <a:pt x="2396" y="96"/>
                  </a:lnTo>
                  <a:lnTo>
                    <a:pt x="2566" y="0"/>
                  </a:lnTo>
                  <a:lnTo>
                    <a:pt x="2574" y="82"/>
                  </a:lnTo>
                  <a:lnTo>
                    <a:pt x="2607" y="559"/>
                  </a:lnTo>
                  <a:lnTo>
                    <a:pt x="2574" y="649"/>
                  </a:lnTo>
                  <a:lnTo>
                    <a:pt x="2152" y="1324"/>
                  </a:lnTo>
                  <a:lnTo>
                    <a:pt x="2158" y="1372"/>
                  </a:lnTo>
                  <a:lnTo>
                    <a:pt x="2363" y="1788"/>
                  </a:lnTo>
                  <a:lnTo>
                    <a:pt x="2355" y="1747"/>
                  </a:lnTo>
                  <a:lnTo>
                    <a:pt x="2437" y="1085"/>
                  </a:lnTo>
                  <a:lnTo>
                    <a:pt x="2478" y="1085"/>
                  </a:lnTo>
                  <a:lnTo>
                    <a:pt x="2560" y="1037"/>
                  </a:lnTo>
                  <a:lnTo>
                    <a:pt x="2648" y="1071"/>
                  </a:lnTo>
                  <a:lnTo>
                    <a:pt x="2873" y="1180"/>
                  </a:lnTo>
                  <a:lnTo>
                    <a:pt x="2880" y="1228"/>
                  </a:lnTo>
                  <a:lnTo>
                    <a:pt x="2928" y="1263"/>
                  </a:lnTo>
                  <a:lnTo>
                    <a:pt x="2928" y="1310"/>
                  </a:lnTo>
                  <a:lnTo>
                    <a:pt x="2989" y="1563"/>
                  </a:lnTo>
                  <a:lnTo>
                    <a:pt x="2955" y="1651"/>
                  </a:lnTo>
                  <a:lnTo>
                    <a:pt x="2846" y="1876"/>
                  </a:lnTo>
                  <a:lnTo>
                    <a:pt x="2887" y="1876"/>
                  </a:lnTo>
                  <a:lnTo>
                    <a:pt x="2975" y="1870"/>
                  </a:lnTo>
                  <a:lnTo>
                    <a:pt x="3016" y="1822"/>
                  </a:lnTo>
                  <a:lnTo>
                    <a:pt x="2676" y="812"/>
                  </a:lnTo>
                  <a:lnTo>
                    <a:pt x="2668" y="771"/>
                  </a:lnTo>
                  <a:lnTo>
                    <a:pt x="2628" y="294"/>
                  </a:lnTo>
                  <a:lnTo>
                    <a:pt x="2717" y="245"/>
                  </a:lnTo>
                  <a:lnTo>
                    <a:pt x="2621" y="212"/>
                  </a:lnTo>
                  <a:lnTo>
                    <a:pt x="2758" y="286"/>
                  </a:lnTo>
                  <a:lnTo>
                    <a:pt x="2805" y="327"/>
                  </a:lnTo>
                  <a:lnTo>
                    <a:pt x="2785" y="587"/>
                  </a:lnTo>
                  <a:lnTo>
                    <a:pt x="2832" y="628"/>
                  </a:lnTo>
                  <a:lnTo>
                    <a:pt x="2840" y="757"/>
                  </a:lnTo>
                  <a:lnTo>
                    <a:pt x="2887" y="798"/>
                  </a:lnTo>
                  <a:lnTo>
                    <a:pt x="3125" y="1078"/>
                  </a:lnTo>
                  <a:lnTo>
                    <a:pt x="3132" y="1119"/>
                  </a:lnTo>
                  <a:lnTo>
                    <a:pt x="3282" y="1365"/>
                  </a:lnTo>
                  <a:lnTo>
                    <a:pt x="3255" y="1583"/>
                  </a:lnTo>
                  <a:lnTo>
                    <a:pt x="3186" y="1849"/>
                  </a:lnTo>
                  <a:lnTo>
                    <a:pt x="3030" y="2033"/>
                  </a:lnTo>
                  <a:lnTo>
                    <a:pt x="2948" y="2088"/>
                  </a:lnTo>
                  <a:lnTo>
                    <a:pt x="2730" y="2102"/>
                  </a:lnTo>
                  <a:lnTo>
                    <a:pt x="2737" y="2149"/>
                  </a:lnTo>
                  <a:lnTo>
                    <a:pt x="2778" y="2709"/>
                  </a:lnTo>
                  <a:lnTo>
                    <a:pt x="2826" y="2702"/>
                  </a:lnTo>
                  <a:lnTo>
                    <a:pt x="3132" y="2764"/>
                  </a:lnTo>
                  <a:lnTo>
                    <a:pt x="3173" y="2716"/>
                  </a:lnTo>
                  <a:lnTo>
                    <a:pt x="4194" y="2504"/>
                  </a:lnTo>
                  <a:lnTo>
                    <a:pt x="4282" y="2545"/>
                  </a:lnTo>
                  <a:lnTo>
                    <a:pt x="4970" y="2572"/>
                  </a:lnTo>
                  <a:lnTo>
                    <a:pt x="4976" y="2661"/>
                  </a:lnTo>
                  <a:lnTo>
                    <a:pt x="5120" y="2778"/>
                  </a:lnTo>
                  <a:lnTo>
                    <a:pt x="5120" y="2818"/>
                  </a:lnTo>
                  <a:lnTo>
                    <a:pt x="5188" y="3078"/>
                  </a:lnTo>
                  <a:lnTo>
                    <a:pt x="5229" y="3119"/>
                  </a:lnTo>
                  <a:lnTo>
                    <a:pt x="5291" y="3330"/>
                  </a:lnTo>
                  <a:lnTo>
                    <a:pt x="5209" y="3378"/>
                  </a:lnTo>
                  <a:lnTo>
                    <a:pt x="5256" y="34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5" name="Freeform 507">
              <a:extLst>
                <a:ext uri="{FF2B5EF4-FFF2-40B4-BE49-F238E27FC236}">
                  <a16:creationId xmlns:a16="http://schemas.microsoft.com/office/drawing/2014/main" id="{053E57D2-5982-FFC6-DD5A-34616798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2508"/>
              <a:ext cx="534" cy="435"/>
            </a:xfrm>
            <a:custGeom>
              <a:avLst/>
              <a:gdLst>
                <a:gd name="T0" fmla="*/ 4765 w 4806"/>
                <a:gd name="T1" fmla="*/ 1078 h 3916"/>
                <a:gd name="T2" fmla="*/ 4710 w 4806"/>
                <a:gd name="T3" fmla="*/ 3596 h 3916"/>
                <a:gd name="T4" fmla="*/ 4628 w 4806"/>
                <a:gd name="T5" fmla="*/ 3643 h 3916"/>
                <a:gd name="T6" fmla="*/ 2423 w 4806"/>
                <a:gd name="T7" fmla="*/ 3650 h 3916"/>
                <a:gd name="T8" fmla="*/ 2382 w 4806"/>
                <a:gd name="T9" fmla="*/ 3698 h 3916"/>
                <a:gd name="T10" fmla="*/ 1905 w 4806"/>
                <a:gd name="T11" fmla="*/ 3691 h 3916"/>
                <a:gd name="T12" fmla="*/ 1864 w 4806"/>
                <a:gd name="T13" fmla="*/ 3739 h 3916"/>
                <a:gd name="T14" fmla="*/ 1170 w 4806"/>
                <a:gd name="T15" fmla="*/ 3705 h 3916"/>
                <a:gd name="T16" fmla="*/ 1136 w 4806"/>
                <a:gd name="T17" fmla="*/ 3753 h 3916"/>
                <a:gd name="T18" fmla="*/ 149 w 4806"/>
                <a:gd name="T19" fmla="*/ 3916 h 3916"/>
                <a:gd name="T20" fmla="*/ 149 w 4806"/>
                <a:gd name="T21" fmla="*/ 3876 h 3916"/>
                <a:gd name="T22" fmla="*/ 0 w 4806"/>
                <a:gd name="T23" fmla="*/ 900 h 3916"/>
                <a:gd name="T24" fmla="*/ 40 w 4806"/>
                <a:gd name="T25" fmla="*/ 900 h 3916"/>
                <a:gd name="T26" fmla="*/ 237 w 4806"/>
                <a:gd name="T27" fmla="*/ 709 h 3916"/>
                <a:gd name="T28" fmla="*/ 285 w 4806"/>
                <a:gd name="T29" fmla="*/ 702 h 3916"/>
                <a:gd name="T30" fmla="*/ 326 w 4806"/>
                <a:gd name="T31" fmla="*/ 655 h 3916"/>
                <a:gd name="T32" fmla="*/ 366 w 4806"/>
                <a:gd name="T33" fmla="*/ 655 h 3916"/>
                <a:gd name="T34" fmla="*/ 2110 w 4806"/>
                <a:gd name="T35" fmla="*/ 252 h 3916"/>
                <a:gd name="T36" fmla="*/ 2117 w 4806"/>
                <a:gd name="T37" fmla="*/ 341 h 3916"/>
                <a:gd name="T38" fmla="*/ 1954 w 4806"/>
                <a:gd name="T39" fmla="*/ 484 h 3916"/>
                <a:gd name="T40" fmla="*/ 1919 w 4806"/>
                <a:gd name="T41" fmla="*/ 573 h 3916"/>
                <a:gd name="T42" fmla="*/ 1851 w 4806"/>
                <a:gd name="T43" fmla="*/ 880 h 3916"/>
                <a:gd name="T44" fmla="*/ 1899 w 4806"/>
                <a:gd name="T45" fmla="*/ 921 h 3916"/>
                <a:gd name="T46" fmla="*/ 1913 w 4806"/>
                <a:gd name="T47" fmla="*/ 1092 h 3916"/>
                <a:gd name="T48" fmla="*/ 1960 w 4806"/>
                <a:gd name="T49" fmla="*/ 1132 h 3916"/>
                <a:gd name="T50" fmla="*/ 2355 w 4806"/>
                <a:gd name="T51" fmla="*/ 1180 h 3916"/>
                <a:gd name="T52" fmla="*/ 2396 w 4806"/>
                <a:gd name="T53" fmla="*/ 1139 h 3916"/>
                <a:gd name="T54" fmla="*/ 2478 w 4806"/>
                <a:gd name="T55" fmla="*/ 1092 h 3916"/>
                <a:gd name="T56" fmla="*/ 2512 w 4806"/>
                <a:gd name="T57" fmla="*/ 1002 h 3916"/>
                <a:gd name="T58" fmla="*/ 2566 w 4806"/>
                <a:gd name="T59" fmla="*/ 606 h 3916"/>
                <a:gd name="T60" fmla="*/ 2518 w 4806"/>
                <a:gd name="T61" fmla="*/ 566 h 3916"/>
                <a:gd name="T62" fmla="*/ 2361 w 4806"/>
                <a:gd name="T63" fmla="*/ 231 h 3916"/>
                <a:gd name="T64" fmla="*/ 2451 w 4806"/>
                <a:gd name="T65" fmla="*/ 225 h 3916"/>
                <a:gd name="T66" fmla="*/ 3826 w 4806"/>
                <a:gd name="T67" fmla="*/ 116 h 3916"/>
                <a:gd name="T68" fmla="*/ 3867 w 4806"/>
                <a:gd name="T69" fmla="*/ 68 h 3916"/>
                <a:gd name="T70" fmla="*/ 4159 w 4806"/>
                <a:gd name="T71" fmla="*/ 0 h 3916"/>
                <a:gd name="T72" fmla="*/ 4207 w 4806"/>
                <a:gd name="T73" fmla="*/ 0 h 3916"/>
                <a:gd name="T74" fmla="*/ 4507 w 4806"/>
                <a:gd name="T75" fmla="*/ 20 h 3916"/>
                <a:gd name="T76" fmla="*/ 4513 w 4806"/>
                <a:gd name="T77" fmla="*/ 102 h 3916"/>
                <a:gd name="T78" fmla="*/ 4649 w 4806"/>
                <a:gd name="T79" fmla="*/ 225 h 3916"/>
                <a:gd name="T80" fmla="*/ 4656 w 4806"/>
                <a:gd name="T81" fmla="*/ 265 h 3916"/>
                <a:gd name="T82" fmla="*/ 4677 w 4806"/>
                <a:gd name="T83" fmla="*/ 525 h 3916"/>
                <a:gd name="T84" fmla="*/ 4724 w 4806"/>
                <a:gd name="T85" fmla="*/ 566 h 3916"/>
                <a:gd name="T86" fmla="*/ 4806 w 4806"/>
                <a:gd name="T87" fmla="*/ 1030 h 3916"/>
                <a:gd name="T88" fmla="*/ 4765 w 4806"/>
                <a:gd name="T89" fmla="*/ 1078 h 3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06" h="3916">
                  <a:moveTo>
                    <a:pt x="4765" y="1078"/>
                  </a:moveTo>
                  <a:lnTo>
                    <a:pt x="4710" y="3596"/>
                  </a:lnTo>
                  <a:lnTo>
                    <a:pt x="4628" y="3643"/>
                  </a:lnTo>
                  <a:lnTo>
                    <a:pt x="2423" y="3650"/>
                  </a:lnTo>
                  <a:lnTo>
                    <a:pt x="2382" y="3698"/>
                  </a:lnTo>
                  <a:lnTo>
                    <a:pt x="1905" y="3691"/>
                  </a:lnTo>
                  <a:lnTo>
                    <a:pt x="1864" y="3739"/>
                  </a:lnTo>
                  <a:lnTo>
                    <a:pt x="1170" y="3705"/>
                  </a:lnTo>
                  <a:lnTo>
                    <a:pt x="1136" y="3753"/>
                  </a:lnTo>
                  <a:lnTo>
                    <a:pt x="149" y="3916"/>
                  </a:lnTo>
                  <a:lnTo>
                    <a:pt x="149" y="3876"/>
                  </a:lnTo>
                  <a:lnTo>
                    <a:pt x="0" y="900"/>
                  </a:lnTo>
                  <a:lnTo>
                    <a:pt x="40" y="900"/>
                  </a:lnTo>
                  <a:lnTo>
                    <a:pt x="237" y="709"/>
                  </a:lnTo>
                  <a:lnTo>
                    <a:pt x="285" y="702"/>
                  </a:lnTo>
                  <a:lnTo>
                    <a:pt x="326" y="655"/>
                  </a:lnTo>
                  <a:lnTo>
                    <a:pt x="366" y="655"/>
                  </a:lnTo>
                  <a:lnTo>
                    <a:pt x="2110" y="252"/>
                  </a:lnTo>
                  <a:lnTo>
                    <a:pt x="2117" y="341"/>
                  </a:lnTo>
                  <a:lnTo>
                    <a:pt x="1954" y="484"/>
                  </a:lnTo>
                  <a:lnTo>
                    <a:pt x="1919" y="573"/>
                  </a:lnTo>
                  <a:lnTo>
                    <a:pt x="1851" y="880"/>
                  </a:lnTo>
                  <a:lnTo>
                    <a:pt x="1899" y="921"/>
                  </a:lnTo>
                  <a:lnTo>
                    <a:pt x="1913" y="1092"/>
                  </a:lnTo>
                  <a:lnTo>
                    <a:pt x="1960" y="1132"/>
                  </a:lnTo>
                  <a:lnTo>
                    <a:pt x="2355" y="1180"/>
                  </a:lnTo>
                  <a:lnTo>
                    <a:pt x="2396" y="1139"/>
                  </a:lnTo>
                  <a:lnTo>
                    <a:pt x="2478" y="1092"/>
                  </a:lnTo>
                  <a:lnTo>
                    <a:pt x="2512" y="1002"/>
                  </a:lnTo>
                  <a:lnTo>
                    <a:pt x="2566" y="606"/>
                  </a:lnTo>
                  <a:lnTo>
                    <a:pt x="2518" y="566"/>
                  </a:lnTo>
                  <a:lnTo>
                    <a:pt x="2361" y="231"/>
                  </a:lnTo>
                  <a:lnTo>
                    <a:pt x="2451" y="225"/>
                  </a:lnTo>
                  <a:lnTo>
                    <a:pt x="3826" y="116"/>
                  </a:lnTo>
                  <a:lnTo>
                    <a:pt x="3867" y="68"/>
                  </a:lnTo>
                  <a:lnTo>
                    <a:pt x="4159" y="0"/>
                  </a:lnTo>
                  <a:lnTo>
                    <a:pt x="4207" y="0"/>
                  </a:lnTo>
                  <a:lnTo>
                    <a:pt x="4507" y="20"/>
                  </a:lnTo>
                  <a:lnTo>
                    <a:pt x="4513" y="102"/>
                  </a:lnTo>
                  <a:lnTo>
                    <a:pt x="4649" y="225"/>
                  </a:lnTo>
                  <a:lnTo>
                    <a:pt x="4656" y="265"/>
                  </a:lnTo>
                  <a:lnTo>
                    <a:pt x="4677" y="525"/>
                  </a:lnTo>
                  <a:lnTo>
                    <a:pt x="4724" y="566"/>
                  </a:lnTo>
                  <a:lnTo>
                    <a:pt x="4806" y="1030"/>
                  </a:lnTo>
                  <a:lnTo>
                    <a:pt x="4765" y="10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6" name="Freeform 508">
              <a:extLst>
                <a:ext uri="{FF2B5EF4-FFF2-40B4-BE49-F238E27FC236}">
                  <a16:creationId xmlns:a16="http://schemas.microsoft.com/office/drawing/2014/main" id="{DC0B5575-5FBA-B015-429A-3C2AFEE33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" y="2955"/>
              <a:ext cx="509" cy="668"/>
            </a:xfrm>
            <a:custGeom>
              <a:avLst/>
              <a:gdLst>
                <a:gd name="T0" fmla="*/ 4507 w 4582"/>
                <a:gd name="T1" fmla="*/ 478 h 6012"/>
                <a:gd name="T2" fmla="*/ 4493 w 4582"/>
                <a:gd name="T3" fmla="*/ 867 h 6012"/>
                <a:gd name="T4" fmla="*/ 4541 w 4582"/>
                <a:gd name="T5" fmla="*/ 908 h 6012"/>
                <a:gd name="T6" fmla="*/ 4582 w 4582"/>
                <a:gd name="T7" fmla="*/ 1945 h 6012"/>
                <a:gd name="T8" fmla="*/ 4575 w 4582"/>
                <a:gd name="T9" fmla="*/ 2935 h 6012"/>
                <a:gd name="T10" fmla="*/ 4487 w 4582"/>
                <a:gd name="T11" fmla="*/ 3986 h 6012"/>
                <a:gd name="T12" fmla="*/ 4133 w 4582"/>
                <a:gd name="T13" fmla="*/ 4968 h 6012"/>
                <a:gd name="T14" fmla="*/ 4051 w 4582"/>
                <a:gd name="T15" fmla="*/ 5057 h 6012"/>
                <a:gd name="T16" fmla="*/ 3077 w 4582"/>
                <a:gd name="T17" fmla="*/ 5876 h 6012"/>
                <a:gd name="T18" fmla="*/ 3036 w 4582"/>
                <a:gd name="T19" fmla="*/ 5876 h 6012"/>
                <a:gd name="T20" fmla="*/ 2437 w 4582"/>
                <a:gd name="T21" fmla="*/ 5964 h 6012"/>
                <a:gd name="T22" fmla="*/ 2396 w 4582"/>
                <a:gd name="T23" fmla="*/ 6012 h 6012"/>
                <a:gd name="T24" fmla="*/ 1246 w 4582"/>
                <a:gd name="T25" fmla="*/ 5630 h 6012"/>
                <a:gd name="T26" fmla="*/ 1240 w 4582"/>
                <a:gd name="T27" fmla="*/ 5590 h 6012"/>
                <a:gd name="T28" fmla="*/ 755 w 4582"/>
                <a:gd name="T29" fmla="*/ 5453 h 6012"/>
                <a:gd name="T30" fmla="*/ 749 w 4582"/>
                <a:gd name="T31" fmla="*/ 5371 h 6012"/>
                <a:gd name="T32" fmla="*/ 551 w 4582"/>
                <a:gd name="T33" fmla="*/ 5084 h 6012"/>
                <a:gd name="T34" fmla="*/ 544 w 4582"/>
                <a:gd name="T35" fmla="*/ 5037 h 6012"/>
                <a:gd name="T36" fmla="*/ 436 w 4582"/>
                <a:gd name="T37" fmla="*/ 4702 h 6012"/>
                <a:gd name="T38" fmla="*/ 388 w 4582"/>
                <a:gd name="T39" fmla="*/ 4661 h 6012"/>
                <a:gd name="T40" fmla="*/ 415 w 4582"/>
                <a:gd name="T41" fmla="*/ 4484 h 6012"/>
                <a:gd name="T42" fmla="*/ 368 w 4582"/>
                <a:gd name="T43" fmla="*/ 4449 h 6012"/>
                <a:gd name="T44" fmla="*/ 156 w 4582"/>
                <a:gd name="T45" fmla="*/ 1263 h 6012"/>
                <a:gd name="T46" fmla="*/ 109 w 4582"/>
                <a:gd name="T47" fmla="*/ 1222 h 6012"/>
                <a:gd name="T48" fmla="*/ 0 w 4582"/>
                <a:gd name="T49" fmla="*/ 363 h 6012"/>
                <a:gd name="T50" fmla="*/ 88 w 4582"/>
                <a:gd name="T51" fmla="*/ 355 h 6012"/>
                <a:gd name="T52" fmla="*/ 1825 w 4582"/>
                <a:gd name="T53" fmla="*/ 430 h 6012"/>
                <a:gd name="T54" fmla="*/ 1858 w 4582"/>
                <a:gd name="T55" fmla="*/ 383 h 6012"/>
                <a:gd name="T56" fmla="*/ 3411 w 4582"/>
                <a:gd name="T57" fmla="*/ 308 h 6012"/>
                <a:gd name="T58" fmla="*/ 3452 w 4582"/>
                <a:gd name="T59" fmla="*/ 259 h 6012"/>
                <a:gd name="T60" fmla="*/ 4309 w 4582"/>
                <a:gd name="T61" fmla="*/ 144 h 6012"/>
                <a:gd name="T62" fmla="*/ 4344 w 4582"/>
                <a:gd name="T63" fmla="*/ 96 h 6012"/>
                <a:gd name="T64" fmla="*/ 4514 w 4582"/>
                <a:gd name="T65" fmla="*/ 0 h 6012"/>
                <a:gd name="T66" fmla="*/ 4520 w 4582"/>
                <a:gd name="T67" fmla="*/ 82 h 6012"/>
                <a:gd name="T68" fmla="*/ 4548 w 4582"/>
                <a:gd name="T69" fmla="*/ 430 h 6012"/>
                <a:gd name="T70" fmla="*/ 4507 w 4582"/>
                <a:gd name="T71" fmla="*/ 478 h 6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82" h="6012">
                  <a:moveTo>
                    <a:pt x="4507" y="478"/>
                  </a:moveTo>
                  <a:lnTo>
                    <a:pt x="4493" y="867"/>
                  </a:lnTo>
                  <a:lnTo>
                    <a:pt x="4541" y="908"/>
                  </a:lnTo>
                  <a:lnTo>
                    <a:pt x="4582" y="1945"/>
                  </a:lnTo>
                  <a:lnTo>
                    <a:pt x="4575" y="2935"/>
                  </a:lnTo>
                  <a:lnTo>
                    <a:pt x="4487" y="3986"/>
                  </a:lnTo>
                  <a:lnTo>
                    <a:pt x="4133" y="4968"/>
                  </a:lnTo>
                  <a:lnTo>
                    <a:pt x="4051" y="5057"/>
                  </a:lnTo>
                  <a:lnTo>
                    <a:pt x="3077" y="5876"/>
                  </a:lnTo>
                  <a:lnTo>
                    <a:pt x="3036" y="5876"/>
                  </a:lnTo>
                  <a:lnTo>
                    <a:pt x="2437" y="5964"/>
                  </a:lnTo>
                  <a:lnTo>
                    <a:pt x="2396" y="6012"/>
                  </a:lnTo>
                  <a:lnTo>
                    <a:pt x="1246" y="5630"/>
                  </a:lnTo>
                  <a:lnTo>
                    <a:pt x="1240" y="5590"/>
                  </a:lnTo>
                  <a:lnTo>
                    <a:pt x="755" y="5453"/>
                  </a:lnTo>
                  <a:lnTo>
                    <a:pt x="749" y="5371"/>
                  </a:lnTo>
                  <a:lnTo>
                    <a:pt x="551" y="5084"/>
                  </a:lnTo>
                  <a:lnTo>
                    <a:pt x="544" y="5037"/>
                  </a:lnTo>
                  <a:lnTo>
                    <a:pt x="436" y="4702"/>
                  </a:lnTo>
                  <a:lnTo>
                    <a:pt x="388" y="4661"/>
                  </a:lnTo>
                  <a:lnTo>
                    <a:pt x="415" y="4484"/>
                  </a:lnTo>
                  <a:lnTo>
                    <a:pt x="368" y="4449"/>
                  </a:lnTo>
                  <a:lnTo>
                    <a:pt x="156" y="1263"/>
                  </a:lnTo>
                  <a:lnTo>
                    <a:pt x="109" y="1222"/>
                  </a:lnTo>
                  <a:lnTo>
                    <a:pt x="0" y="363"/>
                  </a:lnTo>
                  <a:lnTo>
                    <a:pt x="88" y="355"/>
                  </a:lnTo>
                  <a:lnTo>
                    <a:pt x="1825" y="430"/>
                  </a:lnTo>
                  <a:lnTo>
                    <a:pt x="1858" y="383"/>
                  </a:lnTo>
                  <a:lnTo>
                    <a:pt x="3411" y="308"/>
                  </a:lnTo>
                  <a:lnTo>
                    <a:pt x="3452" y="259"/>
                  </a:lnTo>
                  <a:lnTo>
                    <a:pt x="4309" y="144"/>
                  </a:lnTo>
                  <a:lnTo>
                    <a:pt x="4344" y="96"/>
                  </a:lnTo>
                  <a:lnTo>
                    <a:pt x="4514" y="0"/>
                  </a:lnTo>
                  <a:lnTo>
                    <a:pt x="4520" y="82"/>
                  </a:lnTo>
                  <a:lnTo>
                    <a:pt x="4548" y="430"/>
                  </a:lnTo>
                  <a:lnTo>
                    <a:pt x="4507" y="478"/>
                  </a:lnTo>
                  <a:close/>
                </a:path>
              </a:pathLst>
            </a:custGeom>
            <a:solidFill>
              <a:srgbClr val="DA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7" name="Freeform 509">
              <a:extLst>
                <a:ext uri="{FF2B5EF4-FFF2-40B4-BE49-F238E27FC236}">
                  <a16:creationId xmlns:a16="http://schemas.microsoft.com/office/drawing/2014/main" id="{29E68824-D2AB-746B-F6DE-85D30EC52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915"/>
              <a:ext cx="493" cy="77"/>
            </a:xfrm>
            <a:custGeom>
              <a:avLst/>
              <a:gdLst>
                <a:gd name="T0" fmla="*/ 4391 w 4432"/>
                <a:gd name="T1" fmla="*/ 287 h 696"/>
                <a:gd name="T2" fmla="*/ 4180 w 4432"/>
                <a:gd name="T3" fmla="*/ 389 h 696"/>
                <a:gd name="T4" fmla="*/ 4139 w 4432"/>
                <a:gd name="T5" fmla="*/ 389 h 696"/>
                <a:gd name="T6" fmla="*/ 1995 w 4432"/>
                <a:gd name="T7" fmla="*/ 648 h 696"/>
                <a:gd name="T8" fmla="*/ 1954 w 4432"/>
                <a:gd name="T9" fmla="*/ 696 h 696"/>
                <a:gd name="T10" fmla="*/ 225 w 4432"/>
                <a:gd name="T11" fmla="*/ 661 h 696"/>
                <a:gd name="T12" fmla="*/ 137 w 4432"/>
                <a:gd name="T13" fmla="*/ 628 h 696"/>
                <a:gd name="T14" fmla="*/ 0 w 4432"/>
                <a:gd name="T15" fmla="*/ 553 h 696"/>
                <a:gd name="T16" fmla="*/ 34 w 4432"/>
                <a:gd name="T17" fmla="*/ 463 h 696"/>
                <a:gd name="T18" fmla="*/ 245 w 4432"/>
                <a:gd name="T19" fmla="*/ 361 h 696"/>
                <a:gd name="T20" fmla="*/ 409 w 4432"/>
                <a:gd name="T21" fmla="*/ 265 h 696"/>
                <a:gd name="T22" fmla="*/ 667 w 4432"/>
                <a:gd name="T23" fmla="*/ 239 h 696"/>
                <a:gd name="T24" fmla="*/ 790 w 4432"/>
                <a:gd name="T25" fmla="*/ 191 h 696"/>
                <a:gd name="T26" fmla="*/ 919 w 4432"/>
                <a:gd name="T27" fmla="*/ 177 h 696"/>
                <a:gd name="T28" fmla="*/ 4235 w 4432"/>
                <a:gd name="T29" fmla="*/ 0 h 696"/>
                <a:gd name="T30" fmla="*/ 4323 w 4432"/>
                <a:gd name="T31" fmla="*/ 34 h 696"/>
                <a:gd name="T32" fmla="*/ 4432 w 4432"/>
                <a:gd name="T33" fmla="*/ 239 h 696"/>
                <a:gd name="T34" fmla="*/ 4391 w 4432"/>
                <a:gd name="T35" fmla="*/ 287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32" h="696">
                  <a:moveTo>
                    <a:pt x="4391" y="287"/>
                  </a:moveTo>
                  <a:lnTo>
                    <a:pt x="4180" y="389"/>
                  </a:lnTo>
                  <a:lnTo>
                    <a:pt x="4139" y="389"/>
                  </a:lnTo>
                  <a:lnTo>
                    <a:pt x="1995" y="648"/>
                  </a:lnTo>
                  <a:lnTo>
                    <a:pt x="1954" y="696"/>
                  </a:lnTo>
                  <a:lnTo>
                    <a:pt x="225" y="661"/>
                  </a:lnTo>
                  <a:lnTo>
                    <a:pt x="137" y="628"/>
                  </a:lnTo>
                  <a:lnTo>
                    <a:pt x="0" y="553"/>
                  </a:lnTo>
                  <a:lnTo>
                    <a:pt x="34" y="463"/>
                  </a:lnTo>
                  <a:lnTo>
                    <a:pt x="245" y="361"/>
                  </a:lnTo>
                  <a:lnTo>
                    <a:pt x="409" y="265"/>
                  </a:lnTo>
                  <a:lnTo>
                    <a:pt x="667" y="239"/>
                  </a:lnTo>
                  <a:lnTo>
                    <a:pt x="790" y="191"/>
                  </a:lnTo>
                  <a:lnTo>
                    <a:pt x="919" y="177"/>
                  </a:lnTo>
                  <a:lnTo>
                    <a:pt x="4235" y="0"/>
                  </a:lnTo>
                  <a:lnTo>
                    <a:pt x="4323" y="34"/>
                  </a:lnTo>
                  <a:lnTo>
                    <a:pt x="4432" y="239"/>
                  </a:lnTo>
                  <a:lnTo>
                    <a:pt x="4391" y="287"/>
                  </a:lnTo>
                  <a:close/>
                </a:path>
              </a:pathLst>
            </a:custGeom>
            <a:solidFill>
              <a:srgbClr val="C22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8" name="Freeform 510">
              <a:extLst>
                <a:ext uri="{FF2B5EF4-FFF2-40B4-BE49-F238E27FC236}">
                  <a16:creationId xmlns:a16="http://schemas.microsoft.com/office/drawing/2014/main" id="{4393F338-5713-D11A-DDB4-58C2CD4A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4014"/>
              <a:ext cx="75" cy="65"/>
            </a:xfrm>
            <a:custGeom>
              <a:avLst/>
              <a:gdLst>
                <a:gd name="T0" fmla="*/ 640 w 681"/>
                <a:gd name="T1" fmla="*/ 567 h 588"/>
                <a:gd name="T2" fmla="*/ 341 w 681"/>
                <a:gd name="T3" fmla="*/ 588 h 588"/>
                <a:gd name="T4" fmla="*/ 334 w 681"/>
                <a:gd name="T5" fmla="*/ 506 h 588"/>
                <a:gd name="T6" fmla="*/ 184 w 681"/>
                <a:gd name="T7" fmla="*/ 253 h 588"/>
                <a:gd name="T8" fmla="*/ 143 w 681"/>
                <a:gd name="T9" fmla="*/ 259 h 588"/>
                <a:gd name="T10" fmla="*/ 55 w 681"/>
                <a:gd name="T11" fmla="*/ 267 h 588"/>
                <a:gd name="T12" fmla="*/ 48 w 681"/>
                <a:gd name="T13" fmla="*/ 178 h 588"/>
                <a:gd name="T14" fmla="*/ 0 w 681"/>
                <a:gd name="T15" fmla="*/ 96 h 588"/>
                <a:gd name="T16" fmla="*/ 41 w 681"/>
                <a:gd name="T17" fmla="*/ 49 h 588"/>
                <a:gd name="T18" fmla="*/ 75 w 681"/>
                <a:gd name="T19" fmla="*/ 7 h 588"/>
                <a:gd name="T20" fmla="*/ 123 w 681"/>
                <a:gd name="T21" fmla="*/ 0 h 588"/>
                <a:gd name="T22" fmla="*/ 484 w 681"/>
                <a:gd name="T23" fmla="*/ 233 h 588"/>
                <a:gd name="T24" fmla="*/ 491 w 681"/>
                <a:gd name="T25" fmla="*/ 273 h 588"/>
                <a:gd name="T26" fmla="*/ 681 w 681"/>
                <a:gd name="T27" fmla="*/ 519 h 588"/>
                <a:gd name="T28" fmla="*/ 640 w 681"/>
                <a:gd name="T29" fmla="*/ 56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1" h="588">
                  <a:moveTo>
                    <a:pt x="640" y="567"/>
                  </a:moveTo>
                  <a:lnTo>
                    <a:pt x="341" y="588"/>
                  </a:lnTo>
                  <a:lnTo>
                    <a:pt x="334" y="506"/>
                  </a:lnTo>
                  <a:lnTo>
                    <a:pt x="184" y="253"/>
                  </a:lnTo>
                  <a:lnTo>
                    <a:pt x="143" y="259"/>
                  </a:lnTo>
                  <a:lnTo>
                    <a:pt x="55" y="267"/>
                  </a:lnTo>
                  <a:lnTo>
                    <a:pt x="48" y="178"/>
                  </a:lnTo>
                  <a:lnTo>
                    <a:pt x="0" y="96"/>
                  </a:lnTo>
                  <a:lnTo>
                    <a:pt x="41" y="49"/>
                  </a:lnTo>
                  <a:lnTo>
                    <a:pt x="75" y="7"/>
                  </a:lnTo>
                  <a:lnTo>
                    <a:pt x="123" y="0"/>
                  </a:lnTo>
                  <a:lnTo>
                    <a:pt x="484" y="233"/>
                  </a:lnTo>
                  <a:lnTo>
                    <a:pt x="491" y="273"/>
                  </a:lnTo>
                  <a:lnTo>
                    <a:pt x="681" y="519"/>
                  </a:lnTo>
                  <a:lnTo>
                    <a:pt x="640" y="5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9" name="Freeform 511">
              <a:extLst>
                <a:ext uri="{FF2B5EF4-FFF2-40B4-BE49-F238E27FC236}">
                  <a16:creationId xmlns:a16="http://schemas.microsoft.com/office/drawing/2014/main" id="{D09964F7-6CAE-6DD8-3A25-01E34DD08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878"/>
              <a:ext cx="64" cy="78"/>
            </a:xfrm>
            <a:custGeom>
              <a:avLst/>
              <a:gdLst>
                <a:gd name="T0" fmla="*/ 531 w 572"/>
                <a:gd name="T1" fmla="*/ 273 h 703"/>
                <a:gd name="T2" fmla="*/ 497 w 572"/>
                <a:gd name="T3" fmla="*/ 403 h 703"/>
                <a:gd name="T4" fmla="*/ 409 w 572"/>
                <a:gd name="T5" fmla="*/ 410 h 703"/>
                <a:gd name="T6" fmla="*/ 239 w 572"/>
                <a:gd name="T7" fmla="*/ 424 h 703"/>
                <a:gd name="T8" fmla="*/ 198 w 572"/>
                <a:gd name="T9" fmla="*/ 464 h 703"/>
                <a:gd name="T10" fmla="*/ 170 w 572"/>
                <a:gd name="T11" fmla="*/ 689 h 703"/>
                <a:gd name="T12" fmla="*/ 88 w 572"/>
                <a:gd name="T13" fmla="*/ 696 h 703"/>
                <a:gd name="T14" fmla="*/ 0 w 572"/>
                <a:gd name="T15" fmla="*/ 703 h 703"/>
                <a:gd name="T16" fmla="*/ 0 w 572"/>
                <a:gd name="T17" fmla="*/ 655 h 703"/>
                <a:gd name="T18" fmla="*/ 109 w 572"/>
                <a:gd name="T19" fmla="*/ 436 h 703"/>
                <a:gd name="T20" fmla="*/ 109 w 572"/>
                <a:gd name="T21" fmla="*/ 396 h 703"/>
                <a:gd name="T22" fmla="*/ 102 w 572"/>
                <a:gd name="T23" fmla="*/ 307 h 703"/>
                <a:gd name="T24" fmla="*/ 55 w 572"/>
                <a:gd name="T25" fmla="*/ 266 h 703"/>
                <a:gd name="T26" fmla="*/ 7 w 572"/>
                <a:gd name="T27" fmla="*/ 226 h 703"/>
                <a:gd name="T28" fmla="*/ 7 w 572"/>
                <a:gd name="T29" fmla="*/ 185 h 703"/>
                <a:gd name="T30" fmla="*/ 116 w 572"/>
                <a:gd name="T31" fmla="*/ 0 h 703"/>
                <a:gd name="T32" fmla="*/ 163 w 572"/>
                <a:gd name="T33" fmla="*/ 0 h 703"/>
                <a:gd name="T34" fmla="*/ 565 w 572"/>
                <a:gd name="T35" fmla="*/ 136 h 703"/>
                <a:gd name="T36" fmla="*/ 565 w 572"/>
                <a:gd name="T37" fmla="*/ 185 h 703"/>
                <a:gd name="T38" fmla="*/ 572 w 572"/>
                <a:gd name="T39" fmla="*/ 226 h 703"/>
                <a:gd name="T40" fmla="*/ 531 w 572"/>
                <a:gd name="T41" fmla="*/ 27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2" h="703">
                  <a:moveTo>
                    <a:pt x="531" y="273"/>
                  </a:moveTo>
                  <a:lnTo>
                    <a:pt x="497" y="403"/>
                  </a:lnTo>
                  <a:lnTo>
                    <a:pt x="409" y="410"/>
                  </a:lnTo>
                  <a:lnTo>
                    <a:pt x="239" y="424"/>
                  </a:lnTo>
                  <a:lnTo>
                    <a:pt x="198" y="464"/>
                  </a:lnTo>
                  <a:lnTo>
                    <a:pt x="170" y="689"/>
                  </a:lnTo>
                  <a:lnTo>
                    <a:pt x="88" y="696"/>
                  </a:lnTo>
                  <a:lnTo>
                    <a:pt x="0" y="703"/>
                  </a:lnTo>
                  <a:lnTo>
                    <a:pt x="0" y="655"/>
                  </a:lnTo>
                  <a:lnTo>
                    <a:pt x="109" y="436"/>
                  </a:lnTo>
                  <a:lnTo>
                    <a:pt x="109" y="396"/>
                  </a:lnTo>
                  <a:lnTo>
                    <a:pt x="102" y="307"/>
                  </a:lnTo>
                  <a:lnTo>
                    <a:pt x="55" y="266"/>
                  </a:lnTo>
                  <a:lnTo>
                    <a:pt x="7" y="226"/>
                  </a:lnTo>
                  <a:lnTo>
                    <a:pt x="7" y="185"/>
                  </a:lnTo>
                  <a:lnTo>
                    <a:pt x="116" y="0"/>
                  </a:lnTo>
                  <a:lnTo>
                    <a:pt x="163" y="0"/>
                  </a:lnTo>
                  <a:lnTo>
                    <a:pt x="565" y="136"/>
                  </a:lnTo>
                  <a:lnTo>
                    <a:pt x="565" y="185"/>
                  </a:lnTo>
                  <a:lnTo>
                    <a:pt x="572" y="226"/>
                  </a:lnTo>
                  <a:lnTo>
                    <a:pt x="531" y="2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0" name="Freeform 512">
              <a:extLst>
                <a:ext uri="{FF2B5EF4-FFF2-40B4-BE49-F238E27FC236}">
                  <a16:creationId xmlns:a16="http://schemas.microsoft.com/office/drawing/2014/main" id="{C441D5E4-1EB0-39F6-3B1C-E6C5B53EA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3945"/>
              <a:ext cx="108" cy="87"/>
            </a:xfrm>
            <a:custGeom>
              <a:avLst/>
              <a:gdLst>
                <a:gd name="T0" fmla="*/ 926 w 967"/>
                <a:gd name="T1" fmla="*/ 505 h 785"/>
                <a:gd name="T2" fmla="*/ 899 w 967"/>
                <a:gd name="T3" fmla="*/ 723 h 785"/>
                <a:gd name="T4" fmla="*/ 811 w 967"/>
                <a:gd name="T5" fmla="*/ 731 h 785"/>
                <a:gd name="T6" fmla="*/ 776 w 967"/>
                <a:gd name="T7" fmla="*/ 778 h 785"/>
                <a:gd name="T8" fmla="*/ 729 w 967"/>
                <a:gd name="T9" fmla="*/ 785 h 785"/>
                <a:gd name="T10" fmla="*/ 7 w 967"/>
                <a:gd name="T11" fmla="*/ 409 h 785"/>
                <a:gd name="T12" fmla="*/ 0 w 967"/>
                <a:gd name="T13" fmla="*/ 321 h 785"/>
                <a:gd name="T14" fmla="*/ 109 w 967"/>
                <a:gd name="T15" fmla="*/ 7 h 785"/>
                <a:gd name="T16" fmla="*/ 191 w 967"/>
                <a:gd name="T17" fmla="*/ 0 h 785"/>
                <a:gd name="T18" fmla="*/ 688 w 967"/>
                <a:gd name="T19" fmla="*/ 225 h 785"/>
                <a:gd name="T20" fmla="*/ 694 w 967"/>
                <a:gd name="T21" fmla="*/ 307 h 785"/>
                <a:gd name="T22" fmla="*/ 967 w 967"/>
                <a:gd name="T23" fmla="*/ 458 h 785"/>
                <a:gd name="T24" fmla="*/ 926 w 967"/>
                <a:gd name="T25" fmla="*/ 50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7" h="785">
                  <a:moveTo>
                    <a:pt x="926" y="505"/>
                  </a:moveTo>
                  <a:lnTo>
                    <a:pt x="899" y="723"/>
                  </a:lnTo>
                  <a:lnTo>
                    <a:pt x="811" y="731"/>
                  </a:lnTo>
                  <a:lnTo>
                    <a:pt x="776" y="778"/>
                  </a:lnTo>
                  <a:lnTo>
                    <a:pt x="729" y="785"/>
                  </a:lnTo>
                  <a:lnTo>
                    <a:pt x="7" y="409"/>
                  </a:lnTo>
                  <a:lnTo>
                    <a:pt x="0" y="321"/>
                  </a:lnTo>
                  <a:lnTo>
                    <a:pt x="109" y="7"/>
                  </a:lnTo>
                  <a:lnTo>
                    <a:pt x="191" y="0"/>
                  </a:lnTo>
                  <a:lnTo>
                    <a:pt x="688" y="225"/>
                  </a:lnTo>
                  <a:lnTo>
                    <a:pt x="694" y="307"/>
                  </a:lnTo>
                  <a:lnTo>
                    <a:pt x="967" y="458"/>
                  </a:lnTo>
                  <a:lnTo>
                    <a:pt x="926" y="5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1" name="Freeform 513">
              <a:extLst>
                <a:ext uri="{FF2B5EF4-FFF2-40B4-BE49-F238E27FC236}">
                  <a16:creationId xmlns:a16="http://schemas.microsoft.com/office/drawing/2014/main" id="{45DD3E52-EA93-F59D-1283-A75877DF9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338"/>
              <a:ext cx="59" cy="70"/>
            </a:xfrm>
            <a:custGeom>
              <a:avLst/>
              <a:gdLst>
                <a:gd name="T0" fmla="*/ 490 w 531"/>
                <a:gd name="T1" fmla="*/ 450 h 635"/>
                <a:gd name="T2" fmla="*/ 374 w 531"/>
                <a:gd name="T3" fmla="*/ 635 h 635"/>
                <a:gd name="T4" fmla="*/ 327 w 531"/>
                <a:gd name="T5" fmla="*/ 546 h 635"/>
                <a:gd name="T6" fmla="*/ 341 w 531"/>
                <a:gd name="T7" fmla="*/ 157 h 635"/>
                <a:gd name="T8" fmla="*/ 292 w 531"/>
                <a:gd name="T9" fmla="*/ 116 h 635"/>
                <a:gd name="T10" fmla="*/ 157 w 531"/>
                <a:gd name="T11" fmla="*/ 88 h 635"/>
                <a:gd name="T12" fmla="*/ 122 w 531"/>
                <a:gd name="T13" fmla="*/ 178 h 635"/>
                <a:gd name="T14" fmla="*/ 7 w 531"/>
                <a:gd name="T15" fmla="*/ 314 h 635"/>
                <a:gd name="T16" fmla="*/ 0 w 531"/>
                <a:gd name="T17" fmla="*/ 272 h 635"/>
                <a:gd name="T18" fmla="*/ 110 w 531"/>
                <a:gd name="T19" fmla="*/ 0 h 635"/>
                <a:gd name="T20" fmla="*/ 150 w 531"/>
                <a:gd name="T21" fmla="*/ 0 h 635"/>
                <a:gd name="T22" fmla="*/ 415 w 531"/>
                <a:gd name="T23" fmla="*/ 21 h 635"/>
                <a:gd name="T24" fmla="*/ 423 w 531"/>
                <a:gd name="T25" fmla="*/ 109 h 635"/>
                <a:gd name="T26" fmla="*/ 464 w 531"/>
                <a:gd name="T27" fmla="*/ 150 h 635"/>
                <a:gd name="T28" fmla="*/ 470 w 531"/>
                <a:gd name="T29" fmla="*/ 191 h 635"/>
                <a:gd name="T30" fmla="*/ 531 w 531"/>
                <a:gd name="T31" fmla="*/ 402 h 635"/>
                <a:gd name="T32" fmla="*/ 490 w 531"/>
                <a:gd name="T33" fmla="*/ 45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1" h="635">
                  <a:moveTo>
                    <a:pt x="490" y="450"/>
                  </a:moveTo>
                  <a:lnTo>
                    <a:pt x="374" y="635"/>
                  </a:lnTo>
                  <a:lnTo>
                    <a:pt x="327" y="546"/>
                  </a:lnTo>
                  <a:lnTo>
                    <a:pt x="341" y="157"/>
                  </a:lnTo>
                  <a:lnTo>
                    <a:pt x="292" y="116"/>
                  </a:lnTo>
                  <a:lnTo>
                    <a:pt x="157" y="88"/>
                  </a:lnTo>
                  <a:lnTo>
                    <a:pt x="122" y="178"/>
                  </a:lnTo>
                  <a:lnTo>
                    <a:pt x="7" y="314"/>
                  </a:lnTo>
                  <a:lnTo>
                    <a:pt x="0" y="272"/>
                  </a:lnTo>
                  <a:lnTo>
                    <a:pt x="110" y="0"/>
                  </a:lnTo>
                  <a:lnTo>
                    <a:pt x="150" y="0"/>
                  </a:lnTo>
                  <a:lnTo>
                    <a:pt x="415" y="21"/>
                  </a:lnTo>
                  <a:lnTo>
                    <a:pt x="423" y="109"/>
                  </a:lnTo>
                  <a:lnTo>
                    <a:pt x="464" y="150"/>
                  </a:lnTo>
                  <a:lnTo>
                    <a:pt x="470" y="191"/>
                  </a:lnTo>
                  <a:lnTo>
                    <a:pt x="531" y="402"/>
                  </a:lnTo>
                  <a:lnTo>
                    <a:pt x="490" y="4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2" name="Freeform 514">
              <a:extLst>
                <a:ext uri="{FF2B5EF4-FFF2-40B4-BE49-F238E27FC236}">
                  <a16:creationId xmlns:a16="http://schemas.microsoft.com/office/drawing/2014/main" id="{761D4FC4-41E8-2AC8-EB6E-D6F10536A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3682"/>
              <a:ext cx="82" cy="271"/>
            </a:xfrm>
            <a:custGeom>
              <a:avLst/>
              <a:gdLst>
                <a:gd name="T0" fmla="*/ 708 w 741"/>
                <a:gd name="T1" fmla="*/ 2341 h 2435"/>
                <a:gd name="T2" fmla="*/ 714 w 741"/>
                <a:gd name="T3" fmla="*/ 2429 h 2435"/>
                <a:gd name="T4" fmla="*/ 626 w 741"/>
                <a:gd name="T5" fmla="*/ 2435 h 2435"/>
                <a:gd name="T6" fmla="*/ 244 w 741"/>
                <a:gd name="T7" fmla="*/ 2033 h 2435"/>
                <a:gd name="T8" fmla="*/ 204 w 741"/>
                <a:gd name="T9" fmla="*/ 1992 h 2435"/>
                <a:gd name="T10" fmla="*/ 0 w 741"/>
                <a:gd name="T11" fmla="*/ 20 h 2435"/>
                <a:gd name="T12" fmla="*/ 88 w 741"/>
                <a:gd name="T13" fmla="*/ 13 h 2435"/>
                <a:gd name="T14" fmla="*/ 211 w 741"/>
                <a:gd name="T15" fmla="*/ 0 h 2435"/>
                <a:gd name="T16" fmla="*/ 225 w 741"/>
                <a:gd name="T17" fmla="*/ 88 h 2435"/>
                <a:gd name="T18" fmla="*/ 483 w 741"/>
                <a:gd name="T19" fmla="*/ 1753 h 2435"/>
                <a:gd name="T20" fmla="*/ 489 w 741"/>
                <a:gd name="T21" fmla="*/ 1801 h 2435"/>
                <a:gd name="T22" fmla="*/ 544 w 741"/>
                <a:gd name="T23" fmla="*/ 1965 h 2435"/>
                <a:gd name="T24" fmla="*/ 592 w 741"/>
                <a:gd name="T25" fmla="*/ 2006 h 2435"/>
                <a:gd name="T26" fmla="*/ 735 w 741"/>
                <a:gd name="T27" fmla="*/ 2170 h 2435"/>
                <a:gd name="T28" fmla="*/ 735 w 741"/>
                <a:gd name="T29" fmla="*/ 2210 h 2435"/>
                <a:gd name="T30" fmla="*/ 741 w 741"/>
                <a:gd name="T31" fmla="*/ 2292 h 2435"/>
                <a:gd name="T32" fmla="*/ 708 w 741"/>
                <a:gd name="T33" fmla="*/ 2341 h 2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1" h="2435">
                  <a:moveTo>
                    <a:pt x="708" y="2341"/>
                  </a:moveTo>
                  <a:lnTo>
                    <a:pt x="714" y="2429"/>
                  </a:lnTo>
                  <a:lnTo>
                    <a:pt x="626" y="2435"/>
                  </a:lnTo>
                  <a:lnTo>
                    <a:pt x="244" y="2033"/>
                  </a:lnTo>
                  <a:lnTo>
                    <a:pt x="204" y="1992"/>
                  </a:lnTo>
                  <a:lnTo>
                    <a:pt x="0" y="20"/>
                  </a:lnTo>
                  <a:lnTo>
                    <a:pt x="88" y="13"/>
                  </a:lnTo>
                  <a:lnTo>
                    <a:pt x="211" y="0"/>
                  </a:lnTo>
                  <a:lnTo>
                    <a:pt x="225" y="88"/>
                  </a:lnTo>
                  <a:lnTo>
                    <a:pt x="483" y="1753"/>
                  </a:lnTo>
                  <a:lnTo>
                    <a:pt x="489" y="1801"/>
                  </a:lnTo>
                  <a:lnTo>
                    <a:pt x="544" y="1965"/>
                  </a:lnTo>
                  <a:lnTo>
                    <a:pt x="592" y="2006"/>
                  </a:lnTo>
                  <a:lnTo>
                    <a:pt x="735" y="2170"/>
                  </a:lnTo>
                  <a:lnTo>
                    <a:pt x="735" y="2210"/>
                  </a:lnTo>
                  <a:lnTo>
                    <a:pt x="741" y="2292"/>
                  </a:lnTo>
                  <a:lnTo>
                    <a:pt x="708" y="23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3" name="Freeform 515">
              <a:extLst>
                <a:ext uri="{FF2B5EF4-FFF2-40B4-BE49-F238E27FC236}">
                  <a16:creationId xmlns:a16="http://schemas.microsoft.com/office/drawing/2014/main" id="{8D4BF09E-1FDA-99AA-73DF-84A73AF94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3508"/>
              <a:ext cx="134" cy="34"/>
            </a:xfrm>
            <a:custGeom>
              <a:avLst/>
              <a:gdLst>
                <a:gd name="T0" fmla="*/ 1164 w 1199"/>
                <a:gd name="T1" fmla="*/ 129 h 313"/>
                <a:gd name="T2" fmla="*/ 824 w 1199"/>
                <a:gd name="T3" fmla="*/ 246 h 313"/>
                <a:gd name="T4" fmla="*/ 783 w 1199"/>
                <a:gd name="T5" fmla="*/ 246 h 313"/>
                <a:gd name="T6" fmla="*/ 436 w 1199"/>
                <a:gd name="T7" fmla="*/ 232 h 313"/>
                <a:gd name="T8" fmla="*/ 395 w 1199"/>
                <a:gd name="T9" fmla="*/ 280 h 313"/>
                <a:gd name="T10" fmla="*/ 6 w 1199"/>
                <a:gd name="T11" fmla="*/ 313 h 313"/>
                <a:gd name="T12" fmla="*/ 0 w 1199"/>
                <a:gd name="T13" fmla="*/ 225 h 313"/>
                <a:gd name="T14" fmla="*/ 1191 w 1199"/>
                <a:gd name="T15" fmla="*/ 0 h 313"/>
                <a:gd name="T16" fmla="*/ 1199 w 1199"/>
                <a:gd name="T17" fmla="*/ 82 h 313"/>
                <a:gd name="T18" fmla="*/ 1164 w 1199"/>
                <a:gd name="T19" fmla="*/ 12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9" h="313">
                  <a:moveTo>
                    <a:pt x="1164" y="129"/>
                  </a:moveTo>
                  <a:lnTo>
                    <a:pt x="824" y="246"/>
                  </a:lnTo>
                  <a:lnTo>
                    <a:pt x="783" y="246"/>
                  </a:lnTo>
                  <a:lnTo>
                    <a:pt x="436" y="232"/>
                  </a:lnTo>
                  <a:lnTo>
                    <a:pt x="395" y="280"/>
                  </a:lnTo>
                  <a:lnTo>
                    <a:pt x="6" y="313"/>
                  </a:lnTo>
                  <a:lnTo>
                    <a:pt x="0" y="225"/>
                  </a:lnTo>
                  <a:lnTo>
                    <a:pt x="1191" y="0"/>
                  </a:lnTo>
                  <a:lnTo>
                    <a:pt x="1199" y="82"/>
                  </a:lnTo>
                  <a:lnTo>
                    <a:pt x="1164" y="1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4" name="Freeform 516">
              <a:extLst>
                <a:ext uri="{FF2B5EF4-FFF2-40B4-BE49-F238E27FC236}">
                  <a16:creationId xmlns:a16="http://schemas.microsoft.com/office/drawing/2014/main" id="{2E7315C6-9F33-A4BB-F272-8821E9BC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178"/>
              <a:ext cx="66" cy="29"/>
            </a:xfrm>
            <a:custGeom>
              <a:avLst/>
              <a:gdLst>
                <a:gd name="T0" fmla="*/ 558 w 592"/>
                <a:gd name="T1" fmla="*/ 130 h 260"/>
                <a:gd name="T2" fmla="*/ 47 w 592"/>
                <a:gd name="T3" fmla="*/ 260 h 260"/>
                <a:gd name="T4" fmla="*/ 0 w 592"/>
                <a:gd name="T5" fmla="*/ 178 h 260"/>
                <a:gd name="T6" fmla="*/ 585 w 592"/>
                <a:gd name="T7" fmla="*/ 0 h 260"/>
                <a:gd name="T8" fmla="*/ 592 w 592"/>
                <a:gd name="T9" fmla="*/ 90 h 260"/>
                <a:gd name="T10" fmla="*/ 558 w 592"/>
                <a:gd name="T11" fmla="*/ 1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2" h="260">
                  <a:moveTo>
                    <a:pt x="558" y="130"/>
                  </a:moveTo>
                  <a:lnTo>
                    <a:pt x="47" y="260"/>
                  </a:lnTo>
                  <a:lnTo>
                    <a:pt x="0" y="178"/>
                  </a:lnTo>
                  <a:lnTo>
                    <a:pt x="585" y="0"/>
                  </a:lnTo>
                  <a:lnTo>
                    <a:pt x="592" y="90"/>
                  </a:lnTo>
                  <a:lnTo>
                    <a:pt x="558" y="1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5" name="Freeform 517">
              <a:extLst>
                <a:ext uri="{FF2B5EF4-FFF2-40B4-BE49-F238E27FC236}">
                  <a16:creationId xmlns:a16="http://schemas.microsoft.com/office/drawing/2014/main" id="{F1D62C65-EA51-18C1-D3E9-8530A922D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566"/>
              <a:ext cx="62" cy="65"/>
            </a:xfrm>
            <a:custGeom>
              <a:avLst/>
              <a:gdLst>
                <a:gd name="T0" fmla="*/ 517 w 558"/>
                <a:gd name="T1" fmla="*/ 348 h 587"/>
                <a:gd name="T2" fmla="*/ 319 w 558"/>
                <a:gd name="T3" fmla="*/ 580 h 587"/>
                <a:gd name="T4" fmla="*/ 278 w 558"/>
                <a:gd name="T5" fmla="*/ 587 h 587"/>
                <a:gd name="T6" fmla="*/ 54 w 558"/>
                <a:gd name="T7" fmla="*/ 477 h 587"/>
                <a:gd name="T8" fmla="*/ 47 w 558"/>
                <a:gd name="T9" fmla="*/ 430 h 587"/>
                <a:gd name="T10" fmla="*/ 47 w 558"/>
                <a:gd name="T11" fmla="*/ 389 h 587"/>
                <a:gd name="T12" fmla="*/ 0 w 558"/>
                <a:gd name="T13" fmla="*/ 348 h 587"/>
                <a:gd name="T14" fmla="*/ 20 w 558"/>
                <a:gd name="T15" fmla="*/ 89 h 587"/>
                <a:gd name="T16" fmla="*/ 108 w 558"/>
                <a:gd name="T17" fmla="*/ 81 h 587"/>
                <a:gd name="T18" fmla="*/ 190 w 558"/>
                <a:gd name="T19" fmla="*/ 28 h 587"/>
                <a:gd name="T20" fmla="*/ 198 w 558"/>
                <a:gd name="T21" fmla="*/ 75 h 587"/>
                <a:gd name="T22" fmla="*/ 218 w 558"/>
                <a:gd name="T23" fmla="*/ 375 h 587"/>
                <a:gd name="T24" fmla="*/ 259 w 558"/>
                <a:gd name="T25" fmla="*/ 369 h 587"/>
                <a:gd name="T26" fmla="*/ 251 w 558"/>
                <a:gd name="T27" fmla="*/ 287 h 587"/>
                <a:gd name="T28" fmla="*/ 340 w 558"/>
                <a:gd name="T29" fmla="*/ 279 h 587"/>
                <a:gd name="T30" fmla="*/ 408 w 558"/>
                <a:gd name="T31" fmla="*/ 14 h 587"/>
                <a:gd name="T32" fmla="*/ 538 w 558"/>
                <a:gd name="T33" fmla="*/ 0 h 587"/>
                <a:gd name="T34" fmla="*/ 558 w 558"/>
                <a:gd name="T35" fmla="*/ 307 h 587"/>
                <a:gd name="T36" fmla="*/ 517 w 558"/>
                <a:gd name="T37" fmla="*/ 3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8" h="587">
                  <a:moveTo>
                    <a:pt x="517" y="348"/>
                  </a:moveTo>
                  <a:lnTo>
                    <a:pt x="319" y="580"/>
                  </a:lnTo>
                  <a:lnTo>
                    <a:pt x="278" y="587"/>
                  </a:lnTo>
                  <a:lnTo>
                    <a:pt x="54" y="477"/>
                  </a:lnTo>
                  <a:lnTo>
                    <a:pt x="47" y="430"/>
                  </a:lnTo>
                  <a:lnTo>
                    <a:pt x="47" y="389"/>
                  </a:lnTo>
                  <a:lnTo>
                    <a:pt x="0" y="348"/>
                  </a:lnTo>
                  <a:lnTo>
                    <a:pt x="20" y="89"/>
                  </a:lnTo>
                  <a:lnTo>
                    <a:pt x="108" y="81"/>
                  </a:lnTo>
                  <a:lnTo>
                    <a:pt x="190" y="28"/>
                  </a:lnTo>
                  <a:lnTo>
                    <a:pt x="198" y="75"/>
                  </a:lnTo>
                  <a:lnTo>
                    <a:pt x="218" y="375"/>
                  </a:lnTo>
                  <a:lnTo>
                    <a:pt x="259" y="369"/>
                  </a:lnTo>
                  <a:lnTo>
                    <a:pt x="251" y="287"/>
                  </a:lnTo>
                  <a:lnTo>
                    <a:pt x="340" y="279"/>
                  </a:lnTo>
                  <a:lnTo>
                    <a:pt x="408" y="14"/>
                  </a:lnTo>
                  <a:lnTo>
                    <a:pt x="538" y="0"/>
                  </a:lnTo>
                  <a:lnTo>
                    <a:pt x="558" y="307"/>
                  </a:lnTo>
                  <a:lnTo>
                    <a:pt x="517" y="3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6" name="Freeform 518">
              <a:extLst>
                <a:ext uri="{FF2B5EF4-FFF2-40B4-BE49-F238E27FC236}">
                  <a16:creationId xmlns:a16="http://schemas.microsoft.com/office/drawing/2014/main" id="{85F36C4E-C270-4346-D5C3-847DEAF6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361"/>
              <a:ext cx="21" cy="92"/>
            </a:xfrm>
            <a:custGeom>
              <a:avLst/>
              <a:gdLst>
                <a:gd name="T0" fmla="*/ 142 w 183"/>
                <a:gd name="T1" fmla="*/ 212 h 826"/>
                <a:gd name="T2" fmla="*/ 101 w 183"/>
                <a:gd name="T3" fmla="*/ 779 h 826"/>
                <a:gd name="T4" fmla="*/ 20 w 183"/>
                <a:gd name="T5" fmla="*/ 826 h 826"/>
                <a:gd name="T6" fmla="*/ 0 w 183"/>
                <a:gd name="T7" fmla="*/ 8 h 826"/>
                <a:gd name="T8" fmla="*/ 81 w 183"/>
                <a:gd name="T9" fmla="*/ 0 h 826"/>
                <a:gd name="T10" fmla="*/ 183 w 183"/>
                <a:gd name="T11" fmla="*/ 165 h 826"/>
                <a:gd name="T12" fmla="*/ 142 w 183"/>
                <a:gd name="T13" fmla="*/ 212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826">
                  <a:moveTo>
                    <a:pt x="142" y="212"/>
                  </a:moveTo>
                  <a:lnTo>
                    <a:pt x="101" y="779"/>
                  </a:lnTo>
                  <a:lnTo>
                    <a:pt x="20" y="826"/>
                  </a:lnTo>
                  <a:lnTo>
                    <a:pt x="0" y="8"/>
                  </a:lnTo>
                  <a:lnTo>
                    <a:pt x="81" y="0"/>
                  </a:lnTo>
                  <a:lnTo>
                    <a:pt x="183" y="165"/>
                  </a:lnTo>
                  <a:lnTo>
                    <a:pt x="142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7" name="Freeform 519">
              <a:extLst>
                <a:ext uri="{FF2B5EF4-FFF2-40B4-BE49-F238E27FC236}">
                  <a16:creationId xmlns:a16="http://schemas.microsoft.com/office/drawing/2014/main" id="{BADB4A0B-EA4D-1C8C-C923-733D88C09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630"/>
              <a:ext cx="62" cy="39"/>
            </a:xfrm>
            <a:custGeom>
              <a:avLst/>
              <a:gdLst>
                <a:gd name="T0" fmla="*/ 531 w 565"/>
                <a:gd name="T1" fmla="*/ 192 h 349"/>
                <a:gd name="T2" fmla="*/ 408 w 565"/>
                <a:gd name="T3" fmla="*/ 335 h 349"/>
                <a:gd name="T4" fmla="*/ 368 w 565"/>
                <a:gd name="T5" fmla="*/ 335 h 349"/>
                <a:gd name="T6" fmla="*/ 197 w 565"/>
                <a:gd name="T7" fmla="*/ 349 h 349"/>
                <a:gd name="T8" fmla="*/ 109 w 565"/>
                <a:gd name="T9" fmla="*/ 314 h 349"/>
                <a:gd name="T10" fmla="*/ 0 w 565"/>
                <a:gd name="T11" fmla="*/ 61 h 349"/>
                <a:gd name="T12" fmla="*/ 88 w 565"/>
                <a:gd name="T13" fmla="*/ 55 h 349"/>
                <a:gd name="T14" fmla="*/ 211 w 565"/>
                <a:gd name="T15" fmla="*/ 0 h 349"/>
                <a:gd name="T16" fmla="*/ 299 w 565"/>
                <a:gd name="T17" fmla="*/ 35 h 349"/>
                <a:gd name="T18" fmla="*/ 559 w 565"/>
                <a:gd name="T19" fmla="*/ 14 h 349"/>
                <a:gd name="T20" fmla="*/ 559 w 565"/>
                <a:gd name="T21" fmla="*/ 61 h 349"/>
                <a:gd name="T22" fmla="*/ 565 w 565"/>
                <a:gd name="T23" fmla="*/ 144 h 349"/>
                <a:gd name="T24" fmla="*/ 531 w 565"/>
                <a:gd name="T25" fmla="*/ 192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5" h="349">
                  <a:moveTo>
                    <a:pt x="531" y="192"/>
                  </a:moveTo>
                  <a:lnTo>
                    <a:pt x="408" y="335"/>
                  </a:lnTo>
                  <a:lnTo>
                    <a:pt x="368" y="335"/>
                  </a:lnTo>
                  <a:lnTo>
                    <a:pt x="197" y="349"/>
                  </a:lnTo>
                  <a:lnTo>
                    <a:pt x="109" y="314"/>
                  </a:lnTo>
                  <a:lnTo>
                    <a:pt x="0" y="61"/>
                  </a:lnTo>
                  <a:lnTo>
                    <a:pt x="88" y="55"/>
                  </a:lnTo>
                  <a:lnTo>
                    <a:pt x="211" y="0"/>
                  </a:lnTo>
                  <a:lnTo>
                    <a:pt x="299" y="35"/>
                  </a:lnTo>
                  <a:lnTo>
                    <a:pt x="559" y="14"/>
                  </a:lnTo>
                  <a:lnTo>
                    <a:pt x="559" y="61"/>
                  </a:lnTo>
                  <a:lnTo>
                    <a:pt x="565" y="144"/>
                  </a:lnTo>
                  <a:lnTo>
                    <a:pt x="531" y="1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8" name="Freeform 520">
              <a:extLst>
                <a:ext uri="{FF2B5EF4-FFF2-40B4-BE49-F238E27FC236}">
                  <a16:creationId xmlns:a16="http://schemas.microsoft.com/office/drawing/2014/main" id="{B5741216-629B-A853-C9B3-2F7D09B50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3422"/>
              <a:ext cx="113" cy="33"/>
            </a:xfrm>
            <a:custGeom>
              <a:avLst/>
              <a:gdLst>
                <a:gd name="T0" fmla="*/ 974 w 1014"/>
                <a:gd name="T1" fmla="*/ 47 h 300"/>
                <a:gd name="T2" fmla="*/ 0 w 1014"/>
                <a:gd name="T3" fmla="*/ 300 h 300"/>
                <a:gd name="T4" fmla="*/ 34 w 1014"/>
                <a:gd name="T5" fmla="*/ 170 h 300"/>
                <a:gd name="T6" fmla="*/ 1014 w 1014"/>
                <a:gd name="T7" fmla="*/ 0 h 300"/>
                <a:gd name="T8" fmla="*/ 974 w 1014"/>
                <a:gd name="T9" fmla="*/ 4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4" h="300">
                  <a:moveTo>
                    <a:pt x="974" y="47"/>
                  </a:moveTo>
                  <a:lnTo>
                    <a:pt x="0" y="300"/>
                  </a:lnTo>
                  <a:lnTo>
                    <a:pt x="34" y="170"/>
                  </a:lnTo>
                  <a:lnTo>
                    <a:pt x="1014" y="0"/>
                  </a:lnTo>
                  <a:lnTo>
                    <a:pt x="974" y="4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9" name="Freeform 521">
              <a:extLst>
                <a:ext uri="{FF2B5EF4-FFF2-40B4-BE49-F238E27FC236}">
                  <a16:creationId xmlns:a16="http://schemas.microsoft.com/office/drawing/2014/main" id="{B84F6A69-78C4-FABE-7E27-1053FF97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482"/>
              <a:ext cx="13" cy="62"/>
            </a:xfrm>
            <a:custGeom>
              <a:avLst/>
              <a:gdLst>
                <a:gd name="T0" fmla="*/ 75 w 109"/>
                <a:gd name="T1" fmla="*/ 341 h 560"/>
                <a:gd name="T2" fmla="*/ 0 w 109"/>
                <a:gd name="T3" fmla="*/ 560 h 560"/>
                <a:gd name="T4" fmla="*/ 0 w 109"/>
                <a:gd name="T5" fmla="*/ 519 h 560"/>
                <a:gd name="T6" fmla="*/ 0 w 109"/>
                <a:gd name="T7" fmla="*/ 0 h 560"/>
                <a:gd name="T8" fmla="*/ 48 w 109"/>
                <a:gd name="T9" fmla="*/ 41 h 560"/>
                <a:gd name="T10" fmla="*/ 109 w 109"/>
                <a:gd name="T11" fmla="*/ 294 h 560"/>
                <a:gd name="T12" fmla="*/ 75 w 109"/>
                <a:gd name="T13" fmla="*/ 341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60">
                  <a:moveTo>
                    <a:pt x="75" y="341"/>
                  </a:moveTo>
                  <a:lnTo>
                    <a:pt x="0" y="560"/>
                  </a:lnTo>
                  <a:lnTo>
                    <a:pt x="0" y="519"/>
                  </a:lnTo>
                  <a:lnTo>
                    <a:pt x="0" y="0"/>
                  </a:lnTo>
                  <a:lnTo>
                    <a:pt x="48" y="41"/>
                  </a:lnTo>
                  <a:lnTo>
                    <a:pt x="109" y="294"/>
                  </a:lnTo>
                  <a:lnTo>
                    <a:pt x="75" y="3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0" name="Freeform 522">
              <a:extLst>
                <a:ext uri="{FF2B5EF4-FFF2-40B4-BE49-F238E27FC236}">
                  <a16:creationId xmlns:a16="http://schemas.microsoft.com/office/drawing/2014/main" id="{99DFD116-5647-914D-D430-4FF3E386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3480"/>
              <a:ext cx="119" cy="24"/>
            </a:xfrm>
            <a:custGeom>
              <a:avLst/>
              <a:gdLst>
                <a:gd name="T0" fmla="*/ 1035 w 1069"/>
                <a:gd name="T1" fmla="*/ 41 h 212"/>
                <a:gd name="T2" fmla="*/ 7 w 1069"/>
                <a:gd name="T3" fmla="*/ 212 h 212"/>
                <a:gd name="T4" fmla="*/ 0 w 1069"/>
                <a:gd name="T5" fmla="*/ 82 h 212"/>
                <a:gd name="T6" fmla="*/ 1069 w 1069"/>
                <a:gd name="T7" fmla="*/ 0 h 212"/>
                <a:gd name="T8" fmla="*/ 1035 w 1069"/>
                <a:gd name="T9" fmla="*/ 4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9" h="212">
                  <a:moveTo>
                    <a:pt x="1035" y="41"/>
                  </a:moveTo>
                  <a:lnTo>
                    <a:pt x="7" y="212"/>
                  </a:lnTo>
                  <a:lnTo>
                    <a:pt x="0" y="82"/>
                  </a:lnTo>
                  <a:lnTo>
                    <a:pt x="1069" y="0"/>
                  </a:lnTo>
                  <a:lnTo>
                    <a:pt x="1035" y="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1" name="Freeform 523">
              <a:extLst>
                <a:ext uri="{FF2B5EF4-FFF2-40B4-BE49-F238E27FC236}">
                  <a16:creationId xmlns:a16="http://schemas.microsoft.com/office/drawing/2014/main" id="{32E0F444-0C0C-38EB-0A53-914358CA1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3370"/>
              <a:ext cx="106" cy="37"/>
            </a:xfrm>
            <a:custGeom>
              <a:avLst/>
              <a:gdLst>
                <a:gd name="T0" fmla="*/ 906 w 947"/>
                <a:gd name="T1" fmla="*/ 137 h 334"/>
                <a:gd name="T2" fmla="*/ 14 w 947"/>
                <a:gd name="T3" fmla="*/ 334 h 334"/>
                <a:gd name="T4" fmla="*/ 0 w 947"/>
                <a:gd name="T5" fmla="*/ 204 h 334"/>
                <a:gd name="T6" fmla="*/ 940 w 947"/>
                <a:gd name="T7" fmla="*/ 0 h 334"/>
                <a:gd name="T8" fmla="*/ 947 w 947"/>
                <a:gd name="T9" fmla="*/ 89 h 334"/>
                <a:gd name="T10" fmla="*/ 906 w 947"/>
                <a:gd name="T11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7" h="334">
                  <a:moveTo>
                    <a:pt x="906" y="137"/>
                  </a:moveTo>
                  <a:lnTo>
                    <a:pt x="14" y="334"/>
                  </a:lnTo>
                  <a:lnTo>
                    <a:pt x="0" y="204"/>
                  </a:lnTo>
                  <a:lnTo>
                    <a:pt x="940" y="0"/>
                  </a:lnTo>
                  <a:lnTo>
                    <a:pt x="947" y="89"/>
                  </a:lnTo>
                  <a:lnTo>
                    <a:pt x="906" y="13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2" name="Freeform 524">
              <a:extLst>
                <a:ext uri="{FF2B5EF4-FFF2-40B4-BE49-F238E27FC236}">
                  <a16:creationId xmlns:a16="http://schemas.microsoft.com/office/drawing/2014/main" id="{A7C71687-FEDE-B544-38EE-A774836C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3327"/>
              <a:ext cx="95" cy="36"/>
            </a:xfrm>
            <a:custGeom>
              <a:avLst/>
              <a:gdLst>
                <a:gd name="T0" fmla="*/ 810 w 851"/>
                <a:gd name="T1" fmla="*/ 129 h 327"/>
                <a:gd name="T2" fmla="*/ 8 w 851"/>
                <a:gd name="T3" fmla="*/ 327 h 327"/>
                <a:gd name="T4" fmla="*/ 0 w 851"/>
                <a:gd name="T5" fmla="*/ 198 h 327"/>
                <a:gd name="T6" fmla="*/ 845 w 851"/>
                <a:gd name="T7" fmla="*/ 0 h 327"/>
                <a:gd name="T8" fmla="*/ 851 w 851"/>
                <a:gd name="T9" fmla="*/ 82 h 327"/>
                <a:gd name="T10" fmla="*/ 810 w 851"/>
                <a:gd name="T11" fmla="*/ 12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1" h="327">
                  <a:moveTo>
                    <a:pt x="810" y="129"/>
                  </a:moveTo>
                  <a:lnTo>
                    <a:pt x="8" y="327"/>
                  </a:lnTo>
                  <a:lnTo>
                    <a:pt x="0" y="198"/>
                  </a:lnTo>
                  <a:lnTo>
                    <a:pt x="845" y="0"/>
                  </a:lnTo>
                  <a:lnTo>
                    <a:pt x="851" y="82"/>
                  </a:lnTo>
                  <a:lnTo>
                    <a:pt x="810" y="1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3" name="Freeform 525">
              <a:extLst>
                <a:ext uri="{FF2B5EF4-FFF2-40B4-BE49-F238E27FC236}">
                  <a16:creationId xmlns:a16="http://schemas.microsoft.com/office/drawing/2014/main" id="{3DE9A0C1-D065-2F80-8191-26B32D4C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3145"/>
              <a:ext cx="94" cy="32"/>
            </a:xfrm>
            <a:custGeom>
              <a:avLst/>
              <a:gdLst>
                <a:gd name="T0" fmla="*/ 810 w 845"/>
                <a:gd name="T1" fmla="*/ 88 h 286"/>
                <a:gd name="T2" fmla="*/ 0 w 845"/>
                <a:gd name="T3" fmla="*/ 286 h 286"/>
                <a:gd name="T4" fmla="*/ 35 w 845"/>
                <a:gd name="T5" fmla="*/ 156 h 286"/>
                <a:gd name="T6" fmla="*/ 845 w 845"/>
                <a:gd name="T7" fmla="*/ 0 h 286"/>
                <a:gd name="T8" fmla="*/ 810 w 845"/>
                <a:gd name="T9" fmla="*/ 8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5" h="286">
                  <a:moveTo>
                    <a:pt x="810" y="88"/>
                  </a:moveTo>
                  <a:lnTo>
                    <a:pt x="0" y="286"/>
                  </a:lnTo>
                  <a:lnTo>
                    <a:pt x="35" y="156"/>
                  </a:lnTo>
                  <a:lnTo>
                    <a:pt x="845" y="0"/>
                  </a:lnTo>
                  <a:lnTo>
                    <a:pt x="810" y="8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4" name="Freeform 526">
              <a:extLst>
                <a:ext uri="{FF2B5EF4-FFF2-40B4-BE49-F238E27FC236}">
                  <a16:creationId xmlns:a16="http://schemas.microsoft.com/office/drawing/2014/main" id="{D13255E0-5D3C-4D4D-2A28-5C9F9F44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031"/>
              <a:ext cx="43" cy="17"/>
            </a:xfrm>
            <a:custGeom>
              <a:avLst/>
              <a:gdLst>
                <a:gd name="T0" fmla="*/ 354 w 394"/>
                <a:gd name="T1" fmla="*/ 129 h 157"/>
                <a:gd name="T2" fmla="*/ 54 w 394"/>
                <a:gd name="T3" fmla="*/ 157 h 157"/>
                <a:gd name="T4" fmla="*/ 0 w 394"/>
                <a:gd name="T5" fmla="*/ 74 h 157"/>
                <a:gd name="T6" fmla="*/ 388 w 394"/>
                <a:gd name="T7" fmla="*/ 0 h 157"/>
                <a:gd name="T8" fmla="*/ 394 w 394"/>
                <a:gd name="T9" fmla="*/ 82 h 157"/>
                <a:gd name="T10" fmla="*/ 354 w 394"/>
                <a:gd name="T11" fmla="*/ 12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4" h="157">
                  <a:moveTo>
                    <a:pt x="354" y="129"/>
                  </a:moveTo>
                  <a:lnTo>
                    <a:pt x="54" y="157"/>
                  </a:lnTo>
                  <a:lnTo>
                    <a:pt x="0" y="74"/>
                  </a:lnTo>
                  <a:lnTo>
                    <a:pt x="388" y="0"/>
                  </a:lnTo>
                  <a:lnTo>
                    <a:pt x="394" y="82"/>
                  </a:lnTo>
                  <a:lnTo>
                    <a:pt x="354" y="1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5" name="Freeform 527">
              <a:extLst>
                <a:ext uri="{FF2B5EF4-FFF2-40B4-BE49-F238E27FC236}">
                  <a16:creationId xmlns:a16="http://schemas.microsoft.com/office/drawing/2014/main" id="{BF10FF34-8996-427E-4DA7-5E0DFD8B9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3084"/>
              <a:ext cx="86" cy="35"/>
            </a:xfrm>
            <a:custGeom>
              <a:avLst/>
              <a:gdLst>
                <a:gd name="T0" fmla="*/ 728 w 769"/>
                <a:gd name="T1" fmla="*/ 129 h 320"/>
                <a:gd name="T2" fmla="*/ 13 w 769"/>
                <a:gd name="T3" fmla="*/ 320 h 320"/>
                <a:gd name="T4" fmla="*/ 0 w 769"/>
                <a:gd name="T5" fmla="*/ 190 h 320"/>
                <a:gd name="T6" fmla="*/ 761 w 769"/>
                <a:gd name="T7" fmla="*/ 0 h 320"/>
                <a:gd name="T8" fmla="*/ 769 w 769"/>
                <a:gd name="T9" fmla="*/ 82 h 320"/>
                <a:gd name="T10" fmla="*/ 728 w 769"/>
                <a:gd name="T11" fmla="*/ 12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9" h="320">
                  <a:moveTo>
                    <a:pt x="728" y="129"/>
                  </a:moveTo>
                  <a:lnTo>
                    <a:pt x="13" y="320"/>
                  </a:lnTo>
                  <a:lnTo>
                    <a:pt x="0" y="190"/>
                  </a:lnTo>
                  <a:lnTo>
                    <a:pt x="761" y="0"/>
                  </a:lnTo>
                  <a:lnTo>
                    <a:pt x="769" y="82"/>
                  </a:lnTo>
                  <a:lnTo>
                    <a:pt x="728" y="12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6" name="Freeform 528">
              <a:extLst>
                <a:ext uri="{FF2B5EF4-FFF2-40B4-BE49-F238E27FC236}">
                  <a16:creationId xmlns:a16="http://schemas.microsoft.com/office/drawing/2014/main" id="{900FA89D-F4CC-6C78-00E7-BB3F1AA4B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3042"/>
              <a:ext cx="29" cy="14"/>
            </a:xfrm>
            <a:custGeom>
              <a:avLst/>
              <a:gdLst>
                <a:gd name="T0" fmla="*/ 224 w 264"/>
                <a:gd name="T1" fmla="*/ 109 h 130"/>
                <a:gd name="T2" fmla="*/ 12 w 264"/>
                <a:gd name="T3" fmla="*/ 130 h 130"/>
                <a:gd name="T4" fmla="*/ 0 w 264"/>
                <a:gd name="T5" fmla="*/ 0 h 130"/>
                <a:gd name="T6" fmla="*/ 264 w 264"/>
                <a:gd name="T7" fmla="*/ 62 h 130"/>
                <a:gd name="T8" fmla="*/ 224 w 264"/>
                <a:gd name="T9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30">
                  <a:moveTo>
                    <a:pt x="224" y="109"/>
                  </a:moveTo>
                  <a:lnTo>
                    <a:pt x="12" y="130"/>
                  </a:lnTo>
                  <a:lnTo>
                    <a:pt x="0" y="0"/>
                  </a:lnTo>
                  <a:lnTo>
                    <a:pt x="264" y="62"/>
                  </a:lnTo>
                  <a:lnTo>
                    <a:pt x="224" y="10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7" name="Freeform 529">
              <a:extLst>
                <a:ext uri="{FF2B5EF4-FFF2-40B4-BE49-F238E27FC236}">
                  <a16:creationId xmlns:a16="http://schemas.microsoft.com/office/drawing/2014/main" id="{BCE36A91-990D-E4E4-8ACF-15847157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3198"/>
              <a:ext cx="44" cy="18"/>
            </a:xfrm>
            <a:custGeom>
              <a:avLst/>
              <a:gdLst>
                <a:gd name="T0" fmla="*/ 354 w 395"/>
                <a:gd name="T1" fmla="*/ 136 h 164"/>
                <a:gd name="T2" fmla="*/ 13 w 395"/>
                <a:gd name="T3" fmla="*/ 164 h 164"/>
                <a:gd name="T4" fmla="*/ 0 w 395"/>
                <a:gd name="T5" fmla="*/ 34 h 164"/>
                <a:gd name="T6" fmla="*/ 388 w 395"/>
                <a:gd name="T7" fmla="*/ 0 h 164"/>
                <a:gd name="T8" fmla="*/ 395 w 395"/>
                <a:gd name="T9" fmla="*/ 89 h 164"/>
                <a:gd name="T10" fmla="*/ 354 w 395"/>
                <a:gd name="T11" fmla="*/ 1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64">
                  <a:moveTo>
                    <a:pt x="354" y="136"/>
                  </a:moveTo>
                  <a:lnTo>
                    <a:pt x="13" y="164"/>
                  </a:lnTo>
                  <a:lnTo>
                    <a:pt x="0" y="34"/>
                  </a:lnTo>
                  <a:lnTo>
                    <a:pt x="388" y="0"/>
                  </a:lnTo>
                  <a:lnTo>
                    <a:pt x="395" y="89"/>
                  </a:lnTo>
                  <a:lnTo>
                    <a:pt x="354" y="13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73939" name="Picture 531">
            <a:extLst>
              <a:ext uri="{FF2B5EF4-FFF2-40B4-BE49-F238E27FC236}">
                <a16:creationId xmlns:a16="http://schemas.microsoft.com/office/drawing/2014/main" id="{5D3D2E70-9A30-06C1-2A26-F590579FA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245225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3940" name="Picture 532">
            <a:extLst>
              <a:ext uri="{FF2B5EF4-FFF2-40B4-BE49-F238E27FC236}">
                <a16:creationId xmlns:a16="http://schemas.microsoft.com/office/drawing/2014/main" id="{0FF2E10B-94E0-7C31-5F14-357D3E5B25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2626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3941" name="AutoShape 53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9D0314F-7053-B6F6-9AEE-8548C6B7E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66294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2" name="AutoShape 53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7CB9B64-EDF0-465B-05E2-5995A6BCE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66294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3" name="AutoShape 5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2B24691-46EB-725C-96DC-C741A6783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6294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4" name="AutoShape 5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4B261C2-5B29-766A-7019-AF9B7BBB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66294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5" name="AutoShape 53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BD3C60D-452D-65C7-A6C8-F085EA116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6294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6" name="AutoShape 53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5EBB308-99A6-AFC1-1D35-919301579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66294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7" name="AutoShape 53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D86EA5C-9598-3D70-6104-CEA6E4C80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66294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948" name="AutoShape 54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85E6262-3BFD-4D57-A792-3C1274985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6294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spd="med">
    <p:dissolv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2">
            <a:extLst>
              <a:ext uri="{FF2B5EF4-FFF2-40B4-BE49-F238E27FC236}">
                <a16:creationId xmlns:a16="http://schemas.microsoft.com/office/drawing/2014/main" id="{19CC7C68-54BA-3CE6-5222-8FF3CF9B9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41029" name="Picture 5">
            <a:extLst>
              <a:ext uri="{FF2B5EF4-FFF2-40B4-BE49-F238E27FC236}">
                <a16:creationId xmlns:a16="http://schemas.microsoft.com/office/drawing/2014/main" id="{3A9E5A9D-641B-117E-8F96-117821C8D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33388"/>
            <a:ext cx="8458200" cy="5846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1040" name="Picture 16">
            <a:extLst>
              <a:ext uri="{FF2B5EF4-FFF2-40B4-BE49-F238E27FC236}">
                <a16:creationId xmlns:a16="http://schemas.microsoft.com/office/drawing/2014/main" id="{10A27C0A-18FF-EE05-8840-05470264D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1041" name="Picture 17">
            <a:extLst>
              <a:ext uri="{FF2B5EF4-FFF2-40B4-BE49-F238E27FC236}">
                <a16:creationId xmlns:a16="http://schemas.microsoft.com/office/drawing/2014/main" id="{9D1F4C70-4D23-E7B6-DFFF-35560CE818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1042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DAD5332-84AF-E7EB-06DC-71BB3225E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3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300E63D-3535-E5F8-148D-2E7566786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6DFED35-4058-C0D7-4A1F-0DBAA2AE5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5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E853D3B-34B0-8E20-558E-3B310934D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6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46349B2-09F8-8D31-DD42-76C64F609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7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52ED11C-0614-1BDE-CA97-29D8A7C71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8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E82BD3D-99A4-E647-5141-3FEB4C2D1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1049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63DB7E5-DA41-7235-003A-1E9B92D50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954" name="Group 2">
            <a:extLst>
              <a:ext uri="{FF2B5EF4-FFF2-40B4-BE49-F238E27FC236}">
                <a16:creationId xmlns:a16="http://schemas.microsoft.com/office/drawing/2014/main" id="{172793E7-729A-86ED-954E-4F875316D58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7955" name="Rectangle 3">
              <a:extLst>
                <a:ext uri="{FF2B5EF4-FFF2-40B4-BE49-F238E27FC236}">
                  <a16:creationId xmlns:a16="http://schemas.microsoft.com/office/drawing/2014/main" id="{63699A9E-40DE-F1B4-77A3-534A01BCC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6" name="Rectangle 4">
              <a:extLst>
                <a:ext uri="{FF2B5EF4-FFF2-40B4-BE49-F238E27FC236}">
                  <a16:creationId xmlns:a16="http://schemas.microsoft.com/office/drawing/2014/main" id="{1CEA398B-4A53-182E-38EB-A481EFB9D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7" name="Freeform 5">
              <a:extLst>
                <a:ext uri="{FF2B5EF4-FFF2-40B4-BE49-F238E27FC236}">
                  <a16:creationId xmlns:a16="http://schemas.microsoft.com/office/drawing/2014/main" id="{2CFA1BED-80A8-7DB4-38DF-BF2D3FBF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8" name="Freeform 6">
              <a:extLst>
                <a:ext uri="{FF2B5EF4-FFF2-40B4-BE49-F238E27FC236}">
                  <a16:creationId xmlns:a16="http://schemas.microsoft.com/office/drawing/2014/main" id="{335B2537-8AA0-032C-91F7-9B2BFEA82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9" name="Freeform 7">
              <a:extLst>
                <a:ext uri="{FF2B5EF4-FFF2-40B4-BE49-F238E27FC236}">
                  <a16:creationId xmlns:a16="http://schemas.microsoft.com/office/drawing/2014/main" id="{78538FE2-8009-B101-FE73-881DE54C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0" name="Freeform 8">
              <a:extLst>
                <a:ext uri="{FF2B5EF4-FFF2-40B4-BE49-F238E27FC236}">
                  <a16:creationId xmlns:a16="http://schemas.microsoft.com/office/drawing/2014/main" id="{44DB6143-8917-F1C9-26A9-90A9C617E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1" name="Freeform 9">
              <a:extLst>
                <a:ext uri="{FF2B5EF4-FFF2-40B4-BE49-F238E27FC236}">
                  <a16:creationId xmlns:a16="http://schemas.microsoft.com/office/drawing/2014/main" id="{2890D578-9526-0175-72DA-F81FFC5B7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2" name="Freeform 10">
              <a:extLst>
                <a:ext uri="{FF2B5EF4-FFF2-40B4-BE49-F238E27FC236}">
                  <a16:creationId xmlns:a16="http://schemas.microsoft.com/office/drawing/2014/main" id="{91174052-8E07-9AFF-7022-D096BD1F1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3" name="Freeform 11">
              <a:extLst>
                <a:ext uri="{FF2B5EF4-FFF2-40B4-BE49-F238E27FC236}">
                  <a16:creationId xmlns:a16="http://schemas.microsoft.com/office/drawing/2014/main" id="{513A709D-750D-65B4-0944-DAB62959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4" name="Freeform 12">
              <a:extLst>
                <a:ext uri="{FF2B5EF4-FFF2-40B4-BE49-F238E27FC236}">
                  <a16:creationId xmlns:a16="http://schemas.microsoft.com/office/drawing/2014/main" id="{7062F517-1734-140C-FB3D-87F2A8D04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7965" name="Rectangle 13">
            <a:extLst>
              <a:ext uri="{FF2B5EF4-FFF2-40B4-BE49-F238E27FC236}">
                <a16:creationId xmlns:a16="http://schemas.microsoft.com/office/drawing/2014/main" id="{0E58ABB8-D8B1-C5F4-52AC-EE70E445C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37966" name="Text Box 14">
            <a:extLst>
              <a:ext uri="{FF2B5EF4-FFF2-40B4-BE49-F238E27FC236}">
                <a16:creationId xmlns:a16="http://schemas.microsoft.com/office/drawing/2014/main" id="{7BB3FFD7-79A9-073F-244B-1A3DCEA38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o Sangrado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7967" name="Picture 15">
            <a:extLst>
              <a:ext uri="{FF2B5EF4-FFF2-40B4-BE49-F238E27FC236}">
                <a16:creationId xmlns:a16="http://schemas.microsoft.com/office/drawing/2014/main" id="{CECA846D-AC95-5156-C403-E246492175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9175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7968" name="Text Box 16">
            <a:extLst>
              <a:ext uri="{FF2B5EF4-FFF2-40B4-BE49-F238E27FC236}">
                <a16:creationId xmlns:a16="http://schemas.microsoft.com/office/drawing/2014/main" id="{271B0D1C-905D-E918-C87B-F264C8201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2212975"/>
            <a:ext cx="7710487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Fuga o salida de sangre de los vasos sanguíneos y del corazón.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637969" name="Picture 17">
            <a:extLst>
              <a:ext uri="{FF2B5EF4-FFF2-40B4-BE49-F238E27FC236}">
                <a16:creationId xmlns:a16="http://schemas.microsoft.com/office/drawing/2014/main" id="{BAA1E889-51A8-FF38-1E1E-62EE9BFDE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124325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7970" name="Text Box 18">
            <a:extLst>
              <a:ext uri="{FF2B5EF4-FFF2-40B4-BE49-F238E27FC236}">
                <a16:creationId xmlns:a16="http://schemas.microsoft.com/office/drawing/2014/main" id="{0C31AE4D-360A-70DF-03E2-F94C5D387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4048125"/>
            <a:ext cx="7710487" cy="190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Salida de sangre cuando se rompe la pared de uno o más vasos sanguíneos.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637981" name="Picture 29">
            <a:extLst>
              <a:ext uri="{FF2B5EF4-FFF2-40B4-BE49-F238E27FC236}">
                <a16:creationId xmlns:a16="http://schemas.microsoft.com/office/drawing/2014/main" id="{34E642F5-A88F-776F-ECDA-606313260D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7982" name="Picture 30">
            <a:extLst>
              <a:ext uri="{FF2B5EF4-FFF2-40B4-BE49-F238E27FC236}">
                <a16:creationId xmlns:a16="http://schemas.microsoft.com/office/drawing/2014/main" id="{8502806C-2EB8-6DC7-95CC-D757D9E84A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7983" name="AutoShape 3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92745E3-4458-A13F-6991-25FA8E4FD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4" name="AutoShape 3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8C0B36D-8994-965A-704F-D8C088859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5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6DE86C5-0C43-A270-AF79-AEC7C89A4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6" name="AutoShape 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D89BAC3-E977-0495-BEA7-1B441988D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7" name="AutoShape 3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C5C10C6-F052-240F-4063-D53EC0134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8" name="AutoShape 3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7A7B508-E2AA-2F86-A32F-58080E3E7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89" name="AutoShape 3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E4DCA4D-4D1C-2F97-56D2-9B364445C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990" name="AutoShape 3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38C1B12-9BC4-4063-9DDA-6CB96C23A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930" name="Group 2">
            <a:extLst>
              <a:ext uri="{FF2B5EF4-FFF2-40B4-BE49-F238E27FC236}">
                <a16:creationId xmlns:a16="http://schemas.microsoft.com/office/drawing/2014/main" id="{7E8ED58D-63AE-1EC0-6B10-8277E02ECAC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6931" name="Rectangle 3">
              <a:extLst>
                <a:ext uri="{FF2B5EF4-FFF2-40B4-BE49-F238E27FC236}">
                  <a16:creationId xmlns:a16="http://schemas.microsoft.com/office/drawing/2014/main" id="{FAC09DC9-8E05-5BB5-52AE-EA906B93D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2" name="Rectangle 4">
              <a:extLst>
                <a:ext uri="{FF2B5EF4-FFF2-40B4-BE49-F238E27FC236}">
                  <a16:creationId xmlns:a16="http://schemas.microsoft.com/office/drawing/2014/main" id="{66647590-B822-FF2E-04B7-9B8418CC8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3" name="Freeform 5">
              <a:extLst>
                <a:ext uri="{FF2B5EF4-FFF2-40B4-BE49-F238E27FC236}">
                  <a16:creationId xmlns:a16="http://schemas.microsoft.com/office/drawing/2014/main" id="{7195F7F9-69F8-138C-1445-1AC22710F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4" name="Freeform 6">
              <a:extLst>
                <a:ext uri="{FF2B5EF4-FFF2-40B4-BE49-F238E27FC236}">
                  <a16:creationId xmlns:a16="http://schemas.microsoft.com/office/drawing/2014/main" id="{A147FF3A-E059-A836-3821-16F479802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5" name="Freeform 7">
              <a:extLst>
                <a:ext uri="{FF2B5EF4-FFF2-40B4-BE49-F238E27FC236}">
                  <a16:creationId xmlns:a16="http://schemas.microsoft.com/office/drawing/2014/main" id="{4397A3B9-F67E-0897-9126-14FDCC08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6" name="Freeform 8">
              <a:extLst>
                <a:ext uri="{FF2B5EF4-FFF2-40B4-BE49-F238E27FC236}">
                  <a16:creationId xmlns:a16="http://schemas.microsoft.com/office/drawing/2014/main" id="{7181FBA0-302C-246E-C887-4474BD406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7" name="Freeform 9">
              <a:extLst>
                <a:ext uri="{FF2B5EF4-FFF2-40B4-BE49-F238E27FC236}">
                  <a16:creationId xmlns:a16="http://schemas.microsoft.com/office/drawing/2014/main" id="{237AA613-D36F-F6C4-380A-B27C85A9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8" name="Freeform 10">
              <a:extLst>
                <a:ext uri="{FF2B5EF4-FFF2-40B4-BE49-F238E27FC236}">
                  <a16:creationId xmlns:a16="http://schemas.microsoft.com/office/drawing/2014/main" id="{D30DBAC5-04D6-A429-DDC3-9D6E494F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9" name="Freeform 11">
              <a:extLst>
                <a:ext uri="{FF2B5EF4-FFF2-40B4-BE49-F238E27FC236}">
                  <a16:creationId xmlns:a16="http://schemas.microsoft.com/office/drawing/2014/main" id="{2E6C1E4B-8953-F938-3668-45AECDE9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40" name="Freeform 12">
              <a:extLst>
                <a:ext uri="{FF2B5EF4-FFF2-40B4-BE49-F238E27FC236}">
                  <a16:creationId xmlns:a16="http://schemas.microsoft.com/office/drawing/2014/main" id="{37A7012C-58F1-808A-FC29-75B07C1B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6941" name="Rectangle 13">
            <a:extLst>
              <a:ext uri="{FF2B5EF4-FFF2-40B4-BE49-F238E27FC236}">
                <a16:creationId xmlns:a16="http://schemas.microsoft.com/office/drawing/2014/main" id="{694B8689-E100-C634-4D33-2B8A5C3C1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Externa o Interna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36942" name="Text Box 14">
            <a:extLst>
              <a:ext uri="{FF2B5EF4-FFF2-40B4-BE49-F238E27FC236}">
                <a16:creationId xmlns:a16="http://schemas.microsoft.com/office/drawing/2014/main" id="{7E5D79ED-002A-8BA3-498A-8B1E7ECA3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Formas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6943" name="Picture 15">
            <a:extLst>
              <a:ext uri="{FF2B5EF4-FFF2-40B4-BE49-F238E27FC236}">
                <a16:creationId xmlns:a16="http://schemas.microsoft.com/office/drawing/2014/main" id="{EFDA67E4-7A2F-B77F-6376-06EB67EB6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905000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6944" name="Text Box 16">
            <a:extLst>
              <a:ext uri="{FF2B5EF4-FFF2-40B4-BE49-F238E27FC236}">
                <a16:creationId xmlns:a16="http://schemas.microsoft.com/office/drawing/2014/main" id="{EC5AEA66-D33A-6FD5-F690-EE4B4EF3D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828800"/>
            <a:ext cx="7542212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Externa:</a:t>
            </a:r>
          </a:p>
          <a:p>
            <a:pPr>
              <a:lnSpc>
                <a:spcPct val="90000"/>
              </a:lnSpc>
            </a:pP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636945" name="Picture 17">
            <a:extLst>
              <a:ext uri="{FF2B5EF4-FFF2-40B4-BE49-F238E27FC236}">
                <a16:creationId xmlns:a16="http://schemas.microsoft.com/office/drawing/2014/main" id="{86994A0D-8BDF-FFEF-13A1-0298D694E6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343400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6946" name="Text Box 18">
            <a:extLst>
              <a:ext uri="{FF2B5EF4-FFF2-40B4-BE49-F238E27FC236}">
                <a16:creationId xmlns:a16="http://schemas.microsoft.com/office/drawing/2014/main" id="{40E849EB-9AA5-BF5D-A765-0AD04855EA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4267200"/>
            <a:ext cx="7542212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Interna:</a:t>
            </a:r>
          </a:p>
          <a:p>
            <a:pPr>
              <a:lnSpc>
                <a:spcPct val="90000"/>
              </a:lnSpc>
            </a:pP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sp>
        <p:nvSpPr>
          <p:cNvPr id="636947" name="Text Box 19">
            <a:extLst>
              <a:ext uri="{FF2B5EF4-FFF2-40B4-BE49-F238E27FC236}">
                <a16:creationId xmlns:a16="http://schemas.microsoft.com/office/drawing/2014/main" id="{90C9E561-497F-7B17-0B23-879F8AB4F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584450"/>
            <a:ext cx="7696200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Derrame de sangre sobre la superficie del cuerpo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sp>
        <p:nvSpPr>
          <p:cNvPr id="636948" name="Text Box 20">
            <a:extLst>
              <a:ext uri="{FF2B5EF4-FFF2-40B4-BE49-F238E27FC236}">
                <a16:creationId xmlns:a16="http://schemas.microsoft.com/office/drawing/2014/main" id="{F273D5A7-A18F-4DFF-9B02-3E2893017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029200"/>
            <a:ext cx="7696200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</a:rPr>
              <a:t>Derrame de sangre en las cavidades del cuerpo</a:t>
            </a:r>
            <a:endParaRPr kumimoji="0" lang="en-US" altLang="en-US" sz="4400" i="1">
              <a:solidFill>
                <a:schemeClr val="tx1"/>
              </a:solidFill>
              <a:effectLst/>
            </a:endParaRPr>
          </a:p>
        </p:txBody>
      </p:sp>
      <p:pic>
        <p:nvPicPr>
          <p:cNvPr id="636959" name="Picture 31">
            <a:extLst>
              <a:ext uri="{FF2B5EF4-FFF2-40B4-BE49-F238E27FC236}">
                <a16:creationId xmlns:a16="http://schemas.microsoft.com/office/drawing/2014/main" id="{9649326A-D5DA-3C7E-85A7-C39835224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6960" name="Picture 32">
            <a:extLst>
              <a:ext uri="{FF2B5EF4-FFF2-40B4-BE49-F238E27FC236}">
                <a16:creationId xmlns:a16="http://schemas.microsoft.com/office/drawing/2014/main" id="{8F780973-9681-B88A-13CD-9A0B5CFF61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6961" name="AutoShape 3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71FFEED-9B69-23DE-9DC4-9DB91BC31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2" name="AutoShape 3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C898FC0-BB2F-4A8C-EB48-28BF80568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3" name="AutoShape 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5F1EC1D-2053-1EA1-054F-6A9017EF4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4" name="AutoShape 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3E5634E-85F4-23B2-378F-C114077B2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5" name="AutoShape 3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CFD30CA-74D8-F3C1-CDAB-0AD997A4F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6" name="AutoShape 3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2AE9712-4177-6B71-14C3-22BA68118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7" name="AutoShape 3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905AFF0-B6DA-516E-F5CE-D87795D55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968" name="AutoShape 4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B68C45E-8C32-D5EB-686D-A315072FE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834" name="Group 2">
            <a:extLst>
              <a:ext uri="{FF2B5EF4-FFF2-40B4-BE49-F238E27FC236}">
                <a16:creationId xmlns:a16="http://schemas.microsoft.com/office/drawing/2014/main" id="{06EEF813-0001-017A-6688-6610B16CAAC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2835" name="Rectangle 3">
              <a:extLst>
                <a:ext uri="{FF2B5EF4-FFF2-40B4-BE49-F238E27FC236}">
                  <a16:creationId xmlns:a16="http://schemas.microsoft.com/office/drawing/2014/main" id="{1228619B-E612-5E29-B624-E7F899AFD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36" name="Rectangle 4">
              <a:extLst>
                <a:ext uri="{FF2B5EF4-FFF2-40B4-BE49-F238E27FC236}">
                  <a16:creationId xmlns:a16="http://schemas.microsoft.com/office/drawing/2014/main" id="{D66B0BDA-F012-4B7B-2D3E-7DAFA4D65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37" name="Freeform 5">
              <a:extLst>
                <a:ext uri="{FF2B5EF4-FFF2-40B4-BE49-F238E27FC236}">
                  <a16:creationId xmlns:a16="http://schemas.microsoft.com/office/drawing/2014/main" id="{F8194A71-BD0A-46EE-B567-C6C37F779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38" name="Freeform 6">
              <a:extLst>
                <a:ext uri="{FF2B5EF4-FFF2-40B4-BE49-F238E27FC236}">
                  <a16:creationId xmlns:a16="http://schemas.microsoft.com/office/drawing/2014/main" id="{9092CC8C-0C24-7B7C-F3AD-A637C726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39" name="Freeform 7">
              <a:extLst>
                <a:ext uri="{FF2B5EF4-FFF2-40B4-BE49-F238E27FC236}">
                  <a16:creationId xmlns:a16="http://schemas.microsoft.com/office/drawing/2014/main" id="{EEE5031B-2DEE-368D-FB9C-292BCA2F8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40" name="Freeform 8">
              <a:extLst>
                <a:ext uri="{FF2B5EF4-FFF2-40B4-BE49-F238E27FC236}">
                  <a16:creationId xmlns:a16="http://schemas.microsoft.com/office/drawing/2014/main" id="{53DF7333-7A07-432F-12F8-BB7E9268E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41" name="Freeform 9">
              <a:extLst>
                <a:ext uri="{FF2B5EF4-FFF2-40B4-BE49-F238E27FC236}">
                  <a16:creationId xmlns:a16="http://schemas.microsoft.com/office/drawing/2014/main" id="{9CDB028A-916F-F052-368A-BCCF6D34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42" name="Freeform 10">
              <a:extLst>
                <a:ext uri="{FF2B5EF4-FFF2-40B4-BE49-F238E27FC236}">
                  <a16:creationId xmlns:a16="http://schemas.microsoft.com/office/drawing/2014/main" id="{A1AD76DE-9951-1717-23C7-4624DDB4E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43" name="Freeform 11">
              <a:extLst>
                <a:ext uri="{FF2B5EF4-FFF2-40B4-BE49-F238E27FC236}">
                  <a16:creationId xmlns:a16="http://schemas.microsoft.com/office/drawing/2014/main" id="{9C1FD384-A139-3C2A-C4C2-B0CA7AAF7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44" name="Freeform 12">
              <a:extLst>
                <a:ext uri="{FF2B5EF4-FFF2-40B4-BE49-F238E27FC236}">
                  <a16:creationId xmlns:a16="http://schemas.microsoft.com/office/drawing/2014/main" id="{22CE0E7C-91FA-FB9E-3531-F67635F4E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2845" name="Rectangle 13">
            <a:extLst>
              <a:ext uri="{FF2B5EF4-FFF2-40B4-BE49-F238E27FC236}">
                <a16:creationId xmlns:a16="http://schemas.microsoft.com/office/drawing/2014/main" id="{BE3574E7-765A-247D-9AE5-BA3D5E921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 i="1">
                <a:solidFill>
                  <a:srgbClr val="FFFF00"/>
                </a:solidFill>
              </a:rPr>
              <a:t>Arterial, Venosa y Capilar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32846" name="Text Box 14">
            <a:extLst>
              <a:ext uri="{FF2B5EF4-FFF2-40B4-BE49-F238E27FC236}">
                <a16:creationId xmlns:a16="http://schemas.microsoft.com/office/drawing/2014/main" id="{BAA99C1E-5D76-0AE2-796F-0265E8238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Clasificación/Tipos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2853" name="Picture 21">
            <a:extLst>
              <a:ext uri="{FF2B5EF4-FFF2-40B4-BE49-F238E27FC236}">
                <a16:creationId xmlns:a16="http://schemas.microsoft.com/office/drawing/2014/main" id="{65A9FEFA-9BCC-DD83-DC52-F7A9E0F14A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1903413"/>
            <a:ext cx="2441575" cy="444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2854" name="Picture 22">
            <a:extLst>
              <a:ext uri="{FF2B5EF4-FFF2-40B4-BE49-F238E27FC236}">
                <a16:creationId xmlns:a16="http://schemas.microsoft.com/office/drawing/2014/main" id="{0343CDCB-5965-E322-6978-DEFDA1D13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8588" y="1828800"/>
            <a:ext cx="2360612" cy="4457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2855" name="Picture 23">
            <a:extLst>
              <a:ext uri="{FF2B5EF4-FFF2-40B4-BE49-F238E27FC236}">
                <a16:creationId xmlns:a16="http://schemas.microsoft.com/office/drawing/2014/main" id="{54F9DFB2-2249-7FC2-71E5-64F4553DFD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2425700"/>
            <a:ext cx="4648200" cy="382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2856" name="Text Box 24">
            <a:extLst>
              <a:ext uri="{FF2B5EF4-FFF2-40B4-BE49-F238E27FC236}">
                <a16:creationId xmlns:a16="http://schemas.microsoft.com/office/drawing/2014/main" id="{7EBFEE84-1102-595F-882F-5331D1DA4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809750"/>
            <a:ext cx="1447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Arterial</a:t>
            </a:r>
            <a:endParaRPr kumimoji="0" lang="en-US" altLang="en-US" sz="2800" i="1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2857" name="Text Box 25">
            <a:extLst>
              <a:ext uri="{FF2B5EF4-FFF2-40B4-BE49-F238E27FC236}">
                <a16:creationId xmlns:a16="http://schemas.microsoft.com/office/drawing/2014/main" id="{7F274D32-72C0-39B0-1F60-D0354D1BC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200400"/>
            <a:ext cx="15240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Venosa</a:t>
            </a:r>
            <a:endParaRPr kumimoji="0" lang="en-US" altLang="en-US" sz="2800" i="1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2858" name="Text Box 26">
            <a:extLst>
              <a:ext uri="{FF2B5EF4-FFF2-40B4-BE49-F238E27FC236}">
                <a16:creationId xmlns:a16="http://schemas.microsoft.com/office/drawing/2014/main" id="{CB2F3177-D3E0-D620-A407-3631606C9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1885950"/>
            <a:ext cx="15240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2800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Capilar</a:t>
            </a:r>
            <a:endParaRPr kumimoji="0" lang="en-US" altLang="en-US" sz="2800" i="1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32869" name="Picture 37">
            <a:extLst>
              <a:ext uri="{FF2B5EF4-FFF2-40B4-BE49-F238E27FC236}">
                <a16:creationId xmlns:a16="http://schemas.microsoft.com/office/drawing/2014/main" id="{1C47B726-936A-846C-98C0-1AA9CFEF05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2870" name="Picture 38">
            <a:extLst>
              <a:ext uri="{FF2B5EF4-FFF2-40B4-BE49-F238E27FC236}">
                <a16:creationId xmlns:a16="http://schemas.microsoft.com/office/drawing/2014/main" id="{7AC12A83-CE64-9514-9A3F-55F8666965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2871" name="AutoShape 39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EA9092D-4F09-8400-12FD-9F8BE57B8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2" name="AutoShape 40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1DEACFC-AA8A-6DB5-C1A6-C13A69629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3" name="AutoShape 4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FCA6BBD-7FE1-6960-4CBF-7CFB81683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4" name="AutoShape 4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76B6DC6-0B1D-C15F-D02E-0A1C3A9CA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5" name="AutoShape 43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994D28D-AA28-A217-D5E1-646D79EC8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6" name="AutoShape 44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FE43E2A-456E-C3DD-FD0A-3C7F98EC5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7" name="AutoShape 45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C33B844-5E0A-AD59-D72D-FB82143C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2878" name="AutoShape 46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D5FE23B-1ABF-6C88-A24A-F3C5E1B61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858" name="Group 2">
            <a:extLst>
              <a:ext uri="{FF2B5EF4-FFF2-40B4-BE49-F238E27FC236}">
                <a16:creationId xmlns:a16="http://schemas.microsoft.com/office/drawing/2014/main" id="{B1483DB9-FE17-16A2-E5E6-87D80FFC419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3859" name="Rectangle 3">
              <a:extLst>
                <a:ext uri="{FF2B5EF4-FFF2-40B4-BE49-F238E27FC236}">
                  <a16:creationId xmlns:a16="http://schemas.microsoft.com/office/drawing/2014/main" id="{2F1F1C55-116A-5DC6-70DC-17C03493E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0" name="Rectangle 4">
              <a:extLst>
                <a:ext uri="{FF2B5EF4-FFF2-40B4-BE49-F238E27FC236}">
                  <a16:creationId xmlns:a16="http://schemas.microsoft.com/office/drawing/2014/main" id="{C4741B07-12F9-ABF8-F7BC-547E1AEA5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1" name="Freeform 5">
              <a:extLst>
                <a:ext uri="{FF2B5EF4-FFF2-40B4-BE49-F238E27FC236}">
                  <a16:creationId xmlns:a16="http://schemas.microsoft.com/office/drawing/2014/main" id="{A404644A-207E-CA7F-4117-6F86EB43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2" name="Freeform 6">
              <a:extLst>
                <a:ext uri="{FF2B5EF4-FFF2-40B4-BE49-F238E27FC236}">
                  <a16:creationId xmlns:a16="http://schemas.microsoft.com/office/drawing/2014/main" id="{73D3731D-AA26-25AD-D685-4288F4B2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3" name="Freeform 7">
              <a:extLst>
                <a:ext uri="{FF2B5EF4-FFF2-40B4-BE49-F238E27FC236}">
                  <a16:creationId xmlns:a16="http://schemas.microsoft.com/office/drawing/2014/main" id="{6629FB84-64E1-A02E-9032-63B5EB611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4" name="Freeform 8">
              <a:extLst>
                <a:ext uri="{FF2B5EF4-FFF2-40B4-BE49-F238E27FC236}">
                  <a16:creationId xmlns:a16="http://schemas.microsoft.com/office/drawing/2014/main" id="{1796A45A-247D-66F0-98AF-A7DBD351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5" name="Freeform 9">
              <a:extLst>
                <a:ext uri="{FF2B5EF4-FFF2-40B4-BE49-F238E27FC236}">
                  <a16:creationId xmlns:a16="http://schemas.microsoft.com/office/drawing/2014/main" id="{526D49B9-1952-4CFD-1B3C-2B727942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6" name="Freeform 10">
              <a:extLst>
                <a:ext uri="{FF2B5EF4-FFF2-40B4-BE49-F238E27FC236}">
                  <a16:creationId xmlns:a16="http://schemas.microsoft.com/office/drawing/2014/main" id="{B2601ABF-CD3A-00D0-5205-5032274E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7" name="Freeform 11">
              <a:extLst>
                <a:ext uri="{FF2B5EF4-FFF2-40B4-BE49-F238E27FC236}">
                  <a16:creationId xmlns:a16="http://schemas.microsoft.com/office/drawing/2014/main" id="{81C3E005-1350-4489-8F50-A79761E00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68" name="Freeform 12">
              <a:extLst>
                <a:ext uri="{FF2B5EF4-FFF2-40B4-BE49-F238E27FC236}">
                  <a16:creationId xmlns:a16="http://schemas.microsoft.com/office/drawing/2014/main" id="{974360E0-ED5F-F9F1-9418-8397426D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3869" name="Rectangle 13">
            <a:extLst>
              <a:ext uri="{FF2B5EF4-FFF2-40B4-BE49-F238E27FC236}">
                <a16:creationId xmlns:a16="http://schemas.microsoft.com/office/drawing/2014/main" id="{8110D4C2-7885-5508-6D5E-C287CB25D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Arterial:</a:t>
            </a:r>
            <a:r>
              <a:rPr lang="es-PR" altLang="en-US" sz="2400" i="1">
                <a:solidFill>
                  <a:srgbClr val="FFFF00"/>
                </a:solidFill>
              </a:rPr>
              <a:t> Características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33870" name="Text Box 14">
            <a:extLst>
              <a:ext uri="{FF2B5EF4-FFF2-40B4-BE49-F238E27FC236}">
                <a16:creationId xmlns:a16="http://schemas.microsoft.com/office/drawing/2014/main" id="{C6F0A7FA-519B-9208-52EE-8430B25D4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Clasificación/Tipos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3874" name="Picture 18">
            <a:extLst>
              <a:ext uri="{FF2B5EF4-FFF2-40B4-BE49-F238E27FC236}">
                <a16:creationId xmlns:a16="http://schemas.microsoft.com/office/drawing/2014/main" id="{5E65ECA6-B354-E70D-1A8D-55544E5782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1903413"/>
            <a:ext cx="2441575" cy="444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3877" name="Picture 21">
            <a:extLst>
              <a:ext uri="{FF2B5EF4-FFF2-40B4-BE49-F238E27FC236}">
                <a16:creationId xmlns:a16="http://schemas.microsoft.com/office/drawing/2014/main" id="{B3C999DD-EE93-1B25-AA87-734F820EA8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9050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3878" name="Text Box 22">
            <a:extLst>
              <a:ext uri="{FF2B5EF4-FFF2-40B4-BE49-F238E27FC236}">
                <a16:creationId xmlns:a16="http://schemas.microsoft.com/office/drawing/2014/main" id="{F9E73904-8250-A58E-E534-4D13743E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1828800"/>
            <a:ext cx="5116512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Brota a chorro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3879" name="Picture 23">
            <a:extLst>
              <a:ext uri="{FF2B5EF4-FFF2-40B4-BE49-F238E27FC236}">
                <a16:creationId xmlns:a16="http://schemas.microsoft.com/office/drawing/2014/main" id="{EF2EA18A-F5DA-AC7B-2A4A-44AF6274E6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738438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3880" name="Text Box 24">
            <a:extLst>
              <a:ext uri="{FF2B5EF4-FFF2-40B4-BE49-F238E27FC236}">
                <a16:creationId xmlns:a16="http://schemas.microsoft.com/office/drawing/2014/main" id="{FCFCAB4E-1044-4035-1E6B-2C570C0F3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2662238"/>
            <a:ext cx="5116512" cy="1449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Fluye a borbotones e intermitente, a ritmo de las pulsaciones del corazón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3881" name="Picture 25">
            <a:extLst>
              <a:ext uri="{FF2B5EF4-FFF2-40B4-BE49-F238E27FC236}">
                <a16:creationId xmlns:a16="http://schemas.microsoft.com/office/drawing/2014/main" id="{C022196A-43E2-CF7E-F8AC-6593C93CDC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491038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3882" name="Text Box 26">
            <a:extLst>
              <a:ext uri="{FF2B5EF4-FFF2-40B4-BE49-F238E27FC236}">
                <a16:creationId xmlns:a16="http://schemas.microsoft.com/office/drawing/2014/main" id="{B535330F-5556-7EB5-3A0B-83A8B9B49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4414838"/>
            <a:ext cx="5116512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Color rojo vivo/brillante (sangre oxigenada)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3883" name="Picture 27">
            <a:extLst>
              <a:ext uri="{FF2B5EF4-FFF2-40B4-BE49-F238E27FC236}">
                <a16:creationId xmlns:a16="http://schemas.microsoft.com/office/drawing/2014/main" id="{2D3E5845-02FF-696A-9C8A-5AC56B9007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58674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3884" name="Text Box 28">
            <a:extLst>
              <a:ext uri="{FF2B5EF4-FFF2-40B4-BE49-F238E27FC236}">
                <a16:creationId xmlns:a16="http://schemas.microsoft.com/office/drawing/2014/main" id="{936A636A-79A8-1285-23A4-37B1D8908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5791200"/>
            <a:ext cx="5116512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Es una hemorragia grave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3895" name="Picture 39">
            <a:extLst>
              <a:ext uri="{FF2B5EF4-FFF2-40B4-BE49-F238E27FC236}">
                <a16:creationId xmlns:a16="http://schemas.microsoft.com/office/drawing/2014/main" id="{E5008158-6CEC-B2DF-2FAE-6DE4385CAE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3896" name="Picture 40">
            <a:extLst>
              <a:ext uri="{FF2B5EF4-FFF2-40B4-BE49-F238E27FC236}">
                <a16:creationId xmlns:a16="http://schemas.microsoft.com/office/drawing/2014/main" id="{5B0303AF-5A73-CD88-08AF-E2C11F1153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3897" name="AutoShape 4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AF4F16F-2610-1130-F817-3CC2FEF58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898" name="AutoShape 4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8CB216D-85E3-2583-4FA7-7A194E7E5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899" name="AutoShape 4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78FE046-6A03-CCE1-E0C1-22FFB64BA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900" name="AutoShape 4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A806A2B-7B63-3195-0039-9120A4169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901" name="AutoShape 4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3946B4D-0565-8ED2-394F-E528A030D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902" name="AutoShape 4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9A06187-7F65-2C6B-CB60-D04AD6B32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903" name="AutoShape 4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A27F877-CFC1-E1D0-56AB-D78F0EB8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3904" name="AutoShape 4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B91E3F4-FDA0-9C1B-B853-71BB970C5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82" name="Group 2">
            <a:extLst>
              <a:ext uri="{FF2B5EF4-FFF2-40B4-BE49-F238E27FC236}">
                <a16:creationId xmlns:a16="http://schemas.microsoft.com/office/drawing/2014/main" id="{255A5DD4-A26A-190E-C10B-CB4B5B2F6D3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4883" name="Rectangle 3">
              <a:extLst>
                <a:ext uri="{FF2B5EF4-FFF2-40B4-BE49-F238E27FC236}">
                  <a16:creationId xmlns:a16="http://schemas.microsoft.com/office/drawing/2014/main" id="{C8E49DE5-E7C1-C0B4-2028-8C4A5F941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84" name="Rectangle 4">
              <a:extLst>
                <a:ext uri="{FF2B5EF4-FFF2-40B4-BE49-F238E27FC236}">
                  <a16:creationId xmlns:a16="http://schemas.microsoft.com/office/drawing/2014/main" id="{8B0094F6-B444-6432-D547-D372EA4F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85" name="Freeform 5">
              <a:extLst>
                <a:ext uri="{FF2B5EF4-FFF2-40B4-BE49-F238E27FC236}">
                  <a16:creationId xmlns:a16="http://schemas.microsoft.com/office/drawing/2014/main" id="{49BD16C9-C090-69C3-B28E-1A941E16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86" name="Freeform 6">
              <a:extLst>
                <a:ext uri="{FF2B5EF4-FFF2-40B4-BE49-F238E27FC236}">
                  <a16:creationId xmlns:a16="http://schemas.microsoft.com/office/drawing/2014/main" id="{2152DD9C-2A6D-E1B8-FAA8-5D75333E5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87" name="Freeform 7">
              <a:extLst>
                <a:ext uri="{FF2B5EF4-FFF2-40B4-BE49-F238E27FC236}">
                  <a16:creationId xmlns:a16="http://schemas.microsoft.com/office/drawing/2014/main" id="{D93F2316-8111-6855-08F3-6858AF64B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88" name="Freeform 8">
              <a:extLst>
                <a:ext uri="{FF2B5EF4-FFF2-40B4-BE49-F238E27FC236}">
                  <a16:creationId xmlns:a16="http://schemas.microsoft.com/office/drawing/2014/main" id="{24D68254-3378-D571-4360-8113340B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89" name="Freeform 9">
              <a:extLst>
                <a:ext uri="{FF2B5EF4-FFF2-40B4-BE49-F238E27FC236}">
                  <a16:creationId xmlns:a16="http://schemas.microsoft.com/office/drawing/2014/main" id="{04F8000A-41C3-F756-2AFE-9070FB4F3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90" name="Freeform 10">
              <a:extLst>
                <a:ext uri="{FF2B5EF4-FFF2-40B4-BE49-F238E27FC236}">
                  <a16:creationId xmlns:a16="http://schemas.microsoft.com/office/drawing/2014/main" id="{30D14C19-251E-C5C1-C74D-6D4A2AF7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91" name="Freeform 11">
              <a:extLst>
                <a:ext uri="{FF2B5EF4-FFF2-40B4-BE49-F238E27FC236}">
                  <a16:creationId xmlns:a16="http://schemas.microsoft.com/office/drawing/2014/main" id="{356AEA39-F823-0A2C-4CE8-6F0EDCC2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92" name="Freeform 12">
              <a:extLst>
                <a:ext uri="{FF2B5EF4-FFF2-40B4-BE49-F238E27FC236}">
                  <a16:creationId xmlns:a16="http://schemas.microsoft.com/office/drawing/2014/main" id="{AC7B48F0-4717-C147-3E00-518317360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4893" name="Rectangle 13">
            <a:extLst>
              <a:ext uri="{FF2B5EF4-FFF2-40B4-BE49-F238E27FC236}">
                <a16:creationId xmlns:a16="http://schemas.microsoft.com/office/drawing/2014/main" id="{F844A81A-7EE5-C6D3-BD5B-1889BF945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Venosa:</a:t>
            </a:r>
            <a:r>
              <a:rPr lang="es-PR" altLang="en-US" sz="2400" i="1">
                <a:solidFill>
                  <a:srgbClr val="FFFF00"/>
                </a:solidFill>
              </a:rPr>
              <a:t> Características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34894" name="Text Box 14">
            <a:extLst>
              <a:ext uri="{FF2B5EF4-FFF2-40B4-BE49-F238E27FC236}">
                <a16:creationId xmlns:a16="http://schemas.microsoft.com/office/drawing/2014/main" id="{58D94BD0-0C4E-C059-CB18-A8193EE1F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Clasificación/Tipos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4896" name="Picture 16">
            <a:extLst>
              <a:ext uri="{FF2B5EF4-FFF2-40B4-BE49-F238E27FC236}">
                <a16:creationId xmlns:a16="http://schemas.microsoft.com/office/drawing/2014/main" id="{DA50F589-E0C4-17CF-6FC4-CA635EA45D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8288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897" name="Text Box 17">
            <a:extLst>
              <a:ext uri="{FF2B5EF4-FFF2-40B4-BE49-F238E27FC236}">
                <a16:creationId xmlns:a16="http://schemas.microsoft.com/office/drawing/2014/main" id="{41DA8D53-D6EA-9A4F-7059-2AE47E656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8" y="1752600"/>
            <a:ext cx="5192712" cy="144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Fluye lentamente (a menor presión) de forma continua y regular (no pulsatil)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4898" name="Picture 18">
            <a:extLst>
              <a:ext uri="{FF2B5EF4-FFF2-40B4-BE49-F238E27FC236}">
                <a16:creationId xmlns:a16="http://schemas.microsoft.com/office/drawing/2014/main" id="{D9DEC383-2F85-F07B-A7C8-F06D9AD07C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4290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899" name="Text Box 19">
            <a:extLst>
              <a:ext uri="{FF2B5EF4-FFF2-40B4-BE49-F238E27FC236}">
                <a16:creationId xmlns:a16="http://schemas.microsoft.com/office/drawing/2014/main" id="{643E98A7-698C-14D0-B636-F378028A1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8" y="3352800"/>
            <a:ext cx="5192712" cy="144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Color oscuro o negruzca (porque contiene menos oxígeno)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4902" name="Picture 22">
            <a:extLst>
              <a:ext uri="{FF2B5EF4-FFF2-40B4-BE49-F238E27FC236}">
                <a16:creationId xmlns:a16="http://schemas.microsoft.com/office/drawing/2014/main" id="{1A9531F8-409F-A019-A5F4-7020ABDB95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5027613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03" name="Text Box 23">
            <a:extLst>
              <a:ext uri="{FF2B5EF4-FFF2-40B4-BE49-F238E27FC236}">
                <a16:creationId xmlns:a16="http://schemas.microsoft.com/office/drawing/2014/main" id="{D42CA6BE-AEC7-3F9D-39CF-52A182280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8" y="4951413"/>
            <a:ext cx="5268912" cy="1449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Si se ha roto una vena importante, puede manar profusamente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4904" name="Picture 24">
            <a:extLst>
              <a:ext uri="{FF2B5EF4-FFF2-40B4-BE49-F238E27FC236}">
                <a16:creationId xmlns:a16="http://schemas.microsoft.com/office/drawing/2014/main" id="{BE81642A-A17B-B5CE-D009-FB7850175B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88" y="1828800"/>
            <a:ext cx="2360612" cy="4457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4915" name="Picture 35">
            <a:extLst>
              <a:ext uri="{FF2B5EF4-FFF2-40B4-BE49-F238E27FC236}">
                <a16:creationId xmlns:a16="http://schemas.microsoft.com/office/drawing/2014/main" id="{B0D2490B-9D55-F88B-48FF-E63A283730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4916" name="Picture 36">
            <a:extLst>
              <a:ext uri="{FF2B5EF4-FFF2-40B4-BE49-F238E27FC236}">
                <a16:creationId xmlns:a16="http://schemas.microsoft.com/office/drawing/2014/main" id="{9576BA06-0F64-0385-6BA6-C10296AD03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4917" name="AutoShape 3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45C571F-A409-F3C1-7214-F2B08A1B1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18" name="AutoShape 3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BE9E3D5A-E768-9CD6-5412-1CDF8FC92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19" name="AutoShape 3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71791ED-0E21-63A4-5623-C8DF74D5E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20" name="AutoShape 4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3422263-8C0E-FD10-C2AD-B4FF28891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21" name="AutoShape 4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E5A3C8A-124B-2D7F-BB30-65B81749E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22" name="AutoShape 4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113F404-300B-B634-03FB-48E1D1832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23" name="AutoShape 4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794939E-5DB2-D101-E706-262DBD984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24" name="AutoShape 4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E3ADF8D1-1FCD-EE9E-2EBC-EFE3BCF7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906" name="Group 2">
            <a:extLst>
              <a:ext uri="{FF2B5EF4-FFF2-40B4-BE49-F238E27FC236}">
                <a16:creationId xmlns:a16="http://schemas.microsoft.com/office/drawing/2014/main" id="{A03F6B37-1DD7-2F27-D4E9-826956A6378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35907" name="Rectangle 3">
              <a:extLst>
                <a:ext uri="{FF2B5EF4-FFF2-40B4-BE49-F238E27FC236}">
                  <a16:creationId xmlns:a16="http://schemas.microsoft.com/office/drawing/2014/main" id="{4A5BB5AE-8EA6-944A-EA06-BB6A5E3C0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8" name="Rectangle 4">
              <a:extLst>
                <a:ext uri="{FF2B5EF4-FFF2-40B4-BE49-F238E27FC236}">
                  <a16:creationId xmlns:a16="http://schemas.microsoft.com/office/drawing/2014/main" id="{562DBC2F-307B-EC35-9E54-263F63D4F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9" name="Freeform 5">
              <a:extLst>
                <a:ext uri="{FF2B5EF4-FFF2-40B4-BE49-F238E27FC236}">
                  <a16:creationId xmlns:a16="http://schemas.microsoft.com/office/drawing/2014/main" id="{1BE87B81-22C0-6E50-9B48-3316BC9A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0" name="Freeform 6">
              <a:extLst>
                <a:ext uri="{FF2B5EF4-FFF2-40B4-BE49-F238E27FC236}">
                  <a16:creationId xmlns:a16="http://schemas.microsoft.com/office/drawing/2014/main" id="{0578A67E-DBD8-4C09-1CEB-BF2C72E4D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1" name="Freeform 7">
              <a:extLst>
                <a:ext uri="{FF2B5EF4-FFF2-40B4-BE49-F238E27FC236}">
                  <a16:creationId xmlns:a16="http://schemas.microsoft.com/office/drawing/2014/main" id="{C9CBF390-F2A4-F5BB-FFCC-327399A6A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2" name="Freeform 8">
              <a:extLst>
                <a:ext uri="{FF2B5EF4-FFF2-40B4-BE49-F238E27FC236}">
                  <a16:creationId xmlns:a16="http://schemas.microsoft.com/office/drawing/2014/main" id="{1B27AE13-09C8-1358-9C7B-45EADA0A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3" name="Freeform 9">
              <a:extLst>
                <a:ext uri="{FF2B5EF4-FFF2-40B4-BE49-F238E27FC236}">
                  <a16:creationId xmlns:a16="http://schemas.microsoft.com/office/drawing/2014/main" id="{534F4DFD-A7BE-79D1-0DE6-3892CD3B0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4" name="Freeform 10">
              <a:extLst>
                <a:ext uri="{FF2B5EF4-FFF2-40B4-BE49-F238E27FC236}">
                  <a16:creationId xmlns:a16="http://schemas.microsoft.com/office/drawing/2014/main" id="{B4FE9845-3AA7-63E0-8F34-7A38964D5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5" name="Freeform 11">
              <a:extLst>
                <a:ext uri="{FF2B5EF4-FFF2-40B4-BE49-F238E27FC236}">
                  <a16:creationId xmlns:a16="http://schemas.microsoft.com/office/drawing/2014/main" id="{5DB27F62-4D7A-22F5-22FF-BC79AC87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6" name="Freeform 12">
              <a:extLst>
                <a:ext uri="{FF2B5EF4-FFF2-40B4-BE49-F238E27FC236}">
                  <a16:creationId xmlns:a16="http://schemas.microsoft.com/office/drawing/2014/main" id="{65C1CC1E-8CB3-456E-3A06-D0CC58B86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917" name="Rectangle 13">
            <a:extLst>
              <a:ext uri="{FF2B5EF4-FFF2-40B4-BE49-F238E27FC236}">
                <a16:creationId xmlns:a16="http://schemas.microsoft.com/office/drawing/2014/main" id="{F32AFFF2-F6D7-1C00-D740-30ED736CA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Capilar:</a:t>
            </a:r>
            <a:r>
              <a:rPr lang="es-PR" altLang="en-US" sz="2400" i="1">
                <a:solidFill>
                  <a:srgbClr val="FFFF00"/>
                </a:solidFill>
              </a:rPr>
              <a:t> Características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sp>
        <p:nvSpPr>
          <p:cNvPr id="635918" name="Text Box 14">
            <a:extLst>
              <a:ext uri="{FF2B5EF4-FFF2-40B4-BE49-F238E27FC236}">
                <a16:creationId xmlns:a16="http://schemas.microsoft.com/office/drawing/2014/main" id="{2DB99CBD-001A-72CF-4307-946E6C860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Clasificación/Tipos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35919" name="Picture 15">
            <a:extLst>
              <a:ext uri="{FF2B5EF4-FFF2-40B4-BE49-F238E27FC236}">
                <a16:creationId xmlns:a16="http://schemas.microsoft.com/office/drawing/2014/main" id="{6C884B83-63A7-1881-CFAB-D549CD9AD3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8288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5920" name="Text Box 16">
            <a:extLst>
              <a:ext uri="{FF2B5EF4-FFF2-40B4-BE49-F238E27FC236}">
                <a16:creationId xmlns:a16="http://schemas.microsoft.com/office/drawing/2014/main" id="{8C09EBCB-EAE8-F3AC-ADF7-4FF89D665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1752600"/>
            <a:ext cx="5116512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Emana lentamente y de manera regular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5921" name="Picture 17">
            <a:extLst>
              <a:ext uri="{FF2B5EF4-FFF2-40B4-BE49-F238E27FC236}">
                <a16:creationId xmlns:a16="http://schemas.microsoft.com/office/drawing/2014/main" id="{B7A87970-020B-1443-65D2-94276CB8AD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8956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5922" name="Text Box 18">
            <a:extLst>
              <a:ext uri="{FF2B5EF4-FFF2-40B4-BE49-F238E27FC236}">
                <a16:creationId xmlns:a16="http://schemas.microsoft.com/office/drawing/2014/main" id="{7E78A46C-345D-1C5C-37FB-85E3EC3031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2819400"/>
            <a:ext cx="5116512" cy="144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El color varía, puesto que los vasos pueden contener sangre venosa o arterial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5923" name="Picture 19">
            <a:extLst>
              <a:ext uri="{FF2B5EF4-FFF2-40B4-BE49-F238E27FC236}">
                <a16:creationId xmlns:a16="http://schemas.microsoft.com/office/drawing/2014/main" id="{B2302E88-1945-494B-6BAB-6FF383BB0A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4196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5924" name="Text Box 20">
            <a:extLst>
              <a:ext uri="{FF2B5EF4-FFF2-40B4-BE49-F238E27FC236}">
                <a16:creationId xmlns:a16="http://schemas.microsoft.com/office/drawing/2014/main" id="{A8754B91-BD71-0D33-D595-AC6FA1250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4343400"/>
            <a:ext cx="5116512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No representa peligro inmediato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5926" name="Picture 22">
            <a:extLst>
              <a:ext uri="{FF2B5EF4-FFF2-40B4-BE49-F238E27FC236}">
                <a16:creationId xmlns:a16="http://schemas.microsoft.com/office/drawing/2014/main" id="{97030AB2-BF26-0EDA-7F3F-012D57751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889393" flipH="1">
            <a:off x="-280194" y="2728119"/>
            <a:ext cx="4244975" cy="2751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5927" name="Picture 23">
            <a:extLst>
              <a:ext uri="{FF2B5EF4-FFF2-40B4-BE49-F238E27FC236}">
                <a16:creationId xmlns:a16="http://schemas.microsoft.com/office/drawing/2014/main" id="{B5DE01ED-5D99-3205-F3C4-94CB4CADF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5486400"/>
            <a:ext cx="3698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5928" name="Text Box 24">
            <a:extLst>
              <a:ext uri="{FF2B5EF4-FFF2-40B4-BE49-F238E27FC236}">
                <a16:creationId xmlns:a16="http://schemas.microsoft.com/office/drawing/2014/main" id="{8623C118-E8D6-A584-C080-39AC99FC5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5410200"/>
            <a:ext cx="5116512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3300">
                <a:solidFill>
                  <a:schemeClr val="tx1"/>
                </a:solidFill>
                <a:effectLst/>
              </a:rPr>
              <a:t>Común en heridas menores y abraciones</a:t>
            </a:r>
            <a:endParaRPr kumimoji="0" lang="en-US" altLang="en-US" sz="3300" i="1">
              <a:solidFill>
                <a:schemeClr val="tx1"/>
              </a:solidFill>
              <a:effectLst/>
            </a:endParaRPr>
          </a:p>
        </p:txBody>
      </p:sp>
      <p:pic>
        <p:nvPicPr>
          <p:cNvPr id="635929" name="Picture 25">
            <a:extLst>
              <a:ext uri="{FF2B5EF4-FFF2-40B4-BE49-F238E27FC236}">
                <a16:creationId xmlns:a16="http://schemas.microsoft.com/office/drawing/2014/main" id="{96E68D1D-4605-A32E-DD4C-9B8D754F71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5930" name="Picture 26">
            <a:extLst>
              <a:ext uri="{FF2B5EF4-FFF2-40B4-BE49-F238E27FC236}">
                <a16:creationId xmlns:a16="http://schemas.microsoft.com/office/drawing/2014/main" id="{3C591C52-F689-5305-96CF-3240A9D2D5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5931" name="AutoShape 2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21CA7BC-F2E2-F246-39AE-F69B2BD8F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2" name="AutoShape 2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4F29723-BE75-7532-9D18-18746A5A2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3" name="AutoShape 2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726B867-DB7E-8774-7233-8399279EA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4" name="AutoShape 3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45C0FE3-E1C9-473D-F9F1-1D7B6628A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5" name="AutoShape 3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0680CAA-BA3C-F822-C32C-D65DE3E43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6" name="AutoShape 3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13FC2FD-3712-79FE-366A-B4DEFF7BA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7" name="AutoShape 3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95F6987-CB6C-B763-88C5-B0A828C84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38" name="AutoShape 3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335C746-E75D-D73B-E642-1AF0435E7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050" name="Group 2">
            <a:extLst>
              <a:ext uri="{FF2B5EF4-FFF2-40B4-BE49-F238E27FC236}">
                <a16:creationId xmlns:a16="http://schemas.microsoft.com/office/drawing/2014/main" id="{25596D06-631A-CD2A-C959-E80EF79AC89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2051" name="Rectangle 3">
              <a:extLst>
                <a:ext uri="{FF2B5EF4-FFF2-40B4-BE49-F238E27FC236}">
                  <a16:creationId xmlns:a16="http://schemas.microsoft.com/office/drawing/2014/main" id="{3EE233A1-DDBA-4771-6DB0-C293BF62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2" name="Rectangle 4">
              <a:extLst>
                <a:ext uri="{FF2B5EF4-FFF2-40B4-BE49-F238E27FC236}">
                  <a16:creationId xmlns:a16="http://schemas.microsoft.com/office/drawing/2014/main" id="{F1FF9A11-62BA-1FFB-BCE4-30C06F94F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3" name="Freeform 5">
              <a:extLst>
                <a:ext uri="{FF2B5EF4-FFF2-40B4-BE49-F238E27FC236}">
                  <a16:creationId xmlns:a16="http://schemas.microsoft.com/office/drawing/2014/main" id="{816D512A-78A3-18C7-47EA-5B161E1E2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4" name="Freeform 6">
              <a:extLst>
                <a:ext uri="{FF2B5EF4-FFF2-40B4-BE49-F238E27FC236}">
                  <a16:creationId xmlns:a16="http://schemas.microsoft.com/office/drawing/2014/main" id="{36BCEDD8-6613-4D79-710F-054F53EC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5" name="Freeform 7">
              <a:extLst>
                <a:ext uri="{FF2B5EF4-FFF2-40B4-BE49-F238E27FC236}">
                  <a16:creationId xmlns:a16="http://schemas.microsoft.com/office/drawing/2014/main" id="{8A804729-4BBC-793D-10A5-A555DAE0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6" name="Freeform 8">
              <a:extLst>
                <a:ext uri="{FF2B5EF4-FFF2-40B4-BE49-F238E27FC236}">
                  <a16:creationId xmlns:a16="http://schemas.microsoft.com/office/drawing/2014/main" id="{E9C0E175-DEFA-D729-F9B2-704BF817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7" name="Freeform 9">
              <a:extLst>
                <a:ext uri="{FF2B5EF4-FFF2-40B4-BE49-F238E27FC236}">
                  <a16:creationId xmlns:a16="http://schemas.microsoft.com/office/drawing/2014/main" id="{AC753D87-6648-AA8F-62C5-EA84C3350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8" name="Freeform 10">
              <a:extLst>
                <a:ext uri="{FF2B5EF4-FFF2-40B4-BE49-F238E27FC236}">
                  <a16:creationId xmlns:a16="http://schemas.microsoft.com/office/drawing/2014/main" id="{6A2D2E86-711E-F2E7-8A80-7D00BEEC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9" name="Freeform 11">
              <a:extLst>
                <a:ext uri="{FF2B5EF4-FFF2-40B4-BE49-F238E27FC236}">
                  <a16:creationId xmlns:a16="http://schemas.microsoft.com/office/drawing/2014/main" id="{6C61B3DC-E97F-78E1-884B-195AB078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60" name="Freeform 12">
              <a:extLst>
                <a:ext uri="{FF2B5EF4-FFF2-40B4-BE49-F238E27FC236}">
                  <a16:creationId xmlns:a16="http://schemas.microsoft.com/office/drawing/2014/main" id="{8A2954AE-3515-697E-0E5A-EC530477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2061" name="Rectangle 13">
            <a:extLst>
              <a:ext uri="{FF2B5EF4-FFF2-40B4-BE49-F238E27FC236}">
                <a16:creationId xmlns:a16="http://schemas.microsoft.com/office/drawing/2014/main" id="{5EEC5A6A-06DC-0089-3831-5D7FCB82C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Efectos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2062" name="Text Box 14">
            <a:extLst>
              <a:ext uri="{FF2B5EF4-FFF2-40B4-BE49-F238E27FC236}">
                <a16:creationId xmlns:a16="http://schemas.microsoft.com/office/drawing/2014/main" id="{93112D77-1ECF-2F42-F39C-4DD66F59F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Hemorragia o Sangrado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42063" name="Picture 15">
            <a:extLst>
              <a:ext uri="{FF2B5EF4-FFF2-40B4-BE49-F238E27FC236}">
                <a16:creationId xmlns:a16="http://schemas.microsoft.com/office/drawing/2014/main" id="{9A63D12F-C3BF-E67B-8F10-4513FDD556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133600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2064" name="Text Box 16">
            <a:extLst>
              <a:ext uri="{FF2B5EF4-FFF2-40B4-BE49-F238E27FC236}">
                <a16:creationId xmlns:a16="http://schemas.microsoft.com/office/drawing/2014/main" id="{24C66FD4-424A-20E9-5B39-6FC9CF20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2057400"/>
            <a:ext cx="7542212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Shock hipovolémico:</a:t>
            </a:r>
            <a:endParaRPr kumimoji="0" lang="en-US" altLang="en-US" sz="4400" i="1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2065" name="Picture 17">
            <a:extLst>
              <a:ext uri="{FF2B5EF4-FFF2-40B4-BE49-F238E27FC236}">
                <a16:creationId xmlns:a16="http://schemas.microsoft.com/office/drawing/2014/main" id="{088296CB-B15B-B9F9-3223-A38A9C1317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400675"/>
            <a:ext cx="5175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2066" name="Text Box 18">
            <a:extLst>
              <a:ext uri="{FF2B5EF4-FFF2-40B4-BE49-F238E27FC236}">
                <a16:creationId xmlns:a16="http://schemas.microsoft.com/office/drawing/2014/main" id="{180E4E91-BDD5-F9B5-C296-F8E7FD82E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5324475"/>
            <a:ext cx="7542212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n-US" altLang="en-US" sz="4400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Riesgo de Infección</a:t>
            </a:r>
            <a:endParaRPr kumimoji="0" lang="en-US" altLang="en-US" sz="4400" i="1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2068" name="Text Box 20">
            <a:extLst>
              <a:ext uri="{FF2B5EF4-FFF2-40B4-BE49-F238E27FC236}">
                <a16:creationId xmlns:a16="http://schemas.microsoft.com/office/drawing/2014/main" id="{4DA4893A-6714-1B62-9ECE-F3F21B161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2916238"/>
            <a:ext cx="73152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2 pintas (15% del volumen sanguíneo):</a:t>
            </a:r>
            <a:endParaRPr kumimoji="0" lang="en-US" altLang="en-US" sz="30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42069" name="Picture 21">
            <a:extLst>
              <a:ext uri="{FF2B5EF4-FFF2-40B4-BE49-F238E27FC236}">
                <a16:creationId xmlns:a16="http://schemas.microsoft.com/office/drawing/2014/main" id="{1E265CB5-287A-337A-E6D7-DB0CACD45A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66800" y="2895600"/>
            <a:ext cx="3714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2070" name="Text Box 22">
            <a:extLst>
              <a:ext uri="{FF2B5EF4-FFF2-40B4-BE49-F238E27FC236}">
                <a16:creationId xmlns:a16="http://schemas.microsoft.com/office/drawing/2014/main" id="{5F1872AE-3EB1-D8F8-1EE8-F81447372C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4235450"/>
            <a:ext cx="73152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30% del volumen sanguíneo:</a:t>
            </a:r>
            <a:endParaRPr kumimoji="0" lang="en-US" altLang="en-US" sz="30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42071" name="Picture 23">
            <a:extLst>
              <a:ext uri="{FF2B5EF4-FFF2-40B4-BE49-F238E27FC236}">
                <a16:creationId xmlns:a16="http://schemas.microsoft.com/office/drawing/2014/main" id="{5013839C-E140-AD12-CF6A-24D3AED35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66800" y="4214813"/>
            <a:ext cx="3714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2072" name="Text Box 24">
            <a:extLst>
              <a:ext uri="{FF2B5EF4-FFF2-40B4-BE49-F238E27FC236}">
                <a16:creationId xmlns:a16="http://schemas.microsoft.com/office/drawing/2014/main" id="{43293491-EE42-885C-14A3-EE7412E14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473450"/>
            <a:ext cx="73152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Shock moderado</a:t>
            </a:r>
          </a:p>
        </p:txBody>
      </p:sp>
      <p:sp>
        <p:nvSpPr>
          <p:cNvPr id="642073" name="Text Box 25">
            <a:extLst>
              <a:ext uri="{FF2B5EF4-FFF2-40B4-BE49-F238E27FC236}">
                <a16:creationId xmlns:a16="http://schemas.microsoft.com/office/drawing/2014/main" id="{659BB13D-863C-47CC-2414-0AB81489C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4768850"/>
            <a:ext cx="73152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000" i="1">
                <a:solidFill>
                  <a:schemeClr val="tx1"/>
                </a:solidFill>
                <a:effectLst/>
              </a:rPr>
              <a:t>Shock severo o fatal</a:t>
            </a:r>
          </a:p>
        </p:txBody>
      </p:sp>
      <p:pic>
        <p:nvPicPr>
          <p:cNvPr id="642084" name="Picture 36">
            <a:extLst>
              <a:ext uri="{FF2B5EF4-FFF2-40B4-BE49-F238E27FC236}">
                <a16:creationId xmlns:a16="http://schemas.microsoft.com/office/drawing/2014/main" id="{069E4E5A-AC64-421A-6C53-54A2546B93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2085" name="Picture 37">
            <a:extLst>
              <a:ext uri="{FF2B5EF4-FFF2-40B4-BE49-F238E27FC236}">
                <a16:creationId xmlns:a16="http://schemas.microsoft.com/office/drawing/2014/main" id="{F5650658-46FE-FE9B-5724-DCE369EE1E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2086" name="AutoShape 3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2B911B4-41C4-1DA4-D336-F5E586A05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87" name="AutoShape 3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456546A-C1BA-A80E-C486-60BDA1C3C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88" name="AutoShape 4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70F520B-75B4-1826-C9B5-31DF6D818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89" name="AutoShape 4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49464C2-92F2-C9FD-A754-AF163A833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90" name="AutoShape 4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6B69D76-8AE3-6287-C40A-B25DABB11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91" name="AutoShape 4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98D3439-9C93-2F10-2E43-0AD1E5817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92" name="AutoShape 4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A791052-2927-D81C-0E4D-B15811C07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2093" name="AutoShape 4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E5D12E8-7394-E512-95CB-13706918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98" name="Group 2">
            <a:extLst>
              <a:ext uri="{FF2B5EF4-FFF2-40B4-BE49-F238E27FC236}">
                <a16:creationId xmlns:a16="http://schemas.microsoft.com/office/drawing/2014/main" id="{D2804248-DD07-0197-C45E-D74D9DF0F09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9699" name="Rectangle 3">
              <a:extLst>
                <a:ext uri="{FF2B5EF4-FFF2-40B4-BE49-F238E27FC236}">
                  <a16:creationId xmlns:a16="http://schemas.microsoft.com/office/drawing/2014/main" id="{79236359-7050-C935-B3E2-1E65544A8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0" name="Rectangle 4">
              <a:extLst>
                <a:ext uri="{FF2B5EF4-FFF2-40B4-BE49-F238E27FC236}">
                  <a16:creationId xmlns:a16="http://schemas.microsoft.com/office/drawing/2014/main" id="{867BBC65-FF2B-F4E2-2C93-98ECF22AA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1" name="Freeform 5">
              <a:extLst>
                <a:ext uri="{FF2B5EF4-FFF2-40B4-BE49-F238E27FC236}">
                  <a16:creationId xmlns:a16="http://schemas.microsoft.com/office/drawing/2014/main" id="{120752E2-6FCE-18BF-3BDC-6D82840A7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2" name="Freeform 6">
              <a:extLst>
                <a:ext uri="{FF2B5EF4-FFF2-40B4-BE49-F238E27FC236}">
                  <a16:creationId xmlns:a16="http://schemas.microsoft.com/office/drawing/2014/main" id="{81F63C26-7540-AB5D-1F4B-30D0036F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3" name="Freeform 7">
              <a:extLst>
                <a:ext uri="{FF2B5EF4-FFF2-40B4-BE49-F238E27FC236}">
                  <a16:creationId xmlns:a16="http://schemas.microsoft.com/office/drawing/2014/main" id="{F99A0F41-216E-AD1B-7090-A6566D2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4" name="Freeform 8">
              <a:extLst>
                <a:ext uri="{FF2B5EF4-FFF2-40B4-BE49-F238E27FC236}">
                  <a16:creationId xmlns:a16="http://schemas.microsoft.com/office/drawing/2014/main" id="{C261B6D0-B403-3586-5CDE-E4ED7804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5" name="Freeform 9">
              <a:extLst>
                <a:ext uri="{FF2B5EF4-FFF2-40B4-BE49-F238E27FC236}">
                  <a16:creationId xmlns:a16="http://schemas.microsoft.com/office/drawing/2014/main" id="{7C8EF035-8984-5CF9-2E50-CD4A978F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6" name="Freeform 10">
              <a:extLst>
                <a:ext uri="{FF2B5EF4-FFF2-40B4-BE49-F238E27FC236}">
                  <a16:creationId xmlns:a16="http://schemas.microsoft.com/office/drawing/2014/main" id="{C9BD3DF2-7FED-3F7A-F345-89F77DE5C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7" name="Freeform 11">
              <a:extLst>
                <a:ext uri="{FF2B5EF4-FFF2-40B4-BE49-F238E27FC236}">
                  <a16:creationId xmlns:a16="http://schemas.microsoft.com/office/drawing/2014/main" id="{3962372F-8D4A-F6CE-B68D-3B1265B9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8" name="Freeform 12">
              <a:extLst>
                <a:ext uri="{FF2B5EF4-FFF2-40B4-BE49-F238E27FC236}">
                  <a16:creationId xmlns:a16="http://schemas.microsoft.com/office/drawing/2014/main" id="{2BBB7F2F-34E3-8CFB-E998-AEB05AF55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9709" name="Text Box 13">
            <a:extLst>
              <a:ext uri="{FF2B5EF4-FFF2-40B4-BE49-F238E27FC236}">
                <a16:creationId xmlns:a16="http://schemas.microsoft.com/office/drawing/2014/main" id="{20B34197-2430-8251-3973-729E429C3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Efectos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9722" name="Rectangle 26">
            <a:extLst>
              <a:ext uri="{FF2B5EF4-FFF2-40B4-BE49-F238E27FC236}">
                <a16:creationId xmlns:a16="http://schemas.microsoft.com/office/drawing/2014/main" id="{24EE60FF-A5CE-3521-8227-F10C88AFD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200">
                <a:solidFill>
                  <a:srgbClr val="FFFF00"/>
                </a:solidFill>
                <a:latin typeface="Arial" panose="020B0604020202020204" pitchFamily="34" charset="0"/>
              </a:rPr>
              <a:t>Las Cuatros Etapas de la Hemorragia</a:t>
            </a:r>
            <a:endParaRPr lang="es-PR" altLang="en-US" sz="22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pic>
        <p:nvPicPr>
          <p:cNvPr id="669729" name="Picture 33">
            <a:extLst>
              <a:ext uri="{FF2B5EF4-FFF2-40B4-BE49-F238E27FC236}">
                <a16:creationId xmlns:a16="http://schemas.microsoft.com/office/drawing/2014/main" id="{F26C4577-19A7-FDD8-531D-9B47A49CB5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803400"/>
            <a:ext cx="457200" cy="47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9730" name="Text Box 34">
            <a:extLst>
              <a:ext uri="{FF2B5EF4-FFF2-40B4-BE49-F238E27FC236}">
                <a16:creationId xmlns:a16="http://schemas.microsoft.com/office/drawing/2014/main" id="{1683D88B-BA31-D66D-7DEF-D9970240D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1879600"/>
            <a:ext cx="2667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kumimoji="0" lang="en-US" altLang="en-US" sz="3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CLASE 1:</a:t>
            </a:r>
            <a:endParaRPr kumimoji="0" lang="en-US" altLang="en-US" sz="38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669731" name="Text Box 35">
            <a:extLst>
              <a:ext uri="{FF2B5EF4-FFF2-40B4-BE49-F238E27FC236}">
                <a16:creationId xmlns:a16="http://schemas.microsoft.com/office/drawing/2014/main" id="{5D9853F1-E1F9-9918-A6D8-9C046A181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336800"/>
            <a:ext cx="762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 i="1">
                <a:solidFill>
                  <a:schemeClr val="tx1"/>
                </a:solidFill>
                <a:effectLst/>
              </a:rPr>
              <a:t>Hasta un 15% de pérdida de sangre</a:t>
            </a:r>
          </a:p>
        </p:txBody>
      </p:sp>
      <p:pic>
        <p:nvPicPr>
          <p:cNvPr id="669732" name="Picture 36">
            <a:extLst>
              <a:ext uri="{FF2B5EF4-FFF2-40B4-BE49-F238E27FC236}">
                <a16:creationId xmlns:a16="http://schemas.microsoft.com/office/drawing/2014/main" id="{092549E8-FE6E-16AF-10D4-18A2883842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971800"/>
            <a:ext cx="457200" cy="47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9733" name="Text Box 37">
            <a:extLst>
              <a:ext uri="{FF2B5EF4-FFF2-40B4-BE49-F238E27FC236}">
                <a16:creationId xmlns:a16="http://schemas.microsoft.com/office/drawing/2014/main" id="{25C6D0FE-ED00-2749-B702-74270702A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3048000"/>
            <a:ext cx="2667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kumimoji="0" lang="en-US" altLang="en-US" sz="3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CLASE 2:</a:t>
            </a:r>
            <a:endParaRPr kumimoji="0" lang="en-US" altLang="en-US" sz="38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669734" name="Text Box 38">
            <a:extLst>
              <a:ext uri="{FF2B5EF4-FFF2-40B4-BE49-F238E27FC236}">
                <a16:creationId xmlns:a16="http://schemas.microsoft.com/office/drawing/2014/main" id="{A45930B1-FCB6-C200-CDAC-E4A6947E1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505200"/>
            <a:ext cx="762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 i="1">
                <a:solidFill>
                  <a:schemeClr val="tx1"/>
                </a:solidFill>
                <a:effectLst/>
              </a:rPr>
              <a:t>Hasta un 25% de pérdida de sangre</a:t>
            </a:r>
          </a:p>
        </p:txBody>
      </p:sp>
      <p:pic>
        <p:nvPicPr>
          <p:cNvPr id="669735" name="Picture 39">
            <a:extLst>
              <a:ext uri="{FF2B5EF4-FFF2-40B4-BE49-F238E27FC236}">
                <a16:creationId xmlns:a16="http://schemas.microsoft.com/office/drawing/2014/main" id="{E8362D8E-D812-099A-B414-D5B08A4F86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191000"/>
            <a:ext cx="457200" cy="47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9736" name="Text Box 40">
            <a:extLst>
              <a:ext uri="{FF2B5EF4-FFF2-40B4-BE49-F238E27FC236}">
                <a16:creationId xmlns:a16="http://schemas.microsoft.com/office/drawing/2014/main" id="{F910D04E-6DB9-4E69-88BA-27368AC26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4267200"/>
            <a:ext cx="2667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kumimoji="0" lang="en-US" altLang="en-US" sz="3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CLASE 2:</a:t>
            </a:r>
            <a:endParaRPr kumimoji="0" lang="en-US" altLang="en-US" sz="38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669737" name="Text Box 41">
            <a:extLst>
              <a:ext uri="{FF2B5EF4-FFF2-40B4-BE49-F238E27FC236}">
                <a16:creationId xmlns:a16="http://schemas.microsoft.com/office/drawing/2014/main" id="{887532B2-7E8A-81E0-4CCB-D06DC0FE7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4724400"/>
            <a:ext cx="762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 i="1">
                <a:solidFill>
                  <a:schemeClr val="tx1"/>
                </a:solidFill>
                <a:effectLst/>
              </a:rPr>
              <a:t>Hasta un 30% de pérdida de sangre</a:t>
            </a:r>
          </a:p>
        </p:txBody>
      </p:sp>
      <p:pic>
        <p:nvPicPr>
          <p:cNvPr id="669738" name="Picture 42">
            <a:extLst>
              <a:ext uri="{FF2B5EF4-FFF2-40B4-BE49-F238E27FC236}">
                <a16:creationId xmlns:a16="http://schemas.microsoft.com/office/drawing/2014/main" id="{64DA072B-F40F-0265-16A2-A7DF97FEA0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5384800"/>
            <a:ext cx="457200" cy="47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9739" name="Text Box 43">
            <a:extLst>
              <a:ext uri="{FF2B5EF4-FFF2-40B4-BE49-F238E27FC236}">
                <a16:creationId xmlns:a16="http://schemas.microsoft.com/office/drawing/2014/main" id="{E47FFFD4-E2E9-A584-87AB-F1A7FB5524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5461000"/>
            <a:ext cx="2667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60000"/>
              </a:lnSpc>
            </a:pPr>
            <a:r>
              <a:rPr kumimoji="0" lang="en-US" altLang="en-US" sz="3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CLASE 2:</a:t>
            </a:r>
            <a:endParaRPr kumimoji="0" lang="en-US" altLang="en-US" sz="38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669740" name="Text Box 44">
            <a:extLst>
              <a:ext uri="{FF2B5EF4-FFF2-40B4-BE49-F238E27FC236}">
                <a16:creationId xmlns:a16="http://schemas.microsoft.com/office/drawing/2014/main" id="{B44995D2-9C81-C18D-8638-3B8F48DBE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5918200"/>
            <a:ext cx="76200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 i="1">
                <a:solidFill>
                  <a:schemeClr val="tx1"/>
                </a:solidFill>
                <a:effectLst/>
              </a:rPr>
              <a:t>Mas de 30% de pérdida de sangre</a:t>
            </a:r>
          </a:p>
        </p:txBody>
      </p:sp>
      <p:pic>
        <p:nvPicPr>
          <p:cNvPr id="669751" name="Picture 55">
            <a:extLst>
              <a:ext uri="{FF2B5EF4-FFF2-40B4-BE49-F238E27FC236}">
                <a16:creationId xmlns:a16="http://schemas.microsoft.com/office/drawing/2014/main" id="{7103E9F1-C9AB-4BDC-FD68-55FD43E60B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9752" name="Picture 56">
            <a:extLst>
              <a:ext uri="{FF2B5EF4-FFF2-40B4-BE49-F238E27FC236}">
                <a16:creationId xmlns:a16="http://schemas.microsoft.com/office/drawing/2014/main" id="{D8E9A84C-BA9A-09E2-4CA6-5549C7528F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9753" name="AutoShape 5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71DF3B06-DC78-75E0-C519-ED57C5739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54" name="AutoShape 5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62CA171-55C7-8F08-6086-55F9FABEF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55" name="AutoShape 5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6E9510E-FFC7-8D51-7B5E-F66898790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56" name="AutoShape 6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16639FF-330E-4164-20F3-BAB2A93B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57" name="AutoShape 6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D6D217E-0238-EEDE-CBBB-F498330CA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58" name="AutoShape 6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16F89B9-982C-7037-A1C6-740A0F16B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59" name="AutoShape 6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25FD8F24-A6DE-E197-151C-B7A3EB362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9760" name="AutoShape 6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3FD1A6C-A030-3BAD-C5DC-057F59FE4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22" name="Group 2">
            <a:extLst>
              <a:ext uri="{FF2B5EF4-FFF2-40B4-BE49-F238E27FC236}">
                <a16:creationId xmlns:a16="http://schemas.microsoft.com/office/drawing/2014/main" id="{33498C38-06AA-E5CE-141E-09DF4808E0B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5123" name="Rectangle 3">
              <a:extLst>
                <a:ext uri="{FF2B5EF4-FFF2-40B4-BE49-F238E27FC236}">
                  <a16:creationId xmlns:a16="http://schemas.microsoft.com/office/drawing/2014/main" id="{ABD78070-74C0-C906-0933-0FA1CD3CA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24" name="Rectangle 4">
              <a:extLst>
                <a:ext uri="{FF2B5EF4-FFF2-40B4-BE49-F238E27FC236}">
                  <a16:creationId xmlns:a16="http://schemas.microsoft.com/office/drawing/2014/main" id="{EDA27688-B30B-3B0F-F4D6-232FCAA54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25" name="Freeform 5">
              <a:extLst>
                <a:ext uri="{FF2B5EF4-FFF2-40B4-BE49-F238E27FC236}">
                  <a16:creationId xmlns:a16="http://schemas.microsoft.com/office/drawing/2014/main" id="{3BA64AAC-88EC-BCB5-DBD1-85F4F34B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26" name="Freeform 6">
              <a:extLst>
                <a:ext uri="{FF2B5EF4-FFF2-40B4-BE49-F238E27FC236}">
                  <a16:creationId xmlns:a16="http://schemas.microsoft.com/office/drawing/2014/main" id="{684092E9-892B-1524-845F-232D2028F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27" name="Freeform 7">
              <a:extLst>
                <a:ext uri="{FF2B5EF4-FFF2-40B4-BE49-F238E27FC236}">
                  <a16:creationId xmlns:a16="http://schemas.microsoft.com/office/drawing/2014/main" id="{98518D38-F782-1518-87C3-2E90CF276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28" name="Freeform 8">
              <a:extLst>
                <a:ext uri="{FF2B5EF4-FFF2-40B4-BE49-F238E27FC236}">
                  <a16:creationId xmlns:a16="http://schemas.microsoft.com/office/drawing/2014/main" id="{E8186459-D5CD-1B84-4556-85EFF680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29" name="Freeform 9">
              <a:extLst>
                <a:ext uri="{FF2B5EF4-FFF2-40B4-BE49-F238E27FC236}">
                  <a16:creationId xmlns:a16="http://schemas.microsoft.com/office/drawing/2014/main" id="{DB9923CC-629F-C947-63F2-2FA1F619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30" name="Freeform 10">
              <a:extLst>
                <a:ext uri="{FF2B5EF4-FFF2-40B4-BE49-F238E27FC236}">
                  <a16:creationId xmlns:a16="http://schemas.microsoft.com/office/drawing/2014/main" id="{5DCBF1FF-B9AF-473C-5709-5CCCB2DD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31" name="Freeform 11">
              <a:extLst>
                <a:ext uri="{FF2B5EF4-FFF2-40B4-BE49-F238E27FC236}">
                  <a16:creationId xmlns:a16="http://schemas.microsoft.com/office/drawing/2014/main" id="{9CECAB41-256C-42EC-1F31-0376211FF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32" name="Freeform 12">
              <a:extLst>
                <a:ext uri="{FF2B5EF4-FFF2-40B4-BE49-F238E27FC236}">
                  <a16:creationId xmlns:a16="http://schemas.microsoft.com/office/drawing/2014/main" id="{2132AC5F-E435-2CFB-11D8-17882929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133" name="Rectangle 13">
            <a:extLst>
              <a:ext uri="{FF2B5EF4-FFF2-40B4-BE49-F238E27FC236}">
                <a16:creationId xmlns:a16="http://schemas.microsoft.com/office/drawing/2014/main" id="{D7C3FB61-F1B6-8C37-89DC-58848FA52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Efectos Iniciales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BD5B99BC-41D6-9CE2-2B63-9E2976FD4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Efectos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45135" name="Picture 15">
            <a:extLst>
              <a:ext uri="{FF2B5EF4-FFF2-40B4-BE49-F238E27FC236}">
                <a16:creationId xmlns:a16="http://schemas.microsoft.com/office/drawing/2014/main" id="{32654E57-6285-3FE7-5C39-FB0DC416D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752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36" name="Text Box 16">
            <a:extLst>
              <a:ext uri="{FF2B5EF4-FFF2-40B4-BE49-F238E27FC236}">
                <a16:creationId xmlns:a16="http://schemas.microsoft.com/office/drawing/2014/main" id="{0B9B449F-34D2-4192-1039-148DDDCFB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752600"/>
            <a:ext cx="77724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Contracción bordes vaso sanguíneo cortado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645137" name="Picture 17">
            <a:extLst>
              <a:ext uri="{FF2B5EF4-FFF2-40B4-BE49-F238E27FC236}">
                <a16:creationId xmlns:a16="http://schemas.microsoft.com/office/drawing/2014/main" id="{E1386E64-6AD4-19D4-2E28-1A4432A28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60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38" name="Text Box 18">
            <a:extLst>
              <a:ext uri="{FF2B5EF4-FFF2-40B4-BE49-F238E27FC236}">
                <a16:creationId xmlns:a16="http://schemas.microsoft.com/office/drawing/2014/main" id="{59CCC364-1C8D-0854-57A6-4BC240C53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7724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Reducción en la PA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645139" name="Picture 19">
            <a:extLst>
              <a:ext uri="{FF2B5EF4-FFF2-40B4-BE49-F238E27FC236}">
                <a16:creationId xmlns:a16="http://schemas.microsoft.com/office/drawing/2014/main" id="{2EFF6E73-BA32-779B-DA50-15B2214B55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819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40" name="Text Box 20">
            <a:extLst>
              <a:ext uri="{FF2B5EF4-FFF2-40B4-BE49-F238E27FC236}">
                <a16:creationId xmlns:a16="http://schemas.microsoft.com/office/drawing/2014/main" id="{7BA6A533-BCD7-A5B4-820A-001F65A46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819400"/>
            <a:ext cx="77724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Formación de coágulos sanguíneos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645141" name="Picture 21">
            <a:extLst>
              <a:ext uri="{FF2B5EF4-FFF2-40B4-BE49-F238E27FC236}">
                <a16:creationId xmlns:a16="http://schemas.microsoft.com/office/drawing/2014/main" id="{4800F626-6DE7-21FB-4EA9-F0AF5AE45B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862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42" name="Text Box 22">
            <a:extLst>
              <a:ext uri="{FF2B5EF4-FFF2-40B4-BE49-F238E27FC236}">
                <a16:creationId xmlns:a16="http://schemas.microsoft.com/office/drawing/2014/main" id="{4A5E49A4-7364-3575-F621-7E20E8E01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886200"/>
            <a:ext cx="77724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Disminución en el volumen de sangre agrava la reducción en la PA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645143" name="Picture 23">
            <a:extLst>
              <a:ext uri="{FF2B5EF4-FFF2-40B4-BE49-F238E27FC236}">
                <a16:creationId xmlns:a16="http://schemas.microsoft.com/office/drawing/2014/main" id="{B6CFE724-D6F6-E907-F0D3-CF04179B7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3528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44" name="Text Box 24">
            <a:extLst>
              <a:ext uri="{FF2B5EF4-FFF2-40B4-BE49-F238E27FC236}">
                <a16:creationId xmlns:a16="http://schemas.microsoft.com/office/drawing/2014/main" id="{B020F01F-1BA2-96BC-9149-9583987AF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352800"/>
            <a:ext cx="777240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Pérdida RBC induce deficiencia de O</a:t>
            </a:r>
            <a:r>
              <a:rPr kumimoji="0" lang="en-US" altLang="en-US" sz="3200" baseline="-25000">
                <a:solidFill>
                  <a:schemeClr val="tx1"/>
                </a:solidFill>
                <a:effectLst/>
              </a:rPr>
              <a:t>2</a:t>
            </a:r>
          </a:p>
        </p:txBody>
      </p:sp>
      <p:pic>
        <p:nvPicPr>
          <p:cNvPr id="645145" name="Picture 25">
            <a:extLst>
              <a:ext uri="{FF2B5EF4-FFF2-40B4-BE49-F238E27FC236}">
                <a16:creationId xmlns:a16="http://schemas.microsoft.com/office/drawing/2014/main" id="{B1B9C508-161A-08A8-80A5-6BBF292803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7244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46" name="Text Box 26">
            <a:extLst>
              <a:ext uri="{FF2B5EF4-FFF2-40B4-BE49-F238E27FC236}">
                <a16:creationId xmlns:a16="http://schemas.microsoft.com/office/drawing/2014/main" id="{36745B49-8DEE-FA64-0297-54F7F1B10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724400"/>
            <a:ext cx="77724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Aumento en la FC para compensar la disminución en la PA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645147" name="Picture 27">
            <a:extLst>
              <a:ext uri="{FF2B5EF4-FFF2-40B4-BE49-F238E27FC236}">
                <a16:creationId xmlns:a16="http://schemas.microsoft.com/office/drawing/2014/main" id="{DF516E9C-35DD-C7A7-3987-419E23F8F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6038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48" name="Text Box 28">
            <a:extLst>
              <a:ext uri="{FF2B5EF4-FFF2-40B4-BE49-F238E27FC236}">
                <a16:creationId xmlns:a16="http://schemas.microsoft.com/office/drawing/2014/main" id="{0574F887-9146-ADCB-B40F-E146143D8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603875"/>
            <a:ext cx="77724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Disminución en la contractilidad miocárdica debido la reducción en sangre 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645159" name="Picture 39">
            <a:extLst>
              <a:ext uri="{FF2B5EF4-FFF2-40B4-BE49-F238E27FC236}">
                <a16:creationId xmlns:a16="http://schemas.microsoft.com/office/drawing/2014/main" id="{74C7195B-05BC-9F44-77A1-CBF066DE4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5160" name="Picture 40">
            <a:extLst>
              <a:ext uri="{FF2B5EF4-FFF2-40B4-BE49-F238E27FC236}">
                <a16:creationId xmlns:a16="http://schemas.microsoft.com/office/drawing/2014/main" id="{EFCC1F26-8688-71DC-C26E-D1941E50D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5161" name="AutoShape 4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AE92ED99-1E19-19DF-239E-429CAFA0D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2" name="AutoShape 4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9351C7E-1DD4-DA72-C46B-D3EBC2E39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3" name="AutoShape 4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5DE1727-C1AA-9C24-02D1-03A3CFFB4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4" name="AutoShape 4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2263798-CF09-A169-918C-EF1BFC5D4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5" name="AutoShape 4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CBB1813-A3B3-1B95-1A05-CDA20760F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6" name="AutoShape 4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1C4C1CC-66D2-00A8-E21D-4D0451505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7" name="AutoShape 4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05872AF-D118-8B81-9C67-3DBC6B130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68" name="AutoShape 4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220210B-CC2B-DFCE-963E-588E11A53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834" name="Group 2">
            <a:extLst>
              <a:ext uri="{FF2B5EF4-FFF2-40B4-BE49-F238E27FC236}">
                <a16:creationId xmlns:a16="http://schemas.microsoft.com/office/drawing/2014/main" id="{6DC47587-A424-24C7-0B7C-4DE4B2E8A3E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248835" name="Rectangle 3">
              <a:extLst>
                <a:ext uri="{FF2B5EF4-FFF2-40B4-BE49-F238E27FC236}">
                  <a16:creationId xmlns:a16="http://schemas.microsoft.com/office/drawing/2014/main" id="{441C7ABB-72E8-7DC9-DC65-DA6ECC3D1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6" name="Rectangle 4">
              <a:extLst>
                <a:ext uri="{FF2B5EF4-FFF2-40B4-BE49-F238E27FC236}">
                  <a16:creationId xmlns:a16="http://schemas.microsoft.com/office/drawing/2014/main" id="{5E0280FB-E80F-5B82-31D3-9CA7F6D59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7" name="Freeform 5">
              <a:extLst>
                <a:ext uri="{FF2B5EF4-FFF2-40B4-BE49-F238E27FC236}">
                  <a16:creationId xmlns:a16="http://schemas.microsoft.com/office/drawing/2014/main" id="{360CAD7E-61F1-E6A3-F9AD-B2A68D1A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8" name="Freeform 6">
              <a:extLst>
                <a:ext uri="{FF2B5EF4-FFF2-40B4-BE49-F238E27FC236}">
                  <a16:creationId xmlns:a16="http://schemas.microsoft.com/office/drawing/2014/main" id="{79739051-7F15-A895-9302-652A107DC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9" name="Freeform 7">
              <a:extLst>
                <a:ext uri="{FF2B5EF4-FFF2-40B4-BE49-F238E27FC236}">
                  <a16:creationId xmlns:a16="http://schemas.microsoft.com/office/drawing/2014/main" id="{CF80A419-1EFF-B237-1891-B3191EFE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0" name="Freeform 8">
              <a:extLst>
                <a:ext uri="{FF2B5EF4-FFF2-40B4-BE49-F238E27FC236}">
                  <a16:creationId xmlns:a16="http://schemas.microsoft.com/office/drawing/2014/main" id="{8791F331-5198-6EA5-E076-546B4418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1" name="Freeform 9">
              <a:extLst>
                <a:ext uri="{FF2B5EF4-FFF2-40B4-BE49-F238E27FC236}">
                  <a16:creationId xmlns:a16="http://schemas.microsoft.com/office/drawing/2014/main" id="{A37199B6-FDF6-8C8C-21AA-A2203908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2" name="Freeform 10">
              <a:extLst>
                <a:ext uri="{FF2B5EF4-FFF2-40B4-BE49-F238E27FC236}">
                  <a16:creationId xmlns:a16="http://schemas.microsoft.com/office/drawing/2014/main" id="{8019768D-94DE-B5D1-7FCF-3D01F0E8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3" name="Freeform 11">
              <a:extLst>
                <a:ext uri="{FF2B5EF4-FFF2-40B4-BE49-F238E27FC236}">
                  <a16:creationId xmlns:a16="http://schemas.microsoft.com/office/drawing/2014/main" id="{DE049D9D-8C40-1A39-F67E-FC6E9624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4" name="Freeform 12">
              <a:extLst>
                <a:ext uri="{FF2B5EF4-FFF2-40B4-BE49-F238E27FC236}">
                  <a16:creationId xmlns:a16="http://schemas.microsoft.com/office/drawing/2014/main" id="{755B8CA9-69D9-CD16-FE01-6CBDE0B4A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8845" name="Rectangle 13">
            <a:extLst>
              <a:ext uri="{FF2B5EF4-FFF2-40B4-BE49-F238E27FC236}">
                <a16:creationId xmlns:a16="http://schemas.microsoft.com/office/drawing/2014/main" id="{239930CB-6DB4-C41B-BBFD-1C4953180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Distribución del Flujo Sanguíneo en Reposo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248846" name="Text Box 14">
            <a:extLst>
              <a:ext uri="{FF2B5EF4-FFF2-40B4-BE49-F238E27FC236}">
                <a16:creationId xmlns:a16="http://schemas.microsoft.com/office/drawing/2014/main" id="{D8FA4877-8843-998E-9742-13F60F4F7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Fisiología/Hemodinámica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48848" name="Picture 16">
            <a:extLst>
              <a:ext uri="{FF2B5EF4-FFF2-40B4-BE49-F238E27FC236}">
                <a16:creationId xmlns:a16="http://schemas.microsoft.com/office/drawing/2014/main" id="{C18E2DD6-18F0-6209-B1DC-656F1545C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510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70" name="Text Box 38">
            <a:extLst>
              <a:ext uri="{FF2B5EF4-FFF2-40B4-BE49-F238E27FC236}">
                <a16:creationId xmlns:a16="http://schemas.microsoft.com/office/drawing/2014/main" id="{616655FB-40F4-BC20-4747-0BF6BE681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51025"/>
            <a:ext cx="7772400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Un cuarto en el corazón, vasos sanguíneos de los pulmones y vasos sanguíneos principales.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75" name="Picture 43">
            <a:extLst>
              <a:ext uri="{FF2B5EF4-FFF2-40B4-BE49-F238E27FC236}">
                <a16:creationId xmlns:a16="http://schemas.microsoft.com/office/drawing/2014/main" id="{0D6BF3AB-FA35-AF6E-EDF2-30D5B07DDC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2766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76" name="Text Box 44">
            <a:extLst>
              <a:ext uri="{FF2B5EF4-FFF2-40B4-BE49-F238E27FC236}">
                <a16:creationId xmlns:a16="http://schemas.microsoft.com/office/drawing/2014/main" id="{73D557E8-903F-AAB6-1B8A-94C5F45B2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2766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Un cuarto en los vasos sanguíneos del hígado.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77" name="Picture 45">
            <a:extLst>
              <a:ext uri="{FF2B5EF4-FFF2-40B4-BE49-F238E27FC236}">
                <a16:creationId xmlns:a16="http://schemas.microsoft.com/office/drawing/2014/main" id="{7AA79453-5FAA-50FC-9961-B8A0ED66E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3719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78" name="Text Box 46">
            <a:extLst>
              <a:ext uri="{FF2B5EF4-FFF2-40B4-BE49-F238E27FC236}">
                <a16:creationId xmlns:a16="http://schemas.microsoft.com/office/drawing/2014/main" id="{BCA7F770-E0CC-A4A1-5A33-E813D3AB6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371975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Un cuarto en los vasos sanguíneos de los músculos esqueletales.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79" name="Picture 47">
            <a:extLst>
              <a:ext uri="{FF2B5EF4-FFF2-40B4-BE49-F238E27FC236}">
                <a16:creationId xmlns:a16="http://schemas.microsoft.com/office/drawing/2014/main" id="{3A1479A0-67FB-3CC3-0774-028DB3EED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47370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8880" name="Text Box 48">
            <a:extLst>
              <a:ext uri="{FF2B5EF4-FFF2-40B4-BE49-F238E27FC236}">
                <a16:creationId xmlns:a16="http://schemas.microsoft.com/office/drawing/2014/main" id="{2F136B9B-11D9-368A-0BFD-87DBCC7AF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473700"/>
            <a:ext cx="7772400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</a:pPr>
            <a:r>
              <a:rPr kumimoji="0" lang="en-US" altLang="en-US" sz="3200">
                <a:solidFill>
                  <a:schemeClr val="tx1"/>
                </a:solidFill>
                <a:effectLst/>
              </a:rPr>
              <a:t>Un cuarto en los vasos sanguíneos de los órganos restantes.</a:t>
            </a:r>
            <a:endParaRPr kumimoji="0" lang="en-US" altLang="en-US" sz="3200" i="1">
              <a:solidFill>
                <a:schemeClr val="tx1"/>
              </a:solidFill>
              <a:effectLst/>
            </a:endParaRPr>
          </a:p>
        </p:txBody>
      </p:sp>
      <p:pic>
        <p:nvPicPr>
          <p:cNvPr id="248891" name="Picture 59">
            <a:hlinkClick r:id="rId3" action="ppaction://hlinksldjump"/>
            <a:extLst>
              <a:ext uri="{FF2B5EF4-FFF2-40B4-BE49-F238E27FC236}">
                <a16:creationId xmlns:a16="http://schemas.microsoft.com/office/drawing/2014/main" id="{CDFB350B-543E-F3AE-6E4C-C5D1F9805C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8892" name="Picture 60">
            <a:extLst>
              <a:ext uri="{FF2B5EF4-FFF2-40B4-BE49-F238E27FC236}">
                <a16:creationId xmlns:a16="http://schemas.microsoft.com/office/drawing/2014/main" id="{045AF391-DE29-4FF2-EE42-90DB386BB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8893" name="AutoShape 6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FF22BB2-B0A7-4497-F8FA-6893F58B6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4" name="AutoShape 6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4C75619-43F0-4F22-873F-CEBAD69E1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5" name="AutoShape 6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CE253E0-C839-A215-27AB-60E2149CA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6" name="AutoShape 6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525874A-55DD-A8E8-7870-794D6C70C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7" name="AutoShape 6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4190F3F-7464-AA3F-9915-360F8135F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8" name="AutoShape 6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CFE3A82-996D-EC51-3522-5236E0E97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99" name="AutoShape 6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8589D61-C699-1A55-FA71-3563F6641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900" name="AutoShape 6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8D5CD7F-130B-C02F-015D-A774C71FA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146" name="Group 2">
            <a:extLst>
              <a:ext uri="{FF2B5EF4-FFF2-40B4-BE49-F238E27FC236}">
                <a16:creationId xmlns:a16="http://schemas.microsoft.com/office/drawing/2014/main" id="{47454973-1D1C-3490-91DB-51FEEB58970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6147" name="Rectangle 3">
              <a:extLst>
                <a:ext uri="{FF2B5EF4-FFF2-40B4-BE49-F238E27FC236}">
                  <a16:creationId xmlns:a16="http://schemas.microsoft.com/office/drawing/2014/main" id="{DDFFD875-A4B9-A030-8F86-1A38890E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48" name="Rectangle 4">
              <a:extLst>
                <a:ext uri="{FF2B5EF4-FFF2-40B4-BE49-F238E27FC236}">
                  <a16:creationId xmlns:a16="http://schemas.microsoft.com/office/drawing/2014/main" id="{185FF5AD-7B1E-BE3A-5BFC-157009046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49" name="Freeform 5">
              <a:extLst>
                <a:ext uri="{FF2B5EF4-FFF2-40B4-BE49-F238E27FC236}">
                  <a16:creationId xmlns:a16="http://schemas.microsoft.com/office/drawing/2014/main" id="{144619E2-CA64-CB58-B1BB-8CB6DE2D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0" name="Freeform 6">
              <a:extLst>
                <a:ext uri="{FF2B5EF4-FFF2-40B4-BE49-F238E27FC236}">
                  <a16:creationId xmlns:a16="http://schemas.microsoft.com/office/drawing/2014/main" id="{1712481A-4782-294A-00CB-4D952F6F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1" name="Freeform 7">
              <a:extLst>
                <a:ext uri="{FF2B5EF4-FFF2-40B4-BE49-F238E27FC236}">
                  <a16:creationId xmlns:a16="http://schemas.microsoft.com/office/drawing/2014/main" id="{8F017F1E-4932-36CA-9F75-48E250EEC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2" name="Freeform 8">
              <a:extLst>
                <a:ext uri="{FF2B5EF4-FFF2-40B4-BE49-F238E27FC236}">
                  <a16:creationId xmlns:a16="http://schemas.microsoft.com/office/drawing/2014/main" id="{5A90B975-30B6-A6E4-2B5F-A922E0DD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3" name="Freeform 9">
              <a:extLst>
                <a:ext uri="{FF2B5EF4-FFF2-40B4-BE49-F238E27FC236}">
                  <a16:creationId xmlns:a16="http://schemas.microsoft.com/office/drawing/2014/main" id="{E4C09319-BA9B-D22A-46EB-1BFF1D399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4" name="Freeform 10">
              <a:extLst>
                <a:ext uri="{FF2B5EF4-FFF2-40B4-BE49-F238E27FC236}">
                  <a16:creationId xmlns:a16="http://schemas.microsoft.com/office/drawing/2014/main" id="{1A655FEA-8E7E-B09F-7E18-78C37384C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5" name="Freeform 11">
              <a:extLst>
                <a:ext uri="{FF2B5EF4-FFF2-40B4-BE49-F238E27FC236}">
                  <a16:creationId xmlns:a16="http://schemas.microsoft.com/office/drawing/2014/main" id="{ECAF73EE-AB00-7CC6-C9A5-055A6462F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6" name="Freeform 12">
              <a:extLst>
                <a:ext uri="{FF2B5EF4-FFF2-40B4-BE49-F238E27FC236}">
                  <a16:creationId xmlns:a16="http://schemas.microsoft.com/office/drawing/2014/main" id="{9EC295C1-6B67-1475-A4C1-43953A1D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6158" name="Text Box 14">
            <a:extLst>
              <a:ext uri="{FF2B5EF4-FFF2-40B4-BE49-F238E27FC236}">
                <a16:creationId xmlns:a16="http://schemas.microsoft.com/office/drawing/2014/main" id="{EC51B106-EE83-B753-68DF-B18CF7728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Efectos: </a:t>
            </a:r>
            <a:r>
              <a:rPr kumimoji="0" lang="es-PR" altLang="en-US" sz="25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Hemorragias sin Tratar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46173" name="Text Box 29">
            <a:extLst>
              <a:ext uri="{FF2B5EF4-FFF2-40B4-BE49-F238E27FC236}">
                <a16:creationId xmlns:a16="http://schemas.microsoft.com/office/drawing/2014/main" id="{15481118-D821-FAFD-654B-32D27FA6F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Adutos (&gt; 8 años):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6174" name="Picture 30">
            <a:extLst>
              <a:ext uri="{FF2B5EF4-FFF2-40B4-BE49-F238E27FC236}">
                <a16:creationId xmlns:a16="http://schemas.microsoft.com/office/drawing/2014/main" id="{87486D80-D53C-1A66-E19E-9C2B00774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75" name="Text Box 31">
            <a:extLst>
              <a:ext uri="{FF2B5EF4-FFF2-40B4-BE49-F238E27FC236}">
                <a16:creationId xmlns:a16="http://schemas.microsoft.com/office/drawing/2014/main" id="{6E233C52-9772-0998-C69B-6CD5CBA3F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860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Volumen normal: 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5</a:t>
            </a: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- 6 Litros (5 - 6 cuartos) de sangre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46176" name="Picture 32">
            <a:extLst>
              <a:ext uri="{FF2B5EF4-FFF2-40B4-BE49-F238E27FC236}">
                <a16:creationId xmlns:a16="http://schemas.microsoft.com/office/drawing/2014/main" id="{2A3F6ECA-D363-4192-D2C5-AE946F1BC9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41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80" name="Text Box 36">
            <a:extLst>
              <a:ext uri="{FF2B5EF4-FFF2-40B4-BE49-F238E27FC236}">
                <a16:creationId xmlns:a16="http://schemas.microsoft.com/office/drawing/2014/main" id="{068C03FB-DBAA-2A9A-0CAA-F9C1D4795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27638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Pérdida mortal (muerte): 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1 Litro (1 cuarto)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46181" name="Picture 37">
            <a:extLst>
              <a:ext uri="{FF2B5EF4-FFF2-40B4-BE49-F238E27FC236}">
                <a16:creationId xmlns:a16="http://schemas.microsoft.com/office/drawing/2014/main" id="{C646FD25-B0D4-6CF4-D594-B38D506194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28194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83" name="Text Box 39">
            <a:extLst>
              <a:ext uri="{FF2B5EF4-FFF2-40B4-BE49-F238E27FC236}">
                <a16:creationId xmlns:a16="http://schemas.microsoft.com/office/drawing/2014/main" id="{2E3404C2-0B3C-FDA8-C97C-FB440BD7F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470275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Niños (1 - 8 años):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6184" name="Picture 40">
            <a:extLst>
              <a:ext uri="{FF2B5EF4-FFF2-40B4-BE49-F238E27FC236}">
                <a16:creationId xmlns:a16="http://schemas.microsoft.com/office/drawing/2014/main" id="{FF8EDDAE-33FA-49F6-FFAE-8BF63E5EA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49091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85" name="Text Box 41">
            <a:extLst>
              <a:ext uri="{FF2B5EF4-FFF2-40B4-BE49-F238E27FC236}">
                <a16:creationId xmlns:a16="http://schemas.microsoft.com/office/drawing/2014/main" id="{DF3BE1AA-3401-F614-1936-9640B7C97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927475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Volumen normal: 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2 - 3 Litros (2 - 3 cuartos) de sangre </a:t>
            </a: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6186" name="Picture 42">
            <a:extLst>
              <a:ext uri="{FF2B5EF4-FFF2-40B4-BE49-F238E27FC236}">
                <a16:creationId xmlns:a16="http://schemas.microsoft.com/office/drawing/2014/main" id="{65A958CD-EF7B-805E-2E2C-A9C3E93BC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983038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88" name="Text Box 44">
            <a:extLst>
              <a:ext uri="{FF2B5EF4-FFF2-40B4-BE49-F238E27FC236}">
                <a16:creationId xmlns:a16="http://schemas.microsoft.com/office/drawing/2014/main" id="{E300C81B-094B-F92F-B130-C3FE7C721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4384675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Pérdida mortal (muerte): 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500 miliLitros (10-12 onzas)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46189" name="Picture 45">
            <a:extLst>
              <a:ext uri="{FF2B5EF4-FFF2-40B4-BE49-F238E27FC236}">
                <a16:creationId xmlns:a16="http://schemas.microsoft.com/office/drawing/2014/main" id="{314CA941-67E6-15B0-DCA6-E2B388800B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4440238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91" name="Rectangle 47">
            <a:extLst>
              <a:ext uri="{FF2B5EF4-FFF2-40B4-BE49-F238E27FC236}">
                <a16:creationId xmlns:a16="http://schemas.microsoft.com/office/drawing/2014/main" id="{A21AD755-33F9-E488-43C7-BC25D620F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200">
                <a:solidFill>
                  <a:srgbClr val="FFFF00"/>
                </a:solidFill>
                <a:latin typeface="Arial" panose="020B0604020202020204" pitchFamily="34" charset="0"/>
              </a:rPr>
              <a:t>Niveles Críticos de Volúmenes Sanguíneos/Circulatorios</a:t>
            </a:r>
            <a:endParaRPr lang="es-PR" altLang="en-US" sz="22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6193" name="Text Box 49">
            <a:extLst>
              <a:ext uri="{FF2B5EF4-FFF2-40B4-BE49-F238E27FC236}">
                <a16:creationId xmlns:a16="http://schemas.microsoft.com/office/drawing/2014/main" id="{66E455BD-DB0F-A736-74CA-7CE108CA0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0498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Infantes (0 - 1 año):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6194" name="Picture 50">
            <a:extLst>
              <a:ext uri="{FF2B5EF4-FFF2-40B4-BE49-F238E27FC236}">
                <a16:creationId xmlns:a16="http://schemas.microsoft.com/office/drawing/2014/main" id="{B29404D5-DADC-D144-FDD3-FB7EC300AE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0704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95" name="Text Box 51">
            <a:extLst>
              <a:ext uri="{FF2B5EF4-FFF2-40B4-BE49-F238E27FC236}">
                <a16:creationId xmlns:a16="http://schemas.microsoft.com/office/drawing/2014/main" id="{EF484C09-5B99-C933-D02F-0F27069D6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55070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Volumen normal: 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300 miliLitros (10 - 12 onzas) de sangre </a:t>
            </a: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6196" name="Picture 52">
            <a:extLst>
              <a:ext uri="{FF2B5EF4-FFF2-40B4-BE49-F238E27FC236}">
                <a16:creationId xmlns:a16="http://schemas.microsoft.com/office/drawing/2014/main" id="{5D3F66C8-642D-CE90-825C-15206D5C3F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55626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6197" name="Text Box 53">
            <a:extLst>
              <a:ext uri="{FF2B5EF4-FFF2-40B4-BE49-F238E27FC236}">
                <a16:creationId xmlns:a16="http://schemas.microsoft.com/office/drawing/2014/main" id="{F3163F5E-B605-111A-08C5-6C7620394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59642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Pérdida mortal (muerte):  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25 miliLitros (2 onzas)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46198" name="Picture 54">
            <a:extLst>
              <a:ext uri="{FF2B5EF4-FFF2-40B4-BE49-F238E27FC236}">
                <a16:creationId xmlns:a16="http://schemas.microsoft.com/office/drawing/2014/main" id="{93842E95-286B-6E09-CAB8-B74A00DD82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60198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6209" name="Picture 65">
            <a:extLst>
              <a:ext uri="{FF2B5EF4-FFF2-40B4-BE49-F238E27FC236}">
                <a16:creationId xmlns:a16="http://schemas.microsoft.com/office/drawing/2014/main" id="{1D38E632-B466-DD87-29C8-AE2BB17F2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6210" name="Picture 66">
            <a:extLst>
              <a:ext uri="{FF2B5EF4-FFF2-40B4-BE49-F238E27FC236}">
                <a16:creationId xmlns:a16="http://schemas.microsoft.com/office/drawing/2014/main" id="{F7F3FE78-F997-D5BB-A114-FE9943DFD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6211" name="AutoShape 6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12356B4-1351-76F3-868B-4D0F95F40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2" name="AutoShape 6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B7143BC-BB9B-3375-1FA7-1B263E0E8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3" name="AutoShape 6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9DFFACB-F3D3-B361-3DD5-B14F5E3A8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4" name="AutoShape 7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32D97DF-472D-EF7C-9A6F-E4030247F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5" name="AutoShape 7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8EA049C-1B3F-2827-C0BC-672FB8C6A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6" name="AutoShape 7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083A3AB2-C9A0-CA37-CFA7-E775AF2E8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7" name="AutoShape 7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38B89FB-92A1-853B-8C52-486928BE5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18" name="AutoShape 7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5D148DC-7695-265E-5C40-278EB515A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410" name="Group 2">
            <a:extLst>
              <a:ext uri="{FF2B5EF4-FFF2-40B4-BE49-F238E27FC236}">
                <a16:creationId xmlns:a16="http://schemas.microsoft.com/office/drawing/2014/main" id="{36BC48D4-3FD7-154B-4CF6-1CFF9D2F18F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57411" name="Rectangle 3">
              <a:extLst>
                <a:ext uri="{FF2B5EF4-FFF2-40B4-BE49-F238E27FC236}">
                  <a16:creationId xmlns:a16="http://schemas.microsoft.com/office/drawing/2014/main" id="{4AF0F432-CCDA-57A0-53FB-0D4FAB474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2" name="Rectangle 4">
              <a:extLst>
                <a:ext uri="{FF2B5EF4-FFF2-40B4-BE49-F238E27FC236}">
                  <a16:creationId xmlns:a16="http://schemas.microsoft.com/office/drawing/2014/main" id="{419FB7C3-C8B1-8ECD-1F5B-A58DA734A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3" name="Freeform 5">
              <a:extLst>
                <a:ext uri="{FF2B5EF4-FFF2-40B4-BE49-F238E27FC236}">
                  <a16:creationId xmlns:a16="http://schemas.microsoft.com/office/drawing/2014/main" id="{04F94F1B-889D-4386-7345-6712A2FA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4" name="Freeform 6">
              <a:extLst>
                <a:ext uri="{FF2B5EF4-FFF2-40B4-BE49-F238E27FC236}">
                  <a16:creationId xmlns:a16="http://schemas.microsoft.com/office/drawing/2014/main" id="{418EE06F-CB5F-03FB-17EA-26872E83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5" name="Freeform 7">
              <a:extLst>
                <a:ext uri="{FF2B5EF4-FFF2-40B4-BE49-F238E27FC236}">
                  <a16:creationId xmlns:a16="http://schemas.microsoft.com/office/drawing/2014/main" id="{24227080-3A8B-E7FE-BFF8-183B3F07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6" name="Freeform 8">
              <a:extLst>
                <a:ext uri="{FF2B5EF4-FFF2-40B4-BE49-F238E27FC236}">
                  <a16:creationId xmlns:a16="http://schemas.microsoft.com/office/drawing/2014/main" id="{E8A95D07-53F4-569F-D8D2-D90FC547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7" name="Freeform 9">
              <a:extLst>
                <a:ext uri="{FF2B5EF4-FFF2-40B4-BE49-F238E27FC236}">
                  <a16:creationId xmlns:a16="http://schemas.microsoft.com/office/drawing/2014/main" id="{2A86ADB6-8AD0-1AA4-1A8A-CFDBBE1E4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8" name="Freeform 10">
              <a:extLst>
                <a:ext uri="{FF2B5EF4-FFF2-40B4-BE49-F238E27FC236}">
                  <a16:creationId xmlns:a16="http://schemas.microsoft.com/office/drawing/2014/main" id="{7E3A68C0-076D-9A13-B8D0-0E866F8E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9" name="Freeform 11">
              <a:extLst>
                <a:ext uri="{FF2B5EF4-FFF2-40B4-BE49-F238E27FC236}">
                  <a16:creationId xmlns:a16="http://schemas.microsoft.com/office/drawing/2014/main" id="{96D50A01-358D-CEED-870D-CF495BA0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20" name="Freeform 12">
              <a:extLst>
                <a:ext uri="{FF2B5EF4-FFF2-40B4-BE49-F238E27FC236}">
                  <a16:creationId xmlns:a16="http://schemas.microsoft.com/office/drawing/2014/main" id="{46717AD4-C048-48E8-6FBA-D4AD5C86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7421" name="Text Box 13">
            <a:extLst>
              <a:ext uri="{FF2B5EF4-FFF2-40B4-BE49-F238E27FC236}">
                <a16:creationId xmlns:a16="http://schemas.microsoft.com/office/drawing/2014/main" id="{BA570650-73C8-A7E1-D3D5-37AD99682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Efectos: </a:t>
            </a:r>
            <a:r>
              <a:rPr kumimoji="0" lang="es-PR" altLang="en-US" sz="25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Hemorragia Masiva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57422" name="Text Box 14">
            <a:extLst>
              <a:ext uri="{FF2B5EF4-FFF2-40B4-BE49-F238E27FC236}">
                <a16:creationId xmlns:a16="http://schemas.microsoft.com/office/drawing/2014/main" id="{3F039C25-33C7-1C59-5BF0-9CE92481A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Rostro y labios pálidos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7423" name="Picture 15">
            <a:extLst>
              <a:ext uri="{FF2B5EF4-FFF2-40B4-BE49-F238E27FC236}">
                <a16:creationId xmlns:a16="http://schemas.microsoft.com/office/drawing/2014/main" id="{C8EB1A17-9E43-17AB-965E-718289BBDE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28" name="Text Box 20">
            <a:extLst>
              <a:ext uri="{FF2B5EF4-FFF2-40B4-BE49-F238E27FC236}">
                <a16:creationId xmlns:a16="http://schemas.microsoft.com/office/drawing/2014/main" id="{F4D15783-3A51-E444-C60B-9AF783F42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286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Piel fría y pegajosa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7429" name="Picture 21">
            <a:extLst>
              <a:ext uri="{FF2B5EF4-FFF2-40B4-BE49-F238E27FC236}">
                <a16:creationId xmlns:a16="http://schemas.microsoft.com/office/drawing/2014/main" id="{47F4A3C9-CF0D-977F-35F5-B41994CB46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306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34" name="Rectangle 26">
            <a:extLst>
              <a:ext uri="{FF2B5EF4-FFF2-40B4-BE49-F238E27FC236}">
                <a16:creationId xmlns:a16="http://schemas.microsoft.com/office/drawing/2014/main" id="{0501ABD1-0A2C-515E-2A6F-6D66EF069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57435" name="Text Box 27">
            <a:extLst>
              <a:ext uri="{FF2B5EF4-FFF2-40B4-BE49-F238E27FC236}">
                <a16:creationId xmlns:a16="http://schemas.microsoft.com/office/drawing/2014/main" id="{8E2650BE-55C0-3221-B59A-38735ADB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191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Efectos iniciales empeoran: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7436" name="Picture 28">
            <a:extLst>
              <a:ext uri="{FF2B5EF4-FFF2-40B4-BE49-F238E27FC236}">
                <a16:creationId xmlns:a16="http://schemas.microsoft.com/office/drawing/2014/main" id="{3AB6826E-11B0-5441-09DC-9006BC84A0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211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37" name="Text Box 29">
            <a:extLst>
              <a:ext uri="{FF2B5EF4-FFF2-40B4-BE49-F238E27FC236}">
                <a16:creationId xmlns:a16="http://schemas.microsoft.com/office/drawing/2014/main" id="{45F44C7A-3534-109E-FF55-31CBFC3AF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6482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Deficiencia de oxígeno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 </a:t>
            </a: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57438" name="Picture 30">
            <a:extLst>
              <a:ext uri="{FF2B5EF4-FFF2-40B4-BE49-F238E27FC236}">
                <a16:creationId xmlns:a16="http://schemas.microsoft.com/office/drawing/2014/main" id="{63C49599-C369-6FEE-0D40-BED3705864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47037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39" name="Text Box 31">
            <a:extLst>
              <a:ext uri="{FF2B5EF4-FFF2-40B4-BE49-F238E27FC236}">
                <a16:creationId xmlns:a16="http://schemas.microsoft.com/office/drawing/2014/main" id="{1B855777-5105-993C-DD92-014FFEB54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51054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Disminución en la presión arterial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57440" name="Picture 32">
            <a:extLst>
              <a:ext uri="{FF2B5EF4-FFF2-40B4-BE49-F238E27FC236}">
                <a16:creationId xmlns:a16="http://schemas.microsoft.com/office/drawing/2014/main" id="{907042F5-6D15-CB7C-8E69-D0C4F0A4A9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51609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41" name="Text Box 33">
            <a:extLst>
              <a:ext uri="{FF2B5EF4-FFF2-40B4-BE49-F238E27FC236}">
                <a16:creationId xmlns:a16="http://schemas.microsoft.com/office/drawing/2014/main" id="{DAD5F116-FFDF-1E79-A117-DA51A7428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7511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Pulso acelerado y débil (eventualmente)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7442" name="Picture 34">
            <a:extLst>
              <a:ext uri="{FF2B5EF4-FFF2-40B4-BE49-F238E27FC236}">
                <a16:creationId xmlns:a16="http://schemas.microsoft.com/office/drawing/2014/main" id="{A138899C-983B-FBFB-D564-231D71F59C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7717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43" name="Text Box 35">
            <a:extLst>
              <a:ext uri="{FF2B5EF4-FFF2-40B4-BE49-F238E27FC236}">
                <a16:creationId xmlns:a16="http://schemas.microsoft.com/office/drawing/2014/main" id="{9A6CBCB5-7DA9-CB4D-9D25-FED4F5569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2766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Sed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7444" name="Picture 36">
            <a:extLst>
              <a:ext uri="{FF2B5EF4-FFF2-40B4-BE49-F238E27FC236}">
                <a16:creationId xmlns:a16="http://schemas.microsoft.com/office/drawing/2014/main" id="{2FE4950A-49D4-5914-1E96-78BA5FA735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972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45" name="Text Box 37">
            <a:extLst>
              <a:ext uri="{FF2B5EF4-FFF2-40B4-BE49-F238E27FC236}">
                <a16:creationId xmlns:a16="http://schemas.microsoft.com/office/drawing/2014/main" id="{9FBF8B68-4784-502A-1FB1-38F91BDB5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7417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Deseo de aspirar más aire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7446" name="Picture 38">
            <a:extLst>
              <a:ext uri="{FF2B5EF4-FFF2-40B4-BE49-F238E27FC236}">
                <a16:creationId xmlns:a16="http://schemas.microsoft.com/office/drawing/2014/main" id="{EE522E2B-D8D1-88EB-7C71-F2E0B4AA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762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47" name="Text Box 39">
            <a:extLst>
              <a:ext uri="{FF2B5EF4-FFF2-40B4-BE49-F238E27FC236}">
                <a16:creationId xmlns:a16="http://schemas.microsoft.com/office/drawing/2014/main" id="{D0E5D71B-ECEF-CCA9-C264-8FCCA58D0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55626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Aumento en la fecuencia cardiaca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57448" name="Picture 40">
            <a:extLst>
              <a:ext uri="{FF2B5EF4-FFF2-40B4-BE49-F238E27FC236}">
                <a16:creationId xmlns:a16="http://schemas.microsoft.com/office/drawing/2014/main" id="{372B4D80-AE05-FF7E-60E4-4314B639E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56181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7449" name="Text Box 41">
            <a:extLst>
              <a:ext uri="{FF2B5EF4-FFF2-40B4-BE49-F238E27FC236}">
                <a16:creationId xmlns:a16="http://schemas.microsoft.com/office/drawing/2014/main" id="{CBA29AE9-650C-61A1-A2D7-B69DDF097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60404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Debilitamiento del latido cardiaco (contractilidad)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57450" name="Picture 42">
            <a:extLst>
              <a:ext uri="{FF2B5EF4-FFF2-40B4-BE49-F238E27FC236}">
                <a16:creationId xmlns:a16="http://schemas.microsoft.com/office/drawing/2014/main" id="{10A1B1F8-B54F-FEC0-1E48-72DFB1A637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60960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7451" name="Picture 43">
            <a:extLst>
              <a:ext uri="{FF2B5EF4-FFF2-40B4-BE49-F238E27FC236}">
                <a16:creationId xmlns:a16="http://schemas.microsoft.com/office/drawing/2014/main" id="{82D77A2E-88A1-FEC9-6E63-AC0A41FB96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7452" name="Picture 44">
            <a:extLst>
              <a:ext uri="{FF2B5EF4-FFF2-40B4-BE49-F238E27FC236}">
                <a16:creationId xmlns:a16="http://schemas.microsoft.com/office/drawing/2014/main" id="{5C7A4CD5-F7EE-D6A0-3278-045AC9088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7453" name="AutoShape 4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B9240D5-E480-0117-A186-3070AFDBE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4" name="AutoShape 4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58E241D-58DA-843C-12CC-1D2C332B0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5" name="AutoShape 4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773D7BC-6ED2-EEDD-4DA6-1B946EC61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6" name="AutoShape 4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3B672E1-77DF-495E-FC5F-CC6D82C84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7" name="AutoShape 4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81A4EDD-1833-01AE-9A21-02AD3C6B1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8" name="AutoShape 5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9CB8EDC-95DD-93C1-A6B7-C4EF97D78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59" name="AutoShape 5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34FD5A3-90B3-6E81-5583-6E31FB042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460" name="AutoShape 5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271E73D-E463-CC83-2629-6D4FC82FB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434" name="Group 2">
            <a:extLst>
              <a:ext uri="{FF2B5EF4-FFF2-40B4-BE49-F238E27FC236}">
                <a16:creationId xmlns:a16="http://schemas.microsoft.com/office/drawing/2014/main" id="{BEEA64E0-A55F-26C8-D33B-5888FA3FF6F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58435" name="Rectangle 3">
              <a:extLst>
                <a:ext uri="{FF2B5EF4-FFF2-40B4-BE49-F238E27FC236}">
                  <a16:creationId xmlns:a16="http://schemas.microsoft.com/office/drawing/2014/main" id="{F77A7868-36E3-F285-D965-B43CE6CC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36" name="Rectangle 4">
              <a:extLst>
                <a:ext uri="{FF2B5EF4-FFF2-40B4-BE49-F238E27FC236}">
                  <a16:creationId xmlns:a16="http://schemas.microsoft.com/office/drawing/2014/main" id="{66B749E0-53D0-3727-AF13-2103CDD7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37" name="Freeform 5">
              <a:extLst>
                <a:ext uri="{FF2B5EF4-FFF2-40B4-BE49-F238E27FC236}">
                  <a16:creationId xmlns:a16="http://schemas.microsoft.com/office/drawing/2014/main" id="{B09D875D-8C97-600D-2DBE-26A276389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38" name="Freeform 6">
              <a:extLst>
                <a:ext uri="{FF2B5EF4-FFF2-40B4-BE49-F238E27FC236}">
                  <a16:creationId xmlns:a16="http://schemas.microsoft.com/office/drawing/2014/main" id="{FC5AF6A8-80D2-4DE1-8572-58B8B3E9C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39" name="Freeform 7">
              <a:extLst>
                <a:ext uri="{FF2B5EF4-FFF2-40B4-BE49-F238E27FC236}">
                  <a16:creationId xmlns:a16="http://schemas.microsoft.com/office/drawing/2014/main" id="{D4D7CFD1-4C29-F4E7-688C-1FF26FBDE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0" name="Freeform 8">
              <a:extLst>
                <a:ext uri="{FF2B5EF4-FFF2-40B4-BE49-F238E27FC236}">
                  <a16:creationId xmlns:a16="http://schemas.microsoft.com/office/drawing/2014/main" id="{BC8B44E5-D4D4-7E5A-8590-FDFBA122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1" name="Freeform 9">
              <a:extLst>
                <a:ext uri="{FF2B5EF4-FFF2-40B4-BE49-F238E27FC236}">
                  <a16:creationId xmlns:a16="http://schemas.microsoft.com/office/drawing/2014/main" id="{E226F5DC-3A2E-F0FA-4A85-B3ADF45D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2" name="Freeform 10">
              <a:extLst>
                <a:ext uri="{FF2B5EF4-FFF2-40B4-BE49-F238E27FC236}">
                  <a16:creationId xmlns:a16="http://schemas.microsoft.com/office/drawing/2014/main" id="{0D3390C0-9CB0-9513-A949-943171613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3" name="Freeform 11">
              <a:extLst>
                <a:ext uri="{FF2B5EF4-FFF2-40B4-BE49-F238E27FC236}">
                  <a16:creationId xmlns:a16="http://schemas.microsoft.com/office/drawing/2014/main" id="{E3980139-179D-E3F5-5AC2-205258E12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4" name="Freeform 12">
              <a:extLst>
                <a:ext uri="{FF2B5EF4-FFF2-40B4-BE49-F238E27FC236}">
                  <a16:creationId xmlns:a16="http://schemas.microsoft.com/office/drawing/2014/main" id="{DF41F5DE-3DD7-612F-FD1F-19D6C1BF5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8445" name="Text Box 13">
            <a:extLst>
              <a:ext uri="{FF2B5EF4-FFF2-40B4-BE49-F238E27FC236}">
                <a16:creationId xmlns:a16="http://schemas.microsoft.com/office/drawing/2014/main" id="{95B5684D-588D-A7B7-3423-2ADAA8700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Efectos: </a:t>
            </a:r>
            <a:r>
              <a:rPr kumimoji="0" lang="es-PR" altLang="en-US" sz="25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Hemorragia Masiva y Prolongada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58446" name="Text Box 14">
            <a:extLst>
              <a:ext uri="{FF2B5EF4-FFF2-40B4-BE49-F238E27FC236}">
                <a16:creationId xmlns:a16="http://schemas.microsoft.com/office/drawing/2014/main" id="{38A5F149-695B-4A77-55B6-B2A5EA2F2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905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Visión borrosa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8447" name="Picture 15">
            <a:extLst>
              <a:ext uri="{FF2B5EF4-FFF2-40B4-BE49-F238E27FC236}">
                <a16:creationId xmlns:a16="http://schemas.microsoft.com/office/drawing/2014/main" id="{550FE447-8550-5C19-7B71-B23CBFE65E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925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48" name="Text Box 16">
            <a:extLst>
              <a:ext uri="{FF2B5EF4-FFF2-40B4-BE49-F238E27FC236}">
                <a16:creationId xmlns:a16="http://schemas.microsoft.com/office/drawing/2014/main" id="{1C6A4969-D71E-F5F4-9D75-F922F72FC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3622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Aturdimiento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8449" name="Picture 17">
            <a:extLst>
              <a:ext uri="{FF2B5EF4-FFF2-40B4-BE49-F238E27FC236}">
                <a16:creationId xmlns:a16="http://schemas.microsoft.com/office/drawing/2014/main" id="{E433810F-AA08-2C3D-3541-1A98F2AA8C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382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50" name="Rectangle 18">
            <a:extLst>
              <a:ext uri="{FF2B5EF4-FFF2-40B4-BE49-F238E27FC236}">
                <a16:creationId xmlns:a16="http://schemas.microsoft.com/office/drawing/2014/main" id="{93AEE995-4279-9A4D-7250-247D02825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Signos y Síntomas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58451" name="Text Box 19">
            <a:extLst>
              <a:ext uri="{FF2B5EF4-FFF2-40B4-BE49-F238E27FC236}">
                <a16:creationId xmlns:a16="http://schemas.microsoft.com/office/drawing/2014/main" id="{E24E3AAC-3A27-B8B7-4780-61CE7544C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164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Por la misma razón, el accidentado puede mostrarse: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8452" name="Picture 20">
            <a:extLst>
              <a:ext uri="{FF2B5EF4-FFF2-40B4-BE49-F238E27FC236}">
                <a16:creationId xmlns:a16="http://schemas.microsoft.com/office/drawing/2014/main" id="{C1B884EA-509A-69A3-F220-2B1835FC0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370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53" name="Text Box 21">
            <a:extLst>
              <a:ext uri="{FF2B5EF4-FFF2-40B4-BE49-F238E27FC236}">
                <a16:creationId xmlns:a16="http://schemas.microsoft.com/office/drawing/2014/main" id="{7287BDF6-3A56-478B-0947-02B3A3868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9736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Inquieto</a:t>
            </a:r>
            <a:r>
              <a:rPr kumimoji="0" lang="en-US" altLang="en-US" sz="2200" i="1">
                <a:solidFill>
                  <a:schemeClr val="tx1"/>
                </a:solidFill>
                <a:effectLst/>
              </a:rPr>
              <a:t> </a:t>
            </a: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58454" name="Picture 22">
            <a:extLst>
              <a:ext uri="{FF2B5EF4-FFF2-40B4-BE49-F238E27FC236}">
                <a16:creationId xmlns:a16="http://schemas.microsoft.com/office/drawing/2014/main" id="{61983FB0-9983-EC3F-D80B-DAEC037A7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50292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55" name="Text Box 23">
            <a:extLst>
              <a:ext uri="{FF2B5EF4-FFF2-40B4-BE49-F238E27FC236}">
                <a16:creationId xmlns:a16="http://schemas.microsoft.com/office/drawing/2014/main" id="{27A93357-1D92-80FE-9365-AD29471E9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54308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Ansioso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58456" name="Picture 24">
            <a:extLst>
              <a:ext uri="{FF2B5EF4-FFF2-40B4-BE49-F238E27FC236}">
                <a16:creationId xmlns:a16="http://schemas.microsoft.com/office/drawing/2014/main" id="{91FFA41C-A82E-B99F-958A-0D7DFE0CBD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54864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57" name="Text Box 25">
            <a:extLst>
              <a:ext uri="{FF2B5EF4-FFF2-40B4-BE49-F238E27FC236}">
                <a16:creationId xmlns:a16="http://schemas.microsoft.com/office/drawing/2014/main" id="{FF1E9B41-2532-FC17-779F-F590B5EF8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82733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Obnubilación de la conciencia (estado de conciencia confusa)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8458" name="Picture 26">
            <a:extLst>
              <a:ext uri="{FF2B5EF4-FFF2-40B4-BE49-F238E27FC236}">
                <a16:creationId xmlns:a16="http://schemas.microsoft.com/office/drawing/2014/main" id="{23107EEC-5B35-80F4-C3C9-7223C6D7C8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8479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59" name="Text Box 27">
            <a:extLst>
              <a:ext uri="{FF2B5EF4-FFF2-40B4-BE49-F238E27FC236}">
                <a16:creationId xmlns:a16="http://schemas.microsoft.com/office/drawing/2014/main" id="{44163946-32B4-B7CA-09B5-7E3D945C0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6020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Desmayo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8460" name="Picture 28">
            <a:extLst>
              <a:ext uri="{FF2B5EF4-FFF2-40B4-BE49-F238E27FC236}">
                <a16:creationId xmlns:a16="http://schemas.microsoft.com/office/drawing/2014/main" id="{B8262D29-BA33-E50E-EE94-528EC29D6B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6226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61" name="Text Box 29">
            <a:extLst>
              <a:ext uri="{FF2B5EF4-FFF2-40B4-BE49-F238E27FC236}">
                <a16:creationId xmlns:a16="http://schemas.microsoft.com/office/drawing/2014/main" id="{A3613CCE-2B3D-A70B-A569-24D9CF557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067175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Respiración superficial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8462" name="Picture 30">
            <a:extLst>
              <a:ext uri="{FF2B5EF4-FFF2-40B4-BE49-F238E27FC236}">
                <a16:creationId xmlns:a16="http://schemas.microsoft.com/office/drawing/2014/main" id="{D95B5CC6-370C-C8F0-D8E9-61156F19F7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08781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8463" name="Text Box 31">
            <a:extLst>
              <a:ext uri="{FF2B5EF4-FFF2-40B4-BE49-F238E27FC236}">
                <a16:creationId xmlns:a16="http://schemas.microsoft.com/office/drawing/2014/main" id="{7D4DA58D-F30A-70E0-29B9-58097BCD5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58880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Locuaz (habrar sin contención o reservas y abundante)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58464" name="Picture 32">
            <a:extLst>
              <a:ext uri="{FF2B5EF4-FFF2-40B4-BE49-F238E27FC236}">
                <a16:creationId xmlns:a16="http://schemas.microsoft.com/office/drawing/2014/main" id="{533CD872-EC8E-4BDD-8A71-D211BE0E2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59436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8477" name="Picture 45">
            <a:extLst>
              <a:ext uri="{FF2B5EF4-FFF2-40B4-BE49-F238E27FC236}">
                <a16:creationId xmlns:a16="http://schemas.microsoft.com/office/drawing/2014/main" id="{3C73B511-BB2E-18F2-6932-5AF4D77427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8478" name="Picture 46">
            <a:extLst>
              <a:ext uri="{FF2B5EF4-FFF2-40B4-BE49-F238E27FC236}">
                <a16:creationId xmlns:a16="http://schemas.microsoft.com/office/drawing/2014/main" id="{E991F324-9968-FDAC-42F1-23C812093C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8479" name="AutoShape 4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A316D30-EAE7-D04F-7A4F-19816CB2D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0" name="AutoShape 4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A4FBFEC-38FE-3F85-B647-C147EAF17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1" name="AutoShape 4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BBC2460-C9C7-8598-4722-D8BEE20C2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2" name="AutoShape 5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282C234-6210-BD57-2CEF-5CFFADDFC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3" name="AutoShape 5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12FE349-2E24-5594-059F-0328B756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4" name="AutoShape 5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174EBCC-E565-1281-398B-AE66023ED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5" name="AutoShape 5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B2FACC5-EA19-D7C0-2592-14A7EBA0F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486" name="AutoShape 5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E095CD55-F169-7486-1853-56939244A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458" name="Group 2">
            <a:extLst>
              <a:ext uri="{FF2B5EF4-FFF2-40B4-BE49-F238E27FC236}">
                <a16:creationId xmlns:a16="http://schemas.microsoft.com/office/drawing/2014/main" id="{94EAC68E-A587-EC42-14BF-F65CACB2794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59459" name="Rectangle 3">
              <a:extLst>
                <a:ext uri="{FF2B5EF4-FFF2-40B4-BE49-F238E27FC236}">
                  <a16:creationId xmlns:a16="http://schemas.microsoft.com/office/drawing/2014/main" id="{F7A94FFF-63B7-C0CA-7630-3525D5E74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0" name="Rectangle 4">
              <a:extLst>
                <a:ext uri="{FF2B5EF4-FFF2-40B4-BE49-F238E27FC236}">
                  <a16:creationId xmlns:a16="http://schemas.microsoft.com/office/drawing/2014/main" id="{79EA0A0B-A4DF-2F1B-A6E2-8AA6D9ED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1" name="Freeform 5">
              <a:extLst>
                <a:ext uri="{FF2B5EF4-FFF2-40B4-BE49-F238E27FC236}">
                  <a16:creationId xmlns:a16="http://schemas.microsoft.com/office/drawing/2014/main" id="{55056F5B-4E38-0314-114D-023AC274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2" name="Freeform 6">
              <a:extLst>
                <a:ext uri="{FF2B5EF4-FFF2-40B4-BE49-F238E27FC236}">
                  <a16:creationId xmlns:a16="http://schemas.microsoft.com/office/drawing/2014/main" id="{DD9B4EAC-BC74-00E6-DF0A-70F916AC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3" name="Freeform 7">
              <a:extLst>
                <a:ext uri="{FF2B5EF4-FFF2-40B4-BE49-F238E27FC236}">
                  <a16:creationId xmlns:a16="http://schemas.microsoft.com/office/drawing/2014/main" id="{2DA07803-2FAE-63AF-196D-6A96CA01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4" name="Freeform 8">
              <a:extLst>
                <a:ext uri="{FF2B5EF4-FFF2-40B4-BE49-F238E27FC236}">
                  <a16:creationId xmlns:a16="http://schemas.microsoft.com/office/drawing/2014/main" id="{619D1B0F-2120-21AA-9CF9-14A28324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5" name="Freeform 9">
              <a:extLst>
                <a:ext uri="{FF2B5EF4-FFF2-40B4-BE49-F238E27FC236}">
                  <a16:creationId xmlns:a16="http://schemas.microsoft.com/office/drawing/2014/main" id="{6AC89CF3-D299-0574-9077-FD825C643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6" name="Freeform 10">
              <a:extLst>
                <a:ext uri="{FF2B5EF4-FFF2-40B4-BE49-F238E27FC236}">
                  <a16:creationId xmlns:a16="http://schemas.microsoft.com/office/drawing/2014/main" id="{E0B58E89-DF05-9735-5179-3E8000767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7" name="Freeform 11">
              <a:extLst>
                <a:ext uri="{FF2B5EF4-FFF2-40B4-BE49-F238E27FC236}">
                  <a16:creationId xmlns:a16="http://schemas.microsoft.com/office/drawing/2014/main" id="{62B17490-EB79-2BB8-F0F3-9CCAE220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8" name="Freeform 12">
              <a:extLst>
                <a:ext uri="{FF2B5EF4-FFF2-40B4-BE49-F238E27FC236}">
                  <a16:creationId xmlns:a16="http://schemas.microsoft.com/office/drawing/2014/main" id="{207477FD-B165-9623-E5F3-71E088A72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9469" name="Text Box 13">
            <a:extLst>
              <a:ext uri="{FF2B5EF4-FFF2-40B4-BE49-F238E27FC236}">
                <a16:creationId xmlns:a16="http://schemas.microsoft.com/office/drawing/2014/main" id="{81E8D523-0B3F-DF78-E37C-21195912F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59470" name="Text Box 14">
            <a:extLst>
              <a:ext uri="{FF2B5EF4-FFF2-40B4-BE49-F238E27FC236}">
                <a16:creationId xmlns:a16="http://schemas.microsoft.com/office/drawing/2014/main" id="{6D930B40-9172-77CD-72FF-9C11323771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1981200"/>
            <a:ext cx="79343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Presión directa – </a:t>
            </a:r>
            <a:r>
              <a:rPr kumimoji="0" lang="en-US" altLang="en-US" sz="2900" i="1">
                <a:solidFill>
                  <a:schemeClr val="tx1"/>
                </a:solidFill>
                <a:effectLst/>
              </a:rPr>
              <a:t>Gaza esterizada sobre herida</a:t>
            </a: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</a:t>
            </a:r>
            <a:endParaRPr kumimoji="0" lang="en-US" altLang="en-US" sz="29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9471" name="Picture 15">
            <a:extLst>
              <a:ext uri="{FF2B5EF4-FFF2-40B4-BE49-F238E27FC236}">
                <a16:creationId xmlns:a16="http://schemas.microsoft.com/office/drawing/2014/main" id="{A78E28BE-F2DF-8A27-1831-2C8DCBA60F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001838"/>
            <a:ext cx="3492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9474" name="Rectangle 18">
            <a:extLst>
              <a:ext uri="{FF2B5EF4-FFF2-40B4-BE49-F238E27FC236}">
                <a16:creationId xmlns:a16="http://schemas.microsoft.com/office/drawing/2014/main" id="{58CBDCC9-085A-FD24-D304-FD841BC26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Inmediato para Hemorragias Externas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59489" name="Text Box 33">
            <a:extLst>
              <a:ext uri="{FF2B5EF4-FFF2-40B4-BE49-F238E27FC236}">
                <a16:creationId xmlns:a16="http://schemas.microsoft.com/office/drawing/2014/main" id="{32A4D01C-84D0-CD32-BD95-042E92CBB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2743200"/>
            <a:ext cx="79343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Elevación – </a:t>
            </a:r>
            <a:r>
              <a:rPr kumimoji="0" lang="en-US" altLang="en-US" sz="2900" i="1">
                <a:solidFill>
                  <a:schemeClr val="tx1"/>
                </a:solidFill>
                <a:effectLst/>
              </a:rPr>
              <a:t>Sobre el nivel del corazón</a:t>
            </a:r>
            <a:endParaRPr kumimoji="0" lang="en-US" altLang="en-US" sz="29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9490" name="Picture 34">
            <a:extLst>
              <a:ext uri="{FF2B5EF4-FFF2-40B4-BE49-F238E27FC236}">
                <a16:creationId xmlns:a16="http://schemas.microsoft.com/office/drawing/2014/main" id="{AFE8D0F3-6E36-D941-EBE3-673AA35423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763838"/>
            <a:ext cx="3492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9491" name="Text Box 35">
            <a:extLst>
              <a:ext uri="{FF2B5EF4-FFF2-40B4-BE49-F238E27FC236}">
                <a16:creationId xmlns:a16="http://schemas.microsoft.com/office/drawing/2014/main" id="{554A3F2F-F455-561E-6FCE-FE7D91CEC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203700"/>
            <a:ext cx="79343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Puntos de presión (indirecta) – </a:t>
            </a:r>
            <a:r>
              <a:rPr kumimoji="0" lang="en-US" altLang="en-US" sz="2900" i="1">
                <a:solidFill>
                  <a:schemeClr val="tx1"/>
                </a:solidFill>
                <a:effectLst/>
              </a:rPr>
              <a:t>Presión digital</a:t>
            </a:r>
            <a:endParaRPr kumimoji="0" lang="en-US" altLang="en-US" sz="29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9492" name="Picture 36">
            <a:extLst>
              <a:ext uri="{FF2B5EF4-FFF2-40B4-BE49-F238E27FC236}">
                <a16:creationId xmlns:a16="http://schemas.microsoft.com/office/drawing/2014/main" id="{20CE42D6-CD07-2EB9-CEBA-DBF931A9B2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224338"/>
            <a:ext cx="3492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9493" name="Text Box 37">
            <a:extLst>
              <a:ext uri="{FF2B5EF4-FFF2-40B4-BE49-F238E27FC236}">
                <a16:creationId xmlns:a16="http://schemas.microsoft.com/office/drawing/2014/main" id="{5C087CB0-A4C7-C5F3-539B-13DE9981D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965700"/>
            <a:ext cx="79343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Inmobilizar – </a:t>
            </a:r>
            <a:r>
              <a:rPr kumimoji="0" lang="en-US" altLang="en-US" sz="2900" i="1">
                <a:solidFill>
                  <a:schemeClr val="tx1"/>
                </a:solidFill>
                <a:effectLst/>
              </a:rPr>
              <a:t>Regiones lesionadas</a:t>
            </a:r>
            <a:endParaRPr kumimoji="0" lang="en-US" altLang="en-US" sz="29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9494" name="Picture 38">
            <a:extLst>
              <a:ext uri="{FF2B5EF4-FFF2-40B4-BE49-F238E27FC236}">
                <a16:creationId xmlns:a16="http://schemas.microsoft.com/office/drawing/2014/main" id="{D56D2B14-A596-4E76-256C-D5E2BE755F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986338"/>
            <a:ext cx="3492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9495" name="Text Box 39">
            <a:extLst>
              <a:ext uri="{FF2B5EF4-FFF2-40B4-BE49-F238E27FC236}">
                <a16:creationId xmlns:a16="http://schemas.microsoft.com/office/drawing/2014/main" id="{9359E209-A9F2-B3C1-C7F2-C66E44C50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5727700"/>
            <a:ext cx="79343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Torniquete – </a:t>
            </a:r>
            <a:r>
              <a:rPr kumimoji="0" lang="en-US" altLang="en-US" sz="2900" i="1">
                <a:solidFill>
                  <a:schemeClr val="tx1"/>
                </a:solidFill>
                <a:effectLst/>
              </a:rPr>
              <a:t>Rara vez empleado</a:t>
            </a:r>
            <a:endParaRPr kumimoji="0" lang="en-US" altLang="en-US" sz="29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9496" name="Picture 40">
            <a:extLst>
              <a:ext uri="{FF2B5EF4-FFF2-40B4-BE49-F238E27FC236}">
                <a16:creationId xmlns:a16="http://schemas.microsoft.com/office/drawing/2014/main" id="{EF70EF23-01B9-087E-77BD-016FEDDF0B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748338"/>
            <a:ext cx="3492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9497" name="Text Box 41">
            <a:extLst>
              <a:ext uri="{FF2B5EF4-FFF2-40B4-BE49-F238E27FC236}">
                <a16:creationId xmlns:a16="http://schemas.microsoft.com/office/drawing/2014/main" id="{64772920-9F04-2641-A53D-3516AF089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3441700"/>
            <a:ext cx="79343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Compresas de hielo – </a:t>
            </a:r>
            <a:r>
              <a:rPr kumimoji="0" lang="en-US" altLang="en-US" sz="2900" i="1">
                <a:solidFill>
                  <a:schemeClr val="tx1"/>
                </a:solidFill>
                <a:effectLst/>
              </a:rPr>
              <a:t>No directo en la piel</a:t>
            </a:r>
            <a:endParaRPr kumimoji="0" lang="en-US" altLang="en-US" sz="29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59498" name="Picture 42">
            <a:extLst>
              <a:ext uri="{FF2B5EF4-FFF2-40B4-BE49-F238E27FC236}">
                <a16:creationId xmlns:a16="http://schemas.microsoft.com/office/drawing/2014/main" id="{8D7FCABF-6A1E-EBCF-0695-525062D31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462338"/>
            <a:ext cx="3492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9510" name="Picture 54">
            <a:hlinkClick r:id="rId3" action="ppaction://hlinkfile"/>
            <a:extLst>
              <a:ext uri="{FF2B5EF4-FFF2-40B4-BE49-F238E27FC236}">
                <a16:creationId xmlns:a16="http://schemas.microsoft.com/office/drawing/2014/main" id="{6BC1D3F4-8679-540C-777D-EE16A3BCB2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9511" name="Picture 55">
            <a:extLst>
              <a:ext uri="{FF2B5EF4-FFF2-40B4-BE49-F238E27FC236}">
                <a16:creationId xmlns:a16="http://schemas.microsoft.com/office/drawing/2014/main" id="{FC8A16FD-03BC-58BC-223B-C9BF9616C7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9512" name="AutoShape 5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E480F96-644D-23EA-3B94-4ADD4F133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3" name="AutoShape 5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193BAB0-FFE5-FB79-764F-E0E57B8B4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4" name="AutoShape 5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8995D94-4B77-CE1B-F11C-13B890E52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5" name="AutoShape 5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15DC76C-9598-CA17-AFF8-D44B20934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6" name="AutoShape 6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AF3B991-1C21-762C-7949-3CBDD5B89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7" name="AutoShape 6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05B600E-E6DF-319E-8D8C-D78799DB1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8" name="AutoShape 6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E502EE4-C761-2422-DFB2-0F223C09E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519" name="AutoShape 6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393D526-C399-38EC-6006-118FBABE8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38" name="Rectangle 18">
            <a:extLst>
              <a:ext uri="{FF2B5EF4-FFF2-40B4-BE49-F238E27FC236}">
                <a16:creationId xmlns:a16="http://schemas.microsoft.com/office/drawing/2014/main" id="{8358C8E3-7730-9F38-6BEB-E0AEB7EAF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68336" name="Picture 16">
            <a:extLst>
              <a:ext uri="{FF2B5EF4-FFF2-40B4-BE49-F238E27FC236}">
                <a16:creationId xmlns:a16="http://schemas.microsoft.com/office/drawing/2014/main" id="{451265F3-18DB-BF02-6FAE-19F3AF06A1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250" y="0"/>
            <a:ext cx="56515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8339" name="Picture 19">
            <a:extLst>
              <a:ext uri="{FF2B5EF4-FFF2-40B4-BE49-F238E27FC236}">
                <a16:creationId xmlns:a16="http://schemas.microsoft.com/office/drawing/2014/main" id="{7C9F81E5-A507-A21B-42E5-635A17D052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9063" y="6096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8340" name="Picture 20">
            <a:extLst>
              <a:ext uri="{FF2B5EF4-FFF2-40B4-BE49-F238E27FC236}">
                <a16:creationId xmlns:a16="http://schemas.microsoft.com/office/drawing/2014/main" id="{217C7DB2-1974-CCD7-76DC-31AD3B9A0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8663" y="6110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8341" name="AutoShape 2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714D803C-D359-D9D8-742F-E0365254D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2" name="AutoShape 2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58572FB-F679-E22A-0054-D727639FE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3" name="AutoShape 2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95D781B-FAD8-A41E-15E7-97C07F36B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4" name="AutoShape 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1E9DCC1-C183-2A90-B8FE-FF7C1F3AC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5" name="AutoShape 2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59C0127-5A25-E789-F39C-A7500863C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06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6" name="AutoShape 2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FB8BF41-BE3E-D34E-24B2-920A625F4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2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7" name="AutoShape 2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900178A-4B3F-96A9-D803-3D86FD712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2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348" name="AutoShape 2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9859DE0-DBCA-125F-F321-735D9DF4A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554" name="Group 2">
            <a:extLst>
              <a:ext uri="{FF2B5EF4-FFF2-40B4-BE49-F238E27FC236}">
                <a16:creationId xmlns:a16="http://schemas.microsoft.com/office/drawing/2014/main" id="{A666446A-18AF-1E12-60C9-A45091807A4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3555" name="Rectangle 3">
              <a:extLst>
                <a:ext uri="{FF2B5EF4-FFF2-40B4-BE49-F238E27FC236}">
                  <a16:creationId xmlns:a16="http://schemas.microsoft.com/office/drawing/2014/main" id="{CFF364E0-AFB1-8855-E010-AB151A6D4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56" name="Rectangle 4">
              <a:extLst>
                <a:ext uri="{FF2B5EF4-FFF2-40B4-BE49-F238E27FC236}">
                  <a16:creationId xmlns:a16="http://schemas.microsoft.com/office/drawing/2014/main" id="{CB8391DD-029B-0564-382A-187BC077E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57" name="Freeform 5">
              <a:extLst>
                <a:ext uri="{FF2B5EF4-FFF2-40B4-BE49-F238E27FC236}">
                  <a16:creationId xmlns:a16="http://schemas.microsoft.com/office/drawing/2014/main" id="{677CDD57-4BF6-5E86-3556-A59F2A6D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58" name="Freeform 6">
              <a:extLst>
                <a:ext uri="{FF2B5EF4-FFF2-40B4-BE49-F238E27FC236}">
                  <a16:creationId xmlns:a16="http://schemas.microsoft.com/office/drawing/2014/main" id="{EA5CD958-953D-28CD-D6E5-1C579456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59" name="Freeform 7">
              <a:extLst>
                <a:ext uri="{FF2B5EF4-FFF2-40B4-BE49-F238E27FC236}">
                  <a16:creationId xmlns:a16="http://schemas.microsoft.com/office/drawing/2014/main" id="{F06A49EB-E7B0-8F68-5101-B29D2661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0" name="Freeform 8">
              <a:extLst>
                <a:ext uri="{FF2B5EF4-FFF2-40B4-BE49-F238E27FC236}">
                  <a16:creationId xmlns:a16="http://schemas.microsoft.com/office/drawing/2014/main" id="{D3C24A11-A4C2-4EFF-4915-D343F16DF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1" name="Freeform 9">
              <a:extLst>
                <a:ext uri="{FF2B5EF4-FFF2-40B4-BE49-F238E27FC236}">
                  <a16:creationId xmlns:a16="http://schemas.microsoft.com/office/drawing/2014/main" id="{78302A00-7913-52BE-7C5F-F0714A906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2" name="Freeform 10">
              <a:extLst>
                <a:ext uri="{FF2B5EF4-FFF2-40B4-BE49-F238E27FC236}">
                  <a16:creationId xmlns:a16="http://schemas.microsoft.com/office/drawing/2014/main" id="{4B13D068-5680-EDF2-9DFA-7DA5CB29C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3" name="Freeform 11">
              <a:extLst>
                <a:ext uri="{FF2B5EF4-FFF2-40B4-BE49-F238E27FC236}">
                  <a16:creationId xmlns:a16="http://schemas.microsoft.com/office/drawing/2014/main" id="{2DCBA8B3-CAC6-26D0-E061-3996C020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4" name="Freeform 12">
              <a:extLst>
                <a:ext uri="{FF2B5EF4-FFF2-40B4-BE49-F238E27FC236}">
                  <a16:creationId xmlns:a16="http://schemas.microsoft.com/office/drawing/2014/main" id="{A75A39D7-BCF4-3198-AA00-1EEE8D7C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3565" name="Text Box 13">
            <a:extLst>
              <a:ext uri="{FF2B5EF4-FFF2-40B4-BE49-F238E27FC236}">
                <a16:creationId xmlns:a16="http://schemas.microsoft.com/office/drawing/2014/main" id="{E68A848E-1A8E-C362-4415-101851EA9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3566" name="Rectangle 14">
            <a:extLst>
              <a:ext uri="{FF2B5EF4-FFF2-40B4-BE49-F238E27FC236}">
                <a16:creationId xmlns:a16="http://schemas.microsoft.com/office/drawing/2014/main" id="{B2DD0425-FBC6-D30A-0CB0-7024CF5D4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Presión Directa: </a:t>
            </a:r>
            <a:r>
              <a:rPr lang="es-PR" altLang="en-US" sz="2400" i="1">
                <a:solidFill>
                  <a:srgbClr val="FFFF00"/>
                </a:solidFill>
                <a:effectLst/>
              </a:rPr>
              <a:t>10 - 30 minutos o más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63567" name="Text Box 15">
            <a:extLst>
              <a:ext uri="{FF2B5EF4-FFF2-40B4-BE49-F238E27FC236}">
                <a16:creationId xmlns:a16="http://schemas.microsoft.com/office/drawing/2014/main" id="{D9F1FD4A-7624-2BE4-D496-9B6E20C27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sobre la herida sangrando: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3568" name="Picture 16">
            <a:extLst>
              <a:ext uri="{FF2B5EF4-FFF2-40B4-BE49-F238E27FC236}">
                <a16:creationId xmlns:a16="http://schemas.microsoft.com/office/drawing/2014/main" id="{7F9A0F07-796E-F7A3-835E-166EC5DA91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69" name="Text Box 17">
            <a:extLst>
              <a:ext uri="{FF2B5EF4-FFF2-40B4-BE49-F238E27FC236}">
                <a16:creationId xmlns:a16="http://schemas.microsoft.com/office/drawing/2014/main" id="{A871290E-4D71-E275-C388-8D82ED60A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860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Compresa, gaza esterelizada o vendaje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3570" name="Picture 18">
            <a:extLst>
              <a:ext uri="{FF2B5EF4-FFF2-40B4-BE49-F238E27FC236}">
                <a16:creationId xmlns:a16="http://schemas.microsoft.com/office/drawing/2014/main" id="{6F1E70A3-18DE-0685-7B0F-BD3D985008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41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71" name="Text Box 19">
            <a:extLst>
              <a:ext uri="{FF2B5EF4-FFF2-40B4-BE49-F238E27FC236}">
                <a16:creationId xmlns:a16="http://schemas.microsoft.com/office/drawing/2014/main" id="{98AE2A11-98A5-BEDE-C39D-8399B0EF0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26670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Otras (toalla sanitaria, pañuelo, etc.)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pic>
        <p:nvPicPr>
          <p:cNvPr id="663572" name="Picture 20">
            <a:extLst>
              <a:ext uri="{FF2B5EF4-FFF2-40B4-BE49-F238E27FC236}">
                <a16:creationId xmlns:a16="http://schemas.microsoft.com/office/drawing/2014/main" id="{FE15C13A-845A-8537-079B-C7A427FA6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2722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73" name="Text Box 21">
            <a:extLst>
              <a:ext uri="{FF2B5EF4-FFF2-40B4-BE49-F238E27FC236}">
                <a16:creationId xmlns:a16="http://schemas.microsoft.com/office/drawing/2014/main" id="{1FC63A22-F872-FB0C-4612-44E4F4D9E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2004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interrumpir los coágulos sanguíneos: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3574" name="Picture 22">
            <a:extLst>
              <a:ext uri="{FF2B5EF4-FFF2-40B4-BE49-F238E27FC236}">
                <a16:creationId xmlns:a16="http://schemas.microsoft.com/office/drawing/2014/main" id="{25E1EFDE-0458-52A7-D947-A971C6B4FA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210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75" name="Text Box 23">
            <a:extLst>
              <a:ext uri="{FF2B5EF4-FFF2-40B4-BE49-F238E27FC236}">
                <a16:creationId xmlns:a16="http://schemas.microsoft.com/office/drawing/2014/main" id="{1D0E61EB-27D7-609D-CA43-B0D3C1C45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6576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No remover vendajes empapados con sangre: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3576" name="Picture 24">
            <a:extLst>
              <a:ext uri="{FF2B5EF4-FFF2-40B4-BE49-F238E27FC236}">
                <a16:creationId xmlns:a16="http://schemas.microsoft.com/office/drawing/2014/main" id="{0A1E6FBA-6D7D-7116-9845-F861248E7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7131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77" name="Text Box 25">
            <a:extLst>
              <a:ext uri="{FF2B5EF4-FFF2-40B4-BE49-F238E27FC236}">
                <a16:creationId xmlns:a16="http://schemas.microsoft.com/office/drawing/2014/main" id="{D999A1D9-AE5B-863D-7E80-22AB0DF1C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030663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</a:rPr>
              <a:t>Colocar otra capa de tela gruesa</a:t>
            </a:r>
            <a:endParaRPr kumimoji="0" lang="en-US" altLang="en-US" sz="2300">
              <a:solidFill>
                <a:schemeClr val="tx1"/>
              </a:solidFill>
              <a:effectLst/>
            </a:endParaRPr>
          </a:p>
        </p:txBody>
      </p:sp>
      <p:sp>
        <p:nvSpPr>
          <p:cNvPr id="663578" name="Text Box 26">
            <a:extLst>
              <a:ext uri="{FF2B5EF4-FFF2-40B4-BE49-F238E27FC236}">
                <a16:creationId xmlns:a16="http://schemas.microsoft.com/office/drawing/2014/main" id="{A0E97792-7E90-8CDF-D04F-71FA74403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72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Vendaje de presión: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3579" name="Picture 27">
            <a:extLst>
              <a:ext uri="{FF2B5EF4-FFF2-40B4-BE49-F238E27FC236}">
                <a16:creationId xmlns:a16="http://schemas.microsoft.com/office/drawing/2014/main" id="{0AE42D56-4A08-12D2-3FDA-BB0EA0C0C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92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80" name="Text Box 28">
            <a:extLst>
              <a:ext uri="{FF2B5EF4-FFF2-40B4-BE49-F238E27FC236}">
                <a16:creationId xmlns:a16="http://schemas.microsoft.com/office/drawing/2014/main" id="{62F40F34-37D2-0F7D-1FEC-979BA7EA7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50292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Otra forma de aplicar presión directa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3581" name="Picture 29">
            <a:extLst>
              <a:ext uri="{FF2B5EF4-FFF2-40B4-BE49-F238E27FC236}">
                <a16:creationId xmlns:a16="http://schemas.microsoft.com/office/drawing/2014/main" id="{3BFDEC2C-7B13-0028-E601-F19F441F8B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50847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3586" name="Text Box 34">
            <a:extLst>
              <a:ext uri="{FF2B5EF4-FFF2-40B4-BE49-F238E27FC236}">
                <a16:creationId xmlns:a16="http://schemas.microsoft.com/office/drawing/2014/main" id="{4A83E907-2619-B48C-F8BE-16F1677DD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960563"/>
            <a:ext cx="2057400" cy="10572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</a:t>
            </a:r>
            <a:r>
              <a:rPr lang="en-US" altLang="en-US" sz="2000" i="1">
                <a:effectLst/>
                <a:latin typeface="Arial" panose="020B0604020202020204" pitchFamily="34" charset="0"/>
              </a:rPr>
              <a:t>Usar guantes </a:t>
            </a:r>
          </a:p>
          <a:p>
            <a:r>
              <a:rPr lang="en-US" altLang="en-US" sz="2000" i="1">
                <a:effectLst/>
                <a:latin typeface="Arial" panose="020B0604020202020204" pitchFamily="34" charset="0"/>
              </a:rPr>
              <a:t>de hule (latex)</a:t>
            </a:r>
          </a:p>
        </p:txBody>
      </p:sp>
      <p:sp>
        <p:nvSpPr>
          <p:cNvPr id="663589" name="Text Box 37">
            <a:extLst>
              <a:ext uri="{FF2B5EF4-FFF2-40B4-BE49-F238E27FC236}">
                <a16:creationId xmlns:a16="http://schemas.microsoft.com/office/drawing/2014/main" id="{2B66C6BC-3692-8E0E-EA3E-EE51E6936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5486400"/>
            <a:ext cx="7705725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Periódicamente cotejar pulsos distales y por piel moteada o uñas pálidas, indicativo de un vendaje muy apretado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3590" name="Picture 38">
            <a:extLst>
              <a:ext uri="{FF2B5EF4-FFF2-40B4-BE49-F238E27FC236}">
                <a16:creationId xmlns:a16="http://schemas.microsoft.com/office/drawing/2014/main" id="{4B306DA4-2726-CA9F-859B-E8C91C2F06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55419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3593" name="Picture 41">
            <a:hlinkClick r:id="rId4" action="ppaction://hlinksldjump"/>
            <a:extLst>
              <a:ext uri="{FF2B5EF4-FFF2-40B4-BE49-F238E27FC236}">
                <a16:creationId xmlns:a16="http://schemas.microsoft.com/office/drawing/2014/main" id="{CC54B760-D5D0-3F39-AEB6-E57DEA0588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3594" name="Picture 42">
            <a:extLst>
              <a:ext uri="{FF2B5EF4-FFF2-40B4-BE49-F238E27FC236}">
                <a16:creationId xmlns:a16="http://schemas.microsoft.com/office/drawing/2014/main" id="{2BE65062-7013-D15B-81EC-878A1BFB7E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3595" name="AutoShape 4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8F6DA28-5C61-DBA4-A5EF-D416B36DE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596" name="AutoShape 4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A725B4E-8DA2-9755-289C-D9C7D75BC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597" name="AutoShape 4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692AF6A-8C1D-CE42-357C-6C2B3D3D8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598" name="AutoShape 4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6AD957B-4A1B-0FA9-62E0-E753B2DC4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599" name="AutoShape 4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A86495D-5190-8F9F-8552-5F9F58CC9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600" name="AutoShape 4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8D529C5-BF22-2CC7-895F-BCBC6D827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601" name="AutoShape 4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30451F5-B392-FD89-12E1-DB305CA18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3602" name="AutoShape 5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C79C27C-5462-D033-BCC5-9821C49FC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06" name="Group 2">
            <a:extLst>
              <a:ext uri="{FF2B5EF4-FFF2-40B4-BE49-F238E27FC236}">
                <a16:creationId xmlns:a16="http://schemas.microsoft.com/office/drawing/2014/main" id="{C0B6EE6E-9164-1244-6C90-FC24D3A902E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1507" name="Rectangle 3">
              <a:extLst>
                <a:ext uri="{FF2B5EF4-FFF2-40B4-BE49-F238E27FC236}">
                  <a16:creationId xmlns:a16="http://schemas.microsoft.com/office/drawing/2014/main" id="{7B29F1CD-0920-DCD7-2B30-33234266A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08" name="Rectangle 4">
              <a:extLst>
                <a:ext uri="{FF2B5EF4-FFF2-40B4-BE49-F238E27FC236}">
                  <a16:creationId xmlns:a16="http://schemas.microsoft.com/office/drawing/2014/main" id="{B5A3CB22-5ACC-F062-5C32-46BA415B6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09" name="Freeform 5">
              <a:extLst>
                <a:ext uri="{FF2B5EF4-FFF2-40B4-BE49-F238E27FC236}">
                  <a16:creationId xmlns:a16="http://schemas.microsoft.com/office/drawing/2014/main" id="{A85F9315-E729-3F68-9C6E-D0189CBF5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0" name="Freeform 6">
              <a:extLst>
                <a:ext uri="{FF2B5EF4-FFF2-40B4-BE49-F238E27FC236}">
                  <a16:creationId xmlns:a16="http://schemas.microsoft.com/office/drawing/2014/main" id="{66A511CC-8D85-DA7E-738D-B8A3C9F94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1" name="Freeform 7">
              <a:extLst>
                <a:ext uri="{FF2B5EF4-FFF2-40B4-BE49-F238E27FC236}">
                  <a16:creationId xmlns:a16="http://schemas.microsoft.com/office/drawing/2014/main" id="{B0BAC838-50BB-9B2F-BC39-4C5FF285F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2" name="Freeform 8">
              <a:extLst>
                <a:ext uri="{FF2B5EF4-FFF2-40B4-BE49-F238E27FC236}">
                  <a16:creationId xmlns:a16="http://schemas.microsoft.com/office/drawing/2014/main" id="{F5EA9575-807D-C7AC-B7B4-E2228E96B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3" name="Freeform 9">
              <a:extLst>
                <a:ext uri="{FF2B5EF4-FFF2-40B4-BE49-F238E27FC236}">
                  <a16:creationId xmlns:a16="http://schemas.microsoft.com/office/drawing/2014/main" id="{486A1321-3FB4-62BA-D29D-21A281C80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4" name="Freeform 10">
              <a:extLst>
                <a:ext uri="{FF2B5EF4-FFF2-40B4-BE49-F238E27FC236}">
                  <a16:creationId xmlns:a16="http://schemas.microsoft.com/office/drawing/2014/main" id="{EF3FC1EC-1E54-F399-65B1-9C6C8CCA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5" name="Freeform 11">
              <a:extLst>
                <a:ext uri="{FF2B5EF4-FFF2-40B4-BE49-F238E27FC236}">
                  <a16:creationId xmlns:a16="http://schemas.microsoft.com/office/drawing/2014/main" id="{3B747A85-D5C1-1405-6537-02470EEA2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6" name="Freeform 12">
              <a:extLst>
                <a:ext uri="{FF2B5EF4-FFF2-40B4-BE49-F238E27FC236}">
                  <a16:creationId xmlns:a16="http://schemas.microsoft.com/office/drawing/2014/main" id="{FACE0A2A-887A-8B6F-8DED-38E0FF2ED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1517" name="Text Box 13">
            <a:extLst>
              <a:ext uri="{FF2B5EF4-FFF2-40B4-BE49-F238E27FC236}">
                <a16:creationId xmlns:a16="http://schemas.microsoft.com/office/drawing/2014/main" id="{043B277E-67D0-7054-B1D9-F7D85D247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1518" name="Rectangle 14">
            <a:extLst>
              <a:ext uri="{FF2B5EF4-FFF2-40B4-BE49-F238E27FC236}">
                <a16:creationId xmlns:a16="http://schemas.microsoft.com/office/drawing/2014/main" id="{EF156853-470C-7AA9-3FF6-547DF08BE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Presión Directa: </a:t>
            </a:r>
            <a:r>
              <a:rPr lang="es-PR" altLang="en-US" sz="2400" i="1">
                <a:solidFill>
                  <a:srgbClr val="FFFF00"/>
                </a:solidFill>
                <a:effectLst/>
              </a:rPr>
              <a:t>10 - 30 minutos o más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61538" name="Text Box 34">
            <a:extLst>
              <a:ext uri="{FF2B5EF4-FFF2-40B4-BE49-F238E27FC236}">
                <a16:creationId xmlns:a16="http://schemas.microsoft.com/office/drawing/2014/main" id="{9159FD3D-8F7B-6E36-3D6B-B28CBFA2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98475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Cuando se detenga el sangrado, fije el vendaje alrededor de la herida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1539" name="Picture 35">
            <a:extLst>
              <a:ext uri="{FF2B5EF4-FFF2-40B4-BE49-F238E27FC236}">
                <a16:creationId xmlns:a16="http://schemas.microsoft.com/office/drawing/2014/main" id="{F1B3E9F3-F8C8-4058-61B2-799EA27183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0053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1540" name="Text Box 36">
            <a:extLst>
              <a:ext uri="{FF2B5EF4-FFF2-40B4-BE49-F238E27FC236}">
                <a16:creationId xmlns:a16="http://schemas.microsoft.com/office/drawing/2014/main" id="{8E9CBA2C-976E-6CB7-D85C-D6B15B3C3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74675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Buscar ayuda médica (o activar el SEM) tan pronto como se pueda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1541" name="Picture 37">
            <a:extLst>
              <a:ext uri="{FF2B5EF4-FFF2-40B4-BE49-F238E27FC236}">
                <a16:creationId xmlns:a16="http://schemas.microsoft.com/office/drawing/2014/main" id="{5005457E-6D6B-6C8D-65E7-C3647D7E39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7673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1546" name="Text Box 42">
            <a:extLst>
              <a:ext uri="{FF2B5EF4-FFF2-40B4-BE49-F238E27FC236}">
                <a16:creationId xmlns:a16="http://schemas.microsoft.com/office/drawing/2014/main" id="{F0FF909D-7BE1-8CA3-A9B6-E0EDBA788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0607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Objetos incrustados en la herida o hueso que sobresale de la herida: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Para aplicar presión directa:</a:t>
            </a:r>
          </a:p>
        </p:txBody>
      </p:sp>
      <p:pic>
        <p:nvPicPr>
          <p:cNvPr id="661547" name="Picture 43">
            <a:extLst>
              <a:ext uri="{FF2B5EF4-FFF2-40B4-BE49-F238E27FC236}">
                <a16:creationId xmlns:a16="http://schemas.microsoft.com/office/drawing/2014/main" id="{F2C9431C-2913-84A0-F979-F9D97C4DEE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813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1548" name="Text Box 44">
            <a:extLst>
              <a:ext uri="{FF2B5EF4-FFF2-40B4-BE49-F238E27FC236}">
                <a16:creationId xmlns:a16="http://schemas.microsoft.com/office/drawing/2014/main" id="{92EAFC4F-444C-7C3C-62FF-C846D0F45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77825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Usar un vendaje/almohadilla de dona: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1549" name="Picture 45">
            <a:extLst>
              <a:ext uri="{FF2B5EF4-FFF2-40B4-BE49-F238E27FC236}">
                <a16:creationId xmlns:a16="http://schemas.microsoft.com/office/drawing/2014/main" id="{FFB24281-02F0-1440-5435-1FE28D4F38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83381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1552" name="Picture 48">
            <a:extLst>
              <a:ext uri="{FF2B5EF4-FFF2-40B4-BE49-F238E27FC236}">
                <a16:creationId xmlns:a16="http://schemas.microsoft.com/office/drawing/2014/main" id="{2ACBD8C9-43FA-C31D-92C7-EAEA59E60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35450"/>
            <a:ext cx="304800" cy="306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1553" name="Text Box 49">
            <a:extLst>
              <a:ext uri="{FF2B5EF4-FFF2-40B4-BE49-F238E27FC236}">
                <a16:creationId xmlns:a16="http://schemas.microsoft.com/office/drawing/2014/main" id="{FF77944A-B97D-9E3F-920C-C7577704C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6050" y="4159250"/>
            <a:ext cx="719455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kumimoji="0" lang="en-US" altLang="en-US" sz="2300" i="1">
                <a:solidFill>
                  <a:schemeClr val="tx1"/>
                </a:solidFill>
                <a:effectLst/>
              </a:rPr>
              <a:t>Aplique moderada presión en los alrededores de esta almohadilla</a:t>
            </a:r>
          </a:p>
        </p:txBody>
      </p:sp>
      <p:sp>
        <p:nvSpPr>
          <p:cNvPr id="661567" name="Text Box 63">
            <a:extLst>
              <a:ext uri="{FF2B5EF4-FFF2-40B4-BE49-F238E27FC236}">
                <a16:creationId xmlns:a16="http://schemas.microsoft.com/office/drawing/2014/main" id="{C0F974B8-D22B-37DF-2C54-5E2FA5752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905000"/>
            <a:ext cx="8001000" cy="10572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</a:t>
            </a:r>
            <a:r>
              <a:rPr lang="en-US" altLang="en-US" sz="2000" i="1">
                <a:effectLst/>
                <a:latin typeface="Arial" panose="020B0604020202020204" pitchFamily="34" charset="0"/>
              </a:rPr>
              <a:t>Si no tienes guantes o apósitos, puedes instruir a la víctima que aplique presión con su mano en la herida, mientras puedas buscar una barrera (prevenir contagio)</a:t>
            </a:r>
          </a:p>
        </p:txBody>
      </p:sp>
      <p:pic>
        <p:nvPicPr>
          <p:cNvPr id="661578" name="Picture 74">
            <a:extLst>
              <a:ext uri="{FF2B5EF4-FFF2-40B4-BE49-F238E27FC236}">
                <a16:creationId xmlns:a16="http://schemas.microsoft.com/office/drawing/2014/main" id="{70AD17F1-5BBB-9D42-0FA3-682357B102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1579" name="Picture 75">
            <a:extLst>
              <a:ext uri="{FF2B5EF4-FFF2-40B4-BE49-F238E27FC236}">
                <a16:creationId xmlns:a16="http://schemas.microsoft.com/office/drawing/2014/main" id="{1FF58136-1B7F-3458-639F-218744CEB0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1580" name="AutoShape 7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19C8EFB-79B0-1623-E835-681A3BE20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1" name="AutoShape 7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682F62A-F277-70E2-99AD-776E7C328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2" name="AutoShape 7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7FB2072-8B67-5DC5-C9A5-15CAF7EF2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3" name="AutoShape 7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D6A01D7-6858-2745-9C98-0A4D34D3F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4" name="AutoShape 8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C154F84-768C-5553-A667-C59DC019E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5" name="AutoShape 8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83AEC62-330F-6C7F-D387-098B0A60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6" name="AutoShape 8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828366D-B9FC-56FD-45C2-900D718E0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1587" name="AutoShape 8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BB120E4-F236-827D-CB86-74CE08164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210" name="Group 2">
            <a:extLst>
              <a:ext uri="{FF2B5EF4-FFF2-40B4-BE49-F238E27FC236}">
                <a16:creationId xmlns:a16="http://schemas.microsoft.com/office/drawing/2014/main" id="{F842B8DF-9913-528F-A83B-1F382B4F7F3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06211" name="Rectangle 3">
              <a:extLst>
                <a:ext uri="{FF2B5EF4-FFF2-40B4-BE49-F238E27FC236}">
                  <a16:creationId xmlns:a16="http://schemas.microsoft.com/office/drawing/2014/main" id="{33E0114F-3F67-BE2C-95B5-9A024341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2" name="Rectangle 4">
              <a:extLst>
                <a:ext uri="{FF2B5EF4-FFF2-40B4-BE49-F238E27FC236}">
                  <a16:creationId xmlns:a16="http://schemas.microsoft.com/office/drawing/2014/main" id="{A94F1246-6FFB-4F67-B781-7B3CA9202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3" name="Freeform 5">
              <a:extLst>
                <a:ext uri="{FF2B5EF4-FFF2-40B4-BE49-F238E27FC236}">
                  <a16:creationId xmlns:a16="http://schemas.microsoft.com/office/drawing/2014/main" id="{7687B4B6-4E65-4ECE-85B9-300AAFC67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4" name="Freeform 6">
              <a:extLst>
                <a:ext uri="{FF2B5EF4-FFF2-40B4-BE49-F238E27FC236}">
                  <a16:creationId xmlns:a16="http://schemas.microsoft.com/office/drawing/2014/main" id="{762C8777-D9E8-0DBA-FE31-899CE2F22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5" name="Freeform 7">
              <a:extLst>
                <a:ext uri="{FF2B5EF4-FFF2-40B4-BE49-F238E27FC236}">
                  <a16:creationId xmlns:a16="http://schemas.microsoft.com/office/drawing/2014/main" id="{991C72CA-5EFA-9963-E47E-D88265CD2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6" name="Freeform 8">
              <a:extLst>
                <a:ext uri="{FF2B5EF4-FFF2-40B4-BE49-F238E27FC236}">
                  <a16:creationId xmlns:a16="http://schemas.microsoft.com/office/drawing/2014/main" id="{A2A84265-C400-825E-B62A-3E81FD09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7" name="Freeform 9">
              <a:extLst>
                <a:ext uri="{FF2B5EF4-FFF2-40B4-BE49-F238E27FC236}">
                  <a16:creationId xmlns:a16="http://schemas.microsoft.com/office/drawing/2014/main" id="{CFF710ED-1D17-1613-4DD6-96A992AA0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8" name="Freeform 10">
              <a:extLst>
                <a:ext uri="{FF2B5EF4-FFF2-40B4-BE49-F238E27FC236}">
                  <a16:creationId xmlns:a16="http://schemas.microsoft.com/office/drawing/2014/main" id="{9E8534BB-C6A2-B779-DC28-607D48E7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19" name="Freeform 11">
              <a:extLst>
                <a:ext uri="{FF2B5EF4-FFF2-40B4-BE49-F238E27FC236}">
                  <a16:creationId xmlns:a16="http://schemas.microsoft.com/office/drawing/2014/main" id="{F88C62F1-3E4D-2DE4-D126-B7E2743F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20" name="Freeform 12">
              <a:extLst>
                <a:ext uri="{FF2B5EF4-FFF2-40B4-BE49-F238E27FC236}">
                  <a16:creationId xmlns:a16="http://schemas.microsoft.com/office/drawing/2014/main" id="{85F3D645-D512-3118-4B7B-53A2917C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6221" name="Rectangle 13">
            <a:extLst>
              <a:ext uri="{FF2B5EF4-FFF2-40B4-BE49-F238E27FC236}">
                <a16:creationId xmlns:a16="http://schemas.microsoft.com/office/drawing/2014/main" id="{C9AE4895-6574-3B8D-DB95-9BB117FCA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Presión Directa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06222" name="Text Box 14">
            <a:extLst>
              <a:ext uri="{FF2B5EF4-FFF2-40B4-BE49-F238E27FC236}">
                <a16:creationId xmlns:a16="http://schemas.microsoft.com/office/drawing/2014/main" id="{6027B08A-1388-1025-5B42-D96504F27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06224" name="Picture 16">
            <a:extLst>
              <a:ext uri="{FF2B5EF4-FFF2-40B4-BE49-F238E27FC236}">
                <a16:creationId xmlns:a16="http://schemas.microsoft.com/office/drawing/2014/main" id="{37CE6829-FABE-D6F0-EE94-E38448452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8600" y="1752600"/>
            <a:ext cx="6121400" cy="4592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6235" name="Picture 27">
            <a:extLst>
              <a:ext uri="{FF2B5EF4-FFF2-40B4-BE49-F238E27FC236}">
                <a16:creationId xmlns:a16="http://schemas.microsoft.com/office/drawing/2014/main" id="{2F50FF65-6828-71B1-B5F4-ECE45A99C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6236" name="Picture 28">
            <a:extLst>
              <a:ext uri="{FF2B5EF4-FFF2-40B4-BE49-F238E27FC236}">
                <a16:creationId xmlns:a16="http://schemas.microsoft.com/office/drawing/2014/main" id="{C41A5878-5201-C8C7-932E-C71278A9F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6237" name="AutoShape 29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C978BD8-8842-5779-1960-6598576C8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38" name="AutoShape 30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E4786A0-A2D1-942C-1E28-98077E3AF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39" name="AutoShape 3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2F9E5B5-691F-5C2F-85AF-C82231E22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40" name="AutoShape 3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41AA49C-D8FD-EEBF-0AEA-FCDC253A1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41" name="AutoShape 33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85C6BD5-229A-605E-0A5A-2BA7E0ADD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42" name="AutoShape 34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FC43623-B26C-54BE-C86B-F47201758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43" name="AutoShape 35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4A48A4E-8797-8C71-3013-D4801421A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6244" name="AutoShape 36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2F85FB6-27FD-5C1F-3713-EECCFAE0F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6291" name="Picture 19">
            <a:extLst>
              <a:ext uri="{FF2B5EF4-FFF2-40B4-BE49-F238E27FC236}">
                <a16:creationId xmlns:a16="http://schemas.microsoft.com/office/drawing/2014/main" id="{4BBC413D-85ED-8012-E2DA-BA35DF23F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-76200"/>
            <a:ext cx="9296400" cy="6972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6302" name="Picture 30">
            <a:extLst>
              <a:ext uri="{FF2B5EF4-FFF2-40B4-BE49-F238E27FC236}">
                <a16:creationId xmlns:a16="http://schemas.microsoft.com/office/drawing/2014/main" id="{AAC976EF-6330-5F7B-689F-DDBCDE503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6303" name="Picture 31">
            <a:extLst>
              <a:ext uri="{FF2B5EF4-FFF2-40B4-BE49-F238E27FC236}">
                <a16:creationId xmlns:a16="http://schemas.microsoft.com/office/drawing/2014/main" id="{4C70B77B-7DE2-665D-5AA5-01870BAABB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6304" name="AutoShape 3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8F53DCC-E478-0074-8963-6C7BD6BBE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05" name="AutoShape 3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1B21DE3-B715-DA9D-0C4A-4751184D3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06" name="AutoShape 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89DAA98-708F-4E11-C4AC-482B6EE8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07" name="AutoShape 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DEC6587-AAAE-9121-3C5A-1EA4903DA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08" name="AutoShape 3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60D90BA-1BCC-C8F0-DB77-4EE1664FA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09" name="AutoShape 3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1FEE595-5808-D4E3-8079-823226746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10" name="AutoShape 3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366B235-7D75-A491-DFFE-1122973B4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311" name="AutoShape 3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DD55C5A-BD1D-BA97-31EA-550838563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666" name="Group 2">
            <a:extLst>
              <a:ext uri="{FF2B5EF4-FFF2-40B4-BE49-F238E27FC236}">
                <a16:creationId xmlns:a16="http://schemas.microsoft.com/office/drawing/2014/main" id="{27244211-4246-F13A-303F-82F9CBE4DDE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25667" name="Rectangle 3">
              <a:extLst>
                <a:ext uri="{FF2B5EF4-FFF2-40B4-BE49-F238E27FC236}">
                  <a16:creationId xmlns:a16="http://schemas.microsoft.com/office/drawing/2014/main" id="{54B6204E-6866-01A5-09A5-DCCAF27BA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68" name="Rectangle 4">
              <a:extLst>
                <a:ext uri="{FF2B5EF4-FFF2-40B4-BE49-F238E27FC236}">
                  <a16:creationId xmlns:a16="http://schemas.microsoft.com/office/drawing/2014/main" id="{38399F96-F972-39D1-3AFD-9D4CA5425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69" name="Freeform 5">
              <a:extLst>
                <a:ext uri="{FF2B5EF4-FFF2-40B4-BE49-F238E27FC236}">
                  <a16:creationId xmlns:a16="http://schemas.microsoft.com/office/drawing/2014/main" id="{F27DE690-645B-CA67-81AF-611159BC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0" name="Freeform 6">
              <a:extLst>
                <a:ext uri="{FF2B5EF4-FFF2-40B4-BE49-F238E27FC236}">
                  <a16:creationId xmlns:a16="http://schemas.microsoft.com/office/drawing/2014/main" id="{504E82F8-BB69-74C3-6022-C6F8EE34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1" name="Freeform 7">
              <a:extLst>
                <a:ext uri="{FF2B5EF4-FFF2-40B4-BE49-F238E27FC236}">
                  <a16:creationId xmlns:a16="http://schemas.microsoft.com/office/drawing/2014/main" id="{85A36E8A-7CF9-A200-CD2B-CAB3FA0B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2" name="Freeform 8">
              <a:extLst>
                <a:ext uri="{FF2B5EF4-FFF2-40B4-BE49-F238E27FC236}">
                  <a16:creationId xmlns:a16="http://schemas.microsoft.com/office/drawing/2014/main" id="{958B32AF-BE13-DDC4-4197-1DE2E6DE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3" name="Freeform 9">
              <a:extLst>
                <a:ext uri="{FF2B5EF4-FFF2-40B4-BE49-F238E27FC236}">
                  <a16:creationId xmlns:a16="http://schemas.microsoft.com/office/drawing/2014/main" id="{F08B1106-153F-DD2A-A7F1-2D5A3983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4" name="Freeform 10">
              <a:extLst>
                <a:ext uri="{FF2B5EF4-FFF2-40B4-BE49-F238E27FC236}">
                  <a16:creationId xmlns:a16="http://schemas.microsoft.com/office/drawing/2014/main" id="{3F2A6233-DAE4-3BFC-55AA-BD68F6D3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5" name="Freeform 11">
              <a:extLst>
                <a:ext uri="{FF2B5EF4-FFF2-40B4-BE49-F238E27FC236}">
                  <a16:creationId xmlns:a16="http://schemas.microsoft.com/office/drawing/2014/main" id="{86C2D80D-A336-4AE2-416E-739909BEE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6" name="Freeform 12">
              <a:extLst>
                <a:ext uri="{FF2B5EF4-FFF2-40B4-BE49-F238E27FC236}">
                  <a16:creationId xmlns:a16="http://schemas.microsoft.com/office/drawing/2014/main" id="{473323C4-F779-A4C7-A47A-EEB50038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25680" name="Picture 16">
            <a:extLst>
              <a:ext uri="{FF2B5EF4-FFF2-40B4-BE49-F238E27FC236}">
                <a16:creationId xmlns:a16="http://schemas.microsoft.com/office/drawing/2014/main" id="{A7942621-B394-884E-FE3F-4F8FB50AA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770063"/>
            <a:ext cx="6096000" cy="4573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5681" name="Text Box 17">
            <a:extLst>
              <a:ext uri="{FF2B5EF4-FFF2-40B4-BE49-F238E27FC236}">
                <a16:creationId xmlns:a16="http://schemas.microsoft.com/office/drawing/2014/main" id="{72368A94-0498-8B5C-C374-5A6F790A2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25682" name="Rectangle 18">
            <a:extLst>
              <a:ext uri="{FF2B5EF4-FFF2-40B4-BE49-F238E27FC236}">
                <a16:creationId xmlns:a16="http://schemas.microsoft.com/office/drawing/2014/main" id="{1FEDDB8E-8E10-38A6-0AE3-63DC1EF0C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Presión Directa: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r>
              <a:rPr lang="es-PR" altLang="en-US" sz="2400" i="1">
                <a:solidFill>
                  <a:srgbClr val="FFFF00"/>
                </a:solidFill>
              </a:rPr>
              <a:t>Vendaje de Presión</a:t>
            </a:r>
            <a:endParaRPr lang="es-PR" altLang="en-US" sz="3600" b="0">
              <a:solidFill>
                <a:srgbClr val="FFFF00"/>
              </a:solidFill>
            </a:endParaRPr>
          </a:p>
        </p:txBody>
      </p:sp>
      <p:pic>
        <p:nvPicPr>
          <p:cNvPr id="625683" name="Picture 19">
            <a:extLst>
              <a:ext uri="{FF2B5EF4-FFF2-40B4-BE49-F238E27FC236}">
                <a16:creationId xmlns:a16="http://schemas.microsoft.com/office/drawing/2014/main" id="{2009B3EC-933F-3A81-12BB-26F4BBCBD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5684" name="Picture 20">
            <a:extLst>
              <a:ext uri="{FF2B5EF4-FFF2-40B4-BE49-F238E27FC236}">
                <a16:creationId xmlns:a16="http://schemas.microsoft.com/office/drawing/2014/main" id="{17052D84-06E1-420D-D5D2-A8571A160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5685" name="AutoShape 2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66A5DE1-7C66-E0CD-D3B4-32BB8300C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86" name="AutoShape 2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3143B51-379F-E4DF-63BF-EEC0E4718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87" name="AutoShape 2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F5785EC-D702-1D5F-60EE-57E0217B1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88" name="AutoShape 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5FCE476-1F08-3642-A01D-D00C63A6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89" name="AutoShape 2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D9629705-254F-A2C7-2DC4-06C830FAE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90" name="AutoShape 2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C487088-31C9-17F2-5C6D-975898202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91" name="AutoShape 2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299415C-E55F-3442-0FC1-662FC538E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692" name="AutoShape 2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7D51B9C-576E-FAAA-9F35-4845E87CB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2" name="Rectangle 2">
            <a:extLst>
              <a:ext uri="{FF2B5EF4-FFF2-40B4-BE49-F238E27FC236}">
                <a16:creationId xmlns:a16="http://schemas.microsoft.com/office/drawing/2014/main" id="{F0BEBE4C-E962-35B0-682F-A2C475C9A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29770" name="Picture 10">
            <a:extLst>
              <a:ext uri="{FF2B5EF4-FFF2-40B4-BE49-F238E27FC236}">
                <a16:creationId xmlns:a16="http://schemas.microsoft.com/office/drawing/2014/main" id="{BD0C99AE-7F9A-BE99-077D-1521F11714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77800"/>
            <a:ext cx="7162800" cy="6503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9792" name="Picture 32">
            <a:hlinkClick r:id="rId3" action="ppaction://hlinksldjump"/>
            <a:extLst>
              <a:ext uri="{FF2B5EF4-FFF2-40B4-BE49-F238E27FC236}">
                <a16:creationId xmlns:a16="http://schemas.microsoft.com/office/drawing/2014/main" id="{7B03531C-4235-56D5-8E9A-F62180DD9D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9793" name="Picture 33">
            <a:extLst>
              <a:ext uri="{FF2B5EF4-FFF2-40B4-BE49-F238E27FC236}">
                <a16:creationId xmlns:a16="http://schemas.microsoft.com/office/drawing/2014/main" id="{860C83B8-CC40-0FBF-3ADD-5784D25CFF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8463" y="6491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9794" name="AutoShape 3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1C9430C-2C03-8EE4-CB6D-0857B0127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795" name="AutoShape 3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042AAD5-F72E-CC1C-E974-1E90BDDF5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796" name="AutoShape 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6C3446C-B149-0B94-90FD-91EF6C29C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797" name="AutoShape 3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B85C75C-0941-2D24-726E-7A271AF23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798" name="AutoShape 3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346F11A-D37C-C750-D8FC-9AFBE2CE7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799" name="AutoShape 3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8F2A857-95DF-A1B8-9631-694971D9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800" name="AutoShape 4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9802E53-44AA-DB19-1CE1-A3FF20579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9801" name="AutoShape 4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483A9FA-994C-6971-FEDD-D74A128D0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466" name="Group 2">
            <a:extLst>
              <a:ext uri="{FF2B5EF4-FFF2-40B4-BE49-F238E27FC236}">
                <a16:creationId xmlns:a16="http://schemas.microsoft.com/office/drawing/2014/main" id="{28E87998-0CD9-23E1-2602-865F4A43741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2467" name="Rectangle 3">
              <a:extLst>
                <a:ext uri="{FF2B5EF4-FFF2-40B4-BE49-F238E27FC236}">
                  <a16:creationId xmlns:a16="http://schemas.microsoft.com/office/drawing/2014/main" id="{5E07AD06-E0E7-1FB4-C85F-530A7A4A2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68" name="Rectangle 4">
              <a:extLst>
                <a:ext uri="{FF2B5EF4-FFF2-40B4-BE49-F238E27FC236}">
                  <a16:creationId xmlns:a16="http://schemas.microsoft.com/office/drawing/2014/main" id="{FB96D8F4-80C1-FA74-151E-27E6DD9DE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69" name="Freeform 5">
              <a:extLst>
                <a:ext uri="{FF2B5EF4-FFF2-40B4-BE49-F238E27FC236}">
                  <a16:creationId xmlns:a16="http://schemas.microsoft.com/office/drawing/2014/main" id="{EB843CF8-43C2-337F-C559-E0A77B97C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0" name="Freeform 6">
              <a:extLst>
                <a:ext uri="{FF2B5EF4-FFF2-40B4-BE49-F238E27FC236}">
                  <a16:creationId xmlns:a16="http://schemas.microsoft.com/office/drawing/2014/main" id="{F807D265-6D07-C2C6-5A17-871C228BE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1" name="Freeform 7">
              <a:extLst>
                <a:ext uri="{FF2B5EF4-FFF2-40B4-BE49-F238E27FC236}">
                  <a16:creationId xmlns:a16="http://schemas.microsoft.com/office/drawing/2014/main" id="{8B681D84-1173-E53B-71CD-20D08449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2" name="Freeform 8">
              <a:extLst>
                <a:ext uri="{FF2B5EF4-FFF2-40B4-BE49-F238E27FC236}">
                  <a16:creationId xmlns:a16="http://schemas.microsoft.com/office/drawing/2014/main" id="{8E944C90-B5DC-0A3C-24E8-7E5A43987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3" name="Freeform 9">
              <a:extLst>
                <a:ext uri="{FF2B5EF4-FFF2-40B4-BE49-F238E27FC236}">
                  <a16:creationId xmlns:a16="http://schemas.microsoft.com/office/drawing/2014/main" id="{48D89C18-382B-8C8B-1183-E114EE51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4" name="Freeform 10">
              <a:extLst>
                <a:ext uri="{FF2B5EF4-FFF2-40B4-BE49-F238E27FC236}">
                  <a16:creationId xmlns:a16="http://schemas.microsoft.com/office/drawing/2014/main" id="{E269EFE0-2A2D-50F4-0347-8D28F634C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5" name="Freeform 11">
              <a:extLst>
                <a:ext uri="{FF2B5EF4-FFF2-40B4-BE49-F238E27FC236}">
                  <a16:creationId xmlns:a16="http://schemas.microsoft.com/office/drawing/2014/main" id="{1C03011A-AB6D-3EC9-9DE1-8DE3178E5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76" name="Freeform 12">
              <a:extLst>
                <a:ext uri="{FF2B5EF4-FFF2-40B4-BE49-F238E27FC236}">
                  <a16:creationId xmlns:a16="http://schemas.microsoft.com/office/drawing/2014/main" id="{E11977DD-63E4-3BCD-A2FA-F7C9ED6A4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2477" name="Rectangle 13">
            <a:extLst>
              <a:ext uri="{FF2B5EF4-FFF2-40B4-BE49-F238E27FC236}">
                <a16:creationId xmlns:a16="http://schemas.microsoft.com/office/drawing/2014/main" id="{56B7CF4A-D859-A515-A93B-F80C5E57C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Vendaje (de Corbata) en forma de Dona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702478" name="Text Box 14">
            <a:extLst>
              <a:ext uri="{FF2B5EF4-FFF2-40B4-BE49-F238E27FC236}">
                <a16:creationId xmlns:a16="http://schemas.microsoft.com/office/drawing/2014/main" id="{0D215E02-374B-850F-0FD2-5713AC64F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Control del Sangrado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Presi</a:t>
            </a:r>
            <a:r>
              <a:rPr kumimoji="0" lang="en-US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ó</a:t>
            </a: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 Directa: </a:t>
            </a:r>
            <a:r>
              <a:rPr kumimoji="0" lang="es-PR" alt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Objetos Incrustrados/Huesos Sobresale</a:t>
            </a:r>
            <a:r>
              <a:rPr kumimoji="0" lang="es-PR" alt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pic>
        <p:nvPicPr>
          <p:cNvPr id="702480" name="Picture 16">
            <a:extLst>
              <a:ext uri="{FF2B5EF4-FFF2-40B4-BE49-F238E27FC236}">
                <a16:creationId xmlns:a16="http://schemas.microsoft.com/office/drawing/2014/main" id="{7037A858-37F1-AF7F-0DE2-0C9B9FC9A4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2481" name="Picture 17">
            <a:extLst>
              <a:ext uri="{FF2B5EF4-FFF2-40B4-BE49-F238E27FC236}">
                <a16:creationId xmlns:a16="http://schemas.microsoft.com/office/drawing/2014/main" id="{18E749BF-E200-AECE-C079-0321EFE3E6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2482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111B8B7-8EAB-A3A0-C132-D86A95636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3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90B7963-AB7B-A7BD-1BA3-01F35AF79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24001E3-5063-5C54-B3FC-8AEE5C417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5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DAC5918-2B65-04F1-FD71-A4C4CE787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6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FBE99DF-9FB4-E3B9-4722-2ABFE1B9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7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483CBDB-8654-9C77-ACDB-C9A52256D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8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F680642-5942-8FE6-1A8B-9EE876C6B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2489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E4C67D3D-2754-D576-9AAC-15B27A106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02491" name="Picture 27">
            <a:extLst>
              <a:ext uri="{FF2B5EF4-FFF2-40B4-BE49-F238E27FC236}">
                <a16:creationId xmlns:a16="http://schemas.microsoft.com/office/drawing/2014/main" id="{59A34DED-ED3F-BFA5-1C30-16BDC4415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712913"/>
            <a:ext cx="6096000" cy="468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530" name="Group 2">
            <a:extLst>
              <a:ext uri="{FF2B5EF4-FFF2-40B4-BE49-F238E27FC236}">
                <a16:creationId xmlns:a16="http://schemas.microsoft.com/office/drawing/2014/main" id="{B9D229AF-D3B3-1D19-71B3-46AE12A9124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2531" name="Rectangle 3">
              <a:extLst>
                <a:ext uri="{FF2B5EF4-FFF2-40B4-BE49-F238E27FC236}">
                  <a16:creationId xmlns:a16="http://schemas.microsoft.com/office/drawing/2014/main" id="{25BC915E-491C-E342-7CFC-9EEC45BEC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2" name="Rectangle 4">
              <a:extLst>
                <a:ext uri="{FF2B5EF4-FFF2-40B4-BE49-F238E27FC236}">
                  <a16:creationId xmlns:a16="http://schemas.microsoft.com/office/drawing/2014/main" id="{82A71529-F112-1A23-E1F3-87A892566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3" name="Freeform 5">
              <a:extLst>
                <a:ext uri="{FF2B5EF4-FFF2-40B4-BE49-F238E27FC236}">
                  <a16:creationId xmlns:a16="http://schemas.microsoft.com/office/drawing/2014/main" id="{7D2C9953-0C0B-C024-8F28-C67D08A70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4" name="Freeform 6">
              <a:extLst>
                <a:ext uri="{FF2B5EF4-FFF2-40B4-BE49-F238E27FC236}">
                  <a16:creationId xmlns:a16="http://schemas.microsoft.com/office/drawing/2014/main" id="{2F858DBC-0DAE-DA35-690D-D5B289417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5" name="Freeform 7">
              <a:extLst>
                <a:ext uri="{FF2B5EF4-FFF2-40B4-BE49-F238E27FC236}">
                  <a16:creationId xmlns:a16="http://schemas.microsoft.com/office/drawing/2014/main" id="{8ED54B5F-62F7-1D38-4442-5628B38CB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6" name="Freeform 8">
              <a:extLst>
                <a:ext uri="{FF2B5EF4-FFF2-40B4-BE49-F238E27FC236}">
                  <a16:creationId xmlns:a16="http://schemas.microsoft.com/office/drawing/2014/main" id="{4560AEC9-024D-68FC-63A3-AF2A1A2F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7" name="Freeform 9">
              <a:extLst>
                <a:ext uri="{FF2B5EF4-FFF2-40B4-BE49-F238E27FC236}">
                  <a16:creationId xmlns:a16="http://schemas.microsoft.com/office/drawing/2014/main" id="{37041C01-7FDF-2685-A097-78ACB588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8" name="Freeform 10">
              <a:extLst>
                <a:ext uri="{FF2B5EF4-FFF2-40B4-BE49-F238E27FC236}">
                  <a16:creationId xmlns:a16="http://schemas.microsoft.com/office/drawing/2014/main" id="{320DD9E2-7DF2-1087-7334-FCA8BE54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9" name="Freeform 11">
              <a:extLst>
                <a:ext uri="{FF2B5EF4-FFF2-40B4-BE49-F238E27FC236}">
                  <a16:creationId xmlns:a16="http://schemas.microsoft.com/office/drawing/2014/main" id="{9FBF10A0-A2B6-04C5-250E-377798D82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40" name="Freeform 12">
              <a:extLst>
                <a:ext uri="{FF2B5EF4-FFF2-40B4-BE49-F238E27FC236}">
                  <a16:creationId xmlns:a16="http://schemas.microsoft.com/office/drawing/2014/main" id="{66DF639E-7547-D121-9404-3D2F7FB24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2541" name="Text Box 13">
            <a:extLst>
              <a:ext uri="{FF2B5EF4-FFF2-40B4-BE49-F238E27FC236}">
                <a16:creationId xmlns:a16="http://schemas.microsoft.com/office/drawing/2014/main" id="{BA567911-8DD0-B014-9362-7EF342086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2542" name="Rectangle 14">
            <a:extLst>
              <a:ext uri="{FF2B5EF4-FFF2-40B4-BE49-F238E27FC236}">
                <a16:creationId xmlns:a16="http://schemas.microsoft.com/office/drawing/2014/main" id="{6CC21642-620F-BE89-D336-B6218AAEC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Elevación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62543" name="Text Box 15">
            <a:extLst>
              <a:ext uri="{FF2B5EF4-FFF2-40B4-BE49-F238E27FC236}">
                <a16:creationId xmlns:a16="http://schemas.microsoft.com/office/drawing/2014/main" id="{FA1B6937-598D-FC45-C17C-6494BF0A0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4943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Elevar la extremidad lesionada sobre el nivel del corazón: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2544" name="Picture 16">
            <a:extLst>
              <a:ext uri="{FF2B5EF4-FFF2-40B4-BE49-F238E27FC236}">
                <a16:creationId xmlns:a16="http://schemas.microsoft.com/office/drawing/2014/main" id="{A3CAD788-CE99-BB9A-FDA0-8EF9A88435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700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2545" name="Text Box 17">
            <a:extLst>
              <a:ext uri="{FF2B5EF4-FFF2-40B4-BE49-F238E27FC236}">
                <a16:creationId xmlns:a16="http://schemas.microsoft.com/office/drawing/2014/main" id="{99AACF42-5B0C-2B53-0CDD-1ACC765BF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5908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No deben haber fracturas ni dislocasiones; requieren primero ser entablilladas antes de levantar el segmento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2546" name="Picture 18">
            <a:extLst>
              <a:ext uri="{FF2B5EF4-FFF2-40B4-BE49-F238E27FC236}">
                <a16:creationId xmlns:a16="http://schemas.microsoft.com/office/drawing/2014/main" id="{3FEA259A-CE55-C816-8621-A8D8EF146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6463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2549" name="Text Box 21">
            <a:extLst>
              <a:ext uri="{FF2B5EF4-FFF2-40B4-BE49-F238E27FC236}">
                <a16:creationId xmlns:a16="http://schemas.microsoft.com/office/drawing/2014/main" id="{4EC2BB2D-A25C-43B7-1571-37FF22D6E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149725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Continuar con la presión directa: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2550" name="Picture 22">
            <a:extLst>
              <a:ext uri="{FF2B5EF4-FFF2-40B4-BE49-F238E27FC236}">
                <a16:creationId xmlns:a16="http://schemas.microsoft.com/office/drawing/2014/main" id="{D254BB5B-765A-23A8-E34B-808C163A02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17036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2551" name="Text Box 23">
            <a:extLst>
              <a:ext uri="{FF2B5EF4-FFF2-40B4-BE49-F238E27FC236}">
                <a16:creationId xmlns:a16="http://schemas.microsoft.com/office/drawing/2014/main" id="{CE472915-0F5C-1010-1A8C-8D3DA2644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6355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La combinación de presión directa con elevación es importante para poder deterner la hemorragia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2552" name="Picture 24">
            <a:extLst>
              <a:ext uri="{FF2B5EF4-FFF2-40B4-BE49-F238E27FC236}">
                <a16:creationId xmlns:a16="http://schemas.microsoft.com/office/drawing/2014/main" id="{53A6DFFD-3046-13F1-FC3E-D7E1CB6CAE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46910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2554" name="Text Box 26">
            <a:extLst>
              <a:ext uri="{FF2B5EF4-FFF2-40B4-BE49-F238E27FC236}">
                <a16:creationId xmlns:a16="http://schemas.microsoft.com/office/drawing/2014/main" id="{3B666922-D410-5D73-50EC-D9FAE4E74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465763"/>
            <a:ext cx="7934325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 ser necesario, las manos se pueden emplear para estabilizar una extremidad o para tratar condiciones de vida o muerte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2555" name="Picture 27">
            <a:extLst>
              <a:ext uri="{FF2B5EF4-FFF2-40B4-BE49-F238E27FC236}">
                <a16:creationId xmlns:a16="http://schemas.microsoft.com/office/drawing/2014/main" id="{3B0E3A2C-467C-7CBB-A80F-0D35E7DD78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486400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2563" name="Text Box 35">
            <a:extLst>
              <a:ext uri="{FF2B5EF4-FFF2-40B4-BE49-F238E27FC236}">
                <a16:creationId xmlns:a16="http://schemas.microsoft.com/office/drawing/2014/main" id="{52C31062-38B8-4454-E9D2-330669046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33375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No elevar la extremidad si hay objetos atravezados/clavados o lesión en la médula espinal 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62564" name="Picture 36">
            <a:extLst>
              <a:ext uri="{FF2B5EF4-FFF2-40B4-BE49-F238E27FC236}">
                <a16:creationId xmlns:a16="http://schemas.microsoft.com/office/drawing/2014/main" id="{F1F33362-1516-4ED9-D66B-6D778A791D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38931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2575" name="Picture 47">
            <a:extLst>
              <a:ext uri="{FF2B5EF4-FFF2-40B4-BE49-F238E27FC236}">
                <a16:creationId xmlns:a16="http://schemas.microsoft.com/office/drawing/2014/main" id="{80261CC3-9131-F9AD-55BC-F19F660B25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2576" name="Picture 48">
            <a:extLst>
              <a:ext uri="{FF2B5EF4-FFF2-40B4-BE49-F238E27FC236}">
                <a16:creationId xmlns:a16="http://schemas.microsoft.com/office/drawing/2014/main" id="{D2072FC4-A4C8-73D5-FBDF-766143883F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2577" name="AutoShape 49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0168FFE-B594-5BDA-F399-239CEDE67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78" name="AutoShape 50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C51BD04-02C3-F66E-1705-22164EEF6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79" name="AutoShape 5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7BE49A1-0CF9-8CF8-A791-70AD23D37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80" name="AutoShape 5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97BC4B3-5EC4-F808-ED61-63322B86A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81" name="AutoShape 53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D9E167A-0ADD-2396-A06C-2F144A970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82" name="AutoShape 54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0DA86D6-183D-9500-CA50-131371A48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83" name="AutoShape 55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40F7FBA-6DBD-1C6F-F0C2-7EF6BC022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2584" name="AutoShape 56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06CA7FF-1F91-AA04-6F2A-8899F99DC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02" name="Group 2">
            <a:extLst>
              <a:ext uri="{FF2B5EF4-FFF2-40B4-BE49-F238E27FC236}">
                <a16:creationId xmlns:a16="http://schemas.microsoft.com/office/drawing/2014/main" id="{9376B2E2-2B5B-B94D-C1D3-58A7CC7D9C9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5603" name="Rectangle 3">
              <a:extLst>
                <a:ext uri="{FF2B5EF4-FFF2-40B4-BE49-F238E27FC236}">
                  <a16:creationId xmlns:a16="http://schemas.microsoft.com/office/drawing/2014/main" id="{943BEF56-1203-C9FA-EDF0-F5C7E55E7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4" name="Rectangle 4">
              <a:extLst>
                <a:ext uri="{FF2B5EF4-FFF2-40B4-BE49-F238E27FC236}">
                  <a16:creationId xmlns:a16="http://schemas.microsoft.com/office/drawing/2014/main" id="{B86E242B-D13A-2A53-7CB5-6D7284A17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5" name="Freeform 5">
              <a:extLst>
                <a:ext uri="{FF2B5EF4-FFF2-40B4-BE49-F238E27FC236}">
                  <a16:creationId xmlns:a16="http://schemas.microsoft.com/office/drawing/2014/main" id="{46B2F70D-7CA0-AB3D-2AFA-309F3DC5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6" name="Freeform 6">
              <a:extLst>
                <a:ext uri="{FF2B5EF4-FFF2-40B4-BE49-F238E27FC236}">
                  <a16:creationId xmlns:a16="http://schemas.microsoft.com/office/drawing/2014/main" id="{08FC3CED-4541-7999-33F5-B871A356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7" name="Freeform 7">
              <a:extLst>
                <a:ext uri="{FF2B5EF4-FFF2-40B4-BE49-F238E27FC236}">
                  <a16:creationId xmlns:a16="http://schemas.microsoft.com/office/drawing/2014/main" id="{DD4CDF9B-A8FE-A8CF-0300-27E5EB6D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8" name="Freeform 8">
              <a:extLst>
                <a:ext uri="{FF2B5EF4-FFF2-40B4-BE49-F238E27FC236}">
                  <a16:creationId xmlns:a16="http://schemas.microsoft.com/office/drawing/2014/main" id="{E901D740-E898-4CD7-7D68-88EAF54C2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9" name="Freeform 9">
              <a:extLst>
                <a:ext uri="{FF2B5EF4-FFF2-40B4-BE49-F238E27FC236}">
                  <a16:creationId xmlns:a16="http://schemas.microsoft.com/office/drawing/2014/main" id="{8D182BB5-8DD5-7BFC-1518-C4EFCD3C6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0" name="Freeform 10">
              <a:extLst>
                <a:ext uri="{FF2B5EF4-FFF2-40B4-BE49-F238E27FC236}">
                  <a16:creationId xmlns:a16="http://schemas.microsoft.com/office/drawing/2014/main" id="{0ED5C7B1-9571-4731-0034-4E4F4A94F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1" name="Freeform 11">
              <a:extLst>
                <a:ext uri="{FF2B5EF4-FFF2-40B4-BE49-F238E27FC236}">
                  <a16:creationId xmlns:a16="http://schemas.microsoft.com/office/drawing/2014/main" id="{77F5BC97-11C8-FAD3-3FC2-AAAAC0B3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2" name="Freeform 12">
              <a:extLst>
                <a:ext uri="{FF2B5EF4-FFF2-40B4-BE49-F238E27FC236}">
                  <a16:creationId xmlns:a16="http://schemas.microsoft.com/office/drawing/2014/main" id="{7620B223-98F3-ACAF-8768-4BA91F77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5613" name="Text Box 13">
            <a:extLst>
              <a:ext uri="{FF2B5EF4-FFF2-40B4-BE49-F238E27FC236}">
                <a16:creationId xmlns:a16="http://schemas.microsoft.com/office/drawing/2014/main" id="{369648B4-1482-054D-73D6-749CCF430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5614" name="Rectangle 14">
            <a:extLst>
              <a:ext uri="{FF2B5EF4-FFF2-40B4-BE49-F238E27FC236}">
                <a16:creationId xmlns:a16="http://schemas.microsoft.com/office/drawing/2014/main" id="{05C50C03-4B43-1B60-45B8-0A71D6E07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Presión: </a:t>
            </a:r>
            <a:r>
              <a:rPr lang="es-PR" altLang="en-US" sz="2400" i="1">
                <a:solidFill>
                  <a:srgbClr val="FFFF00"/>
                </a:solidFill>
              </a:rPr>
              <a:t>Presión Digital sobre una Arteria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65615" name="Text Box 15">
            <a:extLst>
              <a:ext uri="{FF2B5EF4-FFF2-40B4-BE49-F238E27FC236}">
                <a16:creationId xmlns:a16="http://schemas.microsoft.com/office/drawing/2014/main" id="{A414D18C-0807-CF4E-780F-9941FEFEE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8118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Seleccionar un punto de presión entre el corazón y la herida, comúnmente sobre la lesión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5616" name="Picture 16">
            <a:extLst>
              <a:ext uri="{FF2B5EF4-FFF2-40B4-BE49-F238E27FC236}">
                <a16:creationId xmlns:a16="http://schemas.microsoft.com/office/drawing/2014/main" id="{B39EA929-6F45-A3C9-AE9F-94C7DE56E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90182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5617" name="Text Box 17">
            <a:extLst>
              <a:ext uri="{FF2B5EF4-FFF2-40B4-BE49-F238E27FC236}">
                <a16:creationId xmlns:a16="http://schemas.microsoft.com/office/drawing/2014/main" id="{C2520AA9-9676-F013-0972-84F7B950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678113"/>
            <a:ext cx="7934325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Aplicar presión con las yemas de los dedos u otro objeto acojinable y sólido sobre el punto de presión, es decir, apretar la arteria contra el hueso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5618" name="Picture 18">
            <a:extLst>
              <a:ext uri="{FF2B5EF4-FFF2-40B4-BE49-F238E27FC236}">
                <a16:creationId xmlns:a16="http://schemas.microsoft.com/office/drawing/2014/main" id="{B0EF9B50-AB92-85EA-1CCC-FEC376DCE3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698750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5619" name="Text Box 19">
            <a:extLst>
              <a:ext uri="{FF2B5EF4-FFF2-40B4-BE49-F238E27FC236}">
                <a16:creationId xmlns:a16="http://schemas.microsoft.com/office/drawing/2014/main" id="{C45749CB-577C-AEDD-D5EF-3615F236D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810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Continúe aplicando presión directa y elevación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5620" name="Picture 20">
            <a:extLst>
              <a:ext uri="{FF2B5EF4-FFF2-40B4-BE49-F238E27FC236}">
                <a16:creationId xmlns:a16="http://schemas.microsoft.com/office/drawing/2014/main" id="{C99A91BE-E5D5-9B91-02C7-6EF867A0AF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830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5621" name="Text Box 21">
            <a:extLst>
              <a:ext uri="{FF2B5EF4-FFF2-40B4-BE49-F238E27FC236}">
                <a16:creationId xmlns:a16="http://schemas.microsoft.com/office/drawing/2014/main" id="{61DC132B-3E08-DD81-998E-B6A6E5CD5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46405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Evitar prolongar esta técnica después de haber detenido la sangre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5622" name="Picture 22">
            <a:extLst>
              <a:ext uri="{FF2B5EF4-FFF2-40B4-BE49-F238E27FC236}">
                <a16:creationId xmlns:a16="http://schemas.microsoft.com/office/drawing/2014/main" id="{F7ED4123-A955-15AC-571B-C3481B5E9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4846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65623" name="Group 23">
            <a:extLst>
              <a:ext uri="{FF2B5EF4-FFF2-40B4-BE49-F238E27FC236}">
                <a16:creationId xmlns:a16="http://schemas.microsoft.com/office/drawing/2014/main" id="{341B0917-B557-E90B-F313-65D5847A50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48200" y="4862513"/>
            <a:ext cx="1828800" cy="1357312"/>
            <a:chOff x="1200" y="1296"/>
            <a:chExt cx="3283" cy="2436"/>
          </a:xfrm>
        </p:grpSpPr>
        <p:sp>
          <p:nvSpPr>
            <p:cNvPr id="665624" name="AutoShape 24">
              <a:extLst>
                <a:ext uri="{FF2B5EF4-FFF2-40B4-BE49-F238E27FC236}">
                  <a16:creationId xmlns:a16="http://schemas.microsoft.com/office/drawing/2014/main" id="{49F82F68-59DA-B2D5-4F2A-6C30C32927D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00" y="1296"/>
              <a:ext cx="3283" cy="2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5" name="Freeform 25">
              <a:extLst>
                <a:ext uri="{FF2B5EF4-FFF2-40B4-BE49-F238E27FC236}">
                  <a16:creationId xmlns:a16="http://schemas.microsoft.com/office/drawing/2014/main" id="{C219C2D0-1C2E-7568-F765-BFA3A96F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170"/>
              <a:ext cx="912" cy="760"/>
            </a:xfrm>
            <a:custGeom>
              <a:avLst/>
              <a:gdLst>
                <a:gd name="T0" fmla="*/ 1154 w 1823"/>
                <a:gd name="T1" fmla="*/ 7 h 1521"/>
                <a:gd name="T2" fmla="*/ 1090 w 1823"/>
                <a:gd name="T3" fmla="*/ 59 h 1521"/>
                <a:gd name="T4" fmla="*/ 983 w 1823"/>
                <a:gd name="T5" fmla="*/ 144 h 1521"/>
                <a:gd name="T6" fmla="*/ 854 w 1823"/>
                <a:gd name="T7" fmla="*/ 242 h 1521"/>
                <a:gd name="T8" fmla="*/ 724 w 1823"/>
                <a:gd name="T9" fmla="*/ 330 h 1521"/>
                <a:gd name="T10" fmla="*/ 665 w 1823"/>
                <a:gd name="T11" fmla="*/ 365 h 1521"/>
                <a:gd name="T12" fmla="*/ 567 w 1823"/>
                <a:gd name="T13" fmla="*/ 427 h 1521"/>
                <a:gd name="T14" fmla="*/ 487 w 1823"/>
                <a:gd name="T15" fmla="*/ 489 h 1521"/>
                <a:gd name="T16" fmla="*/ 427 w 1823"/>
                <a:gd name="T17" fmla="*/ 548 h 1521"/>
                <a:gd name="T18" fmla="*/ 382 w 1823"/>
                <a:gd name="T19" fmla="*/ 602 h 1521"/>
                <a:gd name="T20" fmla="*/ 349 w 1823"/>
                <a:gd name="T21" fmla="*/ 645 h 1521"/>
                <a:gd name="T22" fmla="*/ 332 w 1823"/>
                <a:gd name="T23" fmla="*/ 667 h 1521"/>
                <a:gd name="T24" fmla="*/ 280 w 1823"/>
                <a:gd name="T25" fmla="*/ 731 h 1521"/>
                <a:gd name="T26" fmla="*/ 214 w 1823"/>
                <a:gd name="T27" fmla="*/ 804 h 1521"/>
                <a:gd name="T28" fmla="*/ 145 w 1823"/>
                <a:gd name="T29" fmla="*/ 873 h 1521"/>
                <a:gd name="T30" fmla="*/ 88 w 1823"/>
                <a:gd name="T31" fmla="*/ 923 h 1521"/>
                <a:gd name="T32" fmla="*/ 66 w 1823"/>
                <a:gd name="T33" fmla="*/ 939 h 1521"/>
                <a:gd name="T34" fmla="*/ 36 w 1823"/>
                <a:gd name="T35" fmla="*/ 1013 h 1521"/>
                <a:gd name="T36" fmla="*/ 17 w 1823"/>
                <a:gd name="T37" fmla="*/ 1158 h 1521"/>
                <a:gd name="T38" fmla="*/ 7 w 1823"/>
                <a:gd name="T39" fmla="*/ 1326 h 1521"/>
                <a:gd name="T40" fmla="*/ 2 w 1823"/>
                <a:gd name="T41" fmla="*/ 1464 h 1521"/>
                <a:gd name="T42" fmla="*/ 0 w 1823"/>
                <a:gd name="T43" fmla="*/ 1521 h 1521"/>
                <a:gd name="T44" fmla="*/ 16 w 1823"/>
                <a:gd name="T45" fmla="*/ 1517 h 1521"/>
                <a:gd name="T46" fmla="*/ 121 w 1823"/>
                <a:gd name="T47" fmla="*/ 1490 h 1521"/>
                <a:gd name="T48" fmla="*/ 285 w 1823"/>
                <a:gd name="T49" fmla="*/ 1443 h 1521"/>
                <a:gd name="T50" fmla="*/ 463 w 1823"/>
                <a:gd name="T51" fmla="*/ 1386 h 1521"/>
                <a:gd name="T52" fmla="*/ 612 w 1823"/>
                <a:gd name="T53" fmla="*/ 1329 h 1521"/>
                <a:gd name="T54" fmla="*/ 660 w 1823"/>
                <a:gd name="T55" fmla="*/ 1303 h 1521"/>
                <a:gd name="T56" fmla="*/ 826 w 1823"/>
                <a:gd name="T57" fmla="*/ 1148 h 1521"/>
                <a:gd name="T58" fmla="*/ 1118 w 1823"/>
                <a:gd name="T59" fmla="*/ 850 h 1521"/>
                <a:gd name="T60" fmla="*/ 1443 w 1823"/>
                <a:gd name="T61" fmla="*/ 507 h 1521"/>
                <a:gd name="T62" fmla="*/ 1709 w 1823"/>
                <a:gd name="T63" fmla="*/ 218 h 1521"/>
                <a:gd name="T64" fmla="*/ 1823 w 1823"/>
                <a:gd name="T65" fmla="*/ 80 h 1521"/>
                <a:gd name="T66" fmla="*/ 1807 w 1823"/>
                <a:gd name="T67" fmla="*/ 66 h 1521"/>
                <a:gd name="T68" fmla="*/ 1686 w 1823"/>
                <a:gd name="T69" fmla="*/ 42 h 1521"/>
                <a:gd name="T70" fmla="*/ 1498 w 1823"/>
                <a:gd name="T71" fmla="*/ 23 h 1521"/>
                <a:gd name="T72" fmla="*/ 1308 w 1823"/>
                <a:gd name="T73" fmla="*/ 9 h 1521"/>
                <a:gd name="T74" fmla="*/ 1182 w 1823"/>
                <a:gd name="T75" fmla="*/ 0 h 1521"/>
                <a:gd name="T76" fmla="*/ 1163 w 1823"/>
                <a:gd name="T77" fmla="*/ 0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3" h="1521">
                  <a:moveTo>
                    <a:pt x="1163" y="0"/>
                  </a:moveTo>
                  <a:lnTo>
                    <a:pt x="1154" y="7"/>
                  </a:lnTo>
                  <a:lnTo>
                    <a:pt x="1130" y="28"/>
                  </a:lnTo>
                  <a:lnTo>
                    <a:pt x="1090" y="59"/>
                  </a:lnTo>
                  <a:lnTo>
                    <a:pt x="1040" y="99"/>
                  </a:lnTo>
                  <a:lnTo>
                    <a:pt x="983" y="144"/>
                  </a:lnTo>
                  <a:lnTo>
                    <a:pt x="919" y="192"/>
                  </a:lnTo>
                  <a:lnTo>
                    <a:pt x="854" y="242"/>
                  </a:lnTo>
                  <a:lnTo>
                    <a:pt x="786" y="289"/>
                  </a:lnTo>
                  <a:lnTo>
                    <a:pt x="724" y="330"/>
                  </a:lnTo>
                  <a:lnTo>
                    <a:pt x="665" y="365"/>
                  </a:lnTo>
                  <a:lnTo>
                    <a:pt x="665" y="365"/>
                  </a:lnTo>
                  <a:lnTo>
                    <a:pt x="613" y="396"/>
                  </a:lnTo>
                  <a:lnTo>
                    <a:pt x="567" y="427"/>
                  </a:lnTo>
                  <a:lnTo>
                    <a:pt x="524" y="458"/>
                  </a:lnTo>
                  <a:lnTo>
                    <a:pt x="487" y="489"/>
                  </a:lnTo>
                  <a:lnTo>
                    <a:pt x="454" y="519"/>
                  </a:lnTo>
                  <a:lnTo>
                    <a:pt x="427" y="548"/>
                  </a:lnTo>
                  <a:lnTo>
                    <a:pt x="403" y="576"/>
                  </a:lnTo>
                  <a:lnTo>
                    <a:pt x="382" y="602"/>
                  </a:lnTo>
                  <a:lnTo>
                    <a:pt x="365" y="624"/>
                  </a:lnTo>
                  <a:lnTo>
                    <a:pt x="349" y="645"/>
                  </a:lnTo>
                  <a:lnTo>
                    <a:pt x="349" y="645"/>
                  </a:lnTo>
                  <a:lnTo>
                    <a:pt x="332" y="667"/>
                  </a:lnTo>
                  <a:lnTo>
                    <a:pt x="309" y="697"/>
                  </a:lnTo>
                  <a:lnTo>
                    <a:pt x="280" y="731"/>
                  </a:lnTo>
                  <a:lnTo>
                    <a:pt x="249" y="766"/>
                  </a:lnTo>
                  <a:lnTo>
                    <a:pt x="214" y="804"/>
                  </a:lnTo>
                  <a:lnTo>
                    <a:pt x="180" y="838"/>
                  </a:lnTo>
                  <a:lnTo>
                    <a:pt x="145" y="873"/>
                  </a:lnTo>
                  <a:lnTo>
                    <a:pt x="114" y="901"/>
                  </a:lnTo>
                  <a:lnTo>
                    <a:pt x="88" y="923"/>
                  </a:lnTo>
                  <a:lnTo>
                    <a:pt x="66" y="939"/>
                  </a:lnTo>
                  <a:lnTo>
                    <a:pt x="66" y="939"/>
                  </a:lnTo>
                  <a:lnTo>
                    <a:pt x="50" y="963"/>
                  </a:lnTo>
                  <a:lnTo>
                    <a:pt x="36" y="1013"/>
                  </a:lnTo>
                  <a:lnTo>
                    <a:pt x="24" y="1080"/>
                  </a:lnTo>
                  <a:lnTo>
                    <a:pt x="17" y="1158"/>
                  </a:lnTo>
                  <a:lnTo>
                    <a:pt x="10" y="1243"/>
                  </a:lnTo>
                  <a:lnTo>
                    <a:pt x="7" y="1326"/>
                  </a:lnTo>
                  <a:lnTo>
                    <a:pt x="3" y="1402"/>
                  </a:lnTo>
                  <a:lnTo>
                    <a:pt x="2" y="1464"/>
                  </a:lnTo>
                  <a:lnTo>
                    <a:pt x="2" y="1507"/>
                  </a:lnTo>
                  <a:lnTo>
                    <a:pt x="0" y="1521"/>
                  </a:lnTo>
                  <a:lnTo>
                    <a:pt x="0" y="1521"/>
                  </a:lnTo>
                  <a:lnTo>
                    <a:pt x="16" y="1517"/>
                  </a:lnTo>
                  <a:lnTo>
                    <a:pt x="57" y="1507"/>
                  </a:lnTo>
                  <a:lnTo>
                    <a:pt x="121" y="1490"/>
                  </a:lnTo>
                  <a:lnTo>
                    <a:pt x="197" y="1469"/>
                  </a:lnTo>
                  <a:lnTo>
                    <a:pt x="285" y="1443"/>
                  </a:lnTo>
                  <a:lnTo>
                    <a:pt x="375" y="1415"/>
                  </a:lnTo>
                  <a:lnTo>
                    <a:pt x="463" y="1386"/>
                  </a:lnTo>
                  <a:lnTo>
                    <a:pt x="544" y="1357"/>
                  </a:lnTo>
                  <a:lnTo>
                    <a:pt x="612" y="1329"/>
                  </a:lnTo>
                  <a:lnTo>
                    <a:pt x="660" y="1303"/>
                  </a:lnTo>
                  <a:lnTo>
                    <a:pt x="660" y="1303"/>
                  </a:lnTo>
                  <a:lnTo>
                    <a:pt x="721" y="1249"/>
                  </a:lnTo>
                  <a:lnTo>
                    <a:pt x="826" y="1148"/>
                  </a:lnTo>
                  <a:lnTo>
                    <a:pt x="962" y="1011"/>
                  </a:lnTo>
                  <a:lnTo>
                    <a:pt x="1118" y="850"/>
                  </a:lnTo>
                  <a:lnTo>
                    <a:pt x="1282" y="678"/>
                  </a:lnTo>
                  <a:lnTo>
                    <a:pt x="1443" y="507"/>
                  </a:lnTo>
                  <a:lnTo>
                    <a:pt x="1588" y="349"/>
                  </a:lnTo>
                  <a:lnTo>
                    <a:pt x="1709" y="218"/>
                  </a:lnTo>
                  <a:lnTo>
                    <a:pt x="1790" y="123"/>
                  </a:lnTo>
                  <a:lnTo>
                    <a:pt x="1823" y="80"/>
                  </a:lnTo>
                  <a:lnTo>
                    <a:pt x="1823" y="80"/>
                  </a:lnTo>
                  <a:lnTo>
                    <a:pt x="1807" y="66"/>
                  </a:lnTo>
                  <a:lnTo>
                    <a:pt x="1759" y="54"/>
                  </a:lnTo>
                  <a:lnTo>
                    <a:pt x="1686" y="42"/>
                  </a:lnTo>
                  <a:lnTo>
                    <a:pt x="1597" y="31"/>
                  </a:lnTo>
                  <a:lnTo>
                    <a:pt x="1498" y="23"/>
                  </a:lnTo>
                  <a:lnTo>
                    <a:pt x="1400" y="14"/>
                  </a:lnTo>
                  <a:lnTo>
                    <a:pt x="1308" y="9"/>
                  </a:lnTo>
                  <a:lnTo>
                    <a:pt x="1234" y="4"/>
                  </a:lnTo>
                  <a:lnTo>
                    <a:pt x="1182" y="0"/>
                  </a:lnTo>
                  <a:lnTo>
                    <a:pt x="1163" y="0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6" name="Freeform 26">
              <a:extLst>
                <a:ext uri="{FF2B5EF4-FFF2-40B4-BE49-F238E27FC236}">
                  <a16:creationId xmlns:a16="http://schemas.microsoft.com/office/drawing/2014/main" id="{36C4AF0C-CC05-052F-84D9-7687CECD0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198"/>
              <a:ext cx="215" cy="57"/>
            </a:xfrm>
            <a:custGeom>
              <a:avLst/>
              <a:gdLst>
                <a:gd name="T0" fmla="*/ 12 w 428"/>
                <a:gd name="T1" fmla="*/ 107 h 114"/>
                <a:gd name="T2" fmla="*/ 45 w 428"/>
                <a:gd name="T3" fmla="*/ 109 h 114"/>
                <a:gd name="T4" fmla="*/ 84 w 428"/>
                <a:gd name="T5" fmla="*/ 110 h 114"/>
                <a:gd name="T6" fmla="*/ 124 w 428"/>
                <a:gd name="T7" fmla="*/ 114 h 114"/>
                <a:gd name="T8" fmla="*/ 157 w 428"/>
                <a:gd name="T9" fmla="*/ 114 h 114"/>
                <a:gd name="T10" fmla="*/ 169 w 428"/>
                <a:gd name="T11" fmla="*/ 114 h 114"/>
                <a:gd name="T12" fmla="*/ 176 w 428"/>
                <a:gd name="T13" fmla="*/ 110 h 114"/>
                <a:gd name="T14" fmla="*/ 191 w 428"/>
                <a:gd name="T15" fmla="*/ 102 h 114"/>
                <a:gd name="T16" fmla="*/ 210 w 428"/>
                <a:gd name="T17" fmla="*/ 91 h 114"/>
                <a:gd name="T18" fmla="*/ 226 w 428"/>
                <a:gd name="T19" fmla="*/ 79 h 114"/>
                <a:gd name="T20" fmla="*/ 233 w 428"/>
                <a:gd name="T21" fmla="*/ 72 h 114"/>
                <a:gd name="T22" fmla="*/ 248 w 428"/>
                <a:gd name="T23" fmla="*/ 71 h 114"/>
                <a:gd name="T24" fmla="*/ 288 w 428"/>
                <a:gd name="T25" fmla="*/ 60 h 114"/>
                <a:gd name="T26" fmla="*/ 333 w 428"/>
                <a:gd name="T27" fmla="*/ 43 h 114"/>
                <a:gd name="T28" fmla="*/ 378 w 428"/>
                <a:gd name="T29" fmla="*/ 24 h 114"/>
                <a:gd name="T30" fmla="*/ 414 w 428"/>
                <a:gd name="T31" fmla="*/ 8 h 114"/>
                <a:gd name="T32" fmla="*/ 428 w 428"/>
                <a:gd name="T33" fmla="*/ 1 h 114"/>
                <a:gd name="T34" fmla="*/ 425 w 428"/>
                <a:gd name="T35" fmla="*/ 1 h 114"/>
                <a:gd name="T36" fmla="*/ 407 w 428"/>
                <a:gd name="T37" fmla="*/ 7 h 114"/>
                <a:gd name="T38" fmla="*/ 387 w 428"/>
                <a:gd name="T39" fmla="*/ 15 h 114"/>
                <a:gd name="T40" fmla="*/ 366 w 428"/>
                <a:gd name="T41" fmla="*/ 20 h 114"/>
                <a:gd name="T42" fmla="*/ 356 w 428"/>
                <a:gd name="T43" fmla="*/ 20 h 114"/>
                <a:gd name="T44" fmla="*/ 331 w 428"/>
                <a:gd name="T45" fmla="*/ 22 h 114"/>
                <a:gd name="T46" fmla="*/ 287 w 428"/>
                <a:gd name="T47" fmla="*/ 24 h 114"/>
                <a:gd name="T48" fmla="*/ 242 w 428"/>
                <a:gd name="T49" fmla="*/ 26 h 114"/>
                <a:gd name="T50" fmla="*/ 197 w 428"/>
                <a:gd name="T51" fmla="*/ 27 h 114"/>
                <a:gd name="T52" fmla="*/ 152 w 428"/>
                <a:gd name="T53" fmla="*/ 29 h 114"/>
                <a:gd name="T54" fmla="*/ 129 w 428"/>
                <a:gd name="T55" fmla="*/ 31 h 114"/>
                <a:gd name="T56" fmla="*/ 114 w 428"/>
                <a:gd name="T57" fmla="*/ 45 h 114"/>
                <a:gd name="T58" fmla="*/ 81 w 428"/>
                <a:gd name="T59" fmla="*/ 60 h 114"/>
                <a:gd name="T60" fmla="*/ 43 w 428"/>
                <a:gd name="T61" fmla="*/ 76 h 114"/>
                <a:gd name="T62" fmla="*/ 12 w 428"/>
                <a:gd name="T63" fmla="*/ 91 h 114"/>
                <a:gd name="T64" fmla="*/ 0 w 428"/>
                <a:gd name="T65" fmla="*/ 10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8" h="114">
                  <a:moveTo>
                    <a:pt x="0" y="107"/>
                  </a:moveTo>
                  <a:lnTo>
                    <a:pt x="12" y="107"/>
                  </a:lnTo>
                  <a:lnTo>
                    <a:pt x="26" y="107"/>
                  </a:lnTo>
                  <a:lnTo>
                    <a:pt x="45" y="109"/>
                  </a:lnTo>
                  <a:lnTo>
                    <a:pt x="64" y="109"/>
                  </a:lnTo>
                  <a:lnTo>
                    <a:pt x="84" y="110"/>
                  </a:lnTo>
                  <a:lnTo>
                    <a:pt x="105" y="112"/>
                  </a:lnTo>
                  <a:lnTo>
                    <a:pt x="124" y="114"/>
                  </a:lnTo>
                  <a:lnTo>
                    <a:pt x="143" y="114"/>
                  </a:lnTo>
                  <a:lnTo>
                    <a:pt x="157" y="114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6" y="110"/>
                  </a:lnTo>
                  <a:lnTo>
                    <a:pt x="183" y="107"/>
                  </a:lnTo>
                  <a:lnTo>
                    <a:pt x="191" y="102"/>
                  </a:lnTo>
                  <a:lnTo>
                    <a:pt x="200" y="96"/>
                  </a:lnTo>
                  <a:lnTo>
                    <a:pt x="210" y="91"/>
                  </a:lnTo>
                  <a:lnTo>
                    <a:pt x="219" y="84"/>
                  </a:lnTo>
                  <a:lnTo>
                    <a:pt x="226" y="79"/>
                  </a:lnTo>
                  <a:lnTo>
                    <a:pt x="231" y="76"/>
                  </a:lnTo>
                  <a:lnTo>
                    <a:pt x="233" y="72"/>
                  </a:lnTo>
                  <a:lnTo>
                    <a:pt x="233" y="72"/>
                  </a:lnTo>
                  <a:lnTo>
                    <a:pt x="248" y="71"/>
                  </a:lnTo>
                  <a:lnTo>
                    <a:pt x="267" y="65"/>
                  </a:lnTo>
                  <a:lnTo>
                    <a:pt x="288" y="60"/>
                  </a:lnTo>
                  <a:lnTo>
                    <a:pt x="311" y="52"/>
                  </a:lnTo>
                  <a:lnTo>
                    <a:pt x="333" y="43"/>
                  </a:lnTo>
                  <a:lnTo>
                    <a:pt x="356" y="33"/>
                  </a:lnTo>
                  <a:lnTo>
                    <a:pt x="378" y="24"/>
                  </a:lnTo>
                  <a:lnTo>
                    <a:pt x="397" y="15"/>
                  </a:lnTo>
                  <a:lnTo>
                    <a:pt x="414" y="8"/>
                  </a:lnTo>
                  <a:lnTo>
                    <a:pt x="428" y="1"/>
                  </a:lnTo>
                  <a:lnTo>
                    <a:pt x="428" y="1"/>
                  </a:lnTo>
                  <a:lnTo>
                    <a:pt x="428" y="0"/>
                  </a:lnTo>
                  <a:lnTo>
                    <a:pt x="425" y="1"/>
                  </a:lnTo>
                  <a:lnTo>
                    <a:pt x="418" y="3"/>
                  </a:lnTo>
                  <a:lnTo>
                    <a:pt x="407" y="7"/>
                  </a:lnTo>
                  <a:lnTo>
                    <a:pt x="397" y="10"/>
                  </a:lnTo>
                  <a:lnTo>
                    <a:pt x="387" y="15"/>
                  </a:lnTo>
                  <a:lnTo>
                    <a:pt x="376" y="19"/>
                  </a:lnTo>
                  <a:lnTo>
                    <a:pt x="366" y="20"/>
                  </a:lnTo>
                  <a:lnTo>
                    <a:pt x="359" y="22"/>
                  </a:lnTo>
                  <a:lnTo>
                    <a:pt x="356" y="20"/>
                  </a:lnTo>
                  <a:lnTo>
                    <a:pt x="356" y="20"/>
                  </a:lnTo>
                  <a:lnTo>
                    <a:pt x="331" y="22"/>
                  </a:lnTo>
                  <a:lnTo>
                    <a:pt x="309" y="22"/>
                  </a:lnTo>
                  <a:lnTo>
                    <a:pt x="287" y="24"/>
                  </a:lnTo>
                  <a:lnTo>
                    <a:pt x="264" y="24"/>
                  </a:lnTo>
                  <a:lnTo>
                    <a:pt x="242" y="26"/>
                  </a:lnTo>
                  <a:lnTo>
                    <a:pt x="219" y="26"/>
                  </a:lnTo>
                  <a:lnTo>
                    <a:pt x="197" y="27"/>
                  </a:lnTo>
                  <a:lnTo>
                    <a:pt x="174" y="29"/>
                  </a:lnTo>
                  <a:lnTo>
                    <a:pt x="152" y="29"/>
                  </a:lnTo>
                  <a:lnTo>
                    <a:pt x="129" y="31"/>
                  </a:lnTo>
                  <a:lnTo>
                    <a:pt x="129" y="31"/>
                  </a:lnTo>
                  <a:lnTo>
                    <a:pt x="124" y="38"/>
                  </a:lnTo>
                  <a:lnTo>
                    <a:pt x="114" y="45"/>
                  </a:lnTo>
                  <a:lnTo>
                    <a:pt x="98" y="53"/>
                  </a:lnTo>
                  <a:lnTo>
                    <a:pt x="81" y="60"/>
                  </a:lnTo>
                  <a:lnTo>
                    <a:pt x="62" y="69"/>
                  </a:lnTo>
                  <a:lnTo>
                    <a:pt x="43" y="76"/>
                  </a:lnTo>
                  <a:lnTo>
                    <a:pt x="26" y="84"/>
                  </a:lnTo>
                  <a:lnTo>
                    <a:pt x="12" y="91"/>
                  </a:lnTo>
                  <a:lnTo>
                    <a:pt x="3" y="100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7" name="Freeform 27">
              <a:extLst>
                <a:ext uri="{FF2B5EF4-FFF2-40B4-BE49-F238E27FC236}">
                  <a16:creationId xmlns:a16="http://schemas.microsoft.com/office/drawing/2014/main" id="{D5318E89-943C-57D6-036E-013B41CE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198"/>
              <a:ext cx="215" cy="57"/>
            </a:xfrm>
            <a:custGeom>
              <a:avLst/>
              <a:gdLst>
                <a:gd name="T0" fmla="*/ 12 w 428"/>
                <a:gd name="T1" fmla="*/ 107 h 114"/>
                <a:gd name="T2" fmla="*/ 45 w 428"/>
                <a:gd name="T3" fmla="*/ 109 h 114"/>
                <a:gd name="T4" fmla="*/ 84 w 428"/>
                <a:gd name="T5" fmla="*/ 110 h 114"/>
                <a:gd name="T6" fmla="*/ 124 w 428"/>
                <a:gd name="T7" fmla="*/ 114 h 114"/>
                <a:gd name="T8" fmla="*/ 157 w 428"/>
                <a:gd name="T9" fmla="*/ 114 h 114"/>
                <a:gd name="T10" fmla="*/ 169 w 428"/>
                <a:gd name="T11" fmla="*/ 114 h 114"/>
                <a:gd name="T12" fmla="*/ 176 w 428"/>
                <a:gd name="T13" fmla="*/ 110 h 114"/>
                <a:gd name="T14" fmla="*/ 191 w 428"/>
                <a:gd name="T15" fmla="*/ 102 h 114"/>
                <a:gd name="T16" fmla="*/ 210 w 428"/>
                <a:gd name="T17" fmla="*/ 91 h 114"/>
                <a:gd name="T18" fmla="*/ 226 w 428"/>
                <a:gd name="T19" fmla="*/ 79 h 114"/>
                <a:gd name="T20" fmla="*/ 233 w 428"/>
                <a:gd name="T21" fmla="*/ 72 h 114"/>
                <a:gd name="T22" fmla="*/ 248 w 428"/>
                <a:gd name="T23" fmla="*/ 71 h 114"/>
                <a:gd name="T24" fmla="*/ 288 w 428"/>
                <a:gd name="T25" fmla="*/ 60 h 114"/>
                <a:gd name="T26" fmla="*/ 333 w 428"/>
                <a:gd name="T27" fmla="*/ 43 h 114"/>
                <a:gd name="T28" fmla="*/ 378 w 428"/>
                <a:gd name="T29" fmla="*/ 24 h 114"/>
                <a:gd name="T30" fmla="*/ 414 w 428"/>
                <a:gd name="T31" fmla="*/ 8 h 114"/>
                <a:gd name="T32" fmla="*/ 428 w 428"/>
                <a:gd name="T33" fmla="*/ 1 h 114"/>
                <a:gd name="T34" fmla="*/ 425 w 428"/>
                <a:gd name="T35" fmla="*/ 1 h 114"/>
                <a:gd name="T36" fmla="*/ 407 w 428"/>
                <a:gd name="T37" fmla="*/ 7 h 114"/>
                <a:gd name="T38" fmla="*/ 387 w 428"/>
                <a:gd name="T39" fmla="*/ 15 h 114"/>
                <a:gd name="T40" fmla="*/ 366 w 428"/>
                <a:gd name="T41" fmla="*/ 20 h 114"/>
                <a:gd name="T42" fmla="*/ 356 w 428"/>
                <a:gd name="T43" fmla="*/ 20 h 114"/>
                <a:gd name="T44" fmla="*/ 331 w 428"/>
                <a:gd name="T45" fmla="*/ 22 h 114"/>
                <a:gd name="T46" fmla="*/ 287 w 428"/>
                <a:gd name="T47" fmla="*/ 24 h 114"/>
                <a:gd name="T48" fmla="*/ 242 w 428"/>
                <a:gd name="T49" fmla="*/ 26 h 114"/>
                <a:gd name="T50" fmla="*/ 197 w 428"/>
                <a:gd name="T51" fmla="*/ 27 h 114"/>
                <a:gd name="T52" fmla="*/ 152 w 428"/>
                <a:gd name="T53" fmla="*/ 29 h 114"/>
                <a:gd name="T54" fmla="*/ 129 w 428"/>
                <a:gd name="T55" fmla="*/ 31 h 114"/>
                <a:gd name="T56" fmla="*/ 114 w 428"/>
                <a:gd name="T57" fmla="*/ 45 h 114"/>
                <a:gd name="T58" fmla="*/ 81 w 428"/>
                <a:gd name="T59" fmla="*/ 60 h 114"/>
                <a:gd name="T60" fmla="*/ 43 w 428"/>
                <a:gd name="T61" fmla="*/ 76 h 114"/>
                <a:gd name="T62" fmla="*/ 12 w 428"/>
                <a:gd name="T63" fmla="*/ 91 h 114"/>
                <a:gd name="T64" fmla="*/ 0 w 428"/>
                <a:gd name="T65" fmla="*/ 10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8" h="114">
                  <a:moveTo>
                    <a:pt x="0" y="107"/>
                  </a:moveTo>
                  <a:lnTo>
                    <a:pt x="12" y="107"/>
                  </a:lnTo>
                  <a:lnTo>
                    <a:pt x="26" y="107"/>
                  </a:lnTo>
                  <a:lnTo>
                    <a:pt x="45" y="109"/>
                  </a:lnTo>
                  <a:lnTo>
                    <a:pt x="64" y="109"/>
                  </a:lnTo>
                  <a:lnTo>
                    <a:pt x="84" y="110"/>
                  </a:lnTo>
                  <a:lnTo>
                    <a:pt x="105" y="112"/>
                  </a:lnTo>
                  <a:lnTo>
                    <a:pt x="124" y="114"/>
                  </a:lnTo>
                  <a:lnTo>
                    <a:pt x="143" y="114"/>
                  </a:lnTo>
                  <a:lnTo>
                    <a:pt x="157" y="114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6" y="110"/>
                  </a:lnTo>
                  <a:lnTo>
                    <a:pt x="183" y="107"/>
                  </a:lnTo>
                  <a:lnTo>
                    <a:pt x="191" y="102"/>
                  </a:lnTo>
                  <a:lnTo>
                    <a:pt x="200" y="96"/>
                  </a:lnTo>
                  <a:lnTo>
                    <a:pt x="210" y="91"/>
                  </a:lnTo>
                  <a:lnTo>
                    <a:pt x="219" y="84"/>
                  </a:lnTo>
                  <a:lnTo>
                    <a:pt x="226" y="79"/>
                  </a:lnTo>
                  <a:lnTo>
                    <a:pt x="231" y="76"/>
                  </a:lnTo>
                  <a:lnTo>
                    <a:pt x="233" y="72"/>
                  </a:lnTo>
                  <a:lnTo>
                    <a:pt x="233" y="72"/>
                  </a:lnTo>
                  <a:lnTo>
                    <a:pt x="248" y="71"/>
                  </a:lnTo>
                  <a:lnTo>
                    <a:pt x="267" y="65"/>
                  </a:lnTo>
                  <a:lnTo>
                    <a:pt x="288" y="60"/>
                  </a:lnTo>
                  <a:lnTo>
                    <a:pt x="311" y="52"/>
                  </a:lnTo>
                  <a:lnTo>
                    <a:pt x="333" y="43"/>
                  </a:lnTo>
                  <a:lnTo>
                    <a:pt x="356" y="33"/>
                  </a:lnTo>
                  <a:lnTo>
                    <a:pt x="378" y="24"/>
                  </a:lnTo>
                  <a:lnTo>
                    <a:pt x="397" y="15"/>
                  </a:lnTo>
                  <a:lnTo>
                    <a:pt x="414" y="8"/>
                  </a:lnTo>
                  <a:lnTo>
                    <a:pt x="428" y="1"/>
                  </a:lnTo>
                  <a:lnTo>
                    <a:pt x="428" y="1"/>
                  </a:lnTo>
                  <a:lnTo>
                    <a:pt x="428" y="0"/>
                  </a:lnTo>
                  <a:lnTo>
                    <a:pt x="425" y="1"/>
                  </a:lnTo>
                  <a:lnTo>
                    <a:pt x="418" y="3"/>
                  </a:lnTo>
                  <a:lnTo>
                    <a:pt x="407" y="7"/>
                  </a:lnTo>
                  <a:lnTo>
                    <a:pt x="397" y="10"/>
                  </a:lnTo>
                  <a:lnTo>
                    <a:pt x="387" y="15"/>
                  </a:lnTo>
                  <a:lnTo>
                    <a:pt x="376" y="19"/>
                  </a:lnTo>
                  <a:lnTo>
                    <a:pt x="366" y="20"/>
                  </a:lnTo>
                  <a:lnTo>
                    <a:pt x="359" y="22"/>
                  </a:lnTo>
                  <a:lnTo>
                    <a:pt x="356" y="20"/>
                  </a:lnTo>
                  <a:lnTo>
                    <a:pt x="356" y="20"/>
                  </a:lnTo>
                  <a:lnTo>
                    <a:pt x="331" y="22"/>
                  </a:lnTo>
                  <a:lnTo>
                    <a:pt x="309" y="22"/>
                  </a:lnTo>
                  <a:lnTo>
                    <a:pt x="287" y="24"/>
                  </a:lnTo>
                  <a:lnTo>
                    <a:pt x="264" y="24"/>
                  </a:lnTo>
                  <a:lnTo>
                    <a:pt x="242" y="26"/>
                  </a:lnTo>
                  <a:lnTo>
                    <a:pt x="219" y="26"/>
                  </a:lnTo>
                  <a:lnTo>
                    <a:pt x="197" y="27"/>
                  </a:lnTo>
                  <a:lnTo>
                    <a:pt x="174" y="29"/>
                  </a:lnTo>
                  <a:lnTo>
                    <a:pt x="152" y="29"/>
                  </a:lnTo>
                  <a:lnTo>
                    <a:pt x="129" y="31"/>
                  </a:lnTo>
                  <a:lnTo>
                    <a:pt x="129" y="31"/>
                  </a:lnTo>
                  <a:lnTo>
                    <a:pt x="124" y="38"/>
                  </a:lnTo>
                  <a:lnTo>
                    <a:pt x="114" y="45"/>
                  </a:lnTo>
                  <a:lnTo>
                    <a:pt x="98" y="53"/>
                  </a:lnTo>
                  <a:lnTo>
                    <a:pt x="81" y="60"/>
                  </a:lnTo>
                  <a:lnTo>
                    <a:pt x="62" y="69"/>
                  </a:lnTo>
                  <a:lnTo>
                    <a:pt x="43" y="76"/>
                  </a:lnTo>
                  <a:lnTo>
                    <a:pt x="26" y="84"/>
                  </a:lnTo>
                  <a:lnTo>
                    <a:pt x="12" y="91"/>
                  </a:lnTo>
                  <a:lnTo>
                    <a:pt x="3" y="100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8" name="Freeform 28">
              <a:extLst>
                <a:ext uri="{FF2B5EF4-FFF2-40B4-BE49-F238E27FC236}">
                  <a16:creationId xmlns:a16="http://schemas.microsoft.com/office/drawing/2014/main" id="{5F253D77-F457-8553-4657-CA4B96813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152"/>
              <a:ext cx="674" cy="581"/>
            </a:xfrm>
            <a:custGeom>
              <a:avLst/>
              <a:gdLst>
                <a:gd name="T0" fmla="*/ 1192 w 1350"/>
                <a:gd name="T1" fmla="*/ 61 h 1163"/>
                <a:gd name="T2" fmla="*/ 1127 w 1350"/>
                <a:gd name="T3" fmla="*/ 112 h 1163"/>
                <a:gd name="T4" fmla="*/ 1020 w 1350"/>
                <a:gd name="T5" fmla="*/ 197 h 1163"/>
                <a:gd name="T6" fmla="*/ 890 w 1350"/>
                <a:gd name="T7" fmla="*/ 294 h 1163"/>
                <a:gd name="T8" fmla="*/ 760 w 1350"/>
                <a:gd name="T9" fmla="*/ 384 h 1163"/>
                <a:gd name="T10" fmla="*/ 702 w 1350"/>
                <a:gd name="T11" fmla="*/ 418 h 1163"/>
                <a:gd name="T12" fmla="*/ 603 w 1350"/>
                <a:gd name="T13" fmla="*/ 480 h 1163"/>
                <a:gd name="T14" fmla="*/ 524 w 1350"/>
                <a:gd name="T15" fmla="*/ 541 h 1163"/>
                <a:gd name="T16" fmla="*/ 463 w 1350"/>
                <a:gd name="T17" fmla="*/ 600 h 1163"/>
                <a:gd name="T18" fmla="*/ 418 w 1350"/>
                <a:gd name="T19" fmla="*/ 653 h 1163"/>
                <a:gd name="T20" fmla="*/ 387 w 1350"/>
                <a:gd name="T21" fmla="*/ 696 h 1163"/>
                <a:gd name="T22" fmla="*/ 368 w 1350"/>
                <a:gd name="T23" fmla="*/ 721 h 1163"/>
                <a:gd name="T24" fmla="*/ 303 w 1350"/>
                <a:gd name="T25" fmla="*/ 790 h 1163"/>
                <a:gd name="T26" fmla="*/ 216 w 1350"/>
                <a:gd name="T27" fmla="*/ 871 h 1163"/>
                <a:gd name="T28" fmla="*/ 121 w 1350"/>
                <a:gd name="T29" fmla="*/ 952 h 1163"/>
                <a:gd name="T30" fmla="*/ 36 w 1350"/>
                <a:gd name="T31" fmla="*/ 1016 h 1163"/>
                <a:gd name="T32" fmla="*/ 66 w 1350"/>
                <a:gd name="T33" fmla="*/ 1163 h 1163"/>
                <a:gd name="T34" fmla="*/ 71 w 1350"/>
                <a:gd name="T35" fmla="*/ 1154 h 1163"/>
                <a:gd name="T36" fmla="*/ 111 w 1350"/>
                <a:gd name="T37" fmla="*/ 1099 h 1163"/>
                <a:gd name="T38" fmla="*/ 176 w 1350"/>
                <a:gd name="T39" fmla="*/ 1018 h 1163"/>
                <a:gd name="T40" fmla="*/ 256 w 1350"/>
                <a:gd name="T41" fmla="*/ 942 h 1163"/>
                <a:gd name="T42" fmla="*/ 334 w 1350"/>
                <a:gd name="T43" fmla="*/ 902 h 1163"/>
                <a:gd name="T44" fmla="*/ 366 w 1350"/>
                <a:gd name="T45" fmla="*/ 904 h 1163"/>
                <a:gd name="T46" fmla="*/ 451 w 1350"/>
                <a:gd name="T47" fmla="*/ 947 h 1163"/>
                <a:gd name="T48" fmla="*/ 525 w 1350"/>
                <a:gd name="T49" fmla="*/ 1002 h 1163"/>
                <a:gd name="T50" fmla="*/ 584 w 1350"/>
                <a:gd name="T51" fmla="*/ 1057 h 1163"/>
                <a:gd name="T52" fmla="*/ 622 w 1350"/>
                <a:gd name="T53" fmla="*/ 1099 h 1163"/>
                <a:gd name="T54" fmla="*/ 636 w 1350"/>
                <a:gd name="T55" fmla="*/ 1116 h 1163"/>
                <a:gd name="T56" fmla="*/ 634 w 1350"/>
                <a:gd name="T57" fmla="*/ 1113 h 1163"/>
                <a:gd name="T58" fmla="*/ 631 w 1350"/>
                <a:gd name="T59" fmla="*/ 1101 h 1163"/>
                <a:gd name="T60" fmla="*/ 624 w 1350"/>
                <a:gd name="T61" fmla="*/ 1078 h 1163"/>
                <a:gd name="T62" fmla="*/ 614 w 1350"/>
                <a:gd name="T63" fmla="*/ 1051 h 1163"/>
                <a:gd name="T64" fmla="*/ 598 w 1350"/>
                <a:gd name="T65" fmla="*/ 1021 h 1163"/>
                <a:gd name="T66" fmla="*/ 588 w 1350"/>
                <a:gd name="T67" fmla="*/ 1009 h 1163"/>
                <a:gd name="T68" fmla="*/ 553 w 1350"/>
                <a:gd name="T69" fmla="*/ 969 h 1163"/>
                <a:gd name="T70" fmla="*/ 525 w 1350"/>
                <a:gd name="T71" fmla="*/ 937 h 1163"/>
                <a:gd name="T72" fmla="*/ 506 w 1350"/>
                <a:gd name="T73" fmla="*/ 893 h 1163"/>
                <a:gd name="T74" fmla="*/ 496 w 1350"/>
                <a:gd name="T75" fmla="*/ 821 h 1163"/>
                <a:gd name="T76" fmla="*/ 493 w 1350"/>
                <a:gd name="T77" fmla="*/ 700 h 1163"/>
                <a:gd name="T78" fmla="*/ 505 w 1350"/>
                <a:gd name="T79" fmla="*/ 660 h 1163"/>
                <a:gd name="T80" fmla="*/ 584 w 1350"/>
                <a:gd name="T81" fmla="*/ 572 h 1163"/>
                <a:gd name="T82" fmla="*/ 717 w 1350"/>
                <a:gd name="T83" fmla="*/ 477 h 1163"/>
                <a:gd name="T84" fmla="*/ 885 w 1350"/>
                <a:gd name="T85" fmla="*/ 378 h 1163"/>
                <a:gd name="T86" fmla="*/ 1061 w 1350"/>
                <a:gd name="T87" fmla="*/ 277 h 1163"/>
                <a:gd name="T88" fmla="*/ 1146 w 1350"/>
                <a:gd name="T89" fmla="*/ 226 h 1163"/>
                <a:gd name="T90" fmla="*/ 1272 w 1350"/>
                <a:gd name="T91" fmla="*/ 138 h 1163"/>
                <a:gd name="T92" fmla="*/ 1332 w 1350"/>
                <a:gd name="T93" fmla="*/ 74 h 1163"/>
                <a:gd name="T94" fmla="*/ 1350 w 1350"/>
                <a:gd name="T95" fmla="*/ 31 h 1163"/>
                <a:gd name="T96" fmla="*/ 1344 w 1350"/>
                <a:gd name="T97" fmla="*/ 7 h 1163"/>
                <a:gd name="T98" fmla="*/ 1339 w 1350"/>
                <a:gd name="T99" fmla="*/ 0 h 1163"/>
                <a:gd name="T100" fmla="*/ 1201 w 1350"/>
                <a:gd name="T101" fmla="*/ 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0" h="1163">
                  <a:moveTo>
                    <a:pt x="1201" y="52"/>
                  </a:moveTo>
                  <a:lnTo>
                    <a:pt x="1192" y="61"/>
                  </a:lnTo>
                  <a:lnTo>
                    <a:pt x="1166" y="81"/>
                  </a:lnTo>
                  <a:lnTo>
                    <a:pt x="1127" y="112"/>
                  </a:lnTo>
                  <a:lnTo>
                    <a:pt x="1078" y="152"/>
                  </a:lnTo>
                  <a:lnTo>
                    <a:pt x="1020" y="197"/>
                  </a:lnTo>
                  <a:lnTo>
                    <a:pt x="956" y="245"/>
                  </a:lnTo>
                  <a:lnTo>
                    <a:pt x="890" y="294"/>
                  </a:lnTo>
                  <a:lnTo>
                    <a:pt x="824" y="340"/>
                  </a:lnTo>
                  <a:lnTo>
                    <a:pt x="760" y="384"/>
                  </a:lnTo>
                  <a:lnTo>
                    <a:pt x="702" y="418"/>
                  </a:lnTo>
                  <a:lnTo>
                    <a:pt x="702" y="418"/>
                  </a:lnTo>
                  <a:lnTo>
                    <a:pt x="650" y="449"/>
                  </a:lnTo>
                  <a:lnTo>
                    <a:pt x="603" y="480"/>
                  </a:lnTo>
                  <a:lnTo>
                    <a:pt x="562" y="511"/>
                  </a:lnTo>
                  <a:lnTo>
                    <a:pt x="524" y="541"/>
                  </a:lnTo>
                  <a:lnTo>
                    <a:pt x="493" y="572"/>
                  </a:lnTo>
                  <a:lnTo>
                    <a:pt x="463" y="600"/>
                  </a:lnTo>
                  <a:lnTo>
                    <a:pt x="439" y="627"/>
                  </a:lnTo>
                  <a:lnTo>
                    <a:pt x="418" y="653"/>
                  </a:lnTo>
                  <a:lnTo>
                    <a:pt x="401" y="677"/>
                  </a:lnTo>
                  <a:lnTo>
                    <a:pt x="387" y="696"/>
                  </a:lnTo>
                  <a:lnTo>
                    <a:pt x="387" y="696"/>
                  </a:lnTo>
                  <a:lnTo>
                    <a:pt x="368" y="721"/>
                  </a:lnTo>
                  <a:lnTo>
                    <a:pt x="339" y="752"/>
                  </a:lnTo>
                  <a:lnTo>
                    <a:pt x="303" y="790"/>
                  </a:lnTo>
                  <a:lnTo>
                    <a:pt x="261" y="829"/>
                  </a:lnTo>
                  <a:lnTo>
                    <a:pt x="216" y="871"/>
                  </a:lnTo>
                  <a:lnTo>
                    <a:pt x="168" y="912"/>
                  </a:lnTo>
                  <a:lnTo>
                    <a:pt x="121" y="952"/>
                  </a:lnTo>
                  <a:lnTo>
                    <a:pt x="76" y="987"/>
                  </a:lnTo>
                  <a:lnTo>
                    <a:pt x="36" y="1016"/>
                  </a:lnTo>
                  <a:lnTo>
                    <a:pt x="0" y="1037"/>
                  </a:lnTo>
                  <a:lnTo>
                    <a:pt x="66" y="1163"/>
                  </a:lnTo>
                  <a:lnTo>
                    <a:pt x="66" y="1163"/>
                  </a:lnTo>
                  <a:lnTo>
                    <a:pt x="71" y="1154"/>
                  </a:lnTo>
                  <a:lnTo>
                    <a:pt x="87" y="1132"/>
                  </a:lnTo>
                  <a:lnTo>
                    <a:pt x="111" y="1099"/>
                  </a:lnTo>
                  <a:lnTo>
                    <a:pt x="142" y="1059"/>
                  </a:lnTo>
                  <a:lnTo>
                    <a:pt x="176" y="1018"/>
                  </a:lnTo>
                  <a:lnTo>
                    <a:pt x="216" y="978"/>
                  </a:lnTo>
                  <a:lnTo>
                    <a:pt x="256" y="942"/>
                  </a:lnTo>
                  <a:lnTo>
                    <a:pt x="296" y="916"/>
                  </a:lnTo>
                  <a:lnTo>
                    <a:pt x="334" y="902"/>
                  </a:lnTo>
                  <a:lnTo>
                    <a:pt x="366" y="904"/>
                  </a:lnTo>
                  <a:lnTo>
                    <a:pt x="366" y="904"/>
                  </a:lnTo>
                  <a:lnTo>
                    <a:pt x="411" y="923"/>
                  </a:lnTo>
                  <a:lnTo>
                    <a:pt x="451" y="947"/>
                  </a:lnTo>
                  <a:lnTo>
                    <a:pt x="491" y="975"/>
                  </a:lnTo>
                  <a:lnTo>
                    <a:pt x="525" y="1002"/>
                  </a:lnTo>
                  <a:lnTo>
                    <a:pt x="557" y="1030"/>
                  </a:lnTo>
                  <a:lnTo>
                    <a:pt x="584" y="1057"/>
                  </a:lnTo>
                  <a:lnTo>
                    <a:pt x="605" y="1080"/>
                  </a:lnTo>
                  <a:lnTo>
                    <a:pt x="622" y="1099"/>
                  </a:lnTo>
                  <a:lnTo>
                    <a:pt x="633" y="1111"/>
                  </a:lnTo>
                  <a:lnTo>
                    <a:pt x="636" y="1116"/>
                  </a:lnTo>
                  <a:lnTo>
                    <a:pt x="636" y="1116"/>
                  </a:lnTo>
                  <a:lnTo>
                    <a:pt x="634" y="1113"/>
                  </a:lnTo>
                  <a:lnTo>
                    <a:pt x="634" y="1109"/>
                  </a:lnTo>
                  <a:lnTo>
                    <a:pt x="631" y="1101"/>
                  </a:lnTo>
                  <a:lnTo>
                    <a:pt x="629" y="1090"/>
                  </a:lnTo>
                  <a:lnTo>
                    <a:pt x="624" y="1078"/>
                  </a:lnTo>
                  <a:lnTo>
                    <a:pt x="619" y="1064"/>
                  </a:lnTo>
                  <a:lnTo>
                    <a:pt x="614" y="1051"/>
                  </a:lnTo>
                  <a:lnTo>
                    <a:pt x="607" y="1037"/>
                  </a:lnTo>
                  <a:lnTo>
                    <a:pt x="598" y="1021"/>
                  </a:lnTo>
                  <a:lnTo>
                    <a:pt x="588" y="1009"/>
                  </a:lnTo>
                  <a:lnTo>
                    <a:pt x="588" y="1009"/>
                  </a:lnTo>
                  <a:lnTo>
                    <a:pt x="570" y="987"/>
                  </a:lnTo>
                  <a:lnTo>
                    <a:pt x="553" y="969"/>
                  </a:lnTo>
                  <a:lnTo>
                    <a:pt x="539" y="954"/>
                  </a:lnTo>
                  <a:lnTo>
                    <a:pt x="525" y="937"/>
                  </a:lnTo>
                  <a:lnTo>
                    <a:pt x="515" y="917"/>
                  </a:lnTo>
                  <a:lnTo>
                    <a:pt x="506" y="893"/>
                  </a:lnTo>
                  <a:lnTo>
                    <a:pt x="500" y="862"/>
                  </a:lnTo>
                  <a:lnTo>
                    <a:pt x="496" y="821"/>
                  </a:lnTo>
                  <a:lnTo>
                    <a:pt x="493" y="767"/>
                  </a:lnTo>
                  <a:lnTo>
                    <a:pt x="493" y="700"/>
                  </a:lnTo>
                  <a:lnTo>
                    <a:pt x="493" y="700"/>
                  </a:lnTo>
                  <a:lnTo>
                    <a:pt x="505" y="660"/>
                  </a:lnTo>
                  <a:lnTo>
                    <a:pt x="536" y="617"/>
                  </a:lnTo>
                  <a:lnTo>
                    <a:pt x="584" y="572"/>
                  </a:lnTo>
                  <a:lnTo>
                    <a:pt x="645" y="525"/>
                  </a:lnTo>
                  <a:lnTo>
                    <a:pt x="717" y="477"/>
                  </a:lnTo>
                  <a:lnTo>
                    <a:pt x="798" y="427"/>
                  </a:lnTo>
                  <a:lnTo>
                    <a:pt x="885" y="378"/>
                  </a:lnTo>
                  <a:lnTo>
                    <a:pt x="973" y="328"/>
                  </a:lnTo>
                  <a:lnTo>
                    <a:pt x="1061" y="277"/>
                  </a:lnTo>
                  <a:lnTo>
                    <a:pt x="1146" y="226"/>
                  </a:lnTo>
                  <a:lnTo>
                    <a:pt x="1146" y="226"/>
                  </a:lnTo>
                  <a:lnTo>
                    <a:pt x="1218" y="180"/>
                  </a:lnTo>
                  <a:lnTo>
                    <a:pt x="1272" y="138"/>
                  </a:lnTo>
                  <a:lnTo>
                    <a:pt x="1308" y="104"/>
                  </a:lnTo>
                  <a:lnTo>
                    <a:pt x="1332" y="74"/>
                  </a:lnTo>
                  <a:lnTo>
                    <a:pt x="1344" y="50"/>
                  </a:lnTo>
                  <a:lnTo>
                    <a:pt x="1350" y="31"/>
                  </a:lnTo>
                  <a:lnTo>
                    <a:pt x="1350" y="17"/>
                  </a:lnTo>
                  <a:lnTo>
                    <a:pt x="1344" y="7"/>
                  </a:lnTo>
                  <a:lnTo>
                    <a:pt x="1341" y="2"/>
                  </a:lnTo>
                  <a:lnTo>
                    <a:pt x="1339" y="0"/>
                  </a:lnTo>
                  <a:lnTo>
                    <a:pt x="1201" y="52"/>
                  </a:lnTo>
                  <a:lnTo>
                    <a:pt x="1201" y="52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9" name="Freeform 29">
              <a:extLst>
                <a:ext uri="{FF2B5EF4-FFF2-40B4-BE49-F238E27FC236}">
                  <a16:creationId xmlns:a16="http://schemas.microsoft.com/office/drawing/2014/main" id="{BA5E23CE-1190-8F4B-68FE-2643C21D8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840"/>
              <a:ext cx="548" cy="414"/>
            </a:xfrm>
            <a:custGeom>
              <a:avLst/>
              <a:gdLst>
                <a:gd name="T0" fmla="*/ 1 w 1095"/>
                <a:gd name="T1" fmla="*/ 776 h 828"/>
                <a:gd name="T2" fmla="*/ 10 w 1095"/>
                <a:gd name="T3" fmla="*/ 705 h 828"/>
                <a:gd name="T4" fmla="*/ 25 w 1095"/>
                <a:gd name="T5" fmla="*/ 595 h 828"/>
                <a:gd name="T6" fmla="*/ 44 w 1095"/>
                <a:gd name="T7" fmla="*/ 470 h 828"/>
                <a:gd name="T8" fmla="*/ 64 w 1095"/>
                <a:gd name="T9" fmla="*/ 367 h 828"/>
                <a:gd name="T10" fmla="*/ 72 w 1095"/>
                <a:gd name="T11" fmla="*/ 330 h 828"/>
                <a:gd name="T12" fmla="*/ 93 w 1095"/>
                <a:gd name="T13" fmla="*/ 268 h 828"/>
                <a:gd name="T14" fmla="*/ 119 w 1095"/>
                <a:gd name="T15" fmla="*/ 201 h 828"/>
                <a:gd name="T16" fmla="*/ 143 w 1095"/>
                <a:gd name="T17" fmla="*/ 139 h 828"/>
                <a:gd name="T18" fmla="*/ 164 w 1095"/>
                <a:gd name="T19" fmla="*/ 94 h 828"/>
                <a:gd name="T20" fmla="*/ 171 w 1095"/>
                <a:gd name="T21" fmla="*/ 76 h 828"/>
                <a:gd name="T22" fmla="*/ 172 w 1095"/>
                <a:gd name="T23" fmla="*/ 75 h 828"/>
                <a:gd name="T24" fmla="*/ 181 w 1095"/>
                <a:gd name="T25" fmla="*/ 63 h 828"/>
                <a:gd name="T26" fmla="*/ 197 w 1095"/>
                <a:gd name="T27" fmla="*/ 44 h 828"/>
                <a:gd name="T28" fmla="*/ 216 w 1095"/>
                <a:gd name="T29" fmla="*/ 25 h 828"/>
                <a:gd name="T30" fmla="*/ 236 w 1095"/>
                <a:gd name="T31" fmla="*/ 13 h 828"/>
                <a:gd name="T32" fmla="*/ 245 w 1095"/>
                <a:gd name="T33" fmla="*/ 11 h 828"/>
                <a:gd name="T34" fmla="*/ 264 w 1095"/>
                <a:gd name="T35" fmla="*/ 16 h 828"/>
                <a:gd name="T36" fmla="*/ 281 w 1095"/>
                <a:gd name="T37" fmla="*/ 26 h 828"/>
                <a:gd name="T38" fmla="*/ 297 w 1095"/>
                <a:gd name="T39" fmla="*/ 40 h 828"/>
                <a:gd name="T40" fmla="*/ 305 w 1095"/>
                <a:gd name="T41" fmla="*/ 51 h 828"/>
                <a:gd name="T42" fmla="*/ 311 w 1095"/>
                <a:gd name="T43" fmla="*/ 54 h 828"/>
                <a:gd name="T44" fmla="*/ 532 w 1095"/>
                <a:gd name="T45" fmla="*/ 482 h 828"/>
                <a:gd name="T46" fmla="*/ 547 w 1095"/>
                <a:gd name="T47" fmla="*/ 482 h 828"/>
                <a:gd name="T48" fmla="*/ 644 w 1095"/>
                <a:gd name="T49" fmla="*/ 493 h 828"/>
                <a:gd name="T50" fmla="*/ 791 w 1095"/>
                <a:gd name="T51" fmla="*/ 510 h 828"/>
                <a:gd name="T52" fmla="*/ 934 w 1095"/>
                <a:gd name="T53" fmla="*/ 533 h 828"/>
                <a:gd name="T54" fmla="*/ 1021 w 1095"/>
                <a:gd name="T55" fmla="*/ 560 h 828"/>
                <a:gd name="T56" fmla="*/ 1028 w 1095"/>
                <a:gd name="T57" fmla="*/ 574 h 828"/>
                <a:gd name="T58" fmla="*/ 1024 w 1095"/>
                <a:gd name="T59" fmla="*/ 607 h 828"/>
                <a:gd name="T60" fmla="*/ 1040 w 1095"/>
                <a:gd name="T61" fmla="*/ 643 h 828"/>
                <a:gd name="T62" fmla="*/ 1062 w 1095"/>
                <a:gd name="T63" fmla="*/ 674 h 828"/>
                <a:gd name="T64" fmla="*/ 1085 w 1095"/>
                <a:gd name="T65" fmla="*/ 698 h 828"/>
                <a:gd name="T66" fmla="*/ 1095 w 1095"/>
                <a:gd name="T67" fmla="*/ 709 h 828"/>
                <a:gd name="T68" fmla="*/ 741 w 1095"/>
                <a:gd name="T69" fmla="*/ 721 h 828"/>
                <a:gd name="T70" fmla="*/ 720 w 1095"/>
                <a:gd name="T71" fmla="*/ 726 h 828"/>
                <a:gd name="T72" fmla="*/ 582 w 1095"/>
                <a:gd name="T73" fmla="*/ 759 h 828"/>
                <a:gd name="T74" fmla="*/ 373 w 1095"/>
                <a:gd name="T75" fmla="*/ 800 h 828"/>
                <a:gd name="T76" fmla="*/ 162 w 1095"/>
                <a:gd name="T77" fmla="*/ 828 h 828"/>
                <a:gd name="T78" fmla="*/ 22 w 1095"/>
                <a:gd name="T79" fmla="*/ 816 h 828"/>
                <a:gd name="T80" fmla="*/ 0 w 1095"/>
                <a:gd name="T81" fmla="*/ 787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5" h="828">
                  <a:moveTo>
                    <a:pt x="0" y="787"/>
                  </a:moveTo>
                  <a:lnTo>
                    <a:pt x="1" y="776"/>
                  </a:lnTo>
                  <a:lnTo>
                    <a:pt x="5" y="749"/>
                  </a:lnTo>
                  <a:lnTo>
                    <a:pt x="10" y="705"/>
                  </a:lnTo>
                  <a:lnTo>
                    <a:pt x="17" y="653"/>
                  </a:lnTo>
                  <a:lnTo>
                    <a:pt x="25" y="595"/>
                  </a:lnTo>
                  <a:lnTo>
                    <a:pt x="36" y="533"/>
                  </a:lnTo>
                  <a:lnTo>
                    <a:pt x="44" y="470"/>
                  </a:lnTo>
                  <a:lnTo>
                    <a:pt x="55" y="415"/>
                  </a:lnTo>
                  <a:lnTo>
                    <a:pt x="64" y="367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83" y="301"/>
                  </a:lnTo>
                  <a:lnTo>
                    <a:pt x="93" y="268"/>
                  </a:lnTo>
                  <a:lnTo>
                    <a:pt x="105" y="234"/>
                  </a:lnTo>
                  <a:lnTo>
                    <a:pt x="119" y="201"/>
                  </a:lnTo>
                  <a:lnTo>
                    <a:pt x="131" y="168"/>
                  </a:lnTo>
                  <a:lnTo>
                    <a:pt x="143" y="139"/>
                  </a:lnTo>
                  <a:lnTo>
                    <a:pt x="155" y="114"/>
                  </a:lnTo>
                  <a:lnTo>
                    <a:pt x="164" y="94"/>
                  </a:lnTo>
                  <a:lnTo>
                    <a:pt x="169" y="82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2" y="75"/>
                  </a:lnTo>
                  <a:lnTo>
                    <a:pt x="176" y="70"/>
                  </a:lnTo>
                  <a:lnTo>
                    <a:pt x="181" y="63"/>
                  </a:lnTo>
                  <a:lnTo>
                    <a:pt x="188" y="54"/>
                  </a:lnTo>
                  <a:lnTo>
                    <a:pt x="197" y="44"/>
                  </a:lnTo>
                  <a:lnTo>
                    <a:pt x="207" y="33"/>
                  </a:lnTo>
                  <a:lnTo>
                    <a:pt x="216" y="25"/>
                  </a:lnTo>
                  <a:lnTo>
                    <a:pt x="226" y="18"/>
                  </a:lnTo>
                  <a:lnTo>
                    <a:pt x="236" y="13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55" y="13"/>
                  </a:lnTo>
                  <a:lnTo>
                    <a:pt x="264" y="16"/>
                  </a:lnTo>
                  <a:lnTo>
                    <a:pt x="273" y="21"/>
                  </a:lnTo>
                  <a:lnTo>
                    <a:pt x="281" y="26"/>
                  </a:lnTo>
                  <a:lnTo>
                    <a:pt x="290" y="33"/>
                  </a:lnTo>
                  <a:lnTo>
                    <a:pt x="297" y="40"/>
                  </a:lnTo>
                  <a:lnTo>
                    <a:pt x="302" y="45"/>
                  </a:lnTo>
                  <a:lnTo>
                    <a:pt x="305" y="51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495" y="0"/>
                  </a:lnTo>
                  <a:lnTo>
                    <a:pt x="532" y="482"/>
                  </a:lnTo>
                  <a:lnTo>
                    <a:pt x="532" y="482"/>
                  </a:lnTo>
                  <a:lnTo>
                    <a:pt x="547" y="482"/>
                  </a:lnTo>
                  <a:lnTo>
                    <a:pt x="587" y="488"/>
                  </a:lnTo>
                  <a:lnTo>
                    <a:pt x="644" y="493"/>
                  </a:lnTo>
                  <a:lnTo>
                    <a:pt x="715" y="501"/>
                  </a:lnTo>
                  <a:lnTo>
                    <a:pt x="791" y="510"/>
                  </a:lnTo>
                  <a:lnTo>
                    <a:pt x="865" y="520"/>
                  </a:lnTo>
                  <a:lnTo>
                    <a:pt x="934" y="533"/>
                  </a:lnTo>
                  <a:lnTo>
                    <a:pt x="988" y="546"/>
                  </a:lnTo>
                  <a:lnTo>
                    <a:pt x="1021" y="560"/>
                  </a:lnTo>
                  <a:lnTo>
                    <a:pt x="1028" y="574"/>
                  </a:lnTo>
                  <a:lnTo>
                    <a:pt x="1028" y="574"/>
                  </a:lnTo>
                  <a:lnTo>
                    <a:pt x="1022" y="590"/>
                  </a:lnTo>
                  <a:lnTo>
                    <a:pt x="1024" y="607"/>
                  </a:lnTo>
                  <a:lnTo>
                    <a:pt x="1029" y="624"/>
                  </a:lnTo>
                  <a:lnTo>
                    <a:pt x="1040" y="643"/>
                  </a:lnTo>
                  <a:lnTo>
                    <a:pt x="1050" y="659"/>
                  </a:lnTo>
                  <a:lnTo>
                    <a:pt x="1062" y="674"/>
                  </a:lnTo>
                  <a:lnTo>
                    <a:pt x="1074" y="688"/>
                  </a:lnTo>
                  <a:lnTo>
                    <a:pt x="1085" y="698"/>
                  </a:lnTo>
                  <a:lnTo>
                    <a:pt x="1092" y="705"/>
                  </a:lnTo>
                  <a:lnTo>
                    <a:pt x="1095" y="709"/>
                  </a:lnTo>
                  <a:lnTo>
                    <a:pt x="820" y="743"/>
                  </a:lnTo>
                  <a:lnTo>
                    <a:pt x="741" y="721"/>
                  </a:lnTo>
                  <a:lnTo>
                    <a:pt x="741" y="721"/>
                  </a:lnTo>
                  <a:lnTo>
                    <a:pt x="720" y="726"/>
                  </a:lnTo>
                  <a:lnTo>
                    <a:pt x="665" y="738"/>
                  </a:lnTo>
                  <a:lnTo>
                    <a:pt x="582" y="759"/>
                  </a:lnTo>
                  <a:lnTo>
                    <a:pt x="482" y="780"/>
                  </a:lnTo>
                  <a:lnTo>
                    <a:pt x="373" y="800"/>
                  </a:lnTo>
                  <a:lnTo>
                    <a:pt x="262" y="818"/>
                  </a:lnTo>
                  <a:lnTo>
                    <a:pt x="162" y="828"/>
                  </a:lnTo>
                  <a:lnTo>
                    <a:pt x="79" y="828"/>
                  </a:lnTo>
                  <a:lnTo>
                    <a:pt x="22" y="816"/>
                  </a:lnTo>
                  <a:lnTo>
                    <a:pt x="0" y="787"/>
                  </a:lnTo>
                  <a:lnTo>
                    <a:pt x="0" y="7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0" name="Freeform 30">
              <a:extLst>
                <a:ext uri="{FF2B5EF4-FFF2-40B4-BE49-F238E27FC236}">
                  <a16:creationId xmlns:a16="http://schemas.microsoft.com/office/drawing/2014/main" id="{1FCDE5D3-532F-4E52-3FED-B87CC7D8C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840"/>
              <a:ext cx="548" cy="414"/>
            </a:xfrm>
            <a:custGeom>
              <a:avLst/>
              <a:gdLst>
                <a:gd name="T0" fmla="*/ 1 w 1095"/>
                <a:gd name="T1" fmla="*/ 776 h 828"/>
                <a:gd name="T2" fmla="*/ 10 w 1095"/>
                <a:gd name="T3" fmla="*/ 705 h 828"/>
                <a:gd name="T4" fmla="*/ 25 w 1095"/>
                <a:gd name="T5" fmla="*/ 595 h 828"/>
                <a:gd name="T6" fmla="*/ 44 w 1095"/>
                <a:gd name="T7" fmla="*/ 470 h 828"/>
                <a:gd name="T8" fmla="*/ 64 w 1095"/>
                <a:gd name="T9" fmla="*/ 367 h 828"/>
                <a:gd name="T10" fmla="*/ 72 w 1095"/>
                <a:gd name="T11" fmla="*/ 330 h 828"/>
                <a:gd name="T12" fmla="*/ 93 w 1095"/>
                <a:gd name="T13" fmla="*/ 268 h 828"/>
                <a:gd name="T14" fmla="*/ 119 w 1095"/>
                <a:gd name="T15" fmla="*/ 201 h 828"/>
                <a:gd name="T16" fmla="*/ 143 w 1095"/>
                <a:gd name="T17" fmla="*/ 139 h 828"/>
                <a:gd name="T18" fmla="*/ 164 w 1095"/>
                <a:gd name="T19" fmla="*/ 94 h 828"/>
                <a:gd name="T20" fmla="*/ 171 w 1095"/>
                <a:gd name="T21" fmla="*/ 76 h 828"/>
                <a:gd name="T22" fmla="*/ 172 w 1095"/>
                <a:gd name="T23" fmla="*/ 75 h 828"/>
                <a:gd name="T24" fmla="*/ 181 w 1095"/>
                <a:gd name="T25" fmla="*/ 63 h 828"/>
                <a:gd name="T26" fmla="*/ 197 w 1095"/>
                <a:gd name="T27" fmla="*/ 44 h 828"/>
                <a:gd name="T28" fmla="*/ 216 w 1095"/>
                <a:gd name="T29" fmla="*/ 25 h 828"/>
                <a:gd name="T30" fmla="*/ 236 w 1095"/>
                <a:gd name="T31" fmla="*/ 13 h 828"/>
                <a:gd name="T32" fmla="*/ 245 w 1095"/>
                <a:gd name="T33" fmla="*/ 11 h 828"/>
                <a:gd name="T34" fmla="*/ 264 w 1095"/>
                <a:gd name="T35" fmla="*/ 16 h 828"/>
                <a:gd name="T36" fmla="*/ 281 w 1095"/>
                <a:gd name="T37" fmla="*/ 26 h 828"/>
                <a:gd name="T38" fmla="*/ 297 w 1095"/>
                <a:gd name="T39" fmla="*/ 40 h 828"/>
                <a:gd name="T40" fmla="*/ 305 w 1095"/>
                <a:gd name="T41" fmla="*/ 51 h 828"/>
                <a:gd name="T42" fmla="*/ 311 w 1095"/>
                <a:gd name="T43" fmla="*/ 54 h 828"/>
                <a:gd name="T44" fmla="*/ 532 w 1095"/>
                <a:gd name="T45" fmla="*/ 482 h 828"/>
                <a:gd name="T46" fmla="*/ 547 w 1095"/>
                <a:gd name="T47" fmla="*/ 482 h 828"/>
                <a:gd name="T48" fmla="*/ 644 w 1095"/>
                <a:gd name="T49" fmla="*/ 493 h 828"/>
                <a:gd name="T50" fmla="*/ 791 w 1095"/>
                <a:gd name="T51" fmla="*/ 510 h 828"/>
                <a:gd name="T52" fmla="*/ 934 w 1095"/>
                <a:gd name="T53" fmla="*/ 533 h 828"/>
                <a:gd name="T54" fmla="*/ 1021 w 1095"/>
                <a:gd name="T55" fmla="*/ 560 h 828"/>
                <a:gd name="T56" fmla="*/ 1028 w 1095"/>
                <a:gd name="T57" fmla="*/ 574 h 828"/>
                <a:gd name="T58" fmla="*/ 1024 w 1095"/>
                <a:gd name="T59" fmla="*/ 607 h 828"/>
                <a:gd name="T60" fmla="*/ 1040 w 1095"/>
                <a:gd name="T61" fmla="*/ 643 h 828"/>
                <a:gd name="T62" fmla="*/ 1062 w 1095"/>
                <a:gd name="T63" fmla="*/ 674 h 828"/>
                <a:gd name="T64" fmla="*/ 1085 w 1095"/>
                <a:gd name="T65" fmla="*/ 698 h 828"/>
                <a:gd name="T66" fmla="*/ 1095 w 1095"/>
                <a:gd name="T67" fmla="*/ 709 h 828"/>
                <a:gd name="T68" fmla="*/ 741 w 1095"/>
                <a:gd name="T69" fmla="*/ 721 h 828"/>
                <a:gd name="T70" fmla="*/ 720 w 1095"/>
                <a:gd name="T71" fmla="*/ 726 h 828"/>
                <a:gd name="T72" fmla="*/ 582 w 1095"/>
                <a:gd name="T73" fmla="*/ 759 h 828"/>
                <a:gd name="T74" fmla="*/ 373 w 1095"/>
                <a:gd name="T75" fmla="*/ 800 h 828"/>
                <a:gd name="T76" fmla="*/ 162 w 1095"/>
                <a:gd name="T77" fmla="*/ 828 h 828"/>
                <a:gd name="T78" fmla="*/ 22 w 1095"/>
                <a:gd name="T79" fmla="*/ 816 h 828"/>
                <a:gd name="T80" fmla="*/ 0 w 1095"/>
                <a:gd name="T81" fmla="*/ 787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5" h="828">
                  <a:moveTo>
                    <a:pt x="0" y="787"/>
                  </a:moveTo>
                  <a:lnTo>
                    <a:pt x="1" y="776"/>
                  </a:lnTo>
                  <a:lnTo>
                    <a:pt x="5" y="749"/>
                  </a:lnTo>
                  <a:lnTo>
                    <a:pt x="10" y="705"/>
                  </a:lnTo>
                  <a:lnTo>
                    <a:pt x="17" y="653"/>
                  </a:lnTo>
                  <a:lnTo>
                    <a:pt x="25" y="595"/>
                  </a:lnTo>
                  <a:lnTo>
                    <a:pt x="36" y="533"/>
                  </a:lnTo>
                  <a:lnTo>
                    <a:pt x="44" y="470"/>
                  </a:lnTo>
                  <a:lnTo>
                    <a:pt x="55" y="415"/>
                  </a:lnTo>
                  <a:lnTo>
                    <a:pt x="64" y="367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83" y="301"/>
                  </a:lnTo>
                  <a:lnTo>
                    <a:pt x="93" y="268"/>
                  </a:lnTo>
                  <a:lnTo>
                    <a:pt x="105" y="234"/>
                  </a:lnTo>
                  <a:lnTo>
                    <a:pt x="119" y="201"/>
                  </a:lnTo>
                  <a:lnTo>
                    <a:pt x="131" y="168"/>
                  </a:lnTo>
                  <a:lnTo>
                    <a:pt x="143" y="139"/>
                  </a:lnTo>
                  <a:lnTo>
                    <a:pt x="155" y="114"/>
                  </a:lnTo>
                  <a:lnTo>
                    <a:pt x="164" y="94"/>
                  </a:lnTo>
                  <a:lnTo>
                    <a:pt x="169" y="82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2" y="75"/>
                  </a:lnTo>
                  <a:lnTo>
                    <a:pt x="176" y="70"/>
                  </a:lnTo>
                  <a:lnTo>
                    <a:pt x="181" y="63"/>
                  </a:lnTo>
                  <a:lnTo>
                    <a:pt x="188" y="54"/>
                  </a:lnTo>
                  <a:lnTo>
                    <a:pt x="197" y="44"/>
                  </a:lnTo>
                  <a:lnTo>
                    <a:pt x="207" y="33"/>
                  </a:lnTo>
                  <a:lnTo>
                    <a:pt x="216" y="25"/>
                  </a:lnTo>
                  <a:lnTo>
                    <a:pt x="226" y="18"/>
                  </a:lnTo>
                  <a:lnTo>
                    <a:pt x="236" y="13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55" y="13"/>
                  </a:lnTo>
                  <a:lnTo>
                    <a:pt x="264" y="16"/>
                  </a:lnTo>
                  <a:lnTo>
                    <a:pt x="273" y="21"/>
                  </a:lnTo>
                  <a:lnTo>
                    <a:pt x="281" y="26"/>
                  </a:lnTo>
                  <a:lnTo>
                    <a:pt x="290" y="33"/>
                  </a:lnTo>
                  <a:lnTo>
                    <a:pt x="297" y="40"/>
                  </a:lnTo>
                  <a:lnTo>
                    <a:pt x="302" y="45"/>
                  </a:lnTo>
                  <a:lnTo>
                    <a:pt x="305" y="51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495" y="0"/>
                  </a:lnTo>
                  <a:lnTo>
                    <a:pt x="532" y="482"/>
                  </a:lnTo>
                  <a:lnTo>
                    <a:pt x="532" y="482"/>
                  </a:lnTo>
                  <a:lnTo>
                    <a:pt x="547" y="482"/>
                  </a:lnTo>
                  <a:lnTo>
                    <a:pt x="587" y="488"/>
                  </a:lnTo>
                  <a:lnTo>
                    <a:pt x="644" y="493"/>
                  </a:lnTo>
                  <a:lnTo>
                    <a:pt x="715" y="501"/>
                  </a:lnTo>
                  <a:lnTo>
                    <a:pt x="791" y="510"/>
                  </a:lnTo>
                  <a:lnTo>
                    <a:pt x="865" y="520"/>
                  </a:lnTo>
                  <a:lnTo>
                    <a:pt x="934" y="533"/>
                  </a:lnTo>
                  <a:lnTo>
                    <a:pt x="988" y="546"/>
                  </a:lnTo>
                  <a:lnTo>
                    <a:pt x="1021" y="560"/>
                  </a:lnTo>
                  <a:lnTo>
                    <a:pt x="1028" y="574"/>
                  </a:lnTo>
                  <a:lnTo>
                    <a:pt x="1028" y="574"/>
                  </a:lnTo>
                  <a:lnTo>
                    <a:pt x="1022" y="590"/>
                  </a:lnTo>
                  <a:lnTo>
                    <a:pt x="1024" y="607"/>
                  </a:lnTo>
                  <a:lnTo>
                    <a:pt x="1029" y="624"/>
                  </a:lnTo>
                  <a:lnTo>
                    <a:pt x="1040" y="643"/>
                  </a:lnTo>
                  <a:lnTo>
                    <a:pt x="1050" y="659"/>
                  </a:lnTo>
                  <a:lnTo>
                    <a:pt x="1062" y="674"/>
                  </a:lnTo>
                  <a:lnTo>
                    <a:pt x="1074" y="688"/>
                  </a:lnTo>
                  <a:lnTo>
                    <a:pt x="1085" y="698"/>
                  </a:lnTo>
                  <a:lnTo>
                    <a:pt x="1092" y="705"/>
                  </a:lnTo>
                  <a:lnTo>
                    <a:pt x="1095" y="709"/>
                  </a:lnTo>
                  <a:lnTo>
                    <a:pt x="820" y="743"/>
                  </a:lnTo>
                  <a:lnTo>
                    <a:pt x="741" y="721"/>
                  </a:lnTo>
                  <a:lnTo>
                    <a:pt x="741" y="721"/>
                  </a:lnTo>
                  <a:lnTo>
                    <a:pt x="720" y="726"/>
                  </a:lnTo>
                  <a:lnTo>
                    <a:pt x="665" y="738"/>
                  </a:lnTo>
                  <a:lnTo>
                    <a:pt x="582" y="759"/>
                  </a:lnTo>
                  <a:lnTo>
                    <a:pt x="482" y="780"/>
                  </a:lnTo>
                  <a:lnTo>
                    <a:pt x="373" y="800"/>
                  </a:lnTo>
                  <a:lnTo>
                    <a:pt x="262" y="818"/>
                  </a:lnTo>
                  <a:lnTo>
                    <a:pt x="162" y="828"/>
                  </a:lnTo>
                  <a:lnTo>
                    <a:pt x="79" y="828"/>
                  </a:lnTo>
                  <a:lnTo>
                    <a:pt x="22" y="816"/>
                  </a:lnTo>
                  <a:lnTo>
                    <a:pt x="0" y="787"/>
                  </a:lnTo>
                  <a:lnTo>
                    <a:pt x="0" y="78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1" name="Freeform 31">
              <a:extLst>
                <a:ext uri="{FF2B5EF4-FFF2-40B4-BE49-F238E27FC236}">
                  <a16:creationId xmlns:a16="http://schemas.microsoft.com/office/drawing/2014/main" id="{CC7D1CFC-FA20-FF85-FB65-5D715C02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849"/>
              <a:ext cx="76" cy="116"/>
            </a:xfrm>
            <a:custGeom>
              <a:avLst/>
              <a:gdLst>
                <a:gd name="T0" fmla="*/ 0 w 150"/>
                <a:gd name="T1" fmla="*/ 58 h 233"/>
                <a:gd name="T2" fmla="*/ 2 w 150"/>
                <a:gd name="T3" fmla="*/ 62 h 233"/>
                <a:gd name="T4" fmla="*/ 5 w 150"/>
                <a:gd name="T5" fmla="*/ 72 h 233"/>
                <a:gd name="T6" fmla="*/ 10 w 150"/>
                <a:gd name="T7" fmla="*/ 88 h 233"/>
                <a:gd name="T8" fmla="*/ 17 w 150"/>
                <a:gd name="T9" fmla="*/ 107 h 233"/>
                <a:gd name="T10" fmla="*/ 24 w 150"/>
                <a:gd name="T11" fmla="*/ 128 h 233"/>
                <a:gd name="T12" fmla="*/ 33 w 150"/>
                <a:gd name="T13" fmla="*/ 150 h 233"/>
                <a:gd name="T14" fmla="*/ 40 w 150"/>
                <a:gd name="T15" fmla="*/ 172 h 233"/>
                <a:gd name="T16" fmla="*/ 46 w 150"/>
                <a:gd name="T17" fmla="*/ 195 h 233"/>
                <a:gd name="T18" fmla="*/ 52 w 150"/>
                <a:gd name="T19" fmla="*/ 214 h 233"/>
                <a:gd name="T20" fmla="*/ 53 w 150"/>
                <a:gd name="T21" fmla="*/ 228 h 233"/>
                <a:gd name="T22" fmla="*/ 53 w 150"/>
                <a:gd name="T23" fmla="*/ 228 h 233"/>
                <a:gd name="T24" fmla="*/ 57 w 150"/>
                <a:gd name="T25" fmla="*/ 233 h 233"/>
                <a:gd name="T26" fmla="*/ 64 w 150"/>
                <a:gd name="T27" fmla="*/ 223 h 233"/>
                <a:gd name="T28" fmla="*/ 72 w 150"/>
                <a:gd name="T29" fmla="*/ 200 h 233"/>
                <a:gd name="T30" fmla="*/ 83 w 150"/>
                <a:gd name="T31" fmla="*/ 171 h 233"/>
                <a:gd name="T32" fmla="*/ 95 w 150"/>
                <a:gd name="T33" fmla="*/ 136 h 233"/>
                <a:gd name="T34" fmla="*/ 107 w 150"/>
                <a:gd name="T35" fmla="*/ 100 h 233"/>
                <a:gd name="T36" fmla="*/ 119 w 150"/>
                <a:gd name="T37" fmla="*/ 64 h 233"/>
                <a:gd name="T38" fmla="*/ 131 w 150"/>
                <a:gd name="T39" fmla="*/ 34 h 233"/>
                <a:gd name="T40" fmla="*/ 141 w 150"/>
                <a:gd name="T41" fmla="*/ 12 h 233"/>
                <a:gd name="T42" fmla="*/ 148 w 150"/>
                <a:gd name="T43" fmla="*/ 1 h 233"/>
                <a:gd name="T44" fmla="*/ 148 w 150"/>
                <a:gd name="T45" fmla="*/ 1 h 233"/>
                <a:gd name="T46" fmla="*/ 150 w 150"/>
                <a:gd name="T47" fmla="*/ 0 h 233"/>
                <a:gd name="T48" fmla="*/ 143 w 150"/>
                <a:gd name="T49" fmla="*/ 3 h 233"/>
                <a:gd name="T50" fmla="*/ 128 w 150"/>
                <a:gd name="T51" fmla="*/ 8 h 233"/>
                <a:gd name="T52" fmla="*/ 107 w 150"/>
                <a:gd name="T53" fmla="*/ 17 h 233"/>
                <a:gd name="T54" fmla="*/ 83 w 150"/>
                <a:gd name="T55" fmla="*/ 26 h 233"/>
                <a:gd name="T56" fmla="*/ 59 w 150"/>
                <a:gd name="T57" fmla="*/ 36 h 233"/>
                <a:gd name="T58" fmla="*/ 36 w 150"/>
                <a:gd name="T59" fmla="*/ 45 h 233"/>
                <a:gd name="T60" fmla="*/ 17 w 150"/>
                <a:gd name="T61" fmla="*/ 52 h 233"/>
                <a:gd name="T62" fmla="*/ 5 w 150"/>
                <a:gd name="T63" fmla="*/ 57 h 233"/>
                <a:gd name="T64" fmla="*/ 0 w 150"/>
                <a:gd name="T65" fmla="*/ 58 h 233"/>
                <a:gd name="T66" fmla="*/ 0 w 150"/>
                <a:gd name="T67" fmla="*/ 5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33">
                  <a:moveTo>
                    <a:pt x="0" y="58"/>
                  </a:moveTo>
                  <a:lnTo>
                    <a:pt x="2" y="62"/>
                  </a:lnTo>
                  <a:lnTo>
                    <a:pt x="5" y="72"/>
                  </a:lnTo>
                  <a:lnTo>
                    <a:pt x="10" y="88"/>
                  </a:lnTo>
                  <a:lnTo>
                    <a:pt x="17" y="107"/>
                  </a:lnTo>
                  <a:lnTo>
                    <a:pt x="24" y="128"/>
                  </a:lnTo>
                  <a:lnTo>
                    <a:pt x="33" y="150"/>
                  </a:lnTo>
                  <a:lnTo>
                    <a:pt x="40" y="172"/>
                  </a:lnTo>
                  <a:lnTo>
                    <a:pt x="46" y="195"/>
                  </a:lnTo>
                  <a:lnTo>
                    <a:pt x="52" y="214"/>
                  </a:lnTo>
                  <a:lnTo>
                    <a:pt x="53" y="228"/>
                  </a:lnTo>
                  <a:lnTo>
                    <a:pt x="53" y="228"/>
                  </a:lnTo>
                  <a:lnTo>
                    <a:pt x="57" y="233"/>
                  </a:lnTo>
                  <a:lnTo>
                    <a:pt x="64" y="223"/>
                  </a:lnTo>
                  <a:lnTo>
                    <a:pt x="72" y="200"/>
                  </a:lnTo>
                  <a:lnTo>
                    <a:pt x="83" y="171"/>
                  </a:lnTo>
                  <a:lnTo>
                    <a:pt x="95" y="136"/>
                  </a:lnTo>
                  <a:lnTo>
                    <a:pt x="107" y="100"/>
                  </a:lnTo>
                  <a:lnTo>
                    <a:pt x="119" y="64"/>
                  </a:lnTo>
                  <a:lnTo>
                    <a:pt x="131" y="34"/>
                  </a:lnTo>
                  <a:lnTo>
                    <a:pt x="141" y="12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50" y="0"/>
                  </a:lnTo>
                  <a:lnTo>
                    <a:pt x="143" y="3"/>
                  </a:lnTo>
                  <a:lnTo>
                    <a:pt x="128" y="8"/>
                  </a:lnTo>
                  <a:lnTo>
                    <a:pt x="107" y="17"/>
                  </a:lnTo>
                  <a:lnTo>
                    <a:pt x="83" y="26"/>
                  </a:lnTo>
                  <a:lnTo>
                    <a:pt x="59" y="36"/>
                  </a:lnTo>
                  <a:lnTo>
                    <a:pt x="36" y="45"/>
                  </a:lnTo>
                  <a:lnTo>
                    <a:pt x="17" y="52"/>
                  </a:lnTo>
                  <a:lnTo>
                    <a:pt x="5" y="5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2" name="Freeform 32">
              <a:extLst>
                <a:ext uri="{FF2B5EF4-FFF2-40B4-BE49-F238E27FC236}">
                  <a16:creationId xmlns:a16="http://schemas.microsoft.com/office/drawing/2014/main" id="{4F335397-97F1-24B8-B30C-F64C319AA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086"/>
              <a:ext cx="131" cy="107"/>
            </a:xfrm>
            <a:custGeom>
              <a:avLst/>
              <a:gdLst>
                <a:gd name="T0" fmla="*/ 112 w 261"/>
                <a:gd name="T1" fmla="*/ 0 h 212"/>
                <a:gd name="T2" fmla="*/ 112 w 261"/>
                <a:gd name="T3" fmla="*/ 5 h 212"/>
                <a:gd name="T4" fmla="*/ 112 w 261"/>
                <a:gd name="T5" fmla="*/ 17 h 212"/>
                <a:gd name="T6" fmla="*/ 114 w 261"/>
                <a:gd name="T7" fmla="*/ 36 h 212"/>
                <a:gd name="T8" fmla="*/ 114 w 261"/>
                <a:gd name="T9" fmla="*/ 59 h 212"/>
                <a:gd name="T10" fmla="*/ 114 w 261"/>
                <a:gd name="T11" fmla="*/ 83 h 212"/>
                <a:gd name="T12" fmla="*/ 110 w 261"/>
                <a:gd name="T13" fmla="*/ 109 h 212"/>
                <a:gd name="T14" fmla="*/ 107 w 261"/>
                <a:gd name="T15" fmla="*/ 133 h 212"/>
                <a:gd name="T16" fmla="*/ 98 w 261"/>
                <a:gd name="T17" fmla="*/ 154 h 212"/>
                <a:gd name="T18" fmla="*/ 88 w 261"/>
                <a:gd name="T19" fmla="*/ 169 h 212"/>
                <a:gd name="T20" fmla="*/ 72 w 261"/>
                <a:gd name="T21" fmla="*/ 178 h 212"/>
                <a:gd name="T22" fmla="*/ 72 w 261"/>
                <a:gd name="T23" fmla="*/ 178 h 212"/>
                <a:gd name="T24" fmla="*/ 57 w 261"/>
                <a:gd name="T25" fmla="*/ 181 h 212"/>
                <a:gd name="T26" fmla="*/ 43 w 261"/>
                <a:gd name="T27" fmla="*/ 186 h 212"/>
                <a:gd name="T28" fmla="*/ 31 w 261"/>
                <a:gd name="T29" fmla="*/ 192 h 212"/>
                <a:gd name="T30" fmla="*/ 22 w 261"/>
                <a:gd name="T31" fmla="*/ 195 h 212"/>
                <a:gd name="T32" fmla="*/ 14 w 261"/>
                <a:gd name="T33" fmla="*/ 200 h 212"/>
                <a:gd name="T34" fmla="*/ 9 w 261"/>
                <a:gd name="T35" fmla="*/ 204 h 212"/>
                <a:gd name="T36" fmla="*/ 5 w 261"/>
                <a:gd name="T37" fmla="*/ 207 h 212"/>
                <a:gd name="T38" fmla="*/ 2 w 261"/>
                <a:gd name="T39" fmla="*/ 209 h 212"/>
                <a:gd name="T40" fmla="*/ 0 w 261"/>
                <a:gd name="T41" fmla="*/ 211 h 212"/>
                <a:gd name="T42" fmla="*/ 0 w 261"/>
                <a:gd name="T43" fmla="*/ 212 h 212"/>
                <a:gd name="T44" fmla="*/ 261 w 261"/>
                <a:gd name="T45" fmla="*/ 181 h 212"/>
                <a:gd name="T46" fmla="*/ 112 w 261"/>
                <a:gd name="T47" fmla="*/ 0 h 212"/>
                <a:gd name="T48" fmla="*/ 112 w 261"/>
                <a:gd name="T4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1" h="212">
                  <a:moveTo>
                    <a:pt x="112" y="0"/>
                  </a:moveTo>
                  <a:lnTo>
                    <a:pt x="112" y="5"/>
                  </a:lnTo>
                  <a:lnTo>
                    <a:pt x="112" y="17"/>
                  </a:lnTo>
                  <a:lnTo>
                    <a:pt x="114" y="36"/>
                  </a:lnTo>
                  <a:lnTo>
                    <a:pt x="114" y="59"/>
                  </a:lnTo>
                  <a:lnTo>
                    <a:pt x="114" y="83"/>
                  </a:lnTo>
                  <a:lnTo>
                    <a:pt x="110" y="109"/>
                  </a:lnTo>
                  <a:lnTo>
                    <a:pt x="107" y="133"/>
                  </a:lnTo>
                  <a:lnTo>
                    <a:pt x="98" y="154"/>
                  </a:lnTo>
                  <a:lnTo>
                    <a:pt x="88" y="169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57" y="181"/>
                  </a:lnTo>
                  <a:lnTo>
                    <a:pt x="43" y="186"/>
                  </a:lnTo>
                  <a:lnTo>
                    <a:pt x="31" y="192"/>
                  </a:lnTo>
                  <a:lnTo>
                    <a:pt x="22" y="195"/>
                  </a:lnTo>
                  <a:lnTo>
                    <a:pt x="14" y="200"/>
                  </a:lnTo>
                  <a:lnTo>
                    <a:pt x="9" y="204"/>
                  </a:lnTo>
                  <a:lnTo>
                    <a:pt x="5" y="207"/>
                  </a:lnTo>
                  <a:lnTo>
                    <a:pt x="2" y="209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261" y="181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3" name="Freeform 33">
              <a:extLst>
                <a:ext uri="{FF2B5EF4-FFF2-40B4-BE49-F238E27FC236}">
                  <a16:creationId xmlns:a16="http://schemas.microsoft.com/office/drawing/2014/main" id="{FB1477CD-8B48-0AFB-8CE6-054FD8994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74"/>
              <a:ext cx="173" cy="124"/>
            </a:xfrm>
            <a:custGeom>
              <a:avLst/>
              <a:gdLst>
                <a:gd name="T0" fmla="*/ 0 w 345"/>
                <a:gd name="T1" fmla="*/ 110 h 247"/>
                <a:gd name="T2" fmla="*/ 5 w 345"/>
                <a:gd name="T3" fmla="*/ 114 h 247"/>
                <a:gd name="T4" fmla="*/ 15 w 345"/>
                <a:gd name="T5" fmla="*/ 122 h 247"/>
                <a:gd name="T6" fmla="*/ 33 w 345"/>
                <a:gd name="T7" fmla="*/ 136 h 247"/>
                <a:gd name="T8" fmla="*/ 53 w 345"/>
                <a:gd name="T9" fmla="*/ 152 h 247"/>
                <a:gd name="T10" fmla="*/ 79 w 345"/>
                <a:gd name="T11" fmla="*/ 171 h 247"/>
                <a:gd name="T12" fmla="*/ 104 w 345"/>
                <a:gd name="T13" fmla="*/ 190 h 247"/>
                <a:gd name="T14" fmla="*/ 129 w 345"/>
                <a:gd name="T15" fmla="*/ 207 h 247"/>
                <a:gd name="T16" fmla="*/ 154 w 345"/>
                <a:gd name="T17" fmla="*/ 222 h 247"/>
                <a:gd name="T18" fmla="*/ 174 w 345"/>
                <a:gd name="T19" fmla="*/ 235 h 247"/>
                <a:gd name="T20" fmla="*/ 190 w 345"/>
                <a:gd name="T21" fmla="*/ 241 h 247"/>
                <a:gd name="T22" fmla="*/ 190 w 345"/>
                <a:gd name="T23" fmla="*/ 241 h 247"/>
                <a:gd name="T24" fmla="*/ 204 w 345"/>
                <a:gd name="T25" fmla="*/ 245 h 247"/>
                <a:gd name="T26" fmla="*/ 219 w 345"/>
                <a:gd name="T27" fmla="*/ 247 h 247"/>
                <a:gd name="T28" fmla="*/ 237 w 345"/>
                <a:gd name="T29" fmla="*/ 247 h 247"/>
                <a:gd name="T30" fmla="*/ 256 w 345"/>
                <a:gd name="T31" fmla="*/ 245 h 247"/>
                <a:gd name="T32" fmla="*/ 273 w 345"/>
                <a:gd name="T33" fmla="*/ 243 h 247"/>
                <a:gd name="T34" fmla="*/ 292 w 345"/>
                <a:gd name="T35" fmla="*/ 241 h 247"/>
                <a:gd name="T36" fmla="*/ 307 w 345"/>
                <a:gd name="T37" fmla="*/ 238 h 247"/>
                <a:gd name="T38" fmla="*/ 323 w 345"/>
                <a:gd name="T39" fmla="*/ 236 h 247"/>
                <a:gd name="T40" fmla="*/ 335 w 345"/>
                <a:gd name="T41" fmla="*/ 233 h 247"/>
                <a:gd name="T42" fmla="*/ 345 w 345"/>
                <a:gd name="T43" fmla="*/ 231 h 247"/>
                <a:gd name="T44" fmla="*/ 345 w 345"/>
                <a:gd name="T45" fmla="*/ 231 h 247"/>
                <a:gd name="T46" fmla="*/ 345 w 345"/>
                <a:gd name="T47" fmla="*/ 224 h 247"/>
                <a:gd name="T48" fmla="*/ 330 w 345"/>
                <a:gd name="T49" fmla="*/ 205 h 247"/>
                <a:gd name="T50" fmla="*/ 304 w 345"/>
                <a:gd name="T51" fmla="*/ 179 h 247"/>
                <a:gd name="T52" fmla="*/ 269 w 345"/>
                <a:gd name="T53" fmla="*/ 148 h 247"/>
                <a:gd name="T54" fmla="*/ 231 w 345"/>
                <a:gd name="T55" fmla="*/ 114 h 247"/>
                <a:gd name="T56" fmla="*/ 192 w 345"/>
                <a:gd name="T57" fmla="*/ 81 h 247"/>
                <a:gd name="T58" fmla="*/ 155 w 345"/>
                <a:gd name="T59" fmla="*/ 50 h 247"/>
                <a:gd name="T60" fmla="*/ 126 w 345"/>
                <a:gd name="T61" fmla="*/ 24 h 247"/>
                <a:gd name="T62" fmla="*/ 105 w 345"/>
                <a:gd name="T63" fmla="*/ 7 h 247"/>
                <a:gd name="T64" fmla="*/ 97 w 345"/>
                <a:gd name="T65" fmla="*/ 0 h 247"/>
                <a:gd name="T66" fmla="*/ 0 w 345"/>
                <a:gd name="T67" fmla="*/ 110 h 247"/>
                <a:gd name="T68" fmla="*/ 0 w 345"/>
                <a:gd name="T69" fmla="*/ 11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5" h="247">
                  <a:moveTo>
                    <a:pt x="0" y="110"/>
                  </a:moveTo>
                  <a:lnTo>
                    <a:pt x="5" y="114"/>
                  </a:lnTo>
                  <a:lnTo>
                    <a:pt x="15" y="122"/>
                  </a:lnTo>
                  <a:lnTo>
                    <a:pt x="33" y="136"/>
                  </a:lnTo>
                  <a:lnTo>
                    <a:pt x="53" y="152"/>
                  </a:lnTo>
                  <a:lnTo>
                    <a:pt x="79" y="171"/>
                  </a:lnTo>
                  <a:lnTo>
                    <a:pt x="104" y="190"/>
                  </a:lnTo>
                  <a:lnTo>
                    <a:pt x="129" y="207"/>
                  </a:lnTo>
                  <a:lnTo>
                    <a:pt x="154" y="222"/>
                  </a:lnTo>
                  <a:lnTo>
                    <a:pt x="174" y="235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204" y="245"/>
                  </a:lnTo>
                  <a:lnTo>
                    <a:pt x="219" y="247"/>
                  </a:lnTo>
                  <a:lnTo>
                    <a:pt x="237" y="247"/>
                  </a:lnTo>
                  <a:lnTo>
                    <a:pt x="256" y="245"/>
                  </a:lnTo>
                  <a:lnTo>
                    <a:pt x="273" y="243"/>
                  </a:lnTo>
                  <a:lnTo>
                    <a:pt x="292" y="241"/>
                  </a:lnTo>
                  <a:lnTo>
                    <a:pt x="307" y="238"/>
                  </a:lnTo>
                  <a:lnTo>
                    <a:pt x="323" y="236"/>
                  </a:lnTo>
                  <a:lnTo>
                    <a:pt x="335" y="233"/>
                  </a:lnTo>
                  <a:lnTo>
                    <a:pt x="345" y="231"/>
                  </a:lnTo>
                  <a:lnTo>
                    <a:pt x="345" y="231"/>
                  </a:lnTo>
                  <a:lnTo>
                    <a:pt x="345" y="224"/>
                  </a:lnTo>
                  <a:lnTo>
                    <a:pt x="330" y="205"/>
                  </a:lnTo>
                  <a:lnTo>
                    <a:pt x="304" y="179"/>
                  </a:lnTo>
                  <a:lnTo>
                    <a:pt x="269" y="148"/>
                  </a:lnTo>
                  <a:lnTo>
                    <a:pt x="231" y="114"/>
                  </a:lnTo>
                  <a:lnTo>
                    <a:pt x="192" y="81"/>
                  </a:lnTo>
                  <a:lnTo>
                    <a:pt x="155" y="50"/>
                  </a:lnTo>
                  <a:lnTo>
                    <a:pt x="126" y="24"/>
                  </a:lnTo>
                  <a:lnTo>
                    <a:pt x="105" y="7"/>
                  </a:lnTo>
                  <a:lnTo>
                    <a:pt x="97" y="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4" name="Freeform 34">
              <a:extLst>
                <a:ext uri="{FF2B5EF4-FFF2-40B4-BE49-F238E27FC236}">
                  <a16:creationId xmlns:a16="http://schemas.microsoft.com/office/drawing/2014/main" id="{8BE952EF-F93A-4663-302A-77A4B747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82"/>
              <a:ext cx="131" cy="117"/>
            </a:xfrm>
            <a:custGeom>
              <a:avLst/>
              <a:gdLst>
                <a:gd name="T0" fmla="*/ 0 w 263"/>
                <a:gd name="T1" fmla="*/ 92 h 233"/>
                <a:gd name="T2" fmla="*/ 3 w 263"/>
                <a:gd name="T3" fmla="*/ 93 h 233"/>
                <a:gd name="T4" fmla="*/ 15 w 263"/>
                <a:gd name="T5" fmla="*/ 104 h 233"/>
                <a:gd name="T6" fmla="*/ 33 w 263"/>
                <a:gd name="T7" fmla="*/ 118 h 233"/>
                <a:gd name="T8" fmla="*/ 53 w 263"/>
                <a:gd name="T9" fmla="*/ 133 h 233"/>
                <a:gd name="T10" fmla="*/ 78 w 263"/>
                <a:gd name="T11" fmla="*/ 152 h 233"/>
                <a:gd name="T12" fmla="*/ 104 w 263"/>
                <a:gd name="T13" fmla="*/ 171 h 233"/>
                <a:gd name="T14" fmla="*/ 129 w 263"/>
                <a:gd name="T15" fmla="*/ 188 h 233"/>
                <a:gd name="T16" fmla="*/ 154 w 263"/>
                <a:gd name="T17" fmla="*/ 204 h 233"/>
                <a:gd name="T18" fmla="*/ 173 w 263"/>
                <a:gd name="T19" fmla="*/ 216 h 233"/>
                <a:gd name="T20" fmla="*/ 190 w 263"/>
                <a:gd name="T21" fmla="*/ 223 h 233"/>
                <a:gd name="T22" fmla="*/ 190 w 263"/>
                <a:gd name="T23" fmla="*/ 223 h 233"/>
                <a:gd name="T24" fmla="*/ 202 w 263"/>
                <a:gd name="T25" fmla="*/ 226 h 233"/>
                <a:gd name="T26" fmla="*/ 211 w 263"/>
                <a:gd name="T27" fmla="*/ 230 h 233"/>
                <a:gd name="T28" fmla="*/ 219 w 263"/>
                <a:gd name="T29" fmla="*/ 232 h 233"/>
                <a:gd name="T30" fmla="*/ 226 w 263"/>
                <a:gd name="T31" fmla="*/ 233 h 233"/>
                <a:gd name="T32" fmla="*/ 231 w 263"/>
                <a:gd name="T33" fmla="*/ 233 h 233"/>
                <a:gd name="T34" fmla="*/ 237 w 263"/>
                <a:gd name="T35" fmla="*/ 233 h 233"/>
                <a:gd name="T36" fmla="*/ 242 w 263"/>
                <a:gd name="T37" fmla="*/ 233 h 233"/>
                <a:gd name="T38" fmla="*/ 247 w 263"/>
                <a:gd name="T39" fmla="*/ 232 h 233"/>
                <a:gd name="T40" fmla="*/ 254 w 263"/>
                <a:gd name="T41" fmla="*/ 232 h 233"/>
                <a:gd name="T42" fmla="*/ 261 w 263"/>
                <a:gd name="T43" fmla="*/ 230 h 233"/>
                <a:gd name="T44" fmla="*/ 261 w 263"/>
                <a:gd name="T45" fmla="*/ 230 h 233"/>
                <a:gd name="T46" fmla="*/ 263 w 263"/>
                <a:gd name="T47" fmla="*/ 226 h 233"/>
                <a:gd name="T48" fmla="*/ 261 w 263"/>
                <a:gd name="T49" fmla="*/ 220 h 233"/>
                <a:gd name="T50" fmla="*/ 254 w 263"/>
                <a:gd name="T51" fmla="*/ 207 h 233"/>
                <a:gd name="T52" fmla="*/ 244 w 263"/>
                <a:gd name="T53" fmla="*/ 194 h 233"/>
                <a:gd name="T54" fmla="*/ 230 w 263"/>
                <a:gd name="T55" fmla="*/ 178 h 233"/>
                <a:gd name="T56" fmla="*/ 212 w 263"/>
                <a:gd name="T57" fmla="*/ 159 h 233"/>
                <a:gd name="T58" fmla="*/ 193 w 263"/>
                <a:gd name="T59" fmla="*/ 140 h 233"/>
                <a:gd name="T60" fmla="*/ 174 w 263"/>
                <a:gd name="T61" fmla="*/ 119 h 233"/>
                <a:gd name="T62" fmla="*/ 154 w 263"/>
                <a:gd name="T63" fmla="*/ 100 h 233"/>
                <a:gd name="T64" fmla="*/ 133 w 263"/>
                <a:gd name="T65" fmla="*/ 81 h 233"/>
                <a:gd name="T66" fmla="*/ 133 w 263"/>
                <a:gd name="T67" fmla="*/ 81 h 233"/>
                <a:gd name="T68" fmla="*/ 114 w 263"/>
                <a:gd name="T69" fmla="*/ 66 h 233"/>
                <a:gd name="T70" fmla="*/ 97 w 263"/>
                <a:gd name="T71" fmla="*/ 54 h 233"/>
                <a:gd name="T72" fmla="*/ 79 w 263"/>
                <a:gd name="T73" fmla="*/ 42 h 233"/>
                <a:gd name="T74" fmla="*/ 64 w 263"/>
                <a:gd name="T75" fmla="*/ 31 h 233"/>
                <a:gd name="T76" fmla="*/ 50 w 263"/>
                <a:gd name="T77" fmla="*/ 21 h 233"/>
                <a:gd name="T78" fmla="*/ 36 w 263"/>
                <a:gd name="T79" fmla="*/ 14 h 233"/>
                <a:gd name="T80" fmla="*/ 26 w 263"/>
                <a:gd name="T81" fmla="*/ 9 h 233"/>
                <a:gd name="T82" fmla="*/ 19 w 263"/>
                <a:gd name="T83" fmla="*/ 4 h 233"/>
                <a:gd name="T84" fmla="*/ 14 w 263"/>
                <a:gd name="T85" fmla="*/ 2 h 233"/>
                <a:gd name="T86" fmla="*/ 12 w 263"/>
                <a:gd name="T87" fmla="*/ 0 h 233"/>
                <a:gd name="T88" fmla="*/ 0 w 263"/>
                <a:gd name="T89" fmla="*/ 92 h 233"/>
                <a:gd name="T90" fmla="*/ 0 w 263"/>
                <a:gd name="T91" fmla="*/ 9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3" h="233">
                  <a:moveTo>
                    <a:pt x="0" y="92"/>
                  </a:moveTo>
                  <a:lnTo>
                    <a:pt x="3" y="93"/>
                  </a:lnTo>
                  <a:lnTo>
                    <a:pt x="15" y="104"/>
                  </a:lnTo>
                  <a:lnTo>
                    <a:pt x="33" y="118"/>
                  </a:lnTo>
                  <a:lnTo>
                    <a:pt x="53" y="133"/>
                  </a:lnTo>
                  <a:lnTo>
                    <a:pt x="78" y="152"/>
                  </a:lnTo>
                  <a:lnTo>
                    <a:pt x="104" y="171"/>
                  </a:lnTo>
                  <a:lnTo>
                    <a:pt x="129" y="188"/>
                  </a:lnTo>
                  <a:lnTo>
                    <a:pt x="154" y="204"/>
                  </a:lnTo>
                  <a:lnTo>
                    <a:pt x="173" y="216"/>
                  </a:lnTo>
                  <a:lnTo>
                    <a:pt x="190" y="223"/>
                  </a:lnTo>
                  <a:lnTo>
                    <a:pt x="190" y="223"/>
                  </a:lnTo>
                  <a:lnTo>
                    <a:pt x="202" y="226"/>
                  </a:lnTo>
                  <a:lnTo>
                    <a:pt x="211" y="230"/>
                  </a:lnTo>
                  <a:lnTo>
                    <a:pt x="219" y="232"/>
                  </a:lnTo>
                  <a:lnTo>
                    <a:pt x="226" y="233"/>
                  </a:lnTo>
                  <a:lnTo>
                    <a:pt x="231" y="233"/>
                  </a:lnTo>
                  <a:lnTo>
                    <a:pt x="237" y="233"/>
                  </a:lnTo>
                  <a:lnTo>
                    <a:pt x="242" y="233"/>
                  </a:lnTo>
                  <a:lnTo>
                    <a:pt x="247" y="232"/>
                  </a:lnTo>
                  <a:lnTo>
                    <a:pt x="254" y="232"/>
                  </a:lnTo>
                  <a:lnTo>
                    <a:pt x="261" y="230"/>
                  </a:lnTo>
                  <a:lnTo>
                    <a:pt x="261" y="230"/>
                  </a:lnTo>
                  <a:lnTo>
                    <a:pt x="263" y="226"/>
                  </a:lnTo>
                  <a:lnTo>
                    <a:pt x="261" y="220"/>
                  </a:lnTo>
                  <a:lnTo>
                    <a:pt x="254" y="207"/>
                  </a:lnTo>
                  <a:lnTo>
                    <a:pt x="244" y="194"/>
                  </a:lnTo>
                  <a:lnTo>
                    <a:pt x="230" y="178"/>
                  </a:lnTo>
                  <a:lnTo>
                    <a:pt x="212" y="159"/>
                  </a:lnTo>
                  <a:lnTo>
                    <a:pt x="193" y="140"/>
                  </a:lnTo>
                  <a:lnTo>
                    <a:pt x="174" y="119"/>
                  </a:lnTo>
                  <a:lnTo>
                    <a:pt x="154" y="100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14" y="66"/>
                  </a:lnTo>
                  <a:lnTo>
                    <a:pt x="97" y="54"/>
                  </a:lnTo>
                  <a:lnTo>
                    <a:pt x="79" y="42"/>
                  </a:lnTo>
                  <a:lnTo>
                    <a:pt x="64" y="31"/>
                  </a:lnTo>
                  <a:lnTo>
                    <a:pt x="50" y="21"/>
                  </a:lnTo>
                  <a:lnTo>
                    <a:pt x="36" y="14"/>
                  </a:lnTo>
                  <a:lnTo>
                    <a:pt x="26" y="9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5" name="Freeform 35">
              <a:extLst>
                <a:ext uri="{FF2B5EF4-FFF2-40B4-BE49-F238E27FC236}">
                  <a16:creationId xmlns:a16="http://schemas.microsoft.com/office/drawing/2014/main" id="{022BCB04-E141-6DA0-A529-EAAE77C0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62"/>
              <a:ext cx="117" cy="135"/>
            </a:xfrm>
            <a:custGeom>
              <a:avLst/>
              <a:gdLst>
                <a:gd name="T0" fmla="*/ 0 w 235"/>
                <a:gd name="T1" fmla="*/ 89 h 270"/>
                <a:gd name="T2" fmla="*/ 4 w 235"/>
                <a:gd name="T3" fmla="*/ 92 h 270"/>
                <a:gd name="T4" fmla="*/ 12 w 235"/>
                <a:gd name="T5" fmla="*/ 102 h 270"/>
                <a:gd name="T6" fmla="*/ 28 w 235"/>
                <a:gd name="T7" fmla="*/ 120 h 270"/>
                <a:gd name="T8" fmla="*/ 45 w 235"/>
                <a:gd name="T9" fmla="*/ 139 h 270"/>
                <a:gd name="T10" fmla="*/ 68 w 235"/>
                <a:gd name="T11" fmla="*/ 161 h 270"/>
                <a:gd name="T12" fmla="*/ 88 w 235"/>
                <a:gd name="T13" fmla="*/ 184 h 270"/>
                <a:gd name="T14" fmla="*/ 111 w 235"/>
                <a:gd name="T15" fmla="*/ 206 h 270"/>
                <a:gd name="T16" fmla="*/ 132 w 235"/>
                <a:gd name="T17" fmla="*/ 225 h 270"/>
                <a:gd name="T18" fmla="*/ 151 w 235"/>
                <a:gd name="T19" fmla="*/ 241 h 270"/>
                <a:gd name="T20" fmla="*/ 164 w 235"/>
                <a:gd name="T21" fmla="*/ 249 h 270"/>
                <a:gd name="T22" fmla="*/ 164 w 235"/>
                <a:gd name="T23" fmla="*/ 249 h 270"/>
                <a:gd name="T24" fmla="*/ 175 w 235"/>
                <a:gd name="T25" fmla="*/ 256 h 270"/>
                <a:gd name="T26" fmla="*/ 185 w 235"/>
                <a:gd name="T27" fmla="*/ 260 h 270"/>
                <a:gd name="T28" fmla="*/ 192 w 235"/>
                <a:gd name="T29" fmla="*/ 263 h 270"/>
                <a:gd name="T30" fmla="*/ 199 w 235"/>
                <a:gd name="T31" fmla="*/ 266 h 270"/>
                <a:gd name="T32" fmla="*/ 204 w 235"/>
                <a:gd name="T33" fmla="*/ 268 h 270"/>
                <a:gd name="T34" fmla="*/ 209 w 235"/>
                <a:gd name="T35" fmla="*/ 268 h 270"/>
                <a:gd name="T36" fmla="*/ 214 w 235"/>
                <a:gd name="T37" fmla="*/ 268 h 270"/>
                <a:gd name="T38" fmla="*/ 220 w 235"/>
                <a:gd name="T39" fmla="*/ 270 h 270"/>
                <a:gd name="T40" fmla="*/ 227 w 235"/>
                <a:gd name="T41" fmla="*/ 268 h 270"/>
                <a:gd name="T42" fmla="*/ 233 w 235"/>
                <a:gd name="T43" fmla="*/ 268 h 270"/>
                <a:gd name="T44" fmla="*/ 233 w 235"/>
                <a:gd name="T45" fmla="*/ 268 h 270"/>
                <a:gd name="T46" fmla="*/ 235 w 235"/>
                <a:gd name="T47" fmla="*/ 266 h 270"/>
                <a:gd name="T48" fmla="*/ 230 w 235"/>
                <a:gd name="T49" fmla="*/ 260 h 270"/>
                <a:gd name="T50" fmla="*/ 220 w 235"/>
                <a:gd name="T51" fmla="*/ 249 h 270"/>
                <a:gd name="T52" fmla="*/ 206 w 235"/>
                <a:gd name="T53" fmla="*/ 235 h 270"/>
                <a:gd name="T54" fmla="*/ 189 w 235"/>
                <a:gd name="T55" fmla="*/ 220 h 270"/>
                <a:gd name="T56" fmla="*/ 170 w 235"/>
                <a:gd name="T57" fmla="*/ 201 h 270"/>
                <a:gd name="T58" fmla="*/ 147 w 235"/>
                <a:gd name="T59" fmla="*/ 182 h 270"/>
                <a:gd name="T60" fmla="*/ 126 w 235"/>
                <a:gd name="T61" fmla="*/ 159 h 270"/>
                <a:gd name="T62" fmla="*/ 106 w 235"/>
                <a:gd name="T63" fmla="*/ 139 h 270"/>
                <a:gd name="T64" fmla="*/ 87 w 235"/>
                <a:gd name="T65" fmla="*/ 116 h 270"/>
                <a:gd name="T66" fmla="*/ 87 w 235"/>
                <a:gd name="T67" fmla="*/ 116 h 270"/>
                <a:gd name="T68" fmla="*/ 73 w 235"/>
                <a:gd name="T69" fmla="*/ 99 h 270"/>
                <a:gd name="T70" fmla="*/ 61 w 235"/>
                <a:gd name="T71" fmla="*/ 82 h 270"/>
                <a:gd name="T72" fmla="*/ 52 w 235"/>
                <a:gd name="T73" fmla="*/ 64 h 270"/>
                <a:gd name="T74" fmla="*/ 43 w 235"/>
                <a:gd name="T75" fmla="*/ 49 h 270"/>
                <a:gd name="T76" fmla="*/ 38 w 235"/>
                <a:gd name="T77" fmla="*/ 35 h 270"/>
                <a:gd name="T78" fmla="*/ 33 w 235"/>
                <a:gd name="T79" fmla="*/ 25 h 270"/>
                <a:gd name="T80" fmla="*/ 30 w 235"/>
                <a:gd name="T81" fmla="*/ 14 h 270"/>
                <a:gd name="T82" fmla="*/ 28 w 235"/>
                <a:gd name="T83" fmla="*/ 7 h 270"/>
                <a:gd name="T84" fmla="*/ 26 w 235"/>
                <a:gd name="T85" fmla="*/ 2 h 270"/>
                <a:gd name="T86" fmla="*/ 26 w 235"/>
                <a:gd name="T87" fmla="*/ 0 h 270"/>
                <a:gd name="T88" fmla="*/ 0 w 235"/>
                <a:gd name="T89" fmla="*/ 89 h 270"/>
                <a:gd name="T90" fmla="*/ 0 w 235"/>
                <a:gd name="T91" fmla="*/ 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5" h="270">
                  <a:moveTo>
                    <a:pt x="0" y="89"/>
                  </a:moveTo>
                  <a:lnTo>
                    <a:pt x="4" y="92"/>
                  </a:lnTo>
                  <a:lnTo>
                    <a:pt x="12" y="102"/>
                  </a:lnTo>
                  <a:lnTo>
                    <a:pt x="28" y="120"/>
                  </a:lnTo>
                  <a:lnTo>
                    <a:pt x="45" y="139"/>
                  </a:lnTo>
                  <a:lnTo>
                    <a:pt x="68" y="161"/>
                  </a:lnTo>
                  <a:lnTo>
                    <a:pt x="88" y="184"/>
                  </a:lnTo>
                  <a:lnTo>
                    <a:pt x="111" y="206"/>
                  </a:lnTo>
                  <a:lnTo>
                    <a:pt x="132" y="225"/>
                  </a:lnTo>
                  <a:lnTo>
                    <a:pt x="151" y="241"/>
                  </a:lnTo>
                  <a:lnTo>
                    <a:pt x="164" y="249"/>
                  </a:lnTo>
                  <a:lnTo>
                    <a:pt x="164" y="249"/>
                  </a:lnTo>
                  <a:lnTo>
                    <a:pt x="175" y="256"/>
                  </a:lnTo>
                  <a:lnTo>
                    <a:pt x="185" y="260"/>
                  </a:lnTo>
                  <a:lnTo>
                    <a:pt x="192" y="263"/>
                  </a:lnTo>
                  <a:lnTo>
                    <a:pt x="199" y="266"/>
                  </a:lnTo>
                  <a:lnTo>
                    <a:pt x="204" y="268"/>
                  </a:lnTo>
                  <a:lnTo>
                    <a:pt x="209" y="268"/>
                  </a:lnTo>
                  <a:lnTo>
                    <a:pt x="214" y="268"/>
                  </a:lnTo>
                  <a:lnTo>
                    <a:pt x="220" y="270"/>
                  </a:lnTo>
                  <a:lnTo>
                    <a:pt x="227" y="268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235" y="266"/>
                  </a:lnTo>
                  <a:lnTo>
                    <a:pt x="230" y="260"/>
                  </a:lnTo>
                  <a:lnTo>
                    <a:pt x="220" y="249"/>
                  </a:lnTo>
                  <a:lnTo>
                    <a:pt x="206" y="235"/>
                  </a:lnTo>
                  <a:lnTo>
                    <a:pt x="189" y="220"/>
                  </a:lnTo>
                  <a:lnTo>
                    <a:pt x="170" y="201"/>
                  </a:lnTo>
                  <a:lnTo>
                    <a:pt x="147" y="182"/>
                  </a:lnTo>
                  <a:lnTo>
                    <a:pt x="126" y="159"/>
                  </a:lnTo>
                  <a:lnTo>
                    <a:pt x="106" y="139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73" y="99"/>
                  </a:lnTo>
                  <a:lnTo>
                    <a:pt x="61" y="82"/>
                  </a:lnTo>
                  <a:lnTo>
                    <a:pt x="52" y="64"/>
                  </a:lnTo>
                  <a:lnTo>
                    <a:pt x="43" y="49"/>
                  </a:lnTo>
                  <a:lnTo>
                    <a:pt x="38" y="35"/>
                  </a:lnTo>
                  <a:lnTo>
                    <a:pt x="33" y="25"/>
                  </a:lnTo>
                  <a:lnTo>
                    <a:pt x="30" y="14"/>
                  </a:lnTo>
                  <a:lnTo>
                    <a:pt x="28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6" name="Freeform 36">
              <a:extLst>
                <a:ext uri="{FF2B5EF4-FFF2-40B4-BE49-F238E27FC236}">
                  <a16:creationId xmlns:a16="http://schemas.microsoft.com/office/drawing/2014/main" id="{CB11A239-CDAD-F2EB-447C-97EDA6611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559"/>
              <a:ext cx="163" cy="136"/>
            </a:xfrm>
            <a:custGeom>
              <a:avLst/>
              <a:gdLst>
                <a:gd name="T0" fmla="*/ 0 w 327"/>
                <a:gd name="T1" fmla="*/ 34 h 271"/>
                <a:gd name="T2" fmla="*/ 0 w 327"/>
                <a:gd name="T3" fmla="*/ 26 h 271"/>
                <a:gd name="T4" fmla="*/ 5 w 327"/>
                <a:gd name="T5" fmla="*/ 15 h 271"/>
                <a:gd name="T6" fmla="*/ 16 w 327"/>
                <a:gd name="T7" fmla="*/ 5 h 271"/>
                <a:gd name="T8" fmla="*/ 38 w 327"/>
                <a:gd name="T9" fmla="*/ 0 h 271"/>
                <a:gd name="T10" fmla="*/ 54 w 327"/>
                <a:gd name="T11" fmla="*/ 2 h 271"/>
                <a:gd name="T12" fmla="*/ 104 w 327"/>
                <a:gd name="T13" fmla="*/ 17 h 271"/>
                <a:gd name="T14" fmla="*/ 154 w 327"/>
                <a:gd name="T15" fmla="*/ 45 h 271"/>
                <a:gd name="T16" fmla="*/ 201 w 327"/>
                <a:gd name="T17" fmla="*/ 79 h 271"/>
                <a:gd name="T18" fmla="*/ 240 w 327"/>
                <a:gd name="T19" fmla="*/ 119 h 271"/>
                <a:gd name="T20" fmla="*/ 273 w 327"/>
                <a:gd name="T21" fmla="*/ 162 h 271"/>
                <a:gd name="T22" fmla="*/ 285 w 327"/>
                <a:gd name="T23" fmla="*/ 185 h 271"/>
                <a:gd name="T24" fmla="*/ 306 w 327"/>
                <a:gd name="T25" fmla="*/ 221 h 271"/>
                <a:gd name="T26" fmla="*/ 320 w 327"/>
                <a:gd name="T27" fmla="*/ 247 h 271"/>
                <a:gd name="T28" fmla="*/ 327 w 327"/>
                <a:gd name="T29" fmla="*/ 264 h 271"/>
                <a:gd name="T30" fmla="*/ 327 w 327"/>
                <a:gd name="T31" fmla="*/ 271 h 271"/>
                <a:gd name="T32" fmla="*/ 325 w 327"/>
                <a:gd name="T33" fmla="*/ 271 h 271"/>
                <a:gd name="T34" fmla="*/ 322 w 327"/>
                <a:gd name="T35" fmla="*/ 268 h 271"/>
                <a:gd name="T36" fmla="*/ 315 w 327"/>
                <a:gd name="T37" fmla="*/ 259 h 271"/>
                <a:gd name="T38" fmla="*/ 304 w 327"/>
                <a:gd name="T39" fmla="*/ 245 h 271"/>
                <a:gd name="T40" fmla="*/ 294 w 327"/>
                <a:gd name="T41" fmla="*/ 226 h 271"/>
                <a:gd name="T42" fmla="*/ 280 w 327"/>
                <a:gd name="T43" fmla="*/ 202 h 271"/>
                <a:gd name="T44" fmla="*/ 265 w 327"/>
                <a:gd name="T45" fmla="*/ 176 h 271"/>
                <a:gd name="T46" fmla="*/ 237 w 327"/>
                <a:gd name="T47" fmla="*/ 138 h 271"/>
                <a:gd name="T48" fmla="*/ 208 w 327"/>
                <a:gd name="T49" fmla="*/ 119 h 271"/>
                <a:gd name="T50" fmla="*/ 180 w 327"/>
                <a:gd name="T51" fmla="*/ 109 h 271"/>
                <a:gd name="T52" fmla="*/ 151 w 327"/>
                <a:gd name="T53" fmla="*/ 103 h 271"/>
                <a:gd name="T54" fmla="*/ 135 w 327"/>
                <a:gd name="T55" fmla="*/ 100 h 271"/>
                <a:gd name="T56" fmla="*/ 109 w 327"/>
                <a:gd name="T57" fmla="*/ 93 h 271"/>
                <a:gd name="T58" fmla="*/ 80 w 327"/>
                <a:gd name="T59" fmla="*/ 84 h 271"/>
                <a:gd name="T60" fmla="*/ 52 w 327"/>
                <a:gd name="T61" fmla="*/ 72 h 271"/>
                <a:gd name="T62" fmla="*/ 24 w 327"/>
                <a:gd name="T63" fmla="*/ 55 h 271"/>
                <a:gd name="T64" fmla="*/ 0 w 327"/>
                <a:gd name="T65" fmla="*/ 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7" h="271">
                  <a:moveTo>
                    <a:pt x="0" y="36"/>
                  </a:moveTo>
                  <a:lnTo>
                    <a:pt x="0" y="34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6" y="5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80" y="8"/>
                  </a:lnTo>
                  <a:lnTo>
                    <a:pt x="104" y="17"/>
                  </a:lnTo>
                  <a:lnTo>
                    <a:pt x="130" y="29"/>
                  </a:lnTo>
                  <a:lnTo>
                    <a:pt x="154" y="45"/>
                  </a:lnTo>
                  <a:lnTo>
                    <a:pt x="178" y="60"/>
                  </a:lnTo>
                  <a:lnTo>
                    <a:pt x="201" y="79"/>
                  </a:lnTo>
                  <a:lnTo>
                    <a:pt x="221" y="98"/>
                  </a:lnTo>
                  <a:lnTo>
                    <a:pt x="240" y="119"/>
                  </a:lnTo>
                  <a:lnTo>
                    <a:pt x="258" y="142"/>
                  </a:lnTo>
                  <a:lnTo>
                    <a:pt x="273" y="162"/>
                  </a:lnTo>
                  <a:lnTo>
                    <a:pt x="273" y="162"/>
                  </a:lnTo>
                  <a:lnTo>
                    <a:pt x="285" y="185"/>
                  </a:lnTo>
                  <a:lnTo>
                    <a:pt x="297" y="204"/>
                  </a:lnTo>
                  <a:lnTo>
                    <a:pt x="306" y="221"/>
                  </a:lnTo>
                  <a:lnTo>
                    <a:pt x="315" y="235"/>
                  </a:lnTo>
                  <a:lnTo>
                    <a:pt x="320" y="247"/>
                  </a:lnTo>
                  <a:lnTo>
                    <a:pt x="323" y="257"/>
                  </a:lnTo>
                  <a:lnTo>
                    <a:pt x="327" y="264"/>
                  </a:lnTo>
                  <a:lnTo>
                    <a:pt x="327" y="269"/>
                  </a:lnTo>
                  <a:lnTo>
                    <a:pt x="327" y="271"/>
                  </a:lnTo>
                  <a:lnTo>
                    <a:pt x="325" y="271"/>
                  </a:lnTo>
                  <a:lnTo>
                    <a:pt x="325" y="271"/>
                  </a:lnTo>
                  <a:lnTo>
                    <a:pt x="323" y="271"/>
                  </a:lnTo>
                  <a:lnTo>
                    <a:pt x="322" y="268"/>
                  </a:lnTo>
                  <a:lnTo>
                    <a:pt x="318" y="264"/>
                  </a:lnTo>
                  <a:lnTo>
                    <a:pt x="315" y="259"/>
                  </a:lnTo>
                  <a:lnTo>
                    <a:pt x="309" y="252"/>
                  </a:lnTo>
                  <a:lnTo>
                    <a:pt x="304" y="245"/>
                  </a:lnTo>
                  <a:lnTo>
                    <a:pt x="299" y="237"/>
                  </a:lnTo>
                  <a:lnTo>
                    <a:pt x="294" y="226"/>
                  </a:lnTo>
                  <a:lnTo>
                    <a:pt x="287" y="216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5" y="176"/>
                  </a:lnTo>
                  <a:lnTo>
                    <a:pt x="251" y="155"/>
                  </a:lnTo>
                  <a:lnTo>
                    <a:pt x="237" y="138"/>
                  </a:lnTo>
                  <a:lnTo>
                    <a:pt x="221" y="128"/>
                  </a:lnTo>
                  <a:lnTo>
                    <a:pt x="208" y="119"/>
                  </a:lnTo>
                  <a:lnTo>
                    <a:pt x="194" y="112"/>
                  </a:lnTo>
                  <a:lnTo>
                    <a:pt x="180" y="109"/>
                  </a:lnTo>
                  <a:lnTo>
                    <a:pt x="166" y="105"/>
                  </a:lnTo>
                  <a:lnTo>
                    <a:pt x="151" y="103"/>
                  </a:lnTo>
                  <a:lnTo>
                    <a:pt x="135" y="100"/>
                  </a:lnTo>
                  <a:lnTo>
                    <a:pt x="135" y="100"/>
                  </a:lnTo>
                  <a:lnTo>
                    <a:pt x="123" y="97"/>
                  </a:lnTo>
                  <a:lnTo>
                    <a:pt x="109" y="93"/>
                  </a:lnTo>
                  <a:lnTo>
                    <a:pt x="95" y="90"/>
                  </a:lnTo>
                  <a:lnTo>
                    <a:pt x="80" y="84"/>
                  </a:lnTo>
                  <a:lnTo>
                    <a:pt x="66" y="78"/>
                  </a:lnTo>
                  <a:lnTo>
                    <a:pt x="52" y="72"/>
                  </a:lnTo>
                  <a:lnTo>
                    <a:pt x="38" y="64"/>
                  </a:lnTo>
                  <a:lnTo>
                    <a:pt x="24" y="55"/>
                  </a:lnTo>
                  <a:lnTo>
                    <a:pt x="12" y="46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7" name="Freeform 37">
              <a:extLst>
                <a:ext uri="{FF2B5EF4-FFF2-40B4-BE49-F238E27FC236}">
                  <a16:creationId xmlns:a16="http://schemas.microsoft.com/office/drawing/2014/main" id="{9D5D86DC-9CBE-F76C-FB3B-D439E1B0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560"/>
              <a:ext cx="137" cy="135"/>
            </a:xfrm>
            <a:custGeom>
              <a:avLst/>
              <a:gdLst>
                <a:gd name="T0" fmla="*/ 0 w 273"/>
                <a:gd name="T1" fmla="*/ 0 h 269"/>
                <a:gd name="T2" fmla="*/ 26 w 273"/>
                <a:gd name="T3" fmla="*/ 6 h 269"/>
                <a:gd name="T4" fmla="*/ 50 w 273"/>
                <a:gd name="T5" fmla="*/ 15 h 269"/>
                <a:gd name="T6" fmla="*/ 76 w 273"/>
                <a:gd name="T7" fmla="*/ 27 h 269"/>
                <a:gd name="T8" fmla="*/ 100 w 273"/>
                <a:gd name="T9" fmla="*/ 43 h 269"/>
                <a:gd name="T10" fmla="*/ 124 w 273"/>
                <a:gd name="T11" fmla="*/ 58 h 269"/>
                <a:gd name="T12" fmla="*/ 147 w 273"/>
                <a:gd name="T13" fmla="*/ 77 h 269"/>
                <a:gd name="T14" fmla="*/ 167 w 273"/>
                <a:gd name="T15" fmla="*/ 96 h 269"/>
                <a:gd name="T16" fmla="*/ 186 w 273"/>
                <a:gd name="T17" fmla="*/ 117 h 269"/>
                <a:gd name="T18" fmla="*/ 204 w 273"/>
                <a:gd name="T19" fmla="*/ 140 h 269"/>
                <a:gd name="T20" fmla="*/ 219 w 273"/>
                <a:gd name="T21" fmla="*/ 160 h 269"/>
                <a:gd name="T22" fmla="*/ 219 w 273"/>
                <a:gd name="T23" fmla="*/ 160 h 269"/>
                <a:gd name="T24" fmla="*/ 231 w 273"/>
                <a:gd name="T25" fmla="*/ 183 h 269"/>
                <a:gd name="T26" fmla="*/ 243 w 273"/>
                <a:gd name="T27" fmla="*/ 202 h 269"/>
                <a:gd name="T28" fmla="*/ 252 w 273"/>
                <a:gd name="T29" fmla="*/ 219 h 269"/>
                <a:gd name="T30" fmla="*/ 261 w 273"/>
                <a:gd name="T31" fmla="*/ 233 h 269"/>
                <a:gd name="T32" fmla="*/ 266 w 273"/>
                <a:gd name="T33" fmla="*/ 245 h 269"/>
                <a:gd name="T34" fmla="*/ 269 w 273"/>
                <a:gd name="T35" fmla="*/ 255 h 269"/>
                <a:gd name="T36" fmla="*/ 273 w 273"/>
                <a:gd name="T37" fmla="*/ 262 h 269"/>
                <a:gd name="T38" fmla="*/ 273 w 273"/>
                <a:gd name="T39" fmla="*/ 267 h 269"/>
                <a:gd name="T40" fmla="*/ 273 w 273"/>
                <a:gd name="T41" fmla="*/ 269 h 269"/>
                <a:gd name="T42" fmla="*/ 271 w 273"/>
                <a:gd name="T43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269">
                  <a:moveTo>
                    <a:pt x="0" y="0"/>
                  </a:moveTo>
                  <a:lnTo>
                    <a:pt x="26" y="6"/>
                  </a:lnTo>
                  <a:lnTo>
                    <a:pt x="50" y="15"/>
                  </a:lnTo>
                  <a:lnTo>
                    <a:pt x="76" y="27"/>
                  </a:lnTo>
                  <a:lnTo>
                    <a:pt x="100" y="43"/>
                  </a:lnTo>
                  <a:lnTo>
                    <a:pt x="124" y="58"/>
                  </a:lnTo>
                  <a:lnTo>
                    <a:pt x="147" y="77"/>
                  </a:lnTo>
                  <a:lnTo>
                    <a:pt x="167" y="96"/>
                  </a:lnTo>
                  <a:lnTo>
                    <a:pt x="186" y="117"/>
                  </a:lnTo>
                  <a:lnTo>
                    <a:pt x="204" y="14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31" y="183"/>
                  </a:lnTo>
                  <a:lnTo>
                    <a:pt x="243" y="202"/>
                  </a:lnTo>
                  <a:lnTo>
                    <a:pt x="252" y="219"/>
                  </a:lnTo>
                  <a:lnTo>
                    <a:pt x="261" y="233"/>
                  </a:lnTo>
                  <a:lnTo>
                    <a:pt x="266" y="245"/>
                  </a:lnTo>
                  <a:lnTo>
                    <a:pt x="269" y="255"/>
                  </a:lnTo>
                  <a:lnTo>
                    <a:pt x="273" y="262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</a:path>
              </a:pathLst>
            </a:custGeom>
            <a:noFill/>
            <a:ln w="3175">
              <a:solidFill>
                <a:srgbClr val="E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8" name="Freeform 38">
              <a:extLst>
                <a:ext uri="{FF2B5EF4-FFF2-40B4-BE49-F238E27FC236}">
                  <a16:creationId xmlns:a16="http://schemas.microsoft.com/office/drawing/2014/main" id="{3016EDCB-48E3-D740-C630-DB7EFDBEF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723"/>
              <a:ext cx="923" cy="1142"/>
            </a:xfrm>
            <a:custGeom>
              <a:avLst/>
              <a:gdLst>
                <a:gd name="T0" fmla="*/ 1830 w 1845"/>
                <a:gd name="T1" fmla="*/ 1051 h 2284"/>
                <a:gd name="T2" fmla="*/ 1723 w 1845"/>
                <a:gd name="T3" fmla="*/ 971 h 2284"/>
                <a:gd name="T4" fmla="*/ 1557 w 1845"/>
                <a:gd name="T5" fmla="*/ 847 h 2284"/>
                <a:gd name="T6" fmla="*/ 1375 w 1845"/>
                <a:gd name="T7" fmla="*/ 714 h 2284"/>
                <a:gd name="T8" fmla="*/ 1228 w 1845"/>
                <a:gd name="T9" fmla="*/ 609 h 2284"/>
                <a:gd name="T10" fmla="*/ 1183 w 1845"/>
                <a:gd name="T11" fmla="*/ 578 h 2284"/>
                <a:gd name="T12" fmla="*/ 1083 w 1845"/>
                <a:gd name="T13" fmla="*/ 503 h 2284"/>
                <a:gd name="T14" fmla="*/ 938 w 1845"/>
                <a:gd name="T15" fmla="*/ 386 h 2284"/>
                <a:gd name="T16" fmla="*/ 777 w 1845"/>
                <a:gd name="T17" fmla="*/ 251 h 2284"/>
                <a:gd name="T18" fmla="*/ 631 w 1845"/>
                <a:gd name="T19" fmla="*/ 120 h 2284"/>
                <a:gd name="T20" fmla="*/ 527 w 1845"/>
                <a:gd name="T21" fmla="*/ 21 h 2284"/>
                <a:gd name="T22" fmla="*/ 491 w 1845"/>
                <a:gd name="T23" fmla="*/ 0 h 2284"/>
                <a:gd name="T24" fmla="*/ 390 w 1845"/>
                <a:gd name="T25" fmla="*/ 16 h 2284"/>
                <a:gd name="T26" fmla="*/ 269 w 1845"/>
                <a:gd name="T27" fmla="*/ 85 h 2284"/>
                <a:gd name="T28" fmla="*/ 147 w 1845"/>
                <a:gd name="T29" fmla="*/ 180 h 2284"/>
                <a:gd name="T30" fmla="*/ 45 w 1845"/>
                <a:gd name="T31" fmla="*/ 279 h 2284"/>
                <a:gd name="T32" fmla="*/ 8 w 1845"/>
                <a:gd name="T33" fmla="*/ 320 h 2284"/>
                <a:gd name="T34" fmla="*/ 0 w 1845"/>
                <a:gd name="T35" fmla="*/ 343 h 2284"/>
                <a:gd name="T36" fmla="*/ 2 w 1845"/>
                <a:gd name="T37" fmla="*/ 367 h 2284"/>
                <a:gd name="T38" fmla="*/ 8 w 1845"/>
                <a:gd name="T39" fmla="*/ 387 h 2284"/>
                <a:gd name="T40" fmla="*/ 17 w 1845"/>
                <a:gd name="T41" fmla="*/ 403 h 2284"/>
                <a:gd name="T42" fmla="*/ 21 w 1845"/>
                <a:gd name="T43" fmla="*/ 410 h 2284"/>
                <a:gd name="T44" fmla="*/ 22 w 1845"/>
                <a:gd name="T45" fmla="*/ 415 h 2284"/>
                <a:gd name="T46" fmla="*/ 41 w 1845"/>
                <a:gd name="T47" fmla="*/ 458 h 2284"/>
                <a:gd name="T48" fmla="*/ 76 w 1845"/>
                <a:gd name="T49" fmla="*/ 534 h 2284"/>
                <a:gd name="T50" fmla="*/ 126 w 1845"/>
                <a:gd name="T51" fmla="*/ 635 h 2284"/>
                <a:gd name="T52" fmla="*/ 190 w 1845"/>
                <a:gd name="T53" fmla="*/ 750 h 2284"/>
                <a:gd name="T54" fmla="*/ 226 w 1845"/>
                <a:gd name="T55" fmla="*/ 811 h 2284"/>
                <a:gd name="T56" fmla="*/ 288 w 1845"/>
                <a:gd name="T57" fmla="*/ 906 h 2284"/>
                <a:gd name="T58" fmla="*/ 356 w 1845"/>
                <a:gd name="T59" fmla="*/ 999 h 2284"/>
                <a:gd name="T60" fmla="*/ 425 w 1845"/>
                <a:gd name="T61" fmla="*/ 1085 h 2284"/>
                <a:gd name="T62" fmla="*/ 491 w 1845"/>
                <a:gd name="T63" fmla="*/ 1163 h 2284"/>
                <a:gd name="T64" fmla="*/ 549 w 1845"/>
                <a:gd name="T65" fmla="*/ 1229 h 2284"/>
                <a:gd name="T66" fmla="*/ 632 w 1845"/>
                <a:gd name="T67" fmla="*/ 1317 h 2284"/>
                <a:gd name="T68" fmla="*/ 872 w 1845"/>
                <a:gd name="T69" fmla="*/ 1561 h 2284"/>
                <a:gd name="T70" fmla="*/ 1163 w 1845"/>
                <a:gd name="T71" fmla="*/ 1840 h 2284"/>
                <a:gd name="T72" fmla="*/ 1446 w 1845"/>
                <a:gd name="T73" fmla="*/ 2093 h 2284"/>
                <a:gd name="T74" fmla="*/ 1662 w 1845"/>
                <a:gd name="T75" fmla="*/ 2257 h 2284"/>
                <a:gd name="T76" fmla="*/ 1728 w 1845"/>
                <a:gd name="T77" fmla="*/ 2284 h 2284"/>
                <a:gd name="T78" fmla="*/ 1795 w 1845"/>
                <a:gd name="T79" fmla="*/ 2169 h 2284"/>
                <a:gd name="T80" fmla="*/ 1823 w 1845"/>
                <a:gd name="T81" fmla="*/ 1870 h 2284"/>
                <a:gd name="T82" fmla="*/ 1830 w 1845"/>
                <a:gd name="T83" fmla="*/ 1507 h 2284"/>
                <a:gd name="T84" fmla="*/ 1830 w 1845"/>
                <a:gd name="T85" fmla="*/ 1198 h 2284"/>
                <a:gd name="T86" fmla="*/ 1845 w 1845"/>
                <a:gd name="T87" fmla="*/ 1063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45" h="2284">
                  <a:moveTo>
                    <a:pt x="1845" y="1063"/>
                  </a:moveTo>
                  <a:lnTo>
                    <a:pt x="1830" y="1051"/>
                  </a:lnTo>
                  <a:lnTo>
                    <a:pt x="1786" y="1018"/>
                  </a:lnTo>
                  <a:lnTo>
                    <a:pt x="1723" y="971"/>
                  </a:lnTo>
                  <a:lnTo>
                    <a:pt x="1645" y="913"/>
                  </a:lnTo>
                  <a:lnTo>
                    <a:pt x="1557" y="847"/>
                  </a:lnTo>
                  <a:lnTo>
                    <a:pt x="1465" y="780"/>
                  </a:lnTo>
                  <a:lnTo>
                    <a:pt x="1375" y="714"/>
                  </a:lnTo>
                  <a:lnTo>
                    <a:pt x="1296" y="655"/>
                  </a:lnTo>
                  <a:lnTo>
                    <a:pt x="1228" y="609"/>
                  </a:lnTo>
                  <a:lnTo>
                    <a:pt x="1183" y="578"/>
                  </a:lnTo>
                  <a:lnTo>
                    <a:pt x="1183" y="578"/>
                  </a:lnTo>
                  <a:lnTo>
                    <a:pt x="1140" y="546"/>
                  </a:lnTo>
                  <a:lnTo>
                    <a:pt x="1083" y="503"/>
                  </a:lnTo>
                  <a:lnTo>
                    <a:pt x="1014" y="448"/>
                  </a:lnTo>
                  <a:lnTo>
                    <a:pt x="938" y="386"/>
                  </a:lnTo>
                  <a:lnTo>
                    <a:pt x="859" y="318"/>
                  </a:lnTo>
                  <a:lnTo>
                    <a:pt x="777" y="251"/>
                  </a:lnTo>
                  <a:lnTo>
                    <a:pt x="701" y="184"/>
                  </a:lnTo>
                  <a:lnTo>
                    <a:pt x="631" y="120"/>
                  </a:lnTo>
                  <a:lnTo>
                    <a:pt x="572" y="64"/>
                  </a:lnTo>
                  <a:lnTo>
                    <a:pt x="527" y="21"/>
                  </a:lnTo>
                  <a:lnTo>
                    <a:pt x="527" y="21"/>
                  </a:lnTo>
                  <a:lnTo>
                    <a:pt x="491" y="0"/>
                  </a:lnTo>
                  <a:lnTo>
                    <a:pt x="444" y="0"/>
                  </a:lnTo>
                  <a:lnTo>
                    <a:pt x="390" y="16"/>
                  </a:lnTo>
                  <a:lnTo>
                    <a:pt x="332" y="45"/>
                  </a:lnTo>
                  <a:lnTo>
                    <a:pt x="269" y="85"/>
                  </a:lnTo>
                  <a:lnTo>
                    <a:pt x="207" y="130"/>
                  </a:lnTo>
                  <a:lnTo>
                    <a:pt x="147" y="180"/>
                  </a:lnTo>
                  <a:lnTo>
                    <a:pt x="93" y="230"/>
                  </a:lnTo>
                  <a:lnTo>
                    <a:pt x="45" y="279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3" y="33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2" y="367"/>
                  </a:lnTo>
                  <a:lnTo>
                    <a:pt x="5" y="377"/>
                  </a:lnTo>
                  <a:lnTo>
                    <a:pt x="8" y="387"/>
                  </a:lnTo>
                  <a:lnTo>
                    <a:pt x="14" y="396"/>
                  </a:lnTo>
                  <a:lnTo>
                    <a:pt x="17" y="403"/>
                  </a:lnTo>
                  <a:lnTo>
                    <a:pt x="19" y="408"/>
                  </a:lnTo>
                  <a:lnTo>
                    <a:pt x="21" y="410"/>
                  </a:lnTo>
                  <a:lnTo>
                    <a:pt x="21" y="410"/>
                  </a:lnTo>
                  <a:lnTo>
                    <a:pt x="22" y="415"/>
                  </a:lnTo>
                  <a:lnTo>
                    <a:pt x="29" y="432"/>
                  </a:lnTo>
                  <a:lnTo>
                    <a:pt x="41" y="458"/>
                  </a:lnTo>
                  <a:lnTo>
                    <a:pt x="57" y="493"/>
                  </a:lnTo>
                  <a:lnTo>
                    <a:pt x="76" y="534"/>
                  </a:lnTo>
                  <a:lnTo>
                    <a:pt x="98" y="581"/>
                  </a:lnTo>
                  <a:lnTo>
                    <a:pt x="126" y="635"/>
                  </a:lnTo>
                  <a:lnTo>
                    <a:pt x="155" y="692"/>
                  </a:lnTo>
                  <a:lnTo>
                    <a:pt x="190" y="750"/>
                  </a:lnTo>
                  <a:lnTo>
                    <a:pt x="226" y="811"/>
                  </a:lnTo>
                  <a:lnTo>
                    <a:pt x="226" y="811"/>
                  </a:lnTo>
                  <a:lnTo>
                    <a:pt x="256" y="859"/>
                  </a:lnTo>
                  <a:lnTo>
                    <a:pt x="288" y="906"/>
                  </a:lnTo>
                  <a:lnTo>
                    <a:pt x="321" y="952"/>
                  </a:lnTo>
                  <a:lnTo>
                    <a:pt x="356" y="999"/>
                  </a:lnTo>
                  <a:lnTo>
                    <a:pt x="390" y="1042"/>
                  </a:lnTo>
                  <a:lnTo>
                    <a:pt x="425" y="1085"/>
                  </a:lnTo>
                  <a:lnTo>
                    <a:pt x="458" y="1125"/>
                  </a:lnTo>
                  <a:lnTo>
                    <a:pt x="491" y="1163"/>
                  </a:lnTo>
                  <a:lnTo>
                    <a:pt x="520" y="1198"/>
                  </a:lnTo>
                  <a:lnTo>
                    <a:pt x="549" y="1229"/>
                  </a:lnTo>
                  <a:lnTo>
                    <a:pt x="549" y="1229"/>
                  </a:lnTo>
                  <a:lnTo>
                    <a:pt x="632" y="1317"/>
                  </a:lnTo>
                  <a:lnTo>
                    <a:pt x="743" y="1431"/>
                  </a:lnTo>
                  <a:lnTo>
                    <a:pt x="872" y="1561"/>
                  </a:lnTo>
                  <a:lnTo>
                    <a:pt x="1016" y="1700"/>
                  </a:lnTo>
                  <a:lnTo>
                    <a:pt x="1163" y="1840"/>
                  </a:lnTo>
                  <a:lnTo>
                    <a:pt x="1310" y="1973"/>
                  </a:lnTo>
                  <a:lnTo>
                    <a:pt x="1446" y="2093"/>
                  </a:lnTo>
                  <a:lnTo>
                    <a:pt x="1565" y="2189"/>
                  </a:lnTo>
                  <a:lnTo>
                    <a:pt x="1662" y="2257"/>
                  </a:lnTo>
                  <a:lnTo>
                    <a:pt x="1728" y="2284"/>
                  </a:lnTo>
                  <a:lnTo>
                    <a:pt x="1728" y="2284"/>
                  </a:lnTo>
                  <a:lnTo>
                    <a:pt x="1767" y="2257"/>
                  </a:lnTo>
                  <a:lnTo>
                    <a:pt x="1795" y="2169"/>
                  </a:lnTo>
                  <a:lnTo>
                    <a:pt x="1814" y="2036"/>
                  </a:lnTo>
                  <a:lnTo>
                    <a:pt x="1823" y="1870"/>
                  </a:lnTo>
                  <a:lnTo>
                    <a:pt x="1828" y="1690"/>
                  </a:lnTo>
                  <a:lnTo>
                    <a:pt x="1830" y="1507"/>
                  </a:lnTo>
                  <a:lnTo>
                    <a:pt x="1830" y="1339"/>
                  </a:lnTo>
                  <a:lnTo>
                    <a:pt x="1830" y="1198"/>
                  </a:lnTo>
                  <a:lnTo>
                    <a:pt x="1835" y="1101"/>
                  </a:lnTo>
                  <a:lnTo>
                    <a:pt x="1845" y="1063"/>
                  </a:lnTo>
                  <a:lnTo>
                    <a:pt x="1845" y="1063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9" name="Freeform 39">
              <a:extLst>
                <a:ext uri="{FF2B5EF4-FFF2-40B4-BE49-F238E27FC236}">
                  <a16:creationId xmlns:a16="http://schemas.microsoft.com/office/drawing/2014/main" id="{A05258A9-791B-2379-880B-AD67F7FCC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44"/>
              <a:ext cx="224" cy="239"/>
            </a:xfrm>
            <a:custGeom>
              <a:avLst/>
              <a:gdLst>
                <a:gd name="T0" fmla="*/ 55 w 448"/>
                <a:gd name="T1" fmla="*/ 1 h 478"/>
                <a:gd name="T2" fmla="*/ 52 w 448"/>
                <a:gd name="T3" fmla="*/ 10 h 478"/>
                <a:gd name="T4" fmla="*/ 43 w 448"/>
                <a:gd name="T5" fmla="*/ 27 h 478"/>
                <a:gd name="T6" fmla="*/ 38 w 448"/>
                <a:gd name="T7" fmla="*/ 39 h 478"/>
                <a:gd name="T8" fmla="*/ 38 w 448"/>
                <a:gd name="T9" fmla="*/ 58 h 478"/>
                <a:gd name="T10" fmla="*/ 42 w 448"/>
                <a:gd name="T11" fmla="*/ 90 h 478"/>
                <a:gd name="T12" fmla="*/ 50 w 448"/>
                <a:gd name="T13" fmla="*/ 121 h 478"/>
                <a:gd name="T14" fmla="*/ 54 w 448"/>
                <a:gd name="T15" fmla="*/ 131 h 478"/>
                <a:gd name="T16" fmla="*/ 45 w 448"/>
                <a:gd name="T17" fmla="*/ 119 h 478"/>
                <a:gd name="T18" fmla="*/ 29 w 448"/>
                <a:gd name="T19" fmla="*/ 105 h 478"/>
                <a:gd name="T20" fmla="*/ 16 w 448"/>
                <a:gd name="T21" fmla="*/ 121 h 478"/>
                <a:gd name="T22" fmla="*/ 9 w 448"/>
                <a:gd name="T23" fmla="*/ 152 h 478"/>
                <a:gd name="T24" fmla="*/ 2 w 448"/>
                <a:gd name="T25" fmla="*/ 202 h 478"/>
                <a:gd name="T26" fmla="*/ 0 w 448"/>
                <a:gd name="T27" fmla="*/ 254 h 478"/>
                <a:gd name="T28" fmla="*/ 0 w 448"/>
                <a:gd name="T29" fmla="*/ 287 h 478"/>
                <a:gd name="T30" fmla="*/ 12 w 448"/>
                <a:gd name="T31" fmla="*/ 340 h 478"/>
                <a:gd name="T32" fmla="*/ 40 w 448"/>
                <a:gd name="T33" fmla="*/ 382 h 478"/>
                <a:gd name="T34" fmla="*/ 80 w 448"/>
                <a:gd name="T35" fmla="*/ 407 h 478"/>
                <a:gd name="T36" fmla="*/ 97 w 448"/>
                <a:gd name="T37" fmla="*/ 414 h 478"/>
                <a:gd name="T38" fmla="*/ 107 w 448"/>
                <a:gd name="T39" fmla="*/ 437 h 478"/>
                <a:gd name="T40" fmla="*/ 135 w 448"/>
                <a:gd name="T41" fmla="*/ 464 h 478"/>
                <a:gd name="T42" fmla="*/ 185 w 448"/>
                <a:gd name="T43" fmla="*/ 478 h 478"/>
                <a:gd name="T44" fmla="*/ 204 w 448"/>
                <a:gd name="T45" fmla="*/ 470 h 478"/>
                <a:gd name="T46" fmla="*/ 237 w 448"/>
                <a:gd name="T47" fmla="*/ 437 h 478"/>
                <a:gd name="T48" fmla="*/ 264 w 448"/>
                <a:gd name="T49" fmla="*/ 406 h 478"/>
                <a:gd name="T50" fmla="*/ 278 w 448"/>
                <a:gd name="T51" fmla="*/ 399 h 478"/>
                <a:gd name="T52" fmla="*/ 320 w 448"/>
                <a:gd name="T53" fmla="*/ 407 h 478"/>
                <a:gd name="T54" fmla="*/ 334 w 448"/>
                <a:gd name="T55" fmla="*/ 416 h 478"/>
                <a:gd name="T56" fmla="*/ 340 w 448"/>
                <a:gd name="T57" fmla="*/ 430 h 478"/>
                <a:gd name="T58" fmla="*/ 353 w 448"/>
                <a:gd name="T59" fmla="*/ 440 h 478"/>
                <a:gd name="T60" fmla="*/ 372 w 448"/>
                <a:gd name="T61" fmla="*/ 452 h 478"/>
                <a:gd name="T62" fmla="*/ 394 w 448"/>
                <a:gd name="T63" fmla="*/ 459 h 478"/>
                <a:gd name="T64" fmla="*/ 413 w 448"/>
                <a:gd name="T65" fmla="*/ 456 h 478"/>
                <a:gd name="T66" fmla="*/ 422 w 448"/>
                <a:gd name="T67" fmla="*/ 451 h 478"/>
                <a:gd name="T68" fmla="*/ 427 w 448"/>
                <a:gd name="T69" fmla="*/ 437 h 478"/>
                <a:gd name="T70" fmla="*/ 427 w 448"/>
                <a:gd name="T71" fmla="*/ 420 h 478"/>
                <a:gd name="T72" fmla="*/ 423 w 448"/>
                <a:gd name="T73" fmla="*/ 409 h 478"/>
                <a:gd name="T74" fmla="*/ 444 w 448"/>
                <a:gd name="T75" fmla="*/ 399 h 478"/>
                <a:gd name="T76" fmla="*/ 448 w 448"/>
                <a:gd name="T77" fmla="*/ 385 h 478"/>
                <a:gd name="T78" fmla="*/ 442 w 448"/>
                <a:gd name="T79" fmla="*/ 373 h 478"/>
                <a:gd name="T80" fmla="*/ 425 w 448"/>
                <a:gd name="T81" fmla="*/ 352 h 478"/>
                <a:gd name="T82" fmla="*/ 299 w 448"/>
                <a:gd name="T83" fmla="*/ 226 h 478"/>
                <a:gd name="T84" fmla="*/ 137 w 448"/>
                <a:gd name="T85" fmla="*/ 74 h 478"/>
                <a:gd name="T86" fmla="*/ 57 w 448"/>
                <a:gd name="T8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8" h="478">
                  <a:moveTo>
                    <a:pt x="57" y="0"/>
                  </a:moveTo>
                  <a:lnTo>
                    <a:pt x="55" y="0"/>
                  </a:lnTo>
                  <a:lnTo>
                    <a:pt x="55" y="1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2" y="10"/>
                  </a:lnTo>
                  <a:lnTo>
                    <a:pt x="48" y="15"/>
                  </a:lnTo>
                  <a:lnTo>
                    <a:pt x="47" y="20"/>
                  </a:lnTo>
                  <a:lnTo>
                    <a:pt x="43" y="27"/>
                  </a:lnTo>
                  <a:lnTo>
                    <a:pt x="42" y="33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6" y="45"/>
                  </a:lnTo>
                  <a:lnTo>
                    <a:pt x="36" y="52"/>
                  </a:lnTo>
                  <a:lnTo>
                    <a:pt x="38" y="58"/>
                  </a:lnTo>
                  <a:lnTo>
                    <a:pt x="38" y="69"/>
                  </a:lnTo>
                  <a:lnTo>
                    <a:pt x="40" y="77"/>
                  </a:lnTo>
                  <a:lnTo>
                    <a:pt x="42" y="90"/>
                  </a:lnTo>
                  <a:lnTo>
                    <a:pt x="45" y="100"/>
                  </a:lnTo>
                  <a:lnTo>
                    <a:pt x="48" y="110"/>
                  </a:lnTo>
                  <a:lnTo>
                    <a:pt x="50" y="12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2" y="128"/>
                  </a:lnTo>
                  <a:lnTo>
                    <a:pt x="50" y="124"/>
                  </a:lnTo>
                  <a:lnTo>
                    <a:pt x="45" y="119"/>
                  </a:lnTo>
                  <a:lnTo>
                    <a:pt x="40" y="112"/>
                  </a:lnTo>
                  <a:lnTo>
                    <a:pt x="35" y="109"/>
                  </a:lnTo>
                  <a:lnTo>
                    <a:pt x="29" y="105"/>
                  </a:lnTo>
                  <a:lnTo>
                    <a:pt x="24" y="107"/>
                  </a:lnTo>
                  <a:lnTo>
                    <a:pt x="19" y="110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0" y="136"/>
                  </a:lnTo>
                  <a:lnTo>
                    <a:pt x="9" y="152"/>
                  </a:lnTo>
                  <a:lnTo>
                    <a:pt x="5" y="169"/>
                  </a:lnTo>
                  <a:lnTo>
                    <a:pt x="4" y="186"/>
                  </a:lnTo>
                  <a:lnTo>
                    <a:pt x="2" y="202"/>
                  </a:lnTo>
                  <a:lnTo>
                    <a:pt x="0" y="219"/>
                  </a:lnTo>
                  <a:lnTo>
                    <a:pt x="0" y="236"/>
                  </a:lnTo>
                  <a:lnTo>
                    <a:pt x="0" y="254"/>
                  </a:lnTo>
                  <a:lnTo>
                    <a:pt x="0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4" y="306"/>
                  </a:lnTo>
                  <a:lnTo>
                    <a:pt x="7" y="323"/>
                  </a:lnTo>
                  <a:lnTo>
                    <a:pt x="12" y="340"/>
                  </a:lnTo>
                  <a:lnTo>
                    <a:pt x="19" y="354"/>
                  </a:lnTo>
                  <a:lnTo>
                    <a:pt x="28" y="368"/>
                  </a:lnTo>
                  <a:lnTo>
                    <a:pt x="40" y="382"/>
                  </a:lnTo>
                  <a:lnTo>
                    <a:pt x="52" y="392"/>
                  </a:lnTo>
                  <a:lnTo>
                    <a:pt x="64" y="401"/>
                  </a:lnTo>
                  <a:lnTo>
                    <a:pt x="80" y="407"/>
                  </a:lnTo>
                  <a:lnTo>
                    <a:pt x="95" y="413"/>
                  </a:lnTo>
                  <a:lnTo>
                    <a:pt x="95" y="413"/>
                  </a:lnTo>
                  <a:lnTo>
                    <a:pt x="97" y="414"/>
                  </a:lnTo>
                  <a:lnTo>
                    <a:pt x="99" y="420"/>
                  </a:lnTo>
                  <a:lnTo>
                    <a:pt x="102" y="426"/>
                  </a:lnTo>
                  <a:lnTo>
                    <a:pt x="107" y="437"/>
                  </a:lnTo>
                  <a:lnTo>
                    <a:pt x="114" y="445"/>
                  </a:lnTo>
                  <a:lnTo>
                    <a:pt x="123" y="456"/>
                  </a:lnTo>
                  <a:lnTo>
                    <a:pt x="135" y="464"/>
                  </a:lnTo>
                  <a:lnTo>
                    <a:pt x="149" y="473"/>
                  </a:lnTo>
                  <a:lnTo>
                    <a:pt x="164" y="477"/>
                  </a:lnTo>
                  <a:lnTo>
                    <a:pt x="185" y="478"/>
                  </a:lnTo>
                  <a:lnTo>
                    <a:pt x="185" y="478"/>
                  </a:lnTo>
                  <a:lnTo>
                    <a:pt x="194" y="475"/>
                  </a:lnTo>
                  <a:lnTo>
                    <a:pt x="204" y="470"/>
                  </a:lnTo>
                  <a:lnTo>
                    <a:pt x="214" y="459"/>
                  </a:lnTo>
                  <a:lnTo>
                    <a:pt x="225" y="449"/>
                  </a:lnTo>
                  <a:lnTo>
                    <a:pt x="237" y="437"/>
                  </a:lnTo>
                  <a:lnTo>
                    <a:pt x="247" y="425"/>
                  </a:lnTo>
                  <a:lnTo>
                    <a:pt x="256" y="414"/>
                  </a:lnTo>
                  <a:lnTo>
                    <a:pt x="264" y="406"/>
                  </a:lnTo>
                  <a:lnTo>
                    <a:pt x="273" y="401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97" y="402"/>
                  </a:lnTo>
                  <a:lnTo>
                    <a:pt x="311" y="404"/>
                  </a:lnTo>
                  <a:lnTo>
                    <a:pt x="320" y="407"/>
                  </a:lnTo>
                  <a:lnTo>
                    <a:pt x="327" y="409"/>
                  </a:lnTo>
                  <a:lnTo>
                    <a:pt x="330" y="413"/>
                  </a:lnTo>
                  <a:lnTo>
                    <a:pt x="334" y="416"/>
                  </a:lnTo>
                  <a:lnTo>
                    <a:pt x="335" y="420"/>
                  </a:lnTo>
                  <a:lnTo>
                    <a:pt x="337" y="425"/>
                  </a:lnTo>
                  <a:lnTo>
                    <a:pt x="340" y="430"/>
                  </a:lnTo>
                  <a:lnTo>
                    <a:pt x="346" y="435"/>
                  </a:lnTo>
                  <a:lnTo>
                    <a:pt x="346" y="435"/>
                  </a:lnTo>
                  <a:lnTo>
                    <a:pt x="353" y="440"/>
                  </a:lnTo>
                  <a:lnTo>
                    <a:pt x="358" y="445"/>
                  </a:lnTo>
                  <a:lnTo>
                    <a:pt x="365" y="449"/>
                  </a:lnTo>
                  <a:lnTo>
                    <a:pt x="372" y="452"/>
                  </a:lnTo>
                  <a:lnTo>
                    <a:pt x="380" y="456"/>
                  </a:lnTo>
                  <a:lnTo>
                    <a:pt x="387" y="458"/>
                  </a:lnTo>
                  <a:lnTo>
                    <a:pt x="394" y="459"/>
                  </a:lnTo>
                  <a:lnTo>
                    <a:pt x="401" y="459"/>
                  </a:lnTo>
                  <a:lnTo>
                    <a:pt x="408" y="458"/>
                  </a:lnTo>
                  <a:lnTo>
                    <a:pt x="413" y="456"/>
                  </a:lnTo>
                  <a:lnTo>
                    <a:pt x="413" y="456"/>
                  </a:lnTo>
                  <a:lnTo>
                    <a:pt x="418" y="454"/>
                  </a:lnTo>
                  <a:lnTo>
                    <a:pt x="422" y="451"/>
                  </a:lnTo>
                  <a:lnTo>
                    <a:pt x="423" y="445"/>
                  </a:lnTo>
                  <a:lnTo>
                    <a:pt x="425" y="442"/>
                  </a:lnTo>
                  <a:lnTo>
                    <a:pt x="427" y="437"/>
                  </a:lnTo>
                  <a:lnTo>
                    <a:pt x="427" y="432"/>
                  </a:lnTo>
                  <a:lnTo>
                    <a:pt x="427" y="425"/>
                  </a:lnTo>
                  <a:lnTo>
                    <a:pt x="427" y="420"/>
                  </a:lnTo>
                  <a:lnTo>
                    <a:pt x="425" y="414"/>
                  </a:lnTo>
                  <a:lnTo>
                    <a:pt x="423" y="409"/>
                  </a:lnTo>
                  <a:lnTo>
                    <a:pt x="423" y="409"/>
                  </a:lnTo>
                  <a:lnTo>
                    <a:pt x="432" y="406"/>
                  </a:lnTo>
                  <a:lnTo>
                    <a:pt x="439" y="402"/>
                  </a:lnTo>
                  <a:lnTo>
                    <a:pt x="444" y="399"/>
                  </a:lnTo>
                  <a:lnTo>
                    <a:pt x="446" y="395"/>
                  </a:lnTo>
                  <a:lnTo>
                    <a:pt x="448" y="390"/>
                  </a:lnTo>
                  <a:lnTo>
                    <a:pt x="448" y="385"/>
                  </a:lnTo>
                  <a:lnTo>
                    <a:pt x="446" y="382"/>
                  </a:lnTo>
                  <a:lnTo>
                    <a:pt x="444" y="376"/>
                  </a:lnTo>
                  <a:lnTo>
                    <a:pt x="442" y="373"/>
                  </a:lnTo>
                  <a:lnTo>
                    <a:pt x="441" y="369"/>
                  </a:lnTo>
                  <a:lnTo>
                    <a:pt x="441" y="369"/>
                  </a:lnTo>
                  <a:lnTo>
                    <a:pt x="425" y="352"/>
                  </a:lnTo>
                  <a:lnTo>
                    <a:pt x="394" y="319"/>
                  </a:lnTo>
                  <a:lnTo>
                    <a:pt x="351" y="276"/>
                  </a:lnTo>
                  <a:lnTo>
                    <a:pt x="299" y="226"/>
                  </a:lnTo>
                  <a:lnTo>
                    <a:pt x="242" y="173"/>
                  </a:lnTo>
                  <a:lnTo>
                    <a:pt x="187" y="121"/>
                  </a:lnTo>
                  <a:lnTo>
                    <a:pt x="137" y="74"/>
                  </a:lnTo>
                  <a:lnTo>
                    <a:pt x="95" y="36"/>
                  </a:lnTo>
                  <a:lnTo>
                    <a:pt x="67" y="1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0" name="Freeform 40">
              <a:extLst>
                <a:ext uri="{FF2B5EF4-FFF2-40B4-BE49-F238E27FC236}">
                  <a16:creationId xmlns:a16="http://schemas.microsoft.com/office/drawing/2014/main" id="{91A453D0-52A5-370D-9DEE-8E9C3303C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44"/>
              <a:ext cx="224" cy="239"/>
            </a:xfrm>
            <a:custGeom>
              <a:avLst/>
              <a:gdLst>
                <a:gd name="T0" fmla="*/ 55 w 448"/>
                <a:gd name="T1" fmla="*/ 1 h 478"/>
                <a:gd name="T2" fmla="*/ 52 w 448"/>
                <a:gd name="T3" fmla="*/ 10 h 478"/>
                <a:gd name="T4" fmla="*/ 43 w 448"/>
                <a:gd name="T5" fmla="*/ 27 h 478"/>
                <a:gd name="T6" fmla="*/ 38 w 448"/>
                <a:gd name="T7" fmla="*/ 39 h 478"/>
                <a:gd name="T8" fmla="*/ 38 w 448"/>
                <a:gd name="T9" fmla="*/ 58 h 478"/>
                <a:gd name="T10" fmla="*/ 42 w 448"/>
                <a:gd name="T11" fmla="*/ 90 h 478"/>
                <a:gd name="T12" fmla="*/ 50 w 448"/>
                <a:gd name="T13" fmla="*/ 121 h 478"/>
                <a:gd name="T14" fmla="*/ 54 w 448"/>
                <a:gd name="T15" fmla="*/ 131 h 478"/>
                <a:gd name="T16" fmla="*/ 45 w 448"/>
                <a:gd name="T17" fmla="*/ 119 h 478"/>
                <a:gd name="T18" fmla="*/ 29 w 448"/>
                <a:gd name="T19" fmla="*/ 105 h 478"/>
                <a:gd name="T20" fmla="*/ 16 w 448"/>
                <a:gd name="T21" fmla="*/ 121 h 478"/>
                <a:gd name="T22" fmla="*/ 9 w 448"/>
                <a:gd name="T23" fmla="*/ 152 h 478"/>
                <a:gd name="T24" fmla="*/ 2 w 448"/>
                <a:gd name="T25" fmla="*/ 202 h 478"/>
                <a:gd name="T26" fmla="*/ 0 w 448"/>
                <a:gd name="T27" fmla="*/ 254 h 478"/>
                <a:gd name="T28" fmla="*/ 0 w 448"/>
                <a:gd name="T29" fmla="*/ 287 h 478"/>
                <a:gd name="T30" fmla="*/ 12 w 448"/>
                <a:gd name="T31" fmla="*/ 340 h 478"/>
                <a:gd name="T32" fmla="*/ 40 w 448"/>
                <a:gd name="T33" fmla="*/ 382 h 478"/>
                <a:gd name="T34" fmla="*/ 80 w 448"/>
                <a:gd name="T35" fmla="*/ 407 h 478"/>
                <a:gd name="T36" fmla="*/ 97 w 448"/>
                <a:gd name="T37" fmla="*/ 414 h 478"/>
                <a:gd name="T38" fmla="*/ 107 w 448"/>
                <a:gd name="T39" fmla="*/ 437 h 478"/>
                <a:gd name="T40" fmla="*/ 135 w 448"/>
                <a:gd name="T41" fmla="*/ 464 h 478"/>
                <a:gd name="T42" fmla="*/ 185 w 448"/>
                <a:gd name="T43" fmla="*/ 478 h 478"/>
                <a:gd name="T44" fmla="*/ 204 w 448"/>
                <a:gd name="T45" fmla="*/ 470 h 478"/>
                <a:gd name="T46" fmla="*/ 237 w 448"/>
                <a:gd name="T47" fmla="*/ 437 h 478"/>
                <a:gd name="T48" fmla="*/ 264 w 448"/>
                <a:gd name="T49" fmla="*/ 406 h 478"/>
                <a:gd name="T50" fmla="*/ 278 w 448"/>
                <a:gd name="T51" fmla="*/ 399 h 478"/>
                <a:gd name="T52" fmla="*/ 320 w 448"/>
                <a:gd name="T53" fmla="*/ 407 h 478"/>
                <a:gd name="T54" fmla="*/ 334 w 448"/>
                <a:gd name="T55" fmla="*/ 416 h 478"/>
                <a:gd name="T56" fmla="*/ 340 w 448"/>
                <a:gd name="T57" fmla="*/ 430 h 478"/>
                <a:gd name="T58" fmla="*/ 353 w 448"/>
                <a:gd name="T59" fmla="*/ 440 h 478"/>
                <a:gd name="T60" fmla="*/ 372 w 448"/>
                <a:gd name="T61" fmla="*/ 452 h 478"/>
                <a:gd name="T62" fmla="*/ 394 w 448"/>
                <a:gd name="T63" fmla="*/ 459 h 478"/>
                <a:gd name="T64" fmla="*/ 413 w 448"/>
                <a:gd name="T65" fmla="*/ 456 h 478"/>
                <a:gd name="T66" fmla="*/ 422 w 448"/>
                <a:gd name="T67" fmla="*/ 451 h 478"/>
                <a:gd name="T68" fmla="*/ 427 w 448"/>
                <a:gd name="T69" fmla="*/ 437 h 478"/>
                <a:gd name="T70" fmla="*/ 427 w 448"/>
                <a:gd name="T71" fmla="*/ 420 h 478"/>
                <a:gd name="T72" fmla="*/ 423 w 448"/>
                <a:gd name="T73" fmla="*/ 409 h 478"/>
                <a:gd name="T74" fmla="*/ 444 w 448"/>
                <a:gd name="T75" fmla="*/ 399 h 478"/>
                <a:gd name="T76" fmla="*/ 448 w 448"/>
                <a:gd name="T77" fmla="*/ 385 h 478"/>
                <a:gd name="T78" fmla="*/ 442 w 448"/>
                <a:gd name="T79" fmla="*/ 373 h 478"/>
                <a:gd name="T80" fmla="*/ 425 w 448"/>
                <a:gd name="T81" fmla="*/ 352 h 478"/>
                <a:gd name="T82" fmla="*/ 299 w 448"/>
                <a:gd name="T83" fmla="*/ 226 h 478"/>
                <a:gd name="T84" fmla="*/ 137 w 448"/>
                <a:gd name="T85" fmla="*/ 74 h 478"/>
                <a:gd name="T86" fmla="*/ 57 w 448"/>
                <a:gd name="T8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8" h="478">
                  <a:moveTo>
                    <a:pt x="57" y="0"/>
                  </a:moveTo>
                  <a:lnTo>
                    <a:pt x="55" y="0"/>
                  </a:lnTo>
                  <a:lnTo>
                    <a:pt x="55" y="1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2" y="10"/>
                  </a:lnTo>
                  <a:lnTo>
                    <a:pt x="48" y="15"/>
                  </a:lnTo>
                  <a:lnTo>
                    <a:pt x="47" y="20"/>
                  </a:lnTo>
                  <a:lnTo>
                    <a:pt x="43" y="27"/>
                  </a:lnTo>
                  <a:lnTo>
                    <a:pt x="42" y="33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6" y="45"/>
                  </a:lnTo>
                  <a:lnTo>
                    <a:pt x="36" y="52"/>
                  </a:lnTo>
                  <a:lnTo>
                    <a:pt x="38" y="58"/>
                  </a:lnTo>
                  <a:lnTo>
                    <a:pt x="38" y="69"/>
                  </a:lnTo>
                  <a:lnTo>
                    <a:pt x="40" y="77"/>
                  </a:lnTo>
                  <a:lnTo>
                    <a:pt x="42" y="90"/>
                  </a:lnTo>
                  <a:lnTo>
                    <a:pt x="45" y="100"/>
                  </a:lnTo>
                  <a:lnTo>
                    <a:pt x="48" y="110"/>
                  </a:lnTo>
                  <a:lnTo>
                    <a:pt x="50" y="12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2" y="128"/>
                  </a:lnTo>
                  <a:lnTo>
                    <a:pt x="50" y="124"/>
                  </a:lnTo>
                  <a:lnTo>
                    <a:pt x="45" y="119"/>
                  </a:lnTo>
                  <a:lnTo>
                    <a:pt x="40" y="112"/>
                  </a:lnTo>
                  <a:lnTo>
                    <a:pt x="35" y="109"/>
                  </a:lnTo>
                  <a:lnTo>
                    <a:pt x="29" y="105"/>
                  </a:lnTo>
                  <a:lnTo>
                    <a:pt x="24" y="107"/>
                  </a:lnTo>
                  <a:lnTo>
                    <a:pt x="19" y="110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0" y="136"/>
                  </a:lnTo>
                  <a:lnTo>
                    <a:pt x="9" y="152"/>
                  </a:lnTo>
                  <a:lnTo>
                    <a:pt x="5" y="169"/>
                  </a:lnTo>
                  <a:lnTo>
                    <a:pt x="4" y="186"/>
                  </a:lnTo>
                  <a:lnTo>
                    <a:pt x="2" y="202"/>
                  </a:lnTo>
                  <a:lnTo>
                    <a:pt x="0" y="219"/>
                  </a:lnTo>
                  <a:lnTo>
                    <a:pt x="0" y="236"/>
                  </a:lnTo>
                  <a:lnTo>
                    <a:pt x="0" y="254"/>
                  </a:lnTo>
                  <a:lnTo>
                    <a:pt x="0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4" y="306"/>
                  </a:lnTo>
                  <a:lnTo>
                    <a:pt x="7" y="323"/>
                  </a:lnTo>
                  <a:lnTo>
                    <a:pt x="12" y="340"/>
                  </a:lnTo>
                  <a:lnTo>
                    <a:pt x="19" y="354"/>
                  </a:lnTo>
                  <a:lnTo>
                    <a:pt x="28" y="368"/>
                  </a:lnTo>
                  <a:lnTo>
                    <a:pt x="40" y="382"/>
                  </a:lnTo>
                  <a:lnTo>
                    <a:pt x="52" y="392"/>
                  </a:lnTo>
                  <a:lnTo>
                    <a:pt x="64" y="401"/>
                  </a:lnTo>
                  <a:lnTo>
                    <a:pt x="80" y="407"/>
                  </a:lnTo>
                  <a:lnTo>
                    <a:pt x="95" y="413"/>
                  </a:lnTo>
                  <a:lnTo>
                    <a:pt x="95" y="413"/>
                  </a:lnTo>
                  <a:lnTo>
                    <a:pt x="97" y="414"/>
                  </a:lnTo>
                  <a:lnTo>
                    <a:pt x="99" y="420"/>
                  </a:lnTo>
                  <a:lnTo>
                    <a:pt x="102" y="426"/>
                  </a:lnTo>
                  <a:lnTo>
                    <a:pt x="107" y="437"/>
                  </a:lnTo>
                  <a:lnTo>
                    <a:pt x="114" y="445"/>
                  </a:lnTo>
                  <a:lnTo>
                    <a:pt x="123" y="456"/>
                  </a:lnTo>
                  <a:lnTo>
                    <a:pt x="135" y="464"/>
                  </a:lnTo>
                  <a:lnTo>
                    <a:pt x="149" y="473"/>
                  </a:lnTo>
                  <a:lnTo>
                    <a:pt x="164" y="477"/>
                  </a:lnTo>
                  <a:lnTo>
                    <a:pt x="185" y="478"/>
                  </a:lnTo>
                  <a:lnTo>
                    <a:pt x="185" y="478"/>
                  </a:lnTo>
                  <a:lnTo>
                    <a:pt x="194" y="475"/>
                  </a:lnTo>
                  <a:lnTo>
                    <a:pt x="204" y="470"/>
                  </a:lnTo>
                  <a:lnTo>
                    <a:pt x="214" y="459"/>
                  </a:lnTo>
                  <a:lnTo>
                    <a:pt x="225" y="449"/>
                  </a:lnTo>
                  <a:lnTo>
                    <a:pt x="237" y="437"/>
                  </a:lnTo>
                  <a:lnTo>
                    <a:pt x="247" y="425"/>
                  </a:lnTo>
                  <a:lnTo>
                    <a:pt x="256" y="414"/>
                  </a:lnTo>
                  <a:lnTo>
                    <a:pt x="264" y="406"/>
                  </a:lnTo>
                  <a:lnTo>
                    <a:pt x="273" y="401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97" y="402"/>
                  </a:lnTo>
                  <a:lnTo>
                    <a:pt x="311" y="404"/>
                  </a:lnTo>
                  <a:lnTo>
                    <a:pt x="320" y="407"/>
                  </a:lnTo>
                  <a:lnTo>
                    <a:pt x="327" y="409"/>
                  </a:lnTo>
                  <a:lnTo>
                    <a:pt x="330" y="413"/>
                  </a:lnTo>
                  <a:lnTo>
                    <a:pt x="334" y="416"/>
                  </a:lnTo>
                  <a:lnTo>
                    <a:pt x="335" y="420"/>
                  </a:lnTo>
                  <a:lnTo>
                    <a:pt x="337" y="425"/>
                  </a:lnTo>
                  <a:lnTo>
                    <a:pt x="340" y="430"/>
                  </a:lnTo>
                  <a:lnTo>
                    <a:pt x="346" y="435"/>
                  </a:lnTo>
                  <a:lnTo>
                    <a:pt x="346" y="435"/>
                  </a:lnTo>
                  <a:lnTo>
                    <a:pt x="353" y="440"/>
                  </a:lnTo>
                  <a:lnTo>
                    <a:pt x="358" y="445"/>
                  </a:lnTo>
                  <a:lnTo>
                    <a:pt x="365" y="449"/>
                  </a:lnTo>
                  <a:lnTo>
                    <a:pt x="372" y="452"/>
                  </a:lnTo>
                  <a:lnTo>
                    <a:pt x="380" y="456"/>
                  </a:lnTo>
                  <a:lnTo>
                    <a:pt x="387" y="458"/>
                  </a:lnTo>
                  <a:lnTo>
                    <a:pt x="394" y="459"/>
                  </a:lnTo>
                  <a:lnTo>
                    <a:pt x="401" y="459"/>
                  </a:lnTo>
                  <a:lnTo>
                    <a:pt x="408" y="458"/>
                  </a:lnTo>
                  <a:lnTo>
                    <a:pt x="413" y="456"/>
                  </a:lnTo>
                  <a:lnTo>
                    <a:pt x="413" y="456"/>
                  </a:lnTo>
                  <a:lnTo>
                    <a:pt x="418" y="454"/>
                  </a:lnTo>
                  <a:lnTo>
                    <a:pt x="422" y="451"/>
                  </a:lnTo>
                  <a:lnTo>
                    <a:pt x="423" y="445"/>
                  </a:lnTo>
                  <a:lnTo>
                    <a:pt x="425" y="442"/>
                  </a:lnTo>
                  <a:lnTo>
                    <a:pt x="427" y="437"/>
                  </a:lnTo>
                  <a:lnTo>
                    <a:pt x="427" y="432"/>
                  </a:lnTo>
                  <a:lnTo>
                    <a:pt x="427" y="425"/>
                  </a:lnTo>
                  <a:lnTo>
                    <a:pt x="427" y="420"/>
                  </a:lnTo>
                  <a:lnTo>
                    <a:pt x="425" y="414"/>
                  </a:lnTo>
                  <a:lnTo>
                    <a:pt x="423" y="409"/>
                  </a:lnTo>
                  <a:lnTo>
                    <a:pt x="423" y="409"/>
                  </a:lnTo>
                  <a:lnTo>
                    <a:pt x="432" y="406"/>
                  </a:lnTo>
                  <a:lnTo>
                    <a:pt x="439" y="402"/>
                  </a:lnTo>
                  <a:lnTo>
                    <a:pt x="444" y="399"/>
                  </a:lnTo>
                  <a:lnTo>
                    <a:pt x="446" y="395"/>
                  </a:lnTo>
                  <a:lnTo>
                    <a:pt x="448" y="390"/>
                  </a:lnTo>
                  <a:lnTo>
                    <a:pt x="448" y="385"/>
                  </a:lnTo>
                  <a:lnTo>
                    <a:pt x="446" y="382"/>
                  </a:lnTo>
                  <a:lnTo>
                    <a:pt x="444" y="376"/>
                  </a:lnTo>
                  <a:lnTo>
                    <a:pt x="442" y="373"/>
                  </a:lnTo>
                  <a:lnTo>
                    <a:pt x="441" y="369"/>
                  </a:lnTo>
                  <a:lnTo>
                    <a:pt x="441" y="369"/>
                  </a:lnTo>
                  <a:lnTo>
                    <a:pt x="425" y="352"/>
                  </a:lnTo>
                  <a:lnTo>
                    <a:pt x="394" y="319"/>
                  </a:lnTo>
                  <a:lnTo>
                    <a:pt x="351" y="276"/>
                  </a:lnTo>
                  <a:lnTo>
                    <a:pt x="299" y="226"/>
                  </a:lnTo>
                  <a:lnTo>
                    <a:pt x="242" y="173"/>
                  </a:lnTo>
                  <a:lnTo>
                    <a:pt x="187" y="121"/>
                  </a:lnTo>
                  <a:lnTo>
                    <a:pt x="137" y="74"/>
                  </a:lnTo>
                  <a:lnTo>
                    <a:pt x="95" y="36"/>
                  </a:lnTo>
                  <a:lnTo>
                    <a:pt x="67" y="10"/>
                  </a:lnTo>
                  <a:lnTo>
                    <a:pt x="57" y="0"/>
                  </a:lnTo>
                  <a:lnTo>
                    <a:pt x="57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1" name="Freeform 41">
              <a:extLst>
                <a:ext uri="{FF2B5EF4-FFF2-40B4-BE49-F238E27FC236}">
                  <a16:creationId xmlns:a16="http://schemas.microsoft.com/office/drawing/2014/main" id="{7FF795EF-17D0-6B04-35EA-684B7243F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033"/>
              <a:ext cx="276" cy="158"/>
            </a:xfrm>
            <a:custGeom>
              <a:avLst/>
              <a:gdLst>
                <a:gd name="T0" fmla="*/ 0 w 551"/>
                <a:gd name="T1" fmla="*/ 5 h 316"/>
                <a:gd name="T2" fmla="*/ 3 w 551"/>
                <a:gd name="T3" fmla="*/ 34 h 316"/>
                <a:gd name="T4" fmla="*/ 17 w 551"/>
                <a:gd name="T5" fmla="*/ 79 h 316"/>
                <a:gd name="T6" fmla="*/ 48 w 551"/>
                <a:gd name="T7" fmla="*/ 128 h 316"/>
                <a:gd name="T8" fmla="*/ 107 w 551"/>
                <a:gd name="T9" fmla="*/ 166 h 316"/>
                <a:gd name="T10" fmla="*/ 148 w 551"/>
                <a:gd name="T11" fmla="*/ 176 h 316"/>
                <a:gd name="T12" fmla="*/ 211 w 551"/>
                <a:gd name="T13" fmla="*/ 188 h 316"/>
                <a:gd name="T14" fmla="*/ 230 w 551"/>
                <a:gd name="T15" fmla="*/ 198 h 316"/>
                <a:gd name="T16" fmla="*/ 228 w 551"/>
                <a:gd name="T17" fmla="*/ 210 h 316"/>
                <a:gd name="T18" fmla="*/ 226 w 551"/>
                <a:gd name="T19" fmla="*/ 229 h 316"/>
                <a:gd name="T20" fmla="*/ 249 w 551"/>
                <a:gd name="T21" fmla="*/ 257 h 316"/>
                <a:gd name="T22" fmla="*/ 256 w 551"/>
                <a:gd name="T23" fmla="*/ 262 h 316"/>
                <a:gd name="T24" fmla="*/ 269 w 551"/>
                <a:gd name="T25" fmla="*/ 271 h 316"/>
                <a:gd name="T26" fmla="*/ 283 w 551"/>
                <a:gd name="T27" fmla="*/ 278 h 316"/>
                <a:gd name="T28" fmla="*/ 299 w 551"/>
                <a:gd name="T29" fmla="*/ 280 h 316"/>
                <a:gd name="T30" fmla="*/ 311 w 551"/>
                <a:gd name="T31" fmla="*/ 280 h 316"/>
                <a:gd name="T32" fmla="*/ 316 w 551"/>
                <a:gd name="T33" fmla="*/ 278 h 316"/>
                <a:gd name="T34" fmla="*/ 332 w 551"/>
                <a:gd name="T35" fmla="*/ 281 h 316"/>
                <a:gd name="T36" fmla="*/ 361 w 551"/>
                <a:gd name="T37" fmla="*/ 293 h 316"/>
                <a:gd name="T38" fmla="*/ 399 w 551"/>
                <a:gd name="T39" fmla="*/ 307 h 316"/>
                <a:gd name="T40" fmla="*/ 440 w 551"/>
                <a:gd name="T41" fmla="*/ 316 h 316"/>
                <a:gd name="T42" fmla="*/ 478 w 551"/>
                <a:gd name="T43" fmla="*/ 314 h 316"/>
                <a:gd name="T44" fmla="*/ 494 w 551"/>
                <a:gd name="T45" fmla="*/ 309 h 316"/>
                <a:gd name="T46" fmla="*/ 520 w 551"/>
                <a:gd name="T47" fmla="*/ 288 h 316"/>
                <a:gd name="T48" fmla="*/ 535 w 551"/>
                <a:gd name="T49" fmla="*/ 261 h 316"/>
                <a:gd name="T50" fmla="*/ 546 w 551"/>
                <a:gd name="T51" fmla="*/ 235 h 316"/>
                <a:gd name="T52" fmla="*/ 549 w 551"/>
                <a:gd name="T53" fmla="*/ 217 h 316"/>
                <a:gd name="T54" fmla="*/ 549 w 551"/>
                <a:gd name="T55" fmla="*/ 212 h 316"/>
                <a:gd name="T56" fmla="*/ 542 w 551"/>
                <a:gd name="T57" fmla="*/ 207 h 316"/>
                <a:gd name="T58" fmla="*/ 494 w 551"/>
                <a:gd name="T59" fmla="*/ 204 h 316"/>
                <a:gd name="T60" fmla="*/ 428 w 551"/>
                <a:gd name="T61" fmla="*/ 202 h 316"/>
                <a:gd name="T62" fmla="*/ 371 w 551"/>
                <a:gd name="T63" fmla="*/ 197 h 316"/>
                <a:gd name="T64" fmla="*/ 344 w 551"/>
                <a:gd name="T65" fmla="*/ 191 h 316"/>
                <a:gd name="T66" fmla="*/ 330 w 551"/>
                <a:gd name="T67" fmla="*/ 179 h 316"/>
                <a:gd name="T68" fmla="*/ 262 w 551"/>
                <a:gd name="T69" fmla="*/ 136 h 316"/>
                <a:gd name="T70" fmla="*/ 166 w 551"/>
                <a:gd name="T71" fmla="*/ 84 h 316"/>
                <a:gd name="T72" fmla="*/ 71 w 551"/>
                <a:gd name="T73" fmla="*/ 36 h 316"/>
                <a:gd name="T74" fmla="*/ 8 w 551"/>
                <a:gd name="T75" fmla="*/ 5 h 316"/>
                <a:gd name="T76" fmla="*/ 0 w 551"/>
                <a:gd name="T77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1" h="316">
                  <a:moveTo>
                    <a:pt x="0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3" y="34"/>
                  </a:lnTo>
                  <a:lnTo>
                    <a:pt x="8" y="55"/>
                  </a:lnTo>
                  <a:lnTo>
                    <a:pt x="17" y="79"/>
                  </a:lnTo>
                  <a:lnTo>
                    <a:pt x="29" y="103"/>
                  </a:lnTo>
                  <a:lnTo>
                    <a:pt x="48" y="128"/>
                  </a:lnTo>
                  <a:lnTo>
                    <a:pt x="74" y="148"/>
                  </a:lnTo>
                  <a:lnTo>
                    <a:pt x="107" y="166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86" y="183"/>
                  </a:lnTo>
                  <a:lnTo>
                    <a:pt x="211" y="188"/>
                  </a:lnTo>
                  <a:lnTo>
                    <a:pt x="224" y="193"/>
                  </a:lnTo>
                  <a:lnTo>
                    <a:pt x="230" y="198"/>
                  </a:lnTo>
                  <a:lnTo>
                    <a:pt x="230" y="204"/>
                  </a:lnTo>
                  <a:lnTo>
                    <a:pt x="228" y="210"/>
                  </a:lnTo>
                  <a:lnTo>
                    <a:pt x="226" y="219"/>
                  </a:lnTo>
                  <a:lnTo>
                    <a:pt x="226" y="229"/>
                  </a:lnTo>
                  <a:lnTo>
                    <a:pt x="233" y="242"/>
                  </a:lnTo>
                  <a:lnTo>
                    <a:pt x="249" y="257"/>
                  </a:lnTo>
                  <a:lnTo>
                    <a:pt x="249" y="257"/>
                  </a:lnTo>
                  <a:lnTo>
                    <a:pt x="256" y="262"/>
                  </a:lnTo>
                  <a:lnTo>
                    <a:pt x="262" y="267"/>
                  </a:lnTo>
                  <a:lnTo>
                    <a:pt x="269" y="271"/>
                  </a:lnTo>
                  <a:lnTo>
                    <a:pt x="276" y="274"/>
                  </a:lnTo>
                  <a:lnTo>
                    <a:pt x="283" y="278"/>
                  </a:lnTo>
                  <a:lnTo>
                    <a:pt x="290" y="280"/>
                  </a:lnTo>
                  <a:lnTo>
                    <a:pt x="299" y="280"/>
                  </a:lnTo>
                  <a:lnTo>
                    <a:pt x="304" y="281"/>
                  </a:lnTo>
                  <a:lnTo>
                    <a:pt x="311" y="280"/>
                  </a:lnTo>
                  <a:lnTo>
                    <a:pt x="316" y="278"/>
                  </a:lnTo>
                  <a:lnTo>
                    <a:pt x="316" y="278"/>
                  </a:lnTo>
                  <a:lnTo>
                    <a:pt x="321" y="280"/>
                  </a:lnTo>
                  <a:lnTo>
                    <a:pt x="332" y="281"/>
                  </a:lnTo>
                  <a:lnTo>
                    <a:pt x="344" y="286"/>
                  </a:lnTo>
                  <a:lnTo>
                    <a:pt x="361" y="293"/>
                  </a:lnTo>
                  <a:lnTo>
                    <a:pt x="378" y="300"/>
                  </a:lnTo>
                  <a:lnTo>
                    <a:pt x="399" y="307"/>
                  </a:lnTo>
                  <a:lnTo>
                    <a:pt x="420" y="312"/>
                  </a:lnTo>
                  <a:lnTo>
                    <a:pt x="440" y="316"/>
                  </a:lnTo>
                  <a:lnTo>
                    <a:pt x="459" y="316"/>
                  </a:lnTo>
                  <a:lnTo>
                    <a:pt x="478" y="314"/>
                  </a:lnTo>
                  <a:lnTo>
                    <a:pt x="478" y="314"/>
                  </a:lnTo>
                  <a:lnTo>
                    <a:pt x="494" y="309"/>
                  </a:lnTo>
                  <a:lnTo>
                    <a:pt x="508" y="299"/>
                  </a:lnTo>
                  <a:lnTo>
                    <a:pt x="520" y="288"/>
                  </a:lnTo>
                  <a:lnTo>
                    <a:pt x="529" y="274"/>
                  </a:lnTo>
                  <a:lnTo>
                    <a:pt x="535" y="261"/>
                  </a:lnTo>
                  <a:lnTo>
                    <a:pt x="542" y="248"/>
                  </a:lnTo>
                  <a:lnTo>
                    <a:pt x="546" y="235"/>
                  </a:lnTo>
                  <a:lnTo>
                    <a:pt x="548" y="224"/>
                  </a:lnTo>
                  <a:lnTo>
                    <a:pt x="549" y="217"/>
                  </a:lnTo>
                  <a:lnTo>
                    <a:pt x="549" y="212"/>
                  </a:lnTo>
                  <a:lnTo>
                    <a:pt x="549" y="212"/>
                  </a:lnTo>
                  <a:lnTo>
                    <a:pt x="551" y="209"/>
                  </a:lnTo>
                  <a:lnTo>
                    <a:pt x="542" y="207"/>
                  </a:lnTo>
                  <a:lnTo>
                    <a:pt x="522" y="205"/>
                  </a:lnTo>
                  <a:lnTo>
                    <a:pt x="494" y="204"/>
                  </a:lnTo>
                  <a:lnTo>
                    <a:pt x="461" y="204"/>
                  </a:lnTo>
                  <a:lnTo>
                    <a:pt x="428" y="202"/>
                  </a:lnTo>
                  <a:lnTo>
                    <a:pt x="397" y="200"/>
                  </a:lnTo>
                  <a:lnTo>
                    <a:pt x="371" y="197"/>
                  </a:lnTo>
                  <a:lnTo>
                    <a:pt x="352" y="195"/>
                  </a:lnTo>
                  <a:lnTo>
                    <a:pt x="344" y="191"/>
                  </a:lnTo>
                  <a:lnTo>
                    <a:pt x="344" y="191"/>
                  </a:lnTo>
                  <a:lnTo>
                    <a:pt x="330" y="179"/>
                  </a:lnTo>
                  <a:lnTo>
                    <a:pt x="302" y="160"/>
                  </a:lnTo>
                  <a:lnTo>
                    <a:pt x="262" y="136"/>
                  </a:lnTo>
                  <a:lnTo>
                    <a:pt x="216" y="110"/>
                  </a:lnTo>
                  <a:lnTo>
                    <a:pt x="166" y="84"/>
                  </a:lnTo>
                  <a:lnTo>
                    <a:pt x="116" y="58"/>
                  </a:lnTo>
                  <a:lnTo>
                    <a:pt x="71" y="36"/>
                  </a:lnTo>
                  <a:lnTo>
                    <a:pt x="34" y="17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2" name="Freeform 42">
              <a:extLst>
                <a:ext uri="{FF2B5EF4-FFF2-40B4-BE49-F238E27FC236}">
                  <a16:creationId xmlns:a16="http://schemas.microsoft.com/office/drawing/2014/main" id="{2EAA6DE2-60D5-1D76-7BBA-E1267F9EF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033"/>
              <a:ext cx="276" cy="158"/>
            </a:xfrm>
            <a:custGeom>
              <a:avLst/>
              <a:gdLst>
                <a:gd name="T0" fmla="*/ 0 w 551"/>
                <a:gd name="T1" fmla="*/ 5 h 316"/>
                <a:gd name="T2" fmla="*/ 3 w 551"/>
                <a:gd name="T3" fmla="*/ 34 h 316"/>
                <a:gd name="T4" fmla="*/ 17 w 551"/>
                <a:gd name="T5" fmla="*/ 79 h 316"/>
                <a:gd name="T6" fmla="*/ 48 w 551"/>
                <a:gd name="T7" fmla="*/ 128 h 316"/>
                <a:gd name="T8" fmla="*/ 107 w 551"/>
                <a:gd name="T9" fmla="*/ 166 h 316"/>
                <a:gd name="T10" fmla="*/ 148 w 551"/>
                <a:gd name="T11" fmla="*/ 176 h 316"/>
                <a:gd name="T12" fmla="*/ 211 w 551"/>
                <a:gd name="T13" fmla="*/ 188 h 316"/>
                <a:gd name="T14" fmla="*/ 230 w 551"/>
                <a:gd name="T15" fmla="*/ 198 h 316"/>
                <a:gd name="T16" fmla="*/ 228 w 551"/>
                <a:gd name="T17" fmla="*/ 210 h 316"/>
                <a:gd name="T18" fmla="*/ 226 w 551"/>
                <a:gd name="T19" fmla="*/ 229 h 316"/>
                <a:gd name="T20" fmla="*/ 249 w 551"/>
                <a:gd name="T21" fmla="*/ 257 h 316"/>
                <a:gd name="T22" fmla="*/ 256 w 551"/>
                <a:gd name="T23" fmla="*/ 262 h 316"/>
                <a:gd name="T24" fmla="*/ 269 w 551"/>
                <a:gd name="T25" fmla="*/ 271 h 316"/>
                <a:gd name="T26" fmla="*/ 283 w 551"/>
                <a:gd name="T27" fmla="*/ 278 h 316"/>
                <a:gd name="T28" fmla="*/ 299 w 551"/>
                <a:gd name="T29" fmla="*/ 280 h 316"/>
                <a:gd name="T30" fmla="*/ 311 w 551"/>
                <a:gd name="T31" fmla="*/ 280 h 316"/>
                <a:gd name="T32" fmla="*/ 316 w 551"/>
                <a:gd name="T33" fmla="*/ 278 h 316"/>
                <a:gd name="T34" fmla="*/ 332 w 551"/>
                <a:gd name="T35" fmla="*/ 281 h 316"/>
                <a:gd name="T36" fmla="*/ 361 w 551"/>
                <a:gd name="T37" fmla="*/ 293 h 316"/>
                <a:gd name="T38" fmla="*/ 399 w 551"/>
                <a:gd name="T39" fmla="*/ 307 h 316"/>
                <a:gd name="T40" fmla="*/ 440 w 551"/>
                <a:gd name="T41" fmla="*/ 316 h 316"/>
                <a:gd name="T42" fmla="*/ 478 w 551"/>
                <a:gd name="T43" fmla="*/ 314 h 316"/>
                <a:gd name="T44" fmla="*/ 494 w 551"/>
                <a:gd name="T45" fmla="*/ 309 h 316"/>
                <a:gd name="T46" fmla="*/ 520 w 551"/>
                <a:gd name="T47" fmla="*/ 288 h 316"/>
                <a:gd name="T48" fmla="*/ 535 w 551"/>
                <a:gd name="T49" fmla="*/ 261 h 316"/>
                <a:gd name="T50" fmla="*/ 546 w 551"/>
                <a:gd name="T51" fmla="*/ 235 h 316"/>
                <a:gd name="T52" fmla="*/ 549 w 551"/>
                <a:gd name="T53" fmla="*/ 217 h 316"/>
                <a:gd name="T54" fmla="*/ 549 w 551"/>
                <a:gd name="T55" fmla="*/ 212 h 316"/>
                <a:gd name="T56" fmla="*/ 542 w 551"/>
                <a:gd name="T57" fmla="*/ 207 h 316"/>
                <a:gd name="T58" fmla="*/ 494 w 551"/>
                <a:gd name="T59" fmla="*/ 204 h 316"/>
                <a:gd name="T60" fmla="*/ 428 w 551"/>
                <a:gd name="T61" fmla="*/ 202 h 316"/>
                <a:gd name="T62" fmla="*/ 371 w 551"/>
                <a:gd name="T63" fmla="*/ 197 h 316"/>
                <a:gd name="T64" fmla="*/ 344 w 551"/>
                <a:gd name="T65" fmla="*/ 191 h 316"/>
                <a:gd name="T66" fmla="*/ 330 w 551"/>
                <a:gd name="T67" fmla="*/ 179 h 316"/>
                <a:gd name="T68" fmla="*/ 262 w 551"/>
                <a:gd name="T69" fmla="*/ 136 h 316"/>
                <a:gd name="T70" fmla="*/ 166 w 551"/>
                <a:gd name="T71" fmla="*/ 84 h 316"/>
                <a:gd name="T72" fmla="*/ 71 w 551"/>
                <a:gd name="T73" fmla="*/ 36 h 316"/>
                <a:gd name="T74" fmla="*/ 8 w 551"/>
                <a:gd name="T75" fmla="*/ 5 h 316"/>
                <a:gd name="T76" fmla="*/ 0 w 551"/>
                <a:gd name="T77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1" h="316">
                  <a:moveTo>
                    <a:pt x="0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3" y="34"/>
                  </a:lnTo>
                  <a:lnTo>
                    <a:pt x="8" y="55"/>
                  </a:lnTo>
                  <a:lnTo>
                    <a:pt x="17" y="79"/>
                  </a:lnTo>
                  <a:lnTo>
                    <a:pt x="29" y="103"/>
                  </a:lnTo>
                  <a:lnTo>
                    <a:pt x="48" y="128"/>
                  </a:lnTo>
                  <a:lnTo>
                    <a:pt x="74" y="148"/>
                  </a:lnTo>
                  <a:lnTo>
                    <a:pt x="107" y="166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86" y="183"/>
                  </a:lnTo>
                  <a:lnTo>
                    <a:pt x="211" y="188"/>
                  </a:lnTo>
                  <a:lnTo>
                    <a:pt x="224" y="193"/>
                  </a:lnTo>
                  <a:lnTo>
                    <a:pt x="230" y="198"/>
                  </a:lnTo>
                  <a:lnTo>
                    <a:pt x="230" y="204"/>
                  </a:lnTo>
                  <a:lnTo>
                    <a:pt x="228" y="210"/>
                  </a:lnTo>
                  <a:lnTo>
                    <a:pt x="226" y="219"/>
                  </a:lnTo>
                  <a:lnTo>
                    <a:pt x="226" y="229"/>
                  </a:lnTo>
                  <a:lnTo>
                    <a:pt x="233" y="242"/>
                  </a:lnTo>
                  <a:lnTo>
                    <a:pt x="249" y="257"/>
                  </a:lnTo>
                  <a:lnTo>
                    <a:pt x="249" y="257"/>
                  </a:lnTo>
                  <a:lnTo>
                    <a:pt x="256" y="262"/>
                  </a:lnTo>
                  <a:lnTo>
                    <a:pt x="262" y="267"/>
                  </a:lnTo>
                  <a:lnTo>
                    <a:pt x="269" y="271"/>
                  </a:lnTo>
                  <a:lnTo>
                    <a:pt x="276" y="274"/>
                  </a:lnTo>
                  <a:lnTo>
                    <a:pt x="283" y="278"/>
                  </a:lnTo>
                  <a:lnTo>
                    <a:pt x="290" y="280"/>
                  </a:lnTo>
                  <a:lnTo>
                    <a:pt x="299" y="280"/>
                  </a:lnTo>
                  <a:lnTo>
                    <a:pt x="304" y="281"/>
                  </a:lnTo>
                  <a:lnTo>
                    <a:pt x="311" y="280"/>
                  </a:lnTo>
                  <a:lnTo>
                    <a:pt x="316" y="278"/>
                  </a:lnTo>
                  <a:lnTo>
                    <a:pt x="316" y="278"/>
                  </a:lnTo>
                  <a:lnTo>
                    <a:pt x="321" y="280"/>
                  </a:lnTo>
                  <a:lnTo>
                    <a:pt x="332" y="281"/>
                  </a:lnTo>
                  <a:lnTo>
                    <a:pt x="344" y="286"/>
                  </a:lnTo>
                  <a:lnTo>
                    <a:pt x="361" y="293"/>
                  </a:lnTo>
                  <a:lnTo>
                    <a:pt x="378" y="300"/>
                  </a:lnTo>
                  <a:lnTo>
                    <a:pt x="399" y="307"/>
                  </a:lnTo>
                  <a:lnTo>
                    <a:pt x="420" y="312"/>
                  </a:lnTo>
                  <a:lnTo>
                    <a:pt x="440" y="316"/>
                  </a:lnTo>
                  <a:lnTo>
                    <a:pt x="459" y="316"/>
                  </a:lnTo>
                  <a:lnTo>
                    <a:pt x="478" y="314"/>
                  </a:lnTo>
                  <a:lnTo>
                    <a:pt x="478" y="314"/>
                  </a:lnTo>
                  <a:lnTo>
                    <a:pt x="494" y="309"/>
                  </a:lnTo>
                  <a:lnTo>
                    <a:pt x="508" y="299"/>
                  </a:lnTo>
                  <a:lnTo>
                    <a:pt x="520" y="288"/>
                  </a:lnTo>
                  <a:lnTo>
                    <a:pt x="529" y="274"/>
                  </a:lnTo>
                  <a:lnTo>
                    <a:pt x="535" y="261"/>
                  </a:lnTo>
                  <a:lnTo>
                    <a:pt x="542" y="248"/>
                  </a:lnTo>
                  <a:lnTo>
                    <a:pt x="546" y="235"/>
                  </a:lnTo>
                  <a:lnTo>
                    <a:pt x="548" y="224"/>
                  </a:lnTo>
                  <a:lnTo>
                    <a:pt x="549" y="217"/>
                  </a:lnTo>
                  <a:lnTo>
                    <a:pt x="549" y="212"/>
                  </a:lnTo>
                  <a:lnTo>
                    <a:pt x="549" y="212"/>
                  </a:lnTo>
                  <a:lnTo>
                    <a:pt x="551" y="209"/>
                  </a:lnTo>
                  <a:lnTo>
                    <a:pt x="542" y="207"/>
                  </a:lnTo>
                  <a:lnTo>
                    <a:pt x="522" y="205"/>
                  </a:lnTo>
                  <a:lnTo>
                    <a:pt x="494" y="204"/>
                  </a:lnTo>
                  <a:lnTo>
                    <a:pt x="461" y="204"/>
                  </a:lnTo>
                  <a:lnTo>
                    <a:pt x="428" y="202"/>
                  </a:lnTo>
                  <a:lnTo>
                    <a:pt x="397" y="200"/>
                  </a:lnTo>
                  <a:lnTo>
                    <a:pt x="371" y="197"/>
                  </a:lnTo>
                  <a:lnTo>
                    <a:pt x="352" y="195"/>
                  </a:lnTo>
                  <a:lnTo>
                    <a:pt x="344" y="191"/>
                  </a:lnTo>
                  <a:lnTo>
                    <a:pt x="344" y="191"/>
                  </a:lnTo>
                  <a:lnTo>
                    <a:pt x="330" y="179"/>
                  </a:lnTo>
                  <a:lnTo>
                    <a:pt x="302" y="160"/>
                  </a:lnTo>
                  <a:lnTo>
                    <a:pt x="262" y="136"/>
                  </a:lnTo>
                  <a:lnTo>
                    <a:pt x="216" y="110"/>
                  </a:lnTo>
                  <a:lnTo>
                    <a:pt x="166" y="84"/>
                  </a:lnTo>
                  <a:lnTo>
                    <a:pt x="116" y="58"/>
                  </a:lnTo>
                  <a:lnTo>
                    <a:pt x="71" y="36"/>
                  </a:lnTo>
                  <a:lnTo>
                    <a:pt x="34" y="17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3" name="Freeform 43">
              <a:extLst>
                <a:ext uri="{FF2B5EF4-FFF2-40B4-BE49-F238E27FC236}">
                  <a16:creationId xmlns:a16="http://schemas.microsoft.com/office/drawing/2014/main" id="{DC899213-29E5-1E47-E272-6668763D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836"/>
              <a:ext cx="154" cy="305"/>
            </a:xfrm>
            <a:custGeom>
              <a:avLst/>
              <a:gdLst>
                <a:gd name="T0" fmla="*/ 130 w 310"/>
                <a:gd name="T1" fmla="*/ 0 h 610"/>
                <a:gd name="T2" fmla="*/ 126 w 310"/>
                <a:gd name="T3" fmla="*/ 3 h 610"/>
                <a:gd name="T4" fmla="*/ 116 w 310"/>
                <a:gd name="T5" fmla="*/ 14 h 610"/>
                <a:gd name="T6" fmla="*/ 101 w 310"/>
                <a:gd name="T7" fmla="*/ 27 h 610"/>
                <a:gd name="T8" fmla="*/ 82 w 310"/>
                <a:gd name="T9" fmla="*/ 48 h 610"/>
                <a:gd name="T10" fmla="*/ 63 w 310"/>
                <a:gd name="T11" fmla="*/ 74 h 610"/>
                <a:gd name="T12" fmla="*/ 44 w 310"/>
                <a:gd name="T13" fmla="*/ 103 h 610"/>
                <a:gd name="T14" fmla="*/ 26 w 310"/>
                <a:gd name="T15" fmla="*/ 136 h 610"/>
                <a:gd name="T16" fmla="*/ 11 w 310"/>
                <a:gd name="T17" fmla="*/ 171 h 610"/>
                <a:gd name="T18" fmla="*/ 2 w 310"/>
                <a:gd name="T19" fmla="*/ 209 h 610"/>
                <a:gd name="T20" fmla="*/ 0 w 310"/>
                <a:gd name="T21" fmla="*/ 247 h 610"/>
                <a:gd name="T22" fmla="*/ 0 w 310"/>
                <a:gd name="T23" fmla="*/ 247 h 610"/>
                <a:gd name="T24" fmla="*/ 2 w 310"/>
                <a:gd name="T25" fmla="*/ 264 h 610"/>
                <a:gd name="T26" fmla="*/ 7 w 310"/>
                <a:gd name="T27" fmla="*/ 290 h 610"/>
                <a:gd name="T28" fmla="*/ 14 w 310"/>
                <a:gd name="T29" fmla="*/ 323 h 610"/>
                <a:gd name="T30" fmla="*/ 25 w 310"/>
                <a:gd name="T31" fmla="*/ 359 h 610"/>
                <a:gd name="T32" fmla="*/ 35 w 310"/>
                <a:gd name="T33" fmla="*/ 399 h 610"/>
                <a:gd name="T34" fmla="*/ 45 w 310"/>
                <a:gd name="T35" fmla="*/ 437 h 610"/>
                <a:gd name="T36" fmla="*/ 57 w 310"/>
                <a:gd name="T37" fmla="*/ 471 h 610"/>
                <a:gd name="T38" fmla="*/ 68 w 310"/>
                <a:gd name="T39" fmla="*/ 503 h 610"/>
                <a:gd name="T40" fmla="*/ 78 w 310"/>
                <a:gd name="T41" fmla="*/ 523 h 610"/>
                <a:gd name="T42" fmla="*/ 87 w 310"/>
                <a:gd name="T43" fmla="*/ 535 h 610"/>
                <a:gd name="T44" fmla="*/ 87 w 310"/>
                <a:gd name="T45" fmla="*/ 535 h 610"/>
                <a:gd name="T46" fmla="*/ 104 w 310"/>
                <a:gd name="T47" fmla="*/ 549 h 610"/>
                <a:gd name="T48" fmla="*/ 125 w 310"/>
                <a:gd name="T49" fmla="*/ 561 h 610"/>
                <a:gd name="T50" fmla="*/ 145 w 310"/>
                <a:gd name="T51" fmla="*/ 573 h 610"/>
                <a:gd name="T52" fmla="*/ 170 w 310"/>
                <a:gd name="T53" fmla="*/ 584 h 610"/>
                <a:gd name="T54" fmla="*/ 194 w 310"/>
                <a:gd name="T55" fmla="*/ 594 h 610"/>
                <a:gd name="T56" fmla="*/ 218 w 310"/>
                <a:gd name="T57" fmla="*/ 601 h 610"/>
                <a:gd name="T58" fmla="*/ 241 w 310"/>
                <a:gd name="T59" fmla="*/ 606 h 610"/>
                <a:gd name="T60" fmla="*/ 263 w 310"/>
                <a:gd name="T61" fmla="*/ 610 h 610"/>
                <a:gd name="T62" fmla="*/ 282 w 310"/>
                <a:gd name="T63" fmla="*/ 610 h 610"/>
                <a:gd name="T64" fmla="*/ 298 w 310"/>
                <a:gd name="T65" fmla="*/ 606 h 610"/>
                <a:gd name="T66" fmla="*/ 298 w 310"/>
                <a:gd name="T67" fmla="*/ 606 h 610"/>
                <a:gd name="T68" fmla="*/ 306 w 310"/>
                <a:gd name="T69" fmla="*/ 599 h 610"/>
                <a:gd name="T70" fmla="*/ 310 w 310"/>
                <a:gd name="T71" fmla="*/ 589 h 610"/>
                <a:gd name="T72" fmla="*/ 308 w 310"/>
                <a:gd name="T73" fmla="*/ 579 h 610"/>
                <a:gd name="T74" fmla="*/ 299 w 310"/>
                <a:gd name="T75" fmla="*/ 565 h 610"/>
                <a:gd name="T76" fmla="*/ 289 w 310"/>
                <a:gd name="T77" fmla="*/ 549 h 610"/>
                <a:gd name="T78" fmla="*/ 275 w 310"/>
                <a:gd name="T79" fmla="*/ 534 h 610"/>
                <a:gd name="T80" fmla="*/ 261 w 310"/>
                <a:gd name="T81" fmla="*/ 518 h 610"/>
                <a:gd name="T82" fmla="*/ 246 w 310"/>
                <a:gd name="T83" fmla="*/ 501 h 610"/>
                <a:gd name="T84" fmla="*/ 232 w 310"/>
                <a:gd name="T85" fmla="*/ 485 h 610"/>
                <a:gd name="T86" fmla="*/ 222 w 310"/>
                <a:gd name="T87" fmla="*/ 471 h 610"/>
                <a:gd name="T88" fmla="*/ 222 w 310"/>
                <a:gd name="T89" fmla="*/ 471 h 610"/>
                <a:gd name="T90" fmla="*/ 209 w 310"/>
                <a:gd name="T91" fmla="*/ 447 h 610"/>
                <a:gd name="T92" fmla="*/ 199 w 310"/>
                <a:gd name="T93" fmla="*/ 406 h 610"/>
                <a:gd name="T94" fmla="*/ 187 w 310"/>
                <a:gd name="T95" fmla="*/ 351 h 610"/>
                <a:gd name="T96" fmla="*/ 175 w 310"/>
                <a:gd name="T97" fmla="*/ 287 h 610"/>
                <a:gd name="T98" fmla="*/ 163 w 310"/>
                <a:gd name="T99" fmla="*/ 219 h 610"/>
                <a:gd name="T100" fmla="*/ 152 w 310"/>
                <a:gd name="T101" fmla="*/ 154 h 610"/>
                <a:gd name="T102" fmla="*/ 144 w 310"/>
                <a:gd name="T103" fmla="*/ 93 h 610"/>
                <a:gd name="T104" fmla="*/ 135 w 310"/>
                <a:gd name="T105" fmla="*/ 45 h 610"/>
                <a:gd name="T106" fmla="*/ 132 w 310"/>
                <a:gd name="T107" fmla="*/ 12 h 610"/>
                <a:gd name="T108" fmla="*/ 130 w 310"/>
                <a:gd name="T109" fmla="*/ 0 h 610"/>
                <a:gd name="T110" fmla="*/ 130 w 310"/>
                <a:gd name="T11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0" h="610">
                  <a:moveTo>
                    <a:pt x="130" y="0"/>
                  </a:moveTo>
                  <a:lnTo>
                    <a:pt x="126" y="3"/>
                  </a:lnTo>
                  <a:lnTo>
                    <a:pt x="116" y="14"/>
                  </a:lnTo>
                  <a:lnTo>
                    <a:pt x="101" y="27"/>
                  </a:lnTo>
                  <a:lnTo>
                    <a:pt x="82" y="48"/>
                  </a:lnTo>
                  <a:lnTo>
                    <a:pt x="63" y="74"/>
                  </a:lnTo>
                  <a:lnTo>
                    <a:pt x="44" y="103"/>
                  </a:lnTo>
                  <a:lnTo>
                    <a:pt x="26" y="136"/>
                  </a:lnTo>
                  <a:lnTo>
                    <a:pt x="11" y="171"/>
                  </a:lnTo>
                  <a:lnTo>
                    <a:pt x="2" y="209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2" y="264"/>
                  </a:lnTo>
                  <a:lnTo>
                    <a:pt x="7" y="290"/>
                  </a:lnTo>
                  <a:lnTo>
                    <a:pt x="14" y="323"/>
                  </a:lnTo>
                  <a:lnTo>
                    <a:pt x="25" y="359"/>
                  </a:lnTo>
                  <a:lnTo>
                    <a:pt x="35" y="399"/>
                  </a:lnTo>
                  <a:lnTo>
                    <a:pt x="45" y="437"/>
                  </a:lnTo>
                  <a:lnTo>
                    <a:pt x="57" y="471"/>
                  </a:lnTo>
                  <a:lnTo>
                    <a:pt x="68" y="503"/>
                  </a:lnTo>
                  <a:lnTo>
                    <a:pt x="78" y="523"/>
                  </a:lnTo>
                  <a:lnTo>
                    <a:pt x="87" y="535"/>
                  </a:lnTo>
                  <a:lnTo>
                    <a:pt x="87" y="535"/>
                  </a:lnTo>
                  <a:lnTo>
                    <a:pt x="104" y="549"/>
                  </a:lnTo>
                  <a:lnTo>
                    <a:pt x="125" y="561"/>
                  </a:lnTo>
                  <a:lnTo>
                    <a:pt x="145" y="573"/>
                  </a:lnTo>
                  <a:lnTo>
                    <a:pt x="170" y="584"/>
                  </a:lnTo>
                  <a:lnTo>
                    <a:pt x="194" y="594"/>
                  </a:lnTo>
                  <a:lnTo>
                    <a:pt x="218" y="601"/>
                  </a:lnTo>
                  <a:lnTo>
                    <a:pt x="241" y="606"/>
                  </a:lnTo>
                  <a:lnTo>
                    <a:pt x="263" y="610"/>
                  </a:lnTo>
                  <a:lnTo>
                    <a:pt x="282" y="610"/>
                  </a:lnTo>
                  <a:lnTo>
                    <a:pt x="298" y="606"/>
                  </a:lnTo>
                  <a:lnTo>
                    <a:pt x="298" y="606"/>
                  </a:lnTo>
                  <a:lnTo>
                    <a:pt x="306" y="599"/>
                  </a:lnTo>
                  <a:lnTo>
                    <a:pt x="310" y="589"/>
                  </a:lnTo>
                  <a:lnTo>
                    <a:pt x="308" y="579"/>
                  </a:lnTo>
                  <a:lnTo>
                    <a:pt x="299" y="565"/>
                  </a:lnTo>
                  <a:lnTo>
                    <a:pt x="289" y="549"/>
                  </a:lnTo>
                  <a:lnTo>
                    <a:pt x="275" y="534"/>
                  </a:lnTo>
                  <a:lnTo>
                    <a:pt x="261" y="518"/>
                  </a:lnTo>
                  <a:lnTo>
                    <a:pt x="246" y="501"/>
                  </a:lnTo>
                  <a:lnTo>
                    <a:pt x="232" y="485"/>
                  </a:lnTo>
                  <a:lnTo>
                    <a:pt x="222" y="471"/>
                  </a:lnTo>
                  <a:lnTo>
                    <a:pt x="222" y="471"/>
                  </a:lnTo>
                  <a:lnTo>
                    <a:pt x="209" y="447"/>
                  </a:lnTo>
                  <a:lnTo>
                    <a:pt x="199" y="406"/>
                  </a:lnTo>
                  <a:lnTo>
                    <a:pt x="187" y="351"/>
                  </a:lnTo>
                  <a:lnTo>
                    <a:pt x="175" y="287"/>
                  </a:lnTo>
                  <a:lnTo>
                    <a:pt x="163" y="219"/>
                  </a:lnTo>
                  <a:lnTo>
                    <a:pt x="152" y="154"/>
                  </a:lnTo>
                  <a:lnTo>
                    <a:pt x="144" y="93"/>
                  </a:lnTo>
                  <a:lnTo>
                    <a:pt x="135" y="45"/>
                  </a:lnTo>
                  <a:lnTo>
                    <a:pt x="132" y="12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4" name="Freeform 44">
              <a:extLst>
                <a:ext uri="{FF2B5EF4-FFF2-40B4-BE49-F238E27FC236}">
                  <a16:creationId xmlns:a16="http://schemas.microsoft.com/office/drawing/2014/main" id="{CA0429BD-EFFA-8422-EF3A-685F3DBB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836"/>
              <a:ext cx="154" cy="305"/>
            </a:xfrm>
            <a:custGeom>
              <a:avLst/>
              <a:gdLst>
                <a:gd name="T0" fmla="*/ 130 w 310"/>
                <a:gd name="T1" fmla="*/ 0 h 610"/>
                <a:gd name="T2" fmla="*/ 126 w 310"/>
                <a:gd name="T3" fmla="*/ 3 h 610"/>
                <a:gd name="T4" fmla="*/ 116 w 310"/>
                <a:gd name="T5" fmla="*/ 14 h 610"/>
                <a:gd name="T6" fmla="*/ 101 w 310"/>
                <a:gd name="T7" fmla="*/ 27 h 610"/>
                <a:gd name="T8" fmla="*/ 82 w 310"/>
                <a:gd name="T9" fmla="*/ 48 h 610"/>
                <a:gd name="T10" fmla="*/ 63 w 310"/>
                <a:gd name="T11" fmla="*/ 74 h 610"/>
                <a:gd name="T12" fmla="*/ 44 w 310"/>
                <a:gd name="T13" fmla="*/ 103 h 610"/>
                <a:gd name="T14" fmla="*/ 26 w 310"/>
                <a:gd name="T15" fmla="*/ 136 h 610"/>
                <a:gd name="T16" fmla="*/ 11 w 310"/>
                <a:gd name="T17" fmla="*/ 171 h 610"/>
                <a:gd name="T18" fmla="*/ 2 w 310"/>
                <a:gd name="T19" fmla="*/ 209 h 610"/>
                <a:gd name="T20" fmla="*/ 0 w 310"/>
                <a:gd name="T21" fmla="*/ 247 h 610"/>
                <a:gd name="T22" fmla="*/ 0 w 310"/>
                <a:gd name="T23" fmla="*/ 247 h 610"/>
                <a:gd name="T24" fmla="*/ 2 w 310"/>
                <a:gd name="T25" fmla="*/ 264 h 610"/>
                <a:gd name="T26" fmla="*/ 7 w 310"/>
                <a:gd name="T27" fmla="*/ 290 h 610"/>
                <a:gd name="T28" fmla="*/ 14 w 310"/>
                <a:gd name="T29" fmla="*/ 323 h 610"/>
                <a:gd name="T30" fmla="*/ 25 w 310"/>
                <a:gd name="T31" fmla="*/ 359 h 610"/>
                <a:gd name="T32" fmla="*/ 35 w 310"/>
                <a:gd name="T33" fmla="*/ 399 h 610"/>
                <a:gd name="T34" fmla="*/ 45 w 310"/>
                <a:gd name="T35" fmla="*/ 437 h 610"/>
                <a:gd name="T36" fmla="*/ 57 w 310"/>
                <a:gd name="T37" fmla="*/ 471 h 610"/>
                <a:gd name="T38" fmla="*/ 68 w 310"/>
                <a:gd name="T39" fmla="*/ 503 h 610"/>
                <a:gd name="T40" fmla="*/ 78 w 310"/>
                <a:gd name="T41" fmla="*/ 523 h 610"/>
                <a:gd name="T42" fmla="*/ 87 w 310"/>
                <a:gd name="T43" fmla="*/ 535 h 610"/>
                <a:gd name="T44" fmla="*/ 87 w 310"/>
                <a:gd name="T45" fmla="*/ 535 h 610"/>
                <a:gd name="T46" fmla="*/ 104 w 310"/>
                <a:gd name="T47" fmla="*/ 549 h 610"/>
                <a:gd name="T48" fmla="*/ 125 w 310"/>
                <a:gd name="T49" fmla="*/ 561 h 610"/>
                <a:gd name="T50" fmla="*/ 145 w 310"/>
                <a:gd name="T51" fmla="*/ 573 h 610"/>
                <a:gd name="T52" fmla="*/ 170 w 310"/>
                <a:gd name="T53" fmla="*/ 584 h 610"/>
                <a:gd name="T54" fmla="*/ 194 w 310"/>
                <a:gd name="T55" fmla="*/ 594 h 610"/>
                <a:gd name="T56" fmla="*/ 218 w 310"/>
                <a:gd name="T57" fmla="*/ 601 h 610"/>
                <a:gd name="T58" fmla="*/ 241 w 310"/>
                <a:gd name="T59" fmla="*/ 606 h 610"/>
                <a:gd name="T60" fmla="*/ 263 w 310"/>
                <a:gd name="T61" fmla="*/ 610 h 610"/>
                <a:gd name="T62" fmla="*/ 282 w 310"/>
                <a:gd name="T63" fmla="*/ 610 h 610"/>
                <a:gd name="T64" fmla="*/ 298 w 310"/>
                <a:gd name="T65" fmla="*/ 606 h 610"/>
                <a:gd name="T66" fmla="*/ 298 w 310"/>
                <a:gd name="T67" fmla="*/ 606 h 610"/>
                <a:gd name="T68" fmla="*/ 306 w 310"/>
                <a:gd name="T69" fmla="*/ 599 h 610"/>
                <a:gd name="T70" fmla="*/ 310 w 310"/>
                <a:gd name="T71" fmla="*/ 589 h 610"/>
                <a:gd name="T72" fmla="*/ 308 w 310"/>
                <a:gd name="T73" fmla="*/ 579 h 610"/>
                <a:gd name="T74" fmla="*/ 299 w 310"/>
                <a:gd name="T75" fmla="*/ 565 h 610"/>
                <a:gd name="T76" fmla="*/ 289 w 310"/>
                <a:gd name="T77" fmla="*/ 549 h 610"/>
                <a:gd name="T78" fmla="*/ 275 w 310"/>
                <a:gd name="T79" fmla="*/ 534 h 610"/>
                <a:gd name="T80" fmla="*/ 261 w 310"/>
                <a:gd name="T81" fmla="*/ 518 h 610"/>
                <a:gd name="T82" fmla="*/ 246 w 310"/>
                <a:gd name="T83" fmla="*/ 501 h 610"/>
                <a:gd name="T84" fmla="*/ 232 w 310"/>
                <a:gd name="T85" fmla="*/ 485 h 610"/>
                <a:gd name="T86" fmla="*/ 222 w 310"/>
                <a:gd name="T87" fmla="*/ 471 h 610"/>
                <a:gd name="T88" fmla="*/ 222 w 310"/>
                <a:gd name="T89" fmla="*/ 471 h 610"/>
                <a:gd name="T90" fmla="*/ 209 w 310"/>
                <a:gd name="T91" fmla="*/ 447 h 610"/>
                <a:gd name="T92" fmla="*/ 199 w 310"/>
                <a:gd name="T93" fmla="*/ 406 h 610"/>
                <a:gd name="T94" fmla="*/ 187 w 310"/>
                <a:gd name="T95" fmla="*/ 351 h 610"/>
                <a:gd name="T96" fmla="*/ 175 w 310"/>
                <a:gd name="T97" fmla="*/ 287 h 610"/>
                <a:gd name="T98" fmla="*/ 163 w 310"/>
                <a:gd name="T99" fmla="*/ 219 h 610"/>
                <a:gd name="T100" fmla="*/ 152 w 310"/>
                <a:gd name="T101" fmla="*/ 154 h 610"/>
                <a:gd name="T102" fmla="*/ 144 w 310"/>
                <a:gd name="T103" fmla="*/ 93 h 610"/>
                <a:gd name="T104" fmla="*/ 135 w 310"/>
                <a:gd name="T105" fmla="*/ 45 h 610"/>
                <a:gd name="T106" fmla="*/ 132 w 310"/>
                <a:gd name="T107" fmla="*/ 12 h 610"/>
                <a:gd name="T108" fmla="*/ 130 w 310"/>
                <a:gd name="T109" fmla="*/ 0 h 610"/>
                <a:gd name="T110" fmla="*/ 130 w 310"/>
                <a:gd name="T11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0" h="610">
                  <a:moveTo>
                    <a:pt x="130" y="0"/>
                  </a:moveTo>
                  <a:lnTo>
                    <a:pt x="126" y="3"/>
                  </a:lnTo>
                  <a:lnTo>
                    <a:pt x="116" y="14"/>
                  </a:lnTo>
                  <a:lnTo>
                    <a:pt x="101" y="27"/>
                  </a:lnTo>
                  <a:lnTo>
                    <a:pt x="82" y="48"/>
                  </a:lnTo>
                  <a:lnTo>
                    <a:pt x="63" y="74"/>
                  </a:lnTo>
                  <a:lnTo>
                    <a:pt x="44" y="103"/>
                  </a:lnTo>
                  <a:lnTo>
                    <a:pt x="26" y="136"/>
                  </a:lnTo>
                  <a:lnTo>
                    <a:pt x="11" y="171"/>
                  </a:lnTo>
                  <a:lnTo>
                    <a:pt x="2" y="209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2" y="264"/>
                  </a:lnTo>
                  <a:lnTo>
                    <a:pt x="7" y="290"/>
                  </a:lnTo>
                  <a:lnTo>
                    <a:pt x="14" y="323"/>
                  </a:lnTo>
                  <a:lnTo>
                    <a:pt x="25" y="359"/>
                  </a:lnTo>
                  <a:lnTo>
                    <a:pt x="35" y="399"/>
                  </a:lnTo>
                  <a:lnTo>
                    <a:pt x="45" y="437"/>
                  </a:lnTo>
                  <a:lnTo>
                    <a:pt x="57" y="471"/>
                  </a:lnTo>
                  <a:lnTo>
                    <a:pt x="68" y="503"/>
                  </a:lnTo>
                  <a:lnTo>
                    <a:pt x="78" y="523"/>
                  </a:lnTo>
                  <a:lnTo>
                    <a:pt x="87" y="535"/>
                  </a:lnTo>
                  <a:lnTo>
                    <a:pt x="87" y="535"/>
                  </a:lnTo>
                  <a:lnTo>
                    <a:pt x="104" y="549"/>
                  </a:lnTo>
                  <a:lnTo>
                    <a:pt x="125" y="561"/>
                  </a:lnTo>
                  <a:lnTo>
                    <a:pt x="145" y="573"/>
                  </a:lnTo>
                  <a:lnTo>
                    <a:pt x="170" y="584"/>
                  </a:lnTo>
                  <a:lnTo>
                    <a:pt x="194" y="594"/>
                  </a:lnTo>
                  <a:lnTo>
                    <a:pt x="218" y="601"/>
                  </a:lnTo>
                  <a:lnTo>
                    <a:pt x="241" y="606"/>
                  </a:lnTo>
                  <a:lnTo>
                    <a:pt x="263" y="610"/>
                  </a:lnTo>
                  <a:lnTo>
                    <a:pt x="282" y="610"/>
                  </a:lnTo>
                  <a:lnTo>
                    <a:pt x="298" y="606"/>
                  </a:lnTo>
                  <a:lnTo>
                    <a:pt x="298" y="606"/>
                  </a:lnTo>
                  <a:lnTo>
                    <a:pt x="306" y="599"/>
                  </a:lnTo>
                  <a:lnTo>
                    <a:pt x="310" y="589"/>
                  </a:lnTo>
                  <a:lnTo>
                    <a:pt x="308" y="579"/>
                  </a:lnTo>
                  <a:lnTo>
                    <a:pt x="299" y="565"/>
                  </a:lnTo>
                  <a:lnTo>
                    <a:pt x="289" y="549"/>
                  </a:lnTo>
                  <a:lnTo>
                    <a:pt x="275" y="534"/>
                  </a:lnTo>
                  <a:lnTo>
                    <a:pt x="261" y="518"/>
                  </a:lnTo>
                  <a:lnTo>
                    <a:pt x="246" y="501"/>
                  </a:lnTo>
                  <a:lnTo>
                    <a:pt x="232" y="485"/>
                  </a:lnTo>
                  <a:lnTo>
                    <a:pt x="222" y="471"/>
                  </a:lnTo>
                  <a:lnTo>
                    <a:pt x="222" y="471"/>
                  </a:lnTo>
                  <a:lnTo>
                    <a:pt x="209" y="447"/>
                  </a:lnTo>
                  <a:lnTo>
                    <a:pt x="199" y="406"/>
                  </a:lnTo>
                  <a:lnTo>
                    <a:pt x="187" y="351"/>
                  </a:lnTo>
                  <a:lnTo>
                    <a:pt x="175" y="287"/>
                  </a:lnTo>
                  <a:lnTo>
                    <a:pt x="163" y="219"/>
                  </a:lnTo>
                  <a:lnTo>
                    <a:pt x="152" y="154"/>
                  </a:lnTo>
                  <a:lnTo>
                    <a:pt x="144" y="93"/>
                  </a:lnTo>
                  <a:lnTo>
                    <a:pt x="135" y="45"/>
                  </a:lnTo>
                  <a:lnTo>
                    <a:pt x="132" y="12"/>
                  </a:lnTo>
                  <a:lnTo>
                    <a:pt x="130" y="0"/>
                  </a:lnTo>
                  <a:lnTo>
                    <a:pt x="13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5" name="Freeform 45">
              <a:extLst>
                <a:ext uri="{FF2B5EF4-FFF2-40B4-BE49-F238E27FC236}">
                  <a16:creationId xmlns:a16="http://schemas.microsoft.com/office/drawing/2014/main" id="{04429752-1854-A705-38BC-98AEAAD1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079"/>
              <a:ext cx="166" cy="157"/>
            </a:xfrm>
            <a:custGeom>
              <a:avLst/>
              <a:gdLst>
                <a:gd name="T0" fmla="*/ 279 w 331"/>
                <a:gd name="T1" fmla="*/ 0 h 315"/>
                <a:gd name="T2" fmla="*/ 281 w 331"/>
                <a:gd name="T3" fmla="*/ 2 h 315"/>
                <a:gd name="T4" fmla="*/ 285 w 331"/>
                <a:gd name="T5" fmla="*/ 4 h 315"/>
                <a:gd name="T6" fmla="*/ 288 w 331"/>
                <a:gd name="T7" fmla="*/ 9 h 315"/>
                <a:gd name="T8" fmla="*/ 295 w 331"/>
                <a:gd name="T9" fmla="*/ 16 h 315"/>
                <a:gd name="T10" fmla="*/ 302 w 331"/>
                <a:gd name="T11" fmla="*/ 23 h 315"/>
                <a:gd name="T12" fmla="*/ 309 w 331"/>
                <a:gd name="T13" fmla="*/ 33 h 315"/>
                <a:gd name="T14" fmla="*/ 316 w 331"/>
                <a:gd name="T15" fmla="*/ 45 h 315"/>
                <a:gd name="T16" fmla="*/ 321 w 331"/>
                <a:gd name="T17" fmla="*/ 59 h 315"/>
                <a:gd name="T18" fmla="*/ 326 w 331"/>
                <a:gd name="T19" fmla="*/ 75 h 315"/>
                <a:gd name="T20" fmla="*/ 331 w 331"/>
                <a:gd name="T21" fmla="*/ 92 h 315"/>
                <a:gd name="T22" fmla="*/ 331 w 331"/>
                <a:gd name="T23" fmla="*/ 92 h 315"/>
                <a:gd name="T24" fmla="*/ 331 w 331"/>
                <a:gd name="T25" fmla="*/ 113 h 315"/>
                <a:gd name="T26" fmla="*/ 328 w 331"/>
                <a:gd name="T27" fmla="*/ 135 h 315"/>
                <a:gd name="T28" fmla="*/ 323 w 331"/>
                <a:gd name="T29" fmla="*/ 157 h 315"/>
                <a:gd name="T30" fmla="*/ 314 w 331"/>
                <a:gd name="T31" fmla="*/ 180 h 315"/>
                <a:gd name="T32" fmla="*/ 302 w 331"/>
                <a:gd name="T33" fmla="*/ 202 h 315"/>
                <a:gd name="T34" fmla="*/ 290 w 331"/>
                <a:gd name="T35" fmla="*/ 223 h 315"/>
                <a:gd name="T36" fmla="*/ 276 w 331"/>
                <a:gd name="T37" fmla="*/ 240 h 315"/>
                <a:gd name="T38" fmla="*/ 262 w 331"/>
                <a:gd name="T39" fmla="*/ 256 h 315"/>
                <a:gd name="T40" fmla="*/ 250 w 331"/>
                <a:gd name="T41" fmla="*/ 265 h 315"/>
                <a:gd name="T42" fmla="*/ 236 w 331"/>
                <a:gd name="T43" fmla="*/ 268 h 315"/>
                <a:gd name="T44" fmla="*/ 236 w 331"/>
                <a:gd name="T45" fmla="*/ 268 h 315"/>
                <a:gd name="T46" fmla="*/ 222 w 331"/>
                <a:gd name="T47" fmla="*/ 272 h 315"/>
                <a:gd name="T48" fmla="*/ 203 w 331"/>
                <a:gd name="T49" fmla="*/ 277 h 315"/>
                <a:gd name="T50" fmla="*/ 179 w 331"/>
                <a:gd name="T51" fmla="*/ 285 h 315"/>
                <a:gd name="T52" fmla="*/ 152 w 331"/>
                <a:gd name="T53" fmla="*/ 296 h 315"/>
                <a:gd name="T54" fmla="*/ 124 w 331"/>
                <a:gd name="T55" fmla="*/ 304 h 315"/>
                <a:gd name="T56" fmla="*/ 96 w 331"/>
                <a:gd name="T57" fmla="*/ 311 h 315"/>
                <a:gd name="T58" fmla="*/ 69 w 331"/>
                <a:gd name="T59" fmla="*/ 315 h 315"/>
                <a:gd name="T60" fmla="*/ 43 w 331"/>
                <a:gd name="T61" fmla="*/ 315 h 315"/>
                <a:gd name="T62" fmla="*/ 22 w 331"/>
                <a:gd name="T63" fmla="*/ 308 h 315"/>
                <a:gd name="T64" fmla="*/ 5 w 331"/>
                <a:gd name="T65" fmla="*/ 294 h 315"/>
                <a:gd name="T66" fmla="*/ 5 w 331"/>
                <a:gd name="T67" fmla="*/ 294 h 315"/>
                <a:gd name="T68" fmla="*/ 0 w 331"/>
                <a:gd name="T69" fmla="*/ 272 h 315"/>
                <a:gd name="T70" fmla="*/ 13 w 331"/>
                <a:gd name="T71" fmla="*/ 240 h 315"/>
                <a:gd name="T72" fmla="*/ 41 w 331"/>
                <a:gd name="T73" fmla="*/ 204 h 315"/>
                <a:gd name="T74" fmla="*/ 79 w 331"/>
                <a:gd name="T75" fmla="*/ 164 h 315"/>
                <a:gd name="T76" fmla="*/ 124 w 331"/>
                <a:gd name="T77" fmla="*/ 125 h 315"/>
                <a:gd name="T78" fmla="*/ 169 w 331"/>
                <a:gd name="T79" fmla="*/ 87 h 315"/>
                <a:gd name="T80" fmla="*/ 210 w 331"/>
                <a:gd name="T81" fmla="*/ 54 h 315"/>
                <a:gd name="T82" fmla="*/ 247 w 331"/>
                <a:gd name="T83" fmla="*/ 26 h 315"/>
                <a:gd name="T84" fmla="*/ 271 w 331"/>
                <a:gd name="T85" fmla="*/ 7 h 315"/>
                <a:gd name="T86" fmla="*/ 279 w 331"/>
                <a:gd name="T87" fmla="*/ 0 h 315"/>
                <a:gd name="T88" fmla="*/ 279 w 331"/>
                <a:gd name="T89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5">
                  <a:moveTo>
                    <a:pt x="279" y="0"/>
                  </a:moveTo>
                  <a:lnTo>
                    <a:pt x="281" y="2"/>
                  </a:lnTo>
                  <a:lnTo>
                    <a:pt x="285" y="4"/>
                  </a:lnTo>
                  <a:lnTo>
                    <a:pt x="288" y="9"/>
                  </a:lnTo>
                  <a:lnTo>
                    <a:pt x="295" y="16"/>
                  </a:lnTo>
                  <a:lnTo>
                    <a:pt x="302" y="23"/>
                  </a:lnTo>
                  <a:lnTo>
                    <a:pt x="309" y="33"/>
                  </a:lnTo>
                  <a:lnTo>
                    <a:pt x="316" y="45"/>
                  </a:lnTo>
                  <a:lnTo>
                    <a:pt x="321" y="59"/>
                  </a:lnTo>
                  <a:lnTo>
                    <a:pt x="326" y="75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113"/>
                  </a:lnTo>
                  <a:lnTo>
                    <a:pt x="328" y="135"/>
                  </a:lnTo>
                  <a:lnTo>
                    <a:pt x="323" y="157"/>
                  </a:lnTo>
                  <a:lnTo>
                    <a:pt x="314" y="180"/>
                  </a:lnTo>
                  <a:lnTo>
                    <a:pt x="302" y="202"/>
                  </a:lnTo>
                  <a:lnTo>
                    <a:pt x="290" y="223"/>
                  </a:lnTo>
                  <a:lnTo>
                    <a:pt x="276" y="240"/>
                  </a:lnTo>
                  <a:lnTo>
                    <a:pt x="262" y="256"/>
                  </a:lnTo>
                  <a:lnTo>
                    <a:pt x="250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22" y="272"/>
                  </a:lnTo>
                  <a:lnTo>
                    <a:pt x="203" y="277"/>
                  </a:lnTo>
                  <a:lnTo>
                    <a:pt x="179" y="285"/>
                  </a:lnTo>
                  <a:lnTo>
                    <a:pt x="152" y="296"/>
                  </a:lnTo>
                  <a:lnTo>
                    <a:pt x="124" y="304"/>
                  </a:lnTo>
                  <a:lnTo>
                    <a:pt x="96" y="311"/>
                  </a:lnTo>
                  <a:lnTo>
                    <a:pt x="69" y="315"/>
                  </a:lnTo>
                  <a:lnTo>
                    <a:pt x="43" y="315"/>
                  </a:lnTo>
                  <a:lnTo>
                    <a:pt x="22" y="308"/>
                  </a:lnTo>
                  <a:lnTo>
                    <a:pt x="5" y="294"/>
                  </a:lnTo>
                  <a:lnTo>
                    <a:pt x="5" y="294"/>
                  </a:lnTo>
                  <a:lnTo>
                    <a:pt x="0" y="272"/>
                  </a:lnTo>
                  <a:lnTo>
                    <a:pt x="13" y="240"/>
                  </a:lnTo>
                  <a:lnTo>
                    <a:pt x="41" y="204"/>
                  </a:lnTo>
                  <a:lnTo>
                    <a:pt x="79" y="164"/>
                  </a:lnTo>
                  <a:lnTo>
                    <a:pt x="124" y="125"/>
                  </a:lnTo>
                  <a:lnTo>
                    <a:pt x="169" y="87"/>
                  </a:lnTo>
                  <a:lnTo>
                    <a:pt x="210" y="54"/>
                  </a:lnTo>
                  <a:lnTo>
                    <a:pt x="247" y="26"/>
                  </a:lnTo>
                  <a:lnTo>
                    <a:pt x="271" y="7"/>
                  </a:lnTo>
                  <a:lnTo>
                    <a:pt x="279" y="0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6" name="Freeform 46">
              <a:extLst>
                <a:ext uri="{FF2B5EF4-FFF2-40B4-BE49-F238E27FC236}">
                  <a16:creationId xmlns:a16="http://schemas.microsoft.com/office/drawing/2014/main" id="{75867EF3-4822-FD03-3A62-EC614CFC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079"/>
              <a:ext cx="166" cy="157"/>
            </a:xfrm>
            <a:custGeom>
              <a:avLst/>
              <a:gdLst>
                <a:gd name="T0" fmla="*/ 279 w 331"/>
                <a:gd name="T1" fmla="*/ 0 h 315"/>
                <a:gd name="T2" fmla="*/ 281 w 331"/>
                <a:gd name="T3" fmla="*/ 2 h 315"/>
                <a:gd name="T4" fmla="*/ 285 w 331"/>
                <a:gd name="T5" fmla="*/ 4 h 315"/>
                <a:gd name="T6" fmla="*/ 288 w 331"/>
                <a:gd name="T7" fmla="*/ 9 h 315"/>
                <a:gd name="T8" fmla="*/ 295 w 331"/>
                <a:gd name="T9" fmla="*/ 16 h 315"/>
                <a:gd name="T10" fmla="*/ 302 w 331"/>
                <a:gd name="T11" fmla="*/ 23 h 315"/>
                <a:gd name="T12" fmla="*/ 309 w 331"/>
                <a:gd name="T13" fmla="*/ 33 h 315"/>
                <a:gd name="T14" fmla="*/ 316 w 331"/>
                <a:gd name="T15" fmla="*/ 45 h 315"/>
                <a:gd name="T16" fmla="*/ 321 w 331"/>
                <a:gd name="T17" fmla="*/ 59 h 315"/>
                <a:gd name="T18" fmla="*/ 326 w 331"/>
                <a:gd name="T19" fmla="*/ 75 h 315"/>
                <a:gd name="T20" fmla="*/ 331 w 331"/>
                <a:gd name="T21" fmla="*/ 92 h 315"/>
                <a:gd name="T22" fmla="*/ 331 w 331"/>
                <a:gd name="T23" fmla="*/ 92 h 315"/>
                <a:gd name="T24" fmla="*/ 331 w 331"/>
                <a:gd name="T25" fmla="*/ 113 h 315"/>
                <a:gd name="T26" fmla="*/ 328 w 331"/>
                <a:gd name="T27" fmla="*/ 135 h 315"/>
                <a:gd name="T28" fmla="*/ 323 w 331"/>
                <a:gd name="T29" fmla="*/ 157 h 315"/>
                <a:gd name="T30" fmla="*/ 314 w 331"/>
                <a:gd name="T31" fmla="*/ 180 h 315"/>
                <a:gd name="T32" fmla="*/ 302 w 331"/>
                <a:gd name="T33" fmla="*/ 202 h 315"/>
                <a:gd name="T34" fmla="*/ 290 w 331"/>
                <a:gd name="T35" fmla="*/ 223 h 315"/>
                <a:gd name="T36" fmla="*/ 276 w 331"/>
                <a:gd name="T37" fmla="*/ 240 h 315"/>
                <a:gd name="T38" fmla="*/ 262 w 331"/>
                <a:gd name="T39" fmla="*/ 256 h 315"/>
                <a:gd name="T40" fmla="*/ 250 w 331"/>
                <a:gd name="T41" fmla="*/ 265 h 315"/>
                <a:gd name="T42" fmla="*/ 236 w 331"/>
                <a:gd name="T43" fmla="*/ 268 h 315"/>
                <a:gd name="T44" fmla="*/ 236 w 331"/>
                <a:gd name="T45" fmla="*/ 268 h 315"/>
                <a:gd name="T46" fmla="*/ 222 w 331"/>
                <a:gd name="T47" fmla="*/ 272 h 315"/>
                <a:gd name="T48" fmla="*/ 203 w 331"/>
                <a:gd name="T49" fmla="*/ 277 h 315"/>
                <a:gd name="T50" fmla="*/ 179 w 331"/>
                <a:gd name="T51" fmla="*/ 285 h 315"/>
                <a:gd name="T52" fmla="*/ 152 w 331"/>
                <a:gd name="T53" fmla="*/ 296 h 315"/>
                <a:gd name="T54" fmla="*/ 124 w 331"/>
                <a:gd name="T55" fmla="*/ 304 h 315"/>
                <a:gd name="T56" fmla="*/ 96 w 331"/>
                <a:gd name="T57" fmla="*/ 311 h 315"/>
                <a:gd name="T58" fmla="*/ 69 w 331"/>
                <a:gd name="T59" fmla="*/ 315 h 315"/>
                <a:gd name="T60" fmla="*/ 43 w 331"/>
                <a:gd name="T61" fmla="*/ 315 h 315"/>
                <a:gd name="T62" fmla="*/ 22 w 331"/>
                <a:gd name="T63" fmla="*/ 308 h 315"/>
                <a:gd name="T64" fmla="*/ 5 w 331"/>
                <a:gd name="T65" fmla="*/ 294 h 315"/>
                <a:gd name="T66" fmla="*/ 5 w 331"/>
                <a:gd name="T67" fmla="*/ 294 h 315"/>
                <a:gd name="T68" fmla="*/ 0 w 331"/>
                <a:gd name="T69" fmla="*/ 272 h 315"/>
                <a:gd name="T70" fmla="*/ 13 w 331"/>
                <a:gd name="T71" fmla="*/ 240 h 315"/>
                <a:gd name="T72" fmla="*/ 41 w 331"/>
                <a:gd name="T73" fmla="*/ 204 h 315"/>
                <a:gd name="T74" fmla="*/ 79 w 331"/>
                <a:gd name="T75" fmla="*/ 164 h 315"/>
                <a:gd name="T76" fmla="*/ 124 w 331"/>
                <a:gd name="T77" fmla="*/ 125 h 315"/>
                <a:gd name="T78" fmla="*/ 169 w 331"/>
                <a:gd name="T79" fmla="*/ 87 h 315"/>
                <a:gd name="T80" fmla="*/ 210 w 331"/>
                <a:gd name="T81" fmla="*/ 54 h 315"/>
                <a:gd name="T82" fmla="*/ 247 w 331"/>
                <a:gd name="T83" fmla="*/ 26 h 315"/>
                <a:gd name="T84" fmla="*/ 271 w 331"/>
                <a:gd name="T85" fmla="*/ 7 h 315"/>
                <a:gd name="T86" fmla="*/ 279 w 331"/>
                <a:gd name="T87" fmla="*/ 0 h 315"/>
                <a:gd name="T88" fmla="*/ 279 w 331"/>
                <a:gd name="T89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5">
                  <a:moveTo>
                    <a:pt x="279" y="0"/>
                  </a:moveTo>
                  <a:lnTo>
                    <a:pt x="281" y="2"/>
                  </a:lnTo>
                  <a:lnTo>
                    <a:pt x="285" y="4"/>
                  </a:lnTo>
                  <a:lnTo>
                    <a:pt x="288" y="9"/>
                  </a:lnTo>
                  <a:lnTo>
                    <a:pt x="295" y="16"/>
                  </a:lnTo>
                  <a:lnTo>
                    <a:pt x="302" y="23"/>
                  </a:lnTo>
                  <a:lnTo>
                    <a:pt x="309" y="33"/>
                  </a:lnTo>
                  <a:lnTo>
                    <a:pt x="316" y="45"/>
                  </a:lnTo>
                  <a:lnTo>
                    <a:pt x="321" y="59"/>
                  </a:lnTo>
                  <a:lnTo>
                    <a:pt x="326" y="75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113"/>
                  </a:lnTo>
                  <a:lnTo>
                    <a:pt x="328" y="135"/>
                  </a:lnTo>
                  <a:lnTo>
                    <a:pt x="323" y="157"/>
                  </a:lnTo>
                  <a:lnTo>
                    <a:pt x="314" y="180"/>
                  </a:lnTo>
                  <a:lnTo>
                    <a:pt x="302" y="202"/>
                  </a:lnTo>
                  <a:lnTo>
                    <a:pt x="290" y="223"/>
                  </a:lnTo>
                  <a:lnTo>
                    <a:pt x="276" y="240"/>
                  </a:lnTo>
                  <a:lnTo>
                    <a:pt x="262" y="256"/>
                  </a:lnTo>
                  <a:lnTo>
                    <a:pt x="250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22" y="272"/>
                  </a:lnTo>
                  <a:lnTo>
                    <a:pt x="203" y="277"/>
                  </a:lnTo>
                  <a:lnTo>
                    <a:pt x="179" y="285"/>
                  </a:lnTo>
                  <a:lnTo>
                    <a:pt x="152" y="296"/>
                  </a:lnTo>
                  <a:lnTo>
                    <a:pt x="124" y="304"/>
                  </a:lnTo>
                  <a:lnTo>
                    <a:pt x="96" y="311"/>
                  </a:lnTo>
                  <a:lnTo>
                    <a:pt x="69" y="315"/>
                  </a:lnTo>
                  <a:lnTo>
                    <a:pt x="43" y="315"/>
                  </a:lnTo>
                  <a:lnTo>
                    <a:pt x="22" y="308"/>
                  </a:lnTo>
                  <a:lnTo>
                    <a:pt x="5" y="294"/>
                  </a:lnTo>
                  <a:lnTo>
                    <a:pt x="5" y="294"/>
                  </a:lnTo>
                  <a:lnTo>
                    <a:pt x="0" y="272"/>
                  </a:lnTo>
                  <a:lnTo>
                    <a:pt x="13" y="240"/>
                  </a:lnTo>
                  <a:lnTo>
                    <a:pt x="41" y="204"/>
                  </a:lnTo>
                  <a:lnTo>
                    <a:pt x="79" y="164"/>
                  </a:lnTo>
                  <a:lnTo>
                    <a:pt x="124" y="125"/>
                  </a:lnTo>
                  <a:lnTo>
                    <a:pt x="169" y="87"/>
                  </a:lnTo>
                  <a:lnTo>
                    <a:pt x="210" y="54"/>
                  </a:lnTo>
                  <a:lnTo>
                    <a:pt x="247" y="26"/>
                  </a:lnTo>
                  <a:lnTo>
                    <a:pt x="271" y="7"/>
                  </a:lnTo>
                  <a:lnTo>
                    <a:pt x="279" y="0"/>
                  </a:lnTo>
                  <a:lnTo>
                    <a:pt x="27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7" name="Freeform 47">
              <a:extLst>
                <a:ext uri="{FF2B5EF4-FFF2-40B4-BE49-F238E27FC236}">
                  <a16:creationId xmlns:a16="http://schemas.microsoft.com/office/drawing/2014/main" id="{8ACF526E-EB1B-45C2-7161-E1805E5F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887"/>
              <a:ext cx="213" cy="339"/>
            </a:xfrm>
            <a:custGeom>
              <a:avLst/>
              <a:gdLst>
                <a:gd name="T0" fmla="*/ 0 w 425"/>
                <a:gd name="T1" fmla="*/ 0 h 679"/>
                <a:gd name="T2" fmla="*/ 12 w 425"/>
                <a:gd name="T3" fmla="*/ 5 h 679"/>
                <a:gd name="T4" fmla="*/ 39 w 425"/>
                <a:gd name="T5" fmla="*/ 17 h 679"/>
                <a:gd name="T6" fmla="*/ 81 w 425"/>
                <a:gd name="T7" fmla="*/ 36 h 679"/>
                <a:gd name="T8" fmla="*/ 133 w 425"/>
                <a:gd name="T9" fmla="*/ 60 h 679"/>
                <a:gd name="T10" fmla="*/ 190 w 425"/>
                <a:gd name="T11" fmla="*/ 86 h 679"/>
                <a:gd name="T12" fmla="*/ 248 w 425"/>
                <a:gd name="T13" fmla="*/ 115 h 679"/>
                <a:gd name="T14" fmla="*/ 304 w 425"/>
                <a:gd name="T15" fmla="*/ 145 h 679"/>
                <a:gd name="T16" fmla="*/ 350 w 425"/>
                <a:gd name="T17" fmla="*/ 174 h 679"/>
                <a:gd name="T18" fmla="*/ 387 w 425"/>
                <a:gd name="T19" fmla="*/ 202 h 679"/>
                <a:gd name="T20" fmla="*/ 406 w 425"/>
                <a:gd name="T21" fmla="*/ 224 h 679"/>
                <a:gd name="T22" fmla="*/ 406 w 425"/>
                <a:gd name="T23" fmla="*/ 224 h 679"/>
                <a:gd name="T24" fmla="*/ 414 w 425"/>
                <a:gd name="T25" fmla="*/ 249 h 679"/>
                <a:gd name="T26" fmla="*/ 419 w 425"/>
                <a:gd name="T27" fmla="*/ 280 h 679"/>
                <a:gd name="T28" fmla="*/ 423 w 425"/>
                <a:gd name="T29" fmla="*/ 316 h 679"/>
                <a:gd name="T30" fmla="*/ 425 w 425"/>
                <a:gd name="T31" fmla="*/ 352 h 679"/>
                <a:gd name="T32" fmla="*/ 425 w 425"/>
                <a:gd name="T33" fmla="*/ 390 h 679"/>
                <a:gd name="T34" fmla="*/ 425 w 425"/>
                <a:gd name="T35" fmla="*/ 426 h 679"/>
                <a:gd name="T36" fmla="*/ 423 w 425"/>
                <a:gd name="T37" fmla="*/ 458 h 679"/>
                <a:gd name="T38" fmla="*/ 419 w 425"/>
                <a:gd name="T39" fmla="*/ 482 h 679"/>
                <a:gd name="T40" fmla="*/ 419 w 425"/>
                <a:gd name="T41" fmla="*/ 499 h 679"/>
                <a:gd name="T42" fmla="*/ 418 w 425"/>
                <a:gd name="T43" fmla="*/ 504 h 679"/>
                <a:gd name="T44" fmla="*/ 418 w 425"/>
                <a:gd name="T45" fmla="*/ 504 h 679"/>
                <a:gd name="T46" fmla="*/ 413 w 425"/>
                <a:gd name="T47" fmla="*/ 511 h 679"/>
                <a:gd name="T48" fmla="*/ 395 w 425"/>
                <a:gd name="T49" fmla="*/ 528 h 679"/>
                <a:gd name="T50" fmla="*/ 371 w 425"/>
                <a:gd name="T51" fmla="*/ 554 h 679"/>
                <a:gd name="T52" fmla="*/ 340 w 425"/>
                <a:gd name="T53" fmla="*/ 582 h 679"/>
                <a:gd name="T54" fmla="*/ 305 w 425"/>
                <a:gd name="T55" fmla="*/ 613 h 679"/>
                <a:gd name="T56" fmla="*/ 269 w 425"/>
                <a:gd name="T57" fmla="*/ 641 h 679"/>
                <a:gd name="T58" fmla="*/ 235 w 425"/>
                <a:gd name="T59" fmla="*/ 663 h 679"/>
                <a:gd name="T60" fmla="*/ 203 w 425"/>
                <a:gd name="T61" fmla="*/ 677 h 679"/>
                <a:gd name="T62" fmla="*/ 178 w 425"/>
                <a:gd name="T63" fmla="*/ 679 h 679"/>
                <a:gd name="T64" fmla="*/ 160 w 425"/>
                <a:gd name="T65" fmla="*/ 665 h 679"/>
                <a:gd name="T66" fmla="*/ 160 w 425"/>
                <a:gd name="T67" fmla="*/ 665 h 679"/>
                <a:gd name="T68" fmla="*/ 145 w 425"/>
                <a:gd name="T69" fmla="*/ 627 h 679"/>
                <a:gd name="T70" fmla="*/ 127 w 425"/>
                <a:gd name="T71" fmla="*/ 566 h 679"/>
                <a:gd name="T72" fmla="*/ 107 w 425"/>
                <a:gd name="T73" fmla="*/ 487 h 679"/>
                <a:gd name="T74" fmla="*/ 86 w 425"/>
                <a:gd name="T75" fmla="*/ 397 h 679"/>
                <a:gd name="T76" fmla="*/ 64 w 425"/>
                <a:gd name="T77" fmla="*/ 304 h 679"/>
                <a:gd name="T78" fmla="*/ 45 w 425"/>
                <a:gd name="T79" fmla="*/ 212 h 679"/>
                <a:gd name="T80" fmla="*/ 27 w 425"/>
                <a:gd name="T81" fmla="*/ 129 h 679"/>
                <a:gd name="T82" fmla="*/ 13 w 425"/>
                <a:gd name="T83" fmla="*/ 62 h 679"/>
                <a:gd name="T84" fmla="*/ 3 w 425"/>
                <a:gd name="T85" fmla="*/ 17 h 679"/>
                <a:gd name="T86" fmla="*/ 0 w 425"/>
                <a:gd name="T87" fmla="*/ 0 h 679"/>
                <a:gd name="T88" fmla="*/ 0 w 425"/>
                <a:gd name="T89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5" h="679">
                  <a:moveTo>
                    <a:pt x="0" y="0"/>
                  </a:moveTo>
                  <a:lnTo>
                    <a:pt x="12" y="5"/>
                  </a:lnTo>
                  <a:lnTo>
                    <a:pt x="39" y="17"/>
                  </a:lnTo>
                  <a:lnTo>
                    <a:pt x="81" y="36"/>
                  </a:lnTo>
                  <a:lnTo>
                    <a:pt x="133" y="60"/>
                  </a:lnTo>
                  <a:lnTo>
                    <a:pt x="190" y="86"/>
                  </a:lnTo>
                  <a:lnTo>
                    <a:pt x="248" y="115"/>
                  </a:lnTo>
                  <a:lnTo>
                    <a:pt x="304" y="145"/>
                  </a:lnTo>
                  <a:lnTo>
                    <a:pt x="350" y="174"/>
                  </a:lnTo>
                  <a:lnTo>
                    <a:pt x="387" y="202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14" y="249"/>
                  </a:lnTo>
                  <a:lnTo>
                    <a:pt x="419" y="280"/>
                  </a:lnTo>
                  <a:lnTo>
                    <a:pt x="423" y="316"/>
                  </a:lnTo>
                  <a:lnTo>
                    <a:pt x="425" y="352"/>
                  </a:lnTo>
                  <a:lnTo>
                    <a:pt x="425" y="390"/>
                  </a:lnTo>
                  <a:lnTo>
                    <a:pt x="425" y="426"/>
                  </a:lnTo>
                  <a:lnTo>
                    <a:pt x="423" y="458"/>
                  </a:lnTo>
                  <a:lnTo>
                    <a:pt x="419" y="482"/>
                  </a:lnTo>
                  <a:lnTo>
                    <a:pt x="419" y="499"/>
                  </a:lnTo>
                  <a:lnTo>
                    <a:pt x="418" y="504"/>
                  </a:lnTo>
                  <a:lnTo>
                    <a:pt x="418" y="504"/>
                  </a:lnTo>
                  <a:lnTo>
                    <a:pt x="413" y="511"/>
                  </a:lnTo>
                  <a:lnTo>
                    <a:pt x="395" y="528"/>
                  </a:lnTo>
                  <a:lnTo>
                    <a:pt x="371" y="554"/>
                  </a:lnTo>
                  <a:lnTo>
                    <a:pt x="340" y="582"/>
                  </a:lnTo>
                  <a:lnTo>
                    <a:pt x="305" y="613"/>
                  </a:lnTo>
                  <a:lnTo>
                    <a:pt x="269" y="641"/>
                  </a:lnTo>
                  <a:lnTo>
                    <a:pt x="235" y="663"/>
                  </a:lnTo>
                  <a:lnTo>
                    <a:pt x="203" y="677"/>
                  </a:lnTo>
                  <a:lnTo>
                    <a:pt x="178" y="679"/>
                  </a:lnTo>
                  <a:lnTo>
                    <a:pt x="160" y="665"/>
                  </a:lnTo>
                  <a:lnTo>
                    <a:pt x="160" y="665"/>
                  </a:lnTo>
                  <a:lnTo>
                    <a:pt x="145" y="627"/>
                  </a:lnTo>
                  <a:lnTo>
                    <a:pt x="127" y="566"/>
                  </a:lnTo>
                  <a:lnTo>
                    <a:pt x="107" y="487"/>
                  </a:lnTo>
                  <a:lnTo>
                    <a:pt x="86" y="397"/>
                  </a:lnTo>
                  <a:lnTo>
                    <a:pt x="64" y="304"/>
                  </a:lnTo>
                  <a:lnTo>
                    <a:pt x="45" y="212"/>
                  </a:lnTo>
                  <a:lnTo>
                    <a:pt x="27" y="129"/>
                  </a:lnTo>
                  <a:lnTo>
                    <a:pt x="13" y="62"/>
                  </a:lnTo>
                  <a:lnTo>
                    <a:pt x="3" y="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8" name="Freeform 48">
              <a:extLst>
                <a:ext uri="{FF2B5EF4-FFF2-40B4-BE49-F238E27FC236}">
                  <a16:creationId xmlns:a16="http://schemas.microsoft.com/office/drawing/2014/main" id="{DF2E0079-BB9A-F6F4-8898-9D8491C97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887"/>
              <a:ext cx="213" cy="339"/>
            </a:xfrm>
            <a:custGeom>
              <a:avLst/>
              <a:gdLst>
                <a:gd name="T0" fmla="*/ 0 w 425"/>
                <a:gd name="T1" fmla="*/ 0 h 679"/>
                <a:gd name="T2" fmla="*/ 12 w 425"/>
                <a:gd name="T3" fmla="*/ 5 h 679"/>
                <a:gd name="T4" fmla="*/ 39 w 425"/>
                <a:gd name="T5" fmla="*/ 17 h 679"/>
                <a:gd name="T6" fmla="*/ 81 w 425"/>
                <a:gd name="T7" fmla="*/ 36 h 679"/>
                <a:gd name="T8" fmla="*/ 133 w 425"/>
                <a:gd name="T9" fmla="*/ 60 h 679"/>
                <a:gd name="T10" fmla="*/ 190 w 425"/>
                <a:gd name="T11" fmla="*/ 86 h 679"/>
                <a:gd name="T12" fmla="*/ 248 w 425"/>
                <a:gd name="T13" fmla="*/ 115 h 679"/>
                <a:gd name="T14" fmla="*/ 304 w 425"/>
                <a:gd name="T15" fmla="*/ 145 h 679"/>
                <a:gd name="T16" fmla="*/ 350 w 425"/>
                <a:gd name="T17" fmla="*/ 174 h 679"/>
                <a:gd name="T18" fmla="*/ 387 w 425"/>
                <a:gd name="T19" fmla="*/ 202 h 679"/>
                <a:gd name="T20" fmla="*/ 406 w 425"/>
                <a:gd name="T21" fmla="*/ 224 h 679"/>
                <a:gd name="T22" fmla="*/ 406 w 425"/>
                <a:gd name="T23" fmla="*/ 224 h 679"/>
                <a:gd name="T24" fmla="*/ 414 w 425"/>
                <a:gd name="T25" fmla="*/ 249 h 679"/>
                <a:gd name="T26" fmla="*/ 419 w 425"/>
                <a:gd name="T27" fmla="*/ 280 h 679"/>
                <a:gd name="T28" fmla="*/ 423 w 425"/>
                <a:gd name="T29" fmla="*/ 316 h 679"/>
                <a:gd name="T30" fmla="*/ 425 w 425"/>
                <a:gd name="T31" fmla="*/ 352 h 679"/>
                <a:gd name="T32" fmla="*/ 425 w 425"/>
                <a:gd name="T33" fmla="*/ 390 h 679"/>
                <a:gd name="T34" fmla="*/ 425 w 425"/>
                <a:gd name="T35" fmla="*/ 426 h 679"/>
                <a:gd name="T36" fmla="*/ 423 w 425"/>
                <a:gd name="T37" fmla="*/ 458 h 679"/>
                <a:gd name="T38" fmla="*/ 419 w 425"/>
                <a:gd name="T39" fmla="*/ 482 h 679"/>
                <a:gd name="T40" fmla="*/ 419 w 425"/>
                <a:gd name="T41" fmla="*/ 499 h 679"/>
                <a:gd name="T42" fmla="*/ 418 w 425"/>
                <a:gd name="T43" fmla="*/ 504 h 679"/>
                <a:gd name="T44" fmla="*/ 418 w 425"/>
                <a:gd name="T45" fmla="*/ 504 h 679"/>
                <a:gd name="T46" fmla="*/ 413 w 425"/>
                <a:gd name="T47" fmla="*/ 511 h 679"/>
                <a:gd name="T48" fmla="*/ 395 w 425"/>
                <a:gd name="T49" fmla="*/ 528 h 679"/>
                <a:gd name="T50" fmla="*/ 371 w 425"/>
                <a:gd name="T51" fmla="*/ 554 h 679"/>
                <a:gd name="T52" fmla="*/ 340 w 425"/>
                <a:gd name="T53" fmla="*/ 582 h 679"/>
                <a:gd name="T54" fmla="*/ 305 w 425"/>
                <a:gd name="T55" fmla="*/ 613 h 679"/>
                <a:gd name="T56" fmla="*/ 269 w 425"/>
                <a:gd name="T57" fmla="*/ 641 h 679"/>
                <a:gd name="T58" fmla="*/ 235 w 425"/>
                <a:gd name="T59" fmla="*/ 663 h 679"/>
                <a:gd name="T60" fmla="*/ 203 w 425"/>
                <a:gd name="T61" fmla="*/ 677 h 679"/>
                <a:gd name="T62" fmla="*/ 178 w 425"/>
                <a:gd name="T63" fmla="*/ 679 h 679"/>
                <a:gd name="T64" fmla="*/ 160 w 425"/>
                <a:gd name="T65" fmla="*/ 665 h 679"/>
                <a:gd name="T66" fmla="*/ 160 w 425"/>
                <a:gd name="T67" fmla="*/ 665 h 679"/>
                <a:gd name="T68" fmla="*/ 145 w 425"/>
                <a:gd name="T69" fmla="*/ 627 h 679"/>
                <a:gd name="T70" fmla="*/ 127 w 425"/>
                <a:gd name="T71" fmla="*/ 566 h 679"/>
                <a:gd name="T72" fmla="*/ 107 w 425"/>
                <a:gd name="T73" fmla="*/ 487 h 679"/>
                <a:gd name="T74" fmla="*/ 86 w 425"/>
                <a:gd name="T75" fmla="*/ 397 h 679"/>
                <a:gd name="T76" fmla="*/ 64 w 425"/>
                <a:gd name="T77" fmla="*/ 304 h 679"/>
                <a:gd name="T78" fmla="*/ 45 w 425"/>
                <a:gd name="T79" fmla="*/ 212 h 679"/>
                <a:gd name="T80" fmla="*/ 27 w 425"/>
                <a:gd name="T81" fmla="*/ 129 h 679"/>
                <a:gd name="T82" fmla="*/ 13 w 425"/>
                <a:gd name="T83" fmla="*/ 62 h 679"/>
                <a:gd name="T84" fmla="*/ 3 w 425"/>
                <a:gd name="T85" fmla="*/ 17 h 679"/>
                <a:gd name="T86" fmla="*/ 0 w 425"/>
                <a:gd name="T87" fmla="*/ 0 h 679"/>
                <a:gd name="T88" fmla="*/ 0 w 425"/>
                <a:gd name="T89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5" h="679">
                  <a:moveTo>
                    <a:pt x="0" y="0"/>
                  </a:moveTo>
                  <a:lnTo>
                    <a:pt x="12" y="5"/>
                  </a:lnTo>
                  <a:lnTo>
                    <a:pt x="39" y="17"/>
                  </a:lnTo>
                  <a:lnTo>
                    <a:pt x="81" y="36"/>
                  </a:lnTo>
                  <a:lnTo>
                    <a:pt x="133" y="60"/>
                  </a:lnTo>
                  <a:lnTo>
                    <a:pt x="190" y="86"/>
                  </a:lnTo>
                  <a:lnTo>
                    <a:pt x="248" y="115"/>
                  </a:lnTo>
                  <a:lnTo>
                    <a:pt x="304" y="145"/>
                  </a:lnTo>
                  <a:lnTo>
                    <a:pt x="350" y="174"/>
                  </a:lnTo>
                  <a:lnTo>
                    <a:pt x="387" y="202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14" y="249"/>
                  </a:lnTo>
                  <a:lnTo>
                    <a:pt x="419" y="280"/>
                  </a:lnTo>
                  <a:lnTo>
                    <a:pt x="423" y="316"/>
                  </a:lnTo>
                  <a:lnTo>
                    <a:pt x="425" y="352"/>
                  </a:lnTo>
                  <a:lnTo>
                    <a:pt x="425" y="390"/>
                  </a:lnTo>
                  <a:lnTo>
                    <a:pt x="425" y="426"/>
                  </a:lnTo>
                  <a:lnTo>
                    <a:pt x="423" y="458"/>
                  </a:lnTo>
                  <a:lnTo>
                    <a:pt x="419" y="482"/>
                  </a:lnTo>
                  <a:lnTo>
                    <a:pt x="419" y="499"/>
                  </a:lnTo>
                  <a:lnTo>
                    <a:pt x="418" y="504"/>
                  </a:lnTo>
                  <a:lnTo>
                    <a:pt x="418" y="504"/>
                  </a:lnTo>
                  <a:lnTo>
                    <a:pt x="413" y="511"/>
                  </a:lnTo>
                  <a:lnTo>
                    <a:pt x="395" y="528"/>
                  </a:lnTo>
                  <a:lnTo>
                    <a:pt x="371" y="554"/>
                  </a:lnTo>
                  <a:lnTo>
                    <a:pt x="340" y="582"/>
                  </a:lnTo>
                  <a:lnTo>
                    <a:pt x="305" y="613"/>
                  </a:lnTo>
                  <a:lnTo>
                    <a:pt x="269" y="641"/>
                  </a:lnTo>
                  <a:lnTo>
                    <a:pt x="235" y="663"/>
                  </a:lnTo>
                  <a:lnTo>
                    <a:pt x="203" y="677"/>
                  </a:lnTo>
                  <a:lnTo>
                    <a:pt x="178" y="679"/>
                  </a:lnTo>
                  <a:lnTo>
                    <a:pt x="160" y="665"/>
                  </a:lnTo>
                  <a:lnTo>
                    <a:pt x="160" y="665"/>
                  </a:lnTo>
                  <a:lnTo>
                    <a:pt x="145" y="627"/>
                  </a:lnTo>
                  <a:lnTo>
                    <a:pt x="127" y="566"/>
                  </a:lnTo>
                  <a:lnTo>
                    <a:pt x="107" y="487"/>
                  </a:lnTo>
                  <a:lnTo>
                    <a:pt x="86" y="397"/>
                  </a:lnTo>
                  <a:lnTo>
                    <a:pt x="64" y="304"/>
                  </a:lnTo>
                  <a:lnTo>
                    <a:pt x="45" y="212"/>
                  </a:lnTo>
                  <a:lnTo>
                    <a:pt x="27" y="129"/>
                  </a:lnTo>
                  <a:lnTo>
                    <a:pt x="13" y="62"/>
                  </a:lnTo>
                  <a:lnTo>
                    <a:pt x="3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9" name="Freeform 49">
              <a:extLst>
                <a:ext uri="{FF2B5EF4-FFF2-40B4-BE49-F238E27FC236}">
                  <a16:creationId xmlns:a16="http://schemas.microsoft.com/office/drawing/2014/main" id="{90C1A2DA-B955-1158-A73B-7E7FFE04D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016"/>
              <a:ext cx="93" cy="191"/>
            </a:xfrm>
            <a:custGeom>
              <a:avLst/>
              <a:gdLst>
                <a:gd name="T0" fmla="*/ 178 w 186"/>
                <a:gd name="T1" fmla="*/ 0 h 384"/>
                <a:gd name="T2" fmla="*/ 178 w 186"/>
                <a:gd name="T3" fmla="*/ 7 h 384"/>
                <a:gd name="T4" fmla="*/ 179 w 186"/>
                <a:gd name="T5" fmla="*/ 23 h 384"/>
                <a:gd name="T6" fmla="*/ 181 w 186"/>
                <a:gd name="T7" fmla="*/ 49 h 384"/>
                <a:gd name="T8" fmla="*/ 183 w 186"/>
                <a:gd name="T9" fmla="*/ 78 h 384"/>
                <a:gd name="T10" fmla="*/ 185 w 186"/>
                <a:gd name="T11" fmla="*/ 112 h 384"/>
                <a:gd name="T12" fmla="*/ 186 w 186"/>
                <a:gd name="T13" fmla="*/ 147 h 384"/>
                <a:gd name="T14" fmla="*/ 186 w 186"/>
                <a:gd name="T15" fmla="*/ 180 h 384"/>
                <a:gd name="T16" fmla="*/ 186 w 186"/>
                <a:gd name="T17" fmla="*/ 207 h 384"/>
                <a:gd name="T18" fmla="*/ 185 w 186"/>
                <a:gd name="T19" fmla="*/ 230 h 384"/>
                <a:gd name="T20" fmla="*/ 181 w 186"/>
                <a:gd name="T21" fmla="*/ 242 h 384"/>
                <a:gd name="T22" fmla="*/ 181 w 186"/>
                <a:gd name="T23" fmla="*/ 242 h 384"/>
                <a:gd name="T24" fmla="*/ 173 w 186"/>
                <a:gd name="T25" fmla="*/ 252 h 384"/>
                <a:gd name="T26" fmla="*/ 160 w 186"/>
                <a:gd name="T27" fmla="*/ 268 h 384"/>
                <a:gd name="T28" fmla="*/ 143 w 186"/>
                <a:gd name="T29" fmla="*/ 285 h 384"/>
                <a:gd name="T30" fmla="*/ 122 w 186"/>
                <a:gd name="T31" fmla="*/ 306 h 384"/>
                <a:gd name="T32" fmla="*/ 100 w 186"/>
                <a:gd name="T33" fmla="*/ 327 h 384"/>
                <a:gd name="T34" fmla="*/ 76 w 186"/>
                <a:gd name="T35" fmla="*/ 346 h 384"/>
                <a:gd name="T36" fmla="*/ 53 w 186"/>
                <a:gd name="T37" fmla="*/ 363 h 384"/>
                <a:gd name="T38" fmla="*/ 33 w 186"/>
                <a:gd name="T39" fmla="*/ 377 h 384"/>
                <a:gd name="T40" fmla="*/ 14 w 186"/>
                <a:gd name="T41" fmla="*/ 384 h 384"/>
                <a:gd name="T42" fmla="*/ 0 w 186"/>
                <a:gd name="T43" fmla="*/ 384 h 384"/>
                <a:gd name="T44" fmla="*/ 178 w 186"/>
                <a:gd name="T4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384">
                  <a:moveTo>
                    <a:pt x="178" y="0"/>
                  </a:moveTo>
                  <a:lnTo>
                    <a:pt x="178" y="7"/>
                  </a:lnTo>
                  <a:lnTo>
                    <a:pt x="179" y="23"/>
                  </a:lnTo>
                  <a:lnTo>
                    <a:pt x="181" y="49"/>
                  </a:lnTo>
                  <a:lnTo>
                    <a:pt x="183" y="78"/>
                  </a:lnTo>
                  <a:lnTo>
                    <a:pt x="185" y="112"/>
                  </a:lnTo>
                  <a:lnTo>
                    <a:pt x="186" y="147"/>
                  </a:lnTo>
                  <a:lnTo>
                    <a:pt x="186" y="180"/>
                  </a:lnTo>
                  <a:lnTo>
                    <a:pt x="186" y="207"/>
                  </a:lnTo>
                  <a:lnTo>
                    <a:pt x="185" y="230"/>
                  </a:lnTo>
                  <a:lnTo>
                    <a:pt x="181" y="242"/>
                  </a:lnTo>
                  <a:lnTo>
                    <a:pt x="181" y="242"/>
                  </a:lnTo>
                  <a:lnTo>
                    <a:pt x="173" y="252"/>
                  </a:lnTo>
                  <a:lnTo>
                    <a:pt x="160" y="268"/>
                  </a:lnTo>
                  <a:lnTo>
                    <a:pt x="143" y="285"/>
                  </a:lnTo>
                  <a:lnTo>
                    <a:pt x="122" y="306"/>
                  </a:lnTo>
                  <a:lnTo>
                    <a:pt x="100" y="327"/>
                  </a:lnTo>
                  <a:lnTo>
                    <a:pt x="76" y="346"/>
                  </a:lnTo>
                  <a:lnTo>
                    <a:pt x="53" y="363"/>
                  </a:lnTo>
                  <a:lnTo>
                    <a:pt x="33" y="377"/>
                  </a:lnTo>
                  <a:lnTo>
                    <a:pt x="14" y="384"/>
                  </a:lnTo>
                  <a:lnTo>
                    <a:pt x="0" y="38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0" name="Freeform 50">
              <a:extLst>
                <a:ext uri="{FF2B5EF4-FFF2-40B4-BE49-F238E27FC236}">
                  <a16:creationId xmlns:a16="http://schemas.microsoft.com/office/drawing/2014/main" id="{731FA421-0C5F-5F92-C28A-FA8B76B6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046"/>
              <a:ext cx="63" cy="84"/>
            </a:xfrm>
            <a:custGeom>
              <a:avLst/>
              <a:gdLst>
                <a:gd name="T0" fmla="*/ 0 w 126"/>
                <a:gd name="T1" fmla="*/ 0 h 169"/>
                <a:gd name="T2" fmla="*/ 0 w 126"/>
                <a:gd name="T3" fmla="*/ 3 h 169"/>
                <a:gd name="T4" fmla="*/ 2 w 126"/>
                <a:gd name="T5" fmla="*/ 12 h 169"/>
                <a:gd name="T6" fmla="*/ 5 w 126"/>
                <a:gd name="T7" fmla="*/ 26 h 169"/>
                <a:gd name="T8" fmla="*/ 9 w 126"/>
                <a:gd name="T9" fmla="*/ 43 h 169"/>
                <a:gd name="T10" fmla="*/ 12 w 126"/>
                <a:gd name="T11" fmla="*/ 64 h 169"/>
                <a:gd name="T12" fmla="*/ 17 w 126"/>
                <a:gd name="T13" fmla="*/ 84 h 169"/>
                <a:gd name="T14" fmla="*/ 22 w 126"/>
                <a:gd name="T15" fmla="*/ 107 h 169"/>
                <a:gd name="T16" fmla="*/ 28 w 126"/>
                <a:gd name="T17" fmla="*/ 127 h 169"/>
                <a:gd name="T18" fmla="*/ 33 w 126"/>
                <a:gd name="T19" fmla="*/ 146 h 169"/>
                <a:gd name="T20" fmla="*/ 38 w 126"/>
                <a:gd name="T21" fmla="*/ 162 h 169"/>
                <a:gd name="T22" fmla="*/ 38 w 126"/>
                <a:gd name="T23" fmla="*/ 162 h 169"/>
                <a:gd name="T24" fmla="*/ 45 w 126"/>
                <a:gd name="T25" fmla="*/ 169 h 169"/>
                <a:gd name="T26" fmla="*/ 55 w 126"/>
                <a:gd name="T27" fmla="*/ 167 h 169"/>
                <a:gd name="T28" fmla="*/ 67 w 126"/>
                <a:gd name="T29" fmla="*/ 157 h 169"/>
                <a:gd name="T30" fmla="*/ 81 w 126"/>
                <a:gd name="T31" fmla="*/ 141 h 169"/>
                <a:gd name="T32" fmla="*/ 93 w 126"/>
                <a:gd name="T33" fmla="*/ 121 h 169"/>
                <a:gd name="T34" fmla="*/ 105 w 126"/>
                <a:gd name="T35" fmla="*/ 98 h 169"/>
                <a:gd name="T36" fmla="*/ 116 w 126"/>
                <a:gd name="T37" fmla="*/ 76 h 169"/>
                <a:gd name="T38" fmla="*/ 123 w 126"/>
                <a:gd name="T39" fmla="*/ 57 h 169"/>
                <a:gd name="T40" fmla="*/ 126 w 126"/>
                <a:gd name="T41" fmla="*/ 41 h 169"/>
                <a:gd name="T42" fmla="*/ 124 w 126"/>
                <a:gd name="T43" fmla="*/ 32 h 169"/>
                <a:gd name="T44" fmla="*/ 124 w 126"/>
                <a:gd name="T45" fmla="*/ 32 h 169"/>
                <a:gd name="T46" fmla="*/ 117 w 126"/>
                <a:gd name="T47" fmla="*/ 29 h 169"/>
                <a:gd name="T48" fmla="*/ 105 w 126"/>
                <a:gd name="T49" fmla="*/ 24 h 169"/>
                <a:gd name="T50" fmla="*/ 92 w 126"/>
                <a:gd name="T51" fmla="*/ 19 h 169"/>
                <a:gd name="T52" fmla="*/ 74 w 126"/>
                <a:gd name="T53" fmla="*/ 15 h 169"/>
                <a:gd name="T54" fmla="*/ 57 w 126"/>
                <a:gd name="T55" fmla="*/ 10 h 169"/>
                <a:gd name="T56" fmla="*/ 40 w 126"/>
                <a:gd name="T57" fmla="*/ 7 h 169"/>
                <a:gd name="T58" fmla="*/ 24 w 126"/>
                <a:gd name="T59" fmla="*/ 3 h 169"/>
                <a:gd name="T60" fmla="*/ 10 w 126"/>
                <a:gd name="T61" fmla="*/ 1 h 169"/>
                <a:gd name="T62" fmla="*/ 3 w 126"/>
                <a:gd name="T63" fmla="*/ 0 h 169"/>
                <a:gd name="T64" fmla="*/ 0 w 126"/>
                <a:gd name="T65" fmla="*/ 0 h 169"/>
                <a:gd name="T66" fmla="*/ 0 w 126"/>
                <a:gd name="T6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69">
                  <a:moveTo>
                    <a:pt x="0" y="0"/>
                  </a:moveTo>
                  <a:lnTo>
                    <a:pt x="0" y="3"/>
                  </a:lnTo>
                  <a:lnTo>
                    <a:pt x="2" y="12"/>
                  </a:lnTo>
                  <a:lnTo>
                    <a:pt x="5" y="26"/>
                  </a:lnTo>
                  <a:lnTo>
                    <a:pt x="9" y="43"/>
                  </a:lnTo>
                  <a:lnTo>
                    <a:pt x="12" y="64"/>
                  </a:lnTo>
                  <a:lnTo>
                    <a:pt x="17" y="84"/>
                  </a:lnTo>
                  <a:lnTo>
                    <a:pt x="22" y="107"/>
                  </a:lnTo>
                  <a:lnTo>
                    <a:pt x="28" y="127"/>
                  </a:lnTo>
                  <a:lnTo>
                    <a:pt x="33" y="146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45" y="169"/>
                  </a:lnTo>
                  <a:lnTo>
                    <a:pt x="55" y="167"/>
                  </a:lnTo>
                  <a:lnTo>
                    <a:pt x="67" y="157"/>
                  </a:lnTo>
                  <a:lnTo>
                    <a:pt x="81" y="141"/>
                  </a:lnTo>
                  <a:lnTo>
                    <a:pt x="93" y="121"/>
                  </a:lnTo>
                  <a:lnTo>
                    <a:pt x="105" y="98"/>
                  </a:lnTo>
                  <a:lnTo>
                    <a:pt x="116" y="76"/>
                  </a:lnTo>
                  <a:lnTo>
                    <a:pt x="123" y="57"/>
                  </a:lnTo>
                  <a:lnTo>
                    <a:pt x="126" y="41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17" y="29"/>
                  </a:lnTo>
                  <a:lnTo>
                    <a:pt x="105" y="24"/>
                  </a:lnTo>
                  <a:lnTo>
                    <a:pt x="92" y="19"/>
                  </a:lnTo>
                  <a:lnTo>
                    <a:pt x="74" y="15"/>
                  </a:lnTo>
                  <a:lnTo>
                    <a:pt x="57" y="10"/>
                  </a:lnTo>
                  <a:lnTo>
                    <a:pt x="40" y="7"/>
                  </a:lnTo>
                  <a:lnTo>
                    <a:pt x="24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1" name="Freeform 51">
              <a:extLst>
                <a:ext uri="{FF2B5EF4-FFF2-40B4-BE49-F238E27FC236}">
                  <a16:creationId xmlns:a16="http://schemas.microsoft.com/office/drawing/2014/main" id="{9980622D-983E-81D4-356E-6C18EE8A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046"/>
              <a:ext cx="63" cy="84"/>
            </a:xfrm>
            <a:custGeom>
              <a:avLst/>
              <a:gdLst>
                <a:gd name="T0" fmla="*/ 0 w 126"/>
                <a:gd name="T1" fmla="*/ 0 h 169"/>
                <a:gd name="T2" fmla="*/ 0 w 126"/>
                <a:gd name="T3" fmla="*/ 3 h 169"/>
                <a:gd name="T4" fmla="*/ 2 w 126"/>
                <a:gd name="T5" fmla="*/ 12 h 169"/>
                <a:gd name="T6" fmla="*/ 5 w 126"/>
                <a:gd name="T7" fmla="*/ 26 h 169"/>
                <a:gd name="T8" fmla="*/ 9 w 126"/>
                <a:gd name="T9" fmla="*/ 43 h 169"/>
                <a:gd name="T10" fmla="*/ 12 w 126"/>
                <a:gd name="T11" fmla="*/ 64 h 169"/>
                <a:gd name="T12" fmla="*/ 17 w 126"/>
                <a:gd name="T13" fmla="*/ 84 h 169"/>
                <a:gd name="T14" fmla="*/ 22 w 126"/>
                <a:gd name="T15" fmla="*/ 107 h 169"/>
                <a:gd name="T16" fmla="*/ 28 w 126"/>
                <a:gd name="T17" fmla="*/ 127 h 169"/>
                <a:gd name="T18" fmla="*/ 33 w 126"/>
                <a:gd name="T19" fmla="*/ 146 h 169"/>
                <a:gd name="T20" fmla="*/ 38 w 126"/>
                <a:gd name="T21" fmla="*/ 162 h 169"/>
                <a:gd name="T22" fmla="*/ 38 w 126"/>
                <a:gd name="T23" fmla="*/ 162 h 169"/>
                <a:gd name="T24" fmla="*/ 45 w 126"/>
                <a:gd name="T25" fmla="*/ 169 h 169"/>
                <a:gd name="T26" fmla="*/ 55 w 126"/>
                <a:gd name="T27" fmla="*/ 167 h 169"/>
                <a:gd name="T28" fmla="*/ 67 w 126"/>
                <a:gd name="T29" fmla="*/ 157 h 169"/>
                <a:gd name="T30" fmla="*/ 81 w 126"/>
                <a:gd name="T31" fmla="*/ 141 h 169"/>
                <a:gd name="T32" fmla="*/ 93 w 126"/>
                <a:gd name="T33" fmla="*/ 121 h 169"/>
                <a:gd name="T34" fmla="*/ 105 w 126"/>
                <a:gd name="T35" fmla="*/ 98 h 169"/>
                <a:gd name="T36" fmla="*/ 116 w 126"/>
                <a:gd name="T37" fmla="*/ 76 h 169"/>
                <a:gd name="T38" fmla="*/ 123 w 126"/>
                <a:gd name="T39" fmla="*/ 57 h 169"/>
                <a:gd name="T40" fmla="*/ 126 w 126"/>
                <a:gd name="T41" fmla="*/ 41 h 169"/>
                <a:gd name="T42" fmla="*/ 124 w 126"/>
                <a:gd name="T43" fmla="*/ 32 h 169"/>
                <a:gd name="T44" fmla="*/ 124 w 126"/>
                <a:gd name="T45" fmla="*/ 32 h 169"/>
                <a:gd name="T46" fmla="*/ 117 w 126"/>
                <a:gd name="T47" fmla="*/ 29 h 169"/>
                <a:gd name="T48" fmla="*/ 105 w 126"/>
                <a:gd name="T49" fmla="*/ 24 h 169"/>
                <a:gd name="T50" fmla="*/ 92 w 126"/>
                <a:gd name="T51" fmla="*/ 19 h 169"/>
                <a:gd name="T52" fmla="*/ 74 w 126"/>
                <a:gd name="T53" fmla="*/ 15 h 169"/>
                <a:gd name="T54" fmla="*/ 57 w 126"/>
                <a:gd name="T55" fmla="*/ 10 h 169"/>
                <a:gd name="T56" fmla="*/ 40 w 126"/>
                <a:gd name="T57" fmla="*/ 7 h 169"/>
                <a:gd name="T58" fmla="*/ 24 w 126"/>
                <a:gd name="T59" fmla="*/ 3 h 169"/>
                <a:gd name="T60" fmla="*/ 10 w 126"/>
                <a:gd name="T61" fmla="*/ 1 h 169"/>
                <a:gd name="T62" fmla="*/ 3 w 126"/>
                <a:gd name="T63" fmla="*/ 0 h 169"/>
                <a:gd name="T64" fmla="*/ 0 w 126"/>
                <a:gd name="T65" fmla="*/ 0 h 169"/>
                <a:gd name="T66" fmla="*/ 0 w 126"/>
                <a:gd name="T6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69">
                  <a:moveTo>
                    <a:pt x="0" y="0"/>
                  </a:moveTo>
                  <a:lnTo>
                    <a:pt x="0" y="3"/>
                  </a:lnTo>
                  <a:lnTo>
                    <a:pt x="2" y="12"/>
                  </a:lnTo>
                  <a:lnTo>
                    <a:pt x="5" y="26"/>
                  </a:lnTo>
                  <a:lnTo>
                    <a:pt x="9" y="43"/>
                  </a:lnTo>
                  <a:lnTo>
                    <a:pt x="12" y="64"/>
                  </a:lnTo>
                  <a:lnTo>
                    <a:pt x="17" y="84"/>
                  </a:lnTo>
                  <a:lnTo>
                    <a:pt x="22" y="107"/>
                  </a:lnTo>
                  <a:lnTo>
                    <a:pt x="28" y="127"/>
                  </a:lnTo>
                  <a:lnTo>
                    <a:pt x="33" y="146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45" y="169"/>
                  </a:lnTo>
                  <a:lnTo>
                    <a:pt x="55" y="167"/>
                  </a:lnTo>
                  <a:lnTo>
                    <a:pt x="67" y="157"/>
                  </a:lnTo>
                  <a:lnTo>
                    <a:pt x="81" y="141"/>
                  </a:lnTo>
                  <a:lnTo>
                    <a:pt x="93" y="121"/>
                  </a:lnTo>
                  <a:lnTo>
                    <a:pt x="105" y="98"/>
                  </a:lnTo>
                  <a:lnTo>
                    <a:pt x="116" y="76"/>
                  </a:lnTo>
                  <a:lnTo>
                    <a:pt x="123" y="57"/>
                  </a:lnTo>
                  <a:lnTo>
                    <a:pt x="126" y="41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17" y="29"/>
                  </a:lnTo>
                  <a:lnTo>
                    <a:pt x="105" y="24"/>
                  </a:lnTo>
                  <a:lnTo>
                    <a:pt x="92" y="19"/>
                  </a:lnTo>
                  <a:lnTo>
                    <a:pt x="74" y="15"/>
                  </a:lnTo>
                  <a:lnTo>
                    <a:pt x="57" y="10"/>
                  </a:lnTo>
                  <a:lnTo>
                    <a:pt x="40" y="7"/>
                  </a:lnTo>
                  <a:lnTo>
                    <a:pt x="24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2" name="Freeform 52">
              <a:extLst>
                <a:ext uri="{FF2B5EF4-FFF2-40B4-BE49-F238E27FC236}">
                  <a16:creationId xmlns:a16="http://schemas.microsoft.com/office/drawing/2014/main" id="{32BC3037-F425-4EFF-5244-3E3433C8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021"/>
              <a:ext cx="90" cy="198"/>
            </a:xfrm>
            <a:custGeom>
              <a:avLst/>
              <a:gdLst>
                <a:gd name="T0" fmla="*/ 0 w 182"/>
                <a:gd name="T1" fmla="*/ 397 h 397"/>
                <a:gd name="T2" fmla="*/ 4 w 182"/>
                <a:gd name="T3" fmla="*/ 393 h 397"/>
                <a:gd name="T4" fmla="*/ 16 w 182"/>
                <a:gd name="T5" fmla="*/ 383 h 397"/>
                <a:gd name="T6" fmla="*/ 33 w 182"/>
                <a:gd name="T7" fmla="*/ 369 h 397"/>
                <a:gd name="T8" fmla="*/ 54 w 182"/>
                <a:gd name="T9" fmla="*/ 350 h 397"/>
                <a:gd name="T10" fmla="*/ 76 w 182"/>
                <a:gd name="T11" fmla="*/ 331 h 397"/>
                <a:gd name="T12" fmla="*/ 100 w 182"/>
                <a:gd name="T13" fmla="*/ 309 h 397"/>
                <a:gd name="T14" fmla="*/ 123 w 182"/>
                <a:gd name="T15" fmla="*/ 288 h 397"/>
                <a:gd name="T16" fmla="*/ 142 w 182"/>
                <a:gd name="T17" fmla="*/ 269 h 397"/>
                <a:gd name="T18" fmla="*/ 158 w 182"/>
                <a:gd name="T19" fmla="*/ 253 h 397"/>
                <a:gd name="T20" fmla="*/ 164 w 182"/>
                <a:gd name="T21" fmla="*/ 241 h 397"/>
                <a:gd name="T22" fmla="*/ 164 w 182"/>
                <a:gd name="T23" fmla="*/ 241 h 397"/>
                <a:gd name="T24" fmla="*/ 170 w 182"/>
                <a:gd name="T25" fmla="*/ 228 h 397"/>
                <a:gd name="T26" fmla="*/ 173 w 182"/>
                <a:gd name="T27" fmla="*/ 207 h 397"/>
                <a:gd name="T28" fmla="*/ 177 w 182"/>
                <a:gd name="T29" fmla="*/ 181 h 397"/>
                <a:gd name="T30" fmla="*/ 180 w 182"/>
                <a:gd name="T31" fmla="*/ 153 h 397"/>
                <a:gd name="T32" fmla="*/ 182 w 182"/>
                <a:gd name="T33" fmla="*/ 122 h 397"/>
                <a:gd name="T34" fmla="*/ 182 w 182"/>
                <a:gd name="T35" fmla="*/ 91 h 397"/>
                <a:gd name="T36" fmla="*/ 180 w 182"/>
                <a:gd name="T37" fmla="*/ 62 h 397"/>
                <a:gd name="T38" fmla="*/ 177 w 182"/>
                <a:gd name="T39" fmla="*/ 36 h 397"/>
                <a:gd name="T40" fmla="*/ 170 w 182"/>
                <a:gd name="T41" fmla="*/ 13 h 397"/>
                <a:gd name="T42" fmla="*/ 163 w 182"/>
                <a:gd name="T43" fmla="*/ 0 h 397"/>
                <a:gd name="T44" fmla="*/ 163 w 182"/>
                <a:gd name="T45" fmla="*/ 0 h 397"/>
                <a:gd name="T46" fmla="*/ 149 w 182"/>
                <a:gd name="T47" fmla="*/ 1 h 397"/>
                <a:gd name="T48" fmla="*/ 132 w 182"/>
                <a:gd name="T49" fmla="*/ 25 h 397"/>
                <a:gd name="T50" fmla="*/ 113 w 182"/>
                <a:gd name="T51" fmla="*/ 69 h 397"/>
                <a:gd name="T52" fmla="*/ 90 w 182"/>
                <a:gd name="T53" fmla="*/ 122 h 397"/>
                <a:gd name="T54" fmla="*/ 69 w 182"/>
                <a:gd name="T55" fmla="*/ 184 h 397"/>
                <a:gd name="T56" fmla="*/ 47 w 182"/>
                <a:gd name="T57" fmla="*/ 247 h 397"/>
                <a:gd name="T58" fmla="*/ 30 w 182"/>
                <a:gd name="T59" fmla="*/ 304 h 397"/>
                <a:gd name="T60" fmla="*/ 14 w 182"/>
                <a:gd name="T61" fmla="*/ 352 h 397"/>
                <a:gd name="T62" fmla="*/ 4 w 182"/>
                <a:gd name="T63" fmla="*/ 385 h 397"/>
                <a:gd name="T64" fmla="*/ 0 w 182"/>
                <a:gd name="T65" fmla="*/ 397 h 397"/>
                <a:gd name="T66" fmla="*/ 0 w 182"/>
                <a:gd name="T67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397">
                  <a:moveTo>
                    <a:pt x="0" y="397"/>
                  </a:moveTo>
                  <a:lnTo>
                    <a:pt x="4" y="393"/>
                  </a:lnTo>
                  <a:lnTo>
                    <a:pt x="16" y="383"/>
                  </a:lnTo>
                  <a:lnTo>
                    <a:pt x="33" y="369"/>
                  </a:lnTo>
                  <a:lnTo>
                    <a:pt x="54" y="350"/>
                  </a:lnTo>
                  <a:lnTo>
                    <a:pt x="76" y="331"/>
                  </a:lnTo>
                  <a:lnTo>
                    <a:pt x="100" y="309"/>
                  </a:lnTo>
                  <a:lnTo>
                    <a:pt x="123" y="288"/>
                  </a:lnTo>
                  <a:lnTo>
                    <a:pt x="142" y="269"/>
                  </a:lnTo>
                  <a:lnTo>
                    <a:pt x="158" y="253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70" y="228"/>
                  </a:lnTo>
                  <a:lnTo>
                    <a:pt x="173" y="207"/>
                  </a:lnTo>
                  <a:lnTo>
                    <a:pt x="177" y="181"/>
                  </a:lnTo>
                  <a:lnTo>
                    <a:pt x="180" y="153"/>
                  </a:lnTo>
                  <a:lnTo>
                    <a:pt x="182" y="122"/>
                  </a:lnTo>
                  <a:lnTo>
                    <a:pt x="182" y="91"/>
                  </a:lnTo>
                  <a:lnTo>
                    <a:pt x="180" y="62"/>
                  </a:lnTo>
                  <a:lnTo>
                    <a:pt x="177" y="36"/>
                  </a:lnTo>
                  <a:lnTo>
                    <a:pt x="170" y="13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9" y="1"/>
                  </a:lnTo>
                  <a:lnTo>
                    <a:pt x="132" y="25"/>
                  </a:lnTo>
                  <a:lnTo>
                    <a:pt x="113" y="69"/>
                  </a:lnTo>
                  <a:lnTo>
                    <a:pt x="90" y="122"/>
                  </a:lnTo>
                  <a:lnTo>
                    <a:pt x="69" y="184"/>
                  </a:lnTo>
                  <a:lnTo>
                    <a:pt x="47" y="247"/>
                  </a:lnTo>
                  <a:lnTo>
                    <a:pt x="30" y="304"/>
                  </a:lnTo>
                  <a:lnTo>
                    <a:pt x="14" y="352"/>
                  </a:lnTo>
                  <a:lnTo>
                    <a:pt x="4" y="385"/>
                  </a:lnTo>
                  <a:lnTo>
                    <a:pt x="0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3" name="Freeform 53">
              <a:extLst>
                <a:ext uri="{FF2B5EF4-FFF2-40B4-BE49-F238E27FC236}">
                  <a16:creationId xmlns:a16="http://schemas.microsoft.com/office/drawing/2014/main" id="{8294834F-C4A0-C7C5-AE79-0F28E2A7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021"/>
              <a:ext cx="90" cy="198"/>
            </a:xfrm>
            <a:custGeom>
              <a:avLst/>
              <a:gdLst>
                <a:gd name="T0" fmla="*/ 0 w 182"/>
                <a:gd name="T1" fmla="*/ 397 h 397"/>
                <a:gd name="T2" fmla="*/ 4 w 182"/>
                <a:gd name="T3" fmla="*/ 393 h 397"/>
                <a:gd name="T4" fmla="*/ 16 w 182"/>
                <a:gd name="T5" fmla="*/ 383 h 397"/>
                <a:gd name="T6" fmla="*/ 33 w 182"/>
                <a:gd name="T7" fmla="*/ 369 h 397"/>
                <a:gd name="T8" fmla="*/ 54 w 182"/>
                <a:gd name="T9" fmla="*/ 350 h 397"/>
                <a:gd name="T10" fmla="*/ 76 w 182"/>
                <a:gd name="T11" fmla="*/ 331 h 397"/>
                <a:gd name="T12" fmla="*/ 100 w 182"/>
                <a:gd name="T13" fmla="*/ 309 h 397"/>
                <a:gd name="T14" fmla="*/ 123 w 182"/>
                <a:gd name="T15" fmla="*/ 288 h 397"/>
                <a:gd name="T16" fmla="*/ 142 w 182"/>
                <a:gd name="T17" fmla="*/ 269 h 397"/>
                <a:gd name="T18" fmla="*/ 158 w 182"/>
                <a:gd name="T19" fmla="*/ 253 h 397"/>
                <a:gd name="T20" fmla="*/ 164 w 182"/>
                <a:gd name="T21" fmla="*/ 241 h 397"/>
                <a:gd name="T22" fmla="*/ 164 w 182"/>
                <a:gd name="T23" fmla="*/ 241 h 397"/>
                <a:gd name="T24" fmla="*/ 170 w 182"/>
                <a:gd name="T25" fmla="*/ 228 h 397"/>
                <a:gd name="T26" fmla="*/ 173 w 182"/>
                <a:gd name="T27" fmla="*/ 207 h 397"/>
                <a:gd name="T28" fmla="*/ 177 w 182"/>
                <a:gd name="T29" fmla="*/ 181 h 397"/>
                <a:gd name="T30" fmla="*/ 180 w 182"/>
                <a:gd name="T31" fmla="*/ 153 h 397"/>
                <a:gd name="T32" fmla="*/ 182 w 182"/>
                <a:gd name="T33" fmla="*/ 122 h 397"/>
                <a:gd name="T34" fmla="*/ 182 w 182"/>
                <a:gd name="T35" fmla="*/ 91 h 397"/>
                <a:gd name="T36" fmla="*/ 180 w 182"/>
                <a:gd name="T37" fmla="*/ 62 h 397"/>
                <a:gd name="T38" fmla="*/ 177 w 182"/>
                <a:gd name="T39" fmla="*/ 36 h 397"/>
                <a:gd name="T40" fmla="*/ 170 w 182"/>
                <a:gd name="T41" fmla="*/ 13 h 397"/>
                <a:gd name="T42" fmla="*/ 163 w 182"/>
                <a:gd name="T43" fmla="*/ 0 h 397"/>
                <a:gd name="T44" fmla="*/ 163 w 182"/>
                <a:gd name="T45" fmla="*/ 0 h 397"/>
                <a:gd name="T46" fmla="*/ 149 w 182"/>
                <a:gd name="T47" fmla="*/ 1 h 397"/>
                <a:gd name="T48" fmla="*/ 132 w 182"/>
                <a:gd name="T49" fmla="*/ 25 h 397"/>
                <a:gd name="T50" fmla="*/ 113 w 182"/>
                <a:gd name="T51" fmla="*/ 69 h 397"/>
                <a:gd name="T52" fmla="*/ 90 w 182"/>
                <a:gd name="T53" fmla="*/ 122 h 397"/>
                <a:gd name="T54" fmla="*/ 69 w 182"/>
                <a:gd name="T55" fmla="*/ 184 h 397"/>
                <a:gd name="T56" fmla="*/ 47 w 182"/>
                <a:gd name="T57" fmla="*/ 247 h 397"/>
                <a:gd name="T58" fmla="*/ 30 w 182"/>
                <a:gd name="T59" fmla="*/ 304 h 397"/>
                <a:gd name="T60" fmla="*/ 14 w 182"/>
                <a:gd name="T61" fmla="*/ 352 h 397"/>
                <a:gd name="T62" fmla="*/ 4 w 182"/>
                <a:gd name="T63" fmla="*/ 385 h 397"/>
                <a:gd name="T64" fmla="*/ 0 w 182"/>
                <a:gd name="T65" fmla="*/ 397 h 397"/>
                <a:gd name="T66" fmla="*/ 0 w 182"/>
                <a:gd name="T67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397">
                  <a:moveTo>
                    <a:pt x="0" y="397"/>
                  </a:moveTo>
                  <a:lnTo>
                    <a:pt x="4" y="393"/>
                  </a:lnTo>
                  <a:lnTo>
                    <a:pt x="16" y="383"/>
                  </a:lnTo>
                  <a:lnTo>
                    <a:pt x="33" y="369"/>
                  </a:lnTo>
                  <a:lnTo>
                    <a:pt x="54" y="350"/>
                  </a:lnTo>
                  <a:lnTo>
                    <a:pt x="76" y="331"/>
                  </a:lnTo>
                  <a:lnTo>
                    <a:pt x="100" y="309"/>
                  </a:lnTo>
                  <a:lnTo>
                    <a:pt x="123" y="288"/>
                  </a:lnTo>
                  <a:lnTo>
                    <a:pt x="142" y="269"/>
                  </a:lnTo>
                  <a:lnTo>
                    <a:pt x="158" y="253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70" y="228"/>
                  </a:lnTo>
                  <a:lnTo>
                    <a:pt x="173" y="207"/>
                  </a:lnTo>
                  <a:lnTo>
                    <a:pt x="177" y="181"/>
                  </a:lnTo>
                  <a:lnTo>
                    <a:pt x="180" y="153"/>
                  </a:lnTo>
                  <a:lnTo>
                    <a:pt x="182" y="122"/>
                  </a:lnTo>
                  <a:lnTo>
                    <a:pt x="182" y="91"/>
                  </a:lnTo>
                  <a:lnTo>
                    <a:pt x="180" y="62"/>
                  </a:lnTo>
                  <a:lnTo>
                    <a:pt x="177" y="36"/>
                  </a:lnTo>
                  <a:lnTo>
                    <a:pt x="170" y="13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9" y="1"/>
                  </a:lnTo>
                  <a:lnTo>
                    <a:pt x="132" y="25"/>
                  </a:lnTo>
                  <a:lnTo>
                    <a:pt x="113" y="69"/>
                  </a:lnTo>
                  <a:lnTo>
                    <a:pt x="90" y="122"/>
                  </a:lnTo>
                  <a:lnTo>
                    <a:pt x="69" y="184"/>
                  </a:lnTo>
                  <a:lnTo>
                    <a:pt x="47" y="247"/>
                  </a:lnTo>
                  <a:lnTo>
                    <a:pt x="30" y="304"/>
                  </a:lnTo>
                  <a:lnTo>
                    <a:pt x="14" y="352"/>
                  </a:lnTo>
                  <a:lnTo>
                    <a:pt x="4" y="385"/>
                  </a:lnTo>
                  <a:lnTo>
                    <a:pt x="0" y="397"/>
                  </a:lnTo>
                  <a:lnTo>
                    <a:pt x="0" y="39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4" name="Freeform 54">
              <a:extLst>
                <a:ext uri="{FF2B5EF4-FFF2-40B4-BE49-F238E27FC236}">
                  <a16:creationId xmlns:a16="http://schemas.microsoft.com/office/drawing/2014/main" id="{437EEB06-FB21-E959-E676-31872536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582"/>
              <a:ext cx="783" cy="557"/>
            </a:xfrm>
            <a:custGeom>
              <a:avLst/>
              <a:gdLst>
                <a:gd name="T0" fmla="*/ 1411 w 1565"/>
                <a:gd name="T1" fmla="*/ 193 h 1114"/>
                <a:gd name="T2" fmla="*/ 1271 w 1565"/>
                <a:gd name="T3" fmla="*/ 79 h 1114"/>
                <a:gd name="T4" fmla="*/ 1166 w 1565"/>
                <a:gd name="T5" fmla="*/ 21 h 1114"/>
                <a:gd name="T6" fmla="*/ 986 w 1565"/>
                <a:gd name="T7" fmla="*/ 0 h 1114"/>
                <a:gd name="T8" fmla="*/ 810 w 1565"/>
                <a:gd name="T9" fmla="*/ 14 h 1114"/>
                <a:gd name="T10" fmla="*/ 737 w 1565"/>
                <a:gd name="T11" fmla="*/ 34 h 1114"/>
                <a:gd name="T12" fmla="*/ 658 w 1565"/>
                <a:gd name="T13" fmla="*/ 69 h 1114"/>
                <a:gd name="T14" fmla="*/ 539 w 1565"/>
                <a:gd name="T15" fmla="*/ 128 h 1114"/>
                <a:gd name="T16" fmla="*/ 459 w 1565"/>
                <a:gd name="T17" fmla="*/ 166 h 1114"/>
                <a:gd name="T18" fmla="*/ 368 w 1565"/>
                <a:gd name="T19" fmla="*/ 204 h 1114"/>
                <a:gd name="T20" fmla="*/ 279 w 1565"/>
                <a:gd name="T21" fmla="*/ 237 h 1114"/>
                <a:gd name="T22" fmla="*/ 231 w 1565"/>
                <a:gd name="T23" fmla="*/ 259 h 1114"/>
                <a:gd name="T24" fmla="*/ 171 w 1565"/>
                <a:gd name="T25" fmla="*/ 290 h 1114"/>
                <a:gd name="T26" fmla="*/ 129 w 1565"/>
                <a:gd name="T27" fmla="*/ 321 h 1114"/>
                <a:gd name="T28" fmla="*/ 39 w 1565"/>
                <a:gd name="T29" fmla="*/ 418 h 1114"/>
                <a:gd name="T30" fmla="*/ 0 w 1565"/>
                <a:gd name="T31" fmla="*/ 516 h 1114"/>
                <a:gd name="T32" fmla="*/ 8 w 1565"/>
                <a:gd name="T33" fmla="*/ 592 h 1114"/>
                <a:gd name="T34" fmla="*/ 13 w 1565"/>
                <a:gd name="T35" fmla="*/ 757 h 1114"/>
                <a:gd name="T36" fmla="*/ 12 w 1565"/>
                <a:gd name="T37" fmla="*/ 900 h 1114"/>
                <a:gd name="T38" fmla="*/ 25 w 1565"/>
                <a:gd name="T39" fmla="*/ 931 h 1114"/>
                <a:gd name="T40" fmla="*/ 145 w 1565"/>
                <a:gd name="T41" fmla="*/ 1038 h 1114"/>
                <a:gd name="T42" fmla="*/ 376 w 1565"/>
                <a:gd name="T43" fmla="*/ 1112 h 1114"/>
                <a:gd name="T44" fmla="*/ 476 w 1565"/>
                <a:gd name="T45" fmla="*/ 1114 h 1114"/>
                <a:gd name="T46" fmla="*/ 559 w 1565"/>
                <a:gd name="T47" fmla="*/ 1088 h 1114"/>
                <a:gd name="T48" fmla="*/ 570 w 1565"/>
                <a:gd name="T49" fmla="*/ 1021 h 1114"/>
                <a:gd name="T50" fmla="*/ 489 w 1565"/>
                <a:gd name="T51" fmla="*/ 919 h 1114"/>
                <a:gd name="T52" fmla="*/ 387 w 1565"/>
                <a:gd name="T53" fmla="*/ 853 h 1114"/>
                <a:gd name="T54" fmla="*/ 375 w 1565"/>
                <a:gd name="T55" fmla="*/ 812 h 1114"/>
                <a:gd name="T56" fmla="*/ 380 w 1565"/>
                <a:gd name="T57" fmla="*/ 746 h 1114"/>
                <a:gd name="T58" fmla="*/ 413 w 1565"/>
                <a:gd name="T59" fmla="*/ 705 h 1114"/>
                <a:gd name="T60" fmla="*/ 456 w 1565"/>
                <a:gd name="T61" fmla="*/ 715 h 1114"/>
                <a:gd name="T62" fmla="*/ 532 w 1565"/>
                <a:gd name="T63" fmla="*/ 700 h 1114"/>
                <a:gd name="T64" fmla="*/ 611 w 1565"/>
                <a:gd name="T65" fmla="*/ 677 h 1114"/>
                <a:gd name="T66" fmla="*/ 703 w 1565"/>
                <a:gd name="T67" fmla="*/ 658 h 1114"/>
                <a:gd name="T68" fmla="*/ 794 w 1565"/>
                <a:gd name="T69" fmla="*/ 630 h 1114"/>
                <a:gd name="T70" fmla="*/ 827 w 1565"/>
                <a:gd name="T71" fmla="*/ 608 h 1114"/>
                <a:gd name="T72" fmla="*/ 884 w 1565"/>
                <a:gd name="T73" fmla="*/ 591 h 1114"/>
                <a:gd name="T74" fmla="*/ 934 w 1565"/>
                <a:gd name="T75" fmla="*/ 620 h 1114"/>
                <a:gd name="T76" fmla="*/ 952 w 1565"/>
                <a:gd name="T77" fmla="*/ 599 h 1114"/>
                <a:gd name="T78" fmla="*/ 967 w 1565"/>
                <a:gd name="T79" fmla="*/ 643 h 1114"/>
                <a:gd name="T80" fmla="*/ 1000 w 1565"/>
                <a:gd name="T81" fmla="*/ 705 h 1114"/>
                <a:gd name="T82" fmla="*/ 1012 w 1565"/>
                <a:gd name="T83" fmla="*/ 701 h 1114"/>
                <a:gd name="T84" fmla="*/ 1012 w 1565"/>
                <a:gd name="T85" fmla="*/ 665 h 1114"/>
                <a:gd name="T86" fmla="*/ 1036 w 1565"/>
                <a:gd name="T87" fmla="*/ 620 h 1114"/>
                <a:gd name="T88" fmla="*/ 1118 w 1565"/>
                <a:gd name="T89" fmla="*/ 542 h 1114"/>
                <a:gd name="T90" fmla="*/ 1256 w 1565"/>
                <a:gd name="T91" fmla="*/ 423 h 1114"/>
                <a:gd name="T92" fmla="*/ 1366 w 1565"/>
                <a:gd name="T93" fmla="*/ 345 h 1114"/>
                <a:gd name="T94" fmla="*/ 1434 w 1565"/>
                <a:gd name="T95" fmla="*/ 319 h 1114"/>
                <a:gd name="T96" fmla="*/ 1496 w 1565"/>
                <a:gd name="T97" fmla="*/ 309 h 1114"/>
                <a:gd name="T98" fmla="*/ 1551 w 1565"/>
                <a:gd name="T99" fmla="*/ 288 h 1114"/>
                <a:gd name="T100" fmla="*/ 1537 w 1565"/>
                <a:gd name="T101" fmla="*/ 250 h 1114"/>
                <a:gd name="T102" fmla="*/ 1461 w 1565"/>
                <a:gd name="T103" fmla="*/ 235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5" h="1114">
                  <a:moveTo>
                    <a:pt x="1456" y="235"/>
                  </a:moveTo>
                  <a:lnTo>
                    <a:pt x="1451" y="230"/>
                  </a:lnTo>
                  <a:lnTo>
                    <a:pt x="1435" y="214"/>
                  </a:lnTo>
                  <a:lnTo>
                    <a:pt x="1411" y="193"/>
                  </a:lnTo>
                  <a:lnTo>
                    <a:pt x="1382" y="167"/>
                  </a:lnTo>
                  <a:lnTo>
                    <a:pt x="1347" y="138"/>
                  </a:lnTo>
                  <a:lnTo>
                    <a:pt x="1309" y="109"/>
                  </a:lnTo>
                  <a:lnTo>
                    <a:pt x="1271" y="79"/>
                  </a:lnTo>
                  <a:lnTo>
                    <a:pt x="1233" y="53"/>
                  </a:lnTo>
                  <a:lnTo>
                    <a:pt x="1197" y="34"/>
                  </a:lnTo>
                  <a:lnTo>
                    <a:pt x="1166" y="21"/>
                  </a:lnTo>
                  <a:lnTo>
                    <a:pt x="1166" y="21"/>
                  </a:lnTo>
                  <a:lnTo>
                    <a:pt x="1124" y="12"/>
                  </a:lnTo>
                  <a:lnTo>
                    <a:pt x="1081" y="5"/>
                  </a:lnTo>
                  <a:lnTo>
                    <a:pt x="1035" y="2"/>
                  </a:lnTo>
                  <a:lnTo>
                    <a:pt x="986" y="0"/>
                  </a:lnTo>
                  <a:lnTo>
                    <a:pt x="940" y="2"/>
                  </a:lnTo>
                  <a:lnTo>
                    <a:pt x="893" y="5"/>
                  </a:lnTo>
                  <a:lnTo>
                    <a:pt x="850" y="8"/>
                  </a:lnTo>
                  <a:lnTo>
                    <a:pt x="810" y="14"/>
                  </a:lnTo>
                  <a:lnTo>
                    <a:pt x="777" y="21"/>
                  </a:lnTo>
                  <a:lnTo>
                    <a:pt x="749" y="29"/>
                  </a:lnTo>
                  <a:lnTo>
                    <a:pt x="749" y="29"/>
                  </a:lnTo>
                  <a:lnTo>
                    <a:pt x="737" y="34"/>
                  </a:lnTo>
                  <a:lnTo>
                    <a:pt x="722" y="40"/>
                  </a:lnTo>
                  <a:lnTo>
                    <a:pt x="703" y="48"/>
                  </a:lnTo>
                  <a:lnTo>
                    <a:pt x="682" y="59"/>
                  </a:lnTo>
                  <a:lnTo>
                    <a:pt x="658" y="69"/>
                  </a:lnTo>
                  <a:lnTo>
                    <a:pt x="630" y="81"/>
                  </a:lnTo>
                  <a:lnTo>
                    <a:pt x="603" y="97"/>
                  </a:lnTo>
                  <a:lnTo>
                    <a:pt x="571" y="110"/>
                  </a:lnTo>
                  <a:lnTo>
                    <a:pt x="539" y="128"/>
                  </a:lnTo>
                  <a:lnTo>
                    <a:pt x="504" y="143"/>
                  </a:lnTo>
                  <a:lnTo>
                    <a:pt x="504" y="143"/>
                  </a:lnTo>
                  <a:lnTo>
                    <a:pt x="482" y="155"/>
                  </a:lnTo>
                  <a:lnTo>
                    <a:pt x="459" y="166"/>
                  </a:lnTo>
                  <a:lnTo>
                    <a:pt x="435" y="176"/>
                  </a:lnTo>
                  <a:lnTo>
                    <a:pt x="413" y="185"/>
                  </a:lnTo>
                  <a:lnTo>
                    <a:pt x="390" y="195"/>
                  </a:lnTo>
                  <a:lnTo>
                    <a:pt x="368" y="204"/>
                  </a:lnTo>
                  <a:lnTo>
                    <a:pt x="345" y="212"/>
                  </a:lnTo>
                  <a:lnTo>
                    <a:pt x="323" y="221"/>
                  </a:lnTo>
                  <a:lnTo>
                    <a:pt x="300" y="230"/>
                  </a:lnTo>
                  <a:lnTo>
                    <a:pt x="279" y="237"/>
                  </a:lnTo>
                  <a:lnTo>
                    <a:pt x="279" y="237"/>
                  </a:lnTo>
                  <a:lnTo>
                    <a:pt x="264" y="243"/>
                  </a:lnTo>
                  <a:lnTo>
                    <a:pt x="247" y="252"/>
                  </a:lnTo>
                  <a:lnTo>
                    <a:pt x="231" y="259"/>
                  </a:lnTo>
                  <a:lnTo>
                    <a:pt x="216" y="266"/>
                  </a:lnTo>
                  <a:lnTo>
                    <a:pt x="200" y="275"/>
                  </a:lnTo>
                  <a:lnTo>
                    <a:pt x="184" y="281"/>
                  </a:lnTo>
                  <a:lnTo>
                    <a:pt x="171" y="290"/>
                  </a:lnTo>
                  <a:lnTo>
                    <a:pt x="157" y="300"/>
                  </a:lnTo>
                  <a:lnTo>
                    <a:pt x="143" y="311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02" y="344"/>
                  </a:lnTo>
                  <a:lnTo>
                    <a:pt x="77" y="368"/>
                  </a:lnTo>
                  <a:lnTo>
                    <a:pt x="57" y="392"/>
                  </a:lnTo>
                  <a:lnTo>
                    <a:pt x="39" y="418"/>
                  </a:lnTo>
                  <a:lnTo>
                    <a:pt x="24" y="442"/>
                  </a:lnTo>
                  <a:lnTo>
                    <a:pt x="12" y="468"/>
                  </a:lnTo>
                  <a:lnTo>
                    <a:pt x="5" y="492"/>
                  </a:lnTo>
                  <a:lnTo>
                    <a:pt x="0" y="516"/>
                  </a:lnTo>
                  <a:lnTo>
                    <a:pt x="0" y="541"/>
                  </a:lnTo>
                  <a:lnTo>
                    <a:pt x="3" y="565"/>
                  </a:lnTo>
                  <a:lnTo>
                    <a:pt x="3" y="565"/>
                  </a:lnTo>
                  <a:lnTo>
                    <a:pt x="8" y="592"/>
                  </a:lnTo>
                  <a:lnTo>
                    <a:pt x="12" y="627"/>
                  </a:lnTo>
                  <a:lnTo>
                    <a:pt x="13" y="668"/>
                  </a:lnTo>
                  <a:lnTo>
                    <a:pt x="13" y="712"/>
                  </a:lnTo>
                  <a:lnTo>
                    <a:pt x="13" y="757"/>
                  </a:lnTo>
                  <a:lnTo>
                    <a:pt x="13" y="800"/>
                  </a:lnTo>
                  <a:lnTo>
                    <a:pt x="12" y="839"/>
                  </a:lnTo>
                  <a:lnTo>
                    <a:pt x="12" y="874"/>
                  </a:lnTo>
                  <a:lnTo>
                    <a:pt x="12" y="900"/>
                  </a:lnTo>
                  <a:lnTo>
                    <a:pt x="12" y="916"/>
                  </a:lnTo>
                  <a:lnTo>
                    <a:pt x="12" y="916"/>
                  </a:lnTo>
                  <a:lnTo>
                    <a:pt x="15" y="919"/>
                  </a:lnTo>
                  <a:lnTo>
                    <a:pt x="25" y="931"/>
                  </a:lnTo>
                  <a:lnTo>
                    <a:pt x="44" y="952"/>
                  </a:lnTo>
                  <a:lnTo>
                    <a:pt x="70" y="979"/>
                  </a:lnTo>
                  <a:lnTo>
                    <a:pt x="103" y="1009"/>
                  </a:lnTo>
                  <a:lnTo>
                    <a:pt x="145" y="1038"/>
                  </a:lnTo>
                  <a:lnTo>
                    <a:pt x="191" y="1066"/>
                  </a:lnTo>
                  <a:lnTo>
                    <a:pt x="247" y="1088"/>
                  </a:lnTo>
                  <a:lnTo>
                    <a:pt x="307" y="1106"/>
                  </a:lnTo>
                  <a:lnTo>
                    <a:pt x="376" y="1112"/>
                  </a:lnTo>
                  <a:lnTo>
                    <a:pt x="376" y="1112"/>
                  </a:lnTo>
                  <a:lnTo>
                    <a:pt x="413" y="1112"/>
                  </a:lnTo>
                  <a:lnTo>
                    <a:pt x="445" y="1114"/>
                  </a:lnTo>
                  <a:lnTo>
                    <a:pt x="476" y="1114"/>
                  </a:lnTo>
                  <a:lnTo>
                    <a:pt x="502" y="1112"/>
                  </a:lnTo>
                  <a:lnTo>
                    <a:pt x="527" y="1107"/>
                  </a:lnTo>
                  <a:lnTo>
                    <a:pt x="546" y="1100"/>
                  </a:lnTo>
                  <a:lnTo>
                    <a:pt x="559" y="1088"/>
                  </a:lnTo>
                  <a:lnTo>
                    <a:pt x="570" y="1071"/>
                  </a:lnTo>
                  <a:lnTo>
                    <a:pt x="573" y="1049"/>
                  </a:lnTo>
                  <a:lnTo>
                    <a:pt x="570" y="1021"/>
                  </a:lnTo>
                  <a:lnTo>
                    <a:pt x="570" y="1021"/>
                  </a:lnTo>
                  <a:lnTo>
                    <a:pt x="559" y="990"/>
                  </a:lnTo>
                  <a:lnTo>
                    <a:pt x="540" y="964"/>
                  </a:lnTo>
                  <a:lnTo>
                    <a:pt x="516" y="940"/>
                  </a:lnTo>
                  <a:lnTo>
                    <a:pt x="489" y="919"/>
                  </a:lnTo>
                  <a:lnTo>
                    <a:pt x="459" y="900"/>
                  </a:lnTo>
                  <a:lnTo>
                    <a:pt x="432" y="884"/>
                  </a:lnTo>
                  <a:lnTo>
                    <a:pt x="406" y="867"/>
                  </a:lnTo>
                  <a:lnTo>
                    <a:pt x="387" y="853"/>
                  </a:lnTo>
                  <a:lnTo>
                    <a:pt x="376" y="838"/>
                  </a:lnTo>
                  <a:lnTo>
                    <a:pt x="375" y="820"/>
                  </a:lnTo>
                  <a:lnTo>
                    <a:pt x="375" y="820"/>
                  </a:lnTo>
                  <a:lnTo>
                    <a:pt x="375" y="812"/>
                  </a:lnTo>
                  <a:lnTo>
                    <a:pt x="376" y="798"/>
                  </a:lnTo>
                  <a:lnTo>
                    <a:pt x="376" y="782"/>
                  </a:lnTo>
                  <a:lnTo>
                    <a:pt x="378" y="763"/>
                  </a:lnTo>
                  <a:lnTo>
                    <a:pt x="380" y="746"/>
                  </a:lnTo>
                  <a:lnTo>
                    <a:pt x="385" y="729"/>
                  </a:lnTo>
                  <a:lnTo>
                    <a:pt x="390" y="717"/>
                  </a:lnTo>
                  <a:lnTo>
                    <a:pt x="400" y="708"/>
                  </a:lnTo>
                  <a:lnTo>
                    <a:pt x="413" y="705"/>
                  </a:lnTo>
                  <a:lnTo>
                    <a:pt x="430" y="710"/>
                  </a:lnTo>
                  <a:lnTo>
                    <a:pt x="430" y="710"/>
                  </a:lnTo>
                  <a:lnTo>
                    <a:pt x="442" y="713"/>
                  </a:lnTo>
                  <a:lnTo>
                    <a:pt x="456" y="715"/>
                  </a:lnTo>
                  <a:lnTo>
                    <a:pt x="473" y="713"/>
                  </a:lnTo>
                  <a:lnTo>
                    <a:pt x="490" y="710"/>
                  </a:lnTo>
                  <a:lnTo>
                    <a:pt x="511" y="705"/>
                  </a:lnTo>
                  <a:lnTo>
                    <a:pt x="532" y="700"/>
                  </a:lnTo>
                  <a:lnTo>
                    <a:pt x="552" y="693"/>
                  </a:lnTo>
                  <a:lnTo>
                    <a:pt x="573" y="687"/>
                  </a:lnTo>
                  <a:lnTo>
                    <a:pt x="592" y="682"/>
                  </a:lnTo>
                  <a:lnTo>
                    <a:pt x="611" y="677"/>
                  </a:lnTo>
                  <a:lnTo>
                    <a:pt x="611" y="677"/>
                  </a:lnTo>
                  <a:lnTo>
                    <a:pt x="644" y="670"/>
                  </a:lnTo>
                  <a:lnTo>
                    <a:pt x="673" y="663"/>
                  </a:lnTo>
                  <a:lnTo>
                    <a:pt x="703" y="658"/>
                  </a:lnTo>
                  <a:lnTo>
                    <a:pt x="729" y="651"/>
                  </a:lnTo>
                  <a:lnTo>
                    <a:pt x="755" y="644"/>
                  </a:lnTo>
                  <a:lnTo>
                    <a:pt x="775" y="637"/>
                  </a:lnTo>
                  <a:lnTo>
                    <a:pt x="794" y="630"/>
                  </a:lnTo>
                  <a:lnTo>
                    <a:pt x="808" y="624"/>
                  </a:lnTo>
                  <a:lnTo>
                    <a:pt x="820" y="617"/>
                  </a:lnTo>
                  <a:lnTo>
                    <a:pt x="827" y="608"/>
                  </a:lnTo>
                  <a:lnTo>
                    <a:pt x="827" y="608"/>
                  </a:lnTo>
                  <a:lnTo>
                    <a:pt x="841" y="592"/>
                  </a:lnTo>
                  <a:lnTo>
                    <a:pt x="855" y="586"/>
                  </a:lnTo>
                  <a:lnTo>
                    <a:pt x="870" y="586"/>
                  </a:lnTo>
                  <a:lnTo>
                    <a:pt x="884" y="591"/>
                  </a:lnTo>
                  <a:lnTo>
                    <a:pt x="898" y="599"/>
                  </a:lnTo>
                  <a:lnTo>
                    <a:pt x="912" y="608"/>
                  </a:lnTo>
                  <a:lnTo>
                    <a:pt x="924" y="615"/>
                  </a:lnTo>
                  <a:lnTo>
                    <a:pt x="934" y="620"/>
                  </a:lnTo>
                  <a:lnTo>
                    <a:pt x="941" y="618"/>
                  </a:lnTo>
                  <a:lnTo>
                    <a:pt x="946" y="608"/>
                  </a:lnTo>
                  <a:lnTo>
                    <a:pt x="946" y="608"/>
                  </a:lnTo>
                  <a:lnTo>
                    <a:pt x="952" y="599"/>
                  </a:lnTo>
                  <a:lnTo>
                    <a:pt x="955" y="601"/>
                  </a:lnTo>
                  <a:lnTo>
                    <a:pt x="959" y="610"/>
                  </a:lnTo>
                  <a:lnTo>
                    <a:pt x="962" y="625"/>
                  </a:lnTo>
                  <a:lnTo>
                    <a:pt x="967" y="643"/>
                  </a:lnTo>
                  <a:lnTo>
                    <a:pt x="974" y="663"/>
                  </a:lnTo>
                  <a:lnTo>
                    <a:pt x="981" y="681"/>
                  </a:lnTo>
                  <a:lnTo>
                    <a:pt x="990" y="696"/>
                  </a:lnTo>
                  <a:lnTo>
                    <a:pt x="1000" y="705"/>
                  </a:lnTo>
                  <a:lnTo>
                    <a:pt x="1012" y="706"/>
                  </a:lnTo>
                  <a:lnTo>
                    <a:pt x="1012" y="706"/>
                  </a:lnTo>
                  <a:lnTo>
                    <a:pt x="1014" y="705"/>
                  </a:lnTo>
                  <a:lnTo>
                    <a:pt x="1012" y="701"/>
                  </a:lnTo>
                  <a:lnTo>
                    <a:pt x="1012" y="694"/>
                  </a:lnTo>
                  <a:lnTo>
                    <a:pt x="1012" y="686"/>
                  </a:lnTo>
                  <a:lnTo>
                    <a:pt x="1012" y="675"/>
                  </a:lnTo>
                  <a:lnTo>
                    <a:pt x="1012" y="665"/>
                  </a:lnTo>
                  <a:lnTo>
                    <a:pt x="1016" y="655"/>
                  </a:lnTo>
                  <a:lnTo>
                    <a:pt x="1019" y="643"/>
                  </a:lnTo>
                  <a:lnTo>
                    <a:pt x="1026" y="630"/>
                  </a:lnTo>
                  <a:lnTo>
                    <a:pt x="1036" y="620"/>
                  </a:lnTo>
                  <a:lnTo>
                    <a:pt x="1036" y="620"/>
                  </a:lnTo>
                  <a:lnTo>
                    <a:pt x="1060" y="596"/>
                  </a:lnTo>
                  <a:lnTo>
                    <a:pt x="1088" y="570"/>
                  </a:lnTo>
                  <a:lnTo>
                    <a:pt x="1118" y="542"/>
                  </a:lnTo>
                  <a:lnTo>
                    <a:pt x="1150" y="513"/>
                  </a:lnTo>
                  <a:lnTo>
                    <a:pt x="1183" y="482"/>
                  </a:lnTo>
                  <a:lnTo>
                    <a:pt x="1219" y="453"/>
                  </a:lnTo>
                  <a:lnTo>
                    <a:pt x="1256" y="423"/>
                  </a:lnTo>
                  <a:lnTo>
                    <a:pt x="1292" y="394"/>
                  </a:lnTo>
                  <a:lnTo>
                    <a:pt x="1330" y="368"/>
                  </a:lnTo>
                  <a:lnTo>
                    <a:pt x="1366" y="345"/>
                  </a:lnTo>
                  <a:lnTo>
                    <a:pt x="1366" y="345"/>
                  </a:lnTo>
                  <a:lnTo>
                    <a:pt x="1384" y="337"/>
                  </a:lnTo>
                  <a:lnTo>
                    <a:pt x="1401" y="330"/>
                  </a:lnTo>
                  <a:lnTo>
                    <a:pt x="1416" y="325"/>
                  </a:lnTo>
                  <a:lnTo>
                    <a:pt x="1434" y="319"/>
                  </a:lnTo>
                  <a:lnTo>
                    <a:pt x="1449" y="316"/>
                  </a:lnTo>
                  <a:lnTo>
                    <a:pt x="1465" y="314"/>
                  </a:lnTo>
                  <a:lnTo>
                    <a:pt x="1480" y="311"/>
                  </a:lnTo>
                  <a:lnTo>
                    <a:pt x="1496" y="309"/>
                  </a:lnTo>
                  <a:lnTo>
                    <a:pt x="1508" y="306"/>
                  </a:lnTo>
                  <a:lnTo>
                    <a:pt x="1522" y="302"/>
                  </a:lnTo>
                  <a:lnTo>
                    <a:pt x="1522" y="302"/>
                  </a:lnTo>
                  <a:lnTo>
                    <a:pt x="1551" y="288"/>
                  </a:lnTo>
                  <a:lnTo>
                    <a:pt x="1565" y="278"/>
                  </a:lnTo>
                  <a:lnTo>
                    <a:pt x="1565" y="268"/>
                  </a:lnTo>
                  <a:lnTo>
                    <a:pt x="1555" y="259"/>
                  </a:lnTo>
                  <a:lnTo>
                    <a:pt x="1537" y="250"/>
                  </a:lnTo>
                  <a:lnTo>
                    <a:pt x="1517" y="245"/>
                  </a:lnTo>
                  <a:lnTo>
                    <a:pt x="1494" y="240"/>
                  </a:lnTo>
                  <a:lnTo>
                    <a:pt x="1475" y="237"/>
                  </a:lnTo>
                  <a:lnTo>
                    <a:pt x="1461" y="235"/>
                  </a:lnTo>
                  <a:lnTo>
                    <a:pt x="1456" y="235"/>
                  </a:lnTo>
                  <a:lnTo>
                    <a:pt x="1456" y="235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5" name="Freeform 55">
              <a:extLst>
                <a:ext uri="{FF2B5EF4-FFF2-40B4-BE49-F238E27FC236}">
                  <a16:creationId xmlns:a16="http://schemas.microsoft.com/office/drawing/2014/main" id="{162DDFE6-01E8-4380-E95B-F1F543D62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582"/>
              <a:ext cx="783" cy="557"/>
            </a:xfrm>
            <a:custGeom>
              <a:avLst/>
              <a:gdLst>
                <a:gd name="T0" fmla="*/ 1411 w 1565"/>
                <a:gd name="T1" fmla="*/ 193 h 1114"/>
                <a:gd name="T2" fmla="*/ 1271 w 1565"/>
                <a:gd name="T3" fmla="*/ 79 h 1114"/>
                <a:gd name="T4" fmla="*/ 1166 w 1565"/>
                <a:gd name="T5" fmla="*/ 21 h 1114"/>
                <a:gd name="T6" fmla="*/ 986 w 1565"/>
                <a:gd name="T7" fmla="*/ 0 h 1114"/>
                <a:gd name="T8" fmla="*/ 810 w 1565"/>
                <a:gd name="T9" fmla="*/ 14 h 1114"/>
                <a:gd name="T10" fmla="*/ 737 w 1565"/>
                <a:gd name="T11" fmla="*/ 34 h 1114"/>
                <a:gd name="T12" fmla="*/ 658 w 1565"/>
                <a:gd name="T13" fmla="*/ 69 h 1114"/>
                <a:gd name="T14" fmla="*/ 539 w 1565"/>
                <a:gd name="T15" fmla="*/ 128 h 1114"/>
                <a:gd name="T16" fmla="*/ 459 w 1565"/>
                <a:gd name="T17" fmla="*/ 166 h 1114"/>
                <a:gd name="T18" fmla="*/ 368 w 1565"/>
                <a:gd name="T19" fmla="*/ 204 h 1114"/>
                <a:gd name="T20" fmla="*/ 279 w 1565"/>
                <a:gd name="T21" fmla="*/ 237 h 1114"/>
                <a:gd name="T22" fmla="*/ 231 w 1565"/>
                <a:gd name="T23" fmla="*/ 259 h 1114"/>
                <a:gd name="T24" fmla="*/ 171 w 1565"/>
                <a:gd name="T25" fmla="*/ 290 h 1114"/>
                <a:gd name="T26" fmla="*/ 129 w 1565"/>
                <a:gd name="T27" fmla="*/ 321 h 1114"/>
                <a:gd name="T28" fmla="*/ 39 w 1565"/>
                <a:gd name="T29" fmla="*/ 418 h 1114"/>
                <a:gd name="T30" fmla="*/ 0 w 1565"/>
                <a:gd name="T31" fmla="*/ 516 h 1114"/>
                <a:gd name="T32" fmla="*/ 8 w 1565"/>
                <a:gd name="T33" fmla="*/ 592 h 1114"/>
                <a:gd name="T34" fmla="*/ 13 w 1565"/>
                <a:gd name="T35" fmla="*/ 757 h 1114"/>
                <a:gd name="T36" fmla="*/ 12 w 1565"/>
                <a:gd name="T37" fmla="*/ 900 h 1114"/>
                <a:gd name="T38" fmla="*/ 25 w 1565"/>
                <a:gd name="T39" fmla="*/ 931 h 1114"/>
                <a:gd name="T40" fmla="*/ 145 w 1565"/>
                <a:gd name="T41" fmla="*/ 1038 h 1114"/>
                <a:gd name="T42" fmla="*/ 376 w 1565"/>
                <a:gd name="T43" fmla="*/ 1112 h 1114"/>
                <a:gd name="T44" fmla="*/ 476 w 1565"/>
                <a:gd name="T45" fmla="*/ 1114 h 1114"/>
                <a:gd name="T46" fmla="*/ 559 w 1565"/>
                <a:gd name="T47" fmla="*/ 1088 h 1114"/>
                <a:gd name="T48" fmla="*/ 570 w 1565"/>
                <a:gd name="T49" fmla="*/ 1021 h 1114"/>
                <a:gd name="T50" fmla="*/ 489 w 1565"/>
                <a:gd name="T51" fmla="*/ 919 h 1114"/>
                <a:gd name="T52" fmla="*/ 387 w 1565"/>
                <a:gd name="T53" fmla="*/ 853 h 1114"/>
                <a:gd name="T54" fmla="*/ 375 w 1565"/>
                <a:gd name="T55" fmla="*/ 812 h 1114"/>
                <a:gd name="T56" fmla="*/ 380 w 1565"/>
                <a:gd name="T57" fmla="*/ 746 h 1114"/>
                <a:gd name="T58" fmla="*/ 413 w 1565"/>
                <a:gd name="T59" fmla="*/ 705 h 1114"/>
                <a:gd name="T60" fmla="*/ 456 w 1565"/>
                <a:gd name="T61" fmla="*/ 715 h 1114"/>
                <a:gd name="T62" fmla="*/ 532 w 1565"/>
                <a:gd name="T63" fmla="*/ 700 h 1114"/>
                <a:gd name="T64" fmla="*/ 611 w 1565"/>
                <a:gd name="T65" fmla="*/ 677 h 1114"/>
                <a:gd name="T66" fmla="*/ 703 w 1565"/>
                <a:gd name="T67" fmla="*/ 658 h 1114"/>
                <a:gd name="T68" fmla="*/ 794 w 1565"/>
                <a:gd name="T69" fmla="*/ 630 h 1114"/>
                <a:gd name="T70" fmla="*/ 827 w 1565"/>
                <a:gd name="T71" fmla="*/ 608 h 1114"/>
                <a:gd name="T72" fmla="*/ 884 w 1565"/>
                <a:gd name="T73" fmla="*/ 591 h 1114"/>
                <a:gd name="T74" fmla="*/ 934 w 1565"/>
                <a:gd name="T75" fmla="*/ 620 h 1114"/>
                <a:gd name="T76" fmla="*/ 952 w 1565"/>
                <a:gd name="T77" fmla="*/ 599 h 1114"/>
                <a:gd name="T78" fmla="*/ 967 w 1565"/>
                <a:gd name="T79" fmla="*/ 643 h 1114"/>
                <a:gd name="T80" fmla="*/ 1000 w 1565"/>
                <a:gd name="T81" fmla="*/ 705 h 1114"/>
                <a:gd name="T82" fmla="*/ 1012 w 1565"/>
                <a:gd name="T83" fmla="*/ 701 h 1114"/>
                <a:gd name="T84" fmla="*/ 1012 w 1565"/>
                <a:gd name="T85" fmla="*/ 665 h 1114"/>
                <a:gd name="T86" fmla="*/ 1036 w 1565"/>
                <a:gd name="T87" fmla="*/ 620 h 1114"/>
                <a:gd name="T88" fmla="*/ 1118 w 1565"/>
                <a:gd name="T89" fmla="*/ 542 h 1114"/>
                <a:gd name="T90" fmla="*/ 1256 w 1565"/>
                <a:gd name="T91" fmla="*/ 423 h 1114"/>
                <a:gd name="T92" fmla="*/ 1366 w 1565"/>
                <a:gd name="T93" fmla="*/ 345 h 1114"/>
                <a:gd name="T94" fmla="*/ 1434 w 1565"/>
                <a:gd name="T95" fmla="*/ 319 h 1114"/>
                <a:gd name="T96" fmla="*/ 1496 w 1565"/>
                <a:gd name="T97" fmla="*/ 309 h 1114"/>
                <a:gd name="T98" fmla="*/ 1551 w 1565"/>
                <a:gd name="T99" fmla="*/ 288 h 1114"/>
                <a:gd name="T100" fmla="*/ 1537 w 1565"/>
                <a:gd name="T101" fmla="*/ 250 h 1114"/>
                <a:gd name="T102" fmla="*/ 1461 w 1565"/>
                <a:gd name="T103" fmla="*/ 235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5" h="1114">
                  <a:moveTo>
                    <a:pt x="1456" y="235"/>
                  </a:moveTo>
                  <a:lnTo>
                    <a:pt x="1451" y="230"/>
                  </a:lnTo>
                  <a:lnTo>
                    <a:pt x="1435" y="214"/>
                  </a:lnTo>
                  <a:lnTo>
                    <a:pt x="1411" y="193"/>
                  </a:lnTo>
                  <a:lnTo>
                    <a:pt x="1382" y="167"/>
                  </a:lnTo>
                  <a:lnTo>
                    <a:pt x="1347" y="138"/>
                  </a:lnTo>
                  <a:lnTo>
                    <a:pt x="1309" y="109"/>
                  </a:lnTo>
                  <a:lnTo>
                    <a:pt x="1271" y="79"/>
                  </a:lnTo>
                  <a:lnTo>
                    <a:pt x="1233" y="53"/>
                  </a:lnTo>
                  <a:lnTo>
                    <a:pt x="1197" y="34"/>
                  </a:lnTo>
                  <a:lnTo>
                    <a:pt x="1166" y="21"/>
                  </a:lnTo>
                  <a:lnTo>
                    <a:pt x="1166" y="21"/>
                  </a:lnTo>
                  <a:lnTo>
                    <a:pt x="1124" y="12"/>
                  </a:lnTo>
                  <a:lnTo>
                    <a:pt x="1081" y="5"/>
                  </a:lnTo>
                  <a:lnTo>
                    <a:pt x="1035" y="2"/>
                  </a:lnTo>
                  <a:lnTo>
                    <a:pt x="986" y="0"/>
                  </a:lnTo>
                  <a:lnTo>
                    <a:pt x="940" y="2"/>
                  </a:lnTo>
                  <a:lnTo>
                    <a:pt x="893" y="5"/>
                  </a:lnTo>
                  <a:lnTo>
                    <a:pt x="850" y="8"/>
                  </a:lnTo>
                  <a:lnTo>
                    <a:pt x="810" y="14"/>
                  </a:lnTo>
                  <a:lnTo>
                    <a:pt x="777" y="21"/>
                  </a:lnTo>
                  <a:lnTo>
                    <a:pt x="749" y="29"/>
                  </a:lnTo>
                  <a:lnTo>
                    <a:pt x="749" y="29"/>
                  </a:lnTo>
                  <a:lnTo>
                    <a:pt x="737" y="34"/>
                  </a:lnTo>
                  <a:lnTo>
                    <a:pt x="722" y="40"/>
                  </a:lnTo>
                  <a:lnTo>
                    <a:pt x="703" y="48"/>
                  </a:lnTo>
                  <a:lnTo>
                    <a:pt x="682" y="59"/>
                  </a:lnTo>
                  <a:lnTo>
                    <a:pt x="658" y="69"/>
                  </a:lnTo>
                  <a:lnTo>
                    <a:pt x="630" y="81"/>
                  </a:lnTo>
                  <a:lnTo>
                    <a:pt x="603" y="97"/>
                  </a:lnTo>
                  <a:lnTo>
                    <a:pt x="571" y="110"/>
                  </a:lnTo>
                  <a:lnTo>
                    <a:pt x="539" y="128"/>
                  </a:lnTo>
                  <a:lnTo>
                    <a:pt x="504" y="143"/>
                  </a:lnTo>
                  <a:lnTo>
                    <a:pt x="504" y="143"/>
                  </a:lnTo>
                  <a:lnTo>
                    <a:pt x="482" y="155"/>
                  </a:lnTo>
                  <a:lnTo>
                    <a:pt x="459" y="166"/>
                  </a:lnTo>
                  <a:lnTo>
                    <a:pt x="435" y="176"/>
                  </a:lnTo>
                  <a:lnTo>
                    <a:pt x="413" y="185"/>
                  </a:lnTo>
                  <a:lnTo>
                    <a:pt x="390" y="195"/>
                  </a:lnTo>
                  <a:lnTo>
                    <a:pt x="368" y="204"/>
                  </a:lnTo>
                  <a:lnTo>
                    <a:pt x="345" y="212"/>
                  </a:lnTo>
                  <a:lnTo>
                    <a:pt x="323" y="221"/>
                  </a:lnTo>
                  <a:lnTo>
                    <a:pt x="300" y="230"/>
                  </a:lnTo>
                  <a:lnTo>
                    <a:pt x="279" y="237"/>
                  </a:lnTo>
                  <a:lnTo>
                    <a:pt x="279" y="237"/>
                  </a:lnTo>
                  <a:lnTo>
                    <a:pt x="264" y="243"/>
                  </a:lnTo>
                  <a:lnTo>
                    <a:pt x="247" y="252"/>
                  </a:lnTo>
                  <a:lnTo>
                    <a:pt x="231" y="259"/>
                  </a:lnTo>
                  <a:lnTo>
                    <a:pt x="216" y="266"/>
                  </a:lnTo>
                  <a:lnTo>
                    <a:pt x="200" y="275"/>
                  </a:lnTo>
                  <a:lnTo>
                    <a:pt x="184" y="281"/>
                  </a:lnTo>
                  <a:lnTo>
                    <a:pt x="171" y="290"/>
                  </a:lnTo>
                  <a:lnTo>
                    <a:pt x="157" y="300"/>
                  </a:lnTo>
                  <a:lnTo>
                    <a:pt x="143" y="311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02" y="344"/>
                  </a:lnTo>
                  <a:lnTo>
                    <a:pt x="77" y="368"/>
                  </a:lnTo>
                  <a:lnTo>
                    <a:pt x="57" y="392"/>
                  </a:lnTo>
                  <a:lnTo>
                    <a:pt x="39" y="418"/>
                  </a:lnTo>
                  <a:lnTo>
                    <a:pt x="24" y="442"/>
                  </a:lnTo>
                  <a:lnTo>
                    <a:pt x="12" y="468"/>
                  </a:lnTo>
                  <a:lnTo>
                    <a:pt x="5" y="492"/>
                  </a:lnTo>
                  <a:lnTo>
                    <a:pt x="0" y="516"/>
                  </a:lnTo>
                  <a:lnTo>
                    <a:pt x="0" y="541"/>
                  </a:lnTo>
                  <a:lnTo>
                    <a:pt x="3" y="565"/>
                  </a:lnTo>
                  <a:lnTo>
                    <a:pt x="3" y="565"/>
                  </a:lnTo>
                  <a:lnTo>
                    <a:pt x="8" y="592"/>
                  </a:lnTo>
                  <a:lnTo>
                    <a:pt x="12" y="627"/>
                  </a:lnTo>
                  <a:lnTo>
                    <a:pt x="13" y="668"/>
                  </a:lnTo>
                  <a:lnTo>
                    <a:pt x="13" y="712"/>
                  </a:lnTo>
                  <a:lnTo>
                    <a:pt x="13" y="757"/>
                  </a:lnTo>
                  <a:lnTo>
                    <a:pt x="13" y="800"/>
                  </a:lnTo>
                  <a:lnTo>
                    <a:pt x="12" y="839"/>
                  </a:lnTo>
                  <a:lnTo>
                    <a:pt x="12" y="874"/>
                  </a:lnTo>
                  <a:lnTo>
                    <a:pt x="12" y="900"/>
                  </a:lnTo>
                  <a:lnTo>
                    <a:pt x="12" y="916"/>
                  </a:lnTo>
                  <a:lnTo>
                    <a:pt x="12" y="916"/>
                  </a:lnTo>
                  <a:lnTo>
                    <a:pt x="15" y="919"/>
                  </a:lnTo>
                  <a:lnTo>
                    <a:pt x="25" y="931"/>
                  </a:lnTo>
                  <a:lnTo>
                    <a:pt x="44" y="952"/>
                  </a:lnTo>
                  <a:lnTo>
                    <a:pt x="70" y="979"/>
                  </a:lnTo>
                  <a:lnTo>
                    <a:pt x="103" y="1009"/>
                  </a:lnTo>
                  <a:lnTo>
                    <a:pt x="145" y="1038"/>
                  </a:lnTo>
                  <a:lnTo>
                    <a:pt x="191" y="1066"/>
                  </a:lnTo>
                  <a:lnTo>
                    <a:pt x="247" y="1088"/>
                  </a:lnTo>
                  <a:lnTo>
                    <a:pt x="307" y="1106"/>
                  </a:lnTo>
                  <a:lnTo>
                    <a:pt x="376" y="1112"/>
                  </a:lnTo>
                  <a:lnTo>
                    <a:pt x="376" y="1112"/>
                  </a:lnTo>
                  <a:lnTo>
                    <a:pt x="413" y="1112"/>
                  </a:lnTo>
                  <a:lnTo>
                    <a:pt x="445" y="1114"/>
                  </a:lnTo>
                  <a:lnTo>
                    <a:pt x="476" y="1114"/>
                  </a:lnTo>
                  <a:lnTo>
                    <a:pt x="502" y="1112"/>
                  </a:lnTo>
                  <a:lnTo>
                    <a:pt x="527" y="1107"/>
                  </a:lnTo>
                  <a:lnTo>
                    <a:pt x="546" y="1100"/>
                  </a:lnTo>
                  <a:lnTo>
                    <a:pt x="559" y="1088"/>
                  </a:lnTo>
                  <a:lnTo>
                    <a:pt x="570" y="1071"/>
                  </a:lnTo>
                  <a:lnTo>
                    <a:pt x="573" y="1049"/>
                  </a:lnTo>
                  <a:lnTo>
                    <a:pt x="570" y="1021"/>
                  </a:lnTo>
                  <a:lnTo>
                    <a:pt x="570" y="1021"/>
                  </a:lnTo>
                  <a:lnTo>
                    <a:pt x="559" y="990"/>
                  </a:lnTo>
                  <a:lnTo>
                    <a:pt x="540" y="964"/>
                  </a:lnTo>
                  <a:lnTo>
                    <a:pt x="516" y="940"/>
                  </a:lnTo>
                  <a:lnTo>
                    <a:pt x="489" y="919"/>
                  </a:lnTo>
                  <a:lnTo>
                    <a:pt x="459" y="900"/>
                  </a:lnTo>
                  <a:lnTo>
                    <a:pt x="432" y="884"/>
                  </a:lnTo>
                  <a:lnTo>
                    <a:pt x="406" y="867"/>
                  </a:lnTo>
                  <a:lnTo>
                    <a:pt x="387" y="853"/>
                  </a:lnTo>
                  <a:lnTo>
                    <a:pt x="376" y="838"/>
                  </a:lnTo>
                  <a:lnTo>
                    <a:pt x="375" y="820"/>
                  </a:lnTo>
                  <a:lnTo>
                    <a:pt x="375" y="820"/>
                  </a:lnTo>
                  <a:lnTo>
                    <a:pt x="375" y="812"/>
                  </a:lnTo>
                  <a:lnTo>
                    <a:pt x="376" y="798"/>
                  </a:lnTo>
                  <a:lnTo>
                    <a:pt x="376" y="782"/>
                  </a:lnTo>
                  <a:lnTo>
                    <a:pt x="378" y="763"/>
                  </a:lnTo>
                  <a:lnTo>
                    <a:pt x="380" y="746"/>
                  </a:lnTo>
                  <a:lnTo>
                    <a:pt x="385" y="729"/>
                  </a:lnTo>
                  <a:lnTo>
                    <a:pt x="390" y="717"/>
                  </a:lnTo>
                  <a:lnTo>
                    <a:pt x="400" y="708"/>
                  </a:lnTo>
                  <a:lnTo>
                    <a:pt x="413" y="705"/>
                  </a:lnTo>
                  <a:lnTo>
                    <a:pt x="430" y="710"/>
                  </a:lnTo>
                  <a:lnTo>
                    <a:pt x="430" y="710"/>
                  </a:lnTo>
                  <a:lnTo>
                    <a:pt x="442" y="713"/>
                  </a:lnTo>
                  <a:lnTo>
                    <a:pt x="456" y="715"/>
                  </a:lnTo>
                  <a:lnTo>
                    <a:pt x="473" y="713"/>
                  </a:lnTo>
                  <a:lnTo>
                    <a:pt x="490" y="710"/>
                  </a:lnTo>
                  <a:lnTo>
                    <a:pt x="511" y="705"/>
                  </a:lnTo>
                  <a:lnTo>
                    <a:pt x="532" y="700"/>
                  </a:lnTo>
                  <a:lnTo>
                    <a:pt x="552" y="693"/>
                  </a:lnTo>
                  <a:lnTo>
                    <a:pt x="573" y="687"/>
                  </a:lnTo>
                  <a:lnTo>
                    <a:pt x="592" y="682"/>
                  </a:lnTo>
                  <a:lnTo>
                    <a:pt x="611" y="677"/>
                  </a:lnTo>
                  <a:lnTo>
                    <a:pt x="611" y="677"/>
                  </a:lnTo>
                  <a:lnTo>
                    <a:pt x="644" y="670"/>
                  </a:lnTo>
                  <a:lnTo>
                    <a:pt x="673" y="663"/>
                  </a:lnTo>
                  <a:lnTo>
                    <a:pt x="703" y="658"/>
                  </a:lnTo>
                  <a:lnTo>
                    <a:pt x="729" y="651"/>
                  </a:lnTo>
                  <a:lnTo>
                    <a:pt x="755" y="644"/>
                  </a:lnTo>
                  <a:lnTo>
                    <a:pt x="775" y="637"/>
                  </a:lnTo>
                  <a:lnTo>
                    <a:pt x="794" y="630"/>
                  </a:lnTo>
                  <a:lnTo>
                    <a:pt x="808" y="624"/>
                  </a:lnTo>
                  <a:lnTo>
                    <a:pt x="820" y="617"/>
                  </a:lnTo>
                  <a:lnTo>
                    <a:pt x="827" y="608"/>
                  </a:lnTo>
                  <a:lnTo>
                    <a:pt x="827" y="608"/>
                  </a:lnTo>
                  <a:lnTo>
                    <a:pt x="841" y="592"/>
                  </a:lnTo>
                  <a:lnTo>
                    <a:pt x="855" y="586"/>
                  </a:lnTo>
                  <a:lnTo>
                    <a:pt x="870" y="586"/>
                  </a:lnTo>
                  <a:lnTo>
                    <a:pt x="884" y="591"/>
                  </a:lnTo>
                  <a:lnTo>
                    <a:pt x="898" y="599"/>
                  </a:lnTo>
                  <a:lnTo>
                    <a:pt x="912" y="608"/>
                  </a:lnTo>
                  <a:lnTo>
                    <a:pt x="924" y="615"/>
                  </a:lnTo>
                  <a:lnTo>
                    <a:pt x="934" y="620"/>
                  </a:lnTo>
                  <a:lnTo>
                    <a:pt x="941" y="618"/>
                  </a:lnTo>
                  <a:lnTo>
                    <a:pt x="946" y="608"/>
                  </a:lnTo>
                  <a:lnTo>
                    <a:pt x="946" y="608"/>
                  </a:lnTo>
                  <a:lnTo>
                    <a:pt x="952" y="599"/>
                  </a:lnTo>
                  <a:lnTo>
                    <a:pt x="955" y="601"/>
                  </a:lnTo>
                  <a:lnTo>
                    <a:pt x="959" y="610"/>
                  </a:lnTo>
                  <a:lnTo>
                    <a:pt x="962" y="625"/>
                  </a:lnTo>
                  <a:lnTo>
                    <a:pt x="967" y="643"/>
                  </a:lnTo>
                  <a:lnTo>
                    <a:pt x="974" y="663"/>
                  </a:lnTo>
                  <a:lnTo>
                    <a:pt x="981" y="681"/>
                  </a:lnTo>
                  <a:lnTo>
                    <a:pt x="990" y="696"/>
                  </a:lnTo>
                  <a:lnTo>
                    <a:pt x="1000" y="705"/>
                  </a:lnTo>
                  <a:lnTo>
                    <a:pt x="1012" y="706"/>
                  </a:lnTo>
                  <a:lnTo>
                    <a:pt x="1012" y="706"/>
                  </a:lnTo>
                  <a:lnTo>
                    <a:pt x="1014" y="705"/>
                  </a:lnTo>
                  <a:lnTo>
                    <a:pt x="1012" y="701"/>
                  </a:lnTo>
                  <a:lnTo>
                    <a:pt x="1012" y="694"/>
                  </a:lnTo>
                  <a:lnTo>
                    <a:pt x="1012" y="686"/>
                  </a:lnTo>
                  <a:lnTo>
                    <a:pt x="1012" y="675"/>
                  </a:lnTo>
                  <a:lnTo>
                    <a:pt x="1012" y="665"/>
                  </a:lnTo>
                  <a:lnTo>
                    <a:pt x="1016" y="655"/>
                  </a:lnTo>
                  <a:lnTo>
                    <a:pt x="1019" y="643"/>
                  </a:lnTo>
                  <a:lnTo>
                    <a:pt x="1026" y="630"/>
                  </a:lnTo>
                  <a:lnTo>
                    <a:pt x="1036" y="620"/>
                  </a:lnTo>
                  <a:lnTo>
                    <a:pt x="1036" y="620"/>
                  </a:lnTo>
                  <a:lnTo>
                    <a:pt x="1060" y="596"/>
                  </a:lnTo>
                  <a:lnTo>
                    <a:pt x="1088" y="570"/>
                  </a:lnTo>
                  <a:lnTo>
                    <a:pt x="1118" y="542"/>
                  </a:lnTo>
                  <a:lnTo>
                    <a:pt x="1150" y="513"/>
                  </a:lnTo>
                  <a:lnTo>
                    <a:pt x="1183" y="482"/>
                  </a:lnTo>
                  <a:lnTo>
                    <a:pt x="1219" y="453"/>
                  </a:lnTo>
                  <a:lnTo>
                    <a:pt x="1256" y="423"/>
                  </a:lnTo>
                  <a:lnTo>
                    <a:pt x="1292" y="394"/>
                  </a:lnTo>
                  <a:lnTo>
                    <a:pt x="1330" y="368"/>
                  </a:lnTo>
                  <a:lnTo>
                    <a:pt x="1366" y="345"/>
                  </a:lnTo>
                  <a:lnTo>
                    <a:pt x="1366" y="345"/>
                  </a:lnTo>
                  <a:lnTo>
                    <a:pt x="1384" y="337"/>
                  </a:lnTo>
                  <a:lnTo>
                    <a:pt x="1401" y="330"/>
                  </a:lnTo>
                  <a:lnTo>
                    <a:pt x="1416" y="325"/>
                  </a:lnTo>
                  <a:lnTo>
                    <a:pt x="1434" y="319"/>
                  </a:lnTo>
                  <a:lnTo>
                    <a:pt x="1449" y="316"/>
                  </a:lnTo>
                  <a:lnTo>
                    <a:pt x="1465" y="314"/>
                  </a:lnTo>
                  <a:lnTo>
                    <a:pt x="1480" y="311"/>
                  </a:lnTo>
                  <a:lnTo>
                    <a:pt x="1496" y="309"/>
                  </a:lnTo>
                  <a:lnTo>
                    <a:pt x="1508" y="306"/>
                  </a:lnTo>
                  <a:lnTo>
                    <a:pt x="1522" y="302"/>
                  </a:lnTo>
                  <a:lnTo>
                    <a:pt x="1522" y="302"/>
                  </a:lnTo>
                  <a:lnTo>
                    <a:pt x="1551" y="288"/>
                  </a:lnTo>
                  <a:lnTo>
                    <a:pt x="1565" y="278"/>
                  </a:lnTo>
                  <a:lnTo>
                    <a:pt x="1565" y="268"/>
                  </a:lnTo>
                  <a:lnTo>
                    <a:pt x="1555" y="259"/>
                  </a:lnTo>
                  <a:lnTo>
                    <a:pt x="1537" y="250"/>
                  </a:lnTo>
                  <a:lnTo>
                    <a:pt x="1517" y="245"/>
                  </a:lnTo>
                  <a:lnTo>
                    <a:pt x="1494" y="240"/>
                  </a:lnTo>
                  <a:lnTo>
                    <a:pt x="1475" y="237"/>
                  </a:lnTo>
                  <a:lnTo>
                    <a:pt x="1461" y="235"/>
                  </a:lnTo>
                  <a:lnTo>
                    <a:pt x="1456" y="235"/>
                  </a:lnTo>
                  <a:lnTo>
                    <a:pt x="1456" y="2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6" name="Freeform 56">
              <a:extLst>
                <a:ext uri="{FF2B5EF4-FFF2-40B4-BE49-F238E27FC236}">
                  <a16:creationId xmlns:a16="http://schemas.microsoft.com/office/drawing/2014/main" id="{1D448C9B-6EF6-634D-9035-B69F3088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62"/>
              <a:ext cx="191" cy="69"/>
            </a:xfrm>
            <a:custGeom>
              <a:avLst/>
              <a:gdLst>
                <a:gd name="T0" fmla="*/ 242 w 382"/>
                <a:gd name="T1" fmla="*/ 85 h 139"/>
                <a:gd name="T2" fmla="*/ 213 w 382"/>
                <a:gd name="T3" fmla="*/ 78 h 139"/>
                <a:gd name="T4" fmla="*/ 183 w 382"/>
                <a:gd name="T5" fmla="*/ 71 h 139"/>
                <a:gd name="T6" fmla="*/ 154 w 382"/>
                <a:gd name="T7" fmla="*/ 63 h 139"/>
                <a:gd name="T8" fmla="*/ 125 w 382"/>
                <a:gd name="T9" fmla="*/ 54 h 139"/>
                <a:gd name="T10" fmla="*/ 97 w 382"/>
                <a:gd name="T11" fmla="*/ 45 h 139"/>
                <a:gd name="T12" fmla="*/ 71 w 382"/>
                <a:gd name="T13" fmla="*/ 35 h 139"/>
                <a:gd name="T14" fmla="*/ 49 w 382"/>
                <a:gd name="T15" fmla="*/ 26 h 139"/>
                <a:gd name="T16" fmla="*/ 28 w 382"/>
                <a:gd name="T17" fmla="*/ 18 h 139"/>
                <a:gd name="T18" fmla="*/ 12 w 382"/>
                <a:gd name="T19" fmla="*/ 9 h 139"/>
                <a:gd name="T20" fmla="*/ 0 w 382"/>
                <a:gd name="T21" fmla="*/ 0 h 139"/>
                <a:gd name="T22" fmla="*/ 0 w 382"/>
                <a:gd name="T23" fmla="*/ 0 h 139"/>
                <a:gd name="T24" fmla="*/ 4 w 382"/>
                <a:gd name="T25" fmla="*/ 4 h 139"/>
                <a:gd name="T26" fmla="*/ 11 w 382"/>
                <a:gd name="T27" fmla="*/ 11 h 139"/>
                <a:gd name="T28" fmla="*/ 23 w 382"/>
                <a:gd name="T29" fmla="*/ 21 h 139"/>
                <a:gd name="T30" fmla="*/ 36 w 382"/>
                <a:gd name="T31" fmla="*/ 33 h 139"/>
                <a:gd name="T32" fmla="*/ 52 w 382"/>
                <a:gd name="T33" fmla="*/ 49 h 139"/>
                <a:gd name="T34" fmla="*/ 69 w 382"/>
                <a:gd name="T35" fmla="*/ 63 h 139"/>
                <a:gd name="T36" fmla="*/ 88 w 382"/>
                <a:gd name="T37" fmla="*/ 78 h 139"/>
                <a:gd name="T38" fmla="*/ 106 w 382"/>
                <a:gd name="T39" fmla="*/ 90 h 139"/>
                <a:gd name="T40" fmla="*/ 121 w 382"/>
                <a:gd name="T41" fmla="*/ 101 h 139"/>
                <a:gd name="T42" fmla="*/ 135 w 382"/>
                <a:gd name="T43" fmla="*/ 109 h 139"/>
                <a:gd name="T44" fmla="*/ 135 w 382"/>
                <a:gd name="T45" fmla="*/ 109 h 139"/>
                <a:gd name="T46" fmla="*/ 150 w 382"/>
                <a:gd name="T47" fmla="*/ 114 h 139"/>
                <a:gd name="T48" fmla="*/ 171 w 382"/>
                <a:gd name="T49" fmla="*/ 121 h 139"/>
                <a:gd name="T50" fmla="*/ 199 w 382"/>
                <a:gd name="T51" fmla="*/ 127 h 139"/>
                <a:gd name="T52" fmla="*/ 228 w 382"/>
                <a:gd name="T53" fmla="*/ 133 h 139"/>
                <a:gd name="T54" fmla="*/ 259 w 382"/>
                <a:gd name="T55" fmla="*/ 137 h 139"/>
                <a:gd name="T56" fmla="*/ 290 w 382"/>
                <a:gd name="T57" fmla="*/ 139 h 139"/>
                <a:gd name="T58" fmla="*/ 320 w 382"/>
                <a:gd name="T59" fmla="*/ 139 h 139"/>
                <a:gd name="T60" fmla="*/ 346 w 382"/>
                <a:gd name="T61" fmla="*/ 135 h 139"/>
                <a:gd name="T62" fmla="*/ 366 w 382"/>
                <a:gd name="T63" fmla="*/ 127 h 139"/>
                <a:gd name="T64" fmla="*/ 380 w 382"/>
                <a:gd name="T65" fmla="*/ 113 h 139"/>
                <a:gd name="T66" fmla="*/ 380 w 382"/>
                <a:gd name="T67" fmla="*/ 113 h 139"/>
                <a:gd name="T68" fmla="*/ 382 w 382"/>
                <a:gd name="T69" fmla="*/ 108 h 139"/>
                <a:gd name="T70" fmla="*/ 380 w 382"/>
                <a:gd name="T71" fmla="*/ 102 h 139"/>
                <a:gd name="T72" fmla="*/ 373 w 382"/>
                <a:gd name="T73" fmla="*/ 99 h 139"/>
                <a:gd name="T74" fmla="*/ 363 w 382"/>
                <a:gd name="T75" fmla="*/ 97 h 139"/>
                <a:gd name="T76" fmla="*/ 347 w 382"/>
                <a:gd name="T77" fmla="*/ 95 h 139"/>
                <a:gd name="T78" fmla="*/ 332 w 382"/>
                <a:gd name="T79" fmla="*/ 94 h 139"/>
                <a:gd name="T80" fmla="*/ 311 w 382"/>
                <a:gd name="T81" fmla="*/ 92 h 139"/>
                <a:gd name="T82" fmla="*/ 290 w 382"/>
                <a:gd name="T83" fmla="*/ 90 h 139"/>
                <a:gd name="T84" fmla="*/ 266 w 382"/>
                <a:gd name="T85" fmla="*/ 89 h 139"/>
                <a:gd name="T86" fmla="*/ 242 w 382"/>
                <a:gd name="T87" fmla="*/ 85 h 139"/>
                <a:gd name="T88" fmla="*/ 242 w 382"/>
                <a:gd name="T89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2" h="139">
                  <a:moveTo>
                    <a:pt x="242" y="85"/>
                  </a:moveTo>
                  <a:lnTo>
                    <a:pt x="213" y="78"/>
                  </a:lnTo>
                  <a:lnTo>
                    <a:pt x="183" y="71"/>
                  </a:lnTo>
                  <a:lnTo>
                    <a:pt x="154" y="63"/>
                  </a:lnTo>
                  <a:lnTo>
                    <a:pt x="125" y="54"/>
                  </a:lnTo>
                  <a:lnTo>
                    <a:pt x="97" y="45"/>
                  </a:lnTo>
                  <a:lnTo>
                    <a:pt x="71" y="35"/>
                  </a:lnTo>
                  <a:lnTo>
                    <a:pt x="49" y="26"/>
                  </a:lnTo>
                  <a:lnTo>
                    <a:pt x="28" y="18"/>
                  </a:lnTo>
                  <a:lnTo>
                    <a:pt x="12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1" y="11"/>
                  </a:lnTo>
                  <a:lnTo>
                    <a:pt x="23" y="21"/>
                  </a:lnTo>
                  <a:lnTo>
                    <a:pt x="36" y="33"/>
                  </a:lnTo>
                  <a:lnTo>
                    <a:pt x="52" y="49"/>
                  </a:lnTo>
                  <a:lnTo>
                    <a:pt x="69" y="63"/>
                  </a:lnTo>
                  <a:lnTo>
                    <a:pt x="88" y="78"/>
                  </a:lnTo>
                  <a:lnTo>
                    <a:pt x="106" y="90"/>
                  </a:lnTo>
                  <a:lnTo>
                    <a:pt x="121" y="101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50" y="114"/>
                  </a:lnTo>
                  <a:lnTo>
                    <a:pt x="171" y="121"/>
                  </a:lnTo>
                  <a:lnTo>
                    <a:pt x="199" y="127"/>
                  </a:lnTo>
                  <a:lnTo>
                    <a:pt x="228" y="133"/>
                  </a:lnTo>
                  <a:lnTo>
                    <a:pt x="259" y="137"/>
                  </a:lnTo>
                  <a:lnTo>
                    <a:pt x="290" y="139"/>
                  </a:lnTo>
                  <a:lnTo>
                    <a:pt x="320" y="139"/>
                  </a:lnTo>
                  <a:lnTo>
                    <a:pt x="346" y="135"/>
                  </a:lnTo>
                  <a:lnTo>
                    <a:pt x="366" y="127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2" y="108"/>
                  </a:lnTo>
                  <a:lnTo>
                    <a:pt x="380" y="102"/>
                  </a:lnTo>
                  <a:lnTo>
                    <a:pt x="373" y="99"/>
                  </a:lnTo>
                  <a:lnTo>
                    <a:pt x="363" y="97"/>
                  </a:lnTo>
                  <a:lnTo>
                    <a:pt x="347" y="95"/>
                  </a:lnTo>
                  <a:lnTo>
                    <a:pt x="332" y="94"/>
                  </a:lnTo>
                  <a:lnTo>
                    <a:pt x="311" y="92"/>
                  </a:lnTo>
                  <a:lnTo>
                    <a:pt x="290" y="90"/>
                  </a:lnTo>
                  <a:lnTo>
                    <a:pt x="266" y="89"/>
                  </a:lnTo>
                  <a:lnTo>
                    <a:pt x="242" y="85"/>
                  </a:lnTo>
                  <a:lnTo>
                    <a:pt x="242" y="85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7" name="Freeform 57">
              <a:extLst>
                <a:ext uri="{FF2B5EF4-FFF2-40B4-BE49-F238E27FC236}">
                  <a16:creationId xmlns:a16="http://schemas.microsoft.com/office/drawing/2014/main" id="{F989E26E-8113-32E4-2029-B6C133DC3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21"/>
              <a:ext cx="218" cy="354"/>
            </a:xfrm>
            <a:custGeom>
              <a:avLst/>
              <a:gdLst>
                <a:gd name="T0" fmla="*/ 157 w 435"/>
                <a:gd name="T1" fmla="*/ 499 h 706"/>
                <a:gd name="T2" fmla="*/ 129 w 435"/>
                <a:gd name="T3" fmla="*/ 506 h 706"/>
                <a:gd name="T4" fmla="*/ 88 w 435"/>
                <a:gd name="T5" fmla="*/ 522 h 706"/>
                <a:gd name="T6" fmla="*/ 43 w 435"/>
                <a:gd name="T7" fmla="*/ 549 h 706"/>
                <a:gd name="T8" fmla="*/ 10 w 435"/>
                <a:gd name="T9" fmla="*/ 589 h 706"/>
                <a:gd name="T10" fmla="*/ 1 w 435"/>
                <a:gd name="T11" fmla="*/ 613 h 706"/>
                <a:gd name="T12" fmla="*/ 0 w 435"/>
                <a:gd name="T13" fmla="*/ 665 h 706"/>
                <a:gd name="T14" fmla="*/ 12 w 435"/>
                <a:gd name="T15" fmla="*/ 693 h 706"/>
                <a:gd name="T16" fmla="*/ 32 w 435"/>
                <a:gd name="T17" fmla="*/ 705 h 706"/>
                <a:gd name="T18" fmla="*/ 55 w 435"/>
                <a:gd name="T19" fmla="*/ 706 h 706"/>
                <a:gd name="T20" fmla="*/ 72 w 435"/>
                <a:gd name="T21" fmla="*/ 705 h 706"/>
                <a:gd name="T22" fmla="*/ 83 w 435"/>
                <a:gd name="T23" fmla="*/ 703 h 706"/>
                <a:gd name="T24" fmla="*/ 124 w 435"/>
                <a:gd name="T25" fmla="*/ 689 h 706"/>
                <a:gd name="T26" fmla="*/ 176 w 435"/>
                <a:gd name="T27" fmla="*/ 670 h 706"/>
                <a:gd name="T28" fmla="*/ 226 w 435"/>
                <a:gd name="T29" fmla="*/ 646 h 706"/>
                <a:gd name="T30" fmla="*/ 261 w 435"/>
                <a:gd name="T31" fmla="*/ 625 h 706"/>
                <a:gd name="T32" fmla="*/ 267 w 435"/>
                <a:gd name="T33" fmla="*/ 618 h 706"/>
                <a:gd name="T34" fmla="*/ 278 w 435"/>
                <a:gd name="T35" fmla="*/ 591 h 706"/>
                <a:gd name="T36" fmla="*/ 299 w 435"/>
                <a:gd name="T37" fmla="*/ 547 h 706"/>
                <a:gd name="T38" fmla="*/ 324 w 435"/>
                <a:gd name="T39" fmla="*/ 497 h 706"/>
                <a:gd name="T40" fmla="*/ 345 w 435"/>
                <a:gd name="T41" fmla="*/ 451 h 706"/>
                <a:gd name="T42" fmla="*/ 361 w 435"/>
                <a:gd name="T43" fmla="*/ 418 h 706"/>
                <a:gd name="T44" fmla="*/ 366 w 435"/>
                <a:gd name="T45" fmla="*/ 402 h 706"/>
                <a:gd name="T46" fmla="*/ 383 w 435"/>
                <a:gd name="T47" fmla="*/ 356 h 706"/>
                <a:gd name="T48" fmla="*/ 404 w 435"/>
                <a:gd name="T49" fmla="*/ 295 h 706"/>
                <a:gd name="T50" fmla="*/ 421 w 435"/>
                <a:gd name="T51" fmla="*/ 233 h 706"/>
                <a:gd name="T52" fmla="*/ 433 w 435"/>
                <a:gd name="T53" fmla="*/ 183 h 706"/>
                <a:gd name="T54" fmla="*/ 435 w 435"/>
                <a:gd name="T55" fmla="*/ 166 h 706"/>
                <a:gd name="T56" fmla="*/ 407 w 435"/>
                <a:gd name="T57" fmla="*/ 129 h 706"/>
                <a:gd name="T58" fmla="*/ 340 w 435"/>
                <a:gd name="T59" fmla="*/ 86 h 706"/>
                <a:gd name="T60" fmla="*/ 259 w 435"/>
                <a:gd name="T61" fmla="*/ 43 h 706"/>
                <a:gd name="T62" fmla="*/ 185 w 435"/>
                <a:gd name="T63" fmla="*/ 12 h 706"/>
                <a:gd name="T64" fmla="*/ 138 w 435"/>
                <a:gd name="T65" fmla="*/ 0 h 706"/>
                <a:gd name="T66" fmla="*/ 122 w 435"/>
                <a:gd name="T67" fmla="*/ 5 h 706"/>
                <a:gd name="T68" fmla="*/ 76 w 435"/>
                <a:gd name="T69" fmla="*/ 46 h 706"/>
                <a:gd name="T70" fmla="*/ 29 w 435"/>
                <a:gd name="T71" fmla="*/ 112 h 706"/>
                <a:gd name="T72" fmla="*/ 8 w 435"/>
                <a:gd name="T73" fmla="*/ 183 h 706"/>
                <a:gd name="T74" fmla="*/ 38 w 435"/>
                <a:gd name="T75" fmla="*/ 240 h 706"/>
                <a:gd name="T76" fmla="*/ 79 w 435"/>
                <a:gd name="T77" fmla="*/ 259 h 706"/>
                <a:gd name="T78" fmla="*/ 159 w 435"/>
                <a:gd name="T79" fmla="*/ 273 h 706"/>
                <a:gd name="T80" fmla="*/ 198 w 435"/>
                <a:gd name="T81" fmla="*/ 264 h 706"/>
                <a:gd name="T82" fmla="*/ 209 w 435"/>
                <a:gd name="T83" fmla="*/ 243 h 706"/>
                <a:gd name="T84" fmla="*/ 207 w 435"/>
                <a:gd name="T85" fmla="*/ 224 h 706"/>
                <a:gd name="T86" fmla="*/ 204 w 435"/>
                <a:gd name="T87" fmla="*/ 214 h 706"/>
                <a:gd name="T88" fmla="*/ 204 w 435"/>
                <a:gd name="T89" fmla="*/ 216 h 706"/>
                <a:gd name="T90" fmla="*/ 207 w 435"/>
                <a:gd name="T91" fmla="*/ 226 h 706"/>
                <a:gd name="T92" fmla="*/ 217 w 435"/>
                <a:gd name="T93" fmla="*/ 242 h 706"/>
                <a:gd name="T94" fmla="*/ 229 w 435"/>
                <a:gd name="T95" fmla="*/ 257 h 706"/>
                <a:gd name="T96" fmla="*/ 248 w 435"/>
                <a:gd name="T97" fmla="*/ 266 h 706"/>
                <a:gd name="T98" fmla="*/ 259 w 435"/>
                <a:gd name="T99" fmla="*/ 268 h 706"/>
                <a:gd name="T100" fmla="*/ 267 w 435"/>
                <a:gd name="T101" fmla="*/ 271 h 706"/>
                <a:gd name="T102" fmla="*/ 252 w 435"/>
                <a:gd name="T103" fmla="*/ 285 h 706"/>
                <a:gd name="T104" fmla="*/ 228 w 435"/>
                <a:gd name="T105" fmla="*/ 306 h 706"/>
                <a:gd name="T106" fmla="*/ 209 w 435"/>
                <a:gd name="T107" fmla="*/ 337 h 706"/>
                <a:gd name="T108" fmla="*/ 205 w 435"/>
                <a:gd name="T109" fmla="*/ 375 h 706"/>
                <a:gd name="T110" fmla="*/ 207 w 435"/>
                <a:gd name="T111" fmla="*/ 383 h 706"/>
                <a:gd name="T112" fmla="*/ 197 w 435"/>
                <a:gd name="T113" fmla="*/ 395 h 706"/>
                <a:gd name="T114" fmla="*/ 181 w 435"/>
                <a:gd name="T115" fmla="*/ 409 h 706"/>
                <a:gd name="T116" fmla="*/ 166 w 435"/>
                <a:gd name="T117" fmla="*/ 430 h 706"/>
                <a:gd name="T118" fmla="*/ 159 w 435"/>
                <a:gd name="T119" fmla="*/ 468 h 706"/>
                <a:gd name="T120" fmla="*/ 160 w 435"/>
                <a:gd name="T121" fmla="*/ 49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706">
                  <a:moveTo>
                    <a:pt x="160" y="497"/>
                  </a:moveTo>
                  <a:lnTo>
                    <a:pt x="157" y="499"/>
                  </a:lnTo>
                  <a:lnTo>
                    <a:pt x="145" y="501"/>
                  </a:lnTo>
                  <a:lnTo>
                    <a:pt x="129" y="506"/>
                  </a:lnTo>
                  <a:lnTo>
                    <a:pt x="108" y="513"/>
                  </a:lnTo>
                  <a:lnTo>
                    <a:pt x="88" y="522"/>
                  </a:lnTo>
                  <a:lnTo>
                    <a:pt x="65" y="534"/>
                  </a:lnTo>
                  <a:lnTo>
                    <a:pt x="43" y="549"/>
                  </a:lnTo>
                  <a:lnTo>
                    <a:pt x="24" y="566"/>
                  </a:lnTo>
                  <a:lnTo>
                    <a:pt x="10" y="589"/>
                  </a:lnTo>
                  <a:lnTo>
                    <a:pt x="1" y="613"/>
                  </a:lnTo>
                  <a:lnTo>
                    <a:pt x="1" y="613"/>
                  </a:lnTo>
                  <a:lnTo>
                    <a:pt x="0" y="643"/>
                  </a:lnTo>
                  <a:lnTo>
                    <a:pt x="0" y="665"/>
                  </a:lnTo>
                  <a:lnTo>
                    <a:pt x="5" y="681"/>
                  </a:lnTo>
                  <a:lnTo>
                    <a:pt x="12" y="693"/>
                  </a:lnTo>
                  <a:lnTo>
                    <a:pt x="22" y="700"/>
                  </a:lnTo>
                  <a:lnTo>
                    <a:pt x="32" y="705"/>
                  </a:lnTo>
                  <a:lnTo>
                    <a:pt x="43" y="706"/>
                  </a:lnTo>
                  <a:lnTo>
                    <a:pt x="55" y="706"/>
                  </a:lnTo>
                  <a:lnTo>
                    <a:pt x="64" y="705"/>
                  </a:lnTo>
                  <a:lnTo>
                    <a:pt x="72" y="705"/>
                  </a:lnTo>
                  <a:lnTo>
                    <a:pt x="72" y="705"/>
                  </a:lnTo>
                  <a:lnTo>
                    <a:pt x="83" y="703"/>
                  </a:lnTo>
                  <a:lnTo>
                    <a:pt x="102" y="698"/>
                  </a:lnTo>
                  <a:lnTo>
                    <a:pt x="124" y="689"/>
                  </a:lnTo>
                  <a:lnTo>
                    <a:pt x="150" y="681"/>
                  </a:lnTo>
                  <a:lnTo>
                    <a:pt x="176" y="670"/>
                  </a:lnTo>
                  <a:lnTo>
                    <a:pt x="202" y="658"/>
                  </a:lnTo>
                  <a:lnTo>
                    <a:pt x="226" y="646"/>
                  </a:lnTo>
                  <a:lnTo>
                    <a:pt x="247" y="636"/>
                  </a:lnTo>
                  <a:lnTo>
                    <a:pt x="261" y="625"/>
                  </a:lnTo>
                  <a:lnTo>
                    <a:pt x="267" y="618"/>
                  </a:lnTo>
                  <a:lnTo>
                    <a:pt x="267" y="618"/>
                  </a:lnTo>
                  <a:lnTo>
                    <a:pt x="271" y="608"/>
                  </a:lnTo>
                  <a:lnTo>
                    <a:pt x="278" y="591"/>
                  </a:lnTo>
                  <a:lnTo>
                    <a:pt x="288" y="572"/>
                  </a:lnTo>
                  <a:lnTo>
                    <a:pt x="299" y="547"/>
                  </a:lnTo>
                  <a:lnTo>
                    <a:pt x="311" y="523"/>
                  </a:lnTo>
                  <a:lnTo>
                    <a:pt x="324" y="497"/>
                  </a:lnTo>
                  <a:lnTo>
                    <a:pt x="335" y="473"/>
                  </a:lnTo>
                  <a:lnTo>
                    <a:pt x="345" y="451"/>
                  </a:lnTo>
                  <a:lnTo>
                    <a:pt x="354" y="432"/>
                  </a:lnTo>
                  <a:lnTo>
                    <a:pt x="361" y="418"/>
                  </a:lnTo>
                  <a:lnTo>
                    <a:pt x="361" y="418"/>
                  </a:lnTo>
                  <a:lnTo>
                    <a:pt x="366" y="402"/>
                  </a:lnTo>
                  <a:lnTo>
                    <a:pt x="373" y="382"/>
                  </a:lnTo>
                  <a:lnTo>
                    <a:pt x="383" y="356"/>
                  </a:lnTo>
                  <a:lnTo>
                    <a:pt x="394" y="326"/>
                  </a:lnTo>
                  <a:lnTo>
                    <a:pt x="404" y="295"/>
                  </a:lnTo>
                  <a:lnTo>
                    <a:pt x="413" y="264"/>
                  </a:lnTo>
                  <a:lnTo>
                    <a:pt x="421" y="233"/>
                  </a:lnTo>
                  <a:lnTo>
                    <a:pt x="428" y="205"/>
                  </a:lnTo>
                  <a:lnTo>
                    <a:pt x="433" y="183"/>
                  </a:lnTo>
                  <a:lnTo>
                    <a:pt x="435" y="166"/>
                  </a:lnTo>
                  <a:lnTo>
                    <a:pt x="435" y="166"/>
                  </a:lnTo>
                  <a:lnTo>
                    <a:pt x="426" y="150"/>
                  </a:lnTo>
                  <a:lnTo>
                    <a:pt x="407" y="129"/>
                  </a:lnTo>
                  <a:lnTo>
                    <a:pt x="376" y="109"/>
                  </a:lnTo>
                  <a:lnTo>
                    <a:pt x="340" y="86"/>
                  </a:lnTo>
                  <a:lnTo>
                    <a:pt x="300" y="64"/>
                  </a:lnTo>
                  <a:lnTo>
                    <a:pt x="259" y="43"/>
                  </a:lnTo>
                  <a:lnTo>
                    <a:pt x="219" y="26"/>
                  </a:lnTo>
                  <a:lnTo>
                    <a:pt x="185" y="12"/>
                  </a:lnTo>
                  <a:lnTo>
                    <a:pt x="157" y="2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22" y="5"/>
                  </a:lnTo>
                  <a:lnTo>
                    <a:pt x="102" y="22"/>
                  </a:lnTo>
                  <a:lnTo>
                    <a:pt x="76" y="46"/>
                  </a:lnTo>
                  <a:lnTo>
                    <a:pt x="51" y="78"/>
                  </a:lnTo>
                  <a:lnTo>
                    <a:pt x="29" y="112"/>
                  </a:lnTo>
                  <a:lnTo>
                    <a:pt x="13" y="148"/>
                  </a:lnTo>
                  <a:lnTo>
                    <a:pt x="8" y="183"/>
                  </a:lnTo>
                  <a:lnTo>
                    <a:pt x="15" y="214"/>
                  </a:lnTo>
                  <a:lnTo>
                    <a:pt x="38" y="240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126" y="269"/>
                  </a:lnTo>
                  <a:lnTo>
                    <a:pt x="159" y="273"/>
                  </a:lnTo>
                  <a:lnTo>
                    <a:pt x="183" y="271"/>
                  </a:lnTo>
                  <a:lnTo>
                    <a:pt x="198" y="264"/>
                  </a:lnTo>
                  <a:lnTo>
                    <a:pt x="207" y="254"/>
                  </a:lnTo>
                  <a:lnTo>
                    <a:pt x="209" y="243"/>
                  </a:lnTo>
                  <a:lnTo>
                    <a:pt x="209" y="233"/>
                  </a:lnTo>
                  <a:lnTo>
                    <a:pt x="207" y="224"/>
                  </a:lnTo>
                  <a:lnTo>
                    <a:pt x="204" y="218"/>
                  </a:lnTo>
                  <a:lnTo>
                    <a:pt x="204" y="214"/>
                  </a:lnTo>
                  <a:lnTo>
                    <a:pt x="204" y="214"/>
                  </a:lnTo>
                  <a:lnTo>
                    <a:pt x="204" y="216"/>
                  </a:lnTo>
                  <a:lnTo>
                    <a:pt x="205" y="221"/>
                  </a:lnTo>
                  <a:lnTo>
                    <a:pt x="207" y="226"/>
                  </a:lnTo>
                  <a:lnTo>
                    <a:pt x="212" y="233"/>
                  </a:lnTo>
                  <a:lnTo>
                    <a:pt x="217" y="242"/>
                  </a:lnTo>
                  <a:lnTo>
                    <a:pt x="223" y="249"/>
                  </a:lnTo>
                  <a:lnTo>
                    <a:pt x="229" y="257"/>
                  </a:lnTo>
                  <a:lnTo>
                    <a:pt x="238" y="262"/>
                  </a:lnTo>
                  <a:lnTo>
                    <a:pt x="248" y="266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7" y="268"/>
                  </a:lnTo>
                  <a:lnTo>
                    <a:pt x="267" y="271"/>
                  </a:lnTo>
                  <a:lnTo>
                    <a:pt x="262" y="276"/>
                  </a:lnTo>
                  <a:lnTo>
                    <a:pt x="252" y="285"/>
                  </a:lnTo>
                  <a:lnTo>
                    <a:pt x="240" y="294"/>
                  </a:lnTo>
                  <a:lnTo>
                    <a:pt x="228" y="306"/>
                  </a:lnTo>
                  <a:lnTo>
                    <a:pt x="217" y="321"/>
                  </a:lnTo>
                  <a:lnTo>
                    <a:pt x="209" y="337"/>
                  </a:lnTo>
                  <a:lnTo>
                    <a:pt x="204" y="354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07" y="383"/>
                  </a:lnTo>
                  <a:lnTo>
                    <a:pt x="204" y="390"/>
                  </a:lnTo>
                  <a:lnTo>
                    <a:pt x="197" y="395"/>
                  </a:lnTo>
                  <a:lnTo>
                    <a:pt x="190" y="402"/>
                  </a:lnTo>
                  <a:lnTo>
                    <a:pt x="181" y="409"/>
                  </a:lnTo>
                  <a:lnTo>
                    <a:pt x="172" y="418"/>
                  </a:lnTo>
                  <a:lnTo>
                    <a:pt x="166" y="430"/>
                  </a:lnTo>
                  <a:lnTo>
                    <a:pt x="160" y="447"/>
                  </a:lnTo>
                  <a:lnTo>
                    <a:pt x="159" y="468"/>
                  </a:lnTo>
                  <a:lnTo>
                    <a:pt x="160" y="497"/>
                  </a:lnTo>
                  <a:lnTo>
                    <a:pt x="160" y="497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8" name="Freeform 58">
              <a:extLst>
                <a:ext uri="{FF2B5EF4-FFF2-40B4-BE49-F238E27FC236}">
                  <a16:creationId xmlns:a16="http://schemas.microsoft.com/office/drawing/2014/main" id="{A0F55599-0D6A-5E6E-94CC-4C5E68108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21"/>
              <a:ext cx="218" cy="354"/>
            </a:xfrm>
            <a:custGeom>
              <a:avLst/>
              <a:gdLst>
                <a:gd name="T0" fmla="*/ 157 w 435"/>
                <a:gd name="T1" fmla="*/ 499 h 706"/>
                <a:gd name="T2" fmla="*/ 129 w 435"/>
                <a:gd name="T3" fmla="*/ 506 h 706"/>
                <a:gd name="T4" fmla="*/ 88 w 435"/>
                <a:gd name="T5" fmla="*/ 522 h 706"/>
                <a:gd name="T6" fmla="*/ 43 w 435"/>
                <a:gd name="T7" fmla="*/ 549 h 706"/>
                <a:gd name="T8" fmla="*/ 10 w 435"/>
                <a:gd name="T9" fmla="*/ 589 h 706"/>
                <a:gd name="T10" fmla="*/ 1 w 435"/>
                <a:gd name="T11" fmla="*/ 613 h 706"/>
                <a:gd name="T12" fmla="*/ 0 w 435"/>
                <a:gd name="T13" fmla="*/ 665 h 706"/>
                <a:gd name="T14" fmla="*/ 12 w 435"/>
                <a:gd name="T15" fmla="*/ 693 h 706"/>
                <a:gd name="T16" fmla="*/ 32 w 435"/>
                <a:gd name="T17" fmla="*/ 705 h 706"/>
                <a:gd name="T18" fmla="*/ 55 w 435"/>
                <a:gd name="T19" fmla="*/ 706 h 706"/>
                <a:gd name="T20" fmla="*/ 72 w 435"/>
                <a:gd name="T21" fmla="*/ 705 h 706"/>
                <a:gd name="T22" fmla="*/ 83 w 435"/>
                <a:gd name="T23" fmla="*/ 703 h 706"/>
                <a:gd name="T24" fmla="*/ 124 w 435"/>
                <a:gd name="T25" fmla="*/ 689 h 706"/>
                <a:gd name="T26" fmla="*/ 176 w 435"/>
                <a:gd name="T27" fmla="*/ 670 h 706"/>
                <a:gd name="T28" fmla="*/ 226 w 435"/>
                <a:gd name="T29" fmla="*/ 646 h 706"/>
                <a:gd name="T30" fmla="*/ 261 w 435"/>
                <a:gd name="T31" fmla="*/ 625 h 706"/>
                <a:gd name="T32" fmla="*/ 267 w 435"/>
                <a:gd name="T33" fmla="*/ 618 h 706"/>
                <a:gd name="T34" fmla="*/ 278 w 435"/>
                <a:gd name="T35" fmla="*/ 591 h 706"/>
                <a:gd name="T36" fmla="*/ 299 w 435"/>
                <a:gd name="T37" fmla="*/ 547 h 706"/>
                <a:gd name="T38" fmla="*/ 324 w 435"/>
                <a:gd name="T39" fmla="*/ 497 h 706"/>
                <a:gd name="T40" fmla="*/ 345 w 435"/>
                <a:gd name="T41" fmla="*/ 451 h 706"/>
                <a:gd name="T42" fmla="*/ 361 w 435"/>
                <a:gd name="T43" fmla="*/ 418 h 706"/>
                <a:gd name="T44" fmla="*/ 366 w 435"/>
                <a:gd name="T45" fmla="*/ 402 h 706"/>
                <a:gd name="T46" fmla="*/ 383 w 435"/>
                <a:gd name="T47" fmla="*/ 356 h 706"/>
                <a:gd name="T48" fmla="*/ 404 w 435"/>
                <a:gd name="T49" fmla="*/ 295 h 706"/>
                <a:gd name="T50" fmla="*/ 421 w 435"/>
                <a:gd name="T51" fmla="*/ 233 h 706"/>
                <a:gd name="T52" fmla="*/ 433 w 435"/>
                <a:gd name="T53" fmla="*/ 183 h 706"/>
                <a:gd name="T54" fmla="*/ 435 w 435"/>
                <a:gd name="T55" fmla="*/ 166 h 706"/>
                <a:gd name="T56" fmla="*/ 407 w 435"/>
                <a:gd name="T57" fmla="*/ 129 h 706"/>
                <a:gd name="T58" fmla="*/ 340 w 435"/>
                <a:gd name="T59" fmla="*/ 86 h 706"/>
                <a:gd name="T60" fmla="*/ 259 w 435"/>
                <a:gd name="T61" fmla="*/ 43 h 706"/>
                <a:gd name="T62" fmla="*/ 185 w 435"/>
                <a:gd name="T63" fmla="*/ 12 h 706"/>
                <a:gd name="T64" fmla="*/ 138 w 435"/>
                <a:gd name="T65" fmla="*/ 0 h 706"/>
                <a:gd name="T66" fmla="*/ 122 w 435"/>
                <a:gd name="T67" fmla="*/ 5 h 706"/>
                <a:gd name="T68" fmla="*/ 76 w 435"/>
                <a:gd name="T69" fmla="*/ 46 h 706"/>
                <a:gd name="T70" fmla="*/ 29 w 435"/>
                <a:gd name="T71" fmla="*/ 112 h 706"/>
                <a:gd name="T72" fmla="*/ 8 w 435"/>
                <a:gd name="T73" fmla="*/ 183 h 706"/>
                <a:gd name="T74" fmla="*/ 38 w 435"/>
                <a:gd name="T75" fmla="*/ 240 h 706"/>
                <a:gd name="T76" fmla="*/ 79 w 435"/>
                <a:gd name="T77" fmla="*/ 259 h 706"/>
                <a:gd name="T78" fmla="*/ 159 w 435"/>
                <a:gd name="T79" fmla="*/ 273 h 706"/>
                <a:gd name="T80" fmla="*/ 198 w 435"/>
                <a:gd name="T81" fmla="*/ 264 h 706"/>
                <a:gd name="T82" fmla="*/ 209 w 435"/>
                <a:gd name="T83" fmla="*/ 243 h 706"/>
                <a:gd name="T84" fmla="*/ 207 w 435"/>
                <a:gd name="T85" fmla="*/ 224 h 706"/>
                <a:gd name="T86" fmla="*/ 204 w 435"/>
                <a:gd name="T87" fmla="*/ 214 h 706"/>
                <a:gd name="T88" fmla="*/ 204 w 435"/>
                <a:gd name="T89" fmla="*/ 216 h 706"/>
                <a:gd name="T90" fmla="*/ 207 w 435"/>
                <a:gd name="T91" fmla="*/ 226 h 706"/>
                <a:gd name="T92" fmla="*/ 217 w 435"/>
                <a:gd name="T93" fmla="*/ 242 h 706"/>
                <a:gd name="T94" fmla="*/ 229 w 435"/>
                <a:gd name="T95" fmla="*/ 257 h 706"/>
                <a:gd name="T96" fmla="*/ 248 w 435"/>
                <a:gd name="T97" fmla="*/ 266 h 706"/>
                <a:gd name="T98" fmla="*/ 259 w 435"/>
                <a:gd name="T99" fmla="*/ 268 h 706"/>
                <a:gd name="T100" fmla="*/ 267 w 435"/>
                <a:gd name="T101" fmla="*/ 271 h 706"/>
                <a:gd name="T102" fmla="*/ 252 w 435"/>
                <a:gd name="T103" fmla="*/ 285 h 706"/>
                <a:gd name="T104" fmla="*/ 228 w 435"/>
                <a:gd name="T105" fmla="*/ 306 h 706"/>
                <a:gd name="T106" fmla="*/ 209 w 435"/>
                <a:gd name="T107" fmla="*/ 337 h 706"/>
                <a:gd name="T108" fmla="*/ 205 w 435"/>
                <a:gd name="T109" fmla="*/ 375 h 706"/>
                <a:gd name="T110" fmla="*/ 207 w 435"/>
                <a:gd name="T111" fmla="*/ 383 h 706"/>
                <a:gd name="T112" fmla="*/ 197 w 435"/>
                <a:gd name="T113" fmla="*/ 395 h 706"/>
                <a:gd name="T114" fmla="*/ 181 w 435"/>
                <a:gd name="T115" fmla="*/ 409 h 706"/>
                <a:gd name="T116" fmla="*/ 166 w 435"/>
                <a:gd name="T117" fmla="*/ 430 h 706"/>
                <a:gd name="T118" fmla="*/ 159 w 435"/>
                <a:gd name="T119" fmla="*/ 468 h 706"/>
                <a:gd name="T120" fmla="*/ 160 w 435"/>
                <a:gd name="T121" fmla="*/ 49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706">
                  <a:moveTo>
                    <a:pt x="160" y="497"/>
                  </a:moveTo>
                  <a:lnTo>
                    <a:pt x="157" y="499"/>
                  </a:lnTo>
                  <a:lnTo>
                    <a:pt x="145" y="501"/>
                  </a:lnTo>
                  <a:lnTo>
                    <a:pt x="129" y="506"/>
                  </a:lnTo>
                  <a:lnTo>
                    <a:pt x="108" y="513"/>
                  </a:lnTo>
                  <a:lnTo>
                    <a:pt x="88" y="522"/>
                  </a:lnTo>
                  <a:lnTo>
                    <a:pt x="65" y="534"/>
                  </a:lnTo>
                  <a:lnTo>
                    <a:pt x="43" y="549"/>
                  </a:lnTo>
                  <a:lnTo>
                    <a:pt x="24" y="566"/>
                  </a:lnTo>
                  <a:lnTo>
                    <a:pt x="10" y="589"/>
                  </a:lnTo>
                  <a:lnTo>
                    <a:pt x="1" y="613"/>
                  </a:lnTo>
                  <a:lnTo>
                    <a:pt x="1" y="613"/>
                  </a:lnTo>
                  <a:lnTo>
                    <a:pt x="0" y="643"/>
                  </a:lnTo>
                  <a:lnTo>
                    <a:pt x="0" y="665"/>
                  </a:lnTo>
                  <a:lnTo>
                    <a:pt x="5" y="681"/>
                  </a:lnTo>
                  <a:lnTo>
                    <a:pt x="12" y="693"/>
                  </a:lnTo>
                  <a:lnTo>
                    <a:pt x="22" y="700"/>
                  </a:lnTo>
                  <a:lnTo>
                    <a:pt x="32" y="705"/>
                  </a:lnTo>
                  <a:lnTo>
                    <a:pt x="43" y="706"/>
                  </a:lnTo>
                  <a:lnTo>
                    <a:pt x="55" y="706"/>
                  </a:lnTo>
                  <a:lnTo>
                    <a:pt x="64" y="705"/>
                  </a:lnTo>
                  <a:lnTo>
                    <a:pt x="72" y="705"/>
                  </a:lnTo>
                  <a:lnTo>
                    <a:pt x="72" y="705"/>
                  </a:lnTo>
                  <a:lnTo>
                    <a:pt x="83" y="703"/>
                  </a:lnTo>
                  <a:lnTo>
                    <a:pt x="102" y="698"/>
                  </a:lnTo>
                  <a:lnTo>
                    <a:pt x="124" y="689"/>
                  </a:lnTo>
                  <a:lnTo>
                    <a:pt x="150" y="681"/>
                  </a:lnTo>
                  <a:lnTo>
                    <a:pt x="176" y="670"/>
                  </a:lnTo>
                  <a:lnTo>
                    <a:pt x="202" y="658"/>
                  </a:lnTo>
                  <a:lnTo>
                    <a:pt x="226" y="646"/>
                  </a:lnTo>
                  <a:lnTo>
                    <a:pt x="247" y="636"/>
                  </a:lnTo>
                  <a:lnTo>
                    <a:pt x="261" y="625"/>
                  </a:lnTo>
                  <a:lnTo>
                    <a:pt x="267" y="618"/>
                  </a:lnTo>
                  <a:lnTo>
                    <a:pt x="267" y="618"/>
                  </a:lnTo>
                  <a:lnTo>
                    <a:pt x="271" y="608"/>
                  </a:lnTo>
                  <a:lnTo>
                    <a:pt x="278" y="591"/>
                  </a:lnTo>
                  <a:lnTo>
                    <a:pt x="288" y="572"/>
                  </a:lnTo>
                  <a:lnTo>
                    <a:pt x="299" y="547"/>
                  </a:lnTo>
                  <a:lnTo>
                    <a:pt x="311" y="523"/>
                  </a:lnTo>
                  <a:lnTo>
                    <a:pt x="324" y="497"/>
                  </a:lnTo>
                  <a:lnTo>
                    <a:pt x="335" y="473"/>
                  </a:lnTo>
                  <a:lnTo>
                    <a:pt x="345" y="451"/>
                  </a:lnTo>
                  <a:lnTo>
                    <a:pt x="354" y="432"/>
                  </a:lnTo>
                  <a:lnTo>
                    <a:pt x="361" y="418"/>
                  </a:lnTo>
                  <a:lnTo>
                    <a:pt x="361" y="418"/>
                  </a:lnTo>
                  <a:lnTo>
                    <a:pt x="366" y="402"/>
                  </a:lnTo>
                  <a:lnTo>
                    <a:pt x="373" y="382"/>
                  </a:lnTo>
                  <a:lnTo>
                    <a:pt x="383" y="356"/>
                  </a:lnTo>
                  <a:lnTo>
                    <a:pt x="394" y="326"/>
                  </a:lnTo>
                  <a:lnTo>
                    <a:pt x="404" y="295"/>
                  </a:lnTo>
                  <a:lnTo>
                    <a:pt x="413" y="264"/>
                  </a:lnTo>
                  <a:lnTo>
                    <a:pt x="421" y="233"/>
                  </a:lnTo>
                  <a:lnTo>
                    <a:pt x="428" y="205"/>
                  </a:lnTo>
                  <a:lnTo>
                    <a:pt x="433" y="183"/>
                  </a:lnTo>
                  <a:lnTo>
                    <a:pt x="435" y="166"/>
                  </a:lnTo>
                  <a:lnTo>
                    <a:pt x="435" y="166"/>
                  </a:lnTo>
                  <a:lnTo>
                    <a:pt x="426" y="150"/>
                  </a:lnTo>
                  <a:lnTo>
                    <a:pt x="407" y="129"/>
                  </a:lnTo>
                  <a:lnTo>
                    <a:pt x="376" y="109"/>
                  </a:lnTo>
                  <a:lnTo>
                    <a:pt x="340" y="86"/>
                  </a:lnTo>
                  <a:lnTo>
                    <a:pt x="300" y="64"/>
                  </a:lnTo>
                  <a:lnTo>
                    <a:pt x="259" y="43"/>
                  </a:lnTo>
                  <a:lnTo>
                    <a:pt x="219" y="26"/>
                  </a:lnTo>
                  <a:lnTo>
                    <a:pt x="185" y="12"/>
                  </a:lnTo>
                  <a:lnTo>
                    <a:pt x="157" y="2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22" y="5"/>
                  </a:lnTo>
                  <a:lnTo>
                    <a:pt x="102" y="22"/>
                  </a:lnTo>
                  <a:lnTo>
                    <a:pt x="76" y="46"/>
                  </a:lnTo>
                  <a:lnTo>
                    <a:pt x="51" y="78"/>
                  </a:lnTo>
                  <a:lnTo>
                    <a:pt x="29" y="112"/>
                  </a:lnTo>
                  <a:lnTo>
                    <a:pt x="13" y="148"/>
                  </a:lnTo>
                  <a:lnTo>
                    <a:pt x="8" y="183"/>
                  </a:lnTo>
                  <a:lnTo>
                    <a:pt x="15" y="214"/>
                  </a:lnTo>
                  <a:lnTo>
                    <a:pt x="38" y="240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126" y="269"/>
                  </a:lnTo>
                  <a:lnTo>
                    <a:pt x="159" y="273"/>
                  </a:lnTo>
                  <a:lnTo>
                    <a:pt x="183" y="271"/>
                  </a:lnTo>
                  <a:lnTo>
                    <a:pt x="198" y="264"/>
                  </a:lnTo>
                  <a:lnTo>
                    <a:pt x="207" y="254"/>
                  </a:lnTo>
                  <a:lnTo>
                    <a:pt x="209" y="243"/>
                  </a:lnTo>
                  <a:lnTo>
                    <a:pt x="209" y="233"/>
                  </a:lnTo>
                  <a:lnTo>
                    <a:pt x="207" y="224"/>
                  </a:lnTo>
                  <a:lnTo>
                    <a:pt x="204" y="218"/>
                  </a:lnTo>
                  <a:lnTo>
                    <a:pt x="204" y="214"/>
                  </a:lnTo>
                  <a:lnTo>
                    <a:pt x="204" y="214"/>
                  </a:lnTo>
                  <a:lnTo>
                    <a:pt x="204" y="216"/>
                  </a:lnTo>
                  <a:lnTo>
                    <a:pt x="205" y="221"/>
                  </a:lnTo>
                  <a:lnTo>
                    <a:pt x="207" y="226"/>
                  </a:lnTo>
                  <a:lnTo>
                    <a:pt x="212" y="233"/>
                  </a:lnTo>
                  <a:lnTo>
                    <a:pt x="217" y="242"/>
                  </a:lnTo>
                  <a:lnTo>
                    <a:pt x="223" y="249"/>
                  </a:lnTo>
                  <a:lnTo>
                    <a:pt x="229" y="257"/>
                  </a:lnTo>
                  <a:lnTo>
                    <a:pt x="238" y="262"/>
                  </a:lnTo>
                  <a:lnTo>
                    <a:pt x="248" y="266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7" y="268"/>
                  </a:lnTo>
                  <a:lnTo>
                    <a:pt x="267" y="271"/>
                  </a:lnTo>
                  <a:lnTo>
                    <a:pt x="262" y="276"/>
                  </a:lnTo>
                  <a:lnTo>
                    <a:pt x="252" y="285"/>
                  </a:lnTo>
                  <a:lnTo>
                    <a:pt x="240" y="294"/>
                  </a:lnTo>
                  <a:lnTo>
                    <a:pt x="228" y="306"/>
                  </a:lnTo>
                  <a:lnTo>
                    <a:pt x="217" y="321"/>
                  </a:lnTo>
                  <a:lnTo>
                    <a:pt x="209" y="337"/>
                  </a:lnTo>
                  <a:lnTo>
                    <a:pt x="204" y="354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07" y="383"/>
                  </a:lnTo>
                  <a:lnTo>
                    <a:pt x="204" y="390"/>
                  </a:lnTo>
                  <a:lnTo>
                    <a:pt x="197" y="395"/>
                  </a:lnTo>
                  <a:lnTo>
                    <a:pt x="190" y="402"/>
                  </a:lnTo>
                  <a:lnTo>
                    <a:pt x="181" y="409"/>
                  </a:lnTo>
                  <a:lnTo>
                    <a:pt x="172" y="418"/>
                  </a:lnTo>
                  <a:lnTo>
                    <a:pt x="166" y="430"/>
                  </a:lnTo>
                  <a:lnTo>
                    <a:pt x="160" y="447"/>
                  </a:lnTo>
                  <a:lnTo>
                    <a:pt x="159" y="468"/>
                  </a:lnTo>
                  <a:lnTo>
                    <a:pt x="160" y="497"/>
                  </a:lnTo>
                  <a:lnTo>
                    <a:pt x="160" y="49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9" name="Freeform 59">
              <a:extLst>
                <a:ext uri="{FF2B5EF4-FFF2-40B4-BE49-F238E27FC236}">
                  <a16:creationId xmlns:a16="http://schemas.microsoft.com/office/drawing/2014/main" id="{1B75D9A6-B392-395B-E841-96F3128F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348"/>
              <a:ext cx="556" cy="961"/>
            </a:xfrm>
            <a:custGeom>
              <a:avLst/>
              <a:gdLst>
                <a:gd name="T0" fmla="*/ 1107 w 1111"/>
                <a:gd name="T1" fmla="*/ 293 h 1923"/>
                <a:gd name="T2" fmla="*/ 1083 w 1111"/>
                <a:gd name="T3" fmla="*/ 390 h 1923"/>
                <a:gd name="T4" fmla="*/ 1041 w 1111"/>
                <a:gd name="T5" fmla="*/ 542 h 1923"/>
                <a:gd name="T6" fmla="*/ 993 w 1111"/>
                <a:gd name="T7" fmla="*/ 713 h 1923"/>
                <a:gd name="T8" fmla="*/ 943 w 1111"/>
                <a:gd name="T9" fmla="*/ 860 h 1923"/>
                <a:gd name="T10" fmla="*/ 919 w 1111"/>
                <a:gd name="T11" fmla="*/ 914 h 1923"/>
                <a:gd name="T12" fmla="*/ 884 w 1111"/>
                <a:gd name="T13" fmla="*/ 1036 h 1923"/>
                <a:gd name="T14" fmla="*/ 860 w 1111"/>
                <a:gd name="T15" fmla="*/ 1207 h 1923"/>
                <a:gd name="T16" fmla="*/ 844 w 1111"/>
                <a:gd name="T17" fmla="*/ 1392 h 1923"/>
                <a:gd name="T18" fmla="*/ 834 w 1111"/>
                <a:gd name="T19" fmla="*/ 1551 h 1923"/>
                <a:gd name="T20" fmla="*/ 827 w 1111"/>
                <a:gd name="T21" fmla="*/ 1650 h 1923"/>
                <a:gd name="T22" fmla="*/ 824 w 1111"/>
                <a:gd name="T23" fmla="*/ 1679 h 1923"/>
                <a:gd name="T24" fmla="*/ 810 w 1111"/>
                <a:gd name="T25" fmla="*/ 1736 h 1923"/>
                <a:gd name="T26" fmla="*/ 793 w 1111"/>
                <a:gd name="T27" fmla="*/ 1791 h 1923"/>
                <a:gd name="T28" fmla="*/ 774 w 1111"/>
                <a:gd name="T29" fmla="*/ 1834 h 1923"/>
                <a:gd name="T30" fmla="*/ 753 w 1111"/>
                <a:gd name="T31" fmla="*/ 1866 h 1923"/>
                <a:gd name="T32" fmla="*/ 744 w 1111"/>
                <a:gd name="T33" fmla="*/ 1872 h 1923"/>
                <a:gd name="T34" fmla="*/ 670 w 1111"/>
                <a:gd name="T35" fmla="*/ 1891 h 1923"/>
                <a:gd name="T36" fmla="*/ 521 w 1111"/>
                <a:gd name="T37" fmla="*/ 1916 h 1923"/>
                <a:gd name="T38" fmla="*/ 345 w 1111"/>
                <a:gd name="T39" fmla="*/ 1923 h 1923"/>
                <a:gd name="T40" fmla="*/ 195 w 1111"/>
                <a:gd name="T41" fmla="*/ 1893 h 1923"/>
                <a:gd name="T42" fmla="*/ 117 w 1111"/>
                <a:gd name="T43" fmla="*/ 1807 h 1923"/>
                <a:gd name="T44" fmla="*/ 101 w 1111"/>
                <a:gd name="T45" fmla="*/ 1719 h 1923"/>
                <a:gd name="T46" fmla="*/ 62 w 1111"/>
                <a:gd name="T47" fmla="*/ 1403 h 1923"/>
                <a:gd name="T48" fmla="*/ 20 w 1111"/>
                <a:gd name="T49" fmla="*/ 978 h 1923"/>
                <a:gd name="T50" fmla="*/ 0 w 1111"/>
                <a:gd name="T51" fmla="*/ 532 h 1923"/>
                <a:gd name="T52" fmla="*/ 12 w 1111"/>
                <a:gd name="T53" fmla="*/ 152 h 1923"/>
                <a:gd name="T54" fmla="*/ 38 w 1111"/>
                <a:gd name="T55" fmla="*/ 15 h 1923"/>
                <a:gd name="T56" fmla="*/ 158 w 1111"/>
                <a:gd name="T57" fmla="*/ 7 h 1923"/>
                <a:gd name="T58" fmla="*/ 426 w 1111"/>
                <a:gd name="T59" fmla="*/ 67 h 1923"/>
                <a:gd name="T60" fmla="*/ 741 w 1111"/>
                <a:gd name="T61" fmla="*/ 160 h 1923"/>
                <a:gd name="T62" fmla="*/ 1002 w 1111"/>
                <a:gd name="T63" fmla="*/ 243 h 1923"/>
                <a:gd name="T64" fmla="*/ 1111 w 1111"/>
                <a:gd name="T65" fmla="*/ 280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1" h="1923">
                  <a:moveTo>
                    <a:pt x="1111" y="280"/>
                  </a:moveTo>
                  <a:lnTo>
                    <a:pt x="1107" y="293"/>
                  </a:lnTo>
                  <a:lnTo>
                    <a:pt x="1097" y="331"/>
                  </a:lnTo>
                  <a:lnTo>
                    <a:pt x="1083" y="390"/>
                  </a:lnTo>
                  <a:lnTo>
                    <a:pt x="1064" y="461"/>
                  </a:lnTo>
                  <a:lnTo>
                    <a:pt x="1041" y="542"/>
                  </a:lnTo>
                  <a:lnTo>
                    <a:pt x="1017" y="629"/>
                  </a:lnTo>
                  <a:lnTo>
                    <a:pt x="993" y="713"/>
                  </a:lnTo>
                  <a:lnTo>
                    <a:pt x="967" y="793"/>
                  </a:lnTo>
                  <a:lnTo>
                    <a:pt x="943" y="860"/>
                  </a:lnTo>
                  <a:lnTo>
                    <a:pt x="919" y="914"/>
                  </a:lnTo>
                  <a:lnTo>
                    <a:pt x="919" y="914"/>
                  </a:lnTo>
                  <a:lnTo>
                    <a:pt x="900" y="965"/>
                  </a:lnTo>
                  <a:lnTo>
                    <a:pt x="884" y="1036"/>
                  </a:lnTo>
                  <a:lnTo>
                    <a:pt x="870" y="1117"/>
                  </a:lnTo>
                  <a:lnTo>
                    <a:pt x="860" y="1207"/>
                  </a:lnTo>
                  <a:lnTo>
                    <a:pt x="851" y="1301"/>
                  </a:lnTo>
                  <a:lnTo>
                    <a:pt x="844" y="1392"/>
                  </a:lnTo>
                  <a:lnTo>
                    <a:pt x="839" y="1477"/>
                  </a:lnTo>
                  <a:lnTo>
                    <a:pt x="834" y="1551"/>
                  </a:lnTo>
                  <a:lnTo>
                    <a:pt x="831" y="1612"/>
                  </a:lnTo>
                  <a:lnTo>
                    <a:pt x="827" y="1650"/>
                  </a:lnTo>
                  <a:lnTo>
                    <a:pt x="827" y="1650"/>
                  </a:lnTo>
                  <a:lnTo>
                    <a:pt x="824" y="1679"/>
                  </a:lnTo>
                  <a:lnTo>
                    <a:pt x="817" y="1708"/>
                  </a:lnTo>
                  <a:lnTo>
                    <a:pt x="810" y="1736"/>
                  </a:lnTo>
                  <a:lnTo>
                    <a:pt x="801" y="1764"/>
                  </a:lnTo>
                  <a:lnTo>
                    <a:pt x="793" y="1791"/>
                  </a:lnTo>
                  <a:lnTo>
                    <a:pt x="784" y="1814"/>
                  </a:lnTo>
                  <a:lnTo>
                    <a:pt x="774" y="1834"/>
                  </a:lnTo>
                  <a:lnTo>
                    <a:pt x="763" y="1852"/>
                  </a:lnTo>
                  <a:lnTo>
                    <a:pt x="753" y="1866"/>
                  </a:lnTo>
                  <a:lnTo>
                    <a:pt x="744" y="1872"/>
                  </a:lnTo>
                  <a:lnTo>
                    <a:pt x="744" y="1872"/>
                  </a:lnTo>
                  <a:lnTo>
                    <a:pt x="720" y="1881"/>
                  </a:lnTo>
                  <a:lnTo>
                    <a:pt x="670" y="1891"/>
                  </a:lnTo>
                  <a:lnTo>
                    <a:pt x="603" y="1904"/>
                  </a:lnTo>
                  <a:lnTo>
                    <a:pt x="521" y="1916"/>
                  </a:lnTo>
                  <a:lnTo>
                    <a:pt x="433" y="1921"/>
                  </a:lnTo>
                  <a:lnTo>
                    <a:pt x="345" y="1923"/>
                  </a:lnTo>
                  <a:lnTo>
                    <a:pt x="264" y="1912"/>
                  </a:lnTo>
                  <a:lnTo>
                    <a:pt x="195" y="1893"/>
                  </a:lnTo>
                  <a:lnTo>
                    <a:pt x="143" y="1859"/>
                  </a:lnTo>
                  <a:lnTo>
                    <a:pt x="117" y="1807"/>
                  </a:lnTo>
                  <a:lnTo>
                    <a:pt x="117" y="1807"/>
                  </a:lnTo>
                  <a:lnTo>
                    <a:pt x="101" y="1719"/>
                  </a:lnTo>
                  <a:lnTo>
                    <a:pt x="82" y="1580"/>
                  </a:lnTo>
                  <a:lnTo>
                    <a:pt x="62" y="1403"/>
                  </a:lnTo>
                  <a:lnTo>
                    <a:pt x="39" y="1199"/>
                  </a:lnTo>
                  <a:lnTo>
                    <a:pt x="20" y="978"/>
                  </a:lnTo>
                  <a:lnTo>
                    <a:pt x="6" y="753"/>
                  </a:lnTo>
                  <a:lnTo>
                    <a:pt x="0" y="532"/>
                  </a:lnTo>
                  <a:lnTo>
                    <a:pt x="0" y="328"/>
                  </a:lnTo>
                  <a:lnTo>
                    <a:pt x="12" y="152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74" y="0"/>
                  </a:lnTo>
                  <a:lnTo>
                    <a:pt x="158" y="7"/>
                  </a:lnTo>
                  <a:lnTo>
                    <a:pt x="281" y="31"/>
                  </a:lnTo>
                  <a:lnTo>
                    <a:pt x="426" y="67"/>
                  </a:lnTo>
                  <a:lnTo>
                    <a:pt x="584" y="112"/>
                  </a:lnTo>
                  <a:lnTo>
                    <a:pt x="741" y="160"/>
                  </a:lnTo>
                  <a:lnTo>
                    <a:pt x="882" y="205"/>
                  </a:lnTo>
                  <a:lnTo>
                    <a:pt x="1002" y="243"/>
                  </a:lnTo>
                  <a:lnTo>
                    <a:pt x="1081" y="271"/>
                  </a:lnTo>
                  <a:lnTo>
                    <a:pt x="1111" y="280"/>
                  </a:lnTo>
                  <a:lnTo>
                    <a:pt x="1111" y="28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0" name="Freeform 60">
              <a:extLst>
                <a:ext uri="{FF2B5EF4-FFF2-40B4-BE49-F238E27FC236}">
                  <a16:creationId xmlns:a16="http://schemas.microsoft.com/office/drawing/2014/main" id="{0FF1CD9B-1926-BA6A-BE97-C3D09AB1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1355"/>
              <a:ext cx="131" cy="959"/>
            </a:xfrm>
            <a:custGeom>
              <a:avLst/>
              <a:gdLst>
                <a:gd name="T0" fmla="*/ 256 w 261"/>
                <a:gd name="T1" fmla="*/ 66 h 1918"/>
                <a:gd name="T2" fmla="*/ 232 w 261"/>
                <a:gd name="T3" fmla="*/ 149 h 1918"/>
                <a:gd name="T4" fmla="*/ 191 w 261"/>
                <a:gd name="T5" fmla="*/ 296 h 1918"/>
                <a:gd name="T6" fmla="*/ 144 w 261"/>
                <a:gd name="T7" fmla="*/ 488 h 1918"/>
                <a:gd name="T8" fmla="*/ 102 w 261"/>
                <a:gd name="T9" fmla="*/ 704 h 1918"/>
                <a:gd name="T10" fmla="*/ 89 w 261"/>
                <a:gd name="T11" fmla="*/ 816 h 1918"/>
                <a:gd name="T12" fmla="*/ 90 w 261"/>
                <a:gd name="T13" fmla="*/ 944 h 1918"/>
                <a:gd name="T14" fmla="*/ 113 w 261"/>
                <a:gd name="T15" fmla="*/ 1118 h 1918"/>
                <a:gd name="T16" fmla="*/ 144 w 261"/>
                <a:gd name="T17" fmla="*/ 1301 h 1918"/>
                <a:gd name="T18" fmla="*/ 168 w 261"/>
                <a:gd name="T19" fmla="*/ 1460 h 1918"/>
                <a:gd name="T20" fmla="*/ 175 w 261"/>
                <a:gd name="T21" fmla="*/ 1559 h 1918"/>
                <a:gd name="T22" fmla="*/ 173 w 261"/>
                <a:gd name="T23" fmla="*/ 1588 h 1918"/>
                <a:gd name="T24" fmla="*/ 177 w 261"/>
                <a:gd name="T25" fmla="*/ 1661 h 1918"/>
                <a:gd name="T26" fmla="*/ 185 w 261"/>
                <a:gd name="T27" fmla="*/ 1739 h 1918"/>
                <a:gd name="T28" fmla="*/ 192 w 261"/>
                <a:gd name="T29" fmla="*/ 1806 h 1918"/>
                <a:gd name="T30" fmla="*/ 189 w 261"/>
                <a:gd name="T31" fmla="*/ 1851 h 1918"/>
                <a:gd name="T32" fmla="*/ 184 w 261"/>
                <a:gd name="T33" fmla="*/ 1861 h 1918"/>
                <a:gd name="T34" fmla="*/ 168 w 261"/>
                <a:gd name="T35" fmla="*/ 1880 h 1918"/>
                <a:gd name="T36" fmla="*/ 159 w 261"/>
                <a:gd name="T37" fmla="*/ 1908 h 1918"/>
                <a:gd name="T38" fmla="*/ 151 w 261"/>
                <a:gd name="T39" fmla="*/ 1918 h 1918"/>
                <a:gd name="T40" fmla="*/ 139 w 261"/>
                <a:gd name="T41" fmla="*/ 1892 h 1918"/>
                <a:gd name="T42" fmla="*/ 120 w 261"/>
                <a:gd name="T43" fmla="*/ 1808 h 1918"/>
                <a:gd name="T44" fmla="*/ 104 w 261"/>
                <a:gd name="T45" fmla="*/ 1720 h 1918"/>
                <a:gd name="T46" fmla="*/ 63 w 261"/>
                <a:gd name="T47" fmla="*/ 1405 h 1918"/>
                <a:gd name="T48" fmla="*/ 23 w 261"/>
                <a:gd name="T49" fmla="*/ 980 h 1918"/>
                <a:gd name="T50" fmla="*/ 0 w 261"/>
                <a:gd name="T51" fmla="*/ 533 h 1918"/>
                <a:gd name="T52" fmla="*/ 14 w 261"/>
                <a:gd name="T53" fmla="*/ 154 h 1918"/>
                <a:gd name="T54" fmla="*/ 38 w 261"/>
                <a:gd name="T55" fmla="*/ 18 h 1918"/>
                <a:gd name="T56" fmla="*/ 68 w 261"/>
                <a:gd name="T57" fmla="*/ 0 h 1918"/>
                <a:gd name="T58" fmla="*/ 123 w 261"/>
                <a:gd name="T59" fmla="*/ 7 h 1918"/>
                <a:gd name="T60" fmla="*/ 187 w 261"/>
                <a:gd name="T61" fmla="*/ 26 h 1918"/>
                <a:gd name="T62" fmla="*/ 239 w 261"/>
                <a:gd name="T63" fmla="*/ 45 h 1918"/>
                <a:gd name="T64" fmla="*/ 261 w 261"/>
                <a:gd name="T65" fmla="*/ 56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1" h="1918">
                  <a:moveTo>
                    <a:pt x="261" y="56"/>
                  </a:moveTo>
                  <a:lnTo>
                    <a:pt x="256" y="66"/>
                  </a:lnTo>
                  <a:lnTo>
                    <a:pt x="248" y="99"/>
                  </a:lnTo>
                  <a:lnTo>
                    <a:pt x="232" y="149"/>
                  </a:lnTo>
                  <a:lnTo>
                    <a:pt x="213" y="215"/>
                  </a:lnTo>
                  <a:lnTo>
                    <a:pt x="191" y="296"/>
                  </a:lnTo>
                  <a:lnTo>
                    <a:pt x="168" y="387"/>
                  </a:lnTo>
                  <a:lnTo>
                    <a:pt x="144" y="488"/>
                  </a:lnTo>
                  <a:lnTo>
                    <a:pt x="123" y="593"/>
                  </a:lnTo>
                  <a:lnTo>
                    <a:pt x="102" y="704"/>
                  </a:lnTo>
                  <a:lnTo>
                    <a:pt x="89" y="816"/>
                  </a:lnTo>
                  <a:lnTo>
                    <a:pt x="89" y="816"/>
                  </a:lnTo>
                  <a:lnTo>
                    <a:pt x="85" y="871"/>
                  </a:lnTo>
                  <a:lnTo>
                    <a:pt x="90" y="944"/>
                  </a:lnTo>
                  <a:lnTo>
                    <a:pt x="101" y="1028"/>
                  </a:lnTo>
                  <a:lnTo>
                    <a:pt x="113" y="1118"/>
                  </a:lnTo>
                  <a:lnTo>
                    <a:pt x="128" y="1212"/>
                  </a:lnTo>
                  <a:lnTo>
                    <a:pt x="144" y="1301"/>
                  </a:lnTo>
                  <a:lnTo>
                    <a:pt x="158" y="1386"/>
                  </a:lnTo>
                  <a:lnTo>
                    <a:pt x="168" y="1460"/>
                  </a:lnTo>
                  <a:lnTo>
                    <a:pt x="173" y="1519"/>
                  </a:lnTo>
                  <a:lnTo>
                    <a:pt x="175" y="1559"/>
                  </a:lnTo>
                  <a:lnTo>
                    <a:pt x="175" y="1559"/>
                  </a:lnTo>
                  <a:lnTo>
                    <a:pt x="173" y="1588"/>
                  </a:lnTo>
                  <a:lnTo>
                    <a:pt x="173" y="1624"/>
                  </a:lnTo>
                  <a:lnTo>
                    <a:pt x="177" y="1661"/>
                  </a:lnTo>
                  <a:lnTo>
                    <a:pt x="180" y="1700"/>
                  </a:lnTo>
                  <a:lnTo>
                    <a:pt x="185" y="1739"/>
                  </a:lnTo>
                  <a:lnTo>
                    <a:pt x="189" y="1773"/>
                  </a:lnTo>
                  <a:lnTo>
                    <a:pt x="192" y="1806"/>
                  </a:lnTo>
                  <a:lnTo>
                    <a:pt x="192" y="1832"/>
                  </a:lnTo>
                  <a:lnTo>
                    <a:pt x="189" y="1851"/>
                  </a:lnTo>
                  <a:lnTo>
                    <a:pt x="184" y="1861"/>
                  </a:lnTo>
                  <a:lnTo>
                    <a:pt x="184" y="1861"/>
                  </a:lnTo>
                  <a:lnTo>
                    <a:pt x="175" y="1868"/>
                  </a:lnTo>
                  <a:lnTo>
                    <a:pt x="168" y="1880"/>
                  </a:lnTo>
                  <a:lnTo>
                    <a:pt x="163" y="1894"/>
                  </a:lnTo>
                  <a:lnTo>
                    <a:pt x="159" y="1908"/>
                  </a:lnTo>
                  <a:lnTo>
                    <a:pt x="154" y="1916"/>
                  </a:lnTo>
                  <a:lnTo>
                    <a:pt x="151" y="1918"/>
                  </a:lnTo>
                  <a:lnTo>
                    <a:pt x="144" y="1911"/>
                  </a:lnTo>
                  <a:lnTo>
                    <a:pt x="139" y="1892"/>
                  </a:lnTo>
                  <a:lnTo>
                    <a:pt x="130" y="1859"/>
                  </a:lnTo>
                  <a:lnTo>
                    <a:pt x="120" y="1808"/>
                  </a:lnTo>
                  <a:lnTo>
                    <a:pt x="120" y="1808"/>
                  </a:lnTo>
                  <a:lnTo>
                    <a:pt x="104" y="1720"/>
                  </a:lnTo>
                  <a:lnTo>
                    <a:pt x="85" y="1581"/>
                  </a:lnTo>
                  <a:lnTo>
                    <a:pt x="63" y="1405"/>
                  </a:lnTo>
                  <a:lnTo>
                    <a:pt x="42" y="1199"/>
                  </a:lnTo>
                  <a:lnTo>
                    <a:pt x="23" y="980"/>
                  </a:lnTo>
                  <a:lnTo>
                    <a:pt x="9" y="754"/>
                  </a:lnTo>
                  <a:lnTo>
                    <a:pt x="0" y="533"/>
                  </a:lnTo>
                  <a:lnTo>
                    <a:pt x="2" y="330"/>
                  </a:lnTo>
                  <a:lnTo>
                    <a:pt x="14" y="15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9" y="6"/>
                  </a:lnTo>
                  <a:lnTo>
                    <a:pt x="68" y="0"/>
                  </a:lnTo>
                  <a:lnTo>
                    <a:pt x="94" y="0"/>
                  </a:lnTo>
                  <a:lnTo>
                    <a:pt x="123" y="7"/>
                  </a:lnTo>
                  <a:lnTo>
                    <a:pt x="156" y="16"/>
                  </a:lnTo>
                  <a:lnTo>
                    <a:pt x="187" y="26"/>
                  </a:lnTo>
                  <a:lnTo>
                    <a:pt x="216" y="37"/>
                  </a:lnTo>
                  <a:lnTo>
                    <a:pt x="239" y="45"/>
                  </a:lnTo>
                  <a:lnTo>
                    <a:pt x="254" y="52"/>
                  </a:lnTo>
                  <a:lnTo>
                    <a:pt x="261" y="56"/>
                  </a:lnTo>
                  <a:lnTo>
                    <a:pt x="261" y="56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1" name="Freeform 61">
              <a:extLst>
                <a:ext uri="{FF2B5EF4-FFF2-40B4-BE49-F238E27FC236}">
                  <a16:creationId xmlns:a16="http://schemas.microsoft.com/office/drawing/2014/main" id="{0B67E374-2605-07D5-6572-EEAA66F03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356"/>
              <a:ext cx="556" cy="953"/>
            </a:xfrm>
            <a:custGeom>
              <a:avLst/>
              <a:gdLst>
                <a:gd name="T0" fmla="*/ 1111 w 1111"/>
                <a:gd name="T1" fmla="*/ 265 h 1908"/>
                <a:gd name="T2" fmla="*/ 1107 w 1111"/>
                <a:gd name="T3" fmla="*/ 278 h 1908"/>
                <a:gd name="T4" fmla="*/ 1099 w 1111"/>
                <a:gd name="T5" fmla="*/ 316 h 1908"/>
                <a:gd name="T6" fmla="*/ 1083 w 1111"/>
                <a:gd name="T7" fmla="*/ 375 h 1908"/>
                <a:gd name="T8" fmla="*/ 1064 w 1111"/>
                <a:gd name="T9" fmla="*/ 446 h 1908"/>
                <a:gd name="T10" fmla="*/ 1043 w 1111"/>
                <a:gd name="T11" fmla="*/ 527 h 1908"/>
                <a:gd name="T12" fmla="*/ 1019 w 1111"/>
                <a:gd name="T13" fmla="*/ 614 h 1908"/>
                <a:gd name="T14" fmla="*/ 993 w 1111"/>
                <a:gd name="T15" fmla="*/ 698 h 1908"/>
                <a:gd name="T16" fmla="*/ 967 w 1111"/>
                <a:gd name="T17" fmla="*/ 776 h 1908"/>
                <a:gd name="T18" fmla="*/ 943 w 1111"/>
                <a:gd name="T19" fmla="*/ 845 h 1908"/>
                <a:gd name="T20" fmla="*/ 921 w 1111"/>
                <a:gd name="T21" fmla="*/ 897 h 1908"/>
                <a:gd name="T22" fmla="*/ 921 w 1111"/>
                <a:gd name="T23" fmla="*/ 897 h 1908"/>
                <a:gd name="T24" fmla="*/ 902 w 1111"/>
                <a:gd name="T25" fmla="*/ 950 h 1908"/>
                <a:gd name="T26" fmla="*/ 884 w 1111"/>
                <a:gd name="T27" fmla="*/ 1021 h 1908"/>
                <a:gd name="T28" fmla="*/ 872 w 1111"/>
                <a:gd name="T29" fmla="*/ 1102 h 1908"/>
                <a:gd name="T30" fmla="*/ 860 w 1111"/>
                <a:gd name="T31" fmla="*/ 1192 h 1908"/>
                <a:gd name="T32" fmla="*/ 852 w 1111"/>
                <a:gd name="T33" fmla="*/ 1286 h 1908"/>
                <a:gd name="T34" fmla="*/ 845 w 1111"/>
                <a:gd name="T35" fmla="*/ 1377 h 1908"/>
                <a:gd name="T36" fmla="*/ 840 w 1111"/>
                <a:gd name="T37" fmla="*/ 1462 h 1908"/>
                <a:gd name="T38" fmla="*/ 836 w 1111"/>
                <a:gd name="T39" fmla="*/ 1536 h 1908"/>
                <a:gd name="T40" fmla="*/ 833 w 1111"/>
                <a:gd name="T41" fmla="*/ 1595 h 1908"/>
                <a:gd name="T42" fmla="*/ 829 w 1111"/>
                <a:gd name="T43" fmla="*/ 1635 h 1908"/>
                <a:gd name="T44" fmla="*/ 829 w 1111"/>
                <a:gd name="T45" fmla="*/ 1635 h 1908"/>
                <a:gd name="T46" fmla="*/ 824 w 1111"/>
                <a:gd name="T47" fmla="*/ 1664 h 1908"/>
                <a:gd name="T48" fmla="*/ 819 w 1111"/>
                <a:gd name="T49" fmla="*/ 1693 h 1908"/>
                <a:gd name="T50" fmla="*/ 812 w 1111"/>
                <a:gd name="T51" fmla="*/ 1721 h 1908"/>
                <a:gd name="T52" fmla="*/ 803 w 1111"/>
                <a:gd name="T53" fmla="*/ 1749 h 1908"/>
                <a:gd name="T54" fmla="*/ 795 w 1111"/>
                <a:gd name="T55" fmla="*/ 1776 h 1908"/>
                <a:gd name="T56" fmla="*/ 784 w 1111"/>
                <a:gd name="T57" fmla="*/ 1799 h 1908"/>
                <a:gd name="T58" fmla="*/ 774 w 1111"/>
                <a:gd name="T59" fmla="*/ 1819 h 1908"/>
                <a:gd name="T60" fmla="*/ 765 w 1111"/>
                <a:gd name="T61" fmla="*/ 1837 h 1908"/>
                <a:gd name="T62" fmla="*/ 755 w 1111"/>
                <a:gd name="T63" fmla="*/ 1851 h 1908"/>
                <a:gd name="T64" fmla="*/ 745 w 1111"/>
                <a:gd name="T65" fmla="*/ 1857 h 1908"/>
                <a:gd name="T66" fmla="*/ 745 w 1111"/>
                <a:gd name="T67" fmla="*/ 1857 h 1908"/>
                <a:gd name="T68" fmla="*/ 722 w 1111"/>
                <a:gd name="T69" fmla="*/ 1866 h 1908"/>
                <a:gd name="T70" fmla="*/ 672 w 1111"/>
                <a:gd name="T71" fmla="*/ 1876 h 1908"/>
                <a:gd name="T72" fmla="*/ 605 w 1111"/>
                <a:gd name="T73" fmla="*/ 1889 h 1908"/>
                <a:gd name="T74" fmla="*/ 523 w 1111"/>
                <a:gd name="T75" fmla="*/ 1899 h 1908"/>
                <a:gd name="T76" fmla="*/ 435 w 1111"/>
                <a:gd name="T77" fmla="*/ 1906 h 1908"/>
                <a:gd name="T78" fmla="*/ 347 w 1111"/>
                <a:gd name="T79" fmla="*/ 1908 h 1908"/>
                <a:gd name="T80" fmla="*/ 266 w 1111"/>
                <a:gd name="T81" fmla="*/ 1897 h 1908"/>
                <a:gd name="T82" fmla="*/ 195 w 1111"/>
                <a:gd name="T83" fmla="*/ 1878 h 1908"/>
                <a:gd name="T84" fmla="*/ 145 w 1111"/>
                <a:gd name="T85" fmla="*/ 1844 h 1908"/>
                <a:gd name="T86" fmla="*/ 117 w 1111"/>
                <a:gd name="T87" fmla="*/ 1792 h 1908"/>
                <a:gd name="T88" fmla="*/ 117 w 1111"/>
                <a:gd name="T89" fmla="*/ 1792 h 1908"/>
                <a:gd name="T90" fmla="*/ 103 w 1111"/>
                <a:gd name="T91" fmla="*/ 1704 h 1908"/>
                <a:gd name="T92" fmla="*/ 84 w 1111"/>
                <a:gd name="T93" fmla="*/ 1565 h 1908"/>
                <a:gd name="T94" fmla="*/ 62 w 1111"/>
                <a:gd name="T95" fmla="*/ 1388 h 1908"/>
                <a:gd name="T96" fmla="*/ 41 w 1111"/>
                <a:gd name="T97" fmla="*/ 1184 h 1908"/>
                <a:gd name="T98" fmla="*/ 22 w 1111"/>
                <a:gd name="T99" fmla="*/ 963 h 1908"/>
                <a:gd name="T100" fmla="*/ 8 w 1111"/>
                <a:gd name="T101" fmla="*/ 736 h 1908"/>
                <a:gd name="T102" fmla="*/ 0 w 1111"/>
                <a:gd name="T103" fmla="*/ 517 h 1908"/>
                <a:gd name="T104" fmla="*/ 2 w 1111"/>
                <a:gd name="T105" fmla="*/ 313 h 1908"/>
                <a:gd name="T106" fmla="*/ 14 w 1111"/>
                <a:gd name="T107" fmla="*/ 137 h 1908"/>
                <a:gd name="T108" fmla="*/ 38 w 1111"/>
                <a:gd name="T109" fmla="*/ 0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1" h="1908">
                  <a:moveTo>
                    <a:pt x="1111" y="265"/>
                  </a:moveTo>
                  <a:lnTo>
                    <a:pt x="1107" y="278"/>
                  </a:lnTo>
                  <a:lnTo>
                    <a:pt x="1099" y="316"/>
                  </a:lnTo>
                  <a:lnTo>
                    <a:pt x="1083" y="375"/>
                  </a:lnTo>
                  <a:lnTo>
                    <a:pt x="1064" y="446"/>
                  </a:lnTo>
                  <a:lnTo>
                    <a:pt x="1043" y="527"/>
                  </a:lnTo>
                  <a:lnTo>
                    <a:pt x="1019" y="614"/>
                  </a:lnTo>
                  <a:lnTo>
                    <a:pt x="993" y="698"/>
                  </a:lnTo>
                  <a:lnTo>
                    <a:pt x="967" y="776"/>
                  </a:lnTo>
                  <a:lnTo>
                    <a:pt x="943" y="845"/>
                  </a:lnTo>
                  <a:lnTo>
                    <a:pt x="921" y="897"/>
                  </a:lnTo>
                  <a:lnTo>
                    <a:pt x="921" y="897"/>
                  </a:lnTo>
                  <a:lnTo>
                    <a:pt x="902" y="950"/>
                  </a:lnTo>
                  <a:lnTo>
                    <a:pt x="884" y="1021"/>
                  </a:lnTo>
                  <a:lnTo>
                    <a:pt x="872" y="1102"/>
                  </a:lnTo>
                  <a:lnTo>
                    <a:pt x="860" y="1192"/>
                  </a:lnTo>
                  <a:lnTo>
                    <a:pt x="852" y="1286"/>
                  </a:lnTo>
                  <a:lnTo>
                    <a:pt x="845" y="1377"/>
                  </a:lnTo>
                  <a:lnTo>
                    <a:pt x="840" y="1462"/>
                  </a:lnTo>
                  <a:lnTo>
                    <a:pt x="836" y="1536"/>
                  </a:lnTo>
                  <a:lnTo>
                    <a:pt x="833" y="1595"/>
                  </a:lnTo>
                  <a:lnTo>
                    <a:pt x="829" y="1635"/>
                  </a:lnTo>
                  <a:lnTo>
                    <a:pt x="829" y="1635"/>
                  </a:lnTo>
                  <a:lnTo>
                    <a:pt x="824" y="1664"/>
                  </a:lnTo>
                  <a:lnTo>
                    <a:pt x="819" y="1693"/>
                  </a:lnTo>
                  <a:lnTo>
                    <a:pt x="812" y="1721"/>
                  </a:lnTo>
                  <a:lnTo>
                    <a:pt x="803" y="1749"/>
                  </a:lnTo>
                  <a:lnTo>
                    <a:pt x="795" y="1776"/>
                  </a:lnTo>
                  <a:lnTo>
                    <a:pt x="784" y="1799"/>
                  </a:lnTo>
                  <a:lnTo>
                    <a:pt x="774" y="1819"/>
                  </a:lnTo>
                  <a:lnTo>
                    <a:pt x="765" y="1837"/>
                  </a:lnTo>
                  <a:lnTo>
                    <a:pt x="755" y="1851"/>
                  </a:lnTo>
                  <a:lnTo>
                    <a:pt x="745" y="1857"/>
                  </a:lnTo>
                  <a:lnTo>
                    <a:pt x="745" y="1857"/>
                  </a:lnTo>
                  <a:lnTo>
                    <a:pt x="722" y="1866"/>
                  </a:lnTo>
                  <a:lnTo>
                    <a:pt x="672" y="1876"/>
                  </a:lnTo>
                  <a:lnTo>
                    <a:pt x="605" y="1889"/>
                  </a:lnTo>
                  <a:lnTo>
                    <a:pt x="523" y="1899"/>
                  </a:lnTo>
                  <a:lnTo>
                    <a:pt x="435" y="1906"/>
                  </a:lnTo>
                  <a:lnTo>
                    <a:pt x="347" y="1908"/>
                  </a:lnTo>
                  <a:lnTo>
                    <a:pt x="266" y="1897"/>
                  </a:lnTo>
                  <a:lnTo>
                    <a:pt x="195" y="1878"/>
                  </a:lnTo>
                  <a:lnTo>
                    <a:pt x="145" y="1844"/>
                  </a:lnTo>
                  <a:lnTo>
                    <a:pt x="117" y="1792"/>
                  </a:lnTo>
                  <a:lnTo>
                    <a:pt x="117" y="1792"/>
                  </a:lnTo>
                  <a:lnTo>
                    <a:pt x="103" y="1704"/>
                  </a:lnTo>
                  <a:lnTo>
                    <a:pt x="84" y="1565"/>
                  </a:lnTo>
                  <a:lnTo>
                    <a:pt x="62" y="1388"/>
                  </a:lnTo>
                  <a:lnTo>
                    <a:pt x="41" y="1184"/>
                  </a:lnTo>
                  <a:lnTo>
                    <a:pt x="22" y="963"/>
                  </a:lnTo>
                  <a:lnTo>
                    <a:pt x="8" y="736"/>
                  </a:lnTo>
                  <a:lnTo>
                    <a:pt x="0" y="517"/>
                  </a:lnTo>
                  <a:lnTo>
                    <a:pt x="2" y="313"/>
                  </a:lnTo>
                  <a:lnTo>
                    <a:pt x="14" y="137"/>
                  </a:lnTo>
                  <a:lnTo>
                    <a:pt x="3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2" name="Freeform 62">
              <a:extLst>
                <a:ext uri="{FF2B5EF4-FFF2-40B4-BE49-F238E27FC236}">
                  <a16:creationId xmlns:a16="http://schemas.microsoft.com/office/drawing/2014/main" id="{076F0285-CC43-DC33-EE46-76A4EBB3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811"/>
              <a:ext cx="1008" cy="404"/>
            </a:xfrm>
            <a:custGeom>
              <a:avLst/>
              <a:gdLst>
                <a:gd name="T0" fmla="*/ 1025 w 2015"/>
                <a:gd name="T1" fmla="*/ 755 h 807"/>
                <a:gd name="T2" fmla="*/ 990 w 2015"/>
                <a:gd name="T3" fmla="*/ 741 h 807"/>
                <a:gd name="T4" fmla="*/ 931 w 2015"/>
                <a:gd name="T5" fmla="*/ 719 h 807"/>
                <a:gd name="T6" fmla="*/ 860 w 2015"/>
                <a:gd name="T7" fmla="*/ 703 h 807"/>
                <a:gd name="T8" fmla="*/ 793 w 2015"/>
                <a:gd name="T9" fmla="*/ 700 h 807"/>
                <a:gd name="T10" fmla="*/ 762 w 2015"/>
                <a:gd name="T11" fmla="*/ 709 h 807"/>
                <a:gd name="T12" fmla="*/ 662 w 2015"/>
                <a:gd name="T13" fmla="*/ 735 h 807"/>
                <a:gd name="T14" fmla="*/ 499 w 2015"/>
                <a:gd name="T15" fmla="*/ 764 h 807"/>
                <a:gd name="T16" fmla="*/ 318 w 2015"/>
                <a:gd name="T17" fmla="*/ 790 h 807"/>
                <a:gd name="T18" fmla="*/ 159 w 2015"/>
                <a:gd name="T19" fmla="*/ 805 h 807"/>
                <a:gd name="T20" fmla="*/ 64 w 2015"/>
                <a:gd name="T21" fmla="*/ 802 h 807"/>
                <a:gd name="T22" fmla="*/ 43 w 2015"/>
                <a:gd name="T23" fmla="*/ 795 h 807"/>
                <a:gd name="T24" fmla="*/ 16 w 2015"/>
                <a:gd name="T25" fmla="*/ 790 h 807"/>
                <a:gd name="T26" fmla="*/ 3 w 2015"/>
                <a:gd name="T27" fmla="*/ 792 h 807"/>
                <a:gd name="T28" fmla="*/ 0 w 2015"/>
                <a:gd name="T29" fmla="*/ 798 h 807"/>
                <a:gd name="T30" fmla="*/ 2 w 2015"/>
                <a:gd name="T31" fmla="*/ 804 h 807"/>
                <a:gd name="T32" fmla="*/ 2 w 2015"/>
                <a:gd name="T33" fmla="*/ 804 h 807"/>
                <a:gd name="T34" fmla="*/ 26 w 2015"/>
                <a:gd name="T35" fmla="*/ 766 h 807"/>
                <a:gd name="T36" fmla="*/ 109 w 2015"/>
                <a:gd name="T37" fmla="*/ 660 h 807"/>
                <a:gd name="T38" fmla="*/ 268 w 2015"/>
                <a:gd name="T39" fmla="*/ 507 h 807"/>
                <a:gd name="T40" fmla="*/ 524 w 2015"/>
                <a:gd name="T41" fmla="*/ 322 h 807"/>
                <a:gd name="T42" fmla="*/ 893 w 2015"/>
                <a:gd name="T43" fmla="*/ 125 h 807"/>
                <a:gd name="T44" fmla="*/ 1087 w 2015"/>
                <a:gd name="T45" fmla="*/ 47 h 807"/>
                <a:gd name="T46" fmla="*/ 1360 w 2015"/>
                <a:gd name="T47" fmla="*/ 0 h 807"/>
                <a:gd name="T48" fmla="*/ 1508 w 2015"/>
                <a:gd name="T49" fmla="*/ 49 h 807"/>
                <a:gd name="T50" fmla="*/ 1571 w 2015"/>
                <a:gd name="T51" fmla="*/ 137 h 807"/>
                <a:gd name="T52" fmla="*/ 1584 w 2015"/>
                <a:gd name="T53" fmla="*/ 208 h 807"/>
                <a:gd name="T54" fmla="*/ 1584 w 2015"/>
                <a:gd name="T55" fmla="*/ 218 h 807"/>
                <a:gd name="T56" fmla="*/ 1621 w 2015"/>
                <a:gd name="T57" fmla="*/ 208 h 807"/>
                <a:gd name="T58" fmla="*/ 1714 w 2015"/>
                <a:gd name="T59" fmla="*/ 178 h 807"/>
                <a:gd name="T60" fmla="*/ 1830 w 2015"/>
                <a:gd name="T61" fmla="*/ 144 h 807"/>
                <a:gd name="T62" fmla="*/ 1940 w 2015"/>
                <a:gd name="T63" fmla="*/ 111 h 807"/>
                <a:gd name="T64" fmla="*/ 2015 w 2015"/>
                <a:gd name="T65" fmla="*/ 90 h 807"/>
                <a:gd name="T66" fmla="*/ 2011 w 2015"/>
                <a:gd name="T67" fmla="*/ 104 h 807"/>
                <a:gd name="T68" fmla="*/ 1871 w 2015"/>
                <a:gd name="T69" fmla="*/ 218 h 807"/>
                <a:gd name="T70" fmla="*/ 1621 w 2015"/>
                <a:gd name="T71" fmla="*/ 403 h 807"/>
                <a:gd name="T72" fmla="*/ 1339 w 2015"/>
                <a:gd name="T73" fmla="*/ 593 h 807"/>
                <a:gd name="T74" fmla="*/ 1104 w 2015"/>
                <a:gd name="T75" fmla="*/ 729 h 807"/>
                <a:gd name="T76" fmla="*/ 1030 w 2015"/>
                <a:gd name="T77" fmla="*/ 759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15" h="807">
                  <a:moveTo>
                    <a:pt x="1030" y="759"/>
                  </a:moveTo>
                  <a:lnTo>
                    <a:pt x="1025" y="755"/>
                  </a:lnTo>
                  <a:lnTo>
                    <a:pt x="1011" y="750"/>
                  </a:lnTo>
                  <a:lnTo>
                    <a:pt x="990" y="741"/>
                  </a:lnTo>
                  <a:lnTo>
                    <a:pt x="962" y="731"/>
                  </a:lnTo>
                  <a:lnTo>
                    <a:pt x="931" y="719"/>
                  </a:lnTo>
                  <a:lnTo>
                    <a:pt x="897" y="710"/>
                  </a:lnTo>
                  <a:lnTo>
                    <a:pt x="860" y="703"/>
                  </a:lnTo>
                  <a:lnTo>
                    <a:pt x="826" y="700"/>
                  </a:lnTo>
                  <a:lnTo>
                    <a:pt x="793" y="700"/>
                  </a:lnTo>
                  <a:lnTo>
                    <a:pt x="762" y="709"/>
                  </a:lnTo>
                  <a:lnTo>
                    <a:pt x="762" y="709"/>
                  </a:lnTo>
                  <a:lnTo>
                    <a:pt x="722" y="719"/>
                  </a:lnTo>
                  <a:lnTo>
                    <a:pt x="662" y="735"/>
                  </a:lnTo>
                  <a:lnTo>
                    <a:pt x="586" y="748"/>
                  </a:lnTo>
                  <a:lnTo>
                    <a:pt x="499" y="764"/>
                  </a:lnTo>
                  <a:lnTo>
                    <a:pt x="408" y="778"/>
                  </a:lnTo>
                  <a:lnTo>
                    <a:pt x="318" y="790"/>
                  </a:lnTo>
                  <a:lnTo>
                    <a:pt x="233" y="800"/>
                  </a:lnTo>
                  <a:lnTo>
                    <a:pt x="159" y="805"/>
                  </a:lnTo>
                  <a:lnTo>
                    <a:pt x="100" y="807"/>
                  </a:lnTo>
                  <a:lnTo>
                    <a:pt x="64" y="802"/>
                  </a:lnTo>
                  <a:lnTo>
                    <a:pt x="64" y="802"/>
                  </a:lnTo>
                  <a:lnTo>
                    <a:pt x="43" y="795"/>
                  </a:lnTo>
                  <a:lnTo>
                    <a:pt x="28" y="792"/>
                  </a:lnTo>
                  <a:lnTo>
                    <a:pt x="16" y="790"/>
                  </a:lnTo>
                  <a:lnTo>
                    <a:pt x="9" y="790"/>
                  </a:lnTo>
                  <a:lnTo>
                    <a:pt x="3" y="792"/>
                  </a:lnTo>
                  <a:lnTo>
                    <a:pt x="2" y="795"/>
                  </a:lnTo>
                  <a:lnTo>
                    <a:pt x="0" y="798"/>
                  </a:lnTo>
                  <a:lnTo>
                    <a:pt x="2" y="802"/>
                  </a:lnTo>
                  <a:lnTo>
                    <a:pt x="2" y="804"/>
                  </a:lnTo>
                  <a:lnTo>
                    <a:pt x="2" y="804"/>
                  </a:lnTo>
                  <a:lnTo>
                    <a:pt x="2" y="804"/>
                  </a:lnTo>
                  <a:lnTo>
                    <a:pt x="7" y="793"/>
                  </a:lnTo>
                  <a:lnTo>
                    <a:pt x="26" y="766"/>
                  </a:lnTo>
                  <a:lnTo>
                    <a:pt x="59" y="719"/>
                  </a:lnTo>
                  <a:lnTo>
                    <a:pt x="109" y="660"/>
                  </a:lnTo>
                  <a:lnTo>
                    <a:pt x="178" y="588"/>
                  </a:lnTo>
                  <a:lnTo>
                    <a:pt x="268" y="507"/>
                  </a:lnTo>
                  <a:lnTo>
                    <a:pt x="384" y="417"/>
                  </a:lnTo>
                  <a:lnTo>
                    <a:pt x="524" y="322"/>
                  </a:lnTo>
                  <a:lnTo>
                    <a:pt x="693" y="223"/>
                  </a:lnTo>
                  <a:lnTo>
                    <a:pt x="893" y="125"/>
                  </a:lnTo>
                  <a:lnTo>
                    <a:pt x="893" y="125"/>
                  </a:lnTo>
                  <a:lnTo>
                    <a:pt x="1087" y="47"/>
                  </a:lnTo>
                  <a:lnTo>
                    <a:pt x="1241" y="9"/>
                  </a:lnTo>
                  <a:lnTo>
                    <a:pt x="1360" y="0"/>
                  </a:lnTo>
                  <a:lnTo>
                    <a:pt x="1446" y="16"/>
                  </a:lnTo>
                  <a:lnTo>
                    <a:pt x="1508" y="49"/>
                  </a:lnTo>
                  <a:lnTo>
                    <a:pt x="1548" y="90"/>
                  </a:lnTo>
                  <a:lnTo>
                    <a:pt x="1571" y="137"/>
                  </a:lnTo>
                  <a:lnTo>
                    <a:pt x="1581" y="177"/>
                  </a:lnTo>
                  <a:lnTo>
                    <a:pt x="1584" y="208"/>
                  </a:lnTo>
                  <a:lnTo>
                    <a:pt x="1584" y="218"/>
                  </a:lnTo>
                  <a:lnTo>
                    <a:pt x="1584" y="218"/>
                  </a:lnTo>
                  <a:lnTo>
                    <a:pt x="1593" y="216"/>
                  </a:lnTo>
                  <a:lnTo>
                    <a:pt x="1621" y="208"/>
                  </a:lnTo>
                  <a:lnTo>
                    <a:pt x="1662" y="194"/>
                  </a:lnTo>
                  <a:lnTo>
                    <a:pt x="1714" y="178"/>
                  </a:lnTo>
                  <a:lnTo>
                    <a:pt x="1771" y="161"/>
                  </a:lnTo>
                  <a:lnTo>
                    <a:pt x="1830" y="144"/>
                  </a:lnTo>
                  <a:lnTo>
                    <a:pt x="1889" y="126"/>
                  </a:lnTo>
                  <a:lnTo>
                    <a:pt x="1940" y="111"/>
                  </a:lnTo>
                  <a:lnTo>
                    <a:pt x="1984" y="99"/>
                  </a:lnTo>
                  <a:lnTo>
                    <a:pt x="2015" y="90"/>
                  </a:lnTo>
                  <a:lnTo>
                    <a:pt x="2015" y="90"/>
                  </a:lnTo>
                  <a:lnTo>
                    <a:pt x="2011" y="104"/>
                  </a:lnTo>
                  <a:lnTo>
                    <a:pt x="1959" y="149"/>
                  </a:lnTo>
                  <a:lnTo>
                    <a:pt x="1871" y="218"/>
                  </a:lnTo>
                  <a:lnTo>
                    <a:pt x="1756" y="306"/>
                  </a:lnTo>
                  <a:lnTo>
                    <a:pt x="1621" y="403"/>
                  </a:lnTo>
                  <a:lnTo>
                    <a:pt x="1479" y="501"/>
                  </a:lnTo>
                  <a:lnTo>
                    <a:pt x="1339" y="593"/>
                  </a:lnTo>
                  <a:lnTo>
                    <a:pt x="1211" y="672"/>
                  </a:lnTo>
                  <a:lnTo>
                    <a:pt x="1104" y="729"/>
                  </a:lnTo>
                  <a:lnTo>
                    <a:pt x="1030" y="759"/>
                  </a:lnTo>
                  <a:lnTo>
                    <a:pt x="1030" y="759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3" name="Freeform 63">
              <a:extLst>
                <a:ext uri="{FF2B5EF4-FFF2-40B4-BE49-F238E27FC236}">
                  <a16:creationId xmlns:a16="http://schemas.microsoft.com/office/drawing/2014/main" id="{DED9422A-3692-6CA7-F7D6-7B65C8A9B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932"/>
              <a:ext cx="342" cy="219"/>
            </a:xfrm>
            <a:custGeom>
              <a:avLst/>
              <a:gdLst>
                <a:gd name="T0" fmla="*/ 2 w 682"/>
                <a:gd name="T1" fmla="*/ 230 h 437"/>
                <a:gd name="T2" fmla="*/ 5 w 682"/>
                <a:gd name="T3" fmla="*/ 270 h 437"/>
                <a:gd name="T4" fmla="*/ 19 w 682"/>
                <a:gd name="T5" fmla="*/ 328 h 437"/>
                <a:gd name="T6" fmla="*/ 47 w 682"/>
                <a:gd name="T7" fmla="*/ 389 h 437"/>
                <a:gd name="T8" fmla="*/ 91 w 682"/>
                <a:gd name="T9" fmla="*/ 430 h 437"/>
                <a:gd name="T10" fmla="*/ 123 w 682"/>
                <a:gd name="T11" fmla="*/ 437 h 437"/>
                <a:gd name="T12" fmla="*/ 142 w 682"/>
                <a:gd name="T13" fmla="*/ 437 h 437"/>
                <a:gd name="T14" fmla="*/ 159 w 682"/>
                <a:gd name="T15" fmla="*/ 434 h 437"/>
                <a:gd name="T16" fmla="*/ 173 w 682"/>
                <a:gd name="T17" fmla="*/ 429 h 437"/>
                <a:gd name="T18" fmla="*/ 188 w 682"/>
                <a:gd name="T19" fmla="*/ 420 h 437"/>
                <a:gd name="T20" fmla="*/ 202 w 682"/>
                <a:gd name="T21" fmla="*/ 410 h 437"/>
                <a:gd name="T22" fmla="*/ 212 w 682"/>
                <a:gd name="T23" fmla="*/ 403 h 437"/>
                <a:gd name="T24" fmla="*/ 231 w 682"/>
                <a:gd name="T25" fmla="*/ 391 h 437"/>
                <a:gd name="T26" fmla="*/ 249 w 682"/>
                <a:gd name="T27" fmla="*/ 379 h 437"/>
                <a:gd name="T28" fmla="*/ 266 w 682"/>
                <a:gd name="T29" fmla="*/ 368 h 437"/>
                <a:gd name="T30" fmla="*/ 285 w 682"/>
                <a:gd name="T31" fmla="*/ 361 h 437"/>
                <a:gd name="T32" fmla="*/ 294 w 682"/>
                <a:gd name="T33" fmla="*/ 360 h 437"/>
                <a:gd name="T34" fmla="*/ 342 w 682"/>
                <a:gd name="T35" fmla="*/ 342 h 437"/>
                <a:gd name="T36" fmla="*/ 389 w 682"/>
                <a:gd name="T37" fmla="*/ 311 h 437"/>
                <a:gd name="T38" fmla="*/ 428 w 682"/>
                <a:gd name="T39" fmla="*/ 273 h 437"/>
                <a:gd name="T40" fmla="*/ 459 w 682"/>
                <a:gd name="T41" fmla="*/ 235 h 437"/>
                <a:gd name="T42" fmla="*/ 479 w 682"/>
                <a:gd name="T43" fmla="*/ 202 h 437"/>
                <a:gd name="T44" fmla="*/ 480 w 682"/>
                <a:gd name="T45" fmla="*/ 204 h 437"/>
                <a:gd name="T46" fmla="*/ 491 w 682"/>
                <a:gd name="T47" fmla="*/ 204 h 437"/>
                <a:gd name="T48" fmla="*/ 511 w 682"/>
                <a:gd name="T49" fmla="*/ 204 h 437"/>
                <a:gd name="T50" fmla="*/ 537 w 682"/>
                <a:gd name="T51" fmla="*/ 202 h 437"/>
                <a:gd name="T52" fmla="*/ 565 w 682"/>
                <a:gd name="T53" fmla="*/ 195 h 437"/>
                <a:gd name="T54" fmla="*/ 579 w 682"/>
                <a:gd name="T55" fmla="*/ 190 h 437"/>
                <a:gd name="T56" fmla="*/ 612 w 682"/>
                <a:gd name="T57" fmla="*/ 173 h 437"/>
                <a:gd name="T58" fmla="*/ 641 w 682"/>
                <a:gd name="T59" fmla="*/ 150 h 437"/>
                <a:gd name="T60" fmla="*/ 663 w 682"/>
                <a:gd name="T61" fmla="*/ 128 h 437"/>
                <a:gd name="T62" fmla="*/ 679 w 682"/>
                <a:gd name="T63" fmla="*/ 107 h 437"/>
                <a:gd name="T64" fmla="*/ 682 w 682"/>
                <a:gd name="T65" fmla="*/ 90 h 437"/>
                <a:gd name="T66" fmla="*/ 646 w 682"/>
                <a:gd name="T67" fmla="*/ 28 h 437"/>
                <a:gd name="T68" fmla="*/ 506 w 682"/>
                <a:gd name="T69" fmla="*/ 0 h 437"/>
                <a:gd name="T70" fmla="*/ 318 w 682"/>
                <a:gd name="T71" fmla="*/ 57 h 437"/>
                <a:gd name="T72" fmla="*/ 136 w 682"/>
                <a:gd name="T73" fmla="*/ 145 h 437"/>
                <a:gd name="T74" fmla="*/ 19 w 682"/>
                <a:gd name="T75" fmla="*/ 213 h 437"/>
                <a:gd name="T76" fmla="*/ 0 w 682"/>
                <a:gd name="T77" fmla="*/ 22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2" h="437">
                  <a:moveTo>
                    <a:pt x="0" y="225"/>
                  </a:moveTo>
                  <a:lnTo>
                    <a:pt x="2" y="230"/>
                  </a:lnTo>
                  <a:lnTo>
                    <a:pt x="3" y="246"/>
                  </a:lnTo>
                  <a:lnTo>
                    <a:pt x="5" y="270"/>
                  </a:lnTo>
                  <a:lnTo>
                    <a:pt x="12" y="297"/>
                  </a:lnTo>
                  <a:lnTo>
                    <a:pt x="19" y="328"/>
                  </a:lnTo>
                  <a:lnTo>
                    <a:pt x="31" y="360"/>
                  </a:lnTo>
                  <a:lnTo>
                    <a:pt x="47" y="389"/>
                  </a:lnTo>
                  <a:lnTo>
                    <a:pt x="67" y="413"/>
                  </a:lnTo>
                  <a:lnTo>
                    <a:pt x="91" y="430"/>
                  </a:lnTo>
                  <a:lnTo>
                    <a:pt x="123" y="437"/>
                  </a:lnTo>
                  <a:lnTo>
                    <a:pt x="123" y="437"/>
                  </a:lnTo>
                  <a:lnTo>
                    <a:pt x="133" y="437"/>
                  </a:lnTo>
                  <a:lnTo>
                    <a:pt x="142" y="437"/>
                  </a:lnTo>
                  <a:lnTo>
                    <a:pt x="150" y="436"/>
                  </a:lnTo>
                  <a:lnTo>
                    <a:pt x="159" y="434"/>
                  </a:lnTo>
                  <a:lnTo>
                    <a:pt x="166" y="430"/>
                  </a:lnTo>
                  <a:lnTo>
                    <a:pt x="173" y="429"/>
                  </a:lnTo>
                  <a:lnTo>
                    <a:pt x="181" y="423"/>
                  </a:lnTo>
                  <a:lnTo>
                    <a:pt x="188" y="420"/>
                  </a:lnTo>
                  <a:lnTo>
                    <a:pt x="195" y="415"/>
                  </a:lnTo>
                  <a:lnTo>
                    <a:pt x="202" y="410"/>
                  </a:lnTo>
                  <a:lnTo>
                    <a:pt x="202" y="410"/>
                  </a:lnTo>
                  <a:lnTo>
                    <a:pt x="212" y="403"/>
                  </a:lnTo>
                  <a:lnTo>
                    <a:pt x="223" y="396"/>
                  </a:lnTo>
                  <a:lnTo>
                    <a:pt x="231" y="391"/>
                  </a:lnTo>
                  <a:lnTo>
                    <a:pt x="240" y="384"/>
                  </a:lnTo>
                  <a:lnTo>
                    <a:pt x="249" y="379"/>
                  </a:lnTo>
                  <a:lnTo>
                    <a:pt x="257" y="373"/>
                  </a:lnTo>
                  <a:lnTo>
                    <a:pt x="266" y="368"/>
                  </a:lnTo>
                  <a:lnTo>
                    <a:pt x="275" y="365"/>
                  </a:lnTo>
                  <a:lnTo>
                    <a:pt x="285" y="361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318" y="354"/>
                  </a:lnTo>
                  <a:lnTo>
                    <a:pt x="342" y="342"/>
                  </a:lnTo>
                  <a:lnTo>
                    <a:pt x="366" y="328"/>
                  </a:lnTo>
                  <a:lnTo>
                    <a:pt x="389" y="311"/>
                  </a:lnTo>
                  <a:lnTo>
                    <a:pt x="409" y="292"/>
                  </a:lnTo>
                  <a:lnTo>
                    <a:pt x="428" y="273"/>
                  </a:lnTo>
                  <a:lnTo>
                    <a:pt x="446" y="254"/>
                  </a:lnTo>
                  <a:lnTo>
                    <a:pt x="459" y="235"/>
                  </a:lnTo>
                  <a:lnTo>
                    <a:pt x="472" y="218"/>
                  </a:lnTo>
                  <a:lnTo>
                    <a:pt x="479" y="202"/>
                  </a:lnTo>
                  <a:lnTo>
                    <a:pt x="479" y="202"/>
                  </a:lnTo>
                  <a:lnTo>
                    <a:pt x="480" y="204"/>
                  </a:lnTo>
                  <a:lnTo>
                    <a:pt x="484" y="204"/>
                  </a:lnTo>
                  <a:lnTo>
                    <a:pt x="491" y="204"/>
                  </a:lnTo>
                  <a:lnTo>
                    <a:pt x="501" y="204"/>
                  </a:lnTo>
                  <a:lnTo>
                    <a:pt x="511" y="204"/>
                  </a:lnTo>
                  <a:lnTo>
                    <a:pt x="523" y="204"/>
                  </a:lnTo>
                  <a:lnTo>
                    <a:pt x="537" y="202"/>
                  </a:lnTo>
                  <a:lnTo>
                    <a:pt x="551" y="201"/>
                  </a:lnTo>
                  <a:lnTo>
                    <a:pt x="565" y="195"/>
                  </a:lnTo>
                  <a:lnTo>
                    <a:pt x="579" y="190"/>
                  </a:lnTo>
                  <a:lnTo>
                    <a:pt x="579" y="190"/>
                  </a:lnTo>
                  <a:lnTo>
                    <a:pt x="596" y="183"/>
                  </a:lnTo>
                  <a:lnTo>
                    <a:pt x="612" y="173"/>
                  </a:lnTo>
                  <a:lnTo>
                    <a:pt x="627" y="163"/>
                  </a:lnTo>
                  <a:lnTo>
                    <a:pt x="641" y="150"/>
                  </a:lnTo>
                  <a:lnTo>
                    <a:pt x="653" y="140"/>
                  </a:lnTo>
                  <a:lnTo>
                    <a:pt x="663" y="128"/>
                  </a:lnTo>
                  <a:lnTo>
                    <a:pt x="672" y="116"/>
                  </a:lnTo>
                  <a:lnTo>
                    <a:pt x="679" y="107"/>
                  </a:lnTo>
                  <a:lnTo>
                    <a:pt x="681" y="97"/>
                  </a:lnTo>
                  <a:lnTo>
                    <a:pt x="682" y="90"/>
                  </a:lnTo>
                  <a:lnTo>
                    <a:pt x="682" y="90"/>
                  </a:lnTo>
                  <a:lnTo>
                    <a:pt x="646" y="28"/>
                  </a:lnTo>
                  <a:lnTo>
                    <a:pt x="586" y="2"/>
                  </a:lnTo>
                  <a:lnTo>
                    <a:pt x="506" y="0"/>
                  </a:lnTo>
                  <a:lnTo>
                    <a:pt x="415" y="21"/>
                  </a:lnTo>
                  <a:lnTo>
                    <a:pt x="318" y="57"/>
                  </a:lnTo>
                  <a:lnTo>
                    <a:pt x="223" y="100"/>
                  </a:lnTo>
                  <a:lnTo>
                    <a:pt x="136" y="145"/>
                  </a:lnTo>
                  <a:lnTo>
                    <a:pt x="66" y="185"/>
                  </a:lnTo>
                  <a:lnTo>
                    <a:pt x="19" y="213"/>
                  </a:lnTo>
                  <a:lnTo>
                    <a:pt x="0" y="225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4" name="Freeform 64">
              <a:extLst>
                <a:ext uri="{FF2B5EF4-FFF2-40B4-BE49-F238E27FC236}">
                  <a16:creationId xmlns:a16="http://schemas.microsoft.com/office/drawing/2014/main" id="{89E8A4EF-1B7D-FF63-4BDF-0A30C0F3F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921"/>
              <a:ext cx="341" cy="221"/>
            </a:xfrm>
            <a:custGeom>
              <a:avLst/>
              <a:gdLst>
                <a:gd name="T0" fmla="*/ 2 w 681"/>
                <a:gd name="T1" fmla="*/ 231 h 442"/>
                <a:gd name="T2" fmla="*/ 7 w 681"/>
                <a:gd name="T3" fmla="*/ 278 h 442"/>
                <a:gd name="T4" fmla="*/ 23 w 681"/>
                <a:gd name="T5" fmla="*/ 347 h 442"/>
                <a:gd name="T6" fmla="*/ 50 w 681"/>
                <a:gd name="T7" fmla="*/ 411 h 442"/>
                <a:gd name="T8" fmla="*/ 94 w 681"/>
                <a:gd name="T9" fmla="*/ 442 h 442"/>
                <a:gd name="T10" fmla="*/ 123 w 681"/>
                <a:gd name="T11" fmla="*/ 437 h 442"/>
                <a:gd name="T12" fmla="*/ 145 w 681"/>
                <a:gd name="T13" fmla="*/ 426 h 442"/>
                <a:gd name="T14" fmla="*/ 163 w 681"/>
                <a:gd name="T15" fmla="*/ 420 h 442"/>
                <a:gd name="T16" fmla="*/ 178 w 681"/>
                <a:gd name="T17" fmla="*/ 413 h 442"/>
                <a:gd name="T18" fmla="*/ 192 w 681"/>
                <a:gd name="T19" fmla="*/ 406 h 442"/>
                <a:gd name="T20" fmla="*/ 206 w 681"/>
                <a:gd name="T21" fmla="*/ 397 h 442"/>
                <a:gd name="T22" fmla="*/ 218 w 681"/>
                <a:gd name="T23" fmla="*/ 390 h 442"/>
                <a:gd name="T24" fmla="*/ 239 w 681"/>
                <a:gd name="T25" fmla="*/ 376 h 442"/>
                <a:gd name="T26" fmla="*/ 261 w 681"/>
                <a:gd name="T27" fmla="*/ 364 h 442"/>
                <a:gd name="T28" fmla="*/ 282 w 681"/>
                <a:gd name="T29" fmla="*/ 356 h 442"/>
                <a:gd name="T30" fmla="*/ 303 w 681"/>
                <a:gd name="T31" fmla="*/ 349 h 442"/>
                <a:gd name="T32" fmla="*/ 313 w 681"/>
                <a:gd name="T33" fmla="*/ 345 h 442"/>
                <a:gd name="T34" fmla="*/ 360 w 681"/>
                <a:gd name="T35" fmla="*/ 331 h 442"/>
                <a:gd name="T36" fmla="*/ 401 w 681"/>
                <a:gd name="T37" fmla="*/ 302 h 442"/>
                <a:gd name="T38" fmla="*/ 436 w 681"/>
                <a:gd name="T39" fmla="*/ 268 h 442"/>
                <a:gd name="T40" fmla="*/ 462 w 681"/>
                <a:gd name="T41" fmla="*/ 233 h 442"/>
                <a:gd name="T42" fmla="*/ 479 w 681"/>
                <a:gd name="T43" fmla="*/ 202 h 442"/>
                <a:gd name="T44" fmla="*/ 481 w 681"/>
                <a:gd name="T45" fmla="*/ 202 h 442"/>
                <a:gd name="T46" fmla="*/ 493 w 681"/>
                <a:gd name="T47" fmla="*/ 202 h 442"/>
                <a:gd name="T48" fmla="*/ 515 w 681"/>
                <a:gd name="T49" fmla="*/ 202 h 442"/>
                <a:gd name="T50" fmla="*/ 543 w 681"/>
                <a:gd name="T51" fmla="*/ 197 h 442"/>
                <a:gd name="T52" fmla="*/ 574 w 681"/>
                <a:gd name="T53" fmla="*/ 188 h 442"/>
                <a:gd name="T54" fmla="*/ 591 w 681"/>
                <a:gd name="T55" fmla="*/ 181 h 442"/>
                <a:gd name="T56" fmla="*/ 621 w 681"/>
                <a:gd name="T57" fmla="*/ 166 h 442"/>
                <a:gd name="T58" fmla="*/ 645 w 681"/>
                <a:gd name="T59" fmla="*/ 145 h 442"/>
                <a:gd name="T60" fmla="*/ 665 w 681"/>
                <a:gd name="T61" fmla="*/ 124 h 442"/>
                <a:gd name="T62" fmla="*/ 679 w 681"/>
                <a:gd name="T63" fmla="*/ 103 h 442"/>
                <a:gd name="T64" fmla="*/ 681 w 681"/>
                <a:gd name="T65" fmla="*/ 90 h 442"/>
                <a:gd name="T66" fmla="*/ 646 w 681"/>
                <a:gd name="T67" fmla="*/ 27 h 442"/>
                <a:gd name="T68" fmla="*/ 507 w 681"/>
                <a:gd name="T69" fmla="*/ 0 h 442"/>
                <a:gd name="T70" fmla="*/ 318 w 681"/>
                <a:gd name="T71" fmla="*/ 55 h 442"/>
                <a:gd name="T72" fmla="*/ 135 w 681"/>
                <a:gd name="T73" fmla="*/ 143 h 442"/>
                <a:gd name="T74" fmla="*/ 18 w 681"/>
                <a:gd name="T75" fmla="*/ 212 h 442"/>
                <a:gd name="T76" fmla="*/ 0 w 681"/>
                <a:gd name="T77" fmla="*/ 22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1" h="442">
                  <a:moveTo>
                    <a:pt x="0" y="223"/>
                  </a:moveTo>
                  <a:lnTo>
                    <a:pt x="2" y="231"/>
                  </a:lnTo>
                  <a:lnTo>
                    <a:pt x="4" y="250"/>
                  </a:lnTo>
                  <a:lnTo>
                    <a:pt x="7" y="278"/>
                  </a:lnTo>
                  <a:lnTo>
                    <a:pt x="14" y="312"/>
                  </a:lnTo>
                  <a:lnTo>
                    <a:pt x="23" y="347"/>
                  </a:lnTo>
                  <a:lnTo>
                    <a:pt x="35" y="382"/>
                  </a:lnTo>
                  <a:lnTo>
                    <a:pt x="50" y="411"/>
                  </a:lnTo>
                  <a:lnTo>
                    <a:pt x="71" y="432"/>
                  </a:lnTo>
                  <a:lnTo>
                    <a:pt x="94" y="442"/>
                  </a:lnTo>
                  <a:lnTo>
                    <a:pt x="123" y="437"/>
                  </a:lnTo>
                  <a:lnTo>
                    <a:pt x="123" y="437"/>
                  </a:lnTo>
                  <a:lnTo>
                    <a:pt x="135" y="432"/>
                  </a:lnTo>
                  <a:lnTo>
                    <a:pt x="145" y="426"/>
                  </a:lnTo>
                  <a:lnTo>
                    <a:pt x="154" y="423"/>
                  </a:lnTo>
                  <a:lnTo>
                    <a:pt x="163" y="420"/>
                  </a:lnTo>
                  <a:lnTo>
                    <a:pt x="171" y="416"/>
                  </a:lnTo>
                  <a:lnTo>
                    <a:pt x="178" y="413"/>
                  </a:lnTo>
                  <a:lnTo>
                    <a:pt x="185" y="409"/>
                  </a:lnTo>
                  <a:lnTo>
                    <a:pt x="192" y="406"/>
                  </a:lnTo>
                  <a:lnTo>
                    <a:pt x="199" y="402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18" y="390"/>
                  </a:lnTo>
                  <a:lnTo>
                    <a:pt x="228" y="383"/>
                  </a:lnTo>
                  <a:lnTo>
                    <a:pt x="239" y="376"/>
                  </a:lnTo>
                  <a:lnTo>
                    <a:pt x="249" y="371"/>
                  </a:lnTo>
                  <a:lnTo>
                    <a:pt x="261" y="364"/>
                  </a:lnTo>
                  <a:lnTo>
                    <a:pt x="272" y="359"/>
                  </a:lnTo>
                  <a:lnTo>
                    <a:pt x="282" y="356"/>
                  </a:lnTo>
                  <a:lnTo>
                    <a:pt x="292" y="350"/>
                  </a:lnTo>
                  <a:lnTo>
                    <a:pt x="303" y="349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37" y="340"/>
                  </a:lnTo>
                  <a:lnTo>
                    <a:pt x="360" y="331"/>
                  </a:lnTo>
                  <a:lnTo>
                    <a:pt x="380" y="318"/>
                  </a:lnTo>
                  <a:lnTo>
                    <a:pt x="401" y="302"/>
                  </a:lnTo>
                  <a:lnTo>
                    <a:pt x="418" y="285"/>
                  </a:lnTo>
                  <a:lnTo>
                    <a:pt x="436" y="268"/>
                  </a:lnTo>
                  <a:lnTo>
                    <a:pt x="449" y="250"/>
                  </a:lnTo>
                  <a:lnTo>
                    <a:pt x="462" y="233"/>
                  </a:lnTo>
                  <a:lnTo>
                    <a:pt x="472" y="216"/>
                  </a:lnTo>
                  <a:lnTo>
                    <a:pt x="479" y="202"/>
                  </a:lnTo>
                  <a:lnTo>
                    <a:pt x="479" y="202"/>
                  </a:lnTo>
                  <a:lnTo>
                    <a:pt x="481" y="202"/>
                  </a:lnTo>
                  <a:lnTo>
                    <a:pt x="486" y="202"/>
                  </a:lnTo>
                  <a:lnTo>
                    <a:pt x="493" y="202"/>
                  </a:lnTo>
                  <a:lnTo>
                    <a:pt x="503" y="202"/>
                  </a:lnTo>
                  <a:lnTo>
                    <a:pt x="515" y="202"/>
                  </a:lnTo>
                  <a:lnTo>
                    <a:pt x="527" y="200"/>
                  </a:lnTo>
                  <a:lnTo>
                    <a:pt x="543" y="197"/>
                  </a:lnTo>
                  <a:lnTo>
                    <a:pt x="558" y="193"/>
                  </a:lnTo>
                  <a:lnTo>
                    <a:pt x="574" y="188"/>
                  </a:lnTo>
                  <a:lnTo>
                    <a:pt x="591" y="181"/>
                  </a:lnTo>
                  <a:lnTo>
                    <a:pt x="591" y="181"/>
                  </a:lnTo>
                  <a:lnTo>
                    <a:pt x="605" y="174"/>
                  </a:lnTo>
                  <a:lnTo>
                    <a:pt x="621" y="166"/>
                  </a:lnTo>
                  <a:lnTo>
                    <a:pt x="633" y="155"/>
                  </a:lnTo>
                  <a:lnTo>
                    <a:pt x="645" y="145"/>
                  </a:lnTo>
                  <a:lnTo>
                    <a:pt x="657" y="134"/>
                  </a:lnTo>
                  <a:lnTo>
                    <a:pt x="665" y="124"/>
                  </a:lnTo>
                  <a:lnTo>
                    <a:pt x="674" y="114"/>
                  </a:lnTo>
                  <a:lnTo>
                    <a:pt x="679" y="103"/>
                  </a:lnTo>
                  <a:lnTo>
                    <a:pt x="681" y="95"/>
                  </a:lnTo>
                  <a:lnTo>
                    <a:pt x="681" y="90"/>
                  </a:lnTo>
                  <a:lnTo>
                    <a:pt x="681" y="90"/>
                  </a:lnTo>
                  <a:lnTo>
                    <a:pt x="646" y="27"/>
                  </a:lnTo>
                  <a:lnTo>
                    <a:pt x="586" y="0"/>
                  </a:lnTo>
                  <a:lnTo>
                    <a:pt x="507" y="0"/>
                  </a:lnTo>
                  <a:lnTo>
                    <a:pt x="415" y="20"/>
                  </a:lnTo>
                  <a:lnTo>
                    <a:pt x="318" y="55"/>
                  </a:lnTo>
                  <a:lnTo>
                    <a:pt x="221" y="98"/>
                  </a:lnTo>
                  <a:lnTo>
                    <a:pt x="135" y="143"/>
                  </a:lnTo>
                  <a:lnTo>
                    <a:pt x="66" y="183"/>
                  </a:lnTo>
                  <a:lnTo>
                    <a:pt x="18" y="212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5" name="Freeform 65">
              <a:extLst>
                <a:ext uri="{FF2B5EF4-FFF2-40B4-BE49-F238E27FC236}">
                  <a16:creationId xmlns:a16="http://schemas.microsoft.com/office/drawing/2014/main" id="{F2724B95-8EC2-55CC-EAB9-DFA612C7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30"/>
              <a:ext cx="298" cy="196"/>
            </a:xfrm>
            <a:custGeom>
              <a:avLst/>
              <a:gdLst>
                <a:gd name="T0" fmla="*/ 586 w 596"/>
                <a:gd name="T1" fmla="*/ 43 h 392"/>
                <a:gd name="T2" fmla="*/ 596 w 596"/>
                <a:gd name="T3" fmla="*/ 69 h 392"/>
                <a:gd name="T4" fmla="*/ 579 w 596"/>
                <a:gd name="T5" fmla="*/ 88 h 392"/>
                <a:gd name="T6" fmla="*/ 558 w 596"/>
                <a:gd name="T7" fmla="*/ 119 h 392"/>
                <a:gd name="T8" fmla="*/ 541 w 596"/>
                <a:gd name="T9" fmla="*/ 134 h 392"/>
                <a:gd name="T10" fmla="*/ 515 w 596"/>
                <a:gd name="T11" fmla="*/ 143 h 392"/>
                <a:gd name="T12" fmla="*/ 498 w 596"/>
                <a:gd name="T13" fmla="*/ 150 h 392"/>
                <a:gd name="T14" fmla="*/ 456 w 596"/>
                <a:gd name="T15" fmla="*/ 159 h 392"/>
                <a:gd name="T16" fmla="*/ 422 w 596"/>
                <a:gd name="T17" fmla="*/ 164 h 392"/>
                <a:gd name="T18" fmla="*/ 416 w 596"/>
                <a:gd name="T19" fmla="*/ 172 h 392"/>
                <a:gd name="T20" fmla="*/ 403 w 596"/>
                <a:gd name="T21" fmla="*/ 179 h 392"/>
                <a:gd name="T22" fmla="*/ 390 w 596"/>
                <a:gd name="T23" fmla="*/ 202 h 392"/>
                <a:gd name="T24" fmla="*/ 375 w 596"/>
                <a:gd name="T25" fmla="*/ 245 h 392"/>
                <a:gd name="T26" fmla="*/ 370 w 596"/>
                <a:gd name="T27" fmla="*/ 254 h 392"/>
                <a:gd name="T28" fmla="*/ 346 w 596"/>
                <a:gd name="T29" fmla="*/ 276 h 392"/>
                <a:gd name="T30" fmla="*/ 325 w 596"/>
                <a:gd name="T31" fmla="*/ 283 h 392"/>
                <a:gd name="T32" fmla="*/ 301 w 596"/>
                <a:gd name="T33" fmla="*/ 271 h 392"/>
                <a:gd name="T34" fmla="*/ 285 w 596"/>
                <a:gd name="T35" fmla="*/ 274 h 392"/>
                <a:gd name="T36" fmla="*/ 268 w 596"/>
                <a:gd name="T37" fmla="*/ 302 h 392"/>
                <a:gd name="T38" fmla="*/ 257 w 596"/>
                <a:gd name="T39" fmla="*/ 319 h 392"/>
                <a:gd name="T40" fmla="*/ 225 w 596"/>
                <a:gd name="T41" fmla="*/ 344 h 392"/>
                <a:gd name="T42" fmla="*/ 185 w 596"/>
                <a:gd name="T43" fmla="*/ 347 h 392"/>
                <a:gd name="T44" fmla="*/ 155 w 596"/>
                <a:gd name="T45" fmla="*/ 340 h 392"/>
                <a:gd name="T46" fmla="*/ 143 w 596"/>
                <a:gd name="T47" fmla="*/ 340 h 392"/>
                <a:gd name="T48" fmla="*/ 142 w 596"/>
                <a:gd name="T49" fmla="*/ 347 h 392"/>
                <a:gd name="T50" fmla="*/ 135 w 596"/>
                <a:gd name="T51" fmla="*/ 357 h 392"/>
                <a:gd name="T52" fmla="*/ 131 w 596"/>
                <a:gd name="T53" fmla="*/ 361 h 392"/>
                <a:gd name="T54" fmla="*/ 107 w 596"/>
                <a:gd name="T55" fmla="*/ 380 h 392"/>
                <a:gd name="T56" fmla="*/ 78 w 596"/>
                <a:gd name="T57" fmla="*/ 392 h 392"/>
                <a:gd name="T58" fmla="*/ 43 w 596"/>
                <a:gd name="T59" fmla="*/ 383 h 392"/>
                <a:gd name="T60" fmla="*/ 21 w 596"/>
                <a:gd name="T61" fmla="*/ 373 h 392"/>
                <a:gd name="T62" fmla="*/ 10 w 596"/>
                <a:gd name="T63" fmla="*/ 350 h 392"/>
                <a:gd name="T64" fmla="*/ 0 w 596"/>
                <a:gd name="T65" fmla="*/ 319 h 392"/>
                <a:gd name="T66" fmla="*/ 2 w 596"/>
                <a:gd name="T67" fmla="*/ 285 h 392"/>
                <a:gd name="T68" fmla="*/ 9 w 596"/>
                <a:gd name="T69" fmla="*/ 242 h 392"/>
                <a:gd name="T70" fmla="*/ 16 w 596"/>
                <a:gd name="T71" fmla="*/ 228 h 392"/>
                <a:gd name="T72" fmla="*/ 21 w 596"/>
                <a:gd name="T73" fmla="*/ 212 h 392"/>
                <a:gd name="T74" fmla="*/ 24 w 596"/>
                <a:gd name="T75" fmla="*/ 204 h 392"/>
                <a:gd name="T76" fmla="*/ 29 w 596"/>
                <a:gd name="T77" fmla="*/ 197 h 392"/>
                <a:gd name="T78" fmla="*/ 35 w 596"/>
                <a:gd name="T79" fmla="*/ 195 h 392"/>
                <a:gd name="T80" fmla="*/ 43 w 596"/>
                <a:gd name="T81" fmla="*/ 195 h 392"/>
                <a:gd name="T82" fmla="*/ 48 w 596"/>
                <a:gd name="T83" fmla="*/ 195 h 392"/>
                <a:gd name="T84" fmla="*/ 67 w 596"/>
                <a:gd name="T85" fmla="*/ 185 h 392"/>
                <a:gd name="T86" fmla="*/ 85 w 596"/>
                <a:gd name="T87" fmla="*/ 178 h 392"/>
                <a:gd name="T88" fmla="*/ 116 w 596"/>
                <a:gd name="T89" fmla="*/ 167 h 392"/>
                <a:gd name="T90" fmla="*/ 154 w 596"/>
                <a:gd name="T91" fmla="*/ 157 h 392"/>
                <a:gd name="T92" fmla="*/ 235 w 596"/>
                <a:gd name="T93" fmla="*/ 114 h 392"/>
                <a:gd name="T94" fmla="*/ 363 w 596"/>
                <a:gd name="T95" fmla="*/ 58 h 392"/>
                <a:gd name="T96" fmla="*/ 427 w 596"/>
                <a:gd name="T97" fmla="*/ 39 h 392"/>
                <a:gd name="T98" fmla="*/ 449 w 596"/>
                <a:gd name="T99" fmla="*/ 22 h 392"/>
                <a:gd name="T100" fmla="*/ 470 w 596"/>
                <a:gd name="T101" fmla="*/ 14 h 392"/>
                <a:gd name="T102" fmla="*/ 510 w 596"/>
                <a:gd name="T103" fmla="*/ 10 h 392"/>
                <a:gd name="T104" fmla="*/ 539 w 596"/>
                <a:gd name="T105" fmla="*/ 1 h 392"/>
                <a:gd name="T106" fmla="*/ 553 w 596"/>
                <a:gd name="T107" fmla="*/ 1 h 392"/>
                <a:gd name="T108" fmla="*/ 565 w 596"/>
                <a:gd name="T10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392">
                  <a:moveTo>
                    <a:pt x="577" y="20"/>
                  </a:moveTo>
                  <a:lnTo>
                    <a:pt x="579" y="27"/>
                  </a:lnTo>
                  <a:lnTo>
                    <a:pt x="581" y="33"/>
                  </a:lnTo>
                  <a:lnTo>
                    <a:pt x="582" y="38"/>
                  </a:lnTo>
                  <a:lnTo>
                    <a:pt x="586" y="43"/>
                  </a:lnTo>
                  <a:lnTo>
                    <a:pt x="589" y="48"/>
                  </a:lnTo>
                  <a:lnTo>
                    <a:pt x="593" y="53"/>
                  </a:lnTo>
                  <a:lnTo>
                    <a:pt x="594" y="57"/>
                  </a:lnTo>
                  <a:lnTo>
                    <a:pt x="596" y="64"/>
                  </a:lnTo>
                  <a:lnTo>
                    <a:pt x="596" y="69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87" y="79"/>
                  </a:lnTo>
                  <a:lnTo>
                    <a:pt x="584" y="83"/>
                  </a:lnTo>
                  <a:lnTo>
                    <a:pt x="579" y="88"/>
                  </a:lnTo>
                  <a:lnTo>
                    <a:pt x="575" y="93"/>
                  </a:lnTo>
                  <a:lnTo>
                    <a:pt x="570" y="100"/>
                  </a:lnTo>
                  <a:lnTo>
                    <a:pt x="567" y="105"/>
                  </a:lnTo>
                  <a:lnTo>
                    <a:pt x="562" y="112"/>
                  </a:lnTo>
                  <a:lnTo>
                    <a:pt x="558" y="119"/>
                  </a:lnTo>
                  <a:lnTo>
                    <a:pt x="551" y="126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4" y="133"/>
                  </a:lnTo>
                  <a:lnTo>
                    <a:pt x="541" y="134"/>
                  </a:lnTo>
                  <a:lnTo>
                    <a:pt x="536" y="136"/>
                  </a:lnTo>
                  <a:lnTo>
                    <a:pt x="530" y="138"/>
                  </a:lnTo>
                  <a:lnTo>
                    <a:pt x="525" y="140"/>
                  </a:lnTo>
                  <a:lnTo>
                    <a:pt x="520" y="141"/>
                  </a:lnTo>
                  <a:lnTo>
                    <a:pt x="515" y="143"/>
                  </a:lnTo>
                  <a:lnTo>
                    <a:pt x="511" y="143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98" y="150"/>
                  </a:lnTo>
                  <a:lnTo>
                    <a:pt x="489" y="153"/>
                  </a:lnTo>
                  <a:lnTo>
                    <a:pt x="482" y="155"/>
                  </a:lnTo>
                  <a:lnTo>
                    <a:pt x="473" y="157"/>
                  </a:lnTo>
                  <a:lnTo>
                    <a:pt x="465" y="159"/>
                  </a:lnTo>
                  <a:lnTo>
                    <a:pt x="456" y="159"/>
                  </a:lnTo>
                  <a:lnTo>
                    <a:pt x="449" y="160"/>
                  </a:lnTo>
                  <a:lnTo>
                    <a:pt x="441" y="162"/>
                  </a:lnTo>
                  <a:lnTo>
                    <a:pt x="432" y="162"/>
                  </a:lnTo>
                  <a:lnTo>
                    <a:pt x="422" y="164"/>
                  </a:lnTo>
                  <a:lnTo>
                    <a:pt x="422" y="164"/>
                  </a:lnTo>
                  <a:lnTo>
                    <a:pt x="422" y="166"/>
                  </a:lnTo>
                  <a:lnTo>
                    <a:pt x="422" y="167"/>
                  </a:lnTo>
                  <a:lnTo>
                    <a:pt x="420" y="169"/>
                  </a:lnTo>
                  <a:lnTo>
                    <a:pt x="418" y="171"/>
                  </a:lnTo>
                  <a:lnTo>
                    <a:pt x="416" y="172"/>
                  </a:lnTo>
                  <a:lnTo>
                    <a:pt x="413" y="172"/>
                  </a:lnTo>
                  <a:lnTo>
                    <a:pt x="411" y="174"/>
                  </a:lnTo>
                  <a:lnTo>
                    <a:pt x="408" y="176"/>
                  </a:lnTo>
                  <a:lnTo>
                    <a:pt x="404" y="178"/>
                  </a:lnTo>
                  <a:lnTo>
                    <a:pt x="403" y="179"/>
                  </a:lnTo>
                  <a:lnTo>
                    <a:pt x="403" y="179"/>
                  </a:lnTo>
                  <a:lnTo>
                    <a:pt x="401" y="181"/>
                  </a:lnTo>
                  <a:lnTo>
                    <a:pt x="397" y="186"/>
                  </a:lnTo>
                  <a:lnTo>
                    <a:pt x="394" y="193"/>
                  </a:lnTo>
                  <a:lnTo>
                    <a:pt x="390" y="202"/>
                  </a:lnTo>
                  <a:lnTo>
                    <a:pt x="389" y="212"/>
                  </a:lnTo>
                  <a:lnTo>
                    <a:pt x="385" y="223"/>
                  </a:lnTo>
                  <a:lnTo>
                    <a:pt x="382" y="231"/>
                  </a:lnTo>
                  <a:lnTo>
                    <a:pt x="378" y="240"/>
                  </a:lnTo>
                  <a:lnTo>
                    <a:pt x="375" y="245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1" y="250"/>
                  </a:lnTo>
                  <a:lnTo>
                    <a:pt x="370" y="254"/>
                  </a:lnTo>
                  <a:lnTo>
                    <a:pt x="366" y="257"/>
                  </a:lnTo>
                  <a:lnTo>
                    <a:pt x="361" y="262"/>
                  </a:lnTo>
                  <a:lnTo>
                    <a:pt x="356" y="266"/>
                  </a:lnTo>
                  <a:lnTo>
                    <a:pt x="351" y="271"/>
                  </a:lnTo>
                  <a:lnTo>
                    <a:pt x="346" y="276"/>
                  </a:lnTo>
                  <a:lnTo>
                    <a:pt x="340" y="280"/>
                  </a:lnTo>
                  <a:lnTo>
                    <a:pt x="333" y="283"/>
                  </a:lnTo>
                  <a:lnTo>
                    <a:pt x="333" y="283"/>
                  </a:lnTo>
                  <a:lnTo>
                    <a:pt x="330" y="285"/>
                  </a:lnTo>
                  <a:lnTo>
                    <a:pt x="325" y="283"/>
                  </a:lnTo>
                  <a:lnTo>
                    <a:pt x="320" y="281"/>
                  </a:lnTo>
                  <a:lnTo>
                    <a:pt x="314" y="278"/>
                  </a:lnTo>
                  <a:lnTo>
                    <a:pt x="309" y="276"/>
                  </a:lnTo>
                  <a:lnTo>
                    <a:pt x="306" y="273"/>
                  </a:lnTo>
                  <a:lnTo>
                    <a:pt x="301" y="271"/>
                  </a:lnTo>
                  <a:lnTo>
                    <a:pt x="295" y="269"/>
                  </a:lnTo>
                  <a:lnTo>
                    <a:pt x="290" y="269"/>
                  </a:lnTo>
                  <a:lnTo>
                    <a:pt x="287" y="271"/>
                  </a:lnTo>
                  <a:lnTo>
                    <a:pt x="287" y="271"/>
                  </a:lnTo>
                  <a:lnTo>
                    <a:pt x="285" y="274"/>
                  </a:lnTo>
                  <a:lnTo>
                    <a:pt x="282" y="278"/>
                  </a:lnTo>
                  <a:lnTo>
                    <a:pt x="278" y="283"/>
                  </a:lnTo>
                  <a:lnTo>
                    <a:pt x="275" y="290"/>
                  </a:lnTo>
                  <a:lnTo>
                    <a:pt x="271" y="295"/>
                  </a:lnTo>
                  <a:lnTo>
                    <a:pt x="268" y="302"/>
                  </a:lnTo>
                  <a:lnTo>
                    <a:pt x="264" y="307"/>
                  </a:lnTo>
                  <a:lnTo>
                    <a:pt x="263" y="312"/>
                  </a:lnTo>
                  <a:lnTo>
                    <a:pt x="259" y="318"/>
                  </a:lnTo>
                  <a:lnTo>
                    <a:pt x="257" y="319"/>
                  </a:lnTo>
                  <a:lnTo>
                    <a:pt x="257" y="319"/>
                  </a:lnTo>
                  <a:lnTo>
                    <a:pt x="249" y="326"/>
                  </a:lnTo>
                  <a:lnTo>
                    <a:pt x="240" y="331"/>
                  </a:lnTo>
                  <a:lnTo>
                    <a:pt x="235" y="335"/>
                  </a:lnTo>
                  <a:lnTo>
                    <a:pt x="230" y="340"/>
                  </a:lnTo>
                  <a:lnTo>
                    <a:pt x="225" y="344"/>
                  </a:lnTo>
                  <a:lnTo>
                    <a:pt x="219" y="345"/>
                  </a:lnTo>
                  <a:lnTo>
                    <a:pt x="214" y="349"/>
                  </a:lnTo>
                  <a:lnTo>
                    <a:pt x="206" y="349"/>
                  </a:lnTo>
                  <a:lnTo>
                    <a:pt x="197" y="349"/>
                  </a:lnTo>
                  <a:lnTo>
                    <a:pt x="185" y="347"/>
                  </a:lnTo>
                  <a:lnTo>
                    <a:pt x="185" y="347"/>
                  </a:lnTo>
                  <a:lnTo>
                    <a:pt x="174" y="345"/>
                  </a:lnTo>
                  <a:lnTo>
                    <a:pt x="166" y="344"/>
                  </a:lnTo>
                  <a:lnTo>
                    <a:pt x="161" y="342"/>
                  </a:lnTo>
                  <a:lnTo>
                    <a:pt x="155" y="340"/>
                  </a:lnTo>
                  <a:lnTo>
                    <a:pt x="150" y="340"/>
                  </a:lnTo>
                  <a:lnTo>
                    <a:pt x="149" y="340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3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3" y="345"/>
                  </a:lnTo>
                  <a:lnTo>
                    <a:pt x="142" y="347"/>
                  </a:lnTo>
                  <a:lnTo>
                    <a:pt x="140" y="350"/>
                  </a:lnTo>
                  <a:lnTo>
                    <a:pt x="140" y="352"/>
                  </a:lnTo>
                  <a:lnTo>
                    <a:pt x="138" y="354"/>
                  </a:lnTo>
                  <a:lnTo>
                    <a:pt x="136" y="356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3" y="359"/>
                  </a:lnTo>
                  <a:lnTo>
                    <a:pt x="131" y="361"/>
                  </a:lnTo>
                  <a:lnTo>
                    <a:pt x="128" y="364"/>
                  </a:lnTo>
                  <a:lnTo>
                    <a:pt x="124" y="368"/>
                  </a:lnTo>
                  <a:lnTo>
                    <a:pt x="119" y="371"/>
                  </a:lnTo>
                  <a:lnTo>
                    <a:pt x="112" y="376"/>
                  </a:lnTo>
                  <a:lnTo>
                    <a:pt x="107" y="380"/>
                  </a:lnTo>
                  <a:lnTo>
                    <a:pt x="100" y="385"/>
                  </a:lnTo>
                  <a:lnTo>
                    <a:pt x="92" y="388"/>
                  </a:lnTo>
                  <a:lnTo>
                    <a:pt x="85" y="390"/>
                  </a:lnTo>
                  <a:lnTo>
                    <a:pt x="85" y="390"/>
                  </a:lnTo>
                  <a:lnTo>
                    <a:pt x="78" y="392"/>
                  </a:lnTo>
                  <a:lnTo>
                    <a:pt x="71" y="392"/>
                  </a:lnTo>
                  <a:lnTo>
                    <a:pt x="64" y="390"/>
                  </a:lnTo>
                  <a:lnTo>
                    <a:pt x="57" y="388"/>
                  </a:lnTo>
                  <a:lnTo>
                    <a:pt x="50" y="387"/>
                  </a:lnTo>
                  <a:lnTo>
                    <a:pt x="43" y="383"/>
                  </a:lnTo>
                  <a:lnTo>
                    <a:pt x="36" y="382"/>
                  </a:lnTo>
                  <a:lnTo>
                    <a:pt x="31" y="378"/>
                  </a:lnTo>
                  <a:lnTo>
                    <a:pt x="26" y="376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9" y="368"/>
                  </a:lnTo>
                  <a:lnTo>
                    <a:pt x="17" y="363"/>
                  </a:lnTo>
                  <a:lnTo>
                    <a:pt x="16" y="357"/>
                  </a:lnTo>
                  <a:lnTo>
                    <a:pt x="12" y="354"/>
                  </a:lnTo>
                  <a:lnTo>
                    <a:pt x="10" y="350"/>
                  </a:lnTo>
                  <a:lnTo>
                    <a:pt x="7" y="345"/>
                  </a:lnTo>
                  <a:lnTo>
                    <a:pt x="5" y="340"/>
                  </a:lnTo>
                  <a:lnTo>
                    <a:pt x="3" y="335"/>
                  </a:lnTo>
                  <a:lnTo>
                    <a:pt x="2" y="328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2" y="293"/>
                  </a:lnTo>
                  <a:lnTo>
                    <a:pt x="2" y="285"/>
                  </a:lnTo>
                  <a:lnTo>
                    <a:pt x="3" y="276"/>
                  </a:lnTo>
                  <a:lnTo>
                    <a:pt x="5" y="268"/>
                  </a:lnTo>
                  <a:lnTo>
                    <a:pt x="7" y="259"/>
                  </a:lnTo>
                  <a:lnTo>
                    <a:pt x="9" y="250"/>
                  </a:lnTo>
                  <a:lnTo>
                    <a:pt x="9" y="242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31"/>
                  </a:lnTo>
                  <a:lnTo>
                    <a:pt x="14" y="230"/>
                  </a:lnTo>
                  <a:lnTo>
                    <a:pt x="16" y="228"/>
                  </a:lnTo>
                  <a:lnTo>
                    <a:pt x="17" y="224"/>
                  </a:lnTo>
                  <a:lnTo>
                    <a:pt x="19" y="223"/>
                  </a:lnTo>
                  <a:lnTo>
                    <a:pt x="19" y="219"/>
                  </a:lnTo>
                  <a:lnTo>
                    <a:pt x="21" y="216"/>
                  </a:lnTo>
                  <a:lnTo>
                    <a:pt x="21" y="212"/>
                  </a:lnTo>
                  <a:lnTo>
                    <a:pt x="22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4"/>
                  </a:lnTo>
                  <a:lnTo>
                    <a:pt x="24" y="202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8" y="198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5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52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6"/>
                  </a:lnTo>
                  <a:lnTo>
                    <a:pt x="67" y="185"/>
                  </a:lnTo>
                  <a:lnTo>
                    <a:pt x="71" y="183"/>
                  </a:lnTo>
                  <a:lnTo>
                    <a:pt x="74" y="183"/>
                  </a:lnTo>
                  <a:lnTo>
                    <a:pt x="78" y="181"/>
                  </a:lnTo>
                  <a:lnTo>
                    <a:pt x="81" y="179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92" y="174"/>
                  </a:lnTo>
                  <a:lnTo>
                    <a:pt x="100" y="172"/>
                  </a:lnTo>
                  <a:lnTo>
                    <a:pt x="107" y="169"/>
                  </a:lnTo>
                  <a:lnTo>
                    <a:pt x="116" y="167"/>
                  </a:lnTo>
                  <a:lnTo>
                    <a:pt x="123" y="166"/>
                  </a:lnTo>
                  <a:lnTo>
                    <a:pt x="131" y="164"/>
                  </a:lnTo>
                  <a:lnTo>
                    <a:pt x="138" y="162"/>
                  </a:lnTo>
                  <a:lnTo>
                    <a:pt x="147" y="160"/>
                  </a:lnTo>
                  <a:lnTo>
                    <a:pt x="154" y="157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87" y="140"/>
                  </a:lnTo>
                  <a:lnTo>
                    <a:pt x="211" y="128"/>
                  </a:lnTo>
                  <a:lnTo>
                    <a:pt x="235" y="114"/>
                  </a:lnTo>
                  <a:lnTo>
                    <a:pt x="259" y="102"/>
                  </a:lnTo>
                  <a:lnTo>
                    <a:pt x="285" y="90"/>
                  </a:lnTo>
                  <a:lnTo>
                    <a:pt x="311" y="77"/>
                  </a:lnTo>
                  <a:lnTo>
                    <a:pt x="337" y="67"/>
                  </a:lnTo>
                  <a:lnTo>
                    <a:pt x="363" y="58"/>
                  </a:lnTo>
                  <a:lnTo>
                    <a:pt x="389" y="50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22" y="41"/>
                  </a:lnTo>
                  <a:lnTo>
                    <a:pt x="427" y="39"/>
                  </a:lnTo>
                  <a:lnTo>
                    <a:pt x="430" y="36"/>
                  </a:lnTo>
                  <a:lnTo>
                    <a:pt x="435" y="33"/>
                  </a:lnTo>
                  <a:lnTo>
                    <a:pt x="439" y="29"/>
                  </a:lnTo>
                  <a:lnTo>
                    <a:pt x="444" y="26"/>
                  </a:lnTo>
                  <a:lnTo>
                    <a:pt x="449" y="22"/>
                  </a:lnTo>
                  <a:lnTo>
                    <a:pt x="453" y="20"/>
                  </a:lnTo>
                  <a:lnTo>
                    <a:pt x="458" y="17"/>
                  </a:lnTo>
                  <a:lnTo>
                    <a:pt x="463" y="15"/>
                  </a:lnTo>
                  <a:lnTo>
                    <a:pt x="463" y="15"/>
                  </a:lnTo>
                  <a:lnTo>
                    <a:pt x="470" y="14"/>
                  </a:lnTo>
                  <a:lnTo>
                    <a:pt x="479" y="14"/>
                  </a:lnTo>
                  <a:lnTo>
                    <a:pt x="486" y="12"/>
                  </a:lnTo>
                  <a:lnTo>
                    <a:pt x="494" y="12"/>
                  </a:lnTo>
                  <a:lnTo>
                    <a:pt x="501" y="10"/>
                  </a:lnTo>
                  <a:lnTo>
                    <a:pt x="510" y="10"/>
                  </a:lnTo>
                  <a:lnTo>
                    <a:pt x="517" y="8"/>
                  </a:lnTo>
                  <a:lnTo>
                    <a:pt x="525" y="7"/>
                  </a:lnTo>
                  <a:lnTo>
                    <a:pt x="532" y="5"/>
                  </a:lnTo>
                  <a:lnTo>
                    <a:pt x="539" y="1"/>
                  </a:lnTo>
                  <a:lnTo>
                    <a:pt x="539" y="1"/>
                  </a:lnTo>
                  <a:lnTo>
                    <a:pt x="543" y="1"/>
                  </a:lnTo>
                  <a:lnTo>
                    <a:pt x="546" y="1"/>
                  </a:lnTo>
                  <a:lnTo>
                    <a:pt x="548" y="1"/>
                  </a:lnTo>
                  <a:lnTo>
                    <a:pt x="551" y="1"/>
                  </a:lnTo>
                  <a:lnTo>
                    <a:pt x="553" y="1"/>
                  </a:lnTo>
                  <a:lnTo>
                    <a:pt x="555" y="1"/>
                  </a:lnTo>
                  <a:lnTo>
                    <a:pt x="558" y="1"/>
                  </a:lnTo>
                  <a:lnTo>
                    <a:pt x="560" y="1"/>
                  </a:lnTo>
                  <a:lnTo>
                    <a:pt x="563" y="1"/>
                  </a:lnTo>
                  <a:lnTo>
                    <a:pt x="565" y="0"/>
                  </a:lnTo>
                  <a:lnTo>
                    <a:pt x="577" y="20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6" name="Freeform 66">
              <a:extLst>
                <a:ext uri="{FF2B5EF4-FFF2-40B4-BE49-F238E27FC236}">
                  <a16:creationId xmlns:a16="http://schemas.microsoft.com/office/drawing/2014/main" id="{3B6066E5-F8E5-21B8-AA78-B7BE409EC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30"/>
              <a:ext cx="298" cy="196"/>
            </a:xfrm>
            <a:custGeom>
              <a:avLst/>
              <a:gdLst>
                <a:gd name="T0" fmla="*/ 586 w 596"/>
                <a:gd name="T1" fmla="*/ 43 h 392"/>
                <a:gd name="T2" fmla="*/ 596 w 596"/>
                <a:gd name="T3" fmla="*/ 69 h 392"/>
                <a:gd name="T4" fmla="*/ 579 w 596"/>
                <a:gd name="T5" fmla="*/ 88 h 392"/>
                <a:gd name="T6" fmla="*/ 558 w 596"/>
                <a:gd name="T7" fmla="*/ 119 h 392"/>
                <a:gd name="T8" fmla="*/ 541 w 596"/>
                <a:gd name="T9" fmla="*/ 134 h 392"/>
                <a:gd name="T10" fmla="*/ 515 w 596"/>
                <a:gd name="T11" fmla="*/ 143 h 392"/>
                <a:gd name="T12" fmla="*/ 498 w 596"/>
                <a:gd name="T13" fmla="*/ 150 h 392"/>
                <a:gd name="T14" fmla="*/ 456 w 596"/>
                <a:gd name="T15" fmla="*/ 159 h 392"/>
                <a:gd name="T16" fmla="*/ 422 w 596"/>
                <a:gd name="T17" fmla="*/ 164 h 392"/>
                <a:gd name="T18" fmla="*/ 416 w 596"/>
                <a:gd name="T19" fmla="*/ 172 h 392"/>
                <a:gd name="T20" fmla="*/ 403 w 596"/>
                <a:gd name="T21" fmla="*/ 179 h 392"/>
                <a:gd name="T22" fmla="*/ 390 w 596"/>
                <a:gd name="T23" fmla="*/ 202 h 392"/>
                <a:gd name="T24" fmla="*/ 375 w 596"/>
                <a:gd name="T25" fmla="*/ 245 h 392"/>
                <a:gd name="T26" fmla="*/ 370 w 596"/>
                <a:gd name="T27" fmla="*/ 254 h 392"/>
                <a:gd name="T28" fmla="*/ 346 w 596"/>
                <a:gd name="T29" fmla="*/ 276 h 392"/>
                <a:gd name="T30" fmla="*/ 325 w 596"/>
                <a:gd name="T31" fmla="*/ 283 h 392"/>
                <a:gd name="T32" fmla="*/ 301 w 596"/>
                <a:gd name="T33" fmla="*/ 271 h 392"/>
                <a:gd name="T34" fmla="*/ 285 w 596"/>
                <a:gd name="T35" fmla="*/ 274 h 392"/>
                <a:gd name="T36" fmla="*/ 268 w 596"/>
                <a:gd name="T37" fmla="*/ 302 h 392"/>
                <a:gd name="T38" fmla="*/ 257 w 596"/>
                <a:gd name="T39" fmla="*/ 319 h 392"/>
                <a:gd name="T40" fmla="*/ 225 w 596"/>
                <a:gd name="T41" fmla="*/ 344 h 392"/>
                <a:gd name="T42" fmla="*/ 185 w 596"/>
                <a:gd name="T43" fmla="*/ 347 h 392"/>
                <a:gd name="T44" fmla="*/ 155 w 596"/>
                <a:gd name="T45" fmla="*/ 340 h 392"/>
                <a:gd name="T46" fmla="*/ 143 w 596"/>
                <a:gd name="T47" fmla="*/ 340 h 392"/>
                <a:gd name="T48" fmla="*/ 142 w 596"/>
                <a:gd name="T49" fmla="*/ 347 h 392"/>
                <a:gd name="T50" fmla="*/ 135 w 596"/>
                <a:gd name="T51" fmla="*/ 357 h 392"/>
                <a:gd name="T52" fmla="*/ 131 w 596"/>
                <a:gd name="T53" fmla="*/ 361 h 392"/>
                <a:gd name="T54" fmla="*/ 107 w 596"/>
                <a:gd name="T55" fmla="*/ 380 h 392"/>
                <a:gd name="T56" fmla="*/ 78 w 596"/>
                <a:gd name="T57" fmla="*/ 392 h 392"/>
                <a:gd name="T58" fmla="*/ 43 w 596"/>
                <a:gd name="T59" fmla="*/ 383 h 392"/>
                <a:gd name="T60" fmla="*/ 21 w 596"/>
                <a:gd name="T61" fmla="*/ 373 h 392"/>
                <a:gd name="T62" fmla="*/ 10 w 596"/>
                <a:gd name="T63" fmla="*/ 350 h 392"/>
                <a:gd name="T64" fmla="*/ 0 w 596"/>
                <a:gd name="T65" fmla="*/ 319 h 392"/>
                <a:gd name="T66" fmla="*/ 2 w 596"/>
                <a:gd name="T67" fmla="*/ 285 h 392"/>
                <a:gd name="T68" fmla="*/ 9 w 596"/>
                <a:gd name="T69" fmla="*/ 242 h 392"/>
                <a:gd name="T70" fmla="*/ 16 w 596"/>
                <a:gd name="T71" fmla="*/ 228 h 392"/>
                <a:gd name="T72" fmla="*/ 21 w 596"/>
                <a:gd name="T73" fmla="*/ 212 h 392"/>
                <a:gd name="T74" fmla="*/ 24 w 596"/>
                <a:gd name="T75" fmla="*/ 204 h 392"/>
                <a:gd name="T76" fmla="*/ 29 w 596"/>
                <a:gd name="T77" fmla="*/ 197 h 392"/>
                <a:gd name="T78" fmla="*/ 35 w 596"/>
                <a:gd name="T79" fmla="*/ 195 h 392"/>
                <a:gd name="T80" fmla="*/ 43 w 596"/>
                <a:gd name="T81" fmla="*/ 195 h 392"/>
                <a:gd name="T82" fmla="*/ 48 w 596"/>
                <a:gd name="T83" fmla="*/ 195 h 392"/>
                <a:gd name="T84" fmla="*/ 67 w 596"/>
                <a:gd name="T85" fmla="*/ 185 h 392"/>
                <a:gd name="T86" fmla="*/ 85 w 596"/>
                <a:gd name="T87" fmla="*/ 178 h 392"/>
                <a:gd name="T88" fmla="*/ 116 w 596"/>
                <a:gd name="T89" fmla="*/ 167 h 392"/>
                <a:gd name="T90" fmla="*/ 154 w 596"/>
                <a:gd name="T91" fmla="*/ 157 h 392"/>
                <a:gd name="T92" fmla="*/ 235 w 596"/>
                <a:gd name="T93" fmla="*/ 114 h 392"/>
                <a:gd name="T94" fmla="*/ 363 w 596"/>
                <a:gd name="T95" fmla="*/ 58 h 392"/>
                <a:gd name="T96" fmla="*/ 427 w 596"/>
                <a:gd name="T97" fmla="*/ 39 h 392"/>
                <a:gd name="T98" fmla="*/ 449 w 596"/>
                <a:gd name="T99" fmla="*/ 22 h 392"/>
                <a:gd name="T100" fmla="*/ 470 w 596"/>
                <a:gd name="T101" fmla="*/ 14 h 392"/>
                <a:gd name="T102" fmla="*/ 510 w 596"/>
                <a:gd name="T103" fmla="*/ 10 h 392"/>
                <a:gd name="T104" fmla="*/ 539 w 596"/>
                <a:gd name="T105" fmla="*/ 1 h 392"/>
                <a:gd name="T106" fmla="*/ 553 w 596"/>
                <a:gd name="T107" fmla="*/ 1 h 392"/>
                <a:gd name="T108" fmla="*/ 565 w 596"/>
                <a:gd name="T10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392">
                  <a:moveTo>
                    <a:pt x="577" y="20"/>
                  </a:moveTo>
                  <a:lnTo>
                    <a:pt x="579" y="27"/>
                  </a:lnTo>
                  <a:lnTo>
                    <a:pt x="581" y="33"/>
                  </a:lnTo>
                  <a:lnTo>
                    <a:pt x="582" y="38"/>
                  </a:lnTo>
                  <a:lnTo>
                    <a:pt x="586" y="43"/>
                  </a:lnTo>
                  <a:lnTo>
                    <a:pt x="589" y="48"/>
                  </a:lnTo>
                  <a:lnTo>
                    <a:pt x="593" y="53"/>
                  </a:lnTo>
                  <a:lnTo>
                    <a:pt x="594" y="57"/>
                  </a:lnTo>
                  <a:lnTo>
                    <a:pt x="596" y="64"/>
                  </a:lnTo>
                  <a:lnTo>
                    <a:pt x="596" y="69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87" y="79"/>
                  </a:lnTo>
                  <a:lnTo>
                    <a:pt x="584" y="83"/>
                  </a:lnTo>
                  <a:lnTo>
                    <a:pt x="579" y="88"/>
                  </a:lnTo>
                  <a:lnTo>
                    <a:pt x="575" y="93"/>
                  </a:lnTo>
                  <a:lnTo>
                    <a:pt x="570" y="100"/>
                  </a:lnTo>
                  <a:lnTo>
                    <a:pt x="567" y="105"/>
                  </a:lnTo>
                  <a:lnTo>
                    <a:pt x="562" y="112"/>
                  </a:lnTo>
                  <a:lnTo>
                    <a:pt x="558" y="119"/>
                  </a:lnTo>
                  <a:lnTo>
                    <a:pt x="551" y="126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4" y="133"/>
                  </a:lnTo>
                  <a:lnTo>
                    <a:pt x="541" y="134"/>
                  </a:lnTo>
                  <a:lnTo>
                    <a:pt x="536" y="136"/>
                  </a:lnTo>
                  <a:lnTo>
                    <a:pt x="530" y="138"/>
                  </a:lnTo>
                  <a:lnTo>
                    <a:pt x="525" y="140"/>
                  </a:lnTo>
                  <a:lnTo>
                    <a:pt x="520" y="141"/>
                  </a:lnTo>
                  <a:lnTo>
                    <a:pt x="515" y="143"/>
                  </a:lnTo>
                  <a:lnTo>
                    <a:pt x="511" y="143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98" y="150"/>
                  </a:lnTo>
                  <a:lnTo>
                    <a:pt x="489" y="153"/>
                  </a:lnTo>
                  <a:lnTo>
                    <a:pt x="482" y="155"/>
                  </a:lnTo>
                  <a:lnTo>
                    <a:pt x="473" y="157"/>
                  </a:lnTo>
                  <a:lnTo>
                    <a:pt x="465" y="159"/>
                  </a:lnTo>
                  <a:lnTo>
                    <a:pt x="456" y="159"/>
                  </a:lnTo>
                  <a:lnTo>
                    <a:pt x="449" y="160"/>
                  </a:lnTo>
                  <a:lnTo>
                    <a:pt x="441" y="162"/>
                  </a:lnTo>
                  <a:lnTo>
                    <a:pt x="432" y="162"/>
                  </a:lnTo>
                  <a:lnTo>
                    <a:pt x="422" y="164"/>
                  </a:lnTo>
                  <a:lnTo>
                    <a:pt x="422" y="164"/>
                  </a:lnTo>
                  <a:lnTo>
                    <a:pt x="422" y="166"/>
                  </a:lnTo>
                  <a:lnTo>
                    <a:pt x="422" y="167"/>
                  </a:lnTo>
                  <a:lnTo>
                    <a:pt x="420" y="169"/>
                  </a:lnTo>
                  <a:lnTo>
                    <a:pt x="418" y="171"/>
                  </a:lnTo>
                  <a:lnTo>
                    <a:pt x="416" y="172"/>
                  </a:lnTo>
                  <a:lnTo>
                    <a:pt x="413" y="172"/>
                  </a:lnTo>
                  <a:lnTo>
                    <a:pt x="411" y="174"/>
                  </a:lnTo>
                  <a:lnTo>
                    <a:pt x="408" y="176"/>
                  </a:lnTo>
                  <a:lnTo>
                    <a:pt x="404" y="178"/>
                  </a:lnTo>
                  <a:lnTo>
                    <a:pt x="403" y="179"/>
                  </a:lnTo>
                  <a:lnTo>
                    <a:pt x="403" y="179"/>
                  </a:lnTo>
                  <a:lnTo>
                    <a:pt x="401" y="181"/>
                  </a:lnTo>
                  <a:lnTo>
                    <a:pt x="397" y="186"/>
                  </a:lnTo>
                  <a:lnTo>
                    <a:pt x="394" y="193"/>
                  </a:lnTo>
                  <a:lnTo>
                    <a:pt x="390" y="202"/>
                  </a:lnTo>
                  <a:lnTo>
                    <a:pt x="389" y="212"/>
                  </a:lnTo>
                  <a:lnTo>
                    <a:pt x="385" y="223"/>
                  </a:lnTo>
                  <a:lnTo>
                    <a:pt x="382" y="231"/>
                  </a:lnTo>
                  <a:lnTo>
                    <a:pt x="378" y="240"/>
                  </a:lnTo>
                  <a:lnTo>
                    <a:pt x="375" y="245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3" y="249"/>
                  </a:lnTo>
                  <a:lnTo>
                    <a:pt x="371" y="250"/>
                  </a:lnTo>
                  <a:lnTo>
                    <a:pt x="370" y="254"/>
                  </a:lnTo>
                  <a:lnTo>
                    <a:pt x="366" y="257"/>
                  </a:lnTo>
                  <a:lnTo>
                    <a:pt x="361" y="262"/>
                  </a:lnTo>
                  <a:lnTo>
                    <a:pt x="356" y="266"/>
                  </a:lnTo>
                  <a:lnTo>
                    <a:pt x="351" y="271"/>
                  </a:lnTo>
                  <a:lnTo>
                    <a:pt x="346" y="276"/>
                  </a:lnTo>
                  <a:lnTo>
                    <a:pt x="340" y="280"/>
                  </a:lnTo>
                  <a:lnTo>
                    <a:pt x="333" y="283"/>
                  </a:lnTo>
                  <a:lnTo>
                    <a:pt x="333" y="283"/>
                  </a:lnTo>
                  <a:lnTo>
                    <a:pt x="330" y="285"/>
                  </a:lnTo>
                  <a:lnTo>
                    <a:pt x="325" y="283"/>
                  </a:lnTo>
                  <a:lnTo>
                    <a:pt x="320" y="281"/>
                  </a:lnTo>
                  <a:lnTo>
                    <a:pt x="314" y="278"/>
                  </a:lnTo>
                  <a:lnTo>
                    <a:pt x="309" y="276"/>
                  </a:lnTo>
                  <a:lnTo>
                    <a:pt x="306" y="273"/>
                  </a:lnTo>
                  <a:lnTo>
                    <a:pt x="301" y="271"/>
                  </a:lnTo>
                  <a:lnTo>
                    <a:pt x="295" y="269"/>
                  </a:lnTo>
                  <a:lnTo>
                    <a:pt x="290" y="269"/>
                  </a:lnTo>
                  <a:lnTo>
                    <a:pt x="287" y="271"/>
                  </a:lnTo>
                  <a:lnTo>
                    <a:pt x="287" y="271"/>
                  </a:lnTo>
                  <a:lnTo>
                    <a:pt x="285" y="274"/>
                  </a:lnTo>
                  <a:lnTo>
                    <a:pt x="282" y="278"/>
                  </a:lnTo>
                  <a:lnTo>
                    <a:pt x="278" y="283"/>
                  </a:lnTo>
                  <a:lnTo>
                    <a:pt x="275" y="290"/>
                  </a:lnTo>
                  <a:lnTo>
                    <a:pt x="271" y="295"/>
                  </a:lnTo>
                  <a:lnTo>
                    <a:pt x="268" y="302"/>
                  </a:lnTo>
                  <a:lnTo>
                    <a:pt x="264" y="307"/>
                  </a:lnTo>
                  <a:lnTo>
                    <a:pt x="263" y="312"/>
                  </a:lnTo>
                  <a:lnTo>
                    <a:pt x="259" y="318"/>
                  </a:lnTo>
                  <a:lnTo>
                    <a:pt x="257" y="319"/>
                  </a:lnTo>
                  <a:lnTo>
                    <a:pt x="257" y="319"/>
                  </a:lnTo>
                  <a:lnTo>
                    <a:pt x="249" y="326"/>
                  </a:lnTo>
                  <a:lnTo>
                    <a:pt x="240" y="331"/>
                  </a:lnTo>
                  <a:lnTo>
                    <a:pt x="235" y="335"/>
                  </a:lnTo>
                  <a:lnTo>
                    <a:pt x="230" y="340"/>
                  </a:lnTo>
                  <a:lnTo>
                    <a:pt x="225" y="344"/>
                  </a:lnTo>
                  <a:lnTo>
                    <a:pt x="219" y="345"/>
                  </a:lnTo>
                  <a:lnTo>
                    <a:pt x="214" y="349"/>
                  </a:lnTo>
                  <a:lnTo>
                    <a:pt x="206" y="349"/>
                  </a:lnTo>
                  <a:lnTo>
                    <a:pt x="197" y="349"/>
                  </a:lnTo>
                  <a:lnTo>
                    <a:pt x="185" y="347"/>
                  </a:lnTo>
                  <a:lnTo>
                    <a:pt x="185" y="347"/>
                  </a:lnTo>
                  <a:lnTo>
                    <a:pt x="174" y="345"/>
                  </a:lnTo>
                  <a:lnTo>
                    <a:pt x="166" y="344"/>
                  </a:lnTo>
                  <a:lnTo>
                    <a:pt x="161" y="342"/>
                  </a:lnTo>
                  <a:lnTo>
                    <a:pt x="155" y="340"/>
                  </a:lnTo>
                  <a:lnTo>
                    <a:pt x="150" y="340"/>
                  </a:lnTo>
                  <a:lnTo>
                    <a:pt x="149" y="340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0"/>
                  </a:lnTo>
                  <a:lnTo>
                    <a:pt x="143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3" y="345"/>
                  </a:lnTo>
                  <a:lnTo>
                    <a:pt x="142" y="347"/>
                  </a:lnTo>
                  <a:lnTo>
                    <a:pt x="140" y="350"/>
                  </a:lnTo>
                  <a:lnTo>
                    <a:pt x="140" y="352"/>
                  </a:lnTo>
                  <a:lnTo>
                    <a:pt x="138" y="354"/>
                  </a:lnTo>
                  <a:lnTo>
                    <a:pt x="136" y="356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5" y="357"/>
                  </a:lnTo>
                  <a:lnTo>
                    <a:pt x="133" y="359"/>
                  </a:lnTo>
                  <a:lnTo>
                    <a:pt x="131" y="361"/>
                  </a:lnTo>
                  <a:lnTo>
                    <a:pt x="128" y="364"/>
                  </a:lnTo>
                  <a:lnTo>
                    <a:pt x="124" y="368"/>
                  </a:lnTo>
                  <a:lnTo>
                    <a:pt x="119" y="371"/>
                  </a:lnTo>
                  <a:lnTo>
                    <a:pt x="112" y="376"/>
                  </a:lnTo>
                  <a:lnTo>
                    <a:pt x="107" y="380"/>
                  </a:lnTo>
                  <a:lnTo>
                    <a:pt x="100" y="385"/>
                  </a:lnTo>
                  <a:lnTo>
                    <a:pt x="92" y="388"/>
                  </a:lnTo>
                  <a:lnTo>
                    <a:pt x="85" y="390"/>
                  </a:lnTo>
                  <a:lnTo>
                    <a:pt x="85" y="390"/>
                  </a:lnTo>
                  <a:lnTo>
                    <a:pt x="78" y="392"/>
                  </a:lnTo>
                  <a:lnTo>
                    <a:pt x="71" y="392"/>
                  </a:lnTo>
                  <a:lnTo>
                    <a:pt x="64" y="390"/>
                  </a:lnTo>
                  <a:lnTo>
                    <a:pt x="57" y="388"/>
                  </a:lnTo>
                  <a:lnTo>
                    <a:pt x="50" y="387"/>
                  </a:lnTo>
                  <a:lnTo>
                    <a:pt x="43" y="383"/>
                  </a:lnTo>
                  <a:lnTo>
                    <a:pt x="36" y="382"/>
                  </a:lnTo>
                  <a:lnTo>
                    <a:pt x="31" y="378"/>
                  </a:lnTo>
                  <a:lnTo>
                    <a:pt x="26" y="376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9" y="368"/>
                  </a:lnTo>
                  <a:lnTo>
                    <a:pt x="17" y="363"/>
                  </a:lnTo>
                  <a:lnTo>
                    <a:pt x="16" y="357"/>
                  </a:lnTo>
                  <a:lnTo>
                    <a:pt x="12" y="354"/>
                  </a:lnTo>
                  <a:lnTo>
                    <a:pt x="10" y="350"/>
                  </a:lnTo>
                  <a:lnTo>
                    <a:pt x="7" y="345"/>
                  </a:lnTo>
                  <a:lnTo>
                    <a:pt x="5" y="340"/>
                  </a:lnTo>
                  <a:lnTo>
                    <a:pt x="3" y="335"/>
                  </a:lnTo>
                  <a:lnTo>
                    <a:pt x="2" y="328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2" y="293"/>
                  </a:lnTo>
                  <a:lnTo>
                    <a:pt x="2" y="285"/>
                  </a:lnTo>
                  <a:lnTo>
                    <a:pt x="3" y="276"/>
                  </a:lnTo>
                  <a:lnTo>
                    <a:pt x="5" y="268"/>
                  </a:lnTo>
                  <a:lnTo>
                    <a:pt x="7" y="259"/>
                  </a:lnTo>
                  <a:lnTo>
                    <a:pt x="9" y="250"/>
                  </a:lnTo>
                  <a:lnTo>
                    <a:pt x="9" y="242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31"/>
                  </a:lnTo>
                  <a:lnTo>
                    <a:pt x="14" y="230"/>
                  </a:lnTo>
                  <a:lnTo>
                    <a:pt x="16" y="228"/>
                  </a:lnTo>
                  <a:lnTo>
                    <a:pt x="17" y="224"/>
                  </a:lnTo>
                  <a:lnTo>
                    <a:pt x="19" y="223"/>
                  </a:lnTo>
                  <a:lnTo>
                    <a:pt x="19" y="219"/>
                  </a:lnTo>
                  <a:lnTo>
                    <a:pt x="21" y="216"/>
                  </a:lnTo>
                  <a:lnTo>
                    <a:pt x="21" y="212"/>
                  </a:lnTo>
                  <a:lnTo>
                    <a:pt x="22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4"/>
                  </a:lnTo>
                  <a:lnTo>
                    <a:pt x="24" y="202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8" y="198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5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52" y="192"/>
                  </a:lnTo>
                  <a:lnTo>
                    <a:pt x="55" y="190"/>
                  </a:lnTo>
                  <a:lnTo>
                    <a:pt x="59" y="188"/>
                  </a:lnTo>
                  <a:lnTo>
                    <a:pt x="62" y="186"/>
                  </a:lnTo>
                  <a:lnTo>
                    <a:pt x="67" y="185"/>
                  </a:lnTo>
                  <a:lnTo>
                    <a:pt x="71" y="183"/>
                  </a:lnTo>
                  <a:lnTo>
                    <a:pt x="74" y="183"/>
                  </a:lnTo>
                  <a:lnTo>
                    <a:pt x="78" y="181"/>
                  </a:lnTo>
                  <a:lnTo>
                    <a:pt x="81" y="179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92" y="174"/>
                  </a:lnTo>
                  <a:lnTo>
                    <a:pt x="100" y="172"/>
                  </a:lnTo>
                  <a:lnTo>
                    <a:pt x="107" y="169"/>
                  </a:lnTo>
                  <a:lnTo>
                    <a:pt x="116" y="167"/>
                  </a:lnTo>
                  <a:lnTo>
                    <a:pt x="123" y="166"/>
                  </a:lnTo>
                  <a:lnTo>
                    <a:pt x="131" y="164"/>
                  </a:lnTo>
                  <a:lnTo>
                    <a:pt x="138" y="162"/>
                  </a:lnTo>
                  <a:lnTo>
                    <a:pt x="147" y="160"/>
                  </a:lnTo>
                  <a:lnTo>
                    <a:pt x="154" y="157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87" y="140"/>
                  </a:lnTo>
                  <a:lnTo>
                    <a:pt x="211" y="128"/>
                  </a:lnTo>
                  <a:lnTo>
                    <a:pt x="235" y="114"/>
                  </a:lnTo>
                  <a:lnTo>
                    <a:pt x="259" y="102"/>
                  </a:lnTo>
                  <a:lnTo>
                    <a:pt x="285" y="90"/>
                  </a:lnTo>
                  <a:lnTo>
                    <a:pt x="311" y="77"/>
                  </a:lnTo>
                  <a:lnTo>
                    <a:pt x="337" y="67"/>
                  </a:lnTo>
                  <a:lnTo>
                    <a:pt x="363" y="58"/>
                  </a:lnTo>
                  <a:lnTo>
                    <a:pt x="389" y="50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22" y="41"/>
                  </a:lnTo>
                  <a:lnTo>
                    <a:pt x="427" y="39"/>
                  </a:lnTo>
                  <a:lnTo>
                    <a:pt x="430" y="36"/>
                  </a:lnTo>
                  <a:lnTo>
                    <a:pt x="435" y="33"/>
                  </a:lnTo>
                  <a:lnTo>
                    <a:pt x="439" y="29"/>
                  </a:lnTo>
                  <a:lnTo>
                    <a:pt x="444" y="26"/>
                  </a:lnTo>
                  <a:lnTo>
                    <a:pt x="449" y="22"/>
                  </a:lnTo>
                  <a:lnTo>
                    <a:pt x="453" y="20"/>
                  </a:lnTo>
                  <a:lnTo>
                    <a:pt x="458" y="17"/>
                  </a:lnTo>
                  <a:lnTo>
                    <a:pt x="463" y="15"/>
                  </a:lnTo>
                  <a:lnTo>
                    <a:pt x="463" y="15"/>
                  </a:lnTo>
                  <a:lnTo>
                    <a:pt x="470" y="14"/>
                  </a:lnTo>
                  <a:lnTo>
                    <a:pt x="479" y="14"/>
                  </a:lnTo>
                  <a:lnTo>
                    <a:pt x="486" y="12"/>
                  </a:lnTo>
                  <a:lnTo>
                    <a:pt x="494" y="12"/>
                  </a:lnTo>
                  <a:lnTo>
                    <a:pt x="501" y="10"/>
                  </a:lnTo>
                  <a:lnTo>
                    <a:pt x="510" y="10"/>
                  </a:lnTo>
                  <a:lnTo>
                    <a:pt x="517" y="8"/>
                  </a:lnTo>
                  <a:lnTo>
                    <a:pt x="525" y="7"/>
                  </a:lnTo>
                  <a:lnTo>
                    <a:pt x="532" y="5"/>
                  </a:lnTo>
                  <a:lnTo>
                    <a:pt x="539" y="1"/>
                  </a:lnTo>
                  <a:lnTo>
                    <a:pt x="539" y="1"/>
                  </a:lnTo>
                  <a:lnTo>
                    <a:pt x="543" y="1"/>
                  </a:lnTo>
                  <a:lnTo>
                    <a:pt x="546" y="1"/>
                  </a:lnTo>
                  <a:lnTo>
                    <a:pt x="548" y="1"/>
                  </a:lnTo>
                  <a:lnTo>
                    <a:pt x="551" y="1"/>
                  </a:lnTo>
                  <a:lnTo>
                    <a:pt x="553" y="1"/>
                  </a:lnTo>
                  <a:lnTo>
                    <a:pt x="555" y="1"/>
                  </a:lnTo>
                  <a:lnTo>
                    <a:pt x="558" y="1"/>
                  </a:lnTo>
                  <a:lnTo>
                    <a:pt x="560" y="1"/>
                  </a:lnTo>
                  <a:lnTo>
                    <a:pt x="563" y="1"/>
                  </a:lnTo>
                  <a:lnTo>
                    <a:pt x="565" y="0"/>
                  </a:lnTo>
                </a:path>
              </a:pathLst>
            </a:custGeom>
            <a:noFill/>
            <a:ln w="3175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7" name="Freeform 67">
              <a:extLst>
                <a:ext uri="{FF2B5EF4-FFF2-40B4-BE49-F238E27FC236}">
                  <a16:creationId xmlns:a16="http://schemas.microsoft.com/office/drawing/2014/main" id="{1592BF0A-EBCF-0AE9-F47E-ADB25C108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918"/>
              <a:ext cx="298" cy="195"/>
            </a:xfrm>
            <a:custGeom>
              <a:avLst/>
              <a:gdLst>
                <a:gd name="T0" fmla="*/ 585 w 596"/>
                <a:gd name="T1" fmla="*/ 41 h 390"/>
                <a:gd name="T2" fmla="*/ 596 w 596"/>
                <a:gd name="T3" fmla="*/ 67 h 390"/>
                <a:gd name="T4" fmla="*/ 578 w 596"/>
                <a:gd name="T5" fmla="*/ 88 h 390"/>
                <a:gd name="T6" fmla="*/ 558 w 596"/>
                <a:gd name="T7" fmla="*/ 117 h 390"/>
                <a:gd name="T8" fmla="*/ 540 w 596"/>
                <a:gd name="T9" fmla="*/ 133 h 390"/>
                <a:gd name="T10" fmla="*/ 514 w 596"/>
                <a:gd name="T11" fmla="*/ 141 h 390"/>
                <a:gd name="T12" fmla="*/ 499 w 596"/>
                <a:gd name="T13" fmla="*/ 148 h 390"/>
                <a:gd name="T14" fmla="*/ 457 w 596"/>
                <a:gd name="T15" fmla="*/ 158 h 390"/>
                <a:gd name="T16" fmla="*/ 423 w 596"/>
                <a:gd name="T17" fmla="*/ 164 h 390"/>
                <a:gd name="T18" fmla="*/ 416 w 596"/>
                <a:gd name="T19" fmla="*/ 171 h 390"/>
                <a:gd name="T20" fmla="*/ 402 w 596"/>
                <a:gd name="T21" fmla="*/ 177 h 390"/>
                <a:gd name="T22" fmla="*/ 392 w 596"/>
                <a:gd name="T23" fmla="*/ 202 h 390"/>
                <a:gd name="T24" fmla="*/ 376 w 596"/>
                <a:gd name="T25" fmla="*/ 243 h 390"/>
                <a:gd name="T26" fmla="*/ 369 w 596"/>
                <a:gd name="T27" fmla="*/ 252 h 390"/>
                <a:gd name="T28" fmla="*/ 345 w 596"/>
                <a:gd name="T29" fmla="*/ 274 h 390"/>
                <a:gd name="T30" fmla="*/ 324 w 596"/>
                <a:gd name="T31" fmla="*/ 283 h 390"/>
                <a:gd name="T32" fmla="*/ 300 w 596"/>
                <a:gd name="T33" fmla="*/ 269 h 390"/>
                <a:gd name="T34" fmla="*/ 285 w 596"/>
                <a:gd name="T35" fmla="*/ 273 h 390"/>
                <a:gd name="T36" fmla="*/ 269 w 596"/>
                <a:gd name="T37" fmla="*/ 300 h 390"/>
                <a:gd name="T38" fmla="*/ 257 w 596"/>
                <a:gd name="T39" fmla="*/ 319 h 390"/>
                <a:gd name="T40" fmla="*/ 224 w 596"/>
                <a:gd name="T41" fmla="*/ 342 h 390"/>
                <a:gd name="T42" fmla="*/ 184 w 596"/>
                <a:gd name="T43" fmla="*/ 345 h 390"/>
                <a:gd name="T44" fmla="*/ 155 w 596"/>
                <a:gd name="T45" fmla="*/ 340 h 390"/>
                <a:gd name="T46" fmla="*/ 145 w 596"/>
                <a:gd name="T47" fmla="*/ 340 h 390"/>
                <a:gd name="T48" fmla="*/ 141 w 596"/>
                <a:gd name="T49" fmla="*/ 347 h 390"/>
                <a:gd name="T50" fmla="*/ 136 w 596"/>
                <a:gd name="T51" fmla="*/ 355 h 390"/>
                <a:gd name="T52" fmla="*/ 131 w 596"/>
                <a:gd name="T53" fmla="*/ 359 h 390"/>
                <a:gd name="T54" fmla="*/ 107 w 596"/>
                <a:gd name="T55" fmla="*/ 380 h 390"/>
                <a:gd name="T56" fmla="*/ 77 w 596"/>
                <a:gd name="T57" fmla="*/ 390 h 390"/>
                <a:gd name="T58" fmla="*/ 43 w 596"/>
                <a:gd name="T59" fmla="*/ 383 h 390"/>
                <a:gd name="T60" fmla="*/ 20 w 596"/>
                <a:gd name="T61" fmla="*/ 373 h 390"/>
                <a:gd name="T62" fmla="*/ 10 w 596"/>
                <a:gd name="T63" fmla="*/ 349 h 390"/>
                <a:gd name="T64" fmla="*/ 0 w 596"/>
                <a:gd name="T65" fmla="*/ 319 h 390"/>
                <a:gd name="T66" fmla="*/ 3 w 596"/>
                <a:gd name="T67" fmla="*/ 285 h 390"/>
                <a:gd name="T68" fmla="*/ 8 w 596"/>
                <a:gd name="T69" fmla="*/ 241 h 390"/>
                <a:gd name="T70" fmla="*/ 15 w 596"/>
                <a:gd name="T71" fmla="*/ 226 h 390"/>
                <a:gd name="T72" fmla="*/ 20 w 596"/>
                <a:gd name="T73" fmla="*/ 212 h 390"/>
                <a:gd name="T74" fmla="*/ 24 w 596"/>
                <a:gd name="T75" fmla="*/ 202 h 390"/>
                <a:gd name="T76" fmla="*/ 29 w 596"/>
                <a:gd name="T77" fmla="*/ 196 h 390"/>
                <a:gd name="T78" fmla="*/ 34 w 596"/>
                <a:gd name="T79" fmla="*/ 195 h 390"/>
                <a:gd name="T80" fmla="*/ 43 w 596"/>
                <a:gd name="T81" fmla="*/ 195 h 390"/>
                <a:gd name="T82" fmla="*/ 50 w 596"/>
                <a:gd name="T83" fmla="*/ 195 h 390"/>
                <a:gd name="T84" fmla="*/ 67 w 596"/>
                <a:gd name="T85" fmla="*/ 183 h 390"/>
                <a:gd name="T86" fmla="*/ 84 w 596"/>
                <a:gd name="T87" fmla="*/ 177 h 390"/>
                <a:gd name="T88" fmla="*/ 115 w 596"/>
                <a:gd name="T89" fmla="*/ 167 h 390"/>
                <a:gd name="T90" fmla="*/ 153 w 596"/>
                <a:gd name="T91" fmla="*/ 155 h 390"/>
                <a:gd name="T92" fmla="*/ 235 w 596"/>
                <a:gd name="T93" fmla="*/ 112 h 390"/>
                <a:gd name="T94" fmla="*/ 362 w 596"/>
                <a:gd name="T95" fmla="*/ 57 h 390"/>
                <a:gd name="T96" fmla="*/ 426 w 596"/>
                <a:gd name="T97" fmla="*/ 38 h 390"/>
                <a:gd name="T98" fmla="*/ 449 w 596"/>
                <a:gd name="T99" fmla="*/ 22 h 390"/>
                <a:gd name="T100" fmla="*/ 470 w 596"/>
                <a:gd name="T101" fmla="*/ 13 h 390"/>
                <a:gd name="T102" fmla="*/ 509 w 596"/>
                <a:gd name="T103" fmla="*/ 8 h 390"/>
                <a:gd name="T104" fmla="*/ 540 w 596"/>
                <a:gd name="T105" fmla="*/ 0 h 390"/>
                <a:gd name="T106" fmla="*/ 552 w 596"/>
                <a:gd name="T107" fmla="*/ 0 h 390"/>
                <a:gd name="T108" fmla="*/ 566 w 596"/>
                <a:gd name="T10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390">
                  <a:moveTo>
                    <a:pt x="577" y="20"/>
                  </a:moveTo>
                  <a:lnTo>
                    <a:pt x="578" y="25"/>
                  </a:lnTo>
                  <a:lnTo>
                    <a:pt x="580" y="31"/>
                  </a:lnTo>
                  <a:lnTo>
                    <a:pt x="584" y="36"/>
                  </a:lnTo>
                  <a:lnTo>
                    <a:pt x="585" y="41"/>
                  </a:lnTo>
                  <a:lnTo>
                    <a:pt x="589" y="46"/>
                  </a:lnTo>
                  <a:lnTo>
                    <a:pt x="592" y="51"/>
                  </a:lnTo>
                  <a:lnTo>
                    <a:pt x="594" y="57"/>
                  </a:lnTo>
                  <a:lnTo>
                    <a:pt x="596" y="62"/>
                  </a:lnTo>
                  <a:lnTo>
                    <a:pt x="596" y="67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89" y="77"/>
                  </a:lnTo>
                  <a:lnTo>
                    <a:pt x="584" y="82"/>
                  </a:lnTo>
                  <a:lnTo>
                    <a:pt x="578" y="88"/>
                  </a:lnTo>
                  <a:lnTo>
                    <a:pt x="575" y="93"/>
                  </a:lnTo>
                  <a:lnTo>
                    <a:pt x="570" y="98"/>
                  </a:lnTo>
                  <a:lnTo>
                    <a:pt x="566" y="105"/>
                  </a:lnTo>
                  <a:lnTo>
                    <a:pt x="563" y="112"/>
                  </a:lnTo>
                  <a:lnTo>
                    <a:pt x="558" y="117"/>
                  </a:lnTo>
                  <a:lnTo>
                    <a:pt x="552" y="124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4" y="131"/>
                  </a:lnTo>
                  <a:lnTo>
                    <a:pt x="540" y="133"/>
                  </a:lnTo>
                  <a:lnTo>
                    <a:pt x="535" y="134"/>
                  </a:lnTo>
                  <a:lnTo>
                    <a:pt x="530" y="136"/>
                  </a:lnTo>
                  <a:lnTo>
                    <a:pt x="525" y="138"/>
                  </a:lnTo>
                  <a:lnTo>
                    <a:pt x="520" y="139"/>
                  </a:lnTo>
                  <a:lnTo>
                    <a:pt x="514" y="141"/>
                  </a:lnTo>
                  <a:lnTo>
                    <a:pt x="511" y="143"/>
                  </a:lnTo>
                  <a:lnTo>
                    <a:pt x="508" y="143"/>
                  </a:lnTo>
                  <a:lnTo>
                    <a:pt x="508" y="143"/>
                  </a:lnTo>
                  <a:lnTo>
                    <a:pt x="508" y="143"/>
                  </a:lnTo>
                  <a:lnTo>
                    <a:pt x="499" y="148"/>
                  </a:lnTo>
                  <a:lnTo>
                    <a:pt x="490" y="152"/>
                  </a:lnTo>
                  <a:lnTo>
                    <a:pt x="482" y="153"/>
                  </a:lnTo>
                  <a:lnTo>
                    <a:pt x="473" y="155"/>
                  </a:lnTo>
                  <a:lnTo>
                    <a:pt x="464" y="157"/>
                  </a:lnTo>
                  <a:lnTo>
                    <a:pt x="457" y="158"/>
                  </a:lnTo>
                  <a:lnTo>
                    <a:pt x="449" y="158"/>
                  </a:lnTo>
                  <a:lnTo>
                    <a:pt x="440" y="160"/>
                  </a:lnTo>
                  <a:lnTo>
                    <a:pt x="431" y="162"/>
                  </a:lnTo>
                  <a:lnTo>
                    <a:pt x="423" y="164"/>
                  </a:lnTo>
                  <a:lnTo>
                    <a:pt x="423" y="164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19" y="167"/>
                  </a:lnTo>
                  <a:lnTo>
                    <a:pt x="418" y="169"/>
                  </a:lnTo>
                  <a:lnTo>
                    <a:pt x="416" y="171"/>
                  </a:lnTo>
                  <a:lnTo>
                    <a:pt x="414" y="172"/>
                  </a:lnTo>
                  <a:lnTo>
                    <a:pt x="411" y="174"/>
                  </a:lnTo>
                  <a:lnTo>
                    <a:pt x="407" y="176"/>
                  </a:lnTo>
                  <a:lnTo>
                    <a:pt x="406" y="176"/>
                  </a:lnTo>
                  <a:lnTo>
                    <a:pt x="402" y="177"/>
                  </a:lnTo>
                  <a:lnTo>
                    <a:pt x="402" y="177"/>
                  </a:lnTo>
                  <a:lnTo>
                    <a:pt x="400" y="179"/>
                  </a:lnTo>
                  <a:lnTo>
                    <a:pt x="397" y="184"/>
                  </a:lnTo>
                  <a:lnTo>
                    <a:pt x="395" y="191"/>
                  </a:lnTo>
                  <a:lnTo>
                    <a:pt x="392" y="202"/>
                  </a:lnTo>
                  <a:lnTo>
                    <a:pt x="388" y="210"/>
                  </a:lnTo>
                  <a:lnTo>
                    <a:pt x="385" y="221"/>
                  </a:lnTo>
                  <a:lnTo>
                    <a:pt x="381" y="229"/>
                  </a:lnTo>
                  <a:lnTo>
                    <a:pt x="378" y="238"/>
                  </a:lnTo>
                  <a:lnTo>
                    <a:pt x="376" y="243"/>
                  </a:lnTo>
                  <a:lnTo>
                    <a:pt x="374" y="247"/>
                  </a:lnTo>
                  <a:lnTo>
                    <a:pt x="374" y="247"/>
                  </a:lnTo>
                  <a:lnTo>
                    <a:pt x="373" y="248"/>
                  </a:lnTo>
                  <a:lnTo>
                    <a:pt x="371" y="250"/>
                  </a:lnTo>
                  <a:lnTo>
                    <a:pt x="369" y="252"/>
                  </a:lnTo>
                  <a:lnTo>
                    <a:pt x="366" y="257"/>
                  </a:lnTo>
                  <a:lnTo>
                    <a:pt x="361" y="260"/>
                  </a:lnTo>
                  <a:lnTo>
                    <a:pt x="357" y="266"/>
                  </a:lnTo>
                  <a:lnTo>
                    <a:pt x="352" y="269"/>
                  </a:lnTo>
                  <a:lnTo>
                    <a:pt x="345" y="274"/>
                  </a:lnTo>
                  <a:lnTo>
                    <a:pt x="340" y="278"/>
                  </a:lnTo>
                  <a:lnTo>
                    <a:pt x="333" y="283"/>
                  </a:lnTo>
                  <a:lnTo>
                    <a:pt x="333" y="283"/>
                  </a:lnTo>
                  <a:lnTo>
                    <a:pt x="330" y="283"/>
                  </a:lnTo>
                  <a:lnTo>
                    <a:pt x="324" y="283"/>
                  </a:lnTo>
                  <a:lnTo>
                    <a:pt x="319" y="279"/>
                  </a:lnTo>
                  <a:lnTo>
                    <a:pt x="314" y="278"/>
                  </a:lnTo>
                  <a:lnTo>
                    <a:pt x="311" y="274"/>
                  </a:lnTo>
                  <a:lnTo>
                    <a:pt x="305" y="271"/>
                  </a:lnTo>
                  <a:lnTo>
                    <a:pt x="300" y="269"/>
                  </a:lnTo>
                  <a:lnTo>
                    <a:pt x="295" y="267"/>
                  </a:lnTo>
                  <a:lnTo>
                    <a:pt x="292" y="269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5" y="273"/>
                  </a:lnTo>
                  <a:lnTo>
                    <a:pt x="281" y="278"/>
                  </a:lnTo>
                  <a:lnTo>
                    <a:pt x="279" y="283"/>
                  </a:lnTo>
                  <a:lnTo>
                    <a:pt x="276" y="288"/>
                  </a:lnTo>
                  <a:lnTo>
                    <a:pt x="273" y="295"/>
                  </a:lnTo>
                  <a:lnTo>
                    <a:pt x="269" y="300"/>
                  </a:lnTo>
                  <a:lnTo>
                    <a:pt x="266" y="307"/>
                  </a:lnTo>
                  <a:lnTo>
                    <a:pt x="262" y="312"/>
                  </a:lnTo>
                  <a:lnTo>
                    <a:pt x="259" y="316"/>
                  </a:lnTo>
                  <a:lnTo>
                    <a:pt x="257" y="319"/>
                  </a:lnTo>
                  <a:lnTo>
                    <a:pt x="257" y="319"/>
                  </a:lnTo>
                  <a:lnTo>
                    <a:pt x="248" y="324"/>
                  </a:lnTo>
                  <a:lnTo>
                    <a:pt x="241" y="330"/>
                  </a:lnTo>
                  <a:lnTo>
                    <a:pt x="235" y="335"/>
                  </a:lnTo>
                  <a:lnTo>
                    <a:pt x="229" y="338"/>
                  </a:lnTo>
                  <a:lnTo>
                    <a:pt x="224" y="342"/>
                  </a:lnTo>
                  <a:lnTo>
                    <a:pt x="219" y="345"/>
                  </a:lnTo>
                  <a:lnTo>
                    <a:pt x="214" y="347"/>
                  </a:lnTo>
                  <a:lnTo>
                    <a:pt x="207" y="347"/>
                  </a:lnTo>
                  <a:lnTo>
                    <a:pt x="197" y="347"/>
                  </a:lnTo>
                  <a:lnTo>
                    <a:pt x="184" y="345"/>
                  </a:lnTo>
                  <a:lnTo>
                    <a:pt x="184" y="345"/>
                  </a:lnTo>
                  <a:lnTo>
                    <a:pt x="174" y="343"/>
                  </a:lnTo>
                  <a:lnTo>
                    <a:pt x="167" y="342"/>
                  </a:lnTo>
                  <a:lnTo>
                    <a:pt x="160" y="340"/>
                  </a:lnTo>
                  <a:lnTo>
                    <a:pt x="155" y="340"/>
                  </a:lnTo>
                  <a:lnTo>
                    <a:pt x="152" y="338"/>
                  </a:lnTo>
                  <a:lnTo>
                    <a:pt x="148" y="338"/>
                  </a:lnTo>
                  <a:lnTo>
                    <a:pt x="146" y="338"/>
                  </a:lnTo>
                  <a:lnTo>
                    <a:pt x="145" y="338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5" y="340"/>
                  </a:lnTo>
                  <a:lnTo>
                    <a:pt x="143" y="342"/>
                  </a:lnTo>
                  <a:lnTo>
                    <a:pt x="143" y="345"/>
                  </a:lnTo>
                  <a:lnTo>
                    <a:pt x="141" y="347"/>
                  </a:lnTo>
                  <a:lnTo>
                    <a:pt x="141" y="349"/>
                  </a:lnTo>
                  <a:lnTo>
                    <a:pt x="139" y="350"/>
                  </a:lnTo>
                  <a:lnTo>
                    <a:pt x="138" y="352"/>
                  </a:lnTo>
                  <a:lnTo>
                    <a:pt x="136" y="354"/>
                  </a:lnTo>
                  <a:lnTo>
                    <a:pt x="136" y="355"/>
                  </a:lnTo>
                  <a:lnTo>
                    <a:pt x="134" y="357"/>
                  </a:lnTo>
                  <a:lnTo>
                    <a:pt x="134" y="357"/>
                  </a:lnTo>
                  <a:lnTo>
                    <a:pt x="134" y="357"/>
                  </a:lnTo>
                  <a:lnTo>
                    <a:pt x="134" y="357"/>
                  </a:lnTo>
                  <a:lnTo>
                    <a:pt x="131" y="359"/>
                  </a:lnTo>
                  <a:lnTo>
                    <a:pt x="127" y="362"/>
                  </a:lnTo>
                  <a:lnTo>
                    <a:pt x="124" y="366"/>
                  </a:lnTo>
                  <a:lnTo>
                    <a:pt x="119" y="371"/>
                  </a:lnTo>
                  <a:lnTo>
                    <a:pt x="114" y="374"/>
                  </a:lnTo>
                  <a:lnTo>
                    <a:pt x="107" y="380"/>
                  </a:lnTo>
                  <a:lnTo>
                    <a:pt x="100" y="383"/>
                  </a:lnTo>
                  <a:lnTo>
                    <a:pt x="93" y="387"/>
                  </a:lnTo>
                  <a:lnTo>
                    <a:pt x="84" y="388"/>
                  </a:lnTo>
                  <a:lnTo>
                    <a:pt x="84" y="388"/>
                  </a:lnTo>
                  <a:lnTo>
                    <a:pt x="77" y="390"/>
                  </a:lnTo>
                  <a:lnTo>
                    <a:pt x="70" y="390"/>
                  </a:lnTo>
                  <a:lnTo>
                    <a:pt x="63" y="388"/>
                  </a:lnTo>
                  <a:lnTo>
                    <a:pt x="57" y="387"/>
                  </a:lnTo>
                  <a:lnTo>
                    <a:pt x="50" y="385"/>
                  </a:lnTo>
                  <a:lnTo>
                    <a:pt x="43" y="383"/>
                  </a:lnTo>
                  <a:lnTo>
                    <a:pt x="38" y="380"/>
                  </a:lnTo>
                  <a:lnTo>
                    <a:pt x="31" y="378"/>
                  </a:lnTo>
                  <a:lnTo>
                    <a:pt x="25" y="374"/>
                  </a:lnTo>
                  <a:lnTo>
                    <a:pt x="20" y="373"/>
                  </a:lnTo>
                  <a:lnTo>
                    <a:pt x="20" y="373"/>
                  </a:lnTo>
                  <a:lnTo>
                    <a:pt x="19" y="366"/>
                  </a:lnTo>
                  <a:lnTo>
                    <a:pt x="17" y="361"/>
                  </a:lnTo>
                  <a:lnTo>
                    <a:pt x="15" y="357"/>
                  </a:lnTo>
                  <a:lnTo>
                    <a:pt x="12" y="352"/>
                  </a:lnTo>
                  <a:lnTo>
                    <a:pt x="10" y="349"/>
                  </a:lnTo>
                  <a:lnTo>
                    <a:pt x="6" y="345"/>
                  </a:lnTo>
                  <a:lnTo>
                    <a:pt x="5" y="340"/>
                  </a:lnTo>
                  <a:lnTo>
                    <a:pt x="3" y="333"/>
                  </a:lnTo>
                  <a:lnTo>
                    <a:pt x="1" y="326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1" y="293"/>
                  </a:lnTo>
                  <a:lnTo>
                    <a:pt x="3" y="285"/>
                  </a:lnTo>
                  <a:lnTo>
                    <a:pt x="5" y="276"/>
                  </a:lnTo>
                  <a:lnTo>
                    <a:pt x="5" y="267"/>
                  </a:lnTo>
                  <a:lnTo>
                    <a:pt x="6" y="259"/>
                  </a:lnTo>
                  <a:lnTo>
                    <a:pt x="8" y="250"/>
                  </a:lnTo>
                  <a:lnTo>
                    <a:pt x="8" y="241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2" y="231"/>
                  </a:lnTo>
                  <a:lnTo>
                    <a:pt x="13" y="228"/>
                  </a:lnTo>
                  <a:lnTo>
                    <a:pt x="15" y="226"/>
                  </a:lnTo>
                  <a:lnTo>
                    <a:pt x="17" y="224"/>
                  </a:lnTo>
                  <a:lnTo>
                    <a:pt x="19" y="221"/>
                  </a:lnTo>
                  <a:lnTo>
                    <a:pt x="19" y="217"/>
                  </a:lnTo>
                  <a:lnTo>
                    <a:pt x="20" y="216"/>
                  </a:lnTo>
                  <a:lnTo>
                    <a:pt x="20" y="212"/>
                  </a:lnTo>
                  <a:lnTo>
                    <a:pt x="22" y="209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5" y="200"/>
                  </a:lnTo>
                  <a:lnTo>
                    <a:pt x="25" y="198"/>
                  </a:lnTo>
                  <a:lnTo>
                    <a:pt x="27" y="196"/>
                  </a:lnTo>
                  <a:lnTo>
                    <a:pt x="29" y="196"/>
                  </a:lnTo>
                  <a:lnTo>
                    <a:pt x="31" y="195"/>
                  </a:lnTo>
                  <a:lnTo>
                    <a:pt x="32" y="195"/>
                  </a:lnTo>
                  <a:lnTo>
                    <a:pt x="34" y="195"/>
                  </a:lnTo>
                  <a:lnTo>
                    <a:pt x="34" y="195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4" y="195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1" y="191"/>
                  </a:lnTo>
                  <a:lnTo>
                    <a:pt x="55" y="188"/>
                  </a:lnTo>
                  <a:lnTo>
                    <a:pt x="58" y="186"/>
                  </a:lnTo>
                  <a:lnTo>
                    <a:pt x="63" y="184"/>
                  </a:lnTo>
                  <a:lnTo>
                    <a:pt x="67" y="183"/>
                  </a:lnTo>
                  <a:lnTo>
                    <a:pt x="70" y="183"/>
                  </a:lnTo>
                  <a:lnTo>
                    <a:pt x="74" y="181"/>
                  </a:lnTo>
                  <a:lnTo>
                    <a:pt x="77" y="179"/>
                  </a:lnTo>
                  <a:lnTo>
                    <a:pt x="81" y="177"/>
                  </a:lnTo>
                  <a:lnTo>
                    <a:pt x="84" y="177"/>
                  </a:lnTo>
                  <a:lnTo>
                    <a:pt x="84" y="177"/>
                  </a:lnTo>
                  <a:lnTo>
                    <a:pt x="93" y="174"/>
                  </a:lnTo>
                  <a:lnTo>
                    <a:pt x="100" y="171"/>
                  </a:lnTo>
                  <a:lnTo>
                    <a:pt x="108" y="169"/>
                  </a:lnTo>
                  <a:lnTo>
                    <a:pt x="115" y="167"/>
                  </a:lnTo>
                  <a:lnTo>
                    <a:pt x="122" y="165"/>
                  </a:lnTo>
                  <a:lnTo>
                    <a:pt x="131" y="162"/>
                  </a:lnTo>
                  <a:lnTo>
                    <a:pt x="138" y="160"/>
                  </a:lnTo>
                  <a:lnTo>
                    <a:pt x="146" y="158"/>
                  </a:lnTo>
                  <a:lnTo>
                    <a:pt x="153" y="155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86" y="139"/>
                  </a:lnTo>
                  <a:lnTo>
                    <a:pt x="210" y="126"/>
                  </a:lnTo>
                  <a:lnTo>
                    <a:pt x="235" y="112"/>
                  </a:lnTo>
                  <a:lnTo>
                    <a:pt x="260" y="100"/>
                  </a:lnTo>
                  <a:lnTo>
                    <a:pt x="285" y="88"/>
                  </a:lnTo>
                  <a:lnTo>
                    <a:pt x="311" y="77"/>
                  </a:lnTo>
                  <a:lnTo>
                    <a:pt x="336" y="67"/>
                  </a:lnTo>
                  <a:lnTo>
                    <a:pt x="362" y="57"/>
                  </a:lnTo>
                  <a:lnTo>
                    <a:pt x="390" y="50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21" y="41"/>
                  </a:lnTo>
                  <a:lnTo>
                    <a:pt x="426" y="38"/>
                  </a:lnTo>
                  <a:lnTo>
                    <a:pt x="430" y="34"/>
                  </a:lnTo>
                  <a:lnTo>
                    <a:pt x="435" y="32"/>
                  </a:lnTo>
                  <a:lnTo>
                    <a:pt x="440" y="29"/>
                  </a:lnTo>
                  <a:lnTo>
                    <a:pt x="444" y="25"/>
                  </a:lnTo>
                  <a:lnTo>
                    <a:pt x="449" y="22"/>
                  </a:lnTo>
                  <a:lnTo>
                    <a:pt x="454" y="19"/>
                  </a:lnTo>
                  <a:lnTo>
                    <a:pt x="457" y="17"/>
                  </a:lnTo>
                  <a:lnTo>
                    <a:pt x="463" y="15"/>
                  </a:lnTo>
                  <a:lnTo>
                    <a:pt x="463" y="15"/>
                  </a:lnTo>
                  <a:lnTo>
                    <a:pt x="470" y="13"/>
                  </a:lnTo>
                  <a:lnTo>
                    <a:pt x="478" y="12"/>
                  </a:lnTo>
                  <a:lnTo>
                    <a:pt x="485" y="10"/>
                  </a:lnTo>
                  <a:lnTo>
                    <a:pt x="494" y="10"/>
                  </a:lnTo>
                  <a:lnTo>
                    <a:pt x="501" y="10"/>
                  </a:lnTo>
                  <a:lnTo>
                    <a:pt x="509" y="8"/>
                  </a:lnTo>
                  <a:lnTo>
                    <a:pt x="516" y="6"/>
                  </a:lnTo>
                  <a:lnTo>
                    <a:pt x="525" y="6"/>
                  </a:lnTo>
                  <a:lnTo>
                    <a:pt x="532" y="3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6" y="0"/>
                  </a:lnTo>
                  <a:lnTo>
                    <a:pt x="547" y="0"/>
                  </a:lnTo>
                  <a:lnTo>
                    <a:pt x="551" y="0"/>
                  </a:lnTo>
                  <a:lnTo>
                    <a:pt x="552" y="0"/>
                  </a:lnTo>
                  <a:lnTo>
                    <a:pt x="556" y="0"/>
                  </a:lnTo>
                  <a:lnTo>
                    <a:pt x="558" y="0"/>
                  </a:lnTo>
                  <a:lnTo>
                    <a:pt x="559" y="0"/>
                  </a:lnTo>
                  <a:lnTo>
                    <a:pt x="563" y="0"/>
                  </a:lnTo>
                  <a:lnTo>
                    <a:pt x="566" y="0"/>
                  </a:lnTo>
                  <a:lnTo>
                    <a:pt x="577" y="20"/>
                  </a:lnTo>
                  <a:close/>
                </a:path>
              </a:pathLst>
            </a:custGeom>
            <a:solidFill>
              <a:srgbClr val="7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8" name="Freeform 68">
              <a:extLst>
                <a:ext uri="{FF2B5EF4-FFF2-40B4-BE49-F238E27FC236}">
                  <a16:creationId xmlns:a16="http://schemas.microsoft.com/office/drawing/2014/main" id="{46159634-0081-70D8-C72B-7598DDBA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3139"/>
              <a:ext cx="2005" cy="560"/>
            </a:xfrm>
            <a:custGeom>
              <a:avLst/>
              <a:gdLst>
                <a:gd name="T0" fmla="*/ 3720 w 4008"/>
                <a:gd name="T1" fmla="*/ 1101 h 1121"/>
                <a:gd name="T2" fmla="*/ 3775 w 4008"/>
                <a:gd name="T3" fmla="*/ 1054 h 1121"/>
                <a:gd name="T4" fmla="*/ 3834 w 4008"/>
                <a:gd name="T5" fmla="*/ 990 h 1121"/>
                <a:gd name="T6" fmla="*/ 3855 w 4008"/>
                <a:gd name="T7" fmla="*/ 949 h 1121"/>
                <a:gd name="T8" fmla="*/ 3882 w 4008"/>
                <a:gd name="T9" fmla="*/ 850 h 1121"/>
                <a:gd name="T10" fmla="*/ 3929 w 4008"/>
                <a:gd name="T11" fmla="*/ 712 h 1121"/>
                <a:gd name="T12" fmla="*/ 3979 w 4008"/>
                <a:gd name="T13" fmla="*/ 593 h 1121"/>
                <a:gd name="T14" fmla="*/ 4005 w 4008"/>
                <a:gd name="T15" fmla="*/ 548 h 1121"/>
                <a:gd name="T16" fmla="*/ 3995 w 4008"/>
                <a:gd name="T17" fmla="*/ 480 h 1121"/>
                <a:gd name="T18" fmla="*/ 3912 w 4008"/>
                <a:gd name="T19" fmla="*/ 425 h 1121"/>
                <a:gd name="T20" fmla="*/ 3737 w 4008"/>
                <a:gd name="T21" fmla="*/ 408 h 1121"/>
                <a:gd name="T22" fmla="*/ 3601 w 4008"/>
                <a:gd name="T23" fmla="*/ 420 h 1121"/>
                <a:gd name="T24" fmla="*/ 3438 w 4008"/>
                <a:gd name="T25" fmla="*/ 442 h 1121"/>
                <a:gd name="T26" fmla="*/ 3298 w 4008"/>
                <a:gd name="T27" fmla="*/ 442 h 1121"/>
                <a:gd name="T28" fmla="*/ 3207 w 4008"/>
                <a:gd name="T29" fmla="*/ 416 h 1121"/>
                <a:gd name="T30" fmla="*/ 3003 w 4008"/>
                <a:gd name="T31" fmla="*/ 377 h 1121"/>
                <a:gd name="T32" fmla="*/ 2752 w 4008"/>
                <a:gd name="T33" fmla="*/ 377 h 1121"/>
                <a:gd name="T34" fmla="*/ 2564 w 4008"/>
                <a:gd name="T35" fmla="*/ 392 h 1121"/>
                <a:gd name="T36" fmla="*/ 2491 w 4008"/>
                <a:gd name="T37" fmla="*/ 399 h 1121"/>
                <a:gd name="T38" fmla="*/ 2149 w 4008"/>
                <a:gd name="T39" fmla="*/ 346 h 1121"/>
                <a:gd name="T40" fmla="*/ 1707 w 4008"/>
                <a:gd name="T41" fmla="*/ 263 h 1121"/>
                <a:gd name="T42" fmla="*/ 1449 w 4008"/>
                <a:gd name="T43" fmla="*/ 213 h 1121"/>
                <a:gd name="T44" fmla="*/ 1434 w 4008"/>
                <a:gd name="T45" fmla="*/ 207 h 1121"/>
                <a:gd name="T46" fmla="*/ 1444 w 4008"/>
                <a:gd name="T47" fmla="*/ 197 h 1121"/>
                <a:gd name="T48" fmla="*/ 1472 w 4008"/>
                <a:gd name="T49" fmla="*/ 180 h 1121"/>
                <a:gd name="T50" fmla="*/ 1486 w 4008"/>
                <a:gd name="T51" fmla="*/ 164 h 1121"/>
                <a:gd name="T52" fmla="*/ 1486 w 4008"/>
                <a:gd name="T53" fmla="*/ 142 h 1121"/>
                <a:gd name="T54" fmla="*/ 1474 w 4008"/>
                <a:gd name="T55" fmla="*/ 119 h 1121"/>
                <a:gd name="T56" fmla="*/ 1462 w 4008"/>
                <a:gd name="T57" fmla="*/ 104 h 1121"/>
                <a:gd name="T58" fmla="*/ 1460 w 4008"/>
                <a:gd name="T59" fmla="*/ 97 h 1121"/>
                <a:gd name="T60" fmla="*/ 1418 w 4008"/>
                <a:gd name="T61" fmla="*/ 40 h 1121"/>
                <a:gd name="T62" fmla="*/ 1261 w 4008"/>
                <a:gd name="T63" fmla="*/ 0 h 1121"/>
                <a:gd name="T64" fmla="*/ 912 w 4008"/>
                <a:gd name="T65" fmla="*/ 81 h 1121"/>
                <a:gd name="T66" fmla="*/ 808 w 4008"/>
                <a:gd name="T67" fmla="*/ 116 h 1121"/>
                <a:gd name="T68" fmla="*/ 694 w 4008"/>
                <a:gd name="T69" fmla="*/ 138 h 1121"/>
                <a:gd name="T70" fmla="*/ 615 w 4008"/>
                <a:gd name="T71" fmla="*/ 142 h 1121"/>
                <a:gd name="T72" fmla="*/ 572 w 4008"/>
                <a:gd name="T73" fmla="*/ 143 h 1121"/>
                <a:gd name="T74" fmla="*/ 508 w 4008"/>
                <a:gd name="T75" fmla="*/ 147 h 1121"/>
                <a:gd name="T76" fmla="*/ 459 w 4008"/>
                <a:gd name="T77" fmla="*/ 149 h 1121"/>
                <a:gd name="T78" fmla="*/ 433 w 4008"/>
                <a:gd name="T79" fmla="*/ 149 h 1121"/>
                <a:gd name="T80" fmla="*/ 425 w 4008"/>
                <a:gd name="T81" fmla="*/ 152 h 1121"/>
                <a:gd name="T82" fmla="*/ 337 w 4008"/>
                <a:gd name="T83" fmla="*/ 194 h 1121"/>
                <a:gd name="T84" fmla="*/ 207 w 4008"/>
                <a:gd name="T85" fmla="*/ 287 h 1121"/>
                <a:gd name="T86" fmla="*/ 114 w 4008"/>
                <a:gd name="T87" fmla="*/ 427 h 1121"/>
                <a:gd name="T88" fmla="*/ 102 w 4008"/>
                <a:gd name="T89" fmla="*/ 458 h 1121"/>
                <a:gd name="T90" fmla="*/ 69 w 4008"/>
                <a:gd name="T91" fmla="*/ 539 h 1121"/>
                <a:gd name="T92" fmla="*/ 38 w 4008"/>
                <a:gd name="T93" fmla="*/ 636 h 1121"/>
                <a:gd name="T94" fmla="*/ 27 w 4008"/>
                <a:gd name="T95" fmla="*/ 698 h 1121"/>
                <a:gd name="T96" fmla="*/ 15 w 4008"/>
                <a:gd name="T97" fmla="*/ 881 h 1121"/>
                <a:gd name="T98" fmla="*/ 5 w 4008"/>
                <a:gd name="T99" fmla="*/ 1032 h 1121"/>
                <a:gd name="T100" fmla="*/ 1 w 4008"/>
                <a:gd name="T101" fmla="*/ 1114 h 1121"/>
                <a:gd name="T102" fmla="*/ 3706 w 4008"/>
                <a:gd name="T103" fmla="*/ 1111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8" h="1121">
                  <a:moveTo>
                    <a:pt x="3706" y="1111"/>
                  </a:moveTo>
                  <a:lnTo>
                    <a:pt x="3710" y="1109"/>
                  </a:lnTo>
                  <a:lnTo>
                    <a:pt x="3720" y="1101"/>
                  </a:lnTo>
                  <a:lnTo>
                    <a:pt x="3735" y="1089"/>
                  </a:lnTo>
                  <a:lnTo>
                    <a:pt x="3754" y="1073"/>
                  </a:lnTo>
                  <a:lnTo>
                    <a:pt x="3775" y="1054"/>
                  </a:lnTo>
                  <a:lnTo>
                    <a:pt x="3798" y="1033"/>
                  </a:lnTo>
                  <a:lnTo>
                    <a:pt x="3817" y="1013"/>
                  </a:lnTo>
                  <a:lnTo>
                    <a:pt x="3834" y="990"/>
                  </a:lnTo>
                  <a:lnTo>
                    <a:pt x="3848" y="969"/>
                  </a:lnTo>
                  <a:lnTo>
                    <a:pt x="3855" y="949"/>
                  </a:lnTo>
                  <a:lnTo>
                    <a:pt x="3855" y="949"/>
                  </a:lnTo>
                  <a:lnTo>
                    <a:pt x="3860" y="924"/>
                  </a:lnTo>
                  <a:lnTo>
                    <a:pt x="3870" y="892"/>
                  </a:lnTo>
                  <a:lnTo>
                    <a:pt x="3882" y="850"/>
                  </a:lnTo>
                  <a:lnTo>
                    <a:pt x="3896" y="807"/>
                  </a:lnTo>
                  <a:lnTo>
                    <a:pt x="3913" y="759"/>
                  </a:lnTo>
                  <a:lnTo>
                    <a:pt x="3929" y="712"/>
                  </a:lnTo>
                  <a:lnTo>
                    <a:pt x="3946" y="667"/>
                  </a:lnTo>
                  <a:lnTo>
                    <a:pt x="3964" y="626"/>
                  </a:lnTo>
                  <a:lnTo>
                    <a:pt x="3979" y="593"/>
                  </a:lnTo>
                  <a:lnTo>
                    <a:pt x="3995" y="568"/>
                  </a:lnTo>
                  <a:lnTo>
                    <a:pt x="3995" y="568"/>
                  </a:lnTo>
                  <a:lnTo>
                    <a:pt x="4005" y="548"/>
                  </a:lnTo>
                  <a:lnTo>
                    <a:pt x="4008" y="525"/>
                  </a:lnTo>
                  <a:lnTo>
                    <a:pt x="4005" y="503"/>
                  </a:lnTo>
                  <a:lnTo>
                    <a:pt x="3995" y="480"/>
                  </a:lnTo>
                  <a:lnTo>
                    <a:pt x="3976" y="460"/>
                  </a:lnTo>
                  <a:lnTo>
                    <a:pt x="3948" y="441"/>
                  </a:lnTo>
                  <a:lnTo>
                    <a:pt x="3912" y="425"/>
                  </a:lnTo>
                  <a:lnTo>
                    <a:pt x="3863" y="415"/>
                  </a:lnTo>
                  <a:lnTo>
                    <a:pt x="3806" y="408"/>
                  </a:lnTo>
                  <a:lnTo>
                    <a:pt x="3737" y="408"/>
                  </a:lnTo>
                  <a:lnTo>
                    <a:pt x="3737" y="408"/>
                  </a:lnTo>
                  <a:lnTo>
                    <a:pt x="3666" y="413"/>
                  </a:lnTo>
                  <a:lnTo>
                    <a:pt x="3601" y="420"/>
                  </a:lnTo>
                  <a:lnTo>
                    <a:pt x="3542" y="429"/>
                  </a:lnTo>
                  <a:lnTo>
                    <a:pt x="3488" y="435"/>
                  </a:lnTo>
                  <a:lnTo>
                    <a:pt x="3438" y="442"/>
                  </a:lnTo>
                  <a:lnTo>
                    <a:pt x="3390" y="448"/>
                  </a:lnTo>
                  <a:lnTo>
                    <a:pt x="3345" y="448"/>
                  </a:lnTo>
                  <a:lnTo>
                    <a:pt x="3298" y="442"/>
                  </a:lnTo>
                  <a:lnTo>
                    <a:pt x="3253" y="434"/>
                  </a:lnTo>
                  <a:lnTo>
                    <a:pt x="3207" y="416"/>
                  </a:lnTo>
                  <a:lnTo>
                    <a:pt x="3207" y="416"/>
                  </a:lnTo>
                  <a:lnTo>
                    <a:pt x="3151" y="397"/>
                  </a:lnTo>
                  <a:lnTo>
                    <a:pt x="3082" y="385"/>
                  </a:lnTo>
                  <a:lnTo>
                    <a:pt x="3003" y="377"/>
                  </a:lnTo>
                  <a:lnTo>
                    <a:pt x="2920" y="373"/>
                  </a:lnTo>
                  <a:lnTo>
                    <a:pt x="2833" y="373"/>
                  </a:lnTo>
                  <a:lnTo>
                    <a:pt x="2752" y="377"/>
                  </a:lnTo>
                  <a:lnTo>
                    <a:pt x="2676" y="380"/>
                  </a:lnTo>
                  <a:lnTo>
                    <a:pt x="2612" y="387"/>
                  </a:lnTo>
                  <a:lnTo>
                    <a:pt x="2564" y="392"/>
                  </a:lnTo>
                  <a:lnTo>
                    <a:pt x="2535" y="399"/>
                  </a:lnTo>
                  <a:lnTo>
                    <a:pt x="2535" y="399"/>
                  </a:lnTo>
                  <a:lnTo>
                    <a:pt x="2491" y="399"/>
                  </a:lnTo>
                  <a:lnTo>
                    <a:pt x="2405" y="387"/>
                  </a:lnTo>
                  <a:lnTo>
                    <a:pt x="2287" y="370"/>
                  </a:lnTo>
                  <a:lnTo>
                    <a:pt x="2149" y="346"/>
                  </a:lnTo>
                  <a:lnTo>
                    <a:pt x="1999" y="318"/>
                  </a:lnTo>
                  <a:lnTo>
                    <a:pt x="1847" y="289"/>
                  </a:lnTo>
                  <a:lnTo>
                    <a:pt x="1707" y="263"/>
                  </a:lnTo>
                  <a:lnTo>
                    <a:pt x="1586" y="239"/>
                  </a:lnTo>
                  <a:lnTo>
                    <a:pt x="1498" y="221"/>
                  </a:lnTo>
                  <a:lnTo>
                    <a:pt x="1449" y="213"/>
                  </a:lnTo>
                  <a:lnTo>
                    <a:pt x="1449" y="213"/>
                  </a:lnTo>
                  <a:lnTo>
                    <a:pt x="1439" y="211"/>
                  </a:lnTo>
                  <a:lnTo>
                    <a:pt x="1434" y="207"/>
                  </a:lnTo>
                  <a:lnTo>
                    <a:pt x="1434" y="206"/>
                  </a:lnTo>
                  <a:lnTo>
                    <a:pt x="1437" y="201"/>
                  </a:lnTo>
                  <a:lnTo>
                    <a:pt x="1444" y="197"/>
                  </a:lnTo>
                  <a:lnTo>
                    <a:pt x="1453" y="192"/>
                  </a:lnTo>
                  <a:lnTo>
                    <a:pt x="1462" y="187"/>
                  </a:lnTo>
                  <a:lnTo>
                    <a:pt x="1472" y="180"/>
                  </a:lnTo>
                  <a:lnTo>
                    <a:pt x="1481" y="173"/>
                  </a:lnTo>
                  <a:lnTo>
                    <a:pt x="1486" y="164"/>
                  </a:lnTo>
                  <a:lnTo>
                    <a:pt x="1486" y="164"/>
                  </a:lnTo>
                  <a:lnTo>
                    <a:pt x="1489" y="157"/>
                  </a:lnTo>
                  <a:lnTo>
                    <a:pt x="1487" y="150"/>
                  </a:lnTo>
                  <a:lnTo>
                    <a:pt x="1486" y="142"/>
                  </a:lnTo>
                  <a:lnTo>
                    <a:pt x="1482" y="135"/>
                  </a:lnTo>
                  <a:lnTo>
                    <a:pt x="1477" y="126"/>
                  </a:lnTo>
                  <a:lnTo>
                    <a:pt x="1474" y="119"/>
                  </a:lnTo>
                  <a:lnTo>
                    <a:pt x="1468" y="112"/>
                  </a:lnTo>
                  <a:lnTo>
                    <a:pt x="1463" y="107"/>
                  </a:lnTo>
                  <a:lnTo>
                    <a:pt x="1462" y="104"/>
                  </a:lnTo>
                  <a:lnTo>
                    <a:pt x="1460" y="104"/>
                  </a:lnTo>
                  <a:lnTo>
                    <a:pt x="1460" y="104"/>
                  </a:lnTo>
                  <a:lnTo>
                    <a:pt x="1460" y="97"/>
                  </a:lnTo>
                  <a:lnTo>
                    <a:pt x="1453" y="83"/>
                  </a:lnTo>
                  <a:lnTo>
                    <a:pt x="1441" y="62"/>
                  </a:lnTo>
                  <a:lnTo>
                    <a:pt x="1418" y="40"/>
                  </a:lnTo>
                  <a:lnTo>
                    <a:pt x="1382" y="19"/>
                  </a:lnTo>
                  <a:lnTo>
                    <a:pt x="1330" y="5"/>
                  </a:lnTo>
                  <a:lnTo>
                    <a:pt x="1261" y="0"/>
                  </a:lnTo>
                  <a:lnTo>
                    <a:pt x="1170" y="9"/>
                  </a:lnTo>
                  <a:lnTo>
                    <a:pt x="1055" y="35"/>
                  </a:lnTo>
                  <a:lnTo>
                    <a:pt x="912" y="81"/>
                  </a:lnTo>
                  <a:lnTo>
                    <a:pt x="912" y="81"/>
                  </a:lnTo>
                  <a:lnTo>
                    <a:pt x="857" y="100"/>
                  </a:lnTo>
                  <a:lnTo>
                    <a:pt x="808" y="116"/>
                  </a:lnTo>
                  <a:lnTo>
                    <a:pt x="765" y="126"/>
                  </a:lnTo>
                  <a:lnTo>
                    <a:pt x="727" y="133"/>
                  </a:lnTo>
                  <a:lnTo>
                    <a:pt x="694" y="138"/>
                  </a:lnTo>
                  <a:lnTo>
                    <a:pt x="665" y="140"/>
                  </a:lnTo>
                  <a:lnTo>
                    <a:pt x="639" y="142"/>
                  </a:lnTo>
                  <a:lnTo>
                    <a:pt x="615" y="142"/>
                  </a:lnTo>
                  <a:lnTo>
                    <a:pt x="592" y="142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49" y="145"/>
                  </a:lnTo>
                  <a:lnTo>
                    <a:pt x="528" y="145"/>
                  </a:lnTo>
                  <a:lnTo>
                    <a:pt x="508" y="147"/>
                  </a:lnTo>
                  <a:lnTo>
                    <a:pt x="490" y="147"/>
                  </a:lnTo>
                  <a:lnTo>
                    <a:pt x="473" y="149"/>
                  </a:lnTo>
                  <a:lnTo>
                    <a:pt x="459" y="149"/>
                  </a:lnTo>
                  <a:lnTo>
                    <a:pt x="447" y="149"/>
                  </a:lnTo>
                  <a:lnTo>
                    <a:pt x="439" y="149"/>
                  </a:lnTo>
                  <a:lnTo>
                    <a:pt x="433" y="149"/>
                  </a:lnTo>
                  <a:lnTo>
                    <a:pt x="432" y="149"/>
                  </a:lnTo>
                  <a:lnTo>
                    <a:pt x="432" y="149"/>
                  </a:lnTo>
                  <a:lnTo>
                    <a:pt x="425" y="152"/>
                  </a:lnTo>
                  <a:lnTo>
                    <a:pt x="404" y="161"/>
                  </a:lnTo>
                  <a:lnTo>
                    <a:pt x="373" y="175"/>
                  </a:lnTo>
                  <a:lnTo>
                    <a:pt x="337" y="194"/>
                  </a:lnTo>
                  <a:lnTo>
                    <a:pt x="293" y="220"/>
                  </a:lnTo>
                  <a:lnTo>
                    <a:pt x="250" y="251"/>
                  </a:lnTo>
                  <a:lnTo>
                    <a:pt x="207" y="287"/>
                  </a:lnTo>
                  <a:lnTo>
                    <a:pt x="167" y="328"/>
                  </a:lnTo>
                  <a:lnTo>
                    <a:pt x="136" y="375"/>
                  </a:lnTo>
                  <a:lnTo>
                    <a:pt x="114" y="427"/>
                  </a:lnTo>
                  <a:lnTo>
                    <a:pt x="114" y="427"/>
                  </a:lnTo>
                  <a:lnTo>
                    <a:pt x="109" y="439"/>
                  </a:lnTo>
                  <a:lnTo>
                    <a:pt x="102" y="458"/>
                  </a:lnTo>
                  <a:lnTo>
                    <a:pt x="91" y="480"/>
                  </a:lnTo>
                  <a:lnTo>
                    <a:pt x="81" y="508"/>
                  </a:lnTo>
                  <a:lnTo>
                    <a:pt x="69" y="539"/>
                  </a:lnTo>
                  <a:lnTo>
                    <a:pt x="57" y="570"/>
                  </a:lnTo>
                  <a:lnTo>
                    <a:pt x="46" y="603"/>
                  </a:lnTo>
                  <a:lnTo>
                    <a:pt x="38" y="636"/>
                  </a:lnTo>
                  <a:lnTo>
                    <a:pt x="31" y="669"/>
                  </a:lnTo>
                  <a:lnTo>
                    <a:pt x="27" y="698"/>
                  </a:lnTo>
                  <a:lnTo>
                    <a:pt x="27" y="698"/>
                  </a:lnTo>
                  <a:lnTo>
                    <a:pt x="22" y="760"/>
                  </a:lnTo>
                  <a:lnTo>
                    <a:pt x="19" y="822"/>
                  </a:lnTo>
                  <a:lnTo>
                    <a:pt x="15" y="881"/>
                  </a:lnTo>
                  <a:lnTo>
                    <a:pt x="12" y="936"/>
                  </a:lnTo>
                  <a:lnTo>
                    <a:pt x="8" y="988"/>
                  </a:lnTo>
                  <a:lnTo>
                    <a:pt x="5" y="1032"/>
                  </a:lnTo>
                  <a:lnTo>
                    <a:pt x="3" y="1070"/>
                  </a:lnTo>
                  <a:lnTo>
                    <a:pt x="1" y="1097"/>
                  </a:lnTo>
                  <a:lnTo>
                    <a:pt x="1" y="1114"/>
                  </a:lnTo>
                  <a:lnTo>
                    <a:pt x="0" y="1121"/>
                  </a:lnTo>
                  <a:lnTo>
                    <a:pt x="3706" y="1111"/>
                  </a:lnTo>
                  <a:lnTo>
                    <a:pt x="3706" y="1111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9" name="Freeform 69">
              <a:extLst>
                <a:ext uri="{FF2B5EF4-FFF2-40B4-BE49-F238E27FC236}">
                  <a16:creationId xmlns:a16="http://schemas.microsoft.com/office/drawing/2014/main" id="{925B650F-B4AC-8779-36B2-4E09A389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3363"/>
              <a:ext cx="1340" cy="334"/>
            </a:xfrm>
            <a:custGeom>
              <a:avLst/>
              <a:gdLst>
                <a:gd name="T0" fmla="*/ 240 w 2682"/>
                <a:gd name="T1" fmla="*/ 106 h 667"/>
                <a:gd name="T2" fmla="*/ 249 w 2682"/>
                <a:gd name="T3" fmla="*/ 104 h 667"/>
                <a:gd name="T4" fmla="*/ 271 w 2682"/>
                <a:gd name="T5" fmla="*/ 97 h 667"/>
                <a:gd name="T6" fmla="*/ 306 w 2682"/>
                <a:gd name="T7" fmla="*/ 88 h 667"/>
                <a:gd name="T8" fmla="*/ 347 w 2682"/>
                <a:gd name="T9" fmla="*/ 78 h 667"/>
                <a:gd name="T10" fmla="*/ 392 w 2682"/>
                <a:gd name="T11" fmla="*/ 68 h 667"/>
                <a:gd name="T12" fmla="*/ 441 w 2682"/>
                <a:gd name="T13" fmla="*/ 56 h 667"/>
                <a:gd name="T14" fmla="*/ 487 w 2682"/>
                <a:gd name="T15" fmla="*/ 45 h 667"/>
                <a:gd name="T16" fmla="*/ 527 w 2682"/>
                <a:gd name="T17" fmla="*/ 37 h 667"/>
                <a:gd name="T18" fmla="*/ 560 w 2682"/>
                <a:gd name="T19" fmla="*/ 31 h 667"/>
                <a:gd name="T20" fmla="*/ 581 w 2682"/>
                <a:gd name="T21" fmla="*/ 28 h 667"/>
                <a:gd name="T22" fmla="*/ 581 w 2682"/>
                <a:gd name="T23" fmla="*/ 28 h 667"/>
                <a:gd name="T24" fmla="*/ 593 w 2682"/>
                <a:gd name="T25" fmla="*/ 28 h 667"/>
                <a:gd name="T26" fmla="*/ 601 w 2682"/>
                <a:gd name="T27" fmla="*/ 28 h 667"/>
                <a:gd name="T28" fmla="*/ 608 w 2682"/>
                <a:gd name="T29" fmla="*/ 30 h 667"/>
                <a:gd name="T30" fmla="*/ 612 w 2682"/>
                <a:gd name="T31" fmla="*/ 31 h 667"/>
                <a:gd name="T32" fmla="*/ 613 w 2682"/>
                <a:gd name="T33" fmla="*/ 35 h 667"/>
                <a:gd name="T34" fmla="*/ 615 w 2682"/>
                <a:gd name="T35" fmla="*/ 37 h 667"/>
                <a:gd name="T36" fmla="*/ 613 w 2682"/>
                <a:gd name="T37" fmla="*/ 38 h 667"/>
                <a:gd name="T38" fmla="*/ 613 w 2682"/>
                <a:gd name="T39" fmla="*/ 40 h 667"/>
                <a:gd name="T40" fmla="*/ 613 w 2682"/>
                <a:gd name="T41" fmla="*/ 42 h 667"/>
                <a:gd name="T42" fmla="*/ 612 w 2682"/>
                <a:gd name="T43" fmla="*/ 42 h 667"/>
                <a:gd name="T44" fmla="*/ 612 w 2682"/>
                <a:gd name="T45" fmla="*/ 42 h 667"/>
                <a:gd name="T46" fmla="*/ 643 w 2682"/>
                <a:gd name="T47" fmla="*/ 38 h 667"/>
                <a:gd name="T48" fmla="*/ 728 w 2682"/>
                <a:gd name="T49" fmla="*/ 30 h 667"/>
                <a:gd name="T50" fmla="*/ 862 w 2682"/>
                <a:gd name="T51" fmla="*/ 18 h 667"/>
                <a:gd name="T52" fmla="*/ 1039 w 2682"/>
                <a:gd name="T53" fmla="*/ 7 h 667"/>
                <a:gd name="T54" fmla="*/ 1251 w 2682"/>
                <a:gd name="T55" fmla="*/ 0 h 667"/>
                <a:gd name="T56" fmla="*/ 1491 w 2682"/>
                <a:gd name="T57" fmla="*/ 0 h 667"/>
                <a:gd name="T58" fmla="*/ 1752 w 2682"/>
                <a:gd name="T59" fmla="*/ 9 h 667"/>
                <a:gd name="T60" fmla="*/ 2029 w 2682"/>
                <a:gd name="T61" fmla="*/ 31 h 667"/>
                <a:gd name="T62" fmla="*/ 2314 w 2682"/>
                <a:gd name="T63" fmla="*/ 69 h 667"/>
                <a:gd name="T64" fmla="*/ 2599 w 2682"/>
                <a:gd name="T65" fmla="*/ 125 h 667"/>
                <a:gd name="T66" fmla="*/ 2599 w 2682"/>
                <a:gd name="T67" fmla="*/ 125 h 667"/>
                <a:gd name="T68" fmla="*/ 2642 w 2682"/>
                <a:gd name="T69" fmla="*/ 151 h 667"/>
                <a:gd name="T70" fmla="*/ 2668 w 2682"/>
                <a:gd name="T71" fmla="*/ 197 h 667"/>
                <a:gd name="T72" fmla="*/ 2680 w 2682"/>
                <a:gd name="T73" fmla="*/ 261 h 667"/>
                <a:gd name="T74" fmla="*/ 2682 w 2682"/>
                <a:gd name="T75" fmla="*/ 334 h 667"/>
                <a:gd name="T76" fmla="*/ 2675 w 2682"/>
                <a:gd name="T77" fmla="*/ 411 h 667"/>
                <a:gd name="T78" fmla="*/ 2664 w 2682"/>
                <a:gd name="T79" fmla="*/ 489 h 667"/>
                <a:gd name="T80" fmla="*/ 2649 w 2682"/>
                <a:gd name="T81" fmla="*/ 558 h 667"/>
                <a:gd name="T82" fmla="*/ 2637 w 2682"/>
                <a:gd name="T83" fmla="*/ 615 h 667"/>
                <a:gd name="T84" fmla="*/ 2626 w 2682"/>
                <a:gd name="T85" fmla="*/ 653 h 667"/>
                <a:gd name="T86" fmla="*/ 2621 w 2682"/>
                <a:gd name="T87" fmla="*/ 667 h 667"/>
                <a:gd name="T88" fmla="*/ 0 w 2682"/>
                <a:gd name="T89" fmla="*/ 662 h 667"/>
                <a:gd name="T90" fmla="*/ 240 w 2682"/>
                <a:gd name="T91" fmla="*/ 106 h 667"/>
                <a:gd name="T92" fmla="*/ 240 w 2682"/>
                <a:gd name="T93" fmla="*/ 106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82" h="667">
                  <a:moveTo>
                    <a:pt x="240" y="106"/>
                  </a:moveTo>
                  <a:lnTo>
                    <a:pt x="249" y="104"/>
                  </a:lnTo>
                  <a:lnTo>
                    <a:pt x="271" y="97"/>
                  </a:lnTo>
                  <a:lnTo>
                    <a:pt x="306" y="88"/>
                  </a:lnTo>
                  <a:lnTo>
                    <a:pt x="347" y="78"/>
                  </a:lnTo>
                  <a:lnTo>
                    <a:pt x="392" y="68"/>
                  </a:lnTo>
                  <a:lnTo>
                    <a:pt x="441" y="56"/>
                  </a:lnTo>
                  <a:lnTo>
                    <a:pt x="487" y="45"/>
                  </a:lnTo>
                  <a:lnTo>
                    <a:pt x="527" y="37"/>
                  </a:lnTo>
                  <a:lnTo>
                    <a:pt x="560" y="31"/>
                  </a:lnTo>
                  <a:lnTo>
                    <a:pt x="581" y="28"/>
                  </a:lnTo>
                  <a:lnTo>
                    <a:pt x="581" y="28"/>
                  </a:lnTo>
                  <a:lnTo>
                    <a:pt x="593" y="28"/>
                  </a:lnTo>
                  <a:lnTo>
                    <a:pt x="601" y="28"/>
                  </a:lnTo>
                  <a:lnTo>
                    <a:pt x="608" y="30"/>
                  </a:lnTo>
                  <a:lnTo>
                    <a:pt x="612" y="31"/>
                  </a:lnTo>
                  <a:lnTo>
                    <a:pt x="613" y="35"/>
                  </a:lnTo>
                  <a:lnTo>
                    <a:pt x="615" y="37"/>
                  </a:lnTo>
                  <a:lnTo>
                    <a:pt x="613" y="38"/>
                  </a:lnTo>
                  <a:lnTo>
                    <a:pt x="613" y="40"/>
                  </a:lnTo>
                  <a:lnTo>
                    <a:pt x="613" y="42"/>
                  </a:lnTo>
                  <a:lnTo>
                    <a:pt x="612" y="42"/>
                  </a:lnTo>
                  <a:lnTo>
                    <a:pt x="612" y="42"/>
                  </a:lnTo>
                  <a:lnTo>
                    <a:pt x="643" y="38"/>
                  </a:lnTo>
                  <a:lnTo>
                    <a:pt x="728" y="30"/>
                  </a:lnTo>
                  <a:lnTo>
                    <a:pt x="862" y="18"/>
                  </a:lnTo>
                  <a:lnTo>
                    <a:pt x="1039" y="7"/>
                  </a:lnTo>
                  <a:lnTo>
                    <a:pt x="1251" y="0"/>
                  </a:lnTo>
                  <a:lnTo>
                    <a:pt x="1491" y="0"/>
                  </a:lnTo>
                  <a:lnTo>
                    <a:pt x="1752" y="9"/>
                  </a:lnTo>
                  <a:lnTo>
                    <a:pt x="2029" y="31"/>
                  </a:lnTo>
                  <a:lnTo>
                    <a:pt x="2314" y="69"/>
                  </a:lnTo>
                  <a:lnTo>
                    <a:pt x="2599" y="125"/>
                  </a:lnTo>
                  <a:lnTo>
                    <a:pt x="2599" y="125"/>
                  </a:lnTo>
                  <a:lnTo>
                    <a:pt x="2642" y="151"/>
                  </a:lnTo>
                  <a:lnTo>
                    <a:pt x="2668" y="197"/>
                  </a:lnTo>
                  <a:lnTo>
                    <a:pt x="2680" y="261"/>
                  </a:lnTo>
                  <a:lnTo>
                    <a:pt x="2682" y="334"/>
                  </a:lnTo>
                  <a:lnTo>
                    <a:pt x="2675" y="411"/>
                  </a:lnTo>
                  <a:lnTo>
                    <a:pt x="2664" y="489"/>
                  </a:lnTo>
                  <a:lnTo>
                    <a:pt x="2649" y="558"/>
                  </a:lnTo>
                  <a:lnTo>
                    <a:pt x="2637" y="615"/>
                  </a:lnTo>
                  <a:lnTo>
                    <a:pt x="2626" y="653"/>
                  </a:lnTo>
                  <a:lnTo>
                    <a:pt x="2621" y="667"/>
                  </a:lnTo>
                  <a:lnTo>
                    <a:pt x="0" y="662"/>
                  </a:lnTo>
                  <a:lnTo>
                    <a:pt x="240" y="106"/>
                  </a:lnTo>
                  <a:lnTo>
                    <a:pt x="240" y="106"/>
                  </a:lnTo>
                  <a:close/>
                </a:path>
              </a:pathLst>
            </a:custGeom>
            <a:solidFill>
              <a:srgbClr val="5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0" name="Freeform 70">
              <a:extLst>
                <a:ext uri="{FF2B5EF4-FFF2-40B4-BE49-F238E27FC236}">
                  <a16:creationId xmlns:a16="http://schemas.microsoft.com/office/drawing/2014/main" id="{849D7BAD-070D-D69B-5D29-86ED1AD5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889"/>
              <a:ext cx="880" cy="976"/>
            </a:xfrm>
            <a:custGeom>
              <a:avLst/>
              <a:gdLst>
                <a:gd name="T0" fmla="*/ 1747 w 1761"/>
                <a:gd name="T1" fmla="*/ 1778 h 1952"/>
                <a:gd name="T2" fmla="*/ 1650 w 1761"/>
                <a:gd name="T3" fmla="*/ 1698 h 1952"/>
                <a:gd name="T4" fmla="*/ 1495 w 1761"/>
                <a:gd name="T5" fmla="*/ 1579 h 1952"/>
                <a:gd name="T6" fmla="*/ 1317 w 1761"/>
                <a:gd name="T7" fmla="*/ 1444 h 1952"/>
                <a:gd name="T8" fmla="*/ 1158 w 1761"/>
                <a:gd name="T9" fmla="*/ 1320 h 1952"/>
                <a:gd name="T10" fmla="*/ 1099 w 1761"/>
                <a:gd name="T11" fmla="*/ 1268 h 1952"/>
                <a:gd name="T12" fmla="*/ 1004 w 1761"/>
                <a:gd name="T13" fmla="*/ 1185 h 1952"/>
                <a:gd name="T14" fmla="*/ 907 w 1761"/>
                <a:gd name="T15" fmla="*/ 1101 h 1952"/>
                <a:gd name="T16" fmla="*/ 810 w 1761"/>
                <a:gd name="T17" fmla="*/ 1014 h 1952"/>
                <a:gd name="T18" fmla="*/ 717 w 1761"/>
                <a:gd name="T19" fmla="*/ 926 h 1952"/>
                <a:gd name="T20" fmla="*/ 632 w 1761"/>
                <a:gd name="T21" fmla="*/ 836 h 1952"/>
                <a:gd name="T22" fmla="*/ 560 w 1761"/>
                <a:gd name="T23" fmla="*/ 752 h 1952"/>
                <a:gd name="T24" fmla="*/ 429 w 1761"/>
                <a:gd name="T25" fmla="*/ 586 h 1952"/>
                <a:gd name="T26" fmla="*/ 315 w 1761"/>
                <a:gd name="T27" fmla="*/ 434 h 1952"/>
                <a:gd name="T28" fmla="*/ 225 w 1761"/>
                <a:gd name="T29" fmla="*/ 308 h 1952"/>
                <a:gd name="T30" fmla="*/ 161 w 1761"/>
                <a:gd name="T31" fmla="*/ 221 h 1952"/>
                <a:gd name="T32" fmla="*/ 140 w 1761"/>
                <a:gd name="T33" fmla="*/ 197 h 1952"/>
                <a:gd name="T34" fmla="*/ 121 w 1761"/>
                <a:gd name="T35" fmla="*/ 168 h 1952"/>
                <a:gd name="T36" fmla="*/ 99 w 1761"/>
                <a:gd name="T37" fmla="*/ 126 h 1952"/>
                <a:gd name="T38" fmla="*/ 76 w 1761"/>
                <a:gd name="T39" fmla="*/ 78 h 1952"/>
                <a:gd name="T40" fmla="*/ 52 w 1761"/>
                <a:gd name="T41" fmla="*/ 35 h 1952"/>
                <a:gd name="T42" fmla="*/ 29 w 1761"/>
                <a:gd name="T43" fmla="*/ 5 h 1952"/>
                <a:gd name="T44" fmla="*/ 21 w 1761"/>
                <a:gd name="T45" fmla="*/ 0 h 1952"/>
                <a:gd name="T46" fmla="*/ 10 w 1761"/>
                <a:gd name="T47" fmla="*/ 4 h 1952"/>
                <a:gd name="T48" fmla="*/ 3 w 1761"/>
                <a:gd name="T49" fmla="*/ 17 h 1952"/>
                <a:gd name="T50" fmla="*/ 2 w 1761"/>
                <a:gd name="T51" fmla="*/ 36 h 1952"/>
                <a:gd name="T52" fmla="*/ 0 w 1761"/>
                <a:gd name="T53" fmla="*/ 54 h 1952"/>
                <a:gd name="T54" fmla="*/ 0 w 1761"/>
                <a:gd name="T55" fmla="*/ 59 h 1952"/>
                <a:gd name="T56" fmla="*/ 7 w 1761"/>
                <a:gd name="T57" fmla="*/ 78 h 1952"/>
                <a:gd name="T58" fmla="*/ 22 w 1761"/>
                <a:gd name="T59" fmla="*/ 112 h 1952"/>
                <a:gd name="T60" fmla="*/ 45 w 1761"/>
                <a:gd name="T61" fmla="*/ 157 h 1952"/>
                <a:gd name="T62" fmla="*/ 66 w 1761"/>
                <a:gd name="T63" fmla="*/ 201 h 1952"/>
                <a:gd name="T64" fmla="*/ 81 w 1761"/>
                <a:gd name="T65" fmla="*/ 232 h 1952"/>
                <a:gd name="T66" fmla="*/ 105 w 1761"/>
                <a:gd name="T67" fmla="*/ 280 h 1952"/>
                <a:gd name="T68" fmla="*/ 175 w 1761"/>
                <a:gd name="T69" fmla="*/ 394 h 1952"/>
                <a:gd name="T70" fmla="*/ 263 w 1761"/>
                <a:gd name="T71" fmla="*/ 522 h 1952"/>
                <a:gd name="T72" fmla="*/ 356 w 1761"/>
                <a:gd name="T73" fmla="*/ 650 h 1952"/>
                <a:gd name="T74" fmla="*/ 446 w 1761"/>
                <a:gd name="T75" fmla="*/ 764 h 1952"/>
                <a:gd name="T76" fmla="*/ 487 w 1761"/>
                <a:gd name="T77" fmla="*/ 812 h 1952"/>
                <a:gd name="T78" fmla="*/ 591 w 1761"/>
                <a:gd name="T79" fmla="*/ 931 h 1952"/>
                <a:gd name="T80" fmla="*/ 708 w 1761"/>
                <a:gd name="T81" fmla="*/ 1064 h 1952"/>
                <a:gd name="T82" fmla="*/ 819 w 1761"/>
                <a:gd name="T83" fmla="*/ 1189 h 1952"/>
                <a:gd name="T84" fmla="*/ 909 w 1761"/>
                <a:gd name="T85" fmla="*/ 1287 h 1952"/>
                <a:gd name="T86" fmla="*/ 956 w 1761"/>
                <a:gd name="T87" fmla="*/ 1337 h 1952"/>
                <a:gd name="T88" fmla="*/ 1054 w 1761"/>
                <a:gd name="T89" fmla="*/ 1431 h 1952"/>
                <a:gd name="T90" fmla="*/ 1239 w 1761"/>
                <a:gd name="T91" fmla="*/ 1607 h 1952"/>
                <a:gd name="T92" fmla="*/ 1403 w 1761"/>
                <a:gd name="T93" fmla="*/ 1757 h 1952"/>
                <a:gd name="T94" fmla="*/ 1540 w 1761"/>
                <a:gd name="T95" fmla="*/ 1873 h 1952"/>
                <a:gd name="T96" fmla="*/ 1645 w 1761"/>
                <a:gd name="T97" fmla="*/ 1940 h 1952"/>
                <a:gd name="T98" fmla="*/ 1685 w 1761"/>
                <a:gd name="T99" fmla="*/ 1952 h 1952"/>
                <a:gd name="T100" fmla="*/ 1705 w 1761"/>
                <a:gd name="T101" fmla="*/ 1949 h 1952"/>
                <a:gd name="T102" fmla="*/ 1723 w 1761"/>
                <a:gd name="T103" fmla="*/ 1928 h 1952"/>
                <a:gd name="T104" fmla="*/ 1738 w 1761"/>
                <a:gd name="T105" fmla="*/ 1895 h 1952"/>
                <a:gd name="T106" fmla="*/ 1750 w 1761"/>
                <a:gd name="T107" fmla="*/ 1850 h 1952"/>
                <a:gd name="T108" fmla="*/ 1761 w 1761"/>
                <a:gd name="T109" fmla="*/ 1793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1" h="1952">
                  <a:moveTo>
                    <a:pt x="1761" y="1793"/>
                  </a:moveTo>
                  <a:lnTo>
                    <a:pt x="1747" y="1778"/>
                  </a:lnTo>
                  <a:lnTo>
                    <a:pt x="1709" y="1745"/>
                  </a:lnTo>
                  <a:lnTo>
                    <a:pt x="1650" y="1698"/>
                  </a:lnTo>
                  <a:lnTo>
                    <a:pt x="1578" y="1643"/>
                  </a:lnTo>
                  <a:lnTo>
                    <a:pt x="1495" y="1579"/>
                  </a:lnTo>
                  <a:lnTo>
                    <a:pt x="1407" y="1512"/>
                  </a:lnTo>
                  <a:lnTo>
                    <a:pt x="1317" y="1444"/>
                  </a:lnTo>
                  <a:lnTo>
                    <a:pt x="1234" y="1379"/>
                  </a:lnTo>
                  <a:lnTo>
                    <a:pt x="1158" y="1320"/>
                  </a:lnTo>
                  <a:lnTo>
                    <a:pt x="1099" y="1268"/>
                  </a:lnTo>
                  <a:lnTo>
                    <a:pt x="1099" y="1268"/>
                  </a:lnTo>
                  <a:lnTo>
                    <a:pt x="1052" y="1227"/>
                  </a:lnTo>
                  <a:lnTo>
                    <a:pt x="1004" y="1185"/>
                  </a:lnTo>
                  <a:lnTo>
                    <a:pt x="956" y="1142"/>
                  </a:lnTo>
                  <a:lnTo>
                    <a:pt x="907" y="1101"/>
                  </a:lnTo>
                  <a:lnTo>
                    <a:pt x="859" y="1058"/>
                  </a:lnTo>
                  <a:lnTo>
                    <a:pt x="810" y="1014"/>
                  </a:lnTo>
                  <a:lnTo>
                    <a:pt x="764" y="971"/>
                  </a:lnTo>
                  <a:lnTo>
                    <a:pt x="717" y="926"/>
                  </a:lnTo>
                  <a:lnTo>
                    <a:pt x="674" y="881"/>
                  </a:lnTo>
                  <a:lnTo>
                    <a:pt x="632" y="836"/>
                  </a:lnTo>
                  <a:lnTo>
                    <a:pt x="632" y="836"/>
                  </a:lnTo>
                  <a:lnTo>
                    <a:pt x="560" y="752"/>
                  </a:lnTo>
                  <a:lnTo>
                    <a:pt x="492" y="667"/>
                  </a:lnTo>
                  <a:lnTo>
                    <a:pt x="429" y="586"/>
                  </a:lnTo>
                  <a:lnTo>
                    <a:pt x="370" y="508"/>
                  </a:lnTo>
                  <a:lnTo>
                    <a:pt x="315" y="434"/>
                  </a:lnTo>
                  <a:lnTo>
                    <a:pt x="266" y="366"/>
                  </a:lnTo>
                  <a:lnTo>
                    <a:pt x="225" y="308"/>
                  </a:lnTo>
                  <a:lnTo>
                    <a:pt x="188" y="259"/>
                  </a:lnTo>
                  <a:lnTo>
                    <a:pt x="161" y="221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30" y="185"/>
                  </a:lnTo>
                  <a:lnTo>
                    <a:pt x="121" y="168"/>
                  </a:lnTo>
                  <a:lnTo>
                    <a:pt x="111" y="149"/>
                  </a:lnTo>
                  <a:lnTo>
                    <a:pt x="99" y="126"/>
                  </a:lnTo>
                  <a:lnTo>
                    <a:pt x="88" y="102"/>
                  </a:lnTo>
                  <a:lnTo>
                    <a:pt x="76" y="78"/>
                  </a:lnTo>
                  <a:lnTo>
                    <a:pt x="64" y="55"/>
                  </a:lnTo>
                  <a:lnTo>
                    <a:pt x="52" y="35"/>
                  </a:lnTo>
                  <a:lnTo>
                    <a:pt x="40" y="1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7" y="9"/>
                  </a:lnTo>
                  <a:lnTo>
                    <a:pt x="3" y="17"/>
                  </a:lnTo>
                  <a:lnTo>
                    <a:pt x="2" y="26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6"/>
                  </a:lnTo>
                  <a:lnTo>
                    <a:pt x="7" y="78"/>
                  </a:lnTo>
                  <a:lnTo>
                    <a:pt x="14" y="93"/>
                  </a:lnTo>
                  <a:lnTo>
                    <a:pt x="22" y="112"/>
                  </a:lnTo>
                  <a:lnTo>
                    <a:pt x="33" y="135"/>
                  </a:lnTo>
                  <a:lnTo>
                    <a:pt x="45" y="157"/>
                  </a:lnTo>
                  <a:lnTo>
                    <a:pt x="55" y="180"/>
                  </a:lnTo>
                  <a:lnTo>
                    <a:pt x="66" y="201"/>
                  </a:lnTo>
                  <a:lnTo>
                    <a:pt x="74" y="218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105" y="280"/>
                  </a:lnTo>
                  <a:lnTo>
                    <a:pt x="137" y="334"/>
                  </a:lnTo>
                  <a:lnTo>
                    <a:pt x="175" y="394"/>
                  </a:lnTo>
                  <a:lnTo>
                    <a:pt x="218" y="458"/>
                  </a:lnTo>
                  <a:lnTo>
                    <a:pt x="263" y="522"/>
                  </a:lnTo>
                  <a:lnTo>
                    <a:pt x="309" y="588"/>
                  </a:lnTo>
                  <a:lnTo>
                    <a:pt x="356" y="650"/>
                  </a:lnTo>
                  <a:lnTo>
                    <a:pt x="403" y="710"/>
                  </a:lnTo>
                  <a:lnTo>
                    <a:pt x="446" y="764"/>
                  </a:lnTo>
                  <a:lnTo>
                    <a:pt x="487" y="812"/>
                  </a:lnTo>
                  <a:lnTo>
                    <a:pt x="487" y="812"/>
                  </a:lnTo>
                  <a:lnTo>
                    <a:pt x="536" y="869"/>
                  </a:lnTo>
                  <a:lnTo>
                    <a:pt x="591" y="931"/>
                  </a:lnTo>
                  <a:lnTo>
                    <a:pt x="648" y="997"/>
                  </a:lnTo>
                  <a:lnTo>
                    <a:pt x="708" y="1064"/>
                  </a:lnTo>
                  <a:lnTo>
                    <a:pt x="765" y="1128"/>
                  </a:lnTo>
                  <a:lnTo>
                    <a:pt x="819" y="1189"/>
                  </a:lnTo>
                  <a:lnTo>
                    <a:pt x="867" y="1242"/>
                  </a:lnTo>
                  <a:lnTo>
                    <a:pt x="909" y="1287"/>
                  </a:lnTo>
                  <a:lnTo>
                    <a:pt x="938" y="1318"/>
                  </a:lnTo>
                  <a:lnTo>
                    <a:pt x="956" y="1337"/>
                  </a:lnTo>
                  <a:lnTo>
                    <a:pt x="956" y="1337"/>
                  </a:lnTo>
                  <a:lnTo>
                    <a:pt x="1054" y="1431"/>
                  </a:lnTo>
                  <a:lnTo>
                    <a:pt x="1149" y="1522"/>
                  </a:lnTo>
                  <a:lnTo>
                    <a:pt x="1239" y="1607"/>
                  </a:lnTo>
                  <a:lnTo>
                    <a:pt x="1324" y="1686"/>
                  </a:lnTo>
                  <a:lnTo>
                    <a:pt x="1403" y="1757"/>
                  </a:lnTo>
                  <a:lnTo>
                    <a:pt x="1476" y="1819"/>
                  </a:lnTo>
                  <a:lnTo>
                    <a:pt x="1540" y="1873"/>
                  </a:lnTo>
                  <a:lnTo>
                    <a:pt x="1597" y="1913"/>
                  </a:lnTo>
                  <a:lnTo>
                    <a:pt x="1645" y="1940"/>
                  </a:lnTo>
                  <a:lnTo>
                    <a:pt x="1685" y="1952"/>
                  </a:lnTo>
                  <a:lnTo>
                    <a:pt x="1685" y="1952"/>
                  </a:lnTo>
                  <a:lnTo>
                    <a:pt x="1695" y="1952"/>
                  </a:lnTo>
                  <a:lnTo>
                    <a:pt x="1705" y="1949"/>
                  </a:lnTo>
                  <a:lnTo>
                    <a:pt x="1714" y="1940"/>
                  </a:lnTo>
                  <a:lnTo>
                    <a:pt x="1723" y="1928"/>
                  </a:lnTo>
                  <a:lnTo>
                    <a:pt x="1731" y="1914"/>
                  </a:lnTo>
                  <a:lnTo>
                    <a:pt x="1738" y="1895"/>
                  </a:lnTo>
                  <a:lnTo>
                    <a:pt x="1745" y="1875"/>
                  </a:lnTo>
                  <a:lnTo>
                    <a:pt x="1750" y="1850"/>
                  </a:lnTo>
                  <a:lnTo>
                    <a:pt x="1756" y="1823"/>
                  </a:lnTo>
                  <a:lnTo>
                    <a:pt x="1761" y="1793"/>
                  </a:lnTo>
                  <a:lnTo>
                    <a:pt x="1761" y="1793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1" name="Freeform 71">
              <a:extLst>
                <a:ext uri="{FF2B5EF4-FFF2-40B4-BE49-F238E27FC236}">
                  <a16:creationId xmlns:a16="http://schemas.microsoft.com/office/drawing/2014/main" id="{BBE433EB-0878-B674-DEDE-25706A9F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723"/>
              <a:ext cx="923" cy="1142"/>
            </a:xfrm>
            <a:custGeom>
              <a:avLst/>
              <a:gdLst>
                <a:gd name="T0" fmla="*/ 1830 w 1845"/>
                <a:gd name="T1" fmla="*/ 1051 h 2284"/>
                <a:gd name="T2" fmla="*/ 1723 w 1845"/>
                <a:gd name="T3" fmla="*/ 971 h 2284"/>
                <a:gd name="T4" fmla="*/ 1557 w 1845"/>
                <a:gd name="T5" fmla="*/ 847 h 2284"/>
                <a:gd name="T6" fmla="*/ 1375 w 1845"/>
                <a:gd name="T7" fmla="*/ 714 h 2284"/>
                <a:gd name="T8" fmla="*/ 1228 w 1845"/>
                <a:gd name="T9" fmla="*/ 609 h 2284"/>
                <a:gd name="T10" fmla="*/ 1183 w 1845"/>
                <a:gd name="T11" fmla="*/ 578 h 2284"/>
                <a:gd name="T12" fmla="*/ 1083 w 1845"/>
                <a:gd name="T13" fmla="*/ 503 h 2284"/>
                <a:gd name="T14" fmla="*/ 938 w 1845"/>
                <a:gd name="T15" fmla="*/ 386 h 2284"/>
                <a:gd name="T16" fmla="*/ 777 w 1845"/>
                <a:gd name="T17" fmla="*/ 251 h 2284"/>
                <a:gd name="T18" fmla="*/ 631 w 1845"/>
                <a:gd name="T19" fmla="*/ 120 h 2284"/>
                <a:gd name="T20" fmla="*/ 527 w 1845"/>
                <a:gd name="T21" fmla="*/ 21 h 2284"/>
                <a:gd name="T22" fmla="*/ 491 w 1845"/>
                <a:gd name="T23" fmla="*/ 0 h 2284"/>
                <a:gd name="T24" fmla="*/ 390 w 1845"/>
                <a:gd name="T25" fmla="*/ 16 h 2284"/>
                <a:gd name="T26" fmla="*/ 269 w 1845"/>
                <a:gd name="T27" fmla="*/ 85 h 2284"/>
                <a:gd name="T28" fmla="*/ 147 w 1845"/>
                <a:gd name="T29" fmla="*/ 180 h 2284"/>
                <a:gd name="T30" fmla="*/ 45 w 1845"/>
                <a:gd name="T31" fmla="*/ 279 h 2284"/>
                <a:gd name="T32" fmla="*/ 8 w 1845"/>
                <a:gd name="T33" fmla="*/ 320 h 2284"/>
                <a:gd name="T34" fmla="*/ 0 w 1845"/>
                <a:gd name="T35" fmla="*/ 343 h 2284"/>
                <a:gd name="T36" fmla="*/ 2 w 1845"/>
                <a:gd name="T37" fmla="*/ 367 h 2284"/>
                <a:gd name="T38" fmla="*/ 8 w 1845"/>
                <a:gd name="T39" fmla="*/ 387 h 2284"/>
                <a:gd name="T40" fmla="*/ 17 w 1845"/>
                <a:gd name="T41" fmla="*/ 403 h 2284"/>
                <a:gd name="T42" fmla="*/ 21 w 1845"/>
                <a:gd name="T43" fmla="*/ 410 h 2284"/>
                <a:gd name="T44" fmla="*/ 22 w 1845"/>
                <a:gd name="T45" fmla="*/ 415 h 2284"/>
                <a:gd name="T46" fmla="*/ 41 w 1845"/>
                <a:gd name="T47" fmla="*/ 458 h 2284"/>
                <a:gd name="T48" fmla="*/ 76 w 1845"/>
                <a:gd name="T49" fmla="*/ 534 h 2284"/>
                <a:gd name="T50" fmla="*/ 126 w 1845"/>
                <a:gd name="T51" fmla="*/ 635 h 2284"/>
                <a:gd name="T52" fmla="*/ 190 w 1845"/>
                <a:gd name="T53" fmla="*/ 750 h 2284"/>
                <a:gd name="T54" fmla="*/ 226 w 1845"/>
                <a:gd name="T55" fmla="*/ 811 h 2284"/>
                <a:gd name="T56" fmla="*/ 288 w 1845"/>
                <a:gd name="T57" fmla="*/ 906 h 2284"/>
                <a:gd name="T58" fmla="*/ 356 w 1845"/>
                <a:gd name="T59" fmla="*/ 999 h 2284"/>
                <a:gd name="T60" fmla="*/ 425 w 1845"/>
                <a:gd name="T61" fmla="*/ 1085 h 2284"/>
                <a:gd name="T62" fmla="*/ 491 w 1845"/>
                <a:gd name="T63" fmla="*/ 1163 h 2284"/>
                <a:gd name="T64" fmla="*/ 549 w 1845"/>
                <a:gd name="T65" fmla="*/ 1229 h 2284"/>
                <a:gd name="T66" fmla="*/ 632 w 1845"/>
                <a:gd name="T67" fmla="*/ 1317 h 2284"/>
                <a:gd name="T68" fmla="*/ 872 w 1845"/>
                <a:gd name="T69" fmla="*/ 1561 h 2284"/>
                <a:gd name="T70" fmla="*/ 1163 w 1845"/>
                <a:gd name="T71" fmla="*/ 1840 h 2284"/>
                <a:gd name="T72" fmla="*/ 1446 w 1845"/>
                <a:gd name="T73" fmla="*/ 2093 h 2284"/>
                <a:gd name="T74" fmla="*/ 1662 w 1845"/>
                <a:gd name="T75" fmla="*/ 2257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45" h="2284">
                  <a:moveTo>
                    <a:pt x="1845" y="1063"/>
                  </a:moveTo>
                  <a:lnTo>
                    <a:pt x="1830" y="1051"/>
                  </a:lnTo>
                  <a:lnTo>
                    <a:pt x="1786" y="1018"/>
                  </a:lnTo>
                  <a:lnTo>
                    <a:pt x="1723" y="971"/>
                  </a:lnTo>
                  <a:lnTo>
                    <a:pt x="1645" y="913"/>
                  </a:lnTo>
                  <a:lnTo>
                    <a:pt x="1557" y="847"/>
                  </a:lnTo>
                  <a:lnTo>
                    <a:pt x="1465" y="780"/>
                  </a:lnTo>
                  <a:lnTo>
                    <a:pt x="1375" y="714"/>
                  </a:lnTo>
                  <a:lnTo>
                    <a:pt x="1296" y="655"/>
                  </a:lnTo>
                  <a:lnTo>
                    <a:pt x="1228" y="609"/>
                  </a:lnTo>
                  <a:lnTo>
                    <a:pt x="1183" y="578"/>
                  </a:lnTo>
                  <a:lnTo>
                    <a:pt x="1183" y="578"/>
                  </a:lnTo>
                  <a:lnTo>
                    <a:pt x="1140" y="546"/>
                  </a:lnTo>
                  <a:lnTo>
                    <a:pt x="1083" y="503"/>
                  </a:lnTo>
                  <a:lnTo>
                    <a:pt x="1014" y="448"/>
                  </a:lnTo>
                  <a:lnTo>
                    <a:pt x="938" y="386"/>
                  </a:lnTo>
                  <a:lnTo>
                    <a:pt x="859" y="318"/>
                  </a:lnTo>
                  <a:lnTo>
                    <a:pt x="777" y="251"/>
                  </a:lnTo>
                  <a:lnTo>
                    <a:pt x="701" y="184"/>
                  </a:lnTo>
                  <a:lnTo>
                    <a:pt x="631" y="120"/>
                  </a:lnTo>
                  <a:lnTo>
                    <a:pt x="572" y="64"/>
                  </a:lnTo>
                  <a:lnTo>
                    <a:pt x="527" y="21"/>
                  </a:lnTo>
                  <a:lnTo>
                    <a:pt x="527" y="21"/>
                  </a:lnTo>
                  <a:lnTo>
                    <a:pt x="491" y="0"/>
                  </a:lnTo>
                  <a:lnTo>
                    <a:pt x="444" y="0"/>
                  </a:lnTo>
                  <a:lnTo>
                    <a:pt x="390" y="16"/>
                  </a:lnTo>
                  <a:lnTo>
                    <a:pt x="332" y="45"/>
                  </a:lnTo>
                  <a:lnTo>
                    <a:pt x="269" y="85"/>
                  </a:lnTo>
                  <a:lnTo>
                    <a:pt x="207" y="130"/>
                  </a:lnTo>
                  <a:lnTo>
                    <a:pt x="147" y="180"/>
                  </a:lnTo>
                  <a:lnTo>
                    <a:pt x="93" y="230"/>
                  </a:lnTo>
                  <a:lnTo>
                    <a:pt x="45" y="279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3" y="33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2" y="367"/>
                  </a:lnTo>
                  <a:lnTo>
                    <a:pt x="5" y="377"/>
                  </a:lnTo>
                  <a:lnTo>
                    <a:pt x="8" y="387"/>
                  </a:lnTo>
                  <a:lnTo>
                    <a:pt x="14" y="396"/>
                  </a:lnTo>
                  <a:lnTo>
                    <a:pt x="17" y="403"/>
                  </a:lnTo>
                  <a:lnTo>
                    <a:pt x="19" y="408"/>
                  </a:lnTo>
                  <a:lnTo>
                    <a:pt x="21" y="410"/>
                  </a:lnTo>
                  <a:lnTo>
                    <a:pt x="21" y="410"/>
                  </a:lnTo>
                  <a:lnTo>
                    <a:pt x="22" y="415"/>
                  </a:lnTo>
                  <a:lnTo>
                    <a:pt x="29" y="432"/>
                  </a:lnTo>
                  <a:lnTo>
                    <a:pt x="41" y="458"/>
                  </a:lnTo>
                  <a:lnTo>
                    <a:pt x="57" y="493"/>
                  </a:lnTo>
                  <a:lnTo>
                    <a:pt x="76" y="534"/>
                  </a:lnTo>
                  <a:lnTo>
                    <a:pt x="98" y="581"/>
                  </a:lnTo>
                  <a:lnTo>
                    <a:pt x="126" y="635"/>
                  </a:lnTo>
                  <a:lnTo>
                    <a:pt x="155" y="692"/>
                  </a:lnTo>
                  <a:lnTo>
                    <a:pt x="190" y="750"/>
                  </a:lnTo>
                  <a:lnTo>
                    <a:pt x="226" y="811"/>
                  </a:lnTo>
                  <a:lnTo>
                    <a:pt x="226" y="811"/>
                  </a:lnTo>
                  <a:lnTo>
                    <a:pt x="256" y="859"/>
                  </a:lnTo>
                  <a:lnTo>
                    <a:pt x="288" y="906"/>
                  </a:lnTo>
                  <a:lnTo>
                    <a:pt x="321" y="952"/>
                  </a:lnTo>
                  <a:lnTo>
                    <a:pt x="356" y="999"/>
                  </a:lnTo>
                  <a:lnTo>
                    <a:pt x="390" y="1042"/>
                  </a:lnTo>
                  <a:lnTo>
                    <a:pt x="425" y="1085"/>
                  </a:lnTo>
                  <a:lnTo>
                    <a:pt x="458" y="1125"/>
                  </a:lnTo>
                  <a:lnTo>
                    <a:pt x="491" y="1163"/>
                  </a:lnTo>
                  <a:lnTo>
                    <a:pt x="520" y="1198"/>
                  </a:lnTo>
                  <a:lnTo>
                    <a:pt x="549" y="1229"/>
                  </a:lnTo>
                  <a:lnTo>
                    <a:pt x="549" y="1229"/>
                  </a:lnTo>
                  <a:lnTo>
                    <a:pt x="632" y="1317"/>
                  </a:lnTo>
                  <a:lnTo>
                    <a:pt x="743" y="1431"/>
                  </a:lnTo>
                  <a:lnTo>
                    <a:pt x="872" y="1561"/>
                  </a:lnTo>
                  <a:lnTo>
                    <a:pt x="1016" y="1700"/>
                  </a:lnTo>
                  <a:lnTo>
                    <a:pt x="1163" y="1840"/>
                  </a:lnTo>
                  <a:lnTo>
                    <a:pt x="1310" y="1973"/>
                  </a:lnTo>
                  <a:lnTo>
                    <a:pt x="1446" y="2093"/>
                  </a:lnTo>
                  <a:lnTo>
                    <a:pt x="1565" y="2189"/>
                  </a:lnTo>
                  <a:lnTo>
                    <a:pt x="1662" y="2257"/>
                  </a:lnTo>
                  <a:lnTo>
                    <a:pt x="1728" y="228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2" name="Freeform 72">
              <a:extLst>
                <a:ext uri="{FF2B5EF4-FFF2-40B4-BE49-F238E27FC236}">
                  <a16:creationId xmlns:a16="http://schemas.microsoft.com/office/drawing/2014/main" id="{0D30634C-913C-DCBB-D2F7-5780BD01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374"/>
              <a:ext cx="115" cy="253"/>
            </a:xfrm>
            <a:custGeom>
              <a:avLst/>
              <a:gdLst>
                <a:gd name="T0" fmla="*/ 200 w 229"/>
                <a:gd name="T1" fmla="*/ 0 h 506"/>
                <a:gd name="T2" fmla="*/ 195 w 229"/>
                <a:gd name="T3" fmla="*/ 5 h 506"/>
                <a:gd name="T4" fmla="*/ 181 w 229"/>
                <a:gd name="T5" fmla="*/ 20 h 506"/>
                <a:gd name="T6" fmla="*/ 160 w 229"/>
                <a:gd name="T7" fmla="*/ 45 h 506"/>
                <a:gd name="T8" fmla="*/ 134 w 229"/>
                <a:gd name="T9" fmla="*/ 79 h 506"/>
                <a:gd name="T10" fmla="*/ 105 w 229"/>
                <a:gd name="T11" fmla="*/ 121 h 506"/>
                <a:gd name="T12" fmla="*/ 77 w 229"/>
                <a:gd name="T13" fmla="*/ 169 h 506"/>
                <a:gd name="T14" fmla="*/ 50 w 229"/>
                <a:gd name="T15" fmla="*/ 226 h 506"/>
                <a:gd name="T16" fmla="*/ 27 w 229"/>
                <a:gd name="T17" fmla="*/ 290 h 506"/>
                <a:gd name="T18" fmla="*/ 10 w 229"/>
                <a:gd name="T19" fmla="*/ 359 h 506"/>
                <a:gd name="T20" fmla="*/ 1 w 229"/>
                <a:gd name="T21" fmla="*/ 433 h 506"/>
                <a:gd name="T22" fmla="*/ 1 w 229"/>
                <a:gd name="T23" fmla="*/ 433 h 506"/>
                <a:gd name="T24" fmla="*/ 0 w 229"/>
                <a:gd name="T25" fmla="*/ 490 h 506"/>
                <a:gd name="T26" fmla="*/ 0 w 229"/>
                <a:gd name="T27" fmla="*/ 506 h 506"/>
                <a:gd name="T28" fmla="*/ 5 w 229"/>
                <a:gd name="T29" fmla="*/ 489 h 506"/>
                <a:gd name="T30" fmla="*/ 15 w 229"/>
                <a:gd name="T31" fmla="*/ 447 h 506"/>
                <a:gd name="T32" fmla="*/ 31 w 229"/>
                <a:gd name="T33" fmla="*/ 387 h 506"/>
                <a:gd name="T34" fmla="*/ 53 w 229"/>
                <a:gd name="T35" fmla="*/ 312 h 506"/>
                <a:gd name="T36" fmla="*/ 83 w 229"/>
                <a:gd name="T37" fmla="*/ 235 h 506"/>
                <a:gd name="T38" fmla="*/ 122 w 229"/>
                <a:gd name="T39" fmla="*/ 159 h 506"/>
                <a:gd name="T40" fmla="*/ 171 w 229"/>
                <a:gd name="T41" fmla="*/ 90 h 506"/>
                <a:gd name="T42" fmla="*/ 229 w 229"/>
                <a:gd name="T43" fmla="*/ 38 h 506"/>
                <a:gd name="T44" fmla="*/ 200 w 229"/>
                <a:gd name="T45" fmla="*/ 0 h 506"/>
                <a:gd name="T46" fmla="*/ 200 w 229"/>
                <a:gd name="T4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9" h="506">
                  <a:moveTo>
                    <a:pt x="200" y="0"/>
                  </a:moveTo>
                  <a:lnTo>
                    <a:pt x="195" y="5"/>
                  </a:lnTo>
                  <a:lnTo>
                    <a:pt x="181" y="20"/>
                  </a:lnTo>
                  <a:lnTo>
                    <a:pt x="160" y="45"/>
                  </a:lnTo>
                  <a:lnTo>
                    <a:pt x="134" y="79"/>
                  </a:lnTo>
                  <a:lnTo>
                    <a:pt x="105" y="121"/>
                  </a:lnTo>
                  <a:lnTo>
                    <a:pt x="77" y="169"/>
                  </a:lnTo>
                  <a:lnTo>
                    <a:pt x="50" y="226"/>
                  </a:lnTo>
                  <a:lnTo>
                    <a:pt x="27" y="290"/>
                  </a:lnTo>
                  <a:lnTo>
                    <a:pt x="10" y="359"/>
                  </a:lnTo>
                  <a:lnTo>
                    <a:pt x="1" y="433"/>
                  </a:lnTo>
                  <a:lnTo>
                    <a:pt x="1" y="433"/>
                  </a:lnTo>
                  <a:lnTo>
                    <a:pt x="0" y="490"/>
                  </a:lnTo>
                  <a:lnTo>
                    <a:pt x="0" y="506"/>
                  </a:lnTo>
                  <a:lnTo>
                    <a:pt x="5" y="489"/>
                  </a:lnTo>
                  <a:lnTo>
                    <a:pt x="15" y="447"/>
                  </a:lnTo>
                  <a:lnTo>
                    <a:pt x="31" y="387"/>
                  </a:lnTo>
                  <a:lnTo>
                    <a:pt x="53" y="312"/>
                  </a:lnTo>
                  <a:lnTo>
                    <a:pt x="83" y="235"/>
                  </a:lnTo>
                  <a:lnTo>
                    <a:pt x="122" y="159"/>
                  </a:lnTo>
                  <a:lnTo>
                    <a:pt x="171" y="90"/>
                  </a:lnTo>
                  <a:lnTo>
                    <a:pt x="229" y="38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14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3" name="Freeform 73">
              <a:extLst>
                <a:ext uri="{FF2B5EF4-FFF2-40B4-BE49-F238E27FC236}">
                  <a16:creationId xmlns:a16="http://schemas.microsoft.com/office/drawing/2014/main" id="{C3209C9C-E4FD-75CB-861A-058AF471E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359"/>
              <a:ext cx="234" cy="224"/>
            </a:xfrm>
            <a:custGeom>
              <a:avLst/>
              <a:gdLst>
                <a:gd name="T0" fmla="*/ 6 w 468"/>
                <a:gd name="T1" fmla="*/ 345 h 447"/>
                <a:gd name="T2" fmla="*/ 50 w 468"/>
                <a:gd name="T3" fmla="*/ 335 h 447"/>
                <a:gd name="T4" fmla="*/ 121 w 468"/>
                <a:gd name="T5" fmla="*/ 312 h 447"/>
                <a:gd name="T6" fmla="*/ 197 w 468"/>
                <a:gd name="T7" fmla="*/ 280 h 447"/>
                <a:gd name="T8" fmla="*/ 259 w 468"/>
                <a:gd name="T9" fmla="*/ 236 h 447"/>
                <a:gd name="T10" fmla="*/ 278 w 468"/>
                <a:gd name="T11" fmla="*/ 209 h 447"/>
                <a:gd name="T12" fmla="*/ 304 w 468"/>
                <a:gd name="T13" fmla="*/ 172 h 447"/>
                <a:gd name="T14" fmla="*/ 326 w 468"/>
                <a:gd name="T15" fmla="*/ 159 h 447"/>
                <a:gd name="T16" fmla="*/ 349 w 468"/>
                <a:gd name="T17" fmla="*/ 152 h 447"/>
                <a:gd name="T18" fmla="*/ 378 w 468"/>
                <a:gd name="T19" fmla="*/ 133 h 447"/>
                <a:gd name="T20" fmla="*/ 413 w 468"/>
                <a:gd name="T21" fmla="*/ 86 h 447"/>
                <a:gd name="T22" fmla="*/ 430 w 468"/>
                <a:gd name="T23" fmla="*/ 57 h 447"/>
                <a:gd name="T24" fmla="*/ 442 w 468"/>
                <a:gd name="T25" fmla="*/ 20 h 447"/>
                <a:gd name="T26" fmla="*/ 433 w 468"/>
                <a:gd name="T27" fmla="*/ 3 h 447"/>
                <a:gd name="T28" fmla="*/ 418 w 468"/>
                <a:gd name="T29" fmla="*/ 0 h 447"/>
                <a:gd name="T30" fmla="*/ 404 w 468"/>
                <a:gd name="T31" fmla="*/ 0 h 447"/>
                <a:gd name="T32" fmla="*/ 402 w 468"/>
                <a:gd name="T33" fmla="*/ 1 h 447"/>
                <a:gd name="T34" fmla="*/ 411 w 468"/>
                <a:gd name="T35" fmla="*/ 3 h 447"/>
                <a:gd name="T36" fmla="*/ 430 w 468"/>
                <a:gd name="T37" fmla="*/ 13 h 447"/>
                <a:gd name="T38" fmla="*/ 451 w 468"/>
                <a:gd name="T39" fmla="*/ 32 h 447"/>
                <a:gd name="T40" fmla="*/ 466 w 468"/>
                <a:gd name="T41" fmla="*/ 65 h 447"/>
                <a:gd name="T42" fmla="*/ 464 w 468"/>
                <a:gd name="T43" fmla="*/ 112 h 447"/>
                <a:gd name="T44" fmla="*/ 456 w 468"/>
                <a:gd name="T45" fmla="*/ 140 h 447"/>
                <a:gd name="T46" fmla="*/ 421 w 468"/>
                <a:gd name="T47" fmla="*/ 195 h 447"/>
                <a:gd name="T48" fmla="*/ 371 w 468"/>
                <a:gd name="T49" fmla="*/ 250 h 447"/>
                <a:gd name="T50" fmla="*/ 317 w 468"/>
                <a:gd name="T51" fmla="*/ 300 h 447"/>
                <a:gd name="T52" fmla="*/ 269 w 468"/>
                <a:gd name="T53" fmla="*/ 343 h 447"/>
                <a:gd name="T54" fmla="*/ 250 w 468"/>
                <a:gd name="T55" fmla="*/ 362 h 447"/>
                <a:gd name="T56" fmla="*/ 216 w 468"/>
                <a:gd name="T57" fmla="*/ 394 h 447"/>
                <a:gd name="T58" fmla="*/ 183 w 468"/>
                <a:gd name="T59" fmla="*/ 416 h 447"/>
                <a:gd name="T60" fmla="*/ 153 w 468"/>
                <a:gd name="T61" fmla="*/ 433 h 447"/>
                <a:gd name="T62" fmla="*/ 133 w 468"/>
                <a:gd name="T63" fmla="*/ 444 h 447"/>
                <a:gd name="T64" fmla="*/ 126 w 468"/>
                <a:gd name="T65" fmla="*/ 447 h 447"/>
                <a:gd name="T66" fmla="*/ 131 w 468"/>
                <a:gd name="T67" fmla="*/ 442 h 447"/>
                <a:gd name="T68" fmla="*/ 165 w 468"/>
                <a:gd name="T69" fmla="*/ 411 h 447"/>
                <a:gd name="T70" fmla="*/ 219 w 468"/>
                <a:gd name="T71" fmla="*/ 357 h 447"/>
                <a:gd name="T72" fmla="*/ 276 w 468"/>
                <a:gd name="T73" fmla="*/ 299 h 447"/>
                <a:gd name="T74" fmla="*/ 319 w 468"/>
                <a:gd name="T75" fmla="*/ 242 h 447"/>
                <a:gd name="T76" fmla="*/ 330 w 468"/>
                <a:gd name="T77" fmla="*/ 219 h 447"/>
                <a:gd name="T78" fmla="*/ 319 w 468"/>
                <a:gd name="T79" fmla="*/ 224 h 447"/>
                <a:gd name="T80" fmla="*/ 278 w 468"/>
                <a:gd name="T81" fmla="*/ 264 h 447"/>
                <a:gd name="T82" fmla="*/ 207 w 468"/>
                <a:gd name="T83" fmla="*/ 314 h 447"/>
                <a:gd name="T84" fmla="*/ 114 w 468"/>
                <a:gd name="T85" fmla="*/ 349 h 447"/>
                <a:gd name="T86" fmla="*/ 0 w 468"/>
                <a:gd name="T87" fmla="*/ 3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8" h="447">
                  <a:moveTo>
                    <a:pt x="0" y="347"/>
                  </a:moveTo>
                  <a:lnTo>
                    <a:pt x="6" y="345"/>
                  </a:lnTo>
                  <a:lnTo>
                    <a:pt x="24" y="342"/>
                  </a:lnTo>
                  <a:lnTo>
                    <a:pt x="50" y="335"/>
                  </a:lnTo>
                  <a:lnTo>
                    <a:pt x="84" y="324"/>
                  </a:lnTo>
                  <a:lnTo>
                    <a:pt x="121" y="312"/>
                  </a:lnTo>
                  <a:lnTo>
                    <a:pt x="159" y="299"/>
                  </a:lnTo>
                  <a:lnTo>
                    <a:pt x="197" y="280"/>
                  </a:lnTo>
                  <a:lnTo>
                    <a:pt x="229" y="259"/>
                  </a:lnTo>
                  <a:lnTo>
                    <a:pt x="259" y="236"/>
                  </a:lnTo>
                  <a:lnTo>
                    <a:pt x="278" y="209"/>
                  </a:lnTo>
                  <a:lnTo>
                    <a:pt x="278" y="209"/>
                  </a:lnTo>
                  <a:lnTo>
                    <a:pt x="292" y="188"/>
                  </a:lnTo>
                  <a:lnTo>
                    <a:pt x="304" y="172"/>
                  </a:lnTo>
                  <a:lnTo>
                    <a:pt x="316" y="164"/>
                  </a:lnTo>
                  <a:lnTo>
                    <a:pt x="326" y="159"/>
                  </a:lnTo>
                  <a:lnTo>
                    <a:pt x="338" y="155"/>
                  </a:lnTo>
                  <a:lnTo>
                    <a:pt x="349" y="152"/>
                  </a:lnTo>
                  <a:lnTo>
                    <a:pt x="362" y="145"/>
                  </a:lnTo>
                  <a:lnTo>
                    <a:pt x="378" y="133"/>
                  </a:lnTo>
                  <a:lnTo>
                    <a:pt x="394" y="114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30" y="57"/>
                  </a:lnTo>
                  <a:lnTo>
                    <a:pt x="438" y="36"/>
                  </a:lnTo>
                  <a:lnTo>
                    <a:pt x="442" y="20"/>
                  </a:lnTo>
                  <a:lnTo>
                    <a:pt x="438" y="10"/>
                  </a:lnTo>
                  <a:lnTo>
                    <a:pt x="433" y="3"/>
                  </a:lnTo>
                  <a:lnTo>
                    <a:pt x="426" y="0"/>
                  </a:lnTo>
                  <a:lnTo>
                    <a:pt x="418" y="0"/>
                  </a:lnTo>
                  <a:lnTo>
                    <a:pt x="409" y="0"/>
                  </a:lnTo>
                  <a:lnTo>
                    <a:pt x="404" y="0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404" y="1"/>
                  </a:lnTo>
                  <a:lnTo>
                    <a:pt x="411" y="3"/>
                  </a:lnTo>
                  <a:lnTo>
                    <a:pt x="419" y="8"/>
                  </a:lnTo>
                  <a:lnTo>
                    <a:pt x="430" y="13"/>
                  </a:lnTo>
                  <a:lnTo>
                    <a:pt x="440" y="22"/>
                  </a:lnTo>
                  <a:lnTo>
                    <a:pt x="451" y="32"/>
                  </a:lnTo>
                  <a:lnTo>
                    <a:pt x="461" y="48"/>
                  </a:lnTo>
                  <a:lnTo>
                    <a:pt x="466" y="65"/>
                  </a:lnTo>
                  <a:lnTo>
                    <a:pt x="468" y="86"/>
                  </a:lnTo>
                  <a:lnTo>
                    <a:pt x="464" y="112"/>
                  </a:lnTo>
                  <a:lnTo>
                    <a:pt x="464" y="112"/>
                  </a:lnTo>
                  <a:lnTo>
                    <a:pt x="456" y="140"/>
                  </a:lnTo>
                  <a:lnTo>
                    <a:pt x="440" y="167"/>
                  </a:lnTo>
                  <a:lnTo>
                    <a:pt x="421" y="195"/>
                  </a:lnTo>
                  <a:lnTo>
                    <a:pt x="397" y="223"/>
                  </a:lnTo>
                  <a:lnTo>
                    <a:pt x="371" y="250"/>
                  </a:lnTo>
                  <a:lnTo>
                    <a:pt x="345" y="276"/>
                  </a:lnTo>
                  <a:lnTo>
                    <a:pt x="317" y="300"/>
                  </a:lnTo>
                  <a:lnTo>
                    <a:pt x="292" y="323"/>
                  </a:lnTo>
                  <a:lnTo>
                    <a:pt x="269" y="343"/>
                  </a:lnTo>
                  <a:lnTo>
                    <a:pt x="250" y="362"/>
                  </a:lnTo>
                  <a:lnTo>
                    <a:pt x="250" y="362"/>
                  </a:lnTo>
                  <a:lnTo>
                    <a:pt x="233" y="380"/>
                  </a:lnTo>
                  <a:lnTo>
                    <a:pt x="216" y="394"/>
                  </a:lnTo>
                  <a:lnTo>
                    <a:pt x="198" y="406"/>
                  </a:lnTo>
                  <a:lnTo>
                    <a:pt x="183" y="416"/>
                  </a:lnTo>
                  <a:lnTo>
                    <a:pt x="167" y="426"/>
                  </a:lnTo>
                  <a:lnTo>
                    <a:pt x="153" y="433"/>
                  </a:lnTo>
                  <a:lnTo>
                    <a:pt x="141" y="438"/>
                  </a:lnTo>
                  <a:lnTo>
                    <a:pt x="133" y="444"/>
                  </a:lnTo>
                  <a:lnTo>
                    <a:pt x="127" y="445"/>
                  </a:lnTo>
                  <a:lnTo>
                    <a:pt x="126" y="447"/>
                  </a:lnTo>
                  <a:lnTo>
                    <a:pt x="126" y="447"/>
                  </a:lnTo>
                  <a:lnTo>
                    <a:pt x="131" y="442"/>
                  </a:lnTo>
                  <a:lnTo>
                    <a:pt x="145" y="430"/>
                  </a:lnTo>
                  <a:lnTo>
                    <a:pt x="165" y="411"/>
                  </a:lnTo>
                  <a:lnTo>
                    <a:pt x="191" y="385"/>
                  </a:lnTo>
                  <a:lnTo>
                    <a:pt x="219" y="357"/>
                  </a:lnTo>
                  <a:lnTo>
                    <a:pt x="248" y="328"/>
                  </a:lnTo>
                  <a:lnTo>
                    <a:pt x="276" y="299"/>
                  </a:lnTo>
                  <a:lnTo>
                    <a:pt x="300" y="269"/>
                  </a:lnTo>
                  <a:lnTo>
                    <a:pt x="319" y="242"/>
                  </a:lnTo>
                  <a:lnTo>
                    <a:pt x="330" y="219"/>
                  </a:lnTo>
                  <a:lnTo>
                    <a:pt x="330" y="219"/>
                  </a:lnTo>
                  <a:lnTo>
                    <a:pt x="328" y="216"/>
                  </a:lnTo>
                  <a:lnTo>
                    <a:pt x="319" y="224"/>
                  </a:lnTo>
                  <a:lnTo>
                    <a:pt x="302" y="242"/>
                  </a:lnTo>
                  <a:lnTo>
                    <a:pt x="278" y="264"/>
                  </a:lnTo>
                  <a:lnTo>
                    <a:pt x="245" y="290"/>
                  </a:lnTo>
                  <a:lnTo>
                    <a:pt x="207" y="314"/>
                  </a:lnTo>
                  <a:lnTo>
                    <a:pt x="164" y="335"/>
                  </a:lnTo>
                  <a:lnTo>
                    <a:pt x="114" y="349"/>
                  </a:lnTo>
                  <a:lnTo>
                    <a:pt x="58" y="354"/>
                  </a:lnTo>
                  <a:lnTo>
                    <a:pt x="0" y="347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4" name="Freeform 74">
              <a:extLst>
                <a:ext uri="{FF2B5EF4-FFF2-40B4-BE49-F238E27FC236}">
                  <a16:creationId xmlns:a16="http://schemas.microsoft.com/office/drawing/2014/main" id="{AFB5359E-C55D-06EF-0BA4-41AF8A2E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342"/>
              <a:ext cx="456" cy="199"/>
            </a:xfrm>
            <a:custGeom>
              <a:avLst/>
              <a:gdLst>
                <a:gd name="T0" fmla="*/ 905 w 912"/>
                <a:gd name="T1" fmla="*/ 14 h 397"/>
                <a:gd name="T2" fmla="*/ 867 w 912"/>
                <a:gd name="T3" fmla="*/ 26 h 397"/>
                <a:gd name="T4" fmla="*/ 803 w 912"/>
                <a:gd name="T5" fmla="*/ 46 h 397"/>
                <a:gd name="T6" fmla="*/ 729 w 912"/>
                <a:gd name="T7" fmla="*/ 65 h 397"/>
                <a:gd name="T8" fmla="*/ 656 w 912"/>
                <a:gd name="T9" fmla="*/ 83 h 397"/>
                <a:gd name="T10" fmla="*/ 625 w 912"/>
                <a:gd name="T11" fmla="*/ 88 h 397"/>
                <a:gd name="T12" fmla="*/ 556 w 912"/>
                <a:gd name="T13" fmla="*/ 112 h 397"/>
                <a:gd name="T14" fmla="*/ 466 w 912"/>
                <a:gd name="T15" fmla="*/ 164 h 397"/>
                <a:gd name="T16" fmla="*/ 373 w 912"/>
                <a:gd name="T17" fmla="*/ 224 h 397"/>
                <a:gd name="T18" fmla="*/ 292 w 912"/>
                <a:gd name="T19" fmla="*/ 280 h 397"/>
                <a:gd name="T20" fmla="*/ 238 w 912"/>
                <a:gd name="T21" fmla="*/ 316 h 397"/>
                <a:gd name="T22" fmla="*/ 218 w 912"/>
                <a:gd name="T23" fmla="*/ 326 h 397"/>
                <a:gd name="T24" fmla="*/ 166 w 912"/>
                <a:gd name="T25" fmla="*/ 349 h 397"/>
                <a:gd name="T26" fmla="*/ 107 w 912"/>
                <a:gd name="T27" fmla="*/ 371 h 397"/>
                <a:gd name="T28" fmla="*/ 53 w 912"/>
                <a:gd name="T29" fmla="*/ 389 h 397"/>
                <a:gd name="T30" fmla="*/ 12 w 912"/>
                <a:gd name="T31" fmla="*/ 397 h 397"/>
                <a:gd name="T32" fmla="*/ 0 w 912"/>
                <a:gd name="T33" fmla="*/ 397 h 397"/>
                <a:gd name="T34" fmla="*/ 19 w 912"/>
                <a:gd name="T35" fmla="*/ 380 h 397"/>
                <a:gd name="T36" fmla="*/ 93 w 912"/>
                <a:gd name="T37" fmla="*/ 340 h 397"/>
                <a:gd name="T38" fmla="*/ 195 w 912"/>
                <a:gd name="T39" fmla="*/ 290 h 397"/>
                <a:gd name="T40" fmla="*/ 295 w 912"/>
                <a:gd name="T41" fmla="*/ 235 h 397"/>
                <a:gd name="T42" fmla="*/ 364 w 912"/>
                <a:gd name="T43" fmla="*/ 185 h 397"/>
                <a:gd name="T44" fmla="*/ 389 w 912"/>
                <a:gd name="T45" fmla="*/ 164 h 397"/>
                <a:gd name="T46" fmla="*/ 440 w 912"/>
                <a:gd name="T47" fmla="*/ 122 h 397"/>
                <a:gd name="T48" fmla="*/ 496 w 912"/>
                <a:gd name="T49" fmla="*/ 86 h 397"/>
                <a:gd name="T50" fmla="*/ 551 w 912"/>
                <a:gd name="T51" fmla="*/ 57 h 397"/>
                <a:gd name="T52" fmla="*/ 601 w 912"/>
                <a:gd name="T53" fmla="*/ 38 h 397"/>
                <a:gd name="T54" fmla="*/ 624 w 912"/>
                <a:gd name="T55" fmla="*/ 33 h 397"/>
                <a:gd name="T56" fmla="*/ 682 w 912"/>
                <a:gd name="T57" fmla="*/ 24 h 397"/>
                <a:gd name="T58" fmla="*/ 764 w 912"/>
                <a:gd name="T59" fmla="*/ 12 h 397"/>
                <a:gd name="T60" fmla="*/ 843 w 912"/>
                <a:gd name="T61" fmla="*/ 3 h 397"/>
                <a:gd name="T62" fmla="*/ 900 w 912"/>
                <a:gd name="T63" fmla="*/ 2 h 397"/>
                <a:gd name="T64" fmla="*/ 910 w 912"/>
                <a:gd name="T65" fmla="*/ 1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2" h="397">
                  <a:moveTo>
                    <a:pt x="910" y="12"/>
                  </a:moveTo>
                  <a:lnTo>
                    <a:pt x="905" y="14"/>
                  </a:lnTo>
                  <a:lnTo>
                    <a:pt x="890" y="19"/>
                  </a:lnTo>
                  <a:lnTo>
                    <a:pt x="867" y="26"/>
                  </a:lnTo>
                  <a:lnTo>
                    <a:pt x="838" y="36"/>
                  </a:lnTo>
                  <a:lnTo>
                    <a:pt x="803" y="46"/>
                  </a:lnTo>
                  <a:lnTo>
                    <a:pt x="767" y="57"/>
                  </a:lnTo>
                  <a:lnTo>
                    <a:pt x="729" y="65"/>
                  </a:lnTo>
                  <a:lnTo>
                    <a:pt x="691" y="76"/>
                  </a:lnTo>
                  <a:lnTo>
                    <a:pt x="656" y="83"/>
                  </a:lnTo>
                  <a:lnTo>
                    <a:pt x="625" y="88"/>
                  </a:lnTo>
                  <a:lnTo>
                    <a:pt x="625" y="88"/>
                  </a:lnTo>
                  <a:lnTo>
                    <a:pt x="594" y="97"/>
                  </a:lnTo>
                  <a:lnTo>
                    <a:pt x="556" y="112"/>
                  </a:lnTo>
                  <a:lnTo>
                    <a:pt x="513" y="136"/>
                  </a:lnTo>
                  <a:lnTo>
                    <a:pt x="466" y="164"/>
                  </a:lnTo>
                  <a:lnTo>
                    <a:pt x="420" y="193"/>
                  </a:lnTo>
                  <a:lnTo>
                    <a:pt x="373" y="224"/>
                  </a:lnTo>
                  <a:lnTo>
                    <a:pt x="332" y="254"/>
                  </a:lnTo>
                  <a:lnTo>
                    <a:pt x="292" y="280"/>
                  </a:lnTo>
                  <a:lnTo>
                    <a:pt x="261" y="302"/>
                  </a:lnTo>
                  <a:lnTo>
                    <a:pt x="238" y="316"/>
                  </a:lnTo>
                  <a:lnTo>
                    <a:pt x="238" y="316"/>
                  </a:lnTo>
                  <a:lnTo>
                    <a:pt x="218" y="326"/>
                  </a:lnTo>
                  <a:lnTo>
                    <a:pt x="193" y="338"/>
                  </a:lnTo>
                  <a:lnTo>
                    <a:pt x="166" y="349"/>
                  </a:lnTo>
                  <a:lnTo>
                    <a:pt x="136" y="361"/>
                  </a:lnTo>
                  <a:lnTo>
                    <a:pt x="107" y="371"/>
                  </a:lnTo>
                  <a:lnTo>
                    <a:pt x="79" y="380"/>
                  </a:lnTo>
                  <a:lnTo>
                    <a:pt x="53" y="389"/>
                  </a:lnTo>
                  <a:lnTo>
                    <a:pt x="31" y="394"/>
                  </a:lnTo>
                  <a:lnTo>
                    <a:pt x="12" y="397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390"/>
                  </a:lnTo>
                  <a:lnTo>
                    <a:pt x="19" y="380"/>
                  </a:lnTo>
                  <a:lnTo>
                    <a:pt x="50" y="363"/>
                  </a:lnTo>
                  <a:lnTo>
                    <a:pt x="93" y="340"/>
                  </a:lnTo>
                  <a:lnTo>
                    <a:pt x="141" y="316"/>
                  </a:lnTo>
                  <a:lnTo>
                    <a:pt x="195" y="290"/>
                  </a:lnTo>
                  <a:lnTo>
                    <a:pt x="247" y="262"/>
                  </a:lnTo>
                  <a:lnTo>
                    <a:pt x="295" y="235"/>
                  </a:lnTo>
                  <a:lnTo>
                    <a:pt x="335" y="209"/>
                  </a:lnTo>
                  <a:lnTo>
                    <a:pt x="364" y="185"/>
                  </a:lnTo>
                  <a:lnTo>
                    <a:pt x="364" y="185"/>
                  </a:lnTo>
                  <a:lnTo>
                    <a:pt x="389" y="164"/>
                  </a:lnTo>
                  <a:lnTo>
                    <a:pt x="413" y="141"/>
                  </a:lnTo>
                  <a:lnTo>
                    <a:pt x="440" y="122"/>
                  </a:lnTo>
                  <a:lnTo>
                    <a:pt x="468" y="103"/>
                  </a:lnTo>
                  <a:lnTo>
                    <a:pt x="496" y="86"/>
                  </a:lnTo>
                  <a:lnTo>
                    <a:pt x="523" y="71"/>
                  </a:lnTo>
                  <a:lnTo>
                    <a:pt x="551" y="57"/>
                  </a:lnTo>
                  <a:lnTo>
                    <a:pt x="577" y="46"/>
                  </a:lnTo>
                  <a:lnTo>
                    <a:pt x="601" y="38"/>
                  </a:lnTo>
                  <a:lnTo>
                    <a:pt x="624" y="33"/>
                  </a:lnTo>
                  <a:lnTo>
                    <a:pt x="624" y="33"/>
                  </a:lnTo>
                  <a:lnTo>
                    <a:pt x="649" y="29"/>
                  </a:lnTo>
                  <a:lnTo>
                    <a:pt x="682" y="24"/>
                  </a:lnTo>
                  <a:lnTo>
                    <a:pt x="722" y="17"/>
                  </a:lnTo>
                  <a:lnTo>
                    <a:pt x="764" y="12"/>
                  </a:lnTo>
                  <a:lnTo>
                    <a:pt x="805" y="7"/>
                  </a:lnTo>
                  <a:lnTo>
                    <a:pt x="843" y="3"/>
                  </a:lnTo>
                  <a:lnTo>
                    <a:pt x="876" y="0"/>
                  </a:lnTo>
                  <a:lnTo>
                    <a:pt x="900" y="2"/>
                  </a:lnTo>
                  <a:lnTo>
                    <a:pt x="912" y="5"/>
                  </a:lnTo>
                  <a:lnTo>
                    <a:pt x="910" y="12"/>
                  </a:lnTo>
                  <a:lnTo>
                    <a:pt x="910" y="12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5" name="Freeform 75">
              <a:extLst>
                <a:ext uri="{FF2B5EF4-FFF2-40B4-BE49-F238E27FC236}">
                  <a16:creationId xmlns:a16="http://schemas.microsoft.com/office/drawing/2014/main" id="{02CBEABF-4D71-4CE4-3432-746951109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326"/>
              <a:ext cx="328" cy="77"/>
            </a:xfrm>
            <a:custGeom>
              <a:avLst/>
              <a:gdLst>
                <a:gd name="T0" fmla="*/ 654 w 654"/>
                <a:gd name="T1" fmla="*/ 83 h 154"/>
                <a:gd name="T2" fmla="*/ 639 w 654"/>
                <a:gd name="T3" fmla="*/ 85 h 154"/>
                <a:gd name="T4" fmla="*/ 597 w 654"/>
                <a:gd name="T5" fmla="*/ 92 h 154"/>
                <a:gd name="T6" fmla="*/ 533 w 654"/>
                <a:gd name="T7" fmla="*/ 102 h 154"/>
                <a:gd name="T8" fmla="*/ 457 w 654"/>
                <a:gd name="T9" fmla="*/ 112 h 154"/>
                <a:gd name="T10" fmla="*/ 369 w 654"/>
                <a:gd name="T11" fmla="*/ 124 h 154"/>
                <a:gd name="T12" fmla="*/ 281 w 654"/>
                <a:gd name="T13" fmla="*/ 135 h 154"/>
                <a:gd name="T14" fmla="*/ 193 w 654"/>
                <a:gd name="T15" fmla="*/ 145 h 154"/>
                <a:gd name="T16" fmla="*/ 115 w 654"/>
                <a:gd name="T17" fmla="*/ 150 h 154"/>
                <a:gd name="T18" fmla="*/ 53 w 654"/>
                <a:gd name="T19" fmla="*/ 154 h 154"/>
                <a:gd name="T20" fmla="*/ 10 w 654"/>
                <a:gd name="T21" fmla="*/ 150 h 154"/>
                <a:gd name="T22" fmla="*/ 10 w 654"/>
                <a:gd name="T23" fmla="*/ 150 h 154"/>
                <a:gd name="T24" fmla="*/ 0 w 654"/>
                <a:gd name="T25" fmla="*/ 145 h 154"/>
                <a:gd name="T26" fmla="*/ 27 w 654"/>
                <a:gd name="T27" fmla="*/ 136 h 154"/>
                <a:gd name="T28" fmla="*/ 81 w 654"/>
                <a:gd name="T29" fmla="*/ 128 h 154"/>
                <a:gd name="T30" fmla="*/ 153 w 654"/>
                <a:gd name="T31" fmla="*/ 119 h 154"/>
                <a:gd name="T32" fmla="*/ 235 w 654"/>
                <a:gd name="T33" fmla="*/ 109 h 154"/>
                <a:gd name="T34" fmla="*/ 316 w 654"/>
                <a:gd name="T35" fmla="*/ 98 h 154"/>
                <a:gd name="T36" fmla="*/ 387 w 654"/>
                <a:gd name="T37" fmla="*/ 86 h 154"/>
                <a:gd name="T38" fmla="*/ 440 w 654"/>
                <a:gd name="T39" fmla="*/ 74 h 154"/>
                <a:gd name="T40" fmla="*/ 468 w 654"/>
                <a:gd name="T41" fmla="*/ 62 h 154"/>
                <a:gd name="T42" fmla="*/ 457 w 654"/>
                <a:gd name="T43" fmla="*/ 50 h 154"/>
                <a:gd name="T44" fmla="*/ 457 w 654"/>
                <a:gd name="T45" fmla="*/ 50 h 154"/>
                <a:gd name="T46" fmla="*/ 430 w 654"/>
                <a:gd name="T47" fmla="*/ 38 h 154"/>
                <a:gd name="T48" fmla="*/ 406 w 654"/>
                <a:gd name="T49" fmla="*/ 29 h 154"/>
                <a:gd name="T50" fmla="*/ 387 w 654"/>
                <a:gd name="T51" fmla="*/ 22 h 154"/>
                <a:gd name="T52" fmla="*/ 369 w 654"/>
                <a:gd name="T53" fmla="*/ 19 h 154"/>
                <a:gd name="T54" fmla="*/ 355 w 654"/>
                <a:gd name="T55" fmla="*/ 16 h 154"/>
                <a:gd name="T56" fmla="*/ 342 w 654"/>
                <a:gd name="T57" fmla="*/ 12 h 154"/>
                <a:gd name="T58" fmla="*/ 330 w 654"/>
                <a:gd name="T59" fmla="*/ 10 h 154"/>
                <a:gd name="T60" fmla="*/ 316 w 654"/>
                <a:gd name="T61" fmla="*/ 9 h 154"/>
                <a:gd name="T62" fmla="*/ 302 w 654"/>
                <a:gd name="T63" fmla="*/ 5 h 154"/>
                <a:gd name="T64" fmla="*/ 283 w 654"/>
                <a:gd name="T65" fmla="*/ 3 h 154"/>
                <a:gd name="T66" fmla="*/ 283 w 654"/>
                <a:gd name="T67" fmla="*/ 3 h 154"/>
                <a:gd name="T68" fmla="*/ 278 w 654"/>
                <a:gd name="T69" fmla="*/ 0 h 154"/>
                <a:gd name="T70" fmla="*/ 293 w 654"/>
                <a:gd name="T71" fmla="*/ 2 h 154"/>
                <a:gd name="T72" fmla="*/ 326 w 654"/>
                <a:gd name="T73" fmla="*/ 5 h 154"/>
                <a:gd name="T74" fmla="*/ 373 w 654"/>
                <a:gd name="T75" fmla="*/ 10 h 154"/>
                <a:gd name="T76" fmla="*/ 426 w 654"/>
                <a:gd name="T77" fmla="*/ 19 h 154"/>
                <a:gd name="T78" fmla="*/ 485 w 654"/>
                <a:gd name="T79" fmla="*/ 28 h 154"/>
                <a:gd name="T80" fmla="*/ 540 w 654"/>
                <a:gd name="T81" fmla="*/ 40 h 154"/>
                <a:gd name="T82" fmla="*/ 590 w 654"/>
                <a:gd name="T83" fmla="*/ 54 h 154"/>
                <a:gd name="T84" fmla="*/ 630 w 654"/>
                <a:gd name="T85" fmla="*/ 67 h 154"/>
                <a:gd name="T86" fmla="*/ 654 w 654"/>
                <a:gd name="T87" fmla="*/ 83 h 154"/>
                <a:gd name="T88" fmla="*/ 654 w 654"/>
                <a:gd name="T89" fmla="*/ 8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4" h="154">
                  <a:moveTo>
                    <a:pt x="654" y="83"/>
                  </a:moveTo>
                  <a:lnTo>
                    <a:pt x="639" y="85"/>
                  </a:lnTo>
                  <a:lnTo>
                    <a:pt x="597" y="92"/>
                  </a:lnTo>
                  <a:lnTo>
                    <a:pt x="533" y="102"/>
                  </a:lnTo>
                  <a:lnTo>
                    <a:pt x="457" y="112"/>
                  </a:lnTo>
                  <a:lnTo>
                    <a:pt x="369" y="124"/>
                  </a:lnTo>
                  <a:lnTo>
                    <a:pt x="281" y="135"/>
                  </a:lnTo>
                  <a:lnTo>
                    <a:pt x="193" y="145"/>
                  </a:lnTo>
                  <a:lnTo>
                    <a:pt x="115" y="150"/>
                  </a:lnTo>
                  <a:lnTo>
                    <a:pt x="53" y="154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0" y="145"/>
                  </a:lnTo>
                  <a:lnTo>
                    <a:pt x="27" y="136"/>
                  </a:lnTo>
                  <a:lnTo>
                    <a:pt x="81" y="128"/>
                  </a:lnTo>
                  <a:lnTo>
                    <a:pt x="153" y="119"/>
                  </a:lnTo>
                  <a:lnTo>
                    <a:pt x="235" y="109"/>
                  </a:lnTo>
                  <a:lnTo>
                    <a:pt x="316" y="98"/>
                  </a:lnTo>
                  <a:lnTo>
                    <a:pt x="387" y="86"/>
                  </a:lnTo>
                  <a:lnTo>
                    <a:pt x="440" y="74"/>
                  </a:lnTo>
                  <a:lnTo>
                    <a:pt x="468" y="62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30" y="38"/>
                  </a:lnTo>
                  <a:lnTo>
                    <a:pt x="406" y="29"/>
                  </a:lnTo>
                  <a:lnTo>
                    <a:pt x="387" y="22"/>
                  </a:lnTo>
                  <a:lnTo>
                    <a:pt x="369" y="19"/>
                  </a:lnTo>
                  <a:lnTo>
                    <a:pt x="355" y="16"/>
                  </a:lnTo>
                  <a:lnTo>
                    <a:pt x="342" y="12"/>
                  </a:lnTo>
                  <a:lnTo>
                    <a:pt x="330" y="10"/>
                  </a:lnTo>
                  <a:lnTo>
                    <a:pt x="316" y="9"/>
                  </a:lnTo>
                  <a:lnTo>
                    <a:pt x="302" y="5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78" y="0"/>
                  </a:lnTo>
                  <a:lnTo>
                    <a:pt x="293" y="2"/>
                  </a:lnTo>
                  <a:lnTo>
                    <a:pt x="326" y="5"/>
                  </a:lnTo>
                  <a:lnTo>
                    <a:pt x="373" y="10"/>
                  </a:lnTo>
                  <a:lnTo>
                    <a:pt x="426" y="19"/>
                  </a:lnTo>
                  <a:lnTo>
                    <a:pt x="485" y="28"/>
                  </a:lnTo>
                  <a:lnTo>
                    <a:pt x="540" y="40"/>
                  </a:lnTo>
                  <a:lnTo>
                    <a:pt x="590" y="54"/>
                  </a:lnTo>
                  <a:lnTo>
                    <a:pt x="630" y="67"/>
                  </a:lnTo>
                  <a:lnTo>
                    <a:pt x="654" y="83"/>
                  </a:lnTo>
                  <a:lnTo>
                    <a:pt x="654" y="83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6" name="Freeform 76">
              <a:extLst>
                <a:ext uri="{FF2B5EF4-FFF2-40B4-BE49-F238E27FC236}">
                  <a16:creationId xmlns:a16="http://schemas.microsoft.com/office/drawing/2014/main" id="{5DFA3B6E-627D-F8A2-0C8E-925895E3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331"/>
              <a:ext cx="494" cy="76"/>
            </a:xfrm>
            <a:custGeom>
              <a:avLst/>
              <a:gdLst>
                <a:gd name="T0" fmla="*/ 776 w 987"/>
                <a:gd name="T1" fmla="*/ 9 h 152"/>
                <a:gd name="T2" fmla="*/ 762 w 987"/>
                <a:gd name="T3" fmla="*/ 12 h 152"/>
                <a:gd name="T4" fmla="*/ 722 w 987"/>
                <a:gd name="T5" fmla="*/ 23 h 152"/>
                <a:gd name="T6" fmla="*/ 663 w 987"/>
                <a:gd name="T7" fmla="*/ 38 h 152"/>
                <a:gd name="T8" fmla="*/ 586 w 987"/>
                <a:gd name="T9" fmla="*/ 57 h 152"/>
                <a:gd name="T10" fmla="*/ 499 w 987"/>
                <a:gd name="T11" fmla="*/ 78 h 152"/>
                <a:gd name="T12" fmla="*/ 404 w 987"/>
                <a:gd name="T13" fmla="*/ 99 h 152"/>
                <a:gd name="T14" fmla="*/ 307 w 987"/>
                <a:gd name="T15" fmla="*/ 120 h 152"/>
                <a:gd name="T16" fmla="*/ 212 w 987"/>
                <a:gd name="T17" fmla="*/ 135 h 152"/>
                <a:gd name="T18" fmla="*/ 124 w 987"/>
                <a:gd name="T19" fmla="*/ 145 h 152"/>
                <a:gd name="T20" fmla="*/ 48 w 987"/>
                <a:gd name="T21" fmla="*/ 151 h 152"/>
                <a:gd name="T22" fmla="*/ 48 w 987"/>
                <a:gd name="T23" fmla="*/ 151 h 152"/>
                <a:gd name="T24" fmla="*/ 9 w 987"/>
                <a:gd name="T25" fmla="*/ 151 h 152"/>
                <a:gd name="T26" fmla="*/ 0 w 987"/>
                <a:gd name="T27" fmla="*/ 152 h 152"/>
                <a:gd name="T28" fmla="*/ 15 w 987"/>
                <a:gd name="T29" fmla="*/ 151 h 152"/>
                <a:gd name="T30" fmla="*/ 53 w 987"/>
                <a:gd name="T31" fmla="*/ 151 h 152"/>
                <a:gd name="T32" fmla="*/ 109 w 987"/>
                <a:gd name="T33" fmla="*/ 147 h 152"/>
                <a:gd name="T34" fmla="*/ 181 w 987"/>
                <a:gd name="T35" fmla="*/ 144 h 152"/>
                <a:gd name="T36" fmla="*/ 264 w 987"/>
                <a:gd name="T37" fmla="*/ 140 h 152"/>
                <a:gd name="T38" fmla="*/ 356 w 987"/>
                <a:gd name="T39" fmla="*/ 133 h 152"/>
                <a:gd name="T40" fmla="*/ 451 w 987"/>
                <a:gd name="T41" fmla="*/ 126 h 152"/>
                <a:gd name="T42" fmla="*/ 548 w 987"/>
                <a:gd name="T43" fmla="*/ 118 h 152"/>
                <a:gd name="T44" fmla="*/ 548 w 987"/>
                <a:gd name="T45" fmla="*/ 118 h 152"/>
                <a:gd name="T46" fmla="*/ 596 w 987"/>
                <a:gd name="T47" fmla="*/ 113 h 152"/>
                <a:gd name="T48" fmla="*/ 646 w 987"/>
                <a:gd name="T49" fmla="*/ 104 h 152"/>
                <a:gd name="T50" fmla="*/ 693 w 987"/>
                <a:gd name="T51" fmla="*/ 95 h 152"/>
                <a:gd name="T52" fmla="*/ 738 w 987"/>
                <a:gd name="T53" fmla="*/ 85 h 152"/>
                <a:gd name="T54" fmla="*/ 781 w 987"/>
                <a:gd name="T55" fmla="*/ 76 h 152"/>
                <a:gd name="T56" fmla="*/ 819 w 987"/>
                <a:gd name="T57" fmla="*/ 66 h 152"/>
                <a:gd name="T58" fmla="*/ 853 w 987"/>
                <a:gd name="T59" fmla="*/ 57 h 152"/>
                <a:gd name="T60" fmla="*/ 881 w 987"/>
                <a:gd name="T61" fmla="*/ 50 h 152"/>
                <a:gd name="T62" fmla="*/ 904 w 987"/>
                <a:gd name="T63" fmla="*/ 45 h 152"/>
                <a:gd name="T64" fmla="*/ 919 w 987"/>
                <a:gd name="T65" fmla="*/ 42 h 152"/>
                <a:gd name="T66" fmla="*/ 919 w 987"/>
                <a:gd name="T67" fmla="*/ 42 h 152"/>
                <a:gd name="T68" fmla="*/ 935 w 987"/>
                <a:gd name="T69" fmla="*/ 38 h 152"/>
                <a:gd name="T70" fmla="*/ 949 w 987"/>
                <a:gd name="T71" fmla="*/ 33 h 152"/>
                <a:gd name="T72" fmla="*/ 961 w 987"/>
                <a:gd name="T73" fmla="*/ 28 h 152"/>
                <a:gd name="T74" fmla="*/ 969 w 987"/>
                <a:gd name="T75" fmla="*/ 23 h 152"/>
                <a:gd name="T76" fmla="*/ 976 w 987"/>
                <a:gd name="T77" fmla="*/ 18 h 152"/>
                <a:gd name="T78" fmla="*/ 980 w 987"/>
                <a:gd name="T79" fmla="*/ 11 h 152"/>
                <a:gd name="T80" fmla="*/ 983 w 987"/>
                <a:gd name="T81" fmla="*/ 7 h 152"/>
                <a:gd name="T82" fmla="*/ 985 w 987"/>
                <a:gd name="T83" fmla="*/ 4 h 152"/>
                <a:gd name="T84" fmla="*/ 987 w 987"/>
                <a:gd name="T85" fmla="*/ 0 h 152"/>
                <a:gd name="T86" fmla="*/ 987 w 987"/>
                <a:gd name="T87" fmla="*/ 0 h 152"/>
                <a:gd name="T88" fmla="*/ 987 w 987"/>
                <a:gd name="T89" fmla="*/ 0 h 152"/>
                <a:gd name="T90" fmla="*/ 983 w 987"/>
                <a:gd name="T91" fmla="*/ 0 h 152"/>
                <a:gd name="T92" fmla="*/ 971 w 987"/>
                <a:gd name="T93" fmla="*/ 2 h 152"/>
                <a:gd name="T94" fmla="*/ 952 w 987"/>
                <a:gd name="T95" fmla="*/ 6 h 152"/>
                <a:gd name="T96" fmla="*/ 928 w 987"/>
                <a:gd name="T97" fmla="*/ 9 h 152"/>
                <a:gd name="T98" fmla="*/ 902 w 987"/>
                <a:gd name="T99" fmla="*/ 12 h 152"/>
                <a:gd name="T100" fmla="*/ 874 w 987"/>
                <a:gd name="T101" fmla="*/ 14 h 152"/>
                <a:gd name="T102" fmla="*/ 847 w 987"/>
                <a:gd name="T103" fmla="*/ 16 h 152"/>
                <a:gd name="T104" fmla="*/ 819 w 987"/>
                <a:gd name="T105" fmla="*/ 16 h 152"/>
                <a:gd name="T106" fmla="*/ 796 w 987"/>
                <a:gd name="T107" fmla="*/ 14 h 152"/>
                <a:gd name="T108" fmla="*/ 776 w 987"/>
                <a:gd name="T109" fmla="*/ 9 h 152"/>
                <a:gd name="T110" fmla="*/ 776 w 987"/>
                <a:gd name="T111" fmla="*/ 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7" h="152">
                  <a:moveTo>
                    <a:pt x="776" y="9"/>
                  </a:moveTo>
                  <a:lnTo>
                    <a:pt x="762" y="12"/>
                  </a:lnTo>
                  <a:lnTo>
                    <a:pt x="722" y="23"/>
                  </a:lnTo>
                  <a:lnTo>
                    <a:pt x="663" y="38"/>
                  </a:lnTo>
                  <a:lnTo>
                    <a:pt x="586" y="57"/>
                  </a:lnTo>
                  <a:lnTo>
                    <a:pt x="499" y="78"/>
                  </a:lnTo>
                  <a:lnTo>
                    <a:pt x="404" y="99"/>
                  </a:lnTo>
                  <a:lnTo>
                    <a:pt x="307" y="120"/>
                  </a:lnTo>
                  <a:lnTo>
                    <a:pt x="212" y="135"/>
                  </a:lnTo>
                  <a:lnTo>
                    <a:pt x="124" y="145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9" y="151"/>
                  </a:lnTo>
                  <a:lnTo>
                    <a:pt x="0" y="152"/>
                  </a:lnTo>
                  <a:lnTo>
                    <a:pt x="15" y="151"/>
                  </a:lnTo>
                  <a:lnTo>
                    <a:pt x="53" y="151"/>
                  </a:lnTo>
                  <a:lnTo>
                    <a:pt x="109" y="147"/>
                  </a:lnTo>
                  <a:lnTo>
                    <a:pt x="181" y="144"/>
                  </a:lnTo>
                  <a:lnTo>
                    <a:pt x="264" y="140"/>
                  </a:lnTo>
                  <a:lnTo>
                    <a:pt x="356" y="133"/>
                  </a:lnTo>
                  <a:lnTo>
                    <a:pt x="451" y="126"/>
                  </a:lnTo>
                  <a:lnTo>
                    <a:pt x="548" y="118"/>
                  </a:lnTo>
                  <a:lnTo>
                    <a:pt x="548" y="118"/>
                  </a:lnTo>
                  <a:lnTo>
                    <a:pt x="596" y="113"/>
                  </a:lnTo>
                  <a:lnTo>
                    <a:pt x="646" y="104"/>
                  </a:lnTo>
                  <a:lnTo>
                    <a:pt x="693" y="95"/>
                  </a:lnTo>
                  <a:lnTo>
                    <a:pt x="738" y="85"/>
                  </a:lnTo>
                  <a:lnTo>
                    <a:pt x="781" y="76"/>
                  </a:lnTo>
                  <a:lnTo>
                    <a:pt x="819" y="66"/>
                  </a:lnTo>
                  <a:lnTo>
                    <a:pt x="853" y="57"/>
                  </a:lnTo>
                  <a:lnTo>
                    <a:pt x="881" y="50"/>
                  </a:lnTo>
                  <a:lnTo>
                    <a:pt x="904" y="45"/>
                  </a:lnTo>
                  <a:lnTo>
                    <a:pt x="919" y="42"/>
                  </a:lnTo>
                  <a:lnTo>
                    <a:pt x="919" y="42"/>
                  </a:lnTo>
                  <a:lnTo>
                    <a:pt x="935" y="38"/>
                  </a:lnTo>
                  <a:lnTo>
                    <a:pt x="949" y="33"/>
                  </a:lnTo>
                  <a:lnTo>
                    <a:pt x="961" y="28"/>
                  </a:lnTo>
                  <a:lnTo>
                    <a:pt x="969" y="23"/>
                  </a:lnTo>
                  <a:lnTo>
                    <a:pt x="976" y="18"/>
                  </a:lnTo>
                  <a:lnTo>
                    <a:pt x="980" y="11"/>
                  </a:lnTo>
                  <a:lnTo>
                    <a:pt x="983" y="7"/>
                  </a:lnTo>
                  <a:lnTo>
                    <a:pt x="985" y="4"/>
                  </a:lnTo>
                  <a:lnTo>
                    <a:pt x="987" y="0"/>
                  </a:lnTo>
                  <a:lnTo>
                    <a:pt x="987" y="0"/>
                  </a:lnTo>
                  <a:lnTo>
                    <a:pt x="987" y="0"/>
                  </a:lnTo>
                  <a:lnTo>
                    <a:pt x="983" y="0"/>
                  </a:lnTo>
                  <a:lnTo>
                    <a:pt x="971" y="2"/>
                  </a:lnTo>
                  <a:lnTo>
                    <a:pt x="952" y="6"/>
                  </a:lnTo>
                  <a:lnTo>
                    <a:pt x="928" y="9"/>
                  </a:lnTo>
                  <a:lnTo>
                    <a:pt x="902" y="12"/>
                  </a:lnTo>
                  <a:lnTo>
                    <a:pt x="874" y="14"/>
                  </a:lnTo>
                  <a:lnTo>
                    <a:pt x="847" y="16"/>
                  </a:lnTo>
                  <a:lnTo>
                    <a:pt x="819" y="16"/>
                  </a:lnTo>
                  <a:lnTo>
                    <a:pt x="796" y="14"/>
                  </a:lnTo>
                  <a:lnTo>
                    <a:pt x="776" y="9"/>
                  </a:lnTo>
                  <a:lnTo>
                    <a:pt x="776" y="9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7" name="Freeform 77">
              <a:extLst>
                <a:ext uri="{FF2B5EF4-FFF2-40B4-BE49-F238E27FC236}">
                  <a16:creationId xmlns:a16="http://schemas.microsoft.com/office/drawing/2014/main" id="{3BFE055C-D6CA-62AB-0871-6B19ABE6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3245"/>
              <a:ext cx="543" cy="123"/>
            </a:xfrm>
            <a:custGeom>
              <a:avLst/>
              <a:gdLst>
                <a:gd name="T0" fmla="*/ 1086 w 1086"/>
                <a:gd name="T1" fmla="*/ 186 h 247"/>
                <a:gd name="T2" fmla="*/ 1042 w 1086"/>
                <a:gd name="T3" fmla="*/ 186 h 247"/>
                <a:gd name="T4" fmla="*/ 956 w 1086"/>
                <a:gd name="T5" fmla="*/ 174 h 247"/>
                <a:gd name="T6" fmla="*/ 838 w 1086"/>
                <a:gd name="T7" fmla="*/ 157 h 247"/>
                <a:gd name="T8" fmla="*/ 700 w 1086"/>
                <a:gd name="T9" fmla="*/ 133 h 247"/>
                <a:gd name="T10" fmla="*/ 550 w 1086"/>
                <a:gd name="T11" fmla="*/ 105 h 247"/>
                <a:gd name="T12" fmla="*/ 398 w 1086"/>
                <a:gd name="T13" fmla="*/ 76 h 247"/>
                <a:gd name="T14" fmla="*/ 258 w 1086"/>
                <a:gd name="T15" fmla="*/ 50 h 247"/>
                <a:gd name="T16" fmla="*/ 137 w 1086"/>
                <a:gd name="T17" fmla="*/ 26 h 247"/>
                <a:gd name="T18" fmla="*/ 49 w 1086"/>
                <a:gd name="T19" fmla="*/ 8 h 247"/>
                <a:gd name="T20" fmla="*/ 0 w 1086"/>
                <a:gd name="T21" fmla="*/ 0 h 247"/>
                <a:gd name="T22" fmla="*/ 857 w 1086"/>
                <a:gd name="T23" fmla="*/ 247 h 247"/>
                <a:gd name="T24" fmla="*/ 1086 w 1086"/>
                <a:gd name="T25" fmla="*/ 186 h 247"/>
                <a:gd name="T26" fmla="*/ 1086 w 1086"/>
                <a:gd name="T27" fmla="*/ 18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6" h="247">
                  <a:moveTo>
                    <a:pt x="1086" y="186"/>
                  </a:moveTo>
                  <a:lnTo>
                    <a:pt x="1042" y="186"/>
                  </a:lnTo>
                  <a:lnTo>
                    <a:pt x="956" y="174"/>
                  </a:lnTo>
                  <a:lnTo>
                    <a:pt x="838" y="157"/>
                  </a:lnTo>
                  <a:lnTo>
                    <a:pt x="700" y="133"/>
                  </a:lnTo>
                  <a:lnTo>
                    <a:pt x="550" y="105"/>
                  </a:lnTo>
                  <a:lnTo>
                    <a:pt x="398" y="76"/>
                  </a:lnTo>
                  <a:lnTo>
                    <a:pt x="258" y="50"/>
                  </a:lnTo>
                  <a:lnTo>
                    <a:pt x="137" y="26"/>
                  </a:lnTo>
                  <a:lnTo>
                    <a:pt x="49" y="8"/>
                  </a:lnTo>
                  <a:lnTo>
                    <a:pt x="0" y="0"/>
                  </a:lnTo>
                  <a:lnTo>
                    <a:pt x="857" y="247"/>
                  </a:lnTo>
                  <a:lnTo>
                    <a:pt x="1086" y="186"/>
                  </a:lnTo>
                  <a:lnTo>
                    <a:pt x="1086" y="186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8" name="Freeform 78">
              <a:extLst>
                <a:ext uri="{FF2B5EF4-FFF2-40B4-BE49-F238E27FC236}">
                  <a16:creationId xmlns:a16="http://schemas.microsoft.com/office/drawing/2014/main" id="{5840C5FF-96FA-03C5-795B-50DA3A0DE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215"/>
              <a:ext cx="604" cy="73"/>
            </a:xfrm>
            <a:custGeom>
              <a:avLst/>
              <a:gdLst>
                <a:gd name="T0" fmla="*/ 1182 w 1208"/>
                <a:gd name="T1" fmla="*/ 50 h 145"/>
                <a:gd name="T2" fmla="*/ 1123 w 1208"/>
                <a:gd name="T3" fmla="*/ 34 h 145"/>
                <a:gd name="T4" fmla="*/ 1028 w 1208"/>
                <a:gd name="T5" fmla="*/ 15 h 145"/>
                <a:gd name="T6" fmla="*/ 919 w 1208"/>
                <a:gd name="T7" fmla="*/ 2 h 145"/>
                <a:gd name="T8" fmla="*/ 815 w 1208"/>
                <a:gd name="T9" fmla="*/ 5 h 145"/>
                <a:gd name="T10" fmla="*/ 774 w 1208"/>
                <a:gd name="T11" fmla="*/ 17 h 145"/>
                <a:gd name="T12" fmla="*/ 684 w 1208"/>
                <a:gd name="T13" fmla="*/ 47 h 145"/>
                <a:gd name="T14" fmla="*/ 546 w 1208"/>
                <a:gd name="T15" fmla="*/ 78 h 145"/>
                <a:gd name="T16" fmla="*/ 389 w 1208"/>
                <a:gd name="T17" fmla="*/ 102 h 145"/>
                <a:gd name="T18" fmla="*/ 238 w 1208"/>
                <a:gd name="T19" fmla="*/ 107 h 145"/>
                <a:gd name="T20" fmla="*/ 123 w 1208"/>
                <a:gd name="T21" fmla="*/ 85 h 145"/>
                <a:gd name="T22" fmla="*/ 107 w 1208"/>
                <a:gd name="T23" fmla="*/ 81 h 145"/>
                <a:gd name="T24" fmla="*/ 74 w 1208"/>
                <a:gd name="T25" fmla="*/ 88 h 145"/>
                <a:gd name="T26" fmla="*/ 43 w 1208"/>
                <a:gd name="T27" fmla="*/ 107 h 145"/>
                <a:gd name="T28" fmla="*/ 17 w 1208"/>
                <a:gd name="T29" fmla="*/ 128 h 145"/>
                <a:gd name="T30" fmla="*/ 2 w 1208"/>
                <a:gd name="T31" fmla="*/ 143 h 145"/>
                <a:gd name="T32" fmla="*/ 0 w 1208"/>
                <a:gd name="T33" fmla="*/ 145 h 145"/>
                <a:gd name="T34" fmla="*/ 50 w 1208"/>
                <a:gd name="T35" fmla="*/ 140 h 145"/>
                <a:gd name="T36" fmla="*/ 174 w 1208"/>
                <a:gd name="T37" fmla="*/ 126 h 145"/>
                <a:gd name="T38" fmla="*/ 330 w 1208"/>
                <a:gd name="T39" fmla="*/ 110 h 145"/>
                <a:gd name="T40" fmla="*/ 475 w 1208"/>
                <a:gd name="T41" fmla="*/ 95 h 145"/>
                <a:gd name="T42" fmla="*/ 567 w 1208"/>
                <a:gd name="T43" fmla="*/ 88 h 145"/>
                <a:gd name="T44" fmla="*/ 594 w 1208"/>
                <a:gd name="T45" fmla="*/ 86 h 145"/>
                <a:gd name="T46" fmla="*/ 660 w 1208"/>
                <a:gd name="T47" fmla="*/ 78 h 145"/>
                <a:gd name="T48" fmla="*/ 731 w 1208"/>
                <a:gd name="T49" fmla="*/ 66 h 145"/>
                <a:gd name="T50" fmla="*/ 796 w 1208"/>
                <a:gd name="T51" fmla="*/ 53 h 145"/>
                <a:gd name="T52" fmla="*/ 850 w 1208"/>
                <a:gd name="T53" fmla="*/ 45 h 145"/>
                <a:gd name="T54" fmla="*/ 869 w 1208"/>
                <a:gd name="T55" fmla="*/ 43 h 145"/>
                <a:gd name="T56" fmla="*/ 935 w 1208"/>
                <a:gd name="T57" fmla="*/ 50 h 145"/>
                <a:gd name="T58" fmla="*/ 1037 w 1208"/>
                <a:gd name="T59" fmla="*/ 64 h 145"/>
                <a:gd name="T60" fmla="*/ 1139 w 1208"/>
                <a:gd name="T61" fmla="*/ 78 h 145"/>
                <a:gd name="T62" fmla="*/ 1202 w 1208"/>
                <a:gd name="T63" fmla="*/ 76 h 145"/>
                <a:gd name="T64" fmla="*/ 1190 w 1208"/>
                <a:gd name="T65" fmla="*/ 5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8" h="145">
                  <a:moveTo>
                    <a:pt x="1190" y="53"/>
                  </a:moveTo>
                  <a:lnTo>
                    <a:pt x="1182" y="50"/>
                  </a:lnTo>
                  <a:lnTo>
                    <a:pt x="1159" y="43"/>
                  </a:lnTo>
                  <a:lnTo>
                    <a:pt x="1123" y="34"/>
                  </a:lnTo>
                  <a:lnTo>
                    <a:pt x="1080" y="24"/>
                  </a:lnTo>
                  <a:lnTo>
                    <a:pt x="1028" y="15"/>
                  </a:lnTo>
                  <a:lnTo>
                    <a:pt x="974" y="7"/>
                  </a:lnTo>
                  <a:lnTo>
                    <a:pt x="919" y="2"/>
                  </a:lnTo>
                  <a:lnTo>
                    <a:pt x="866" y="0"/>
                  </a:lnTo>
                  <a:lnTo>
                    <a:pt x="815" y="5"/>
                  </a:lnTo>
                  <a:lnTo>
                    <a:pt x="774" y="17"/>
                  </a:lnTo>
                  <a:lnTo>
                    <a:pt x="774" y="17"/>
                  </a:lnTo>
                  <a:lnTo>
                    <a:pt x="736" y="31"/>
                  </a:lnTo>
                  <a:lnTo>
                    <a:pt x="684" y="47"/>
                  </a:lnTo>
                  <a:lnTo>
                    <a:pt x="618" y="62"/>
                  </a:lnTo>
                  <a:lnTo>
                    <a:pt x="546" y="78"/>
                  </a:lnTo>
                  <a:lnTo>
                    <a:pt x="468" y="91"/>
                  </a:lnTo>
                  <a:lnTo>
                    <a:pt x="389" y="102"/>
                  </a:lnTo>
                  <a:lnTo>
                    <a:pt x="311" y="107"/>
                  </a:lnTo>
                  <a:lnTo>
                    <a:pt x="238" y="107"/>
                  </a:lnTo>
                  <a:lnTo>
                    <a:pt x="174" y="100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07" y="81"/>
                  </a:lnTo>
                  <a:lnTo>
                    <a:pt x="91" y="83"/>
                  </a:lnTo>
                  <a:lnTo>
                    <a:pt x="74" y="88"/>
                  </a:lnTo>
                  <a:lnTo>
                    <a:pt x="59" y="97"/>
                  </a:lnTo>
                  <a:lnTo>
                    <a:pt x="43" y="107"/>
                  </a:lnTo>
                  <a:lnTo>
                    <a:pt x="29" y="117"/>
                  </a:lnTo>
                  <a:lnTo>
                    <a:pt x="17" y="128"/>
                  </a:lnTo>
                  <a:lnTo>
                    <a:pt x="8" y="136"/>
                  </a:lnTo>
                  <a:lnTo>
                    <a:pt x="2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14" y="143"/>
                  </a:lnTo>
                  <a:lnTo>
                    <a:pt x="50" y="140"/>
                  </a:lnTo>
                  <a:lnTo>
                    <a:pt x="107" y="133"/>
                  </a:lnTo>
                  <a:lnTo>
                    <a:pt x="174" y="126"/>
                  </a:lnTo>
                  <a:lnTo>
                    <a:pt x="252" y="117"/>
                  </a:lnTo>
                  <a:lnTo>
                    <a:pt x="330" y="110"/>
                  </a:lnTo>
                  <a:lnTo>
                    <a:pt x="408" y="102"/>
                  </a:lnTo>
                  <a:lnTo>
                    <a:pt x="475" y="95"/>
                  </a:lnTo>
                  <a:lnTo>
                    <a:pt x="530" y="91"/>
                  </a:lnTo>
                  <a:lnTo>
                    <a:pt x="567" y="88"/>
                  </a:lnTo>
                  <a:lnTo>
                    <a:pt x="567" y="88"/>
                  </a:lnTo>
                  <a:lnTo>
                    <a:pt x="594" y="86"/>
                  </a:lnTo>
                  <a:lnTo>
                    <a:pt x="627" y="83"/>
                  </a:lnTo>
                  <a:lnTo>
                    <a:pt x="660" y="78"/>
                  </a:lnTo>
                  <a:lnTo>
                    <a:pt x="694" y="71"/>
                  </a:lnTo>
                  <a:lnTo>
                    <a:pt x="731" y="66"/>
                  </a:lnTo>
                  <a:lnTo>
                    <a:pt x="764" y="59"/>
                  </a:lnTo>
                  <a:lnTo>
                    <a:pt x="796" y="53"/>
                  </a:lnTo>
                  <a:lnTo>
                    <a:pt x="826" y="48"/>
                  </a:lnTo>
                  <a:lnTo>
                    <a:pt x="850" y="45"/>
                  </a:lnTo>
                  <a:lnTo>
                    <a:pt x="869" y="43"/>
                  </a:lnTo>
                  <a:lnTo>
                    <a:pt x="869" y="43"/>
                  </a:lnTo>
                  <a:lnTo>
                    <a:pt x="895" y="45"/>
                  </a:lnTo>
                  <a:lnTo>
                    <a:pt x="935" y="50"/>
                  </a:lnTo>
                  <a:lnTo>
                    <a:pt x="983" y="57"/>
                  </a:lnTo>
                  <a:lnTo>
                    <a:pt x="1037" y="64"/>
                  </a:lnTo>
                  <a:lnTo>
                    <a:pt x="1090" y="72"/>
                  </a:lnTo>
                  <a:lnTo>
                    <a:pt x="1139" y="78"/>
                  </a:lnTo>
                  <a:lnTo>
                    <a:pt x="1177" y="79"/>
                  </a:lnTo>
                  <a:lnTo>
                    <a:pt x="1202" y="76"/>
                  </a:lnTo>
                  <a:lnTo>
                    <a:pt x="1208" y="69"/>
                  </a:lnTo>
                  <a:lnTo>
                    <a:pt x="1190" y="53"/>
                  </a:lnTo>
                  <a:lnTo>
                    <a:pt x="1190" y="53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9" name="Freeform 79">
              <a:extLst>
                <a:ext uri="{FF2B5EF4-FFF2-40B4-BE49-F238E27FC236}">
                  <a16:creationId xmlns:a16="http://schemas.microsoft.com/office/drawing/2014/main" id="{17BB35C8-C4A7-75BF-78CD-AF164469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215"/>
              <a:ext cx="534" cy="54"/>
            </a:xfrm>
            <a:custGeom>
              <a:avLst/>
              <a:gdLst>
                <a:gd name="T0" fmla="*/ 1067 w 1067"/>
                <a:gd name="T1" fmla="*/ 53 h 107"/>
                <a:gd name="T2" fmla="*/ 1059 w 1067"/>
                <a:gd name="T3" fmla="*/ 50 h 107"/>
                <a:gd name="T4" fmla="*/ 1036 w 1067"/>
                <a:gd name="T5" fmla="*/ 43 h 107"/>
                <a:gd name="T6" fmla="*/ 1000 w 1067"/>
                <a:gd name="T7" fmla="*/ 34 h 107"/>
                <a:gd name="T8" fmla="*/ 957 w 1067"/>
                <a:gd name="T9" fmla="*/ 24 h 107"/>
                <a:gd name="T10" fmla="*/ 905 w 1067"/>
                <a:gd name="T11" fmla="*/ 15 h 107"/>
                <a:gd name="T12" fmla="*/ 851 w 1067"/>
                <a:gd name="T13" fmla="*/ 7 h 107"/>
                <a:gd name="T14" fmla="*/ 796 w 1067"/>
                <a:gd name="T15" fmla="*/ 2 h 107"/>
                <a:gd name="T16" fmla="*/ 743 w 1067"/>
                <a:gd name="T17" fmla="*/ 0 h 107"/>
                <a:gd name="T18" fmla="*/ 692 w 1067"/>
                <a:gd name="T19" fmla="*/ 5 h 107"/>
                <a:gd name="T20" fmla="*/ 651 w 1067"/>
                <a:gd name="T21" fmla="*/ 17 h 107"/>
                <a:gd name="T22" fmla="*/ 651 w 1067"/>
                <a:gd name="T23" fmla="*/ 17 h 107"/>
                <a:gd name="T24" fmla="*/ 613 w 1067"/>
                <a:gd name="T25" fmla="*/ 31 h 107"/>
                <a:gd name="T26" fmla="*/ 561 w 1067"/>
                <a:gd name="T27" fmla="*/ 47 h 107"/>
                <a:gd name="T28" fmla="*/ 495 w 1067"/>
                <a:gd name="T29" fmla="*/ 62 h 107"/>
                <a:gd name="T30" fmla="*/ 423 w 1067"/>
                <a:gd name="T31" fmla="*/ 78 h 107"/>
                <a:gd name="T32" fmla="*/ 345 w 1067"/>
                <a:gd name="T33" fmla="*/ 91 h 107"/>
                <a:gd name="T34" fmla="*/ 266 w 1067"/>
                <a:gd name="T35" fmla="*/ 102 h 107"/>
                <a:gd name="T36" fmla="*/ 188 w 1067"/>
                <a:gd name="T37" fmla="*/ 107 h 107"/>
                <a:gd name="T38" fmla="*/ 115 w 1067"/>
                <a:gd name="T39" fmla="*/ 107 h 107"/>
                <a:gd name="T40" fmla="*/ 51 w 1067"/>
                <a:gd name="T41" fmla="*/ 100 h 107"/>
                <a:gd name="T42" fmla="*/ 0 w 1067"/>
                <a:gd name="T43" fmla="*/ 85 h 107"/>
                <a:gd name="T44" fmla="*/ 1067 w 1067"/>
                <a:gd name="T4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67" h="107">
                  <a:moveTo>
                    <a:pt x="1067" y="53"/>
                  </a:moveTo>
                  <a:lnTo>
                    <a:pt x="1059" y="50"/>
                  </a:lnTo>
                  <a:lnTo>
                    <a:pt x="1036" y="43"/>
                  </a:lnTo>
                  <a:lnTo>
                    <a:pt x="1000" y="34"/>
                  </a:lnTo>
                  <a:lnTo>
                    <a:pt x="957" y="24"/>
                  </a:lnTo>
                  <a:lnTo>
                    <a:pt x="905" y="15"/>
                  </a:lnTo>
                  <a:lnTo>
                    <a:pt x="851" y="7"/>
                  </a:lnTo>
                  <a:lnTo>
                    <a:pt x="796" y="2"/>
                  </a:lnTo>
                  <a:lnTo>
                    <a:pt x="743" y="0"/>
                  </a:lnTo>
                  <a:lnTo>
                    <a:pt x="692" y="5"/>
                  </a:lnTo>
                  <a:lnTo>
                    <a:pt x="651" y="17"/>
                  </a:lnTo>
                  <a:lnTo>
                    <a:pt x="651" y="17"/>
                  </a:lnTo>
                  <a:lnTo>
                    <a:pt x="613" y="31"/>
                  </a:lnTo>
                  <a:lnTo>
                    <a:pt x="561" y="47"/>
                  </a:lnTo>
                  <a:lnTo>
                    <a:pt x="495" y="62"/>
                  </a:lnTo>
                  <a:lnTo>
                    <a:pt x="423" y="78"/>
                  </a:lnTo>
                  <a:lnTo>
                    <a:pt x="345" y="91"/>
                  </a:lnTo>
                  <a:lnTo>
                    <a:pt x="266" y="102"/>
                  </a:lnTo>
                  <a:lnTo>
                    <a:pt x="188" y="107"/>
                  </a:lnTo>
                  <a:lnTo>
                    <a:pt x="115" y="107"/>
                  </a:lnTo>
                  <a:lnTo>
                    <a:pt x="51" y="100"/>
                  </a:lnTo>
                  <a:lnTo>
                    <a:pt x="0" y="85"/>
                  </a:lnTo>
                  <a:lnTo>
                    <a:pt x="1067" y="53"/>
                  </a:lnTo>
                  <a:close/>
                </a:path>
              </a:pathLst>
            </a:custGeom>
            <a:solidFill>
              <a:srgbClr val="32C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0" name="Freeform 80">
              <a:extLst>
                <a:ext uri="{FF2B5EF4-FFF2-40B4-BE49-F238E27FC236}">
                  <a16:creationId xmlns:a16="http://schemas.microsoft.com/office/drawing/2014/main" id="{40B99B81-48FC-6040-6070-BAC57431E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215"/>
              <a:ext cx="534" cy="54"/>
            </a:xfrm>
            <a:custGeom>
              <a:avLst/>
              <a:gdLst>
                <a:gd name="T0" fmla="*/ 1067 w 1067"/>
                <a:gd name="T1" fmla="*/ 53 h 107"/>
                <a:gd name="T2" fmla="*/ 1059 w 1067"/>
                <a:gd name="T3" fmla="*/ 50 h 107"/>
                <a:gd name="T4" fmla="*/ 1036 w 1067"/>
                <a:gd name="T5" fmla="*/ 43 h 107"/>
                <a:gd name="T6" fmla="*/ 1000 w 1067"/>
                <a:gd name="T7" fmla="*/ 34 h 107"/>
                <a:gd name="T8" fmla="*/ 957 w 1067"/>
                <a:gd name="T9" fmla="*/ 24 h 107"/>
                <a:gd name="T10" fmla="*/ 905 w 1067"/>
                <a:gd name="T11" fmla="*/ 15 h 107"/>
                <a:gd name="T12" fmla="*/ 851 w 1067"/>
                <a:gd name="T13" fmla="*/ 7 h 107"/>
                <a:gd name="T14" fmla="*/ 796 w 1067"/>
                <a:gd name="T15" fmla="*/ 2 h 107"/>
                <a:gd name="T16" fmla="*/ 743 w 1067"/>
                <a:gd name="T17" fmla="*/ 0 h 107"/>
                <a:gd name="T18" fmla="*/ 692 w 1067"/>
                <a:gd name="T19" fmla="*/ 5 h 107"/>
                <a:gd name="T20" fmla="*/ 651 w 1067"/>
                <a:gd name="T21" fmla="*/ 17 h 107"/>
                <a:gd name="T22" fmla="*/ 651 w 1067"/>
                <a:gd name="T23" fmla="*/ 17 h 107"/>
                <a:gd name="T24" fmla="*/ 613 w 1067"/>
                <a:gd name="T25" fmla="*/ 31 h 107"/>
                <a:gd name="T26" fmla="*/ 561 w 1067"/>
                <a:gd name="T27" fmla="*/ 47 h 107"/>
                <a:gd name="T28" fmla="*/ 495 w 1067"/>
                <a:gd name="T29" fmla="*/ 62 h 107"/>
                <a:gd name="T30" fmla="*/ 423 w 1067"/>
                <a:gd name="T31" fmla="*/ 78 h 107"/>
                <a:gd name="T32" fmla="*/ 345 w 1067"/>
                <a:gd name="T33" fmla="*/ 91 h 107"/>
                <a:gd name="T34" fmla="*/ 266 w 1067"/>
                <a:gd name="T35" fmla="*/ 102 h 107"/>
                <a:gd name="T36" fmla="*/ 188 w 1067"/>
                <a:gd name="T37" fmla="*/ 107 h 107"/>
                <a:gd name="T38" fmla="*/ 115 w 1067"/>
                <a:gd name="T39" fmla="*/ 107 h 107"/>
                <a:gd name="T40" fmla="*/ 51 w 1067"/>
                <a:gd name="T41" fmla="*/ 100 h 107"/>
                <a:gd name="T42" fmla="*/ 0 w 1067"/>
                <a:gd name="T43" fmla="*/ 8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7" h="107">
                  <a:moveTo>
                    <a:pt x="1067" y="53"/>
                  </a:moveTo>
                  <a:lnTo>
                    <a:pt x="1059" y="50"/>
                  </a:lnTo>
                  <a:lnTo>
                    <a:pt x="1036" y="43"/>
                  </a:lnTo>
                  <a:lnTo>
                    <a:pt x="1000" y="34"/>
                  </a:lnTo>
                  <a:lnTo>
                    <a:pt x="957" y="24"/>
                  </a:lnTo>
                  <a:lnTo>
                    <a:pt x="905" y="15"/>
                  </a:lnTo>
                  <a:lnTo>
                    <a:pt x="851" y="7"/>
                  </a:lnTo>
                  <a:lnTo>
                    <a:pt x="796" y="2"/>
                  </a:lnTo>
                  <a:lnTo>
                    <a:pt x="743" y="0"/>
                  </a:lnTo>
                  <a:lnTo>
                    <a:pt x="692" y="5"/>
                  </a:lnTo>
                  <a:lnTo>
                    <a:pt x="651" y="17"/>
                  </a:lnTo>
                  <a:lnTo>
                    <a:pt x="651" y="17"/>
                  </a:lnTo>
                  <a:lnTo>
                    <a:pt x="613" y="31"/>
                  </a:lnTo>
                  <a:lnTo>
                    <a:pt x="561" y="47"/>
                  </a:lnTo>
                  <a:lnTo>
                    <a:pt x="495" y="62"/>
                  </a:lnTo>
                  <a:lnTo>
                    <a:pt x="423" y="78"/>
                  </a:lnTo>
                  <a:lnTo>
                    <a:pt x="345" y="91"/>
                  </a:lnTo>
                  <a:lnTo>
                    <a:pt x="266" y="102"/>
                  </a:lnTo>
                  <a:lnTo>
                    <a:pt x="188" y="107"/>
                  </a:lnTo>
                  <a:lnTo>
                    <a:pt x="115" y="107"/>
                  </a:lnTo>
                  <a:lnTo>
                    <a:pt x="51" y="100"/>
                  </a:lnTo>
                  <a:lnTo>
                    <a:pt x="0" y="85"/>
                  </a:lnTo>
                </a:path>
              </a:pathLst>
            </a:custGeom>
            <a:noFill/>
            <a:ln w="4763">
              <a:solidFill>
                <a:srgbClr val="32CB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1" name="Freeform 81">
              <a:extLst>
                <a:ext uri="{FF2B5EF4-FFF2-40B4-BE49-F238E27FC236}">
                  <a16:creationId xmlns:a16="http://schemas.microsoft.com/office/drawing/2014/main" id="{6C4EAB1E-A298-B7CD-19A4-D4B044F8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811"/>
              <a:ext cx="792" cy="402"/>
            </a:xfrm>
            <a:custGeom>
              <a:avLst/>
              <a:gdLst>
                <a:gd name="T0" fmla="*/ 1294 w 1582"/>
                <a:gd name="T1" fmla="*/ 384 h 804"/>
                <a:gd name="T2" fmla="*/ 1201 w 1582"/>
                <a:gd name="T3" fmla="*/ 453 h 804"/>
                <a:gd name="T4" fmla="*/ 1114 w 1582"/>
                <a:gd name="T5" fmla="*/ 510 h 804"/>
                <a:gd name="T6" fmla="*/ 1045 w 1582"/>
                <a:gd name="T7" fmla="*/ 545 h 804"/>
                <a:gd name="T8" fmla="*/ 1004 w 1582"/>
                <a:gd name="T9" fmla="*/ 543 h 804"/>
                <a:gd name="T10" fmla="*/ 995 w 1582"/>
                <a:gd name="T11" fmla="*/ 526 h 804"/>
                <a:gd name="T12" fmla="*/ 929 w 1582"/>
                <a:gd name="T13" fmla="*/ 411 h 804"/>
                <a:gd name="T14" fmla="*/ 805 w 1582"/>
                <a:gd name="T15" fmla="*/ 360 h 804"/>
                <a:gd name="T16" fmla="*/ 655 w 1582"/>
                <a:gd name="T17" fmla="*/ 356 h 804"/>
                <a:gd name="T18" fmla="*/ 516 w 1582"/>
                <a:gd name="T19" fmla="*/ 391 h 804"/>
                <a:gd name="T20" fmla="*/ 418 w 1582"/>
                <a:gd name="T21" fmla="*/ 450 h 804"/>
                <a:gd name="T22" fmla="*/ 399 w 1582"/>
                <a:gd name="T23" fmla="*/ 470 h 804"/>
                <a:gd name="T24" fmla="*/ 347 w 1582"/>
                <a:gd name="T25" fmla="*/ 519 h 804"/>
                <a:gd name="T26" fmla="*/ 287 w 1582"/>
                <a:gd name="T27" fmla="*/ 577 h 804"/>
                <a:gd name="T28" fmla="*/ 230 w 1582"/>
                <a:gd name="T29" fmla="*/ 636 h 804"/>
                <a:gd name="T30" fmla="*/ 186 w 1582"/>
                <a:gd name="T31" fmla="*/ 688 h 804"/>
                <a:gd name="T32" fmla="*/ 176 w 1582"/>
                <a:gd name="T33" fmla="*/ 710 h 804"/>
                <a:gd name="T34" fmla="*/ 160 w 1582"/>
                <a:gd name="T35" fmla="*/ 754 h 804"/>
                <a:gd name="T36" fmla="*/ 154 w 1582"/>
                <a:gd name="T37" fmla="*/ 779 h 804"/>
                <a:gd name="T38" fmla="*/ 150 w 1582"/>
                <a:gd name="T39" fmla="*/ 793 h 804"/>
                <a:gd name="T40" fmla="*/ 148 w 1582"/>
                <a:gd name="T41" fmla="*/ 798 h 804"/>
                <a:gd name="T42" fmla="*/ 140 w 1582"/>
                <a:gd name="T43" fmla="*/ 798 h 804"/>
                <a:gd name="T44" fmla="*/ 119 w 1582"/>
                <a:gd name="T45" fmla="*/ 797 h 804"/>
                <a:gd name="T46" fmla="*/ 79 w 1582"/>
                <a:gd name="T47" fmla="*/ 797 h 804"/>
                <a:gd name="T48" fmla="*/ 43 w 1582"/>
                <a:gd name="T49" fmla="*/ 798 h 804"/>
                <a:gd name="T50" fmla="*/ 17 w 1582"/>
                <a:gd name="T51" fmla="*/ 802 h 804"/>
                <a:gd name="T52" fmla="*/ 1 w 1582"/>
                <a:gd name="T53" fmla="*/ 804 h 804"/>
                <a:gd name="T54" fmla="*/ 0 w 1582"/>
                <a:gd name="T55" fmla="*/ 804 h 804"/>
                <a:gd name="T56" fmla="*/ 24 w 1582"/>
                <a:gd name="T57" fmla="*/ 766 h 804"/>
                <a:gd name="T58" fmla="*/ 107 w 1582"/>
                <a:gd name="T59" fmla="*/ 660 h 804"/>
                <a:gd name="T60" fmla="*/ 266 w 1582"/>
                <a:gd name="T61" fmla="*/ 507 h 804"/>
                <a:gd name="T62" fmla="*/ 522 w 1582"/>
                <a:gd name="T63" fmla="*/ 322 h 804"/>
                <a:gd name="T64" fmla="*/ 891 w 1582"/>
                <a:gd name="T65" fmla="*/ 125 h 804"/>
                <a:gd name="T66" fmla="*/ 1085 w 1582"/>
                <a:gd name="T67" fmla="*/ 47 h 804"/>
                <a:gd name="T68" fmla="*/ 1358 w 1582"/>
                <a:gd name="T69" fmla="*/ 0 h 804"/>
                <a:gd name="T70" fmla="*/ 1506 w 1582"/>
                <a:gd name="T71" fmla="*/ 49 h 804"/>
                <a:gd name="T72" fmla="*/ 1569 w 1582"/>
                <a:gd name="T73" fmla="*/ 137 h 804"/>
                <a:gd name="T74" fmla="*/ 1582 w 1582"/>
                <a:gd name="T75" fmla="*/ 208 h 804"/>
                <a:gd name="T76" fmla="*/ 1582 w 1582"/>
                <a:gd name="T77" fmla="*/ 218 h 804"/>
                <a:gd name="T78" fmla="*/ 1569 w 1582"/>
                <a:gd name="T79" fmla="*/ 225 h 804"/>
                <a:gd name="T80" fmla="*/ 1532 w 1582"/>
                <a:gd name="T81" fmla="*/ 240 h 804"/>
                <a:gd name="T82" fmla="*/ 1479 w 1582"/>
                <a:gd name="T83" fmla="*/ 266 h 804"/>
                <a:gd name="T84" fmla="*/ 1413 w 1582"/>
                <a:gd name="T85" fmla="*/ 304 h 804"/>
                <a:gd name="T86" fmla="*/ 1342 w 1582"/>
                <a:gd name="T87" fmla="*/ 351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82" h="804">
                  <a:moveTo>
                    <a:pt x="1342" y="351"/>
                  </a:moveTo>
                  <a:lnTo>
                    <a:pt x="1294" y="384"/>
                  </a:lnTo>
                  <a:lnTo>
                    <a:pt x="1247" y="418"/>
                  </a:lnTo>
                  <a:lnTo>
                    <a:pt x="1201" y="453"/>
                  </a:lnTo>
                  <a:lnTo>
                    <a:pt x="1156" y="482"/>
                  </a:lnTo>
                  <a:lnTo>
                    <a:pt x="1114" y="510"/>
                  </a:lnTo>
                  <a:lnTo>
                    <a:pt x="1078" y="531"/>
                  </a:lnTo>
                  <a:lnTo>
                    <a:pt x="1045" y="545"/>
                  </a:lnTo>
                  <a:lnTo>
                    <a:pt x="1021" y="548"/>
                  </a:lnTo>
                  <a:lnTo>
                    <a:pt x="1004" y="543"/>
                  </a:lnTo>
                  <a:lnTo>
                    <a:pt x="995" y="526"/>
                  </a:lnTo>
                  <a:lnTo>
                    <a:pt x="995" y="526"/>
                  </a:lnTo>
                  <a:lnTo>
                    <a:pt x="971" y="460"/>
                  </a:lnTo>
                  <a:lnTo>
                    <a:pt x="929" y="411"/>
                  </a:lnTo>
                  <a:lnTo>
                    <a:pt x="872" y="379"/>
                  </a:lnTo>
                  <a:lnTo>
                    <a:pt x="805" y="360"/>
                  </a:lnTo>
                  <a:lnTo>
                    <a:pt x="731" y="353"/>
                  </a:lnTo>
                  <a:lnTo>
                    <a:pt x="655" y="356"/>
                  </a:lnTo>
                  <a:lnTo>
                    <a:pt x="582" y="368"/>
                  </a:lnTo>
                  <a:lnTo>
                    <a:pt x="516" y="391"/>
                  </a:lnTo>
                  <a:lnTo>
                    <a:pt x="459" y="418"/>
                  </a:lnTo>
                  <a:lnTo>
                    <a:pt x="418" y="450"/>
                  </a:lnTo>
                  <a:lnTo>
                    <a:pt x="418" y="450"/>
                  </a:lnTo>
                  <a:lnTo>
                    <a:pt x="399" y="470"/>
                  </a:lnTo>
                  <a:lnTo>
                    <a:pt x="375" y="493"/>
                  </a:lnTo>
                  <a:lnTo>
                    <a:pt x="347" y="519"/>
                  </a:lnTo>
                  <a:lnTo>
                    <a:pt x="318" y="548"/>
                  </a:lnTo>
                  <a:lnTo>
                    <a:pt x="287" y="577"/>
                  </a:lnTo>
                  <a:lnTo>
                    <a:pt x="257" y="607"/>
                  </a:lnTo>
                  <a:lnTo>
                    <a:pt x="230" y="636"/>
                  </a:lnTo>
                  <a:lnTo>
                    <a:pt x="205" y="664"/>
                  </a:lnTo>
                  <a:lnTo>
                    <a:pt x="186" y="688"/>
                  </a:lnTo>
                  <a:lnTo>
                    <a:pt x="176" y="710"/>
                  </a:lnTo>
                  <a:lnTo>
                    <a:pt x="176" y="710"/>
                  </a:lnTo>
                  <a:lnTo>
                    <a:pt x="166" y="735"/>
                  </a:lnTo>
                  <a:lnTo>
                    <a:pt x="160" y="754"/>
                  </a:lnTo>
                  <a:lnTo>
                    <a:pt x="155" y="767"/>
                  </a:lnTo>
                  <a:lnTo>
                    <a:pt x="154" y="779"/>
                  </a:lnTo>
                  <a:lnTo>
                    <a:pt x="152" y="788"/>
                  </a:lnTo>
                  <a:lnTo>
                    <a:pt x="150" y="793"/>
                  </a:lnTo>
                  <a:lnTo>
                    <a:pt x="150" y="797"/>
                  </a:lnTo>
                  <a:lnTo>
                    <a:pt x="148" y="798"/>
                  </a:lnTo>
                  <a:lnTo>
                    <a:pt x="145" y="798"/>
                  </a:lnTo>
                  <a:lnTo>
                    <a:pt x="140" y="798"/>
                  </a:lnTo>
                  <a:lnTo>
                    <a:pt x="140" y="798"/>
                  </a:lnTo>
                  <a:lnTo>
                    <a:pt x="119" y="797"/>
                  </a:lnTo>
                  <a:lnTo>
                    <a:pt x="98" y="797"/>
                  </a:lnTo>
                  <a:lnTo>
                    <a:pt x="79" y="797"/>
                  </a:lnTo>
                  <a:lnTo>
                    <a:pt x="60" y="798"/>
                  </a:lnTo>
                  <a:lnTo>
                    <a:pt x="43" y="798"/>
                  </a:lnTo>
                  <a:lnTo>
                    <a:pt x="29" y="800"/>
                  </a:lnTo>
                  <a:lnTo>
                    <a:pt x="17" y="802"/>
                  </a:lnTo>
                  <a:lnTo>
                    <a:pt x="8" y="804"/>
                  </a:lnTo>
                  <a:lnTo>
                    <a:pt x="1" y="804"/>
                  </a:lnTo>
                  <a:lnTo>
                    <a:pt x="0" y="804"/>
                  </a:lnTo>
                  <a:lnTo>
                    <a:pt x="0" y="804"/>
                  </a:lnTo>
                  <a:lnTo>
                    <a:pt x="5" y="793"/>
                  </a:lnTo>
                  <a:lnTo>
                    <a:pt x="24" y="766"/>
                  </a:lnTo>
                  <a:lnTo>
                    <a:pt x="57" y="719"/>
                  </a:lnTo>
                  <a:lnTo>
                    <a:pt x="107" y="660"/>
                  </a:lnTo>
                  <a:lnTo>
                    <a:pt x="176" y="588"/>
                  </a:lnTo>
                  <a:lnTo>
                    <a:pt x="266" y="507"/>
                  </a:lnTo>
                  <a:lnTo>
                    <a:pt x="382" y="417"/>
                  </a:lnTo>
                  <a:lnTo>
                    <a:pt x="522" y="322"/>
                  </a:lnTo>
                  <a:lnTo>
                    <a:pt x="691" y="223"/>
                  </a:lnTo>
                  <a:lnTo>
                    <a:pt x="891" y="125"/>
                  </a:lnTo>
                  <a:lnTo>
                    <a:pt x="891" y="125"/>
                  </a:lnTo>
                  <a:lnTo>
                    <a:pt x="1085" y="47"/>
                  </a:lnTo>
                  <a:lnTo>
                    <a:pt x="1239" y="9"/>
                  </a:lnTo>
                  <a:lnTo>
                    <a:pt x="1358" y="0"/>
                  </a:lnTo>
                  <a:lnTo>
                    <a:pt x="1444" y="16"/>
                  </a:lnTo>
                  <a:lnTo>
                    <a:pt x="1506" y="49"/>
                  </a:lnTo>
                  <a:lnTo>
                    <a:pt x="1546" y="90"/>
                  </a:lnTo>
                  <a:lnTo>
                    <a:pt x="1569" y="137"/>
                  </a:lnTo>
                  <a:lnTo>
                    <a:pt x="1579" y="177"/>
                  </a:lnTo>
                  <a:lnTo>
                    <a:pt x="1582" y="208"/>
                  </a:lnTo>
                  <a:lnTo>
                    <a:pt x="1582" y="218"/>
                  </a:lnTo>
                  <a:lnTo>
                    <a:pt x="1582" y="218"/>
                  </a:lnTo>
                  <a:lnTo>
                    <a:pt x="1579" y="220"/>
                  </a:lnTo>
                  <a:lnTo>
                    <a:pt x="1569" y="225"/>
                  </a:lnTo>
                  <a:lnTo>
                    <a:pt x="1553" y="230"/>
                  </a:lnTo>
                  <a:lnTo>
                    <a:pt x="1532" y="240"/>
                  </a:lnTo>
                  <a:lnTo>
                    <a:pt x="1506" y="253"/>
                  </a:lnTo>
                  <a:lnTo>
                    <a:pt x="1479" y="266"/>
                  </a:lnTo>
                  <a:lnTo>
                    <a:pt x="1448" y="284"/>
                  </a:lnTo>
                  <a:lnTo>
                    <a:pt x="1413" y="304"/>
                  </a:lnTo>
                  <a:lnTo>
                    <a:pt x="1379" y="325"/>
                  </a:lnTo>
                  <a:lnTo>
                    <a:pt x="1342" y="351"/>
                  </a:lnTo>
                  <a:lnTo>
                    <a:pt x="1342" y="351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2" name="Freeform 82">
              <a:extLst>
                <a:ext uri="{FF2B5EF4-FFF2-40B4-BE49-F238E27FC236}">
                  <a16:creationId xmlns:a16="http://schemas.microsoft.com/office/drawing/2014/main" id="{CD3DD9D1-FDFB-373B-4561-37A88974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860"/>
              <a:ext cx="276" cy="206"/>
            </a:xfrm>
            <a:custGeom>
              <a:avLst/>
              <a:gdLst>
                <a:gd name="T0" fmla="*/ 546 w 552"/>
                <a:gd name="T1" fmla="*/ 411 h 411"/>
                <a:gd name="T2" fmla="*/ 538 w 552"/>
                <a:gd name="T3" fmla="*/ 404 h 411"/>
                <a:gd name="T4" fmla="*/ 514 w 552"/>
                <a:gd name="T5" fmla="*/ 389 h 411"/>
                <a:gd name="T6" fmla="*/ 476 w 552"/>
                <a:gd name="T7" fmla="*/ 364 h 411"/>
                <a:gd name="T8" fmla="*/ 425 w 552"/>
                <a:gd name="T9" fmla="*/ 338 h 411"/>
                <a:gd name="T10" fmla="*/ 368 w 552"/>
                <a:gd name="T11" fmla="*/ 309 h 411"/>
                <a:gd name="T12" fmla="*/ 304 w 552"/>
                <a:gd name="T13" fmla="*/ 283 h 411"/>
                <a:gd name="T14" fmla="*/ 237 w 552"/>
                <a:gd name="T15" fmla="*/ 262 h 411"/>
                <a:gd name="T16" fmla="*/ 168 w 552"/>
                <a:gd name="T17" fmla="*/ 250 h 411"/>
                <a:gd name="T18" fmla="*/ 101 w 552"/>
                <a:gd name="T19" fmla="*/ 249 h 411"/>
                <a:gd name="T20" fmla="*/ 37 w 552"/>
                <a:gd name="T21" fmla="*/ 262 h 411"/>
                <a:gd name="T22" fmla="*/ 37 w 552"/>
                <a:gd name="T23" fmla="*/ 262 h 411"/>
                <a:gd name="T24" fmla="*/ 0 w 552"/>
                <a:gd name="T25" fmla="*/ 271 h 411"/>
                <a:gd name="T26" fmla="*/ 9 w 552"/>
                <a:gd name="T27" fmla="*/ 257 h 411"/>
                <a:gd name="T28" fmla="*/ 54 w 552"/>
                <a:gd name="T29" fmla="*/ 230 h 411"/>
                <a:gd name="T30" fmla="*/ 123 w 552"/>
                <a:gd name="T31" fmla="*/ 188 h 411"/>
                <a:gd name="T32" fmla="*/ 209 w 552"/>
                <a:gd name="T33" fmla="*/ 141 h 411"/>
                <a:gd name="T34" fmla="*/ 301 w 552"/>
                <a:gd name="T35" fmla="*/ 95 h 411"/>
                <a:gd name="T36" fmla="*/ 391 w 552"/>
                <a:gd name="T37" fmla="*/ 52 h 411"/>
                <a:gd name="T38" fmla="*/ 469 w 552"/>
                <a:gd name="T39" fmla="*/ 19 h 411"/>
                <a:gd name="T40" fmla="*/ 522 w 552"/>
                <a:gd name="T41" fmla="*/ 0 h 411"/>
                <a:gd name="T42" fmla="*/ 545 w 552"/>
                <a:gd name="T43" fmla="*/ 0 h 411"/>
                <a:gd name="T44" fmla="*/ 545 w 552"/>
                <a:gd name="T45" fmla="*/ 0 h 411"/>
                <a:gd name="T46" fmla="*/ 548 w 552"/>
                <a:gd name="T47" fmla="*/ 21 h 411"/>
                <a:gd name="T48" fmla="*/ 550 w 552"/>
                <a:gd name="T49" fmla="*/ 59 h 411"/>
                <a:gd name="T50" fmla="*/ 552 w 552"/>
                <a:gd name="T51" fmla="*/ 107 h 411"/>
                <a:gd name="T52" fmla="*/ 552 w 552"/>
                <a:gd name="T53" fmla="*/ 162 h 411"/>
                <a:gd name="T54" fmla="*/ 550 w 552"/>
                <a:gd name="T55" fmla="*/ 221 h 411"/>
                <a:gd name="T56" fmla="*/ 550 w 552"/>
                <a:gd name="T57" fmla="*/ 278 h 411"/>
                <a:gd name="T58" fmla="*/ 548 w 552"/>
                <a:gd name="T59" fmla="*/ 330 h 411"/>
                <a:gd name="T60" fmla="*/ 548 w 552"/>
                <a:gd name="T61" fmla="*/ 371 h 411"/>
                <a:gd name="T62" fmla="*/ 546 w 552"/>
                <a:gd name="T63" fmla="*/ 401 h 411"/>
                <a:gd name="T64" fmla="*/ 546 w 552"/>
                <a:gd name="T65" fmla="*/ 411 h 411"/>
                <a:gd name="T66" fmla="*/ 546 w 552"/>
                <a:gd name="T67" fmla="*/ 411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2" h="411">
                  <a:moveTo>
                    <a:pt x="546" y="411"/>
                  </a:moveTo>
                  <a:lnTo>
                    <a:pt x="538" y="404"/>
                  </a:lnTo>
                  <a:lnTo>
                    <a:pt x="514" y="389"/>
                  </a:lnTo>
                  <a:lnTo>
                    <a:pt x="476" y="364"/>
                  </a:lnTo>
                  <a:lnTo>
                    <a:pt x="425" y="338"/>
                  </a:lnTo>
                  <a:lnTo>
                    <a:pt x="368" y="309"/>
                  </a:lnTo>
                  <a:lnTo>
                    <a:pt x="304" y="283"/>
                  </a:lnTo>
                  <a:lnTo>
                    <a:pt x="237" y="262"/>
                  </a:lnTo>
                  <a:lnTo>
                    <a:pt x="168" y="250"/>
                  </a:lnTo>
                  <a:lnTo>
                    <a:pt x="101" y="249"/>
                  </a:lnTo>
                  <a:lnTo>
                    <a:pt x="37" y="262"/>
                  </a:lnTo>
                  <a:lnTo>
                    <a:pt x="37" y="262"/>
                  </a:lnTo>
                  <a:lnTo>
                    <a:pt x="0" y="271"/>
                  </a:lnTo>
                  <a:lnTo>
                    <a:pt x="9" y="257"/>
                  </a:lnTo>
                  <a:lnTo>
                    <a:pt x="54" y="230"/>
                  </a:lnTo>
                  <a:lnTo>
                    <a:pt x="123" y="188"/>
                  </a:lnTo>
                  <a:lnTo>
                    <a:pt x="209" y="141"/>
                  </a:lnTo>
                  <a:lnTo>
                    <a:pt x="301" y="95"/>
                  </a:lnTo>
                  <a:lnTo>
                    <a:pt x="391" y="52"/>
                  </a:lnTo>
                  <a:lnTo>
                    <a:pt x="469" y="19"/>
                  </a:lnTo>
                  <a:lnTo>
                    <a:pt x="522" y="0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548" y="21"/>
                  </a:lnTo>
                  <a:lnTo>
                    <a:pt x="550" y="59"/>
                  </a:lnTo>
                  <a:lnTo>
                    <a:pt x="552" y="107"/>
                  </a:lnTo>
                  <a:lnTo>
                    <a:pt x="552" y="162"/>
                  </a:lnTo>
                  <a:lnTo>
                    <a:pt x="550" y="221"/>
                  </a:lnTo>
                  <a:lnTo>
                    <a:pt x="550" y="278"/>
                  </a:lnTo>
                  <a:lnTo>
                    <a:pt x="548" y="330"/>
                  </a:lnTo>
                  <a:lnTo>
                    <a:pt x="548" y="371"/>
                  </a:lnTo>
                  <a:lnTo>
                    <a:pt x="546" y="401"/>
                  </a:lnTo>
                  <a:lnTo>
                    <a:pt x="546" y="411"/>
                  </a:lnTo>
                  <a:lnTo>
                    <a:pt x="546" y="411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3" name="Freeform 83">
              <a:extLst>
                <a:ext uri="{FF2B5EF4-FFF2-40B4-BE49-F238E27FC236}">
                  <a16:creationId xmlns:a16="http://schemas.microsoft.com/office/drawing/2014/main" id="{03622092-ED37-077E-8FE2-C4EB6F64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828"/>
              <a:ext cx="232" cy="188"/>
            </a:xfrm>
            <a:custGeom>
              <a:avLst/>
              <a:gdLst>
                <a:gd name="T0" fmla="*/ 365 w 463"/>
                <a:gd name="T1" fmla="*/ 377 h 377"/>
                <a:gd name="T2" fmla="*/ 359 w 463"/>
                <a:gd name="T3" fmla="*/ 370 h 377"/>
                <a:gd name="T4" fmla="*/ 349 w 463"/>
                <a:gd name="T5" fmla="*/ 354 h 377"/>
                <a:gd name="T6" fmla="*/ 330 w 463"/>
                <a:gd name="T7" fmla="*/ 330 h 377"/>
                <a:gd name="T8" fmla="*/ 304 w 463"/>
                <a:gd name="T9" fmla="*/ 304 h 377"/>
                <a:gd name="T10" fmla="*/ 273 w 463"/>
                <a:gd name="T11" fmla="*/ 277 h 377"/>
                <a:gd name="T12" fmla="*/ 235 w 463"/>
                <a:gd name="T13" fmla="*/ 249 h 377"/>
                <a:gd name="T14" fmla="*/ 192 w 463"/>
                <a:gd name="T15" fmla="*/ 228 h 377"/>
                <a:gd name="T16" fmla="*/ 145 w 463"/>
                <a:gd name="T17" fmla="*/ 216 h 377"/>
                <a:gd name="T18" fmla="*/ 92 w 463"/>
                <a:gd name="T19" fmla="*/ 214 h 377"/>
                <a:gd name="T20" fmla="*/ 35 w 463"/>
                <a:gd name="T21" fmla="*/ 226 h 377"/>
                <a:gd name="T22" fmla="*/ 35 w 463"/>
                <a:gd name="T23" fmla="*/ 226 h 377"/>
                <a:gd name="T24" fmla="*/ 0 w 463"/>
                <a:gd name="T25" fmla="*/ 237 h 377"/>
                <a:gd name="T26" fmla="*/ 5 w 463"/>
                <a:gd name="T27" fmla="*/ 228 h 377"/>
                <a:gd name="T28" fmla="*/ 42 w 463"/>
                <a:gd name="T29" fmla="*/ 207 h 377"/>
                <a:gd name="T30" fmla="*/ 100 w 463"/>
                <a:gd name="T31" fmla="*/ 176 h 377"/>
                <a:gd name="T32" fmla="*/ 175 w 463"/>
                <a:gd name="T33" fmla="*/ 138 h 377"/>
                <a:gd name="T34" fmla="*/ 256 w 463"/>
                <a:gd name="T35" fmla="*/ 99 h 377"/>
                <a:gd name="T36" fmla="*/ 334 w 463"/>
                <a:gd name="T37" fmla="*/ 62 h 377"/>
                <a:gd name="T38" fmla="*/ 399 w 463"/>
                <a:gd name="T39" fmla="*/ 30 h 377"/>
                <a:gd name="T40" fmla="*/ 446 w 463"/>
                <a:gd name="T41" fmla="*/ 9 h 377"/>
                <a:gd name="T42" fmla="*/ 463 w 463"/>
                <a:gd name="T43" fmla="*/ 0 h 377"/>
                <a:gd name="T44" fmla="*/ 365 w 463"/>
                <a:gd name="T45" fmla="*/ 377 h 377"/>
                <a:gd name="T46" fmla="*/ 365 w 463"/>
                <a:gd name="T47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3" h="377">
                  <a:moveTo>
                    <a:pt x="365" y="377"/>
                  </a:moveTo>
                  <a:lnTo>
                    <a:pt x="359" y="370"/>
                  </a:lnTo>
                  <a:lnTo>
                    <a:pt x="349" y="354"/>
                  </a:lnTo>
                  <a:lnTo>
                    <a:pt x="330" y="330"/>
                  </a:lnTo>
                  <a:lnTo>
                    <a:pt x="304" y="304"/>
                  </a:lnTo>
                  <a:lnTo>
                    <a:pt x="273" y="277"/>
                  </a:lnTo>
                  <a:lnTo>
                    <a:pt x="235" y="249"/>
                  </a:lnTo>
                  <a:lnTo>
                    <a:pt x="192" y="228"/>
                  </a:lnTo>
                  <a:lnTo>
                    <a:pt x="145" y="216"/>
                  </a:lnTo>
                  <a:lnTo>
                    <a:pt x="92" y="21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0" y="237"/>
                  </a:lnTo>
                  <a:lnTo>
                    <a:pt x="5" y="228"/>
                  </a:lnTo>
                  <a:lnTo>
                    <a:pt x="42" y="207"/>
                  </a:lnTo>
                  <a:lnTo>
                    <a:pt x="100" y="176"/>
                  </a:lnTo>
                  <a:lnTo>
                    <a:pt x="175" y="138"/>
                  </a:lnTo>
                  <a:lnTo>
                    <a:pt x="256" y="99"/>
                  </a:lnTo>
                  <a:lnTo>
                    <a:pt x="334" y="62"/>
                  </a:lnTo>
                  <a:lnTo>
                    <a:pt x="399" y="30"/>
                  </a:lnTo>
                  <a:lnTo>
                    <a:pt x="446" y="9"/>
                  </a:lnTo>
                  <a:lnTo>
                    <a:pt x="463" y="0"/>
                  </a:lnTo>
                  <a:lnTo>
                    <a:pt x="365" y="377"/>
                  </a:lnTo>
                  <a:lnTo>
                    <a:pt x="365" y="377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4" name="Freeform 84">
              <a:extLst>
                <a:ext uri="{FF2B5EF4-FFF2-40B4-BE49-F238E27FC236}">
                  <a16:creationId xmlns:a16="http://schemas.microsoft.com/office/drawing/2014/main" id="{3D578D78-A601-7F7D-2DD4-5F192D9FC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841"/>
              <a:ext cx="43" cy="29"/>
            </a:xfrm>
            <a:custGeom>
              <a:avLst/>
              <a:gdLst>
                <a:gd name="T0" fmla="*/ 0 w 86"/>
                <a:gd name="T1" fmla="*/ 38 h 59"/>
                <a:gd name="T2" fmla="*/ 2 w 86"/>
                <a:gd name="T3" fmla="*/ 40 h 59"/>
                <a:gd name="T4" fmla="*/ 9 w 86"/>
                <a:gd name="T5" fmla="*/ 42 h 59"/>
                <a:gd name="T6" fmla="*/ 15 w 86"/>
                <a:gd name="T7" fmla="*/ 43 h 59"/>
                <a:gd name="T8" fmla="*/ 26 w 86"/>
                <a:gd name="T9" fmla="*/ 47 h 59"/>
                <a:gd name="T10" fmla="*/ 36 w 86"/>
                <a:gd name="T11" fmla="*/ 49 h 59"/>
                <a:gd name="T12" fmla="*/ 47 w 86"/>
                <a:gd name="T13" fmla="*/ 47 h 59"/>
                <a:gd name="T14" fmla="*/ 55 w 86"/>
                <a:gd name="T15" fmla="*/ 45 h 59"/>
                <a:gd name="T16" fmla="*/ 60 w 86"/>
                <a:gd name="T17" fmla="*/ 40 h 59"/>
                <a:gd name="T18" fmla="*/ 64 w 86"/>
                <a:gd name="T19" fmla="*/ 30 h 59"/>
                <a:gd name="T20" fmla="*/ 62 w 86"/>
                <a:gd name="T21" fmla="*/ 16 h 59"/>
                <a:gd name="T22" fmla="*/ 62 w 86"/>
                <a:gd name="T23" fmla="*/ 16 h 59"/>
                <a:gd name="T24" fmla="*/ 59 w 86"/>
                <a:gd name="T25" fmla="*/ 4 h 59"/>
                <a:gd name="T26" fmla="*/ 59 w 86"/>
                <a:gd name="T27" fmla="*/ 0 h 59"/>
                <a:gd name="T28" fmla="*/ 60 w 86"/>
                <a:gd name="T29" fmla="*/ 2 h 59"/>
                <a:gd name="T30" fmla="*/ 64 w 86"/>
                <a:gd name="T31" fmla="*/ 7 h 59"/>
                <a:gd name="T32" fmla="*/ 69 w 86"/>
                <a:gd name="T33" fmla="*/ 17 h 59"/>
                <a:gd name="T34" fmla="*/ 74 w 86"/>
                <a:gd name="T35" fmla="*/ 28 h 59"/>
                <a:gd name="T36" fmla="*/ 79 w 86"/>
                <a:gd name="T37" fmla="*/ 38 h 59"/>
                <a:gd name="T38" fmla="*/ 83 w 86"/>
                <a:gd name="T39" fmla="*/ 49 h 59"/>
                <a:gd name="T40" fmla="*/ 86 w 86"/>
                <a:gd name="T41" fmla="*/ 55 h 59"/>
                <a:gd name="T42" fmla="*/ 86 w 86"/>
                <a:gd name="T43" fmla="*/ 59 h 59"/>
                <a:gd name="T44" fmla="*/ 40 w 86"/>
                <a:gd name="T45" fmla="*/ 52 h 59"/>
                <a:gd name="T46" fmla="*/ 0 w 86"/>
                <a:gd name="T47" fmla="*/ 38 h 59"/>
                <a:gd name="T48" fmla="*/ 0 w 86"/>
                <a:gd name="T49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59">
                  <a:moveTo>
                    <a:pt x="0" y="38"/>
                  </a:moveTo>
                  <a:lnTo>
                    <a:pt x="2" y="40"/>
                  </a:lnTo>
                  <a:lnTo>
                    <a:pt x="9" y="42"/>
                  </a:lnTo>
                  <a:lnTo>
                    <a:pt x="15" y="43"/>
                  </a:lnTo>
                  <a:lnTo>
                    <a:pt x="26" y="47"/>
                  </a:lnTo>
                  <a:lnTo>
                    <a:pt x="36" y="49"/>
                  </a:lnTo>
                  <a:lnTo>
                    <a:pt x="47" y="47"/>
                  </a:lnTo>
                  <a:lnTo>
                    <a:pt x="55" y="45"/>
                  </a:lnTo>
                  <a:lnTo>
                    <a:pt x="60" y="40"/>
                  </a:lnTo>
                  <a:lnTo>
                    <a:pt x="64" y="30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4" y="7"/>
                  </a:lnTo>
                  <a:lnTo>
                    <a:pt x="69" y="17"/>
                  </a:lnTo>
                  <a:lnTo>
                    <a:pt x="74" y="28"/>
                  </a:lnTo>
                  <a:lnTo>
                    <a:pt x="79" y="38"/>
                  </a:lnTo>
                  <a:lnTo>
                    <a:pt x="83" y="49"/>
                  </a:lnTo>
                  <a:lnTo>
                    <a:pt x="86" y="55"/>
                  </a:lnTo>
                  <a:lnTo>
                    <a:pt x="86" y="59"/>
                  </a:lnTo>
                  <a:lnTo>
                    <a:pt x="40" y="52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5" name="Freeform 85">
              <a:extLst>
                <a:ext uri="{FF2B5EF4-FFF2-40B4-BE49-F238E27FC236}">
                  <a16:creationId xmlns:a16="http://schemas.microsoft.com/office/drawing/2014/main" id="{92274F6D-3706-6C44-2D75-FA55E41CF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725"/>
              <a:ext cx="25" cy="128"/>
            </a:xfrm>
            <a:custGeom>
              <a:avLst/>
              <a:gdLst>
                <a:gd name="T0" fmla="*/ 42 w 51"/>
                <a:gd name="T1" fmla="*/ 221 h 255"/>
                <a:gd name="T2" fmla="*/ 44 w 51"/>
                <a:gd name="T3" fmla="*/ 223 h 255"/>
                <a:gd name="T4" fmla="*/ 44 w 51"/>
                <a:gd name="T5" fmla="*/ 226 h 255"/>
                <a:gd name="T6" fmla="*/ 45 w 51"/>
                <a:gd name="T7" fmla="*/ 231 h 255"/>
                <a:gd name="T8" fmla="*/ 49 w 51"/>
                <a:gd name="T9" fmla="*/ 238 h 255"/>
                <a:gd name="T10" fmla="*/ 49 w 51"/>
                <a:gd name="T11" fmla="*/ 245 h 255"/>
                <a:gd name="T12" fmla="*/ 51 w 51"/>
                <a:gd name="T13" fmla="*/ 250 h 255"/>
                <a:gd name="T14" fmla="*/ 51 w 51"/>
                <a:gd name="T15" fmla="*/ 254 h 255"/>
                <a:gd name="T16" fmla="*/ 49 w 51"/>
                <a:gd name="T17" fmla="*/ 255 h 255"/>
                <a:gd name="T18" fmla="*/ 47 w 51"/>
                <a:gd name="T19" fmla="*/ 252 h 255"/>
                <a:gd name="T20" fmla="*/ 42 w 51"/>
                <a:gd name="T21" fmla="*/ 245 h 255"/>
                <a:gd name="T22" fmla="*/ 42 w 51"/>
                <a:gd name="T23" fmla="*/ 245 h 255"/>
                <a:gd name="T24" fmla="*/ 37 w 51"/>
                <a:gd name="T25" fmla="*/ 238 h 255"/>
                <a:gd name="T26" fmla="*/ 32 w 51"/>
                <a:gd name="T27" fmla="*/ 229 h 255"/>
                <a:gd name="T28" fmla="*/ 28 w 51"/>
                <a:gd name="T29" fmla="*/ 223 h 255"/>
                <a:gd name="T30" fmla="*/ 23 w 51"/>
                <a:gd name="T31" fmla="*/ 216 h 255"/>
                <a:gd name="T32" fmla="*/ 19 w 51"/>
                <a:gd name="T33" fmla="*/ 207 h 255"/>
                <a:gd name="T34" fmla="*/ 16 w 51"/>
                <a:gd name="T35" fmla="*/ 200 h 255"/>
                <a:gd name="T36" fmla="*/ 14 w 51"/>
                <a:gd name="T37" fmla="*/ 193 h 255"/>
                <a:gd name="T38" fmla="*/ 13 w 51"/>
                <a:gd name="T39" fmla="*/ 186 h 255"/>
                <a:gd name="T40" fmla="*/ 11 w 51"/>
                <a:gd name="T41" fmla="*/ 181 h 255"/>
                <a:gd name="T42" fmla="*/ 11 w 51"/>
                <a:gd name="T43" fmla="*/ 174 h 255"/>
                <a:gd name="T44" fmla="*/ 11 w 51"/>
                <a:gd name="T45" fmla="*/ 174 h 255"/>
                <a:gd name="T46" fmla="*/ 11 w 51"/>
                <a:gd name="T47" fmla="*/ 160 h 255"/>
                <a:gd name="T48" fmla="*/ 11 w 51"/>
                <a:gd name="T49" fmla="*/ 141 h 255"/>
                <a:gd name="T50" fmla="*/ 9 w 51"/>
                <a:gd name="T51" fmla="*/ 119 h 255"/>
                <a:gd name="T52" fmla="*/ 7 w 51"/>
                <a:gd name="T53" fmla="*/ 96 h 255"/>
                <a:gd name="T54" fmla="*/ 6 w 51"/>
                <a:gd name="T55" fmla="*/ 72 h 255"/>
                <a:gd name="T56" fmla="*/ 4 w 51"/>
                <a:gd name="T57" fmla="*/ 50 h 255"/>
                <a:gd name="T58" fmla="*/ 2 w 51"/>
                <a:gd name="T59" fmla="*/ 31 h 255"/>
                <a:gd name="T60" fmla="*/ 0 w 51"/>
                <a:gd name="T61" fmla="*/ 15 h 255"/>
                <a:gd name="T62" fmla="*/ 0 w 51"/>
                <a:gd name="T63" fmla="*/ 5 h 255"/>
                <a:gd name="T64" fmla="*/ 0 w 51"/>
                <a:gd name="T65" fmla="*/ 0 h 255"/>
                <a:gd name="T66" fmla="*/ 0 w 51"/>
                <a:gd name="T67" fmla="*/ 0 h 255"/>
                <a:gd name="T68" fmla="*/ 0 w 51"/>
                <a:gd name="T69" fmla="*/ 7 h 255"/>
                <a:gd name="T70" fmla="*/ 0 w 51"/>
                <a:gd name="T71" fmla="*/ 20 h 255"/>
                <a:gd name="T72" fmla="*/ 2 w 51"/>
                <a:gd name="T73" fmla="*/ 41 h 255"/>
                <a:gd name="T74" fmla="*/ 4 w 51"/>
                <a:gd name="T75" fmla="*/ 69 h 255"/>
                <a:gd name="T76" fmla="*/ 7 w 51"/>
                <a:gd name="T77" fmla="*/ 98 h 255"/>
                <a:gd name="T78" fmla="*/ 11 w 51"/>
                <a:gd name="T79" fmla="*/ 129 h 255"/>
                <a:gd name="T80" fmla="*/ 18 w 51"/>
                <a:gd name="T81" fmla="*/ 159 h 255"/>
                <a:gd name="T82" fmla="*/ 25 w 51"/>
                <a:gd name="T83" fmla="*/ 185 h 255"/>
                <a:gd name="T84" fmla="*/ 32 w 51"/>
                <a:gd name="T85" fmla="*/ 207 h 255"/>
                <a:gd name="T86" fmla="*/ 42 w 51"/>
                <a:gd name="T87" fmla="*/ 221 h 255"/>
                <a:gd name="T88" fmla="*/ 42 w 51"/>
                <a:gd name="T89" fmla="*/ 22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255">
                  <a:moveTo>
                    <a:pt x="42" y="221"/>
                  </a:moveTo>
                  <a:lnTo>
                    <a:pt x="44" y="223"/>
                  </a:lnTo>
                  <a:lnTo>
                    <a:pt x="44" y="226"/>
                  </a:lnTo>
                  <a:lnTo>
                    <a:pt x="45" y="231"/>
                  </a:lnTo>
                  <a:lnTo>
                    <a:pt x="49" y="238"/>
                  </a:lnTo>
                  <a:lnTo>
                    <a:pt x="49" y="245"/>
                  </a:lnTo>
                  <a:lnTo>
                    <a:pt x="51" y="250"/>
                  </a:lnTo>
                  <a:lnTo>
                    <a:pt x="51" y="254"/>
                  </a:lnTo>
                  <a:lnTo>
                    <a:pt x="49" y="255"/>
                  </a:lnTo>
                  <a:lnTo>
                    <a:pt x="47" y="252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37" y="238"/>
                  </a:lnTo>
                  <a:lnTo>
                    <a:pt x="32" y="229"/>
                  </a:lnTo>
                  <a:lnTo>
                    <a:pt x="28" y="223"/>
                  </a:lnTo>
                  <a:lnTo>
                    <a:pt x="23" y="216"/>
                  </a:lnTo>
                  <a:lnTo>
                    <a:pt x="19" y="207"/>
                  </a:lnTo>
                  <a:lnTo>
                    <a:pt x="16" y="200"/>
                  </a:lnTo>
                  <a:lnTo>
                    <a:pt x="14" y="193"/>
                  </a:lnTo>
                  <a:lnTo>
                    <a:pt x="13" y="186"/>
                  </a:lnTo>
                  <a:lnTo>
                    <a:pt x="11" y="181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60"/>
                  </a:lnTo>
                  <a:lnTo>
                    <a:pt x="11" y="141"/>
                  </a:lnTo>
                  <a:lnTo>
                    <a:pt x="9" y="119"/>
                  </a:lnTo>
                  <a:lnTo>
                    <a:pt x="7" y="96"/>
                  </a:lnTo>
                  <a:lnTo>
                    <a:pt x="6" y="72"/>
                  </a:lnTo>
                  <a:lnTo>
                    <a:pt x="4" y="50"/>
                  </a:lnTo>
                  <a:lnTo>
                    <a:pt x="2" y="31"/>
                  </a:lnTo>
                  <a:lnTo>
                    <a:pt x="0" y="1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0"/>
                  </a:lnTo>
                  <a:lnTo>
                    <a:pt x="2" y="41"/>
                  </a:lnTo>
                  <a:lnTo>
                    <a:pt x="4" y="69"/>
                  </a:lnTo>
                  <a:lnTo>
                    <a:pt x="7" y="98"/>
                  </a:lnTo>
                  <a:lnTo>
                    <a:pt x="11" y="129"/>
                  </a:lnTo>
                  <a:lnTo>
                    <a:pt x="18" y="159"/>
                  </a:lnTo>
                  <a:lnTo>
                    <a:pt x="25" y="185"/>
                  </a:lnTo>
                  <a:lnTo>
                    <a:pt x="32" y="207"/>
                  </a:lnTo>
                  <a:lnTo>
                    <a:pt x="42" y="221"/>
                  </a:lnTo>
                  <a:lnTo>
                    <a:pt x="42" y="221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6" name="Freeform 86">
              <a:extLst>
                <a:ext uri="{FF2B5EF4-FFF2-40B4-BE49-F238E27FC236}">
                  <a16:creationId xmlns:a16="http://schemas.microsoft.com/office/drawing/2014/main" id="{A396E413-4C1D-4844-2766-84A6B0C1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763"/>
              <a:ext cx="35" cy="113"/>
            </a:xfrm>
            <a:custGeom>
              <a:avLst/>
              <a:gdLst>
                <a:gd name="T0" fmla="*/ 26 w 71"/>
                <a:gd name="T1" fmla="*/ 145 h 224"/>
                <a:gd name="T2" fmla="*/ 21 w 71"/>
                <a:gd name="T3" fmla="*/ 128 h 224"/>
                <a:gd name="T4" fmla="*/ 16 w 71"/>
                <a:gd name="T5" fmla="*/ 112 h 224"/>
                <a:gd name="T6" fmla="*/ 12 w 71"/>
                <a:gd name="T7" fmla="*/ 95 h 224"/>
                <a:gd name="T8" fmla="*/ 10 w 71"/>
                <a:gd name="T9" fmla="*/ 77 h 224"/>
                <a:gd name="T10" fmla="*/ 7 w 71"/>
                <a:gd name="T11" fmla="*/ 62 h 224"/>
                <a:gd name="T12" fmla="*/ 5 w 71"/>
                <a:gd name="T13" fmla="*/ 46 h 224"/>
                <a:gd name="T14" fmla="*/ 5 w 71"/>
                <a:gd name="T15" fmla="*/ 32 h 224"/>
                <a:gd name="T16" fmla="*/ 5 w 71"/>
                <a:gd name="T17" fmla="*/ 20 h 224"/>
                <a:gd name="T18" fmla="*/ 5 w 71"/>
                <a:gd name="T19" fmla="*/ 10 h 224"/>
                <a:gd name="T20" fmla="*/ 5 w 71"/>
                <a:gd name="T21" fmla="*/ 0 h 224"/>
                <a:gd name="T22" fmla="*/ 5 w 71"/>
                <a:gd name="T23" fmla="*/ 0 h 224"/>
                <a:gd name="T24" fmla="*/ 5 w 71"/>
                <a:gd name="T25" fmla="*/ 5 h 224"/>
                <a:gd name="T26" fmla="*/ 3 w 71"/>
                <a:gd name="T27" fmla="*/ 20 h 224"/>
                <a:gd name="T28" fmla="*/ 2 w 71"/>
                <a:gd name="T29" fmla="*/ 41 h 224"/>
                <a:gd name="T30" fmla="*/ 0 w 71"/>
                <a:gd name="T31" fmla="*/ 67 h 224"/>
                <a:gd name="T32" fmla="*/ 2 w 71"/>
                <a:gd name="T33" fmla="*/ 96 h 224"/>
                <a:gd name="T34" fmla="*/ 5 w 71"/>
                <a:gd name="T35" fmla="*/ 128 h 224"/>
                <a:gd name="T36" fmla="*/ 14 w 71"/>
                <a:gd name="T37" fmla="*/ 157 h 224"/>
                <a:gd name="T38" fmla="*/ 26 w 71"/>
                <a:gd name="T39" fmla="*/ 185 h 224"/>
                <a:gd name="T40" fmla="*/ 45 w 71"/>
                <a:gd name="T41" fmla="*/ 207 h 224"/>
                <a:gd name="T42" fmla="*/ 71 w 71"/>
                <a:gd name="T43" fmla="*/ 224 h 224"/>
                <a:gd name="T44" fmla="*/ 71 w 71"/>
                <a:gd name="T45" fmla="*/ 224 h 224"/>
                <a:gd name="T46" fmla="*/ 69 w 71"/>
                <a:gd name="T47" fmla="*/ 223 h 224"/>
                <a:gd name="T48" fmla="*/ 67 w 71"/>
                <a:gd name="T49" fmla="*/ 219 h 224"/>
                <a:gd name="T50" fmla="*/ 64 w 71"/>
                <a:gd name="T51" fmla="*/ 216 h 224"/>
                <a:gd name="T52" fmla="*/ 59 w 71"/>
                <a:gd name="T53" fmla="*/ 209 h 224"/>
                <a:gd name="T54" fmla="*/ 54 w 71"/>
                <a:gd name="T55" fmla="*/ 200 h 224"/>
                <a:gd name="T56" fmla="*/ 48 w 71"/>
                <a:gd name="T57" fmla="*/ 191 h 224"/>
                <a:gd name="T58" fmla="*/ 42 w 71"/>
                <a:gd name="T59" fmla="*/ 181 h 224"/>
                <a:gd name="T60" fmla="*/ 36 w 71"/>
                <a:gd name="T61" fmla="*/ 169 h 224"/>
                <a:gd name="T62" fmla="*/ 31 w 71"/>
                <a:gd name="T63" fmla="*/ 157 h 224"/>
                <a:gd name="T64" fmla="*/ 26 w 71"/>
                <a:gd name="T65" fmla="*/ 145 h 224"/>
                <a:gd name="T66" fmla="*/ 26 w 71"/>
                <a:gd name="T67" fmla="*/ 14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224">
                  <a:moveTo>
                    <a:pt x="26" y="145"/>
                  </a:moveTo>
                  <a:lnTo>
                    <a:pt x="21" y="128"/>
                  </a:lnTo>
                  <a:lnTo>
                    <a:pt x="16" y="112"/>
                  </a:lnTo>
                  <a:lnTo>
                    <a:pt x="12" y="95"/>
                  </a:lnTo>
                  <a:lnTo>
                    <a:pt x="10" y="77"/>
                  </a:lnTo>
                  <a:lnTo>
                    <a:pt x="7" y="62"/>
                  </a:lnTo>
                  <a:lnTo>
                    <a:pt x="5" y="46"/>
                  </a:lnTo>
                  <a:lnTo>
                    <a:pt x="5" y="32"/>
                  </a:lnTo>
                  <a:lnTo>
                    <a:pt x="5" y="20"/>
                  </a:lnTo>
                  <a:lnTo>
                    <a:pt x="5" y="1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3" y="20"/>
                  </a:lnTo>
                  <a:lnTo>
                    <a:pt x="2" y="41"/>
                  </a:lnTo>
                  <a:lnTo>
                    <a:pt x="0" y="67"/>
                  </a:lnTo>
                  <a:lnTo>
                    <a:pt x="2" y="96"/>
                  </a:lnTo>
                  <a:lnTo>
                    <a:pt x="5" y="128"/>
                  </a:lnTo>
                  <a:lnTo>
                    <a:pt x="14" y="157"/>
                  </a:lnTo>
                  <a:lnTo>
                    <a:pt x="26" y="185"/>
                  </a:lnTo>
                  <a:lnTo>
                    <a:pt x="45" y="207"/>
                  </a:lnTo>
                  <a:lnTo>
                    <a:pt x="71" y="224"/>
                  </a:lnTo>
                  <a:lnTo>
                    <a:pt x="71" y="224"/>
                  </a:lnTo>
                  <a:lnTo>
                    <a:pt x="69" y="223"/>
                  </a:lnTo>
                  <a:lnTo>
                    <a:pt x="67" y="219"/>
                  </a:lnTo>
                  <a:lnTo>
                    <a:pt x="64" y="216"/>
                  </a:lnTo>
                  <a:lnTo>
                    <a:pt x="59" y="209"/>
                  </a:lnTo>
                  <a:lnTo>
                    <a:pt x="54" y="200"/>
                  </a:lnTo>
                  <a:lnTo>
                    <a:pt x="48" y="191"/>
                  </a:lnTo>
                  <a:lnTo>
                    <a:pt x="42" y="181"/>
                  </a:lnTo>
                  <a:lnTo>
                    <a:pt x="36" y="169"/>
                  </a:lnTo>
                  <a:lnTo>
                    <a:pt x="31" y="157"/>
                  </a:lnTo>
                  <a:lnTo>
                    <a:pt x="26" y="145"/>
                  </a:lnTo>
                  <a:lnTo>
                    <a:pt x="26" y="145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7" name="Freeform 87">
              <a:extLst>
                <a:ext uri="{FF2B5EF4-FFF2-40B4-BE49-F238E27FC236}">
                  <a16:creationId xmlns:a16="http://schemas.microsoft.com/office/drawing/2014/main" id="{130B9130-A563-2719-C927-550EE2FC8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764"/>
              <a:ext cx="43" cy="116"/>
            </a:xfrm>
            <a:custGeom>
              <a:avLst/>
              <a:gdLst>
                <a:gd name="T0" fmla="*/ 24 w 86"/>
                <a:gd name="T1" fmla="*/ 158 h 232"/>
                <a:gd name="T2" fmla="*/ 29 w 86"/>
                <a:gd name="T3" fmla="*/ 139 h 232"/>
                <a:gd name="T4" fmla="*/ 36 w 86"/>
                <a:gd name="T5" fmla="*/ 121 h 232"/>
                <a:gd name="T6" fmla="*/ 43 w 86"/>
                <a:gd name="T7" fmla="*/ 102 h 232"/>
                <a:gd name="T8" fmla="*/ 50 w 86"/>
                <a:gd name="T9" fmla="*/ 83 h 232"/>
                <a:gd name="T10" fmla="*/ 57 w 86"/>
                <a:gd name="T11" fmla="*/ 66 h 232"/>
                <a:gd name="T12" fmla="*/ 63 w 86"/>
                <a:gd name="T13" fmla="*/ 49 h 232"/>
                <a:gd name="T14" fmla="*/ 70 w 86"/>
                <a:gd name="T15" fmla="*/ 33 h 232"/>
                <a:gd name="T16" fmla="*/ 76 w 86"/>
                <a:gd name="T17" fmla="*/ 19 h 232"/>
                <a:gd name="T18" fmla="*/ 81 w 86"/>
                <a:gd name="T19" fmla="*/ 9 h 232"/>
                <a:gd name="T20" fmla="*/ 86 w 86"/>
                <a:gd name="T21" fmla="*/ 0 h 232"/>
                <a:gd name="T22" fmla="*/ 86 w 86"/>
                <a:gd name="T23" fmla="*/ 0 h 232"/>
                <a:gd name="T24" fmla="*/ 82 w 86"/>
                <a:gd name="T25" fmla="*/ 6 h 232"/>
                <a:gd name="T26" fmla="*/ 77 w 86"/>
                <a:gd name="T27" fmla="*/ 18 h 232"/>
                <a:gd name="T28" fmla="*/ 67 w 86"/>
                <a:gd name="T29" fmla="*/ 35 h 232"/>
                <a:gd name="T30" fmla="*/ 55 w 86"/>
                <a:gd name="T31" fmla="*/ 57 h 232"/>
                <a:gd name="T32" fmla="*/ 43 w 86"/>
                <a:gd name="T33" fmla="*/ 83 h 232"/>
                <a:gd name="T34" fmla="*/ 31 w 86"/>
                <a:gd name="T35" fmla="*/ 111 h 232"/>
                <a:gd name="T36" fmla="*/ 19 w 86"/>
                <a:gd name="T37" fmla="*/ 137 h 232"/>
                <a:gd name="T38" fmla="*/ 10 w 86"/>
                <a:gd name="T39" fmla="*/ 163 h 232"/>
                <a:gd name="T40" fmla="*/ 3 w 86"/>
                <a:gd name="T41" fmla="*/ 185 h 232"/>
                <a:gd name="T42" fmla="*/ 0 w 86"/>
                <a:gd name="T43" fmla="*/ 203 h 232"/>
                <a:gd name="T44" fmla="*/ 0 w 86"/>
                <a:gd name="T45" fmla="*/ 203 h 232"/>
                <a:gd name="T46" fmla="*/ 1 w 86"/>
                <a:gd name="T47" fmla="*/ 215 h 232"/>
                <a:gd name="T48" fmla="*/ 1 w 86"/>
                <a:gd name="T49" fmla="*/ 225 h 232"/>
                <a:gd name="T50" fmla="*/ 5 w 86"/>
                <a:gd name="T51" fmla="*/ 230 h 232"/>
                <a:gd name="T52" fmla="*/ 6 w 86"/>
                <a:gd name="T53" fmla="*/ 232 h 232"/>
                <a:gd name="T54" fmla="*/ 8 w 86"/>
                <a:gd name="T55" fmla="*/ 232 h 232"/>
                <a:gd name="T56" fmla="*/ 12 w 86"/>
                <a:gd name="T57" fmla="*/ 232 h 232"/>
                <a:gd name="T58" fmla="*/ 13 w 86"/>
                <a:gd name="T59" fmla="*/ 230 h 232"/>
                <a:gd name="T60" fmla="*/ 15 w 86"/>
                <a:gd name="T61" fmla="*/ 227 h 232"/>
                <a:gd name="T62" fmla="*/ 17 w 86"/>
                <a:gd name="T63" fmla="*/ 227 h 232"/>
                <a:gd name="T64" fmla="*/ 17 w 86"/>
                <a:gd name="T65" fmla="*/ 225 h 232"/>
                <a:gd name="T66" fmla="*/ 17 w 86"/>
                <a:gd name="T67" fmla="*/ 225 h 232"/>
                <a:gd name="T68" fmla="*/ 17 w 86"/>
                <a:gd name="T69" fmla="*/ 225 h 232"/>
                <a:gd name="T70" fmla="*/ 17 w 86"/>
                <a:gd name="T71" fmla="*/ 222 h 232"/>
                <a:gd name="T72" fmla="*/ 17 w 86"/>
                <a:gd name="T73" fmla="*/ 218 h 232"/>
                <a:gd name="T74" fmla="*/ 17 w 86"/>
                <a:gd name="T75" fmla="*/ 211 h 232"/>
                <a:gd name="T76" fmla="*/ 17 w 86"/>
                <a:gd name="T77" fmla="*/ 204 h 232"/>
                <a:gd name="T78" fmla="*/ 17 w 86"/>
                <a:gd name="T79" fmla="*/ 197 h 232"/>
                <a:gd name="T80" fmla="*/ 19 w 86"/>
                <a:gd name="T81" fmla="*/ 189 h 232"/>
                <a:gd name="T82" fmla="*/ 20 w 86"/>
                <a:gd name="T83" fmla="*/ 178 h 232"/>
                <a:gd name="T84" fmla="*/ 22 w 86"/>
                <a:gd name="T85" fmla="*/ 168 h 232"/>
                <a:gd name="T86" fmla="*/ 24 w 86"/>
                <a:gd name="T87" fmla="*/ 158 h 232"/>
                <a:gd name="T88" fmla="*/ 24 w 86"/>
                <a:gd name="T89" fmla="*/ 15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232">
                  <a:moveTo>
                    <a:pt x="24" y="158"/>
                  </a:moveTo>
                  <a:lnTo>
                    <a:pt x="29" y="139"/>
                  </a:lnTo>
                  <a:lnTo>
                    <a:pt x="36" y="121"/>
                  </a:lnTo>
                  <a:lnTo>
                    <a:pt x="43" y="102"/>
                  </a:lnTo>
                  <a:lnTo>
                    <a:pt x="50" y="83"/>
                  </a:lnTo>
                  <a:lnTo>
                    <a:pt x="57" y="66"/>
                  </a:lnTo>
                  <a:lnTo>
                    <a:pt x="63" y="49"/>
                  </a:lnTo>
                  <a:lnTo>
                    <a:pt x="70" y="33"/>
                  </a:lnTo>
                  <a:lnTo>
                    <a:pt x="76" y="19"/>
                  </a:lnTo>
                  <a:lnTo>
                    <a:pt x="81" y="9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2" y="6"/>
                  </a:lnTo>
                  <a:lnTo>
                    <a:pt x="77" y="18"/>
                  </a:lnTo>
                  <a:lnTo>
                    <a:pt x="67" y="35"/>
                  </a:lnTo>
                  <a:lnTo>
                    <a:pt x="55" y="57"/>
                  </a:lnTo>
                  <a:lnTo>
                    <a:pt x="43" y="83"/>
                  </a:lnTo>
                  <a:lnTo>
                    <a:pt x="31" y="111"/>
                  </a:lnTo>
                  <a:lnTo>
                    <a:pt x="19" y="137"/>
                  </a:lnTo>
                  <a:lnTo>
                    <a:pt x="10" y="163"/>
                  </a:lnTo>
                  <a:lnTo>
                    <a:pt x="3" y="18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1" y="215"/>
                  </a:lnTo>
                  <a:lnTo>
                    <a:pt x="1" y="225"/>
                  </a:lnTo>
                  <a:lnTo>
                    <a:pt x="5" y="230"/>
                  </a:lnTo>
                  <a:lnTo>
                    <a:pt x="6" y="232"/>
                  </a:lnTo>
                  <a:lnTo>
                    <a:pt x="8" y="232"/>
                  </a:lnTo>
                  <a:lnTo>
                    <a:pt x="12" y="232"/>
                  </a:lnTo>
                  <a:lnTo>
                    <a:pt x="13" y="230"/>
                  </a:lnTo>
                  <a:lnTo>
                    <a:pt x="15" y="227"/>
                  </a:lnTo>
                  <a:lnTo>
                    <a:pt x="17" y="227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7" y="222"/>
                  </a:lnTo>
                  <a:lnTo>
                    <a:pt x="17" y="218"/>
                  </a:lnTo>
                  <a:lnTo>
                    <a:pt x="17" y="211"/>
                  </a:lnTo>
                  <a:lnTo>
                    <a:pt x="17" y="204"/>
                  </a:lnTo>
                  <a:lnTo>
                    <a:pt x="17" y="197"/>
                  </a:lnTo>
                  <a:lnTo>
                    <a:pt x="19" y="189"/>
                  </a:lnTo>
                  <a:lnTo>
                    <a:pt x="20" y="178"/>
                  </a:lnTo>
                  <a:lnTo>
                    <a:pt x="22" y="168"/>
                  </a:lnTo>
                  <a:lnTo>
                    <a:pt x="24" y="158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8" name="Freeform 88">
              <a:extLst>
                <a:ext uri="{FF2B5EF4-FFF2-40B4-BE49-F238E27FC236}">
                  <a16:creationId xmlns:a16="http://schemas.microsoft.com/office/drawing/2014/main" id="{DD707A14-F219-95B1-D0AA-676DA200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08"/>
              <a:ext cx="240" cy="317"/>
            </a:xfrm>
            <a:custGeom>
              <a:avLst/>
              <a:gdLst>
                <a:gd name="T0" fmla="*/ 91 w 480"/>
                <a:gd name="T1" fmla="*/ 0 h 634"/>
                <a:gd name="T2" fmla="*/ 79 w 480"/>
                <a:gd name="T3" fmla="*/ 6 h 634"/>
                <a:gd name="T4" fmla="*/ 55 w 480"/>
                <a:gd name="T5" fmla="*/ 29 h 634"/>
                <a:gd name="T6" fmla="*/ 29 w 480"/>
                <a:gd name="T7" fmla="*/ 62 h 634"/>
                <a:gd name="T8" fmla="*/ 10 w 480"/>
                <a:gd name="T9" fmla="*/ 91 h 634"/>
                <a:gd name="T10" fmla="*/ 5 w 480"/>
                <a:gd name="T11" fmla="*/ 103 h 634"/>
                <a:gd name="T12" fmla="*/ 1 w 480"/>
                <a:gd name="T13" fmla="*/ 153 h 634"/>
                <a:gd name="T14" fmla="*/ 0 w 480"/>
                <a:gd name="T15" fmla="*/ 243 h 634"/>
                <a:gd name="T16" fmla="*/ 0 w 480"/>
                <a:gd name="T17" fmla="*/ 343 h 634"/>
                <a:gd name="T18" fmla="*/ 0 w 480"/>
                <a:gd name="T19" fmla="*/ 426 h 634"/>
                <a:gd name="T20" fmla="*/ 1 w 480"/>
                <a:gd name="T21" fmla="*/ 468 h 634"/>
                <a:gd name="T22" fmla="*/ 8 w 480"/>
                <a:gd name="T23" fmla="*/ 475 h 634"/>
                <a:gd name="T24" fmla="*/ 46 w 480"/>
                <a:gd name="T25" fmla="*/ 502 h 634"/>
                <a:gd name="T26" fmla="*/ 103 w 480"/>
                <a:gd name="T27" fmla="*/ 542 h 634"/>
                <a:gd name="T28" fmla="*/ 165 w 480"/>
                <a:gd name="T29" fmla="*/ 578 h 634"/>
                <a:gd name="T30" fmla="*/ 216 w 480"/>
                <a:gd name="T31" fmla="*/ 604 h 634"/>
                <a:gd name="T32" fmla="*/ 231 w 480"/>
                <a:gd name="T33" fmla="*/ 611 h 634"/>
                <a:gd name="T34" fmla="*/ 255 w 480"/>
                <a:gd name="T35" fmla="*/ 616 h 634"/>
                <a:gd name="T36" fmla="*/ 290 w 480"/>
                <a:gd name="T37" fmla="*/ 623 h 634"/>
                <a:gd name="T38" fmla="*/ 330 w 480"/>
                <a:gd name="T39" fmla="*/ 628 h 634"/>
                <a:gd name="T40" fmla="*/ 369 w 480"/>
                <a:gd name="T41" fmla="*/ 634 h 634"/>
                <a:gd name="T42" fmla="*/ 404 w 480"/>
                <a:gd name="T43" fmla="*/ 634 h 634"/>
                <a:gd name="T44" fmla="*/ 418 w 480"/>
                <a:gd name="T45" fmla="*/ 632 h 634"/>
                <a:gd name="T46" fmla="*/ 440 w 480"/>
                <a:gd name="T47" fmla="*/ 625 h 634"/>
                <a:gd name="T48" fmla="*/ 459 w 480"/>
                <a:gd name="T49" fmla="*/ 615 h 634"/>
                <a:gd name="T50" fmla="*/ 471 w 480"/>
                <a:gd name="T51" fmla="*/ 604 h 634"/>
                <a:gd name="T52" fmla="*/ 478 w 480"/>
                <a:gd name="T53" fmla="*/ 594 h 634"/>
                <a:gd name="T54" fmla="*/ 480 w 480"/>
                <a:gd name="T55" fmla="*/ 590 h 634"/>
                <a:gd name="T56" fmla="*/ 478 w 480"/>
                <a:gd name="T57" fmla="*/ 577 h 634"/>
                <a:gd name="T58" fmla="*/ 473 w 480"/>
                <a:gd name="T59" fmla="*/ 563 h 634"/>
                <a:gd name="T60" fmla="*/ 466 w 480"/>
                <a:gd name="T61" fmla="*/ 549 h 634"/>
                <a:gd name="T62" fmla="*/ 459 w 480"/>
                <a:gd name="T63" fmla="*/ 540 h 634"/>
                <a:gd name="T64" fmla="*/ 457 w 480"/>
                <a:gd name="T65" fmla="*/ 537 h 634"/>
                <a:gd name="T66" fmla="*/ 457 w 480"/>
                <a:gd name="T67" fmla="*/ 539 h 634"/>
                <a:gd name="T68" fmla="*/ 457 w 480"/>
                <a:gd name="T69" fmla="*/ 551 h 634"/>
                <a:gd name="T70" fmla="*/ 452 w 480"/>
                <a:gd name="T71" fmla="*/ 570 h 634"/>
                <a:gd name="T72" fmla="*/ 433 w 480"/>
                <a:gd name="T73" fmla="*/ 589 h 634"/>
                <a:gd name="T74" fmla="*/ 397 w 480"/>
                <a:gd name="T75" fmla="*/ 599 h 634"/>
                <a:gd name="T76" fmla="*/ 371 w 480"/>
                <a:gd name="T77" fmla="*/ 599 h 634"/>
                <a:gd name="T78" fmla="*/ 300 w 480"/>
                <a:gd name="T79" fmla="*/ 589 h 634"/>
                <a:gd name="T80" fmla="*/ 219 w 480"/>
                <a:gd name="T81" fmla="*/ 570 h 634"/>
                <a:gd name="T82" fmla="*/ 141 w 480"/>
                <a:gd name="T83" fmla="*/ 544 h 634"/>
                <a:gd name="T84" fmla="*/ 79 w 480"/>
                <a:gd name="T85" fmla="*/ 514 h 634"/>
                <a:gd name="T86" fmla="*/ 45 w 480"/>
                <a:gd name="T87" fmla="*/ 483 h 634"/>
                <a:gd name="T88" fmla="*/ 39 w 480"/>
                <a:gd name="T89" fmla="*/ 464 h 634"/>
                <a:gd name="T90" fmla="*/ 31 w 480"/>
                <a:gd name="T91" fmla="*/ 390 h 634"/>
                <a:gd name="T92" fmla="*/ 27 w 480"/>
                <a:gd name="T93" fmla="*/ 290 h 634"/>
                <a:gd name="T94" fmla="*/ 27 w 480"/>
                <a:gd name="T95" fmla="*/ 190 h 634"/>
                <a:gd name="T96" fmla="*/ 29 w 480"/>
                <a:gd name="T97" fmla="*/ 120 h 634"/>
                <a:gd name="T98" fmla="*/ 32 w 480"/>
                <a:gd name="T99" fmla="*/ 107 h 634"/>
                <a:gd name="T100" fmla="*/ 41 w 480"/>
                <a:gd name="T101" fmla="*/ 91 h 634"/>
                <a:gd name="T102" fmla="*/ 55 w 480"/>
                <a:gd name="T103" fmla="*/ 70 h 634"/>
                <a:gd name="T104" fmla="*/ 69 w 480"/>
                <a:gd name="T105" fmla="*/ 46 h 634"/>
                <a:gd name="T106" fmla="*/ 81 w 480"/>
                <a:gd name="T107" fmla="*/ 24 h 634"/>
                <a:gd name="T108" fmla="*/ 91 w 480"/>
                <a:gd name="T109" fmla="*/ 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0" h="634">
                  <a:moveTo>
                    <a:pt x="91" y="6"/>
                  </a:moveTo>
                  <a:lnTo>
                    <a:pt x="91" y="0"/>
                  </a:lnTo>
                  <a:lnTo>
                    <a:pt x="88" y="1"/>
                  </a:lnTo>
                  <a:lnTo>
                    <a:pt x="79" y="6"/>
                  </a:lnTo>
                  <a:lnTo>
                    <a:pt x="69" y="17"/>
                  </a:lnTo>
                  <a:lnTo>
                    <a:pt x="55" y="29"/>
                  </a:lnTo>
                  <a:lnTo>
                    <a:pt x="43" y="44"/>
                  </a:lnTo>
                  <a:lnTo>
                    <a:pt x="29" y="62"/>
                  </a:lnTo>
                  <a:lnTo>
                    <a:pt x="17" y="77"/>
                  </a:lnTo>
                  <a:lnTo>
                    <a:pt x="10" y="9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3" y="122"/>
                  </a:lnTo>
                  <a:lnTo>
                    <a:pt x="1" y="153"/>
                  </a:lnTo>
                  <a:lnTo>
                    <a:pt x="1" y="195"/>
                  </a:lnTo>
                  <a:lnTo>
                    <a:pt x="0" y="243"/>
                  </a:lnTo>
                  <a:lnTo>
                    <a:pt x="0" y="293"/>
                  </a:lnTo>
                  <a:lnTo>
                    <a:pt x="0" y="343"/>
                  </a:lnTo>
                  <a:lnTo>
                    <a:pt x="0" y="388"/>
                  </a:lnTo>
                  <a:lnTo>
                    <a:pt x="0" y="426"/>
                  </a:lnTo>
                  <a:lnTo>
                    <a:pt x="0" y="454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8" y="475"/>
                  </a:lnTo>
                  <a:lnTo>
                    <a:pt x="24" y="487"/>
                  </a:lnTo>
                  <a:lnTo>
                    <a:pt x="46" y="502"/>
                  </a:lnTo>
                  <a:lnTo>
                    <a:pt x="74" y="521"/>
                  </a:lnTo>
                  <a:lnTo>
                    <a:pt x="103" y="542"/>
                  </a:lnTo>
                  <a:lnTo>
                    <a:pt x="136" y="561"/>
                  </a:lnTo>
                  <a:lnTo>
                    <a:pt x="165" y="578"/>
                  </a:lnTo>
                  <a:lnTo>
                    <a:pt x="193" y="594"/>
                  </a:lnTo>
                  <a:lnTo>
                    <a:pt x="216" y="604"/>
                  </a:lnTo>
                  <a:lnTo>
                    <a:pt x="231" y="611"/>
                  </a:lnTo>
                  <a:lnTo>
                    <a:pt x="231" y="611"/>
                  </a:lnTo>
                  <a:lnTo>
                    <a:pt x="241" y="613"/>
                  </a:lnTo>
                  <a:lnTo>
                    <a:pt x="255" y="616"/>
                  </a:lnTo>
                  <a:lnTo>
                    <a:pt x="271" y="620"/>
                  </a:lnTo>
                  <a:lnTo>
                    <a:pt x="290" y="623"/>
                  </a:lnTo>
                  <a:lnTo>
                    <a:pt x="311" y="625"/>
                  </a:lnTo>
                  <a:lnTo>
                    <a:pt x="330" y="628"/>
                  </a:lnTo>
                  <a:lnTo>
                    <a:pt x="350" y="632"/>
                  </a:lnTo>
                  <a:lnTo>
                    <a:pt x="369" y="634"/>
                  </a:lnTo>
                  <a:lnTo>
                    <a:pt x="387" y="634"/>
                  </a:lnTo>
                  <a:lnTo>
                    <a:pt x="404" y="634"/>
                  </a:lnTo>
                  <a:lnTo>
                    <a:pt x="404" y="634"/>
                  </a:lnTo>
                  <a:lnTo>
                    <a:pt x="418" y="632"/>
                  </a:lnTo>
                  <a:lnTo>
                    <a:pt x="430" y="628"/>
                  </a:lnTo>
                  <a:lnTo>
                    <a:pt x="440" y="625"/>
                  </a:lnTo>
                  <a:lnTo>
                    <a:pt x="451" y="620"/>
                  </a:lnTo>
                  <a:lnTo>
                    <a:pt x="459" y="615"/>
                  </a:lnTo>
                  <a:lnTo>
                    <a:pt x="466" y="609"/>
                  </a:lnTo>
                  <a:lnTo>
                    <a:pt x="471" y="604"/>
                  </a:lnTo>
                  <a:lnTo>
                    <a:pt x="475" y="599"/>
                  </a:lnTo>
                  <a:lnTo>
                    <a:pt x="478" y="594"/>
                  </a:lnTo>
                  <a:lnTo>
                    <a:pt x="480" y="590"/>
                  </a:lnTo>
                  <a:lnTo>
                    <a:pt x="480" y="590"/>
                  </a:lnTo>
                  <a:lnTo>
                    <a:pt x="480" y="583"/>
                  </a:lnTo>
                  <a:lnTo>
                    <a:pt x="478" y="577"/>
                  </a:lnTo>
                  <a:lnTo>
                    <a:pt x="476" y="570"/>
                  </a:lnTo>
                  <a:lnTo>
                    <a:pt x="473" y="563"/>
                  </a:lnTo>
                  <a:lnTo>
                    <a:pt x="470" y="556"/>
                  </a:lnTo>
                  <a:lnTo>
                    <a:pt x="466" y="549"/>
                  </a:lnTo>
                  <a:lnTo>
                    <a:pt x="463" y="544"/>
                  </a:lnTo>
                  <a:lnTo>
                    <a:pt x="459" y="540"/>
                  </a:lnTo>
                  <a:lnTo>
                    <a:pt x="457" y="537"/>
                  </a:lnTo>
                  <a:lnTo>
                    <a:pt x="457" y="537"/>
                  </a:lnTo>
                  <a:lnTo>
                    <a:pt x="457" y="537"/>
                  </a:lnTo>
                  <a:lnTo>
                    <a:pt x="457" y="539"/>
                  </a:lnTo>
                  <a:lnTo>
                    <a:pt x="457" y="544"/>
                  </a:lnTo>
                  <a:lnTo>
                    <a:pt x="457" y="551"/>
                  </a:lnTo>
                  <a:lnTo>
                    <a:pt x="456" y="561"/>
                  </a:lnTo>
                  <a:lnTo>
                    <a:pt x="452" y="570"/>
                  </a:lnTo>
                  <a:lnTo>
                    <a:pt x="445" y="580"/>
                  </a:lnTo>
                  <a:lnTo>
                    <a:pt x="433" y="589"/>
                  </a:lnTo>
                  <a:lnTo>
                    <a:pt x="418" y="596"/>
                  </a:lnTo>
                  <a:lnTo>
                    <a:pt x="397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37" y="596"/>
                  </a:lnTo>
                  <a:lnTo>
                    <a:pt x="300" y="589"/>
                  </a:lnTo>
                  <a:lnTo>
                    <a:pt x="261" y="580"/>
                  </a:lnTo>
                  <a:lnTo>
                    <a:pt x="219" y="570"/>
                  </a:lnTo>
                  <a:lnTo>
                    <a:pt x="179" y="558"/>
                  </a:lnTo>
                  <a:lnTo>
                    <a:pt x="141" y="544"/>
                  </a:lnTo>
                  <a:lnTo>
                    <a:pt x="108" y="530"/>
                  </a:lnTo>
                  <a:lnTo>
                    <a:pt x="79" y="514"/>
                  </a:lnTo>
                  <a:lnTo>
                    <a:pt x="58" y="499"/>
                  </a:lnTo>
                  <a:lnTo>
                    <a:pt x="45" y="483"/>
                  </a:lnTo>
                  <a:lnTo>
                    <a:pt x="45" y="483"/>
                  </a:lnTo>
                  <a:lnTo>
                    <a:pt x="39" y="464"/>
                  </a:lnTo>
                  <a:lnTo>
                    <a:pt x="34" y="433"/>
                  </a:lnTo>
                  <a:lnTo>
                    <a:pt x="31" y="390"/>
                  </a:lnTo>
                  <a:lnTo>
                    <a:pt x="29" y="342"/>
                  </a:lnTo>
                  <a:lnTo>
                    <a:pt x="27" y="290"/>
                  </a:lnTo>
                  <a:lnTo>
                    <a:pt x="26" y="238"/>
                  </a:lnTo>
                  <a:lnTo>
                    <a:pt x="27" y="190"/>
                  </a:lnTo>
                  <a:lnTo>
                    <a:pt x="27" y="150"/>
                  </a:lnTo>
                  <a:lnTo>
                    <a:pt x="29" y="120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6" y="100"/>
                  </a:lnTo>
                  <a:lnTo>
                    <a:pt x="41" y="91"/>
                  </a:lnTo>
                  <a:lnTo>
                    <a:pt x="48" y="81"/>
                  </a:lnTo>
                  <a:lnTo>
                    <a:pt x="55" y="70"/>
                  </a:lnTo>
                  <a:lnTo>
                    <a:pt x="62" y="58"/>
                  </a:lnTo>
                  <a:lnTo>
                    <a:pt x="69" y="46"/>
                  </a:lnTo>
                  <a:lnTo>
                    <a:pt x="76" y="34"/>
                  </a:lnTo>
                  <a:lnTo>
                    <a:pt x="81" y="24"/>
                  </a:lnTo>
                  <a:lnTo>
                    <a:pt x="86" y="15"/>
                  </a:lnTo>
                  <a:lnTo>
                    <a:pt x="91" y="6"/>
                  </a:lnTo>
                  <a:lnTo>
                    <a:pt x="91" y="6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9" name="Freeform 89">
              <a:extLst>
                <a:ext uri="{FF2B5EF4-FFF2-40B4-BE49-F238E27FC236}">
                  <a16:creationId xmlns:a16="http://schemas.microsoft.com/office/drawing/2014/main" id="{28E419A4-3A1D-1905-465E-BA79478D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916"/>
              <a:ext cx="308" cy="335"/>
            </a:xfrm>
            <a:custGeom>
              <a:avLst/>
              <a:gdLst>
                <a:gd name="T0" fmla="*/ 339 w 615"/>
                <a:gd name="T1" fmla="*/ 519 h 669"/>
                <a:gd name="T2" fmla="*/ 335 w 615"/>
                <a:gd name="T3" fmla="*/ 550 h 669"/>
                <a:gd name="T4" fmla="*/ 337 w 615"/>
                <a:gd name="T5" fmla="*/ 593 h 669"/>
                <a:gd name="T6" fmla="*/ 346 w 615"/>
                <a:gd name="T7" fmla="*/ 621 h 669"/>
                <a:gd name="T8" fmla="*/ 375 w 615"/>
                <a:gd name="T9" fmla="*/ 657 h 669"/>
                <a:gd name="T10" fmla="*/ 411 w 615"/>
                <a:gd name="T11" fmla="*/ 669 h 669"/>
                <a:gd name="T12" fmla="*/ 441 w 615"/>
                <a:gd name="T13" fmla="*/ 648 h 669"/>
                <a:gd name="T14" fmla="*/ 451 w 615"/>
                <a:gd name="T15" fmla="*/ 621 h 669"/>
                <a:gd name="T16" fmla="*/ 479 w 615"/>
                <a:gd name="T17" fmla="*/ 562 h 669"/>
                <a:gd name="T18" fmla="*/ 515 w 615"/>
                <a:gd name="T19" fmla="*/ 488 h 669"/>
                <a:gd name="T20" fmla="*/ 541 w 615"/>
                <a:gd name="T21" fmla="*/ 432 h 669"/>
                <a:gd name="T22" fmla="*/ 553 w 615"/>
                <a:gd name="T23" fmla="*/ 396 h 669"/>
                <a:gd name="T24" fmla="*/ 584 w 615"/>
                <a:gd name="T25" fmla="*/ 308 h 669"/>
                <a:gd name="T26" fmla="*/ 610 w 615"/>
                <a:gd name="T27" fmla="*/ 220 h 669"/>
                <a:gd name="T28" fmla="*/ 615 w 615"/>
                <a:gd name="T29" fmla="*/ 180 h 669"/>
                <a:gd name="T30" fmla="*/ 568 w 615"/>
                <a:gd name="T31" fmla="*/ 128 h 669"/>
                <a:gd name="T32" fmla="*/ 470 w 615"/>
                <a:gd name="T33" fmla="*/ 76 h 669"/>
                <a:gd name="T34" fmla="*/ 384 w 615"/>
                <a:gd name="T35" fmla="*/ 45 h 669"/>
                <a:gd name="T36" fmla="*/ 358 w 615"/>
                <a:gd name="T37" fmla="*/ 42 h 669"/>
                <a:gd name="T38" fmla="*/ 285 w 615"/>
                <a:gd name="T39" fmla="*/ 28 h 669"/>
                <a:gd name="T40" fmla="*/ 187 w 615"/>
                <a:gd name="T41" fmla="*/ 9 h 669"/>
                <a:gd name="T42" fmla="*/ 121 w 615"/>
                <a:gd name="T43" fmla="*/ 0 h 669"/>
                <a:gd name="T44" fmla="*/ 86 w 615"/>
                <a:gd name="T45" fmla="*/ 16 h 669"/>
                <a:gd name="T46" fmla="*/ 41 w 615"/>
                <a:gd name="T47" fmla="*/ 23 h 669"/>
                <a:gd name="T48" fmla="*/ 9 w 615"/>
                <a:gd name="T49" fmla="*/ 23 h 669"/>
                <a:gd name="T50" fmla="*/ 0 w 615"/>
                <a:gd name="T51" fmla="*/ 28 h 669"/>
                <a:gd name="T52" fmla="*/ 29 w 615"/>
                <a:gd name="T53" fmla="*/ 111 h 669"/>
                <a:gd name="T54" fmla="*/ 119 w 615"/>
                <a:gd name="T55" fmla="*/ 203 h 669"/>
                <a:gd name="T56" fmla="*/ 228 w 615"/>
                <a:gd name="T57" fmla="*/ 265 h 669"/>
                <a:gd name="T58" fmla="*/ 283 w 615"/>
                <a:gd name="T59" fmla="*/ 275 h 669"/>
                <a:gd name="T60" fmla="*/ 332 w 615"/>
                <a:gd name="T61" fmla="*/ 270 h 669"/>
                <a:gd name="T62" fmla="*/ 354 w 615"/>
                <a:gd name="T63" fmla="*/ 254 h 669"/>
                <a:gd name="T64" fmla="*/ 359 w 615"/>
                <a:gd name="T65" fmla="*/ 246 h 669"/>
                <a:gd name="T66" fmla="*/ 365 w 615"/>
                <a:gd name="T67" fmla="*/ 253 h 669"/>
                <a:gd name="T68" fmla="*/ 387 w 615"/>
                <a:gd name="T69" fmla="*/ 275 h 669"/>
                <a:gd name="T70" fmla="*/ 422 w 615"/>
                <a:gd name="T71" fmla="*/ 296 h 669"/>
                <a:gd name="T72" fmla="*/ 444 w 615"/>
                <a:gd name="T73" fmla="*/ 301 h 669"/>
                <a:gd name="T74" fmla="*/ 453 w 615"/>
                <a:gd name="T75" fmla="*/ 303 h 669"/>
                <a:gd name="T76" fmla="*/ 441 w 615"/>
                <a:gd name="T77" fmla="*/ 315 h 669"/>
                <a:gd name="T78" fmla="*/ 418 w 615"/>
                <a:gd name="T79" fmla="*/ 334 h 669"/>
                <a:gd name="T80" fmla="*/ 406 w 615"/>
                <a:gd name="T81" fmla="*/ 351 h 669"/>
                <a:gd name="T82" fmla="*/ 396 w 615"/>
                <a:gd name="T83" fmla="*/ 379 h 669"/>
                <a:gd name="T84" fmla="*/ 390 w 615"/>
                <a:gd name="T85" fmla="*/ 410 h 669"/>
                <a:gd name="T86" fmla="*/ 392 w 615"/>
                <a:gd name="T87" fmla="*/ 439 h 669"/>
                <a:gd name="T88" fmla="*/ 392 w 615"/>
                <a:gd name="T89" fmla="*/ 453 h 669"/>
                <a:gd name="T90" fmla="*/ 377 w 615"/>
                <a:gd name="T91" fmla="*/ 462 h 669"/>
                <a:gd name="T92" fmla="*/ 354 w 615"/>
                <a:gd name="T93" fmla="*/ 481 h 669"/>
                <a:gd name="T94" fmla="*/ 340 w 615"/>
                <a:gd name="T95" fmla="*/ 512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669">
                  <a:moveTo>
                    <a:pt x="340" y="512"/>
                  </a:moveTo>
                  <a:lnTo>
                    <a:pt x="340" y="514"/>
                  </a:lnTo>
                  <a:lnTo>
                    <a:pt x="339" y="519"/>
                  </a:lnTo>
                  <a:lnTo>
                    <a:pt x="339" y="527"/>
                  </a:lnTo>
                  <a:lnTo>
                    <a:pt x="337" y="538"/>
                  </a:lnTo>
                  <a:lnTo>
                    <a:pt x="335" y="550"/>
                  </a:lnTo>
                  <a:lnTo>
                    <a:pt x="335" y="564"/>
                  </a:lnTo>
                  <a:lnTo>
                    <a:pt x="335" y="579"/>
                  </a:lnTo>
                  <a:lnTo>
                    <a:pt x="337" y="593"/>
                  </a:lnTo>
                  <a:lnTo>
                    <a:pt x="340" y="607"/>
                  </a:lnTo>
                  <a:lnTo>
                    <a:pt x="346" y="621"/>
                  </a:lnTo>
                  <a:lnTo>
                    <a:pt x="346" y="621"/>
                  </a:lnTo>
                  <a:lnTo>
                    <a:pt x="354" y="635"/>
                  </a:lnTo>
                  <a:lnTo>
                    <a:pt x="365" y="647"/>
                  </a:lnTo>
                  <a:lnTo>
                    <a:pt x="375" y="657"/>
                  </a:lnTo>
                  <a:lnTo>
                    <a:pt x="387" y="664"/>
                  </a:lnTo>
                  <a:lnTo>
                    <a:pt x="399" y="669"/>
                  </a:lnTo>
                  <a:lnTo>
                    <a:pt x="411" y="669"/>
                  </a:lnTo>
                  <a:lnTo>
                    <a:pt x="422" y="666"/>
                  </a:lnTo>
                  <a:lnTo>
                    <a:pt x="432" y="659"/>
                  </a:lnTo>
                  <a:lnTo>
                    <a:pt x="441" y="648"/>
                  </a:lnTo>
                  <a:lnTo>
                    <a:pt x="447" y="631"/>
                  </a:lnTo>
                  <a:lnTo>
                    <a:pt x="447" y="631"/>
                  </a:lnTo>
                  <a:lnTo>
                    <a:pt x="451" y="621"/>
                  </a:lnTo>
                  <a:lnTo>
                    <a:pt x="458" y="605"/>
                  </a:lnTo>
                  <a:lnTo>
                    <a:pt x="468" y="584"/>
                  </a:lnTo>
                  <a:lnTo>
                    <a:pt x="479" y="562"/>
                  </a:lnTo>
                  <a:lnTo>
                    <a:pt x="491" y="538"/>
                  </a:lnTo>
                  <a:lnTo>
                    <a:pt x="504" y="512"/>
                  </a:lnTo>
                  <a:lnTo>
                    <a:pt x="515" y="488"/>
                  </a:lnTo>
                  <a:lnTo>
                    <a:pt x="527" y="465"/>
                  </a:lnTo>
                  <a:lnTo>
                    <a:pt x="534" y="446"/>
                  </a:lnTo>
                  <a:lnTo>
                    <a:pt x="541" y="432"/>
                  </a:lnTo>
                  <a:lnTo>
                    <a:pt x="541" y="432"/>
                  </a:lnTo>
                  <a:lnTo>
                    <a:pt x="546" y="417"/>
                  </a:lnTo>
                  <a:lnTo>
                    <a:pt x="553" y="396"/>
                  </a:lnTo>
                  <a:lnTo>
                    <a:pt x="563" y="368"/>
                  </a:lnTo>
                  <a:lnTo>
                    <a:pt x="574" y="339"/>
                  </a:lnTo>
                  <a:lnTo>
                    <a:pt x="584" y="308"/>
                  </a:lnTo>
                  <a:lnTo>
                    <a:pt x="593" y="277"/>
                  </a:lnTo>
                  <a:lnTo>
                    <a:pt x="603" y="248"/>
                  </a:lnTo>
                  <a:lnTo>
                    <a:pt x="610" y="220"/>
                  </a:lnTo>
                  <a:lnTo>
                    <a:pt x="613" y="197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608" y="165"/>
                  </a:lnTo>
                  <a:lnTo>
                    <a:pt x="593" y="147"/>
                  </a:lnTo>
                  <a:lnTo>
                    <a:pt x="568" y="128"/>
                  </a:lnTo>
                  <a:lnTo>
                    <a:pt x="537" y="111"/>
                  </a:lnTo>
                  <a:lnTo>
                    <a:pt x="504" y="94"/>
                  </a:lnTo>
                  <a:lnTo>
                    <a:pt x="470" y="76"/>
                  </a:lnTo>
                  <a:lnTo>
                    <a:pt x="437" y="63"/>
                  </a:lnTo>
                  <a:lnTo>
                    <a:pt x="408" y="52"/>
                  </a:lnTo>
                  <a:lnTo>
                    <a:pt x="384" y="45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8" y="42"/>
                  </a:lnTo>
                  <a:lnTo>
                    <a:pt x="340" y="38"/>
                  </a:lnTo>
                  <a:lnTo>
                    <a:pt x="316" y="33"/>
                  </a:lnTo>
                  <a:lnTo>
                    <a:pt x="285" y="28"/>
                  </a:lnTo>
                  <a:lnTo>
                    <a:pt x="252" y="21"/>
                  </a:lnTo>
                  <a:lnTo>
                    <a:pt x="219" y="14"/>
                  </a:lnTo>
                  <a:lnTo>
                    <a:pt x="187" y="9"/>
                  </a:lnTo>
                  <a:lnTo>
                    <a:pt x="159" y="4"/>
                  </a:lnTo>
                  <a:lnTo>
                    <a:pt x="136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04" y="11"/>
                  </a:lnTo>
                  <a:lnTo>
                    <a:pt x="86" y="16"/>
                  </a:lnTo>
                  <a:lnTo>
                    <a:pt x="71" y="21"/>
                  </a:lnTo>
                  <a:lnTo>
                    <a:pt x="55" y="23"/>
                  </a:lnTo>
                  <a:lnTo>
                    <a:pt x="41" y="23"/>
                  </a:lnTo>
                  <a:lnTo>
                    <a:pt x="28" y="21"/>
                  </a:lnTo>
                  <a:lnTo>
                    <a:pt x="17" y="21"/>
                  </a:lnTo>
                  <a:lnTo>
                    <a:pt x="9" y="23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10" y="82"/>
                  </a:lnTo>
                  <a:lnTo>
                    <a:pt x="29" y="111"/>
                  </a:lnTo>
                  <a:lnTo>
                    <a:pt x="54" y="142"/>
                  </a:lnTo>
                  <a:lnTo>
                    <a:pt x="85" y="173"/>
                  </a:lnTo>
                  <a:lnTo>
                    <a:pt x="119" y="203"/>
                  </a:lnTo>
                  <a:lnTo>
                    <a:pt x="155" y="229"/>
                  </a:lnTo>
                  <a:lnTo>
                    <a:pt x="192" y="249"/>
                  </a:lnTo>
                  <a:lnTo>
                    <a:pt x="228" y="265"/>
                  </a:lnTo>
                  <a:lnTo>
                    <a:pt x="259" y="273"/>
                  </a:lnTo>
                  <a:lnTo>
                    <a:pt x="259" y="273"/>
                  </a:lnTo>
                  <a:lnTo>
                    <a:pt x="283" y="275"/>
                  </a:lnTo>
                  <a:lnTo>
                    <a:pt x="302" y="275"/>
                  </a:lnTo>
                  <a:lnTo>
                    <a:pt x="318" y="273"/>
                  </a:lnTo>
                  <a:lnTo>
                    <a:pt x="332" y="270"/>
                  </a:lnTo>
                  <a:lnTo>
                    <a:pt x="340" y="265"/>
                  </a:lnTo>
                  <a:lnTo>
                    <a:pt x="349" y="260"/>
                  </a:lnTo>
                  <a:lnTo>
                    <a:pt x="354" y="254"/>
                  </a:lnTo>
                  <a:lnTo>
                    <a:pt x="358" y="251"/>
                  </a:lnTo>
                  <a:lnTo>
                    <a:pt x="359" y="248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1" y="248"/>
                  </a:lnTo>
                  <a:lnTo>
                    <a:pt x="365" y="253"/>
                  </a:lnTo>
                  <a:lnTo>
                    <a:pt x="371" y="258"/>
                  </a:lnTo>
                  <a:lnTo>
                    <a:pt x="378" y="267"/>
                  </a:lnTo>
                  <a:lnTo>
                    <a:pt x="387" y="275"/>
                  </a:lnTo>
                  <a:lnTo>
                    <a:pt x="397" y="282"/>
                  </a:lnTo>
                  <a:lnTo>
                    <a:pt x="409" y="291"/>
                  </a:lnTo>
                  <a:lnTo>
                    <a:pt x="422" y="296"/>
                  </a:lnTo>
                  <a:lnTo>
                    <a:pt x="432" y="299"/>
                  </a:lnTo>
                  <a:lnTo>
                    <a:pt x="444" y="301"/>
                  </a:lnTo>
                  <a:lnTo>
                    <a:pt x="444" y="301"/>
                  </a:lnTo>
                  <a:lnTo>
                    <a:pt x="449" y="301"/>
                  </a:lnTo>
                  <a:lnTo>
                    <a:pt x="453" y="303"/>
                  </a:lnTo>
                  <a:lnTo>
                    <a:pt x="453" y="303"/>
                  </a:lnTo>
                  <a:lnTo>
                    <a:pt x="449" y="306"/>
                  </a:lnTo>
                  <a:lnTo>
                    <a:pt x="446" y="310"/>
                  </a:lnTo>
                  <a:lnTo>
                    <a:pt x="441" y="315"/>
                  </a:lnTo>
                  <a:lnTo>
                    <a:pt x="434" y="320"/>
                  </a:lnTo>
                  <a:lnTo>
                    <a:pt x="427" y="327"/>
                  </a:lnTo>
                  <a:lnTo>
                    <a:pt x="418" y="334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06" y="351"/>
                  </a:lnTo>
                  <a:lnTo>
                    <a:pt x="403" y="360"/>
                  </a:lnTo>
                  <a:lnTo>
                    <a:pt x="399" y="370"/>
                  </a:lnTo>
                  <a:lnTo>
                    <a:pt x="396" y="379"/>
                  </a:lnTo>
                  <a:lnTo>
                    <a:pt x="392" y="389"/>
                  </a:lnTo>
                  <a:lnTo>
                    <a:pt x="390" y="400"/>
                  </a:lnTo>
                  <a:lnTo>
                    <a:pt x="390" y="410"/>
                  </a:lnTo>
                  <a:lnTo>
                    <a:pt x="390" y="420"/>
                  </a:lnTo>
                  <a:lnTo>
                    <a:pt x="390" y="431"/>
                  </a:lnTo>
                  <a:lnTo>
                    <a:pt x="392" y="439"/>
                  </a:lnTo>
                  <a:lnTo>
                    <a:pt x="392" y="439"/>
                  </a:lnTo>
                  <a:lnTo>
                    <a:pt x="394" y="448"/>
                  </a:lnTo>
                  <a:lnTo>
                    <a:pt x="392" y="453"/>
                  </a:lnTo>
                  <a:lnTo>
                    <a:pt x="389" y="457"/>
                  </a:lnTo>
                  <a:lnTo>
                    <a:pt x="384" y="460"/>
                  </a:lnTo>
                  <a:lnTo>
                    <a:pt x="377" y="462"/>
                  </a:lnTo>
                  <a:lnTo>
                    <a:pt x="368" y="465"/>
                  </a:lnTo>
                  <a:lnTo>
                    <a:pt x="361" y="472"/>
                  </a:lnTo>
                  <a:lnTo>
                    <a:pt x="354" y="481"/>
                  </a:lnTo>
                  <a:lnTo>
                    <a:pt x="347" y="493"/>
                  </a:lnTo>
                  <a:lnTo>
                    <a:pt x="340" y="512"/>
                  </a:lnTo>
                  <a:lnTo>
                    <a:pt x="340" y="512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0" name="Freeform 90">
              <a:extLst>
                <a:ext uri="{FF2B5EF4-FFF2-40B4-BE49-F238E27FC236}">
                  <a16:creationId xmlns:a16="http://schemas.microsoft.com/office/drawing/2014/main" id="{F758BA32-AD95-CA1E-9849-2C312E00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916"/>
              <a:ext cx="308" cy="335"/>
            </a:xfrm>
            <a:custGeom>
              <a:avLst/>
              <a:gdLst>
                <a:gd name="T0" fmla="*/ 339 w 615"/>
                <a:gd name="T1" fmla="*/ 519 h 669"/>
                <a:gd name="T2" fmla="*/ 335 w 615"/>
                <a:gd name="T3" fmla="*/ 550 h 669"/>
                <a:gd name="T4" fmla="*/ 337 w 615"/>
                <a:gd name="T5" fmla="*/ 593 h 669"/>
                <a:gd name="T6" fmla="*/ 346 w 615"/>
                <a:gd name="T7" fmla="*/ 621 h 669"/>
                <a:gd name="T8" fmla="*/ 375 w 615"/>
                <a:gd name="T9" fmla="*/ 657 h 669"/>
                <a:gd name="T10" fmla="*/ 411 w 615"/>
                <a:gd name="T11" fmla="*/ 669 h 669"/>
                <a:gd name="T12" fmla="*/ 441 w 615"/>
                <a:gd name="T13" fmla="*/ 648 h 669"/>
                <a:gd name="T14" fmla="*/ 451 w 615"/>
                <a:gd name="T15" fmla="*/ 621 h 669"/>
                <a:gd name="T16" fmla="*/ 479 w 615"/>
                <a:gd name="T17" fmla="*/ 562 h 669"/>
                <a:gd name="T18" fmla="*/ 515 w 615"/>
                <a:gd name="T19" fmla="*/ 488 h 669"/>
                <a:gd name="T20" fmla="*/ 541 w 615"/>
                <a:gd name="T21" fmla="*/ 432 h 669"/>
                <a:gd name="T22" fmla="*/ 553 w 615"/>
                <a:gd name="T23" fmla="*/ 396 h 669"/>
                <a:gd name="T24" fmla="*/ 584 w 615"/>
                <a:gd name="T25" fmla="*/ 308 h 669"/>
                <a:gd name="T26" fmla="*/ 610 w 615"/>
                <a:gd name="T27" fmla="*/ 220 h 669"/>
                <a:gd name="T28" fmla="*/ 615 w 615"/>
                <a:gd name="T29" fmla="*/ 180 h 669"/>
                <a:gd name="T30" fmla="*/ 568 w 615"/>
                <a:gd name="T31" fmla="*/ 128 h 669"/>
                <a:gd name="T32" fmla="*/ 470 w 615"/>
                <a:gd name="T33" fmla="*/ 76 h 669"/>
                <a:gd name="T34" fmla="*/ 384 w 615"/>
                <a:gd name="T35" fmla="*/ 45 h 669"/>
                <a:gd name="T36" fmla="*/ 358 w 615"/>
                <a:gd name="T37" fmla="*/ 42 h 669"/>
                <a:gd name="T38" fmla="*/ 285 w 615"/>
                <a:gd name="T39" fmla="*/ 28 h 669"/>
                <a:gd name="T40" fmla="*/ 187 w 615"/>
                <a:gd name="T41" fmla="*/ 9 h 669"/>
                <a:gd name="T42" fmla="*/ 121 w 615"/>
                <a:gd name="T43" fmla="*/ 0 h 669"/>
                <a:gd name="T44" fmla="*/ 86 w 615"/>
                <a:gd name="T45" fmla="*/ 16 h 669"/>
                <a:gd name="T46" fmla="*/ 41 w 615"/>
                <a:gd name="T47" fmla="*/ 23 h 669"/>
                <a:gd name="T48" fmla="*/ 9 w 615"/>
                <a:gd name="T49" fmla="*/ 23 h 669"/>
                <a:gd name="T50" fmla="*/ 0 w 615"/>
                <a:gd name="T51" fmla="*/ 28 h 669"/>
                <a:gd name="T52" fmla="*/ 29 w 615"/>
                <a:gd name="T53" fmla="*/ 111 h 669"/>
                <a:gd name="T54" fmla="*/ 119 w 615"/>
                <a:gd name="T55" fmla="*/ 203 h 669"/>
                <a:gd name="T56" fmla="*/ 228 w 615"/>
                <a:gd name="T57" fmla="*/ 265 h 669"/>
                <a:gd name="T58" fmla="*/ 283 w 615"/>
                <a:gd name="T59" fmla="*/ 275 h 669"/>
                <a:gd name="T60" fmla="*/ 332 w 615"/>
                <a:gd name="T61" fmla="*/ 270 h 669"/>
                <a:gd name="T62" fmla="*/ 354 w 615"/>
                <a:gd name="T63" fmla="*/ 254 h 669"/>
                <a:gd name="T64" fmla="*/ 359 w 615"/>
                <a:gd name="T65" fmla="*/ 246 h 669"/>
                <a:gd name="T66" fmla="*/ 365 w 615"/>
                <a:gd name="T67" fmla="*/ 253 h 669"/>
                <a:gd name="T68" fmla="*/ 387 w 615"/>
                <a:gd name="T69" fmla="*/ 275 h 669"/>
                <a:gd name="T70" fmla="*/ 422 w 615"/>
                <a:gd name="T71" fmla="*/ 296 h 669"/>
                <a:gd name="T72" fmla="*/ 444 w 615"/>
                <a:gd name="T73" fmla="*/ 301 h 669"/>
                <a:gd name="T74" fmla="*/ 453 w 615"/>
                <a:gd name="T75" fmla="*/ 303 h 669"/>
                <a:gd name="T76" fmla="*/ 441 w 615"/>
                <a:gd name="T77" fmla="*/ 315 h 669"/>
                <a:gd name="T78" fmla="*/ 418 w 615"/>
                <a:gd name="T79" fmla="*/ 334 h 669"/>
                <a:gd name="T80" fmla="*/ 406 w 615"/>
                <a:gd name="T81" fmla="*/ 351 h 669"/>
                <a:gd name="T82" fmla="*/ 396 w 615"/>
                <a:gd name="T83" fmla="*/ 379 h 669"/>
                <a:gd name="T84" fmla="*/ 390 w 615"/>
                <a:gd name="T85" fmla="*/ 410 h 669"/>
                <a:gd name="T86" fmla="*/ 392 w 615"/>
                <a:gd name="T87" fmla="*/ 439 h 669"/>
                <a:gd name="T88" fmla="*/ 392 w 615"/>
                <a:gd name="T89" fmla="*/ 453 h 669"/>
                <a:gd name="T90" fmla="*/ 377 w 615"/>
                <a:gd name="T91" fmla="*/ 462 h 669"/>
                <a:gd name="T92" fmla="*/ 354 w 615"/>
                <a:gd name="T93" fmla="*/ 481 h 669"/>
                <a:gd name="T94" fmla="*/ 340 w 615"/>
                <a:gd name="T95" fmla="*/ 512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669">
                  <a:moveTo>
                    <a:pt x="340" y="512"/>
                  </a:moveTo>
                  <a:lnTo>
                    <a:pt x="340" y="514"/>
                  </a:lnTo>
                  <a:lnTo>
                    <a:pt x="339" y="519"/>
                  </a:lnTo>
                  <a:lnTo>
                    <a:pt x="339" y="527"/>
                  </a:lnTo>
                  <a:lnTo>
                    <a:pt x="337" y="538"/>
                  </a:lnTo>
                  <a:lnTo>
                    <a:pt x="335" y="550"/>
                  </a:lnTo>
                  <a:lnTo>
                    <a:pt x="335" y="564"/>
                  </a:lnTo>
                  <a:lnTo>
                    <a:pt x="335" y="579"/>
                  </a:lnTo>
                  <a:lnTo>
                    <a:pt x="337" y="593"/>
                  </a:lnTo>
                  <a:lnTo>
                    <a:pt x="340" y="607"/>
                  </a:lnTo>
                  <a:lnTo>
                    <a:pt x="346" y="621"/>
                  </a:lnTo>
                  <a:lnTo>
                    <a:pt x="346" y="621"/>
                  </a:lnTo>
                  <a:lnTo>
                    <a:pt x="354" y="635"/>
                  </a:lnTo>
                  <a:lnTo>
                    <a:pt x="365" y="647"/>
                  </a:lnTo>
                  <a:lnTo>
                    <a:pt x="375" y="657"/>
                  </a:lnTo>
                  <a:lnTo>
                    <a:pt x="387" y="664"/>
                  </a:lnTo>
                  <a:lnTo>
                    <a:pt x="399" y="669"/>
                  </a:lnTo>
                  <a:lnTo>
                    <a:pt x="411" y="669"/>
                  </a:lnTo>
                  <a:lnTo>
                    <a:pt x="422" y="666"/>
                  </a:lnTo>
                  <a:lnTo>
                    <a:pt x="432" y="659"/>
                  </a:lnTo>
                  <a:lnTo>
                    <a:pt x="441" y="648"/>
                  </a:lnTo>
                  <a:lnTo>
                    <a:pt x="447" y="631"/>
                  </a:lnTo>
                  <a:lnTo>
                    <a:pt x="447" y="631"/>
                  </a:lnTo>
                  <a:lnTo>
                    <a:pt x="451" y="621"/>
                  </a:lnTo>
                  <a:lnTo>
                    <a:pt x="458" y="605"/>
                  </a:lnTo>
                  <a:lnTo>
                    <a:pt x="468" y="584"/>
                  </a:lnTo>
                  <a:lnTo>
                    <a:pt x="479" y="562"/>
                  </a:lnTo>
                  <a:lnTo>
                    <a:pt x="491" y="538"/>
                  </a:lnTo>
                  <a:lnTo>
                    <a:pt x="504" y="512"/>
                  </a:lnTo>
                  <a:lnTo>
                    <a:pt x="515" y="488"/>
                  </a:lnTo>
                  <a:lnTo>
                    <a:pt x="527" y="465"/>
                  </a:lnTo>
                  <a:lnTo>
                    <a:pt x="534" y="446"/>
                  </a:lnTo>
                  <a:lnTo>
                    <a:pt x="541" y="432"/>
                  </a:lnTo>
                  <a:lnTo>
                    <a:pt x="541" y="432"/>
                  </a:lnTo>
                  <a:lnTo>
                    <a:pt x="546" y="417"/>
                  </a:lnTo>
                  <a:lnTo>
                    <a:pt x="553" y="396"/>
                  </a:lnTo>
                  <a:lnTo>
                    <a:pt x="563" y="368"/>
                  </a:lnTo>
                  <a:lnTo>
                    <a:pt x="574" y="339"/>
                  </a:lnTo>
                  <a:lnTo>
                    <a:pt x="584" y="308"/>
                  </a:lnTo>
                  <a:lnTo>
                    <a:pt x="593" y="277"/>
                  </a:lnTo>
                  <a:lnTo>
                    <a:pt x="603" y="248"/>
                  </a:lnTo>
                  <a:lnTo>
                    <a:pt x="610" y="220"/>
                  </a:lnTo>
                  <a:lnTo>
                    <a:pt x="613" y="197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608" y="165"/>
                  </a:lnTo>
                  <a:lnTo>
                    <a:pt x="593" y="147"/>
                  </a:lnTo>
                  <a:lnTo>
                    <a:pt x="568" y="128"/>
                  </a:lnTo>
                  <a:lnTo>
                    <a:pt x="537" y="111"/>
                  </a:lnTo>
                  <a:lnTo>
                    <a:pt x="504" y="94"/>
                  </a:lnTo>
                  <a:lnTo>
                    <a:pt x="470" y="76"/>
                  </a:lnTo>
                  <a:lnTo>
                    <a:pt x="437" y="63"/>
                  </a:lnTo>
                  <a:lnTo>
                    <a:pt x="408" y="52"/>
                  </a:lnTo>
                  <a:lnTo>
                    <a:pt x="384" y="45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8" y="42"/>
                  </a:lnTo>
                  <a:lnTo>
                    <a:pt x="340" y="38"/>
                  </a:lnTo>
                  <a:lnTo>
                    <a:pt x="316" y="33"/>
                  </a:lnTo>
                  <a:lnTo>
                    <a:pt x="285" y="28"/>
                  </a:lnTo>
                  <a:lnTo>
                    <a:pt x="252" y="21"/>
                  </a:lnTo>
                  <a:lnTo>
                    <a:pt x="219" y="14"/>
                  </a:lnTo>
                  <a:lnTo>
                    <a:pt x="187" y="9"/>
                  </a:lnTo>
                  <a:lnTo>
                    <a:pt x="159" y="4"/>
                  </a:lnTo>
                  <a:lnTo>
                    <a:pt x="136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04" y="11"/>
                  </a:lnTo>
                  <a:lnTo>
                    <a:pt x="86" y="16"/>
                  </a:lnTo>
                  <a:lnTo>
                    <a:pt x="71" y="21"/>
                  </a:lnTo>
                  <a:lnTo>
                    <a:pt x="55" y="23"/>
                  </a:lnTo>
                  <a:lnTo>
                    <a:pt x="41" y="23"/>
                  </a:lnTo>
                  <a:lnTo>
                    <a:pt x="28" y="21"/>
                  </a:lnTo>
                  <a:lnTo>
                    <a:pt x="17" y="21"/>
                  </a:lnTo>
                  <a:lnTo>
                    <a:pt x="9" y="23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10" y="82"/>
                  </a:lnTo>
                  <a:lnTo>
                    <a:pt x="29" y="111"/>
                  </a:lnTo>
                  <a:lnTo>
                    <a:pt x="54" y="142"/>
                  </a:lnTo>
                  <a:lnTo>
                    <a:pt x="85" y="173"/>
                  </a:lnTo>
                  <a:lnTo>
                    <a:pt x="119" y="203"/>
                  </a:lnTo>
                  <a:lnTo>
                    <a:pt x="155" y="229"/>
                  </a:lnTo>
                  <a:lnTo>
                    <a:pt x="192" y="249"/>
                  </a:lnTo>
                  <a:lnTo>
                    <a:pt x="228" y="265"/>
                  </a:lnTo>
                  <a:lnTo>
                    <a:pt x="259" y="273"/>
                  </a:lnTo>
                  <a:lnTo>
                    <a:pt x="259" y="273"/>
                  </a:lnTo>
                  <a:lnTo>
                    <a:pt x="283" y="275"/>
                  </a:lnTo>
                  <a:lnTo>
                    <a:pt x="302" y="275"/>
                  </a:lnTo>
                  <a:lnTo>
                    <a:pt x="318" y="273"/>
                  </a:lnTo>
                  <a:lnTo>
                    <a:pt x="332" y="270"/>
                  </a:lnTo>
                  <a:lnTo>
                    <a:pt x="340" y="265"/>
                  </a:lnTo>
                  <a:lnTo>
                    <a:pt x="349" y="260"/>
                  </a:lnTo>
                  <a:lnTo>
                    <a:pt x="354" y="254"/>
                  </a:lnTo>
                  <a:lnTo>
                    <a:pt x="358" y="251"/>
                  </a:lnTo>
                  <a:lnTo>
                    <a:pt x="359" y="248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1" y="248"/>
                  </a:lnTo>
                  <a:lnTo>
                    <a:pt x="365" y="253"/>
                  </a:lnTo>
                  <a:lnTo>
                    <a:pt x="371" y="258"/>
                  </a:lnTo>
                  <a:lnTo>
                    <a:pt x="378" y="267"/>
                  </a:lnTo>
                  <a:lnTo>
                    <a:pt x="387" y="275"/>
                  </a:lnTo>
                  <a:lnTo>
                    <a:pt x="397" y="282"/>
                  </a:lnTo>
                  <a:lnTo>
                    <a:pt x="409" y="291"/>
                  </a:lnTo>
                  <a:lnTo>
                    <a:pt x="422" y="296"/>
                  </a:lnTo>
                  <a:lnTo>
                    <a:pt x="432" y="299"/>
                  </a:lnTo>
                  <a:lnTo>
                    <a:pt x="444" y="301"/>
                  </a:lnTo>
                  <a:lnTo>
                    <a:pt x="444" y="301"/>
                  </a:lnTo>
                  <a:lnTo>
                    <a:pt x="449" y="301"/>
                  </a:lnTo>
                  <a:lnTo>
                    <a:pt x="453" y="303"/>
                  </a:lnTo>
                  <a:lnTo>
                    <a:pt x="453" y="303"/>
                  </a:lnTo>
                  <a:lnTo>
                    <a:pt x="449" y="306"/>
                  </a:lnTo>
                  <a:lnTo>
                    <a:pt x="446" y="310"/>
                  </a:lnTo>
                  <a:lnTo>
                    <a:pt x="441" y="315"/>
                  </a:lnTo>
                  <a:lnTo>
                    <a:pt x="434" y="320"/>
                  </a:lnTo>
                  <a:lnTo>
                    <a:pt x="427" y="327"/>
                  </a:lnTo>
                  <a:lnTo>
                    <a:pt x="418" y="334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06" y="351"/>
                  </a:lnTo>
                  <a:lnTo>
                    <a:pt x="403" y="360"/>
                  </a:lnTo>
                  <a:lnTo>
                    <a:pt x="399" y="370"/>
                  </a:lnTo>
                  <a:lnTo>
                    <a:pt x="396" y="379"/>
                  </a:lnTo>
                  <a:lnTo>
                    <a:pt x="392" y="389"/>
                  </a:lnTo>
                  <a:lnTo>
                    <a:pt x="390" y="400"/>
                  </a:lnTo>
                  <a:lnTo>
                    <a:pt x="390" y="410"/>
                  </a:lnTo>
                  <a:lnTo>
                    <a:pt x="390" y="420"/>
                  </a:lnTo>
                  <a:lnTo>
                    <a:pt x="390" y="431"/>
                  </a:lnTo>
                  <a:lnTo>
                    <a:pt x="392" y="439"/>
                  </a:lnTo>
                  <a:lnTo>
                    <a:pt x="392" y="439"/>
                  </a:lnTo>
                  <a:lnTo>
                    <a:pt x="394" y="448"/>
                  </a:lnTo>
                  <a:lnTo>
                    <a:pt x="392" y="453"/>
                  </a:lnTo>
                  <a:lnTo>
                    <a:pt x="389" y="457"/>
                  </a:lnTo>
                  <a:lnTo>
                    <a:pt x="384" y="460"/>
                  </a:lnTo>
                  <a:lnTo>
                    <a:pt x="377" y="462"/>
                  </a:lnTo>
                  <a:lnTo>
                    <a:pt x="368" y="465"/>
                  </a:lnTo>
                  <a:lnTo>
                    <a:pt x="361" y="472"/>
                  </a:lnTo>
                  <a:lnTo>
                    <a:pt x="354" y="481"/>
                  </a:lnTo>
                  <a:lnTo>
                    <a:pt x="347" y="493"/>
                  </a:lnTo>
                  <a:lnTo>
                    <a:pt x="340" y="512"/>
                  </a:lnTo>
                  <a:lnTo>
                    <a:pt x="340" y="51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1" name="Freeform 91">
              <a:extLst>
                <a:ext uri="{FF2B5EF4-FFF2-40B4-BE49-F238E27FC236}">
                  <a16:creationId xmlns:a16="http://schemas.microsoft.com/office/drawing/2014/main" id="{7B6C7264-E475-75C7-82C2-8D64C673E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12"/>
              <a:ext cx="159" cy="231"/>
            </a:xfrm>
            <a:custGeom>
              <a:avLst/>
              <a:gdLst>
                <a:gd name="T0" fmla="*/ 164 w 317"/>
                <a:gd name="T1" fmla="*/ 316 h 462"/>
                <a:gd name="T2" fmla="*/ 160 w 317"/>
                <a:gd name="T3" fmla="*/ 347 h 462"/>
                <a:gd name="T4" fmla="*/ 162 w 317"/>
                <a:gd name="T5" fmla="*/ 391 h 462"/>
                <a:gd name="T6" fmla="*/ 171 w 317"/>
                <a:gd name="T7" fmla="*/ 417 h 462"/>
                <a:gd name="T8" fmla="*/ 179 w 317"/>
                <a:gd name="T9" fmla="*/ 434 h 462"/>
                <a:gd name="T10" fmla="*/ 191 w 317"/>
                <a:gd name="T11" fmla="*/ 446 h 462"/>
                <a:gd name="T12" fmla="*/ 203 w 317"/>
                <a:gd name="T13" fmla="*/ 456 h 462"/>
                <a:gd name="T14" fmla="*/ 212 w 317"/>
                <a:gd name="T15" fmla="*/ 462 h 462"/>
                <a:gd name="T16" fmla="*/ 203 w 317"/>
                <a:gd name="T17" fmla="*/ 444 h 462"/>
                <a:gd name="T18" fmla="*/ 184 w 317"/>
                <a:gd name="T19" fmla="*/ 394 h 462"/>
                <a:gd name="T20" fmla="*/ 183 w 317"/>
                <a:gd name="T21" fmla="*/ 320 h 462"/>
                <a:gd name="T22" fmla="*/ 184 w 317"/>
                <a:gd name="T23" fmla="*/ 311 h 462"/>
                <a:gd name="T24" fmla="*/ 195 w 317"/>
                <a:gd name="T25" fmla="*/ 292 h 462"/>
                <a:gd name="T26" fmla="*/ 214 w 317"/>
                <a:gd name="T27" fmla="*/ 271 h 462"/>
                <a:gd name="T28" fmla="*/ 233 w 317"/>
                <a:gd name="T29" fmla="*/ 258 h 462"/>
                <a:gd name="T30" fmla="*/ 233 w 317"/>
                <a:gd name="T31" fmla="*/ 247 h 462"/>
                <a:gd name="T32" fmla="*/ 238 w 317"/>
                <a:gd name="T33" fmla="*/ 216 h 462"/>
                <a:gd name="T34" fmla="*/ 252 w 317"/>
                <a:gd name="T35" fmla="*/ 173 h 462"/>
                <a:gd name="T36" fmla="*/ 269 w 317"/>
                <a:gd name="T37" fmla="*/ 140 h 462"/>
                <a:gd name="T38" fmla="*/ 293 w 317"/>
                <a:gd name="T39" fmla="*/ 104 h 462"/>
                <a:gd name="T40" fmla="*/ 311 w 317"/>
                <a:gd name="T41" fmla="*/ 80 h 462"/>
                <a:gd name="T42" fmla="*/ 317 w 317"/>
                <a:gd name="T43" fmla="*/ 59 h 462"/>
                <a:gd name="T44" fmla="*/ 305 w 317"/>
                <a:gd name="T45" fmla="*/ 59 h 462"/>
                <a:gd name="T46" fmla="*/ 257 w 317"/>
                <a:gd name="T47" fmla="*/ 56 h 462"/>
                <a:gd name="T48" fmla="*/ 205 w 317"/>
                <a:gd name="T49" fmla="*/ 42 h 462"/>
                <a:gd name="T50" fmla="*/ 190 w 317"/>
                <a:gd name="T51" fmla="*/ 24 h 462"/>
                <a:gd name="T52" fmla="*/ 184 w 317"/>
                <a:gd name="T53" fmla="*/ 0 h 462"/>
                <a:gd name="T54" fmla="*/ 179 w 317"/>
                <a:gd name="T55" fmla="*/ 14 h 462"/>
                <a:gd name="T56" fmla="*/ 169 w 317"/>
                <a:gd name="T57" fmla="*/ 33 h 462"/>
                <a:gd name="T58" fmla="*/ 159 w 317"/>
                <a:gd name="T59" fmla="*/ 35 h 462"/>
                <a:gd name="T60" fmla="*/ 146 w 317"/>
                <a:gd name="T61" fmla="*/ 37 h 462"/>
                <a:gd name="T62" fmla="*/ 129 w 317"/>
                <a:gd name="T63" fmla="*/ 40 h 462"/>
                <a:gd name="T64" fmla="*/ 107 w 317"/>
                <a:gd name="T65" fmla="*/ 42 h 462"/>
                <a:gd name="T66" fmla="*/ 63 w 317"/>
                <a:gd name="T67" fmla="*/ 43 h 462"/>
                <a:gd name="T68" fmla="*/ 8 w 317"/>
                <a:gd name="T69" fmla="*/ 45 h 462"/>
                <a:gd name="T70" fmla="*/ 6 w 317"/>
                <a:gd name="T71" fmla="*/ 50 h 462"/>
                <a:gd name="T72" fmla="*/ 57 w 317"/>
                <a:gd name="T73" fmla="*/ 59 h 462"/>
                <a:gd name="T74" fmla="*/ 115 w 317"/>
                <a:gd name="T75" fmla="*/ 59 h 462"/>
                <a:gd name="T76" fmla="*/ 155 w 317"/>
                <a:gd name="T77" fmla="*/ 45 h 462"/>
                <a:gd name="T78" fmla="*/ 174 w 317"/>
                <a:gd name="T79" fmla="*/ 33 h 462"/>
                <a:gd name="T80" fmla="*/ 176 w 317"/>
                <a:gd name="T81" fmla="*/ 35 h 462"/>
                <a:gd name="T82" fmla="*/ 197 w 317"/>
                <a:gd name="T83" fmla="*/ 57 h 462"/>
                <a:gd name="T84" fmla="*/ 231 w 317"/>
                <a:gd name="T85" fmla="*/ 87 h 462"/>
                <a:gd name="T86" fmla="*/ 267 w 317"/>
                <a:gd name="T87" fmla="*/ 100 h 462"/>
                <a:gd name="T88" fmla="*/ 276 w 317"/>
                <a:gd name="T89" fmla="*/ 109 h 462"/>
                <a:gd name="T90" fmla="*/ 250 w 317"/>
                <a:gd name="T91" fmla="*/ 151 h 462"/>
                <a:gd name="T92" fmla="*/ 219 w 317"/>
                <a:gd name="T93" fmla="*/ 213 h 462"/>
                <a:gd name="T94" fmla="*/ 217 w 317"/>
                <a:gd name="T95" fmla="*/ 256 h 462"/>
                <a:gd name="T96" fmla="*/ 214 w 317"/>
                <a:gd name="T97" fmla="*/ 270 h 462"/>
                <a:gd name="T98" fmla="*/ 193 w 317"/>
                <a:gd name="T99" fmla="*/ 273 h 462"/>
                <a:gd name="T100" fmla="*/ 171 w 317"/>
                <a:gd name="T101" fmla="*/ 29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7" h="462">
                  <a:moveTo>
                    <a:pt x="165" y="308"/>
                  </a:moveTo>
                  <a:lnTo>
                    <a:pt x="165" y="309"/>
                  </a:lnTo>
                  <a:lnTo>
                    <a:pt x="164" y="316"/>
                  </a:lnTo>
                  <a:lnTo>
                    <a:pt x="162" y="323"/>
                  </a:lnTo>
                  <a:lnTo>
                    <a:pt x="160" y="335"/>
                  </a:lnTo>
                  <a:lnTo>
                    <a:pt x="160" y="347"/>
                  </a:lnTo>
                  <a:lnTo>
                    <a:pt x="160" y="361"/>
                  </a:lnTo>
                  <a:lnTo>
                    <a:pt x="160" y="375"/>
                  </a:lnTo>
                  <a:lnTo>
                    <a:pt x="162" y="391"/>
                  </a:lnTo>
                  <a:lnTo>
                    <a:pt x="165" y="405"/>
                  </a:lnTo>
                  <a:lnTo>
                    <a:pt x="171" y="417"/>
                  </a:lnTo>
                  <a:lnTo>
                    <a:pt x="171" y="417"/>
                  </a:lnTo>
                  <a:lnTo>
                    <a:pt x="172" y="424"/>
                  </a:lnTo>
                  <a:lnTo>
                    <a:pt x="176" y="429"/>
                  </a:lnTo>
                  <a:lnTo>
                    <a:pt x="179" y="434"/>
                  </a:lnTo>
                  <a:lnTo>
                    <a:pt x="183" y="437"/>
                  </a:lnTo>
                  <a:lnTo>
                    <a:pt x="186" y="443"/>
                  </a:lnTo>
                  <a:lnTo>
                    <a:pt x="191" y="446"/>
                  </a:lnTo>
                  <a:lnTo>
                    <a:pt x="195" y="451"/>
                  </a:lnTo>
                  <a:lnTo>
                    <a:pt x="198" y="455"/>
                  </a:lnTo>
                  <a:lnTo>
                    <a:pt x="203" y="456"/>
                  </a:lnTo>
                  <a:lnTo>
                    <a:pt x="209" y="460"/>
                  </a:lnTo>
                  <a:lnTo>
                    <a:pt x="209" y="460"/>
                  </a:lnTo>
                  <a:lnTo>
                    <a:pt x="212" y="462"/>
                  </a:lnTo>
                  <a:lnTo>
                    <a:pt x="214" y="460"/>
                  </a:lnTo>
                  <a:lnTo>
                    <a:pt x="210" y="453"/>
                  </a:lnTo>
                  <a:lnTo>
                    <a:pt x="203" y="444"/>
                  </a:lnTo>
                  <a:lnTo>
                    <a:pt x="198" y="430"/>
                  </a:lnTo>
                  <a:lnTo>
                    <a:pt x="190" y="413"/>
                  </a:lnTo>
                  <a:lnTo>
                    <a:pt x="184" y="394"/>
                  </a:lnTo>
                  <a:lnTo>
                    <a:pt x="181" y="372"/>
                  </a:lnTo>
                  <a:lnTo>
                    <a:pt x="179" y="347"/>
                  </a:lnTo>
                  <a:lnTo>
                    <a:pt x="183" y="320"/>
                  </a:lnTo>
                  <a:lnTo>
                    <a:pt x="183" y="320"/>
                  </a:lnTo>
                  <a:lnTo>
                    <a:pt x="183" y="316"/>
                  </a:lnTo>
                  <a:lnTo>
                    <a:pt x="184" y="311"/>
                  </a:lnTo>
                  <a:lnTo>
                    <a:pt x="188" y="306"/>
                  </a:lnTo>
                  <a:lnTo>
                    <a:pt x="190" y="299"/>
                  </a:lnTo>
                  <a:lnTo>
                    <a:pt x="195" y="292"/>
                  </a:lnTo>
                  <a:lnTo>
                    <a:pt x="200" y="285"/>
                  </a:lnTo>
                  <a:lnTo>
                    <a:pt x="205" y="278"/>
                  </a:lnTo>
                  <a:lnTo>
                    <a:pt x="214" y="271"/>
                  </a:lnTo>
                  <a:lnTo>
                    <a:pt x="222" y="265"/>
                  </a:lnTo>
                  <a:lnTo>
                    <a:pt x="233" y="258"/>
                  </a:lnTo>
                  <a:lnTo>
                    <a:pt x="233" y="258"/>
                  </a:lnTo>
                  <a:lnTo>
                    <a:pt x="233" y="258"/>
                  </a:lnTo>
                  <a:lnTo>
                    <a:pt x="233" y="252"/>
                  </a:lnTo>
                  <a:lnTo>
                    <a:pt x="233" y="247"/>
                  </a:lnTo>
                  <a:lnTo>
                    <a:pt x="235" y="239"/>
                  </a:lnTo>
                  <a:lnTo>
                    <a:pt x="235" y="228"/>
                  </a:lnTo>
                  <a:lnTo>
                    <a:pt x="238" y="216"/>
                  </a:lnTo>
                  <a:lnTo>
                    <a:pt x="241" y="202"/>
                  </a:lnTo>
                  <a:lnTo>
                    <a:pt x="245" y="189"/>
                  </a:lnTo>
                  <a:lnTo>
                    <a:pt x="252" y="173"/>
                  </a:lnTo>
                  <a:lnTo>
                    <a:pt x="260" y="156"/>
                  </a:lnTo>
                  <a:lnTo>
                    <a:pt x="260" y="156"/>
                  </a:lnTo>
                  <a:lnTo>
                    <a:pt x="269" y="140"/>
                  </a:lnTo>
                  <a:lnTo>
                    <a:pt x="276" y="126"/>
                  </a:lnTo>
                  <a:lnTo>
                    <a:pt x="285" y="114"/>
                  </a:lnTo>
                  <a:lnTo>
                    <a:pt x="293" y="104"/>
                  </a:lnTo>
                  <a:lnTo>
                    <a:pt x="300" y="95"/>
                  </a:lnTo>
                  <a:lnTo>
                    <a:pt x="305" y="87"/>
                  </a:lnTo>
                  <a:lnTo>
                    <a:pt x="311" y="80"/>
                  </a:lnTo>
                  <a:lnTo>
                    <a:pt x="316" y="73"/>
                  </a:lnTo>
                  <a:lnTo>
                    <a:pt x="317" y="66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4" y="59"/>
                  </a:lnTo>
                  <a:lnTo>
                    <a:pt x="305" y="59"/>
                  </a:lnTo>
                  <a:lnTo>
                    <a:pt x="292" y="59"/>
                  </a:lnTo>
                  <a:lnTo>
                    <a:pt x="274" y="57"/>
                  </a:lnTo>
                  <a:lnTo>
                    <a:pt x="257" y="56"/>
                  </a:lnTo>
                  <a:lnTo>
                    <a:pt x="238" y="54"/>
                  </a:lnTo>
                  <a:lnTo>
                    <a:pt x="221" y="49"/>
                  </a:lnTo>
                  <a:lnTo>
                    <a:pt x="205" y="42"/>
                  </a:lnTo>
                  <a:lnTo>
                    <a:pt x="195" y="35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88" y="9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3" y="2"/>
                  </a:lnTo>
                  <a:lnTo>
                    <a:pt x="181" y="7"/>
                  </a:lnTo>
                  <a:lnTo>
                    <a:pt x="179" y="14"/>
                  </a:lnTo>
                  <a:lnTo>
                    <a:pt x="176" y="21"/>
                  </a:lnTo>
                  <a:lnTo>
                    <a:pt x="172" y="28"/>
                  </a:lnTo>
                  <a:lnTo>
                    <a:pt x="169" y="33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59" y="35"/>
                  </a:lnTo>
                  <a:lnTo>
                    <a:pt x="155" y="37"/>
                  </a:lnTo>
                  <a:lnTo>
                    <a:pt x="150" y="37"/>
                  </a:lnTo>
                  <a:lnTo>
                    <a:pt x="146" y="37"/>
                  </a:lnTo>
                  <a:lnTo>
                    <a:pt x="141" y="38"/>
                  </a:lnTo>
                  <a:lnTo>
                    <a:pt x="136" y="38"/>
                  </a:lnTo>
                  <a:lnTo>
                    <a:pt x="129" y="40"/>
                  </a:lnTo>
                  <a:lnTo>
                    <a:pt x="122" y="40"/>
                  </a:lnTo>
                  <a:lnTo>
                    <a:pt x="115" y="42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84" y="43"/>
                  </a:lnTo>
                  <a:lnTo>
                    <a:pt x="63" y="43"/>
                  </a:lnTo>
                  <a:lnTo>
                    <a:pt x="41" y="43"/>
                  </a:lnTo>
                  <a:lnTo>
                    <a:pt x="24" y="43"/>
                  </a:lnTo>
                  <a:lnTo>
                    <a:pt x="8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6" y="50"/>
                  </a:lnTo>
                  <a:lnTo>
                    <a:pt x="25" y="54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77" y="62"/>
                  </a:lnTo>
                  <a:lnTo>
                    <a:pt x="98" y="61"/>
                  </a:lnTo>
                  <a:lnTo>
                    <a:pt x="115" y="59"/>
                  </a:lnTo>
                  <a:lnTo>
                    <a:pt x="131" y="56"/>
                  </a:lnTo>
                  <a:lnTo>
                    <a:pt x="143" y="50"/>
                  </a:lnTo>
                  <a:lnTo>
                    <a:pt x="155" y="45"/>
                  </a:lnTo>
                  <a:lnTo>
                    <a:pt x="164" y="40"/>
                  </a:lnTo>
                  <a:lnTo>
                    <a:pt x="169" y="37"/>
                  </a:lnTo>
                  <a:lnTo>
                    <a:pt x="174" y="33"/>
                  </a:lnTo>
                  <a:lnTo>
                    <a:pt x="174" y="31"/>
                  </a:lnTo>
                  <a:lnTo>
                    <a:pt x="174" y="31"/>
                  </a:lnTo>
                  <a:lnTo>
                    <a:pt x="176" y="35"/>
                  </a:lnTo>
                  <a:lnTo>
                    <a:pt x="181" y="40"/>
                  </a:lnTo>
                  <a:lnTo>
                    <a:pt x="188" y="47"/>
                  </a:lnTo>
                  <a:lnTo>
                    <a:pt x="197" y="57"/>
                  </a:lnTo>
                  <a:lnTo>
                    <a:pt x="207" y="68"/>
                  </a:lnTo>
                  <a:lnTo>
                    <a:pt x="219" y="78"/>
                  </a:lnTo>
                  <a:lnTo>
                    <a:pt x="231" y="87"/>
                  </a:lnTo>
                  <a:lnTo>
                    <a:pt x="243" y="94"/>
                  </a:lnTo>
                  <a:lnTo>
                    <a:pt x="255" y="99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76" y="102"/>
                  </a:lnTo>
                  <a:lnTo>
                    <a:pt x="276" y="109"/>
                  </a:lnTo>
                  <a:lnTo>
                    <a:pt x="271" y="121"/>
                  </a:lnTo>
                  <a:lnTo>
                    <a:pt x="262" y="135"/>
                  </a:lnTo>
                  <a:lnTo>
                    <a:pt x="250" y="151"/>
                  </a:lnTo>
                  <a:lnTo>
                    <a:pt x="238" y="171"/>
                  </a:lnTo>
                  <a:lnTo>
                    <a:pt x="228" y="190"/>
                  </a:lnTo>
                  <a:lnTo>
                    <a:pt x="219" y="213"/>
                  </a:lnTo>
                  <a:lnTo>
                    <a:pt x="216" y="233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9" y="263"/>
                  </a:lnTo>
                  <a:lnTo>
                    <a:pt x="217" y="268"/>
                  </a:lnTo>
                  <a:lnTo>
                    <a:pt x="214" y="270"/>
                  </a:lnTo>
                  <a:lnTo>
                    <a:pt x="207" y="271"/>
                  </a:lnTo>
                  <a:lnTo>
                    <a:pt x="202" y="271"/>
                  </a:lnTo>
                  <a:lnTo>
                    <a:pt x="193" y="273"/>
                  </a:lnTo>
                  <a:lnTo>
                    <a:pt x="186" y="275"/>
                  </a:lnTo>
                  <a:lnTo>
                    <a:pt x="178" y="282"/>
                  </a:lnTo>
                  <a:lnTo>
                    <a:pt x="171" y="292"/>
                  </a:lnTo>
                  <a:lnTo>
                    <a:pt x="165" y="308"/>
                  </a:lnTo>
                  <a:lnTo>
                    <a:pt x="165" y="308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2" name="Freeform 92">
              <a:extLst>
                <a:ext uri="{FF2B5EF4-FFF2-40B4-BE49-F238E27FC236}">
                  <a16:creationId xmlns:a16="http://schemas.microsoft.com/office/drawing/2014/main" id="{27653AC9-9E45-A553-FA1F-96E115E6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521" cy="882"/>
            </a:xfrm>
            <a:custGeom>
              <a:avLst/>
              <a:gdLst>
                <a:gd name="T0" fmla="*/ 596 w 1042"/>
                <a:gd name="T1" fmla="*/ 121 h 1764"/>
                <a:gd name="T2" fmla="*/ 375 w 1042"/>
                <a:gd name="T3" fmla="*/ 121 h 1764"/>
                <a:gd name="T4" fmla="*/ 133 w 1042"/>
                <a:gd name="T5" fmla="*/ 61 h 1764"/>
                <a:gd name="T6" fmla="*/ 40 w 1042"/>
                <a:gd name="T7" fmla="*/ 0 h 1764"/>
                <a:gd name="T8" fmla="*/ 0 w 1042"/>
                <a:gd name="T9" fmla="*/ 101 h 1764"/>
                <a:gd name="T10" fmla="*/ 34 w 1042"/>
                <a:gd name="T11" fmla="*/ 216 h 1764"/>
                <a:gd name="T12" fmla="*/ 46 w 1042"/>
                <a:gd name="T13" fmla="*/ 330 h 1764"/>
                <a:gd name="T14" fmla="*/ 79 w 1042"/>
                <a:gd name="T15" fmla="*/ 408 h 1764"/>
                <a:gd name="T16" fmla="*/ 114 w 1042"/>
                <a:gd name="T17" fmla="*/ 577 h 1764"/>
                <a:gd name="T18" fmla="*/ 110 w 1042"/>
                <a:gd name="T19" fmla="*/ 624 h 1764"/>
                <a:gd name="T20" fmla="*/ 102 w 1042"/>
                <a:gd name="T21" fmla="*/ 672 h 1764"/>
                <a:gd name="T22" fmla="*/ 102 w 1042"/>
                <a:gd name="T23" fmla="*/ 721 h 1764"/>
                <a:gd name="T24" fmla="*/ 105 w 1042"/>
                <a:gd name="T25" fmla="*/ 757 h 1764"/>
                <a:gd name="T26" fmla="*/ 138 w 1042"/>
                <a:gd name="T27" fmla="*/ 868 h 1764"/>
                <a:gd name="T28" fmla="*/ 197 w 1042"/>
                <a:gd name="T29" fmla="*/ 975 h 1764"/>
                <a:gd name="T30" fmla="*/ 268 w 1042"/>
                <a:gd name="T31" fmla="*/ 1134 h 1764"/>
                <a:gd name="T32" fmla="*/ 299 w 1042"/>
                <a:gd name="T33" fmla="*/ 1210 h 1764"/>
                <a:gd name="T34" fmla="*/ 356 w 1042"/>
                <a:gd name="T35" fmla="*/ 1277 h 1764"/>
                <a:gd name="T36" fmla="*/ 382 w 1042"/>
                <a:gd name="T37" fmla="*/ 1307 h 1764"/>
                <a:gd name="T38" fmla="*/ 399 w 1042"/>
                <a:gd name="T39" fmla="*/ 1331 h 1764"/>
                <a:gd name="T40" fmla="*/ 409 w 1042"/>
                <a:gd name="T41" fmla="*/ 1353 h 1764"/>
                <a:gd name="T42" fmla="*/ 420 w 1042"/>
                <a:gd name="T43" fmla="*/ 1407 h 1764"/>
                <a:gd name="T44" fmla="*/ 444 w 1042"/>
                <a:gd name="T45" fmla="*/ 1500 h 1764"/>
                <a:gd name="T46" fmla="*/ 461 w 1042"/>
                <a:gd name="T47" fmla="*/ 1592 h 1764"/>
                <a:gd name="T48" fmla="*/ 459 w 1042"/>
                <a:gd name="T49" fmla="*/ 1645 h 1764"/>
                <a:gd name="T50" fmla="*/ 461 w 1042"/>
                <a:gd name="T51" fmla="*/ 1681 h 1764"/>
                <a:gd name="T52" fmla="*/ 534 w 1042"/>
                <a:gd name="T53" fmla="*/ 1764 h 1764"/>
                <a:gd name="T54" fmla="*/ 598 w 1042"/>
                <a:gd name="T55" fmla="*/ 1723 h 1764"/>
                <a:gd name="T56" fmla="*/ 650 w 1042"/>
                <a:gd name="T57" fmla="*/ 1726 h 1764"/>
                <a:gd name="T58" fmla="*/ 688 w 1042"/>
                <a:gd name="T59" fmla="*/ 1694 h 1764"/>
                <a:gd name="T60" fmla="*/ 708 w 1042"/>
                <a:gd name="T61" fmla="*/ 1652 h 1764"/>
                <a:gd name="T62" fmla="*/ 724 w 1042"/>
                <a:gd name="T63" fmla="*/ 1656 h 1764"/>
                <a:gd name="T64" fmla="*/ 784 w 1042"/>
                <a:gd name="T65" fmla="*/ 1633 h 1764"/>
                <a:gd name="T66" fmla="*/ 812 w 1042"/>
                <a:gd name="T67" fmla="*/ 1593 h 1764"/>
                <a:gd name="T68" fmla="*/ 836 w 1042"/>
                <a:gd name="T69" fmla="*/ 1541 h 1764"/>
                <a:gd name="T70" fmla="*/ 897 w 1042"/>
                <a:gd name="T71" fmla="*/ 1541 h 1764"/>
                <a:gd name="T72" fmla="*/ 1004 w 1042"/>
                <a:gd name="T73" fmla="*/ 1446 h 1764"/>
                <a:gd name="T74" fmla="*/ 1021 w 1042"/>
                <a:gd name="T75" fmla="*/ 1402 h 1764"/>
                <a:gd name="T76" fmla="*/ 1030 w 1042"/>
                <a:gd name="T77" fmla="*/ 1319 h 1764"/>
                <a:gd name="T78" fmla="*/ 1040 w 1042"/>
                <a:gd name="T79" fmla="*/ 1205 h 1764"/>
                <a:gd name="T80" fmla="*/ 1031 w 1042"/>
                <a:gd name="T81" fmla="*/ 1120 h 1764"/>
                <a:gd name="T82" fmla="*/ 1016 w 1042"/>
                <a:gd name="T83" fmla="*/ 983 h 1764"/>
                <a:gd name="T84" fmla="*/ 983 w 1042"/>
                <a:gd name="T85" fmla="*/ 916 h 1764"/>
                <a:gd name="T86" fmla="*/ 919 w 1042"/>
                <a:gd name="T87" fmla="*/ 818 h 1764"/>
                <a:gd name="T88" fmla="*/ 859 w 1042"/>
                <a:gd name="T89" fmla="*/ 724 h 1764"/>
                <a:gd name="T90" fmla="*/ 821 w 1042"/>
                <a:gd name="T91" fmla="*/ 660 h 1764"/>
                <a:gd name="T92" fmla="*/ 781 w 1042"/>
                <a:gd name="T93" fmla="*/ 602 h 1764"/>
                <a:gd name="T94" fmla="*/ 758 w 1042"/>
                <a:gd name="T95" fmla="*/ 545 h 1764"/>
                <a:gd name="T96" fmla="*/ 753 w 1042"/>
                <a:gd name="T97" fmla="*/ 470 h 1764"/>
                <a:gd name="T98" fmla="*/ 731 w 1042"/>
                <a:gd name="T99" fmla="*/ 410 h 1764"/>
                <a:gd name="T100" fmla="*/ 713 w 1042"/>
                <a:gd name="T101" fmla="*/ 368 h 1764"/>
                <a:gd name="T102" fmla="*/ 715 w 1042"/>
                <a:gd name="T103" fmla="*/ 298 h 1764"/>
                <a:gd name="T104" fmla="*/ 715 w 1042"/>
                <a:gd name="T105" fmla="*/ 254 h 1764"/>
                <a:gd name="T106" fmla="*/ 727 w 1042"/>
                <a:gd name="T107" fmla="*/ 208 h 1764"/>
                <a:gd name="T108" fmla="*/ 701 w 1042"/>
                <a:gd name="T109" fmla="*/ 92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2" h="1764">
                  <a:moveTo>
                    <a:pt x="701" y="92"/>
                  </a:move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9" y="370"/>
                  </a:lnTo>
                  <a:lnTo>
                    <a:pt x="74" y="386"/>
                  </a:lnTo>
                  <a:lnTo>
                    <a:pt x="79" y="408"/>
                  </a:lnTo>
                  <a:lnTo>
                    <a:pt x="86" y="436"/>
                  </a:lnTo>
                  <a:lnTo>
                    <a:pt x="93" y="467"/>
                  </a:lnTo>
                  <a:lnTo>
                    <a:pt x="100" y="498"/>
                  </a:lnTo>
                  <a:lnTo>
                    <a:pt x="105" y="527"/>
                  </a:lnTo>
                  <a:lnTo>
                    <a:pt x="110" y="555"/>
                  </a:lnTo>
                  <a:lnTo>
                    <a:pt x="114" y="577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603"/>
                  </a:lnTo>
                  <a:lnTo>
                    <a:pt x="112" y="612"/>
                  </a:lnTo>
                  <a:lnTo>
                    <a:pt x="112" y="619"/>
                  </a:lnTo>
                  <a:lnTo>
                    <a:pt x="110" y="624"/>
                  </a:lnTo>
                  <a:lnTo>
                    <a:pt x="109" y="631"/>
                  </a:lnTo>
                  <a:lnTo>
                    <a:pt x="107" y="636"/>
                  </a:lnTo>
                  <a:lnTo>
                    <a:pt x="105" y="643"/>
                  </a:lnTo>
                  <a:lnTo>
                    <a:pt x="103" y="652"/>
                  </a:lnTo>
                  <a:lnTo>
                    <a:pt x="103" y="660"/>
                  </a:lnTo>
                  <a:lnTo>
                    <a:pt x="102" y="672"/>
                  </a:lnTo>
                  <a:lnTo>
                    <a:pt x="102" y="672"/>
                  </a:lnTo>
                  <a:lnTo>
                    <a:pt x="102" y="685"/>
                  </a:lnTo>
                  <a:lnTo>
                    <a:pt x="102" y="695"/>
                  </a:lnTo>
                  <a:lnTo>
                    <a:pt x="102" y="705"/>
                  </a:lnTo>
                  <a:lnTo>
                    <a:pt x="102" y="714"/>
                  </a:lnTo>
                  <a:lnTo>
                    <a:pt x="102" y="721"/>
                  </a:lnTo>
                  <a:lnTo>
                    <a:pt x="102" y="728"/>
                  </a:lnTo>
                  <a:lnTo>
                    <a:pt x="102" y="735"/>
                  </a:lnTo>
                  <a:lnTo>
                    <a:pt x="103" y="742"/>
                  </a:lnTo>
                  <a:lnTo>
                    <a:pt x="105" y="750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109" y="774"/>
                  </a:lnTo>
                  <a:lnTo>
                    <a:pt x="114" y="792"/>
                  </a:lnTo>
                  <a:lnTo>
                    <a:pt x="119" y="809"/>
                  </a:lnTo>
                  <a:lnTo>
                    <a:pt x="124" y="828"/>
                  </a:lnTo>
                  <a:lnTo>
                    <a:pt x="131" y="847"/>
                  </a:lnTo>
                  <a:lnTo>
                    <a:pt x="138" y="868"/>
                  </a:lnTo>
                  <a:lnTo>
                    <a:pt x="147" y="887"/>
                  </a:lnTo>
                  <a:lnTo>
                    <a:pt x="157" y="907"/>
                  </a:lnTo>
                  <a:lnTo>
                    <a:pt x="169" y="928"/>
                  </a:lnTo>
                  <a:lnTo>
                    <a:pt x="181" y="951"/>
                  </a:lnTo>
                  <a:lnTo>
                    <a:pt x="181" y="951"/>
                  </a:lnTo>
                  <a:lnTo>
                    <a:pt x="197" y="975"/>
                  </a:lnTo>
                  <a:lnTo>
                    <a:pt x="211" y="1002"/>
                  </a:lnTo>
                  <a:lnTo>
                    <a:pt x="224" y="1030"/>
                  </a:lnTo>
                  <a:lnTo>
                    <a:pt x="237" y="1058"/>
                  </a:lnTo>
                  <a:lnTo>
                    <a:pt x="249" y="1085"/>
                  </a:lnTo>
                  <a:lnTo>
                    <a:pt x="259" y="1111"/>
                  </a:lnTo>
                  <a:lnTo>
                    <a:pt x="268" y="1134"/>
                  </a:lnTo>
                  <a:lnTo>
                    <a:pt x="275" y="1154"/>
                  </a:lnTo>
                  <a:lnTo>
                    <a:pt x="281" y="1172"/>
                  </a:lnTo>
                  <a:lnTo>
                    <a:pt x="285" y="1184"/>
                  </a:lnTo>
                  <a:lnTo>
                    <a:pt x="285" y="1184"/>
                  </a:lnTo>
                  <a:lnTo>
                    <a:pt x="290" y="1198"/>
                  </a:lnTo>
                  <a:lnTo>
                    <a:pt x="299" y="1210"/>
                  </a:lnTo>
                  <a:lnTo>
                    <a:pt x="307" y="1222"/>
                  </a:lnTo>
                  <a:lnTo>
                    <a:pt x="316" y="1234"/>
                  </a:lnTo>
                  <a:lnTo>
                    <a:pt x="326" y="1246"/>
                  </a:lnTo>
                  <a:lnTo>
                    <a:pt x="337" y="1256"/>
                  </a:lnTo>
                  <a:lnTo>
                    <a:pt x="347" y="1267"/>
                  </a:lnTo>
                  <a:lnTo>
                    <a:pt x="356" y="1277"/>
                  </a:lnTo>
                  <a:lnTo>
                    <a:pt x="364" y="1286"/>
                  </a:lnTo>
                  <a:lnTo>
                    <a:pt x="371" y="1293"/>
                  </a:lnTo>
                  <a:lnTo>
                    <a:pt x="371" y="1293"/>
                  </a:lnTo>
                  <a:lnTo>
                    <a:pt x="375" y="1298"/>
                  </a:lnTo>
                  <a:lnTo>
                    <a:pt x="378" y="1303"/>
                  </a:lnTo>
                  <a:lnTo>
                    <a:pt x="382" y="1307"/>
                  </a:lnTo>
                  <a:lnTo>
                    <a:pt x="383" y="1310"/>
                  </a:lnTo>
                  <a:lnTo>
                    <a:pt x="387" y="1313"/>
                  </a:lnTo>
                  <a:lnTo>
                    <a:pt x="389" y="1317"/>
                  </a:lnTo>
                  <a:lnTo>
                    <a:pt x="392" y="1320"/>
                  </a:lnTo>
                  <a:lnTo>
                    <a:pt x="396" y="1326"/>
                  </a:lnTo>
                  <a:lnTo>
                    <a:pt x="399" y="1331"/>
                  </a:lnTo>
                  <a:lnTo>
                    <a:pt x="404" y="1338"/>
                  </a:lnTo>
                  <a:lnTo>
                    <a:pt x="404" y="1338"/>
                  </a:lnTo>
                  <a:lnTo>
                    <a:pt x="406" y="1341"/>
                  </a:lnTo>
                  <a:lnTo>
                    <a:pt x="406" y="1345"/>
                  </a:lnTo>
                  <a:lnTo>
                    <a:pt x="408" y="1348"/>
                  </a:lnTo>
                  <a:lnTo>
                    <a:pt x="409" y="1353"/>
                  </a:lnTo>
                  <a:lnTo>
                    <a:pt x="409" y="1360"/>
                  </a:lnTo>
                  <a:lnTo>
                    <a:pt x="411" y="1367"/>
                  </a:lnTo>
                  <a:lnTo>
                    <a:pt x="413" y="1376"/>
                  </a:lnTo>
                  <a:lnTo>
                    <a:pt x="415" y="1386"/>
                  </a:lnTo>
                  <a:lnTo>
                    <a:pt x="418" y="1396"/>
                  </a:lnTo>
                  <a:lnTo>
                    <a:pt x="420" y="1407"/>
                  </a:lnTo>
                  <a:lnTo>
                    <a:pt x="420" y="1407"/>
                  </a:lnTo>
                  <a:lnTo>
                    <a:pt x="425" y="1424"/>
                  </a:lnTo>
                  <a:lnTo>
                    <a:pt x="428" y="1443"/>
                  </a:lnTo>
                  <a:lnTo>
                    <a:pt x="434" y="1462"/>
                  </a:lnTo>
                  <a:lnTo>
                    <a:pt x="439" y="1481"/>
                  </a:lnTo>
                  <a:lnTo>
                    <a:pt x="444" y="1500"/>
                  </a:lnTo>
                  <a:lnTo>
                    <a:pt x="449" y="1519"/>
                  </a:lnTo>
                  <a:lnTo>
                    <a:pt x="453" y="1538"/>
                  </a:lnTo>
                  <a:lnTo>
                    <a:pt x="456" y="1557"/>
                  </a:lnTo>
                  <a:lnTo>
                    <a:pt x="459" y="1574"/>
                  </a:lnTo>
                  <a:lnTo>
                    <a:pt x="461" y="1592"/>
                  </a:lnTo>
                  <a:lnTo>
                    <a:pt x="461" y="1592"/>
                  </a:lnTo>
                  <a:lnTo>
                    <a:pt x="463" y="1602"/>
                  </a:lnTo>
                  <a:lnTo>
                    <a:pt x="463" y="1612"/>
                  </a:lnTo>
                  <a:lnTo>
                    <a:pt x="463" y="1621"/>
                  </a:lnTo>
                  <a:lnTo>
                    <a:pt x="461" y="1630"/>
                  </a:lnTo>
                  <a:lnTo>
                    <a:pt x="461" y="1638"/>
                  </a:lnTo>
                  <a:lnTo>
                    <a:pt x="459" y="1645"/>
                  </a:lnTo>
                  <a:lnTo>
                    <a:pt x="458" y="1650"/>
                  </a:lnTo>
                  <a:lnTo>
                    <a:pt x="458" y="1656"/>
                  </a:lnTo>
                  <a:lnTo>
                    <a:pt x="458" y="1661"/>
                  </a:lnTo>
                  <a:lnTo>
                    <a:pt x="458" y="1662"/>
                  </a:lnTo>
                  <a:lnTo>
                    <a:pt x="458" y="1662"/>
                  </a:lnTo>
                  <a:lnTo>
                    <a:pt x="461" y="1681"/>
                  </a:lnTo>
                  <a:lnTo>
                    <a:pt x="468" y="1702"/>
                  </a:lnTo>
                  <a:lnTo>
                    <a:pt x="477" y="1721"/>
                  </a:lnTo>
                  <a:lnTo>
                    <a:pt x="489" y="1738"/>
                  </a:lnTo>
                  <a:lnTo>
                    <a:pt x="501" y="1752"/>
                  </a:lnTo>
                  <a:lnTo>
                    <a:pt x="516" y="1761"/>
                  </a:lnTo>
                  <a:lnTo>
                    <a:pt x="534" y="1764"/>
                  </a:lnTo>
                  <a:lnTo>
                    <a:pt x="553" y="1759"/>
                  </a:lnTo>
                  <a:lnTo>
                    <a:pt x="572" y="1745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8" y="1723"/>
                  </a:lnTo>
                  <a:lnTo>
                    <a:pt x="603" y="1725"/>
                  </a:lnTo>
                  <a:lnTo>
                    <a:pt x="608" y="1728"/>
                  </a:lnTo>
                  <a:lnTo>
                    <a:pt x="617" y="1730"/>
                  </a:lnTo>
                  <a:lnTo>
                    <a:pt x="627" y="1730"/>
                  </a:lnTo>
                  <a:lnTo>
                    <a:pt x="637" y="1730"/>
                  </a:lnTo>
                  <a:lnTo>
                    <a:pt x="650" y="1726"/>
                  </a:lnTo>
                  <a:lnTo>
                    <a:pt x="663" y="1719"/>
                  </a:lnTo>
                  <a:lnTo>
                    <a:pt x="677" y="1707"/>
                  </a:lnTo>
                  <a:lnTo>
                    <a:pt x="677" y="1707"/>
                  </a:lnTo>
                  <a:lnTo>
                    <a:pt x="682" y="1704"/>
                  </a:lnTo>
                  <a:lnTo>
                    <a:pt x="686" y="1699"/>
                  </a:lnTo>
                  <a:lnTo>
                    <a:pt x="688" y="1694"/>
                  </a:lnTo>
                  <a:lnTo>
                    <a:pt x="691" y="1688"/>
                  </a:lnTo>
                  <a:lnTo>
                    <a:pt x="694" y="1681"/>
                  </a:lnTo>
                  <a:lnTo>
                    <a:pt x="696" y="1675"/>
                  </a:lnTo>
                  <a:lnTo>
                    <a:pt x="700" y="1668"/>
                  </a:lnTo>
                  <a:lnTo>
                    <a:pt x="703" y="1659"/>
                  </a:lnTo>
                  <a:lnTo>
                    <a:pt x="708" y="1652"/>
                  </a:lnTo>
                  <a:lnTo>
                    <a:pt x="713" y="1643"/>
                  </a:lnTo>
                  <a:lnTo>
                    <a:pt x="713" y="1643"/>
                  </a:lnTo>
                  <a:lnTo>
                    <a:pt x="715" y="1645"/>
                  </a:lnTo>
                  <a:lnTo>
                    <a:pt x="717" y="1647"/>
                  </a:lnTo>
                  <a:lnTo>
                    <a:pt x="719" y="1650"/>
                  </a:lnTo>
                  <a:lnTo>
                    <a:pt x="724" y="1656"/>
                  </a:lnTo>
                  <a:lnTo>
                    <a:pt x="729" y="1657"/>
                  </a:lnTo>
                  <a:lnTo>
                    <a:pt x="738" y="1659"/>
                  </a:lnTo>
                  <a:lnTo>
                    <a:pt x="746" y="1657"/>
                  </a:lnTo>
                  <a:lnTo>
                    <a:pt x="757" y="1654"/>
                  </a:lnTo>
                  <a:lnTo>
                    <a:pt x="769" y="1645"/>
                  </a:lnTo>
                  <a:lnTo>
                    <a:pt x="784" y="1633"/>
                  </a:lnTo>
                  <a:lnTo>
                    <a:pt x="784" y="1633"/>
                  </a:lnTo>
                  <a:lnTo>
                    <a:pt x="789" y="1626"/>
                  </a:lnTo>
                  <a:lnTo>
                    <a:pt x="796" y="1619"/>
                  </a:lnTo>
                  <a:lnTo>
                    <a:pt x="802" y="1611"/>
                  </a:lnTo>
                  <a:lnTo>
                    <a:pt x="807" y="1602"/>
                  </a:lnTo>
                  <a:lnTo>
                    <a:pt x="812" y="1593"/>
                  </a:lnTo>
                  <a:lnTo>
                    <a:pt x="817" y="1583"/>
                  </a:lnTo>
                  <a:lnTo>
                    <a:pt x="822" y="1573"/>
                  </a:lnTo>
                  <a:lnTo>
                    <a:pt x="826" y="1562"/>
                  </a:lnTo>
                  <a:lnTo>
                    <a:pt x="831" y="1552"/>
                  </a:lnTo>
                  <a:lnTo>
                    <a:pt x="836" y="1541"/>
                  </a:lnTo>
                  <a:lnTo>
                    <a:pt x="836" y="1541"/>
                  </a:lnTo>
                  <a:lnTo>
                    <a:pt x="838" y="1543"/>
                  </a:lnTo>
                  <a:lnTo>
                    <a:pt x="843" y="1545"/>
                  </a:lnTo>
                  <a:lnTo>
                    <a:pt x="852" y="1547"/>
                  </a:lnTo>
                  <a:lnTo>
                    <a:pt x="864" y="1548"/>
                  </a:lnTo>
                  <a:lnTo>
                    <a:pt x="879" y="1547"/>
                  </a:lnTo>
                  <a:lnTo>
                    <a:pt x="897" y="1541"/>
                  </a:lnTo>
                  <a:lnTo>
                    <a:pt x="917" y="1531"/>
                  </a:lnTo>
                  <a:lnTo>
                    <a:pt x="942" y="1514"/>
                  </a:lnTo>
                  <a:lnTo>
                    <a:pt x="967" y="1490"/>
                  </a:lnTo>
                  <a:lnTo>
                    <a:pt x="997" y="1457"/>
                  </a:lnTo>
                  <a:lnTo>
                    <a:pt x="997" y="1457"/>
                  </a:lnTo>
                  <a:lnTo>
                    <a:pt x="1004" y="1446"/>
                  </a:lnTo>
                  <a:lnTo>
                    <a:pt x="1011" y="1438"/>
                  </a:lnTo>
                  <a:lnTo>
                    <a:pt x="1014" y="1431"/>
                  </a:lnTo>
                  <a:lnTo>
                    <a:pt x="1016" y="1424"/>
                  </a:lnTo>
                  <a:lnTo>
                    <a:pt x="1018" y="1417"/>
                  </a:lnTo>
                  <a:lnTo>
                    <a:pt x="1019" y="1410"/>
                  </a:lnTo>
                  <a:lnTo>
                    <a:pt x="1021" y="1402"/>
                  </a:lnTo>
                  <a:lnTo>
                    <a:pt x="1021" y="1389"/>
                  </a:lnTo>
                  <a:lnTo>
                    <a:pt x="1023" y="1376"/>
                  </a:lnTo>
                  <a:lnTo>
                    <a:pt x="1024" y="1357"/>
                  </a:lnTo>
                  <a:lnTo>
                    <a:pt x="1024" y="1357"/>
                  </a:lnTo>
                  <a:lnTo>
                    <a:pt x="1028" y="1338"/>
                  </a:lnTo>
                  <a:lnTo>
                    <a:pt x="1030" y="1319"/>
                  </a:lnTo>
                  <a:lnTo>
                    <a:pt x="1033" y="1300"/>
                  </a:lnTo>
                  <a:lnTo>
                    <a:pt x="1037" y="1281"/>
                  </a:lnTo>
                  <a:lnTo>
                    <a:pt x="1038" y="1262"/>
                  </a:lnTo>
                  <a:lnTo>
                    <a:pt x="1040" y="1243"/>
                  </a:lnTo>
                  <a:lnTo>
                    <a:pt x="1042" y="1224"/>
                  </a:lnTo>
                  <a:lnTo>
                    <a:pt x="1040" y="1205"/>
                  </a:lnTo>
                  <a:lnTo>
                    <a:pt x="1038" y="1187"/>
                  </a:lnTo>
                  <a:lnTo>
                    <a:pt x="1035" y="1170"/>
                  </a:lnTo>
                  <a:lnTo>
                    <a:pt x="1035" y="1170"/>
                  </a:lnTo>
                  <a:lnTo>
                    <a:pt x="1033" y="1156"/>
                  </a:lnTo>
                  <a:lnTo>
                    <a:pt x="1031" y="1139"/>
                  </a:lnTo>
                  <a:lnTo>
                    <a:pt x="1031" y="1120"/>
                  </a:lnTo>
                  <a:lnTo>
                    <a:pt x="1031" y="1099"/>
                  </a:lnTo>
                  <a:lnTo>
                    <a:pt x="1030" y="1077"/>
                  </a:lnTo>
                  <a:lnTo>
                    <a:pt x="1030" y="1054"/>
                  </a:lnTo>
                  <a:lnTo>
                    <a:pt x="1026" y="1030"/>
                  </a:lnTo>
                  <a:lnTo>
                    <a:pt x="1023" y="1006"/>
                  </a:lnTo>
                  <a:lnTo>
                    <a:pt x="1016" y="983"/>
                  </a:lnTo>
                  <a:lnTo>
                    <a:pt x="1007" y="963"/>
                  </a:lnTo>
                  <a:lnTo>
                    <a:pt x="1007" y="963"/>
                  </a:lnTo>
                  <a:lnTo>
                    <a:pt x="1002" y="952"/>
                  </a:lnTo>
                  <a:lnTo>
                    <a:pt x="997" y="940"/>
                  </a:lnTo>
                  <a:lnTo>
                    <a:pt x="990" y="928"/>
                  </a:lnTo>
                  <a:lnTo>
                    <a:pt x="983" y="916"/>
                  </a:lnTo>
                  <a:lnTo>
                    <a:pt x="976" y="902"/>
                  </a:lnTo>
                  <a:lnTo>
                    <a:pt x="967" y="888"/>
                  </a:lnTo>
                  <a:lnTo>
                    <a:pt x="957" y="873"/>
                  </a:lnTo>
                  <a:lnTo>
                    <a:pt x="947" y="856"/>
                  </a:lnTo>
                  <a:lnTo>
                    <a:pt x="935" y="838"/>
                  </a:lnTo>
                  <a:lnTo>
                    <a:pt x="919" y="818"/>
                  </a:lnTo>
                  <a:lnTo>
                    <a:pt x="919" y="818"/>
                  </a:lnTo>
                  <a:lnTo>
                    <a:pt x="905" y="799"/>
                  </a:lnTo>
                  <a:lnTo>
                    <a:pt x="891" y="780"/>
                  </a:lnTo>
                  <a:lnTo>
                    <a:pt x="879" y="761"/>
                  </a:lnTo>
                  <a:lnTo>
                    <a:pt x="869" y="742"/>
                  </a:lnTo>
                  <a:lnTo>
                    <a:pt x="859" y="724"/>
                  </a:lnTo>
                  <a:lnTo>
                    <a:pt x="850" y="709"/>
                  </a:lnTo>
                  <a:lnTo>
                    <a:pt x="841" y="695"/>
                  </a:lnTo>
                  <a:lnTo>
                    <a:pt x="834" y="681"/>
                  </a:lnTo>
                  <a:lnTo>
                    <a:pt x="826" y="671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15" y="655"/>
                  </a:lnTo>
                  <a:lnTo>
                    <a:pt x="810" y="647"/>
                  </a:lnTo>
                  <a:lnTo>
                    <a:pt x="803" y="636"/>
                  </a:lnTo>
                  <a:lnTo>
                    <a:pt x="796" y="626"/>
                  </a:lnTo>
                  <a:lnTo>
                    <a:pt x="789" y="614"/>
                  </a:lnTo>
                  <a:lnTo>
                    <a:pt x="781" y="602"/>
                  </a:lnTo>
                  <a:lnTo>
                    <a:pt x="776" y="590"/>
                  </a:lnTo>
                  <a:lnTo>
                    <a:pt x="769" y="577"/>
                  </a:lnTo>
                  <a:lnTo>
                    <a:pt x="764" y="565"/>
                  </a:lnTo>
                  <a:lnTo>
                    <a:pt x="760" y="555"/>
                  </a:lnTo>
                  <a:lnTo>
                    <a:pt x="760" y="555"/>
                  </a:lnTo>
                  <a:lnTo>
                    <a:pt x="758" y="545"/>
                  </a:lnTo>
                  <a:lnTo>
                    <a:pt x="758" y="533"/>
                  </a:lnTo>
                  <a:lnTo>
                    <a:pt x="757" y="520"/>
                  </a:lnTo>
                  <a:lnTo>
                    <a:pt x="757" y="508"/>
                  </a:lnTo>
                  <a:lnTo>
                    <a:pt x="757" y="496"/>
                  </a:lnTo>
                  <a:lnTo>
                    <a:pt x="755" y="482"/>
                  </a:lnTo>
                  <a:lnTo>
                    <a:pt x="753" y="470"/>
                  </a:lnTo>
                  <a:lnTo>
                    <a:pt x="751" y="458"/>
                  </a:lnTo>
                  <a:lnTo>
                    <a:pt x="748" y="44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36" y="420"/>
                  </a:lnTo>
                  <a:lnTo>
                    <a:pt x="731" y="410"/>
                  </a:lnTo>
                  <a:lnTo>
                    <a:pt x="726" y="401"/>
                  </a:lnTo>
                  <a:lnTo>
                    <a:pt x="720" y="393"/>
                  </a:lnTo>
                  <a:lnTo>
                    <a:pt x="719" y="387"/>
                  </a:lnTo>
                  <a:lnTo>
                    <a:pt x="715" y="381"/>
                  </a:lnTo>
                  <a:lnTo>
                    <a:pt x="713" y="375"/>
                  </a:lnTo>
                  <a:lnTo>
                    <a:pt x="713" y="368"/>
                  </a:lnTo>
                  <a:lnTo>
                    <a:pt x="713" y="361"/>
                  </a:lnTo>
                  <a:lnTo>
                    <a:pt x="713" y="353"/>
                  </a:lnTo>
                  <a:lnTo>
                    <a:pt x="713" y="353"/>
                  </a:lnTo>
                  <a:lnTo>
                    <a:pt x="713" y="332"/>
                  </a:lnTo>
                  <a:lnTo>
                    <a:pt x="715" y="313"/>
                  </a:lnTo>
                  <a:lnTo>
                    <a:pt x="715" y="298"/>
                  </a:lnTo>
                  <a:lnTo>
                    <a:pt x="715" y="285"/>
                  </a:lnTo>
                  <a:lnTo>
                    <a:pt x="715" y="275"/>
                  </a:lnTo>
                  <a:lnTo>
                    <a:pt x="715" y="266"/>
                  </a:lnTo>
                  <a:lnTo>
                    <a:pt x="715" y="261"/>
                  </a:lnTo>
                  <a:lnTo>
                    <a:pt x="715" y="258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3" name="Freeform 93">
              <a:extLst>
                <a:ext uri="{FF2B5EF4-FFF2-40B4-BE49-F238E27FC236}">
                  <a16:creationId xmlns:a16="http://schemas.microsoft.com/office/drawing/2014/main" id="{65B29285-85B4-ACD2-5F79-258F92D5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521" cy="882"/>
            </a:xfrm>
            <a:custGeom>
              <a:avLst/>
              <a:gdLst>
                <a:gd name="T0" fmla="*/ 596 w 1042"/>
                <a:gd name="T1" fmla="*/ 121 h 1764"/>
                <a:gd name="T2" fmla="*/ 375 w 1042"/>
                <a:gd name="T3" fmla="*/ 121 h 1764"/>
                <a:gd name="T4" fmla="*/ 133 w 1042"/>
                <a:gd name="T5" fmla="*/ 61 h 1764"/>
                <a:gd name="T6" fmla="*/ 40 w 1042"/>
                <a:gd name="T7" fmla="*/ 0 h 1764"/>
                <a:gd name="T8" fmla="*/ 0 w 1042"/>
                <a:gd name="T9" fmla="*/ 101 h 1764"/>
                <a:gd name="T10" fmla="*/ 34 w 1042"/>
                <a:gd name="T11" fmla="*/ 216 h 1764"/>
                <a:gd name="T12" fmla="*/ 46 w 1042"/>
                <a:gd name="T13" fmla="*/ 330 h 1764"/>
                <a:gd name="T14" fmla="*/ 79 w 1042"/>
                <a:gd name="T15" fmla="*/ 408 h 1764"/>
                <a:gd name="T16" fmla="*/ 114 w 1042"/>
                <a:gd name="T17" fmla="*/ 577 h 1764"/>
                <a:gd name="T18" fmla="*/ 110 w 1042"/>
                <a:gd name="T19" fmla="*/ 624 h 1764"/>
                <a:gd name="T20" fmla="*/ 102 w 1042"/>
                <a:gd name="T21" fmla="*/ 672 h 1764"/>
                <a:gd name="T22" fmla="*/ 102 w 1042"/>
                <a:gd name="T23" fmla="*/ 721 h 1764"/>
                <a:gd name="T24" fmla="*/ 105 w 1042"/>
                <a:gd name="T25" fmla="*/ 757 h 1764"/>
                <a:gd name="T26" fmla="*/ 138 w 1042"/>
                <a:gd name="T27" fmla="*/ 868 h 1764"/>
                <a:gd name="T28" fmla="*/ 197 w 1042"/>
                <a:gd name="T29" fmla="*/ 975 h 1764"/>
                <a:gd name="T30" fmla="*/ 268 w 1042"/>
                <a:gd name="T31" fmla="*/ 1134 h 1764"/>
                <a:gd name="T32" fmla="*/ 299 w 1042"/>
                <a:gd name="T33" fmla="*/ 1210 h 1764"/>
                <a:gd name="T34" fmla="*/ 356 w 1042"/>
                <a:gd name="T35" fmla="*/ 1277 h 1764"/>
                <a:gd name="T36" fmla="*/ 382 w 1042"/>
                <a:gd name="T37" fmla="*/ 1307 h 1764"/>
                <a:gd name="T38" fmla="*/ 399 w 1042"/>
                <a:gd name="T39" fmla="*/ 1331 h 1764"/>
                <a:gd name="T40" fmla="*/ 409 w 1042"/>
                <a:gd name="T41" fmla="*/ 1353 h 1764"/>
                <a:gd name="T42" fmla="*/ 420 w 1042"/>
                <a:gd name="T43" fmla="*/ 1407 h 1764"/>
                <a:gd name="T44" fmla="*/ 444 w 1042"/>
                <a:gd name="T45" fmla="*/ 1500 h 1764"/>
                <a:gd name="T46" fmla="*/ 461 w 1042"/>
                <a:gd name="T47" fmla="*/ 1592 h 1764"/>
                <a:gd name="T48" fmla="*/ 459 w 1042"/>
                <a:gd name="T49" fmla="*/ 1645 h 1764"/>
                <a:gd name="T50" fmla="*/ 461 w 1042"/>
                <a:gd name="T51" fmla="*/ 1681 h 1764"/>
                <a:gd name="T52" fmla="*/ 534 w 1042"/>
                <a:gd name="T53" fmla="*/ 1764 h 1764"/>
                <a:gd name="T54" fmla="*/ 598 w 1042"/>
                <a:gd name="T55" fmla="*/ 1723 h 1764"/>
                <a:gd name="T56" fmla="*/ 650 w 1042"/>
                <a:gd name="T57" fmla="*/ 1726 h 1764"/>
                <a:gd name="T58" fmla="*/ 688 w 1042"/>
                <a:gd name="T59" fmla="*/ 1694 h 1764"/>
                <a:gd name="T60" fmla="*/ 708 w 1042"/>
                <a:gd name="T61" fmla="*/ 1652 h 1764"/>
                <a:gd name="T62" fmla="*/ 724 w 1042"/>
                <a:gd name="T63" fmla="*/ 1656 h 1764"/>
                <a:gd name="T64" fmla="*/ 784 w 1042"/>
                <a:gd name="T65" fmla="*/ 1633 h 1764"/>
                <a:gd name="T66" fmla="*/ 812 w 1042"/>
                <a:gd name="T67" fmla="*/ 1593 h 1764"/>
                <a:gd name="T68" fmla="*/ 836 w 1042"/>
                <a:gd name="T69" fmla="*/ 1541 h 1764"/>
                <a:gd name="T70" fmla="*/ 897 w 1042"/>
                <a:gd name="T71" fmla="*/ 1541 h 1764"/>
                <a:gd name="T72" fmla="*/ 1004 w 1042"/>
                <a:gd name="T73" fmla="*/ 1446 h 1764"/>
                <a:gd name="T74" fmla="*/ 1021 w 1042"/>
                <a:gd name="T75" fmla="*/ 1402 h 1764"/>
                <a:gd name="T76" fmla="*/ 1030 w 1042"/>
                <a:gd name="T77" fmla="*/ 1319 h 1764"/>
                <a:gd name="T78" fmla="*/ 1040 w 1042"/>
                <a:gd name="T79" fmla="*/ 1205 h 1764"/>
                <a:gd name="T80" fmla="*/ 1031 w 1042"/>
                <a:gd name="T81" fmla="*/ 1120 h 1764"/>
                <a:gd name="T82" fmla="*/ 1016 w 1042"/>
                <a:gd name="T83" fmla="*/ 983 h 1764"/>
                <a:gd name="T84" fmla="*/ 983 w 1042"/>
                <a:gd name="T85" fmla="*/ 916 h 1764"/>
                <a:gd name="T86" fmla="*/ 919 w 1042"/>
                <a:gd name="T87" fmla="*/ 818 h 1764"/>
                <a:gd name="T88" fmla="*/ 859 w 1042"/>
                <a:gd name="T89" fmla="*/ 724 h 1764"/>
                <a:gd name="T90" fmla="*/ 821 w 1042"/>
                <a:gd name="T91" fmla="*/ 660 h 1764"/>
                <a:gd name="T92" fmla="*/ 781 w 1042"/>
                <a:gd name="T93" fmla="*/ 602 h 1764"/>
                <a:gd name="T94" fmla="*/ 758 w 1042"/>
                <a:gd name="T95" fmla="*/ 545 h 1764"/>
                <a:gd name="T96" fmla="*/ 753 w 1042"/>
                <a:gd name="T97" fmla="*/ 470 h 1764"/>
                <a:gd name="T98" fmla="*/ 731 w 1042"/>
                <a:gd name="T99" fmla="*/ 410 h 1764"/>
                <a:gd name="T100" fmla="*/ 713 w 1042"/>
                <a:gd name="T101" fmla="*/ 368 h 1764"/>
                <a:gd name="T102" fmla="*/ 715 w 1042"/>
                <a:gd name="T103" fmla="*/ 298 h 1764"/>
                <a:gd name="T104" fmla="*/ 715 w 1042"/>
                <a:gd name="T105" fmla="*/ 254 h 1764"/>
                <a:gd name="T106" fmla="*/ 727 w 1042"/>
                <a:gd name="T107" fmla="*/ 208 h 1764"/>
                <a:gd name="T108" fmla="*/ 701 w 1042"/>
                <a:gd name="T109" fmla="*/ 92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2" h="1764">
                  <a:moveTo>
                    <a:pt x="701" y="92"/>
                  </a:move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9" y="370"/>
                  </a:lnTo>
                  <a:lnTo>
                    <a:pt x="74" y="386"/>
                  </a:lnTo>
                  <a:lnTo>
                    <a:pt x="79" y="408"/>
                  </a:lnTo>
                  <a:lnTo>
                    <a:pt x="86" y="436"/>
                  </a:lnTo>
                  <a:lnTo>
                    <a:pt x="93" y="467"/>
                  </a:lnTo>
                  <a:lnTo>
                    <a:pt x="100" y="498"/>
                  </a:lnTo>
                  <a:lnTo>
                    <a:pt x="105" y="527"/>
                  </a:lnTo>
                  <a:lnTo>
                    <a:pt x="110" y="555"/>
                  </a:lnTo>
                  <a:lnTo>
                    <a:pt x="114" y="577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603"/>
                  </a:lnTo>
                  <a:lnTo>
                    <a:pt x="112" y="612"/>
                  </a:lnTo>
                  <a:lnTo>
                    <a:pt x="112" y="619"/>
                  </a:lnTo>
                  <a:lnTo>
                    <a:pt x="110" y="624"/>
                  </a:lnTo>
                  <a:lnTo>
                    <a:pt x="109" y="631"/>
                  </a:lnTo>
                  <a:lnTo>
                    <a:pt x="107" y="636"/>
                  </a:lnTo>
                  <a:lnTo>
                    <a:pt x="105" y="643"/>
                  </a:lnTo>
                  <a:lnTo>
                    <a:pt x="103" y="652"/>
                  </a:lnTo>
                  <a:lnTo>
                    <a:pt x="103" y="660"/>
                  </a:lnTo>
                  <a:lnTo>
                    <a:pt x="102" y="672"/>
                  </a:lnTo>
                  <a:lnTo>
                    <a:pt x="102" y="672"/>
                  </a:lnTo>
                  <a:lnTo>
                    <a:pt x="102" y="685"/>
                  </a:lnTo>
                  <a:lnTo>
                    <a:pt x="102" y="695"/>
                  </a:lnTo>
                  <a:lnTo>
                    <a:pt x="102" y="705"/>
                  </a:lnTo>
                  <a:lnTo>
                    <a:pt x="102" y="714"/>
                  </a:lnTo>
                  <a:lnTo>
                    <a:pt x="102" y="721"/>
                  </a:lnTo>
                  <a:lnTo>
                    <a:pt x="102" y="728"/>
                  </a:lnTo>
                  <a:lnTo>
                    <a:pt x="102" y="735"/>
                  </a:lnTo>
                  <a:lnTo>
                    <a:pt x="103" y="742"/>
                  </a:lnTo>
                  <a:lnTo>
                    <a:pt x="105" y="750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109" y="774"/>
                  </a:lnTo>
                  <a:lnTo>
                    <a:pt x="114" y="792"/>
                  </a:lnTo>
                  <a:lnTo>
                    <a:pt x="119" y="809"/>
                  </a:lnTo>
                  <a:lnTo>
                    <a:pt x="124" y="828"/>
                  </a:lnTo>
                  <a:lnTo>
                    <a:pt x="131" y="847"/>
                  </a:lnTo>
                  <a:lnTo>
                    <a:pt x="138" y="868"/>
                  </a:lnTo>
                  <a:lnTo>
                    <a:pt x="147" y="887"/>
                  </a:lnTo>
                  <a:lnTo>
                    <a:pt x="157" y="907"/>
                  </a:lnTo>
                  <a:lnTo>
                    <a:pt x="169" y="928"/>
                  </a:lnTo>
                  <a:lnTo>
                    <a:pt x="181" y="951"/>
                  </a:lnTo>
                  <a:lnTo>
                    <a:pt x="181" y="951"/>
                  </a:lnTo>
                  <a:lnTo>
                    <a:pt x="197" y="975"/>
                  </a:lnTo>
                  <a:lnTo>
                    <a:pt x="211" y="1002"/>
                  </a:lnTo>
                  <a:lnTo>
                    <a:pt x="224" y="1030"/>
                  </a:lnTo>
                  <a:lnTo>
                    <a:pt x="237" y="1058"/>
                  </a:lnTo>
                  <a:lnTo>
                    <a:pt x="249" y="1085"/>
                  </a:lnTo>
                  <a:lnTo>
                    <a:pt x="259" y="1111"/>
                  </a:lnTo>
                  <a:lnTo>
                    <a:pt x="268" y="1134"/>
                  </a:lnTo>
                  <a:lnTo>
                    <a:pt x="275" y="1154"/>
                  </a:lnTo>
                  <a:lnTo>
                    <a:pt x="281" y="1172"/>
                  </a:lnTo>
                  <a:lnTo>
                    <a:pt x="285" y="1184"/>
                  </a:lnTo>
                  <a:lnTo>
                    <a:pt x="285" y="1184"/>
                  </a:lnTo>
                  <a:lnTo>
                    <a:pt x="290" y="1198"/>
                  </a:lnTo>
                  <a:lnTo>
                    <a:pt x="299" y="1210"/>
                  </a:lnTo>
                  <a:lnTo>
                    <a:pt x="307" y="1222"/>
                  </a:lnTo>
                  <a:lnTo>
                    <a:pt x="316" y="1234"/>
                  </a:lnTo>
                  <a:lnTo>
                    <a:pt x="326" y="1246"/>
                  </a:lnTo>
                  <a:lnTo>
                    <a:pt x="337" y="1256"/>
                  </a:lnTo>
                  <a:lnTo>
                    <a:pt x="347" y="1267"/>
                  </a:lnTo>
                  <a:lnTo>
                    <a:pt x="356" y="1277"/>
                  </a:lnTo>
                  <a:lnTo>
                    <a:pt x="364" y="1286"/>
                  </a:lnTo>
                  <a:lnTo>
                    <a:pt x="371" y="1293"/>
                  </a:lnTo>
                  <a:lnTo>
                    <a:pt x="371" y="1293"/>
                  </a:lnTo>
                  <a:lnTo>
                    <a:pt x="375" y="1298"/>
                  </a:lnTo>
                  <a:lnTo>
                    <a:pt x="378" y="1303"/>
                  </a:lnTo>
                  <a:lnTo>
                    <a:pt x="382" y="1307"/>
                  </a:lnTo>
                  <a:lnTo>
                    <a:pt x="383" y="1310"/>
                  </a:lnTo>
                  <a:lnTo>
                    <a:pt x="387" y="1313"/>
                  </a:lnTo>
                  <a:lnTo>
                    <a:pt x="389" y="1317"/>
                  </a:lnTo>
                  <a:lnTo>
                    <a:pt x="392" y="1320"/>
                  </a:lnTo>
                  <a:lnTo>
                    <a:pt x="396" y="1326"/>
                  </a:lnTo>
                  <a:lnTo>
                    <a:pt x="399" y="1331"/>
                  </a:lnTo>
                  <a:lnTo>
                    <a:pt x="404" y="1338"/>
                  </a:lnTo>
                  <a:lnTo>
                    <a:pt x="404" y="1338"/>
                  </a:lnTo>
                  <a:lnTo>
                    <a:pt x="406" y="1341"/>
                  </a:lnTo>
                  <a:lnTo>
                    <a:pt x="406" y="1345"/>
                  </a:lnTo>
                  <a:lnTo>
                    <a:pt x="408" y="1348"/>
                  </a:lnTo>
                  <a:lnTo>
                    <a:pt x="409" y="1353"/>
                  </a:lnTo>
                  <a:lnTo>
                    <a:pt x="409" y="1360"/>
                  </a:lnTo>
                  <a:lnTo>
                    <a:pt x="411" y="1367"/>
                  </a:lnTo>
                  <a:lnTo>
                    <a:pt x="413" y="1376"/>
                  </a:lnTo>
                  <a:lnTo>
                    <a:pt x="415" y="1386"/>
                  </a:lnTo>
                  <a:lnTo>
                    <a:pt x="418" y="1396"/>
                  </a:lnTo>
                  <a:lnTo>
                    <a:pt x="420" y="1407"/>
                  </a:lnTo>
                  <a:lnTo>
                    <a:pt x="420" y="1407"/>
                  </a:lnTo>
                  <a:lnTo>
                    <a:pt x="425" y="1424"/>
                  </a:lnTo>
                  <a:lnTo>
                    <a:pt x="428" y="1443"/>
                  </a:lnTo>
                  <a:lnTo>
                    <a:pt x="434" y="1462"/>
                  </a:lnTo>
                  <a:lnTo>
                    <a:pt x="439" y="1481"/>
                  </a:lnTo>
                  <a:lnTo>
                    <a:pt x="444" y="1500"/>
                  </a:lnTo>
                  <a:lnTo>
                    <a:pt x="449" y="1519"/>
                  </a:lnTo>
                  <a:lnTo>
                    <a:pt x="453" y="1538"/>
                  </a:lnTo>
                  <a:lnTo>
                    <a:pt x="456" y="1557"/>
                  </a:lnTo>
                  <a:lnTo>
                    <a:pt x="459" y="1574"/>
                  </a:lnTo>
                  <a:lnTo>
                    <a:pt x="461" y="1592"/>
                  </a:lnTo>
                  <a:lnTo>
                    <a:pt x="461" y="1592"/>
                  </a:lnTo>
                  <a:lnTo>
                    <a:pt x="463" y="1602"/>
                  </a:lnTo>
                  <a:lnTo>
                    <a:pt x="463" y="1612"/>
                  </a:lnTo>
                  <a:lnTo>
                    <a:pt x="463" y="1621"/>
                  </a:lnTo>
                  <a:lnTo>
                    <a:pt x="461" y="1630"/>
                  </a:lnTo>
                  <a:lnTo>
                    <a:pt x="461" y="1638"/>
                  </a:lnTo>
                  <a:lnTo>
                    <a:pt x="459" y="1645"/>
                  </a:lnTo>
                  <a:lnTo>
                    <a:pt x="458" y="1650"/>
                  </a:lnTo>
                  <a:lnTo>
                    <a:pt x="458" y="1656"/>
                  </a:lnTo>
                  <a:lnTo>
                    <a:pt x="458" y="1661"/>
                  </a:lnTo>
                  <a:lnTo>
                    <a:pt x="458" y="1662"/>
                  </a:lnTo>
                  <a:lnTo>
                    <a:pt x="458" y="1662"/>
                  </a:lnTo>
                  <a:lnTo>
                    <a:pt x="461" y="1681"/>
                  </a:lnTo>
                  <a:lnTo>
                    <a:pt x="468" y="1702"/>
                  </a:lnTo>
                  <a:lnTo>
                    <a:pt x="477" y="1721"/>
                  </a:lnTo>
                  <a:lnTo>
                    <a:pt x="489" y="1738"/>
                  </a:lnTo>
                  <a:lnTo>
                    <a:pt x="501" y="1752"/>
                  </a:lnTo>
                  <a:lnTo>
                    <a:pt x="516" y="1761"/>
                  </a:lnTo>
                  <a:lnTo>
                    <a:pt x="534" y="1764"/>
                  </a:lnTo>
                  <a:lnTo>
                    <a:pt x="553" y="1759"/>
                  </a:lnTo>
                  <a:lnTo>
                    <a:pt x="572" y="1745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8" y="1723"/>
                  </a:lnTo>
                  <a:lnTo>
                    <a:pt x="603" y="1725"/>
                  </a:lnTo>
                  <a:lnTo>
                    <a:pt x="608" y="1728"/>
                  </a:lnTo>
                  <a:lnTo>
                    <a:pt x="617" y="1730"/>
                  </a:lnTo>
                  <a:lnTo>
                    <a:pt x="627" y="1730"/>
                  </a:lnTo>
                  <a:lnTo>
                    <a:pt x="637" y="1730"/>
                  </a:lnTo>
                  <a:lnTo>
                    <a:pt x="650" y="1726"/>
                  </a:lnTo>
                  <a:lnTo>
                    <a:pt x="663" y="1719"/>
                  </a:lnTo>
                  <a:lnTo>
                    <a:pt x="677" y="1707"/>
                  </a:lnTo>
                  <a:lnTo>
                    <a:pt x="677" y="1707"/>
                  </a:lnTo>
                  <a:lnTo>
                    <a:pt x="682" y="1704"/>
                  </a:lnTo>
                  <a:lnTo>
                    <a:pt x="686" y="1699"/>
                  </a:lnTo>
                  <a:lnTo>
                    <a:pt x="688" y="1694"/>
                  </a:lnTo>
                  <a:lnTo>
                    <a:pt x="691" y="1688"/>
                  </a:lnTo>
                  <a:lnTo>
                    <a:pt x="694" y="1681"/>
                  </a:lnTo>
                  <a:lnTo>
                    <a:pt x="696" y="1675"/>
                  </a:lnTo>
                  <a:lnTo>
                    <a:pt x="700" y="1668"/>
                  </a:lnTo>
                  <a:lnTo>
                    <a:pt x="703" y="1659"/>
                  </a:lnTo>
                  <a:lnTo>
                    <a:pt x="708" y="1652"/>
                  </a:lnTo>
                  <a:lnTo>
                    <a:pt x="713" y="1643"/>
                  </a:lnTo>
                  <a:lnTo>
                    <a:pt x="713" y="1643"/>
                  </a:lnTo>
                  <a:lnTo>
                    <a:pt x="715" y="1645"/>
                  </a:lnTo>
                  <a:lnTo>
                    <a:pt x="717" y="1647"/>
                  </a:lnTo>
                  <a:lnTo>
                    <a:pt x="719" y="1650"/>
                  </a:lnTo>
                  <a:lnTo>
                    <a:pt x="724" y="1656"/>
                  </a:lnTo>
                  <a:lnTo>
                    <a:pt x="729" y="1657"/>
                  </a:lnTo>
                  <a:lnTo>
                    <a:pt x="738" y="1659"/>
                  </a:lnTo>
                  <a:lnTo>
                    <a:pt x="746" y="1657"/>
                  </a:lnTo>
                  <a:lnTo>
                    <a:pt x="757" y="1654"/>
                  </a:lnTo>
                  <a:lnTo>
                    <a:pt x="769" y="1645"/>
                  </a:lnTo>
                  <a:lnTo>
                    <a:pt x="784" y="1633"/>
                  </a:lnTo>
                  <a:lnTo>
                    <a:pt x="784" y="1633"/>
                  </a:lnTo>
                  <a:lnTo>
                    <a:pt x="789" y="1626"/>
                  </a:lnTo>
                  <a:lnTo>
                    <a:pt x="796" y="1619"/>
                  </a:lnTo>
                  <a:lnTo>
                    <a:pt x="802" y="1611"/>
                  </a:lnTo>
                  <a:lnTo>
                    <a:pt x="807" y="1602"/>
                  </a:lnTo>
                  <a:lnTo>
                    <a:pt x="812" y="1593"/>
                  </a:lnTo>
                  <a:lnTo>
                    <a:pt x="817" y="1583"/>
                  </a:lnTo>
                  <a:lnTo>
                    <a:pt x="822" y="1573"/>
                  </a:lnTo>
                  <a:lnTo>
                    <a:pt x="826" y="1562"/>
                  </a:lnTo>
                  <a:lnTo>
                    <a:pt x="831" y="1552"/>
                  </a:lnTo>
                  <a:lnTo>
                    <a:pt x="836" y="1541"/>
                  </a:lnTo>
                  <a:lnTo>
                    <a:pt x="836" y="1541"/>
                  </a:lnTo>
                  <a:lnTo>
                    <a:pt x="838" y="1543"/>
                  </a:lnTo>
                  <a:lnTo>
                    <a:pt x="843" y="1545"/>
                  </a:lnTo>
                  <a:lnTo>
                    <a:pt x="852" y="1547"/>
                  </a:lnTo>
                  <a:lnTo>
                    <a:pt x="864" y="1548"/>
                  </a:lnTo>
                  <a:lnTo>
                    <a:pt x="879" y="1547"/>
                  </a:lnTo>
                  <a:lnTo>
                    <a:pt x="897" y="1541"/>
                  </a:lnTo>
                  <a:lnTo>
                    <a:pt x="917" y="1531"/>
                  </a:lnTo>
                  <a:lnTo>
                    <a:pt x="942" y="1514"/>
                  </a:lnTo>
                  <a:lnTo>
                    <a:pt x="967" y="1490"/>
                  </a:lnTo>
                  <a:lnTo>
                    <a:pt x="997" y="1457"/>
                  </a:lnTo>
                  <a:lnTo>
                    <a:pt x="997" y="1457"/>
                  </a:lnTo>
                  <a:lnTo>
                    <a:pt x="1004" y="1446"/>
                  </a:lnTo>
                  <a:lnTo>
                    <a:pt x="1011" y="1438"/>
                  </a:lnTo>
                  <a:lnTo>
                    <a:pt x="1014" y="1431"/>
                  </a:lnTo>
                  <a:lnTo>
                    <a:pt x="1016" y="1424"/>
                  </a:lnTo>
                  <a:lnTo>
                    <a:pt x="1018" y="1417"/>
                  </a:lnTo>
                  <a:lnTo>
                    <a:pt x="1019" y="1410"/>
                  </a:lnTo>
                  <a:lnTo>
                    <a:pt x="1021" y="1402"/>
                  </a:lnTo>
                  <a:lnTo>
                    <a:pt x="1021" y="1389"/>
                  </a:lnTo>
                  <a:lnTo>
                    <a:pt x="1023" y="1376"/>
                  </a:lnTo>
                  <a:lnTo>
                    <a:pt x="1024" y="1357"/>
                  </a:lnTo>
                  <a:lnTo>
                    <a:pt x="1024" y="1357"/>
                  </a:lnTo>
                  <a:lnTo>
                    <a:pt x="1028" y="1338"/>
                  </a:lnTo>
                  <a:lnTo>
                    <a:pt x="1030" y="1319"/>
                  </a:lnTo>
                  <a:lnTo>
                    <a:pt x="1033" y="1300"/>
                  </a:lnTo>
                  <a:lnTo>
                    <a:pt x="1037" y="1281"/>
                  </a:lnTo>
                  <a:lnTo>
                    <a:pt x="1038" y="1262"/>
                  </a:lnTo>
                  <a:lnTo>
                    <a:pt x="1040" y="1243"/>
                  </a:lnTo>
                  <a:lnTo>
                    <a:pt x="1042" y="1224"/>
                  </a:lnTo>
                  <a:lnTo>
                    <a:pt x="1040" y="1205"/>
                  </a:lnTo>
                  <a:lnTo>
                    <a:pt x="1038" y="1187"/>
                  </a:lnTo>
                  <a:lnTo>
                    <a:pt x="1035" y="1170"/>
                  </a:lnTo>
                  <a:lnTo>
                    <a:pt x="1035" y="1170"/>
                  </a:lnTo>
                  <a:lnTo>
                    <a:pt x="1033" y="1156"/>
                  </a:lnTo>
                  <a:lnTo>
                    <a:pt x="1031" y="1139"/>
                  </a:lnTo>
                  <a:lnTo>
                    <a:pt x="1031" y="1120"/>
                  </a:lnTo>
                  <a:lnTo>
                    <a:pt x="1031" y="1099"/>
                  </a:lnTo>
                  <a:lnTo>
                    <a:pt x="1030" y="1077"/>
                  </a:lnTo>
                  <a:lnTo>
                    <a:pt x="1030" y="1054"/>
                  </a:lnTo>
                  <a:lnTo>
                    <a:pt x="1026" y="1030"/>
                  </a:lnTo>
                  <a:lnTo>
                    <a:pt x="1023" y="1006"/>
                  </a:lnTo>
                  <a:lnTo>
                    <a:pt x="1016" y="983"/>
                  </a:lnTo>
                  <a:lnTo>
                    <a:pt x="1007" y="963"/>
                  </a:lnTo>
                  <a:lnTo>
                    <a:pt x="1007" y="963"/>
                  </a:lnTo>
                  <a:lnTo>
                    <a:pt x="1002" y="952"/>
                  </a:lnTo>
                  <a:lnTo>
                    <a:pt x="997" y="940"/>
                  </a:lnTo>
                  <a:lnTo>
                    <a:pt x="990" y="928"/>
                  </a:lnTo>
                  <a:lnTo>
                    <a:pt x="983" y="916"/>
                  </a:lnTo>
                  <a:lnTo>
                    <a:pt x="976" y="902"/>
                  </a:lnTo>
                  <a:lnTo>
                    <a:pt x="967" y="888"/>
                  </a:lnTo>
                  <a:lnTo>
                    <a:pt x="957" y="873"/>
                  </a:lnTo>
                  <a:lnTo>
                    <a:pt x="947" y="856"/>
                  </a:lnTo>
                  <a:lnTo>
                    <a:pt x="935" y="838"/>
                  </a:lnTo>
                  <a:lnTo>
                    <a:pt x="919" y="818"/>
                  </a:lnTo>
                  <a:lnTo>
                    <a:pt x="919" y="818"/>
                  </a:lnTo>
                  <a:lnTo>
                    <a:pt x="905" y="799"/>
                  </a:lnTo>
                  <a:lnTo>
                    <a:pt x="891" y="780"/>
                  </a:lnTo>
                  <a:lnTo>
                    <a:pt x="879" y="761"/>
                  </a:lnTo>
                  <a:lnTo>
                    <a:pt x="869" y="742"/>
                  </a:lnTo>
                  <a:lnTo>
                    <a:pt x="859" y="724"/>
                  </a:lnTo>
                  <a:lnTo>
                    <a:pt x="850" y="709"/>
                  </a:lnTo>
                  <a:lnTo>
                    <a:pt x="841" y="695"/>
                  </a:lnTo>
                  <a:lnTo>
                    <a:pt x="834" y="681"/>
                  </a:lnTo>
                  <a:lnTo>
                    <a:pt x="826" y="671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15" y="655"/>
                  </a:lnTo>
                  <a:lnTo>
                    <a:pt x="810" y="647"/>
                  </a:lnTo>
                  <a:lnTo>
                    <a:pt x="803" y="636"/>
                  </a:lnTo>
                  <a:lnTo>
                    <a:pt x="796" y="626"/>
                  </a:lnTo>
                  <a:lnTo>
                    <a:pt x="789" y="614"/>
                  </a:lnTo>
                  <a:lnTo>
                    <a:pt x="781" y="602"/>
                  </a:lnTo>
                  <a:lnTo>
                    <a:pt x="776" y="590"/>
                  </a:lnTo>
                  <a:lnTo>
                    <a:pt x="769" y="577"/>
                  </a:lnTo>
                  <a:lnTo>
                    <a:pt x="764" y="565"/>
                  </a:lnTo>
                  <a:lnTo>
                    <a:pt x="760" y="555"/>
                  </a:lnTo>
                  <a:lnTo>
                    <a:pt x="760" y="555"/>
                  </a:lnTo>
                  <a:lnTo>
                    <a:pt x="758" y="545"/>
                  </a:lnTo>
                  <a:lnTo>
                    <a:pt x="758" y="533"/>
                  </a:lnTo>
                  <a:lnTo>
                    <a:pt x="757" y="520"/>
                  </a:lnTo>
                  <a:lnTo>
                    <a:pt x="757" y="508"/>
                  </a:lnTo>
                  <a:lnTo>
                    <a:pt x="757" y="496"/>
                  </a:lnTo>
                  <a:lnTo>
                    <a:pt x="755" y="482"/>
                  </a:lnTo>
                  <a:lnTo>
                    <a:pt x="753" y="470"/>
                  </a:lnTo>
                  <a:lnTo>
                    <a:pt x="751" y="458"/>
                  </a:lnTo>
                  <a:lnTo>
                    <a:pt x="748" y="44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36" y="420"/>
                  </a:lnTo>
                  <a:lnTo>
                    <a:pt x="731" y="410"/>
                  </a:lnTo>
                  <a:lnTo>
                    <a:pt x="726" y="401"/>
                  </a:lnTo>
                  <a:lnTo>
                    <a:pt x="720" y="393"/>
                  </a:lnTo>
                  <a:lnTo>
                    <a:pt x="719" y="387"/>
                  </a:lnTo>
                  <a:lnTo>
                    <a:pt x="715" y="381"/>
                  </a:lnTo>
                  <a:lnTo>
                    <a:pt x="713" y="375"/>
                  </a:lnTo>
                  <a:lnTo>
                    <a:pt x="713" y="368"/>
                  </a:lnTo>
                  <a:lnTo>
                    <a:pt x="713" y="361"/>
                  </a:lnTo>
                  <a:lnTo>
                    <a:pt x="713" y="353"/>
                  </a:lnTo>
                  <a:lnTo>
                    <a:pt x="713" y="353"/>
                  </a:lnTo>
                  <a:lnTo>
                    <a:pt x="713" y="332"/>
                  </a:lnTo>
                  <a:lnTo>
                    <a:pt x="715" y="313"/>
                  </a:lnTo>
                  <a:lnTo>
                    <a:pt x="715" y="298"/>
                  </a:lnTo>
                  <a:lnTo>
                    <a:pt x="715" y="285"/>
                  </a:lnTo>
                  <a:lnTo>
                    <a:pt x="715" y="275"/>
                  </a:lnTo>
                  <a:lnTo>
                    <a:pt x="715" y="266"/>
                  </a:lnTo>
                  <a:lnTo>
                    <a:pt x="715" y="261"/>
                  </a:lnTo>
                  <a:lnTo>
                    <a:pt x="715" y="258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4" name="Freeform 94">
              <a:extLst>
                <a:ext uri="{FF2B5EF4-FFF2-40B4-BE49-F238E27FC236}">
                  <a16:creationId xmlns:a16="http://schemas.microsoft.com/office/drawing/2014/main" id="{B8A63C8E-D28F-27C5-3C41-31EA6235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366" cy="204"/>
            </a:xfrm>
            <a:custGeom>
              <a:avLst/>
              <a:gdLst>
                <a:gd name="T0" fmla="*/ 295 w 731"/>
                <a:gd name="T1" fmla="*/ 405 h 408"/>
                <a:gd name="T2" fmla="*/ 356 w 731"/>
                <a:gd name="T3" fmla="*/ 394 h 408"/>
                <a:gd name="T4" fmla="*/ 416 w 731"/>
                <a:gd name="T5" fmla="*/ 382 h 408"/>
                <a:gd name="T6" fmla="*/ 475 w 731"/>
                <a:gd name="T7" fmla="*/ 368 h 408"/>
                <a:gd name="T8" fmla="*/ 532 w 731"/>
                <a:gd name="T9" fmla="*/ 353 h 408"/>
                <a:gd name="T10" fmla="*/ 558 w 731"/>
                <a:gd name="T11" fmla="*/ 344 h 408"/>
                <a:gd name="T12" fmla="*/ 624 w 731"/>
                <a:gd name="T13" fmla="*/ 320 h 408"/>
                <a:gd name="T14" fmla="*/ 669 w 731"/>
                <a:gd name="T15" fmla="*/ 296 h 408"/>
                <a:gd name="T16" fmla="*/ 696 w 731"/>
                <a:gd name="T17" fmla="*/ 275 h 408"/>
                <a:gd name="T18" fmla="*/ 712 w 731"/>
                <a:gd name="T19" fmla="*/ 260 h 408"/>
                <a:gd name="T20" fmla="*/ 715 w 731"/>
                <a:gd name="T21" fmla="*/ 254 h 408"/>
                <a:gd name="T22" fmla="*/ 717 w 731"/>
                <a:gd name="T23" fmla="*/ 251 h 408"/>
                <a:gd name="T24" fmla="*/ 724 w 731"/>
                <a:gd name="T25" fmla="*/ 227 h 408"/>
                <a:gd name="T26" fmla="*/ 729 w 731"/>
                <a:gd name="T27" fmla="*/ 187 h 408"/>
                <a:gd name="T28" fmla="*/ 729 w 731"/>
                <a:gd name="T29" fmla="*/ 142 h 408"/>
                <a:gd name="T30" fmla="*/ 715 w 731"/>
                <a:gd name="T31" fmla="*/ 104 h 408"/>
                <a:gd name="T32" fmla="*/ 701 w 731"/>
                <a:gd name="T33" fmla="*/ 92 h 408"/>
                <a:gd name="T34" fmla="*/ 682 w 731"/>
                <a:gd name="T35" fmla="*/ 99 h 408"/>
                <a:gd name="T36" fmla="*/ 631 w 731"/>
                <a:gd name="T37" fmla="*/ 113 h 408"/>
                <a:gd name="T38" fmla="*/ 558 w 731"/>
                <a:gd name="T39" fmla="*/ 128 h 408"/>
                <a:gd name="T40" fmla="*/ 468 w 731"/>
                <a:gd name="T41" fmla="*/ 133 h 408"/>
                <a:gd name="T42" fmla="*/ 375 w 731"/>
                <a:gd name="T43" fmla="*/ 121 h 408"/>
                <a:gd name="T44" fmla="*/ 328 w 731"/>
                <a:gd name="T45" fmla="*/ 111 h 408"/>
                <a:gd name="T46" fmla="*/ 240 w 731"/>
                <a:gd name="T47" fmla="*/ 90 h 408"/>
                <a:gd name="T48" fmla="*/ 166 w 731"/>
                <a:gd name="T49" fmla="*/ 71 h 408"/>
                <a:gd name="T50" fmla="*/ 105 w 731"/>
                <a:gd name="T51" fmla="*/ 51 h 408"/>
                <a:gd name="T52" fmla="*/ 62 w 731"/>
                <a:gd name="T53" fmla="*/ 26 h 408"/>
                <a:gd name="T54" fmla="*/ 50 w 731"/>
                <a:gd name="T55" fmla="*/ 11 h 408"/>
                <a:gd name="T56" fmla="*/ 29 w 731"/>
                <a:gd name="T57" fmla="*/ 2 h 408"/>
                <a:gd name="T58" fmla="*/ 12 w 731"/>
                <a:gd name="T59" fmla="*/ 26 h 408"/>
                <a:gd name="T60" fmla="*/ 2 w 731"/>
                <a:gd name="T61" fmla="*/ 73 h 408"/>
                <a:gd name="T62" fmla="*/ 2 w 731"/>
                <a:gd name="T63" fmla="*/ 128 h 408"/>
                <a:gd name="T64" fmla="*/ 17 w 731"/>
                <a:gd name="T65" fmla="*/ 177 h 408"/>
                <a:gd name="T66" fmla="*/ 27 w 731"/>
                <a:gd name="T67" fmla="*/ 197 h 408"/>
                <a:gd name="T68" fmla="*/ 38 w 731"/>
                <a:gd name="T69" fmla="*/ 237 h 408"/>
                <a:gd name="T70" fmla="*/ 40 w 731"/>
                <a:gd name="T71" fmla="*/ 277 h 408"/>
                <a:gd name="T72" fmla="*/ 43 w 731"/>
                <a:gd name="T73" fmla="*/ 313 h 408"/>
                <a:gd name="T74" fmla="*/ 53 w 731"/>
                <a:gd name="T75" fmla="*/ 346 h 408"/>
                <a:gd name="T76" fmla="*/ 65 w 731"/>
                <a:gd name="T77" fmla="*/ 361 h 408"/>
                <a:gd name="T78" fmla="*/ 74 w 731"/>
                <a:gd name="T79" fmla="*/ 368 h 408"/>
                <a:gd name="T80" fmla="*/ 98 w 731"/>
                <a:gd name="T81" fmla="*/ 382 h 408"/>
                <a:gd name="T82" fmla="*/ 138 w 731"/>
                <a:gd name="T83" fmla="*/ 398 h 408"/>
                <a:gd name="T84" fmla="*/ 193 w 731"/>
                <a:gd name="T85" fmla="*/ 408 h 408"/>
                <a:gd name="T86" fmla="*/ 266 w 731"/>
                <a:gd name="T87" fmla="*/ 406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1" h="408">
                  <a:moveTo>
                    <a:pt x="266" y="406"/>
                  </a:moveTo>
                  <a:lnTo>
                    <a:pt x="295" y="405"/>
                  </a:lnTo>
                  <a:lnTo>
                    <a:pt x="325" y="400"/>
                  </a:lnTo>
                  <a:lnTo>
                    <a:pt x="356" y="394"/>
                  </a:lnTo>
                  <a:lnTo>
                    <a:pt x="385" y="389"/>
                  </a:lnTo>
                  <a:lnTo>
                    <a:pt x="416" y="382"/>
                  </a:lnTo>
                  <a:lnTo>
                    <a:pt x="446" y="375"/>
                  </a:lnTo>
                  <a:lnTo>
                    <a:pt x="475" y="368"/>
                  </a:lnTo>
                  <a:lnTo>
                    <a:pt x="504" y="360"/>
                  </a:lnTo>
                  <a:lnTo>
                    <a:pt x="532" y="353"/>
                  </a:lnTo>
                  <a:lnTo>
                    <a:pt x="558" y="344"/>
                  </a:lnTo>
                  <a:lnTo>
                    <a:pt x="558" y="344"/>
                  </a:lnTo>
                  <a:lnTo>
                    <a:pt x="592" y="334"/>
                  </a:lnTo>
                  <a:lnTo>
                    <a:pt x="624" y="320"/>
                  </a:lnTo>
                  <a:lnTo>
                    <a:pt x="648" y="308"/>
                  </a:lnTo>
                  <a:lnTo>
                    <a:pt x="669" y="296"/>
                  </a:lnTo>
                  <a:lnTo>
                    <a:pt x="684" y="285"/>
                  </a:lnTo>
                  <a:lnTo>
                    <a:pt x="696" y="275"/>
                  </a:lnTo>
                  <a:lnTo>
                    <a:pt x="705" y="266"/>
                  </a:lnTo>
                  <a:lnTo>
                    <a:pt x="712" y="260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7" y="363"/>
                  </a:lnTo>
                  <a:lnTo>
                    <a:pt x="74" y="368"/>
                  </a:lnTo>
                  <a:lnTo>
                    <a:pt x="84" y="375"/>
                  </a:lnTo>
                  <a:lnTo>
                    <a:pt x="98" y="382"/>
                  </a:lnTo>
                  <a:lnTo>
                    <a:pt x="117" y="391"/>
                  </a:lnTo>
                  <a:lnTo>
                    <a:pt x="138" y="398"/>
                  </a:lnTo>
                  <a:lnTo>
                    <a:pt x="164" y="403"/>
                  </a:lnTo>
                  <a:lnTo>
                    <a:pt x="193" y="408"/>
                  </a:lnTo>
                  <a:lnTo>
                    <a:pt x="228" y="408"/>
                  </a:lnTo>
                  <a:lnTo>
                    <a:pt x="266" y="406"/>
                  </a:lnTo>
                  <a:lnTo>
                    <a:pt x="266" y="406"/>
                  </a:lnTo>
                  <a:close/>
                </a:path>
              </a:pathLst>
            </a:custGeom>
            <a:solidFill>
              <a:srgbClr val="FF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5" name="Freeform 95">
              <a:extLst>
                <a:ext uri="{FF2B5EF4-FFF2-40B4-BE49-F238E27FC236}">
                  <a16:creationId xmlns:a16="http://schemas.microsoft.com/office/drawing/2014/main" id="{404145EA-2EA6-7746-DA78-997A2F01E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314"/>
              <a:ext cx="107" cy="83"/>
            </a:xfrm>
            <a:custGeom>
              <a:avLst/>
              <a:gdLst>
                <a:gd name="T0" fmla="*/ 0 w 215"/>
                <a:gd name="T1" fmla="*/ 21 h 168"/>
                <a:gd name="T2" fmla="*/ 5 w 215"/>
                <a:gd name="T3" fmla="*/ 5 h 168"/>
                <a:gd name="T4" fmla="*/ 7 w 215"/>
                <a:gd name="T5" fmla="*/ 0 h 168"/>
                <a:gd name="T6" fmla="*/ 11 w 215"/>
                <a:gd name="T7" fmla="*/ 5 h 168"/>
                <a:gd name="T8" fmla="*/ 12 w 215"/>
                <a:gd name="T9" fmla="*/ 19 h 168"/>
                <a:gd name="T10" fmla="*/ 12 w 215"/>
                <a:gd name="T11" fmla="*/ 38 h 168"/>
                <a:gd name="T12" fmla="*/ 14 w 215"/>
                <a:gd name="T13" fmla="*/ 62 h 168"/>
                <a:gd name="T14" fmla="*/ 18 w 215"/>
                <a:gd name="T15" fmla="*/ 87 h 168"/>
                <a:gd name="T16" fmla="*/ 21 w 215"/>
                <a:gd name="T17" fmla="*/ 112 h 168"/>
                <a:gd name="T18" fmla="*/ 24 w 215"/>
                <a:gd name="T19" fmla="*/ 135 h 168"/>
                <a:gd name="T20" fmla="*/ 31 w 215"/>
                <a:gd name="T21" fmla="*/ 152 h 168"/>
                <a:gd name="T22" fmla="*/ 31 w 215"/>
                <a:gd name="T23" fmla="*/ 152 h 168"/>
                <a:gd name="T24" fmla="*/ 33 w 215"/>
                <a:gd name="T25" fmla="*/ 154 h 168"/>
                <a:gd name="T26" fmla="*/ 40 w 215"/>
                <a:gd name="T27" fmla="*/ 156 h 168"/>
                <a:gd name="T28" fmla="*/ 52 w 215"/>
                <a:gd name="T29" fmla="*/ 157 h 168"/>
                <a:gd name="T30" fmla="*/ 66 w 215"/>
                <a:gd name="T31" fmla="*/ 159 h 168"/>
                <a:gd name="T32" fmla="*/ 83 w 215"/>
                <a:gd name="T33" fmla="*/ 163 h 168"/>
                <a:gd name="T34" fmla="*/ 104 w 215"/>
                <a:gd name="T35" fmla="*/ 164 h 168"/>
                <a:gd name="T36" fmla="*/ 126 w 215"/>
                <a:gd name="T37" fmla="*/ 166 h 168"/>
                <a:gd name="T38" fmla="*/ 149 w 215"/>
                <a:gd name="T39" fmla="*/ 168 h 168"/>
                <a:gd name="T40" fmla="*/ 173 w 215"/>
                <a:gd name="T41" fmla="*/ 168 h 168"/>
                <a:gd name="T42" fmla="*/ 197 w 215"/>
                <a:gd name="T43" fmla="*/ 166 h 168"/>
                <a:gd name="T44" fmla="*/ 197 w 215"/>
                <a:gd name="T45" fmla="*/ 166 h 168"/>
                <a:gd name="T46" fmla="*/ 215 w 215"/>
                <a:gd name="T47" fmla="*/ 164 h 168"/>
                <a:gd name="T48" fmla="*/ 215 w 215"/>
                <a:gd name="T49" fmla="*/ 163 h 168"/>
                <a:gd name="T50" fmla="*/ 202 w 215"/>
                <a:gd name="T51" fmla="*/ 161 h 168"/>
                <a:gd name="T52" fmla="*/ 182 w 215"/>
                <a:gd name="T53" fmla="*/ 159 h 168"/>
                <a:gd name="T54" fmla="*/ 156 w 215"/>
                <a:gd name="T55" fmla="*/ 156 h 168"/>
                <a:gd name="T56" fmla="*/ 126 w 215"/>
                <a:gd name="T57" fmla="*/ 152 h 168"/>
                <a:gd name="T58" fmla="*/ 97 w 215"/>
                <a:gd name="T59" fmla="*/ 149 h 168"/>
                <a:gd name="T60" fmla="*/ 71 w 215"/>
                <a:gd name="T61" fmla="*/ 144 h 168"/>
                <a:gd name="T62" fmla="*/ 52 w 215"/>
                <a:gd name="T63" fmla="*/ 137 h 168"/>
                <a:gd name="T64" fmla="*/ 43 w 215"/>
                <a:gd name="T65" fmla="*/ 128 h 168"/>
                <a:gd name="T66" fmla="*/ 43 w 215"/>
                <a:gd name="T67" fmla="*/ 128 h 168"/>
                <a:gd name="T68" fmla="*/ 43 w 215"/>
                <a:gd name="T69" fmla="*/ 121 h 168"/>
                <a:gd name="T70" fmla="*/ 45 w 215"/>
                <a:gd name="T71" fmla="*/ 116 h 168"/>
                <a:gd name="T72" fmla="*/ 50 w 215"/>
                <a:gd name="T73" fmla="*/ 112 h 168"/>
                <a:gd name="T74" fmla="*/ 57 w 215"/>
                <a:gd name="T75" fmla="*/ 111 h 168"/>
                <a:gd name="T76" fmla="*/ 66 w 215"/>
                <a:gd name="T77" fmla="*/ 111 h 168"/>
                <a:gd name="T78" fmla="*/ 76 w 215"/>
                <a:gd name="T79" fmla="*/ 111 h 168"/>
                <a:gd name="T80" fmla="*/ 88 w 215"/>
                <a:gd name="T81" fmla="*/ 112 h 168"/>
                <a:gd name="T82" fmla="*/ 100 w 215"/>
                <a:gd name="T83" fmla="*/ 112 h 168"/>
                <a:gd name="T84" fmla="*/ 113 w 215"/>
                <a:gd name="T85" fmla="*/ 111 h 168"/>
                <a:gd name="T86" fmla="*/ 125 w 215"/>
                <a:gd name="T87" fmla="*/ 109 h 168"/>
                <a:gd name="T88" fmla="*/ 125 w 215"/>
                <a:gd name="T89" fmla="*/ 109 h 168"/>
                <a:gd name="T90" fmla="*/ 133 w 215"/>
                <a:gd name="T91" fmla="*/ 107 h 168"/>
                <a:gd name="T92" fmla="*/ 133 w 215"/>
                <a:gd name="T93" fmla="*/ 107 h 168"/>
                <a:gd name="T94" fmla="*/ 126 w 215"/>
                <a:gd name="T95" fmla="*/ 106 h 168"/>
                <a:gd name="T96" fmla="*/ 116 w 215"/>
                <a:gd name="T97" fmla="*/ 106 h 168"/>
                <a:gd name="T98" fmla="*/ 100 w 215"/>
                <a:gd name="T99" fmla="*/ 102 h 168"/>
                <a:gd name="T100" fmla="*/ 83 w 215"/>
                <a:gd name="T101" fmla="*/ 95 h 168"/>
                <a:gd name="T102" fmla="*/ 62 w 215"/>
                <a:gd name="T103" fmla="*/ 85 h 168"/>
                <a:gd name="T104" fmla="*/ 42 w 215"/>
                <a:gd name="T105" fmla="*/ 71 h 168"/>
                <a:gd name="T106" fmla="*/ 21 w 215"/>
                <a:gd name="T107" fmla="*/ 49 h 168"/>
                <a:gd name="T108" fmla="*/ 0 w 215"/>
                <a:gd name="T109" fmla="*/ 21 h 168"/>
                <a:gd name="T110" fmla="*/ 0 w 215"/>
                <a:gd name="T111" fmla="*/ 2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5" h="168">
                  <a:moveTo>
                    <a:pt x="0" y="21"/>
                  </a:moveTo>
                  <a:lnTo>
                    <a:pt x="5" y="5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2" y="19"/>
                  </a:lnTo>
                  <a:lnTo>
                    <a:pt x="12" y="38"/>
                  </a:lnTo>
                  <a:lnTo>
                    <a:pt x="14" y="62"/>
                  </a:lnTo>
                  <a:lnTo>
                    <a:pt x="18" y="87"/>
                  </a:lnTo>
                  <a:lnTo>
                    <a:pt x="21" y="112"/>
                  </a:lnTo>
                  <a:lnTo>
                    <a:pt x="24" y="135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3" y="154"/>
                  </a:lnTo>
                  <a:lnTo>
                    <a:pt x="40" y="156"/>
                  </a:lnTo>
                  <a:lnTo>
                    <a:pt x="52" y="157"/>
                  </a:lnTo>
                  <a:lnTo>
                    <a:pt x="66" y="159"/>
                  </a:lnTo>
                  <a:lnTo>
                    <a:pt x="83" y="163"/>
                  </a:lnTo>
                  <a:lnTo>
                    <a:pt x="104" y="164"/>
                  </a:lnTo>
                  <a:lnTo>
                    <a:pt x="126" y="166"/>
                  </a:lnTo>
                  <a:lnTo>
                    <a:pt x="149" y="168"/>
                  </a:lnTo>
                  <a:lnTo>
                    <a:pt x="173" y="168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15" y="164"/>
                  </a:lnTo>
                  <a:lnTo>
                    <a:pt x="215" y="163"/>
                  </a:lnTo>
                  <a:lnTo>
                    <a:pt x="202" y="161"/>
                  </a:lnTo>
                  <a:lnTo>
                    <a:pt x="182" y="159"/>
                  </a:lnTo>
                  <a:lnTo>
                    <a:pt x="156" y="156"/>
                  </a:lnTo>
                  <a:lnTo>
                    <a:pt x="126" y="152"/>
                  </a:lnTo>
                  <a:lnTo>
                    <a:pt x="97" y="149"/>
                  </a:lnTo>
                  <a:lnTo>
                    <a:pt x="71" y="144"/>
                  </a:lnTo>
                  <a:lnTo>
                    <a:pt x="52" y="137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1"/>
                  </a:lnTo>
                  <a:lnTo>
                    <a:pt x="45" y="116"/>
                  </a:lnTo>
                  <a:lnTo>
                    <a:pt x="50" y="112"/>
                  </a:lnTo>
                  <a:lnTo>
                    <a:pt x="57" y="111"/>
                  </a:lnTo>
                  <a:lnTo>
                    <a:pt x="66" y="111"/>
                  </a:lnTo>
                  <a:lnTo>
                    <a:pt x="76" y="111"/>
                  </a:lnTo>
                  <a:lnTo>
                    <a:pt x="88" y="112"/>
                  </a:lnTo>
                  <a:lnTo>
                    <a:pt x="100" y="112"/>
                  </a:lnTo>
                  <a:lnTo>
                    <a:pt x="113" y="111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26" y="106"/>
                  </a:lnTo>
                  <a:lnTo>
                    <a:pt x="116" y="106"/>
                  </a:lnTo>
                  <a:lnTo>
                    <a:pt x="100" y="102"/>
                  </a:lnTo>
                  <a:lnTo>
                    <a:pt x="83" y="95"/>
                  </a:lnTo>
                  <a:lnTo>
                    <a:pt x="62" y="85"/>
                  </a:lnTo>
                  <a:lnTo>
                    <a:pt x="42" y="71"/>
                  </a:lnTo>
                  <a:lnTo>
                    <a:pt x="21" y="49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6" name="Freeform 96">
              <a:extLst>
                <a:ext uri="{FF2B5EF4-FFF2-40B4-BE49-F238E27FC236}">
                  <a16:creationId xmlns:a16="http://schemas.microsoft.com/office/drawing/2014/main" id="{F953A8A5-51E7-6813-8F46-66582F29D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75"/>
              <a:ext cx="239" cy="55"/>
            </a:xfrm>
            <a:custGeom>
              <a:avLst/>
              <a:gdLst>
                <a:gd name="T0" fmla="*/ 109 w 477"/>
                <a:gd name="T1" fmla="*/ 95 h 111"/>
                <a:gd name="T2" fmla="*/ 129 w 477"/>
                <a:gd name="T3" fmla="*/ 97 h 111"/>
                <a:gd name="T4" fmla="*/ 150 w 477"/>
                <a:gd name="T5" fmla="*/ 94 h 111"/>
                <a:gd name="T6" fmla="*/ 169 w 477"/>
                <a:gd name="T7" fmla="*/ 90 h 111"/>
                <a:gd name="T8" fmla="*/ 180 w 477"/>
                <a:gd name="T9" fmla="*/ 90 h 111"/>
                <a:gd name="T10" fmla="*/ 181 w 477"/>
                <a:gd name="T11" fmla="*/ 90 h 111"/>
                <a:gd name="T12" fmla="*/ 166 w 477"/>
                <a:gd name="T13" fmla="*/ 78 h 111"/>
                <a:gd name="T14" fmla="*/ 133 w 477"/>
                <a:gd name="T15" fmla="*/ 59 h 111"/>
                <a:gd name="T16" fmla="*/ 95 w 477"/>
                <a:gd name="T17" fmla="*/ 40 h 111"/>
                <a:gd name="T18" fmla="*/ 65 w 477"/>
                <a:gd name="T19" fmla="*/ 26 h 111"/>
                <a:gd name="T20" fmla="*/ 59 w 477"/>
                <a:gd name="T21" fmla="*/ 25 h 111"/>
                <a:gd name="T22" fmla="*/ 74 w 477"/>
                <a:gd name="T23" fmla="*/ 32 h 111"/>
                <a:gd name="T24" fmla="*/ 145 w 477"/>
                <a:gd name="T25" fmla="*/ 45 h 111"/>
                <a:gd name="T26" fmla="*/ 247 w 477"/>
                <a:gd name="T27" fmla="*/ 59 h 111"/>
                <a:gd name="T28" fmla="*/ 357 w 477"/>
                <a:gd name="T29" fmla="*/ 70 h 111"/>
                <a:gd name="T30" fmla="*/ 447 w 477"/>
                <a:gd name="T31" fmla="*/ 68 h 111"/>
                <a:gd name="T32" fmla="*/ 477 w 477"/>
                <a:gd name="T33" fmla="*/ 64 h 111"/>
                <a:gd name="T34" fmla="*/ 435 w 477"/>
                <a:gd name="T35" fmla="*/ 75 h 111"/>
                <a:gd name="T36" fmla="*/ 332 w 477"/>
                <a:gd name="T37" fmla="*/ 95 h 111"/>
                <a:gd name="T38" fmla="*/ 204 w 477"/>
                <a:gd name="T39" fmla="*/ 111 h 111"/>
                <a:gd name="T40" fmla="*/ 86 w 477"/>
                <a:gd name="T41" fmla="*/ 102 h 111"/>
                <a:gd name="T42" fmla="*/ 12 w 477"/>
                <a:gd name="T43" fmla="*/ 54 h 111"/>
                <a:gd name="T44" fmla="*/ 8 w 477"/>
                <a:gd name="T45" fmla="*/ 45 h 111"/>
                <a:gd name="T46" fmla="*/ 2 w 477"/>
                <a:gd name="T47" fmla="*/ 32 h 111"/>
                <a:gd name="T48" fmla="*/ 0 w 477"/>
                <a:gd name="T49" fmla="*/ 23 h 111"/>
                <a:gd name="T50" fmla="*/ 2 w 477"/>
                <a:gd name="T51" fmla="*/ 16 h 111"/>
                <a:gd name="T52" fmla="*/ 2 w 477"/>
                <a:gd name="T53" fmla="*/ 9 h 111"/>
                <a:gd name="T54" fmla="*/ 2 w 477"/>
                <a:gd name="T55" fmla="*/ 6 h 111"/>
                <a:gd name="T56" fmla="*/ 2 w 477"/>
                <a:gd name="T57" fmla="*/ 0 h 111"/>
                <a:gd name="T58" fmla="*/ 2 w 477"/>
                <a:gd name="T59" fmla="*/ 2 h 111"/>
                <a:gd name="T60" fmla="*/ 3 w 477"/>
                <a:gd name="T61" fmla="*/ 7 h 111"/>
                <a:gd name="T62" fmla="*/ 3 w 477"/>
                <a:gd name="T63" fmla="*/ 13 h 111"/>
                <a:gd name="T64" fmla="*/ 3 w 477"/>
                <a:gd name="T65" fmla="*/ 16 h 111"/>
                <a:gd name="T66" fmla="*/ 3 w 477"/>
                <a:gd name="T67" fmla="*/ 18 h 111"/>
                <a:gd name="T68" fmla="*/ 10 w 477"/>
                <a:gd name="T69" fmla="*/ 28 h 111"/>
                <a:gd name="T70" fmla="*/ 24 w 477"/>
                <a:gd name="T71" fmla="*/ 45 h 111"/>
                <a:gd name="T72" fmla="*/ 46 w 477"/>
                <a:gd name="T73" fmla="*/ 64 h 111"/>
                <a:gd name="T74" fmla="*/ 78 w 477"/>
                <a:gd name="T75" fmla="*/ 85 h 111"/>
                <a:gd name="T76" fmla="*/ 98 w 477"/>
                <a:gd name="T77" fmla="*/ 9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7" h="111">
                  <a:moveTo>
                    <a:pt x="98" y="94"/>
                  </a:moveTo>
                  <a:lnTo>
                    <a:pt x="109" y="95"/>
                  </a:lnTo>
                  <a:lnTo>
                    <a:pt x="119" y="97"/>
                  </a:lnTo>
                  <a:lnTo>
                    <a:pt x="129" y="97"/>
                  </a:lnTo>
                  <a:lnTo>
                    <a:pt x="140" y="95"/>
                  </a:lnTo>
                  <a:lnTo>
                    <a:pt x="150" y="94"/>
                  </a:lnTo>
                  <a:lnTo>
                    <a:pt x="161" y="92"/>
                  </a:lnTo>
                  <a:lnTo>
                    <a:pt x="169" y="90"/>
                  </a:lnTo>
                  <a:lnTo>
                    <a:pt x="176" y="90"/>
                  </a:lnTo>
                  <a:lnTo>
                    <a:pt x="180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6" y="85"/>
                  </a:lnTo>
                  <a:lnTo>
                    <a:pt x="166" y="78"/>
                  </a:lnTo>
                  <a:lnTo>
                    <a:pt x="150" y="70"/>
                  </a:lnTo>
                  <a:lnTo>
                    <a:pt x="133" y="59"/>
                  </a:lnTo>
                  <a:lnTo>
                    <a:pt x="114" y="49"/>
                  </a:lnTo>
                  <a:lnTo>
                    <a:pt x="95" y="40"/>
                  </a:lnTo>
                  <a:lnTo>
                    <a:pt x="78" y="32"/>
                  </a:lnTo>
                  <a:lnTo>
                    <a:pt x="65" y="26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74" y="32"/>
                  </a:lnTo>
                  <a:lnTo>
                    <a:pt x="103" y="38"/>
                  </a:lnTo>
                  <a:lnTo>
                    <a:pt x="145" y="45"/>
                  </a:lnTo>
                  <a:lnTo>
                    <a:pt x="193" y="52"/>
                  </a:lnTo>
                  <a:lnTo>
                    <a:pt x="247" y="59"/>
                  </a:lnTo>
                  <a:lnTo>
                    <a:pt x="304" y="64"/>
                  </a:lnTo>
                  <a:lnTo>
                    <a:pt x="357" y="70"/>
                  </a:lnTo>
                  <a:lnTo>
                    <a:pt x="408" y="70"/>
                  </a:lnTo>
                  <a:lnTo>
                    <a:pt x="447" y="68"/>
                  </a:lnTo>
                  <a:lnTo>
                    <a:pt x="477" y="64"/>
                  </a:lnTo>
                  <a:lnTo>
                    <a:pt x="477" y="64"/>
                  </a:lnTo>
                  <a:lnTo>
                    <a:pt x="466" y="66"/>
                  </a:lnTo>
                  <a:lnTo>
                    <a:pt x="435" y="75"/>
                  </a:lnTo>
                  <a:lnTo>
                    <a:pt x="389" y="85"/>
                  </a:lnTo>
                  <a:lnTo>
                    <a:pt x="332" y="95"/>
                  </a:lnTo>
                  <a:lnTo>
                    <a:pt x="269" y="104"/>
                  </a:lnTo>
                  <a:lnTo>
                    <a:pt x="204" y="111"/>
                  </a:lnTo>
                  <a:lnTo>
                    <a:pt x="142" y="109"/>
                  </a:lnTo>
                  <a:lnTo>
                    <a:pt x="86" y="102"/>
                  </a:lnTo>
                  <a:lnTo>
                    <a:pt x="41" y="83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8" y="45"/>
                  </a:lnTo>
                  <a:lnTo>
                    <a:pt x="5" y="37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7" y="21"/>
                  </a:lnTo>
                  <a:lnTo>
                    <a:pt x="10" y="28"/>
                  </a:lnTo>
                  <a:lnTo>
                    <a:pt x="15" y="35"/>
                  </a:lnTo>
                  <a:lnTo>
                    <a:pt x="24" y="45"/>
                  </a:lnTo>
                  <a:lnTo>
                    <a:pt x="33" y="56"/>
                  </a:lnTo>
                  <a:lnTo>
                    <a:pt x="46" y="64"/>
                  </a:lnTo>
                  <a:lnTo>
                    <a:pt x="60" y="75"/>
                  </a:lnTo>
                  <a:lnTo>
                    <a:pt x="78" y="85"/>
                  </a:lnTo>
                  <a:lnTo>
                    <a:pt x="98" y="94"/>
                  </a:lnTo>
                  <a:lnTo>
                    <a:pt x="98" y="94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7" name="Freeform 97">
              <a:extLst>
                <a:ext uri="{FF2B5EF4-FFF2-40B4-BE49-F238E27FC236}">
                  <a16:creationId xmlns:a16="http://schemas.microsoft.com/office/drawing/2014/main" id="{4F71B18A-4AD3-2013-E190-D5313F47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2322"/>
              <a:ext cx="252" cy="39"/>
            </a:xfrm>
            <a:custGeom>
              <a:avLst/>
              <a:gdLst>
                <a:gd name="T0" fmla="*/ 505 w 505"/>
                <a:gd name="T1" fmla="*/ 64 h 78"/>
                <a:gd name="T2" fmla="*/ 491 w 505"/>
                <a:gd name="T3" fmla="*/ 64 h 78"/>
                <a:gd name="T4" fmla="*/ 458 w 505"/>
                <a:gd name="T5" fmla="*/ 68 h 78"/>
                <a:gd name="T6" fmla="*/ 408 w 505"/>
                <a:gd name="T7" fmla="*/ 73 h 78"/>
                <a:gd name="T8" fmla="*/ 346 w 505"/>
                <a:gd name="T9" fmla="*/ 76 h 78"/>
                <a:gd name="T10" fmla="*/ 277 w 505"/>
                <a:gd name="T11" fmla="*/ 78 h 78"/>
                <a:gd name="T12" fmla="*/ 206 w 505"/>
                <a:gd name="T13" fmla="*/ 75 h 78"/>
                <a:gd name="T14" fmla="*/ 137 w 505"/>
                <a:gd name="T15" fmla="*/ 68 h 78"/>
                <a:gd name="T16" fmla="*/ 78 w 505"/>
                <a:gd name="T17" fmla="*/ 54 h 78"/>
                <a:gd name="T18" fmla="*/ 29 w 505"/>
                <a:gd name="T19" fmla="*/ 32 h 78"/>
                <a:gd name="T20" fmla="*/ 0 w 505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5" h="78">
                  <a:moveTo>
                    <a:pt x="505" y="64"/>
                  </a:moveTo>
                  <a:lnTo>
                    <a:pt x="491" y="64"/>
                  </a:lnTo>
                  <a:lnTo>
                    <a:pt x="458" y="68"/>
                  </a:lnTo>
                  <a:lnTo>
                    <a:pt x="408" y="73"/>
                  </a:lnTo>
                  <a:lnTo>
                    <a:pt x="346" y="76"/>
                  </a:lnTo>
                  <a:lnTo>
                    <a:pt x="277" y="78"/>
                  </a:lnTo>
                  <a:lnTo>
                    <a:pt x="206" y="75"/>
                  </a:lnTo>
                  <a:lnTo>
                    <a:pt x="137" y="68"/>
                  </a:lnTo>
                  <a:lnTo>
                    <a:pt x="78" y="54"/>
                  </a:lnTo>
                  <a:lnTo>
                    <a:pt x="29" y="3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FFEA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8" name="Freeform 98">
              <a:extLst>
                <a:ext uri="{FF2B5EF4-FFF2-40B4-BE49-F238E27FC236}">
                  <a16:creationId xmlns:a16="http://schemas.microsoft.com/office/drawing/2014/main" id="{51BFA7FF-ED18-A442-39FD-BEB1D514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373"/>
              <a:ext cx="244" cy="88"/>
            </a:xfrm>
            <a:custGeom>
              <a:avLst/>
              <a:gdLst>
                <a:gd name="T0" fmla="*/ 473 w 487"/>
                <a:gd name="T1" fmla="*/ 4 h 177"/>
                <a:gd name="T2" fmla="*/ 471 w 487"/>
                <a:gd name="T3" fmla="*/ 0 h 177"/>
                <a:gd name="T4" fmla="*/ 463 w 487"/>
                <a:gd name="T5" fmla="*/ 4 h 177"/>
                <a:gd name="T6" fmla="*/ 445 w 487"/>
                <a:gd name="T7" fmla="*/ 14 h 177"/>
                <a:gd name="T8" fmla="*/ 421 w 487"/>
                <a:gd name="T9" fmla="*/ 28 h 177"/>
                <a:gd name="T10" fmla="*/ 388 w 487"/>
                <a:gd name="T11" fmla="*/ 47 h 177"/>
                <a:gd name="T12" fmla="*/ 347 w 487"/>
                <a:gd name="T13" fmla="*/ 68 h 177"/>
                <a:gd name="T14" fmla="*/ 300 w 487"/>
                <a:gd name="T15" fmla="*/ 89 h 177"/>
                <a:gd name="T16" fmla="*/ 245 w 487"/>
                <a:gd name="T17" fmla="*/ 109 h 177"/>
                <a:gd name="T18" fmla="*/ 181 w 487"/>
                <a:gd name="T19" fmla="*/ 130 h 177"/>
                <a:gd name="T20" fmla="*/ 112 w 487"/>
                <a:gd name="T21" fmla="*/ 146 h 177"/>
                <a:gd name="T22" fmla="*/ 112 w 487"/>
                <a:gd name="T23" fmla="*/ 146 h 177"/>
                <a:gd name="T24" fmla="*/ 89 w 487"/>
                <a:gd name="T25" fmla="*/ 149 h 177"/>
                <a:gd name="T26" fmla="*/ 70 w 487"/>
                <a:gd name="T27" fmla="*/ 154 h 177"/>
                <a:gd name="T28" fmla="*/ 55 w 487"/>
                <a:gd name="T29" fmla="*/ 158 h 177"/>
                <a:gd name="T30" fmla="*/ 39 w 487"/>
                <a:gd name="T31" fmla="*/ 163 h 177"/>
                <a:gd name="T32" fmla="*/ 27 w 487"/>
                <a:gd name="T33" fmla="*/ 166 h 177"/>
                <a:gd name="T34" fmla="*/ 17 w 487"/>
                <a:gd name="T35" fmla="*/ 170 h 177"/>
                <a:gd name="T36" fmla="*/ 10 w 487"/>
                <a:gd name="T37" fmla="*/ 173 h 177"/>
                <a:gd name="T38" fmla="*/ 5 w 487"/>
                <a:gd name="T39" fmla="*/ 175 h 177"/>
                <a:gd name="T40" fmla="*/ 1 w 487"/>
                <a:gd name="T41" fmla="*/ 177 h 177"/>
                <a:gd name="T42" fmla="*/ 0 w 487"/>
                <a:gd name="T43" fmla="*/ 177 h 177"/>
                <a:gd name="T44" fmla="*/ 0 w 487"/>
                <a:gd name="T45" fmla="*/ 177 h 177"/>
                <a:gd name="T46" fmla="*/ 8 w 487"/>
                <a:gd name="T47" fmla="*/ 175 h 177"/>
                <a:gd name="T48" fmla="*/ 31 w 487"/>
                <a:gd name="T49" fmla="*/ 170 h 177"/>
                <a:gd name="T50" fmla="*/ 63 w 487"/>
                <a:gd name="T51" fmla="*/ 163 h 177"/>
                <a:gd name="T52" fmla="*/ 103 w 487"/>
                <a:gd name="T53" fmla="*/ 152 h 177"/>
                <a:gd name="T54" fmla="*/ 150 w 487"/>
                <a:gd name="T55" fmla="*/ 142 h 177"/>
                <a:gd name="T56" fmla="*/ 197 w 487"/>
                <a:gd name="T57" fmla="*/ 128 h 177"/>
                <a:gd name="T58" fmla="*/ 243 w 487"/>
                <a:gd name="T59" fmla="*/ 116 h 177"/>
                <a:gd name="T60" fmla="*/ 286 w 487"/>
                <a:gd name="T61" fmla="*/ 104 h 177"/>
                <a:gd name="T62" fmla="*/ 321 w 487"/>
                <a:gd name="T63" fmla="*/ 92 h 177"/>
                <a:gd name="T64" fmla="*/ 347 w 487"/>
                <a:gd name="T65" fmla="*/ 83 h 177"/>
                <a:gd name="T66" fmla="*/ 347 w 487"/>
                <a:gd name="T67" fmla="*/ 83 h 177"/>
                <a:gd name="T68" fmla="*/ 366 w 487"/>
                <a:gd name="T69" fmla="*/ 75 h 177"/>
                <a:gd name="T70" fmla="*/ 385 w 487"/>
                <a:gd name="T71" fmla="*/ 69 h 177"/>
                <a:gd name="T72" fmla="*/ 402 w 487"/>
                <a:gd name="T73" fmla="*/ 66 h 177"/>
                <a:gd name="T74" fmla="*/ 419 w 487"/>
                <a:gd name="T75" fmla="*/ 64 h 177"/>
                <a:gd name="T76" fmla="*/ 435 w 487"/>
                <a:gd name="T77" fmla="*/ 64 h 177"/>
                <a:gd name="T78" fmla="*/ 449 w 487"/>
                <a:gd name="T79" fmla="*/ 63 h 177"/>
                <a:gd name="T80" fmla="*/ 461 w 487"/>
                <a:gd name="T81" fmla="*/ 63 h 177"/>
                <a:gd name="T82" fmla="*/ 471 w 487"/>
                <a:gd name="T83" fmla="*/ 61 h 177"/>
                <a:gd name="T84" fmla="*/ 480 w 487"/>
                <a:gd name="T85" fmla="*/ 56 h 177"/>
                <a:gd name="T86" fmla="*/ 487 w 487"/>
                <a:gd name="T87" fmla="*/ 50 h 177"/>
                <a:gd name="T88" fmla="*/ 473 w 487"/>
                <a:gd name="T89" fmla="*/ 4 h 177"/>
                <a:gd name="T90" fmla="*/ 473 w 487"/>
                <a:gd name="T91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7" h="177">
                  <a:moveTo>
                    <a:pt x="473" y="4"/>
                  </a:moveTo>
                  <a:lnTo>
                    <a:pt x="471" y="0"/>
                  </a:lnTo>
                  <a:lnTo>
                    <a:pt x="463" y="4"/>
                  </a:lnTo>
                  <a:lnTo>
                    <a:pt x="445" y="14"/>
                  </a:lnTo>
                  <a:lnTo>
                    <a:pt x="421" y="28"/>
                  </a:lnTo>
                  <a:lnTo>
                    <a:pt x="388" y="47"/>
                  </a:lnTo>
                  <a:lnTo>
                    <a:pt x="347" y="68"/>
                  </a:lnTo>
                  <a:lnTo>
                    <a:pt x="300" y="89"/>
                  </a:lnTo>
                  <a:lnTo>
                    <a:pt x="245" y="109"/>
                  </a:lnTo>
                  <a:lnTo>
                    <a:pt x="181" y="130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89" y="149"/>
                  </a:lnTo>
                  <a:lnTo>
                    <a:pt x="70" y="154"/>
                  </a:lnTo>
                  <a:lnTo>
                    <a:pt x="55" y="158"/>
                  </a:lnTo>
                  <a:lnTo>
                    <a:pt x="39" y="163"/>
                  </a:lnTo>
                  <a:lnTo>
                    <a:pt x="27" y="166"/>
                  </a:lnTo>
                  <a:lnTo>
                    <a:pt x="17" y="170"/>
                  </a:lnTo>
                  <a:lnTo>
                    <a:pt x="10" y="173"/>
                  </a:lnTo>
                  <a:lnTo>
                    <a:pt x="5" y="175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8" y="175"/>
                  </a:lnTo>
                  <a:lnTo>
                    <a:pt x="31" y="170"/>
                  </a:lnTo>
                  <a:lnTo>
                    <a:pt x="63" y="163"/>
                  </a:lnTo>
                  <a:lnTo>
                    <a:pt x="103" y="152"/>
                  </a:lnTo>
                  <a:lnTo>
                    <a:pt x="150" y="142"/>
                  </a:lnTo>
                  <a:lnTo>
                    <a:pt x="197" y="128"/>
                  </a:lnTo>
                  <a:lnTo>
                    <a:pt x="243" y="116"/>
                  </a:lnTo>
                  <a:lnTo>
                    <a:pt x="286" y="104"/>
                  </a:lnTo>
                  <a:lnTo>
                    <a:pt x="321" y="92"/>
                  </a:lnTo>
                  <a:lnTo>
                    <a:pt x="347" y="83"/>
                  </a:lnTo>
                  <a:lnTo>
                    <a:pt x="347" y="83"/>
                  </a:lnTo>
                  <a:lnTo>
                    <a:pt x="366" y="75"/>
                  </a:lnTo>
                  <a:lnTo>
                    <a:pt x="385" y="69"/>
                  </a:lnTo>
                  <a:lnTo>
                    <a:pt x="402" y="66"/>
                  </a:lnTo>
                  <a:lnTo>
                    <a:pt x="419" y="64"/>
                  </a:lnTo>
                  <a:lnTo>
                    <a:pt x="435" y="64"/>
                  </a:lnTo>
                  <a:lnTo>
                    <a:pt x="449" y="63"/>
                  </a:lnTo>
                  <a:lnTo>
                    <a:pt x="461" y="63"/>
                  </a:lnTo>
                  <a:lnTo>
                    <a:pt x="471" y="61"/>
                  </a:lnTo>
                  <a:lnTo>
                    <a:pt x="480" y="56"/>
                  </a:lnTo>
                  <a:lnTo>
                    <a:pt x="487" y="50"/>
                  </a:lnTo>
                  <a:lnTo>
                    <a:pt x="473" y="4"/>
                  </a:lnTo>
                  <a:lnTo>
                    <a:pt x="473" y="4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9" name="Freeform 99">
              <a:extLst>
                <a:ext uri="{FF2B5EF4-FFF2-40B4-BE49-F238E27FC236}">
                  <a16:creationId xmlns:a16="http://schemas.microsoft.com/office/drawing/2014/main" id="{6705DB6B-9CCA-5F5D-34C4-7670CE446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458"/>
              <a:ext cx="266" cy="68"/>
            </a:xfrm>
            <a:custGeom>
              <a:avLst/>
              <a:gdLst>
                <a:gd name="T0" fmla="*/ 9 w 533"/>
                <a:gd name="T1" fmla="*/ 46 h 136"/>
                <a:gd name="T2" fmla="*/ 73 w 533"/>
                <a:gd name="T3" fmla="*/ 50 h 136"/>
                <a:gd name="T4" fmla="*/ 175 w 533"/>
                <a:gd name="T5" fmla="*/ 53 h 136"/>
                <a:gd name="T6" fmla="*/ 284 w 533"/>
                <a:gd name="T7" fmla="*/ 52 h 136"/>
                <a:gd name="T8" fmla="*/ 374 w 533"/>
                <a:gd name="T9" fmla="*/ 43 h 136"/>
                <a:gd name="T10" fmla="*/ 401 w 533"/>
                <a:gd name="T11" fmla="*/ 36 h 136"/>
                <a:gd name="T12" fmla="*/ 441 w 533"/>
                <a:gd name="T13" fmla="*/ 20 h 136"/>
                <a:gd name="T14" fmla="*/ 477 w 533"/>
                <a:gd name="T15" fmla="*/ 10 h 136"/>
                <a:gd name="T16" fmla="*/ 507 w 533"/>
                <a:gd name="T17" fmla="*/ 3 h 136"/>
                <a:gd name="T18" fmla="*/ 526 w 533"/>
                <a:gd name="T19" fmla="*/ 0 h 136"/>
                <a:gd name="T20" fmla="*/ 533 w 533"/>
                <a:gd name="T21" fmla="*/ 0 h 136"/>
                <a:gd name="T22" fmla="*/ 526 w 533"/>
                <a:gd name="T23" fmla="*/ 3 h 136"/>
                <a:gd name="T24" fmla="*/ 476 w 533"/>
                <a:gd name="T25" fmla="*/ 33 h 136"/>
                <a:gd name="T26" fmla="*/ 389 w 533"/>
                <a:gd name="T27" fmla="*/ 74 h 136"/>
                <a:gd name="T28" fmla="*/ 286 w 533"/>
                <a:gd name="T29" fmla="*/ 114 h 136"/>
                <a:gd name="T30" fmla="*/ 178 w 533"/>
                <a:gd name="T31" fmla="*/ 136 h 136"/>
                <a:gd name="T32" fmla="*/ 128 w 533"/>
                <a:gd name="T33" fmla="*/ 136 h 136"/>
                <a:gd name="T34" fmla="*/ 90 w 533"/>
                <a:gd name="T35" fmla="*/ 133 h 136"/>
                <a:gd name="T36" fmla="*/ 80 w 533"/>
                <a:gd name="T37" fmla="*/ 129 h 136"/>
                <a:gd name="T38" fmla="*/ 90 w 533"/>
                <a:gd name="T39" fmla="*/ 128 h 136"/>
                <a:gd name="T40" fmla="*/ 113 w 533"/>
                <a:gd name="T41" fmla="*/ 124 h 136"/>
                <a:gd name="T42" fmla="*/ 144 w 533"/>
                <a:gd name="T43" fmla="*/ 121 h 136"/>
                <a:gd name="T44" fmla="*/ 156 w 533"/>
                <a:gd name="T45" fmla="*/ 117 h 136"/>
                <a:gd name="T46" fmla="*/ 178 w 533"/>
                <a:gd name="T47" fmla="*/ 112 h 136"/>
                <a:gd name="T48" fmla="*/ 197 w 533"/>
                <a:gd name="T49" fmla="*/ 105 h 136"/>
                <a:gd name="T50" fmla="*/ 213 w 533"/>
                <a:gd name="T51" fmla="*/ 98 h 136"/>
                <a:gd name="T52" fmla="*/ 227 w 533"/>
                <a:gd name="T53" fmla="*/ 91 h 136"/>
                <a:gd name="T54" fmla="*/ 230 w 533"/>
                <a:gd name="T55" fmla="*/ 91 h 136"/>
                <a:gd name="T56" fmla="*/ 222 w 533"/>
                <a:gd name="T57" fmla="*/ 83 h 136"/>
                <a:gd name="T58" fmla="*/ 175 w 533"/>
                <a:gd name="T59" fmla="*/ 72 h 136"/>
                <a:gd name="T60" fmla="*/ 108 w 533"/>
                <a:gd name="T61" fmla="*/ 62 h 136"/>
                <a:gd name="T62" fmla="*/ 42 w 533"/>
                <a:gd name="T63" fmla="*/ 52 h 136"/>
                <a:gd name="T64" fmla="*/ 0 w 533"/>
                <a:gd name="T65" fmla="*/ 4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3" h="136">
                  <a:moveTo>
                    <a:pt x="0" y="46"/>
                  </a:moveTo>
                  <a:lnTo>
                    <a:pt x="9" y="46"/>
                  </a:lnTo>
                  <a:lnTo>
                    <a:pt x="35" y="48"/>
                  </a:lnTo>
                  <a:lnTo>
                    <a:pt x="73" y="50"/>
                  </a:lnTo>
                  <a:lnTo>
                    <a:pt x="121" y="52"/>
                  </a:lnTo>
                  <a:lnTo>
                    <a:pt x="175" y="53"/>
                  </a:lnTo>
                  <a:lnTo>
                    <a:pt x="230" y="53"/>
                  </a:lnTo>
                  <a:lnTo>
                    <a:pt x="284" y="52"/>
                  </a:lnTo>
                  <a:lnTo>
                    <a:pt x="334" y="48"/>
                  </a:lnTo>
                  <a:lnTo>
                    <a:pt x="374" y="43"/>
                  </a:lnTo>
                  <a:lnTo>
                    <a:pt x="401" y="36"/>
                  </a:lnTo>
                  <a:lnTo>
                    <a:pt x="401" y="36"/>
                  </a:lnTo>
                  <a:lnTo>
                    <a:pt x="422" y="27"/>
                  </a:lnTo>
                  <a:lnTo>
                    <a:pt x="441" y="20"/>
                  </a:lnTo>
                  <a:lnTo>
                    <a:pt x="460" y="15"/>
                  </a:lnTo>
                  <a:lnTo>
                    <a:pt x="477" y="10"/>
                  </a:lnTo>
                  <a:lnTo>
                    <a:pt x="493" y="7"/>
                  </a:lnTo>
                  <a:lnTo>
                    <a:pt x="507" y="3"/>
                  </a:lnTo>
                  <a:lnTo>
                    <a:pt x="517" y="1"/>
                  </a:lnTo>
                  <a:lnTo>
                    <a:pt x="526" y="0"/>
                  </a:lnTo>
                  <a:lnTo>
                    <a:pt x="531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526" y="3"/>
                  </a:lnTo>
                  <a:lnTo>
                    <a:pt x="505" y="15"/>
                  </a:lnTo>
                  <a:lnTo>
                    <a:pt x="476" y="33"/>
                  </a:lnTo>
                  <a:lnTo>
                    <a:pt x="436" y="52"/>
                  </a:lnTo>
                  <a:lnTo>
                    <a:pt x="389" y="74"/>
                  </a:lnTo>
                  <a:lnTo>
                    <a:pt x="339" y="95"/>
                  </a:lnTo>
                  <a:lnTo>
                    <a:pt x="286" y="114"/>
                  </a:lnTo>
                  <a:lnTo>
                    <a:pt x="230" y="129"/>
                  </a:lnTo>
                  <a:lnTo>
                    <a:pt x="178" y="136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06" y="134"/>
                  </a:lnTo>
                  <a:lnTo>
                    <a:pt x="90" y="133"/>
                  </a:lnTo>
                  <a:lnTo>
                    <a:pt x="83" y="131"/>
                  </a:lnTo>
                  <a:lnTo>
                    <a:pt x="80" y="129"/>
                  </a:lnTo>
                  <a:lnTo>
                    <a:pt x="83" y="129"/>
                  </a:lnTo>
                  <a:lnTo>
                    <a:pt x="90" y="128"/>
                  </a:lnTo>
                  <a:lnTo>
                    <a:pt x="101" y="126"/>
                  </a:lnTo>
                  <a:lnTo>
                    <a:pt x="113" y="124"/>
                  </a:lnTo>
                  <a:lnTo>
                    <a:pt x="128" y="122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56" y="117"/>
                  </a:lnTo>
                  <a:lnTo>
                    <a:pt x="166" y="115"/>
                  </a:lnTo>
                  <a:lnTo>
                    <a:pt x="178" y="112"/>
                  </a:lnTo>
                  <a:lnTo>
                    <a:pt x="187" y="109"/>
                  </a:lnTo>
                  <a:lnTo>
                    <a:pt x="197" y="105"/>
                  </a:lnTo>
                  <a:lnTo>
                    <a:pt x="206" y="100"/>
                  </a:lnTo>
                  <a:lnTo>
                    <a:pt x="213" y="98"/>
                  </a:lnTo>
                  <a:lnTo>
                    <a:pt x="220" y="95"/>
                  </a:lnTo>
                  <a:lnTo>
                    <a:pt x="227" y="91"/>
                  </a:lnTo>
                  <a:lnTo>
                    <a:pt x="230" y="91"/>
                  </a:lnTo>
                  <a:lnTo>
                    <a:pt x="230" y="91"/>
                  </a:lnTo>
                  <a:lnTo>
                    <a:pt x="234" y="88"/>
                  </a:lnTo>
                  <a:lnTo>
                    <a:pt x="222" y="83"/>
                  </a:lnTo>
                  <a:lnTo>
                    <a:pt x="203" y="77"/>
                  </a:lnTo>
                  <a:lnTo>
                    <a:pt x="175" y="72"/>
                  </a:lnTo>
                  <a:lnTo>
                    <a:pt x="142" y="67"/>
                  </a:lnTo>
                  <a:lnTo>
                    <a:pt x="108" y="62"/>
                  </a:lnTo>
                  <a:lnTo>
                    <a:pt x="73" y="57"/>
                  </a:lnTo>
                  <a:lnTo>
                    <a:pt x="42" y="52"/>
                  </a:lnTo>
                  <a:lnTo>
                    <a:pt x="16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0" name="Freeform 100">
              <a:extLst>
                <a:ext uri="{FF2B5EF4-FFF2-40B4-BE49-F238E27FC236}">
                  <a16:creationId xmlns:a16="http://schemas.microsoft.com/office/drawing/2014/main" id="{0356FF26-2A1D-1273-B690-88CE95C5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898"/>
              <a:ext cx="254" cy="197"/>
            </a:xfrm>
            <a:custGeom>
              <a:avLst/>
              <a:gdLst>
                <a:gd name="T0" fmla="*/ 443 w 508"/>
                <a:gd name="T1" fmla="*/ 143 h 394"/>
                <a:gd name="T2" fmla="*/ 479 w 508"/>
                <a:gd name="T3" fmla="*/ 114 h 394"/>
                <a:gd name="T4" fmla="*/ 505 w 508"/>
                <a:gd name="T5" fmla="*/ 57 h 394"/>
                <a:gd name="T6" fmla="*/ 508 w 508"/>
                <a:gd name="T7" fmla="*/ 0 h 394"/>
                <a:gd name="T8" fmla="*/ 501 w 508"/>
                <a:gd name="T9" fmla="*/ 19 h 394"/>
                <a:gd name="T10" fmla="*/ 481 w 508"/>
                <a:gd name="T11" fmla="*/ 55 h 394"/>
                <a:gd name="T12" fmla="*/ 446 w 508"/>
                <a:gd name="T13" fmla="*/ 78 h 394"/>
                <a:gd name="T14" fmla="*/ 425 w 508"/>
                <a:gd name="T15" fmla="*/ 78 h 394"/>
                <a:gd name="T16" fmla="*/ 417 w 508"/>
                <a:gd name="T17" fmla="*/ 76 h 394"/>
                <a:gd name="T18" fmla="*/ 410 w 508"/>
                <a:gd name="T19" fmla="*/ 79 h 394"/>
                <a:gd name="T20" fmla="*/ 398 w 508"/>
                <a:gd name="T21" fmla="*/ 88 h 394"/>
                <a:gd name="T22" fmla="*/ 373 w 508"/>
                <a:gd name="T23" fmla="*/ 112 h 394"/>
                <a:gd name="T24" fmla="*/ 334 w 508"/>
                <a:gd name="T25" fmla="*/ 154 h 394"/>
                <a:gd name="T26" fmla="*/ 289 w 508"/>
                <a:gd name="T27" fmla="*/ 183 h 394"/>
                <a:gd name="T28" fmla="*/ 258 w 508"/>
                <a:gd name="T29" fmla="*/ 185 h 394"/>
                <a:gd name="T30" fmla="*/ 228 w 508"/>
                <a:gd name="T31" fmla="*/ 207 h 394"/>
                <a:gd name="T32" fmla="*/ 189 w 508"/>
                <a:gd name="T33" fmla="*/ 249 h 394"/>
                <a:gd name="T34" fmla="*/ 130 w 508"/>
                <a:gd name="T35" fmla="*/ 252 h 394"/>
                <a:gd name="T36" fmla="*/ 99 w 508"/>
                <a:gd name="T37" fmla="*/ 233 h 394"/>
                <a:gd name="T38" fmla="*/ 88 w 508"/>
                <a:gd name="T39" fmla="*/ 240 h 394"/>
                <a:gd name="T40" fmla="*/ 74 w 508"/>
                <a:gd name="T41" fmla="*/ 257 h 394"/>
                <a:gd name="T42" fmla="*/ 49 w 508"/>
                <a:gd name="T43" fmla="*/ 268 h 394"/>
                <a:gd name="T44" fmla="*/ 42 w 508"/>
                <a:gd name="T45" fmla="*/ 266 h 394"/>
                <a:gd name="T46" fmla="*/ 28 w 508"/>
                <a:gd name="T47" fmla="*/ 259 h 394"/>
                <a:gd name="T48" fmla="*/ 12 w 508"/>
                <a:gd name="T49" fmla="*/ 252 h 394"/>
                <a:gd name="T50" fmla="*/ 2 w 508"/>
                <a:gd name="T51" fmla="*/ 249 h 394"/>
                <a:gd name="T52" fmla="*/ 0 w 508"/>
                <a:gd name="T53" fmla="*/ 295 h 394"/>
                <a:gd name="T54" fmla="*/ 11 w 508"/>
                <a:gd name="T55" fmla="*/ 373 h 394"/>
                <a:gd name="T56" fmla="*/ 55 w 508"/>
                <a:gd name="T57" fmla="*/ 383 h 394"/>
                <a:gd name="T58" fmla="*/ 93 w 508"/>
                <a:gd name="T59" fmla="*/ 344 h 394"/>
                <a:gd name="T60" fmla="*/ 125 w 508"/>
                <a:gd name="T61" fmla="*/ 349 h 394"/>
                <a:gd name="T62" fmla="*/ 161 w 508"/>
                <a:gd name="T63" fmla="*/ 349 h 394"/>
                <a:gd name="T64" fmla="*/ 211 w 508"/>
                <a:gd name="T65" fmla="*/ 264 h 394"/>
                <a:gd name="T66" fmla="*/ 216 w 508"/>
                <a:gd name="T67" fmla="*/ 266 h 394"/>
                <a:gd name="T68" fmla="*/ 235 w 508"/>
                <a:gd name="T69" fmla="*/ 283 h 394"/>
                <a:gd name="T70" fmla="*/ 273 w 508"/>
                <a:gd name="T71" fmla="*/ 259 h 394"/>
                <a:gd name="T72" fmla="*/ 311 w 508"/>
                <a:gd name="T73" fmla="*/ 188 h 394"/>
                <a:gd name="T74" fmla="*/ 330 w 508"/>
                <a:gd name="T75" fmla="*/ 166 h 394"/>
                <a:gd name="T76" fmla="*/ 346 w 508"/>
                <a:gd name="T77" fmla="*/ 171 h 394"/>
                <a:gd name="T78" fmla="*/ 354 w 508"/>
                <a:gd name="T79" fmla="*/ 181 h 394"/>
                <a:gd name="T80" fmla="*/ 356 w 508"/>
                <a:gd name="T81" fmla="*/ 183 h 394"/>
                <a:gd name="T82" fmla="*/ 370 w 508"/>
                <a:gd name="T83" fmla="*/ 179 h 394"/>
                <a:gd name="T84" fmla="*/ 392 w 508"/>
                <a:gd name="T85" fmla="*/ 171 h 394"/>
                <a:gd name="T86" fmla="*/ 420 w 508"/>
                <a:gd name="T87" fmla="*/ 15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8" h="394">
                  <a:moveTo>
                    <a:pt x="420" y="157"/>
                  </a:moveTo>
                  <a:lnTo>
                    <a:pt x="430" y="150"/>
                  </a:lnTo>
                  <a:lnTo>
                    <a:pt x="443" y="143"/>
                  </a:lnTo>
                  <a:lnTo>
                    <a:pt x="455" y="135"/>
                  </a:lnTo>
                  <a:lnTo>
                    <a:pt x="467" y="126"/>
                  </a:lnTo>
                  <a:lnTo>
                    <a:pt x="479" y="114"/>
                  </a:lnTo>
                  <a:lnTo>
                    <a:pt x="489" y="98"/>
                  </a:lnTo>
                  <a:lnTo>
                    <a:pt x="498" y="79"/>
                  </a:lnTo>
                  <a:lnTo>
                    <a:pt x="505" y="57"/>
                  </a:lnTo>
                  <a:lnTo>
                    <a:pt x="508" y="31"/>
                  </a:lnTo>
                  <a:lnTo>
                    <a:pt x="508" y="0"/>
                  </a:lnTo>
                  <a:lnTo>
                    <a:pt x="508" y="0"/>
                  </a:lnTo>
                  <a:lnTo>
                    <a:pt x="508" y="2"/>
                  </a:lnTo>
                  <a:lnTo>
                    <a:pt x="506" y="8"/>
                  </a:lnTo>
                  <a:lnTo>
                    <a:pt x="501" y="19"/>
                  </a:lnTo>
                  <a:lnTo>
                    <a:pt x="496" y="29"/>
                  </a:lnTo>
                  <a:lnTo>
                    <a:pt x="489" y="43"/>
                  </a:lnTo>
                  <a:lnTo>
                    <a:pt x="481" y="55"/>
                  </a:lnTo>
                  <a:lnTo>
                    <a:pt x="470" y="65"/>
                  </a:lnTo>
                  <a:lnTo>
                    <a:pt x="458" y="74"/>
                  </a:lnTo>
                  <a:lnTo>
                    <a:pt x="446" y="78"/>
                  </a:lnTo>
                  <a:lnTo>
                    <a:pt x="430" y="78"/>
                  </a:lnTo>
                  <a:lnTo>
                    <a:pt x="430" y="78"/>
                  </a:lnTo>
                  <a:lnTo>
                    <a:pt x="425" y="78"/>
                  </a:lnTo>
                  <a:lnTo>
                    <a:pt x="422" y="76"/>
                  </a:lnTo>
                  <a:lnTo>
                    <a:pt x="418" y="76"/>
                  </a:lnTo>
                  <a:lnTo>
                    <a:pt x="417" y="76"/>
                  </a:lnTo>
                  <a:lnTo>
                    <a:pt x="415" y="76"/>
                  </a:lnTo>
                  <a:lnTo>
                    <a:pt x="411" y="78"/>
                  </a:lnTo>
                  <a:lnTo>
                    <a:pt x="410" y="79"/>
                  </a:lnTo>
                  <a:lnTo>
                    <a:pt x="406" y="81"/>
                  </a:lnTo>
                  <a:lnTo>
                    <a:pt x="403" y="84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387" y="98"/>
                  </a:lnTo>
                  <a:lnTo>
                    <a:pt x="373" y="112"/>
                  </a:lnTo>
                  <a:lnTo>
                    <a:pt x="361" y="126"/>
                  </a:lnTo>
                  <a:lnTo>
                    <a:pt x="347" y="140"/>
                  </a:lnTo>
                  <a:lnTo>
                    <a:pt x="334" y="154"/>
                  </a:lnTo>
                  <a:lnTo>
                    <a:pt x="320" y="166"/>
                  </a:lnTo>
                  <a:lnTo>
                    <a:pt x="304" y="174"/>
                  </a:lnTo>
                  <a:lnTo>
                    <a:pt x="289" y="183"/>
                  </a:lnTo>
                  <a:lnTo>
                    <a:pt x="273" y="186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47" y="186"/>
                  </a:lnTo>
                  <a:lnTo>
                    <a:pt x="239" y="195"/>
                  </a:lnTo>
                  <a:lnTo>
                    <a:pt x="228" y="207"/>
                  </a:lnTo>
                  <a:lnTo>
                    <a:pt x="216" y="223"/>
                  </a:lnTo>
                  <a:lnTo>
                    <a:pt x="204" y="236"/>
                  </a:lnTo>
                  <a:lnTo>
                    <a:pt x="189" y="249"/>
                  </a:lnTo>
                  <a:lnTo>
                    <a:pt x="173" y="257"/>
                  </a:lnTo>
                  <a:lnTo>
                    <a:pt x="152" y="259"/>
                  </a:lnTo>
                  <a:lnTo>
                    <a:pt x="130" y="252"/>
                  </a:lnTo>
                  <a:lnTo>
                    <a:pt x="102" y="236"/>
                  </a:lnTo>
                  <a:lnTo>
                    <a:pt x="102" y="236"/>
                  </a:lnTo>
                  <a:lnTo>
                    <a:pt x="99" y="233"/>
                  </a:lnTo>
                  <a:lnTo>
                    <a:pt x="95" y="233"/>
                  </a:lnTo>
                  <a:lnTo>
                    <a:pt x="92" y="236"/>
                  </a:lnTo>
                  <a:lnTo>
                    <a:pt x="88" y="240"/>
                  </a:lnTo>
                  <a:lnTo>
                    <a:pt x="85" y="245"/>
                  </a:lnTo>
                  <a:lnTo>
                    <a:pt x="80" y="250"/>
                  </a:lnTo>
                  <a:lnTo>
                    <a:pt x="74" y="257"/>
                  </a:lnTo>
                  <a:lnTo>
                    <a:pt x="68" y="262"/>
                  </a:lnTo>
                  <a:lnTo>
                    <a:pt x="59" y="266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5" y="268"/>
                  </a:lnTo>
                  <a:lnTo>
                    <a:pt x="42" y="266"/>
                  </a:lnTo>
                  <a:lnTo>
                    <a:pt x="36" y="264"/>
                  </a:lnTo>
                  <a:lnTo>
                    <a:pt x="33" y="262"/>
                  </a:lnTo>
                  <a:lnTo>
                    <a:pt x="28" y="259"/>
                  </a:lnTo>
                  <a:lnTo>
                    <a:pt x="23" y="257"/>
                  </a:lnTo>
                  <a:lnTo>
                    <a:pt x="17" y="254"/>
                  </a:lnTo>
                  <a:lnTo>
                    <a:pt x="12" y="252"/>
                  </a:lnTo>
                  <a:lnTo>
                    <a:pt x="7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54"/>
                  </a:lnTo>
                  <a:lnTo>
                    <a:pt x="0" y="271"/>
                  </a:lnTo>
                  <a:lnTo>
                    <a:pt x="0" y="295"/>
                  </a:lnTo>
                  <a:lnTo>
                    <a:pt x="2" y="323"/>
                  </a:lnTo>
                  <a:lnTo>
                    <a:pt x="4" y="351"/>
                  </a:lnTo>
                  <a:lnTo>
                    <a:pt x="11" y="373"/>
                  </a:lnTo>
                  <a:lnTo>
                    <a:pt x="21" y="389"/>
                  </a:lnTo>
                  <a:lnTo>
                    <a:pt x="35" y="394"/>
                  </a:lnTo>
                  <a:lnTo>
                    <a:pt x="55" y="383"/>
                  </a:lnTo>
                  <a:lnTo>
                    <a:pt x="81" y="354"/>
                  </a:lnTo>
                  <a:lnTo>
                    <a:pt x="81" y="354"/>
                  </a:lnTo>
                  <a:lnTo>
                    <a:pt x="93" y="344"/>
                  </a:lnTo>
                  <a:lnTo>
                    <a:pt x="104" y="340"/>
                  </a:lnTo>
                  <a:lnTo>
                    <a:pt x="114" y="344"/>
                  </a:lnTo>
                  <a:lnTo>
                    <a:pt x="125" y="349"/>
                  </a:lnTo>
                  <a:lnTo>
                    <a:pt x="137" y="352"/>
                  </a:lnTo>
                  <a:lnTo>
                    <a:pt x="147" y="354"/>
                  </a:lnTo>
                  <a:lnTo>
                    <a:pt x="161" y="349"/>
                  </a:lnTo>
                  <a:lnTo>
                    <a:pt x="175" y="333"/>
                  </a:lnTo>
                  <a:lnTo>
                    <a:pt x="192" y="307"/>
                  </a:lnTo>
                  <a:lnTo>
                    <a:pt x="211" y="264"/>
                  </a:lnTo>
                  <a:lnTo>
                    <a:pt x="211" y="264"/>
                  </a:lnTo>
                  <a:lnTo>
                    <a:pt x="213" y="262"/>
                  </a:lnTo>
                  <a:lnTo>
                    <a:pt x="216" y="266"/>
                  </a:lnTo>
                  <a:lnTo>
                    <a:pt x="221" y="273"/>
                  </a:lnTo>
                  <a:lnTo>
                    <a:pt x="228" y="280"/>
                  </a:lnTo>
                  <a:lnTo>
                    <a:pt x="235" y="283"/>
                  </a:lnTo>
                  <a:lnTo>
                    <a:pt x="246" y="283"/>
                  </a:lnTo>
                  <a:lnTo>
                    <a:pt x="258" y="276"/>
                  </a:lnTo>
                  <a:lnTo>
                    <a:pt x="273" y="259"/>
                  </a:lnTo>
                  <a:lnTo>
                    <a:pt x="290" y="231"/>
                  </a:lnTo>
                  <a:lnTo>
                    <a:pt x="311" y="188"/>
                  </a:lnTo>
                  <a:lnTo>
                    <a:pt x="311" y="188"/>
                  </a:lnTo>
                  <a:lnTo>
                    <a:pt x="318" y="176"/>
                  </a:lnTo>
                  <a:lnTo>
                    <a:pt x="325" y="169"/>
                  </a:lnTo>
                  <a:lnTo>
                    <a:pt x="330" y="166"/>
                  </a:lnTo>
                  <a:lnTo>
                    <a:pt x="335" y="166"/>
                  </a:lnTo>
                  <a:lnTo>
                    <a:pt x="342" y="167"/>
                  </a:lnTo>
                  <a:lnTo>
                    <a:pt x="346" y="171"/>
                  </a:lnTo>
                  <a:lnTo>
                    <a:pt x="351" y="174"/>
                  </a:lnTo>
                  <a:lnTo>
                    <a:pt x="353" y="179"/>
                  </a:lnTo>
                  <a:lnTo>
                    <a:pt x="354" y="181"/>
                  </a:lnTo>
                  <a:lnTo>
                    <a:pt x="356" y="183"/>
                  </a:lnTo>
                  <a:lnTo>
                    <a:pt x="356" y="183"/>
                  </a:lnTo>
                  <a:lnTo>
                    <a:pt x="356" y="183"/>
                  </a:lnTo>
                  <a:lnTo>
                    <a:pt x="360" y="181"/>
                  </a:lnTo>
                  <a:lnTo>
                    <a:pt x="365" y="181"/>
                  </a:lnTo>
                  <a:lnTo>
                    <a:pt x="370" y="179"/>
                  </a:lnTo>
                  <a:lnTo>
                    <a:pt x="377" y="176"/>
                  </a:lnTo>
                  <a:lnTo>
                    <a:pt x="384" y="174"/>
                  </a:lnTo>
                  <a:lnTo>
                    <a:pt x="392" y="171"/>
                  </a:lnTo>
                  <a:lnTo>
                    <a:pt x="401" y="166"/>
                  </a:lnTo>
                  <a:lnTo>
                    <a:pt x="411" y="162"/>
                  </a:lnTo>
                  <a:lnTo>
                    <a:pt x="420" y="157"/>
                  </a:lnTo>
                  <a:lnTo>
                    <a:pt x="420" y="157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1" name="Freeform 101">
              <a:extLst>
                <a:ext uri="{FF2B5EF4-FFF2-40B4-BE49-F238E27FC236}">
                  <a16:creationId xmlns:a16="http://schemas.microsoft.com/office/drawing/2014/main" id="{3A720B18-D9F9-EB15-898B-74ABFE1C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911"/>
              <a:ext cx="25" cy="164"/>
            </a:xfrm>
            <a:custGeom>
              <a:avLst/>
              <a:gdLst>
                <a:gd name="T0" fmla="*/ 0 w 52"/>
                <a:gd name="T1" fmla="*/ 0 h 326"/>
                <a:gd name="T2" fmla="*/ 2 w 52"/>
                <a:gd name="T3" fmla="*/ 3 h 326"/>
                <a:gd name="T4" fmla="*/ 5 w 52"/>
                <a:gd name="T5" fmla="*/ 14 h 326"/>
                <a:gd name="T6" fmla="*/ 10 w 52"/>
                <a:gd name="T7" fmla="*/ 27 h 326"/>
                <a:gd name="T8" fmla="*/ 16 w 52"/>
                <a:gd name="T9" fmla="*/ 45 h 326"/>
                <a:gd name="T10" fmla="*/ 22 w 52"/>
                <a:gd name="T11" fmla="*/ 65 h 326"/>
                <a:gd name="T12" fmla="*/ 28 w 52"/>
                <a:gd name="T13" fmla="*/ 88 h 326"/>
                <a:gd name="T14" fmla="*/ 33 w 52"/>
                <a:gd name="T15" fmla="*/ 110 h 326"/>
                <a:gd name="T16" fmla="*/ 36 w 52"/>
                <a:gd name="T17" fmla="*/ 133 h 326"/>
                <a:gd name="T18" fmla="*/ 38 w 52"/>
                <a:gd name="T19" fmla="*/ 153 h 326"/>
                <a:gd name="T20" fmla="*/ 35 w 52"/>
                <a:gd name="T21" fmla="*/ 171 h 326"/>
                <a:gd name="T22" fmla="*/ 35 w 52"/>
                <a:gd name="T23" fmla="*/ 171 h 326"/>
                <a:gd name="T24" fmla="*/ 31 w 52"/>
                <a:gd name="T25" fmla="*/ 188 h 326"/>
                <a:gd name="T26" fmla="*/ 29 w 52"/>
                <a:gd name="T27" fmla="*/ 207 h 326"/>
                <a:gd name="T28" fmla="*/ 28 w 52"/>
                <a:gd name="T29" fmla="*/ 228 h 326"/>
                <a:gd name="T30" fmla="*/ 28 w 52"/>
                <a:gd name="T31" fmla="*/ 249 h 326"/>
                <a:gd name="T32" fmla="*/ 28 w 52"/>
                <a:gd name="T33" fmla="*/ 269 h 326"/>
                <a:gd name="T34" fmla="*/ 28 w 52"/>
                <a:gd name="T35" fmla="*/ 288 h 326"/>
                <a:gd name="T36" fmla="*/ 28 w 52"/>
                <a:gd name="T37" fmla="*/ 304 h 326"/>
                <a:gd name="T38" fmla="*/ 29 w 52"/>
                <a:gd name="T39" fmla="*/ 316 h 326"/>
                <a:gd name="T40" fmla="*/ 29 w 52"/>
                <a:gd name="T41" fmla="*/ 325 h 326"/>
                <a:gd name="T42" fmla="*/ 29 w 52"/>
                <a:gd name="T43" fmla="*/ 326 h 326"/>
                <a:gd name="T44" fmla="*/ 29 w 52"/>
                <a:gd name="T45" fmla="*/ 326 h 326"/>
                <a:gd name="T46" fmla="*/ 31 w 52"/>
                <a:gd name="T47" fmla="*/ 321 h 326"/>
                <a:gd name="T48" fmla="*/ 33 w 52"/>
                <a:gd name="T49" fmla="*/ 307 h 326"/>
                <a:gd name="T50" fmla="*/ 38 w 52"/>
                <a:gd name="T51" fmla="*/ 285 h 326"/>
                <a:gd name="T52" fmla="*/ 41 w 52"/>
                <a:gd name="T53" fmla="*/ 255 h 326"/>
                <a:gd name="T54" fmla="*/ 47 w 52"/>
                <a:gd name="T55" fmla="*/ 224 h 326"/>
                <a:gd name="T56" fmla="*/ 50 w 52"/>
                <a:gd name="T57" fmla="*/ 191 h 326"/>
                <a:gd name="T58" fmla="*/ 52 w 52"/>
                <a:gd name="T59" fmla="*/ 159 h 326"/>
                <a:gd name="T60" fmla="*/ 52 w 52"/>
                <a:gd name="T61" fmla="*/ 129 h 326"/>
                <a:gd name="T62" fmla="*/ 48 w 52"/>
                <a:gd name="T63" fmla="*/ 103 h 326"/>
                <a:gd name="T64" fmla="*/ 41 w 52"/>
                <a:gd name="T65" fmla="*/ 84 h 326"/>
                <a:gd name="T66" fmla="*/ 41 w 52"/>
                <a:gd name="T67" fmla="*/ 84 h 326"/>
                <a:gd name="T68" fmla="*/ 36 w 52"/>
                <a:gd name="T69" fmla="*/ 74 h 326"/>
                <a:gd name="T70" fmla="*/ 31 w 52"/>
                <a:gd name="T71" fmla="*/ 65 h 326"/>
                <a:gd name="T72" fmla="*/ 29 w 52"/>
                <a:gd name="T73" fmla="*/ 57 h 326"/>
                <a:gd name="T74" fmla="*/ 26 w 52"/>
                <a:gd name="T75" fmla="*/ 50 h 326"/>
                <a:gd name="T76" fmla="*/ 24 w 52"/>
                <a:gd name="T77" fmla="*/ 45 h 326"/>
                <a:gd name="T78" fmla="*/ 22 w 52"/>
                <a:gd name="T79" fmla="*/ 38 h 326"/>
                <a:gd name="T80" fmla="*/ 19 w 52"/>
                <a:gd name="T81" fmla="*/ 31 h 326"/>
                <a:gd name="T82" fmla="*/ 16 w 52"/>
                <a:gd name="T83" fmla="*/ 22 h 326"/>
                <a:gd name="T84" fmla="*/ 9 w 52"/>
                <a:gd name="T85" fmla="*/ 12 h 326"/>
                <a:gd name="T86" fmla="*/ 0 w 52"/>
                <a:gd name="T87" fmla="*/ 0 h 326"/>
                <a:gd name="T88" fmla="*/ 0 w 52"/>
                <a:gd name="T89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26">
                  <a:moveTo>
                    <a:pt x="0" y="0"/>
                  </a:moveTo>
                  <a:lnTo>
                    <a:pt x="2" y="3"/>
                  </a:lnTo>
                  <a:lnTo>
                    <a:pt x="5" y="14"/>
                  </a:lnTo>
                  <a:lnTo>
                    <a:pt x="10" y="27"/>
                  </a:lnTo>
                  <a:lnTo>
                    <a:pt x="16" y="45"/>
                  </a:lnTo>
                  <a:lnTo>
                    <a:pt x="22" y="65"/>
                  </a:lnTo>
                  <a:lnTo>
                    <a:pt x="28" y="88"/>
                  </a:lnTo>
                  <a:lnTo>
                    <a:pt x="33" y="110"/>
                  </a:lnTo>
                  <a:lnTo>
                    <a:pt x="36" y="133"/>
                  </a:lnTo>
                  <a:lnTo>
                    <a:pt x="38" y="153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1" y="188"/>
                  </a:lnTo>
                  <a:lnTo>
                    <a:pt x="29" y="207"/>
                  </a:lnTo>
                  <a:lnTo>
                    <a:pt x="28" y="228"/>
                  </a:lnTo>
                  <a:lnTo>
                    <a:pt x="28" y="249"/>
                  </a:lnTo>
                  <a:lnTo>
                    <a:pt x="28" y="269"/>
                  </a:lnTo>
                  <a:lnTo>
                    <a:pt x="28" y="288"/>
                  </a:lnTo>
                  <a:lnTo>
                    <a:pt x="28" y="304"/>
                  </a:lnTo>
                  <a:lnTo>
                    <a:pt x="29" y="316"/>
                  </a:lnTo>
                  <a:lnTo>
                    <a:pt x="29" y="325"/>
                  </a:lnTo>
                  <a:lnTo>
                    <a:pt x="29" y="326"/>
                  </a:lnTo>
                  <a:lnTo>
                    <a:pt x="29" y="326"/>
                  </a:lnTo>
                  <a:lnTo>
                    <a:pt x="31" y="321"/>
                  </a:lnTo>
                  <a:lnTo>
                    <a:pt x="33" y="307"/>
                  </a:lnTo>
                  <a:lnTo>
                    <a:pt x="38" y="285"/>
                  </a:lnTo>
                  <a:lnTo>
                    <a:pt x="41" y="255"/>
                  </a:lnTo>
                  <a:lnTo>
                    <a:pt x="47" y="224"/>
                  </a:lnTo>
                  <a:lnTo>
                    <a:pt x="50" y="191"/>
                  </a:lnTo>
                  <a:lnTo>
                    <a:pt x="52" y="159"/>
                  </a:lnTo>
                  <a:lnTo>
                    <a:pt x="52" y="129"/>
                  </a:lnTo>
                  <a:lnTo>
                    <a:pt x="48" y="103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36" y="74"/>
                  </a:lnTo>
                  <a:lnTo>
                    <a:pt x="31" y="65"/>
                  </a:lnTo>
                  <a:lnTo>
                    <a:pt x="29" y="57"/>
                  </a:lnTo>
                  <a:lnTo>
                    <a:pt x="26" y="50"/>
                  </a:lnTo>
                  <a:lnTo>
                    <a:pt x="24" y="45"/>
                  </a:lnTo>
                  <a:lnTo>
                    <a:pt x="22" y="38"/>
                  </a:lnTo>
                  <a:lnTo>
                    <a:pt x="19" y="31"/>
                  </a:lnTo>
                  <a:lnTo>
                    <a:pt x="16" y="22"/>
                  </a:lnTo>
                  <a:lnTo>
                    <a:pt x="9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2" name="Freeform 102">
              <a:extLst>
                <a:ext uri="{FF2B5EF4-FFF2-40B4-BE49-F238E27FC236}">
                  <a16:creationId xmlns:a16="http://schemas.microsoft.com/office/drawing/2014/main" id="{DFA58151-25E0-8E20-DB0D-BDAA6D50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72"/>
              <a:ext cx="27" cy="173"/>
            </a:xfrm>
            <a:custGeom>
              <a:avLst/>
              <a:gdLst>
                <a:gd name="T0" fmla="*/ 35 w 56"/>
                <a:gd name="T1" fmla="*/ 0 h 348"/>
                <a:gd name="T2" fmla="*/ 35 w 56"/>
                <a:gd name="T3" fmla="*/ 5 h 348"/>
                <a:gd name="T4" fmla="*/ 33 w 56"/>
                <a:gd name="T5" fmla="*/ 21 h 348"/>
                <a:gd name="T6" fmla="*/ 33 w 56"/>
                <a:gd name="T7" fmla="*/ 43 h 348"/>
                <a:gd name="T8" fmla="*/ 31 w 56"/>
                <a:gd name="T9" fmla="*/ 71 h 348"/>
                <a:gd name="T10" fmla="*/ 31 w 56"/>
                <a:gd name="T11" fmla="*/ 104 h 348"/>
                <a:gd name="T12" fmla="*/ 30 w 56"/>
                <a:gd name="T13" fmla="*/ 137 h 348"/>
                <a:gd name="T14" fmla="*/ 28 w 56"/>
                <a:gd name="T15" fmla="*/ 168 h 348"/>
                <a:gd name="T16" fmla="*/ 28 w 56"/>
                <a:gd name="T17" fmla="*/ 197 h 348"/>
                <a:gd name="T18" fmla="*/ 28 w 56"/>
                <a:gd name="T19" fmla="*/ 220 h 348"/>
                <a:gd name="T20" fmla="*/ 28 w 56"/>
                <a:gd name="T21" fmla="*/ 237 h 348"/>
                <a:gd name="T22" fmla="*/ 28 w 56"/>
                <a:gd name="T23" fmla="*/ 237 h 348"/>
                <a:gd name="T24" fmla="*/ 28 w 56"/>
                <a:gd name="T25" fmla="*/ 249 h 348"/>
                <a:gd name="T26" fmla="*/ 26 w 56"/>
                <a:gd name="T27" fmla="*/ 263 h 348"/>
                <a:gd name="T28" fmla="*/ 23 w 56"/>
                <a:gd name="T29" fmla="*/ 278 h 348"/>
                <a:gd name="T30" fmla="*/ 19 w 56"/>
                <a:gd name="T31" fmla="*/ 292 h 348"/>
                <a:gd name="T32" fmla="*/ 14 w 56"/>
                <a:gd name="T33" fmla="*/ 306 h 348"/>
                <a:gd name="T34" fmla="*/ 11 w 56"/>
                <a:gd name="T35" fmla="*/ 320 h 348"/>
                <a:gd name="T36" fmla="*/ 7 w 56"/>
                <a:gd name="T37" fmla="*/ 330 h 348"/>
                <a:gd name="T38" fmla="*/ 4 w 56"/>
                <a:gd name="T39" fmla="*/ 339 h 348"/>
                <a:gd name="T40" fmla="*/ 2 w 56"/>
                <a:gd name="T41" fmla="*/ 346 h 348"/>
                <a:gd name="T42" fmla="*/ 0 w 56"/>
                <a:gd name="T43" fmla="*/ 348 h 348"/>
                <a:gd name="T44" fmla="*/ 0 w 56"/>
                <a:gd name="T45" fmla="*/ 348 h 348"/>
                <a:gd name="T46" fmla="*/ 2 w 56"/>
                <a:gd name="T47" fmla="*/ 346 h 348"/>
                <a:gd name="T48" fmla="*/ 4 w 56"/>
                <a:gd name="T49" fmla="*/ 341 h 348"/>
                <a:gd name="T50" fmla="*/ 9 w 56"/>
                <a:gd name="T51" fmla="*/ 332 h 348"/>
                <a:gd name="T52" fmla="*/ 14 w 56"/>
                <a:gd name="T53" fmla="*/ 323 h 348"/>
                <a:gd name="T54" fmla="*/ 21 w 56"/>
                <a:gd name="T55" fmla="*/ 311 h 348"/>
                <a:gd name="T56" fmla="*/ 28 w 56"/>
                <a:gd name="T57" fmla="*/ 299 h 348"/>
                <a:gd name="T58" fmla="*/ 35 w 56"/>
                <a:gd name="T59" fmla="*/ 285 h 348"/>
                <a:gd name="T60" fmla="*/ 42 w 56"/>
                <a:gd name="T61" fmla="*/ 273 h 348"/>
                <a:gd name="T62" fmla="*/ 47 w 56"/>
                <a:gd name="T63" fmla="*/ 261 h 348"/>
                <a:gd name="T64" fmla="*/ 52 w 56"/>
                <a:gd name="T65" fmla="*/ 251 h 348"/>
                <a:gd name="T66" fmla="*/ 52 w 56"/>
                <a:gd name="T67" fmla="*/ 251 h 348"/>
                <a:gd name="T68" fmla="*/ 56 w 56"/>
                <a:gd name="T69" fmla="*/ 237 h 348"/>
                <a:gd name="T70" fmla="*/ 56 w 56"/>
                <a:gd name="T71" fmla="*/ 216 h 348"/>
                <a:gd name="T72" fmla="*/ 56 w 56"/>
                <a:gd name="T73" fmla="*/ 189 h 348"/>
                <a:gd name="T74" fmla="*/ 54 w 56"/>
                <a:gd name="T75" fmla="*/ 157 h 348"/>
                <a:gd name="T76" fmla="*/ 52 w 56"/>
                <a:gd name="T77" fmla="*/ 125 h 348"/>
                <a:gd name="T78" fmla="*/ 49 w 56"/>
                <a:gd name="T79" fmla="*/ 92 h 348"/>
                <a:gd name="T80" fmla="*/ 45 w 56"/>
                <a:gd name="T81" fmla="*/ 62 h 348"/>
                <a:gd name="T82" fmla="*/ 42 w 56"/>
                <a:gd name="T83" fmla="*/ 35 h 348"/>
                <a:gd name="T84" fmla="*/ 38 w 56"/>
                <a:gd name="T85" fmla="*/ 14 h 348"/>
                <a:gd name="T86" fmla="*/ 35 w 56"/>
                <a:gd name="T87" fmla="*/ 0 h 348"/>
                <a:gd name="T88" fmla="*/ 35 w 56"/>
                <a:gd name="T8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348">
                  <a:moveTo>
                    <a:pt x="35" y="0"/>
                  </a:moveTo>
                  <a:lnTo>
                    <a:pt x="35" y="5"/>
                  </a:lnTo>
                  <a:lnTo>
                    <a:pt x="33" y="21"/>
                  </a:lnTo>
                  <a:lnTo>
                    <a:pt x="33" y="43"/>
                  </a:lnTo>
                  <a:lnTo>
                    <a:pt x="31" y="71"/>
                  </a:lnTo>
                  <a:lnTo>
                    <a:pt x="31" y="104"/>
                  </a:lnTo>
                  <a:lnTo>
                    <a:pt x="30" y="137"/>
                  </a:lnTo>
                  <a:lnTo>
                    <a:pt x="28" y="168"/>
                  </a:lnTo>
                  <a:lnTo>
                    <a:pt x="28" y="197"/>
                  </a:lnTo>
                  <a:lnTo>
                    <a:pt x="28" y="220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49"/>
                  </a:lnTo>
                  <a:lnTo>
                    <a:pt x="26" y="263"/>
                  </a:lnTo>
                  <a:lnTo>
                    <a:pt x="23" y="278"/>
                  </a:lnTo>
                  <a:lnTo>
                    <a:pt x="19" y="292"/>
                  </a:lnTo>
                  <a:lnTo>
                    <a:pt x="14" y="306"/>
                  </a:lnTo>
                  <a:lnTo>
                    <a:pt x="11" y="320"/>
                  </a:lnTo>
                  <a:lnTo>
                    <a:pt x="7" y="330"/>
                  </a:lnTo>
                  <a:lnTo>
                    <a:pt x="4" y="339"/>
                  </a:lnTo>
                  <a:lnTo>
                    <a:pt x="2" y="34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2" y="346"/>
                  </a:lnTo>
                  <a:lnTo>
                    <a:pt x="4" y="341"/>
                  </a:lnTo>
                  <a:lnTo>
                    <a:pt x="9" y="332"/>
                  </a:lnTo>
                  <a:lnTo>
                    <a:pt x="14" y="323"/>
                  </a:lnTo>
                  <a:lnTo>
                    <a:pt x="21" y="311"/>
                  </a:lnTo>
                  <a:lnTo>
                    <a:pt x="28" y="299"/>
                  </a:lnTo>
                  <a:lnTo>
                    <a:pt x="35" y="285"/>
                  </a:lnTo>
                  <a:lnTo>
                    <a:pt x="42" y="273"/>
                  </a:lnTo>
                  <a:lnTo>
                    <a:pt x="47" y="261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6" y="237"/>
                  </a:lnTo>
                  <a:lnTo>
                    <a:pt x="56" y="216"/>
                  </a:lnTo>
                  <a:lnTo>
                    <a:pt x="56" y="189"/>
                  </a:lnTo>
                  <a:lnTo>
                    <a:pt x="54" y="157"/>
                  </a:lnTo>
                  <a:lnTo>
                    <a:pt x="52" y="125"/>
                  </a:lnTo>
                  <a:lnTo>
                    <a:pt x="49" y="92"/>
                  </a:lnTo>
                  <a:lnTo>
                    <a:pt x="45" y="62"/>
                  </a:lnTo>
                  <a:lnTo>
                    <a:pt x="42" y="35"/>
                  </a:lnTo>
                  <a:lnTo>
                    <a:pt x="38" y="14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3" name="Freeform 103">
              <a:extLst>
                <a:ext uri="{FF2B5EF4-FFF2-40B4-BE49-F238E27FC236}">
                  <a16:creationId xmlns:a16="http://schemas.microsoft.com/office/drawing/2014/main" id="{4C5044FA-A661-E76F-C2C7-0B980E7C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826"/>
              <a:ext cx="44" cy="172"/>
            </a:xfrm>
            <a:custGeom>
              <a:avLst/>
              <a:gdLst>
                <a:gd name="T0" fmla="*/ 73 w 88"/>
                <a:gd name="T1" fmla="*/ 100 h 343"/>
                <a:gd name="T2" fmla="*/ 71 w 88"/>
                <a:gd name="T3" fmla="*/ 88 h 343"/>
                <a:gd name="T4" fmla="*/ 71 w 88"/>
                <a:gd name="T5" fmla="*/ 76 h 343"/>
                <a:gd name="T6" fmla="*/ 71 w 88"/>
                <a:gd name="T7" fmla="*/ 64 h 343"/>
                <a:gd name="T8" fmla="*/ 69 w 88"/>
                <a:gd name="T9" fmla="*/ 52 h 343"/>
                <a:gd name="T10" fmla="*/ 69 w 88"/>
                <a:gd name="T11" fmla="*/ 41 h 343"/>
                <a:gd name="T12" fmla="*/ 69 w 88"/>
                <a:gd name="T13" fmla="*/ 33 h 343"/>
                <a:gd name="T14" fmla="*/ 69 w 88"/>
                <a:gd name="T15" fmla="*/ 22 h 343"/>
                <a:gd name="T16" fmla="*/ 67 w 88"/>
                <a:gd name="T17" fmla="*/ 14 h 343"/>
                <a:gd name="T18" fmla="*/ 66 w 88"/>
                <a:gd name="T19" fmla="*/ 7 h 343"/>
                <a:gd name="T20" fmla="*/ 62 w 88"/>
                <a:gd name="T21" fmla="*/ 0 h 343"/>
                <a:gd name="T22" fmla="*/ 62 w 88"/>
                <a:gd name="T23" fmla="*/ 0 h 343"/>
                <a:gd name="T24" fmla="*/ 62 w 88"/>
                <a:gd name="T25" fmla="*/ 7 h 343"/>
                <a:gd name="T26" fmla="*/ 62 w 88"/>
                <a:gd name="T27" fmla="*/ 26 h 343"/>
                <a:gd name="T28" fmla="*/ 62 w 88"/>
                <a:gd name="T29" fmla="*/ 52 h 343"/>
                <a:gd name="T30" fmla="*/ 62 w 88"/>
                <a:gd name="T31" fmla="*/ 84 h 343"/>
                <a:gd name="T32" fmla="*/ 62 w 88"/>
                <a:gd name="T33" fmla="*/ 121 h 343"/>
                <a:gd name="T34" fmla="*/ 62 w 88"/>
                <a:gd name="T35" fmla="*/ 157 h 343"/>
                <a:gd name="T36" fmla="*/ 61 w 88"/>
                <a:gd name="T37" fmla="*/ 193 h 343"/>
                <a:gd name="T38" fmla="*/ 59 w 88"/>
                <a:gd name="T39" fmla="*/ 224 h 343"/>
                <a:gd name="T40" fmla="*/ 55 w 88"/>
                <a:gd name="T41" fmla="*/ 248 h 343"/>
                <a:gd name="T42" fmla="*/ 52 w 88"/>
                <a:gd name="T43" fmla="*/ 264 h 343"/>
                <a:gd name="T44" fmla="*/ 52 w 88"/>
                <a:gd name="T45" fmla="*/ 264 h 343"/>
                <a:gd name="T46" fmla="*/ 47 w 88"/>
                <a:gd name="T47" fmla="*/ 273 h 343"/>
                <a:gd name="T48" fmla="*/ 42 w 88"/>
                <a:gd name="T49" fmla="*/ 285 h 343"/>
                <a:gd name="T50" fmla="*/ 35 w 88"/>
                <a:gd name="T51" fmla="*/ 295 h 343"/>
                <a:gd name="T52" fmla="*/ 28 w 88"/>
                <a:gd name="T53" fmla="*/ 305 h 343"/>
                <a:gd name="T54" fmla="*/ 21 w 88"/>
                <a:gd name="T55" fmla="*/ 316 h 343"/>
                <a:gd name="T56" fmla="*/ 14 w 88"/>
                <a:gd name="T57" fmla="*/ 324 h 343"/>
                <a:gd name="T58" fmla="*/ 9 w 88"/>
                <a:gd name="T59" fmla="*/ 333 h 343"/>
                <a:gd name="T60" fmla="*/ 5 w 88"/>
                <a:gd name="T61" fmla="*/ 338 h 343"/>
                <a:gd name="T62" fmla="*/ 2 w 88"/>
                <a:gd name="T63" fmla="*/ 342 h 343"/>
                <a:gd name="T64" fmla="*/ 0 w 88"/>
                <a:gd name="T65" fmla="*/ 343 h 343"/>
                <a:gd name="T66" fmla="*/ 0 w 88"/>
                <a:gd name="T67" fmla="*/ 343 h 343"/>
                <a:gd name="T68" fmla="*/ 2 w 88"/>
                <a:gd name="T69" fmla="*/ 342 h 343"/>
                <a:gd name="T70" fmla="*/ 7 w 88"/>
                <a:gd name="T71" fmla="*/ 338 h 343"/>
                <a:gd name="T72" fmla="*/ 16 w 88"/>
                <a:gd name="T73" fmla="*/ 331 h 343"/>
                <a:gd name="T74" fmla="*/ 24 w 88"/>
                <a:gd name="T75" fmla="*/ 321 h 343"/>
                <a:gd name="T76" fmla="*/ 36 w 88"/>
                <a:gd name="T77" fmla="*/ 311 h 343"/>
                <a:gd name="T78" fmla="*/ 47 w 88"/>
                <a:gd name="T79" fmla="*/ 297 h 343"/>
                <a:gd name="T80" fmla="*/ 59 w 88"/>
                <a:gd name="T81" fmla="*/ 280 h 343"/>
                <a:gd name="T82" fmla="*/ 69 w 88"/>
                <a:gd name="T83" fmla="*/ 262 h 343"/>
                <a:gd name="T84" fmla="*/ 78 w 88"/>
                <a:gd name="T85" fmla="*/ 243 h 343"/>
                <a:gd name="T86" fmla="*/ 86 w 88"/>
                <a:gd name="T87" fmla="*/ 223 h 343"/>
                <a:gd name="T88" fmla="*/ 86 w 88"/>
                <a:gd name="T89" fmla="*/ 223 h 343"/>
                <a:gd name="T90" fmla="*/ 88 w 88"/>
                <a:gd name="T91" fmla="*/ 212 h 343"/>
                <a:gd name="T92" fmla="*/ 88 w 88"/>
                <a:gd name="T93" fmla="*/ 200 h 343"/>
                <a:gd name="T94" fmla="*/ 88 w 88"/>
                <a:gd name="T95" fmla="*/ 188 h 343"/>
                <a:gd name="T96" fmla="*/ 86 w 88"/>
                <a:gd name="T97" fmla="*/ 176 h 343"/>
                <a:gd name="T98" fmla="*/ 85 w 88"/>
                <a:gd name="T99" fmla="*/ 164 h 343"/>
                <a:gd name="T100" fmla="*/ 83 w 88"/>
                <a:gd name="T101" fmla="*/ 152 h 343"/>
                <a:gd name="T102" fmla="*/ 80 w 88"/>
                <a:gd name="T103" fmla="*/ 138 h 343"/>
                <a:gd name="T104" fmla="*/ 76 w 88"/>
                <a:gd name="T105" fmla="*/ 126 h 343"/>
                <a:gd name="T106" fmla="*/ 74 w 88"/>
                <a:gd name="T107" fmla="*/ 112 h 343"/>
                <a:gd name="T108" fmla="*/ 73 w 88"/>
                <a:gd name="T109" fmla="*/ 100 h 343"/>
                <a:gd name="T110" fmla="*/ 73 w 88"/>
                <a:gd name="T111" fmla="*/ 10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343">
                  <a:moveTo>
                    <a:pt x="73" y="100"/>
                  </a:moveTo>
                  <a:lnTo>
                    <a:pt x="71" y="88"/>
                  </a:lnTo>
                  <a:lnTo>
                    <a:pt x="71" y="76"/>
                  </a:lnTo>
                  <a:lnTo>
                    <a:pt x="71" y="64"/>
                  </a:lnTo>
                  <a:lnTo>
                    <a:pt x="69" y="52"/>
                  </a:lnTo>
                  <a:lnTo>
                    <a:pt x="69" y="41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67" y="14"/>
                  </a:lnTo>
                  <a:lnTo>
                    <a:pt x="66" y="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7"/>
                  </a:lnTo>
                  <a:lnTo>
                    <a:pt x="62" y="26"/>
                  </a:lnTo>
                  <a:lnTo>
                    <a:pt x="62" y="52"/>
                  </a:lnTo>
                  <a:lnTo>
                    <a:pt x="62" y="84"/>
                  </a:lnTo>
                  <a:lnTo>
                    <a:pt x="62" y="121"/>
                  </a:lnTo>
                  <a:lnTo>
                    <a:pt x="62" y="157"/>
                  </a:lnTo>
                  <a:lnTo>
                    <a:pt x="61" y="193"/>
                  </a:lnTo>
                  <a:lnTo>
                    <a:pt x="59" y="224"/>
                  </a:lnTo>
                  <a:lnTo>
                    <a:pt x="55" y="248"/>
                  </a:lnTo>
                  <a:lnTo>
                    <a:pt x="52" y="264"/>
                  </a:lnTo>
                  <a:lnTo>
                    <a:pt x="52" y="264"/>
                  </a:lnTo>
                  <a:lnTo>
                    <a:pt x="47" y="273"/>
                  </a:lnTo>
                  <a:lnTo>
                    <a:pt x="42" y="285"/>
                  </a:lnTo>
                  <a:lnTo>
                    <a:pt x="35" y="295"/>
                  </a:lnTo>
                  <a:lnTo>
                    <a:pt x="28" y="305"/>
                  </a:lnTo>
                  <a:lnTo>
                    <a:pt x="21" y="316"/>
                  </a:lnTo>
                  <a:lnTo>
                    <a:pt x="14" y="324"/>
                  </a:lnTo>
                  <a:lnTo>
                    <a:pt x="9" y="333"/>
                  </a:lnTo>
                  <a:lnTo>
                    <a:pt x="5" y="338"/>
                  </a:lnTo>
                  <a:lnTo>
                    <a:pt x="2" y="342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2" y="342"/>
                  </a:lnTo>
                  <a:lnTo>
                    <a:pt x="7" y="338"/>
                  </a:lnTo>
                  <a:lnTo>
                    <a:pt x="16" y="331"/>
                  </a:lnTo>
                  <a:lnTo>
                    <a:pt x="24" y="321"/>
                  </a:lnTo>
                  <a:lnTo>
                    <a:pt x="36" y="311"/>
                  </a:lnTo>
                  <a:lnTo>
                    <a:pt x="47" y="297"/>
                  </a:lnTo>
                  <a:lnTo>
                    <a:pt x="59" y="280"/>
                  </a:lnTo>
                  <a:lnTo>
                    <a:pt x="69" y="262"/>
                  </a:lnTo>
                  <a:lnTo>
                    <a:pt x="78" y="243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88" y="212"/>
                  </a:lnTo>
                  <a:lnTo>
                    <a:pt x="88" y="200"/>
                  </a:lnTo>
                  <a:lnTo>
                    <a:pt x="88" y="188"/>
                  </a:lnTo>
                  <a:lnTo>
                    <a:pt x="86" y="176"/>
                  </a:lnTo>
                  <a:lnTo>
                    <a:pt x="85" y="164"/>
                  </a:lnTo>
                  <a:lnTo>
                    <a:pt x="83" y="152"/>
                  </a:lnTo>
                  <a:lnTo>
                    <a:pt x="80" y="138"/>
                  </a:lnTo>
                  <a:lnTo>
                    <a:pt x="76" y="126"/>
                  </a:lnTo>
                  <a:lnTo>
                    <a:pt x="74" y="112"/>
                  </a:lnTo>
                  <a:lnTo>
                    <a:pt x="73" y="100"/>
                  </a:lnTo>
                  <a:lnTo>
                    <a:pt x="73" y="10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4" name="Freeform 104">
              <a:extLst>
                <a:ext uri="{FF2B5EF4-FFF2-40B4-BE49-F238E27FC236}">
                  <a16:creationId xmlns:a16="http://schemas.microsoft.com/office/drawing/2014/main" id="{79D91EBB-33DC-8E0C-EAF8-369A858F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911"/>
              <a:ext cx="19" cy="164"/>
            </a:xfrm>
            <a:custGeom>
              <a:avLst/>
              <a:gdLst>
                <a:gd name="T0" fmla="*/ 0 w 38"/>
                <a:gd name="T1" fmla="*/ 0 h 326"/>
                <a:gd name="T2" fmla="*/ 2 w 38"/>
                <a:gd name="T3" fmla="*/ 3 h 326"/>
                <a:gd name="T4" fmla="*/ 5 w 38"/>
                <a:gd name="T5" fmla="*/ 14 h 326"/>
                <a:gd name="T6" fmla="*/ 10 w 38"/>
                <a:gd name="T7" fmla="*/ 27 h 326"/>
                <a:gd name="T8" fmla="*/ 16 w 38"/>
                <a:gd name="T9" fmla="*/ 45 h 326"/>
                <a:gd name="T10" fmla="*/ 22 w 38"/>
                <a:gd name="T11" fmla="*/ 65 h 326"/>
                <a:gd name="T12" fmla="*/ 28 w 38"/>
                <a:gd name="T13" fmla="*/ 88 h 326"/>
                <a:gd name="T14" fmla="*/ 33 w 38"/>
                <a:gd name="T15" fmla="*/ 110 h 326"/>
                <a:gd name="T16" fmla="*/ 36 w 38"/>
                <a:gd name="T17" fmla="*/ 133 h 326"/>
                <a:gd name="T18" fmla="*/ 38 w 38"/>
                <a:gd name="T19" fmla="*/ 153 h 326"/>
                <a:gd name="T20" fmla="*/ 35 w 38"/>
                <a:gd name="T21" fmla="*/ 171 h 326"/>
                <a:gd name="T22" fmla="*/ 35 w 38"/>
                <a:gd name="T23" fmla="*/ 171 h 326"/>
                <a:gd name="T24" fmla="*/ 31 w 38"/>
                <a:gd name="T25" fmla="*/ 188 h 326"/>
                <a:gd name="T26" fmla="*/ 29 w 38"/>
                <a:gd name="T27" fmla="*/ 207 h 326"/>
                <a:gd name="T28" fmla="*/ 28 w 38"/>
                <a:gd name="T29" fmla="*/ 228 h 326"/>
                <a:gd name="T30" fmla="*/ 28 w 38"/>
                <a:gd name="T31" fmla="*/ 249 h 326"/>
                <a:gd name="T32" fmla="*/ 28 w 38"/>
                <a:gd name="T33" fmla="*/ 269 h 326"/>
                <a:gd name="T34" fmla="*/ 28 w 38"/>
                <a:gd name="T35" fmla="*/ 288 h 326"/>
                <a:gd name="T36" fmla="*/ 28 w 38"/>
                <a:gd name="T37" fmla="*/ 304 h 326"/>
                <a:gd name="T38" fmla="*/ 29 w 38"/>
                <a:gd name="T39" fmla="*/ 316 h 326"/>
                <a:gd name="T40" fmla="*/ 29 w 38"/>
                <a:gd name="T41" fmla="*/ 325 h 326"/>
                <a:gd name="T42" fmla="*/ 29 w 38"/>
                <a:gd name="T43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326">
                  <a:moveTo>
                    <a:pt x="0" y="0"/>
                  </a:moveTo>
                  <a:lnTo>
                    <a:pt x="2" y="3"/>
                  </a:lnTo>
                  <a:lnTo>
                    <a:pt x="5" y="14"/>
                  </a:lnTo>
                  <a:lnTo>
                    <a:pt x="10" y="27"/>
                  </a:lnTo>
                  <a:lnTo>
                    <a:pt x="16" y="45"/>
                  </a:lnTo>
                  <a:lnTo>
                    <a:pt x="22" y="65"/>
                  </a:lnTo>
                  <a:lnTo>
                    <a:pt x="28" y="88"/>
                  </a:lnTo>
                  <a:lnTo>
                    <a:pt x="33" y="110"/>
                  </a:lnTo>
                  <a:lnTo>
                    <a:pt x="36" y="133"/>
                  </a:lnTo>
                  <a:lnTo>
                    <a:pt x="38" y="153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1" y="188"/>
                  </a:lnTo>
                  <a:lnTo>
                    <a:pt x="29" y="207"/>
                  </a:lnTo>
                  <a:lnTo>
                    <a:pt x="28" y="228"/>
                  </a:lnTo>
                  <a:lnTo>
                    <a:pt x="28" y="249"/>
                  </a:lnTo>
                  <a:lnTo>
                    <a:pt x="28" y="269"/>
                  </a:lnTo>
                  <a:lnTo>
                    <a:pt x="28" y="288"/>
                  </a:lnTo>
                  <a:lnTo>
                    <a:pt x="28" y="304"/>
                  </a:lnTo>
                  <a:lnTo>
                    <a:pt x="29" y="316"/>
                  </a:lnTo>
                  <a:lnTo>
                    <a:pt x="29" y="325"/>
                  </a:lnTo>
                  <a:lnTo>
                    <a:pt x="29" y="326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5" name="Freeform 105">
              <a:extLst>
                <a:ext uri="{FF2B5EF4-FFF2-40B4-BE49-F238E27FC236}">
                  <a16:creationId xmlns:a16="http://schemas.microsoft.com/office/drawing/2014/main" id="{1CCED83D-54C4-6384-C54E-D68896B94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72"/>
              <a:ext cx="17" cy="173"/>
            </a:xfrm>
            <a:custGeom>
              <a:avLst/>
              <a:gdLst>
                <a:gd name="T0" fmla="*/ 35 w 35"/>
                <a:gd name="T1" fmla="*/ 0 h 348"/>
                <a:gd name="T2" fmla="*/ 35 w 35"/>
                <a:gd name="T3" fmla="*/ 5 h 348"/>
                <a:gd name="T4" fmla="*/ 33 w 35"/>
                <a:gd name="T5" fmla="*/ 21 h 348"/>
                <a:gd name="T6" fmla="*/ 33 w 35"/>
                <a:gd name="T7" fmla="*/ 43 h 348"/>
                <a:gd name="T8" fmla="*/ 31 w 35"/>
                <a:gd name="T9" fmla="*/ 71 h 348"/>
                <a:gd name="T10" fmla="*/ 31 w 35"/>
                <a:gd name="T11" fmla="*/ 104 h 348"/>
                <a:gd name="T12" fmla="*/ 30 w 35"/>
                <a:gd name="T13" fmla="*/ 137 h 348"/>
                <a:gd name="T14" fmla="*/ 28 w 35"/>
                <a:gd name="T15" fmla="*/ 168 h 348"/>
                <a:gd name="T16" fmla="*/ 28 w 35"/>
                <a:gd name="T17" fmla="*/ 197 h 348"/>
                <a:gd name="T18" fmla="*/ 28 w 35"/>
                <a:gd name="T19" fmla="*/ 220 h 348"/>
                <a:gd name="T20" fmla="*/ 28 w 35"/>
                <a:gd name="T21" fmla="*/ 237 h 348"/>
                <a:gd name="T22" fmla="*/ 28 w 35"/>
                <a:gd name="T23" fmla="*/ 237 h 348"/>
                <a:gd name="T24" fmla="*/ 28 w 35"/>
                <a:gd name="T25" fmla="*/ 249 h 348"/>
                <a:gd name="T26" fmla="*/ 26 w 35"/>
                <a:gd name="T27" fmla="*/ 263 h 348"/>
                <a:gd name="T28" fmla="*/ 23 w 35"/>
                <a:gd name="T29" fmla="*/ 278 h 348"/>
                <a:gd name="T30" fmla="*/ 19 w 35"/>
                <a:gd name="T31" fmla="*/ 292 h 348"/>
                <a:gd name="T32" fmla="*/ 14 w 35"/>
                <a:gd name="T33" fmla="*/ 306 h 348"/>
                <a:gd name="T34" fmla="*/ 11 w 35"/>
                <a:gd name="T35" fmla="*/ 320 h 348"/>
                <a:gd name="T36" fmla="*/ 7 w 35"/>
                <a:gd name="T37" fmla="*/ 330 h 348"/>
                <a:gd name="T38" fmla="*/ 4 w 35"/>
                <a:gd name="T39" fmla="*/ 339 h 348"/>
                <a:gd name="T40" fmla="*/ 2 w 35"/>
                <a:gd name="T41" fmla="*/ 346 h 348"/>
                <a:gd name="T42" fmla="*/ 0 w 35"/>
                <a:gd name="T4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8">
                  <a:moveTo>
                    <a:pt x="35" y="0"/>
                  </a:moveTo>
                  <a:lnTo>
                    <a:pt x="35" y="5"/>
                  </a:lnTo>
                  <a:lnTo>
                    <a:pt x="33" y="21"/>
                  </a:lnTo>
                  <a:lnTo>
                    <a:pt x="33" y="43"/>
                  </a:lnTo>
                  <a:lnTo>
                    <a:pt x="31" y="71"/>
                  </a:lnTo>
                  <a:lnTo>
                    <a:pt x="31" y="104"/>
                  </a:lnTo>
                  <a:lnTo>
                    <a:pt x="30" y="137"/>
                  </a:lnTo>
                  <a:lnTo>
                    <a:pt x="28" y="168"/>
                  </a:lnTo>
                  <a:lnTo>
                    <a:pt x="28" y="197"/>
                  </a:lnTo>
                  <a:lnTo>
                    <a:pt x="28" y="220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49"/>
                  </a:lnTo>
                  <a:lnTo>
                    <a:pt x="26" y="263"/>
                  </a:lnTo>
                  <a:lnTo>
                    <a:pt x="23" y="278"/>
                  </a:lnTo>
                  <a:lnTo>
                    <a:pt x="19" y="292"/>
                  </a:lnTo>
                  <a:lnTo>
                    <a:pt x="14" y="306"/>
                  </a:lnTo>
                  <a:lnTo>
                    <a:pt x="11" y="320"/>
                  </a:lnTo>
                  <a:lnTo>
                    <a:pt x="7" y="330"/>
                  </a:lnTo>
                  <a:lnTo>
                    <a:pt x="4" y="339"/>
                  </a:lnTo>
                  <a:lnTo>
                    <a:pt x="2" y="346"/>
                  </a:lnTo>
                  <a:lnTo>
                    <a:pt x="0" y="348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6" name="Freeform 106">
              <a:extLst>
                <a:ext uri="{FF2B5EF4-FFF2-40B4-BE49-F238E27FC236}">
                  <a16:creationId xmlns:a16="http://schemas.microsoft.com/office/drawing/2014/main" id="{1301B05C-3421-DFF5-9E51-F643E6E7D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826"/>
              <a:ext cx="31" cy="172"/>
            </a:xfrm>
            <a:custGeom>
              <a:avLst/>
              <a:gdLst>
                <a:gd name="T0" fmla="*/ 62 w 62"/>
                <a:gd name="T1" fmla="*/ 0 h 343"/>
                <a:gd name="T2" fmla="*/ 62 w 62"/>
                <a:gd name="T3" fmla="*/ 7 h 343"/>
                <a:gd name="T4" fmla="*/ 62 w 62"/>
                <a:gd name="T5" fmla="*/ 26 h 343"/>
                <a:gd name="T6" fmla="*/ 62 w 62"/>
                <a:gd name="T7" fmla="*/ 52 h 343"/>
                <a:gd name="T8" fmla="*/ 62 w 62"/>
                <a:gd name="T9" fmla="*/ 84 h 343"/>
                <a:gd name="T10" fmla="*/ 62 w 62"/>
                <a:gd name="T11" fmla="*/ 121 h 343"/>
                <a:gd name="T12" fmla="*/ 62 w 62"/>
                <a:gd name="T13" fmla="*/ 157 h 343"/>
                <a:gd name="T14" fmla="*/ 61 w 62"/>
                <a:gd name="T15" fmla="*/ 193 h 343"/>
                <a:gd name="T16" fmla="*/ 59 w 62"/>
                <a:gd name="T17" fmla="*/ 224 h 343"/>
                <a:gd name="T18" fmla="*/ 55 w 62"/>
                <a:gd name="T19" fmla="*/ 248 h 343"/>
                <a:gd name="T20" fmla="*/ 52 w 62"/>
                <a:gd name="T21" fmla="*/ 264 h 343"/>
                <a:gd name="T22" fmla="*/ 52 w 62"/>
                <a:gd name="T23" fmla="*/ 264 h 343"/>
                <a:gd name="T24" fmla="*/ 47 w 62"/>
                <a:gd name="T25" fmla="*/ 273 h 343"/>
                <a:gd name="T26" fmla="*/ 42 w 62"/>
                <a:gd name="T27" fmla="*/ 285 h 343"/>
                <a:gd name="T28" fmla="*/ 35 w 62"/>
                <a:gd name="T29" fmla="*/ 295 h 343"/>
                <a:gd name="T30" fmla="*/ 28 w 62"/>
                <a:gd name="T31" fmla="*/ 305 h 343"/>
                <a:gd name="T32" fmla="*/ 21 w 62"/>
                <a:gd name="T33" fmla="*/ 316 h 343"/>
                <a:gd name="T34" fmla="*/ 14 w 62"/>
                <a:gd name="T35" fmla="*/ 324 h 343"/>
                <a:gd name="T36" fmla="*/ 9 w 62"/>
                <a:gd name="T37" fmla="*/ 333 h 343"/>
                <a:gd name="T38" fmla="*/ 5 w 62"/>
                <a:gd name="T39" fmla="*/ 338 h 343"/>
                <a:gd name="T40" fmla="*/ 2 w 62"/>
                <a:gd name="T41" fmla="*/ 342 h 343"/>
                <a:gd name="T42" fmla="*/ 0 w 62"/>
                <a:gd name="T43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343">
                  <a:moveTo>
                    <a:pt x="62" y="0"/>
                  </a:moveTo>
                  <a:lnTo>
                    <a:pt x="62" y="7"/>
                  </a:lnTo>
                  <a:lnTo>
                    <a:pt x="62" y="26"/>
                  </a:lnTo>
                  <a:lnTo>
                    <a:pt x="62" y="52"/>
                  </a:lnTo>
                  <a:lnTo>
                    <a:pt x="62" y="84"/>
                  </a:lnTo>
                  <a:lnTo>
                    <a:pt x="62" y="121"/>
                  </a:lnTo>
                  <a:lnTo>
                    <a:pt x="62" y="157"/>
                  </a:lnTo>
                  <a:lnTo>
                    <a:pt x="61" y="193"/>
                  </a:lnTo>
                  <a:lnTo>
                    <a:pt x="59" y="224"/>
                  </a:lnTo>
                  <a:lnTo>
                    <a:pt x="55" y="248"/>
                  </a:lnTo>
                  <a:lnTo>
                    <a:pt x="52" y="264"/>
                  </a:lnTo>
                  <a:lnTo>
                    <a:pt x="52" y="264"/>
                  </a:lnTo>
                  <a:lnTo>
                    <a:pt x="47" y="273"/>
                  </a:lnTo>
                  <a:lnTo>
                    <a:pt x="42" y="285"/>
                  </a:lnTo>
                  <a:lnTo>
                    <a:pt x="35" y="295"/>
                  </a:lnTo>
                  <a:lnTo>
                    <a:pt x="28" y="305"/>
                  </a:lnTo>
                  <a:lnTo>
                    <a:pt x="21" y="316"/>
                  </a:lnTo>
                  <a:lnTo>
                    <a:pt x="14" y="324"/>
                  </a:lnTo>
                  <a:lnTo>
                    <a:pt x="9" y="333"/>
                  </a:lnTo>
                  <a:lnTo>
                    <a:pt x="5" y="338"/>
                  </a:lnTo>
                  <a:lnTo>
                    <a:pt x="2" y="342"/>
                  </a:lnTo>
                  <a:lnTo>
                    <a:pt x="0" y="343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7" name="Freeform 107">
              <a:extLst>
                <a:ext uri="{FF2B5EF4-FFF2-40B4-BE49-F238E27FC236}">
                  <a16:creationId xmlns:a16="http://schemas.microsoft.com/office/drawing/2014/main" id="{82EC4A05-F5A9-A402-069F-15512D811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97"/>
              <a:ext cx="264" cy="50"/>
            </a:xfrm>
            <a:custGeom>
              <a:avLst/>
              <a:gdLst>
                <a:gd name="T0" fmla="*/ 492 w 529"/>
                <a:gd name="T1" fmla="*/ 10 h 102"/>
                <a:gd name="T2" fmla="*/ 466 w 529"/>
                <a:gd name="T3" fmla="*/ 17 h 102"/>
                <a:gd name="T4" fmla="*/ 439 w 529"/>
                <a:gd name="T5" fmla="*/ 26 h 102"/>
                <a:gd name="T6" fmla="*/ 409 w 529"/>
                <a:gd name="T7" fmla="*/ 33 h 102"/>
                <a:gd name="T8" fmla="*/ 380 w 529"/>
                <a:gd name="T9" fmla="*/ 40 h 102"/>
                <a:gd name="T10" fmla="*/ 351 w 529"/>
                <a:gd name="T11" fmla="*/ 47 h 102"/>
                <a:gd name="T12" fmla="*/ 321 w 529"/>
                <a:gd name="T13" fmla="*/ 54 h 102"/>
                <a:gd name="T14" fmla="*/ 290 w 529"/>
                <a:gd name="T15" fmla="*/ 59 h 102"/>
                <a:gd name="T16" fmla="*/ 261 w 529"/>
                <a:gd name="T17" fmla="*/ 64 h 102"/>
                <a:gd name="T18" fmla="*/ 230 w 529"/>
                <a:gd name="T19" fmla="*/ 69 h 102"/>
                <a:gd name="T20" fmla="*/ 200 w 529"/>
                <a:gd name="T21" fmla="*/ 73 h 102"/>
                <a:gd name="T22" fmla="*/ 200 w 529"/>
                <a:gd name="T23" fmla="*/ 73 h 102"/>
                <a:gd name="T24" fmla="*/ 162 w 529"/>
                <a:gd name="T25" fmla="*/ 74 h 102"/>
                <a:gd name="T26" fmla="*/ 130 w 529"/>
                <a:gd name="T27" fmla="*/ 73 h 102"/>
                <a:gd name="T28" fmla="*/ 100 w 529"/>
                <a:gd name="T29" fmla="*/ 67 h 102"/>
                <a:gd name="T30" fmla="*/ 74 w 529"/>
                <a:gd name="T31" fmla="*/ 62 h 102"/>
                <a:gd name="T32" fmla="*/ 52 w 529"/>
                <a:gd name="T33" fmla="*/ 55 h 102"/>
                <a:gd name="T34" fmla="*/ 34 w 529"/>
                <a:gd name="T35" fmla="*/ 47 h 102"/>
                <a:gd name="T36" fmla="*/ 19 w 529"/>
                <a:gd name="T37" fmla="*/ 40 h 102"/>
                <a:gd name="T38" fmla="*/ 9 w 529"/>
                <a:gd name="T39" fmla="*/ 33 h 102"/>
                <a:gd name="T40" fmla="*/ 3 w 529"/>
                <a:gd name="T41" fmla="*/ 29 h 102"/>
                <a:gd name="T42" fmla="*/ 0 w 529"/>
                <a:gd name="T43" fmla="*/ 26 h 102"/>
                <a:gd name="T44" fmla="*/ 0 w 529"/>
                <a:gd name="T45" fmla="*/ 26 h 102"/>
                <a:gd name="T46" fmla="*/ 2 w 529"/>
                <a:gd name="T47" fmla="*/ 29 h 102"/>
                <a:gd name="T48" fmla="*/ 7 w 529"/>
                <a:gd name="T49" fmla="*/ 36 h 102"/>
                <a:gd name="T50" fmla="*/ 15 w 529"/>
                <a:gd name="T51" fmla="*/ 48 h 102"/>
                <a:gd name="T52" fmla="*/ 28 w 529"/>
                <a:gd name="T53" fmla="*/ 61 h 102"/>
                <a:gd name="T54" fmla="*/ 47 w 529"/>
                <a:gd name="T55" fmla="*/ 74 h 102"/>
                <a:gd name="T56" fmla="*/ 69 w 529"/>
                <a:gd name="T57" fmla="*/ 86 h 102"/>
                <a:gd name="T58" fmla="*/ 97 w 529"/>
                <a:gd name="T59" fmla="*/ 97 h 102"/>
                <a:gd name="T60" fmla="*/ 130 w 529"/>
                <a:gd name="T61" fmla="*/ 102 h 102"/>
                <a:gd name="T62" fmla="*/ 169 w 529"/>
                <a:gd name="T63" fmla="*/ 100 h 102"/>
                <a:gd name="T64" fmla="*/ 216 w 529"/>
                <a:gd name="T65" fmla="*/ 93 h 102"/>
                <a:gd name="T66" fmla="*/ 216 w 529"/>
                <a:gd name="T67" fmla="*/ 93 h 102"/>
                <a:gd name="T68" fmla="*/ 266 w 529"/>
                <a:gd name="T69" fmla="*/ 81 h 102"/>
                <a:gd name="T70" fmla="*/ 320 w 529"/>
                <a:gd name="T71" fmla="*/ 66 h 102"/>
                <a:gd name="T72" fmla="*/ 371 w 529"/>
                <a:gd name="T73" fmla="*/ 52 h 102"/>
                <a:gd name="T74" fmla="*/ 422 w 529"/>
                <a:gd name="T75" fmla="*/ 36 h 102"/>
                <a:gd name="T76" fmla="*/ 463 w 529"/>
                <a:gd name="T77" fmla="*/ 22 h 102"/>
                <a:gd name="T78" fmla="*/ 498 w 529"/>
                <a:gd name="T79" fmla="*/ 12 h 102"/>
                <a:gd name="T80" fmla="*/ 520 w 529"/>
                <a:gd name="T81" fmla="*/ 3 h 102"/>
                <a:gd name="T82" fmla="*/ 529 w 529"/>
                <a:gd name="T83" fmla="*/ 0 h 102"/>
                <a:gd name="T84" fmla="*/ 520 w 529"/>
                <a:gd name="T85" fmla="*/ 2 h 102"/>
                <a:gd name="T86" fmla="*/ 492 w 529"/>
                <a:gd name="T87" fmla="*/ 10 h 102"/>
                <a:gd name="T88" fmla="*/ 492 w 529"/>
                <a:gd name="T8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9" h="102">
                  <a:moveTo>
                    <a:pt x="492" y="10"/>
                  </a:moveTo>
                  <a:lnTo>
                    <a:pt x="466" y="17"/>
                  </a:lnTo>
                  <a:lnTo>
                    <a:pt x="439" y="26"/>
                  </a:lnTo>
                  <a:lnTo>
                    <a:pt x="409" y="33"/>
                  </a:lnTo>
                  <a:lnTo>
                    <a:pt x="380" y="40"/>
                  </a:lnTo>
                  <a:lnTo>
                    <a:pt x="351" y="47"/>
                  </a:lnTo>
                  <a:lnTo>
                    <a:pt x="321" y="54"/>
                  </a:lnTo>
                  <a:lnTo>
                    <a:pt x="290" y="59"/>
                  </a:lnTo>
                  <a:lnTo>
                    <a:pt x="261" y="64"/>
                  </a:lnTo>
                  <a:lnTo>
                    <a:pt x="230" y="69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162" y="74"/>
                  </a:lnTo>
                  <a:lnTo>
                    <a:pt x="130" y="73"/>
                  </a:lnTo>
                  <a:lnTo>
                    <a:pt x="100" y="67"/>
                  </a:lnTo>
                  <a:lnTo>
                    <a:pt x="74" y="62"/>
                  </a:lnTo>
                  <a:lnTo>
                    <a:pt x="52" y="55"/>
                  </a:lnTo>
                  <a:lnTo>
                    <a:pt x="34" y="47"/>
                  </a:lnTo>
                  <a:lnTo>
                    <a:pt x="19" y="40"/>
                  </a:lnTo>
                  <a:lnTo>
                    <a:pt x="9" y="33"/>
                  </a:lnTo>
                  <a:lnTo>
                    <a:pt x="3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7" y="36"/>
                  </a:lnTo>
                  <a:lnTo>
                    <a:pt x="15" y="48"/>
                  </a:lnTo>
                  <a:lnTo>
                    <a:pt x="28" y="61"/>
                  </a:lnTo>
                  <a:lnTo>
                    <a:pt x="47" y="74"/>
                  </a:lnTo>
                  <a:lnTo>
                    <a:pt x="69" y="86"/>
                  </a:lnTo>
                  <a:lnTo>
                    <a:pt x="97" y="97"/>
                  </a:lnTo>
                  <a:lnTo>
                    <a:pt x="130" y="102"/>
                  </a:lnTo>
                  <a:lnTo>
                    <a:pt x="169" y="100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66" y="81"/>
                  </a:lnTo>
                  <a:lnTo>
                    <a:pt x="320" y="66"/>
                  </a:lnTo>
                  <a:lnTo>
                    <a:pt x="371" y="52"/>
                  </a:lnTo>
                  <a:lnTo>
                    <a:pt x="422" y="36"/>
                  </a:lnTo>
                  <a:lnTo>
                    <a:pt x="463" y="22"/>
                  </a:lnTo>
                  <a:lnTo>
                    <a:pt x="498" y="12"/>
                  </a:lnTo>
                  <a:lnTo>
                    <a:pt x="520" y="3"/>
                  </a:lnTo>
                  <a:lnTo>
                    <a:pt x="529" y="0"/>
                  </a:lnTo>
                  <a:lnTo>
                    <a:pt x="520" y="2"/>
                  </a:lnTo>
                  <a:lnTo>
                    <a:pt x="492" y="10"/>
                  </a:lnTo>
                  <a:lnTo>
                    <a:pt x="492" y="10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8" name="Freeform 108">
              <a:extLst>
                <a:ext uri="{FF2B5EF4-FFF2-40B4-BE49-F238E27FC236}">
                  <a16:creationId xmlns:a16="http://schemas.microsoft.com/office/drawing/2014/main" id="{BEE6DEB3-15BD-20B1-7F16-37F5660F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429"/>
              <a:ext cx="177" cy="34"/>
            </a:xfrm>
            <a:custGeom>
              <a:avLst/>
              <a:gdLst>
                <a:gd name="T0" fmla="*/ 0 w 355"/>
                <a:gd name="T1" fmla="*/ 67 h 67"/>
                <a:gd name="T2" fmla="*/ 7 w 355"/>
                <a:gd name="T3" fmla="*/ 65 h 67"/>
                <a:gd name="T4" fmla="*/ 28 w 355"/>
                <a:gd name="T5" fmla="*/ 65 h 67"/>
                <a:gd name="T6" fmla="*/ 59 w 355"/>
                <a:gd name="T7" fmla="*/ 64 h 67"/>
                <a:gd name="T8" fmla="*/ 97 w 355"/>
                <a:gd name="T9" fmla="*/ 60 h 67"/>
                <a:gd name="T10" fmla="*/ 140 w 355"/>
                <a:gd name="T11" fmla="*/ 55 h 67"/>
                <a:gd name="T12" fmla="*/ 187 w 355"/>
                <a:gd name="T13" fmla="*/ 50 h 67"/>
                <a:gd name="T14" fmla="*/ 232 w 355"/>
                <a:gd name="T15" fmla="*/ 41 h 67"/>
                <a:gd name="T16" fmla="*/ 275 w 355"/>
                <a:gd name="T17" fmla="*/ 33 h 67"/>
                <a:gd name="T18" fmla="*/ 311 w 355"/>
                <a:gd name="T19" fmla="*/ 22 h 67"/>
                <a:gd name="T20" fmla="*/ 341 w 355"/>
                <a:gd name="T21" fmla="*/ 10 h 67"/>
                <a:gd name="T22" fmla="*/ 341 w 355"/>
                <a:gd name="T23" fmla="*/ 10 h 67"/>
                <a:gd name="T24" fmla="*/ 355 w 355"/>
                <a:gd name="T25" fmla="*/ 1 h 67"/>
                <a:gd name="T26" fmla="*/ 348 w 355"/>
                <a:gd name="T27" fmla="*/ 0 h 67"/>
                <a:gd name="T28" fmla="*/ 325 w 355"/>
                <a:gd name="T29" fmla="*/ 5 h 67"/>
                <a:gd name="T30" fmla="*/ 289 w 355"/>
                <a:gd name="T31" fmla="*/ 14 h 67"/>
                <a:gd name="T32" fmla="*/ 244 w 355"/>
                <a:gd name="T33" fmla="*/ 26 h 67"/>
                <a:gd name="T34" fmla="*/ 194 w 355"/>
                <a:gd name="T35" fmla="*/ 38 h 67"/>
                <a:gd name="T36" fmla="*/ 140 w 355"/>
                <a:gd name="T37" fmla="*/ 50 h 67"/>
                <a:gd name="T38" fmla="*/ 88 w 355"/>
                <a:gd name="T39" fmla="*/ 60 h 67"/>
                <a:gd name="T40" fmla="*/ 40 w 355"/>
                <a:gd name="T41" fmla="*/ 67 h 67"/>
                <a:gd name="T42" fmla="*/ 0 w 355"/>
                <a:gd name="T43" fmla="*/ 67 h 67"/>
                <a:gd name="T44" fmla="*/ 0 w 355"/>
                <a:gd name="T4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5" h="67">
                  <a:moveTo>
                    <a:pt x="0" y="67"/>
                  </a:moveTo>
                  <a:lnTo>
                    <a:pt x="7" y="65"/>
                  </a:lnTo>
                  <a:lnTo>
                    <a:pt x="28" y="65"/>
                  </a:lnTo>
                  <a:lnTo>
                    <a:pt x="59" y="64"/>
                  </a:lnTo>
                  <a:lnTo>
                    <a:pt x="97" y="60"/>
                  </a:lnTo>
                  <a:lnTo>
                    <a:pt x="140" y="55"/>
                  </a:lnTo>
                  <a:lnTo>
                    <a:pt x="187" y="50"/>
                  </a:lnTo>
                  <a:lnTo>
                    <a:pt x="232" y="41"/>
                  </a:lnTo>
                  <a:lnTo>
                    <a:pt x="275" y="33"/>
                  </a:lnTo>
                  <a:lnTo>
                    <a:pt x="311" y="22"/>
                  </a:lnTo>
                  <a:lnTo>
                    <a:pt x="341" y="10"/>
                  </a:lnTo>
                  <a:lnTo>
                    <a:pt x="341" y="10"/>
                  </a:lnTo>
                  <a:lnTo>
                    <a:pt x="355" y="1"/>
                  </a:lnTo>
                  <a:lnTo>
                    <a:pt x="348" y="0"/>
                  </a:lnTo>
                  <a:lnTo>
                    <a:pt x="325" y="5"/>
                  </a:lnTo>
                  <a:lnTo>
                    <a:pt x="289" y="14"/>
                  </a:lnTo>
                  <a:lnTo>
                    <a:pt x="244" y="26"/>
                  </a:lnTo>
                  <a:lnTo>
                    <a:pt x="194" y="38"/>
                  </a:lnTo>
                  <a:lnTo>
                    <a:pt x="140" y="50"/>
                  </a:lnTo>
                  <a:lnTo>
                    <a:pt x="88" y="60"/>
                  </a:lnTo>
                  <a:lnTo>
                    <a:pt x="4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9" name="Freeform 109">
              <a:extLst>
                <a:ext uri="{FF2B5EF4-FFF2-40B4-BE49-F238E27FC236}">
                  <a16:creationId xmlns:a16="http://schemas.microsoft.com/office/drawing/2014/main" id="{A04DDD04-307F-460A-FBEB-9178CD8A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461"/>
              <a:ext cx="197" cy="37"/>
            </a:xfrm>
            <a:custGeom>
              <a:avLst/>
              <a:gdLst>
                <a:gd name="T0" fmla="*/ 18 w 394"/>
                <a:gd name="T1" fmla="*/ 53 h 72"/>
                <a:gd name="T2" fmla="*/ 47 w 394"/>
                <a:gd name="T3" fmla="*/ 53 h 72"/>
                <a:gd name="T4" fmla="*/ 76 w 394"/>
                <a:gd name="T5" fmla="*/ 53 h 72"/>
                <a:gd name="T6" fmla="*/ 106 w 394"/>
                <a:gd name="T7" fmla="*/ 53 h 72"/>
                <a:gd name="T8" fmla="*/ 135 w 394"/>
                <a:gd name="T9" fmla="*/ 53 h 72"/>
                <a:gd name="T10" fmla="*/ 163 w 394"/>
                <a:gd name="T11" fmla="*/ 51 h 72"/>
                <a:gd name="T12" fmla="*/ 189 w 394"/>
                <a:gd name="T13" fmla="*/ 50 h 72"/>
                <a:gd name="T14" fmla="*/ 213 w 394"/>
                <a:gd name="T15" fmla="*/ 48 h 72"/>
                <a:gd name="T16" fmla="*/ 234 w 394"/>
                <a:gd name="T17" fmla="*/ 45 h 72"/>
                <a:gd name="T18" fmla="*/ 251 w 394"/>
                <a:gd name="T19" fmla="*/ 41 h 72"/>
                <a:gd name="T20" fmla="*/ 263 w 394"/>
                <a:gd name="T21" fmla="*/ 38 h 72"/>
                <a:gd name="T22" fmla="*/ 263 w 394"/>
                <a:gd name="T23" fmla="*/ 38 h 72"/>
                <a:gd name="T24" fmla="*/ 284 w 394"/>
                <a:gd name="T25" fmla="*/ 29 h 72"/>
                <a:gd name="T26" fmla="*/ 304 w 394"/>
                <a:gd name="T27" fmla="*/ 22 h 72"/>
                <a:gd name="T28" fmla="*/ 322 w 394"/>
                <a:gd name="T29" fmla="*/ 15 h 72"/>
                <a:gd name="T30" fmla="*/ 339 w 394"/>
                <a:gd name="T31" fmla="*/ 12 h 72"/>
                <a:gd name="T32" fmla="*/ 354 w 394"/>
                <a:gd name="T33" fmla="*/ 7 h 72"/>
                <a:gd name="T34" fmla="*/ 368 w 394"/>
                <a:gd name="T35" fmla="*/ 5 h 72"/>
                <a:gd name="T36" fmla="*/ 379 w 394"/>
                <a:gd name="T37" fmla="*/ 3 h 72"/>
                <a:gd name="T38" fmla="*/ 387 w 394"/>
                <a:gd name="T39" fmla="*/ 1 h 72"/>
                <a:gd name="T40" fmla="*/ 393 w 394"/>
                <a:gd name="T41" fmla="*/ 0 h 72"/>
                <a:gd name="T42" fmla="*/ 394 w 394"/>
                <a:gd name="T43" fmla="*/ 0 h 72"/>
                <a:gd name="T44" fmla="*/ 394 w 394"/>
                <a:gd name="T45" fmla="*/ 0 h 72"/>
                <a:gd name="T46" fmla="*/ 387 w 394"/>
                <a:gd name="T47" fmla="*/ 1 h 72"/>
                <a:gd name="T48" fmla="*/ 367 w 394"/>
                <a:gd name="T49" fmla="*/ 8 h 72"/>
                <a:gd name="T50" fmla="*/ 335 w 394"/>
                <a:gd name="T51" fmla="*/ 17 h 72"/>
                <a:gd name="T52" fmla="*/ 299 w 394"/>
                <a:gd name="T53" fmla="*/ 27 h 72"/>
                <a:gd name="T54" fmla="*/ 259 w 394"/>
                <a:gd name="T55" fmla="*/ 38 h 72"/>
                <a:gd name="T56" fmla="*/ 220 w 394"/>
                <a:gd name="T57" fmla="*/ 48 h 72"/>
                <a:gd name="T58" fmla="*/ 183 w 394"/>
                <a:gd name="T59" fmla="*/ 58 h 72"/>
                <a:gd name="T60" fmla="*/ 154 w 394"/>
                <a:gd name="T61" fmla="*/ 65 h 72"/>
                <a:gd name="T62" fmla="*/ 137 w 394"/>
                <a:gd name="T63" fmla="*/ 70 h 72"/>
                <a:gd name="T64" fmla="*/ 133 w 394"/>
                <a:gd name="T65" fmla="*/ 72 h 72"/>
                <a:gd name="T66" fmla="*/ 133 w 394"/>
                <a:gd name="T67" fmla="*/ 72 h 72"/>
                <a:gd name="T68" fmla="*/ 135 w 394"/>
                <a:gd name="T69" fmla="*/ 69 h 72"/>
                <a:gd name="T70" fmla="*/ 125 w 394"/>
                <a:gd name="T71" fmla="*/ 67 h 72"/>
                <a:gd name="T72" fmla="*/ 106 w 394"/>
                <a:gd name="T73" fmla="*/ 64 h 72"/>
                <a:gd name="T74" fmla="*/ 81 w 394"/>
                <a:gd name="T75" fmla="*/ 62 h 72"/>
                <a:gd name="T76" fmla="*/ 56 w 394"/>
                <a:gd name="T77" fmla="*/ 58 h 72"/>
                <a:gd name="T78" fmla="*/ 31 w 394"/>
                <a:gd name="T79" fmla="*/ 57 h 72"/>
                <a:gd name="T80" fmla="*/ 11 w 394"/>
                <a:gd name="T81" fmla="*/ 55 h 72"/>
                <a:gd name="T82" fmla="*/ 0 w 394"/>
                <a:gd name="T83" fmla="*/ 53 h 72"/>
                <a:gd name="T84" fmla="*/ 0 w 394"/>
                <a:gd name="T85" fmla="*/ 53 h 72"/>
                <a:gd name="T86" fmla="*/ 18 w 394"/>
                <a:gd name="T87" fmla="*/ 53 h 72"/>
                <a:gd name="T88" fmla="*/ 18 w 394"/>
                <a:gd name="T89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72">
                  <a:moveTo>
                    <a:pt x="18" y="53"/>
                  </a:moveTo>
                  <a:lnTo>
                    <a:pt x="47" y="53"/>
                  </a:lnTo>
                  <a:lnTo>
                    <a:pt x="76" y="53"/>
                  </a:lnTo>
                  <a:lnTo>
                    <a:pt x="106" y="53"/>
                  </a:lnTo>
                  <a:lnTo>
                    <a:pt x="135" y="53"/>
                  </a:lnTo>
                  <a:lnTo>
                    <a:pt x="163" y="51"/>
                  </a:lnTo>
                  <a:lnTo>
                    <a:pt x="189" y="50"/>
                  </a:lnTo>
                  <a:lnTo>
                    <a:pt x="213" y="48"/>
                  </a:lnTo>
                  <a:lnTo>
                    <a:pt x="234" y="45"/>
                  </a:lnTo>
                  <a:lnTo>
                    <a:pt x="251" y="41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84" y="29"/>
                  </a:lnTo>
                  <a:lnTo>
                    <a:pt x="304" y="22"/>
                  </a:lnTo>
                  <a:lnTo>
                    <a:pt x="322" y="15"/>
                  </a:lnTo>
                  <a:lnTo>
                    <a:pt x="339" y="12"/>
                  </a:lnTo>
                  <a:lnTo>
                    <a:pt x="354" y="7"/>
                  </a:lnTo>
                  <a:lnTo>
                    <a:pt x="368" y="5"/>
                  </a:lnTo>
                  <a:lnTo>
                    <a:pt x="379" y="3"/>
                  </a:lnTo>
                  <a:lnTo>
                    <a:pt x="387" y="1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87" y="1"/>
                  </a:lnTo>
                  <a:lnTo>
                    <a:pt x="367" y="8"/>
                  </a:lnTo>
                  <a:lnTo>
                    <a:pt x="335" y="17"/>
                  </a:lnTo>
                  <a:lnTo>
                    <a:pt x="299" y="27"/>
                  </a:lnTo>
                  <a:lnTo>
                    <a:pt x="259" y="38"/>
                  </a:lnTo>
                  <a:lnTo>
                    <a:pt x="220" y="48"/>
                  </a:lnTo>
                  <a:lnTo>
                    <a:pt x="183" y="58"/>
                  </a:lnTo>
                  <a:lnTo>
                    <a:pt x="154" y="65"/>
                  </a:lnTo>
                  <a:lnTo>
                    <a:pt x="137" y="70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5" y="69"/>
                  </a:lnTo>
                  <a:lnTo>
                    <a:pt x="125" y="67"/>
                  </a:lnTo>
                  <a:lnTo>
                    <a:pt x="106" y="64"/>
                  </a:lnTo>
                  <a:lnTo>
                    <a:pt x="81" y="62"/>
                  </a:lnTo>
                  <a:lnTo>
                    <a:pt x="56" y="58"/>
                  </a:lnTo>
                  <a:lnTo>
                    <a:pt x="31" y="57"/>
                  </a:lnTo>
                  <a:lnTo>
                    <a:pt x="11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8" y="53"/>
                  </a:lnTo>
                  <a:lnTo>
                    <a:pt x="18" y="53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0" name="Freeform 110">
              <a:extLst>
                <a:ext uri="{FF2B5EF4-FFF2-40B4-BE49-F238E27FC236}">
                  <a16:creationId xmlns:a16="http://schemas.microsoft.com/office/drawing/2014/main" id="{58BF658D-31A3-A6D1-E2AB-3C4BEB806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199"/>
              <a:ext cx="568" cy="468"/>
            </a:xfrm>
            <a:custGeom>
              <a:avLst/>
              <a:gdLst>
                <a:gd name="T0" fmla="*/ 1135 w 1135"/>
                <a:gd name="T1" fmla="*/ 0 h 937"/>
                <a:gd name="T2" fmla="*/ 1102 w 1135"/>
                <a:gd name="T3" fmla="*/ 26 h 937"/>
                <a:gd name="T4" fmla="*/ 1066 w 1135"/>
                <a:gd name="T5" fmla="*/ 57 h 937"/>
                <a:gd name="T6" fmla="*/ 1025 w 1135"/>
                <a:gd name="T7" fmla="*/ 89 h 937"/>
                <a:gd name="T8" fmla="*/ 982 w 1135"/>
                <a:gd name="T9" fmla="*/ 123 h 937"/>
                <a:gd name="T10" fmla="*/ 935 w 1135"/>
                <a:gd name="T11" fmla="*/ 158 h 937"/>
                <a:gd name="T12" fmla="*/ 888 w 1135"/>
                <a:gd name="T13" fmla="*/ 192 h 937"/>
                <a:gd name="T14" fmla="*/ 842 w 1135"/>
                <a:gd name="T15" fmla="*/ 225 h 937"/>
                <a:gd name="T16" fmla="*/ 797 w 1135"/>
                <a:gd name="T17" fmla="*/ 256 h 937"/>
                <a:gd name="T18" fmla="*/ 752 w 1135"/>
                <a:gd name="T19" fmla="*/ 284 h 937"/>
                <a:gd name="T20" fmla="*/ 710 w 1135"/>
                <a:gd name="T21" fmla="*/ 308 h 937"/>
                <a:gd name="T22" fmla="*/ 710 w 1135"/>
                <a:gd name="T23" fmla="*/ 308 h 937"/>
                <a:gd name="T24" fmla="*/ 658 w 1135"/>
                <a:gd name="T25" fmla="*/ 339 h 937"/>
                <a:gd name="T26" fmla="*/ 612 w 1135"/>
                <a:gd name="T27" fmla="*/ 370 h 937"/>
                <a:gd name="T28" fmla="*/ 569 w 1135"/>
                <a:gd name="T29" fmla="*/ 401 h 937"/>
                <a:gd name="T30" fmla="*/ 532 w 1135"/>
                <a:gd name="T31" fmla="*/ 432 h 937"/>
                <a:gd name="T32" fmla="*/ 499 w 1135"/>
                <a:gd name="T33" fmla="*/ 462 h 937"/>
                <a:gd name="T34" fmla="*/ 472 w 1135"/>
                <a:gd name="T35" fmla="*/ 491 h 937"/>
                <a:gd name="T36" fmla="*/ 448 w 1135"/>
                <a:gd name="T37" fmla="*/ 519 h 937"/>
                <a:gd name="T38" fmla="*/ 427 w 1135"/>
                <a:gd name="T39" fmla="*/ 545 h 937"/>
                <a:gd name="T40" fmla="*/ 410 w 1135"/>
                <a:gd name="T41" fmla="*/ 567 h 937"/>
                <a:gd name="T42" fmla="*/ 394 w 1135"/>
                <a:gd name="T43" fmla="*/ 588 h 937"/>
                <a:gd name="T44" fmla="*/ 394 w 1135"/>
                <a:gd name="T45" fmla="*/ 588 h 937"/>
                <a:gd name="T46" fmla="*/ 375 w 1135"/>
                <a:gd name="T47" fmla="*/ 612 h 937"/>
                <a:gd name="T48" fmla="*/ 342 w 1135"/>
                <a:gd name="T49" fmla="*/ 647 h 937"/>
                <a:gd name="T50" fmla="*/ 301 w 1135"/>
                <a:gd name="T51" fmla="*/ 685 h 937"/>
                <a:gd name="T52" fmla="*/ 254 w 1135"/>
                <a:gd name="T53" fmla="*/ 729 h 937"/>
                <a:gd name="T54" fmla="*/ 204 w 1135"/>
                <a:gd name="T55" fmla="*/ 774 h 937"/>
                <a:gd name="T56" fmla="*/ 152 w 1135"/>
                <a:gd name="T57" fmla="*/ 818 h 937"/>
                <a:gd name="T58" fmla="*/ 104 w 1135"/>
                <a:gd name="T59" fmla="*/ 859 h 937"/>
                <a:gd name="T60" fmla="*/ 61 w 1135"/>
                <a:gd name="T61" fmla="*/ 894 h 937"/>
                <a:gd name="T62" fmla="*/ 24 w 1135"/>
                <a:gd name="T63" fmla="*/ 921 h 937"/>
                <a:gd name="T64" fmla="*/ 0 w 1135"/>
                <a:gd name="T65" fmla="*/ 937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5" h="937">
                  <a:moveTo>
                    <a:pt x="1135" y="0"/>
                  </a:moveTo>
                  <a:lnTo>
                    <a:pt x="1102" y="26"/>
                  </a:lnTo>
                  <a:lnTo>
                    <a:pt x="1066" y="57"/>
                  </a:lnTo>
                  <a:lnTo>
                    <a:pt x="1025" y="89"/>
                  </a:lnTo>
                  <a:lnTo>
                    <a:pt x="982" y="123"/>
                  </a:lnTo>
                  <a:lnTo>
                    <a:pt x="935" y="158"/>
                  </a:lnTo>
                  <a:lnTo>
                    <a:pt x="888" y="192"/>
                  </a:lnTo>
                  <a:lnTo>
                    <a:pt x="842" y="225"/>
                  </a:lnTo>
                  <a:lnTo>
                    <a:pt x="797" y="256"/>
                  </a:lnTo>
                  <a:lnTo>
                    <a:pt x="752" y="284"/>
                  </a:lnTo>
                  <a:lnTo>
                    <a:pt x="710" y="308"/>
                  </a:lnTo>
                  <a:lnTo>
                    <a:pt x="710" y="308"/>
                  </a:lnTo>
                  <a:lnTo>
                    <a:pt x="658" y="339"/>
                  </a:lnTo>
                  <a:lnTo>
                    <a:pt x="612" y="370"/>
                  </a:lnTo>
                  <a:lnTo>
                    <a:pt x="569" y="401"/>
                  </a:lnTo>
                  <a:lnTo>
                    <a:pt x="532" y="432"/>
                  </a:lnTo>
                  <a:lnTo>
                    <a:pt x="499" y="462"/>
                  </a:lnTo>
                  <a:lnTo>
                    <a:pt x="472" y="491"/>
                  </a:lnTo>
                  <a:lnTo>
                    <a:pt x="448" y="519"/>
                  </a:lnTo>
                  <a:lnTo>
                    <a:pt x="427" y="545"/>
                  </a:lnTo>
                  <a:lnTo>
                    <a:pt x="410" y="567"/>
                  </a:lnTo>
                  <a:lnTo>
                    <a:pt x="394" y="588"/>
                  </a:lnTo>
                  <a:lnTo>
                    <a:pt x="394" y="588"/>
                  </a:lnTo>
                  <a:lnTo>
                    <a:pt x="375" y="612"/>
                  </a:lnTo>
                  <a:lnTo>
                    <a:pt x="342" y="647"/>
                  </a:lnTo>
                  <a:lnTo>
                    <a:pt x="301" y="685"/>
                  </a:lnTo>
                  <a:lnTo>
                    <a:pt x="254" y="729"/>
                  </a:lnTo>
                  <a:lnTo>
                    <a:pt x="204" y="774"/>
                  </a:lnTo>
                  <a:lnTo>
                    <a:pt x="152" y="818"/>
                  </a:lnTo>
                  <a:lnTo>
                    <a:pt x="104" y="859"/>
                  </a:lnTo>
                  <a:lnTo>
                    <a:pt x="61" y="894"/>
                  </a:lnTo>
                  <a:lnTo>
                    <a:pt x="24" y="921"/>
                  </a:lnTo>
                  <a:lnTo>
                    <a:pt x="0" y="93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1" name="Freeform 111">
              <a:extLst>
                <a:ext uri="{FF2B5EF4-FFF2-40B4-BE49-F238E27FC236}">
                  <a16:creationId xmlns:a16="http://schemas.microsoft.com/office/drawing/2014/main" id="{C591CAD4-6B66-D205-EF6C-80EC84CC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202"/>
              <a:ext cx="584" cy="620"/>
            </a:xfrm>
            <a:custGeom>
              <a:avLst/>
              <a:gdLst>
                <a:gd name="T0" fmla="*/ 0 w 1170"/>
                <a:gd name="T1" fmla="*/ 1239 h 1239"/>
                <a:gd name="T2" fmla="*/ 62 w 1170"/>
                <a:gd name="T3" fmla="*/ 1184 h 1239"/>
                <a:gd name="T4" fmla="*/ 166 w 1170"/>
                <a:gd name="T5" fmla="*/ 1082 h 1239"/>
                <a:gd name="T6" fmla="*/ 304 w 1170"/>
                <a:gd name="T7" fmla="*/ 944 h 1239"/>
                <a:gd name="T8" fmla="*/ 460 w 1170"/>
                <a:gd name="T9" fmla="*/ 779 h 1239"/>
                <a:gd name="T10" fmla="*/ 626 w 1170"/>
                <a:gd name="T11" fmla="*/ 607 h 1239"/>
                <a:gd name="T12" fmla="*/ 786 w 1170"/>
                <a:gd name="T13" fmla="*/ 432 h 1239"/>
                <a:gd name="T14" fmla="*/ 935 w 1170"/>
                <a:gd name="T15" fmla="*/ 273 h 1239"/>
                <a:gd name="T16" fmla="*/ 1054 w 1170"/>
                <a:gd name="T17" fmla="*/ 140 h 1239"/>
                <a:gd name="T18" fmla="*/ 1137 w 1170"/>
                <a:gd name="T19" fmla="*/ 45 h 1239"/>
                <a:gd name="T20" fmla="*/ 1170 w 1170"/>
                <a:gd name="T21" fmla="*/ 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0" h="1239">
                  <a:moveTo>
                    <a:pt x="0" y="1239"/>
                  </a:moveTo>
                  <a:lnTo>
                    <a:pt x="62" y="1184"/>
                  </a:lnTo>
                  <a:lnTo>
                    <a:pt x="166" y="1082"/>
                  </a:lnTo>
                  <a:lnTo>
                    <a:pt x="304" y="944"/>
                  </a:lnTo>
                  <a:lnTo>
                    <a:pt x="460" y="779"/>
                  </a:lnTo>
                  <a:lnTo>
                    <a:pt x="626" y="607"/>
                  </a:lnTo>
                  <a:lnTo>
                    <a:pt x="786" y="432"/>
                  </a:lnTo>
                  <a:lnTo>
                    <a:pt x="935" y="273"/>
                  </a:lnTo>
                  <a:lnTo>
                    <a:pt x="1054" y="140"/>
                  </a:lnTo>
                  <a:lnTo>
                    <a:pt x="1137" y="45"/>
                  </a:lnTo>
                  <a:lnTo>
                    <a:pt x="117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2" name="Freeform 112">
              <a:extLst>
                <a:ext uri="{FF2B5EF4-FFF2-40B4-BE49-F238E27FC236}">
                  <a16:creationId xmlns:a16="http://schemas.microsoft.com/office/drawing/2014/main" id="{F2E92DC1-2B59-37F0-87CC-3938878F3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875"/>
              <a:ext cx="438" cy="338"/>
            </a:xfrm>
            <a:custGeom>
              <a:avLst/>
              <a:gdLst>
                <a:gd name="T0" fmla="*/ 0 w 876"/>
                <a:gd name="T1" fmla="*/ 676 h 676"/>
                <a:gd name="T2" fmla="*/ 7 w 876"/>
                <a:gd name="T3" fmla="*/ 665 h 676"/>
                <a:gd name="T4" fmla="*/ 26 w 876"/>
                <a:gd name="T5" fmla="*/ 636 h 676"/>
                <a:gd name="T6" fmla="*/ 60 w 876"/>
                <a:gd name="T7" fmla="*/ 591 h 676"/>
                <a:gd name="T8" fmla="*/ 112 w 876"/>
                <a:gd name="T9" fmla="*/ 531 h 676"/>
                <a:gd name="T10" fmla="*/ 183 w 876"/>
                <a:gd name="T11" fmla="*/ 458 h 676"/>
                <a:gd name="T12" fmla="*/ 274 w 876"/>
                <a:gd name="T13" fmla="*/ 377 h 676"/>
                <a:gd name="T14" fmla="*/ 387 w 876"/>
                <a:gd name="T15" fmla="*/ 287 h 676"/>
                <a:gd name="T16" fmla="*/ 523 w 876"/>
                <a:gd name="T17" fmla="*/ 194 h 676"/>
                <a:gd name="T18" fmla="*/ 686 w 876"/>
                <a:gd name="T19" fmla="*/ 97 h 676"/>
                <a:gd name="T20" fmla="*/ 876 w 876"/>
                <a:gd name="T21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6" h="676">
                  <a:moveTo>
                    <a:pt x="0" y="676"/>
                  </a:moveTo>
                  <a:lnTo>
                    <a:pt x="7" y="665"/>
                  </a:lnTo>
                  <a:lnTo>
                    <a:pt x="26" y="636"/>
                  </a:lnTo>
                  <a:lnTo>
                    <a:pt x="60" y="591"/>
                  </a:lnTo>
                  <a:lnTo>
                    <a:pt x="112" y="531"/>
                  </a:lnTo>
                  <a:lnTo>
                    <a:pt x="183" y="458"/>
                  </a:lnTo>
                  <a:lnTo>
                    <a:pt x="274" y="377"/>
                  </a:lnTo>
                  <a:lnTo>
                    <a:pt x="387" y="287"/>
                  </a:lnTo>
                  <a:lnTo>
                    <a:pt x="523" y="194"/>
                  </a:lnTo>
                  <a:lnTo>
                    <a:pt x="686" y="97"/>
                  </a:lnTo>
                  <a:lnTo>
                    <a:pt x="87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3" name="Freeform 113">
              <a:extLst>
                <a:ext uri="{FF2B5EF4-FFF2-40B4-BE49-F238E27FC236}">
                  <a16:creationId xmlns:a16="http://schemas.microsoft.com/office/drawing/2014/main" id="{A4A59981-CEB2-181B-A6C3-D2F6AE51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856"/>
              <a:ext cx="493" cy="334"/>
            </a:xfrm>
            <a:custGeom>
              <a:avLst/>
              <a:gdLst>
                <a:gd name="T0" fmla="*/ 985 w 985"/>
                <a:gd name="T1" fmla="*/ 0 h 669"/>
                <a:gd name="T2" fmla="*/ 981 w 985"/>
                <a:gd name="T3" fmla="*/ 14 h 669"/>
                <a:gd name="T4" fmla="*/ 929 w 985"/>
                <a:gd name="T5" fmla="*/ 59 h 669"/>
                <a:gd name="T6" fmla="*/ 841 w 985"/>
                <a:gd name="T7" fmla="*/ 128 h 669"/>
                <a:gd name="T8" fmla="*/ 726 w 985"/>
                <a:gd name="T9" fmla="*/ 216 h 669"/>
                <a:gd name="T10" fmla="*/ 591 w 985"/>
                <a:gd name="T11" fmla="*/ 313 h 669"/>
                <a:gd name="T12" fmla="*/ 449 w 985"/>
                <a:gd name="T13" fmla="*/ 411 h 669"/>
                <a:gd name="T14" fmla="*/ 309 w 985"/>
                <a:gd name="T15" fmla="*/ 503 h 669"/>
                <a:gd name="T16" fmla="*/ 181 w 985"/>
                <a:gd name="T17" fmla="*/ 582 h 669"/>
                <a:gd name="T18" fmla="*/ 74 w 985"/>
                <a:gd name="T19" fmla="*/ 639 h 669"/>
                <a:gd name="T20" fmla="*/ 0 w 985"/>
                <a:gd name="T21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5" h="669">
                  <a:moveTo>
                    <a:pt x="985" y="0"/>
                  </a:moveTo>
                  <a:lnTo>
                    <a:pt x="981" y="14"/>
                  </a:lnTo>
                  <a:lnTo>
                    <a:pt x="929" y="59"/>
                  </a:lnTo>
                  <a:lnTo>
                    <a:pt x="841" y="128"/>
                  </a:lnTo>
                  <a:lnTo>
                    <a:pt x="726" y="216"/>
                  </a:lnTo>
                  <a:lnTo>
                    <a:pt x="591" y="313"/>
                  </a:lnTo>
                  <a:lnTo>
                    <a:pt x="449" y="411"/>
                  </a:lnTo>
                  <a:lnTo>
                    <a:pt x="309" y="503"/>
                  </a:lnTo>
                  <a:lnTo>
                    <a:pt x="181" y="582"/>
                  </a:lnTo>
                  <a:lnTo>
                    <a:pt x="74" y="639"/>
                  </a:lnTo>
                  <a:lnTo>
                    <a:pt x="0" y="66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4" name="Freeform 114">
              <a:extLst>
                <a:ext uri="{FF2B5EF4-FFF2-40B4-BE49-F238E27FC236}">
                  <a16:creationId xmlns:a16="http://schemas.microsoft.com/office/drawing/2014/main" id="{FD5ED4D4-D419-9B50-41C6-D58173221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819"/>
              <a:ext cx="83" cy="39"/>
            </a:xfrm>
            <a:custGeom>
              <a:avLst/>
              <a:gdLst>
                <a:gd name="T0" fmla="*/ 0 w 166"/>
                <a:gd name="T1" fmla="*/ 78 h 78"/>
                <a:gd name="T2" fmla="*/ 19 w 166"/>
                <a:gd name="T3" fmla="*/ 71 h 78"/>
                <a:gd name="T4" fmla="*/ 40 w 166"/>
                <a:gd name="T5" fmla="*/ 62 h 78"/>
                <a:gd name="T6" fmla="*/ 59 w 166"/>
                <a:gd name="T7" fmla="*/ 53 h 78"/>
                <a:gd name="T8" fmla="*/ 78 w 166"/>
                <a:gd name="T9" fmla="*/ 47 h 78"/>
                <a:gd name="T10" fmla="*/ 95 w 166"/>
                <a:gd name="T11" fmla="*/ 38 h 78"/>
                <a:gd name="T12" fmla="*/ 112 w 166"/>
                <a:gd name="T13" fmla="*/ 29 h 78"/>
                <a:gd name="T14" fmla="*/ 130 w 166"/>
                <a:gd name="T15" fmla="*/ 22 h 78"/>
                <a:gd name="T16" fmla="*/ 144 w 166"/>
                <a:gd name="T17" fmla="*/ 14 h 78"/>
                <a:gd name="T18" fmla="*/ 156 w 166"/>
                <a:gd name="T19" fmla="*/ 7 h 78"/>
                <a:gd name="T20" fmla="*/ 166 w 166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78">
                  <a:moveTo>
                    <a:pt x="0" y="78"/>
                  </a:moveTo>
                  <a:lnTo>
                    <a:pt x="19" y="71"/>
                  </a:lnTo>
                  <a:lnTo>
                    <a:pt x="40" y="62"/>
                  </a:lnTo>
                  <a:lnTo>
                    <a:pt x="59" y="53"/>
                  </a:lnTo>
                  <a:lnTo>
                    <a:pt x="78" y="47"/>
                  </a:lnTo>
                  <a:lnTo>
                    <a:pt x="95" y="38"/>
                  </a:lnTo>
                  <a:lnTo>
                    <a:pt x="112" y="29"/>
                  </a:lnTo>
                  <a:lnTo>
                    <a:pt x="130" y="22"/>
                  </a:lnTo>
                  <a:lnTo>
                    <a:pt x="144" y="14"/>
                  </a:lnTo>
                  <a:lnTo>
                    <a:pt x="156" y="7"/>
                  </a:lnTo>
                  <a:lnTo>
                    <a:pt x="16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5" name="Freeform 115">
              <a:extLst>
                <a:ext uri="{FF2B5EF4-FFF2-40B4-BE49-F238E27FC236}">
                  <a16:creationId xmlns:a16="http://schemas.microsoft.com/office/drawing/2014/main" id="{A9A37C71-02FC-9C76-7BE0-5832C4004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946"/>
              <a:ext cx="74" cy="292"/>
            </a:xfrm>
            <a:custGeom>
              <a:avLst/>
              <a:gdLst>
                <a:gd name="T0" fmla="*/ 76 w 149"/>
                <a:gd name="T1" fmla="*/ 582 h 582"/>
                <a:gd name="T2" fmla="*/ 69 w 149"/>
                <a:gd name="T3" fmla="*/ 580 h 582"/>
                <a:gd name="T4" fmla="*/ 61 w 149"/>
                <a:gd name="T5" fmla="*/ 575 h 582"/>
                <a:gd name="T6" fmla="*/ 57 w 149"/>
                <a:gd name="T7" fmla="*/ 574 h 582"/>
                <a:gd name="T8" fmla="*/ 43 w 149"/>
                <a:gd name="T9" fmla="*/ 548 h 582"/>
                <a:gd name="T10" fmla="*/ 23 w 149"/>
                <a:gd name="T11" fmla="*/ 511 h 582"/>
                <a:gd name="T12" fmla="*/ 7 w 149"/>
                <a:gd name="T13" fmla="*/ 466 h 582"/>
                <a:gd name="T14" fmla="*/ 5 w 149"/>
                <a:gd name="T15" fmla="*/ 435 h 582"/>
                <a:gd name="T16" fmla="*/ 4 w 149"/>
                <a:gd name="T17" fmla="*/ 389 h 582"/>
                <a:gd name="T18" fmla="*/ 0 w 149"/>
                <a:gd name="T19" fmla="*/ 342 h 582"/>
                <a:gd name="T20" fmla="*/ 5 w 149"/>
                <a:gd name="T21" fmla="*/ 295 h 582"/>
                <a:gd name="T22" fmla="*/ 7 w 149"/>
                <a:gd name="T23" fmla="*/ 287 h 582"/>
                <a:gd name="T24" fmla="*/ 12 w 149"/>
                <a:gd name="T25" fmla="*/ 276 h 582"/>
                <a:gd name="T26" fmla="*/ 18 w 149"/>
                <a:gd name="T27" fmla="*/ 266 h 582"/>
                <a:gd name="T28" fmla="*/ 19 w 149"/>
                <a:gd name="T29" fmla="*/ 256 h 582"/>
                <a:gd name="T30" fmla="*/ 26 w 149"/>
                <a:gd name="T31" fmla="*/ 250 h 582"/>
                <a:gd name="T32" fmla="*/ 31 w 149"/>
                <a:gd name="T33" fmla="*/ 240 h 582"/>
                <a:gd name="T34" fmla="*/ 33 w 149"/>
                <a:gd name="T35" fmla="*/ 231 h 582"/>
                <a:gd name="T36" fmla="*/ 38 w 149"/>
                <a:gd name="T37" fmla="*/ 226 h 582"/>
                <a:gd name="T38" fmla="*/ 57 w 149"/>
                <a:gd name="T39" fmla="*/ 204 h 582"/>
                <a:gd name="T40" fmla="*/ 75 w 149"/>
                <a:gd name="T41" fmla="*/ 176 h 582"/>
                <a:gd name="T42" fmla="*/ 85 w 149"/>
                <a:gd name="T43" fmla="*/ 159 h 582"/>
                <a:gd name="T44" fmla="*/ 95 w 149"/>
                <a:gd name="T45" fmla="*/ 143 h 582"/>
                <a:gd name="T46" fmla="*/ 104 w 149"/>
                <a:gd name="T47" fmla="*/ 128 h 582"/>
                <a:gd name="T48" fmla="*/ 109 w 149"/>
                <a:gd name="T49" fmla="*/ 110 h 582"/>
                <a:gd name="T50" fmla="*/ 114 w 149"/>
                <a:gd name="T51" fmla="*/ 98 h 582"/>
                <a:gd name="T52" fmla="*/ 118 w 149"/>
                <a:gd name="T53" fmla="*/ 57 h 582"/>
                <a:gd name="T54" fmla="*/ 128 w 149"/>
                <a:gd name="T55" fmla="*/ 15 h 582"/>
                <a:gd name="T56" fmla="*/ 144 w 149"/>
                <a:gd name="T57" fmla="*/ 0 h 582"/>
                <a:gd name="T58" fmla="*/ 147 w 149"/>
                <a:gd name="T59" fmla="*/ 14 h 582"/>
                <a:gd name="T60" fmla="*/ 144 w 149"/>
                <a:gd name="T61" fmla="*/ 66 h 582"/>
                <a:gd name="T62" fmla="*/ 138 w 149"/>
                <a:gd name="T63" fmla="*/ 130 h 582"/>
                <a:gd name="T64" fmla="*/ 125 w 149"/>
                <a:gd name="T65" fmla="*/ 173 h 582"/>
                <a:gd name="T66" fmla="*/ 121 w 149"/>
                <a:gd name="T67" fmla="*/ 187 h 582"/>
                <a:gd name="T68" fmla="*/ 106 w 149"/>
                <a:gd name="T69" fmla="*/ 209 h 582"/>
                <a:gd name="T70" fmla="*/ 94 w 149"/>
                <a:gd name="T71" fmla="*/ 230 h 582"/>
                <a:gd name="T72" fmla="*/ 94 w 149"/>
                <a:gd name="T73" fmla="*/ 244 h 582"/>
                <a:gd name="T74" fmla="*/ 76 w 149"/>
                <a:gd name="T75" fmla="*/ 273 h 582"/>
                <a:gd name="T76" fmla="*/ 61 w 149"/>
                <a:gd name="T77" fmla="*/ 304 h 582"/>
                <a:gd name="T78" fmla="*/ 50 w 149"/>
                <a:gd name="T79" fmla="*/ 328 h 582"/>
                <a:gd name="T80" fmla="*/ 50 w 149"/>
                <a:gd name="T81" fmla="*/ 337 h 582"/>
                <a:gd name="T82" fmla="*/ 52 w 149"/>
                <a:gd name="T83" fmla="*/ 345 h 582"/>
                <a:gd name="T84" fmla="*/ 52 w 149"/>
                <a:gd name="T85" fmla="*/ 352 h 582"/>
                <a:gd name="T86" fmla="*/ 47 w 149"/>
                <a:gd name="T87" fmla="*/ 363 h 582"/>
                <a:gd name="T88" fmla="*/ 56 w 149"/>
                <a:gd name="T89" fmla="*/ 392 h 582"/>
                <a:gd name="T90" fmla="*/ 85 w 149"/>
                <a:gd name="T91" fmla="*/ 430 h 582"/>
                <a:gd name="T92" fmla="*/ 104 w 149"/>
                <a:gd name="T93" fmla="*/ 459 h 582"/>
                <a:gd name="T94" fmla="*/ 95 w 149"/>
                <a:gd name="T95" fmla="*/ 470 h 582"/>
                <a:gd name="T96" fmla="*/ 73 w 149"/>
                <a:gd name="T97" fmla="*/ 491 h 582"/>
                <a:gd name="T98" fmla="*/ 66 w 149"/>
                <a:gd name="T99" fmla="*/ 518 h 582"/>
                <a:gd name="T100" fmla="*/ 61 w 149"/>
                <a:gd name="T101" fmla="*/ 553 h 582"/>
                <a:gd name="T102" fmla="*/ 61 w 149"/>
                <a:gd name="T103" fmla="*/ 565 h 582"/>
                <a:gd name="T104" fmla="*/ 69 w 149"/>
                <a:gd name="T105" fmla="*/ 568 h 582"/>
                <a:gd name="T106" fmla="*/ 75 w 149"/>
                <a:gd name="T107" fmla="*/ 574 h 582"/>
                <a:gd name="T108" fmla="*/ 80 w 149"/>
                <a:gd name="T109" fmla="*/ 58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" h="582">
                  <a:moveTo>
                    <a:pt x="80" y="580"/>
                  </a:moveTo>
                  <a:lnTo>
                    <a:pt x="78" y="582"/>
                  </a:lnTo>
                  <a:lnTo>
                    <a:pt x="76" y="582"/>
                  </a:lnTo>
                  <a:lnTo>
                    <a:pt x="73" y="582"/>
                  </a:lnTo>
                  <a:lnTo>
                    <a:pt x="71" y="580"/>
                  </a:lnTo>
                  <a:lnTo>
                    <a:pt x="69" y="580"/>
                  </a:lnTo>
                  <a:lnTo>
                    <a:pt x="66" y="579"/>
                  </a:lnTo>
                  <a:lnTo>
                    <a:pt x="64" y="577"/>
                  </a:lnTo>
                  <a:lnTo>
                    <a:pt x="61" y="575"/>
                  </a:lnTo>
                  <a:lnTo>
                    <a:pt x="59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4" y="567"/>
                  </a:lnTo>
                  <a:lnTo>
                    <a:pt x="49" y="556"/>
                  </a:lnTo>
                  <a:lnTo>
                    <a:pt x="43" y="548"/>
                  </a:lnTo>
                  <a:lnTo>
                    <a:pt x="37" y="536"/>
                  </a:lnTo>
                  <a:lnTo>
                    <a:pt x="30" y="523"/>
                  </a:lnTo>
                  <a:lnTo>
                    <a:pt x="23" y="511"/>
                  </a:lnTo>
                  <a:lnTo>
                    <a:pt x="18" y="497"/>
                  </a:lnTo>
                  <a:lnTo>
                    <a:pt x="12" y="482"/>
                  </a:lnTo>
                  <a:lnTo>
                    <a:pt x="7" y="466"/>
                  </a:lnTo>
                  <a:lnTo>
                    <a:pt x="4" y="451"/>
                  </a:lnTo>
                  <a:lnTo>
                    <a:pt x="4" y="451"/>
                  </a:lnTo>
                  <a:lnTo>
                    <a:pt x="5" y="435"/>
                  </a:lnTo>
                  <a:lnTo>
                    <a:pt x="5" y="418"/>
                  </a:lnTo>
                  <a:lnTo>
                    <a:pt x="5" y="402"/>
                  </a:lnTo>
                  <a:lnTo>
                    <a:pt x="4" y="389"/>
                  </a:lnTo>
                  <a:lnTo>
                    <a:pt x="2" y="373"/>
                  </a:lnTo>
                  <a:lnTo>
                    <a:pt x="0" y="358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2" y="311"/>
                  </a:lnTo>
                  <a:lnTo>
                    <a:pt x="5" y="295"/>
                  </a:lnTo>
                  <a:lnTo>
                    <a:pt x="5" y="295"/>
                  </a:lnTo>
                  <a:lnTo>
                    <a:pt x="5" y="290"/>
                  </a:lnTo>
                  <a:lnTo>
                    <a:pt x="7" y="287"/>
                  </a:lnTo>
                  <a:lnTo>
                    <a:pt x="9" y="283"/>
                  </a:lnTo>
                  <a:lnTo>
                    <a:pt x="11" y="280"/>
                  </a:lnTo>
                  <a:lnTo>
                    <a:pt x="12" y="276"/>
                  </a:lnTo>
                  <a:lnTo>
                    <a:pt x="14" y="273"/>
                  </a:lnTo>
                  <a:lnTo>
                    <a:pt x="16" y="269"/>
                  </a:lnTo>
                  <a:lnTo>
                    <a:pt x="18" y="266"/>
                  </a:lnTo>
                  <a:lnTo>
                    <a:pt x="19" y="261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21" y="254"/>
                  </a:lnTo>
                  <a:lnTo>
                    <a:pt x="24" y="252"/>
                  </a:lnTo>
                  <a:lnTo>
                    <a:pt x="26" y="250"/>
                  </a:lnTo>
                  <a:lnTo>
                    <a:pt x="28" y="247"/>
                  </a:lnTo>
                  <a:lnTo>
                    <a:pt x="30" y="244"/>
                  </a:lnTo>
                  <a:lnTo>
                    <a:pt x="31" y="240"/>
                  </a:lnTo>
                  <a:lnTo>
                    <a:pt x="31" y="237"/>
                  </a:lnTo>
                  <a:lnTo>
                    <a:pt x="33" y="233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8" y="226"/>
                  </a:lnTo>
                  <a:lnTo>
                    <a:pt x="45" y="221"/>
                  </a:lnTo>
                  <a:lnTo>
                    <a:pt x="50" y="212"/>
                  </a:lnTo>
                  <a:lnTo>
                    <a:pt x="57" y="204"/>
                  </a:lnTo>
                  <a:lnTo>
                    <a:pt x="64" y="193"/>
                  </a:lnTo>
                  <a:lnTo>
                    <a:pt x="69" y="185"/>
                  </a:lnTo>
                  <a:lnTo>
                    <a:pt x="75" y="176"/>
                  </a:lnTo>
                  <a:lnTo>
                    <a:pt x="80" y="168"/>
                  </a:lnTo>
                  <a:lnTo>
                    <a:pt x="83" y="162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90" y="150"/>
                  </a:lnTo>
                  <a:lnTo>
                    <a:pt x="95" y="143"/>
                  </a:lnTo>
                  <a:lnTo>
                    <a:pt x="99" y="138"/>
                  </a:lnTo>
                  <a:lnTo>
                    <a:pt x="100" y="133"/>
                  </a:lnTo>
                  <a:lnTo>
                    <a:pt x="104" y="128"/>
                  </a:lnTo>
                  <a:lnTo>
                    <a:pt x="106" y="123"/>
                  </a:lnTo>
                  <a:lnTo>
                    <a:pt x="107" y="117"/>
                  </a:lnTo>
                  <a:lnTo>
                    <a:pt x="109" y="110"/>
                  </a:lnTo>
                  <a:lnTo>
                    <a:pt x="113" y="105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86"/>
                  </a:lnTo>
                  <a:lnTo>
                    <a:pt x="114" y="72"/>
                  </a:lnTo>
                  <a:lnTo>
                    <a:pt x="118" y="57"/>
                  </a:lnTo>
                  <a:lnTo>
                    <a:pt x="121" y="41"/>
                  </a:lnTo>
                  <a:lnTo>
                    <a:pt x="125" y="28"/>
                  </a:lnTo>
                  <a:lnTo>
                    <a:pt x="128" y="15"/>
                  </a:lnTo>
                  <a:lnTo>
                    <a:pt x="133" y="7"/>
                  </a:lnTo>
                  <a:lnTo>
                    <a:pt x="138" y="2"/>
                  </a:lnTo>
                  <a:lnTo>
                    <a:pt x="144" y="0"/>
                  </a:lnTo>
                  <a:lnTo>
                    <a:pt x="149" y="3"/>
                  </a:lnTo>
                  <a:lnTo>
                    <a:pt x="149" y="3"/>
                  </a:lnTo>
                  <a:lnTo>
                    <a:pt x="147" y="14"/>
                  </a:lnTo>
                  <a:lnTo>
                    <a:pt x="145" y="28"/>
                  </a:lnTo>
                  <a:lnTo>
                    <a:pt x="145" y="47"/>
                  </a:lnTo>
                  <a:lnTo>
                    <a:pt x="144" y="66"/>
                  </a:lnTo>
                  <a:lnTo>
                    <a:pt x="142" y="88"/>
                  </a:lnTo>
                  <a:lnTo>
                    <a:pt x="140" y="109"/>
                  </a:lnTo>
                  <a:lnTo>
                    <a:pt x="138" y="130"/>
                  </a:lnTo>
                  <a:lnTo>
                    <a:pt x="135" y="149"/>
                  </a:lnTo>
                  <a:lnTo>
                    <a:pt x="130" y="162"/>
                  </a:lnTo>
                  <a:lnTo>
                    <a:pt x="125" y="173"/>
                  </a:lnTo>
                  <a:lnTo>
                    <a:pt x="125" y="173"/>
                  </a:lnTo>
                  <a:lnTo>
                    <a:pt x="125" y="180"/>
                  </a:lnTo>
                  <a:lnTo>
                    <a:pt x="121" y="187"/>
                  </a:lnTo>
                  <a:lnTo>
                    <a:pt x="116" y="193"/>
                  </a:lnTo>
                  <a:lnTo>
                    <a:pt x="111" y="200"/>
                  </a:lnTo>
                  <a:lnTo>
                    <a:pt x="106" y="209"/>
                  </a:lnTo>
                  <a:lnTo>
                    <a:pt x="100" y="216"/>
                  </a:lnTo>
                  <a:lnTo>
                    <a:pt x="95" y="223"/>
                  </a:lnTo>
                  <a:lnTo>
                    <a:pt x="94" y="230"/>
                  </a:lnTo>
                  <a:lnTo>
                    <a:pt x="92" y="237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88" y="252"/>
                  </a:lnTo>
                  <a:lnTo>
                    <a:pt x="83" y="261"/>
                  </a:lnTo>
                  <a:lnTo>
                    <a:pt x="76" y="273"/>
                  </a:lnTo>
                  <a:lnTo>
                    <a:pt x="71" y="283"/>
                  </a:lnTo>
                  <a:lnTo>
                    <a:pt x="66" y="294"/>
                  </a:lnTo>
                  <a:lnTo>
                    <a:pt x="61" y="304"/>
                  </a:lnTo>
                  <a:lnTo>
                    <a:pt x="56" y="314"/>
                  </a:lnTo>
                  <a:lnTo>
                    <a:pt x="52" y="321"/>
                  </a:lnTo>
                  <a:lnTo>
                    <a:pt x="50" y="328"/>
                  </a:lnTo>
                  <a:lnTo>
                    <a:pt x="50" y="332"/>
                  </a:lnTo>
                  <a:lnTo>
                    <a:pt x="50" y="332"/>
                  </a:lnTo>
                  <a:lnTo>
                    <a:pt x="50" y="337"/>
                  </a:lnTo>
                  <a:lnTo>
                    <a:pt x="50" y="340"/>
                  </a:lnTo>
                  <a:lnTo>
                    <a:pt x="50" y="342"/>
                  </a:lnTo>
                  <a:lnTo>
                    <a:pt x="52" y="345"/>
                  </a:lnTo>
                  <a:lnTo>
                    <a:pt x="52" y="347"/>
                  </a:lnTo>
                  <a:lnTo>
                    <a:pt x="52" y="349"/>
                  </a:lnTo>
                  <a:lnTo>
                    <a:pt x="52" y="352"/>
                  </a:lnTo>
                  <a:lnTo>
                    <a:pt x="50" y="356"/>
                  </a:lnTo>
                  <a:lnTo>
                    <a:pt x="49" y="359"/>
                  </a:lnTo>
                  <a:lnTo>
                    <a:pt x="47" y="363"/>
                  </a:lnTo>
                  <a:lnTo>
                    <a:pt x="47" y="363"/>
                  </a:lnTo>
                  <a:lnTo>
                    <a:pt x="49" y="378"/>
                  </a:lnTo>
                  <a:lnTo>
                    <a:pt x="56" y="392"/>
                  </a:lnTo>
                  <a:lnTo>
                    <a:pt x="64" y="406"/>
                  </a:lnTo>
                  <a:lnTo>
                    <a:pt x="75" y="418"/>
                  </a:lnTo>
                  <a:lnTo>
                    <a:pt x="85" y="430"/>
                  </a:lnTo>
                  <a:lnTo>
                    <a:pt x="94" y="440"/>
                  </a:lnTo>
                  <a:lnTo>
                    <a:pt x="100" y="451"/>
                  </a:lnTo>
                  <a:lnTo>
                    <a:pt x="104" y="459"/>
                  </a:lnTo>
                  <a:lnTo>
                    <a:pt x="102" y="465"/>
                  </a:lnTo>
                  <a:lnTo>
                    <a:pt x="95" y="470"/>
                  </a:lnTo>
                  <a:lnTo>
                    <a:pt x="95" y="470"/>
                  </a:lnTo>
                  <a:lnTo>
                    <a:pt x="85" y="477"/>
                  </a:lnTo>
                  <a:lnTo>
                    <a:pt x="78" y="484"/>
                  </a:lnTo>
                  <a:lnTo>
                    <a:pt x="73" y="491"/>
                  </a:lnTo>
                  <a:lnTo>
                    <a:pt x="69" y="499"/>
                  </a:lnTo>
                  <a:lnTo>
                    <a:pt x="68" y="508"/>
                  </a:lnTo>
                  <a:lnTo>
                    <a:pt x="66" y="518"/>
                  </a:lnTo>
                  <a:lnTo>
                    <a:pt x="66" y="529"/>
                  </a:lnTo>
                  <a:lnTo>
                    <a:pt x="64" y="541"/>
                  </a:lnTo>
                  <a:lnTo>
                    <a:pt x="61" y="553"/>
                  </a:lnTo>
                  <a:lnTo>
                    <a:pt x="57" y="565"/>
                  </a:lnTo>
                  <a:lnTo>
                    <a:pt x="57" y="565"/>
                  </a:lnTo>
                  <a:lnTo>
                    <a:pt x="61" y="565"/>
                  </a:lnTo>
                  <a:lnTo>
                    <a:pt x="64" y="567"/>
                  </a:lnTo>
                  <a:lnTo>
                    <a:pt x="68" y="567"/>
                  </a:lnTo>
                  <a:lnTo>
                    <a:pt x="69" y="568"/>
                  </a:lnTo>
                  <a:lnTo>
                    <a:pt x="71" y="570"/>
                  </a:lnTo>
                  <a:lnTo>
                    <a:pt x="73" y="572"/>
                  </a:lnTo>
                  <a:lnTo>
                    <a:pt x="75" y="574"/>
                  </a:lnTo>
                  <a:lnTo>
                    <a:pt x="76" y="575"/>
                  </a:lnTo>
                  <a:lnTo>
                    <a:pt x="78" y="579"/>
                  </a:lnTo>
                  <a:lnTo>
                    <a:pt x="80" y="580"/>
                  </a:lnTo>
                  <a:lnTo>
                    <a:pt x="80" y="58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6" name="Freeform 116">
              <a:extLst>
                <a:ext uri="{FF2B5EF4-FFF2-40B4-BE49-F238E27FC236}">
                  <a16:creationId xmlns:a16="http://schemas.microsoft.com/office/drawing/2014/main" id="{1F70650A-6E61-171F-930E-D47FDE034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190"/>
              <a:ext cx="254" cy="47"/>
            </a:xfrm>
            <a:custGeom>
              <a:avLst/>
              <a:gdLst>
                <a:gd name="T0" fmla="*/ 294 w 506"/>
                <a:gd name="T1" fmla="*/ 50 h 93"/>
                <a:gd name="T2" fmla="*/ 245 w 506"/>
                <a:gd name="T3" fmla="*/ 62 h 93"/>
                <a:gd name="T4" fmla="*/ 199 w 506"/>
                <a:gd name="T5" fmla="*/ 76 h 93"/>
                <a:gd name="T6" fmla="*/ 154 w 506"/>
                <a:gd name="T7" fmla="*/ 87 h 93"/>
                <a:gd name="T8" fmla="*/ 111 w 506"/>
                <a:gd name="T9" fmla="*/ 93 h 93"/>
                <a:gd name="T10" fmla="*/ 91 w 506"/>
                <a:gd name="T11" fmla="*/ 93 h 93"/>
                <a:gd name="T12" fmla="*/ 59 w 506"/>
                <a:gd name="T13" fmla="*/ 92 h 93"/>
                <a:gd name="T14" fmla="*/ 31 w 506"/>
                <a:gd name="T15" fmla="*/ 87 h 93"/>
                <a:gd name="T16" fmla="*/ 12 w 506"/>
                <a:gd name="T17" fmla="*/ 78 h 93"/>
                <a:gd name="T18" fmla="*/ 2 w 506"/>
                <a:gd name="T19" fmla="*/ 62 h 93"/>
                <a:gd name="T20" fmla="*/ 0 w 506"/>
                <a:gd name="T21" fmla="*/ 43 h 93"/>
                <a:gd name="T22" fmla="*/ 2 w 506"/>
                <a:gd name="T23" fmla="*/ 43 h 93"/>
                <a:gd name="T24" fmla="*/ 10 w 506"/>
                <a:gd name="T25" fmla="*/ 45 h 93"/>
                <a:gd name="T26" fmla="*/ 29 w 506"/>
                <a:gd name="T27" fmla="*/ 47 h 93"/>
                <a:gd name="T28" fmla="*/ 55 w 506"/>
                <a:gd name="T29" fmla="*/ 50 h 93"/>
                <a:gd name="T30" fmla="*/ 88 w 506"/>
                <a:gd name="T31" fmla="*/ 54 h 93"/>
                <a:gd name="T32" fmla="*/ 105 w 506"/>
                <a:gd name="T33" fmla="*/ 55 h 93"/>
                <a:gd name="T34" fmla="*/ 157 w 506"/>
                <a:gd name="T35" fmla="*/ 52 h 93"/>
                <a:gd name="T36" fmla="*/ 228 w 506"/>
                <a:gd name="T37" fmla="*/ 40 h 93"/>
                <a:gd name="T38" fmla="*/ 302 w 506"/>
                <a:gd name="T39" fmla="*/ 24 h 93"/>
                <a:gd name="T40" fmla="*/ 368 w 506"/>
                <a:gd name="T41" fmla="*/ 10 h 93"/>
                <a:gd name="T42" fmla="*/ 413 w 506"/>
                <a:gd name="T43" fmla="*/ 5 h 93"/>
                <a:gd name="T44" fmla="*/ 425 w 506"/>
                <a:gd name="T45" fmla="*/ 5 h 93"/>
                <a:gd name="T46" fmla="*/ 447 w 506"/>
                <a:gd name="T47" fmla="*/ 5 h 93"/>
                <a:gd name="T48" fmla="*/ 465 w 506"/>
                <a:gd name="T49" fmla="*/ 2 h 93"/>
                <a:gd name="T50" fmla="*/ 479 w 506"/>
                <a:gd name="T51" fmla="*/ 0 h 93"/>
                <a:gd name="T52" fmla="*/ 489 w 506"/>
                <a:gd name="T53" fmla="*/ 0 h 93"/>
                <a:gd name="T54" fmla="*/ 494 w 506"/>
                <a:gd name="T55" fmla="*/ 2 h 93"/>
                <a:gd name="T56" fmla="*/ 501 w 506"/>
                <a:gd name="T57" fmla="*/ 7 h 93"/>
                <a:gd name="T58" fmla="*/ 504 w 506"/>
                <a:gd name="T59" fmla="*/ 10 h 93"/>
                <a:gd name="T60" fmla="*/ 506 w 506"/>
                <a:gd name="T61" fmla="*/ 14 h 93"/>
                <a:gd name="T62" fmla="*/ 506 w 506"/>
                <a:gd name="T63" fmla="*/ 16 h 93"/>
                <a:gd name="T64" fmla="*/ 506 w 506"/>
                <a:gd name="T65" fmla="*/ 17 h 93"/>
                <a:gd name="T66" fmla="*/ 504 w 506"/>
                <a:gd name="T67" fmla="*/ 17 h 93"/>
                <a:gd name="T68" fmla="*/ 484 w 506"/>
                <a:gd name="T69" fmla="*/ 19 h 93"/>
                <a:gd name="T70" fmla="*/ 449 w 506"/>
                <a:gd name="T71" fmla="*/ 23 h 93"/>
                <a:gd name="T72" fmla="*/ 403 w 506"/>
                <a:gd name="T73" fmla="*/ 29 h 93"/>
                <a:gd name="T74" fmla="*/ 345 w 506"/>
                <a:gd name="T75" fmla="*/ 40 h 93"/>
                <a:gd name="T76" fmla="*/ 316 w 506"/>
                <a:gd name="T77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6" h="93">
                  <a:moveTo>
                    <a:pt x="316" y="45"/>
                  </a:moveTo>
                  <a:lnTo>
                    <a:pt x="294" y="50"/>
                  </a:lnTo>
                  <a:lnTo>
                    <a:pt x="269" y="57"/>
                  </a:lnTo>
                  <a:lnTo>
                    <a:pt x="245" y="62"/>
                  </a:lnTo>
                  <a:lnTo>
                    <a:pt x="223" y="69"/>
                  </a:lnTo>
                  <a:lnTo>
                    <a:pt x="199" y="76"/>
                  </a:lnTo>
                  <a:lnTo>
                    <a:pt x="176" y="81"/>
                  </a:lnTo>
                  <a:lnTo>
                    <a:pt x="154" y="87"/>
                  </a:lnTo>
                  <a:lnTo>
                    <a:pt x="131" y="90"/>
                  </a:lnTo>
                  <a:lnTo>
                    <a:pt x="11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74" y="93"/>
                  </a:lnTo>
                  <a:lnTo>
                    <a:pt x="59" y="92"/>
                  </a:lnTo>
                  <a:lnTo>
                    <a:pt x="45" y="90"/>
                  </a:lnTo>
                  <a:lnTo>
                    <a:pt x="31" y="87"/>
                  </a:lnTo>
                  <a:lnTo>
                    <a:pt x="21" y="83"/>
                  </a:lnTo>
                  <a:lnTo>
                    <a:pt x="12" y="78"/>
                  </a:lnTo>
                  <a:lnTo>
                    <a:pt x="5" y="71"/>
                  </a:lnTo>
                  <a:lnTo>
                    <a:pt x="2" y="62"/>
                  </a:lnTo>
                  <a:lnTo>
                    <a:pt x="0" y="5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5"/>
                  </a:lnTo>
                  <a:lnTo>
                    <a:pt x="10" y="45"/>
                  </a:lnTo>
                  <a:lnTo>
                    <a:pt x="19" y="47"/>
                  </a:lnTo>
                  <a:lnTo>
                    <a:pt x="29" y="47"/>
                  </a:lnTo>
                  <a:lnTo>
                    <a:pt x="41" y="49"/>
                  </a:lnTo>
                  <a:lnTo>
                    <a:pt x="55" y="50"/>
                  </a:lnTo>
                  <a:lnTo>
                    <a:pt x="71" y="52"/>
                  </a:lnTo>
                  <a:lnTo>
                    <a:pt x="88" y="54"/>
                  </a:lnTo>
                  <a:lnTo>
                    <a:pt x="105" y="55"/>
                  </a:lnTo>
                  <a:lnTo>
                    <a:pt x="105" y="55"/>
                  </a:lnTo>
                  <a:lnTo>
                    <a:pt x="128" y="55"/>
                  </a:lnTo>
                  <a:lnTo>
                    <a:pt x="157" y="52"/>
                  </a:lnTo>
                  <a:lnTo>
                    <a:pt x="192" y="47"/>
                  </a:lnTo>
                  <a:lnTo>
                    <a:pt x="228" y="40"/>
                  </a:lnTo>
                  <a:lnTo>
                    <a:pt x="264" y="31"/>
                  </a:lnTo>
                  <a:lnTo>
                    <a:pt x="302" y="24"/>
                  </a:lnTo>
                  <a:lnTo>
                    <a:pt x="337" y="17"/>
                  </a:lnTo>
                  <a:lnTo>
                    <a:pt x="368" y="10"/>
                  </a:lnTo>
                  <a:lnTo>
                    <a:pt x="394" y="7"/>
                  </a:lnTo>
                  <a:lnTo>
                    <a:pt x="413" y="5"/>
                  </a:lnTo>
                  <a:lnTo>
                    <a:pt x="413" y="5"/>
                  </a:lnTo>
                  <a:lnTo>
                    <a:pt x="425" y="5"/>
                  </a:lnTo>
                  <a:lnTo>
                    <a:pt x="437" y="5"/>
                  </a:lnTo>
                  <a:lnTo>
                    <a:pt x="447" y="5"/>
                  </a:lnTo>
                  <a:lnTo>
                    <a:pt x="456" y="4"/>
                  </a:lnTo>
                  <a:lnTo>
                    <a:pt x="465" y="2"/>
                  </a:lnTo>
                  <a:lnTo>
                    <a:pt x="472" y="2"/>
                  </a:lnTo>
                  <a:lnTo>
                    <a:pt x="479" y="0"/>
                  </a:lnTo>
                  <a:lnTo>
                    <a:pt x="484" y="0"/>
                  </a:lnTo>
                  <a:lnTo>
                    <a:pt x="489" y="0"/>
                  </a:lnTo>
                  <a:lnTo>
                    <a:pt x="494" y="2"/>
                  </a:lnTo>
                  <a:lnTo>
                    <a:pt x="494" y="2"/>
                  </a:lnTo>
                  <a:lnTo>
                    <a:pt x="498" y="5"/>
                  </a:lnTo>
                  <a:lnTo>
                    <a:pt x="501" y="7"/>
                  </a:lnTo>
                  <a:lnTo>
                    <a:pt x="503" y="9"/>
                  </a:lnTo>
                  <a:lnTo>
                    <a:pt x="504" y="10"/>
                  </a:lnTo>
                  <a:lnTo>
                    <a:pt x="506" y="12"/>
                  </a:lnTo>
                  <a:lnTo>
                    <a:pt x="506" y="14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6" y="17"/>
                  </a:lnTo>
                  <a:lnTo>
                    <a:pt x="506" y="17"/>
                  </a:lnTo>
                  <a:lnTo>
                    <a:pt x="506" y="17"/>
                  </a:lnTo>
                  <a:lnTo>
                    <a:pt x="504" y="17"/>
                  </a:lnTo>
                  <a:lnTo>
                    <a:pt x="496" y="19"/>
                  </a:lnTo>
                  <a:lnTo>
                    <a:pt x="484" y="19"/>
                  </a:lnTo>
                  <a:lnTo>
                    <a:pt x="468" y="21"/>
                  </a:lnTo>
                  <a:lnTo>
                    <a:pt x="449" y="23"/>
                  </a:lnTo>
                  <a:lnTo>
                    <a:pt x="427" y="26"/>
                  </a:lnTo>
                  <a:lnTo>
                    <a:pt x="403" y="29"/>
                  </a:lnTo>
                  <a:lnTo>
                    <a:pt x="375" y="35"/>
                  </a:lnTo>
                  <a:lnTo>
                    <a:pt x="345" y="40"/>
                  </a:lnTo>
                  <a:lnTo>
                    <a:pt x="316" y="45"/>
                  </a:lnTo>
                  <a:lnTo>
                    <a:pt x="316" y="45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7" name="Freeform 117">
              <a:extLst>
                <a:ext uri="{FF2B5EF4-FFF2-40B4-BE49-F238E27FC236}">
                  <a16:creationId xmlns:a16="http://schemas.microsoft.com/office/drawing/2014/main" id="{BF7BE048-31DC-9B3A-E297-1C4AF45E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887"/>
              <a:ext cx="63" cy="300"/>
            </a:xfrm>
            <a:custGeom>
              <a:avLst/>
              <a:gdLst>
                <a:gd name="T0" fmla="*/ 50 w 126"/>
                <a:gd name="T1" fmla="*/ 84 h 601"/>
                <a:gd name="T2" fmla="*/ 38 w 126"/>
                <a:gd name="T3" fmla="*/ 55 h 601"/>
                <a:gd name="T4" fmla="*/ 24 w 126"/>
                <a:gd name="T5" fmla="*/ 31 h 601"/>
                <a:gd name="T6" fmla="*/ 12 w 126"/>
                <a:gd name="T7" fmla="*/ 14 h 601"/>
                <a:gd name="T8" fmla="*/ 3 w 126"/>
                <a:gd name="T9" fmla="*/ 3 h 601"/>
                <a:gd name="T10" fmla="*/ 0 w 126"/>
                <a:gd name="T11" fmla="*/ 0 h 601"/>
                <a:gd name="T12" fmla="*/ 3 w 126"/>
                <a:gd name="T13" fmla="*/ 7 h 601"/>
                <a:gd name="T14" fmla="*/ 10 w 126"/>
                <a:gd name="T15" fmla="*/ 26 h 601"/>
                <a:gd name="T16" fmla="*/ 19 w 126"/>
                <a:gd name="T17" fmla="*/ 53 h 601"/>
                <a:gd name="T18" fmla="*/ 29 w 126"/>
                <a:gd name="T19" fmla="*/ 90 h 601"/>
                <a:gd name="T20" fmla="*/ 36 w 126"/>
                <a:gd name="T21" fmla="*/ 131 h 601"/>
                <a:gd name="T22" fmla="*/ 41 w 126"/>
                <a:gd name="T23" fmla="*/ 162 h 601"/>
                <a:gd name="T24" fmla="*/ 48 w 126"/>
                <a:gd name="T25" fmla="*/ 229 h 601"/>
                <a:gd name="T26" fmla="*/ 52 w 126"/>
                <a:gd name="T27" fmla="*/ 299 h 601"/>
                <a:gd name="T28" fmla="*/ 50 w 126"/>
                <a:gd name="T29" fmla="*/ 364 h 601"/>
                <a:gd name="T30" fmla="*/ 43 w 126"/>
                <a:gd name="T31" fmla="*/ 425 h 601"/>
                <a:gd name="T32" fmla="*/ 36 w 126"/>
                <a:gd name="T33" fmla="*/ 451 h 601"/>
                <a:gd name="T34" fmla="*/ 29 w 126"/>
                <a:gd name="T35" fmla="*/ 494 h 601"/>
                <a:gd name="T36" fmla="*/ 31 w 126"/>
                <a:gd name="T37" fmla="*/ 534 h 601"/>
                <a:gd name="T38" fmla="*/ 41 w 126"/>
                <a:gd name="T39" fmla="*/ 568 h 601"/>
                <a:gd name="T40" fmla="*/ 57 w 126"/>
                <a:gd name="T41" fmla="*/ 592 h 601"/>
                <a:gd name="T42" fmla="*/ 78 w 126"/>
                <a:gd name="T43" fmla="*/ 601 h 601"/>
                <a:gd name="T44" fmla="*/ 90 w 126"/>
                <a:gd name="T45" fmla="*/ 601 h 601"/>
                <a:gd name="T46" fmla="*/ 109 w 126"/>
                <a:gd name="T47" fmla="*/ 591 h 601"/>
                <a:gd name="T48" fmla="*/ 119 w 126"/>
                <a:gd name="T49" fmla="*/ 573 h 601"/>
                <a:gd name="T50" fmla="*/ 124 w 126"/>
                <a:gd name="T51" fmla="*/ 558 h 601"/>
                <a:gd name="T52" fmla="*/ 126 w 126"/>
                <a:gd name="T53" fmla="*/ 546 h 601"/>
                <a:gd name="T54" fmla="*/ 126 w 126"/>
                <a:gd name="T55" fmla="*/ 544 h 601"/>
                <a:gd name="T56" fmla="*/ 119 w 126"/>
                <a:gd name="T57" fmla="*/ 547 h 601"/>
                <a:gd name="T58" fmla="*/ 105 w 126"/>
                <a:gd name="T59" fmla="*/ 553 h 601"/>
                <a:gd name="T60" fmla="*/ 88 w 126"/>
                <a:gd name="T61" fmla="*/ 553 h 601"/>
                <a:gd name="T62" fmla="*/ 74 w 126"/>
                <a:gd name="T63" fmla="*/ 537 h 601"/>
                <a:gd name="T64" fmla="*/ 69 w 126"/>
                <a:gd name="T65" fmla="*/ 499 h 601"/>
                <a:gd name="T66" fmla="*/ 71 w 126"/>
                <a:gd name="T67" fmla="*/ 475 h 601"/>
                <a:gd name="T68" fmla="*/ 69 w 126"/>
                <a:gd name="T69" fmla="*/ 425 h 601"/>
                <a:gd name="T70" fmla="*/ 69 w 126"/>
                <a:gd name="T71" fmla="*/ 378 h 601"/>
                <a:gd name="T72" fmla="*/ 69 w 126"/>
                <a:gd name="T73" fmla="*/ 340 h 601"/>
                <a:gd name="T74" fmla="*/ 71 w 126"/>
                <a:gd name="T75" fmla="*/ 316 h 601"/>
                <a:gd name="T76" fmla="*/ 72 w 126"/>
                <a:gd name="T77" fmla="*/ 309 h 601"/>
                <a:gd name="T78" fmla="*/ 78 w 126"/>
                <a:gd name="T79" fmla="*/ 290 h 601"/>
                <a:gd name="T80" fmla="*/ 78 w 126"/>
                <a:gd name="T81" fmla="*/ 254 h 601"/>
                <a:gd name="T82" fmla="*/ 74 w 126"/>
                <a:gd name="T83" fmla="*/ 205 h 601"/>
                <a:gd name="T84" fmla="*/ 66 w 126"/>
                <a:gd name="T85" fmla="*/ 153 h 601"/>
                <a:gd name="T86" fmla="*/ 55 w 126"/>
                <a:gd name="T87" fmla="*/ 10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6" h="601">
                  <a:moveTo>
                    <a:pt x="55" y="103"/>
                  </a:moveTo>
                  <a:lnTo>
                    <a:pt x="50" y="84"/>
                  </a:lnTo>
                  <a:lnTo>
                    <a:pt x="43" y="69"/>
                  </a:lnTo>
                  <a:lnTo>
                    <a:pt x="38" y="55"/>
                  </a:lnTo>
                  <a:lnTo>
                    <a:pt x="31" y="41"/>
                  </a:lnTo>
                  <a:lnTo>
                    <a:pt x="24" y="31"/>
                  </a:lnTo>
                  <a:lnTo>
                    <a:pt x="17" y="22"/>
                  </a:lnTo>
                  <a:lnTo>
                    <a:pt x="12" y="14"/>
                  </a:lnTo>
                  <a:lnTo>
                    <a:pt x="7" y="8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5" y="15"/>
                  </a:lnTo>
                  <a:lnTo>
                    <a:pt x="10" y="26"/>
                  </a:lnTo>
                  <a:lnTo>
                    <a:pt x="14" y="38"/>
                  </a:lnTo>
                  <a:lnTo>
                    <a:pt x="19" y="53"/>
                  </a:lnTo>
                  <a:lnTo>
                    <a:pt x="24" y="71"/>
                  </a:lnTo>
                  <a:lnTo>
                    <a:pt x="29" y="90"/>
                  </a:lnTo>
                  <a:lnTo>
                    <a:pt x="33" y="110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41" y="162"/>
                  </a:lnTo>
                  <a:lnTo>
                    <a:pt x="45" y="195"/>
                  </a:lnTo>
                  <a:lnTo>
                    <a:pt x="48" y="229"/>
                  </a:lnTo>
                  <a:lnTo>
                    <a:pt x="50" y="264"/>
                  </a:lnTo>
                  <a:lnTo>
                    <a:pt x="52" y="299"/>
                  </a:lnTo>
                  <a:lnTo>
                    <a:pt x="52" y="331"/>
                  </a:lnTo>
                  <a:lnTo>
                    <a:pt x="50" y="364"/>
                  </a:lnTo>
                  <a:lnTo>
                    <a:pt x="46" y="395"/>
                  </a:lnTo>
                  <a:lnTo>
                    <a:pt x="43" y="425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3" y="473"/>
                  </a:lnTo>
                  <a:lnTo>
                    <a:pt x="29" y="494"/>
                  </a:lnTo>
                  <a:lnTo>
                    <a:pt x="29" y="515"/>
                  </a:lnTo>
                  <a:lnTo>
                    <a:pt x="31" y="534"/>
                  </a:lnTo>
                  <a:lnTo>
                    <a:pt x="36" y="553"/>
                  </a:lnTo>
                  <a:lnTo>
                    <a:pt x="41" y="568"/>
                  </a:lnTo>
                  <a:lnTo>
                    <a:pt x="48" y="582"/>
                  </a:lnTo>
                  <a:lnTo>
                    <a:pt x="57" y="592"/>
                  </a:lnTo>
                  <a:lnTo>
                    <a:pt x="66" y="599"/>
                  </a:lnTo>
                  <a:lnTo>
                    <a:pt x="78" y="601"/>
                  </a:lnTo>
                  <a:lnTo>
                    <a:pt x="78" y="601"/>
                  </a:lnTo>
                  <a:lnTo>
                    <a:pt x="90" y="601"/>
                  </a:lnTo>
                  <a:lnTo>
                    <a:pt x="100" y="596"/>
                  </a:lnTo>
                  <a:lnTo>
                    <a:pt x="109" y="591"/>
                  </a:lnTo>
                  <a:lnTo>
                    <a:pt x="116" y="582"/>
                  </a:lnTo>
                  <a:lnTo>
                    <a:pt x="119" y="573"/>
                  </a:lnTo>
                  <a:lnTo>
                    <a:pt x="123" y="565"/>
                  </a:lnTo>
                  <a:lnTo>
                    <a:pt x="124" y="558"/>
                  </a:lnTo>
                  <a:lnTo>
                    <a:pt x="126" y="551"/>
                  </a:lnTo>
                  <a:lnTo>
                    <a:pt x="126" y="546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24" y="546"/>
                  </a:lnTo>
                  <a:lnTo>
                    <a:pt x="119" y="547"/>
                  </a:lnTo>
                  <a:lnTo>
                    <a:pt x="114" y="551"/>
                  </a:lnTo>
                  <a:lnTo>
                    <a:pt x="105" y="553"/>
                  </a:lnTo>
                  <a:lnTo>
                    <a:pt x="97" y="554"/>
                  </a:lnTo>
                  <a:lnTo>
                    <a:pt x="88" y="553"/>
                  </a:lnTo>
                  <a:lnTo>
                    <a:pt x="81" y="547"/>
                  </a:lnTo>
                  <a:lnTo>
                    <a:pt x="74" y="537"/>
                  </a:lnTo>
                  <a:lnTo>
                    <a:pt x="71" y="521"/>
                  </a:lnTo>
                  <a:lnTo>
                    <a:pt x="69" y="499"/>
                  </a:lnTo>
                  <a:lnTo>
                    <a:pt x="69" y="499"/>
                  </a:lnTo>
                  <a:lnTo>
                    <a:pt x="71" y="475"/>
                  </a:lnTo>
                  <a:lnTo>
                    <a:pt x="71" y="449"/>
                  </a:lnTo>
                  <a:lnTo>
                    <a:pt x="69" y="425"/>
                  </a:lnTo>
                  <a:lnTo>
                    <a:pt x="69" y="401"/>
                  </a:lnTo>
                  <a:lnTo>
                    <a:pt x="69" y="378"/>
                  </a:lnTo>
                  <a:lnTo>
                    <a:pt x="69" y="357"/>
                  </a:lnTo>
                  <a:lnTo>
                    <a:pt x="69" y="340"/>
                  </a:lnTo>
                  <a:lnTo>
                    <a:pt x="69" y="326"/>
                  </a:lnTo>
                  <a:lnTo>
                    <a:pt x="71" y="316"/>
                  </a:lnTo>
                  <a:lnTo>
                    <a:pt x="72" y="309"/>
                  </a:lnTo>
                  <a:lnTo>
                    <a:pt x="72" y="309"/>
                  </a:lnTo>
                  <a:lnTo>
                    <a:pt x="76" y="302"/>
                  </a:lnTo>
                  <a:lnTo>
                    <a:pt x="78" y="290"/>
                  </a:lnTo>
                  <a:lnTo>
                    <a:pt x="78" y="273"/>
                  </a:lnTo>
                  <a:lnTo>
                    <a:pt x="78" y="254"/>
                  </a:lnTo>
                  <a:lnTo>
                    <a:pt x="76" y="231"/>
                  </a:lnTo>
                  <a:lnTo>
                    <a:pt x="74" y="205"/>
                  </a:lnTo>
                  <a:lnTo>
                    <a:pt x="71" y="179"/>
                  </a:lnTo>
                  <a:lnTo>
                    <a:pt x="66" y="153"/>
                  </a:lnTo>
                  <a:lnTo>
                    <a:pt x="62" y="128"/>
                  </a:lnTo>
                  <a:lnTo>
                    <a:pt x="55" y="103"/>
                  </a:lnTo>
                  <a:lnTo>
                    <a:pt x="55" y="103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8" name="Freeform 118">
              <a:extLst>
                <a:ext uri="{FF2B5EF4-FFF2-40B4-BE49-F238E27FC236}">
                  <a16:creationId xmlns:a16="http://schemas.microsoft.com/office/drawing/2014/main" id="{1D7D3C93-B403-9189-B1AC-D66E466D5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59"/>
              <a:ext cx="70" cy="315"/>
            </a:xfrm>
            <a:custGeom>
              <a:avLst/>
              <a:gdLst>
                <a:gd name="T0" fmla="*/ 48 w 140"/>
                <a:gd name="T1" fmla="*/ 85 h 629"/>
                <a:gd name="T2" fmla="*/ 36 w 140"/>
                <a:gd name="T3" fmla="*/ 54 h 629"/>
                <a:gd name="T4" fmla="*/ 24 w 140"/>
                <a:gd name="T5" fmla="*/ 32 h 629"/>
                <a:gd name="T6" fmla="*/ 12 w 140"/>
                <a:gd name="T7" fmla="*/ 14 h 629"/>
                <a:gd name="T8" fmla="*/ 1 w 140"/>
                <a:gd name="T9" fmla="*/ 4 h 629"/>
                <a:gd name="T10" fmla="*/ 0 w 140"/>
                <a:gd name="T11" fmla="*/ 0 h 629"/>
                <a:gd name="T12" fmla="*/ 1 w 140"/>
                <a:gd name="T13" fmla="*/ 7 h 629"/>
                <a:gd name="T14" fmla="*/ 8 w 140"/>
                <a:gd name="T15" fmla="*/ 26 h 629"/>
                <a:gd name="T16" fmla="*/ 17 w 140"/>
                <a:gd name="T17" fmla="*/ 54 h 629"/>
                <a:gd name="T18" fmla="*/ 27 w 140"/>
                <a:gd name="T19" fmla="*/ 90 h 629"/>
                <a:gd name="T20" fmla="*/ 36 w 140"/>
                <a:gd name="T21" fmla="*/ 132 h 629"/>
                <a:gd name="T22" fmla="*/ 41 w 140"/>
                <a:gd name="T23" fmla="*/ 163 h 629"/>
                <a:gd name="T24" fmla="*/ 48 w 140"/>
                <a:gd name="T25" fmla="*/ 230 h 629"/>
                <a:gd name="T26" fmla="*/ 50 w 140"/>
                <a:gd name="T27" fmla="*/ 299 h 629"/>
                <a:gd name="T28" fmla="*/ 48 w 140"/>
                <a:gd name="T29" fmla="*/ 365 h 629"/>
                <a:gd name="T30" fmla="*/ 41 w 140"/>
                <a:gd name="T31" fmla="*/ 425 h 629"/>
                <a:gd name="T32" fmla="*/ 36 w 140"/>
                <a:gd name="T33" fmla="*/ 451 h 629"/>
                <a:gd name="T34" fmla="*/ 29 w 140"/>
                <a:gd name="T35" fmla="*/ 495 h 629"/>
                <a:gd name="T36" fmla="*/ 31 w 140"/>
                <a:gd name="T37" fmla="*/ 534 h 629"/>
                <a:gd name="T38" fmla="*/ 40 w 140"/>
                <a:gd name="T39" fmla="*/ 569 h 629"/>
                <a:gd name="T40" fmla="*/ 55 w 140"/>
                <a:gd name="T41" fmla="*/ 593 h 629"/>
                <a:gd name="T42" fmla="*/ 78 w 140"/>
                <a:gd name="T43" fmla="*/ 602 h 629"/>
                <a:gd name="T44" fmla="*/ 90 w 140"/>
                <a:gd name="T45" fmla="*/ 603 h 629"/>
                <a:gd name="T46" fmla="*/ 110 w 140"/>
                <a:gd name="T47" fmla="*/ 609 h 629"/>
                <a:gd name="T48" fmla="*/ 126 w 140"/>
                <a:gd name="T49" fmla="*/ 617 h 629"/>
                <a:gd name="T50" fmla="*/ 136 w 140"/>
                <a:gd name="T51" fmla="*/ 624 h 629"/>
                <a:gd name="T52" fmla="*/ 140 w 140"/>
                <a:gd name="T53" fmla="*/ 629 h 629"/>
                <a:gd name="T54" fmla="*/ 140 w 140"/>
                <a:gd name="T55" fmla="*/ 629 h 629"/>
                <a:gd name="T56" fmla="*/ 133 w 140"/>
                <a:gd name="T57" fmla="*/ 624 h 629"/>
                <a:gd name="T58" fmla="*/ 114 w 140"/>
                <a:gd name="T59" fmla="*/ 609 h 629"/>
                <a:gd name="T60" fmla="*/ 93 w 140"/>
                <a:gd name="T61" fmla="*/ 583 h 629"/>
                <a:gd name="T62" fmla="*/ 76 w 140"/>
                <a:gd name="T63" fmla="*/ 546 h 629"/>
                <a:gd name="T64" fmla="*/ 69 w 140"/>
                <a:gd name="T65" fmla="*/ 500 h 629"/>
                <a:gd name="T66" fmla="*/ 69 w 140"/>
                <a:gd name="T67" fmla="*/ 476 h 629"/>
                <a:gd name="T68" fmla="*/ 69 w 140"/>
                <a:gd name="T69" fmla="*/ 425 h 629"/>
                <a:gd name="T70" fmla="*/ 67 w 140"/>
                <a:gd name="T71" fmla="*/ 379 h 629"/>
                <a:gd name="T72" fmla="*/ 67 w 140"/>
                <a:gd name="T73" fmla="*/ 341 h 629"/>
                <a:gd name="T74" fmla="*/ 71 w 140"/>
                <a:gd name="T75" fmla="*/ 315 h 629"/>
                <a:gd name="T76" fmla="*/ 72 w 140"/>
                <a:gd name="T77" fmla="*/ 310 h 629"/>
                <a:gd name="T78" fmla="*/ 76 w 140"/>
                <a:gd name="T79" fmla="*/ 291 h 629"/>
                <a:gd name="T80" fmla="*/ 78 w 140"/>
                <a:gd name="T81" fmla="*/ 254 h 629"/>
                <a:gd name="T82" fmla="*/ 72 w 140"/>
                <a:gd name="T83" fmla="*/ 206 h 629"/>
                <a:gd name="T84" fmla="*/ 65 w 140"/>
                <a:gd name="T85" fmla="*/ 154 h 629"/>
                <a:gd name="T86" fmla="*/ 55 w 140"/>
                <a:gd name="T87" fmla="*/ 104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" h="629">
                  <a:moveTo>
                    <a:pt x="55" y="104"/>
                  </a:moveTo>
                  <a:lnTo>
                    <a:pt x="48" y="85"/>
                  </a:lnTo>
                  <a:lnTo>
                    <a:pt x="43" y="70"/>
                  </a:lnTo>
                  <a:lnTo>
                    <a:pt x="36" y="54"/>
                  </a:lnTo>
                  <a:lnTo>
                    <a:pt x="29" y="42"/>
                  </a:lnTo>
                  <a:lnTo>
                    <a:pt x="24" y="32"/>
                  </a:lnTo>
                  <a:lnTo>
                    <a:pt x="17" y="21"/>
                  </a:lnTo>
                  <a:lnTo>
                    <a:pt x="12" y="14"/>
                  </a:lnTo>
                  <a:lnTo>
                    <a:pt x="7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5" y="14"/>
                  </a:lnTo>
                  <a:lnTo>
                    <a:pt x="8" y="26"/>
                  </a:lnTo>
                  <a:lnTo>
                    <a:pt x="14" y="38"/>
                  </a:lnTo>
                  <a:lnTo>
                    <a:pt x="17" y="54"/>
                  </a:lnTo>
                  <a:lnTo>
                    <a:pt x="22" y="71"/>
                  </a:lnTo>
                  <a:lnTo>
                    <a:pt x="27" y="90"/>
                  </a:lnTo>
                  <a:lnTo>
                    <a:pt x="33" y="109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1" y="163"/>
                  </a:lnTo>
                  <a:lnTo>
                    <a:pt x="45" y="196"/>
                  </a:lnTo>
                  <a:lnTo>
                    <a:pt x="48" y="230"/>
                  </a:lnTo>
                  <a:lnTo>
                    <a:pt x="50" y="265"/>
                  </a:lnTo>
                  <a:lnTo>
                    <a:pt x="50" y="299"/>
                  </a:lnTo>
                  <a:lnTo>
                    <a:pt x="50" y="332"/>
                  </a:lnTo>
                  <a:lnTo>
                    <a:pt x="48" y="365"/>
                  </a:lnTo>
                  <a:lnTo>
                    <a:pt x="46" y="396"/>
                  </a:lnTo>
                  <a:lnTo>
                    <a:pt x="41" y="425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1" y="472"/>
                  </a:lnTo>
                  <a:lnTo>
                    <a:pt x="29" y="495"/>
                  </a:lnTo>
                  <a:lnTo>
                    <a:pt x="29" y="515"/>
                  </a:lnTo>
                  <a:lnTo>
                    <a:pt x="31" y="534"/>
                  </a:lnTo>
                  <a:lnTo>
                    <a:pt x="34" y="553"/>
                  </a:lnTo>
                  <a:lnTo>
                    <a:pt x="40" y="569"/>
                  </a:lnTo>
                  <a:lnTo>
                    <a:pt x="46" y="583"/>
                  </a:lnTo>
                  <a:lnTo>
                    <a:pt x="55" y="593"/>
                  </a:lnTo>
                  <a:lnTo>
                    <a:pt x="65" y="600"/>
                  </a:lnTo>
                  <a:lnTo>
                    <a:pt x="78" y="602"/>
                  </a:lnTo>
                  <a:lnTo>
                    <a:pt x="78" y="602"/>
                  </a:lnTo>
                  <a:lnTo>
                    <a:pt x="90" y="603"/>
                  </a:lnTo>
                  <a:lnTo>
                    <a:pt x="102" y="605"/>
                  </a:lnTo>
                  <a:lnTo>
                    <a:pt x="110" y="609"/>
                  </a:lnTo>
                  <a:lnTo>
                    <a:pt x="119" y="612"/>
                  </a:lnTo>
                  <a:lnTo>
                    <a:pt x="126" y="617"/>
                  </a:lnTo>
                  <a:lnTo>
                    <a:pt x="131" y="621"/>
                  </a:lnTo>
                  <a:lnTo>
                    <a:pt x="136" y="624"/>
                  </a:lnTo>
                  <a:lnTo>
                    <a:pt x="138" y="628"/>
                  </a:lnTo>
                  <a:lnTo>
                    <a:pt x="140" y="629"/>
                  </a:lnTo>
                  <a:lnTo>
                    <a:pt x="140" y="629"/>
                  </a:lnTo>
                  <a:lnTo>
                    <a:pt x="140" y="629"/>
                  </a:lnTo>
                  <a:lnTo>
                    <a:pt x="138" y="629"/>
                  </a:lnTo>
                  <a:lnTo>
                    <a:pt x="133" y="624"/>
                  </a:lnTo>
                  <a:lnTo>
                    <a:pt x="124" y="619"/>
                  </a:lnTo>
                  <a:lnTo>
                    <a:pt x="114" y="609"/>
                  </a:lnTo>
                  <a:lnTo>
                    <a:pt x="103" y="596"/>
                  </a:lnTo>
                  <a:lnTo>
                    <a:pt x="93" y="583"/>
                  </a:lnTo>
                  <a:lnTo>
                    <a:pt x="83" y="565"/>
                  </a:lnTo>
                  <a:lnTo>
                    <a:pt x="76" y="546"/>
                  </a:lnTo>
                  <a:lnTo>
                    <a:pt x="71" y="524"/>
                  </a:lnTo>
                  <a:lnTo>
                    <a:pt x="69" y="500"/>
                  </a:lnTo>
                  <a:lnTo>
                    <a:pt x="69" y="500"/>
                  </a:lnTo>
                  <a:lnTo>
                    <a:pt x="69" y="476"/>
                  </a:lnTo>
                  <a:lnTo>
                    <a:pt x="69" y="450"/>
                  </a:lnTo>
                  <a:lnTo>
                    <a:pt x="69" y="425"/>
                  </a:lnTo>
                  <a:lnTo>
                    <a:pt x="69" y="401"/>
                  </a:lnTo>
                  <a:lnTo>
                    <a:pt x="67" y="379"/>
                  </a:lnTo>
                  <a:lnTo>
                    <a:pt x="67" y="358"/>
                  </a:lnTo>
                  <a:lnTo>
                    <a:pt x="67" y="341"/>
                  </a:lnTo>
                  <a:lnTo>
                    <a:pt x="69" y="325"/>
                  </a:lnTo>
                  <a:lnTo>
                    <a:pt x="71" y="315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6" y="303"/>
                  </a:lnTo>
                  <a:lnTo>
                    <a:pt x="76" y="291"/>
                  </a:lnTo>
                  <a:lnTo>
                    <a:pt x="78" y="273"/>
                  </a:lnTo>
                  <a:lnTo>
                    <a:pt x="78" y="254"/>
                  </a:lnTo>
                  <a:lnTo>
                    <a:pt x="76" y="230"/>
                  </a:lnTo>
                  <a:lnTo>
                    <a:pt x="72" y="206"/>
                  </a:lnTo>
                  <a:lnTo>
                    <a:pt x="71" y="180"/>
                  </a:lnTo>
                  <a:lnTo>
                    <a:pt x="65" y="154"/>
                  </a:lnTo>
                  <a:lnTo>
                    <a:pt x="60" y="128"/>
                  </a:lnTo>
                  <a:lnTo>
                    <a:pt x="55" y="104"/>
                  </a:lnTo>
                  <a:lnTo>
                    <a:pt x="55" y="104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9" name="Freeform 119">
              <a:extLst>
                <a:ext uri="{FF2B5EF4-FFF2-40B4-BE49-F238E27FC236}">
                  <a16:creationId xmlns:a16="http://schemas.microsoft.com/office/drawing/2014/main" id="{F128F3D7-5147-0BA4-4EA8-9BC28BBE4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876"/>
              <a:ext cx="16" cy="117"/>
            </a:xfrm>
            <a:custGeom>
              <a:avLst/>
              <a:gdLst>
                <a:gd name="T0" fmla="*/ 0 w 33"/>
                <a:gd name="T1" fmla="*/ 0 h 233"/>
                <a:gd name="T2" fmla="*/ 2 w 33"/>
                <a:gd name="T3" fmla="*/ 2 h 233"/>
                <a:gd name="T4" fmla="*/ 3 w 33"/>
                <a:gd name="T5" fmla="*/ 3 h 233"/>
                <a:gd name="T6" fmla="*/ 7 w 33"/>
                <a:gd name="T7" fmla="*/ 9 h 233"/>
                <a:gd name="T8" fmla="*/ 10 w 33"/>
                <a:gd name="T9" fmla="*/ 14 h 233"/>
                <a:gd name="T10" fmla="*/ 14 w 33"/>
                <a:gd name="T11" fmla="*/ 21 h 233"/>
                <a:gd name="T12" fmla="*/ 17 w 33"/>
                <a:gd name="T13" fmla="*/ 29 h 233"/>
                <a:gd name="T14" fmla="*/ 22 w 33"/>
                <a:gd name="T15" fmla="*/ 38 h 233"/>
                <a:gd name="T16" fmla="*/ 26 w 33"/>
                <a:gd name="T17" fmla="*/ 48 h 233"/>
                <a:gd name="T18" fmla="*/ 29 w 33"/>
                <a:gd name="T19" fmla="*/ 59 h 233"/>
                <a:gd name="T20" fmla="*/ 31 w 33"/>
                <a:gd name="T21" fmla="*/ 69 h 233"/>
                <a:gd name="T22" fmla="*/ 31 w 33"/>
                <a:gd name="T23" fmla="*/ 69 h 233"/>
                <a:gd name="T24" fmla="*/ 33 w 33"/>
                <a:gd name="T25" fmla="*/ 81 h 233"/>
                <a:gd name="T26" fmla="*/ 33 w 33"/>
                <a:gd name="T27" fmla="*/ 98 h 233"/>
                <a:gd name="T28" fmla="*/ 31 w 33"/>
                <a:gd name="T29" fmla="*/ 117 h 233"/>
                <a:gd name="T30" fmla="*/ 31 w 33"/>
                <a:gd name="T31" fmla="*/ 138 h 233"/>
                <a:gd name="T32" fmla="*/ 29 w 33"/>
                <a:gd name="T33" fmla="*/ 159 h 233"/>
                <a:gd name="T34" fmla="*/ 28 w 33"/>
                <a:gd name="T35" fmla="*/ 180 h 233"/>
                <a:gd name="T36" fmla="*/ 26 w 33"/>
                <a:gd name="T37" fmla="*/ 199 h 233"/>
                <a:gd name="T38" fmla="*/ 26 w 33"/>
                <a:gd name="T39" fmla="*/ 214 h 233"/>
                <a:gd name="T40" fmla="*/ 26 w 33"/>
                <a:gd name="T41" fmla="*/ 226 h 233"/>
                <a:gd name="T42" fmla="*/ 26 w 33"/>
                <a:gd name="T43" fmla="*/ 233 h 233"/>
                <a:gd name="T44" fmla="*/ 26 w 33"/>
                <a:gd name="T45" fmla="*/ 233 h 233"/>
                <a:gd name="T46" fmla="*/ 28 w 33"/>
                <a:gd name="T47" fmla="*/ 230 h 233"/>
                <a:gd name="T48" fmla="*/ 28 w 33"/>
                <a:gd name="T49" fmla="*/ 214 h 233"/>
                <a:gd name="T50" fmla="*/ 26 w 33"/>
                <a:gd name="T51" fmla="*/ 192 h 233"/>
                <a:gd name="T52" fmla="*/ 22 w 33"/>
                <a:gd name="T53" fmla="*/ 161 h 233"/>
                <a:gd name="T54" fmla="*/ 21 w 33"/>
                <a:gd name="T55" fmla="*/ 128 h 233"/>
                <a:gd name="T56" fmla="*/ 17 w 33"/>
                <a:gd name="T57" fmla="*/ 93 h 233"/>
                <a:gd name="T58" fmla="*/ 12 w 33"/>
                <a:gd name="T59" fmla="*/ 60 h 233"/>
                <a:gd name="T60" fmla="*/ 9 w 33"/>
                <a:gd name="T61" fmla="*/ 33 h 233"/>
                <a:gd name="T62" fmla="*/ 5 w 33"/>
                <a:gd name="T63" fmla="*/ 12 h 233"/>
                <a:gd name="T64" fmla="*/ 0 w 33"/>
                <a:gd name="T65" fmla="*/ 0 h 233"/>
                <a:gd name="T66" fmla="*/ 0 w 33"/>
                <a:gd name="T6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33">
                  <a:moveTo>
                    <a:pt x="0" y="0"/>
                  </a:moveTo>
                  <a:lnTo>
                    <a:pt x="2" y="2"/>
                  </a:lnTo>
                  <a:lnTo>
                    <a:pt x="3" y="3"/>
                  </a:lnTo>
                  <a:lnTo>
                    <a:pt x="7" y="9"/>
                  </a:lnTo>
                  <a:lnTo>
                    <a:pt x="10" y="14"/>
                  </a:lnTo>
                  <a:lnTo>
                    <a:pt x="14" y="21"/>
                  </a:lnTo>
                  <a:lnTo>
                    <a:pt x="17" y="29"/>
                  </a:lnTo>
                  <a:lnTo>
                    <a:pt x="22" y="38"/>
                  </a:lnTo>
                  <a:lnTo>
                    <a:pt x="26" y="48"/>
                  </a:lnTo>
                  <a:lnTo>
                    <a:pt x="29" y="5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3" y="81"/>
                  </a:lnTo>
                  <a:lnTo>
                    <a:pt x="33" y="98"/>
                  </a:lnTo>
                  <a:lnTo>
                    <a:pt x="31" y="117"/>
                  </a:lnTo>
                  <a:lnTo>
                    <a:pt x="31" y="138"/>
                  </a:lnTo>
                  <a:lnTo>
                    <a:pt x="29" y="159"/>
                  </a:lnTo>
                  <a:lnTo>
                    <a:pt x="28" y="180"/>
                  </a:lnTo>
                  <a:lnTo>
                    <a:pt x="26" y="199"/>
                  </a:lnTo>
                  <a:lnTo>
                    <a:pt x="26" y="214"/>
                  </a:lnTo>
                  <a:lnTo>
                    <a:pt x="26" y="226"/>
                  </a:lnTo>
                  <a:lnTo>
                    <a:pt x="26" y="233"/>
                  </a:lnTo>
                  <a:lnTo>
                    <a:pt x="26" y="233"/>
                  </a:lnTo>
                  <a:lnTo>
                    <a:pt x="28" y="230"/>
                  </a:lnTo>
                  <a:lnTo>
                    <a:pt x="28" y="214"/>
                  </a:lnTo>
                  <a:lnTo>
                    <a:pt x="26" y="192"/>
                  </a:lnTo>
                  <a:lnTo>
                    <a:pt x="22" y="161"/>
                  </a:lnTo>
                  <a:lnTo>
                    <a:pt x="21" y="128"/>
                  </a:lnTo>
                  <a:lnTo>
                    <a:pt x="17" y="93"/>
                  </a:lnTo>
                  <a:lnTo>
                    <a:pt x="12" y="60"/>
                  </a:lnTo>
                  <a:lnTo>
                    <a:pt x="9" y="33"/>
                  </a:lnTo>
                  <a:lnTo>
                    <a:pt x="5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0" name="Freeform 120">
              <a:extLst>
                <a:ext uri="{FF2B5EF4-FFF2-40B4-BE49-F238E27FC236}">
                  <a16:creationId xmlns:a16="http://schemas.microsoft.com/office/drawing/2014/main" id="{296719A2-D20D-D376-89EE-1FB26A35C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16"/>
              <a:ext cx="147" cy="84"/>
            </a:xfrm>
            <a:custGeom>
              <a:avLst/>
              <a:gdLst>
                <a:gd name="T0" fmla="*/ 293 w 293"/>
                <a:gd name="T1" fmla="*/ 30 h 168"/>
                <a:gd name="T2" fmla="*/ 273 w 293"/>
                <a:gd name="T3" fmla="*/ 25 h 168"/>
                <a:gd name="T4" fmla="*/ 254 w 293"/>
                <a:gd name="T5" fmla="*/ 21 h 168"/>
                <a:gd name="T6" fmla="*/ 233 w 293"/>
                <a:gd name="T7" fmla="*/ 18 h 168"/>
                <a:gd name="T8" fmla="*/ 212 w 293"/>
                <a:gd name="T9" fmla="*/ 14 h 168"/>
                <a:gd name="T10" fmla="*/ 193 w 293"/>
                <a:gd name="T11" fmla="*/ 11 h 168"/>
                <a:gd name="T12" fmla="*/ 174 w 293"/>
                <a:gd name="T13" fmla="*/ 7 h 168"/>
                <a:gd name="T14" fmla="*/ 157 w 293"/>
                <a:gd name="T15" fmla="*/ 4 h 168"/>
                <a:gd name="T16" fmla="*/ 143 w 293"/>
                <a:gd name="T17" fmla="*/ 2 h 168"/>
                <a:gd name="T18" fmla="*/ 131 w 293"/>
                <a:gd name="T19" fmla="*/ 2 h 168"/>
                <a:gd name="T20" fmla="*/ 122 w 293"/>
                <a:gd name="T21" fmla="*/ 0 h 168"/>
                <a:gd name="T22" fmla="*/ 122 w 293"/>
                <a:gd name="T23" fmla="*/ 0 h 168"/>
                <a:gd name="T24" fmla="*/ 107 w 293"/>
                <a:gd name="T25" fmla="*/ 11 h 168"/>
                <a:gd name="T26" fmla="*/ 90 w 293"/>
                <a:gd name="T27" fmla="*/ 18 h 168"/>
                <a:gd name="T28" fmla="*/ 74 w 293"/>
                <a:gd name="T29" fmla="*/ 21 h 168"/>
                <a:gd name="T30" fmla="*/ 59 w 293"/>
                <a:gd name="T31" fmla="*/ 23 h 168"/>
                <a:gd name="T32" fmla="*/ 43 w 293"/>
                <a:gd name="T33" fmla="*/ 23 h 168"/>
                <a:gd name="T34" fmla="*/ 31 w 293"/>
                <a:gd name="T35" fmla="*/ 23 h 168"/>
                <a:gd name="T36" fmla="*/ 19 w 293"/>
                <a:gd name="T37" fmla="*/ 23 h 168"/>
                <a:gd name="T38" fmla="*/ 10 w 293"/>
                <a:gd name="T39" fmla="*/ 23 h 168"/>
                <a:gd name="T40" fmla="*/ 5 w 293"/>
                <a:gd name="T41" fmla="*/ 25 h 168"/>
                <a:gd name="T42" fmla="*/ 1 w 293"/>
                <a:gd name="T43" fmla="*/ 28 h 168"/>
                <a:gd name="T44" fmla="*/ 1 w 293"/>
                <a:gd name="T45" fmla="*/ 28 h 168"/>
                <a:gd name="T46" fmla="*/ 0 w 293"/>
                <a:gd name="T47" fmla="*/ 44 h 168"/>
                <a:gd name="T48" fmla="*/ 0 w 293"/>
                <a:gd name="T49" fmla="*/ 57 h 168"/>
                <a:gd name="T50" fmla="*/ 1 w 293"/>
                <a:gd name="T51" fmla="*/ 70 h 168"/>
                <a:gd name="T52" fmla="*/ 7 w 293"/>
                <a:gd name="T53" fmla="*/ 83 h 168"/>
                <a:gd name="T54" fmla="*/ 14 w 293"/>
                <a:gd name="T55" fmla="*/ 95 h 168"/>
                <a:gd name="T56" fmla="*/ 22 w 293"/>
                <a:gd name="T57" fmla="*/ 109 h 168"/>
                <a:gd name="T58" fmla="*/ 36 w 293"/>
                <a:gd name="T59" fmla="*/ 123 h 168"/>
                <a:gd name="T60" fmla="*/ 52 w 293"/>
                <a:gd name="T61" fmla="*/ 137 h 168"/>
                <a:gd name="T62" fmla="*/ 69 w 293"/>
                <a:gd name="T63" fmla="*/ 152 h 168"/>
                <a:gd name="T64" fmla="*/ 91 w 293"/>
                <a:gd name="T65" fmla="*/ 168 h 168"/>
                <a:gd name="T66" fmla="*/ 293 w 293"/>
                <a:gd name="T67" fmla="*/ 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3" h="168">
                  <a:moveTo>
                    <a:pt x="293" y="30"/>
                  </a:moveTo>
                  <a:lnTo>
                    <a:pt x="273" y="25"/>
                  </a:lnTo>
                  <a:lnTo>
                    <a:pt x="254" y="21"/>
                  </a:lnTo>
                  <a:lnTo>
                    <a:pt x="233" y="18"/>
                  </a:lnTo>
                  <a:lnTo>
                    <a:pt x="212" y="14"/>
                  </a:lnTo>
                  <a:lnTo>
                    <a:pt x="193" y="11"/>
                  </a:lnTo>
                  <a:lnTo>
                    <a:pt x="174" y="7"/>
                  </a:lnTo>
                  <a:lnTo>
                    <a:pt x="157" y="4"/>
                  </a:lnTo>
                  <a:lnTo>
                    <a:pt x="143" y="2"/>
                  </a:lnTo>
                  <a:lnTo>
                    <a:pt x="131" y="2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11"/>
                  </a:lnTo>
                  <a:lnTo>
                    <a:pt x="90" y="18"/>
                  </a:lnTo>
                  <a:lnTo>
                    <a:pt x="74" y="21"/>
                  </a:lnTo>
                  <a:lnTo>
                    <a:pt x="59" y="23"/>
                  </a:lnTo>
                  <a:lnTo>
                    <a:pt x="43" y="23"/>
                  </a:lnTo>
                  <a:lnTo>
                    <a:pt x="31" y="23"/>
                  </a:lnTo>
                  <a:lnTo>
                    <a:pt x="19" y="23"/>
                  </a:lnTo>
                  <a:lnTo>
                    <a:pt x="10" y="23"/>
                  </a:lnTo>
                  <a:lnTo>
                    <a:pt x="5" y="25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44"/>
                  </a:lnTo>
                  <a:lnTo>
                    <a:pt x="0" y="57"/>
                  </a:lnTo>
                  <a:lnTo>
                    <a:pt x="1" y="70"/>
                  </a:lnTo>
                  <a:lnTo>
                    <a:pt x="7" y="83"/>
                  </a:lnTo>
                  <a:lnTo>
                    <a:pt x="14" y="95"/>
                  </a:lnTo>
                  <a:lnTo>
                    <a:pt x="22" y="109"/>
                  </a:lnTo>
                  <a:lnTo>
                    <a:pt x="36" y="123"/>
                  </a:lnTo>
                  <a:lnTo>
                    <a:pt x="52" y="137"/>
                  </a:lnTo>
                  <a:lnTo>
                    <a:pt x="69" y="152"/>
                  </a:lnTo>
                  <a:lnTo>
                    <a:pt x="91" y="168"/>
                  </a:lnTo>
                  <a:lnTo>
                    <a:pt x="293" y="3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1" name="Freeform 121">
              <a:extLst>
                <a:ext uri="{FF2B5EF4-FFF2-40B4-BE49-F238E27FC236}">
                  <a16:creationId xmlns:a16="http://schemas.microsoft.com/office/drawing/2014/main" id="{F0B8387F-1AF9-BEF4-3D2B-F57657F4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16"/>
              <a:ext cx="147" cy="84"/>
            </a:xfrm>
            <a:custGeom>
              <a:avLst/>
              <a:gdLst>
                <a:gd name="T0" fmla="*/ 293 w 293"/>
                <a:gd name="T1" fmla="*/ 30 h 168"/>
                <a:gd name="T2" fmla="*/ 273 w 293"/>
                <a:gd name="T3" fmla="*/ 25 h 168"/>
                <a:gd name="T4" fmla="*/ 254 w 293"/>
                <a:gd name="T5" fmla="*/ 21 h 168"/>
                <a:gd name="T6" fmla="*/ 233 w 293"/>
                <a:gd name="T7" fmla="*/ 18 h 168"/>
                <a:gd name="T8" fmla="*/ 212 w 293"/>
                <a:gd name="T9" fmla="*/ 14 h 168"/>
                <a:gd name="T10" fmla="*/ 193 w 293"/>
                <a:gd name="T11" fmla="*/ 11 h 168"/>
                <a:gd name="T12" fmla="*/ 174 w 293"/>
                <a:gd name="T13" fmla="*/ 7 h 168"/>
                <a:gd name="T14" fmla="*/ 157 w 293"/>
                <a:gd name="T15" fmla="*/ 4 h 168"/>
                <a:gd name="T16" fmla="*/ 143 w 293"/>
                <a:gd name="T17" fmla="*/ 2 h 168"/>
                <a:gd name="T18" fmla="*/ 131 w 293"/>
                <a:gd name="T19" fmla="*/ 2 h 168"/>
                <a:gd name="T20" fmla="*/ 122 w 293"/>
                <a:gd name="T21" fmla="*/ 0 h 168"/>
                <a:gd name="T22" fmla="*/ 122 w 293"/>
                <a:gd name="T23" fmla="*/ 0 h 168"/>
                <a:gd name="T24" fmla="*/ 107 w 293"/>
                <a:gd name="T25" fmla="*/ 11 h 168"/>
                <a:gd name="T26" fmla="*/ 90 w 293"/>
                <a:gd name="T27" fmla="*/ 18 h 168"/>
                <a:gd name="T28" fmla="*/ 74 w 293"/>
                <a:gd name="T29" fmla="*/ 21 h 168"/>
                <a:gd name="T30" fmla="*/ 59 w 293"/>
                <a:gd name="T31" fmla="*/ 23 h 168"/>
                <a:gd name="T32" fmla="*/ 43 w 293"/>
                <a:gd name="T33" fmla="*/ 23 h 168"/>
                <a:gd name="T34" fmla="*/ 31 w 293"/>
                <a:gd name="T35" fmla="*/ 23 h 168"/>
                <a:gd name="T36" fmla="*/ 19 w 293"/>
                <a:gd name="T37" fmla="*/ 23 h 168"/>
                <a:gd name="T38" fmla="*/ 10 w 293"/>
                <a:gd name="T39" fmla="*/ 23 h 168"/>
                <a:gd name="T40" fmla="*/ 5 w 293"/>
                <a:gd name="T41" fmla="*/ 25 h 168"/>
                <a:gd name="T42" fmla="*/ 1 w 293"/>
                <a:gd name="T43" fmla="*/ 28 h 168"/>
                <a:gd name="T44" fmla="*/ 1 w 293"/>
                <a:gd name="T45" fmla="*/ 28 h 168"/>
                <a:gd name="T46" fmla="*/ 0 w 293"/>
                <a:gd name="T47" fmla="*/ 44 h 168"/>
                <a:gd name="T48" fmla="*/ 0 w 293"/>
                <a:gd name="T49" fmla="*/ 57 h 168"/>
                <a:gd name="T50" fmla="*/ 1 w 293"/>
                <a:gd name="T51" fmla="*/ 70 h 168"/>
                <a:gd name="T52" fmla="*/ 7 w 293"/>
                <a:gd name="T53" fmla="*/ 83 h 168"/>
                <a:gd name="T54" fmla="*/ 14 w 293"/>
                <a:gd name="T55" fmla="*/ 95 h 168"/>
                <a:gd name="T56" fmla="*/ 22 w 293"/>
                <a:gd name="T57" fmla="*/ 109 h 168"/>
                <a:gd name="T58" fmla="*/ 36 w 293"/>
                <a:gd name="T59" fmla="*/ 123 h 168"/>
                <a:gd name="T60" fmla="*/ 52 w 293"/>
                <a:gd name="T61" fmla="*/ 137 h 168"/>
                <a:gd name="T62" fmla="*/ 69 w 293"/>
                <a:gd name="T63" fmla="*/ 152 h 168"/>
                <a:gd name="T64" fmla="*/ 91 w 293"/>
                <a:gd name="T6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3" h="168">
                  <a:moveTo>
                    <a:pt x="293" y="30"/>
                  </a:moveTo>
                  <a:lnTo>
                    <a:pt x="273" y="25"/>
                  </a:lnTo>
                  <a:lnTo>
                    <a:pt x="254" y="21"/>
                  </a:lnTo>
                  <a:lnTo>
                    <a:pt x="233" y="18"/>
                  </a:lnTo>
                  <a:lnTo>
                    <a:pt x="212" y="14"/>
                  </a:lnTo>
                  <a:lnTo>
                    <a:pt x="193" y="11"/>
                  </a:lnTo>
                  <a:lnTo>
                    <a:pt x="174" y="7"/>
                  </a:lnTo>
                  <a:lnTo>
                    <a:pt x="157" y="4"/>
                  </a:lnTo>
                  <a:lnTo>
                    <a:pt x="143" y="2"/>
                  </a:lnTo>
                  <a:lnTo>
                    <a:pt x="131" y="2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11"/>
                  </a:lnTo>
                  <a:lnTo>
                    <a:pt x="90" y="18"/>
                  </a:lnTo>
                  <a:lnTo>
                    <a:pt x="74" y="21"/>
                  </a:lnTo>
                  <a:lnTo>
                    <a:pt x="59" y="23"/>
                  </a:lnTo>
                  <a:lnTo>
                    <a:pt x="43" y="23"/>
                  </a:lnTo>
                  <a:lnTo>
                    <a:pt x="31" y="23"/>
                  </a:lnTo>
                  <a:lnTo>
                    <a:pt x="19" y="23"/>
                  </a:lnTo>
                  <a:lnTo>
                    <a:pt x="10" y="23"/>
                  </a:lnTo>
                  <a:lnTo>
                    <a:pt x="5" y="25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44"/>
                  </a:lnTo>
                  <a:lnTo>
                    <a:pt x="0" y="57"/>
                  </a:lnTo>
                  <a:lnTo>
                    <a:pt x="1" y="70"/>
                  </a:lnTo>
                  <a:lnTo>
                    <a:pt x="7" y="83"/>
                  </a:lnTo>
                  <a:lnTo>
                    <a:pt x="14" y="95"/>
                  </a:lnTo>
                  <a:lnTo>
                    <a:pt x="22" y="109"/>
                  </a:lnTo>
                  <a:lnTo>
                    <a:pt x="36" y="123"/>
                  </a:lnTo>
                  <a:lnTo>
                    <a:pt x="52" y="137"/>
                  </a:lnTo>
                  <a:lnTo>
                    <a:pt x="69" y="152"/>
                  </a:lnTo>
                  <a:lnTo>
                    <a:pt x="91" y="1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2" name="Freeform 122">
              <a:extLst>
                <a:ext uri="{FF2B5EF4-FFF2-40B4-BE49-F238E27FC236}">
                  <a16:creationId xmlns:a16="http://schemas.microsoft.com/office/drawing/2014/main" id="{99D88AC2-5B58-5A60-ED2C-9BE94F4B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9"/>
              <a:ext cx="172" cy="126"/>
            </a:xfrm>
            <a:custGeom>
              <a:avLst/>
              <a:gdLst>
                <a:gd name="T0" fmla="*/ 254 w 343"/>
                <a:gd name="T1" fmla="*/ 91 h 252"/>
                <a:gd name="T2" fmla="*/ 273 w 343"/>
                <a:gd name="T3" fmla="*/ 89 h 252"/>
                <a:gd name="T4" fmla="*/ 300 w 343"/>
                <a:gd name="T5" fmla="*/ 91 h 252"/>
                <a:gd name="T6" fmla="*/ 328 w 343"/>
                <a:gd name="T7" fmla="*/ 105 h 252"/>
                <a:gd name="T8" fmla="*/ 343 w 343"/>
                <a:gd name="T9" fmla="*/ 136 h 252"/>
                <a:gd name="T10" fmla="*/ 343 w 343"/>
                <a:gd name="T11" fmla="*/ 160 h 252"/>
                <a:gd name="T12" fmla="*/ 336 w 343"/>
                <a:gd name="T13" fmla="*/ 195 h 252"/>
                <a:gd name="T14" fmla="*/ 323 w 343"/>
                <a:gd name="T15" fmla="*/ 224 h 252"/>
                <a:gd name="T16" fmla="*/ 302 w 343"/>
                <a:gd name="T17" fmla="*/ 243 h 252"/>
                <a:gd name="T18" fmla="*/ 274 w 343"/>
                <a:gd name="T19" fmla="*/ 252 h 252"/>
                <a:gd name="T20" fmla="*/ 243 w 343"/>
                <a:gd name="T21" fmla="*/ 247 h 252"/>
                <a:gd name="T22" fmla="*/ 226 w 343"/>
                <a:gd name="T23" fmla="*/ 242 h 252"/>
                <a:gd name="T24" fmla="*/ 200 w 343"/>
                <a:gd name="T25" fmla="*/ 235 h 252"/>
                <a:gd name="T26" fmla="*/ 176 w 343"/>
                <a:gd name="T27" fmla="*/ 233 h 252"/>
                <a:gd name="T28" fmla="*/ 153 w 343"/>
                <a:gd name="T29" fmla="*/ 235 h 252"/>
                <a:gd name="T30" fmla="*/ 131 w 343"/>
                <a:gd name="T31" fmla="*/ 236 h 252"/>
                <a:gd name="T32" fmla="*/ 121 w 343"/>
                <a:gd name="T33" fmla="*/ 236 h 252"/>
                <a:gd name="T34" fmla="*/ 112 w 343"/>
                <a:gd name="T35" fmla="*/ 226 h 252"/>
                <a:gd name="T36" fmla="*/ 91 w 343"/>
                <a:gd name="T37" fmla="*/ 202 h 252"/>
                <a:gd name="T38" fmla="*/ 62 w 343"/>
                <a:gd name="T39" fmla="*/ 176 h 252"/>
                <a:gd name="T40" fmla="*/ 29 w 343"/>
                <a:gd name="T41" fmla="*/ 157 h 252"/>
                <a:gd name="T42" fmla="*/ 0 w 343"/>
                <a:gd name="T43" fmla="*/ 159 h 252"/>
                <a:gd name="T44" fmla="*/ 0 w 343"/>
                <a:gd name="T45" fmla="*/ 159 h 252"/>
                <a:gd name="T46" fmla="*/ 5 w 343"/>
                <a:gd name="T47" fmla="*/ 152 h 252"/>
                <a:gd name="T48" fmla="*/ 13 w 343"/>
                <a:gd name="T49" fmla="*/ 138 h 252"/>
                <a:gd name="T50" fmla="*/ 22 w 343"/>
                <a:gd name="T51" fmla="*/ 121 h 252"/>
                <a:gd name="T52" fmla="*/ 29 w 343"/>
                <a:gd name="T53" fmla="*/ 102 h 252"/>
                <a:gd name="T54" fmla="*/ 31 w 343"/>
                <a:gd name="T55" fmla="*/ 89 h 252"/>
                <a:gd name="T56" fmla="*/ 32 w 343"/>
                <a:gd name="T57" fmla="*/ 69 h 252"/>
                <a:gd name="T58" fmla="*/ 34 w 343"/>
                <a:gd name="T59" fmla="*/ 51 h 252"/>
                <a:gd name="T60" fmla="*/ 34 w 343"/>
                <a:gd name="T61" fmla="*/ 36 h 252"/>
                <a:gd name="T62" fmla="*/ 31 w 343"/>
                <a:gd name="T63" fmla="*/ 24 h 252"/>
                <a:gd name="T64" fmla="*/ 24 w 343"/>
                <a:gd name="T65" fmla="*/ 12 h 252"/>
                <a:gd name="T66" fmla="*/ 17 w 343"/>
                <a:gd name="T67" fmla="*/ 3 h 252"/>
                <a:gd name="T68" fmla="*/ 22 w 343"/>
                <a:gd name="T69" fmla="*/ 0 h 252"/>
                <a:gd name="T70" fmla="*/ 43 w 343"/>
                <a:gd name="T71" fmla="*/ 10 h 252"/>
                <a:gd name="T72" fmla="*/ 74 w 343"/>
                <a:gd name="T73" fmla="*/ 27 h 252"/>
                <a:gd name="T74" fmla="*/ 107 w 343"/>
                <a:gd name="T75" fmla="*/ 43 h 252"/>
                <a:gd name="T76" fmla="*/ 122 w 343"/>
                <a:gd name="T77" fmla="*/ 50 h 252"/>
                <a:gd name="T78" fmla="*/ 152 w 343"/>
                <a:gd name="T79" fmla="*/ 60 h 252"/>
                <a:gd name="T80" fmla="*/ 169 w 343"/>
                <a:gd name="T81" fmla="*/ 64 h 252"/>
                <a:gd name="T82" fmla="*/ 176 w 343"/>
                <a:gd name="T83" fmla="*/ 64 h 252"/>
                <a:gd name="T84" fmla="*/ 176 w 343"/>
                <a:gd name="T85" fmla="*/ 62 h 252"/>
                <a:gd name="T86" fmla="*/ 176 w 343"/>
                <a:gd name="T87" fmla="*/ 60 h 252"/>
                <a:gd name="T88" fmla="*/ 176 w 343"/>
                <a:gd name="T89" fmla="*/ 62 h 252"/>
                <a:gd name="T90" fmla="*/ 178 w 343"/>
                <a:gd name="T91" fmla="*/ 67 h 252"/>
                <a:gd name="T92" fmla="*/ 184 w 343"/>
                <a:gd name="T93" fmla="*/ 74 h 252"/>
                <a:gd name="T94" fmla="*/ 200 w 343"/>
                <a:gd name="T95" fmla="*/ 83 h 252"/>
                <a:gd name="T96" fmla="*/ 229 w 343"/>
                <a:gd name="T97" fmla="*/ 89 h 252"/>
                <a:gd name="T98" fmla="*/ 252 w 343"/>
                <a:gd name="T99" fmla="*/ 9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" h="252">
                  <a:moveTo>
                    <a:pt x="252" y="91"/>
                  </a:moveTo>
                  <a:lnTo>
                    <a:pt x="254" y="91"/>
                  </a:lnTo>
                  <a:lnTo>
                    <a:pt x="262" y="89"/>
                  </a:lnTo>
                  <a:lnTo>
                    <a:pt x="273" y="89"/>
                  </a:lnTo>
                  <a:lnTo>
                    <a:pt x="286" y="89"/>
                  </a:lnTo>
                  <a:lnTo>
                    <a:pt x="300" y="91"/>
                  </a:lnTo>
                  <a:lnTo>
                    <a:pt x="314" y="96"/>
                  </a:lnTo>
                  <a:lnTo>
                    <a:pt x="328" y="105"/>
                  </a:lnTo>
                  <a:lnTo>
                    <a:pt x="336" y="117"/>
                  </a:lnTo>
                  <a:lnTo>
                    <a:pt x="343" y="136"/>
                  </a:lnTo>
                  <a:lnTo>
                    <a:pt x="343" y="160"/>
                  </a:lnTo>
                  <a:lnTo>
                    <a:pt x="343" y="160"/>
                  </a:lnTo>
                  <a:lnTo>
                    <a:pt x="342" y="179"/>
                  </a:lnTo>
                  <a:lnTo>
                    <a:pt x="336" y="195"/>
                  </a:lnTo>
                  <a:lnTo>
                    <a:pt x="331" y="210"/>
                  </a:lnTo>
                  <a:lnTo>
                    <a:pt x="323" y="224"/>
                  </a:lnTo>
                  <a:lnTo>
                    <a:pt x="312" y="235"/>
                  </a:lnTo>
                  <a:lnTo>
                    <a:pt x="302" y="243"/>
                  </a:lnTo>
                  <a:lnTo>
                    <a:pt x="290" y="250"/>
                  </a:lnTo>
                  <a:lnTo>
                    <a:pt x="274" y="252"/>
                  </a:lnTo>
                  <a:lnTo>
                    <a:pt x="259" y="252"/>
                  </a:lnTo>
                  <a:lnTo>
                    <a:pt x="243" y="247"/>
                  </a:lnTo>
                  <a:lnTo>
                    <a:pt x="243" y="247"/>
                  </a:lnTo>
                  <a:lnTo>
                    <a:pt x="226" y="242"/>
                  </a:lnTo>
                  <a:lnTo>
                    <a:pt x="212" y="238"/>
                  </a:lnTo>
                  <a:lnTo>
                    <a:pt x="200" y="235"/>
                  </a:lnTo>
                  <a:lnTo>
                    <a:pt x="188" y="235"/>
                  </a:lnTo>
                  <a:lnTo>
                    <a:pt x="176" y="233"/>
                  </a:lnTo>
                  <a:lnTo>
                    <a:pt x="165" y="233"/>
                  </a:lnTo>
                  <a:lnTo>
                    <a:pt x="153" y="235"/>
                  </a:lnTo>
                  <a:lnTo>
                    <a:pt x="143" y="235"/>
                  </a:lnTo>
                  <a:lnTo>
                    <a:pt x="131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17" y="235"/>
                  </a:lnTo>
                  <a:lnTo>
                    <a:pt x="112" y="226"/>
                  </a:lnTo>
                  <a:lnTo>
                    <a:pt x="102" y="216"/>
                  </a:lnTo>
                  <a:lnTo>
                    <a:pt x="91" y="202"/>
                  </a:lnTo>
                  <a:lnTo>
                    <a:pt x="77" y="188"/>
                  </a:lnTo>
                  <a:lnTo>
                    <a:pt x="62" y="176"/>
                  </a:lnTo>
                  <a:lnTo>
                    <a:pt x="44" y="164"/>
                  </a:lnTo>
                  <a:lnTo>
                    <a:pt x="29" y="157"/>
                  </a:lnTo>
                  <a:lnTo>
                    <a:pt x="13" y="155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" y="155"/>
                  </a:lnTo>
                  <a:lnTo>
                    <a:pt x="5" y="152"/>
                  </a:lnTo>
                  <a:lnTo>
                    <a:pt x="8" y="145"/>
                  </a:lnTo>
                  <a:lnTo>
                    <a:pt x="13" y="138"/>
                  </a:lnTo>
                  <a:lnTo>
                    <a:pt x="17" y="131"/>
                  </a:lnTo>
                  <a:lnTo>
                    <a:pt x="22" y="121"/>
                  </a:lnTo>
                  <a:lnTo>
                    <a:pt x="25" y="112"/>
                  </a:lnTo>
                  <a:lnTo>
                    <a:pt x="29" y="102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1" y="79"/>
                  </a:lnTo>
                  <a:lnTo>
                    <a:pt x="32" y="69"/>
                  </a:lnTo>
                  <a:lnTo>
                    <a:pt x="32" y="60"/>
                  </a:lnTo>
                  <a:lnTo>
                    <a:pt x="34" y="51"/>
                  </a:lnTo>
                  <a:lnTo>
                    <a:pt x="34" y="45"/>
                  </a:lnTo>
                  <a:lnTo>
                    <a:pt x="34" y="36"/>
                  </a:lnTo>
                  <a:lnTo>
                    <a:pt x="32" y="29"/>
                  </a:lnTo>
                  <a:lnTo>
                    <a:pt x="31" y="24"/>
                  </a:lnTo>
                  <a:lnTo>
                    <a:pt x="27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43" y="10"/>
                  </a:lnTo>
                  <a:lnTo>
                    <a:pt x="57" y="19"/>
                  </a:lnTo>
                  <a:lnTo>
                    <a:pt x="74" y="27"/>
                  </a:lnTo>
                  <a:lnTo>
                    <a:pt x="91" y="36"/>
                  </a:lnTo>
                  <a:lnTo>
                    <a:pt x="107" y="43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40" y="55"/>
                  </a:lnTo>
                  <a:lnTo>
                    <a:pt x="152" y="60"/>
                  </a:lnTo>
                  <a:lnTo>
                    <a:pt x="162" y="62"/>
                  </a:lnTo>
                  <a:lnTo>
                    <a:pt x="169" y="64"/>
                  </a:lnTo>
                  <a:lnTo>
                    <a:pt x="172" y="64"/>
                  </a:lnTo>
                  <a:lnTo>
                    <a:pt x="176" y="64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2"/>
                  </a:lnTo>
                  <a:lnTo>
                    <a:pt x="176" y="64"/>
                  </a:lnTo>
                  <a:lnTo>
                    <a:pt x="178" y="67"/>
                  </a:lnTo>
                  <a:lnTo>
                    <a:pt x="179" y="70"/>
                  </a:lnTo>
                  <a:lnTo>
                    <a:pt x="184" y="74"/>
                  </a:lnTo>
                  <a:lnTo>
                    <a:pt x="191" y="79"/>
                  </a:lnTo>
                  <a:lnTo>
                    <a:pt x="200" y="83"/>
                  </a:lnTo>
                  <a:lnTo>
                    <a:pt x="214" y="88"/>
                  </a:lnTo>
                  <a:lnTo>
                    <a:pt x="229" y="89"/>
                  </a:lnTo>
                  <a:lnTo>
                    <a:pt x="252" y="91"/>
                  </a:lnTo>
                  <a:lnTo>
                    <a:pt x="252" y="91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3" name="Freeform 123">
              <a:extLst>
                <a:ext uri="{FF2B5EF4-FFF2-40B4-BE49-F238E27FC236}">
                  <a16:creationId xmlns:a16="http://schemas.microsoft.com/office/drawing/2014/main" id="{50734CD7-A992-76D7-C20E-A07C6AE0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966"/>
              <a:ext cx="42" cy="55"/>
            </a:xfrm>
            <a:custGeom>
              <a:avLst/>
              <a:gdLst>
                <a:gd name="T0" fmla="*/ 85 w 85"/>
                <a:gd name="T1" fmla="*/ 8 h 109"/>
                <a:gd name="T2" fmla="*/ 83 w 85"/>
                <a:gd name="T3" fmla="*/ 8 h 109"/>
                <a:gd name="T4" fmla="*/ 80 w 85"/>
                <a:gd name="T5" fmla="*/ 13 h 109"/>
                <a:gd name="T6" fmla="*/ 74 w 85"/>
                <a:gd name="T7" fmla="*/ 19 h 109"/>
                <a:gd name="T8" fmla="*/ 69 w 85"/>
                <a:gd name="T9" fmla="*/ 27 h 109"/>
                <a:gd name="T10" fmla="*/ 64 w 85"/>
                <a:gd name="T11" fmla="*/ 36 h 109"/>
                <a:gd name="T12" fmla="*/ 59 w 85"/>
                <a:gd name="T13" fmla="*/ 48 h 109"/>
                <a:gd name="T14" fmla="*/ 55 w 85"/>
                <a:gd name="T15" fmla="*/ 58 h 109"/>
                <a:gd name="T16" fmla="*/ 54 w 85"/>
                <a:gd name="T17" fmla="*/ 70 h 109"/>
                <a:gd name="T18" fmla="*/ 54 w 85"/>
                <a:gd name="T19" fmla="*/ 83 h 109"/>
                <a:gd name="T20" fmla="*/ 57 w 85"/>
                <a:gd name="T21" fmla="*/ 95 h 109"/>
                <a:gd name="T22" fmla="*/ 57 w 85"/>
                <a:gd name="T23" fmla="*/ 95 h 109"/>
                <a:gd name="T24" fmla="*/ 59 w 85"/>
                <a:gd name="T25" fmla="*/ 103 h 109"/>
                <a:gd name="T26" fmla="*/ 57 w 85"/>
                <a:gd name="T27" fmla="*/ 109 h 109"/>
                <a:gd name="T28" fmla="*/ 50 w 85"/>
                <a:gd name="T29" fmla="*/ 109 h 109"/>
                <a:gd name="T30" fmla="*/ 42 w 85"/>
                <a:gd name="T31" fmla="*/ 107 h 109"/>
                <a:gd name="T32" fmla="*/ 33 w 85"/>
                <a:gd name="T33" fmla="*/ 100 h 109"/>
                <a:gd name="T34" fmla="*/ 23 w 85"/>
                <a:gd name="T35" fmla="*/ 93 h 109"/>
                <a:gd name="T36" fmla="*/ 12 w 85"/>
                <a:gd name="T37" fmla="*/ 83 h 109"/>
                <a:gd name="T38" fmla="*/ 5 w 85"/>
                <a:gd name="T39" fmla="*/ 70 h 109"/>
                <a:gd name="T40" fmla="*/ 0 w 85"/>
                <a:gd name="T41" fmla="*/ 57 h 109"/>
                <a:gd name="T42" fmla="*/ 0 w 85"/>
                <a:gd name="T43" fmla="*/ 43 h 109"/>
                <a:gd name="T44" fmla="*/ 0 w 85"/>
                <a:gd name="T45" fmla="*/ 43 h 109"/>
                <a:gd name="T46" fmla="*/ 2 w 85"/>
                <a:gd name="T47" fmla="*/ 29 h 109"/>
                <a:gd name="T48" fmla="*/ 5 w 85"/>
                <a:gd name="T49" fmla="*/ 20 h 109"/>
                <a:gd name="T50" fmla="*/ 12 w 85"/>
                <a:gd name="T51" fmla="*/ 12 h 109"/>
                <a:gd name="T52" fmla="*/ 17 w 85"/>
                <a:gd name="T53" fmla="*/ 7 h 109"/>
                <a:gd name="T54" fmla="*/ 26 w 85"/>
                <a:gd name="T55" fmla="*/ 3 h 109"/>
                <a:gd name="T56" fmla="*/ 35 w 85"/>
                <a:gd name="T57" fmla="*/ 0 h 109"/>
                <a:gd name="T58" fmla="*/ 47 w 85"/>
                <a:gd name="T59" fmla="*/ 0 h 109"/>
                <a:gd name="T60" fmla="*/ 57 w 85"/>
                <a:gd name="T61" fmla="*/ 1 h 109"/>
                <a:gd name="T62" fmla="*/ 71 w 85"/>
                <a:gd name="T63" fmla="*/ 5 h 109"/>
                <a:gd name="T64" fmla="*/ 85 w 85"/>
                <a:gd name="T65" fmla="*/ 8 h 109"/>
                <a:gd name="T66" fmla="*/ 85 w 85"/>
                <a:gd name="T67" fmla="*/ 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109">
                  <a:moveTo>
                    <a:pt x="85" y="8"/>
                  </a:moveTo>
                  <a:lnTo>
                    <a:pt x="83" y="8"/>
                  </a:lnTo>
                  <a:lnTo>
                    <a:pt x="80" y="13"/>
                  </a:lnTo>
                  <a:lnTo>
                    <a:pt x="74" y="19"/>
                  </a:lnTo>
                  <a:lnTo>
                    <a:pt x="69" y="27"/>
                  </a:lnTo>
                  <a:lnTo>
                    <a:pt x="64" y="36"/>
                  </a:lnTo>
                  <a:lnTo>
                    <a:pt x="59" y="48"/>
                  </a:lnTo>
                  <a:lnTo>
                    <a:pt x="55" y="58"/>
                  </a:lnTo>
                  <a:lnTo>
                    <a:pt x="54" y="70"/>
                  </a:lnTo>
                  <a:lnTo>
                    <a:pt x="54" y="83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59" y="103"/>
                  </a:lnTo>
                  <a:lnTo>
                    <a:pt x="57" y="109"/>
                  </a:lnTo>
                  <a:lnTo>
                    <a:pt x="50" y="109"/>
                  </a:lnTo>
                  <a:lnTo>
                    <a:pt x="42" y="107"/>
                  </a:lnTo>
                  <a:lnTo>
                    <a:pt x="33" y="100"/>
                  </a:lnTo>
                  <a:lnTo>
                    <a:pt x="23" y="93"/>
                  </a:lnTo>
                  <a:lnTo>
                    <a:pt x="12" y="83"/>
                  </a:lnTo>
                  <a:lnTo>
                    <a:pt x="5" y="70"/>
                  </a:lnTo>
                  <a:lnTo>
                    <a:pt x="0" y="5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29"/>
                  </a:lnTo>
                  <a:lnTo>
                    <a:pt x="5" y="20"/>
                  </a:lnTo>
                  <a:lnTo>
                    <a:pt x="12" y="12"/>
                  </a:lnTo>
                  <a:lnTo>
                    <a:pt x="17" y="7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7" y="0"/>
                  </a:lnTo>
                  <a:lnTo>
                    <a:pt x="57" y="1"/>
                  </a:lnTo>
                  <a:lnTo>
                    <a:pt x="71" y="5"/>
                  </a:lnTo>
                  <a:lnTo>
                    <a:pt x="85" y="8"/>
                  </a:lnTo>
                  <a:lnTo>
                    <a:pt x="85" y="8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4" name="Freeform 124">
              <a:extLst>
                <a:ext uri="{FF2B5EF4-FFF2-40B4-BE49-F238E27FC236}">
                  <a16:creationId xmlns:a16="http://schemas.microsoft.com/office/drawing/2014/main" id="{E692A707-7803-F67E-0CEA-7B5102A0C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973"/>
              <a:ext cx="24" cy="43"/>
            </a:xfrm>
            <a:custGeom>
              <a:avLst/>
              <a:gdLst>
                <a:gd name="T0" fmla="*/ 46 w 46"/>
                <a:gd name="T1" fmla="*/ 0 h 87"/>
                <a:gd name="T2" fmla="*/ 46 w 46"/>
                <a:gd name="T3" fmla="*/ 2 h 87"/>
                <a:gd name="T4" fmla="*/ 45 w 46"/>
                <a:gd name="T5" fmla="*/ 6 h 87"/>
                <a:gd name="T6" fmla="*/ 41 w 46"/>
                <a:gd name="T7" fmla="*/ 11 h 87"/>
                <a:gd name="T8" fmla="*/ 38 w 46"/>
                <a:gd name="T9" fmla="*/ 19 h 87"/>
                <a:gd name="T10" fmla="*/ 34 w 46"/>
                <a:gd name="T11" fmla="*/ 28 h 87"/>
                <a:gd name="T12" fmla="*/ 31 w 46"/>
                <a:gd name="T13" fmla="*/ 37 h 87"/>
                <a:gd name="T14" fmla="*/ 29 w 46"/>
                <a:gd name="T15" fmla="*/ 47 h 87"/>
                <a:gd name="T16" fmla="*/ 27 w 46"/>
                <a:gd name="T17" fmla="*/ 59 h 87"/>
                <a:gd name="T18" fmla="*/ 27 w 46"/>
                <a:gd name="T19" fmla="*/ 70 h 87"/>
                <a:gd name="T20" fmla="*/ 29 w 46"/>
                <a:gd name="T21" fmla="*/ 82 h 87"/>
                <a:gd name="T22" fmla="*/ 29 w 46"/>
                <a:gd name="T23" fmla="*/ 82 h 87"/>
                <a:gd name="T24" fmla="*/ 29 w 46"/>
                <a:gd name="T25" fmla="*/ 82 h 87"/>
                <a:gd name="T26" fmla="*/ 29 w 46"/>
                <a:gd name="T27" fmla="*/ 83 h 87"/>
                <a:gd name="T28" fmla="*/ 29 w 46"/>
                <a:gd name="T29" fmla="*/ 83 h 87"/>
                <a:gd name="T30" fmla="*/ 29 w 46"/>
                <a:gd name="T31" fmla="*/ 85 h 87"/>
                <a:gd name="T32" fmla="*/ 27 w 46"/>
                <a:gd name="T33" fmla="*/ 87 h 87"/>
                <a:gd name="T34" fmla="*/ 26 w 46"/>
                <a:gd name="T35" fmla="*/ 87 h 87"/>
                <a:gd name="T36" fmla="*/ 22 w 46"/>
                <a:gd name="T37" fmla="*/ 87 h 87"/>
                <a:gd name="T38" fmla="*/ 15 w 46"/>
                <a:gd name="T39" fmla="*/ 87 h 87"/>
                <a:gd name="T40" fmla="*/ 8 w 46"/>
                <a:gd name="T41" fmla="*/ 85 h 87"/>
                <a:gd name="T42" fmla="*/ 0 w 46"/>
                <a:gd name="T43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87">
                  <a:moveTo>
                    <a:pt x="46" y="0"/>
                  </a:moveTo>
                  <a:lnTo>
                    <a:pt x="46" y="2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8" y="19"/>
                  </a:lnTo>
                  <a:lnTo>
                    <a:pt x="34" y="28"/>
                  </a:lnTo>
                  <a:lnTo>
                    <a:pt x="31" y="37"/>
                  </a:lnTo>
                  <a:lnTo>
                    <a:pt x="29" y="47"/>
                  </a:lnTo>
                  <a:lnTo>
                    <a:pt x="27" y="59"/>
                  </a:lnTo>
                  <a:lnTo>
                    <a:pt x="27" y="70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2" y="87"/>
                  </a:lnTo>
                  <a:lnTo>
                    <a:pt x="15" y="87"/>
                  </a:lnTo>
                  <a:lnTo>
                    <a:pt x="8" y="85"/>
                  </a:lnTo>
                  <a:lnTo>
                    <a:pt x="0" y="82"/>
                  </a:lnTo>
                </a:path>
              </a:pathLst>
            </a:custGeom>
            <a:noFill/>
            <a:ln w="7938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5" name="Freeform 125">
              <a:extLst>
                <a:ext uri="{FF2B5EF4-FFF2-40B4-BE49-F238E27FC236}">
                  <a16:creationId xmlns:a16="http://schemas.microsoft.com/office/drawing/2014/main" id="{EB066C3B-7BBB-EEEA-00BE-7EA4F78D6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8"/>
              <a:ext cx="125" cy="97"/>
            </a:xfrm>
            <a:custGeom>
              <a:avLst/>
              <a:gdLst>
                <a:gd name="T0" fmla="*/ 250 w 250"/>
                <a:gd name="T1" fmla="*/ 95 h 193"/>
                <a:gd name="T2" fmla="*/ 243 w 250"/>
                <a:gd name="T3" fmla="*/ 88 h 193"/>
                <a:gd name="T4" fmla="*/ 231 w 250"/>
                <a:gd name="T5" fmla="*/ 79 h 193"/>
                <a:gd name="T6" fmla="*/ 212 w 250"/>
                <a:gd name="T7" fmla="*/ 69 h 193"/>
                <a:gd name="T8" fmla="*/ 190 w 250"/>
                <a:gd name="T9" fmla="*/ 64 h 193"/>
                <a:gd name="T10" fmla="*/ 176 w 250"/>
                <a:gd name="T11" fmla="*/ 62 h 193"/>
                <a:gd name="T12" fmla="*/ 157 w 250"/>
                <a:gd name="T13" fmla="*/ 66 h 193"/>
                <a:gd name="T14" fmla="*/ 136 w 250"/>
                <a:gd name="T15" fmla="*/ 74 h 193"/>
                <a:gd name="T16" fmla="*/ 115 w 250"/>
                <a:gd name="T17" fmla="*/ 85 h 193"/>
                <a:gd name="T18" fmla="*/ 100 w 250"/>
                <a:gd name="T19" fmla="*/ 95 h 193"/>
                <a:gd name="T20" fmla="*/ 89 w 250"/>
                <a:gd name="T21" fmla="*/ 104 h 193"/>
                <a:gd name="T22" fmla="*/ 86 w 250"/>
                <a:gd name="T23" fmla="*/ 116 h 193"/>
                <a:gd name="T24" fmla="*/ 81 w 250"/>
                <a:gd name="T25" fmla="*/ 140 h 193"/>
                <a:gd name="T26" fmla="*/ 81 w 250"/>
                <a:gd name="T27" fmla="*/ 164 h 193"/>
                <a:gd name="T28" fmla="*/ 81 w 250"/>
                <a:gd name="T29" fmla="*/ 183 h 193"/>
                <a:gd name="T30" fmla="*/ 79 w 250"/>
                <a:gd name="T31" fmla="*/ 193 h 193"/>
                <a:gd name="T32" fmla="*/ 76 w 250"/>
                <a:gd name="T33" fmla="*/ 192 h 193"/>
                <a:gd name="T34" fmla="*/ 62 w 250"/>
                <a:gd name="T35" fmla="*/ 180 h 193"/>
                <a:gd name="T36" fmla="*/ 44 w 250"/>
                <a:gd name="T37" fmla="*/ 169 h 193"/>
                <a:gd name="T38" fmla="*/ 29 w 250"/>
                <a:gd name="T39" fmla="*/ 161 h 193"/>
                <a:gd name="T40" fmla="*/ 13 w 250"/>
                <a:gd name="T41" fmla="*/ 159 h 193"/>
                <a:gd name="T42" fmla="*/ 0 w 250"/>
                <a:gd name="T43" fmla="*/ 162 h 193"/>
                <a:gd name="T44" fmla="*/ 0 w 250"/>
                <a:gd name="T45" fmla="*/ 162 h 193"/>
                <a:gd name="T46" fmla="*/ 5 w 250"/>
                <a:gd name="T47" fmla="*/ 155 h 193"/>
                <a:gd name="T48" fmla="*/ 13 w 250"/>
                <a:gd name="T49" fmla="*/ 142 h 193"/>
                <a:gd name="T50" fmla="*/ 22 w 250"/>
                <a:gd name="T51" fmla="*/ 126 h 193"/>
                <a:gd name="T52" fmla="*/ 27 w 250"/>
                <a:gd name="T53" fmla="*/ 105 h 193"/>
                <a:gd name="T54" fmla="*/ 29 w 250"/>
                <a:gd name="T55" fmla="*/ 93 h 193"/>
                <a:gd name="T56" fmla="*/ 32 w 250"/>
                <a:gd name="T57" fmla="*/ 74 h 193"/>
                <a:gd name="T58" fmla="*/ 34 w 250"/>
                <a:gd name="T59" fmla="*/ 55 h 193"/>
                <a:gd name="T60" fmla="*/ 34 w 250"/>
                <a:gd name="T61" fmla="*/ 41 h 193"/>
                <a:gd name="T62" fmla="*/ 31 w 250"/>
                <a:gd name="T63" fmla="*/ 28 h 193"/>
                <a:gd name="T64" fmla="*/ 24 w 250"/>
                <a:gd name="T65" fmla="*/ 15 h 193"/>
                <a:gd name="T66" fmla="*/ 17 w 250"/>
                <a:gd name="T67" fmla="*/ 7 h 193"/>
                <a:gd name="T68" fmla="*/ 27 w 250"/>
                <a:gd name="T69" fmla="*/ 0 h 193"/>
                <a:gd name="T70" fmla="*/ 58 w 250"/>
                <a:gd name="T71" fmla="*/ 5 h 193"/>
                <a:gd name="T72" fmla="*/ 96 w 250"/>
                <a:gd name="T73" fmla="*/ 17 h 193"/>
                <a:gd name="T74" fmla="*/ 136 w 250"/>
                <a:gd name="T75" fmla="*/ 31 h 193"/>
                <a:gd name="T76" fmla="*/ 152 w 250"/>
                <a:gd name="T77" fmla="*/ 36 h 193"/>
                <a:gd name="T78" fmla="*/ 164 w 250"/>
                <a:gd name="T79" fmla="*/ 43 h 193"/>
                <a:gd name="T80" fmla="*/ 167 w 250"/>
                <a:gd name="T81" fmla="*/ 50 h 193"/>
                <a:gd name="T82" fmla="*/ 169 w 250"/>
                <a:gd name="T83" fmla="*/ 57 h 193"/>
                <a:gd name="T84" fmla="*/ 171 w 250"/>
                <a:gd name="T85" fmla="*/ 62 h 193"/>
                <a:gd name="T86" fmla="*/ 176 w 250"/>
                <a:gd name="T87" fmla="*/ 66 h 193"/>
                <a:gd name="T88" fmla="*/ 179 w 250"/>
                <a:gd name="T89" fmla="*/ 66 h 193"/>
                <a:gd name="T90" fmla="*/ 186 w 250"/>
                <a:gd name="T91" fmla="*/ 71 h 193"/>
                <a:gd name="T92" fmla="*/ 197 w 250"/>
                <a:gd name="T93" fmla="*/ 79 h 193"/>
                <a:gd name="T94" fmla="*/ 212 w 250"/>
                <a:gd name="T95" fmla="*/ 86 h 193"/>
                <a:gd name="T96" fmla="*/ 235 w 250"/>
                <a:gd name="T97" fmla="*/ 93 h 193"/>
                <a:gd name="T98" fmla="*/ 250 w 250"/>
                <a:gd name="T99" fmla="*/ 9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193">
                  <a:moveTo>
                    <a:pt x="250" y="97"/>
                  </a:moveTo>
                  <a:lnTo>
                    <a:pt x="250" y="95"/>
                  </a:lnTo>
                  <a:lnTo>
                    <a:pt x="247" y="93"/>
                  </a:lnTo>
                  <a:lnTo>
                    <a:pt x="243" y="88"/>
                  </a:lnTo>
                  <a:lnTo>
                    <a:pt x="238" y="85"/>
                  </a:lnTo>
                  <a:lnTo>
                    <a:pt x="231" y="79"/>
                  </a:lnTo>
                  <a:lnTo>
                    <a:pt x="222" y="74"/>
                  </a:lnTo>
                  <a:lnTo>
                    <a:pt x="212" y="69"/>
                  </a:lnTo>
                  <a:lnTo>
                    <a:pt x="202" y="66"/>
                  </a:lnTo>
                  <a:lnTo>
                    <a:pt x="190" y="64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67" y="64"/>
                  </a:lnTo>
                  <a:lnTo>
                    <a:pt x="157" y="66"/>
                  </a:lnTo>
                  <a:lnTo>
                    <a:pt x="146" y="69"/>
                  </a:lnTo>
                  <a:lnTo>
                    <a:pt x="136" y="74"/>
                  </a:lnTo>
                  <a:lnTo>
                    <a:pt x="126" y="79"/>
                  </a:lnTo>
                  <a:lnTo>
                    <a:pt x="115" y="85"/>
                  </a:lnTo>
                  <a:lnTo>
                    <a:pt x="107" y="90"/>
                  </a:lnTo>
                  <a:lnTo>
                    <a:pt x="100" y="95"/>
                  </a:lnTo>
                  <a:lnTo>
                    <a:pt x="93" y="100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6" y="116"/>
                  </a:lnTo>
                  <a:lnTo>
                    <a:pt x="82" y="128"/>
                  </a:lnTo>
                  <a:lnTo>
                    <a:pt x="81" y="140"/>
                  </a:lnTo>
                  <a:lnTo>
                    <a:pt x="81" y="152"/>
                  </a:lnTo>
                  <a:lnTo>
                    <a:pt x="81" y="164"/>
                  </a:lnTo>
                  <a:lnTo>
                    <a:pt x="81" y="174"/>
                  </a:lnTo>
                  <a:lnTo>
                    <a:pt x="81" y="183"/>
                  </a:lnTo>
                  <a:lnTo>
                    <a:pt x="79" y="190"/>
                  </a:lnTo>
                  <a:lnTo>
                    <a:pt x="79" y="193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69" y="187"/>
                  </a:lnTo>
                  <a:lnTo>
                    <a:pt x="62" y="180"/>
                  </a:lnTo>
                  <a:lnTo>
                    <a:pt x="53" y="174"/>
                  </a:lnTo>
                  <a:lnTo>
                    <a:pt x="44" y="169"/>
                  </a:lnTo>
                  <a:lnTo>
                    <a:pt x="38" y="164"/>
                  </a:lnTo>
                  <a:lnTo>
                    <a:pt x="29" y="161"/>
                  </a:lnTo>
                  <a:lnTo>
                    <a:pt x="20" y="159"/>
                  </a:lnTo>
                  <a:lnTo>
                    <a:pt x="13" y="159"/>
                  </a:lnTo>
                  <a:lnTo>
                    <a:pt x="6" y="161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1" y="159"/>
                  </a:lnTo>
                  <a:lnTo>
                    <a:pt x="5" y="155"/>
                  </a:lnTo>
                  <a:lnTo>
                    <a:pt x="8" y="148"/>
                  </a:lnTo>
                  <a:lnTo>
                    <a:pt x="13" y="142"/>
                  </a:lnTo>
                  <a:lnTo>
                    <a:pt x="17" y="135"/>
                  </a:lnTo>
                  <a:lnTo>
                    <a:pt x="22" y="126"/>
                  </a:lnTo>
                  <a:lnTo>
                    <a:pt x="25" y="116"/>
                  </a:lnTo>
                  <a:lnTo>
                    <a:pt x="27" y="105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31" y="83"/>
                  </a:lnTo>
                  <a:lnTo>
                    <a:pt x="32" y="74"/>
                  </a:lnTo>
                  <a:lnTo>
                    <a:pt x="32" y="64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4" y="41"/>
                  </a:lnTo>
                  <a:lnTo>
                    <a:pt x="32" y="34"/>
                  </a:lnTo>
                  <a:lnTo>
                    <a:pt x="31" y="28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41" y="2"/>
                  </a:lnTo>
                  <a:lnTo>
                    <a:pt x="58" y="5"/>
                  </a:lnTo>
                  <a:lnTo>
                    <a:pt x="77" y="10"/>
                  </a:lnTo>
                  <a:lnTo>
                    <a:pt x="96" y="17"/>
                  </a:lnTo>
                  <a:lnTo>
                    <a:pt x="117" y="24"/>
                  </a:lnTo>
                  <a:lnTo>
                    <a:pt x="136" y="31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9" y="40"/>
                  </a:lnTo>
                  <a:lnTo>
                    <a:pt x="164" y="43"/>
                  </a:lnTo>
                  <a:lnTo>
                    <a:pt x="165" y="47"/>
                  </a:lnTo>
                  <a:lnTo>
                    <a:pt x="167" y="50"/>
                  </a:lnTo>
                  <a:lnTo>
                    <a:pt x="169" y="53"/>
                  </a:lnTo>
                  <a:lnTo>
                    <a:pt x="169" y="57"/>
                  </a:lnTo>
                  <a:lnTo>
                    <a:pt x="171" y="59"/>
                  </a:lnTo>
                  <a:lnTo>
                    <a:pt x="171" y="62"/>
                  </a:lnTo>
                  <a:lnTo>
                    <a:pt x="172" y="64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9" y="66"/>
                  </a:lnTo>
                  <a:lnTo>
                    <a:pt x="183" y="69"/>
                  </a:lnTo>
                  <a:lnTo>
                    <a:pt x="186" y="71"/>
                  </a:lnTo>
                  <a:lnTo>
                    <a:pt x="191" y="74"/>
                  </a:lnTo>
                  <a:lnTo>
                    <a:pt x="197" y="79"/>
                  </a:lnTo>
                  <a:lnTo>
                    <a:pt x="203" y="83"/>
                  </a:lnTo>
                  <a:lnTo>
                    <a:pt x="212" y="86"/>
                  </a:lnTo>
                  <a:lnTo>
                    <a:pt x="222" y="90"/>
                  </a:lnTo>
                  <a:lnTo>
                    <a:pt x="235" y="93"/>
                  </a:lnTo>
                  <a:lnTo>
                    <a:pt x="250" y="97"/>
                  </a:lnTo>
                  <a:lnTo>
                    <a:pt x="250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6" name="Freeform 126">
              <a:extLst>
                <a:ext uri="{FF2B5EF4-FFF2-40B4-BE49-F238E27FC236}">
                  <a16:creationId xmlns:a16="http://schemas.microsoft.com/office/drawing/2014/main" id="{9CE60961-8A67-2EF4-636F-085E4216C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8"/>
              <a:ext cx="125" cy="97"/>
            </a:xfrm>
            <a:custGeom>
              <a:avLst/>
              <a:gdLst>
                <a:gd name="T0" fmla="*/ 250 w 250"/>
                <a:gd name="T1" fmla="*/ 95 h 193"/>
                <a:gd name="T2" fmla="*/ 243 w 250"/>
                <a:gd name="T3" fmla="*/ 88 h 193"/>
                <a:gd name="T4" fmla="*/ 231 w 250"/>
                <a:gd name="T5" fmla="*/ 79 h 193"/>
                <a:gd name="T6" fmla="*/ 212 w 250"/>
                <a:gd name="T7" fmla="*/ 69 h 193"/>
                <a:gd name="T8" fmla="*/ 190 w 250"/>
                <a:gd name="T9" fmla="*/ 64 h 193"/>
                <a:gd name="T10" fmla="*/ 176 w 250"/>
                <a:gd name="T11" fmla="*/ 62 h 193"/>
                <a:gd name="T12" fmla="*/ 157 w 250"/>
                <a:gd name="T13" fmla="*/ 66 h 193"/>
                <a:gd name="T14" fmla="*/ 136 w 250"/>
                <a:gd name="T15" fmla="*/ 74 h 193"/>
                <a:gd name="T16" fmla="*/ 115 w 250"/>
                <a:gd name="T17" fmla="*/ 85 h 193"/>
                <a:gd name="T18" fmla="*/ 100 w 250"/>
                <a:gd name="T19" fmla="*/ 95 h 193"/>
                <a:gd name="T20" fmla="*/ 89 w 250"/>
                <a:gd name="T21" fmla="*/ 104 h 193"/>
                <a:gd name="T22" fmla="*/ 86 w 250"/>
                <a:gd name="T23" fmla="*/ 116 h 193"/>
                <a:gd name="T24" fmla="*/ 81 w 250"/>
                <a:gd name="T25" fmla="*/ 140 h 193"/>
                <a:gd name="T26" fmla="*/ 81 w 250"/>
                <a:gd name="T27" fmla="*/ 164 h 193"/>
                <a:gd name="T28" fmla="*/ 81 w 250"/>
                <a:gd name="T29" fmla="*/ 183 h 193"/>
                <a:gd name="T30" fmla="*/ 79 w 250"/>
                <a:gd name="T31" fmla="*/ 193 h 193"/>
                <a:gd name="T32" fmla="*/ 76 w 250"/>
                <a:gd name="T33" fmla="*/ 192 h 193"/>
                <a:gd name="T34" fmla="*/ 62 w 250"/>
                <a:gd name="T35" fmla="*/ 180 h 193"/>
                <a:gd name="T36" fmla="*/ 44 w 250"/>
                <a:gd name="T37" fmla="*/ 169 h 193"/>
                <a:gd name="T38" fmla="*/ 29 w 250"/>
                <a:gd name="T39" fmla="*/ 161 h 193"/>
                <a:gd name="T40" fmla="*/ 13 w 250"/>
                <a:gd name="T41" fmla="*/ 159 h 193"/>
                <a:gd name="T42" fmla="*/ 0 w 250"/>
                <a:gd name="T43" fmla="*/ 162 h 193"/>
                <a:gd name="T44" fmla="*/ 0 w 250"/>
                <a:gd name="T45" fmla="*/ 162 h 193"/>
                <a:gd name="T46" fmla="*/ 5 w 250"/>
                <a:gd name="T47" fmla="*/ 155 h 193"/>
                <a:gd name="T48" fmla="*/ 13 w 250"/>
                <a:gd name="T49" fmla="*/ 142 h 193"/>
                <a:gd name="T50" fmla="*/ 22 w 250"/>
                <a:gd name="T51" fmla="*/ 126 h 193"/>
                <a:gd name="T52" fmla="*/ 27 w 250"/>
                <a:gd name="T53" fmla="*/ 105 h 193"/>
                <a:gd name="T54" fmla="*/ 29 w 250"/>
                <a:gd name="T55" fmla="*/ 93 h 193"/>
                <a:gd name="T56" fmla="*/ 32 w 250"/>
                <a:gd name="T57" fmla="*/ 74 h 193"/>
                <a:gd name="T58" fmla="*/ 34 w 250"/>
                <a:gd name="T59" fmla="*/ 55 h 193"/>
                <a:gd name="T60" fmla="*/ 34 w 250"/>
                <a:gd name="T61" fmla="*/ 41 h 193"/>
                <a:gd name="T62" fmla="*/ 31 w 250"/>
                <a:gd name="T63" fmla="*/ 28 h 193"/>
                <a:gd name="T64" fmla="*/ 24 w 250"/>
                <a:gd name="T65" fmla="*/ 15 h 193"/>
                <a:gd name="T66" fmla="*/ 17 w 250"/>
                <a:gd name="T67" fmla="*/ 7 h 193"/>
                <a:gd name="T68" fmla="*/ 27 w 250"/>
                <a:gd name="T69" fmla="*/ 0 h 193"/>
                <a:gd name="T70" fmla="*/ 58 w 250"/>
                <a:gd name="T71" fmla="*/ 5 h 193"/>
                <a:gd name="T72" fmla="*/ 96 w 250"/>
                <a:gd name="T73" fmla="*/ 17 h 193"/>
                <a:gd name="T74" fmla="*/ 136 w 250"/>
                <a:gd name="T75" fmla="*/ 31 h 193"/>
                <a:gd name="T76" fmla="*/ 152 w 250"/>
                <a:gd name="T77" fmla="*/ 36 h 193"/>
                <a:gd name="T78" fmla="*/ 164 w 250"/>
                <a:gd name="T79" fmla="*/ 43 h 193"/>
                <a:gd name="T80" fmla="*/ 167 w 250"/>
                <a:gd name="T81" fmla="*/ 50 h 193"/>
                <a:gd name="T82" fmla="*/ 169 w 250"/>
                <a:gd name="T83" fmla="*/ 57 h 193"/>
                <a:gd name="T84" fmla="*/ 171 w 250"/>
                <a:gd name="T85" fmla="*/ 62 h 193"/>
                <a:gd name="T86" fmla="*/ 176 w 250"/>
                <a:gd name="T87" fmla="*/ 66 h 193"/>
                <a:gd name="T88" fmla="*/ 179 w 250"/>
                <a:gd name="T89" fmla="*/ 66 h 193"/>
                <a:gd name="T90" fmla="*/ 186 w 250"/>
                <a:gd name="T91" fmla="*/ 71 h 193"/>
                <a:gd name="T92" fmla="*/ 197 w 250"/>
                <a:gd name="T93" fmla="*/ 79 h 193"/>
                <a:gd name="T94" fmla="*/ 212 w 250"/>
                <a:gd name="T95" fmla="*/ 86 h 193"/>
                <a:gd name="T96" fmla="*/ 235 w 250"/>
                <a:gd name="T97" fmla="*/ 93 h 193"/>
                <a:gd name="T98" fmla="*/ 250 w 250"/>
                <a:gd name="T99" fmla="*/ 9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193">
                  <a:moveTo>
                    <a:pt x="250" y="97"/>
                  </a:moveTo>
                  <a:lnTo>
                    <a:pt x="250" y="95"/>
                  </a:lnTo>
                  <a:lnTo>
                    <a:pt x="247" y="93"/>
                  </a:lnTo>
                  <a:lnTo>
                    <a:pt x="243" y="88"/>
                  </a:lnTo>
                  <a:lnTo>
                    <a:pt x="238" y="85"/>
                  </a:lnTo>
                  <a:lnTo>
                    <a:pt x="231" y="79"/>
                  </a:lnTo>
                  <a:lnTo>
                    <a:pt x="222" y="74"/>
                  </a:lnTo>
                  <a:lnTo>
                    <a:pt x="212" y="69"/>
                  </a:lnTo>
                  <a:lnTo>
                    <a:pt x="202" y="66"/>
                  </a:lnTo>
                  <a:lnTo>
                    <a:pt x="190" y="64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67" y="64"/>
                  </a:lnTo>
                  <a:lnTo>
                    <a:pt x="157" y="66"/>
                  </a:lnTo>
                  <a:lnTo>
                    <a:pt x="146" y="69"/>
                  </a:lnTo>
                  <a:lnTo>
                    <a:pt x="136" y="74"/>
                  </a:lnTo>
                  <a:lnTo>
                    <a:pt x="126" y="79"/>
                  </a:lnTo>
                  <a:lnTo>
                    <a:pt x="115" y="85"/>
                  </a:lnTo>
                  <a:lnTo>
                    <a:pt x="107" y="90"/>
                  </a:lnTo>
                  <a:lnTo>
                    <a:pt x="100" y="95"/>
                  </a:lnTo>
                  <a:lnTo>
                    <a:pt x="93" y="100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6" y="116"/>
                  </a:lnTo>
                  <a:lnTo>
                    <a:pt x="82" y="128"/>
                  </a:lnTo>
                  <a:lnTo>
                    <a:pt x="81" y="140"/>
                  </a:lnTo>
                  <a:lnTo>
                    <a:pt x="81" y="152"/>
                  </a:lnTo>
                  <a:lnTo>
                    <a:pt x="81" y="164"/>
                  </a:lnTo>
                  <a:lnTo>
                    <a:pt x="81" y="174"/>
                  </a:lnTo>
                  <a:lnTo>
                    <a:pt x="81" y="183"/>
                  </a:lnTo>
                  <a:lnTo>
                    <a:pt x="79" y="190"/>
                  </a:lnTo>
                  <a:lnTo>
                    <a:pt x="79" y="193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69" y="187"/>
                  </a:lnTo>
                  <a:lnTo>
                    <a:pt x="62" y="180"/>
                  </a:lnTo>
                  <a:lnTo>
                    <a:pt x="53" y="174"/>
                  </a:lnTo>
                  <a:lnTo>
                    <a:pt x="44" y="169"/>
                  </a:lnTo>
                  <a:lnTo>
                    <a:pt x="38" y="164"/>
                  </a:lnTo>
                  <a:lnTo>
                    <a:pt x="29" y="161"/>
                  </a:lnTo>
                  <a:lnTo>
                    <a:pt x="20" y="159"/>
                  </a:lnTo>
                  <a:lnTo>
                    <a:pt x="13" y="159"/>
                  </a:lnTo>
                  <a:lnTo>
                    <a:pt x="6" y="161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1" y="159"/>
                  </a:lnTo>
                  <a:lnTo>
                    <a:pt x="5" y="155"/>
                  </a:lnTo>
                  <a:lnTo>
                    <a:pt x="8" y="148"/>
                  </a:lnTo>
                  <a:lnTo>
                    <a:pt x="13" y="142"/>
                  </a:lnTo>
                  <a:lnTo>
                    <a:pt x="17" y="135"/>
                  </a:lnTo>
                  <a:lnTo>
                    <a:pt x="22" y="126"/>
                  </a:lnTo>
                  <a:lnTo>
                    <a:pt x="25" y="116"/>
                  </a:lnTo>
                  <a:lnTo>
                    <a:pt x="27" y="105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31" y="83"/>
                  </a:lnTo>
                  <a:lnTo>
                    <a:pt x="32" y="74"/>
                  </a:lnTo>
                  <a:lnTo>
                    <a:pt x="32" y="64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4" y="41"/>
                  </a:lnTo>
                  <a:lnTo>
                    <a:pt x="32" y="34"/>
                  </a:lnTo>
                  <a:lnTo>
                    <a:pt x="31" y="28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41" y="2"/>
                  </a:lnTo>
                  <a:lnTo>
                    <a:pt x="58" y="5"/>
                  </a:lnTo>
                  <a:lnTo>
                    <a:pt x="77" y="10"/>
                  </a:lnTo>
                  <a:lnTo>
                    <a:pt x="96" y="17"/>
                  </a:lnTo>
                  <a:lnTo>
                    <a:pt x="117" y="24"/>
                  </a:lnTo>
                  <a:lnTo>
                    <a:pt x="136" y="31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9" y="40"/>
                  </a:lnTo>
                  <a:lnTo>
                    <a:pt x="164" y="43"/>
                  </a:lnTo>
                  <a:lnTo>
                    <a:pt x="165" y="47"/>
                  </a:lnTo>
                  <a:lnTo>
                    <a:pt x="167" y="50"/>
                  </a:lnTo>
                  <a:lnTo>
                    <a:pt x="169" y="53"/>
                  </a:lnTo>
                  <a:lnTo>
                    <a:pt x="169" y="57"/>
                  </a:lnTo>
                  <a:lnTo>
                    <a:pt x="171" y="59"/>
                  </a:lnTo>
                  <a:lnTo>
                    <a:pt x="171" y="62"/>
                  </a:lnTo>
                  <a:lnTo>
                    <a:pt x="172" y="64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9" y="66"/>
                  </a:lnTo>
                  <a:lnTo>
                    <a:pt x="183" y="69"/>
                  </a:lnTo>
                  <a:lnTo>
                    <a:pt x="186" y="71"/>
                  </a:lnTo>
                  <a:lnTo>
                    <a:pt x="191" y="74"/>
                  </a:lnTo>
                  <a:lnTo>
                    <a:pt x="197" y="79"/>
                  </a:lnTo>
                  <a:lnTo>
                    <a:pt x="203" y="83"/>
                  </a:lnTo>
                  <a:lnTo>
                    <a:pt x="212" y="86"/>
                  </a:lnTo>
                  <a:lnTo>
                    <a:pt x="222" y="90"/>
                  </a:lnTo>
                  <a:lnTo>
                    <a:pt x="235" y="93"/>
                  </a:lnTo>
                  <a:lnTo>
                    <a:pt x="250" y="97"/>
                  </a:lnTo>
                  <a:lnTo>
                    <a:pt x="250" y="9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7" name="Freeform 127">
              <a:extLst>
                <a:ext uri="{FF2B5EF4-FFF2-40B4-BE49-F238E27FC236}">
                  <a16:creationId xmlns:a16="http://schemas.microsoft.com/office/drawing/2014/main" id="{05538C77-04BA-835A-10E9-AC4B8195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919"/>
              <a:ext cx="172" cy="126"/>
            </a:xfrm>
            <a:custGeom>
              <a:avLst/>
              <a:gdLst>
                <a:gd name="T0" fmla="*/ 254 w 343"/>
                <a:gd name="T1" fmla="*/ 91 h 252"/>
                <a:gd name="T2" fmla="*/ 271 w 343"/>
                <a:gd name="T3" fmla="*/ 91 h 252"/>
                <a:gd name="T4" fmla="*/ 298 w 343"/>
                <a:gd name="T5" fmla="*/ 96 h 252"/>
                <a:gd name="T6" fmla="*/ 324 w 343"/>
                <a:gd name="T7" fmla="*/ 110 h 252"/>
                <a:gd name="T8" fmla="*/ 342 w 343"/>
                <a:gd name="T9" fmla="*/ 140 h 252"/>
                <a:gd name="T10" fmla="*/ 343 w 343"/>
                <a:gd name="T11" fmla="*/ 160 h 252"/>
                <a:gd name="T12" fmla="*/ 338 w 343"/>
                <a:gd name="T13" fmla="*/ 195 h 252"/>
                <a:gd name="T14" fmla="*/ 324 w 343"/>
                <a:gd name="T15" fmla="*/ 224 h 252"/>
                <a:gd name="T16" fmla="*/ 304 w 343"/>
                <a:gd name="T17" fmla="*/ 243 h 252"/>
                <a:gd name="T18" fmla="*/ 276 w 343"/>
                <a:gd name="T19" fmla="*/ 252 h 252"/>
                <a:gd name="T20" fmla="*/ 243 w 343"/>
                <a:gd name="T21" fmla="*/ 247 h 252"/>
                <a:gd name="T22" fmla="*/ 226 w 343"/>
                <a:gd name="T23" fmla="*/ 242 h 252"/>
                <a:gd name="T24" fmla="*/ 200 w 343"/>
                <a:gd name="T25" fmla="*/ 235 h 252"/>
                <a:gd name="T26" fmla="*/ 176 w 343"/>
                <a:gd name="T27" fmla="*/ 233 h 252"/>
                <a:gd name="T28" fmla="*/ 153 w 343"/>
                <a:gd name="T29" fmla="*/ 235 h 252"/>
                <a:gd name="T30" fmla="*/ 131 w 343"/>
                <a:gd name="T31" fmla="*/ 236 h 252"/>
                <a:gd name="T32" fmla="*/ 121 w 343"/>
                <a:gd name="T33" fmla="*/ 236 h 252"/>
                <a:gd name="T34" fmla="*/ 112 w 343"/>
                <a:gd name="T35" fmla="*/ 226 h 252"/>
                <a:gd name="T36" fmla="*/ 91 w 343"/>
                <a:gd name="T37" fmla="*/ 202 h 252"/>
                <a:gd name="T38" fmla="*/ 62 w 343"/>
                <a:gd name="T39" fmla="*/ 176 h 252"/>
                <a:gd name="T40" fmla="*/ 29 w 343"/>
                <a:gd name="T41" fmla="*/ 157 h 252"/>
                <a:gd name="T42" fmla="*/ 0 w 343"/>
                <a:gd name="T43" fmla="*/ 159 h 252"/>
                <a:gd name="T44" fmla="*/ 0 w 343"/>
                <a:gd name="T45" fmla="*/ 159 h 252"/>
                <a:gd name="T46" fmla="*/ 5 w 343"/>
                <a:gd name="T47" fmla="*/ 152 h 252"/>
                <a:gd name="T48" fmla="*/ 13 w 343"/>
                <a:gd name="T49" fmla="*/ 138 h 252"/>
                <a:gd name="T50" fmla="*/ 22 w 343"/>
                <a:gd name="T51" fmla="*/ 121 h 252"/>
                <a:gd name="T52" fmla="*/ 29 w 343"/>
                <a:gd name="T53" fmla="*/ 102 h 252"/>
                <a:gd name="T54" fmla="*/ 31 w 343"/>
                <a:gd name="T55" fmla="*/ 89 h 252"/>
                <a:gd name="T56" fmla="*/ 32 w 343"/>
                <a:gd name="T57" fmla="*/ 69 h 252"/>
                <a:gd name="T58" fmla="*/ 34 w 343"/>
                <a:gd name="T59" fmla="*/ 51 h 252"/>
                <a:gd name="T60" fmla="*/ 34 w 343"/>
                <a:gd name="T61" fmla="*/ 36 h 252"/>
                <a:gd name="T62" fmla="*/ 31 w 343"/>
                <a:gd name="T63" fmla="*/ 24 h 252"/>
                <a:gd name="T64" fmla="*/ 24 w 343"/>
                <a:gd name="T65" fmla="*/ 12 h 252"/>
                <a:gd name="T66" fmla="*/ 17 w 343"/>
                <a:gd name="T67" fmla="*/ 3 h 252"/>
                <a:gd name="T68" fmla="*/ 22 w 343"/>
                <a:gd name="T69" fmla="*/ 0 h 252"/>
                <a:gd name="T70" fmla="*/ 48 w 343"/>
                <a:gd name="T71" fmla="*/ 8 h 252"/>
                <a:gd name="T72" fmla="*/ 86 w 343"/>
                <a:gd name="T73" fmla="*/ 22 h 252"/>
                <a:gd name="T74" fmla="*/ 129 w 343"/>
                <a:gd name="T75" fmla="*/ 32 h 252"/>
                <a:gd name="T76" fmla="*/ 152 w 343"/>
                <a:gd name="T77" fmla="*/ 34 h 252"/>
                <a:gd name="T78" fmla="*/ 164 w 343"/>
                <a:gd name="T79" fmla="*/ 38 h 252"/>
                <a:gd name="T80" fmla="*/ 169 w 343"/>
                <a:gd name="T81" fmla="*/ 43 h 252"/>
                <a:gd name="T82" fmla="*/ 171 w 343"/>
                <a:gd name="T83" fmla="*/ 50 h 252"/>
                <a:gd name="T84" fmla="*/ 172 w 343"/>
                <a:gd name="T85" fmla="*/ 57 h 252"/>
                <a:gd name="T86" fmla="*/ 176 w 343"/>
                <a:gd name="T87" fmla="*/ 60 h 252"/>
                <a:gd name="T88" fmla="*/ 179 w 343"/>
                <a:gd name="T89" fmla="*/ 62 h 252"/>
                <a:gd name="T90" fmla="*/ 186 w 343"/>
                <a:gd name="T91" fmla="*/ 67 h 252"/>
                <a:gd name="T92" fmla="*/ 197 w 343"/>
                <a:gd name="T93" fmla="*/ 74 h 252"/>
                <a:gd name="T94" fmla="*/ 212 w 343"/>
                <a:gd name="T95" fmla="*/ 83 h 252"/>
                <a:gd name="T96" fmla="*/ 236 w 343"/>
                <a:gd name="T97" fmla="*/ 89 h 252"/>
                <a:gd name="T98" fmla="*/ 252 w 343"/>
                <a:gd name="T99" fmla="*/ 9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" h="252">
                  <a:moveTo>
                    <a:pt x="252" y="91"/>
                  </a:moveTo>
                  <a:lnTo>
                    <a:pt x="254" y="91"/>
                  </a:lnTo>
                  <a:lnTo>
                    <a:pt x="260" y="91"/>
                  </a:lnTo>
                  <a:lnTo>
                    <a:pt x="271" y="91"/>
                  </a:lnTo>
                  <a:lnTo>
                    <a:pt x="285" y="93"/>
                  </a:lnTo>
                  <a:lnTo>
                    <a:pt x="298" y="96"/>
                  </a:lnTo>
                  <a:lnTo>
                    <a:pt x="312" y="102"/>
                  </a:lnTo>
                  <a:lnTo>
                    <a:pt x="324" y="110"/>
                  </a:lnTo>
                  <a:lnTo>
                    <a:pt x="335" y="122"/>
                  </a:lnTo>
                  <a:lnTo>
                    <a:pt x="342" y="140"/>
                  </a:lnTo>
                  <a:lnTo>
                    <a:pt x="343" y="160"/>
                  </a:lnTo>
                  <a:lnTo>
                    <a:pt x="343" y="160"/>
                  </a:lnTo>
                  <a:lnTo>
                    <a:pt x="342" y="179"/>
                  </a:lnTo>
                  <a:lnTo>
                    <a:pt x="338" y="195"/>
                  </a:lnTo>
                  <a:lnTo>
                    <a:pt x="333" y="210"/>
                  </a:lnTo>
                  <a:lnTo>
                    <a:pt x="324" y="224"/>
                  </a:lnTo>
                  <a:lnTo>
                    <a:pt x="314" y="236"/>
                  </a:lnTo>
                  <a:lnTo>
                    <a:pt x="304" y="243"/>
                  </a:lnTo>
                  <a:lnTo>
                    <a:pt x="290" y="250"/>
                  </a:lnTo>
                  <a:lnTo>
                    <a:pt x="276" y="252"/>
                  </a:lnTo>
                  <a:lnTo>
                    <a:pt x="259" y="252"/>
                  </a:lnTo>
                  <a:lnTo>
                    <a:pt x="243" y="247"/>
                  </a:lnTo>
                  <a:lnTo>
                    <a:pt x="243" y="247"/>
                  </a:lnTo>
                  <a:lnTo>
                    <a:pt x="226" y="242"/>
                  </a:lnTo>
                  <a:lnTo>
                    <a:pt x="212" y="238"/>
                  </a:lnTo>
                  <a:lnTo>
                    <a:pt x="200" y="235"/>
                  </a:lnTo>
                  <a:lnTo>
                    <a:pt x="188" y="235"/>
                  </a:lnTo>
                  <a:lnTo>
                    <a:pt x="176" y="233"/>
                  </a:lnTo>
                  <a:lnTo>
                    <a:pt x="165" y="233"/>
                  </a:lnTo>
                  <a:lnTo>
                    <a:pt x="153" y="235"/>
                  </a:lnTo>
                  <a:lnTo>
                    <a:pt x="143" y="235"/>
                  </a:lnTo>
                  <a:lnTo>
                    <a:pt x="131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17" y="235"/>
                  </a:lnTo>
                  <a:lnTo>
                    <a:pt x="112" y="226"/>
                  </a:lnTo>
                  <a:lnTo>
                    <a:pt x="102" y="216"/>
                  </a:lnTo>
                  <a:lnTo>
                    <a:pt x="91" y="202"/>
                  </a:lnTo>
                  <a:lnTo>
                    <a:pt x="77" y="188"/>
                  </a:lnTo>
                  <a:lnTo>
                    <a:pt x="62" y="176"/>
                  </a:lnTo>
                  <a:lnTo>
                    <a:pt x="44" y="164"/>
                  </a:lnTo>
                  <a:lnTo>
                    <a:pt x="29" y="157"/>
                  </a:lnTo>
                  <a:lnTo>
                    <a:pt x="13" y="155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" y="155"/>
                  </a:lnTo>
                  <a:lnTo>
                    <a:pt x="5" y="152"/>
                  </a:lnTo>
                  <a:lnTo>
                    <a:pt x="8" y="145"/>
                  </a:lnTo>
                  <a:lnTo>
                    <a:pt x="13" y="138"/>
                  </a:lnTo>
                  <a:lnTo>
                    <a:pt x="17" y="131"/>
                  </a:lnTo>
                  <a:lnTo>
                    <a:pt x="22" y="121"/>
                  </a:lnTo>
                  <a:lnTo>
                    <a:pt x="25" y="112"/>
                  </a:lnTo>
                  <a:lnTo>
                    <a:pt x="29" y="102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1" y="79"/>
                  </a:lnTo>
                  <a:lnTo>
                    <a:pt x="32" y="69"/>
                  </a:lnTo>
                  <a:lnTo>
                    <a:pt x="32" y="60"/>
                  </a:lnTo>
                  <a:lnTo>
                    <a:pt x="34" y="51"/>
                  </a:lnTo>
                  <a:lnTo>
                    <a:pt x="34" y="45"/>
                  </a:lnTo>
                  <a:lnTo>
                    <a:pt x="34" y="36"/>
                  </a:lnTo>
                  <a:lnTo>
                    <a:pt x="32" y="29"/>
                  </a:lnTo>
                  <a:lnTo>
                    <a:pt x="31" y="24"/>
                  </a:lnTo>
                  <a:lnTo>
                    <a:pt x="27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34" y="3"/>
                  </a:lnTo>
                  <a:lnTo>
                    <a:pt x="48" y="8"/>
                  </a:lnTo>
                  <a:lnTo>
                    <a:pt x="65" y="15"/>
                  </a:lnTo>
                  <a:lnTo>
                    <a:pt x="86" y="22"/>
                  </a:lnTo>
                  <a:lnTo>
                    <a:pt x="107" y="27"/>
                  </a:lnTo>
                  <a:lnTo>
                    <a:pt x="129" y="32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9" y="36"/>
                  </a:lnTo>
                  <a:lnTo>
                    <a:pt x="164" y="38"/>
                  </a:lnTo>
                  <a:lnTo>
                    <a:pt x="167" y="41"/>
                  </a:lnTo>
                  <a:lnTo>
                    <a:pt x="169" y="43"/>
                  </a:lnTo>
                  <a:lnTo>
                    <a:pt x="171" y="46"/>
                  </a:lnTo>
                  <a:lnTo>
                    <a:pt x="171" y="50"/>
                  </a:lnTo>
                  <a:lnTo>
                    <a:pt x="171" y="53"/>
                  </a:lnTo>
                  <a:lnTo>
                    <a:pt x="172" y="57"/>
                  </a:lnTo>
                  <a:lnTo>
                    <a:pt x="172" y="58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9" y="62"/>
                  </a:lnTo>
                  <a:lnTo>
                    <a:pt x="183" y="65"/>
                  </a:lnTo>
                  <a:lnTo>
                    <a:pt x="186" y="67"/>
                  </a:lnTo>
                  <a:lnTo>
                    <a:pt x="191" y="70"/>
                  </a:lnTo>
                  <a:lnTo>
                    <a:pt x="197" y="74"/>
                  </a:lnTo>
                  <a:lnTo>
                    <a:pt x="203" y="79"/>
                  </a:lnTo>
                  <a:lnTo>
                    <a:pt x="212" y="83"/>
                  </a:lnTo>
                  <a:lnTo>
                    <a:pt x="222" y="86"/>
                  </a:lnTo>
                  <a:lnTo>
                    <a:pt x="236" y="89"/>
                  </a:lnTo>
                  <a:lnTo>
                    <a:pt x="252" y="91"/>
                  </a:lnTo>
                  <a:lnTo>
                    <a:pt x="252" y="9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8" name="Freeform 128">
              <a:extLst>
                <a:ext uri="{FF2B5EF4-FFF2-40B4-BE49-F238E27FC236}">
                  <a16:creationId xmlns:a16="http://schemas.microsoft.com/office/drawing/2014/main" id="{88056BF1-83D4-F5FF-266B-EF41B87A7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07"/>
              <a:ext cx="46" cy="233"/>
            </a:xfrm>
            <a:custGeom>
              <a:avLst/>
              <a:gdLst>
                <a:gd name="T0" fmla="*/ 92 w 92"/>
                <a:gd name="T1" fmla="*/ 5 h 467"/>
                <a:gd name="T2" fmla="*/ 92 w 92"/>
                <a:gd name="T3" fmla="*/ 0 h 467"/>
                <a:gd name="T4" fmla="*/ 88 w 92"/>
                <a:gd name="T5" fmla="*/ 0 h 467"/>
                <a:gd name="T6" fmla="*/ 80 w 92"/>
                <a:gd name="T7" fmla="*/ 5 h 467"/>
                <a:gd name="T8" fmla="*/ 69 w 92"/>
                <a:gd name="T9" fmla="*/ 16 h 467"/>
                <a:gd name="T10" fmla="*/ 56 w 92"/>
                <a:gd name="T11" fmla="*/ 29 h 467"/>
                <a:gd name="T12" fmla="*/ 44 w 92"/>
                <a:gd name="T13" fmla="*/ 45 h 467"/>
                <a:gd name="T14" fmla="*/ 30 w 92"/>
                <a:gd name="T15" fmla="*/ 62 h 467"/>
                <a:gd name="T16" fmla="*/ 19 w 92"/>
                <a:gd name="T17" fmla="*/ 80 h 467"/>
                <a:gd name="T18" fmla="*/ 11 w 92"/>
                <a:gd name="T19" fmla="*/ 93 h 467"/>
                <a:gd name="T20" fmla="*/ 6 w 92"/>
                <a:gd name="T21" fmla="*/ 105 h 467"/>
                <a:gd name="T22" fmla="*/ 6 w 92"/>
                <a:gd name="T23" fmla="*/ 105 h 467"/>
                <a:gd name="T24" fmla="*/ 4 w 92"/>
                <a:gd name="T25" fmla="*/ 124 h 467"/>
                <a:gd name="T26" fmla="*/ 2 w 92"/>
                <a:gd name="T27" fmla="*/ 156 h 467"/>
                <a:gd name="T28" fmla="*/ 2 w 92"/>
                <a:gd name="T29" fmla="*/ 197 h 467"/>
                <a:gd name="T30" fmla="*/ 0 w 92"/>
                <a:gd name="T31" fmla="*/ 244 h 467"/>
                <a:gd name="T32" fmla="*/ 0 w 92"/>
                <a:gd name="T33" fmla="*/ 294 h 467"/>
                <a:gd name="T34" fmla="*/ 0 w 92"/>
                <a:gd name="T35" fmla="*/ 342 h 467"/>
                <a:gd name="T36" fmla="*/ 0 w 92"/>
                <a:gd name="T37" fmla="*/ 389 h 467"/>
                <a:gd name="T38" fmla="*/ 0 w 92"/>
                <a:gd name="T39" fmla="*/ 427 h 467"/>
                <a:gd name="T40" fmla="*/ 2 w 92"/>
                <a:gd name="T41" fmla="*/ 453 h 467"/>
                <a:gd name="T42" fmla="*/ 2 w 92"/>
                <a:gd name="T43" fmla="*/ 46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2" h="467">
                  <a:moveTo>
                    <a:pt x="92" y="5"/>
                  </a:moveTo>
                  <a:lnTo>
                    <a:pt x="92" y="0"/>
                  </a:lnTo>
                  <a:lnTo>
                    <a:pt x="88" y="0"/>
                  </a:lnTo>
                  <a:lnTo>
                    <a:pt x="80" y="5"/>
                  </a:lnTo>
                  <a:lnTo>
                    <a:pt x="69" y="16"/>
                  </a:lnTo>
                  <a:lnTo>
                    <a:pt x="56" y="29"/>
                  </a:lnTo>
                  <a:lnTo>
                    <a:pt x="44" y="45"/>
                  </a:lnTo>
                  <a:lnTo>
                    <a:pt x="30" y="62"/>
                  </a:lnTo>
                  <a:lnTo>
                    <a:pt x="19" y="80"/>
                  </a:lnTo>
                  <a:lnTo>
                    <a:pt x="11" y="9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4" y="124"/>
                  </a:lnTo>
                  <a:lnTo>
                    <a:pt x="2" y="156"/>
                  </a:lnTo>
                  <a:lnTo>
                    <a:pt x="2" y="197"/>
                  </a:lnTo>
                  <a:lnTo>
                    <a:pt x="0" y="244"/>
                  </a:lnTo>
                  <a:lnTo>
                    <a:pt x="0" y="294"/>
                  </a:lnTo>
                  <a:lnTo>
                    <a:pt x="0" y="342"/>
                  </a:lnTo>
                  <a:lnTo>
                    <a:pt x="0" y="389"/>
                  </a:lnTo>
                  <a:lnTo>
                    <a:pt x="0" y="427"/>
                  </a:lnTo>
                  <a:lnTo>
                    <a:pt x="2" y="453"/>
                  </a:lnTo>
                  <a:lnTo>
                    <a:pt x="2" y="46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9" name="Freeform 129">
              <a:extLst>
                <a:ext uri="{FF2B5EF4-FFF2-40B4-BE49-F238E27FC236}">
                  <a16:creationId xmlns:a16="http://schemas.microsoft.com/office/drawing/2014/main" id="{A3DBAE4A-2BFD-48C0-5509-B9D48214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83"/>
              <a:ext cx="270" cy="246"/>
            </a:xfrm>
            <a:custGeom>
              <a:avLst/>
              <a:gdLst>
                <a:gd name="T0" fmla="*/ 539 w 539"/>
                <a:gd name="T1" fmla="*/ 446 h 490"/>
                <a:gd name="T2" fmla="*/ 539 w 539"/>
                <a:gd name="T3" fmla="*/ 449 h 490"/>
                <a:gd name="T4" fmla="*/ 536 w 539"/>
                <a:gd name="T5" fmla="*/ 454 h 490"/>
                <a:gd name="T6" fmla="*/ 532 w 539"/>
                <a:gd name="T7" fmla="*/ 459 h 490"/>
                <a:gd name="T8" fmla="*/ 527 w 539"/>
                <a:gd name="T9" fmla="*/ 465 h 490"/>
                <a:gd name="T10" fmla="*/ 518 w 539"/>
                <a:gd name="T11" fmla="*/ 471 h 490"/>
                <a:gd name="T12" fmla="*/ 512 w 539"/>
                <a:gd name="T13" fmla="*/ 477 h 490"/>
                <a:gd name="T14" fmla="*/ 501 w 539"/>
                <a:gd name="T15" fmla="*/ 482 h 490"/>
                <a:gd name="T16" fmla="*/ 491 w 539"/>
                <a:gd name="T17" fmla="*/ 485 h 490"/>
                <a:gd name="T18" fmla="*/ 477 w 539"/>
                <a:gd name="T19" fmla="*/ 489 h 490"/>
                <a:gd name="T20" fmla="*/ 463 w 539"/>
                <a:gd name="T21" fmla="*/ 490 h 490"/>
                <a:gd name="T22" fmla="*/ 463 w 539"/>
                <a:gd name="T23" fmla="*/ 490 h 490"/>
                <a:gd name="T24" fmla="*/ 448 w 539"/>
                <a:gd name="T25" fmla="*/ 490 h 490"/>
                <a:gd name="T26" fmla="*/ 430 w 539"/>
                <a:gd name="T27" fmla="*/ 489 h 490"/>
                <a:gd name="T28" fmla="*/ 411 w 539"/>
                <a:gd name="T29" fmla="*/ 487 h 490"/>
                <a:gd name="T30" fmla="*/ 391 w 539"/>
                <a:gd name="T31" fmla="*/ 485 h 490"/>
                <a:gd name="T32" fmla="*/ 370 w 539"/>
                <a:gd name="T33" fmla="*/ 482 h 490"/>
                <a:gd name="T34" fmla="*/ 351 w 539"/>
                <a:gd name="T35" fmla="*/ 478 h 490"/>
                <a:gd name="T36" fmla="*/ 332 w 539"/>
                <a:gd name="T37" fmla="*/ 475 h 490"/>
                <a:gd name="T38" fmla="*/ 316 w 539"/>
                <a:gd name="T39" fmla="*/ 471 h 490"/>
                <a:gd name="T40" fmla="*/ 302 w 539"/>
                <a:gd name="T41" fmla="*/ 470 h 490"/>
                <a:gd name="T42" fmla="*/ 290 w 539"/>
                <a:gd name="T43" fmla="*/ 466 h 490"/>
                <a:gd name="T44" fmla="*/ 290 w 539"/>
                <a:gd name="T45" fmla="*/ 466 h 490"/>
                <a:gd name="T46" fmla="*/ 277 w 539"/>
                <a:gd name="T47" fmla="*/ 461 h 490"/>
                <a:gd name="T48" fmla="*/ 254 w 539"/>
                <a:gd name="T49" fmla="*/ 449 h 490"/>
                <a:gd name="T50" fmla="*/ 226 w 539"/>
                <a:gd name="T51" fmla="*/ 435 h 490"/>
                <a:gd name="T52" fmla="*/ 195 w 539"/>
                <a:gd name="T53" fmla="*/ 416 h 490"/>
                <a:gd name="T54" fmla="*/ 164 w 539"/>
                <a:gd name="T55" fmla="*/ 397 h 490"/>
                <a:gd name="T56" fmla="*/ 135 w 539"/>
                <a:gd name="T57" fmla="*/ 378 h 490"/>
                <a:gd name="T58" fmla="*/ 107 w 539"/>
                <a:gd name="T59" fmla="*/ 359 h 490"/>
                <a:gd name="T60" fmla="*/ 85 w 539"/>
                <a:gd name="T61" fmla="*/ 344 h 490"/>
                <a:gd name="T62" fmla="*/ 69 w 539"/>
                <a:gd name="T63" fmla="*/ 332 h 490"/>
                <a:gd name="T64" fmla="*/ 62 w 539"/>
                <a:gd name="T65" fmla="*/ 323 h 490"/>
                <a:gd name="T66" fmla="*/ 62 w 539"/>
                <a:gd name="T67" fmla="*/ 323 h 490"/>
                <a:gd name="T68" fmla="*/ 61 w 539"/>
                <a:gd name="T69" fmla="*/ 316 h 490"/>
                <a:gd name="T70" fmla="*/ 59 w 539"/>
                <a:gd name="T71" fmla="*/ 295 h 490"/>
                <a:gd name="T72" fmla="*/ 54 w 539"/>
                <a:gd name="T73" fmla="*/ 264 h 490"/>
                <a:gd name="T74" fmla="*/ 47 w 539"/>
                <a:gd name="T75" fmla="*/ 228 h 490"/>
                <a:gd name="T76" fmla="*/ 40 w 539"/>
                <a:gd name="T77" fmla="*/ 185 h 490"/>
                <a:gd name="T78" fmla="*/ 33 w 539"/>
                <a:gd name="T79" fmla="*/ 140 h 490"/>
                <a:gd name="T80" fmla="*/ 24 w 539"/>
                <a:gd name="T81" fmla="*/ 97 h 490"/>
                <a:gd name="T82" fmla="*/ 16 w 539"/>
                <a:gd name="T83" fmla="*/ 57 h 490"/>
                <a:gd name="T84" fmla="*/ 7 w 539"/>
                <a:gd name="T85" fmla="*/ 24 h 490"/>
                <a:gd name="T86" fmla="*/ 0 w 539"/>
                <a:gd name="T8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9" h="490">
                  <a:moveTo>
                    <a:pt x="539" y="446"/>
                  </a:moveTo>
                  <a:lnTo>
                    <a:pt x="539" y="449"/>
                  </a:lnTo>
                  <a:lnTo>
                    <a:pt x="536" y="454"/>
                  </a:lnTo>
                  <a:lnTo>
                    <a:pt x="532" y="459"/>
                  </a:lnTo>
                  <a:lnTo>
                    <a:pt x="527" y="465"/>
                  </a:lnTo>
                  <a:lnTo>
                    <a:pt x="518" y="471"/>
                  </a:lnTo>
                  <a:lnTo>
                    <a:pt x="512" y="477"/>
                  </a:lnTo>
                  <a:lnTo>
                    <a:pt x="501" y="482"/>
                  </a:lnTo>
                  <a:lnTo>
                    <a:pt x="491" y="485"/>
                  </a:lnTo>
                  <a:lnTo>
                    <a:pt x="477" y="489"/>
                  </a:lnTo>
                  <a:lnTo>
                    <a:pt x="463" y="490"/>
                  </a:lnTo>
                  <a:lnTo>
                    <a:pt x="463" y="490"/>
                  </a:lnTo>
                  <a:lnTo>
                    <a:pt x="448" y="490"/>
                  </a:lnTo>
                  <a:lnTo>
                    <a:pt x="430" y="489"/>
                  </a:lnTo>
                  <a:lnTo>
                    <a:pt x="411" y="487"/>
                  </a:lnTo>
                  <a:lnTo>
                    <a:pt x="391" y="485"/>
                  </a:lnTo>
                  <a:lnTo>
                    <a:pt x="370" y="482"/>
                  </a:lnTo>
                  <a:lnTo>
                    <a:pt x="351" y="478"/>
                  </a:lnTo>
                  <a:lnTo>
                    <a:pt x="332" y="475"/>
                  </a:lnTo>
                  <a:lnTo>
                    <a:pt x="316" y="471"/>
                  </a:lnTo>
                  <a:lnTo>
                    <a:pt x="302" y="470"/>
                  </a:lnTo>
                  <a:lnTo>
                    <a:pt x="290" y="466"/>
                  </a:lnTo>
                  <a:lnTo>
                    <a:pt x="290" y="466"/>
                  </a:lnTo>
                  <a:lnTo>
                    <a:pt x="277" y="461"/>
                  </a:lnTo>
                  <a:lnTo>
                    <a:pt x="254" y="449"/>
                  </a:lnTo>
                  <a:lnTo>
                    <a:pt x="226" y="435"/>
                  </a:lnTo>
                  <a:lnTo>
                    <a:pt x="195" y="416"/>
                  </a:lnTo>
                  <a:lnTo>
                    <a:pt x="164" y="397"/>
                  </a:lnTo>
                  <a:lnTo>
                    <a:pt x="135" y="378"/>
                  </a:lnTo>
                  <a:lnTo>
                    <a:pt x="107" y="359"/>
                  </a:lnTo>
                  <a:lnTo>
                    <a:pt x="85" y="344"/>
                  </a:lnTo>
                  <a:lnTo>
                    <a:pt x="69" y="33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1" y="316"/>
                  </a:lnTo>
                  <a:lnTo>
                    <a:pt x="59" y="295"/>
                  </a:lnTo>
                  <a:lnTo>
                    <a:pt x="54" y="264"/>
                  </a:lnTo>
                  <a:lnTo>
                    <a:pt x="47" y="228"/>
                  </a:lnTo>
                  <a:lnTo>
                    <a:pt x="40" y="185"/>
                  </a:lnTo>
                  <a:lnTo>
                    <a:pt x="33" y="140"/>
                  </a:lnTo>
                  <a:lnTo>
                    <a:pt x="24" y="97"/>
                  </a:lnTo>
                  <a:lnTo>
                    <a:pt x="16" y="57"/>
                  </a:lnTo>
                  <a:lnTo>
                    <a:pt x="7" y="24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0" name="Freeform 130">
              <a:extLst>
                <a:ext uri="{FF2B5EF4-FFF2-40B4-BE49-F238E27FC236}">
                  <a16:creationId xmlns:a16="http://schemas.microsoft.com/office/drawing/2014/main" id="{30726489-4044-4CB3-02C0-B4E47F54C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757"/>
              <a:ext cx="137" cy="129"/>
            </a:xfrm>
            <a:custGeom>
              <a:avLst/>
              <a:gdLst>
                <a:gd name="T0" fmla="*/ 275 w 275"/>
                <a:gd name="T1" fmla="*/ 0 h 257"/>
                <a:gd name="T2" fmla="*/ 220 w 275"/>
                <a:gd name="T3" fmla="*/ 25 h 257"/>
                <a:gd name="T4" fmla="*/ 171 w 275"/>
                <a:gd name="T5" fmla="*/ 57 h 257"/>
                <a:gd name="T6" fmla="*/ 128 w 275"/>
                <a:gd name="T7" fmla="*/ 89 h 257"/>
                <a:gd name="T8" fmla="*/ 93 w 275"/>
                <a:gd name="T9" fmla="*/ 124 h 257"/>
                <a:gd name="T10" fmla="*/ 64 w 275"/>
                <a:gd name="T11" fmla="*/ 157 h 257"/>
                <a:gd name="T12" fmla="*/ 40 w 275"/>
                <a:gd name="T13" fmla="*/ 188 h 257"/>
                <a:gd name="T14" fmla="*/ 23 w 275"/>
                <a:gd name="T15" fmla="*/ 216 h 257"/>
                <a:gd name="T16" fmla="*/ 10 w 275"/>
                <a:gd name="T17" fmla="*/ 238 h 257"/>
                <a:gd name="T18" fmla="*/ 4 w 275"/>
                <a:gd name="T19" fmla="*/ 252 h 257"/>
                <a:gd name="T20" fmla="*/ 0 w 275"/>
                <a:gd name="T21" fmla="*/ 257 h 257"/>
                <a:gd name="T22" fmla="*/ 275 w 275"/>
                <a:gd name="T23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57">
                  <a:moveTo>
                    <a:pt x="275" y="0"/>
                  </a:moveTo>
                  <a:lnTo>
                    <a:pt x="220" y="25"/>
                  </a:lnTo>
                  <a:lnTo>
                    <a:pt x="171" y="57"/>
                  </a:lnTo>
                  <a:lnTo>
                    <a:pt x="128" y="89"/>
                  </a:lnTo>
                  <a:lnTo>
                    <a:pt x="93" y="124"/>
                  </a:lnTo>
                  <a:lnTo>
                    <a:pt x="64" y="157"/>
                  </a:lnTo>
                  <a:lnTo>
                    <a:pt x="40" y="188"/>
                  </a:lnTo>
                  <a:lnTo>
                    <a:pt x="23" y="216"/>
                  </a:lnTo>
                  <a:lnTo>
                    <a:pt x="10" y="238"/>
                  </a:lnTo>
                  <a:lnTo>
                    <a:pt x="4" y="252"/>
                  </a:lnTo>
                  <a:lnTo>
                    <a:pt x="0" y="257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1" name="Freeform 131">
              <a:extLst>
                <a:ext uri="{FF2B5EF4-FFF2-40B4-BE49-F238E27FC236}">
                  <a16:creationId xmlns:a16="http://schemas.microsoft.com/office/drawing/2014/main" id="{B761BFE1-48FB-0190-2C08-4A2D597B7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699"/>
              <a:ext cx="309" cy="236"/>
            </a:xfrm>
            <a:custGeom>
              <a:avLst/>
              <a:gdLst>
                <a:gd name="T0" fmla="*/ 244 w 619"/>
                <a:gd name="T1" fmla="*/ 140 h 471"/>
                <a:gd name="T2" fmla="*/ 172 w 619"/>
                <a:gd name="T3" fmla="*/ 202 h 471"/>
                <a:gd name="T4" fmla="*/ 101 w 619"/>
                <a:gd name="T5" fmla="*/ 269 h 471"/>
                <a:gd name="T6" fmla="*/ 42 w 619"/>
                <a:gd name="T7" fmla="*/ 330 h 471"/>
                <a:gd name="T8" fmla="*/ 6 w 619"/>
                <a:gd name="T9" fmla="*/ 368 h 471"/>
                <a:gd name="T10" fmla="*/ 0 w 619"/>
                <a:gd name="T11" fmla="*/ 373 h 471"/>
                <a:gd name="T12" fmla="*/ 9 w 619"/>
                <a:gd name="T13" fmla="*/ 366 h 471"/>
                <a:gd name="T14" fmla="*/ 16 w 619"/>
                <a:gd name="T15" fmla="*/ 390 h 471"/>
                <a:gd name="T16" fmla="*/ 28 w 619"/>
                <a:gd name="T17" fmla="*/ 428 h 471"/>
                <a:gd name="T18" fmla="*/ 44 w 619"/>
                <a:gd name="T19" fmla="*/ 461 h 471"/>
                <a:gd name="T20" fmla="*/ 66 w 619"/>
                <a:gd name="T21" fmla="*/ 471 h 471"/>
                <a:gd name="T22" fmla="*/ 68 w 619"/>
                <a:gd name="T23" fmla="*/ 470 h 471"/>
                <a:gd name="T24" fmla="*/ 66 w 619"/>
                <a:gd name="T25" fmla="*/ 459 h 471"/>
                <a:gd name="T26" fmla="*/ 66 w 619"/>
                <a:gd name="T27" fmla="*/ 440 h 471"/>
                <a:gd name="T28" fmla="*/ 70 w 619"/>
                <a:gd name="T29" fmla="*/ 420 h 471"/>
                <a:gd name="T30" fmla="*/ 80 w 619"/>
                <a:gd name="T31" fmla="*/ 395 h 471"/>
                <a:gd name="T32" fmla="*/ 90 w 619"/>
                <a:gd name="T33" fmla="*/ 385 h 471"/>
                <a:gd name="T34" fmla="*/ 142 w 619"/>
                <a:gd name="T35" fmla="*/ 335 h 471"/>
                <a:gd name="T36" fmla="*/ 204 w 619"/>
                <a:gd name="T37" fmla="*/ 278 h 471"/>
                <a:gd name="T38" fmla="*/ 273 w 619"/>
                <a:gd name="T39" fmla="*/ 218 h 471"/>
                <a:gd name="T40" fmla="*/ 346 w 619"/>
                <a:gd name="T41" fmla="*/ 159 h 471"/>
                <a:gd name="T42" fmla="*/ 420 w 619"/>
                <a:gd name="T43" fmla="*/ 110 h 471"/>
                <a:gd name="T44" fmla="*/ 438 w 619"/>
                <a:gd name="T45" fmla="*/ 102 h 471"/>
                <a:gd name="T46" fmla="*/ 470 w 619"/>
                <a:gd name="T47" fmla="*/ 90 h 471"/>
                <a:gd name="T48" fmla="*/ 503 w 619"/>
                <a:gd name="T49" fmla="*/ 81 h 471"/>
                <a:gd name="T50" fmla="*/ 534 w 619"/>
                <a:gd name="T51" fmla="*/ 76 h 471"/>
                <a:gd name="T52" fmla="*/ 562 w 619"/>
                <a:gd name="T53" fmla="*/ 71 h 471"/>
                <a:gd name="T54" fmla="*/ 576 w 619"/>
                <a:gd name="T55" fmla="*/ 67 h 471"/>
                <a:gd name="T56" fmla="*/ 619 w 619"/>
                <a:gd name="T57" fmla="*/ 43 h 471"/>
                <a:gd name="T58" fmla="*/ 609 w 619"/>
                <a:gd name="T59" fmla="*/ 24 h 471"/>
                <a:gd name="T60" fmla="*/ 571 w 619"/>
                <a:gd name="T61" fmla="*/ 10 h 471"/>
                <a:gd name="T62" fmla="*/ 529 w 619"/>
                <a:gd name="T63" fmla="*/ 2 h 471"/>
                <a:gd name="T64" fmla="*/ 510 w 619"/>
                <a:gd name="T65" fmla="*/ 0 h 471"/>
                <a:gd name="T66" fmla="*/ 507 w 619"/>
                <a:gd name="T67" fmla="*/ 2 h 471"/>
                <a:gd name="T68" fmla="*/ 479 w 619"/>
                <a:gd name="T69" fmla="*/ 12 h 471"/>
                <a:gd name="T70" fmla="*/ 431 w 619"/>
                <a:gd name="T71" fmla="*/ 33 h 471"/>
                <a:gd name="T72" fmla="*/ 370 w 619"/>
                <a:gd name="T73" fmla="*/ 62 h 471"/>
                <a:gd name="T74" fmla="*/ 306 w 619"/>
                <a:gd name="T75" fmla="*/ 97 h 471"/>
                <a:gd name="T76" fmla="*/ 275 w 619"/>
                <a:gd name="T77" fmla="*/ 11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9" h="471">
                  <a:moveTo>
                    <a:pt x="275" y="116"/>
                  </a:moveTo>
                  <a:lnTo>
                    <a:pt x="244" y="140"/>
                  </a:lnTo>
                  <a:lnTo>
                    <a:pt x="208" y="169"/>
                  </a:lnTo>
                  <a:lnTo>
                    <a:pt x="172" y="202"/>
                  </a:lnTo>
                  <a:lnTo>
                    <a:pt x="135" y="237"/>
                  </a:lnTo>
                  <a:lnTo>
                    <a:pt x="101" y="269"/>
                  </a:lnTo>
                  <a:lnTo>
                    <a:pt x="68" y="302"/>
                  </a:lnTo>
                  <a:lnTo>
                    <a:pt x="42" y="330"/>
                  </a:lnTo>
                  <a:lnTo>
                    <a:pt x="19" y="352"/>
                  </a:lnTo>
                  <a:lnTo>
                    <a:pt x="6" y="368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6" y="364"/>
                  </a:lnTo>
                  <a:lnTo>
                    <a:pt x="9" y="366"/>
                  </a:lnTo>
                  <a:lnTo>
                    <a:pt x="13" y="375"/>
                  </a:lnTo>
                  <a:lnTo>
                    <a:pt x="16" y="390"/>
                  </a:lnTo>
                  <a:lnTo>
                    <a:pt x="21" y="408"/>
                  </a:lnTo>
                  <a:lnTo>
                    <a:pt x="28" y="428"/>
                  </a:lnTo>
                  <a:lnTo>
                    <a:pt x="35" y="446"/>
                  </a:lnTo>
                  <a:lnTo>
                    <a:pt x="44" y="461"/>
                  </a:lnTo>
                  <a:lnTo>
                    <a:pt x="54" y="470"/>
                  </a:lnTo>
                  <a:lnTo>
                    <a:pt x="66" y="471"/>
                  </a:lnTo>
                  <a:lnTo>
                    <a:pt x="66" y="471"/>
                  </a:lnTo>
                  <a:lnTo>
                    <a:pt x="68" y="470"/>
                  </a:lnTo>
                  <a:lnTo>
                    <a:pt x="66" y="466"/>
                  </a:lnTo>
                  <a:lnTo>
                    <a:pt x="66" y="459"/>
                  </a:lnTo>
                  <a:lnTo>
                    <a:pt x="66" y="451"/>
                  </a:lnTo>
                  <a:lnTo>
                    <a:pt x="66" y="440"/>
                  </a:lnTo>
                  <a:lnTo>
                    <a:pt x="66" y="430"/>
                  </a:lnTo>
                  <a:lnTo>
                    <a:pt x="70" y="420"/>
                  </a:lnTo>
                  <a:lnTo>
                    <a:pt x="73" y="408"/>
                  </a:lnTo>
                  <a:lnTo>
                    <a:pt x="80" y="39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114" y="361"/>
                  </a:lnTo>
                  <a:lnTo>
                    <a:pt x="142" y="335"/>
                  </a:lnTo>
                  <a:lnTo>
                    <a:pt x="172" y="307"/>
                  </a:lnTo>
                  <a:lnTo>
                    <a:pt x="204" y="278"/>
                  </a:lnTo>
                  <a:lnTo>
                    <a:pt x="237" y="247"/>
                  </a:lnTo>
                  <a:lnTo>
                    <a:pt x="273" y="218"/>
                  </a:lnTo>
                  <a:lnTo>
                    <a:pt x="310" y="188"/>
                  </a:lnTo>
                  <a:lnTo>
                    <a:pt x="346" y="159"/>
                  </a:lnTo>
                  <a:lnTo>
                    <a:pt x="384" y="133"/>
                  </a:lnTo>
                  <a:lnTo>
                    <a:pt x="420" y="110"/>
                  </a:lnTo>
                  <a:lnTo>
                    <a:pt x="420" y="110"/>
                  </a:lnTo>
                  <a:lnTo>
                    <a:pt x="438" y="102"/>
                  </a:lnTo>
                  <a:lnTo>
                    <a:pt x="455" y="95"/>
                  </a:lnTo>
                  <a:lnTo>
                    <a:pt x="470" y="90"/>
                  </a:lnTo>
                  <a:lnTo>
                    <a:pt x="488" y="84"/>
                  </a:lnTo>
                  <a:lnTo>
                    <a:pt x="503" y="81"/>
                  </a:lnTo>
                  <a:lnTo>
                    <a:pt x="519" y="79"/>
                  </a:lnTo>
                  <a:lnTo>
                    <a:pt x="534" y="76"/>
                  </a:lnTo>
                  <a:lnTo>
                    <a:pt x="550" y="74"/>
                  </a:lnTo>
                  <a:lnTo>
                    <a:pt x="562" y="71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605" y="53"/>
                  </a:lnTo>
                  <a:lnTo>
                    <a:pt x="619" y="43"/>
                  </a:lnTo>
                  <a:lnTo>
                    <a:pt x="619" y="33"/>
                  </a:lnTo>
                  <a:lnTo>
                    <a:pt x="609" y="24"/>
                  </a:lnTo>
                  <a:lnTo>
                    <a:pt x="591" y="15"/>
                  </a:lnTo>
                  <a:lnTo>
                    <a:pt x="571" y="10"/>
                  </a:lnTo>
                  <a:lnTo>
                    <a:pt x="548" y="5"/>
                  </a:lnTo>
                  <a:lnTo>
                    <a:pt x="529" y="2"/>
                  </a:lnTo>
                  <a:lnTo>
                    <a:pt x="515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07" y="2"/>
                  </a:lnTo>
                  <a:lnTo>
                    <a:pt x="495" y="5"/>
                  </a:lnTo>
                  <a:lnTo>
                    <a:pt x="479" y="12"/>
                  </a:lnTo>
                  <a:lnTo>
                    <a:pt x="457" y="21"/>
                  </a:lnTo>
                  <a:lnTo>
                    <a:pt x="431" y="33"/>
                  </a:lnTo>
                  <a:lnTo>
                    <a:pt x="401" y="46"/>
                  </a:lnTo>
                  <a:lnTo>
                    <a:pt x="370" y="62"/>
                  </a:lnTo>
                  <a:lnTo>
                    <a:pt x="339" y="79"/>
                  </a:lnTo>
                  <a:lnTo>
                    <a:pt x="306" y="97"/>
                  </a:lnTo>
                  <a:lnTo>
                    <a:pt x="275" y="116"/>
                  </a:lnTo>
                  <a:lnTo>
                    <a:pt x="275" y="116"/>
                  </a:lnTo>
                  <a:close/>
                </a:path>
              </a:pathLst>
            </a:custGeom>
            <a:solidFill>
              <a:srgbClr val="FF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2" name="Freeform 132">
              <a:extLst>
                <a:ext uri="{FF2B5EF4-FFF2-40B4-BE49-F238E27FC236}">
                  <a16:creationId xmlns:a16="http://schemas.microsoft.com/office/drawing/2014/main" id="{CADD56F6-0D37-8B7C-130D-B9E264E2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699"/>
              <a:ext cx="309" cy="236"/>
            </a:xfrm>
            <a:custGeom>
              <a:avLst/>
              <a:gdLst>
                <a:gd name="T0" fmla="*/ 0 w 619"/>
                <a:gd name="T1" fmla="*/ 373 h 471"/>
                <a:gd name="T2" fmla="*/ 6 w 619"/>
                <a:gd name="T3" fmla="*/ 364 h 471"/>
                <a:gd name="T4" fmla="*/ 9 w 619"/>
                <a:gd name="T5" fmla="*/ 366 h 471"/>
                <a:gd name="T6" fmla="*/ 13 w 619"/>
                <a:gd name="T7" fmla="*/ 375 h 471"/>
                <a:gd name="T8" fmla="*/ 16 w 619"/>
                <a:gd name="T9" fmla="*/ 390 h 471"/>
                <a:gd name="T10" fmla="*/ 21 w 619"/>
                <a:gd name="T11" fmla="*/ 408 h 471"/>
                <a:gd name="T12" fmla="*/ 28 w 619"/>
                <a:gd name="T13" fmla="*/ 428 h 471"/>
                <a:gd name="T14" fmla="*/ 35 w 619"/>
                <a:gd name="T15" fmla="*/ 446 h 471"/>
                <a:gd name="T16" fmla="*/ 44 w 619"/>
                <a:gd name="T17" fmla="*/ 461 h 471"/>
                <a:gd name="T18" fmla="*/ 54 w 619"/>
                <a:gd name="T19" fmla="*/ 470 h 471"/>
                <a:gd name="T20" fmla="*/ 66 w 619"/>
                <a:gd name="T21" fmla="*/ 471 h 471"/>
                <a:gd name="T22" fmla="*/ 66 w 619"/>
                <a:gd name="T23" fmla="*/ 471 h 471"/>
                <a:gd name="T24" fmla="*/ 68 w 619"/>
                <a:gd name="T25" fmla="*/ 470 h 471"/>
                <a:gd name="T26" fmla="*/ 66 w 619"/>
                <a:gd name="T27" fmla="*/ 466 h 471"/>
                <a:gd name="T28" fmla="*/ 66 w 619"/>
                <a:gd name="T29" fmla="*/ 459 h 471"/>
                <a:gd name="T30" fmla="*/ 66 w 619"/>
                <a:gd name="T31" fmla="*/ 451 h 471"/>
                <a:gd name="T32" fmla="*/ 66 w 619"/>
                <a:gd name="T33" fmla="*/ 440 h 471"/>
                <a:gd name="T34" fmla="*/ 66 w 619"/>
                <a:gd name="T35" fmla="*/ 430 h 471"/>
                <a:gd name="T36" fmla="*/ 70 w 619"/>
                <a:gd name="T37" fmla="*/ 420 h 471"/>
                <a:gd name="T38" fmla="*/ 73 w 619"/>
                <a:gd name="T39" fmla="*/ 408 h 471"/>
                <a:gd name="T40" fmla="*/ 80 w 619"/>
                <a:gd name="T41" fmla="*/ 395 h 471"/>
                <a:gd name="T42" fmla="*/ 90 w 619"/>
                <a:gd name="T43" fmla="*/ 385 h 471"/>
                <a:gd name="T44" fmla="*/ 90 w 619"/>
                <a:gd name="T45" fmla="*/ 385 h 471"/>
                <a:gd name="T46" fmla="*/ 114 w 619"/>
                <a:gd name="T47" fmla="*/ 361 h 471"/>
                <a:gd name="T48" fmla="*/ 142 w 619"/>
                <a:gd name="T49" fmla="*/ 335 h 471"/>
                <a:gd name="T50" fmla="*/ 172 w 619"/>
                <a:gd name="T51" fmla="*/ 307 h 471"/>
                <a:gd name="T52" fmla="*/ 204 w 619"/>
                <a:gd name="T53" fmla="*/ 278 h 471"/>
                <a:gd name="T54" fmla="*/ 237 w 619"/>
                <a:gd name="T55" fmla="*/ 247 h 471"/>
                <a:gd name="T56" fmla="*/ 273 w 619"/>
                <a:gd name="T57" fmla="*/ 218 h 471"/>
                <a:gd name="T58" fmla="*/ 310 w 619"/>
                <a:gd name="T59" fmla="*/ 188 h 471"/>
                <a:gd name="T60" fmla="*/ 346 w 619"/>
                <a:gd name="T61" fmla="*/ 159 h 471"/>
                <a:gd name="T62" fmla="*/ 384 w 619"/>
                <a:gd name="T63" fmla="*/ 133 h 471"/>
                <a:gd name="T64" fmla="*/ 420 w 619"/>
                <a:gd name="T65" fmla="*/ 110 h 471"/>
                <a:gd name="T66" fmla="*/ 420 w 619"/>
                <a:gd name="T67" fmla="*/ 110 h 471"/>
                <a:gd name="T68" fmla="*/ 438 w 619"/>
                <a:gd name="T69" fmla="*/ 102 h 471"/>
                <a:gd name="T70" fmla="*/ 455 w 619"/>
                <a:gd name="T71" fmla="*/ 95 h 471"/>
                <a:gd name="T72" fmla="*/ 470 w 619"/>
                <a:gd name="T73" fmla="*/ 90 h 471"/>
                <a:gd name="T74" fmla="*/ 488 w 619"/>
                <a:gd name="T75" fmla="*/ 84 h 471"/>
                <a:gd name="T76" fmla="*/ 503 w 619"/>
                <a:gd name="T77" fmla="*/ 81 h 471"/>
                <a:gd name="T78" fmla="*/ 519 w 619"/>
                <a:gd name="T79" fmla="*/ 79 h 471"/>
                <a:gd name="T80" fmla="*/ 534 w 619"/>
                <a:gd name="T81" fmla="*/ 76 h 471"/>
                <a:gd name="T82" fmla="*/ 550 w 619"/>
                <a:gd name="T83" fmla="*/ 74 h 471"/>
                <a:gd name="T84" fmla="*/ 562 w 619"/>
                <a:gd name="T85" fmla="*/ 71 h 471"/>
                <a:gd name="T86" fmla="*/ 576 w 619"/>
                <a:gd name="T87" fmla="*/ 67 h 471"/>
                <a:gd name="T88" fmla="*/ 576 w 619"/>
                <a:gd name="T89" fmla="*/ 67 h 471"/>
                <a:gd name="T90" fmla="*/ 605 w 619"/>
                <a:gd name="T91" fmla="*/ 53 h 471"/>
                <a:gd name="T92" fmla="*/ 619 w 619"/>
                <a:gd name="T93" fmla="*/ 43 h 471"/>
                <a:gd name="T94" fmla="*/ 619 w 619"/>
                <a:gd name="T95" fmla="*/ 33 h 471"/>
                <a:gd name="T96" fmla="*/ 609 w 619"/>
                <a:gd name="T97" fmla="*/ 24 h 471"/>
                <a:gd name="T98" fmla="*/ 591 w 619"/>
                <a:gd name="T99" fmla="*/ 15 h 471"/>
                <a:gd name="T100" fmla="*/ 571 w 619"/>
                <a:gd name="T101" fmla="*/ 10 h 471"/>
                <a:gd name="T102" fmla="*/ 548 w 619"/>
                <a:gd name="T103" fmla="*/ 5 h 471"/>
                <a:gd name="T104" fmla="*/ 529 w 619"/>
                <a:gd name="T105" fmla="*/ 2 h 471"/>
                <a:gd name="T106" fmla="*/ 515 w 619"/>
                <a:gd name="T107" fmla="*/ 0 h 471"/>
                <a:gd name="T108" fmla="*/ 510 w 619"/>
                <a:gd name="T109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9" h="471">
                  <a:moveTo>
                    <a:pt x="0" y="373"/>
                  </a:moveTo>
                  <a:lnTo>
                    <a:pt x="6" y="364"/>
                  </a:lnTo>
                  <a:lnTo>
                    <a:pt x="9" y="366"/>
                  </a:lnTo>
                  <a:lnTo>
                    <a:pt x="13" y="375"/>
                  </a:lnTo>
                  <a:lnTo>
                    <a:pt x="16" y="390"/>
                  </a:lnTo>
                  <a:lnTo>
                    <a:pt x="21" y="408"/>
                  </a:lnTo>
                  <a:lnTo>
                    <a:pt x="28" y="428"/>
                  </a:lnTo>
                  <a:lnTo>
                    <a:pt x="35" y="446"/>
                  </a:lnTo>
                  <a:lnTo>
                    <a:pt x="44" y="461"/>
                  </a:lnTo>
                  <a:lnTo>
                    <a:pt x="54" y="470"/>
                  </a:lnTo>
                  <a:lnTo>
                    <a:pt x="66" y="471"/>
                  </a:lnTo>
                  <a:lnTo>
                    <a:pt x="66" y="471"/>
                  </a:lnTo>
                  <a:lnTo>
                    <a:pt x="68" y="470"/>
                  </a:lnTo>
                  <a:lnTo>
                    <a:pt x="66" y="466"/>
                  </a:lnTo>
                  <a:lnTo>
                    <a:pt x="66" y="459"/>
                  </a:lnTo>
                  <a:lnTo>
                    <a:pt x="66" y="451"/>
                  </a:lnTo>
                  <a:lnTo>
                    <a:pt x="66" y="440"/>
                  </a:lnTo>
                  <a:lnTo>
                    <a:pt x="66" y="430"/>
                  </a:lnTo>
                  <a:lnTo>
                    <a:pt x="70" y="420"/>
                  </a:lnTo>
                  <a:lnTo>
                    <a:pt x="73" y="408"/>
                  </a:lnTo>
                  <a:lnTo>
                    <a:pt x="80" y="39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114" y="361"/>
                  </a:lnTo>
                  <a:lnTo>
                    <a:pt x="142" y="335"/>
                  </a:lnTo>
                  <a:lnTo>
                    <a:pt x="172" y="307"/>
                  </a:lnTo>
                  <a:lnTo>
                    <a:pt x="204" y="278"/>
                  </a:lnTo>
                  <a:lnTo>
                    <a:pt x="237" y="247"/>
                  </a:lnTo>
                  <a:lnTo>
                    <a:pt x="273" y="218"/>
                  </a:lnTo>
                  <a:lnTo>
                    <a:pt x="310" y="188"/>
                  </a:lnTo>
                  <a:lnTo>
                    <a:pt x="346" y="159"/>
                  </a:lnTo>
                  <a:lnTo>
                    <a:pt x="384" y="133"/>
                  </a:lnTo>
                  <a:lnTo>
                    <a:pt x="420" y="110"/>
                  </a:lnTo>
                  <a:lnTo>
                    <a:pt x="420" y="110"/>
                  </a:lnTo>
                  <a:lnTo>
                    <a:pt x="438" y="102"/>
                  </a:lnTo>
                  <a:lnTo>
                    <a:pt x="455" y="95"/>
                  </a:lnTo>
                  <a:lnTo>
                    <a:pt x="470" y="90"/>
                  </a:lnTo>
                  <a:lnTo>
                    <a:pt x="488" y="84"/>
                  </a:lnTo>
                  <a:lnTo>
                    <a:pt x="503" y="81"/>
                  </a:lnTo>
                  <a:lnTo>
                    <a:pt x="519" y="79"/>
                  </a:lnTo>
                  <a:lnTo>
                    <a:pt x="534" y="76"/>
                  </a:lnTo>
                  <a:lnTo>
                    <a:pt x="550" y="74"/>
                  </a:lnTo>
                  <a:lnTo>
                    <a:pt x="562" y="71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605" y="53"/>
                  </a:lnTo>
                  <a:lnTo>
                    <a:pt x="619" y="43"/>
                  </a:lnTo>
                  <a:lnTo>
                    <a:pt x="619" y="33"/>
                  </a:lnTo>
                  <a:lnTo>
                    <a:pt x="609" y="24"/>
                  </a:lnTo>
                  <a:lnTo>
                    <a:pt x="591" y="15"/>
                  </a:lnTo>
                  <a:lnTo>
                    <a:pt x="571" y="10"/>
                  </a:lnTo>
                  <a:lnTo>
                    <a:pt x="548" y="5"/>
                  </a:lnTo>
                  <a:lnTo>
                    <a:pt x="529" y="2"/>
                  </a:lnTo>
                  <a:lnTo>
                    <a:pt x="515" y="0"/>
                  </a:lnTo>
                  <a:lnTo>
                    <a:pt x="51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3" name="Freeform 133">
              <a:extLst>
                <a:ext uri="{FF2B5EF4-FFF2-40B4-BE49-F238E27FC236}">
                  <a16:creationId xmlns:a16="http://schemas.microsoft.com/office/drawing/2014/main" id="{F781F0C0-B7AB-A64B-E5EE-78597154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852"/>
              <a:ext cx="246" cy="56"/>
            </a:xfrm>
            <a:custGeom>
              <a:avLst/>
              <a:gdLst>
                <a:gd name="T0" fmla="*/ 0 w 491"/>
                <a:gd name="T1" fmla="*/ 67 h 110"/>
                <a:gd name="T2" fmla="*/ 4 w 491"/>
                <a:gd name="T3" fmla="*/ 69 h 110"/>
                <a:gd name="T4" fmla="*/ 11 w 491"/>
                <a:gd name="T5" fmla="*/ 70 h 110"/>
                <a:gd name="T6" fmla="*/ 21 w 491"/>
                <a:gd name="T7" fmla="*/ 74 h 110"/>
                <a:gd name="T8" fmla="*/ 35 w 491"/>
                <a:gd name="T9" fmla="*/ 77 h 110"/>
                <a:gd name="T10" fmla="*/ 52 w 491"/>
                <a:gd name="T11" fmla="*/ 81 h 110"/>
                <a:gd name="T12" fmla="*/ 71 w 491"/>
                <a:gd name="T13" fmla="*/ 83 h 110"/>
                <a:gd name="T14" fmla="*/ 92 w 491"/>
                <a:gd name="T15" fmla="*/ 83 h 110"/>
                <a:gd name="T16" fmla="*/ 113 w 491"/>
                <a:gd name="T17" fmla="*/ 79 h 110"/>
                <a:gd name="T18" fmla="*/ 135 w 491"/>
                <a:gd name="T19" fmla="*/ 72 h 110"/>
                <a:gd name="T20" fmla="*/ 156 w 491"/>
                <a:gd name="T21" fmla="*/ 60 h 110"/>
                <a:gd name="T22" fmla="*/ 156 w 491"/>
                <a:gd name="T23" fmla="*/ 60 h 110"/>
                <a:gd name="T24" fmla="*/ 178 w 491"/>
                <a:gd name="T25" fmla="*/ 50 h 110"/>
                <a:gd name="T26" fmla="*/ 201 w 491"/>
                <a:gd name="T27" fmla="*/ 45 h 110"/>
                <a:gd name="T28" fmla="*/ 225 w 491"/>
                <a:gd name="T29" fmla="*/ 45 h 110"/>
                <a:gd name="T30" fmla="*/ 249 w 491"/>
                <a:gd name="T31" fmla="*/ 45 h 110"/>
                <a:gd name="T32" fmla="*/ 273 w 491"/>
                <a:gd name="T33" fmla="*/ 48 h 110"/>
                <a:gd name="T34" fmla="*/ 301 w 491"/>
                <a:gd name="T35" fmla="*/ 48 h 110"/>
                <a:gd name="T36" fmla="*/ 327 w 491"/>
                <a:gd name="T37" fmla="*/ 48 h 110"/>
                <a:gd name="T38" fmla="*/ 356 w 491"/>
                <a:gd name="T39" fmla="*/ 43 h 110"/>
                <a:gd name="T40" fmla="*/ 384 w 491"/>
                <a:gd name="T41" fmla="*/ 34 h 110"/>
                <a:gd name="T42" fmla="*/ 415 w 491"/>
                <a:gd name="T43" fmla="*/ 19 h 110"/>
                <a:gd name="T44" fmla="*/ 415 w 491"/>
                <a:gd name="T45" fmla="*/ 19 h 110"/>
                <a:gd name="T46" fmla="*/ 441 w 491"/>
                <a:gd name="T47" fmla="*/ 3 h 110"/>
                <a:gd name="T48" fmla="*/ 458 w 491"/>
                <a:gd name="T49" fmla="*/ 0 h 110"/>
                <a:gd name="T50" fmla="*/ 470 w 491"/>
                <a:gd name="T51" fmla="*/ 3 h 110"/>
                <a:gd name="T52" fmla="*/ 477 w 491"/>
                <a:gd name="T53" fmla="*/ 12 h 110"/>
                <a:gd name="T54" fmla="*/ 479 w 491"/>
                <a:gd name="T55" fmla="*/ 24 h 110"/>
                <a:gd name="T56" fmla="*/ 481 w 491"/>
                <a:gd name="T57" fmla="*/ 38 h 110"/>
                <a:gd name="T58" fmla="*/ 481 w 491"/>
                <a:gd name="T59" fmla="*/ 50 h 110"/>
                <a:gd name="T60" fmla="*/ 481 w 491"/>
                <a:gd name="T61" fmla="*/ 58 h 110"/>
                <a:gd name="T62" fmla="*/ 482 w 491"/>
                <a:gd name="T63" fmla="*/ 62 h 110"/>
                <a:gd name="T64" fmla="*/ 489 w 491"/>
                <a:gd name="T65" fmla="*/ 57 h 110"/>
                <a:gd name="T66" fmla="*/ 489 w 491"/>
                <a:gd name="T67" fmla="*/ 57 h 110"/>
                <a:gd name="T68" fmla="*/ 491 w 491"/>
                <a:gd name="T69" fmla="*/ 50 h 110"/>
                <a:gd name="T70" fmla="*/ 481 w 491"/>
                <a:gd name="T71" fmla="*/ 50 h 110"/>
                <a:gd name="T72" fmla="*/ 462 w 491"/>
                <a:gd name="T73" fmla="*/ 57 h 110"/>
                <a:gd name="T74" fmla="*/ 436 w 491"/>
                <a:gd name="T75" fmla="*/ 65 h 110"/>
                <a:gd name="T76" fmla="*/ 405 w 491"/>
                <a:gd name="T77" fmla="*/ 76 h 110"/>
                <a:gd name="T78" fmla="*/ 370 w 491"/>
                <a:gd name="T79" fmla="*/ 88 h 110"/>
                <a:gd name="T80" fmla="*/ 336 w 491"/>
                <a:gd name="T81" fmla="*/ 98 h 110"/>
                <a:gd name="T82" fmla="*/ 305 w 491"/>
                <a:gd name="T83" fmla="*/ 107 h 110"/>
                <a:gd name="T84" fmla="*/ 275 w 491"/>
                <a:gd name="T85" fmla="*/ 110 h 110"/>
                <a:gd name="T86" fmla="*/ 253 w 491"/>
                <a:gd name="T87" fmla="*/ 108 h 110"/>
                <a:gd name="T88" fmla="*/ 253 w 491"/>
                <a:gd name="T89" fmla="*/ 108 h 110"/>
                <a:gd name="T90" fmla="*/ 230 w 491"/>
                <a:gd name="T91" fmla="*/ 103 h 110"/>
                <a:gd name="T92" fmla="*/ 203 w 491"/>
                <a:gd name="T93" fmla="*/ 102 h 110"/>
                <a:gd name="T94" fmla="*/ 173 w 491"/>
                <a:gd name="T95" fmla="*/ 102 h 110"/>
                <a:gd name="T96" fmla="*/ 140 w 491"/>
                <a:gd name="T97" fmla="*/ 102 h 110"/>
                <a:gd name="T98" fmla="*/ 108 w 491"/>
                <a:gd name="T99" fmla="*/ 100 h 110"/>
                <a:gd name="T100" fmla="*/ 76 w 491"/>
                <a:gd name="T101" fmla="*/ 98 h 110"/>
                <a:gd name="T102" fmla="*/ 49 w 491"/>
                <a:gd name="T103" fmla="*/ 96 h 110"/>
                <a:gd name="T104" fmla="*/ 26 w 491"/>
                <a:gd name="T105" fmla="*/ 89 h 110"/>
                <a:gd name="T106" fmla="*/ 9 w 491"/>
                <a:gd name="T107" fmla="*/ 81 h 110"/>
                <a:gd name="T108" fmla="*/ 0 w 491"/>
                <a:gd name="T109" fmla="*/ 67 h 110"/>
                <a:gd name="T110" fmla="*/ 0 w 491"/>
                <a:gd name="T111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1" h="110">
                  <a:moveTo>
                    <a:pt x="0" y="67"/>
                  </a:moveTo>
                  <a:lnTo>
                    <a:pt x="4" y="69"/>
                  </a:lnTo>
                  <a:lnTo>
                    <a:pt x="11" y="70"/>
                  </a:lnTo>
                  <a:lnTo>
                    <a:pt x="21" y="74"/>
                  </a:lnTo>
                  <a:lnTo>
                    <a:pt x="35" y="77"/>
                  </a:lnTo>
                  <a:lnTo>
                    <a:pt x="52" y="81"/>
                  </a:lnTo>
                  <a:lnTo>
                    <a:pt x="71" y="83"/>
                  </a:lnTo>
                  <a:lnTo>
                    <a:pt x="92" y="83"/>
                  </a:lnTo>
                  <a:lnTo>
                    <a:pt x="113" y="79"/>
                  </a:lnTo>
                  <a:lnTo>
                    <a:pt x="135" y="72"/>
                  </a:lnTo>
                  <a:lnTo>
                    <a:pt x="156" y="60"/>
                  </a:lnTo>
                  <a:lnTo>
                    <a:pt x="156" y="60"/>
                  </a:lnTo>
                  <a:lnTo>
                    <a:pt x="178" y="50"/>
                  </a:lnTo>
                  <a:lnTo>
                    <a:pt x="201" y="45"/>
                  </a:lnTo>
                  <a:lnTo>
                    <a:pt x="225" y="45"/>
                  </a:lnTo>
                  <a:lnTo>
                    <a:pt x="249" y="45"/>
                  </a:lnTo>
                  <a:lnTo>
                    <a:pt x="273" y="48"/>
                  </a:lnTo>
                  <a:lnTo>
                    <a:pt x="301" y="48"/>
                  </a:lnTo>
                  <a:lnTo>
                    <a:pt x="327" y="48"/>
                  </a:lnTo>
                  <a:lnTo>
                    <a:pt x="356" y="43"/>
                  </a:lnTo>
                  <a:lnTo>
                    <a:pt x="384" y="34"/>
                  </a:lnTo>
                  <a:lnTo>
                    <a:pt x="415" y="19"/>
                  </a:lnTo>
                  <a:lnTo>
                    <a:pt x="415" y="19"/>
                  </a:lnTo>
                  <a:lnTo>
                    <a:pt x="441" y="3"/>
                  </a:lnTo>
                  <a:lnTo>
                    <a:pt x="458" y="0"/>
                  </a:lnTo>
                  <a:lnTo>
                    <a:pt x="470" y="3"/>
                  </a:lnTo>
                  <a:lnTo>
                    <a:pt x="477" y="12"/>
                  </a:lnTo>
                  <a:lnTo>
                    <a:pt x="479" y="24"/>
                  </a:lnTo>
                  <a:lnTo>
                    <a:pt x="481" y="38"/>
                  </a:lnTo>
                  <a:lnTo>
                    <a:pt x="481" y="50"/>
                  </a:lnTo>
                  <a:lnTo>
                    <a:pt x="481" y="58"/>
                  </a:lnTo>
                  <a:lnTo>
                    <a:pt x="482" y="62"/>
                  </a:lnTo>
                  <a:lnTo>
                    <a:pt x="489" y="57"/>
                  </a:lnTo>
                  <a:lnTo>
                    <a:pt x="489" y="57"/>
                  </a:lnTo>
                  <a:lnTo>
                    <a:pt x="491" y="50"/>
                  </a:lnTo>
                  <a:lnTo>
                    <a:pt x="481" y="50"/>
                  </a:lnTo>
                  <a:lnTo>
                    <a:pt x="462" y="57"/>
                  </a:lnTo>
                  <a:lnTo>
                    <a:pt x="436" y="65"/>
                  </a:lnTo>
                  <a:lnTo>
                    <a:pt x="405" y="76"/>
                  </a:lnTo>
                  <a:lnTo>
                    <a:pt x="370" y="88"/>
                  </a:lnTo>
                  <a:lnTo>
                    <a:pt x="336" y="98"/>
                  </a:lnTo>
                  <a:lnTo>
                    <a:pt x="305" y="107"/>
                  </a:lnTo>
                  <a:lnTo>
                    <a:pt x="275" y="110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30" y="103"/>
                  </a:lnTo>
                  <a:lnTo>
                    <a:pt x="203" y="102"/>
                  </a:lnTo>
                  <a:lnTo>
                    <a:pt x="173" y="102"/>
                  </a:lnTo>
                  <a:lnTo>
                    <a:pt x="140" y="102"/>
                  </a:lnTo>
                  <a:lnTo>
                    <a:pt x="108" y="100"/>
                  </a:lnTo>
                  <a:lnTo>
                    <a:pt x="76" y="98"/>
                  </a:lnTo>
                  <a:lnTo>
                    <a:pt x="49" y="96"/>
                  </a:lnTo>
                  <a:lnTo>
                    <a:pt x="26" y="89"/>
                  </a:lnTo>
                  <a:lnTo>
                    <a:pt x="9" y="81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4" name="Freeform 134">
              <a:extLst>
                <a:ext uri="{FF2B5EF4-FFF2-40B4-BE49-F238E27FC236}">
                  <a16:creationId xmlns:a16="http://schemas.microsoft.com/office/drawing/2014/main" id="{1F1D5C51-1250-1B15-D5A9-8DE12167E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754"/>
              <a:ext cx="74" cy="118"/>
            </a:xfrm>
            <a:custGeom>
              <a:avLst/>
              <a:gdLst>
                <a:gd name="T0" fmla="*/ 0 w 149"/>
                <a:gd name="T1" fmla="*/ 0 h 236"/>
                <a:gd name="T2" fmla="*/ 2 w 149"/>
                <a:gd name="T3" fmla="*/ 5 h 236"/>
                <a:gd name="T4" fmla="*/ 5 w 149"/>
                <a:gd name="T5" fmla="*/ 20 h 236"/>
                <a:gd name="T6" fmla="*/ 10 w 149"/>
                <a:gd name="T7" fmla="*/ 45 h 236"/>
                <a:gd name="T8" fmla="*/ 17 w 149"/>
                <a:gd name="T9" fmla="*/ 72 h 236"/>
                <a:gd name="T10" fmla="*/ 24 w 149"/>
                <a:gd name="T11" fmla="*/ 102 h 236"/>
                <a:gd name="T12" fmla="*/ 33 w 149"/>
                <a:gd name="T13" fmla="*/ 133 h 236"/>
                <a:gd name="T14" fmla="*/ 43 w 149"/>
                <a:gd name="T15" fmla="*/ 162 h 236"/>
                <a:gd name="T16" fmla="*/ 54 w 149"/>
                <a:gd name="T17" fmla="*/ 188 h 236"/>
                <a:gd name="T18" fmla="*/ 62 w 149"/>
                <a:gd name="T19" fmla="*/ 205 h 236"/>
                <a:gd name="T20" fmla="*/ 73 w 149"/>
                <a:gd name="T21" fmla="*/ 216 h 236"/>
                <a:gd name="T22" fmla="*/ 73 w 149"/>
                <a:gd name="T23" fmla="*/ 216 h 236"/>
                <a:gd name="T24" fmla="*/ 81 w 149"/>
                <a:gd name="T25" fmla="*/ 219 h 236"/>
                <a:gd name="T26" fmla="*/ 90 w 149"/>
                <a:gd name="T27" fmla="*/ 223 h 236"/>
                <a:gd name="T28" fmla="*/ 99 w 149"/>
                <a:gd name="T29" fmla="*/ 226 h 236"/>
                <a:gd name="T30" fmla="*/ 105 w 149"/>
                <a:gd name="T31" fmla="*/ 229 h 236"/>
                <a:gd name="T32" fmla="*/ 111 w 149"/>
                <a:gd name="T33" fmla="*/ 231 h 236"/>
                <a:gd name="T34" fmla="*/ 118 w 149"/>
                <a:gd name="T35" fmla="*/ 233 h 236"/>
                <a:gd name="T36" fmla="*/ 124 w 149"/>
                <a:gd name="T37" fmla="*/ 235 h 236"/>
                <a:gd name="T38" fmla="*/ 131 w 149"/>
                <a:gd name="T39" fmla="*/ 235 h 236"/>
                <a:gd name="T40" fmla="*/ 137 w 149"/>
                <a:gd name="T41" fmla="*/ 236 h 236"/>
                <a:gd name="T42" fmla="*/ 144 w 149"/>
                <a:gd name="T43" fmla="*/ 236 h 236"/>
                <a:gd name="T44" fmla="*/ 144 w 149"/>
                <a:gd name="T45" fmla="*/ 236 h 236"/>
                <a:gd name="T46" fmla="*/ 149 w 149"/>
                <a:gd name="T47" fmla="*/ 235 h 236"/>
                <a:gd name="T48" fmla="*/ 147 w 149"/>
                <a:gd name="T49" fmla="*/ 235 h 236"/>
                <a:gd name="T50" fmla="*/ 142 w 149"/>
                <a:gd name="T51" fmla="*/ 233 h 236"/>
                <a:gd name="T52" fmla="*/ 133 w 149"/>
                <a:gd name="T53" fmla="*/ 229 h 236"/>
                <a:gd name="T54" fmla="*/ 123 w 149"/>
                <a:gd name="T55" fmla="*/ 224 h 236"/>
                <a:gd name="T56" fmla="*/ 111 w 149"/>
                <a:gd name="T57" fmla="*/ 219 h 236"/>
                <a:gd name="T58" fmla="*/ 97 w 149"/>
                <a:gd name="T59" fmla="*/ 210 h 236"/>
                <a:gd name="T60" fmla="*/ 86 w 149"/>
                <a:gd name="T61" fmla="*/ 202 h 236"/>
                <a:gd name="T62" fmla="*/ 76 w 149"/>
                <a:gd name="T63" fmla="*/ 190 h 236"/>
                <a:gd name="T64" fmla="*/ 69 w 149"/>
                <a:gd name="T65" fmla="*/ 174 h 236"/>
                <a:gd name="T66" fmla="*/ 69 w 149"/>
                <a:gd name="T67" fmla="*/ 174 h 236"/>
                <a:gd name="T68" fmla="*/ 62 w 149"/>
                <a:gd name="T69" fmla="*/ 157 h 236"/>
                <a:gd name="T70" fmla="*/ 55 w 149"/>
                <a:gd name="T71" fmla="*/ 136 h 236"/>
                <a:gd name="T72" fmla="*/ 47 w 149"/>
                <a:gd name="T73" fmla="*/ 114 h 236"/>
                <a:gd name="T74" fmla="*/ 36 w 149"/>
                <a:gd name="T75" fmla="*/ 89 h 236"/>
                <a:gd name="T76" fmla="*/ 28 w 149"/>
                <a:gd name="T77" fmla="*/ 67 h 236"/>
                <a:gd name="T78" fmla="*/ 19 w 149"/>
                <a:gd name="T79" fmla="*/ 46 h 236"/>
                <a:gd name="T80" fmla="*/ 12 w 149"/>
                <a:gd name="T81" fmla="*/ 27 h 236"/>
                <a:gd name="T82" fmla="*/ 5 w 149"/>
                <a:gd name="T83" fmla="*/ 13 h 236"/>
                <a:gd name="T84" fmla="*/ 2 w 149"/>
                <a:gd name="T85" fmla="*/ 3 h 236"/>
                <a:gd name="T86" fmla="*/ 0 w 149"/>
                <a:gd name="T87" fmla="*/ 0 h 236"/>
                <a:gd name="T88" fmla="*/ 0 w 149"/>
                <a:gd name="T8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9" h="236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0" y="45"/>
                  </a:lnTo>
                  <a:lnTo>
                    <a:pt x="17" y="72"/>
                  </a:lnTo>
                  <a:lnTo>
                    <a:pt x="24" y="102"/>
                  </a:lnTo>
                  <a:lnTo>
                    <a:pt x="33" y="133"/>
                  </a:lnTo>
                  <a:lnTo>
                    <a:pt x="43" y="162"/>
                  </a:lnTo>
                  <a:lnTo>
                    <a:pt x="54" y="188"/>
                  </a:lnTo>
                  <a:lnTo>
                    <a:pt x="62" y="205"/>
                  </a:lnTo>
                  <a:lnTo>
                    <a:pt x="73" y="216"/>
                  </a:lnTo>
                  <a:lnTo>
                    <a:pt x="73" y="216"/>
                  </a:lnTo>
                  <a:lnTo>
                    <a:pt x="81" y="219"/>
                  </a:lnTo>
                  <a:lnTo>
                    <a:pt x="90" y="223"/>
                  </a:lnTo>
                  <a:lnTo>
                    <a:pt x="99" y="226"/>
                  </a:lnTo>
                  <a:lnTo>
                    <a:pt x="105" y="229"/>
                  </a:lnTo>
                  <a:lnTo>
                    <a:pt x="111" y="231"/>
                  </a:lnTo>
                  <a:lnTo>
                    <a:pt x="118" y="233"/>
                  </a:lnTo>
                  <a:lnTo>
                    <a:pt x="124" y="235"/>
                  </a:lnTo>
                  <a:lnTo>
                    <a:pt x="131" y="235"/>
                  </a:lnTo>
                  <a:lnTo>
                    <a:pt x="137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9" y="235"/>
                  </a:lnTo>
                  <a:lnTo>
                    <a:pt x="147" y="235"/>
                  </a:lnTo>
                  <a:lnTo>
                    <a:pt x="142" y="233"/>
                  </a:lnTo>
                  <a:lnTo>
                    <a:pt x="133" y="229"/>
                  </a:lnTo>
                  <a:lnTo>
                    <a:pt x="123" y="224"/>
                  </a:lnTo>
                  <a:lnTo>
                    <a:pt x="111" y="219"/>
                  </a:lnTo>
                  <a:lnTo>
                    <a:pt x="97" y="210"/>
                  </a:lnTo>
                  <a:lnTo>
                    <a:pt x="86" y="202"/>
                  </a:lnTo>
                  <a:lnTo>
                    <a:pt x="76" y="190"/>
                  </a:lnTo>
                  <a:lnTo>
                    <a:pt x="69" y="174"/>
                  </a:lnTo>
                  <a:lnTo>
                    <a:pt x="69" y="174"/>
                  </a:lnTo>
                  <a:lnTo>
                    <a:pt x="62" y="157"/>
                  </a:lnTo>
                  <a:lnTo>
                    <a:pt x="55" y="136"/>
                  </a:lnTo>
                  <a:lnTo>
                    <a:pt x="47" y="114"/>
                  </a:lnTo>
                  <a:lnTo>
                    <a:pt x="36" y="89"/>
                  </a:lnTo>
                  <a:lnTo>
                    <a:pt x="28" y="67"/>
                  </a:lnTo>
                  <a:lnTo>
                    <a:pt x="19" y="46"/>
                  </a:lnTo>
                  <a:lnTo>
                    <a:pt x="12" y="27"/>
                  </a:lnTo>
                  <a:lnTo>
                    <a:pt x="5" y="1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5" name="Freeform 135">
              <a:extLst>
                <a:ext uri="{FF2B5EF4-FFF2-40B4-BE49-F238E27FC236}">
                  <a16:creationId xmlns:a16="http://schemas.microsoft.com/office/drawing/2014/main" id="{E1641125-F626-8112-8B45-2CCDF9B6A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85"/>
              <a:ext cx="143" cy="33"/>
            </a:xfrm>
            <a:custGeom>
              <a:avLst/>
              <a:gdLst>
                <a:gd name="T0" fmla="*/ 0 w 287"/>
                <a:gd name="T1" fmla="*/ 9 h 68"/>
                <a:gd name="T2" fmla="*/ 7 w 287"/>
                <a:gd name="T3" fmla="*/ 11 h 68"/>
                <a:gd name="T4" fmla="*/ 23 w 287"/>
                <a:gd name="T5" fmla="*/ 18 h 68"/>
                <a:gd name="T6" fmla="*/ 49 w 287"/>
                <a:gd name="T7" fmla="*/ 25 h 68"/>
                <a:gd name="T8" fmla="*/ 78 w 287"/>
                <a:gd name="T9" fmla="*/ 35 h 68"/>
                <a:gd name="T10" fmla="*/ 113 w 287"/>
                <a:gd name="T11" fmla="*/ 42 h 68"/>
                <a:gd name="T12" fmla="*/ 149 w 287"/>
                <a:gd name="T13" fmla="*/ 49 h 68"/>
                <a:gd name="T14" fmla="*/ 184 w 287"/>
                <a:gd name="T15" fmla="*/ 50 h 68"/>
                <a:gd name="T16" fmla="*/ 216 w 287"/>
                <a:gd name="T17" fmla="*/ 47 h 68"/>
                <a:gd name="T18" fmla="*/ 244 w 287"/>
                <a:gd name="T19" fmla="*/ 35 h 68"/>
                <a:gd name="T20" fmla="*/ 263 w 287"/>
                <a:gd name="T21" fmla="*/ 16 h 68"/>
                <a:gd name="T22" fmla="*/ 263 w 287"/>
                <a:gd name="T23" fmla="*/ 16 h 68"/>
                <a:gd name="T24" fmla="*/ 277 w 287"/>
                <a:gd name="T25" fmla="*/ 0 h 68"/>
                <a:gd name="T26" fmla="*/ 286 w 287"/>
                <a:gd name="T27" fmla="*/ 0 h 68"/>
                <a:gd name="T28" fmla="*/ 287 w 287"/>
                <a:gd name="T29" fmla="*/ 11 h 68"/>
                <a:gd name="T30" fmla="*/ 282 w 287"/>
                <a:gd name="T31" fmla="*/ 26 h 68"/>
                <a:gd name="T32" fmla="*/ 268 w 287"/>
                <a:gd name="T33" fmla="*/ 44 h 68"/>
                <a:gd name="T34" fmla="*/ 242 w 287"/>
                <a:gd name="T35" fmla="*/ 59 h 68"/>
                <a:gd name="T36" fmla="*/ 204 w 287"/>
                <a:gd name="T37" fmla="*/ 68 h 68"/>
                <a:gd name="T38" fmla="*/ 153 w 287"/>
                <a:gd name="T39" fmla="*/ 64 h 68"/>
                <a:gd name="T40" fmla="*/ 85 w 287"/>
                <a:gd name="T41" fmla="*/ 47 h 68"/>
                <a:gd name="T42" fmla="*/ 0 w 287"/>
                <a:gd name="T43" fmla="*/ 9 h 68"/>
                <a:gd name="T44" fmla="*/ 0 w 287"/>
                <a:gd name="T4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7" h="68">
                  <a:moveTo>
                    <a:pt x="0" y="9"/>
                  </a:moveTo>
                  <a:lnTo>
                    <a:pt x="7" y="11"/>
                  </a:lnTo>
                  <a:lnTo>
                    <a:pt x="23" y="18"/>
                  </a:lnTo>
                  <a:lnTo>
                    <a:pt x="49" y="25"/>
                  </a:lnTo>
                  <a:lnTo>
                    <a:pt x="78" y="35"/>
                  </a:lnTo>
                  <a:lnTo>
                    <a:pt x="113" y="42"/>
                  </a:lnTo>
                  <a:lnTo>
                    <a:pt x="149" y="49"/>
                  </a:lnTo>
                  <a:lnTo>
                    <a:pt x="184" y="50"/>
                  </a:lnTo>
                  <a:lnTo>
                    <a:pt x="216" y="47"/>
                  </a:lnTo>
                  <a:lnTo>
                    <a:pt x="244" y="35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87" y="11"/>
                  </a:lnTo>
                  <a:lnTo>
                    <a:pt x="282" y="26"/>
                  </a:lnTo>
                  <a:lnTo>
                    <a:pt x="268" y="44"/>
                  </a:lnTo>
                  <a:lnTo>
                    <a:pt x="242" y="59"/>
                  </a:lnTo>
                  <a:lnTo>
                    <a:pt x="204" y="68"/>
                  </a:lnTo>
                  <a:lnTo>
                    <a:pt x="153" y="64"/>
                  </a:lnTo>
                  <a:lnTo>
                    <a:pt x="85" y="4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2A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6" name="Freeform 136">
              <a:extLst>
                <a:ext uri="{FF2B5EF4-FFF2-40B4-BE49-F238E27FC236}">
                  <a16:creationId xmlns:a16="http://schemas.microsoft.com/office/drawing/2014/main" id="{CE03CA65-3F26-004D-724C-ED3AC8D9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086"/>
              <a:ext cx="88" cy="44"/>
            </a:xfrm>
            <a:custGeom>
              <a:avLst/>
              <a:gdLst>
                <a:gd name="T0" fmla="*/ 0 w 176"/>
                <a:gd name="T1" fmla="*/ 0 h 88"/>
                <a:gd name="T2" fmla="*/ 1 w 176"/>
                <a:gd name="T3" fmla="*/ 2 h 88"/>
                <a:gd name="T4" fmla="*/ 5 w 176"/>
                <a:gd name="T5" fmla="*/ 7 h 88"/>
                <a:gd name="T6" fmla="*/ 10 w 176"/>
                <a:gd name="T7" fmla="*/ 15 h 88"/>
                <a:gd name="T8" fmla="*/ 19 w 176"/>
                <a:gd name="T9" fmla="*/ 26 h 88"/>
                <a:gd name="T10" fmla="*/ 29 w 176"/>
                <a:gd name="T11" fmla="*/ 36 h 88"/>
                <a:gd name="T12" fmla="*/ 44 w 176"/>
                <a:gd name="T13" fmla="*/ 48 h 88"/>
                <a:gd name="T14" fmla="*/ 65 w 176"/>
                <a:gd name="T15" fmla="*/ 60 h 88"/>
                <a:gd name="T16" fmla="*/ 89 w 176"/>
                <a:gd name="T17" fmla="*/ 71 h 88"/>
                <a:gd name="T18" fmla="*/ 117 w 176"/>
                <a:gd name="T19" fmla="*/ 79 h 88"/>
                <a:gd name="T20" fmla="*/ 152 w 176"/>
                <a:gd name="T21" fmla="*/ 86 h 88"/>
                <a:gd name="T22" fmla="*/ 152 w 176"/>
                <a:gd name="T23" fmla="*/ 86 h 88"/>
                <a:gd name="T24" fmla="*/ 169 w 176"/>
                <a:gd name="T25" fmla="*/ 88 h 88"/>
                <a:gd name="T26" fmla="*/ 176 w 176"/>
                <a:gd name="T27" fmla="*/ 88 h 88"/>
                <a:gd name="T28" fmla="*/ 176 w 176"/>
                <a:gd name="T29" fmla="*/ 88 h 88"/>
                <a:gd name="T30" fmla="*/ 169 w 176"/>
                <a:gd name="T31" fmla="*/ 83 h 88"/>
                <a:gd name="T32" fmla="*/ 155 w 176"/>
                <a:gd name="T33" fmla="*/ 78 h 88"/>
                <a:gd name="T34" fmla="*/ 134 w 176"/>
                <a:gd name="T35" fmla="*/ 69 h 88"/>
                <a:gd name="T36" fmla="*/ 108 w 176"/>
                <a:gd name="T37" fmla="*/ 57 h 88"/>
                <a:gd name="T38" fmla="*/ 77 w 176"/>
                <a:gd name="T39" fmla="*/ 41 h 88"/>
                <a:gd name="T40" fmla="*/ 41 w 176"/>
                <a:gd name="T41" fmla="*/ 22 h 88"/>
                <a:gd name="T42" fmla="*/ 0 w 176"/>
                <a:gd name="T43" fmla="*/ 0 h 88"/>
                <a:gd name="T44" fmla="*/ 0 w 176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6" h="88">
                  <a:moveTo>
                    <a:pt x="0" y="0"/>
                  </a:moveTo>
                  <a:lnTo>
                    <a:pt x="1" y="2"/>
                  </a:lnTo>
                  <a:lnTo>
                    <a:pt x="5" y="7"/>
                  </a:lnTo>
                  <a:lnTo>
                    <a:pt x="10" y="15"/>
                  </a:lnTo>
                  <a:lnTo>
                    <a:pt x="19" y="26"/>
                  </a:lnTo>
                  <a:lnTo>
                    <a:pt x="29" y="36"/>
                  </a:lnTo>
                  <a:lnTo>
                    <a:pt x="44" y="48"/>
                  </a:lnTo>
                  <a:lnTo>
                    <a:pt x="65" y="60"/>
                  </a:lnTo>
                  <a:lnTo>
                    <a:pt x="89" y="71"/>
                  </a:lnTo>
                  <a:lnTo>
                    <a:pt x="117" y="79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69" y="83"/>
                  </a:lnTo>
                  <a:lnTo>
                    <a:pt x="155" y="78"/>
                  </a:lnTo>
                  <a:lnTo>
                    <a:pt x="134" y="69"/>
                  </a:lnTo>
                  <a:lnTo>
                    <a:pt x="108" y="57"/>
                  </a:lnTo>
                  <a:lnTo>
                    <a:pt x="77" y="41"/>
                  </a:lnTo>
                  <a:lnTo>
                    <a:pt x="41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7" name="Freeform 137">
              <a:extLst>
                <a:ext uri="{FF2B5EF4-FFF2-40B4-BE49-F238E27FC236}">
                  <a16:creationId xmlns:a16="http://schemas.microsoft.com/office/drawing/2014/main" id="{204AA88B-9148-A820-9D8A-07706960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526"/>
              <a:ext cx="172" cy="384"/>
            </a:xfrm>
            <a:custGeom>
              <a:avLst/>
              <a:gdLst>
                <a:gd name="T0" fmla="*/ 80 w 346"/>
                <a:gd name="T1" fmla="*/ 19 h 767"/>
                <a:gd name="T2" fmla="*/ 73 w 346"/>
                <a:gd name="T3" fmla="*/ 5 h 767"/>
                <a:gd name="T4" fmla="*/ 52 w 346"/>
                <a:gd name="T5" fmla="*/ 0 h 767"/>
                <a:gd name="T6" fmla="*/ 32 w 346"/>
                <a:gd name="T7" fmla="*/ 2 h 767"/>
                <a:gd name="T8" fmla="*/ 16 w 346"/>
                <a:gd name="T9" fmla="*/ 5 h 767"/>
                <a:gd name="T10" fmla="*/ 13 w 346"/>
                <a:gd name="T11" fmla="*/ 5 h 767"/>
                <a:gd name="T12" fmla="*/ 9 w 346"/>
                <a:gd name="T13" fmla="*/ 17 h 767"/>
                <a:gd name="T14" fmla="*/ 2 w 346"/>
                <a:gd name="T15" fmla="*/ 54 h 767"/>
                <a:gd name="T16" fmla="*/ 2 w 346"/>
                <a:gd name="T17" fmla="*/ 111 h 767"/>
                <a:gd name="T18" fmla="*/ 18 w 346"/>
                <a:gd name="T19" fmla="*/ 189 h 767"/>
                <a:gd name="T20" fmla="*/ 56 w 346"/>
                <a:gd name="T21" fmla="*/ 285 h 767"/>
                <a:gd name="T22" fmla="*/ 70 w 346"/>
                <a:gd name="T23" fmla="*/ 315 h 767"/>
                <a:gd name="T24" fmla="*/ 95 w 346"/>
                <a:gd name="T25" fmla="*/ 373 h 767"/>
                <a:gd name="T26" fmla="*/ 120 w 346"/>
                <a:gd name="T27" fmla="*/ 430 h 767"/>
                <a:gd name="T28" fmla="*/ 144 w 346"/>
                <a:gd name="T29" fmla="*/ 486 h 767"/>
                <a:gd name="T30" fmla="*/ 168 w 346"/>
                <a:gd name="T31" fmla="*/ 537 h 767"/>
                <a:gd name="T32" fmla="*/ 180 w 346"/>
                <a:gd name="T33" fmla="*/ 560 h 767"/>
                <a:gd name="T34" fmla="*/ 201 w 346"/>
                <a:gd name="T35" fmla="*/ 596 h 767"/>
                <a:gd name="T36" fmla="*/ 223 w 346"/>
                <a:gd name="T37" fmla="*/ 626 h 767"/>
                <a:gd name="T38" fmla="*/ 242 w 346"/>
                <a:gd name="T39" fmla="*/ 648 h 767"/>
                <a:gd name="T40" fmla="*/ 261 w 346"/>
                <a:gd name="T41" fmla="*/ 664 h 767"/>
                <a:gd name="T42" fmla="*/ 275 w 346"/>
                <a:gd name="T43" fmla="*/ 671 h 767"/>
                <a:gd name="T44" fmla="*/ 282 w 346"/>
                <a:gd name="T45" fmla="*/ 674 h 767"/>
                <a:gd name="T46" fmla="*/ 301 w 346"/>
                <a:gd name="T47" fmla="*/ 700 h 767"/>
                <a:gd name="T48" fmla="*/ 322 w 346"/>
                <a:gd name="T49" fmla="*/ 734 h 767"/>
                <a:gd name="T50" fmla="*/ 337 w 346"/>
                <a:gd name="T51" fmla="*/ 760 h 767"/>
                <a:gd name="T52" fmla="*/ 341 w 346"/>
                <a:gd name="T53" fmla="*/ 766 h 767"/>
                <a:gd name="T54" fmla="*/ 337 w 346"/>
                <a:gd name="T55" fmla="*/ 753 h 767"/>
                <a:gd name="T56" fmla="*/ 337 w 346"/>
                <a:gd name="T57" fmla="*/ 743 h 767"/>
                <a:gd name="T58" fmla="*/ 341 w 346"/>
                <a:gd name="T59" fmla="*/ 733 h 767"/>
                <a:gd name="T60" fmla="*/ 346 w 346"/>
                <a:gd name="T61" fmla="*/ 722 h 767"/>
                <a:gd name="T62" fmla="*/ 346 w 346"/>
                <a:gd name="T63" fmla="*/ 703 h 767"/>
                <a:gd name="T64" fmla="*/ 336 w 346"/>
                <a:gd name="T65" fmla="*/ 674 h 767"/>
                <a:gd name="T66" fmla="*/ 322 w 346"/>
                <a:gd name="T67" fmla="*/ 645 h 767"/>
                <a:gd name="T68" fmla="*/ 291 w 346"/>
                <a:gd name="T69" fmla="*/ 577 h 767"/>
                <a:gd name="T70" fmla="*/ 254 w 346"/>
                <a:gd name="T71" fmla="*/ 505 h 767"/>
                <a:gd name="T72" fmla="*/ 222 w 346"/>
                <a:gd name="T73" fmla="*/ 439 h 767"/>
                <a:gd name="T74" fmla="*/ 194 w 346"/>
                <a:gd name="T75" fmla="*/ 389 h 767"/>
                <a:gd name="T76" fmla="*/ 184 w 346"/>
                <a:gd name="T77" fmla="*/ 372 h 767"/>
                <a:gd name="T78" fmla="*/ 125 w 346"/>
                <a:gd name="T79" fmla="*/ 278 h 767"/>
                <a:gd name="T80" fmla="*/ 85 w 346"/>
                <a:gd name="T81" fmla="*/ 202 h 767"/>
                <a:gd name="T82" fmla="*/ 63 w 346"/>
                <a:gd name="T83" fmla="*/ 140 h 767"/>
                <a:gd name="T84" fmla="*/ 59 w 346"/>
                <a:gd name="T85" fmla="*/ 83 h 767"/>
                <a:gd name="T86" fmla="*/ 76 w 346"/>
                <a:gd name="T87" fmla="*/ 30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6" h="767">
                  <a:moveTo>
                    <a:pt x="76" y="30"/>
                  </a:moveTo>
                  <a:lnTo>
                    <a:pt x="80" y="19"/>
                  </a:lnTo>
                  <a:lnTo>
                    <a:pt x="78" y="11"/>
                  </a:lnTo>
                  <a:lnTo>
                    <a:pt x="73" y="5"/>
                  </a:lnTo>
                  <a:lnTo>
                    <a:pt x="64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2"/>
                  </a:lnTo>
                  <a:lnTo>
                    <a:pt x="21" y="4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9"/>
                  </a:lnTo>
                  <a:lnTo>
                    <a:pt x="9" y="17"/>
                  </a:lnTo>
                  <a:lnTo>
                    <a:pt x="6" y="33"/>
                  </a:lnTo>
                  <a:lnTo>
                    <a:pt x="2" y="54"/>
                  </a:lnTo>
                  <a:lnTo>
                    <a:pt x="0" y="80"/>
                  </a:lnTo>
                  <a:lnTo>
                    <a:pt x="2" y="111"/>
                  </a:lnTo>
                  <a:lnTo>
                    <a:pt x="7" y="147"/>
                  </a:lnTo>
                  <a:lnTo>
                    <a:pt x="18" y="189"/>
                  </a:lnTo>
                  <a:lnTo>
                    <a:pt x="33" y="235"/>
                  </a:lnTo>
                  <a:lnTo>
                    <a:pt x="56" y="285"/>
                  </a:lnTo>
                  <a:lnTo>
                    <a:pt x="56" y="285"/>
                  </a:lnTo>
                  <a:lnTo>
                    <a:pt x="70" y="315"/>
                  </a:lnTo>
                  <a:lnTo>
                    <a:pt x="83" y="344"/>
                  </a:lnTo>
                  <a:lnTo>
                    <a:pt x="95" y="373"/>
                  </a:lnTo>
                  <a:lnTo>
                    <a:pt x="108" y="401"/>
                  </a:lnTo>
                  <a:lnTo>
                    <a:pt x="120" y="430"/>
                  </a:lnTo>
                  <a:lnTo>
                    <a:pt x="132" y="458"/>
                  </a:lnTo>
                  <a:lnTo>
                    <a:pt x="144" y="486"/>
                  </a:lnTo>
                  <a:lnTo>
                    <a:pt x="156" y="512"/>
                  </a:lnTo>
                  <a:lnTo>
                    <a:pt x="168" y="537"/>
                  </a:lnTo>
                  <a:lnTo>
                    <a:pt x="180" y="560"/>
                  </a:lnTo>
                  <a:lnTo>
                    <a:pt x="180" y="560"/>
                  </a:lnTo>
                  <a:lnTo>
                    <a:pt x="190" y="579"/>
                  </a:lnTo>
                  <a:lnTo>
                    <a:pt x="201" y="596"/>
                  </a:lnTo>
                  <a:lnTo>
                    <a:pt x="211" y="612"/>
                  </a:lnTo>
                  <a:lnTo>
                    <a:pt x="223" y="626"/>
                  </a:lnTo>
                  <a:lnTo>
                    <a:pt x="234" y="638"/>
                  </a:lnTo>
                  <a:lnTo>
                    <a:pt x="242" y="648"/>
                  </a:lnTo>
                  <a:lnTo>
                    <a:pt x="253" y="657"/>
                  </a:lnTo>
                  <a:lnTo>
                    <a:pt x="261" y="664"/>
                  </a:lnTo>
                  <a:lnTo>
                    <a:pt x="268" y="667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82" y="674"/>
                  </a:lnTo>
                  <a:lnTo>
                    <a:pt x="292" y="684"/>
                  </a:lnTo>
                  <a:lnTo>
                    <a:pt x="301" y="700"/>
                  </a:lnTo>
                  <a:lnTo>
                    <a:pt x="311" y="717"/>
                  </a:lnTo>
                  <a:lnTo>
                    <a:pt x="322" y="734"/>
                  </a:lnTo>
                  <a:lnTo>
                    <a:pt x="330" y="750"/>
                  </a:lnTo>
                  <a:lnTo>
                    <a:pt x="337" y="760"/>
                  </a:lnTo>
                  <a:lnTo>
                    <a:pt x="341" y="767"/>
                  </a:lnTo>
                  <a:lnTo>
                    <a:pt x="341" y="766"/>
                  </a:lnTo>
                  <a:lnTo>
                    <a:pt x="337" y="753"/>
                  </a:lnTo>
                  <a:lnTo>
                    <a:pt x="337" y="753"/>
                  </a:lnTo>
                  <a:lnTo>
                    <a:pt x="337" y="748"/>
                  </a:lnTo>
                  <a:lnTo>
                    <a:pt x="337" y="743"/>
                  </a:lnTo>
                  <a:lnTo>
                    <a:pt x="339" y="738"/>
                  </a:lnTo>
                  <a:lnTo>
                    <a:pt x="341" y="733"/>
                  </a:lnTo>
                  <a:lnTo>
                    <a:pt x="344" y="728"/>
                  </a:lnTo>
                  <a:lnTo>
                    <a:pt x="346" y="722"/>
                  </a:lnTo>
                  <a:lnTo>
                    <a:pt x="346" y="714"/>
                  </a:lnTo>
                  <a:lnTo>
                    <a:pt x="346" y="703"/>
                  </a:lnTo>
                  <a:lnTo>
                    <a:pt x="343" y="691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22" y="645"/>
                  </a:lnTo>
                  <a:lnTo>
                    <a:pt x="306" y="612"/>
                  </a:lnTo>
                  <a:lnTo>
                    <a:pt x="291" y="577"/>
                  </a:lnTo>
                  <a:lnTo>
                    <a:pt x="273" y="541"/>
                  </a:lnTo>
                  <a:lnTo>
                    <a:pt x="254" y="505"/>
                  </a:lnTo>
                  <a:lnTo>
                    <a:pt x="237" y="470"/>
                  </a:lnTo>
                  <a:lnTo>
                    <a:pt x="222" y="439"/>
                  </a:lnTo>
                  <a:lnTo>
                    <a:pt x="206" y="411"/>
                  </a:lnTo>
                  <a:lnTo>
                    <a:pt x="194" y="389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52" y="323"/>
                  </a:lnTo>
                  <a:lnTo>
                    <a:pt x="125" y="278"/>
                  </a:lnTo>
                  <a:lnTo>
                    <a:pt x="102" y="239"/>
                  </a:lnTo>
                  <a:lnTo>
                    <a:pt x="85" y="202"/>
                  </a:lnTo>
                  <a:lnTo>
                    <a:pt x="71" y="169"/>
                  </a:lnTo>
                  <a:lnTo>
                    <a:pt x="63" y="140"/>
                  </a:lnTo>
                  <a:lnTo>
                    <a:pt x="59" y="111"/>
                  </a:lnTo>
                  <a:lnTo>
                    <a:pt x="59" y="83"/>
                  </a:lnTo>
                  <a:lnTo>
                    <a:pt x="66" y="57"/>
                  </a:lnTo>
                  <a:lnTo>
                    <a:pt x="76" y="30"/>
                  </a:lnTo>
                  <a:lnTo>
                    <a:pt x="76" y="30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8" name="Freeform 138">
              <a:extLst>
                <a:ext uri="{FF2B5EF4-FFF2-40B4-BE49-F238E27FC236}">
                  <a16:creationId xmlns:a16="http://schemas.microsoft.com/office/drawing/2014/main" id="{E5902197-3036-7C29-589D-5A9C84E4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66"/>
              <a:ext cx="61" cy="220"/>
            </a:xfrm>
            <a:custGeom>
              <a:avLst/>
              <a:gdLst>
                <a:gd name="T0" fmla="*/ 0 w 121"/>
                <a:gd name="T1" fmla="*/ 11 h 441"/>
                <a:gd name="T2" fmla="*/ 8 w 121"/>
                <a:gd name="T3" fmla="*/ 17 h 441"/>
                <a:gd name="T4" fmla="*/ 20 w 121"/>
                <a:gd name="T5" fmla="*/ 26 h 441"/>
                <a:gd name="T6" fmla="*/ 31 w 121"/>
                <a:gd name="T7" fmla="*/ 38 h 441"/>
                <a:gd name="T8" fmla="*/ 34 w 121"/>
                <a:gd name="T9" fmla="*/ 50 h 441"/>
                <a:gd name="T10" fmla="*/ 32 w 121"/>
                <a:gd name="T11" fmla="*/ 55 h 441"/>
                <a:gd name="T12" fmla="*/ 27 w 121"/>
                <a:gd name="T13" fmla="*/ 76 h 441"/>
                <a:gd name="T14" fmla="*/ 29 w 121"/>
                <a:gd name="T15" fmla="*/ 114 h 441"/>
                <a:gd name="T16" fmla="*/ 36 w 121"/>
                <a:gd name="T17" fmla="*/ 157 h 441"/>
                <a:gd name="T18" fmla="*/ 45 w 121"/>
                <a:gd name="T19" fmla="*/ 199 h 441"/>
                <a:gd name="T20" fmla="*/ 55 w 121"/>
                <a:gd name="T21" fmla="*/ 226 h 441"/>
                <a:gd name="T22" fmla="*/ 58 w 121"/>
                <a:gd name="T23" fmla="*/ 233 h 441"/>
                <a:gd name="T24" fmla="*/ 64 w 121"/>
                <a:gd name="T25" fmla="*/ 256 h 441"/>
                <a:gd name="T26" fmla="*/ 67 w 121"/>
                <a:gd name="T27" fmla="*/ 287 h 441"/>
                <a:gd name="T28" fmla="*/ 72 w 121"/>
                <a:gd name="T29" fmla="*/ 323 h 441"/>
                <a:gd name="T30" fmla="*/ 81 w 121"/>
                <a:gd name="T31" fmla="*/ 361 h 441"/>
                <a:gd name="T32" fmla="*/ 86 w 121"/>
                <a:gd name="T33" fmla="*/ 380 h 441"/>
                <a:gd name="T34" fmla="*/ 91 w 121"/>
                <a:gd name="T35" fmla="*/ 399 h 441"/>
                <a:gd name="T36" fmla="*/ 95 w 121"/>
                <a:gd name="T37" fmla="*/ 411 h 441"/>
                <a:gd name="T38" fmla="*/ 98 w 121"/>
                <a:gd name="T39" fmla="*/ 418 h 441"/>
                <a:gd name="T40" fmla="*/ 102 w 121"/>
                <a:gd name="T41" fmla="*/ 425 h 441"/>
                <a:gd name="T42" fmla="*/ 107 w 121"/>
                <a:gd name="T43" fmla="*/ 430 h 441"/>
                <a:gd name="T44" fmla="*/ 112 w 121"/>
                <a:gd name="T45" fmla="*/ 436 h 441"/>
                <a:gd name="T46" fmla="*/ 119 w 121"/>
                <a:gd name="T47" fmla="*/ 441 h 441"/>
                <a:gd name="T48" fmla="*/ 121 w 121"/>
                <a:gd name="T49" fmla="*/ 436 h 441"/>
                <a:gd name="T50" fmla="*/ 119 w 121"/>
                <a:gd name="T51" fmla="*/ 420 h 441"/>
                <a:gd name="T52" fmla="*/ 114 w 121"/>
                <a:gd name="T53" fmla="*/ 391 h 441"/>
                <a:gd name="T54" fmla="*/ 108 w 121"/>
                <a:gd name="T55" fmla="*/ 372 h 441"/>
                <a:gd name="T56" fmla="*/ 107 w 121"/>
                <a:gd name="T57" fmla="*/ 356 h 441"/>
                <a:gd name="T58" fmla="*/ 107 w 121"/>
                <a:gd name="T59" fmla="*/ 339 h 441"/>
                <a:gd name="T60" fmla="*/ 107 w 121"/>
                <a:gd name="T61" fmla="*/ 320 h 441"/>
                <a:gd name="T62" fmla="*/ 107 w 121"/>
                <a:gd name="T63" fmla="*/ 302 h 441"/>
                <a:gd name="T64" fmla="*/ 105 w 121"/>
                <a:gd name="T65" fmla="*/ 287 h 441"/>
                <a:gd name="T66" fmla="*/ 98 w 121"/>
                <a:gd name="T67" fmla="*/ 259 h 441"/>
                <a:gd name="T68" fmla="*/ 88 w 121"/>
                <a:gd name="T69" fmla="*/ 226 h 441"/>
                <a:gd name="T70" fmla="*/ 84 w 121"/>
                <a:gd name="T71" fmla="*/ 214 h 441"/>
                <a:gd name="T72" fmla="*/ 84 w 121"/>
                <a:gd name="T73" fmla="*/ 213 h 441"/>
                <a:gd name="T74" fmla="*/ 86 w 121"/>
                <a:gd name="T75" fmla="*/ 216 h 441"/>
                <a:gd name="T76" fmla="*/ 86 w 121"/>
                <a:gd name="T77" fmla="*/ 216 h 441"/>
                <a:gd name="T78" fmla="*/ 84 w 121"/>
                <a:gd name="T79" fmla="*/ 211 h 441"/>
                <a:gd name="T80" fmla="*/ 79 w 121"/>
                <a:gd name="T81" fmla="*/ 192 h 441"/>
                <a:gd name="T82" fmla="*/ 72 w 121"/>
                <a:gd name="T83" fmla="*/ 166 h 441"/>
                <a:gd name="T84" fmla="*/ 67 w 121"/>
                <a:gd name="T85" fmla="*/ 135 h 441"/>
                <a:gd name="T86" fmla="*/ 65 w 121"/>
                <a:gd name="T87" fmla="*/ 100 h 441"/>
                <a:gd name="T88" fmla="*/ 65 w 121"/>
                <a:gd name="T89" fmla="*/ 62 h 441"/>
                <a:gd name="T90" fmla="*/ 53 w 121"/>
                <a:gd name="T91" fmla="*/ 17 h 441"/>
                <a:gd name="T92" fmla="*/ 34 w 121"/>
                <a:gd name="T93" fmla="*/ 2 h 441"/>
                <a:gd name="T94" fmla="*/ 13 w 121"/>
                <a:gd name="T95" fmla="*/ 2 h 441"/>
                <a:gd name="T96" fmla="*/ 1 w 121"/>
                <a:gd name="T97" fmla="*/ 9 h 441"/>
                <a:gd name="T98" fmla="*/ 0 w 121"/>
                <a:gd name="T99" fmla="*/ 1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441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8" y="17"/>
                  </a:lnTo>
                  <a:lnTo>
                    <a:pt x="15" y="21"/>
                  </a:lnTo>
                  <a:lnTo>
                    <a:pt x="20" y="26"/>
                  </a:lnTo>
                  <a:lnTo>
                    <a:pt x="27" y="33"/>
                  </a:lnTo>
                  <a:lnTo>
                    <a:pt x="31" y="38"/>
                  </a:lnTo>
                  <a:lnTo>
                    <a:pt x="34" y="45"/>
                  </a:lnTo>
                  <a:lnTo>
                    <a:pt x="34" y="50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29" y="64"/>
                  </a:lnTo>
                  <a:lnTo>
                    <a:pt x="27" y="76"/>
                  </a:lnTo>
                  <a:lnTo>
                    <a:pt x="27" y="93"/>
                  </a:lnTo>
                  <a:lnTo>
                    <a:pt x="29" y="114"/>
                  </a:lnTo>
                  <a:lnTo>
                    <a:pt x="32" y="135"/>
                  </a:lnTo>
                  <a:lnTo>
                    <a:pt x="36" y="157"/>
                  </a:lnTo>
                  <a:lnTo>
                    <a:pt x="39" y="178"/>
                  </a:lnTo>
                  <a:lnTo>
                    <a:pt x="45" y="199"/>
                  </a:lnTo>
                  <a:lnTo>
                    <a:pt x="50" y="21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8" y="233"/>
                  </a:lnTo>
                  <a:lnTo>
                    <a:pt x="60" y="244"/>
                  </a:lnTo>
                  <a:lnTo>
                    <a:pt x="64" y="256"/>
                  </a:lnTo>
                  <a:lnTo>
                    <a:pt x="65" y="271"/>
                  </a:lnTo>
                  <a:lnTo>
                    <a:pt x="67" y="287"/>
                  </a:lnTo>
                  <a:lnTo>
                    <a:pt x="70" y="304"/>
                  </a:lnTo>
                  <a:lnTo>
                    <a:pt x="72" y="323"/>
                  </a:lnTo>
                  <a:lnTo>
                    <a:pt x="76" y="342"/>
                  </a:lnTo>
                  <a:lnTo>
                    <a:pt x="81" y="361"/>
                  </a:lnTo>
                  <a:lnTo>
                    <a:pt x="86" y="380"/>
                  </a:lnTo>
                  <a:lnTo>
                    <a:pt x="86" y="380"/>
                  </a:lnTo>
                  <a:lnTo>
                    <a:pt x="89" y="391"/>
                  </a:lnTo>
                  <a:lnTo>
                    <a:pt x="91" y="399"/>
                  </a:lnTo>
                  <a:lnTo>
                    <a:pt x="93" y="406"/>
                  </a:lnTo>
                  <a:lnTo>
                    <a:pt x="95" y="411"/>
                  </a:lnTo>
                  <a:lnTo>
                    <a:pt x="96" y="415"/>
                  </a:lnTo>
                  <a:lnTo>
                    <a:pt x="98" y="418"/>
                  </a:lnTo>
                  <a:lnTo>
                    <a:pt x="100" y="422"/>
                  </a:lnTo>
                  <a:lnTo>
                    <a:pt x="102" y="425"/>
                  </a:lnTo>
                  <a:lnTo>
                    <a:pt x="103" y="427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12" y="436"/>
                  </a:lnTo>
                  <a:lnTo>
                    <a:pt x="115" y="439"/>
                  </a:lnTo>
                  <a:lnTo>
                    <a:pt x="119" y="441"/>
                  </a:lnTo>
                  <a:lnTo>
                    <a:pt x="121" y="439"/>
                  </a:lnTo>
                  <a:lnTo>
                    <a:pt x="121" y="436"/>
                  </a:lnTo>
                  <a:lnTo>
                    <a:pt x="121" y="429"/>
                  </a:lnTo>
                  <a:lnTo>
                    <a:pt x="119" y="420"/>
                  </a:lnTo>
                  <a:lnTo>
                    <a:pt x="117" y="408"/>
                  </a:lnTo>
                  <a:lnTo>
                    <a:pt x="114" y="391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107" y="365"/>
                  </a:lnTo>
                  <a:lnTo>
                    <a:pt x="107" y="356"/>
                  </a:lnTo>
                  <a:lnTo>
                    <a:pt x="107" y="347"/>
                  </a:lnTo>
                  <a:lnTo>
                    <a:pt x="107" y="339"/>
                  </a:lnTo>
                  <a:lnTo>
                    <a:pt x="107" y="330"/>
                  </a:lnTo>
                  <a:lnTo>
                    <a:pt x="107" y="320"/>
                  </a:lnTo>
                  <a:lnTo>
                    <a:pt x="108" y="311"/>
                  </a:lnTo>
                  <a:lnTo>
                    <a:pt x="107" y="302"/>
                  </a:lnTo>
                  <a:lnTo>
                    <a:pt x="107" y="294"/>
                  </a:lnTo>
                  <a:lnTo>
                    <a:pt x="105" y="287"/>
                  </a:lnTo>
                  <a:lnTo>
                    <a:pt x="105" y="287"/>
                  </a:lnTo>
                  <a:lnTo>
                    <a:pt x="98" y="259"/>
                  </a:lnTo>
                  <a:lnTo>
                    <a:pt x="93" y="240"/>
                  </a:lnTo>
                  <a:lnTo>
                    <a:pt x="88" y="226"/>
                  </a:lnTo>
                  <a:lnTo>
                    <a:pt x="86" y="218"/>
                  </a:lnTo>
                  <a:lnTo>
                    <a:pt x="84" y="214"/>
                  </a:lnTo>
                  <a:lnTo>
                    <a:pt x="84" y="213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84" y="211"/>
                  </a:lnTo>
                  <a:lnTo>
                    <a:pt x="81" y="202"/>
                  </a:lnTo>
                  <a:lnTo>
                    <a:pt x="79" y="192"/>
                  </a:lnTo>
                  <a:lnTo>
                    <a:pt x="76" y="180"/>
                  </a:lnTo>
                  <a:lnTo>
                    <a:pt x="72" y="166"/>
                  </a:lnTo>
                  <a:lnTo>
                    <a:pt x="69" y="150"/>
                  </a:lnTo>
                  <a:lnTo>
                    <a:pt x="67" y="135"/>
                  </a:lnTo>
                  <a:lnTo>
                    <a:pt x="65" y="118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65" y="62"/>
                  </a:lnTo>
                  <a:lnTo>
                    <a:pt x="60" y="36"/>
                  </a:lnTo>
                  <a:lnTo>
                    <a:pt x="53" y="17"/>
                  </a:lnTo>
                  <a:lnTo>
                    <a:pt x="45" y="7"/>
                  </a:lnTo>
                  <a:lnTo>
                    <a:pt x="34" y="2"/>
                  </a:lnTo>
                  <a:lnTo>
                    <a:pt x="24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9" name="Freeform 139">
              <a:extLst>
                <a:ext uri="{FF2B5EF4-FFF2-40B4-BE49-F238E27FC236}">
                  <a16:creationId xmlns:a16="http://schemas.microsoft.com/office/drawing/2014/main" id="{6D349013-FAA5-EECE-7CE8-4016E1AD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27"/>
              <a:ext cx="521" cy="882"/>
            </a:xfrm>
            <a:custGeom>
              <a:avLst/>
              <a:gdLst>
                <a:gd name="T0" fmla="*/ 596 w 1042"/>
                <a:gd name="T1" fmla="*/ 121 h 1764"/>
                <a:gd name="T2" fmla="*/ 375 w 1042"/>
                <a:gd name="T3" fmla="*/ 121 h 1764"/>
                <a:gd name="T4" fmla="*/ 133 w 1042"/>
                <a:gd name="T5" fmla="*/ 61 h 1764"/>
                <a:gd name="T6" fmla="*/ 40 w 1042"/>
                <a:gd name="T7" fmla="*/ 0 h 1764"/>
                <a:gd name="T8" fmla="*/ 0 w 1042"/>
                <a:gd name="T9" fmla="*/ 101 h 1764"/>
                <a:gd name="T10" fmla="*/ 34 w 1042"/>
                <a:gd name="T11" fmla="*/ 216 h 1764"/>
                <a:gd name="T12" fmla="*/ 46 w 1042"/>
                <a:gd name="T13" fmla="*/ 330 h 1764"/>
                <a:gd name="T14" fmla="*/ 79 w 1042"/>
                <a:gd name="T15" fmla="*/ 408 h 1764"/>
                <a:gd name="T16" fmla="*/ 114 w 1042"/>
                <a:gd name="T17" fmla="*/ 577 h 1764"/>
                <a:gd name="T18" fmla="*/ 110 w 1042"/>
                <a:gd name="T19" fmla="*/ 624 h 1764"/>
                <a:gd name="T20" fmla="*/ 102 w 1042"/>
                <a:gd name="T21" fmla="*/ 672 h 1764"/>
                <a:gd name="T22" fmla="*/ 102 w 1042"/>
                <a:gd name="T23" fmla="*/ 721 h 1764"/>
                <a:gd name="T24" fmla="*/ 105 w 1042"/>
                <a:gd name="T25" fmla="*/ 757 h 1764"/>
                <a:gd name="T26" fmla="*/ 138 w 1042"/>
                <a:gd name="T27" fmla="*/ 868 h 1764"/>
                <a:gd name="T28" fmla="*/ 197 w 1042"/>
                <a:gd name="T29" fmla="*/ 975 h 1764"/>
                <a:gd name="T30" fmla="*/ 268 w 1042"/>
                <a:gd name="T31" fmla="*/ 1134 h 1764"/>
                <a:gd name="T32" fmla="*/ 299 w 1042"/>
                <a:gd name="T33" fmla="*/ 1210 h 1764"/>
                <a:gd name="T34" fmla="*/ 356 w 1042"/>
                <a:gd name="T35" fmla="*/ 1277 h 1764"/>
                <a:gd name="T36" fmla="*/ 382 w 1042"/>
                <a:gd name="T37" fmla="*/ 1307 h 1764"/>
                <a:gd name="T38" fmla="*/ 399 w 1042"/>
                <a:gd name="T39" fmla="*/ 1331 h 1764"/>
                <a:gd name="T40" fmla="*/ 409 w 1042"/>
                <a:gd name="T41" fmla="*/ 1353 h 1764"/>
                <a:gd name="T42" fmla="*/ 420 w 1042"/>
                <a:gd name="T43" fmla="*/ 1407 h 1764"/>
                <a:gd name="T44" fmla="*/ 444 w 1042"/>
                <a:gd name="T45" fmla="*/ 1500 h 1764"/>
                <a:gd name="T46" fmla="*/ 461 w 1042"/>
                <a:gd name="T47" fmla="*/ 1592 h 1764"/>
                <a:gd name="T48" fmla="*/ 459 w 1042"/>
                <a:gd name="T49" fmla="*/ 1645 h 1764"/>
                <a:gd name="T50" fmla="*/ 461 w 1042"/>
                <a:gd name="T51" fmla="*/ 1681 h 1764"/>
                <a:gd name="T52" fmla="*/ 534 w 1042"/>
                <a:gd name="T53" fmla="*/ 1764 h 1764"/>
                <a:gd name="T54" fmla="*/ 598 w 1042"/>
                <a:gd name="T55" fmla="*/ 1723 h 1764"/>
                <a:gd name="T56" fmla="*/ 650 w 1042"/>
                <a:gd name="T57" fmla="*/ 1726 h 1764"/>
                <a:gd name="T58" fmla="*/ 688 w 1042"/>
                <a:gd name="T59" fmla="*/ 1694 h 1764"/>
                <a:gd name="T60" fmla="*/ 708 w 1042"/>
                <a:gd name="T61" fmla="*/ 1652 h 1764"/>
                <a:gd name="T62" fmla="*/ 724 w 1042"/>
                <a:gd name="T63" fmla="*/ 1656 h 1764"/>
                <a:gd name="T64" fmla="*/ 784 w 1042"/>
                <a:gd name="T65" fmla="*/ 1633 h 1764"/>
                <a:gd name="T66" fmla="*/ 812 w 1042"/>
                <a:gd name="T67" fmla="*/ 1593 h 1764"/>
                <a:gd name="T68" fmla="*/ 836 w 1042"/>
                <a:gd name="T69" fmla="*/ 1541 h 1764"/>
                <a:gd name="T70" fmla="*/ 897 w 1042"/>
                <a:gd name="T71" fmla="*/ 1541 h 1764"/>
                <a:gd name="T72" fmla="*/ 1004 w 1042"/>
                <a:gd name="T73" fmla="*/ 1446 h 1764"/>
                <a:gd name="T74" fmla="*/ 1021 w 1042"/>
                <a:gd name="T75" fmla="*/ 1402 h 1764"/>
                <a:gd name="T76" fmla="*/ 1030 w 1042"/>
                <a:gd name="T77" fmla="*/ 1319 h 1764"/>
                <a:gd name="T78" fmla="*/ 1040 w 1042"/>
                <a:gd name="T79" fmla="*/ 1205 h 1764"/>
                <a:gd name="T80" fmla="*/ 1031 w 1042"/>
                <a:gd name="T81" fmla="*/ 1120 h 1764"/>
                <a:gd name="T82" fmla="*/ 1016 w 1042"/>
                <a:gd name="T83" fmla="*/ 983 h 1764"/>
                <a:gd name="T84" fmla="*/ 983 w 1042"/>
                <a:gd name="T85" fmla="*/ 916 h 1764"/>
                <a:gd name="T86" fmla="*/ 919 w 1042"/>
                <a:gd name="T87" fmla="*/ 818 h 1764"/>
                <a:gd name="T88" fmla="*/ 859 w 1042"/>
                <a:gd name="T89" fmla="*/ 724 h 1764"/>
                <a:gd name="T90" fmla="*/ 821 w 1042"/>
                <a:gd name="T91" fmla="*/ 660 h 1764"/>
                <a:gd name="T92" fmla="*/ 781 w 1042"/>
                <a:gd name="T93" fmla="*/ 602 h 1764"/>
                <a:gd name="T94" fmla="*/ 758 w 1042"/>
                <a:gd name="T95" fmla="*/ 545 h 1764"/>
                <a:gd name="T96" fmla="*/ 753 w 1042"/>
                <a:gd name="T97" fmla="*/ 470 h 1764"/>
                <a:gd name="T98" fmla="*/ 731 w 1042"/>
                <a:gd name="T99" fmla="*/ 410 h 1764"/>
                <a:gd name="T100" fmla="*/ 713 w 1042"/>
                <a:gd name="T101" fmla="*/ 368 h 1764"/>
                <a:gd name="T102" fmla="*/ 715 w 1042"/>
                <a:gd name="T103" fmla="*/ 298 h 1764"/>
                <a:gd name="T104" fmla="*/ 715 w 1042"/>
                <a:gd name="T105" fmla="*/ 254 h 1764"/>
                <a:gd name="T106" fmla="*/ 727 w 1042"/>
                <a:gd name="T107" fmla="*/ 208 h 1764"/>
                <a:gd name="T108" fmla="*/ 701 w 1042"/>
                <a:gd name="T109" fmla="*/ 92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2" h="1764">
                  <a:moveTo>
                    <a:pt x="701" y="92"/>
                  </a:moveTo>
                  <a:lnTo>
                    <a:pt x="696" y="94"/>
                  </a:lnTo>
                  <a:lnTo>
                    <a:pt x="682" y="99"/>
                  </a:lnTo>
                  <a:lnTo>
                    <a:pt x="660" y="106"/>
                  </a:lnTo>
                  <a:lnTo>
                    <a:pt x="631" y="113"/>
                  </a:lnTo>
                  <a:lnTo>
                    <a:pt x="596" y="121"/>
                  </a:lnTo>
                  <a:lnTo>
                    <a:pt x="558" y="128"/>
                  </a:lnTo>
                  <a:lnTo>
                    <a:pt x="515" y="132"/>
                  </a:lnTo>
                  <a:lnTo>
                    <a:pt x="468" y="133"/>
                  </a:lnTo>
                  <a:lnTo>
                    <a:pt x="421" y="130"/>
                  </a:lnTo>
                  <a:lnTo>
                    <a:pt x="375" y="121"/>
                  </a:lnTo>
                  <a:lnTo>
                    <a:pt x="375" y="121"/>
                  </a:lnTo>
                  <a:lnTo>
                    <a:pt x="328" y="111"/>
                  </a:lnTo>
                  <a:lnTo>
                    <a:pt x="283" y="101"/>
                  </a:lnTo>
                  <a:lnTo>
                    <a:pt x="240" y="90"/>
                  </a:lnTo>
                  <a:lnTo>
                    <a:pt x="202" y="82"/>
                  </a:lnTo>
                  <a:lnTo>
                    <a:pt x="166" y="71"/>
                  </a:lnTo>
                  <a:lnTo>
                    <a:pt x="133" y="61"/>
                  </a:lnTo>
                  <a:lnTo>
                    <a:pt x="105" y="51"/>
                  </a:lnTo>
                  <a:lnTo>
                    <a:pt x="81" y="38"/>
                  </a:lnTo>
                  <a:lnTo>
                    <a:pt x="62" y="2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0" y="0"/>
                  </a:lnTo>
                  <a:lnTo>
                    <a:pt x="29" y="2"/>
                  </a:lnTo>
                  <a:lnTo>
                    <a:pt x="19" y="11"/>
                  </a:lnTo>
                  <a:lnTo>
                    <a:pt x="12" y="26"/>
                  </a:lnTo>
                  <a:lnTo>
                    <a:pt x="5" y="49"/>
                  </a:lnTo>
                  <a:lnTo>
                    <a:pt x="2" y="73"/>
                  </a:lnTo>
                  <a:lnTo>
                    <a:pt x="0" y="101"/>
                  </a:lnTo>
                  <a:lnTo>
                    <a:pt x="2" y="128"/>
                  </a:lnTo>
                  <a:lnTo>
                    <a:pt x="7" y="154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7" y="197"/>
                  </a:lnTo>
                  <a:lnTo>
                    <a:pt x="34" y="216"/>
                  </a:lnTo>
                  <a:lnTo>
                    <a:pt x="38" y="237"/>
                  </a:lnTo>
                  <a:lnTo>
                    <a:pt x="40" y="258"/>
                  </a:lnTo>
                  <a:lnTo>
                    <a:pt x="40" y="277"/>
                  </a:lnTo>
                  <a:lnTo>
                    <a:pt x="41" y="296"/>
                  </a:lnTo>
                  <a:lnTo>
                    <a:pt x="43" y="313"/>
                  </a:lnTo>
                  <a:lnTo>
                    <a:pt x="46" y="330"/>
                  </a:lnTo>
                  <a:lnTo>
                    <a:pt x="53" y="346"/>
                  </a:lnTo>
                  <a:lnTo>
                    <a:pt x="65" y="361"/>
                  </a:lnTo>
                  <a:lnTo>
                    <a:pt x="65" y="361"/>
                  </a:lnTo>
                  <a:lnTo>
                    <a:pt x="69" y="370"/>
                  </a:lnTo>
                  <a:lnTo>
                    <a:pt x="74" y="386"/>
                  </a:lnTo>
                  <a:lnTo>
                    <a:pt x="79" y="408"/>
                  </a:lnTo>
                  <a:lnTo>
                    <a:pt x="86" y="436"/>
                  </a:lnTo>
                  <a:lnTo>
                    <a:pt x="93" y="467"/>
                  </a:lnTo>
                  <a:lnTo>
                    <a:pt x="100" y="498"/>
                  </a:lnTo>
                  <a:lnTo>
                    <a:pt x="105" y="527"/>
                  </a:lnTo>
                  <a:lnTo>
                    <a:pt x="110" y="555"/>
                  </a:lnTo>
                  <a:lnTo>
                    <a:pt x="114" y="577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603"/>
                  </a:lnTo>
                  <a:lnTo>
                    <a:pt x="112" y="612"/>
                  </a:lnTo>
                  <a:lnTo>
                    <a:pt x="112" y="619"/>
                  </a:lnTo>
                  <a:lnTo>
                    <a:pt x="110" y="624"/>
                  </a:lnTo>
                  <a:lnTo>
                    <a:pt x="109" y="631"/>
                  </a:lnTo>
                  <a:lnTo>
                    <a:pt x="107" y="636"/>
                  </a:lnTo>
                  <a:lnTo>
                    <a:pt x="105" y="643"/>
                  </a:lnTo>
                  <a:lnTo>
                    <a:pt x="103" y="652"/>
                  </a:lnTo>
                  <a:lnTo>
                    <a:pt x="103" y="660"/>
                  </a:lnTo>
                  <a:lnTo>
                    <a:pt x="102" y="672"/>
                  </a:lnTo>
                  <a:lnTo>
                    <a:pt x="102" y="672"/>
                  </a:lnTo>
                  <a:lnTo>
                    <a:pt x="102" y="685"/>
                  </a:lnTo>
                  <a:lnTo>
                    <a:pt x="102" y="695"/>
                  </a:lnTo>
                  <a:lnTo>
                    <a:pt x="102" y="705"/>
                  </a:lnTo>
                  <a:lnTo>
                    <a:pt x="102" y="714"/>
                  </a:lnTo>
                  <a:lnTo>
                    <a:pt x="102" y="721"/>
                  </a:lnTo>
                  <a:lnTo>
                    <a:pt x="102" y="728"/>
                  </a:lnTo>
                  <a:lnTo>
                    <a:pt x="102" y="735"/>
                  </a:lnTo>
                  <a:lnTo>
                    <a:pt x="103" y="742"/>
                  </a:lnTo>
                  <a:lnTo>
                    <a:pt x="105" y="750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109" y="774"/>
                  </a:lnTo>
                  <a:lnTo>
                    <a:pt x="114" y="792"/>
                  </a:lnTo>
                  <a:lnTo>
                    <a:pt x="119" y="809"/>
                  </a:lnTo>
                  <a:lnTo>
                    <a:pt x="124" y="828"/>
                  </a:lnTo>
                  <a:lnTo>
                    <a:pt x="131" y="847"/>
                  </a:lnTo>
                  <a:lnTo>
                    <a:pt x="138" y="868"/>
                  </a:lnTo>
                  <a:lnTo>
                    <a:pt x="147" y="887"/>
                  </a:lnTo>
                  <a:lnTo>
                    <a:pt x="157" y="907"/>
                  </a:lnTo>
                  <a:lnTo>
                    <a:pt x="169" y="928"/>
                  </a:lnTo>
                  <a:lnTo>
                    <a:pt x="181" y="951"/>
                  </a:lnTo>
                  <a:lnTo>
                    <a:pt x="181" y="951"/>
                  </a:lnTo>
                  <a:lnTo>
                    <a:pt x="197" y="975"/>
                  </a:lnTo>
                  <a:lnTo>
                    <a:pt x="211" y="1002"/>
                  </a:lnTo>
                  <a:lnTo>
                    <a:pt x="224" y="1030"/>
                  </a:lnTo>
                  <a:lnTo>
                    <a:pt x="237" y="1058"/>
                  </a:lnTo>
                  <a:lnTo>
                    <a:pt x="249" y="1085"/>
                  </a:lnTo>
                  <a:lnTo>
                    <a:pt x="259" y="1111"/>
                  </a:lnTo>
                  <a:lnTo>
                    <a:pt x="268" y="1134"/>
                  </a:lnTo>
                  <a:lnTo>
                    <a:pt x="275" y="1154"/>
                  </a:lnTo>
                  <a:lnTo>
                    <a:pt x="281" y="1172"/>
                  </a:lnTo>
                  <a:lnTo>
                    <a:pt x="285" y="1184"/>
                  </a:lnTo>
                  <a:lnTo>
                    <a:pt x="285" y="1184"/>
                  </a:lnTo>
                  <a:lnTo>
                    <a:pt x="290" y="1198"/>
                  </a:lnTo>
                  <a:lnTo>
                    <a:pt x="299" y="1210"/>
                  </a:lnTo>
                  <a:lnTo>
                    <a:pt x="307" y="1222"/>
                  </a:lnTo>
                  <a:lnTo>
                    <a:pt x="316" y="1234"/>
                  </a:lnTo>
                  <a:lnTo>
                    <a:pt x="326" y="1246"/>
                  </a:lnTo>
                  <a:lnTo>
                    <a:pt x="337" y="1256"/>
                  </a:lnTo>
                  <a:lnTo>
                    <a:pt x="347" y="1267"/>
                  </a:lnTo>
                  <a:lnTo>
                    <a:pt x="356" y="1277"/>
                  </a:lnTo>
                  <a:lnTo>
                    <a:pt x="364" y="1286"/>
                  </a:lnTo>
                  <a:lnTo>
                    <a:pt x="371" y="1293"/>
                  </a:lnTo>
                  <a:lnTo>
                    <a:pt x="371" y="1293"/>
                  </a:lnTo>
                  <a:lnTo>
                    <a:pt x="375" y="1298"/>
                  </a:lnTo>
                  <a:lnTo>
                    <a:pt x="378" y="1303"/>
                  </a:lnTo>
                  <a:lnTo>
                    <a:pt x="382" y="1307"/>
                  </a:lnTo>
                  <a:lnTo>
                    <a:pt x="383" y="1310"/>
                  </a:lnTo>
                  <a:lnTo>
                    <a:pt x="387" y="1313"/>
                  </a:lnTo>
                  <a:lnTo>
                    <a:pt x="389" y="1317"/>
                  </a:lnTo>
                  <a:lnTo>
                    <a:pt x="392" y="1320"/>
                  </a:lnTo>
                  <a:lnTo>
                    <a:pt x="396" y="1326"/>
                  </a:lnTo>
                  <a:lnTo>
                    <a:pt x="399" y="1331"/>
                  </a:lnTo>
                  <a:lnTo>
                    <a:pt x="404" y="1338"/>
                  </a:lnTo>
                  <a:lnTo>
                    <a:pt x="404" y="1338"/>
                  </a:lnTo>
                  <a:lnTo>
                    <a:pt x="406" y="1341"/>
                  </a:lnTo>
                  <a:lnTo>
                    <a:pt x="406" y="1345"/>
                  </a:lnTo>
                  <a:lnTo>
                    <a:pt x="408" y="1348"/>
                  </a:lnTo>
                  <a:lnTo>
                    <a:pt x="409" y="1353"/>
                  </a:lnTo>
                  <a:lnTo>
                    <a:pt x="409" y="1360"/>
                  </a:lnTo>
                  <a:lnTo>
                    <a:pt x="411" y="1367"/>
                  </a:lnTo>
                  <a:lnTo>
                    <a:pt x="413" y="1376"/>
                  </a:lnTo>
                  <a:lnTo>
                    <a:pt x="415" y="1386"/>
                  </a:lnTo>
                  <a:lnTo>
                    <a:pt x="418" y="1396"/>
                  </a:lnTo>
                  <a:lnTo>
                    <a:pt x="420" y="1407"/>
                  </a:lnTo>
                  <a:lnTo>
                    <a:pt x="420" y="1407"/>
                  </a:lnTo>
                  <a:lnTo>
                    <a:pt x="425" y="1424"/>
                  </a:lnTo>
                  <a:lnTo>
                    <a:pt x="428" y="1443"/>
                  </a:lnTo>
                  <a:lnTo>
                    <a:pt x="434" y="1462"/>
                  </a:lnTo>
                  <a:lnTo>
                    <a:pt x="439" y="1481"/>
                  </a:lnTo>
                  <a:lnTo>
                    <a:pt x="444" y="1500"/>
                  </a:lnTo>
                  <a:lnTo>
                    <a:pt x="449" y="1519"/>
                  </a:lnTo>
                  <a:lnTo>
                    <a:pt x="453" y="1538"/>
                  </a:lnTo>
                  <a:lnTo>
                    <a:pt x="456" y="1557"/>
                  </a:lnTo>
                  <a:lnTo>
                    <a:pt x="459" y="1574"/>
                  </a:lnTo>
                  <a:lnTo>
                    <a:pt x="461" y="1592"/>
                  </a:lnTo>
                  <a:lnTo>
                    <a:pt x="461" y="1592"/>
                  </a:lnTo>
                  <a:lnTo>
                    <a:pt x="463" y="1602"/>
                  </a:lnTo>
                  <a:lnTo>
                    <a:pt x="463" y="1612"/>
                  </a:lnTo>
                  <a:lnTo>
                    <a:pt x="463" y="1621"/>
                  </a:lnTo>
                  <a:lnTo>
                    <a:pt x="461" y="1630"/>
                  </a:lnTo>
                  <a:lnTo>
                    <a:pt x="461" y="1638"/>
                  </a:lnTo>
                  <a:lnTo>
                    <a:pt x="459" y="1645"/>
                  </a:lnTo>
                  <a:lnTo>
                    <a:pt x="458" y="1650"/>
                  </a:lnTo>
                  <a:lnTo>
                    <a:pt x="458" y="1656"/>
                  </a:lnTo>
                  <a:lnTo>
                    <a:pt x="458" y="1661"/>
                  </a:lnTo>
                  <a:lnTo>
                    <a:pt x="458" y="1662"/>
                  </a:lnTo>
                  <a:lnTo>
                    <a:pt x="458" y="1662"/>
                  </a:lnTo>
                  <a:lnTo>
                    <a:pt x="461" y="1681"/>
                  </a:lnTo>
                  <a:lnTo>
                    <a:pt x="468" y="1702"/>
                  </a:lnTo>
                  <a:lnTo>
                    <a:pt x="477" y="1721"/>
                  </a:lnTo>
                  <a:lnTo>
                    <a:pt x="489" y="1738"/>
                  </a:lnTo>
                  <a:lnTo>
                    <a:pt x="501" y="1752"/>
                  </a:lnTo>
                  <a:lnTo>
                    <a:pt x="516" y="1761"/>
                  </a:lnTo>
                  <a:lnTo>
                    <a:pt x="534" y="1764"/>
                  </a:lnTo>
                  <a:lnTo>
                    <a:pt x="553" y="1759"/>
                  </a:lnTo>
                  <a:lnTo>
                    <a:pt x="572" y="1745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4" y="1719"/>
                  </a:lnTo>
                  <a:lnTo>
                    <a:pt x="598" y="1723"/>
                  </a:lnTo>
                  <a:lnTo>
                    <a:pt x="603" y="1725"/>
                  </a:lnTo>
                  <a:lnTo>
                    <a:pt x="608" y="1728"/>
                  </a:lnTo>
                  <a:lnTo>
                    <a:pt x="617" y="1730"/>
                  </a:lnTo>
                  <a:lnTo>
                    <a:pt x="627" y="1730"/>
                  </a:lnTo>
                  <a:lnTo>
                    <a:pt x="637" y="1730"/>
                  </a:lnTo>
                  <a:lnTo>
                    <a:pt x="650" y="1726"/>
                  </a:lnTo>
                  <a:lnTo>
                    <a:pt x="663" y="1719"/>
                  </a:lnTo>
                  <a:lnTo>
                    <a:pt x="677" y="1707"/>
                  </a:lnTo>
                  <a:lnTo>
                    <a:pt x="677" y="1707"/>
                  </a:lnTo>
                  <a:lnTo>
                    <a:pt x="682" y="1704"/>
                  </a:lnTo>
                  <a:lnTo>
                    <a:pt x="686" y="1699"/>
                  </a:lnTo>
                  <a:lnTo>
                    <a:pt x="688" y="1694"/>
                  </a:lnTo>
                  <a:lnTo>
                    <a:pt x="691" y="1688"/>
                  </a:lnTo>
                  <a:lnTo>
                    <a:pt x="694" y="1681"/>
                  </a:lnTo>
                  <a:lnTo>
                    <a:pt x="696" y="1675"/>
                  </a:lnTo>
                  <a:lnTo>
                    <a:pt x="700" y="1668"/>
                  </a:lnTo>
                  <a:lnTo>
                    <a:pt x="703" y="1659"/>
                  </a:lnTo>
                  <a:lnTo>
                    <a:pt x="708" y="1652"/>
                  </a:lnTo>
                  <a:lnTo>
                    <a:pt x="713" y="1643"/>
                  </a:lnTo>
                  <a:lnTo>
                    <a:pt x="713" y="1643"/>
                  </a:lnTo>
                  <a:lnTo>
                    <a:pt x="715" y="1645"/>
                  </a:lnTo>
                  <a:lnTo>
                    <a:pt x="717" y="1647"/>
                  </a:lnTo>
                  <a:lnTo>
                    <a:pt x="719" y="1650"/>
                  </a:lnTo>
                  <a:lnTo>
                    <a:pt x="724" y="1656"/>
                  </a:lnTo>
                  <a:lnTo>
                    <a:pt x="729" y="1657"/>
                  </a:lnTo>
                  <a:lnTo>
                    <a:pt x="738" y="1659"/>
                  </a:lnTo>
                  <a:lnTo>
                    <a:pt x="746" y="1657"/>
                  </a:lnTo>
                  <a:lnTo>
                    <a:pt x="757" y="1654"/>
                  </a:lnTo>
                  <a:lnTo>
                    <a:pt x="769" y="1645"/>
                  </a:lnTo>
                  <a:lnTo>
                    <a:pt x="784" y="1633"/>
                  </a:lnTo>
                  <a:lnTo>
                    <a:pt x="784" y="1633"/>
                  </a:lnTo>
                  <a:lnTo>
                    <a:pt x="789" y="1626"/>
                  </a:lnTo>
                  <a:lnTo>
                    <a:pt x="796" y="1619"/>
                  </a:lnTo>
                  <a:lnTo>
                    <a:pt x="802" y="1611"/>
                  </a:lnTo>
                  <a:lnTo>
                    <a:pt x="807" y="1602"/>
                  </a:lnTo>
                  <a:lnTo>
                    <a:pt x="812" y="1593"/>
                  </a:lnTo>
                  <a:lnTo>
                    <a:pt x="817" y="1583"/>
                  </a:lnTo>
                  <a:lnTo>
                    <a:pt x="822" y="1573"/>
                  </a:lnTo>
                  <a:lnTo>
                    <a:pt x="826" y="1562"/>
                  </a:lnTo>
                  <a:lnTo>
                    <a:pt x="831" y="1552"/>
                  </a:lnTo>
                  <a:lnTo>
                    <a:pt x="836" y="1541"/>
                  </a:lnTo>
                  <a:lnTo>
                    <a:pt x="836" y="1541"/>
                  </a:lnTo>
                  <a:lnTo>
                    <a:pt x="838" y="1543"/>
                  </a:lnTo>
                  <a:lnTo>
                    <a:pt x="843" y="1545"/>
                  </a:lnTo>
                  <a:lnTo>
                    <a:pt x="852" y="1547"/>
                  </a:lnTo>
                  <a:lnTo>
                    <a:pt x="864" y="1548"/>
                  </a:lnTo>
                  <a:lnTo>
                    <a:pt x="879" y="1547"/>
                  </a:lnTo>
                  <a:lnTo>
                    <a:pt x="897" y="1541"/>
                  </a:lnTo>
                  <a:lnTo>
                    <a:pt x="917" y="1531"/>
                  </a:lnTo>
                  <a:lnTo>
                    <a:pt x="942" y="1514"/>
                  </a:lnTo>
                  <a:lnTo>
                    <a:pt x="967" y="1490"/>
                  </a:lnTo>
                  <a:lnTo>
                    <a:pt x="997" y="1457"/>
                  </a:lnTo>
                  <a:lnTo>
                    <a:pt x="997" y="1457"/>
                  </a:lnTo>
                  <a:lnTo>
                    <a:pt x="1004" y="1446"/>
                  </a:lnTo>
                  <a:lnTo>
                    <a:pt x="1011" y="1438"/>
                  </a:lnTo>
                  <a:lnTo>
                    <a:pt x="1014" y="1431"/>
                  </a:lnTo>
                  <a:lnTo>
                    <a:pt x="1016" y="1424"/>
                  </a:lnTo>
                  <a:lnTo>
                    <a:pt x="1018" y="1417"/>
                  </a:lnTo>
                  <a:lnTo>
                    <a:pt x="1019" y="1410"/>
                  </a:lnTo>
                  <a:lnTo>
                    <a:pt x="1021" y="1402"/>
                  </a:lnTo>
                  <a:lnTo>
                    <a:pt x="1021" y="1389"/>
                  </a:lnTo>
                  <a:lnTo>
                    <a:pt x="1023" y="1376"/>
                  </a:lnTo>
                  <a:lnTo>
                    <a:pt x="1024" y="1357"/>
                  </a:lnTo>
                  <a:lnTo>
                    <a:pt x="1024" y="1357"/>
                  </a:lnTo>
                  <a:lnTo>
                    <a:pt x="1028" y="1338"/>
                  </a:lnTo>
                  <a:lnTo>
                    <a:pt x="1030" y="1319"/>
                  </a:lnTo>
                  <a:lnTo>
                    <a:pt x="1033" y="1300"/>
                  </a:lnTo>
                  <a:lnTo>
                    <a:pt x="1037" y="1281"/>
                  </a:lnTo>
                  <a:lnTo>
                    <a:pt x="1038" y="1262"/>
                  </a:lnTo>
                  <a:lnTo>
                    <a:pt x="1040" y="1243"/>
                  </a:lnTo>
                  <a:lnTo>
                    <a:pt x="1042" y="1224"/>
                  </a:lnTo>
                  <a:lnTo>
                    <a:pt x="1040" y="1205"/>
                  </a:lnTo>
                  <a:lnTo>
                    <a:pt x="1038" y="1187"/>
                  </a:lnTo>
                  <a:lnTo>
                    <a:pt x="1035" y="1170"/>
                  </a:lnTo>
                  <a:lnTo>
                    <a:pt x="1035" y="1170"/>
                  </a:lnTo>
                  <a:lnTo>
                    <a:pt x="1033" y="1156"/>
                  </a:lnTo>
                  <a:lnTo>
                    <a:pt x="1031" y="1139"/>
                  </a:lnTo>
                  <a:lnTo>
                    <a:pt x="1031" y="1120"/>
                  </a:lnTo>
                  <a:lnTo>
                    <a:pt x="1031" y="1099"/>
                  </a:lnTo>
                  <a:lnTo>
                    <a:pt x="1030" y="1077"/>
                  </a:lnTo>
                  <a:lnTo>
                    <a:pt x="1030" y="1054"/>
                  </a:lnTo>
                  <a:lnTo>
                    <a:pt x="1026" y="1030"/>
                  </a:lnTo>
                  <a:lnTo>
                    <a:pt x="1023" y="1006"/>
                  </a:lnTo>
                  <a:lnTo>
                    <a:pt x="1016" y="983"/>
                  </a:lnTo>
                  <a:lnTo>
                    <a:pt x="1007" y="963"/>
                  </a:lnTo>
                  <a:lnTo>
                    <a:pt x="1007" y="963"/>
                  </a:lnTo>
                  <a:lnTo>
                    <a:pt x="1002" y="952"/>
                  </a:lnTo>
                  <a:lnTo>
                    <a:pt x="997" y="940"/>
                  </a:lnTo>
                  <a:lnTo>
                    <a:pt x="990" y="928"/>
                  </a:lnTo>
                  <a:lnTo>
                    <a:pt x="983" y="916"/>
                  </a:lnTo>
                  <a:lnTo>
                    <a:pt x="976" y="902"/>
                  </a:lnTo>
                  <a:lnTo>
                    <a:pt x="967" y="888"/>
                  </a:lnTo>
                  <a:lnTo>
                    <a:pt x="957" y="873"/>
                  </a:lnTo>
                  <a:lnTo>
                    <a:pt x="947" y="856"/>
                  </a:lnTo>
                  <a:lnTo>
                    <a:pt x="935" y="838"/>
                  </a:lnTo>
                  <a:lnTo>
                    <a:pt x="919" y="818"/>
                  </a:lnTo>
                  <a:lnTo>
                    <a:pt x="919" y="818"/>
                  </a:lnTo>
                  <a:lnTo>
                    <a:pt x="905" y="799"/>
                  </a:lnTo>
                  <a:lnTo>
                    <a:pt x="891" y="780"/>
                  </a:lnTo>
                  <a:lnTo>
                    <a:pt x="879" y="761"/>
                  </a:lnTo>
                  <a:lnTo>
                    <a:pt x="869" y="742"/>
                  </a:lnTo>
                  <a:lnTo>
                    <a:pt x="859" y="724"/>
                  </a:lnTo>
                  <a:lnTo>
                    <a:pt x="850" y="709"/>
                  </a:lnTo>
                  <a:lnTo>
                    <a:pt x="841" y="695"/>
                  </a:lnTo>
                  <a:lnTo>
                    <a:pt x="834" y="681"/>
                  </a:lnTo>
                  <a:lnTo>
                    <a:pt x="826" y="671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15" y="655"/>
                  </a:lnTo>
                  <a:lnTo>
                    <a:pt x="810" y="647"/>
                  </a:lnTo>
                  <a:lnTo>
                    <a:pt x="803" y="636"/>
                  </a:lnTo>
                  <a:lnTo>
                    <a:pt x="796" y="626"/>
                  </a:lnTo>
                  <a:lnTo>
                    <a:pt x="789" y="614"/>
                  </a:lnTo>
                  <a:lnTo>
                    <a:pt x="781" y="602"/>
                  </a:lnTo>
                  <a:lnTo>
                    <a:pt x="776" y="590"/>
                  </a:lnTo>
                  <a:lnTo>
                    <a:pt x="769" y="577"/>
                  </a:lnTo>
                  <a:lnTo>
                    <a:pt x="764" y="565"/>
                  </a:lnTo>
                  <a:lnTo>
                    <a:pt x="760" y="555"/>
                  </a:lnTo>
                  <a:lnTo>
                    <a:pt x="760" y="555"/>
                  </a:lnTo>
                  <a:lnTo>
                    <a:pt x="758" y="545"/>
                  </a:lnTo>
                  <a:lnTo>
                    <a:pt x="758" y="533"/>
                  </a:lnTo>
                  <a:lnTo>
                    <a:pt x="757" y="520"/>
                  </a:lnTo>
                  <a:lnTo>
                    <a:pt x="757" y="508"/>
                  </a:lnTo>
                  <a:lnTo>
                    <a:pt x="757" y="496"/>
                  </a:lnTo>
                  <a:lnTo>
                    <a:pt x="755" y="482"/>
                  </a:lnTo>
                  <a:lnTo>
                    <a:pt x="753" y="470"/>
                  </a:lnTo>
                  <a:lnTo>
                    <a:pt x="751" y="458"/>
                  </a:lnTo>
                  <a:lnTo>
                    <a:pt x="748" y="44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36" y="420"/>
                  </a:lnTo>
                  <a:lnTo>
                    <a:pt x="731" y="410"/>
                  </a:lnTo>
                  <a:lnTo>
                    <a:pt x="726" y="401"/>
                  </a:lnTo>
                  <a:lnTo>
                    <a:pt x="720" y="393"/>
                  </a:lnTo>
                  <a:lnTo>
                    <a:pt x="719" y="387"/>
                  </a:lnTo>
                  <a:lnTo>
                    <a:pt x="715" y="381"/>
                  </a:lnTo>
                  <a:lnTo>
                    <a:pt x="713" y="375"/>
                  </a:lnTo>
                  <a:lnTo>
                    <a:pt x="713" y="368"/>
                  </a:lnTo>
                  <a:lnTo>
                    <a:pt x="713" y="361"/>
                  </a:lnTo>
                  <a:lnTo>
                    <a:pt x="713" y="353"/>
                  </a:lnTo>
                  <a:lnTo>
                    <a:pt x="713" y="353"/>
                  </a:lnTo>
                  <a:lnTo>
                    <a:pt x="713" y="332"/>
                  </a:lnTo>
                  <a:lnTo>
                    <a:pt x="715" y="313"/>
                  </a:lnTo>
                  <a:lnTo>
                    <a:pt x="715" y="298"/>
                  </a:lnTo>
                  <a:lnTo>
                    <a:pt x="715" y="285"/>
                  </a:lnTo>
                  <a:lnTo>
                    <a:pt x="715" y="275"/>
                  </a:lnTo>
                  <a:lnTo>
                    <a:pt x="715" y="266"/>
                  </a:lnTo>
                  <a:lnTo>
                    <a:pt x="715" y="261"/>
                  </a:lnTo>
                  <a:lnTo>
                    <a:pt x="715" y="258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17" y="251"/>
                  </a:lnTo>
                  <a:lnTo>
                    <a:pt x="720" y="241"/>
                  </a:lnTo>
                  <a:lnTo>
                    <a:pt x="724" y="227"/>
                  </a:lnTo>
                  <a:lnTo>
                    <a:pt x="727" y="208"/>
                  </a:lnTo>
                  <a:lnTo>
                    <a:pt x="729" y="187"/>
                  </a:lnTo>
                  <a:lnTo>
                    <a:pt x="731" y="165"/>
                  </a:lnTo>
                  <a:lnTo>
                    <a:pt x="729" y="142"/>
                  </a:lnTo>
                  <a:lnTo>
                    <a:pt x="724" y="123"/>
                  </a:lnTo>
                  <a:lnTo>
                    <a:pt x="715" y="104"/>
                  </a:lnTo>
                  <a:lnTo>
                    <a:pt x="701" y="92"/>
                  </a:lnTo>
                  <a:lnTo>
                    <a:pt x="701" y="9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0" name="Freeform 140">
              <a:extLst>
                <a:ext uri="{FF2B5EF4-FFF2-40B4-BE49-F238E27FC236}">
                  <a16:creationId xmlns:a16="http://schemas.microsoft.com/office/drawing/2014/main" id="{890407E8-0B05-CB5C-7C2E-E6016CAD7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139"/>
              <a:ext cx="2007" cy="559"/>
            </a:xfrm>
            <a:custGeom>
              <a:avLst/>
              <a:gdLst>
                <a:gd name="T0" fmla="*/ 4013 w 4013"/>
                <a:gd name="T1" fmla="*/ 525 h 1120"/>
                <a:gd name="T2" fmla="*/ 3981 w 4013"/>
                <a:gd name="T3" fmla="*/ 460 h 1120"/>
                <a:gd name="T4" fmla="*/ 3868 w 4013"/>
                <a:gd name="T5" fmla="*/ 415 h 1120"/>
                <a:gd name="T6" fmla="*/ 3742 w 4013"/>
                <a:gd name="T7" fmla="*/ 408 h 1120"/>
                <a:gd name="T8" fmla="*/ 3547 w 4013"/>
                <a:gd name="T9" fmla="*/ 429 h 1120"/>
                <a:gd name="T10" fmla="*/ 3395 w 4013"/>
                <a:gd name="T11" fmla="*/ 448 h 1120"/>
                <a:gd name="T12" fmla="*/ 3258 w 4013"/>
                <a:gd name="T13" fmla="*/ 434 h 1120"/>
                <a:gd name="T14" fmla="*/ 3156 w 4013"/>
                <a:gd name="T15" fmla="*/ 397 h 1120"/>
                <a:gd name="T16" fmla="*/ 2925 w 4013"/>
                <a:gd name="T17" fmla="*/ 373 h 1120"/>
                <a:gd name="T18" fmla="*/ 2681 w 4013"/>
                <a:gd name="T19" fmla="*/ 380 h 1120"/>
                <a:gd name="T20" fmla="*/ 2540 w 4013"/>
                <a:gd name="T21" fmla="*/ 399 h 1120"/>
                <a:gd name="T22" fmla="*/ 2410 w 4013"/>
                <a:gd name="T23" fmla="*/ 387 h 1120"/>
                <a:gd name="T24" fmla="*/ 2004 w 4013"/>
                <a:gd name="T25" fmla="*/ 318 h 1120"/>
                <a:gd name="T26" fmla="*/ 1591 w 4013"/>
                <a:gd name="T27" fmla="*/ 239 h 1120"/>
                <a:gd name="T28" fmla="*/ 1454 w 4013"/>
                <a:gd name="T29" fmla="*/ 213 h 1120"/>
                <a:gd name="T30" fmla="*/ 1442 w 4013"/>
                <a:gd name="T31" fmla="*/ 204 h 1120"/>
                <a:gd name="T32" fmla="*/ 1461 w 4013"/>
                <a:gd name="T33" fmla="*/ 192 h 1120"/>
                <a:gd name="T34" fmla="*/ 1486 w 4013"/>
                <a:gd name="T35" fmla="*/ 173 h 1120"/>
                <a:gd name="T36" fmla="*/ 1494 w 4013"/>
                <a:gd name="T37" fmla="*/ 157 h 1120"/>
                <a:gd name="T38" fmla="*/ 1487 w 4013"/>
                <a:gd name="T39" fmla="*/ 131 h 1120"/>
                <a:gd name="T40" fmla="*/ 1473 w 4013"/>
                <a:gd name="T41" fmla="*/ 112 h 1120"/>
                <a:gd name="T42" fmla="*/ 1465 w 4013"/>
                <a:gd name="T43" fmla="*/ 104 h 1120"/>
                <a:gd name="T44" fmla="*/ 1458 w 4013"/>
                <a:gd name="T45" fmla="*/ 83 h 1120"/>
                <a:gd name="T46" fmla="*/ 1387 w 4013"/>
                <a:gd name="T47" fmla="*/ 19 h 1120"/>
                <a:gd name="T48" fmla="*/ 1175 w 4013"/>
                <a:gd name="T49" fmla="*/ 9 h 1120"/>
                <a:gd name="T50" fmla="*/ 917 w 4013"/>
                <a:gd name="T51" fmla="*/ 81 h 1120"/>
                <a:gd name="T52" fmla="*/ 770 w 4013"/>
                <a:gd name="T53" fmla="*/ 126 h 1120"/>
                <a:gd name="T54" fmla="*/ 670 w 4013"/>
                <a:gd name="T55" fmla="*/ 140 h 1120"/>
                <a:gd name="T56" fmla="*/ 597 w 4013"/>
                <a:gd name="T57" fmla="*/ 142 h 1120"/>
                <a:gd name="T58" fmla="*/ 554 w 4013"/>
                <a:gd name="T59" fmla="*/ 145 h 1120"/>
                <a:gd name="T60" fmla="*/ 495 w 4013"/>
                <a:gd name="T61" fmla="*/ 147 h 1120"/>
                <a:gd name="T62" fmla="*/ 452 w 4013"/>
                <a:gd name="T63" fmla="*/ 149 h 1120"/>
                <a:gd name="T64" fmla="*/ 437 w 4013"/>
                <a:gd name="T65" fmla="*/ 149 h 1120"/>
                <a:gd name="T66" fmla="*/ 411 w 4013"/>
                <a:gd name="T67" fmla="*/ 159 h 1120"/>
                <a:gd name="T68" fmla="*/ 305 w 4013"/>
                <a:gd name="T69" fmla="*/ 214 h 1120"/>
                <a:gd name="T70" fmla="*/ 181 w 4013"/>
                <a:gd name="T71" fmla="*/ 318 h 1120"/>
                <a:gd name="T72" fmla="*/ 121 w 4013"/>
                <a:gd name="T73" fmla="*/ 413 h 1120"/>
                <a:gd name="T74" fmla="*/ 93 w 4013"/>
                <a:gd name="T75" fmla="*/ 484 h 1120"/>
                <a:gd name="T76" fmla="*/ 67 w 4013"/>
                <a:gd name="T77" fmla="*/ 553 h 1120"/>
                <a:gd name="T78" fmla="*/ 48 w 4013"/>
                <a:gd name="T79" fmla="*/ 620 h 1120"/>
                <a:gd name="T80" fmla="*/ 34 w 4013"/>
                <a:gd name="T81" fmla="*/ 683 h 1120"/>
                <a:gd name="T82" fmla="*/ 22 w 4013"/>
                <a:gd name="T83" fmla="*/ 790 h 1120"/>
                <a:gd name="T84" fmla="*/ 20 w 4013"/>
                <a:gd name="T85" fmla="*/ 862 h 1120"/>
                <a:gd name="T86" fmla="*/ 20 w 4013"/>
                <a:gd name="T87" fmla="*/ 888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13" h="1120">
                  <a:moveTo>
                    <a:pt x="4000" y="568"/>
                  </a:moveTo>
                  <a:lnTo>
                    <a:pt x="4010" y="548"/>
                  </a:lnTo>
                  <a:lnTo>
                    <a:pt x="4013" y="525"/>
                  </a:lnTo>
                  <a:lnTo>
                    <a:pt x="4010" y="503"/>
                  </a:lnTo>
                  <a:lnTo>
                    <a:pt x="4000" y="480"/>
                  </a:lnTo>
                  <a:lnTo>
                    <a:pt x="3981" y="460"/>
                  </a:lnTo>
                  <a:lnTo>
                    <a:pt x="3953" y="441"/>
                  </a:lnTo>
                  <a:lnTo>
                    <a:pt x="3917" y="425"/>
                  </a:lnTo>
                  <a:lnTo>
                    <a:pt x="3868" y="415"/>
                  </a:lnTo>
                  <a:lnTo>
                    <a:pt x="3811" y="408"/>
                  </a:lnTo>
                  <a:lnTo>
                    <a:pt x="3742" y="408"/>
                  </a:lnTo>
                  <a:lnTo>
                    <a:pt x="3742" y="408"/>
                  </a:lnTo>
                  <a:lnTo>
                    <a:pt x="3671" y="413"/>
                  </a:lnTo>
                  <a:lnTo>
                    <a:pt x="3606" y="420"/>
                  </a:lnTo>
                  <a:lnTo>
                    <a:pt x="3547" y="429"/>
                  </a:lnTo>
                  <a:lnTo>
                    <a:pt x="3493" y="435"/>
                  </a:lnTo>
                  <a:lnTo>
                    <a:pt x="3443" y="442"/>
                  </a:lnTo>
                  <a:lnTo>
                    <a:pt x="3395" y="448"/>
                  </a:lnTo>
                  <a:lnTo>
                    <a:pt x="3350" y="448"/>
                  </a:lnTo>
                  <a:lnTo>
                    <a:pt x="3303" y="442"/>
                  </a:lnTo>
                  <a:lnTo>
                    <a:pt x="3258" y="434"/>
                  </a:lnTo>
                  <a:lnTo>
                    <a:pt x="3212" y="416"/>
                  </a:lnTo>
                  <a:lnTo>
                    <a:pt x="3212" y="416"/>
                  </a:lnTo>
                  <a:lnTo>
                    <a:pt x="3156" y="397"/>
                  </a:lnTo>
                  <a:lnTo>
                    <a:pt x="3087" y="385"/>
                  </a:lnTo>
                  <a:lnTo>
                    <a:pt x="3008" y="377"/>
                  </a:lnTo>
                  <a:lnTo>
                    <a:pt x="2925" y="373"/>
                  </a:lnTo>
                  <a:lnTo>
                    <a:pt x="2838" y="373"/>
                  </a:lnTo>
                  <a:lnTo>
                    <a:pt x="2757" y="377"/>
                  </a:lnTo>
                  <a:lnTo>
                    <a:pt x="2681" y="380"/>
                  </a:lnTo>
                  <a:lnTo>
                    <a:pt x="2617" y="387"/>
                  </a:lnTo>
                  <a:lnTo>
                    <a:pt x="2569" y="392"/>
                  </a:lnTo>
                  <a:lnTo>
                    <a:pt x="2540" y="399"/>
                  </a:lnTo>
                  <a:lnTo>
                    <a:pt x="2540" y="399"/>
                  </a:lnTo>
                  <a:lnTo>
                    <a:pt x="2496" y="399"/>
                  </a:lnTo>
                  <a:lnTo>
                    <a:pt x="2410" y="387"/>
                  </a:lnTo>
                  <a:lnTo>
                    <a:pt x="2292" y="370"/>
                  </a:lnTo>
                  <a:lnTo>
                    <a:pt x="2154" y="346"/>
                  </a:lnTo>
                  <a:lnTo>
                    <a:pt x="2004" y="318"/>
                  </a:lnTo>
                  <a:lnTo>
                    <a:pt x="1852" y="289"/>
                  </a:lnTo>
                  <a:lnTo>
                    <a:pt x="1712" y="263"/>
                  </a:lnTo>
                  <a:lnTo>
                    <a:pt x="1591" y="239"/>
                  </a:lnTo>
                  <a:lnTo>
                    <a:pt x="1503" y="221"/>
                  </a:lnTo>
                  <a:lnTo>
                    <a:pt x="1454" y="213"/>
                  </a:lnTo>
                  <a:lnTo>
                    <a:pt x="1454" y="213"/>
                  </a:lnTo>
                  <a:lnTo>
                    <a:pt x="1446" y="211"/>
                  </a:lnTo>
                  <a:lnTo>
                    <a:pt x="1442" y="207"/>
                  </a:lnTo>
                  <a:lnTo>
                    <a:pt x="1442" y="204"/>
                  </a:lnTo>
                  <a:lnTo>
                    <a:pt x="1448" y="201"/>
                  </a:lnTo>
                  <a:lnTo>
                    <a:pt x="1453" y="197"/>
                  </a:lnTo>
                  <a:lnTo>
                    <a:pt x="1461" y="192"/>
                  </a:lnTo>
                  <a:lnTo>
                    <a:pt x="1470" y="185"/>
                  </a:lnTo>
                  <a:lnTo>
                    <a:pt x="1479" y="180"/>
                  </a:lnTo>
                  <a:lnTo>
                    <a:pt x="1486" y="173"/>
                  </a:lnTo>
                  <a:lnTo>
                    <a:pt x="1491" y="164"/>
                  </a:lnTo>
                  <a:lnTo>
                    <a:pt x="1491" y="164"/>
                  </a:lnTo>
                  <a:lnTo>
                    <a:pt x="1494" y="157"/>
                  </a:lnTo>
                  <a:lnTo>
                    <a:pt x="1494" y="149"/>
                  </a:lnTo>
                  <a:lnTo>
                    <a:pt x="1491" y="140"/>
                  </a:lnTo>
                  <a:lnTo>
                    <a:pt x="1487" y="131"/>
                  </a:lnTo>
                  <a:lnTo>
                    <a:pt x="1482" y="124"/>
                  </a:lnTo>
                  <a:lnTo>
                    <a:pt x="1479" y="118"/>
                  </a:lnTo>
                  <a:lnTo>
                    <a:pt x="1473" y="112"/>
                  </a:lnTo>
                  <a:lnTo>
                    <a:pt x="1468" y="107"/>
                  </a:lnTo>
                  <a:lnTo>
                    <a:pt x="1467" y="104"/>
                  </a:lnTo>
                  <a:lnTo>
                    <a:pt x="1465" y="104"/>
                  </a:lnTo>
                  <a:lnTo>
                    <a:pt x="1465" y="104"/>
                  </a:lnTo>
                  <a:lnTo>
                    <a:pt x="1465" y="97"/>
                  </a:lnTo>
                  <a:lnTo>
                    <a:pt x="1458" y="83"/>
                  </a:lnTo>
                  <a:lnTo>
                    <a:pt x="1446" y="62"/>
                  </a:lnTo>
                  <a:lnTo>
                    <a:pt x="1423" y="40"/>
                  </a:lnTo>
                  <a:lnTo>
                    <a:pt x="1387" y="19"/>
                  </a:lnTo>
                  <a:lnTo>
                    <a:pt x="1335" y="5"/>
                  </a:lnTo>
                  <a:lnTo>
                    <a:pt x="1266" y="0"/>
                  </a:lnTo>
                  <a:lnTo>
                    <a:pt x="1175" y="9"/>
                  </a:lnTo>
                  <a:lnTo>
                    <a:pt x="1060" y="35"/>
                  </a:lnTo>
                  <a:lnTo>
                    <a:pt x="917" y="81"/>
                  </a:lnTo>
                  <a:lnTo>
                    <a:pt x="917" y="81"/>
                  </a:lnTo>
                  <a:lnTo>
                    <a:pt x="862" y="100"/>
                  </a:lnTo>
                  <a:lnTo>
                    <a:pt x="813" y="116"/>
                  </a:lnTo>
                  <a:lnTo>
                    <a:pt x="770" y="126"/>
                  </a:lnTo>
                  <a:lnTo>
                    <a:pt x="732" y="133"/>
                  </a:lnTo>
                  <a:lnTo>
                    <a:pt x="699" y="138"/>
                  </a:lnTo>
                  <a:lnTo>
                    <a:pt x="670" y="140"/>
                  </a:lnTo>
                  <a:lnTo>
                    <a:pt x="644" y="142"/>
                  </a:lnTo>
                  <a:lnTo>
                    <a:pt x="620" y="142"/>
                  </a:lnTo>
                  <a:lnTo>
                    <a:pt x="597" y="142"/>
                  </a:lnTo>
                  <a:lnTo>
                    <a:pt x="577" y="143"/>
                  </a:lnTo>
                  <a:lnTo>
                    <a:pt x="577" y="143"/>
                  </a:lnTo>
                  <a:lnTo>
                    <a:pt x="554" y="145"/>
                  </a:lnTo>
                  <a:lnTo>
                    <a:pt x="533" y="145"/>
                  </a:lnTo>
                  <a:lnTo>
                    <a:pt x="513" y="147"/>
                  </a:lnTo>
                  <a:lnTo>
                    <a:pt x="495" y="147"/>
                  </a:lnTo>
                  <a:lnTo>
                    <a:pt x="478" y="149"/>
                  </a:lnTo>
                  <a:lnTo>
                    <a:pt x="464" y="149"/>
                  </a:lnTo>
                  <a:lnTo>
                    <a:pt x="452" y="149"/>
                  </a:lnTo>
                  <a:lnTo>
                    <a:pt x="444" y="149"/>
                  </a:lnTo>
                  <a:lnTo>
                    <a:pt x="438" y="149"/>
                  </a:lnTo>
                  <a:lnTo>
                    <a:pt x="437" y="149"/>
                  </a:lnTo>
                  <a:lnTo>
                    <a:pt x="437" y="149"/>
                  </a:lnTo>
                  <a:lnTo>
                    <a:pt x="430" y="152"/>
                  </a:lnTo>
                  <a:lnTo>
                    <a:pt x="411" y="159"/>
                  </a:lnTo>
                  <a:lnTo>
                    <a:pt x="381" y="173"/>
                  </a:lnTo>
                  <a:lnTo>
                    <a:pt x="345" y="192"/>
                  </a:lnTo>
                  <a:lnTo>
                    <a:pt x="305" y="214"/>
                  </a:lnTo>
                  <a:lnTo>
                    <a:pt x="262" y="244"/>
                  </a:lnTo>
                  <a:lnTo>
                    <a:pt x="221" y="278"/>
                  </a:lnTo>
                  <a:lnTo>
                    <a:pt x="181" y="318"/>
                  </a:lnTo>
                  <a:lnTo>
                    <a:pt x="146" y="363"/>
                  </a:lnTo>
                  <a:lnTo>
                    <a:pt x="121" y="413"/>
                  </a:lnTo>
                  <a:lnTo>
                    <a:pt x="121" y="413"/>
                  </a:lnTo>
                  <a:lnTo>
                    <a:pt x="112" y="435"/>
                  </a:lnTo>
                  <a:lnTo>
                    <a:pt x="103" y="460"/>
                  </a:lnTo>
                  <a:lnTo>
                    <a:pt x="93" y="484"/>
                  </a:lnTo>
                  <a:lnTo>
                    <a:pt x="84" y="506"/>
                  </a:lnTo>
                  <a:lnTo>
                    <a:pt x="76" y="529"/>
                  </a:lnTo>
                  <a:lnTo>
                    <a:pt x="67" y="553"/>
                  </a:lnTo>
                  <a:lnTo>
                    <a:pt x="60" y="575"/>
                  </a:lnTo>
                  <a:lnTo>
                    <a:pt x="53" y="598"/>
                  </a:lnTo>
                  <a:lnTo>
                    <a:pt x="48" y="620"/>
                  </a:lnTo>
                  <a:lnTo>
                    <a:pt x="43" y="641"/>
                  </a:lnTo>
                  <a:lnTo>
                    <a:pt x="43" y="641"/>
                  </a:lnTo>
                  <a:lnTo>
                    <a:pt x="34" y="683"/>
                  </a:lnTo>
                  <a:lnTo>
                    <a:pt x="29" y="721"/>
                  </a:lnTo>
                  <a:lnTo>
                    <a:pt x="25" y="757"/>
                  </a:lnTo>
                  <a:lnTo>
                    <a:pt x="22" y="790"/>
                  </a:lnTo>
                  <a:lnTo>
                    <a:pt x="20" y="817"/>
                  </a:lnTo>
                  <a:lnTo>
                    <a:pt x="20" y="841"/>
                  </a:lnTo>
                  <a:lnTo>
                    <a:pt x="20" y="862"/>
                  </a:lnTo>
                  <a:lnTo>
                    <a:pt x="20" y="876"/>
                  </a:lnTo>
                  <a:lnTo>
                    <a:pt x="20" y="886"/>
                  </a:lnTo>
                  <a:lnTo>
                    <a:pt x="20" y="888"/>
                  </a:lnTo>
                  <a:lnTo>
                    <a:pt x="0" y="112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1" name="Freeform 141">
              <a:extLst>
                <a:ext uri="{FF2B5EF4-FFF2-40B4-BE49-F238E27FC236}">
                  <a16:creationId xmlns:a16="http://schemas.microsoft.com/office/drawing/2014/main" id="{B8093E48-367F-6FD3-78EB-4DB5719D6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363"/>
              <a:ext cx="1147" cy="62"/>
            </a:xfrm>
            <a:custGeom>
              <a:avLst/>
              <a:gdLst>
                <a:gd name="T0" fmla="*/ 0 w 2295"/>
                <a:gd name="T1" fmla="*/ 90 h 125"/>
                <a:gd name="T2" fmla="*/ 7 w 2295"/>
                <a:gd name="T3" fmla="*/ 88 h 125"/>
                <a:gd name="T4" fmla="*/ 24 w 2295"/>
                <a:gd name="T5" fmla="*/ 83 h 125"/>
                <a:gd name="T6" fmla="*/ 52 w 2295"/>
                <a:gd name="T7" fmla="*/ 76 h 125"/>
                <a:gd name="T8" fmla="*/ 85 w 2295"/>
                <a:gd name="T9" fmla="*/ 68 h 125"/>
                <a:gd name="T10" fmla="*/ 121 w 2295"/>
                <a:gd name="T11" fmla="*/ 59 h 125"/>
                <a:gd name="T12" fmla="*/ 159 w 2295"/>
                <a:gd name="T13" fmla="*/ 50 h 125"/>
                <a:gd name="T14" fmla="*/ 197 w 2295"/>
                <a:gd name="T15" fmla="*/ 42 h 125"/>
                <a:gd name="T16" fmla="*/ 230 w 2295"/>
                <a:gd name="T17" fmla="*/ 35 h 125"/>
                <a:gd name="T18" fmla="*/ 258 w 2295"/>
                <a:gd name="T19" fmla="*/ 30 h 125"/>
                <a:gd name="T20" fmla="*/ 277 w 2295"/>
                <a:gd name="T21" fmla="*/ 28 h 125"/>
                <a:gd name="T22" fmla="*/ 277 w 2295"/>
                <a:gd name="T23" fmla="*/ 28 h 125"/>
                <a:gd name="T24" fmla="*/ 289 w 2295"/>
                <a:gd name="T25" fmla="*/ 28 h 125"/>
                <a:gd name="T26" fmla="*/ 297 w 2295"/>
                <a:gd name="T27" fmla="*/ 28 h 125"/>
                <a:gd name="T28" fmla="*/ 304 w 2295"/>
                <a:gd name="T29" fmla="*/ 30 h 125"/>
                <a:gd name="T30" fmla="*/ 308 w 2295"/>
                <a:gd name="T31" fmla="*/ 31 h 125"/>
                <a:gd name="T32" fmla="*/ 309 w 2295"/>
                <a:gd name="T33" fmla="*/ 35 h 125"/>
                <a:gd name="T34" fmla="*/ 311 w 2295"/>
                <a:gd name="T35" fmla="*/ 37 h 125"/>
                <a:gd name="T36" fmla="*/ 309 w 2295"/>
                <a:gd name="T37" fmla="*/ 38 h 125"/>
                <a:gd name="T38" fmla="*/ 309 w 2295"/>
                <a:gd name="T39" fmla="*/ 40 h 125"/>
                <a:gd name="T40" fmla="*/ 309 w 2295"/>
                <a:gd name="T41" fmla="*/ 42 h 125"/>
                <a:gd name="T42" fmla="*/ 308 w 2295"/>
                <a:gd name="T43" fmla="*/ 42 h 125"/>
                <a:gd name="T44" fmla="*/ 308 w 2295"/>
                <a:gd name="T45" fmla="*/ 42 h 125"/>
                <a:gd name="T46" fmla="*/ 339 w 2295"/>
                <a:gd name="T47" fmla="*/ 38 h 125"/>
                <a:gd name="T48" fmla="*/ 424 w 2295"/>
                <a:gd name="T49" fmla="*/ 30 h 125"/>
                <a:gd name="T50" fmla="*/ 558 w 2295"/>
                <a:gd name="T51" fmla="*/ 18 h 125"/>
                <a:gd name="T52" fmla="*/ 735 w 2295"/>
                <a:gd name="T53" fmla="*/ 7 h 125"/>
                <a:gd name="T54" fmla="*/ 947 w 2295"/>
                <a:gd name="T55" fmla="*/ 0 h 125"/>
                <a:gd name="T56" fmla="*/ 1187 w 2295"/>
                <a:gd name="T57" fmla="*/ 0 h 125"/>
                <a:gd name="T58" fmla="*/ 1448 w 2295"/>
                <a:gd name="T59" fmla="*/ 9 h 125"/>
                <a:gd name="T60" fmla="*/ 1725 w 2295"/>
                <a:gd name="T61" fmla="*/ 31 h 125"/>
                <a:gd name="T62" fmla="*/ 2010 w 2295"/>
                <a:gd name="T63" fmla="*/ 69 h 125"/>
                <a:gd name="T64" fmla="*/ 2295 w 2295"/>
                <a:gd name="T6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95" h="125">
                  <a:moveTo>
                    <a:pt x="0" y="90"/>
                  </a:moveTo>
                  <a:lnTo>
                    <a:pt x="7" y="88"/>
                  </a:lnTo>
                  <a:lnTo>
                    <a:pt x="24" y="83"/>
                  </a:lnTo>
                  <a:lnTo>
                    <a:pt x="52" y="76"/>
                  </a:lnTo>
                  <a:lnTo>
                    <a:pt x="85" y="68"/>
                  </a:lnTo>
                  <a:lnTo>
                    <a:pt x="121" y="59"/>
                  </a:lnTo>
                  <a:lnTo>
                    <a:pt x="159" y="50"/>
                  </a:lnTo>
                  <a:lnTo>
                    <a:pt x="197" y="42"/>
                  </a:lnTo>
                  <a:lnTo>
                    <a:pt x="230" y="35"/>
                  </a:lnTo>
                  <a:lnTo>
                    <a:pt x="258" y="30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89" y="28"/>
                  </a:lnTo>
                  <a:lnTo>
                    <a:pt x="297" y="28"/>
                  </a:lnTo>
                  <a:lnTo>
                    <a:pt x="304" y="30"/>
                  </a:lnTo>
                  <a:lnTo>
                    <a:pt x="308" y="31"/>
                  </a:lnTo>
                  <a:lnTo>
                    <a:pt x="309" y="35"/>
                  </a:lnTo>
                  <a:lnTo>
                    <a:pt x="311" y="37"/>
                  </a:lnTo>
                  <a:lnTo>
                    <a:pt x="309" y="38"/>
                  </a:lnTo>
                  <a:lnTo>
                    <a:pt x="309" y="40"/>
                  </a:lnTo>
                  <a:lnTo>
                    <a:pt x="309" y="42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339" y="38"/>
                  </a:lnTo>
                  <a:lnTo>
                    <a:pt x="424" y="30"/>
                  </a:lnTo>
                  <a:lnTo>
                    <a:pt x="558" y="18"/>
                  </a:lnTo>
                  <a:lnTo>
                    <a:pt x="735" y="7"/>
                  </a:lnTo>
                  <a:lnTo>
                    <a:pt x="947" y="0"/>
                  </a:lnTo>
                  <a:lnTo>
                    <a:pt x="1187" y="0"/>
                  </a:lnTo>
                  <a:lnTo>
                    <a:pt x="1448" y="9"/>
                  </a:lnTo>
                  <a:lnTo>
                    <a:pt x="1725" y="31"/>
                  </a:lnTo>
                  <a:lnTo>
                    <a:pt x="2010" y="69"/>
                  </a:lnTo>
                  <a:lnTo>
                    <a:pt x="2295" y="12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2" name="Freeform 142">
              <a:extLst>
                <a:ext uri="{FF2B5EF4-FFF2-40B4-BE49-F238E27FC236}">
                  <a16:creationId xmlns:a16="http://schemas.microsoft.com/office/drawing/2014/main" id="{4AFF8DC5-8DC6-810B-7BD7-AF94B47A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81"/>
              <a:ext cx="20" cy="32"/>
            </a:xfrm>
            <a:custGeom>
              <a:avLst/>
              <a:gdLst>
                <a:gd name="T0" fmla="*/ 34 w 39"/>
                <a:gd name="T1" fmla="*/ 31 h 66"/>
                <a:gd name="T2" fmla="*/ 32 w 39"/>
                <a:gd name="T3" fmla="*/ 28 h 66"/>
                <a:gd name="T4" fmla="*/ 32 w 39"/>
                <a:gd name="T5" fmla="*/ 23 h 66"/>
                <a:gd name="T6" fmla="*/ 34 w 39"/>
                <a:gd name="T7" fmla="*/ 19 h 66"/>
                <a:gd name="T8" fmla="*/ 34 w 39"/>
                <a:gd name="T9" fmla="*/ 14 h 66"/>
                <a:gd name="T10" fmla="*/ 36 w 39"/>
                <a:gd name="T11" fmla="*/ 10 h 66"/>
                <a:gd name="T12" fmla="*/ 38 w 39"/>
                <a:gd name="T13" fmla="*/ 7 h 66"/>
                <a:gd name="T14" fmla="*/ 38 w 39"/>
                <a:gd name="T15" fmla="*/ 5 h 66"/>
                <a:gd name="T16" fmla="*/ 39 w 39"/>
                <a:gd name="T17" fmla="*/ 2 h 66"/>
                <a:gd name="T18" fmla="*/ 39 w 39"/>
                <a:gd name="T19" fmla="*/ 0 h 66"/>
                <a:gd name="T20" fmla="*/ 39 w 39"/>
                <a:gd name="T21" fmla="*/ 0 h 66"/>
                <a:gd name="T22" fmla="*/ 39 w 39"/>
                <a:gd name="T23" fmla="*/ 0 h 66"/>
                <a:gd name="T24" fmla="*/ 38 w 39"/>
                <a:gd name="T25" fmla="*/ 2 h 66"/>
                <a:gd name="T26" fmla="*/ 32 w 39"/>
                <a:gd name="T27" fmla="*/ 4 h 66"/>
                <a:gd name="T28" fmla="*/ 25 w 39"/>
                <a:gd name="T29" fmla="*/ 7 h 66"/>
                <a:gd name="T30" fmla="*/ 17 w 39"/>
                <a:gd name="T31" fmla="*/ 12 h 66"/>
                <a:gd name="T32" fmla="*/ 8 w 39"/>
                <a:gd name="T33" fmla="*/ 17 h 66"/>
                <a:gd name="T34" fmla="*/ 3 w 39"/>
                <a:gd name="T35" fmla="*/ 24 h 66"/>
                <a:gd name="T36" fmla="*/ 0 w 39"/>
                <a:gd name="T37" fmla="*/ 31 h 66"/>
                <a:gd name="T38" fmla="*/ 0 w 39"/>
                <a:gd name="T39" fmla="*/ 40 h 66"/>
                <a:gd name="T40" fmla="*/ 6 w 39"/>
                <a:gd name="T41" fmla="*/ 47 h 66"/>
                <a:gd name="T42" fmla="*/ 19 w 39"/>
                <a:gd name="T43" fmla="*/ 55 h 66"/>
                <a:gd name="T44" fmla="*/ 19 w 39"/>
                <a:gd name="T45" fmla="*/ 55 h 66"/>
                <a:gd name="T46" fmla="*/ 17 w 39"/>
                <a:gd name="T47" fmla="*/ 55 h 66"/>
                <a:gd name="T48" fmla="*/ 15 w 39"/>
                <a:gd name="T49" fmla="*/ 57 h 66"/>
                <a:gd name="T50" fmla="*/ 19 w 39"/>
                <a:gd name="T51" fmla="*/ 59 h 66"/>
                <a:gd name="T52" fmla="*/ 22 w 39"/>
                <a:gd name="T53" fmla="*/ 62 h 66"/>
                <a:gd name="T54" fmla="*/ 25 w 39"/>
                <a:gd name="T55" fmla="*/ 64 h 66"/>
                <a:gd name="T56" fmla="*/ 31 w 39"/>
                <a:gd name="T57" fmla="*/ 66 h 66"/>
                <a:gd name="T58" fmla="*/ 34 w 39"/>
                <a:gd name="T59" fmla="*/ 64 h 66"/>
                <a:gd name="T60" fmla="*/ 36 w 39"/>
                <a:gd name="T61" fmla="*/ 59 h 66"/>
                <a:gd name="T62" fmla="*/ 36 w 39"/>
                <a:gd name="T63" fmla="*/ 48 h 66"/>
                <a:gd name="T64" fmla="*/ 34 w 39"/>
                <a:gd name="T65" fmla="*/ 31 h 66"/>
                <a:gd name="T66" fmla="*/ 34 w 39"/>
                <a:gd name="T67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" h="66">
                  <a:moveTo>
                    <a:pt x="34" y="31"/>
                  </a:moveTo>
                  <a:lnTo>
                    <a:pt x="32" y="28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2" y="4"/>
                  </a:lnTo>
                  <a:lnTo>
                    <a:pt x="25" y="7"/>
                  </a:lnTo>
                  <a:lnTo>
                    <a:pt x="17" y="12"/>
                  </a:lnTo>
                  <a:lnTo>
                    <a:pt x="8" y="17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6" y="4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9" y="59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59"/>
                  </a:lnTo>
                  <a:lnTo>
                    <a:pt x="36" y="48"/>
                  </a:lnTo>
                  <a:lnTo>
                    <a:pt x="34" y="31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3" name="Freeform 143">
              <a:extLst>
                <a:ext uri="{FF2B5EF4-FFF2-40B4-BE49-F238E27FC236}">
                  <a16:creationId xmlns:a16="http://schemas.microsoft.com/office/drawing/2014/main" id="{467F818F-6630-CDB6-81C7-BA98D275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81"/>
              <a:ext cx="20" cy="32"/>
            </a:xfrm>
            <a:custGeom>
              <a:avLst/>
              <a:gdLst>
                <a:gd name="T0" fmla="*/ 34 w 39"/>
                <a:gd name="T1" fmla="*/ 31 h 66"/>
                <a:gd name="T2" fmla="*/ 32 w 39"/>
                <a:gd name="T3" fmla="*/ 28 h 66"/>
                <a:gd name="T4" fmla="*/ 32 w 39"/>
                <a:gd name="T5" fmla="*/ 23 h 66"/>
                <a:gd name="T6" fmla="*/ 34 w 39"/>
                <a:gd name="T7" fmla="*/ 19 h 66"/>
                <a:gd name="T8" fmla="*/ 34 w 39"/>
                <a:gd name="T9" fmla="*/ 14 h 66"/>
                <a:gd name="T10" fmla="*/ 36 w 39"/>
                <a:gd name="T11" fmla="*/ 10 h 66"/>
                <a:gd name="T12" fmla="*/ 38 w 39"/>
                <a:gd name="T13" fmla="*/ 7 h 66"/>
                <a:gd name="T14" fmla="*/ 38 w 39"/>
                <a:gd name="T15" fmla="*/ 5 h 66"/>
                <a:gd name="T16" fmla="*/ 39 w 39"/>
                <a:gd name="T17" fmla="*/ 2 h 66"/>
                <a:gd name="T18" fmla="*/ 39 w 39"/>
                <a:gd name="T19" fmla="*/ 0 h 66"/>
                <a:gd name="T20" fmla="*/ 39 w 39"/>
                <a:gd name="T21" fmla="*/ 0 h 66"/>
                <a:gd name="T22" fmla="*/ 39 w 39"/>
                <a:gd name="T23" fmla="*/ 0 h 66"/>
                <a:gd name="T24" fmla="*/ 38 w 39"/>
                <a:gd name="T25" fmla="*/ 2 h 66"/>
                <a:gd name="T26" fmla="*/ 32 w 39"/>
                <a:gd name="T27" fmla="*/ 4 h 66"/>
                <a:gd name="T28" fmla="*/ 25 w 39"/>
                <a:gd name="T29" fmla="*/ 7 h 66"/>
                <a:gd name="T30" fmla="*/ 17 w 39"/>
                <a:gd name="T31" fmla="*/ 12 h 66"/>
                <a:gd name="T32" fmla="*/ 8 w 39"/>
                <a:gd name="T33" fmla="*/ 17 h 66"/>
                <a:gd name="T34" fmla="*/ 3 w 39"/>
                <a:gd name="T35" fmla="*/ 24 h 66"/>
                <a:gd name="T36" fmla="*/ 0 w 39"/>
                <a:gd name="T37" fmla="*/ 31 h 66"/>
                <a:gd name="T38" fmla="*/ 0 w 39"/>
                <a:gd name="T39" fmla="*/ 40 h 66"/>
                <a:gd name="T40" fmla="*/ 6 w 39"/>
                <a:gd name="T41" fmla="*/ 47 h 66"/>
                <a:gd name="T42" fmla="*/ 19 w 39"/>
                <a:gd name="T43" fmla="*/ 55 h 66"/>
                <a:gd name="T44" fmla="*/ 19 w 39"/>
                <a:gd name="T45" fmla="*/ 55 h 66"/>
                <a:gd name="T46" fmla="*/ 17 w 39"/>
                <a:gd name="T47" fmla="*/ 55 h 66"/>
                <a:gd name="T48" fmla="*/ 15 w 39"/>
                <a:gd name="T49" fmla="*/ 57 h 66"/>
                <a:gd name="T50" fmla="*/ 19 w 39"/>
                <a:gd name="T51" fmla="*/ 59 h 66"/>
                <a:gd name="T52" fmla="*/ 22 w 39"/>
                <a:gd name="T53" fmla="*/ 62 h 66"/>
                <a:gd name="T54" fmla="*/ 25 w 39"/>
                <a:gd name="T55" fmla="*/ 64 h 66"/>
                <a:gd name="T56" fmla="*/ 31 w 39"/>
                <a:gd name="T57" fmla="*/ 66 h 66"/>
                <a:gd name="T58" fmla="*/ 34 w 39"/>
                <a:gd name="T59" fmla="*/ 64 h 66"/>
                <a:gd name="T60" fmla="*/ 36 w 39"/>
                <a:gd name="T61" fmla="*/ 59 h 66"/>
                <a:gd name="T62" fmla="*/ 36 w 39"/>
                <a:gd name="T63" fmla="*/ 48 h 66"/>
                <a:gd name="T64" fmla="*/ 34 w 39"/>
                <a:gd name="T65" fmla="*/ 31 h 66"/>
                <a:gd name="T66" fmla="*/ 34 w 39"/>
                <a:gd name="T67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" h="66">
                  <a:moveTo>
                    <a:pt x="34" y="31"/>
                  </a:moveTo>
                  <a:lnTo>
                    <a:pt x="32" y="28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2" y="4"/>
                  </a:lnTo>
                  <a:lnTo>
                    <a:pt x="25" y="7"/>
                  </a:lnTo>
                  <a:lnTo>
                    <a:pt x="17" y="12"/>
                  </a:lnTo>
                  <a:lnTo>
                    <a:pt x="8" y="17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6" y="4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9" y="59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31" y="66"/>
                  </a:lnTo>
                  <a:lnTo>
                    <a:pt x="34" y="64"/>
                  </a:lnTo>
                  <a:lnTo>
                    <a:pt x="36" y="59"/>
                  </a:lnTo>
                  <a:lnTo>
                    <a:pt x="36" y="48"/>
                  </a:lnTo>
                  <a:lnTo>
                    <a:pt x="34" y="31"/>
                  </a:lnTo>
                  <a:lnTo>
                    <a:pt x="34" y="31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4" name="Freeform 144">
              <a:extLst>
                <a:ext uri="{FF2B5EF4-FFF2-40B4-BE49-F238E27FC236}">
                  <a16:creationId xmlns:a16="http://schemas.microsoft.com/office/drawing/2014/main" id="{9FE9F77D-B9DD-F416-822D-91056D4A4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48"/>
              <a:ext cx="38" cy="21"/>
            </a:xfrm>
            <a:custGeom>
              <a:avLst/>
              <a:gdLst>
                <a:gd name="T0" fmla="*/ 76 w 76"/>
                <a:gd name="T1" fmla="*/ 0 h 44"/>
                <a:gd name="T2" fmla="*/ 72 w 76"/>
                <a:gd name="T3" fmla="*/ 0 h 44"/>
                <a:gd name="T4" fmla="*/ 64 w 76"/>
                <a:gd name="T5" fmla="*/ 2 h 44"/>
                <a:gd name="T6" fmla="*/ 51 w 76"/>
                <a:gd name="T7" fmla="*/ 2 h 44"/>
                <a:gd name="T8" fmla="*/ 38 w 76"/>
                <a:gd name="T9" fmla="*/ 6 h 44"/>
                <a:gd name="T10" fmla="*/ 24 w 76"/>
                <a:gd name="T11" fmla="*/ 7 h 44"/>
                <a:gd name="T12" fmla="*/ 12 w 76"/>
                <a:gd name="T13" fmla="*/ 11 h 44"/>
                <a:gd name="T14" fmla="*/ 3 w 76"/>
                <a:gd name="T15" fmla="*/ 16 h 44"/>
                <a:gd name="T16" fmla="*/ 0 w 76"/>
                <a:gd name="T17" fmla="*/ 21 h 44"/>
                <a:gd name="T18" fmla="*/ 3 w 76"/>
                <a:gd name="T19" fmla="*/ 28 h 44"/>
                <a:gd name="T20" fmla="*/ 15 w 76"/>
                <a:gd name="T21" fmla="*/ 37 h 44"/>
                <a:gd name="T22" fmla="*/ 15 w 76"/>
                <a:gd name="T23" fmla="*/ 37 h 44"/>
                <a:gd name="T24" fmla="*/ 29 w 76"/>
                <a:gd name="T25" fmla="*/ 42 h 44"/>
                <a:gd name="T26" fmla="*/ 43 w 76"/>
                <a:gd name="T27" fmla="*/ 44 h 44"/>
                <a:gd name="T28" fmla="*/ 51 w 76"/>
                <a:gd name="T29" fmla="*/ 42 h 44"/>
                <a:gd name="T30" fmla="*/ 60 w 76"/>
                <a:gd name="T31" fmla="*/ 37 h 44"/>
                <a:gd name="T32" fmla="*/ 65 w 76"/>
                <a:gd name="T33" fmla="*/ 30 h 44"/>
                <a:gd name="T34" fmla="*/ 71 w 76"/>
                <a:gd name="T35" fmla="*/ 21 h 44"/>
                <a:gd name="T36" fmla="*/ 72 w 76"/>
                <a:gd name="T37" fmla="*/ 14 h 44"/>
                <a:gd name="T38" fmla="*/ 74 w 76"/>
                <a:gd name="T39" fmla="*/ 7 h 44"/>
                <a:gd name="T40" fmla="*/ 76 w 76"/>
                <a:gd name="T41" fmla="*/ 2 h 44"/>
                <a:gd name="T42" fmla="*/ 76 w 76"/>
                <a:gd name="T43" fmla="*/ 0 h 44"/>
                <a:gd name="T44" fmla="*/ 76 w 76"/>
                <a:gd name="T4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44">
                  <a:moveTo>
                    <a:pt x="76" y="0"/>
                  </a:moveTo>
                  <a:lnTo>
                    <a:pt x="72" y="0"/>
                  </a:lnTo>
                  <a:lnTo>
                    <a:pt x="64" y="2"/>
                  </a:lnTo>
                  <a:lnTo>
                    <a:pt x="51" y="2"/>
                  </a:lnTo>
                  <a:lnTo>
                    <a:pt x="38" y="6"/>
                  </a:lnTo>
                  <a:lnTo>
                    <a:pt x="24" y="7"/>
                  </a:lnTo>
                  <a:lnTo>
                    <a:pt x="12" y="11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3" y="2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29" y="42"/>
                  </a:lnTo>
                  <a:lnTo>
                    <a:pt x="43" y="44"/>
                  </a:lnTo>
                  <a:lnTo>
                    <a:pt x="51" y="42"/>
                  </a:lnTo>
                  <a:lnTo>
                    <a:pt x="60" y="37"/>
                  </a:lnTo>
                  <a:lnTo>
                    <a:pt x="65" y="30"/>
                  </a:lnTo>
                  <a:lnTo>
                    <a:pt x="71" y="21"/>
                  </a:lnTo>
                  <a:lnTo>
                    <a:pt x="72" y="14"/>
                  </a:lnTo>
                  <a:lnTo>
                    <a:pt x="74" y="7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5" name="Freeform 145">
              <a:extLst>
                <a:ext uri="{FF2B5EF4-FFF2-40B4-BE49-F238E27FC236}">
                  <a16:creationId xmlns:a16="http://schemas.microsoft.com/office/drawing/2014/main" id="{908C6929-C3B5-3528-5CF6-527E0D3ED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48"/>
              <a:ext cx="38" cy="21"/>
            </a:xfrm>
            <a:custGeom>
              <a:avLst/>
              <a:gdLst>
                <a:gd name="T0" fmla="*/ 76 w 76"/>
                <a:gd name="T1" fmla="*/ 0 h 44"/>
                <a:gd name="T2" fmla="*/ 72 w 76"/>
                <a:gd name="T3" fmla="*/ 0 h 44"/>
                <a:gd name="T4" fmla="*/ 64 w 76"/>
                <a:gd name="T5" fmla="*/ 2 h 44"/>
                <a:gd name="T6" fmla="*/ 51 w 76"/>
                <a:gd name="T7" fmla="*/ 2 h 44"/>
                <a:gd name="T8" fmla="*/ 38 w 76"/>
                <a:gd name="T9" fmla="*/ 6 h 44"/>
                <a:gd name="T10" fmla="*/ 24 w 76"/>
                <a:gd name="T11" fmla="*/ 7 h 44"/>
                <a:gd name="T12" fmla="*/ 12 w 76"/>
                <a:gd name="T13" fmla="*/ 11 h 44"/>
                <a:gd name="T14" fmla="*/ 3 w 76"/>
                <a:gd name="T15" fmla="*/ 16 h 44"/>
                <a:gd name="T16" fmla="*/ 0 w 76"/>
                <a:gd name="T17" fmla="*/ 21 h 44"/>
                <a:gd name="T18" fmla="*/ 3 w 76"/>
                <a:gd name="T19" fmla="*/ 28 h 44"/>
                <a:gd name="T20" fmla="*/ 15 w 76"/>
                <a:gd name="T21" fmla="*/ 37 h 44"/>
                <a:gd name="T22" fmla="*/ 15 w 76"/>
                <a:gd name="T23" fmla="*/ 37 h 44"/>
                <a:gd name="T24" fmla="*/ 29 w 76"/>
                <a:gd name="T25" fmla="*/ 42 h 44"/>
                <a:gd name="T26" fmla="*/ 43 w 76"/>
                <a:gd name="T27" fmla="*/ 44 h 44"/>
                <a:gd name="T28" fmla="*/ 51 w 76"/>
                <a:gd name="T29" fmla="*/ 42 h 44"/>
                <a:gd name="T30" fmla="*/ 60 w 76"/>
                <a:gd name="T31" fmla="*/ 37 h 44"/>
                <a:gd name="T32" fmla="*/ 65 w 76"/>
                <a:gd name="T33" fmla="*/ 30 h 44"/>
                <a:gd name="T34" fmla="*/ 71 w 76"/>
                <a:gd name="T35" fmla="*/ 21 h 44"/>
                <a:gd name="T36" fmla="*/ 72 w 76"/>
                <a:gd name="T37" fmla="*/ 14 h 44"/>
                <a:gd name="T38" fmla="*/ 74 w 76"/>
                <a:gd name="T39" fmla="*/ 7 h 44"/>
                <a:gd name="T40" fmla="*/ 76 w 76"/>
                <a:gd name="T41" fmla="*/ 2 h 44"/>
                <a:gd name="T42" fmla="*/ 76 w 76"/>
                <a:gd name="T43" fmla="*/ 0 h 44"/>
                <a:gd name="T44" fmla="*/ 76 w 76"/>
                <a:gd name="T4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44">
                  <a:moveTo>
                    <a:pt x="76" y="0"/>
                  </a:moveTo>
                  <a:lnTo>
                    <a:pt x="72" y="0"/>
                  </a:lnTo>
                  <a:lnTo>
                    <a:pt x="64" y="2"/>
                  </a:lnTo>
                  <a:lnTo>
                    <a:pt x="51" y="2"/>
                  </a:lnTo>
                  <a:lnTo>
                    <a:pt x="38" y="6"/>
                  </a:lnTo>
                  <a:lnTo>
                    <a:pt x="24" y="7"/>
                  </a:lnTo>
                  <a:lnTo>
                    <a:pt x="12" y="11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3" y="2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29" y="42"/>
                  </a:lnTo>
                  <a:lnTo>
                    <a:pt x="43" y="44"/>
                  </a:lnTo>
                  <a:lnTo>
                    <a:pt x="51" y="42"/>
                  </a:lnTo>
                  <a:lnTo>
                    <a:pt x="60" y="37"/>
                  </a:lnTo>
                  <a:lnTo>
                    <a:pt x="65" y="30"/>
                  </a:lnTo>
                  <a:lnTo>
                    <a:pt x="71" y="21"/>
                  </a:lnTo>
                  <a:lnTo>
                    <a:pt x="72" y="14"/>
                  </a:lnTo>
                  <a:lnTo>
                    <a:pt x="74" y="7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6" name="Freeform 146">
              <a:extLst>
                <a:ext uri="{FF2B5EF4-FFF2-40B4-BE49-F238E27FC236}">
                  <a16:creationId xmlns:a16="http://schemas.microsoft.com/office/drawing/2014/main" id="{F7C96570-D551-2A10-2C68-B012B8A4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251"/>
              <a:ext cx="21" cy="31"/>
            </a:xfrm>
            <a:custGeom>
              <a:avLst/>
              <a:gdLst>
                <a:gd name="T0" fmla="*/ 5 w 41"/>
                <a:gd name="T1" fmla="*/ 57 h 60"/>
                <a:gd name="T2" fmla="*/ 13 w 41"/>
                <a:gd name="T3" fmla="*/ 60 h 60"/>
                <a:gd name="T4" fmla="*/ 20 w 41"/>
                <a:gd name="T5" fmla="*/ 60 h 60"/>
                <a:gd name="T6" fmla="*/ 27 w 41"/>
                <a:gd name="T7" fmla="*/ 59 h 60"/>
                <a:gd name="T8" fmla="*/ 32 w 41"/>
                <a:gd name="T9" fmla="*/ 55 h 60"/>
                <a:gd name="T10" fmla="*/ 36 w 41"/>
                <a:gd name="T11" fmla="*/ 50 h 60"/>
                <a:gd name="T12" fmla="*/ 38 w 41"/>
                <a:gd name="T13" fmla="*/ 45 h 60"/>
                <a:gd name="T14" fmla="*/ 39 w 41"/>
                <a:gd name="T15" fmla="*/ 40 h 60"/>
                <a:gd name="T16" fmla="*/ 41 w 41"/>
                <a:gd name="T17" fmla="*/ 34 h 60"/>
                <a:gd name="T18" fmla="*/ 41 w 41"/>
                <a:gd name="T19" fmla="*/ 31 h 60"/>
                <a:gd name="T20" fmla="*/ 41 w 41"/>
                <a:gd name="T21" fmla="*/ 29 h 60"/>
                <a:gd name="T22" fmla="*/ 41 w 41"/>
                <a:gd name="T23" fmla="*/ 29 h 60"/>
                <a:gd name="T24" fmla="*/ 39 w 41"/>
                <a:gd name="T25" fmla="*/ 27 h 60"/>
                <a:gd name="T26" fmla="*/ 34 w 41"/>
                <a:gd name="T27" fmla="*/ 22 h 60"/>
                <a:gd name="T28" fmla="*/ 27 w 41"/>
                <a:gd name="T29" fmla="*/ 15 h 60"/>
                <a:gd name="T30" fmla="*/ 19 w 41"/>
                <a:gd name="T31" fmla="*/ 8 h 60"/>
                <a:gd name="T32" fmla="*/ 10 w 41"/>
                <a:gd name="T33" fmla="*/ 3 h 60"/>
                <a:gd name="T34" fmla="*/ 3 w 41"/>
                <a:gd name="T35" fmla="*/ 0 h 60"/>
                <a:gd name="T36" fmla="*/ 0 w 41"/>
                <a:gd name="T37" fmla="*/ 0 h 60"/>
                <a:gd name="T38" fmla="*/ 0 w 41"/>
                <a:gd name="T39" fmla="*/ 3 h 60"/>
                <a:gd name="T40" fmla="*/ 5 w 41"/>
                <a:gd name="T41" fmla="*/ 14 h 60"/>
                <a:gd name="T42" fmla="*/ 17 w 41"/>
                <a:gd name="T43" fmla="*/ 33 h 60"/>
                <a:gd name="T44" fmla="*/ 17 w 41"/>
                <a:gd name="T45" fmla="*/ 33 h 60"/>
                <a:gd name="T46" fmla="*/ 20 w 41"/>
                <a:gd name="T47" fmla="*/ 36 h 60"/>
                <a:gd name="T48" fmla="*/ 20 w 41"/>
                <a:gd name="T49" fmla="*/ 41 h 60"/>
                <a:gd name="T50" fmla="*/ 19 w 41"/>
                <a:gd name="T51" fmla="*/ 43 h 60"/>
                <a:gd name="T52" fmla="*/ 17 w 41"/>
                <a:gd name="T53" fmla="*/ 46 h 60"/>
                <a:gd name="T54" fmla="*/ 13 w 41"/>
                <a:gd name="T55" fmla="*/ 48 h 60"/>
                <a:gd name="T56" fmla="*/ 10 w 41"/>
                <a:gd name="T57" fmla="*/ 52 h 60"/>
                <a:gd name="T58" fmla="*/ 8 w 41"/>
                <a:gd name="T59" fmla="*/ 53 h 60"/>
                <a:gd name="T60" fmla="*/ 5 w 41"/>
                <a:gd name="T61" fmla="*/ 53 h 60"/>
                <a:gd name="T62" fmla="*/ 5 w 41"/>
                <a:gd name="T63" fmla="*/ 55 h 60"/>
                <a:gd name="T64" fmla="*/ 5 w 41"/>
                <a:gd name="T65" fmla="*/ 57 h 60"/>
                <a:gd name="T66" fmla="*/ 5 w 41"/>
                <a:gd name="T67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60">
                  <a:moveTo>
                    <a:pt x="5" y="57"/>
                  </a:moveTo>
                  <a:lnTo>
                    <a:pt x="13" y="60"/>
                  </a:lnTo>
                  <a:lnTo>
                    <a:pt x="20" y="60"/>
                  </a:lnTo>
                  <a:lnTo>
                    <a:pt x="27" y="59"/>
                  </a:lnTo>
                  <a:lnTo>
                    <a:pt x="32" y="55"/>
                  </a:lnTo>
                  <a:lnTo>
                    <a:pt x="36" y="50"/>
                  </a:lnTo>
                  <a:lnTo>
                    <a:pt x="38" y="45"/>
                  </a:lnTo>
                  <a:lnTo>
                    <a:pt x="39" y="40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9" y="27"/>
                  </a:lnTo>
                  <a:lnTo>
                    <a:pt x="34" y="22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0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1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0" y="36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6"/>
                  </a:lnTo>
                  <a:lnTo>
                    <a:pt x="13" y="48"/>
                  </a:lnTo>
                  <a:lnTo>
                    <a:pt x="10" y="52"/>
                  </a:lnTo>
                  <a:lnTo>
                    <a:pt x="8" y="53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5" y="57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7" name="Freeform 147">
              <a:extLst>
                <a:ext uri="{FF2B5EF4-FFF2-40B4-BE49-F238E27FC236}">
                  <a16:creationId xmlns:a16="http://schemas.microsoft.com/office/drawing/2014/main" id="{060C23C2-2044-93EB-54E7-6BD9C3F96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251"/>
              <a:ext cx="21" cy="31"/>
            </a:xfrm>
            <a:custGeom>
              <a:avLst/>
              <a:gdLst>
                <a:gd name="T0" fmla="*/ 5 w 41"/>
                <a:gd name="T1" fmla="*/ 57 h 60"/>
                <a:gd name="T2" fmla="*/ 13 w 41"/>
                <a:gd name="T3" fmla="*/ 60 h 60"/>
                <a:gd name="T4" fmla="*/ 20 w 41"/>
                <a:gd name="T5" fmla="*/ 60 h 60"/>
                <a:gd name="T6" fmla="*/ 27 w 41"/>
                <a:gd name="T7" fmla="*/ 59 h 60"/>
                <a:gd name="T8" fmla="*/ 32 w 41"/>
                <a:gd name="T9" fmla="*/ 55 h 60"/>
                <a:gd name="T10" fmla="*/ 36 w 41"/>
                <a:gd name="T11" fmla="*/ 50 h 60"/>
                <a:gd name="T12" fmla="*/ 38 w 41"/>
                <a:gd name="T13" fmla="*/ 45 h 60"/>
                <a:gd name="T14" fmla="*/ 39 w 41"/>
                <a:gd name="T15" fmla="*/ 40 h 60"/>
                <a:gd name="T16" fmla="*/ 41 w 41"/>
                <a:gd name="T17" fmla="*/ 34 h 60"/>
                <a:gd name="T18" fmla="*/ 41 w 41"/>
                <a:gd name="T19" fmla="*/ 31 h 60"/>
                <a:gd name="T20" fmla="*/ 41 w 41"/>
                <a:gd name="T21" fmla="*/ 29 h 60"/>
                <a:gd name="T22" fmla="*/ 41 w 41"/>
                <a:gd name="T23" fmla="*/ 29 h 60"/>
                <a:gd name="T24" fmla="*/ 39 w 41"/>
                <a:gd name="T25" fmla="*/ 27 h 60"/>
                <a:gd name="T26" fmla="*/ 34 w 41"/>
                <a:gd name="T27" fmla="*/ 22 h 60"/>
                <a:gd name="T28" fmla="*/ 27 w 41"/>
                <a:gd name="T29" fmla="*/ 15 h 60"/>
                <a:gd name="T30" fmla="*/ 19 w 41"/>
                <a:gd name="T31" fmla="*/ 8 h 60"/>
                <a:gd name="T32" fmla="*/ 10 w 41"/>
                <a:gd name="T33" fmla="*/ 3 h 60"/>
                <a:gd name="T34" fmla="*/ 3 w 41"/>
                <a:gd name="T35" fmla="*/ 0 h 60"/>
                <a:gd name="T36" fmla="*/ 0 w 41"/>
                <a:gd name="T37" fmla="*/ 0 h 60"/>
                <a:gd name="T38" fmla="*/ 0 w 41"/>
                <a:gd name="T39" fmla="*/ 3 h 60"/>
                <a:gd name="T40" fmla="*/ 5 w 41"/>
                <a:gd name="T41" fmla="*/ 14 h 60"/>
                <a:gd name="T42" fmla="*/ 17 w 41"/>
                <a:gd name="T43" fmla="*/ 33 h 60"/>
                <a:gd name="T44" fmla="*/ 17 w 41"/>
                <a:gd name="T45" fmla="*/ 33 h 60"/>
                <a:gd name="T46" fmla="*/ 20 w 41"/>
                <a:gd name="T47" fmla="*/ 36 h 60"/>
                <a:gd name="T48" fmla="*/ 20 w 41"/>
                <a:gd name="T49" fmla="*/ 41 h 60"/>
                <a:gd name="T50" fmla="*/ 19 w 41"/>
                <a:gd name="T51" fmla="*/ 43 h 60"/>
                <a:gd name="T52" fmla="*/ 17 w 41"/>
                <a:gd name="T53" fmla="*/ 46 h 60"/>
                <a:gd name="T54" fmla="*/ 13 w 41"/>
                <a:gd name="T55" fmla="*/ 48 h 60"/>
                <a:gd name="T56" fmla="*/ 10 w 41"/>
                <a:gd name="T57" fmla="*/ 52 h 60"/>
                <a:gd name="T58" fmla="*/ 8 w 41"/>
                <a:gd name="T59" fmla="*/ 53 h 60"/>
                <a:gd name="T60" fmla="*/ 5 w 41"/>
                <a:gd name="T61" fmla="*/ 53 h 60"/>
                <a:gd name="T62" fmla="*/ 5 w 41"/>
                <a:gd name="T63" fmla="*/ 55 h 60"/>
                <a:gd name="T64" fmla="*/ 5 w 41"/>
                <a:gd name="T65" fmla="*/ 57 h 60"/>
                <a:gd name="T66" fmla="*/ 5 w 41"/>
                <a:gd name="T67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60">
                  <a:moveTo>
                    <a:pt x="5" y="57"/>
                  </a:moveTo>
                  <a:lnTo>
                    <a:pt x="13" y="60"/>
                  </a:lnTo>
                  <a:lnTo>
                    <a:pt x="20" y="60"/>
                  </a:lnTo>
                  <a:lnTo>
                    <a:pt x="27" y="59"/>
                  </a:lnTo>
                  <a:lnTo>
                    <a:pt x="32" y="55"/>
                  </a:lnTo>
                  <a:lnTo>
                    <a:pt x="36" y="50"/>
                  </a:lnTo>
                  <a:lnTo>
                    <a:pt x="38" y="45"/>
                  </a:lnTo>
                  <a:lnTo>
                    <a:pt x="39" y="40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9" y="27"/>
                  </a:lnTo>
                  <a:lnTo>
                    <a:pt x="34" y="22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0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1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0" y="36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7" y="46"/>
                  </a:lnTo>
                  <a:lnTo>
                    <a:pt x="13" y="48"/>
                  </a:lnTo>
                  <a:lnTo>
                    <a:pt x="10" y="52"/>
                  </a:lnTo>
                  <a:lnTo>
                    <a:pt x="8" y="53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5" y="57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8" name="Freeform 148">
              <a:extLst>
                <a:ext uri="{FF2B5EF4-FFF2-40B4-BE49-F238E27FC236}">
                  <a16:creationId xmlns:a16="http://schemas.microsoft.com/office/drawing/2014/main" id="{B924D853-9F6B-375D-4B46-48080E6C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01"/>
              <a:ext cx="5" cy="23"/>
            </a:xfrm>
            <a:custGeom>
              <a:avLst/>
              <a:gdLst>
                <a:gd name="T0" fmla="*/ 10 w 10"/>
                <a:gd name="T1" fmla="*/ 2 h 45"/>
                <a:gd name="T2" fmla="*/ 9 w 10"/>
                <a:gd name="T3" fmla="*/ 0 h 45"/>
                <a:gd name="T4" fmla="*/ 7 w 10"/>
                <a:gd name="T5" fmla="*/ 0 h 45"/>
                <a:gd name="T6" fmla="*/ 5 w 10"/>
                <a:gd name="T7" fmla="*/ 4 h 45"/>
                <a:gd name="T8" fmla="*/ 3 w 10"/>
                <a:gd name="T9" fmla="*/ 9 h 45"/>
                <a:gd name="T10" fmla="*/ 2 w 10"/>
                <a:gd name="T11" fmla="*/ 14 h 45"/>
                <a:gd name="T12" fmla="*/ 0 w 10"/>
                <a:gd name="T13" fmla="*/ 21 h 45"/>
                <a:gd name="T14" fmla="*/ 0 w 10"/>
                <a:gd name="T15" fmla="*/ 28 h 45"/>
                <a:gd name="T16" fmla="*/ 0 w 10"/>
                <a:gd name="T17" fmla="*/ 35 h 45"/>
                <a:gd name="T18" fmla="*/ 0 w 10"/>
                <a:gd name="T19" fmla="*/ 40 h 45"/>
                <a:gd name="T20" fmla="*/ 0 w 10"/>
                <a:gd name="T21" fmla="*/ 45 h 45"/>
                <a:gd name="T22" fmla="*/ 0 w 10"/>
                <a:gd name="T23" fmla="*/ 45 h 45"/>
                <a:gd name="T24" fmla="*/ 0 w 10"/>
                <a:gd name="T25" fmla="*/ 43 h 45"/>
                <a:gd name="T26" fmla="*/ 2 w 10"/>
                <a:gd name="T27" fmla="*/ 42 h 45"/>
                <a:gd name="T28" fmla="*/ 3 w 10"/>
                <a:gd name="T29" fmla="*/ 38 h 45"/>
                <a:gd name="T30" fmla="*/ 5 w 10"/>
                <a:gd name="T31" fmla="*/ 33 h 45"/>
                <a:gd name="T32" fmla="*/ 7 w 10"/>
                <a:gd name="T33" fmla="*/ 28 h 45"/>
                <a:gd name="T34" fmla="*/ 9 w 10"/>
                <a:gd name="T35" fmla="*/ 23 h 45"/>
                <a:gd name="T36" fmla="*/ 9 w 10"/>
                <a:gd name="T37" fmla="*/ 16 h 45"/>
                <a:gd name="T38" fmla="*/ 10 w 10"/>
                <a:gd name="T39" fmla="*/ 11 h 45"/>
                <a:gd name="T40" fmla="*/ 10 w 10"/>
                <a:gd name="T41" fmla="*/ 5 h 45"/>
                <a:gd name="T42" fmla="*/ 10 w 10"/>
                <a:gd name="T43" fmla="*/ 2 h 45"/>
                <a:gd name="T44" fmla="*/ 10 w 10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45">
                  <a:moveTo>
                    <a:pt x="10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42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7" y="28"/>
                  </a:lnTo>
                  <a:lnTo>
                    <a:pt x="9" y="23"/>
                  </a:lnTo>
                  <a:lnTo>
                    <a:pt x="9" y="16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9" name="Freeform 149">
              <a:extLst>
                <a:ext uri="{FF2B5EF4-FFF2-40B4-BE49-F238E27FC236}">
                  <a16:creationId xmlns:a16="http://schemas.microsoft.com/office/drawing/2014/main" id="{12E218C1-E2B1-A701-A29D-76709D32A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01"/>
              <a:ext cx="5" cy="23"/>
            </a:xfrm>
            <a:custGeom>
              <a:avLst/>
              <a:gdLst>
                <a:gd name="T0" fmla="*/ 10 w 10"/>
                <a:gd name="T1" fmla="*/ 2 h 45"/>
                <a:gd name="T2" fmla="*/ 9 w 10"/>
                <a:gd name="T3" fmla="*/ 0 h 45"/>
                <a:gd name="T4" fmla="*/ 7 w 10"/>
                <a:gd name="T5" fmla="*/ 0 h 45"/>
                <a:gd name="T6" fmla="*/ 5 w 10"/>
                <a:gd name="T7" fmla="*/ 4 h 45"/>
                <a:gd name="T8" fmla="*/ 3 w 10"/>
                <a:gd name="T9" fmla="*/ 9 h 45"/>
                <a:gd name="T10" fmla="*/ 2 w 10"/>
                <a:gd name="T11" fmla="*/ 14 h 45"/>
                <a:gd name="T12" fmla="*/ 0 w 10"/>
                <a:gd name="T13" fmla="*/ 21 h 45"/>
                <a:gd name="T14" fmla="*/ 0 w 10"/>
                <a:gd name="T15" fmla="*/ 28 h 45"/>
                <a:gd name="T16" fmla="*/ 0 w 10"/>
                <a:gd name="T17" fmla="*/ 35 h 45"/>
                <a:gd name="T18" fmla="*/ 0 w 10"/>
                <a:gd name="T19" fmla="*/ 40 h 45"/>
                <a:gd name="T20" fmla="*/ 0 w 10"/>
                <a:gd name="T21" fmla="*/ 45 h 45"/>
                <a:gd name="T22" fmla="*/ 0 w 10"/>
                <a:gd name="T23" fmla="*/ 45 h 45"/>
                <a:gd name="T24" fmla="*/ 0 w 10"/>
                <a:gd name="T25" fmla="*/ 43 h 45"/>
                <a:gd name="T26" fmla="*/ 2 w 10"/>
                <a:gd name="T27" fmla="*/ 42 h 45"/>
                <a:gd name="T28" fmla="*/ 3 w 10"/>
                <a:gd name="T29" fmla="*/ 38 h 45"/>
                <a:gd name="T30" fmla="*/ 5 w 10"/>
                <a:gd name="T31" fmla="*/ 33 h 45"/>
                <a:gd name="T32" fmla="*/ 7 w 10"/>
                <a:gd name="T33" fmla="*/ 28 h 45"/>
                <a:gd name="T34" fmla="*/ 9 w 10"/>
                <a:gd name="T35" fmla="*/ 23 h 45"/>
                <a:gd name="T36" fmla="*/ 9 w 10"/>
                <a:gd name="T37" fmla="*/ 16 h 45"/>
                <a:gd name="T38" fmla="*/ 10 w 10"/>
                <a:gd name="T39" fmla="*/ 11 h 45"/>
                <a:gd name="T40" fmla="*/ 10 w 10"/>
                <a:gd name="T41" fmla="*/ 5 h 45"/>
                <a:gd name="T42" fmla="*/ 10 w 10"/>
                <a:gd name="T43" fmla="*/ 2 h 45"/>
                <a:gd name="T44" fmla="*/ 10 w 10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45">
                  <a:moveTo>
                    <a:pt x="10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42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7" y="28"/>
                  </a:lnTo>
                  <a:lnTo>
                    <a:pt x="9" y="23"/>
                  </a:lnTo>
                  <a:lnTo>
                    <a:pt x="9" y="16"/>
                  </a:lnTo>
                  <a:lnTo>
                    <a:pt x="10" y="11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0" name="Freeform 150">
              <a:extLst>
                <a:ext uri="{FF2B5EF4-FFF2-40B4-BE49-F238E27FC236}">
                  <a16:creationId xmlns:a16="http://schemas.microsoft.com/office/drawing/2014/main" id="{10AEF428-D67A-08B7-14E9-F9663811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183"/>
              <a:ext cx="14" cy="23"/>
            </a:xfrm>
            <a:custGeom>
              <a:avLst/>
              <a:gdLst>
                <a:gd name="T0" fmla="*/ 14 w 29"/>
                <a:gd name="T1" fmla="*/ 2 h 45"/>
                <a:gd name="T2" fmla="*/ 26 w 29"/>
                <a:gd name="T3" fmla="*/ 2 h 45"/>
                <a:gd name="T4" fmla="*/ 29 w 29"/>
                <a:gd name="T5" fmla="*/ 0 h 45"/>
                <a:gd name="T6" fmla="*/ 29 w 29"/>
                <a:gd name="T7" fmla="*/ 0 h 45"/>
                <a:gd name="T8" fmla="*/ 26 w 29"/>
                <a:gd name="T9" fmla="*/ 0 h 45"/>
                <a:gd name="T10" fmla="*/ 19 w 29"/>
                <a:gd name="T11" fmla="*/ 0 h 45"/>
                <a:gd name="T12" fmla="*/ 12 w 29"/>
                <a:gd name="T13" fmla="*/ 4 h 45"/>
                <a:gd name="T14" fmla="*/ 5 w 29"/>
                <a:gd name="T15" fmla="*/ 9 h 45"/>
                <a:gd name="T16" fmla="*/ 2 w 29"/>
                <a:gd name="T17" fmla="*/ 18 h 45"/>
                <a:gd name="T18" fmla="*/ 0 w 29"/>
                <a:gd name="T19" fmla="*/ 30 h 45"/>
                <a:gd name="T20" fmla="*/ 4 w 29"/>
                <a:gd name="T21" fmla="*/ 45 h 45"/>
                <a:gd name="T22" fmla="*/ 4 w 29"/>
                <a:gd name="T23" fmla="*/ 45 h 45"/>
                <a:gd name="T24" fmla="*/ 5 w 29"/>
                <a:gd name="T25" fmla="*/ 43 h 45"/>
                <a:gd name="T26" fmla="*/ 7 w 29"/>
                <a:gd name="T27" fmla="*/ 42 h 45"/>
                <a:gd name="T28" fmla="*/ 10 w 29"/>
                <a:gd name="T29" fmla="*/ 37 h 45"/>
                <a:gd name="T30" fmla="*/ 14 w 29"/>
                <a:gd name="T31" fmla="*/ 30 h 45"/>
                <a:gd name="T32" fmla="*/ 16 w 29"/>
                <a:gd name="T33" fmla="*/ 24 h 45"/>
                <a:gd name="T34" fmla="*/ 19 w 29"/>
                <a:gd name="T35" fmla="*/ 18 h 45"/>
                <a:gd name="T36" fmla="*/ 21 w 29"/>
                <a:gd name="T37" fmla="*/ 12 h 45"/>
                <a:gd name="T38" fmla="*/ 21 w 29"/>
                <a:gd name="T39" fmla="*/ 7 h 45"/>
                <a:gd name="T40" fmla="*/ 19 w 29"/>
                <a:gd name="T41" fmla="*/ 4 h 45"/>
                <a:gd name="T42" fmla="*/ 14 w 29"/>
                <a:gd name="T43" fmla="*/ 2 h 45"/>
                <a:gd name="T44" fmla="*/ 14 w 29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45">
                  <a:moveTo>
                    <a:pt x="14" y="2"/>
                  </a:move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5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10" y="37"/>
                  </a:lnTo>
                  <a:lnTo>
                    <a:pt x="14" y="30"/>
                  </a:lnTo>
                  <a:lnTo>
                    <a:pt x="16" y="24"/>
                  </a:lnTo>
                  <a:lnTo>
                    <a:pt x="19" y="18"/>
                  </a:lnTo>
                  <a:lnTo>
                    <a:pt x="21" y="12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1" name="Freeform 151">
              <a:extLst>
                <a:ext uri="{FF2B5EF4-FFF2-40B4-BE49-F238E27FC236}">
                  <a16:creationId xmlns:a16="http://schemas.microsoft.com/office/drawing/2014/main" id="{A4EEDA3F-B7F6-6FC6-3FAD-AB8DFB1E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183"/>
              <a:ext cx="14" cy="23"/>
            </a:xfrm>
            <a:custGeom>
              <a:avLst/>
              <a:gdLst>
                <a:gd name="T0" fmla="*/ 14 w 29"/>
                <a:gd name="T1" fmla="*/ 2 h 45"/>
                <a:gd name="T2" fmla="*/ 26 w 29"/>
                <a:gd name="T3" fmla="*/ 2 h 45"/>
                <a:gd name="T4" fmla="*/ 29 w 29"/>
                <a:gd name="T5" fmla="*/ 0 h 45"/>
                <a:gd name="T6" fmla="*/ 29 w 29"/>
                <a:gd name="T7" fmla="*/ 0 h 45"/>
                <a:gd name="T8" fmla="*/ 26 w 29"/>
                <a:gd name="T9" fmla="*/ 0 h 45"/>
                <a:gd name="T10" fmla="*/ 19 w 29"/>
                <a:gd name="T11" fmla="*/ 0 h 45"/>
                <a:gd name="T12" fmla="*/ 12 w 29"/>
                <a:gd name="T13" fmla="*/ 4 h 45"/>
                <a:gd name="T14" fmla="*/ 5 w 29"/>
                <a:gd name="T15" fmla="*/ 9 h 45"/>
                <a:gd name="T16" fmla="*/ 2 w 29"/>
                <a:gd name="T17" fmla="*/ 18 h 45"/>
                <a:gd name="T18" fmla="*/ 0 w 29"/>
                <a:gd name="T19" fmla="*/ 30 h 45"/>
                <a:gd name="T20" fmla="*/ 4 w 29"/>
                <a:gd name="T21" fmla="*/ 45 h 45"/>
                <a:gd name="T22" fmla="*/ 4 w 29"/>
                <a:gd name="T23" fmla="*/ 45 h 45"/>
                <a:gd name="T24" fmla="*/ 5 w 29"/>
                <a:gd name="T25" fmla="*/ 43 h 45"/>
                <a:gd name="T26" fmla="*/ 7 w 29"/>
                <a:gd name="T27" fmla="*/ 42 h 45"/>
                <a:gd name="T28" fmla="*/ 10 w 29"/>
                <a:gd name="T29" fmla="*/ 37 h 45"/>
                <a:gd name="T30" fmla="*/ 14 w 29"/>
                <a:gd name="T31" fmla="*/ 30 h 45"/>
                <a:gd name="T32" fmla="*/ 16 w 29"/>
                <a:gd name="T33" fmla="*/ 24 h 45"/>
                <a:gd name="T34" fmla="*/ 19 w 29"/>
                <a:gd name="T35" fmla="*/ 18 h 45"/>
                <a:gd name="T36" fmla="*/ 21 w 29"/>
                <a:gd name="T37" fmla="*/ 12 h 45"/>
                <a:gd name="T38" fmla="*/ 21 w 29"/>
                <a:gd name="T39" fmla="*/ 7 h 45"/>
                <a:gd name="T40" fmla="*/ 19 w 29"/>
                <a:gd name="T41" fmla="*/ 4 h 45"/>
                <a:gd name="T42" fmla="*/ 14 w 29"/>
                <a:gd name="T43" fmla="*/ 2 h 45"/>
                <a:gd name="T44" fmla="*/ 14 w 29"/>
                <a:gd name="T4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45">
                  <a:moveTo>
                    <a:pt x="14" y="2"/>
                  </a:move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5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10" y="37"/>
                  </a:lnTo>
                  <a:lnTo>
                    <a:pt x="14" y="30"/>
                  </a:lnTo>
                  <a:lnTo>
                    <a:pt x="16" y="24"/>
                  </a:lnTo>
                  <a:lnTo>
                    <a:pt x="19" y="18"/>
                  </a:lnTo>
                  <a:lnTo>
                    <a:pt x="21" y="12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4" y="2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2" name="Freeform 152">
              <a:extLst>
                <a:ext uri="{FF2B5EF4-FFF2-40B4-BE49-F238E27FC236}">
                  <a16:creationId xmlns:a16="http://schemas.microsoft.com/office/drawing/2014/main" id="{926D83DF-8320-3A47-129F-D6AF70C0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906"/>
              <a:ext cx="37" cy="50"/>
            </a:xfrm>
            <a:custGeom>
              <a:avLst/>
              <a:gdLst>
                <a:gd name="T0" fmla="*/ 1 w 74"/>
                <a:gd name="T1" fmla="*/ 96 h 100"/>
                <a:gd name="T2" fmla="*/ 1 w 74"/>
                <a:gd name="T3" fmla="*/ 88 h 100"/>
                <a:gd name="T4" fmla="*/ 1 w 74"/>
                <a:gd name="T5" fmla="*/ 79 h 100"/>
                <a:gd name="T6" fmla="*/ 1 w 74"/>
                <a:gd name="T7" fmla="*/ 71 h 100"/>
                <a:gd name="T8" fmla="*/ 1 w 74"/>
                <a:gd name="T9" fmla="*/ 62 h 100"/>
                <a:gd name="T10" fmla="*/ 0 w 74"/>
                <a:gd name="T11" fmla="*/ 58 h 100"/>
                <a:gd name="T12" fmla="*/ 3 w 74"/>
                <a:gd name="T13" fmla="*/ 55 h 100"/>
                <a:gd name="T14" fmla="*/ 7 w 74"/>
                <a:gd name="T15" fmla="*/ 53 h 100"/>
                <a:gd name="T16" fmla="*/ 10 w 74"/>
                <a:gd name="T17" fmla="*/ 52 h 100"/>
                <a:gd name="T18" fmla="*/ 14 w 74"/>
                <a:gd name="T19" fmla="*/ 50 h 100"/>
                <a:gd name="T20" fmla="*/ 19 w 74"/>
                <a:gd name="T21" fmla="*/ 50 h 100"/>
                <a:gd name="T22" fmla="*/ 19 w 74"/>
                <a:gd name="T23" fmla="*/ 50 h 100"/>
                <a:gd name="T24" fmla="*/ 20 w 74"/>
                <a:gd name="T25" fmla="*/ 48 h 100"/>
                <a:gd name="T26" fmla="*/ 20 w 74"/>
                <a:gd name="T27" fmla="*/ 46 h 100"/>
                <a:gd name="T28" fmla="*/ 20 w 74"/>
                <a:gd name="T29" fmla="*/ 43 h 100"/>
                <a:gd name="T30" fmla="*/ 22 w 74"/>
                <a:gd name="T31" fmla="*/ 41 h 100"/>
                <a:gd name="T32" fmla="*/ 24 w 74"/>
                <a:gd name="T33" fmla="*/ 41 h 100"/>
                <a:gd name="T34" fmla="*/ 22 w 74"/>
                <a:gd name="T35" fmla="*/ 31 h 100"/>
                <a:gd name="T36" fmla="*/ 24 w 74"/>
                <a:gd name="T37" fmla="*/ 22 h 100"/>
                <a:gd name="T38" fmla="*/ 29 w 74"/>
                <a:gd name="T39" fmla="*/ 14 h 100"/>
                <a:gd name="T40" fmla="*/ 36 w 74"/>
                <a:gd name="T41" fmla="*/ 7 h 100"/>
                <a:gd name="T42" fmla="*/ 45 w 74"/>
                <a:gd name="T43" fmla="*/ 1 h 100"/>
                <a:gd name="T44" fmla="*/ 48 w 74"/>
                <a:gd name="T45" fmla="*/ 1 h 100"/>
                <a:gd name="T46" fmla="*/ 53 w 74"/>
                <a:gd name="T47" fmla="*/ 0 h 100"/>
                <a:gd name="T48" fmla="*/ 58 w 74"/>
                <a:gd name="T49" fmla="*/ 0 h 100"/>
                <a:gd name="T50" fmla="*/ 65 w 74"/>
                <a:gd name="T51" fmla="*/ 0 h 100"/>
                <a:gd name="T52" fmla="*/ 71 w 74"/>
                <a:gd name="T53" fmla="*/ 0 h 100"/>
                <a:gd name="T54" fmla="*/ 74 w 74"/>
                <a:gd name="T55" fmla="*/ 0 h 100"/>
                <a:gd name="T56" fmla="*/ 74 w 74"/>
                <a:gd name="T57" fmla="*/ 7 h 100"/>
                <a:gd name="T58" fmla="*/ 71 w 74"/>
                <a:gd name="T59" fmla="*/ 12 h 100"/>
                <a:gd name="T60" fmla="*/ 64 w 74"/>
                <a:gd name="T61" fmla="*/ 17 h 100"/>
                <a:gd name="T62" fmla="*/ 57 w 74"/>
                <a:gd name="T63" fmla="*/ 19 h 100"/>
                <a:gd name="T64" fmla="*/ 52 w 74"/>
                <a:gd name="T65" fmla="*/ 20 h 100"/>
                <a:gd name="T66" fmla="*/ 50 w 74"/>
                <a:gd name="T67" fmla="*/ 22 h 100"/>
                <a:gd name="T68" fmla="*/ 46 w 74"/>
                <a:gd name="T69" fmla="*/ 29 h 100"/>
                <a:gd name="T70" fmla="*/ 45 w 74"/>
                <a:gd name="T71" fmla="*/ 36 h 100"/>
                <a:gd name="T72" fmla="*/ 43 w 74"/>
                <a:gd name="T73" fmla="*/ 41 h 100"/>
                <a:gd name="T74" fmla="*/ 43 w 74"/>
                <a:gd name="T75" fmla="*/ 48 h 100"/>
                <a:gd name="T76" fmla="*/ 45 w 74"/>
                <a:gd name="T77" fmla="*/ 52 h 100"/>
                <a:gd name="T78" fmla="*/ 39 w 74"/>
                <a:gd name="T79" fmla="*/ 52 h 100"/>
                <a:gd name="T80" fmla="*/ 36 w 74"/>
                <a:gd name="T81" fmla="*/ 53 h 100"/>
                <a:gd name="T82" fmla="*/ 31 w 74"/>
                <a:gd name="T83" fmla="*/ 57 h 100"/>
                <a:gd name="T84" fmla="*/ 26 w 74"/>
                <a:gd name="T85" fmla="*/ 57 h 100"/>
                <a:gd name="T86" fmla="*/ 20 w 74"/>
                <a:gd name="T87" fmla="*/ 57 h 100"/>
                <a:gd name="T88" fmla="*/ 20 w 74"/>
                <a:gd name="T89" fmla="*/ 58 h 100"/>
                <a:gd name="T90" fmla="*/ 20 w 74"/>
                <a:gd name="T91" fmla="*/ 60 h 100"/>
                <a:gd name="T92" fmla="*/ 20 w 74"/>
                <a:gd name="T93" fmla="*/ 60 h 100"/>
                <a:gd name="T94" fmla="*/ 20 w 74"/>
                <a:gd name="T95" fmla="*/ 62 h 100"/>
                <a:gd name="T96" fmla="*/ 17 w 74"/>
                <a:gd name="T97" fmla="*/ 62 h 100"/>
                <a:gd name="T98" fmla="*/ 17 w 74"/>
                <a:gd name="T99" fmla="*/ 62 h 100"/>
                <a:gd name="T100" fmla="*/ 17 w 74"/>
                <a:gd name="T101" fmla="*/ 69 h 100"/>
                <a:gd name="T102" fmla="*/ 17 w 74"/>
                <a:gd name="T103" fmla="*/ 76 h 100"/>
                <a:gd name="T104" fmla="*/ 17 w 74"/>
                <a:gd name="T105" fmla="*/ 81 h 100"/>
                <a:gd name="T106" fmla="*/ 17 w 74"/>
                <a:gd name="T107" fmla="*/ 88 h 100"/>
                <a:gd name="T108" fmla="*/ 17 w 74"/>
                <a:gd name="T109" fmla="*/ 95 h 100"/>
                <a:gd name="T110" fmla="*/ 17 w 74"/>
                <a:gd name="T111" fmla="*/ 95 h 100"/>
                <a:gd name="T112" fmla="*/ 14 w 74"/>
                <a:gd name="T113" fmla="*/ 95 h 100"/>
                <a:gd name="T114" fmla="*/ 10 w 74"/>
                <a:gd name="T115" fmla="*/ 96 h 100"/>
                <a:gd name="T116" fmla="*/ 7 w 74"/>
                <a:gd name="T117" fmla="*/ 96 h 100"/>
                <a:gd name="T118" fmla="*/ 3 w 74"/>
                <a:gd name="T119" fmla="*/ 98 h 100"/>
                <a:gd name="T120" fmla="*/ 3 w 74"/>
                <a:gd name="T12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100">
                  <a:moveTo>
                    <a:pt x="3" y="100"/>
                  </a:moveTo>
                  <a:lnTo>
                    <a:pt x="1" y="96"/>
                  </a:lnTo>
                  <a:lnTo>
                    <a:pt x="1" y="91"/>
                  </a:lnTo>
                  <a:lnTo>
                    <a:pt x="1" y="88"/>
                  </a:lnTo>
                  <a:lnTo>
                    <a:pt x="1" y="83"/>
                  </a:lnTo>
                  <a:lnTo>
                    <a:pt x="1" y="79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1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57"/>
                  </a:lnTo>
                  <a:lnTo>
                    <a:pt x="3" y="55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36"/>
                  </a:lnTo>
                  <a:lnTo>
                    <a:pt x="22" y="31"/>
                  </a:lnTo>
                  <a:lnTo>
                    <a:pt x="22" y="26"/>
                  </a:lnTo>
                  <a:lnTo>
                    <a:pt x="24" y="22"/>
                  </a:lnTo>
                  <a:lnTo>
                    <a:pt x="26" y="17"/>
                  </a:lnTo>
                  <a:lnTo>
                    <a:pt x="29" y="14"/>
                  </a:lnTo>
                  <a:lnTo>
                    <a:pt x="33" y="10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2" y="10"/>
                  </a:lnTo>
                  <a:lnTo>
                    <a:pt x="71" y="12"/>
                  </a:lnTo>
                  <a:lnTo>
                    <a:pt x="67" y="15"/>
                  </a:lnTo>
                  <a:lnTo>
                    <a:pt x="64" y="17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3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8" y="26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5" y="36"/>
                  </a:lnTo>
                  <a:lnTo>
                    <a:pt x="45" y="39"/>
                  </a:lnTo>
                  <a:lnTo>
                    <a:pt x="43" y="41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3" y="52"/>
                  </a:lnTo>
                  <a:lnTo>
                    <a:pt x="39" y="52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3" y="55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76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7" y="84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2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7" y="96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3" y="100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3" name="Freeform 153">
              <a:extLst>
                <a:ext uri="{FF2B5EF4-FFF2-40B4-BE49-F238E27FC236}">
                  <a16:creationId xmlns:a16="http://schemas.microsoft.com/office/drawing/2014/main" id="{BAA8F081-2DD0-65DE-39F7-974672D1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906"/>
              <a:ext cx="37" cy="50"/>
            </a:xfrm>
            <a:custGeom>
              <a:avLst/>
              <a:gdLst>
                <a:gd name="T0" fmla="*/ 1 w 74"/>
                <a:gd name="T1" fmla="*/ 96 h 100"/>
                <a:gd name="T2" fmla="*/ 1 w 74"/>
                <a:gd name="T3" fmla="*/ 88 h 100"/>
                <a:gd name="T4" fmla="*/ 1 w 74"/>
                <a:gd name="T5" fmla="*/ 79 h 100"/>
                <a:gd name="T6" fmla="*/ 1 w 74"/>
                <a:gd name="T7" fmla="*/ 71 h 100"/>
                <a:gd name="T8" fmla="*/ 1 w 74"/>
                <a:gd name="T9" fmla="*/ 62 h 100"/>
                <a:gd name="T10" fmla="*/ 0 w 74"/>
                <a:gd name="T11" fmla="*/ 58 h 100"/>
                <a:gd name="T12" fmla="*/ 3 w 74"/>
                <a:gd name="T13" fmla="*/ 55 h 100"/>
                <a:gd name="T14" fmla="*/ 7 w 74"/>
                <a:gd name="T15" fmla="*/ 53 h 100"/>
                <a:gd name="T16" fmla="*/ 10 w 74"/>
                <a:gd name="T17" fmla="*/ 52 h 100"/>
                <a:gd name="T18" fmla="*/ 14 w 74"/>
                <a:gd name="T19" fmla="*/ 50 h 100"/>
                <a:gd name="T20" fmla="*/ 19 w 74"/>
                <a:gd name="T21" fmla="*/ 50 h 100"/>
                <a:gd name="T22" fmla="*/ 19 w 74"/>
                <a:gd name="T23" fmla="*/ 50 h 100"/>
                <a:gd name="T24" fmla="*/ 20 w 74"/>
                <a:gd name="T25" fmla="*/ 48 h 100"/>
                <a:gd name="T26" fmla="*/ 20 w 74"/>
                <a:gd name="T27" fmla="*/ 46 h 100"/>
                <a:gd name="T28" fmla="*/ 20 w 74"/>
                <a:gd name="T29" fmla="*/ 43 h 100"/>
                <a:gd name="T30" fmla="*/ 22 w 74"/>
                <a:gd name="T31" fmla="*/ 41 h 100"/>
                <a:gd name="T32" fmla="*/ 24 w 74"/>
                <a:gd name="T33" fmla="*/ 41 h 100"/>
                <a:gd name="T34" fmla="*/ 22 w 74"/>
                <a:gd name="T35" fmla="*/ 31 h 100"/>
                <a:gd name="T36" fmla="*/ 24 w 74"/>
                <a:gd name="T37" fmla="*/ 22 h 100"/>
                <a:gd name="T38" fmla="*/ 29 w 74"/>
                <a:gd name="T39" fmla="*/ 14 h 100"/>
                <a:gd name="T40" fmla="*/ 36 w 74"/>
                <a:gd name="T41" fmla="*/ 7 h 100"/>
                <a:gd name="T42" fmla="*/ 45 w 74"/>
                <a:gd name="T43" fmla="*/ 1 h 100"/>
                <a:gd name="T44" fmla="*/ 48 w 74"/>
                <a:gd name="T45" fmla="*/ 1 h 100"/>
                <a:gd name="T46" fmla="*/ 53 w 74"/>
                <a:gd name="T47" fmla="*/ 0 h 100"/>
                <a:gd name="T48" fmla="*/ 58 w 74"/>
                <a:gd name="T49" fmla="*/ 0 h 100"/>
                <a:gd name="T50" fmla="*/ 65 w 74"/>
                <a:gd name="T51" fmla="*/ 0 h 100"/>
                <a:gd name="T52" fmla="*/ 71 w 74"/>
                <a:gd name="T53" fmla="*/ 0 h 100"/>
                <a:gd name="T54" fmla="*/ 74 w 74"/>
                <a:gd name="T55" fmla="*/ 0 h 100"/>
                <a:gd name="T56" fmla="*/ 74 w 74"/>
                <a:gd name="T57" fmla="*/ 7 h 100"/>
                <a:gd name="T58" fmla="*/ 71 w 74"/>
                <a:gd name="T59" fmla="*/ 12 h 100"/>
                <a:gd name="T60" fmla="*/ 64 w 74"/>
                <a:gd name="T61" fmla="*/ 17 h 100"/>
                <a:gd name="T62" fmla="*/ 57 w 74"/>
                <a:gd name="T63" fmla="*/ 19 h 100"/>
                <a:gd name="T64" fmla="*/ 52 w 74"/>
                <a:gd name="T65" fmla="*/ 20 h 100"/>
                <a:gd name="T66" fmla="*/ 50 w 74"/>
                <a:gd name="T67" fmla="*/ 22 h 100"/>
                <a:gd name="T68" fmla="*/ 46 w 74"/>
                <a:gd name="T69" fmla="*/ 29 h 100"/>
                <a:gd name="T70" fmla="*/ 45 w 74"/>
                <a:gd name="T71" fmla="*/ 36 h 100"/>
                <a:gd name="T72" fmla="*/ 43 w 74"/>
                <a:gd name="T73" fmla="*/ 41 h 100"/>
                <a:gd name="T74" fmla="*/ 43 w 74"/>
                <a:gd name="T75" fmla="*/ 48 h 100"/>
                <a:gd name="T76" fmla="*/ 45 w 74"/>
                <a:gd name="T77" fmla="*/ 52 h 100"/>
                <a:gd name="T78" fmla="*/ 39 w 74"/>
                <a:gd name="T79" fmla="*/ 52 h 100"/>
                <a:gd name="T80" fmla="*/ 36 w 74"/>
                <a:gd name="T81" fmla="*/ 53 h 100"/>
                <a:gd name="T82" fmla="*/ 31 w 74"/>
                <a:gd name="T83" fmla="*/ 57 h 100"/>
                <a:gd name="T84" fmla="*/ 26 w 74"/>
                <a:gd name="T85" fmla="*/ 57 h 100"/>
                <a:gd name="T86" fmla="*/ 20 w 74"/>
                <a:gd name="T87" fmla="*/ 57 h 100"/>
                <a:gd name="T88" fmla="*/ 20 w 74"/>
                <a:gd name="T89" fmla="*/ 58 h 100"/>
                <a:gd name="T90" fmla="*/ 20 w 74"/>
                <a:gd name="T91" fmla="*/ 60 h 100"/>
                <a:gd name="T92" fmla="*/ 20 w 74"/>
                <a:gd name="T93" fmla="*/ 60 h 100"/>
                <a:gd name="T94" fmla="*/ 20 w 74"/>
                <a:gd name="T95" fmla="*/ 62 h 100"/>
                <a:gd name="T96" fmla="*/ 17 w 74"/>
                <a:gd name="T97" fmla="*/ 62 h 100"/>
                <a:gd name="T98" fmla="*/ 17 w 74"/>
                <a:gd name="T99" fmla="*/ 62 h 100"/>
                <a:gd name="T100" fmla="*/ 17 w 74"/>
                <a:gd name="T101" fmla="*/ 69 h 100"/>
                <a:gd name="T102" fmla="*/ 17 w 74"/>
                <a:gd name="T103" fmla="*/ 76 h 100"/>
                <a:gd name="T104" fmla="*/ 17 w 74"/>
                <a:gd name="T105" fmla="*/ 81 h 100"/>
                <a:gd name="T106" fmla="*/ 17 w 74"/>
                <a:gd name="T107" fmla="*/ 88 h 100"/>
                <a:gd name="T108" fmla="*/ 17 w 74"/>
                <a:gd name="T109" fmla="*/ 95 h 100"/>
                <a:gd name="T110" fmla="*/ 17 w 74"/>
                <a:gd name="T111" fmla="*/ 95 h 100"/>
                <a:gd name="T112" fmla="*/ 14 w 74"/>
                <a:gd name="T113" fmla="*/ 95 h 100"/>
                <a:gd name="T114" fmla="*/ 10 w 74"/>
                <a:gd name="T115" fmla="*/ 96 h 100"/>
                <a:gd name="T116" fmla="*/ 7 w 74"/>
                <a:gd name="T117" fmla="*/ 96 h 100"/>
                <a:gd name="T118" fmla="*/ 3 w 74"/>
                <a:gd name="T119" fmla="*/ 98 h 100"/>
                <a:gd name="T120" fmla="*/ 3 w 74"/>
                <a:gd name="T12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100">
                  <a:moveTo>
                    <a:pt x="3" y="100"/>
                  </a:moveTo>
                  <a:lnTo>
                    <a:pt x="1" y="96"/>
                  </a:lnTo>
                  <a:lnTo>
                    <a:pt x="1" y="91"/>
                  </a:lnTo>
                  <a:lnTo>
                    <a:pt x="1" y="88"/>
                  </a:lnTo>
                  <a:lnTo>
                    <a:pt x="1" y="83"/>
                  </a:lnTo>
                  <a:lnTo>
                    <a:pt x="1" y="79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1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57"/>
                  </a:lnTo>
                  <a:lnTo>
                    <a:pt x="3" y="55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36"/>
                  </a:lnTo>
                  <a:lnTo>
                    <a:pt x="22" y="31"/>
                  </a:lnTo>
                  <a:lnTo>
                    <a:pt x="22" y="26"/>
                  </a:lnTo>
                  <a:lnTo>
                    <a:pt x="24" y="22"/>
                  </a:lnTo>
                  <a:lnTo>
                    <a:pt x="26" y="17"/>
                  </a:lnTo>
                  <a:lnTo>
                    <a:pt x="29" y="14"/>
                  </a:lnTo>
                  <a:lnTo>
                    <a:pt x="33" y="10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2" y="10"/>
                  </a:lnTo>
                  <a:lnTo>
                    <a:pt x="71" y="12"/>
                  </a:lnTo>
                  <a:lnTo>
                    <a:pt x="67" y="15"/>
                  </a:lnTo>
                  <a:lnTo>
                    <a:pt x="64" y="17"/>
                  </a:lnTo>
                  <a:lnTo>
                    <a:pt x="60" y="17"/>
                  </a:lnTo>
                  <a:lnTo>
                    <a:pt x="57" y="19"/>
                  </a:lnTo>
                  <a:lnTo>
                    <a:pt x="53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8" y="26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5" y="36"/>
                  </a:lnTo>
                  <a:lnTo>
                    <a:pt x="45" y="39"/>
                  </a:lnTo>
                  <a:lnTo>
                    <a:pt x="43" y="41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3" y="52"/>
                  </a:lnTo>
                  <a:lnTo>
                    <a:pt x="39" y="52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3" y="55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76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7" y="84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2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7" y="96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3" y="100"/>
                  </a:lnTo>
                  <a:lnTo>
                    <a:pt x="3" y="10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4" name="Freeform 154">
              <a:extLst>
                <a:ext uri="{FF2B5EF4-FFF2-40B4-BE49-F238E27FC236}">
                  <a16:creationId xmlns:a16="http://schemas.microsoft.com/office/drawing/2014/main" id="{D6C019DF-C690-CEAD-F4D0-8E562DAE8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129"/>
              <a:ext cx="17" cy="34"/>
            </a:xfrm>
            <a:custGeom>
              <a:avLst/>
              <a:gdLst>
                <a:gd name="T0" fmla="*/ 14 w 35"/>
                <a:gd name="T1" fmla="*/ 0 h 70"/>
                <a:gd name="T2" fmla="*/ 14 w 35"/>
                <a:gd name="T3" fmla="*/ 2 h 70"/>
                <a:gd name="T4" fmla="*/ 14 w 35"/>
                <a:gd name="T5" fmla="*/ 4 h 70"/>
                <a:gd name="T6" fmla="*/ 16 w 35"/>
                <a:gd name="T7" fmla="*/ 6 h 70"/>
                <a:gd name="T8" fmla="*/ 16 w 35"/>
                <a:gd name="T9" fmla="*/ 7 h 70"/>
                <a:gd name="T10" fmla="*/ 16 w 35"/>
                <a:gd name="T11" fmla="*/ 7 h 70"/>
                <a:gd name="T12" fmla="*/ 25 w 35"/>
                <a:gd name="T13" fmla="*/ 13 h 70"/>
                <a:gd name="T14" fmla="*/ 28 w 35"/>
                <a:gd name="T15" fmla="*/ 18 h 70"/>
                <a:gd name="T16" fmla="*/ 31 w 35"/>
                <a:gd name="T17" fmla="*/ 25 h 70"/>
                <a:gd name="T18" fmla="*/ 31 w 35"/>
                <a:gd name="T19" fmla="*/ 32 h 70"/>
                <a:gd name="T20" fmla="*/ 35 w 35"/>
                <a:gd name="T21" fmla="*/ 40 h 70"/>
                <a:gd name="T22" fmla="*/ 33 w 35"/>
                <a:gd name="T23" fmla="*/ 42 h 70"/>
                <a:gd name="T24" fmla="*/ 31 w 35"/>
                <a:gd name="T25" fmla="*/ 49 h 70"/>
                <a:gd name="T26" fmla="*/ 31 w 35"/>
                <a:gd name="T27" fmla="*/ 56 h 70"/>
                <a:gd name="T28" fmla="*/ 31 w 35"/>
                <a:gd name="T29" fmla="*/ 63 h 70"/>
                <a:gd name="T30" fmla="*/ 30 w 35"/>
                <a:gd name="T31" fmla="*/ 68 h 70"/>
                <a:gd name="T32" fmla="*/ 28 w 35"/>
                <a:gd name="T33" fmla="*/ 70 h 70"/>
                <a:gd name="T34" fmla="*/ 25 w 35"/>
                <a:gd name="T35" fmla="*/ 59 h 70"/>
                <a:gd name="T36" fmla="*/ 18 w 35"/>
                <a:gd name="T37" fmla="*/ 49 h 70"/>
                <a:gd name="T38" fmla="*/ 12 w 35"/>
                <a:gd name="T39" fmla="*/ 38 h 70"/>
                <a:gd name="T40" fmla="*/ 6 w 35"/>
                <a:gd name="T41" fmla="*/ 28 h 70"/>
                <a:gd name="T42" fmla="*/ 0 w 35"/>
                <a:gd name="T43" fmla="*/ 16 h 70"/>
                <a:gd name="T44" fmla="*/ 2 w 35"/>
                <a:gd name="T45" fmla="*/ 16 h 70"/>
                <a:gd name="T46" fmla="*/ 2 w 35"/>
                <a:gd name="T47" fmla="*/ 16 h 70"/>
                <a:gd name="T48" fmla="*/ 2 w 35"/>
                <a:gd name="T49" fmla="*/ 14 h 70"/>
                <a:gd name="T50" fmla="*/ 2 w 35"/>
                <a:gd name="T51" fmla="*/ 13 h 70"/>
                <a:gd name="T52" fmla="*/ 2 w 35"/>
                <a:gd name="T53" fmla="*/ 11 h 70"/>
                <a:gd name="T54" fmla="*/ 4 w 35"/>
                <a:gd name="T55" fmla="*/ 9 h 70"/>
                <a:gd name="T56" fmla="*/ 4 w 35"/>
                <a:gd name="T57" fmla="*/ 7 h 70"/>
                <a:gd name="T58" fmla="*/ 6 w 35"/>
                <a:gd name="T59" fmla="*/ 6 h 70"/>
                <a:gd name="T60" fmla="*/ 9 w 35"/>
                <a:gd name="T61" fmla="*/ 4 h 70"/>
                <a:gd name="T62" fmla="*/ 11 w 35"/>
                <a:gd name="T63" fmla="*/ 2 h 70"/>
                <a:gd name="T64" fmla="*/ 12 w 35"/>
                <a:gd name="T6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70">
                  <a:moveTo>
                    <a:pt x="12" y="0"/>
                  </a:move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11"/>
                  </a:lnTo>
                  <a:lnTo>
                    <a:pt x="25" y="13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30" y="21"/>
                  </a:lnTo>
                  <a:lnTo>
                    <a:pt x="31" y="25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3" y="35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33" y="45"/>
                  </a:lnTo>
                  <a:lnTo>
                    <a:pt x="31" y="49"/>
                  </a:lnTo>
                  <a:lnTo>
                    <a:pt x="31" y="52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30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6" y="64"/>
                  </a:lnTo>
                  <a:lnTo>
                    <a:pt x="25" y="59"/>
                  </a:lnTo>
                  <a:lnTo>
                    <a:pt x="21" y="52"/>
                  </a:lnTo>
                  <a:lnTo>
                    <a:pt x="18" y="49"/>
                  </a:lnTo>
                  <a:lnTo>
                    <a:pt x="16" y="44"/>
                  </a:lnTo>
                  <a:lnTo>
                    <a:pt x="12" y="38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5" name="Freeform 155">
              <a:extLst>
                <a:ext uri="{FF2B5EF4-FFF2-40B4-BE49-F238E27FC236}">
                  <a16:creationId xmlns:a16="http://schemas.microsoft.com/office/drawing/2014/main" id="{CAB080F1-89C9-7F17-67DA-6846384E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44"/>
              <a:ext cx="24" cy="48"/>
            </a:xfrm>
            <a:custGeom>
              <a:avLst/>
              <a:gdLst>
                <a:gd name="T0" fmla="*/ 33 w 46"/>
                <a:gd name="T1" fmla="*/ 0 h 97"/>
                <a:gd name="T2" fmla="*/ 33 w 46"/>
                <a:gd name="T3" fmla="*/ 0 h 97"/>
                <a:gd name="T4" fmla="*/ 33 w 46"/>
                <a:gd name="T5" fmla="*/ 2 h 97"/>
                <a:gd name="T6" fmla="*/ 33 w 46"/>
                <a:gd name="T7" fmla="*/ 5 h 97"/>
                <a:gd name="T8" fmla="*/ 31 w 46"/>
                <a:gd name="T9" fmla="*/ 7 h 97"/>
                <a:gd name="T10" fmla="*/ 29 w 46"/>
                <a:gd name="T11" fmla="*/ 7 h 97"/>
                <a:gd name="T12" fmla="*/ 29 w 46"/>
                <a:gd name="T13" fmla="*/ 11 h 97"/>
                <a:gd name="T14" fmla="*/ 29 w 46"/>
                <a:gd name="T15" fmla="*/ 16 h 97"/>
                <a:gd name="T16" fmla="*/ 29 w 46"/>
                <a:gd name="T17" fmla="*/ 19 h 97"/>
                <a:gd name="T18" fmla="*/ 29 w 46"/>
                <a:gd name="T19" fmla="*/ 23 h 97"/>
                <a:gd name="T20" fmla="*/ 31 w 46"/>
                <a:gd name="T21" fmla="*/ 28 h 97"/>
                <a:gd name="T22" fmla="*/ 29 w 46"/>
                <a:gd name="T23" fmla="*/ 28 h 97"/>
                <a:gd name="T24" fmla="*/ 26 w 46"/>
                <a:gd name="T25" fmla="*/ 30 h 97"/>
                <a:gd name="T26" fmla="*/ 22 w 46"/>
                <a:gd name="T27" fmla="*/ 31 h 97"/>
                <a:gd name="T28" fmla="*/ 19 w 46"/>
                <a:gd name="T29" fmla="*/ 33 h 97"/>
                <a:gd name="T30" fmla="*/ 13 w 46"/>
                <a:gd name="T31" fmla="*/ 33 h 97"/>
                <a:gd name="T32" fmla="*/ 12 w 46"/>
                <a:gd name="T33" fmla="*/ 33 h 97"/>
                <a:gd name="T34" fmla="*/ 12 w 46"/>
                <a:gd name="T35" fmla="*/ 35 h 97"/>
                <a:gd name="T36" fmla="*/ 12 w 46"/>
                <a:gd name="T37" fmla="*/ 36 h 97"/>
                <a:gd name="T38" fmla="*/ 12 w 46"/>
                <a:gd name="T39" fmla="*/ 36 h 97"/>
                <a:gd name="T40" fmla="*/ 12 w 46"/>
                <a:gd name="T41" fmla="*/ 38 h 97"/>
                <a:gd name="T42" fmla="*/ 12 w 46"/>
                <a:gd name="T43" fmla="*/ 38 h 97"/>
                <a:gd name="T44" fmla="*/ 10 w 46"/>
                <a:gd name="T45" fmla="*/ 40 h 97"/>
                <a:gd name="T46" fmla="*/ 8 w 46"/>
                <a:gd name="T47" fmla="*/ 45 h 97"/>
                <a:gd name="T48" fmla="*/ 7 w 46"/>
                <a:gd name="T49" fmla="*/ 49 h 97"/>
                <a:gd name="T50" fmla="*/ 5 w 46"/>
                <a:gd name="T51" fmla="*/ 52 h 97"/>
                <a:gd name="T52" fmla="*/ 1 w 46"/>
                <a:gd name="T53" fmla="*/ 55 h 97"/>
                <a:gd name="T54" fmla="*/ 0 w 46"/>
                <a:gd name="T55" fmla="*/ 57 h 97"/>
                <a:gd name="T56" fmla="*/ 1 w 46"/>
                <a:gd name="T57" fmla="*/ 62 h 97"/>
                <a:gd name="T58" fmla="*/ 1 w 46"/>
                <a:gd name="T59" fmla="*/ 64 h 97"/>
                <a:gd name="T60" fmla="*/ 3 w 46"/>
                <a:gd name="T61" fmla="*/ 68 h 97"/>
                <a:gd name="T62" fmla="*/ 5 w 46"/>
                <a:gd name="T63" fmla="*/ 69 h 97"/>
                <a:gd name="T64" fmla="*/ 5 w 46"/>
                <a:gd name="T65" fmla="*/ 73 h 97"/>
                <a:gd name="T66" fmla="*/ 12 w 46"/>
                <a:gd name="T67" fmla="*/ 74 h 97"/>
                <a:gd name="T68" fmla="*/ 19 w 46"/>
                <a:gd name="T69" fmla="*/ 78 h 97"/>
                <a:gd name="T70" fmla="*/ 22 w 46"/>
                <a:gd name="T71" fmla="*/ 85 h 97"/>
                <a:gd name="T72" fmla="*/ 20 w 46"/>
                <a:gd name="T73" fmla="*/ 92 h 97"/>
                <a:gd name="T74" fmla="*/ 15 w 46"/>
                <a:gd name="T75" fmla="*/ 95 h 97"/>
                <a:gd name="T76" fmla="*/ 10 w 46"/>
                <a:gd name="T77" fmla="*/ 97 h 97"/>
                <a:gd name="T78" fmla="*/ 12 w 46"/>
                <a:gd name="T79" fmla="*/ 92 h 97"/>
                <a:gd name="T80" fmla="*/ 15 w 46"/>
                <a:gd name="T81" fmla="*/ 85 h 97"/>
                <a:gd name="T82" fmla="*/ 22 w 46"/>
                <a:gd name="T83" fmla="*/ 78 h 97"/>
                <a:gd name="T84" fmla="*/ 26 w 46"/>
                <a:gd name="T85" fmla="*/ 73 h 97"/>
                <a:gd name="T86" fmla="*/ 27 w 46"/>
                <a:gd name="T87" fmla="*/ 68 h 97"/>
                <a:gd name="T88" fmla="*/ 29 w 46"/>
                <a:gd name="T89" fmla="*/ 66 h 97"/>
                <a:gd name="T90" fmla="*/ 33 w 46"/>
                <a:gd name="T91" fmla="*/ 62 h 97"/>
                <a:gd name="T92" fmla="*/ 36 w 46"/>
                <a:gd name="T93" fmla="*/ 59 h 97"/>
                <a:gd name="T94" fmla="*/ 38 w 46"/>
                <a:gd name="T95" fmla="*/ 55 h 97"/>
                <a:gd name="T96" fmla="*/ 41 w 46"/>
                <a:gd name="T97" fmla="*/ 52 h 97"/>
                <a:gd name="T98" fmla="*/ 45 w 46"/>
                <a:gd name="T99" fmla="*/ 50 h 97"/>
                <a:gd name="T100" fmla="*/ 45 w 46"/>
                <a:gd name="T101" fmla="*/ 43 h 97"/>
                <a:gd name="T102" fmla="*/ 45 w 46"/>
                <a:gd name="T103" fmla="*/ 36 h 97"/>
                <a:gd name="T104" fmla="*/ 46 w 46"/>
                <a:gd name="T105" fmla="*/ 30 h 97"/>
                <a:gd name="T106" fmla="*/ 46 w 46"/>
                <a:gd name="T107" fmla="*/ 23 h 97"/>
                <a:gd name="T108" fmla="*/ 45 w 46"/>
                <a:gd name="T109" fmla="*/ 17 h 97"/>
                <a:gd name="T110" fmla="*/ 43 w 46"/>
                <a:gd name="T111" fmla="*/ 16 h 97"/>
                <a:gd name="T112" fmla="*/ 39 w 46"/>
                <a:gd name="T113" fmla="*/ 14 h 97"/>
                <a:gd name="T114" fmla="*/ 39 w 46"/>
                <a:gd name="T115" fmla="*/ 11 h 97"/>
                <a:gd name="T116" fmla="*/ 38 w 46"/>
                <a:gd name="T117" fmla="*/ 7 h 97"/>
                <a:gd name="T118" fmla="*/ 36 w 46"/>
                <a:gd name="T119" fmla="*/ 4 h 97"/>
                <a:gd name="T120" fmla="*/ 34 w 46"/>
                <a:gd name="T121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97">
                  <a:moveTo>
                    <a:pt x="34" y="2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8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12" y="74"/>
                  </a:lnTo>
                  <a:lnTo>
                    <a:pt x="15" y="74"/>
                  </a:lnTo>
                  <a:lnTo>
                    <a:pt x="19" y="78"/>
                  </a:lnTo>
                  <a:lnTo>
                    <a:pt x="22" y="81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0" y="93"/>
                  </a:lnTo>
                  <a:lnTo>
                    <a:pt x="12" y="92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9" y="81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9" y="66"/>
                  </a:lnTo>
                  <a:lnTo>
                    <a:pt x="31" y="64"/>
                  </a:lnTo>
                  <a:lnTo>
                    <a:pt x="33" y="62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6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6" name="Freeform 156">
              <a:extLst>
                <a:ext uri="{FF2B5EF4-FFF2-40B4-BE49-F238E27FC236}">
                  <a16:creationId xmlns:a16="http://schemas.microsoft.com/office/drawing/2014/main" id="{0BCD2EBA-3B5D-4FCC-2D87-867E2ADC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44"/>
              <a:ext cx="24" cy="48"/>
            </a:xfrm>
            <a:custGeom>
              <a:avLst/>
              <a:gdLst>
                <a:gd name="T0" fmla="*/ 33 w 46"/>
                <a:gd name="T1" fmla="*/ 0 h 97"/>
                <a:gd name="T2" fmla="*/ 33 w 46"/>
                <a:gd name="T3" fmla="*/ 0 h 97"/>
                <a:gd name="T4" fmla="*/ 33 w 46"/>
                <a:gd name="T5" fmla="*/ 2 h 97"/>
                <a:gd name="T6" fmla="*/ 33 w 46"/>
                <a:gd name="T7" fmla="*/ 5 h 97"/>
                <a:gd name="T8" fmla="*/ 31 w 46"/>
                <a:gd name="T9" fmla="*/ 7 h 97"/>
                <a:gd name="T10" fmla="*/ 29 w 46"/>
                <a:gd name="T11" fmla="*/ 7 h 97"/>
                <a:gd name="T12" fmla="*/ 29 w 46"/>
                <a:gd name="T13" fmla="*/ 11 h 97"/>
                <a:gd name="T14" fmla="*/ 29 w 46"/>
                <a:gd name="T15" fmla="*/ 16 h 97"/>
                <a:gd name="T16" fmla="*/ 29 w 46"/>
                <a:gd name="T17" fmla="*/ 19 h 97"/>
                <a:gd name="T18" fmla="*/ 29 w 46"/>
                <a:gd name="T19" fmla="*/ 23 h 97"/>
                <a:gd name="T20" fmla="*/ 31 w 46"/>
                <a:gd name="T21" fmla="*/ 28 h 97"/>
                <a:gd name="T22" fmla="*/ 29 w 46"/>
                <a:gd name="T23" fmla="*/ 28 h 97"/>
                <a:gd name="T24" fmla="*/ 26 w 46"/>
                <a:gd name="T25" fmla="*/ 30 h 97"/>
                <a:gd name="T26" fmla="*/ 22 w 46"/>
                <a:gd name="T27" fmla="*/ 31 h 97"/>
                <a:gd name="T28" fmla="*/ 19 w 46"/>
                <a:gd name="T29" fmla="*/ 33 h 97"/>
                <a:gd name="T30" fmla="*/ 13 w 46"/>
                <a:gd name="T31" fmla="*/ 33 h 97"/>
                <a:gd name="T32" fmla="*/ 12 w 46"/>
                <a:gd name="T33" fmla="*/ 33 h 97"/>
                <a:gd name="T34" fmla="*/ 12 w 46"/>
                <a:gd name="T35" fmla="*/ 35 h 97"/>
                <a:gd name="T36" fmla="*/ 12 w 46"/>
                <a:gd name="T37" fmla="*/ 36 h 97"/>
                <a:gd name="T38" fmla="*/ 12 w 46"/>
                <a:gd name="T39" fmla="*/ 36 h 97"/>
                <a:gd name="T40" fmla="*/ 12 w 46"/>
                <a:gd name="T41" fmla="*/ 38 h 97"/>
                <a:gd name="T42" fmla="*/ 12 w 46"/>
                <a:gd name="T43" fmla="*/ 38 h 97"/>
                <a:gd name="T44" fmla="*/ 10 w 46"/>
                <a:gd name="T45" fmla="*/ 40 h 97"/>
                <a:gd name="T46" fmla="*/ 8 w 46"/>
                <a:gd name="T47" fmla="*/ 45 h 97"/>
                <a:gd name="T48" fmla="*/ 7 w 46"/>
                <a:gd name="T49" fmla="*/ 49 h 97"/>
                <a:gd name="T50" fmla="*/ 5 w 46"/>
                <a:gd name="T51" fmla="*/ 52 h 97"/>
                <a:gd name="T52" fmla="*/ 1 w 46"/>
                <a:gd name="T53" fmla="*/ 55 h 97"/>
                <a:gd name="T54" fmla="*/ 0 w 46"/>
                <a:gd name="T55" fmla="*/ 57 h 97"/>
                <a:gd name="T56" fmla="*/ 1 w 46"/>
                <a:gd name="T57" fmla="*/ 62 h 97"/>
                <a:gd name="T58" fmla="*/ 1 w 46"/>
                <a:gd name="T59" fmla="*/ 64 h 97"/>
                <a:gd name="T60" fmla="*/ 3 w 46"/>
                <a:gd name="T61" fmla="*/ 68 h 97"/>
                <a:gd name="T62" fmla="*/ 5 w 46"/>
                <a:gd name="T63" fmla="*/ 69 h 97"/>
                <a:gd name="T64" fmla="*/ 5 w 46"/>
                <a:gd name="T65" fmla="*/ 73 h 97"/>
                <a:gd name="T66" fmla="*/ 12 w 46"/>
                <a:gd name="T67" fmla="*/ 74 h 97"/>
                <a:gd name="T68" fmla="*/ 19 w 46"/>
                <a:gd name="T69" fmla="*/ 78 h 97"/>
                <a:gd name="T70" fmla="*/ 22 w 46"/>
                <a:gd name="T71" fmla="*/ 85 h 97"/>
                <a:gd name="T72" fmla="*/ 20 w 46"/>
                <a:gd name="T73" fmla="*/ 92 h 97"/>
                <a:gd name="T74" fmla="*/ 15 w 46"/>
                <a:gd name="T75" fmla="*/ 95 h 97"/>
                <a:gd name="T76" fmla="*/ 10 w 46"/>
                <a:gd name="T77" fmla="*/ 97 h 97"/>
                <a:gd name="T78" fmla="*/ 12 w 46"/>
                <a:gd name="T79" fmla="*/ 92 h 97"/>
                <a:gd name="T80" fmla="*/ 15 w 46"/>
                <a:gd name="T81" fmla="*/ 85 h 97"/>
                <a:gd name="T82" fmla="*/ 22 w 46"/>
                <a:gd name="T83" fmla="*/ 78 h 97"/>
                <a:gd name="T84" fmla="*/ 26 w 46"/>
                <a:gd name="T85" fmla="*/ 73 h 97"/>
                <a:gd name="T86" fmla="*/ 27 w 46"/>
                <a:gd name="T87" fmla="*/ 68 h 97"/>
                <a:gd name="T88" fmla="*/ 29 w 46"/>
                <a:gd name="T89" fmla="*/ 66 h 97"/>
                <a:gd name="T90" fmla="*/ 33 w 46"/>
                <a:gd name="T91" fmla="*/ 62 h 97"/>
                <a:gd name="T92" fmla="*/ 36 w 46"/>
                <a:gd name="T93" fmla="*/ 59 h 97"/>
                <a:gd name="T94" fmla="*/ 38 w 46"/>
                <a:gd name="T95" fmla="*/ 55 h 97"/>
                <a:gd name="T96" fmla="*/ 41 w 46"/>
                <a:gd name="T97" fmla="*/ 52 h 97"/>
                <a:gd name="T98" fmla="*/ 45 w 46"/>
                <a:gd name="T99" fmla="*/ 50 h 97"/>
                <a:gd name="T100" fmla="*/ 45 w 46"/>
                <a:gd name="T101" fmla="*/ 43 h 97"/>
                <a:gd name="T102" fmla="*/ 45 w 46"/>
                <a:gd name="T103" fmla="*/ 36 h 97"/>
                <a:gd name="T104" fmla="*/ 46 w 46"/>
                <a:gd name="T105" fmla="*/ 30 h 97"/>
                <a:gd name="T106" fmla="*/ 46 w 46"/>
                <a:gd name="T107" fmla="*/ 23 h 97"/>
                <a:gd name="T108" fmla="*/ 45 w 46"/>
                <a:gd name="T109" fmla="*/ 17 h 97"/>
                <a:gd name="T110" fmla="*/ 43 w 46"/>
                <a:gd name="T111" fmla="*/ 16 h 97"/>
                <a:gd name="T112" fmla="*/ 39 w 46"/>
                <a:gd name="T113" fmla="*/ 14 h 97"/>
                <a:gd name="T114" fmla="*/ 39 w 46"/>
                <a:gd name="T115" fmla="*/ 11 h 97"/>
                <a:gd name="T116" fmla="*/ 38 w 46"/>
                <a:gd name="T117" fmla="*/ 7 h 97"/>
                <a:gd name="T118" fmla="*/ 36 w 46"/>
                <a:gd name="T119" fmla="*/ 4 h 97"/>
                <a:gd name="T120" fmla="*/ 34 w 46"/>
                <a:gd name="T121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97">
                  <a:moveTo>
                    <a:pt x="34" y="2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8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12" y="74"/>
                  </a:lnTo>
                  <a:lnTo>
                    <a:pt x="15" y="74"/>
                  </a:lnTo>
                  <a:lnTo>
                    <a:pt x="19" y="78"/>
                  </a:lnTo>
                  <a:lnTo>
                    <a:pt x="22" y="81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3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0" y="93"/>
                  </a:lnTo>
                  <a:lnTo>
                    <a:pt x="12" y="92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9" y="81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9" y="66"/>
                  </a:lnTo>
                  <a:lnTo>
                    <a:pt x="31" y="64"/>
                  </a:lnTo>
                  <a:lnTo>
                    <a:pt x="33" y="62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3" y="16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2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7" name="Freeform 157">
              <a:extLst>
                <a:ext uri="{FF2B5EF4-FFF2-40B4-BE49-F238E27FC236}">
                  <a16:creationId xmlns:a16="http://schemas.microsoft.com/office/drawing/2014/main" id="{F358AB9F-4F93-DA9D-AD17-82DE0EAA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187"/>
              <a:ext cx="17" cy="11"/>
            </a:xfrm>
            <a:custGeom>
              <a:avLst/>
              <a:gdLst>
                <a:gd name="T0" fmla="*/ 0 w 35"/>
                <a:gd name="T1" fmla="*/ 0 h 21"/>
                <a:gd name="T2" fmla="*/ 0 w 35"/>
                <a:gd name="T3" fmla="*/ 0 h 21"/>
                <a:gd name="T4" fmla="*/ 2 w 35"/>
                <a:gd name="T5" fmla="*/ 2 h 21"/>
                <a:gd name="T6" fmla="*/ 4 w 35"/>
                <a:gd name="T7" fmla="*/ 3 h 21"/>
                <a:gd name="T8" fmla="*/ 7 w 35"/>
                <a:gd name="T9" fmla="*/ 5 h 21"/>
                <a:gd name="T10" fmla="*/ 11 w 35"/>
                <a:gd name="T11" fmla="*/ 9 h 21"/>
                <a:gd name="T12" fmla="*/ 14 w 35"/>
                <a:gd name="T13" fmla="*/ 10 h 21"/>
                <a:gd name="T14" fmla="*/ 19 w 35"/>
                <a:gd name="T15" fmla="*/ 14 h 21"/>
                <a:gd name="T16" fmla="*/ 23 w 35"/>
                <a:gd name="T17" fmla="*/ 15 h 21"/>
                <a:gd name="T18" fmla="*/ 28 w 35"/>
                <a:gd name="T19" fmla="*/ 17 h 21"/>
                <a:gd name="T20" fmla="*/ 32 w 35"/>
                <a:gd name="T21" fmla="*/ 19 h 21"/>
                <a:gd name="T22" fmla="*/ 32 w 35"/>
                <a:gd name="T23" fmla="*/ 19 h 21"/>
                <a:gd name="T24" fmla="*/ 35 w 35"/>
                <a:gd name="T25" fmla="*/ 21 h 21"/>
                <a:gd name="T26" fmla="*/ 33 w 35"/>
                <a:gd name="T27" fmla="*/ 19 h 21"/>
                <a:gd name="T28" fmla="*/ 32 w 35"/>
                <a:gd name="T29" fmla="*/ 17 h 21"/>
                <a:gd name="T30" fmla="*/ 26 w 35"/>
                <a:gd name="T31" fmla="*/ 15 h 21"/>
                <a:gd name="T32" fmla="*/ 21 w 35"/>
                <a:gd name="T33" fmla="*/ 12 h 21"/>
                <a:gd name="T34" fmla="*/ 16 w 35"/>
                <a:gd name="T35" fmla="*/ 9 h 21"/>
                <a:gd name="T36" fmla="*/ 9 w 35"/>
                <a:gd name="T37" fmla="*/ 5 h 21"/>
                <a:gd name="T38" fmla="*/ 4 w 35"/>
                <a:gd name="T39" fmla="*/ 3 h 21"/>
                <a:gd name="T40" fmla="*/ 0 w 35"/>
                <a:gd name="T41" fmla="*/ 0 h 21"/>
                <a:gd name="T42" fmla="*/ 0 w 35"/>
                <a:gd name="T43" fmla="*/ 0 h 21"/>
                <a:gd name="T44" fmla="*/ 0 w 35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1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7" y="5"/>
                  </a:lnTo>
                  <a:lnTo>
                    <a:pt x="11" y="9"/>
                  </a:lnTo>
                  <a:lnTo>
                    <a:pt x="14" y="10"/>
                  </a:lnTo>
                  <a:lnTo>
                    <a:pt x="19" y="14"/>
                  </a:lnTo>
                  <a:lnTo>
                    <a:pt x="23" y="15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26" y="15"/>
                  </a:lnTo>
                  <a:lnTo>
                    <a:pt x="21" y="12"/>
                  </a:lnTo>
                  <a:lnTo>
                    <a:pt x="16" y="9"/>
                  </a:lnTo>
                  <a:lnTo>
                    <a:pt x="9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8" name="Freeform 158">
              <a:extLst>
                <a:ext uri="{FF2B5EF4-FFF2-40B4-BE49-F238E27FC236}">
                  <a16:creationId xmlns:a16="http://schemas.microsoft.com/office/drawing/2014/main" id="{F4551166-A26C-4AD7-1B40-305ABFD77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187"/>
              <a:ext cx="17" cy="11"/>
            </a:xfrm>
            <a:custGeom>
              <a:avLst/>
              <a:gdLst>
                <a:gd name="T0" fmla="*/ 0 w 35"/>
                <a:gd name="T1" fmla="*/ 0 h 21"/>
                <a:gd name="T2" fmla="*/ 0 w 35"/>
                <a:gd name="T3" fmla="*/ 0 h 21"/>
                <a:gd name="T4" fmla="*/ 2 w 35"/>
                <a:gd name="T5" fmla="*/ 2 h 21"/>
                <a:gd name="T6" fmla="*/ 4 w 35"/>
                <a:gd name="T7" fmla="*/ 3 h 21"/>
                <a:gd name="T8" fmla="*/ 7 w 35"/>
                <a:gd name="T9" fmla="*/ 5 h 21"/>
                <a:gd name="T10" fmla="*/ 11 w 35"/>
                <a:gd name="T11" fmla="*/ 9 h 21"/>
                <a:gd name="T12" fmla="*/ 14 w 35"/>
                <a:gd name="T13" fmla="*/ 10 h 21"/>
                <a:gd name="T14" fmla="*/ 19 w 35"/>
                <a:gd name="T15" fmla="*/ 14 h 21"/>
                <a:gd name="T16" fmla="*/ 23 w 35"/>
                <a:gd name="T17" fmla="*/ 15 h 21"/>
                <a:gd name="T18" fmla="*/ 28 w 35"/>
                <a:gd name="T19" fmla="*/ 17 h 21"/>
                <a:gd name="T20" fmla="*/ 32 w 35"/>
                <a:gd name="T21" fmla="*/ 19 h 21"/>
                <a:gd name="T22" fmla="*/ 32 w 35"/>
                <a:gd name="T23" fmla="*/ 19 h 21"/>
                <a:gd name="T24" fmla="*/ 35 w 35"/>
                <a:gd name="T25" fmla="*/ 21 h 21"/>
                <a:gd name="T26" fmla="*/ 33 w 35"/>
                <a:gd name="T27" fmla="*/ 19 h 21"/>
                <a:gd name="T28" fmla="*/ 32 w 35"/>
                <a:gd name="T29" fmla="*/ 17 h 21"/>
                <a:gd name="T30" fmla="*/ 26 w 35"/>
                <a:gd name="T31" fmla="*/ 15 h 21"/>
                <a:gd name="T32" fmla="*/ 21 w 35"/>
                <a:gd name="T33" fmla="*/ 12 h 21"/>
                <a:gd name="T34" fmla="*/ 16 w 35"/>
                <a:gd name="T35" fmla="*/ 9 h 21"/>
                <a:gd name="T36" fmla="*/ 9 w 35"/>
                <a:gd name="T37" fmla="*/ 5 h 21"/>
                <a:gd name="T38" fmla="*/ 4 w 35"/>
                <a:gd name="T39" fmla="*/ 3 h 21"/>
                <a:gd name="T40" fmla="*/ 0 w 35"/>
                <a:gd name="T41" fmla="*/ 0 h 21"/>
                <a:gd name="T42" fmla="*/ 0 w 35"/>
                <a:gd name="T43" fmla="*/ 0 h 21"/>
                <a:gd name="T44" fmla="*/ 0 w 35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1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7" y="5"/>
                  </a:lnTo>
                  <a:lnTo>
                    <a:pt x="11" y="9"/>
                  </a:lnTo>
                  <a:lnTo>
                    <a:pt x="14" y="10"/>
                  </a:lnTo>
                  <a:lnTo>
                    <a:pt x="19" y="14"/>
                  </a:lnTo>
                  <a:lnTo>
                    <a:pt x="23" y="15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26" y="15"/>
                  </a:lnTo>
                  <a:lnTo>
                    <a:pt x="21" y="12"/>
                  </a:lnTo>
                  <a:lnTo>
                    <a:pt x="16" y="9"/>
                  </a:lnTo>
                  <a:lnTo>
                    <a:pt x="9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9" name="Freeform 159">
              <a:extLst>
                <a:ext uri="{FF2B5EF4-FFF2-40B4-BE49-F238E27FC236}">
                  <a16:creationId xmlns:a16="http://schemas.microsoft.com/office/drawing/2014/main" id="{7D8AA3AF-DABA-79E9-AD10-624FB67E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23"/>
              <a:ext cx="20" cy="14"/>
            </a:xfrm>
            <a:custGeom>
              <a:avLst/>
              <a:gdLst>
                <a:gd name="T0" fmla="*/ 39 w 39"/>
                <a:gd name="T1" fmla="*/ 30 h 30"/>
                <a:gd name="T2" fmla="*/ 39 w 39"/>
                <a:gd name="T3" fmla="*/ 30 h 30"/>
                <a:gd name="T4" fmla="*/ 36 w 39"/>
                <a:gd name="T5" fmla="*/ 28 h 30"/>
                <a:gd name="T6" fmla="*/ 32 w 39"/>
                <a:gd name="T7" fmla="*/ 26 h 30"/>
                <a:gd name="T8" fmla="*/ 29 w 39"/>
                <a:gd name="T9" fmla="*/ 25 h 30"/>
                <a:gd name="T10" fmla="*/ 24 w 39"/>
                <a:gd name="T11" fmla="*/ 21 h 30"/>
                <a:gd name="T12" fmla="*/ 17 w 39"/>
                <a:gd name="T13" fmla="*/ 18 h 30"/>
                <a:gd name="T14" fmla="*/ 12 w 39"/>
                <a:gd name="T15" fmla="*/ 14 h 30"/>
                <a:gd name="T16" fmla="*/ 6 w 39"/>
                <a:gd name="T17" fmla="*/ 11 h 30"/>
                <a:gd name="T18" fmla="*/ 3 w 39"/>
                <a:gd name="T19" fmla="*/ 7 h 30"/>
                <a:gd name="T20" fmla="*/ 0 w 39"/>
                <a:gd name="T21" fmla="*/ 4 h 30"/>
                <a:gd name="T22" fmla="*/ 0 w 39"/>
                <a:gd name="T23" fmla="*/ 4 h 30"/>
                <a:gd name="T24" fmla="*/ 0 w 39"/>
                <a:gd name="T25" fmla="*/ 0 h 30"/>
                <a:gd name="T26" fmla="*/ 1 w 39"/>
                <a:gd name="T27" fmla="*/ 2 h 30"/>
                <a:gd name="T28" fmla="*/ 5 w 39"/>
                <a:gd name="T29" fmla="*/ 4 h 30"/>
                <a:gd name="T30" fmla="*/ 10 w 39"/>
                <a:gd name="T31" fmla="*/ 7 h 30"/>
                <a:gd name="T32" fmla="*/ 17 w 39"/>
                <a:gd name="T33" fmla="*/ 12 h 30"/>
                <a:gd name="T34" fmla="*/ 24 w 39"/>
                <a:gd name="T35" fmla="*/ 18 h 30"/>
                <a:gd name="T36" fmla="*/ 29 w 39"/>
                <a:gd name="T37" fmla="*/ 23 h 30"/>
                <a:gd name="T38" fmla="*/ 34 w 39"/>
                <a:gd name="T39" fmla="*/ 26 h 30"/>
                <a:gd name="T40" fmla="*/ 39 w 39"/>
                <a:gd name="T41" fmla="*/ 30 h 30"/>
                <a:gd name="T42" fmla="*/ 39 w 39"/>
                <a:gd name="T43" fmla="*/ 30 h 30"/>
                <a:gd name="T44" fmla="*/ 39 w 39"/>
                <a:gd name="T4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0">
                  <a:moveTo>
                    <a:pt x="39" y="30"/>
                  </a:moveTo>
                  <a:lnTo>
                    <a:pt x="39" y="30"/>
                  </a:lnTo>
                  <a:lnTo>
                    <a:pt x="36" y="28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4" y="21"/>
                  </a:lnTo>
                  <a:lnTo>
                    <a:pt x="17" y="18"/>
                  </a:lnTo>
                  <a:lnTo>
                    <a:pt x="12" y="14"/>
                  </a:lnTo>
                  <a:lnTo>
                    <a:pt x="6" y="11"/>
                  </a:lnTo>
                  <a:lnTo>
                    <a:pt x="3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2"/>
                  </a:lnTo>
                  <a:lnTo>
                    <a:pt x="5" y="4"/>
                  </a:lnTo>
                  <a:lnTo>
                    <a:pt x="10" y="7"/>
                  </a:lnTo>
                  <a:lnTo>
                    <a:pt x="17" y="12"/>
                  </a:lnTo>
                  <a:lnTo>
                    <a:pt x="24" y="18"/>
                  </a:lnTo>
                  <a:lnTo>
                    <a:pt x="29" y="23"/>
                  </a:lnTo>
                  <a:lnTo>
                    <a:pt x="34" y="26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0" name="Freeform 160">
              <a:extLst>
                <a:ext uri="{FF2B5EF4-FFF2-40B4-BE49-F238E27FC236}">
                  <a16:creationId xmlns:a16="http://schemas.microsoft.com/office/drawing/2014/main" id="{D18D0B39-A8A3-2964-E97B-8A5551753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898"/>
              <a:ext cx="21" cy="40"/>
            </a:xfrm>
            <a:custGeom>
              <a:avLst/>
              <a:gdLst>
                <a:gd name="T0" fmla="*/ 43 w 43"/>
                <a:gd name="T1" fmla="*/ 69 h 80"/>
                <a:gd name="T2" fmla="*/ 42 w 43"/>
                <a:gd name="T3" fmla="*/ 68 h 80"/>
                <a:gd name="T4" fmla="*/ 40 w 43"/>
                <a:gd name="T5" fmla="*/ 62 h 80"/>
                <a:gd name="T6" fmla="*/ 36 w 43"/>
                <a:gd name="T7" fmla="*/ 54 h 80"/>
                <a:gd name="T8" fmla="*/ 31 w 43"/>
                <a:gd name="T9" fmla="*/ 45 h 80"/>
                <a:gd name="T10" fmla="*/ 26 w 43"/>
                <a:gd name="T11" fmla="*/ 35 h 80"/>
                <a:gd name="T12" fmla="*/ 21 w 43"/>
                <a:gd name="T13" fmla="*/ 24 h 80"/>
                <a:gd name="T14" fmla="*/ 14 w 43"/>
                <a:gd name="T15" fmla="*/ 16 h 80"/>
                <a:gd name="T16" fmla="*/ 9 w 43"/>
                <a:gd name="T17" fmla="*/ 7 h 80"/>
                <a:gd name="T18" fmla="*/ 5 w 43"/>
                <a:gd name="T19" fmla="*/ 2 h 80"/>
                <a:gd name="T20" fmla="*/ 0 w 43"/>
                <a:gd name="T21" fmla="*/ 0 h 80"/>
                <a:gd name="T22" fmla="*/ 0 w 43"/>
                <a:gd name="T23" fmla="*/ 0 h 80"/>
                <a:gd name="T24" fmla="*/ 4 w 43"/>
                <a:gd name="T25" fmla="*/ 2 h 80"/>
                <a:gd name="T26" fmla="*/ 7 w 43"/>
                <a:gd name="T27" fmla="*/ 7 h 80"/>
                <a:gd name="T28" fmla="*/ 11 w 43"/>
                <a:gd name="T29" fmla="*/ 16 h 80"/>
                <a:gd name="T30" fmla="*/ 16 w 43"/>
                <a:gd name="T31" fmla="*/ 24 h 80"/>
                <a:gd name="T32" fmla="*/ 19 w 43"/>
                <a:gd name="T33" fmla="*/ 35 h 80"/>
                <a:gd name="T34" fmla="*/ 24 w 43"/>
                <a:gd name="T35" fmla="*/ 45 h 80"/>
                <a:gd name="T36" fmla="*/ 28 w 43"/>
                <a:gd name="T37" fmla="*/ 55 h 80"/>
                <a:gd name="T38" fmla="*/ 31 w 43"/>
                <a:gd name="T39" fmla="*/ 64 h 80"/>
                <a:gd name="T40" fmla="*/ 33 w 43"/>
                <a:gd name="T41" fmla="*/ 71 h 80"/>
                <a:gd name="T42" fmla="*/ 35 w 43"/>
                <a:gd name="T43" fmla="*/ 74 h 80"/>
                <a:gd name="T44" fmla="*/ 35 w 43"/>
                <a:gd name="T45" fmla="*/ 74 h 80"/>
                <a:gd name="T46" fmla="*/ 38 w 43"/>
                <a:gd name="T47" fmla="*/ 78 h 80"/>
                <a:gd name="T48" fmla="*/ 40 w 43"/>
                <a:gd name="T49" fmla="*/ 80 h 80"/>
                <a:gd name="T50" fmla="*/ 42 w 43"/>
                <a:gd name="T51" fmla="*/ 80 h 80"/>
                <a:gd name="T52" fmla="*/ 42 w 43"/>
                <a:gd name="T53" fmla="*/ 80 h 80"/>
                <a:gd name="T54" fmla="*/ 42 w 43"/>
                <a:gd name="T55" fmla="*/ 78 h 80"/>
                <a:gd name="T56" fmla="*/ 43 w 43"/>
                <a:gd name="T57" fmla="*/ 74 h 80"/>
                <a:gd name="T58" fmla="*/ 43 w 43"/>
                <a:gd name="T59" fmla="*/ 73 h 80"/>
                <a:gd name="T60" fmla="*/ 43 w 43"/>
                <a:gd name="T61" fmla="*/ 71 h 80"/>
                <a:gd name="T62" fmla="*/ 43 w 43"/>
                <a:gd name="T63" fmla="*/ 69 h 80"/>
                <a:gd name="T64" fmla="*/ 43 w 43"/>
                <a:gd name="T65" fmla="*/ 69 h 80"/>
                <a:gd name="T66" fmla="*/ 43 w 43"/>
                <a:gd name="T67" fmla="*/ 6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80">
                  <a:moveTo>
                    <a:pt x="43" y="69"/>
                  </a:moveTo>
                  <a:lnTo>
                    <a:pt x="42" y="68"/>
                  </a:lnTo>
                  <a:lnTo>
                    <a:pt x="40" y="62"/>
                  </a:lnTo>
                  <a:lnTo>
                    <a:pt x="36" y="54"/>
                  </a:lnTo>
                  <a:lnTo>
                    <a:pt x="31" y="45"/>
                  </a:lnTo>
                  <a:lnTo>
                    <a:pt x="26" y="35"/>
                  </a:lnTo>
                  <a:lnTo>
                    <a:pt x="21" y="24"/>
                  </a:lnTo>
                  <a:lnTo>
                    <a:pt x="14" y="16"/>
                  </a:lnTo>
                  <a:lnTo>
                    <a:pt x="9" y="7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7" y="7"/>
                  </a:lnTo>
                  <a:lnTo>
                    <a:pt x="11" y="16"/>
                  </a:lnTo>
                  <a:lnTo>
                    <a:pt x="16" y="24"/>
                  </a:lnTo>
                  <a:lnTo>
                    <a:pt x="19" y="35"/>
                  </a:lnTo>
                  <a:lnTo>
                    <a:pt x="24" y="45"/>
                  </a:lnTo>
                  <a:lnTo>
                    <a:pt x="28" y="55"/>
                  </a:lnTo>
                  <a:lnTo>
                    <a:pt x="31" y="64"/>
                  </a:lnTo>
                  <a:lnTo>
                    <a:pt x="33" y="71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2" y="78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6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1" name="Freeform 161">
              <a:extLst>
                <a:ext uri="{FF2B5EF4-FFF2-40B4-BE49-F238E27FC236}">
                  <a16:creationId xmlns:a16="http://schemas.microsoft.com/office/drawing/2014/main" id="{1F8F2331-3344-9FB0-60F1-9D3C3A6D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143"/>
              <a:ext cx="6" cy="27"/>
            </a:xfrm>
            <a:custGeom>
              <a:avLst/>
              <a:gdLst>
                <a:gd name="T0" fmla="*/ 13 w 13"/>
                <a:gd name="T1" fmla="*/ 0 h 55"/>
                <a:gd name="T2" fmla="*/ 11 w 13"/>
                <a:gd name="T3" fmla="*/ 2 h 55"/>
                <a:gd name="T4" fmla="*/ 11 w 13"/>
                <a:gd name="T5" fmla="*/ 5 h 55"/>
                <a:gd name="T6" fmla="*/ 7 w 13"/>
                <a:gd name="T7" fmla="*/ 12 h 55"/>
                <a:gd name="T8" fmla="*/ 6 w 13"/>
                <a:gd name="T9" fmla="*/ 19 h 55"/>
                <a:gd name="T10" fmla="*/ 4 w 13"/>
                <a:gd name="T11" fmla="*/ 26 h 55"/>
                <a:gd name="T12" fmla="*/ 2 w 13"/>
                <a:gd name="T13" fmla="*/ 35 h 55"/>
                <a:gd name="T14" fmla="*/ 0 w 13"/>
                <a:gd name="T15" fmla="*/ 42 h 55"/>
                <a:gd name="T16" fmla="*/ 0 w 13"/>
                <a:gd name="T17" fmla="*/ 48 h 55"/>
                <a:gd name="T18" fmla="*/ 0 w 13"/>
                <a:gd name="T19" fmla="*/ 54 h 55"/>
                <a:gd name="T20" fmla="*/ 4 w 13"/>
                <a:gd name="T21" fmla="*/ 55 h 55"/>
                <a:gd name="T22" fmla="*/ 4 w 13"/>
                <a:gd name="T23" fmla="*/ 55 h 55"/>
                <a:gd name="T24" fmla="*/ 7 w 13"/>
                <a:gd name="T25" fmla="*/ 54 h 55"/>
                <a:gd name="T26" fmla="*/ 9 w 13"/>
                <a:gd name="T27" fmla="*/ 50 h 55"/>
                <a:gd name="T28" fmla="*/ 11 w 13"/>
                <a:gd name="T29" fmla="*/ 45 h 55"/>
                <a:gd name="T30" fmla="*/ 11 w 13"/>
                <a:gd name="T31" fmla="*/ 38 h 55"/>
                <a:gd name="T32" fmla="*/ 11 w 13"/>
                <a:gd name="T33" fmla="*/ 29 h 55"/>
                <a:gd name="T34" fmla="*/ 9 w 13"/>
                <a:gd name="T35" fmla="*/ 21 h 55"/>
                <a:gd name="T36" fmla="*/ 9 w 13"/>
                <a:gd name="T37" fmla="*/ 14 h 55"/>
                <a:gd name="T38" fmla="*/ 9 w 13"/>
                <a:gd name="T39" fmla="*/ 7 h 55"/>
                <a:gd name="T40" fmla="*/ 11 w 13"/>
                <a:gd name="T41" fmla="*/ 2 h 55"/>
                <a:gd name="T42" fmla="*/ 13 w 13"/>
                <a:gd name="T43" fmla="*/ 0 h 55"/>
                <a:gd name="T44" fmla="*/ 13 w 13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55">
                  <a:moveTo>
                    <a:pt x="13" y="0"/>
                  </a:moveTo>
                  <a:lnTo>
                    <a:pt x="11" y="2"/>
                  </a:lnTo>
                  <a:lnTo>
                    <a:pt x="11" y="5"/>
                  </a:lnTo>
                  <a:lnTo>
                    <a:pt x="7" y="12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4"/>
                  </a:lnTo>
                  <a:lnTo>
                    <a:pt x="9" y="50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29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2" name="Freeform 162">
              <a:extLst>
                <a:ext uri="{FF2B5EF4-FFF2-40B4-BE49-F238E27FC236}">
                  <a16:creationId xmlns:a16="http://schemas.microsoft.com/office/drawing/2014/main" id="{09789EC1-0B5E-2ECD-CB0F-2BAC4368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143"/>
              <a:ext cx="6" cy="27"/>
            </a:xfrm>
            <a:custGeom>
              <a:avLst/>
              <a:gdLst>
                <a:gd name="T0" fmla="*/ 13 w 13"/>
                <a:gd name="T1" fmla="*/ 0 h 55"/>
                <a:gd name="T2" fmla="*/ 11 w 13"/>
                <a:gd name="T3" fmla="*/ 2 h 55"/>
                <a:gd name="T4" fmla="*/ 11 w 13"/>
                <a:gd name="T5" fmla="*/ 5 h 55"/>
                <a:gd name="T6" fmla="*/ 7 w 13"/>
                <a:gd name="T7" fmla="*/ 12 h 55"/>
                <a:gd name="T8" fmla="*/ 6 w 13"/>
                <a:gd name="T9" fmla="*/ 19 h 55"/>
                <a:gd name="T10" fmla="*/ 4 w 13"/>
                <a:gd name="T11" fmla="*/ 26 h 55"/>
                <a:gd name="T12" fmla="*/ 2 w 13"/>
                <a:gd name="T13" fmla="*/ 35 h 55"/>
                <a:gd name="T14" fmla="*/ 0 w 13"/>
                <a:gd name="T15" fmla="*/ 42 h 55"/>
                <a:gd name="T16" fmla="*/ 0 w 13"/>
                <a:gd name="T17" fmla="*/ 48 h 55"/>
                <a:gd name="T18" fmla="*/ 0 w 13"/>
                <a:gd name="T19" fmla="*/ 54 h 55"/>
                <a:gd name="T20" fmla="*/ 4 w 13"/>
                <a:gd name="T21" fmla="*/ 55 h 55"/>
                <a:gd name="T22" fmla="*/ 4 w 13"/>
                <a:gd name="T23" fmla="*/ 55 h 55"/>
                <a:gd name="T24" fmla="*/ 7 w 13"/>
                <a:gd name="T25" fmla="*/ 54 h 55"/>
                <a:gd name="T26" fmla="*/ 9 w 13"/>
                <a:gd name="T27" fmla="*/ 50 h 55"/>
                <a:gd name="T28" fmla="*/ 11 w 13"/>
                <a:gd name="T29" fmla="*/ 45 h 55"/>
                <a:gd name="T30" fmla="*/ 11 w 13"/>
                <a:gd name="T31" fmla="*/ 38 h 55"/>
                <a:gd name="T32" fmla="*/ 11 w 13"/>
                <a:gd name="T33" fmla="*/ 29 h 55"/>
                <a:gd name="T34" fmla="*/ 9 w 13"/>
                <a:gd name="T35" fmla="*/ 21 h 55"/>
                <a:gd name="T36" fmla="*/ 9 w 13"/>
                <a:gd name="T37" fmla="*/ 14 h 55"/>
                <a:gd name="T38" fmla="*/ 9 w 13"/>
                <a:gd name="T39" fmla="*/ 7 h 55"/>
                <a:gd name="T40" fmla="*/ 11 w 13"/>
                <a:gd name="T41" fmla="*/ 2 h 55"/>
                <a:gd name="T42" fmla="*/ 13 w 13"/>
                <a:gd name="T43" fmla="*/ 0 h 55"/>
                <a:gd name="T44" fmla="*/ 13 w 13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55">
                  <a:moveTo>
                    <a:pt x="13" y="0"/>
                  </a:moveTo>
                  <a:lnTo>
                    <a:pt x="11" y="2"/>
                  </a:lnTo>
                  <a:lnTo>
                    <a:pt x="11" y="5"/>
                  </a:lnTo>
                  <a:lnTo>
                    <a:pt x="7" y="12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4"/>
                  </a:lnTo>
                  <a:lnTo>
                    <a:pt x="9" y="50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29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3" name="Line 163">
              <a:extLst>
                <a:ext uri="{FF2B5EF4-FFF2-40B4-BE49-F238E27FC236}">
                  <a16:creationId xmlns:a16="http://schemas.microsoft.com/office/drawing/2014/main" id="{62491AB4-031C-B03A-BB42-D679001090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" y="3495"/>
              <a:ext cx="86" cy="1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4" name="Freeform 164">
              <a:extLst>
                <a:ext uri="{FF2B5EF4-FFF2-40B4-BE49-F238E27FC236}">
                  <a16:creationId xmlns:a16="http://schemas.microsoft.com/office/drawing/2014/main" id="{F0D01D57-1F89-580B-CE53-E9BED965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3414"/>
              <a:ext cx="60" cy="83"/>
            </a:xfrm>
            <a:custGeom>
              <a:avLst/>
              <a:gdLst>
                <a:gd name="T0" fmla="*/ 121 w 121"/>
                <a:gd name="T1" fmla="*/ 0 h 166"/>
                <a:gd name="T2" fmla="*/ 116 w 121"/>
                <a:gd name="T3" fmla="*/ 17 h 166"/>
                <a:gd name="T4" fmla="*/ 109 w 121"/>
                <a:gd name="T5" fmla="*/ 33 h 166"/>
                <a:gd name="T6" fmla="*/ 100 w 121"/>
                <a:gd name="T7" fmla="*/ 50 h 166"/>
                <a:gd name="T8" fmla="*/ 88 w 121"/>
                <a:gd name="T9" fmla="*/ 68 h 166"/>
                <a:gd name="T10" fmla="*/ 76 w 121"/>
                <a:gd name="T11" fmla="*/ 85 h 166"/>
                <a:gd name="T12" fmla="*/ 62 w 121"/>
                <a:gd name="T13" fmla="*/ 100 h 166"/>
                <a:gd name="T14" fmla="*/ 48 w 121"/>
                <a:gd name="T15" fmla="*/ 118 h 166"/>
                <a:gd name="T16" fmla="*/ 33 w 121"/>
                <a:gd name="T17" fmla="*/ 133 h 166"/>
                <a:gd name="T18" fmla="*/ 15 w 121"/>
                <a:gd name="T19" fmla="*/ 151 h 166"/>
                <a:gd name="T20" fmla="*/ 0 w 121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66">
                  <a:moveTo>
                    <a:pt x="121" y="0"/>
                  </a:moveTo>
                  <a:lnTo>
                    <a:pt x="116" y="17"/>
                  </a:lnTo>
                  <a:lnTo>
                    <a:pt x="109" y="33"/>
                  </a:lnTo>
                  <a:lnTo>
                    <a:pt x="100" y="50"/>
                  </a:lnTo>
                  <a:lnTo>
                    <a:pt x="88" y="68"/>
                  </a:lnTo>
                  <a:lnTo>
                    <a:pt x="76" y="85"/>
                  </a:lnTo>
                  <a:lnTo>
                    <a:pt x="62" y="100"/>
                  </a:lnTo>
                  <a:lnTo>
                    <a:pt x="48" y="118"/>
                  </a:lnTo>
                  <a:lnTo>
                    <a:pt x="33" y="133"/>
                  </a:lnTo>
                  <a:lnTo>
                    <a:pt x="15" y="151"/>
                  </a:lnTo>
                  <a:lnTo>
                    <a:pt x="0" y="16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5" name="Freeform 165">
              <a:extLst>
                <a:ext uri="{FF2B5EF4-FFF2-40B4-BE49-F238E27FC236}">
                  <a16:creationId xmlns:a16="http://schemas.microsoft.com/office/drawing/2014/main" id="{EF7B30E7-5BF5-3ABA-F443-F5F31092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849"/>
              <a:ext cx="32" cy="16"/>
            </a:xfrm>
            <a:custGeom>
              <a:avLst/>
              <a:gdLst>
                <a:gd name="T0" fmla="*/ 0 w 64"/>
                <a:gd name="T1" fmla="*/ 22 h 33"/>
                <a:gd name="T2" fmla="*/ 2 w 64"/>
                <a:gd name="T3" fmla="*/ 24 h 33"/>
                <a:gd name="T4" fmla="*/ 9 w 64"/>
                <a:gd name="T5" fmla="*/ 26 h 33"/>
                <a:gd name="T6" fmla="*/ 15 w 64"/>
                <a:gd name="T7" fmla="*/ 27 h 33"/>
                <a:gd name="T8" fmla="*/ 26 w 64"/>
                <a:gd name="T9" fmla="*/ 31 h 33"/>
                <a:gd name="T10" fmla="*/ 36 w 64"/>
                <a:gd name="T11" fmla="*/ 33 h 33"/>
                <a:gd name="T12" fmla="*/ 47 w 64"/>
                <a:gd name="T13" fmla="*/ 31 h 33"/>
                <a:gd name="T14" fmla="*/ 55 w 64"/>
                <a:gd name="T15" fmla="*/ 29 h 33"/>
                <a:gd name="T16" fmla="*/ 60 w 64"/>
                <a:gd name="T17" fmla="*/ 24 h 33"/>
                <a:gd name="T18" fmla="*/ 64 w 64"/>
                <a:gd name="T19" fmla="*/ 14 h 33"/>
                <a:gd name="T20" fmla="*/ 62 w 6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33">
                  <a:moveTo>
                    <a:pt x="0" y="22"/>
                  </a:moveTo>
                  <a:lnTo>
                    <a:pt x="2" y="24"/>
                  </a:lnTo>
                  <a:lnTo>
                    <a:pt x="9" y="26"/>
                  </a:lnTo>
                  <a:lnTo>
                    <a:pt x="15" y="27"/>
                  </a:lnTo>
                  <a:lnTo>
                    <a:pt x="26" y="31"/>
                  </a:lnTo>
                  <a:lnTo>
                    <a:pt x="36" y="33"/>
                  </a:lnTo>
                  <a:lnTo>
                    <a:pt x="47" y="31"/>
                  </a:lnTo>
                  <a:lnTo>
                    <a:pt x="55" y="29"/>
                  </a:lnTo>
                  <a:lnTo>
                    <a:pt x="60" y="24"/>
                  </a:lnTo>
                  <a:lnTo>
                    <a:pt x="64" y="14"/>
                  </a:lnTo>
                  <a:lnTo>
                    <a:pt x="62" y="0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6" name="Freeform 166">
              <a:extLst>
                <a:ext uri="{FF2B5EF4-FFF2-40B4-BE49-F238E27FC236}">
                  <a16:creationId xmlns:a16="http://schemas.microsoft.com/office/drawing/2014/main" id="{C5DF6EE8-E809-B2E8-7889-8EE9D662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725"/>
              <a:ext cx="25" cy="128"/>
            </a:xfrm>
            <a:custGeom>
              <a:avLst/>
              <a:gdLst>
                <a:gd name="T0" fmla="*/ 42 w 51"/>
                <a:gd name="T1" fmla="*/ 221 h 255"/>
                <a:gd name="T2" fmla="*/ 44 w 51"/>
                <a:gd name="T3" fmla="*/ 223 h 255"/>
                <a:gd name="T4" fmla="*/ 44 w 51"/>
                <a:gd name="T5" fmla="*/ 226 h 255"/>
                <a:gd name="T6" fmla="*/ 45 w 51"/>
                <a:gd name="T7" fmla="*/ 231 h 255"/>
                <a:gd name="T8" fmla="*/ 49 w 51"/>
                <a:gd name="T9" fmla="*/ 238 h 255"/>
                <a:gd name="T10" fmla="*/ 49 w 51"/>
                <a:gd name="T11" fmla="*/ 245 h 255"/>
                <a:gd name="T12" fmla="*/ 51 w 51"/>
                <a:gd name="T13" fmla="*/ 250 h 255"/>
                <a:gd name="T14" fmla="*/ 51 w 51"/>
                <a:gd name="T15" fmla="*/ 254 h 255"/>
                <a:gd name="T16" fmla="*/ 49 w 51"/>
                <a:gd name="T17" fmla="*/ 255 h 255"/>
                <a:gd name="T18" fmla="*/ 47 w 51"/>
                <a:gd name="T19" fmla="*/ 252 h 255"/>
                <a:gd name="T20" fmla="*/ 42 w 51"/>
                <a:gd name="T21" fmla="*/ 245 h 255"/>
                <a:gd name="T22" fmla="*/ 42 w 51"/>
                <a:gd name="T23" fmla="*/ 245 h 255"/>
                <a:gd name="T24" fmla="*/ 37 w 51"/>
                <a:gd name="T25" fmla="*/ 238 h 255"/>
                <a:gd name="T26" fmla="*/ 32 w 51"/>
                <a:gd name="T27" fmla="*/ 229 h 255"/>
                <a:gd name="T28" fmla="*/ 28 w 51"/>
                <a:gd name="T29" fmla="*/ 223 h 255"/>
                <a:gd name="T30" fmla="*/ 23 w 51"/>
                <a:gd name="T31" fmla="*/ 216 h 255"/>
                <a:gd name="T32" fmla="*/ 19 w 51"/>
                <a:gd name="T33" fmla="*/ 207 h 255"/>
                <a:gd name="T34" fmla="*/ 16 w 51"/>
                <a:gd name="T35" fmla="*/ 200 h 255"/>
                <a:gd name="T36" fmla="*/ 14 w 51"/>
                <a:gd name="T37" fmla="*/ 193 h 255"/>
                <a:gd name="T38" fmla="*/ 13 w 51"/>
                <a:gd name="T39" fmla="*/ 186 h 255"/>
                <a:gd name="T40" fmla="*/ 11 w 51"/>
                <a:gd name="T41" fmla="*/ 181 h 255"/>
                <a:gd name="T42" fmla="*/ 11 w 51"/>
                <a:gd name="T43" fmla="*/ 174 h 255"/>
                <a:gd name="T44" fmla="*/ 11 w 51"/>
                <a:gd name="T45" fmla="*/ 174 h 255"/>
                <a:gd name="T46" fmla="*/ 11 w 51"/>
                <a:gd name="T47" fmla="*/ 160 h 255"/>
                <a:gd name="T48" fmla="*/ 11 w 51"/>
                <a:gd name="T49" fmla="*/ 141 h 255"/>
                <a:gd name="T50" fmla="*/ 9 w 51"/>
                <a:gd name="T51" fmla="*/ 119 h 255"/>
                <a:gd name="T52" fmla="*/ 7 w 51"/>
                <a:gd name="T53" fmla="*/ 96 h 255"/>
                <a:gd name="T54" fmla="*/ 6 w 51"/>
                <a:gd name="T55" fmla="*/ 72 h 255"/>
                <a:gd name="T56" fmla="*/ 4 w 51"/>
                <a:gd name="T57" fmla="*/ 50 h 255"/>
                <a:gd name="T58" fmla="*/ 2 w 51"/>
                <a:gd name="T59" fmla="*/ 31 h 255"/>
                <a:gd name="T60" fmla="*/ 0 w 51"/>
                <a:gd name="T61" fmla="*/ 15 h 255"/>
                <a:gd name="T62" fmla="*/ 0 w 51"/>
                <a:gd name="T63" fmla="*/ 5 h 255"/>
                <a:gd name="T64" fmla="*/ 0 w 51"/>
                <a:gd name="T65" fmla="*/ 0 h 255"/>
                <a:gd name="T66" fmla="*/ 0 w 51"/>
                <a:gd name="T67" fmla="*/ 0 h 255"/>
                <a:gd name="T68" fmla="*/ 0 w 51"/>
                <a:gd name="T69" fmla="*/ 7 h 255"/>
                <a:gd name="T70" fmla="*/ 0 w 51"/>
                <a:gd name="T71" fmla="*/ 20 h 255"/>
                <a:gd name="T72" fmla="*/ 2 w 51"/>
                <a:gd name="T73" fmla="*/ 41 h 255"/>
                <a:gd name="T74" fmla="*/ 4 w 51"/>
                <a:gd name="T75" fmla="*/ 69 h 255"/>
                <a:gd name="T76" fmla="*/ 7 w 51"/>
                <a:gd name="T77" fmla="*/ 98 h 255"/>
                <a:gd name="T78" fmla="*/ 11 w 51"/>
                <a:gd name="T79" fmla="*/ 129 h 255"/>
                <a:gd name="T80" fmla="*/ 18 w 51"/>
                <a:gd name="T81" fmla="*/ 159 h 255"/>
                <a:gd name="T82" fmla="*/ 25 w 51"/>
                <a:gd name="T83" fmla="*/ 185 h 255"/>
                <a:gd name="T84" fmla="*/ 32 w 51"/>
                <a:gd name="T85" fmla="*/ 207 h 255"/>
                <a:gd name="T86" fmla="*/ 42 w 51"/>
                <a:gd name="T87" fmla="*/ 221 h 255"/>
                <a:gd name="T88" fmla="*/ 42 w 51"/>
                <a:gd name="T89" fmla="*/ 22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255">
                  <a:moveTo>
                    <a:pt x="42" y="221"/>
                  </a:moveTo>
                  <a:lnTo>
                    <a:pt x="44" y="223"/>
                  </a:lnTo>
                  <a:lnTo>
                    <a:pt x="44" y="226"/>
                  </a:lnTo>
                  <a:lnTo>
                    <a:pt x="45" y="231"/>
                  </a:lnTo>
                  <a:lnTo>
                    <a:pt x="49" y="238"/>
                  </a:lnTo>
                  <a:lnTo>
                    <a:pt x="49" y="245"/>
                  </a:lnTo>
                  <a:lnTo>
                    <a:pt x="51" y="250"/>
                  </a:lnTo>
                  <a:lnTo>
                    <a:pt x="51" y="254"/>
                  </a:lnTo>
                  <a:lnTo>
                    <a:pt x="49" y="255"/>
                  </a:lnTo>
                  <a:lnTo>
                    <a:pt x="47" y="252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37" y="238"/>
                  </a:lnTo>
                  <a:lnTo>
                    <a:pt x="32" y="229"/>
                  </a:lnTo>
                  <a:lnTo>
                    <a:pt x="28" y="223"/>
                  </a:lnTo>
                  <a:lnTo>
                    <a:pt x="23" y="216"/>
                  </a:lnTo>
                  <a:lnTo>
                    <a:pt x="19" y="207"/>
                  </a:lnTo>
                  <a:lnTo>
                    <a:pt x="16" y="200"/>
                  </a:lnTo>
                  <a:lnTo>
                    <a:pt x="14" y="193"/>
                  </a:lnTo>
                  <a:lnTo>
                    <a:pt x="13" y="186"/>
                  </a:lnTo>
                  <a:lnTo>
                    <a:pt x="11" y="181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60"/>
                  </a:lnTo>
                  <a:lnTo>
                    <a:pt x="11" y="141"/>
                  </a:lnTo>
                  <a:lnTo>
                    <a:pt x="9" y="119"/>
                  </a:lnTo>
                  <a:lnTo>
                    <a:pt x="7" y="96"/>
                  </a:lnTo>
                  <a:lnTo>
                    <a:pt x="6" y="72"/>
                  </a:lnTo>
                  <a:lnTo>
                    <a:pt x="4" y="50"/>
                  </a:lnTo>
                  <a:lnTo>
                    <a:pt x="2" y="31"/>
                  </a:lnTo>
                  <a:lnTo>
                    <a:pt x="0" y="1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0"/>
                  </a:lnTo>
                  <a:lnTo>
                    <a:pt x="2" y="41"/>
                  </a:lnTo>
                  <a:lnTo>
                    <a:pt x="4" y="69"/>
                  </a:lnTo>
                  <a:lnTo>
                    <a:pt x="7" y="98"/>
                  </a:lnTo>
                  <a:lnTo>
                    <a:pt x="11" y="129"/>
                  </a:lnTo>
                  <a:lnTo>
                    <a:pt x="18" y="159"/>
                  </a:lnTo>
                  <a:lnTo>
                    <a:pt x="25" y="185"/>
                  </a:lnTo>
                  <a:lnTo>
                    <a:pt x="32" y="207"/>
                  </a:lnTo>
                  <a:lnTo>
                    <a:pt x="42" y="221"/>
                  </a:lnTo>
                  <a:lnTo>
                    <a:pt x="42" y="221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7" name="Freeform 167">
              <a:extLst>
                <a:ext uri="{FF2B5EF4-FFF2-40B4-BE49-F238E27FC236}">
                  <a16:creationId xmlns:a16="http://schemas.microsoft.com/office/drawing/2014/main" id="{3BB98463-578C-C4CE-28E4-C2B16AD7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763"/>
              <a:ext cx="35" cy="113"/>
            </a:xfrm>
            <a:custGeom>
              <a:avLst/>
              <a:gdLst>
                <a:gd name="T0" fmla="*/ 5 w 71"/>
                <a:gd name="T1" fmla="*/ 0 h 224"/>
                <a:gd name="T2" fmla="*/ 5 w 71"/>
                <a:gd name="T3" fmla="*/ 5 h 224"/>
                <a:gd name="T4" fmla="*/ 3 w 71"/>
                <a:gd name="T5" fmla="*/ 20 h 224"/>
                <a:gd name="T6" fmla="*/ 2 w 71"/>
                <a:gd name="T7" fmla="*/ 41 h 224"/>
                <a:gd name="T8" fmla="*/ 0 w 71"/>
                <a:gd name="T9" fmla="*/ 67 h 224"/>
                <a:gd name="T10" fmla="*/ 2 w 71"/>
                <a:gd name="T11" fmla="*/ 96 h 224"/>
                <a:gd name="T12" fmla="*/ 5 w 71"/>
                <a:gd name="T13" fmla="*/ 128 h 224"/>
                <a:gd name="T14" fmla="*/ 14 w 71"/>
                <a:gd name="T15" fmla="*/ 157 h 224"/>
                <a:gd name="T16" fmla="*/ 26 w 71"/>
                <a:gd name="T17" fmla="*/ 185 h 224"/>
                <a:gd name="T18" fmla="*/ 45 w 71"/>
                <a:gd name="T19" fmla="*/ 207 h 224"/>
                <a:gd name="T20" fmla="*/ 71 w 71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24">
                  <a:moveTo>
                    <a:pt x="5" y="0"/>
                  </a:moveTo>
                  <a:lnTo>
                    <a:pt x="5" y="5"/>
                  </a:lnTo>
                  <a:lnTo>
                    <a:pt x="3" y="20"/>
                  </a:lnTo>
                  <a:lnTo>
                    <a:pt x="2" y="41"/>
                  </a:lnTo>
                  <a:lnTo>
                    <a:pt x="0" y="67"/>
                  </a:lnTo>
                  <a:lnTo>
                    <a:pt x="2" y="96"/>
                  </a:lnTo>
                  <a:lnTo>
                    <a:pt x="5" y="128"/>
                  </a:lnTo>
                  <a:lnTo>
                    <a:pt x="14" y="157"/>
                  </a:lnTo>
                  <a:lnTo>
                    <a:pt x="26" y="185"/>
                  </a:lnTo>
                  <a:lnTo>
                    <a:pt x="45" y="207"/>
                  </a:lnTo>
                  <a:lnTo>
                    <a:pt x="71" y="224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8" name="Freeform 168">
              <a:extLst>
                <a:ext uri="{FF2B5EF4-FFF2-40B4-BE49-F238E27FC236}">
                  <a16:creationId xmlns:a16="http://schemas.microsoft.com/office/drawing/2014/main" id="{18F06984-A2A9-77DC-8774-E24C750F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754"/>
              <a:ext cx="74" cy="118"/>
            </a:xfrm>
            <a:custGeom>
              <a:avLst/>
              <a:gdLst>
                <a:gd name="T0" fmla="*/ 144 w 149"/>
                <a:gd name="T1" fmla="*/ 236 h 236"/>
                <a:gd name="T2" fmla="*/ 149 w 149"/>
                <a:gd name="T3" fmla="*/ 235 h 236"/>
                <a:gd name="T4" fmla="*/ 147 w 149"/>
                <a:gd name="T5" fmla="*/ 235 h 236"/>
                <a:gd name="T6" fmla="*/ 142 w 149"/>
                <a:gd name="T7" fmla="*/ 233 h 236"/>
                <a:gd name="T8" fmla="*/ 133 w 149"/>
                <a:gd name="T9" fmla="*/ 229 h 236"/>
                <a:gd name="T10" fmla="*/ 123 w 149"/>
                <a:gd name="T11" fmla="*/ 224 h 236"/>
                <a:gd name="T12" fmla="*/ 111 w 149"/>
                <a:gd name="T13" fmla="*/ 219 h 236"/>
                <a:gd name="T14" fmla="*/ 97 w 149"/>
                <a:gd name="T15" fmla="*/ 210 h 236"/>
                <a:gd name="T16" fmla="*/ 86 w 149"/>
                <a:gd name="T17" fmla="*/ 202 h 236"/>
                <a:gd name="T18" fmla="*/ 76 w 149"/>
                <a:gd name="T19" fmla="*/ 190 h 236"/>
                <a:gd name="T20" fmla="*/ 69 w 149"/>
                <a:gd name="T21" fmla="*/ 174 h 236"/>
                <a:gd name="T22" fmla="*/ 69 w 149"/>
                <a:gd name="T23" fmla="*/ 174 h 236"/>
                <a:gd name="T24" fmla="*/ 62 w 149"/>
                <a:gd name="T25" fmla="*/ 157 h 236"/>
                <a:gd name="T26" fmla="*/ 55 w 149"/>
                <a:gd name="T27" fmla="*/ 136 h 236"/>
                <a:gd name="T28" fmla="*/ 47 w 149"/>
                <a:gd name="T29" fmla="*/ 114 h 236"/>
                <a:gd name="T30" fmla="*/ 36 w 149"/>
                <a:gd name="T31" fmla="*/ 89 h 236"/>
                <a:gd name="T32" fmla="*/ 28 w 149"/>
                <a:gd name="T33" fmla="*/ 67 h 236"/>
                <a:gd name="T34" fmla="*/ 19 w 149"/>
                <a:gd name="T35" fmla="*/ 46 h 236"/>
                <a:gd name="T36" fmla="*/ 12 w 149"/>
                <a:gd name="T37" fmla="*/ 27 h 236"/>
                <a:gd name="T38" fmla="*/ 5 w 149"/>
                <a:gd name="T39" fmla="*/ 13 h 236"/>
                <a:gd name="T40" fmla="*/ 2 w 149"/>
                <a:gd name="T41" fmla="*/ 3 h 236"/>
                <a:gd name="T42" fmla="*/ 0 w 149"/>
                <a:gd name="T4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9" h="236">
                  <a:moveTo>
                    <a:pt x="144" y="236"/>
                  </a:moveTo>
                  <a:lnTo>
                    <a:pt x="149" y="235"/>
                  </a:lnTo>
                  <a:lnTo>
                    <a:pt x="147" y="235"/>
                  </a:lnTo>
                  <a:lnTo>
                    <a:pt x="142" y="233"/>
                  </a:lnTo>
                  <a:lnTo>
                    <a:pt x="133" y="229"/>
                  </a:lnTo>
                  <a:lnTo>
                    <a:pt x="123" y="224"/>
                  </a:lnTo>
                  <a:lnTo>
                    <a:pt x="111" y="219"/>
                  </a:lnTo>
                  <a:lnTo>
                    <a:pt x="97" y="210"/>
                  </a:lnTo>
                  <a:lnTo>
                    <a:pt x="86" y="202"/>
                  </a:lnTo>
                  <a:lnTo>
                    <a:pt x="76" y="190"/>
                  </a:lnTo>
                  <a:lnTo>
                    <a:pt x="69" y="174"/>
                  </a:lnTo>
                  <a:lnTo>
                    <a:pt x="69" y="174"/>
                  </a:lnTo>
                  <a:lnTo>
                    <a:pt x="62" y="157"/>
                  </a:lnTo>
                  <a:lnTo>
                    <a:pt x="55" y="136"/>
                  </a:lnTo>
                  <a:lnTo>
                    <a:pt x="47" y="114"/>
                  </a:lnTo>
                  <a:lnTo>
                    <a:pt x="36" y="89"/>
                  </a:lnTo>
                  <a:lnTo>
                    <a:pt x="28" y="67"/>
                  </a:lnTo>
                  <a:lnTo>
                    <a:pt x="19" y="46"/>
                  </a:lnTo>
                  <a:lnTo>
                    <a:pt x="12" y="27"/>
                  </a:lnTo>
                  <a:lnTo>
                    <a:pt x="5" y="13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B2A3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65779" name="Picture 179">
            <a:extLst>
              <a:ext uri="{FF2B5EF4-FFF2-40B4-BE49-F238E27FC236}">
                <a16:creationId xmlns:a16="http://schemas.microsoft.com/office/drawing/2014/main" id="{EE15635C-CA20-998B-53FF-11D9B3505C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5780" name="Picture 180">
            <a:extLst>
              <a:ext uri="{FF2B5EF4-FFF2-40B4-BE49-F238E27FC236}">
                <a16:creationId xmlns:a16="http://schemas.microsoft.com/office/drawing/2014/main" id="{0CF33B10-7C3F-B3CF-0795-9544E804B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5781" name="AutoShape 18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A7415EA-C690-684F-E684-632ECCCBF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2" name="AutoShape 18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B6E6DF1-2FFB-D60D-7F3A-D5AEA1712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3" name="AutoShape 18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B80CAC3-AE54-AF72-2218-7C2047743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4" name="AutoShape 18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ACBAC16-99C9-2400-274D-1B6094609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5" name="AutoShape 18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522F48C-6069-DFE9-49CB-6E56C648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6" name="AutoShape 18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B59E968-E298-77EB-534B-4C8615773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7" name="AutoShape 18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3955F6B-EB17-FA2C-A5C3-4A78F668D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788" name="AutoShape 18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3A6B2B1-859C-B48C-C9B2-BDD614900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7298" name="Group 2">
            <a:extLst>
              <a:ext uri="{FF2B5EF4-FFF2-40B4-BE49-F238E27FC236}">
                <a16:creationId xmlns:a16="http://schemas.microsoft.com/office/drawing/2014/main" id="{0AC30AEF-A28F-F708-7103-3E3946400C2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67299" name="Rectangle 3">
              <a:extLst>
                <a:ext uri="{FF2B5EF4-FFF2-40B4-BE49-F238E27FC236}">
                  <a16:creationId xmlns:a16="http://schemas.microsoft.com/office/drawing/2014/main" id="{3729843C-1A3B-0C3E-2743-83E806CF3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0" name="Rectangle 4">
              <a:extLst>
                <a:ext uri="{FF2B5EF4-FFF2-40B4-BE49-F238E27FC236}">
                  <a16:creationId xmlns:a16="http://schemas.microsoft.com/office/drawing/2014/main" id="{43FC1B72-FB69-3D33-165F-B3B887DD8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1" name="Freeform 5">
              <a:extLst>
                <a:ext uri="{FF2B5EF4-FFF2-40B4-BE49-F238E27FC236}">
                  <a16:creationId xmlns:a16="http://schemas.microsoft.com/office/drawing/2014/main" id="{B064D07F-3AB3-205E-162B-1079883AD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2" name="Freeform 6">
              <a:extLst>
                <a:ext uri="{FF2B5EF4-FFF2-40B4-BE49-F238E27FC236}">
                  <a16:creationId xmlns:a16="http://schemas.microsoft.com/office/drawing/2014/main" id="{3DC75D52-F2DD-E3BD-19BE-C3B5A591E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3" name="Freeform 7">
              <a:extLst>
                <a:ext uri="{FF2B5EF4-FFF2-40B4-BE49-F238E27FC236}">
                  <a16:creationId xmlns:a16="http://schemas.microsoft.com/office/drawing/2014/main" id="{FE06A5EB-B7E3-0036-4E55-0AB9AEB4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4" name="Freeform 8">
              <a:extLst>
                <a:ext uri="{FF2B5EF4-FFF2-40B4-BE49-F238E27FC236}">
                  <a16:creationId xmlns:a16="http://schemas.microsoft.com/office/drawing/2014/main" id="{548DF620-F8B3-4DDF-E4CC-142C6D6F1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5" name="Freeform 9">
              <a:extLst>
                <a:ext uri="{FF2B5EF4-FFF2-40B4-BE49-F238E27FC236}">
                  <a16:creationId xmlns:a16="http://schemas.microsoft.com/office/drawing/2014/main" id="{FE1450F4-B97E-72AC-C547-32D5E454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6" name="Freeform 10">
              <a:extLst>
                <a:ext uri="{FF2B5EF4-FFF2-40B4-BE49-F238E27FC236}">
                  <a16:creationId xmlns:a16="http://schemas.microsoft.com/office/drawing/2014/main" id="{7676F4DB-850A-BE40-BD55-8B287D8C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7" name="Freeform 11">
              <a:extLst>
                <a:ext uri="{FF2B5EF4-FFF2-40B4-BE49-F238E27FC236}">
                  <a16:creationId xmlns:a16="http://schemas.microsoft.com/office/drawing/2014/main" id="{021F1707-58D5-711B-76F1-28254194D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8" name="Freeform 12">
              <a:extLst>
                <a:ext uri="{FF2B5EF4-FFF2-40B4-BE49-F238E27FC236}">
                  <a16:creationId xmlns:a16="http://schemas.microsoft.com/office/drawing/2014/main" id="{54932D37-66AB-5C76-BD9A-5C970F20B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67312" name="Picture 16">
            <a:extLst>
              <a:ext uri="{FF2B5EF4-FFF2-40B4-BE49-F238E27FC236}">
                <a16:creationId xmlns:a16="http://schemas.microsoft.com/office/drawing/2014/main" id="{2931E716-584C-A6B2-B4D8-358FCAAC87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752600"/>
            <a:ext cx="3486150" cy="464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7313" name="Rectangle 17">
            <a:extLst>
              <a:ext uri="{FF2B5EF4-FFF2-40B4-BE49-F238E27FC236}">
                <a16:creationId xmlns:a16="http://schemas.microsoft.com/office/drawing/2014/main" id="{3EAC52A3-74D3-2512-E349-0EB1C0004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Elevación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567314" name="Text Box 18">
            <a:extLst>
              <a:ext uri="{FF2B5EF4-FFF2-40B4-BE49-F238E27FC236}">
                <a16:creationId xmlns:a16="http://schemas.microsoft.com/office/drawing/2014/main" id="{5F9D7456-0F13-9096-4D39-BAEB2F28A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567325" name="Picture 29">
            <a:extLst>
              <a:ext uri="{FF2B5EF4-FFF2-40B4-BE49-F238E27FC236}">
                <a16:creationId xmlns:a16="http://schemas.microsoft.com/office/drawing/2014/main" id="{81D9AD05-D3A1-7943-37FE-603184E99C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7326" name="Picture 30">
            <a:extLst>
              <a:ext uri="{FF2B5EF4-FFF2-40B4-BE49-F238E27FC236}">
                <a16:creationId xmlns:a16="http://schemas.microsoft.com/office/drawing/2014/main" id="{1BEDCED3-032B-1DD2-A83A-5CA2550F03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7327" name="AutoShape 3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57A9B8F-BCF8-1781-096B-6FEF8A48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28" name="AutoShape 3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156E58B-F84B-E89E-79EA-A27499B1C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29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4A83C7C-DD2D-037C-1DC1-229E78AC2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30" name="AutoShape 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47DAC78-A988-0B6E-A8BA-B08021C3D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31" name="AutoShape 3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EBE2F978-8B6D-CC5C-BFF2-95A1E2F55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32" name="AutoShape 3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DA06997-6387-26F1-0E2E-FF5914BF0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33" name="AutoShape 3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88A0C24-2D4D-5476-72EE-6AE2BEBE8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334" name="AutoShape 3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9E78DA7-6DC3-AA30-9997-BE2A7971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242" name="Group 2">
            <a:extLst>
              <a:ext uri="{FF2B5EF4-FFF2-40B4-BE49-F238E27FC236}">
                <a16:creationId xmlns:a16="http://schemas.microsoft.com/office/drawing/2014/main" id="{4541F374-D496-73CE-51FB-F7079BE5839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50243" name="Rectangle 3">
              <a:extLst>
                <a:ext uri="{FF2B5EF4-FFF2-40B4-BE49-F238E27FC236}">
                  <a16:creationId xmlns:a16="http://schemas.microsoft.com/office/drawing/2014/main" id="{F71F063B-D333-0E9A-A8C1-686572CDA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44" name="Rectangle 4">
              <a:extLst>
                <a:ext uri="{FF2B5EF4-FFF2-40B4-BE49-F238E27FC236}">
                  <a16:creationId xmlns:a16="http://schemas.microsoft.com/office/drawing/2014/main" id="{44C9263F-115E-D805-9D6B-DA7316D4C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45" name="Freeform 5">
              <a:extLst>
                <a:ext uri="{FF2B5EF4-FFF2-40B4-BE49-F238E27FC236}">
                  <a16:creationId xmlns:a16="http://schemas.microsoft.com/office/drawing/2014/main" id="{8C7C3A33-0B5A-9139-ED1F-9F734A8C4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46" name="Freeform 6">
              <a:extLst>
                <a:ext uri="{FF2B5EF4-FFF2-40B4-BE49-F238E27FC236}">
                  <a16:creationId xmlns:a16="http://schemas.microsoft.com/office/drawing/2014/main" id="{A0C36027-5DE1-F293-8527-0314E061A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47" name="Freeform 7">
              <a:extLst>
                <a:ext uri="{FF2B5EF4-FFF2-40B4-BE49-F238E27FC236}">
                  <a16:creationId xmlns:a16="http://schemas.microsoft.com/office/drawing/2014/main" id="{A9221FB5-1A2C-CC27-F993-110FCF67C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48" name="Freeform 8">
              <a:extLst>
                <a:ext uri="{FF2B5EF4-FFF2-40B4-BE49-F238E27FC236}">
                  <a16:creationId xmlns:a16="http://schemas.microsoft.com/office/drawing/2014/main" id="{E493AD64-7069-F2AC-04B7-6B0459A3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49" name="Freeform 9">
              <a:extLst>
                <a:ext uri="{FF2B5EF4-FFF2-40B4-BE49-F238E27FC236}">
                  <a16:creationId xmlns:a16="http://schemas.microsoft.com/office/drawing/2014/main" id="{A274784E-0CAE-0226-8E30-502330CA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50" name="Freeform 10">
              <a:extLst>
                <a:ext uri="{FF2B5EF4-FFF2-40B4-BE49-F238E27FC236}">
                  <a16:creationId xmlns:a16="http://schemas.microsoft.com/office/drawing/2014/main" id="{BC12D4F8-8825-4DE7-8233-90E785E2D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51" name="Freeform 11">
              <a:extLst>
                <a:ext uri="{FF2B5EF4-FFF2-40B4-BE49-F238E27FC236}">
                  <a16:creationId xmlns:a16="http://schemas.microsoft.com/office/drawing/2014/main" id="{7157494A-3FE1-05E6-84B7-3B806366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52" name="Freeform 12">
              <a:extLst>
                <a:ext uri="{FF2B5EF4-FFF2-40B4-BE49-F238E27FC236}">
                  <a16:creationId xmlns:a16="http://schemas.microsoft.com/office/drawing/2014/main" id="{2C9233A3-8939-9D85-DA43-65FA78B3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0254" name="Rectangle 14">
            <a:extLst>
              <a:ext uri="{FF2B5EF4-FFF2-40B4-BE49-F238E27FC236}">
                <a16:creationId xmlns:a16="http://schemas.microsoft.com/office/drawing/2014/main" id="{A51F8056-32B2-19F9-203C-93DC8A965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 de Presión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50255" name="Text Box 15">
            <a:extLst>
              <a:ext uri="{FF2B5EF4-FFF2-40B4-BE49-F238E27FC236}">
                <a16:creationId xmlns:a16="http://schemas.microsoft.com/office/drawing/2014/main" id="{3B1E787A-FC8C-318F-0E78-0AE4F4D49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50256" name="Picture 16">
            <a:extLst>
              <a:ext uri="{FF2B5EF4-FFF2-40B4-BE49-F238E27FC236}">
                <a16:creationId xmlns:a16="http://schemas.microsoft.com/office/drawing/2014/main" id="{01267C2E-712A-5467-D9EB-709ABFA437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770063"/>
            <a:ext cx="6172200" cy="46307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0267" name="Picture 27">
            <a:extLst>
              <a:ext uri="{FF2B5EF4-FFF2-40B4-BE49-F238E27FC236}">
                <a16:creationId xmlns:a16="http://schemas.microsoft.com/office/drawing/2014/main" id="{3C65F7A1-32EC-B17D-012D-C23C459F86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0268" name="Picture 28">
            <a:extLst>
              <a:ext uri="{FF2B5EF4-FFF2-40B4-BE49-F238E27FC236}">
                <a16:creationId xmlns:a16="http://schemas.microsoft.com/office/drawing/2014/main" id="{995C390B-5D13-F900-A122-BD357B35D4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0269" name="AutoShape 29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1E1CCBB-01AF-7E30-D66D-C9CB849AD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0" name="AutoShape 30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01B242E-B158-E92B-49FF-CC28E0D94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1" name="AutoShape 3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B041444-259C-4998-F37A-DE5260EA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2" name="AutoShape 3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4FE925A-7578-1BCD-4B7A-623FE99F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3" name="AutoShape 33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B82D188-E9D8-7E0E-1E91-C93CA4600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4" name="AutoShape 34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1D4981A-D827-9689-7DDB-D0CBE696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5" name="AutoShape 35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DA39A02-19B4-DDC8-FEAA-1F438368B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0276" name="AutoShape 36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8EAE6F7-187C-40A0-18C6-E394FB1A2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578" name="Group 2">
            <a:extLst>
              <a:ext uri="{FF2B5EF4-FFF2-40B4-BE49-F238E27FC236}">
                <a16:creationId xmlns:a16="http://schemas.microsoft.com/office/drawing/2014/main" id="{55CDE35A-E6F0-C53A-B01F-B2FBC6930FA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4579" name="Rectangle 3">
              <a:extLst>
                <a:ext uri="{FF2B5EF4-FFF2-40B4-BE49-F238E27FC236}">
                  <a16:creationId xmlns:a16="http://schemas.microsoft.com/office/drawing/2014/main" id="{48A785B9-E1E2-5B86-427E-2C705B229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0" name="Rectangle 4">
              <a:extLst>
                <a:ext uri="{FF2B5EF4-FFF2-40B4-BE49-F238E27FC236}">
                  <a16:creationId xmlns:a16="http://schemas.microsoft.com/office/drawing/2014/main" id="{0ED74D91-6570-89F8-D528-493A65482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1" name="Freeform 5">
              <a:extLst>
                <a:ext uri="{FF2B5EF4-FFF2-40B4-BE49-F238E27FC236}">
                  <a16:creationId xmlns:a16="http://schemas.microsoft.com/office/drawing/2014/main" id="{ED9CAFEF-5839-09F0-004F-305835E74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2" name="Freeform 6">
              <a:extLst>
                <a:ext uri="{FF2B5EF4-FFF2-40B4-BE49-F238E27FC236}">
                  <a16:creationId xmlns:a16="http://schemas.microsoft.com/office/drawing/2014/main" id="{FB9C2AB6-4DCE-8642-EBE1-2B14A488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3" name="Freeform 7">
              <a:extLst>
                <a:ext uri="{FF2B5EF4-FFF2-40B4-BE49-F238E27FC236}">
                  <a16:creationId xmlns:a16="http://schemas.microsoft.com/office/drawing/2014/main" id="{57F3024C-6312-D891-42BB-906446C40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4" name="Freeform 8">
              <a:extLst>
                <a:ext uri="{FF2B5EF4-FFF2-40B4-BE49-F238E27FC236}">
                  <a16:creationId xmlns:a16="http://schemas.microsoft.com/office/drawing/2014/main" id="{1A869397-2436-4DAC-D775-7D5A85E9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5" name="Freeform 9">
              <a:extLst>
                <a:ext uri="{FF2B5EF4-FFF2-40B4-BE49-F238E27FC236}">
                  <a16:creationId xmlns:a16="http://schemas.microsoft.com/office/drawing/2014/main" id="{3D38732E-953E-E84F-B9B4-34ADF68F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6" name="Freeform 10">
              <a:extLst>
                <a:ext uri="{FF2B5EF4-FFF2-40B4-BE49-F238E27FC236}">
                  <a16:creationId xmlns:a16="http://schemas.microsoft.com/office/drawing/2014/main" id="{4FCAD599-5DF8-1009-549D-653C687A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7" name="Freeform 11">
              <a:extLst>
                <a:ext uri="{FF2B5EF4-FFF2-40B4-BE49-F238E27FC236}">
                  <a16:creationId xmlns:a16="http://schemas.microsoft.com/office/drawing/2014/main" id="{CD09FDBA-9CAE-A1DC-2F5E-E64224D6C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8" name="Freeform 12">
              <a:extLst>
                <a:ext uri="{FF2B5EF4-FFF2-40B4-BE49-F238E27FC236}">
                  <a16:creationId xmlns:a16="http://schemas.microsoft.com/office/drawing/2014/main" id="{48A5E28E-AFD5-2081-EAD8-BAE2F26EE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4589" name="Text Box 13">
            <a:extLst>
              <a:ext uri="{FF2B5EF4-FFF2-40B4-BE49-F238E27FC236}">
                <a16:creationId xmlns:a16="http://schemas.microsoft.com/office/drawing/2014/main" id="{0D5CB3EE-222A-22C9-F949-689FFB5FE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4590" name="Rectangle 14">
            <a:extLst>
              <a:ext uri="{FF2B5EF4-FFF2-40B4-BE49-F238E27FC236}">
                <a16:creationId xmlns:a16="http://schemas.microsoft.com/office/drawing/2014/main" id="{6089BBF4-6708-8EE6-FA17-85D70A79D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Presión: </a:t>
            </a:r>
            <a:r>
              <a:rPr lang="es-PR" altLang="en-US" sz="2400" i="1">
                <a:solidFill>
                  <a:srgbClr val="FFFF00"/>
                </a:solidFill>
              </a:rPr>
              <a:t>Presión Digital sobre Arteria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64591" name="Text Box 15">
            <a:extLst>
              <a:ext uri="{FF2B5EF4-FFF2-40B4-BE49-F238E27FC236}">
                <a16:creationId xmlns:a16="http://schemas.microsoft.com/office/drawing/2014/main" id="{5BEF8C96-3F30-F29B-17B4-3949D555D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49438"/>
            <a:ext cx="7934325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22 puntos corporales de presión, es decir, arterias situadas cerca de la superficie cutánea y que pasan sobre una estructura ósea (se puede palpar un pulso)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4592" name="Picture 16">
            <a:extLst>
              <a:ext uri="{FF2B5EF4-FFF2-40B4-BE49-F238E27FC236}">
                <a16:creationId xmlns:a16="http://schemas.microsoft.com/office/drawing/2014/main" id="{B71F6D07-9103-EB1F-671E-87A69C2C4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700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4595" name="Text Box 19">
            <a:extLst>
              <a:ext uri="{FF2B5EF4-FFF2-40B4-BE49-F238E27FC236}">
                <a16:creationId xmlns:a16="http://schemas.microsoft.com/office/drawing/2014/main" id="{1F94F997-5696-3602-080C-E20407171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059113"/>
            <a:ext cx="7934325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Corresponden a los lugares donde las arterias recorren cerca de la superficie de la piel y directamente sobre un hueso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4596" name="Picture 20">
            <a:extLst>
              <a:ext uri="{FF2B5EF4-FFF2-40B4-BE49-F238E27FC236}">
                <a16:creationId xmlns:a16="http://schemas.microsoft.com/office/drawing/2014/main" id="{20FAD779-D5C2-6F33-400A-7BD12EA3A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79750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64605" name="Group 29">
            <a:extLst>
              <a:ext uri="{FF2B5EF4-FFF2-40B4-BE49-F238E27FC236}">
                <a16:creationId xmlns:a16="http://schemas.microsoft.com/office/drawing/2014/main" id="{16E0ABBC-AF11-1673-1CA7-1AAEAA787ED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06650" y="3733800"/>
            <a:ext cx="2470150" cy="2667000"/>
            <a:chOff x="1579" y="756"/>
            <a:chExt cx="2601" cy="2808"/>
          </a:xfrm>
        </p:grpSpPr>
        <p:sp>
          <p:nvSpPr>
            <p:cNvPr id="664606" name="AutoShape 30">
              <a:extLst>
                <a:ext uri="{FF2B5EF4-FFF2-40B4-BE49-F238E27FC236}">
                  <a16:creationId xmlns:a16="http://schemas.microsoft.com/office/drawing/2014/main" id="{56F69553-C519-C894-9E89-1EB02ECF26D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79" y="756"/>
              <a:ext cx="2601" cy="2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07" name="Freeform 31">
              <a:extLst>
                <a:ext uri="{FF2B5EF4-FFF2-40B4-BE49-F238E27FC236}">
                  <a16:creationId xmlns:a16="http://schemas.microsoft.com/office/drawing/2014/main" id="{C0330D2F-3377-F44E-DDBD-435DE77C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785"/>
              <a:ext cx="1131" cy="1011"/>
            </a:xfrm>
            <a:custGeom>
              <a:avLst/>
              <a:gdLst>
                <a:gd name="T0" fmla="*/ 2087 w 2260"/>
                <a:gd name="T1" fmla="*/ 1951 h 2024"/>
                <a:gd name="T2" fmla="*/ 2110 w 2260"/>
                <a:gd name="T3" fmla="*/ 1963 h 2024"/>
                <a:gd name="T4" fmla="*/ 2231 w 2260"/>
                <a:gd name="T5" fmla="*/ 1987 h 2024"/>
                <a:gd name="T6" fmla="*/ 2203 w 2260"/>
                <a:gd name="T7" fmla="*/ 1958 h 2024"/>
                <a:gd name="T8" fmla="*/ 2046 w 2260"/>
                <a:gd name="T9" fmla="*/ 1828 h 2024"/>
                <a:gd name="T10" fmla="*/ 1992 w 2260"/>
                <a:gd name="T11" fmla="*/ 1676 h 2024"/>
                <a:gd name="T12" fmla="*/ 2063 w 2260"/>
                <a:gd name="T13" fmla="*/ 1745 h 2024"/>
                <a:gd name="T14" fmla="*/ 2072 w 2260"/>
                <a:gd name="T15" fmla="*/ 1623 h 2024"/>
                <a:gd name="T16" fmla="*/ 2041 w 2260"/>
                <a:gd name="T17" fmla="*/ 1522 h 2024"/>
                <a:gd name="T18" fmla="*/ 2067 w 2260"/>
                <a:gd name="T19" fmla="*/ 1533 h 2024"/>
                <a:gd name="T20" fmla="*/ 2008 w 2260"/>
                <a:gd name="T21" fmla="*/ 1358 h 2024"/>
                <a:gd name="T22" fmla="*/ 1935 w 2260"/>
                <a:gd name="T23" fmla="*/ 1258 h 2024"/>
                <a:gd name="T24" fmla="*/ 2089 w 2260"/>
                <a:gd name="T25" fmla="*/ 1230 h 2024"/>
                <a:gd name="T26" fmla="*/ 1904 w 2260"/>
                <a:gd name="T27" fmla="*/ 1004 h 2024"/>
                <a:gd name="T28" fmla="*/ 1828 w 2260"/>
                <a:gd name="T29" fmla="*/ 850 h 2024"/>
                <a:gd name="T30" fmla="*/ 1769 w 2260"/>
                <a:gd name="T31" fmla="*/ 712 h 2024"/>
                <a:gd name="T32" fmla="*/ 1673 w 2260"/>
                <a:gd name="T33" fmla="*/ 636 h 2024"/>
                <a:gd name="T34" fmla="*/ 1572 w 2260"/>
                <a:gd name="T35" fmla="*/ 361 h 2024"/>
                <a:gd name="T36" fmla="*/ 1388 w 2260"/>
                <a:gd name="T37" fmla="*/ 81 h 2024"/>
                <a:gd name="T38" fmla="*/ 1144 w 2260"/>
                <a:gd name="T39" fmla="*/ 0 h 2024"/>
                <a:gd name="T40" fmla="*/ 1052 w 2260"/>
                <a:gd name="T41" fmla="*/ 33 h 2024"/>
                <a:gd name="T42" fmla="*/ 992 w 2260"/>
                <a:gd name="T43" fmla="*/ 41 h 2024"/>
                <a:gd name="T44" fmla="*/ 890 w 2260"/>
                <a:gd name="T45" fmla="*/ 7 h 2024"/>
                <a:gd name="T46" fmla="*/ 639 w 2260"/>
                <a:gd name="T47" fmla="*/ 52 h 2024"/>
                <a:gd name="T48" fmla="*/ 498 w 2260"/>
                <a:gd name="T49" fmla="*/ 199 h 2024"/>
                <a:gd name="T50" fmla="*/ 339 w 2260"/>
                <a:gd name="T51" fmla="*/ 441 h 2024"/>
                <a:gd name="T52" fmla="*/ 219 w 2260"/>
                <a:gd name="T53" fmla="*/ 683 h 2024"/>
                <a:gd name="T54" fmla="*/ 112 w 2260"/>
                <a:gd name="T55" fmla="*/ 866 h 2024"/>
                <a:gd name="T56" fmla="*/ 5 w 2260"/>
                <a:gd name="T57" fmla="*/ 1315 h 2024"/>
                <a:gd name="T58" fmla="*/ 7 w 2260"/>
                <a:gd name="T59" fmla="*/ 1975 h 2024"/>
                <a:gd name="T60" fmla="*/ 7 w 2260"/>
                <a:gd name="T61" fmla="*/ 1939 h 2024"/>
                <a:gd name="T62" fmla="*/ 22 w 2260"/>
                <a:gd name="T63" fmla="*/ 1820 h 2024"/>
                <a:gd name="T64" fmla="*/ 114 w 2260"/>
                <a:gd name="T65" fmla="*/ 1654 h 2024"/>
                <a:gd name="T66" fmla="*/ 180 w 2260"/>
                <a:gd name="T67" fmla="*/ 1616 h 2024"/>
                <a:gd name="T68" fmla="*/ 257 w 2260"/>
                <a:gd name="T69" fmla="*/ 1581 h 2024"/>
                <a:gd name="T70" fmla="*/ 302 w 2260"/>
                <a:gd name="T71" fmla="*/ 1483 h 2024"/>
                <a:gd name="T72" fmla="*/ 352 w 2260"/>
                <a:gd name="T73" fmla="*/ 1439 h 2024"/>
                <a:gd name="T74" fmla="*/ 408 w 2260"/>
                <a:gd name="T75" fmla="*/ 1215 h 2024"/>
                <a:gd name="T76" fmla="*/ 498 w 2260"/>
                <a:gd name="T77" fmla="*/ 928 h 2024"/>
                <a:gd name="T78" fmla="*/ 618 w 2260"/>
                <a:gd name="T79" fmla="*/ 790 h 2024"/>
                <a:gd name="T80" fmla="*/ 743 w 2260"/>
                <a:gd name="T81" fmla="*/ 496 h 2024"/>
                <a:gd name="T82" fmla="*/ 892 w 2260"/>
                <a:gd name="T83" fmla="*/ 550 h 2024"/>
                <a:gd name="T84" fmla="*/ 981 w 2260"/>
                <a:gd name="T85" fmla="*/ 506 h 2024"/>
                <a:gd name="T86" fmla="*/ 1054 w 2260"/>
                <a:gd name="T87" fmla="*/ 629 h 2024"/>
                <a:gd name="T88" fmla="*/ 1101 w 2260"/>
                <a:gd name="T89" fmla="*/ 629 h 2024"/>
                <a:gd name="T90" fmla="*/ 1111 w 2260"/>
                <a:gd name="T91" fmla="*/ 489 h 2024"/>
                <a:gd name="T92" fmla="*/ 1203 w 2260"/>
                <a:gd name="T93" fmla="*/ 531 h 2024"/>
                <a:gd name="T94" fmla="*/ 1248 w 2260"/>
                <a:gd name="T95" fmla="*/ 643 h 2024"/>
                <a:gd name="T96" fmla="*/ 1268 w 2260"/>
                <a:gd name="T97" fmla="*/ 766 h 2024"/>
                <a:gd name="T98" fmla="*/ 1329 w 2260"/>
                <a:gd name="T99" fmla="*/ 968 h 2024"/>
                <a:gd name="T100" fmla="*/ 1391 w 2260"/>
                <a:gd name="T101" fmla="*/ 1059 h 2024"/>
                <a:gd name="T102" fmla="*/ 1408 w 2260"/>
                <a:gd name="T103" fmla="*/ 1204 h 2024"/>
                <a:gd name="T104" fmla="*/ 1564 w 2260"/>
                <a:gd name="T105" fmla="*/ 1436 h 2024"/>
                <a:gd name="T106" fmla="*/ 1673 w 2260"/>
                <a:gd name="T107" fmla="*/ 1604 h 2024"/>
                <a:gd name="T108" fmla="*/ 1766 w 2260"/>
                <a:gd name="T109" fmla="*/ 1806 h 2024"/>
                <a:gd name="T110" fmla="*/ 2003 w 2260"/>
                <a:gd name="T111" fmla="*/ 1979 h 2024"/>
                <a:gd name="T112" fmla="*/ 2146 w 2260"/>
                <a:gd name="T113" fmla="*/ 1998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60" h="2024">
                  <a:moveTo>
                    <a:pt x="2146" y="1998"/>
                  </a:moveTo>
                  <a:lnTo>
                    <a:pt x="2119" y="1977"/>
                  </a:lnTo>
                  <a:lnTo>
                    <a:pt x="2100" y="1963"/>
                  </a:lnTo>
                  <a:lnTo>
                    <a:pt x="2087" y="1954"/>
                  </a:lnTo>
                  <a:lnTo>
                    <a:pt x="2084" y="1949"/>
                  </a:lnTo>
                  <a:lnTo>
                    <a:pt x="2084" y="1949"/>
                  </a:lnTo>
                  <a:lnTo>
                    <a:pt x="2087" y="1951"/>
                  </a:lnTo>
                  <a:lnTo>
                    <a:pt x="2093" y="1954"/>
                  </a:lnTo>
                  <a:lnTo>
                    <a:pt x="2098" y="1958"/>
                  </a:lnTo>
                  <a:lnTo>
                    <a:pt x="2101" y="1961"/>
                  </a:lnTo>
                  <a:lnTo>
                    <a:pt x="2105" y="1963"/>
                  </a:lnTo>
                  <a:lnTo>
                    <a:pt x="2105" y="1963"/>
                  </a:lnTo>
                  <a:lnTo>
                    <a:pt x="2105" y="1963"/>
                  </a:lnTo>
                  <a:lnTo>
                    <a:pt x="2110" y="1963"/>
                  </a:lnTo>
                  <a:lnTo>
                    <a:pt x="2119" y="1965"/>
                  </a:lnTo>
                  <a:lnTo>
                    <a:pt x="2131" y="1966"/>
                  </a:lnTo>
                  <a:lnTo>
                    <a:pt x="2145" y="1970"/>
                  </a:lnTo>
                  <a:lnTo>
                    <a:pt x="2162" y="1973"/>
                  </a:lnTo>
                  <a:lnTo>
                    <a:pt x="2183" y="1977"/>
                  </a:lnTo>
                  <a:lnTo>
                    <a:pt x="2205" y="1982"/>
                  </a:lnTo>
                  <a:lnTo>
                    <a:pt x="2231" y="1987"/>
                  </a:lnTo>
                  <a:lnTo>
                    <a:pt x="2260" y="1994"/>
                  </a:lnTo>
                  <a:lnTo>
                    <a:pt x="2260" y="1994"/>
                  </a:lnTo>
                  <a:lnTo>
                    <a:pt x="2257" y="1992"/>
                  </a:lnTo>
                  <a:lnTo>
                    <a:pt x="2250" y="1987"/>
                  </a:lnTo>
                  <a:lnTo>
                    <a:pt x="2238" y="1980"/>
                  </a:lnTo>
                  <a:lnTo>
                    <a:pt x="2222" y="1970"/>
                  </a:lnTo>
                  <a:lnTo>
                    <a:pt x="2203" y="1958"/>
                  </a:lnTo>
                  <a:lnTo>
                    <a:pt x="2181" y="1942"/>
                  </a:lnTo>
                  <a:lnTo>
                    <a:pt x="2157" y="1925"/>
                  </a:lnTo>
                  <a:lnTo>
                    <a:pt x="2131" y="1904"/>
                  </a:lnTo>
                  <a:lnTo>
                    <a:pt x="2101" y="1880"/>
                  </a:lnTo>
                  <a:lnTo>
                    <a:pt x="2072" y="1856"/>
                  </a:lnTo>
                  <a:lnTo>
                    <a:pt x="2072" y="1856"/>
                  </a:lnTo>
                  <a:lnTo>
                    <a:pt x="2046" y="1828"/>
                  </a:lnTo>
                  <a:lnTo>
                    <a:pt x="2025" y="1801"/>
                  </a:lnTo>
                  <a:lnTo>
                    <a:pt x="2011" y="1775"/>
                  </a:lnTo>
                  <a:lnTo>
                    <a:pt x="2001" y="1750"/>
                  </a:lnTo>
                  <a:lnTo>
                    <a:pt x="1996" y="1726"/>
                  </a:lnTo>
                  <a:lnTo>
                    <a:pt x="1992" y="1707"/>
                  </a:lnTo>
                  <a:lnTo>
                    <a:pt x="1992" y="1690"/>
                  </a:lnTo>
                  <a:lnTo>
                    <a:pt x="1992" y="1676"/>
                  </a:lnTo>
                  <a:lnTo>
                    <a:pt x="1994" y="1669"/>
                  </a:lnTo>
                  <a:lnTo>
                    <a:pt x="1994" y="1666"/>
                  </a:lnTo>
                  <a:lnTo>
                    <a:pt x="1994" y="1666"/>
                  </a:lnTo>
                  <a:lnTo>
                    <a:pt x="2001" y="1674"/>
                  </a:lnTo>
                  <a:lnTo>
                    <a:pt x="2017" y="1693"/>
                  </a:lnTo>
                  <a:lnTo>
                    <a:pt x="2037" y="1719"/>
                  </a:lnTo>
                  <a:lnTo>
                    <a:pt x="2063" y="1745"/>
                  </a:lnTo>
                  <a:lnTo>
                    <a:pt x="2086" y="1768"/>
                  </a:lnTo>
                  <a:lnTo>
                    <a:pt x="2107" y="1780"/>
                  </a:lnTo>
                  <a:lnTo>
                    <a:pt x="2119" y="1778"/>
                  </a:lnTo>
                  <a:lnTo>
                    <a:pt x="2119" y="1754"/>
                  </a:lnTo>
                  <a:lnTo>
                    <a:pt x="2105" y="1704"/>
                  </a:lnTo>
                  <a:lnTo>
                    <a:pt x="2072" y="1623"/>
                  </a:lnTo>
                  <a:lnTo>
                    <a:pt x="2072" y="1623"/>
                  </a:lnTo>
                  <a:lnTo>
                    <a:pt x="2065" y="1605"/>
                  </a:lnTo>
                  <a:lnTo>
                    <a:pt x="2060" y="1592"/>
                  </a:lnTo>
                  <a:lnTo>
                    <a:pt x="2056" y="1578"/>
                  </a:lnTo>
                  <a:lnTo>
                    <a:pt x="2053" y="1567"/>
                  </a:lnTo>
                  <a:lnTo>
                    <a:pt x="2049" y="1553"/>
                  </a:lnTo>
                  <a:lnTo>
                    <a:pt x="2046" y="1540"/>
                  </a:lnTo>
                  <a:lnTo>
                    <a:pt x="2041" y="1522"/>
                  </a:lnTo>
                  <a:lnTo>
                    <a:pt x="2034" y="1502"/>
                  </a:lnTo>
                  <a:lnTo>
                    <a:pt x="2024" y="1476"/>
                  </a:lnTo>
                  <a:lnTo>
                    <a:pt x="2011" y="1445"/>
                  </a:lnTo>
                  <a:lnTo>
                    <a:pt x="2011" y="1445"/>
                  </a:lnTo>
                  <a:lnTo>
                    <a:pt x="2034" y="1491"/>
                  </a:lnTo>
                  <a:lnTo>
                    <a:pt x="2051" y="1521"/>
                  </a:lnTo>
                  <a:lnTo>
                    <a:pt x="2067" y="1533"/>
                  </a:lnTo>
                  <a:lnTo>
                    <a:pt x="2075" y="1531"/>
                  </a:lnTo>
                  <a:lnTo>
                    <a:pt x="2081" y="1517"/>
                  </a:lnTo>
                  <a:lnTo>
                    <a:pt x="2079" y="1495"/>
                  </a:lnTo>
                  <a:lnTo>
                    <a:pt x="2072" y="1464"/>
                  </a:lnTo>
                  <a:lnTo>
                    <a:pt x="2058" y="1431"/>
                  </a:lnTo>
                  <a:lnTo>
                    <a:pt x="2037" y="1395"/>
                  </a:lnTo>
                  <a:lnTo>
                    <a:pt x="2008" y="1358"/>
                  </a:lnTo>
                  <a:lnTo>
                    <a:pt x="2008" y="1358"/>
                  </a:lnTo>
                  <a:lnTo>
                    <a:pt x="1982" y="1332"/>
                  </a:lnTo>
                  <a:lnTo>
                    <a:pt x="1960" y="1310"/>
                  </a:lnTo>
                  <a:lnTo>
                    <a:pt x="1941" y="1291"/>
                  </a:lnTo>
                  <a:lnTo>
                    <a:pt x="1930" y="1277"/>
                  </a:lnTo>
                  <a:lnTo>
                    <a:pt x="1927" y="1265"/>
                  </a:lnTo>
                  <a:lnTo>
                    <a:pt x="1935" y="1258"/>
                  </a:lnTo>
                  <a:lnTo>
                    <a:pt x="1954" y="1253"/>
                  </a:lnTo>
                  <a:lnTo>
                    <a:pt x="1989" y="1249"/>
                  </a:lnTo>
                  <a:lnTo>
                    <a:pt x="2037" y="1248"/>
                  </a:lnTo>
                  <a:lnTo>
                    <a:pt x="2105" y="1248"/>
                  </a:lnTo>
                  <a:lnTo>
                    <a:pt x="2105" y="1248"/>
                  </a:lnTo>
                  <a:lnTo>
                    <a:pt x="2101" y="1242"/>
                  </a:lnTo>
                  <a:lnTo>
                    <a:pt x="2089" y="1230"/>
                  </a:lnTo>
                  <a:lnTo>
                    <a:pt x="2074" y="1211"/>
                  </a:lnTo>
                  <a:lnTo>
                    <a:pt x="2051" y="1187"/>
                  </a:lnTo>
                  <a:lnTo>
                    <a:pt x="2025" y="1156"/>
                  </a:lnTo>
                  <a:lnTo>
                    <a:pt x="1998" y="1121"/>
                  </a:lnTo>
                  <a:lnTo>
                    <a:pt x="1967" y="1085"/>
                  </a:lnTo>
                  <a:lnTo>
                    <a:pt x="1935" y="1045"/>
                  </a:lnTo>
                  <a:lnTo>
                    <a:pt x="1904" y="1004"/>
                  </a:lnTo>
                  <a:lnTo>
                    <a:pt x="1875" y="964"/>
                  </a:lnTo>
                  <a:lnTo>
                    <a:pt x="1875" y="964"/>
                  </a:lnTo>
                  <a:lnTo>
                    <a:pt x="1858" y="938"/>
                  </a:lnTo>
                  <a:lnTo>
                    <a:pt x="1846" y="914"/>
                  </a:lnTo>
                  <a:lnTo>
                    <a:pt x="1839" y="892"/>
                  </a:lnTo>
                  <a:lnTo>
                    <a:pt x="1832" y="871"/>
                  </a:lnTo>
                  <a:lnTo>
                    <a:pt x="1828" y="850"/>
                  </a:lnTo>
                  <a:lnTo>
                    <a:pt x="1825" y="829"/>
                  </a:lnTo>
                  <a:lnTo>
                    <a:pt x="1818" y="807"/>
                  </a:lnTo>
                  <a:lnTo>
                    <a:pt x="1811" y="783"/>
                  </a:lnTo>
                  <a:lnTo>
                    <a:pt x="1799" y="757"/>
                  </a:lnTo>
                  <a:lnTo>
                    <a:pt x="1782" y="728"/>
                  </a:lnTo>
                  <a:lnTo>
                    <a:pt x="1782" y="728"/>
                  </a:lnTo>
                  <a:lnTo>
                    <a:pt x="1769" y="712"/>
                  </a:lnTo>
                  <a:lnTo>
                    <a:pt x="1756" y="698"/>
                  </a:lnTo>
                  <a:lnTo>
                    <a:pt x="1742" y="686"/>
                  </a:lnTo>
                  <a:lnTo>
                    <a:pt x="1725" y="676"/>
                  </a:lnTo>
                  <a:lnTo>
                    <a:pt x="1709" y="667"/>
                  </a:lnTo>
                  <a:lnTo>
                    <a:pt x="1695" y="657"/>
                  </a:lnTo>
                  <a:lnTo>
                    <a:pt x="1683" y="646"/>
                  </a:lnTo>
                  <a:lnTo>
                    <a:pt x="1673" y="636"/>
                  </a:lnTo>
                  <a:lnTo>
                    <a:pt x="1666" y="622"/>
                  </a:lnTo>
                  <a:lnTo>
                    <a:pt x="1664" y="608"/>
                  </a:lnTo>
                  <a:lnTo>
                    <a:pt x="1664" y="608"/>
                  </a:lnTo>
                  <a:lnTo>
                    <a:pt x="1657" y="556"/>
                  </a:lnTo>
                  <a:lnTo>
                    <a:pt x="1636" y="496"/>
                  </a:lnTo>
                  <a:lnTo>
                    <a:pt x="1609" y="430"/>
                  </a:lnTo>
                  <a:lnTo>
                    <a:pt x="1572" y="361"/>
                  </a:lnTo>
                  <a:lnTo>
                    <a:pt x="1534" y="292"/>
                  </a:lnTo>
                  <a:lnTo>
                    <a:pt x="1495" y="228"/>
                  </a:lnTo>
                  <a:lnTo>
                    <a:pt x="1457" y="171"/>
                  </a:lnTo>
                  <a:lnTo>
                    <a:pt x="1424" y="126"/>
                  </a:lnTo>
                  <a:lnTo>
                    <a:pt x="1400" y="95"/>
                  </a:lnTo>
                  <a:lnTo>
                    <a:pt x="1388" y="81"/>
                  </a:lnTo>
                  <a:lnTo>
                    <a:pt x="1388" y="81"/>
                  </a:lnTo>
                  <a:lnTo>
                    <a:pt x="1331" y="55"/>
                  </a:lnTo>
                  <a:lnTo>
                    <a:pt x="1284" y="36"/>
                  </a:lnTo>
                  <a:lnTo>
                    <a:pt x="1244" y="21"/>
                  </a:lnTo>
                  <a:lnTo>
                    <a:pt x="1211" y="9"/>
                  </a:lnTo>
                  <a:lnTo>
                    <a:pt x="1185" y="3"/>
                  </a:lnTo>
                  <a:lnTo>
                    <a:pt x="1163" y="0"/>
                  </a:lnTo>
                  <a:lnTo>
                    <a:pt x="1144" y="0"/>
                  </a:lnTo>
                  <a:lnTo>
                    <a:pt x="1128" y="3"/>
                  </a:lnTo>
                  <a:lnTo>
                    <a:pt x="1113" y="9"/>
                  </a:lnTo>
                  <a:lnTo>
                    <a:pt x="1097" y="16"/>
                  </a:lnTo>
                  <a:lnTo>
                    <a:pt x="1097" y="16"/>
                  </a:lnTo>
                  <a:lnTo>
                    <a:pt x="1082" y="22"/>
                  </a:lnTo>
                  <a:lnTo>
                    <a:pt x="1066" y="29"/>
                  </a:lnTo>
                  <a:lnTo>
                    <a:pt x="1052" y="33"/>
                  </a:lnTo>
                  <a:lnTo>
                    <a:pt x="1038" y="36"/>
                  </a:lnTo>
                  <a:lnTo>
                    <a:pt x="1025" y="40"/>
                  </a:lnTo>
                  <a:lnTo>
                    <a:pt x="1014" y="40"/>
                  </a:lnTo>
                  <a:lnTo>
                    <a:pt x="1006" y="41"/>
                  </a:lnTo>
                  <a:lnTo>
                    <a:pt x="999" y="41"/>
                  </a:lnTo>
                  <a:lnTo>
                    <a:pt x="994" y="41"/>
                  </a:lnTo>
                  <a:lnTo>
                    <a:pt x="992" y="41"/>
                  </a:lnTo>
                  <a:lnTo>
                    <a:pt x="992" y="41"/>
                  </a:lnTo>
                  <a:lnTo>
                    <a:pt x="990" y="40"/>
                  </a:lnTo>
                  <a:lnTo>
                    <a:pt x="980" y="35"/>
                  </a:lnTo>
                  <a:lnTo>
                    <a:pt x="966" y="28"/>
                  </a:lnTo>
                  <a:lnTo>
                    <a:pt x="945" y="19"/>
                  </a:lnTo>
                  <a:lnTo>
                    <a:pt x="921" y="12"/>
                  </a:lnTo>
                  <a:lnTo>
                    <a:pt x="890" y="7"/>
                  </a:lnTo>
                  <a:lnTo>
                    <a:pt x="854" y="3"/>
                  </a:lnTo>
                  <a:lnTo>
                    <a:pt x="814" y="3"/>
                  </a:lnTo>
                  <a:lnTo>
                    <a:pt x="769" y="10"/>
                  </a:lnTo>
                  <a:lnTo>
                    <a:pt x="720" y="22"/>
                  </a:lnTo>
                  <a:lnTo>
                    <a:pt x="720" y="22"/>
                  </a:lnTo>
                  <a:lnTo>
                    <a:pt x="674" y="38"/>
                  </a:lnTo>
                  <a:lnTo>
                    <a:pt x="639" y="52"/>
                  </a:lnTo>
                  <a:lnTo>
                    <a:pt x="612" y="67"/>
                  </a:lnTo>
                  <a:lnTo>
                    <a:pt x="591" y="85"/>
                  </a:lnTo>
                  <a:lnTo>
                    <a:pt x="574" y="102"/>
                  </a:lnTo>
                  <a:lnTo>
                    <a:pt x="556" y="123"/>
                  </a:lnTo>
                  <a:lnTo>
                    <a:pt x="541" y="145"/>
                  </a:lnTo>
                  <a:lnTo>
                    <a:pt x="522" y="169"/>
                  </a:lnTo>
                  <a:lnTo>
                    <a:pt x="498" y="199"/>
                  </a:lnTo>
                  <a:lnTo>
                    <a:pt x="466" y="233"/>
                  </a:lnTo>
                  <a:lnTo>
                    <a:pt x="466" y="233"/>
                  </a:lnTo>
                  <a:lnTo>
                    <a:pt x="432" y="270"/>
                  </a:lnTo>
                  <a:lnTo>
                    <a:pt x="404" y="309"/>
                  </a:lnTo>
                  <a:lnTo>
                    <a:pt x="380" y="353"/>
                  </a:lnTo>
                  <a:lnTo>
                    <a:pt x="358" y="396"/>
                  </a:lnTo>
                  <a:lnTo>
                    <a:pt x="339" y="441"/>
                  </a:lnTo>
                  <a:lnTo>
                    <a:pt x="321" y="484"/>
                  </a:lnTo>
                  <a:lnTo>
                    <a:pt x="302" y="529"/>
                  </a:lnTo>
                  <a:lnTo>
                    <a:pt x="283" y="570"/>
                  </a:lnTo>
                  <a:lnTo>
                    <a:pt x="264" y="610"/>
                  </a:lnTo>
                  <a:lnTo>
                    <a:pt x="242" y="648"/>
                  </a:lnTo>
                  <a:lnTo>
                    <a:pt x="242" y="648"/>
                  </a:lnTo>
                  <a:lnTo>
                    <a:pt x="219" y="683"/>
                  </a:lnTo>
                  <a:lnTo>
                    <a:pt x="200" y="715"/>
                  </a:lnTo>
                  <a:lnTo>
                    <a:pt x="183" y="745"/>
                  </a:lnTo>
                  <a:lnTo>
                    <a:pt x="169" y="774"/>
                  </a:lnTo>
                  <a:lnTo>
                    <a:pt x="155" y="800"/>
                  </a:lnTo>
                  <a:lnTo>
                    <a:pt x="141" y="824"/>
                  </a:lnTo>
                  <a:lnTo>
                    <a:pt x="128" y="845"/>
                  </a:lnTo>
                  <a:lnTo>
                    <a:pt x="112" y="866"/>
                  </a:lnTo>
                  <a:lnTo>
                    <a:pt x="97" y="883"/>
                  </a:lnTo>
                  <a:lnTo>
                    <a:pt x="79" y="899"/>
                  </a:lnTo>
                  <a:lnTo>
                    <a:pt x="79" y="899"/>
                  </a:lnTo>
                  <a:lnTo>
                    <a:pt x="50" y="950"/>
                  </a:lnTo>
                  <a:lnTo>
                    <a:pt x="29" y="1045"/>
                  </a:lnTo>
                  <a:lnTo>
                    <a:pt x="14" y="1170"/>
                  </a:lnTo>
                  <a:lnTo>
                    <a:pt x="5" y="1315"/>
                  </a:lnTo>
                  <a:lnTo>
                    <a:pt x="0" y="1469"/>
                  </a:lnTo>
                  <a:lnTo>
                    <a:pt x="0" y="1621"/>
                  </a:lnTo>
                  <a:lnTo>
                    <a:pt x="0" y="1759"/>
                  </a:lnTo>
                  <a:lnTo>
                    <a:pt x="3" y="1871"/>
                  </a:lnTo>
                  <a:lnTo>
                    <a:pt x="5" y="1947"/>
                  </a:lnTo>
                  <a:lnTo>
                    <a:pt x="7" y="1975"/>
                  </a:lnTo>
                  <a:lnTo>
                    <a:pt x="7" y="1975"/>
                  </a:lnTo>
                  <a:lnTo>
                    <a:pt x="8" y="1985"/>
                  </a:lnTo>
                  <a:lnTo>
                    <a:pt x="8" y="1991"/>
                  </a:lnTo>
                  <a:lnTo>
                    <a:pt x="8" y="1987"/>
                  </a:lnTo>
                  <a:lnTo>
                    <a:pt x="8" y="1980"/>
                  </a:lnTo>
                  <a:lnTo>
                    <a:pt x="8" y="1968"/>
                  </a:lnTo>
                  <a:lnTo>
                    <a:pt x="7" y="1954"/>
                  </a:lnTo>
                  <a:lnTo>
                    <a:pt x="7" y="1939"/>
                  </a:lnTo>
                  <a:lnTo>
                    <a:pt x="5" y="1923"/>
                  </a:lnTo>
                  <a:lnTo>
                    <a:pt x="5" y="1908"/>
                  </a:lnTo>
                  <a:lnTo>
                    <a:pt x="7" y="1896"/>
                  </a:lnTo>
                  <a:lnTo>
                    <a:pt x="7" y="1896"/>
                  </a:lnTo>
                  <a:lnTo>
                    <a:pt x="8" y="1870"/>
                  </a:lnTo>
                  <a:lnTo>
                    <a:pt x="14" y="1844"/>
                  </a:lnTo>
                  <a:lnTo>
                    <a:pt x="22" y="1820"/>
                  </a:lnTo>
                  <a:lnTo>
                    <a:pt x="31" y="1795"/>
                  </a:lnTo>
                  <a:lnTo>
                    <a:pt x="43" y="1773"/>
                  </a:lnTo>
                  <a:lnTo>
                    <a:pt x="55" y="1749"/>
                  </a:lnTo>
                  <a:lnTo>
                    <a:pt x="69" y="1726"/>
                  </a:lnTo>
                  <a:lnTo>
                    <a:pt x="84" y="1702"/>
                  </a:lnTo>
                  <a:lnTo>
                    <a:pt x="98" y="1678"/>
                  </a:lnTo>
                  <a:lnTo>
                    <a:pt x="114" y="1654"/>
                  </a:lnTo>
                  <a:lnTo>
                    <a:pt x="114" y="1654"/>
                  </a:lnTo>
                  <a:lnTo>
                    <a:pt x="124" y="1642"/>
                  </a:lnTo>
                  <a:lnTo>
                    <a:pt x="133" y="1633"/>
                  </a:lnTo>
                  <a:lnTo>
                    <a:pt x="143" y="1626"/>
                  </a:lnTo>
                  <a:lnTo>
                    <a:pt x="155" y="1621"/>
                  </a:lnTo>
                  <a:lnTo>
                    <a:pt x="167" y="1617"/>
                  </a:lnTo>
                  <a:lnTo>
                    <a:pt x="180" y="1616"/>
                  </a:lnTo>
                  <a:lnTo>
                    <a:pt x="193" y="1612"/>
                  </a:lnTo>
                  <a:lnTo>
                    <a:pt x="207" y="1609"/>
                  </a:lnTo>
                  <a:lnTo>
                    <a:pt x="223" y="1605"/>
                  </a:lnTo>
                  <a:lnTo>
                    <a:pt x="237" y="1602"/>
                  </a:lnTo>
                  <a:lnTo>
                    <a:pt x="237" y="1602"/>
                  </a:lnTo>
                  <a:lnTo>
                    <a:pt x="249" y="1593"/>
                  </a:lnTo>
                  <a:lnTo>
                    <a:pt x="257" y="1581"/>
                  </a:lnTo>
                  <a:lnTo>
                    <a:pt x="264" y="1569"/>
                  </a:lnTo>
                  <a:lnTo>
                    <a:pt x="269" y="1557"/>
                  </a:lnTo>
                  <a:lnTo>
                    <a:pt x="273" y="1541"/>
                  </a:lnTo>
                  <a:lnTo>
                    <a:pt x="278" y="1528"/>
                  </a:lnTo>
                  <a:lnTo>
                    <a:pt x="285" y="1512"/>
                  </a:lnTo>
                  <a:lnTo>
                    <a:pt x="292" y="1498"/>
                  </a:lnTo>
                  <a:lnTo>
                    <a:pt x="302" y="1483"/>
                  </a:lnTo>
                  <a:lnTo>
                    <a:pt x="316" y="1471"/>
                  </a:lnTo>
                  <a:lnTo>
                    <a:pt x="316" y="1471"/>
                  </a:lnTo>
                  <a:lnTo>
                    <a:pt x="318" y="1469"/>
                  </a:lnTo>
                  <a:lnTo>
                    <a:pt x="323" y="1465"/>
                  </a:lnTo>
                  <a:lnTo>
                    <a:pt x="332" y="1460"/>
                  </a:lnTo>
                  <a:lnTo>
                    <a:pt x="342" y="1452"/>
                  </a:lnTo>
                  <a:lnTo>
                    <a:pt x="352" y="1439"/>
                  </a:lnTo>
                  <a:lnTo>
                    <a:pt x="363" y="1426"/>
                  </a:lnTo>
                  <a:lnTo>
                    <a:pt x="375" y="1407"/>
                  </a:lnTo>
                  <a:lnTo>
                    <a:pt x="383" y="1386"/>
                  </a:lnTo>
                  <a:lnTo>
                    <a:pt x="390" y="1360"/>
                  </a:lnTo>
                  <a:lnTo>
                    <a:pt x="396" y="1329"/>
                  </a:lnTo>
                  <a:lnTo>
                    <a:pt x="396" y="1329"/>
                  </a:lnTo>
                  <a:lnTo>
                    <a:pt x="408" y="1215"/>
                  </a:lnTo>
                  <a:lnTo>
                    <a:pt x="418" y="1125"/>
                  </a:lnTo>
                  <a:lnTo>
                    <a:pt x="430" y="1058"/>
                  </a:lnTo>
                  <a:lnTo>
                    <a:pt x="442" y="1009"/>
                  </a:lnTo>
                  <a:lnTo>
                    <a:pt x="456" y="975"/>
                  </a:lnTo>
                  <a:lnTo>
                    <a:pt x="468" y="952"/>
                  </a:lnTo>
                  <a:lnTo>
                    <a:pt x="482" y="938"/>
                  </a:lnTo>
                  <a:lnTo>
                    <a:pt x="498" y="928"/>
                  </a:lnTo>
                  <a:lnTo>
                    <a:pt x="511" y="921"/>
                  </a:lnTo>
                  <a:lnTo>
                    <a:pt x="527" y="911"/>
                  </a:lnTo>
                  <a:lnTo>
                    <a:pt x="527" y="911"/>
                  </a:lnTo>
                  <a:lnTo>
                    <a:pt x="546" y="893"/>
                  </a:lnTo>
                  <a:lnTo>
                    <a:pt x="567" y="866"/>
                  </a:lnTo>
                  <a:lnTo>
                    <a:pt x="593" y="831"/>
                  </a:lnTo>
                  <a:lnTo>
                    <a:pt x="618" y="790"/>
                  </a:lnTo>
                  <a:lnTo>
                    <a:pt x="644" y="743"/>
                  </a:lnTo>
                  <a:lnTo>
                    <a:pt x="670" y="693"/>
                  </a:lnTo>
                  <a:lnTo>
                    <a:pt x="695" y="641"/>
                  </a:lnTo>
                  <a:lnTo>
                    <a:pt x="715" y="591"/>
                  </a:lnTo>
                  <a:lnTo>
                    <a:pt x="731" y="541"/>
                  </a:lnTo>
                  <a:lnTo>
                    <a:pt x="743" y="496"/>
                  </a:lnTo>
                  <a:lnTo>
                    <a:pt x="743" y="496"/>
                  </a:lnTo>
                  <a:lnTo>
                    <a:pt x="753" y="463"/>
                  </a:lnTo>
                  <a:lnTo>
                    <a:pt x="771" y="451"/>
                  </a:lnTo>
                  <a:lnTo>
                    <a:pt x="793" y="454"/>
                  </a:lnTo>
                  <a:lnTo>
                    <a:pt x="819" y="470"/>
                  </a:lnTo>
                  <a:lnTo>
                    <a:pt x="845" y="493"/>
                  </a:lnTo>
                  <a:lnTo>
                    <a:pt x="869" y="520"/>
                  </a:lnTo>
                  <a:lnTo>
                    <a:pt x="892" y="550"/>
                  </a:lnTo>
                  <a:lnTo>
                    <a:pt x="911" y="574"/>
                  </a:lnTo>
                  <a:lnTo>
                    <a:pt x="923" y="591"/>
                  </a:lnTo>
                  <a:lnTo>
                    <a:pt x="926" y="598"/>
                  </a:lnTo>
                  <a:lnTo>
                    <a:pt x="909" y="439"/>
                  </a:lnTo>
                  <a:lnTo>
                    <a:pt x="980" y="503"/>
                  </a:lnTo>
                  <a:lnTo>
                    <a:pt x="980" y="503"/>
                  </a:lnTo>
                  <a:lnTo>
                    <a:pt x="981" y="506"/>
                  </a:lnTo>
                  <a:lnTo>
                    <a:pt x="985" y="515"/>
                  </a:lnTo>
                  <a:lnTo>
                    <a:pt x="992" y="529"/>
                  </a:lnTo>
                  <a:lnTo>
                    <a:pt x="1000" y="548"/>
                  </a:lnTo>
                  <a:lnTo>
                    <a:pt x="1013" y="567"/>
                  </a:lnTo>
                  <a:lnTo>
                    <a:pt x="1025" y="588"/>
                  </a:lnTo>
                  <a:lnTo>
                    <a:pt x="1038" y="610"/>
                  </a:lnTo>
                  <a:lnTo>
                    <a:pt x="1054" y="629"/>
                  </a:lnTo>
                  <a:lnTo>
                    <a:pt x="1068" y="646"/>
                  </a:lnTo>
                  <a:lnTo>
                    <a:pt x="1085" y="660"/>
                  </a:lnTo>
                  <a:lnTo>
                    <a:pt x="1085" y="660"/>
                  </a:lnTo>
                  <a:lnTo>
                    <a:pt x="1097" y="667"/>
                  </a:lnTo>
                  <a:lnTo>
                    <a:pt x="1102" y="662"/>
                  </a:lnTo>
                  <a:lnTo>
                    <a:pt x="1104" y="648"/>
                  </a:lnTo>
                  <a:lnTo>
                    <a:pt x="1101" y="629"/>
                  </a:lnTo>
                  <a:lnTo>
                    <a:pt x="1097" y="605"/>
                  </a:lnTo>
                  <a:lnTo>
                    <a:pt x="1094" y="579"/>
                  </a:lnTo>
                  <a:lnTo>
                    <a:pt x="1092" y="551"/>
                  </a:lnTo>
                  <a:lnTo>
                    <a:pt x="1092" y="527"/>
                  </a:lnTo>
                  <a:lnTo>
                    <a:pt x="1099" y="505"/>
                  </a:lnTo>
                  <a:lnTo>
                    <a:pt x="1111" y="489"/>
                  </a:lnTo>
                  <a:lnTo>
                    <a:pt x="1111" y="489"/>
                  </a:lnTo>
                  <a:lnTo>
                    <a:pt x="1127" y="482"/>
                  </a:lnTo>
                  <a:lnTo>
                    <a:pt x="1140" y="479"/>
                  </a:lnTo>
                  <a:lnTo>
                    <a:pt x="1154" y="482"/>
                  </a:lnTo>
                  <a:lnTo>
                    <a:pt x="1168" y="491"/>
                  </a:lnTo>
                  <a:lnTo>
                    <a:pt x="1180" y="501"/>
                  </a:lnTo>
                  <a:lnTo>
                    <a:pt x="1191" y="515"/>
                  </a:lnTo>
                  <a:lnTo>
                    <a:pt x="1203" y="531"/>
                  </a:lnTo>
                  <a:lnTo>
                    <a:pt x="1211" y="548"/>
                  </a:lnTo>
                  <a:lnTo>
                    <a:pt x="1222" y="565"/>
                  </a:lnTo>
                  <a:lnTo>
                    <a:pt x="1229" y="582"/>
                  </a:lnTo>
                  <a:lnTo>
                    <a:pt x="1229" y="582"/>
                  </a:lnTo>
                  <a:lnTo>
                    <a:pt x="1237" y="600"/>
                  </a:lnTo>
                  <a:lnTo>
                    <a:pt x="1242" y="620"/>
                  </a:lnTo>
                  <a:lnTo>
                    <a:pt x="1248" y="643"/>
                  </a:lnTo>
                  <a:lnTo>
                    <a:pt x="1251" y="665"/>
                  </a:lnTo>
                  <a:lnTo>
                    <a:pt x="1254" y="689"/>
                  </a:lnTo>
                  <a:lnTo>
                    <a:pt x="1256" y="710"/>
                  </a:lnTo>
                  <a:lnTo>
                    <a:pt x="1260" y="731"/>
                  </a:lnTo>
                  <a:lnTo>
                    <a:pt x="1261" y="747"/>
                  </a:lnTo>
                  <a:lnTo>
                    <a:pt x="1265" y="759"/>
                  </a:lnTo>
                  <a:lnTo>
                    <a:pt x="1268" y="766"/>
                  </a:lnTo>
                  <a:lnTo>
                    <a:pt x="1268" y="766"/>
                  </a:lnTo>
                  <a:lnTo>
                    <a:pt x="1273" y="778"/>
                  </a:lnTo>
                  <a:lnTo>
                    <a:pt x="1282" y="804"/>
                  </a:lnTo>
                  <a:lnTo>
                    <a:pt x="1293" y="840"/>
                  </a:lnTo>
                  <a:lnTo>
                    <a:pt x="1303" y="881"/>
                  </a:lnTo>
                  <a:lnTo>
                    <a:pt x="1315" y="925"/>
                  </a:lnTo>
                  <a:lnTo>
                    <a:pt x="1329" y="968"/>
                  </a:lnTo>
                  <a:lnTo>
                    <a:pt x="1341" y="1006"/>
                  </a:lnTo>
                  <a:lnTo>
                    <a:pt x="1355" y="1035"/>
                  </a:lnTo>
                  <a:lnTo>
                    <a:pt x="1367" y="1054"/>
                  </a:lnTo>
                  <a:lnTo>
                    <a:pt x="1377" y="1056"/>
                  </a:lnTo>
                  <a:lnTo>
                    <a:pt x="1377" y="1056"/>
                  </a:lnTo>
                  <a:lnTo>
                    <a:pt x="1384" y="1052"/>
                  </a:lnTo>
                  <a:lnTo>
                    <a:pt x="1391" y="1059"/>
                  </a:lnTo>
                  <a:lnTo>
                    <a:pt x="1394" y="1071"/>
                  </a:lnTo>
                  <a:lnTo>
                    <a:pt x="1398" y="1089"/>
                  </a:lnTo>
                  <a:lnTo>
                    <a:pt x="1400" y="1111"/>
                  </a:lnTo>
                  <a:lnTo>
                    <a:pt x="1401" y="1135"/>
                  </a:lnTo>
                  <a:lnTo>
                    <a:pt x="1403" y="1160"/>
                  </a:lnTo>
                  <a:lnTo>
                    <a:pt x="1405" y="1184"/>
                  </a:lnTo>
                  <a:lnTo>
                    <a:pt x="1408" y="1204"/>
                  </a:lnTo>
                  <a:lnTo>
                    <a:pt x="1412" y="1223"/>
                  </a:lnTo>
                  <a:lnTo>
                    <a:pt x="1412" y="1223"/>
                  </a:lnTo>
                  <a:lnTo>
                    <a:pt x="1431" y="1267"/>
                  </a:lnTo>
                  <a:lnTo>
                    <a:pt x="1458" y="1310"/>
                  </a:lnTo>
                  <a:lnTo>
                    <a:pt x="1491" y="1355"/>
                  </a:lnTo>
                  <a:lnTo>
                    <a:pt x="1528" y="1396"/>
                  </a:lnTo>
                  <a:lnTo>
                    <a:pt x="1564" y="1436"/>
                  </a:lnTo>
                  <a:lnTo>
                    <a:pt x="1598" y="1474"/>
                  </a:lnTo>
                  <a:lnTo>
                    <a:pt x="1630" y="1509"/>
                  </a:lnTo>
                  <a:lnTo>
                    <a:pt x="1654" y="1540"/>
                  </a:lnTo>
                  <a:lnTo>
                    <a:pt x="1669" y="1564"/>
                  </a:lnTo>
                  <a:lnTo>
                    <a:pt x="1674" y="1585"/>
                  </a:lnTo>
                  <a:lnTo>
                    <a:pt x="1674" y="1585"/>
                  </a:lnTo>
                  <a:lnTo>
                    <a:pt x="1673" y="1604"/>
                  </a:lnTo>
                  <a:lnTo>
                    <a:pt x="1676" y="1626"/>
                  </a:lnTo>
                  <a:lnTo>
                    <a:pt x="1685" y="1652"/>
                  </a:lnTo>
                  <a:lnTo>
                    <a:pt x="1695" y="1680"/>
                  </a:lnTo>
                  <a:lnTo>
                    <a:pt x="1709" y="1711"/>
                  </a:lnTo>
                  <a:lnTo>
                    <a:pt x="1725" y="1742"/>
                  </a:lnTo>
                  <a:lnTo>
                    <a:pt x="1745" y="1773"/>
                  </a:lnTo>
                  <a:lnTo>
                    <a:pt x="1766" y="1806"/>
                  </a:lnTo>
                  <a:lnTo>
                    <a:pt x="1790" y="1837"/>
                  </a:lnTo>
                  <a:lnTo>
                    <a:pt x="1816" y="1866"/>
                  </a:lnTo>
                  <a:lnTo>
                    <a:pt x="1816" y="1866"/>
                  </a:lnTo>
                  <a:lnTo>
                    <a:pt x="1851" y="1896"/>
                  </a:lnTo>
                  <a:lnTo>
                    <a:pt x="1896" y="1925"/>
                  </a:lnTo>
                  <a:lnTo>
                    <a:pt x="1948" y="1953"/>
                  </a:lnTo>
                  <a:lnTo>
                    <a:pt x="2003" y="1979"/>
                  </a:lnTo>
                  <a:lnTo>
                    <a:pt x="2056" y="1999"/>
                  </a:lnTo>
                  <a:lnTo>
                    <a:pt x="2105" y="2015"/>
                  </a:lnTo>
                  <a:lnTo>
                    <a:pt x="2141" y="2024"/>
                  </a:lnTo>
                  <a:lnTo>
                    <a:pt x="2164" y="2024"/>
                  </a:lnTo>
                  <a:lnTo>
                    <a:pt x="2167" y="2015"/>
                  </a:lnTo>
                  <a:lnTo>
                    <a:pt x="2146" y="1998"/>
                  </a:lnTo>
                  <a:lnTo>
                    <a:pt x="2146" y="1998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08" name="Freeform 32">
              <a:extLst>
                <a:ext uri="{FF2B5EF4-FFF2-40B4-BE49-F238E27FC236}">
                  <a16:creationId xmlns:a16="http://schemas.microsoft.com/office/drawing/2014/main" id="{1CE0CB72-D3FF-3CA7-8595-304F7B6EC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579"/>
              <a:ext cx="1023" cy="271"/>
            </a:xfrm>
            <a:custGeom>
              <a:avLst/>
              <a:gdLst>
                <a:gd name="T0" fmla="*/ 0 w 2046"/>
                <a:gd name="T1" fmla="*/ 516 h 541"/>
                <a:gd name="T2" fmla="*/ 0 w 2046"/>
                <a:gd name="T3" fmla="*/ 503 h 541"/>
                <a:gd name="T4" fmla="*/ 0 w 2046"/>
                <a:gd name="T5" fmla="*/ 465 h 541"/>
                <a:gd name="T6" fmla="*/ 0 w 2046"/>
                <a:gd name="T7" fmla="*/ 408 h 541"/>
                <a:gd name="T8" fmla="*/ 0 w 2046"/>
                <a:gd name="T9" fmla="*/ 340 h 541"/>
                <a:gd name="T10" fmla="*/ 0 w 2046"/>
                <a:gd name="T11" fmla="*/ 264 h 541"/>
                <a:gd name="T12" fmla="*/ 1 w 2046"/>
                <a:gd name="T13" fmla="*/ 190 h 541"/>
                <a:gd name="T14" fmla="*/ 3 w 2046"/>
                <a:gd name="T15" fmla="*/ 121 h 541"/>
                <a:gd name="T16" fmla="*/ 5 w 2046"/>
                <a:gd name="T17" fmla="*/ 62 h 541"/>
                <a:gd name="T18" fmla="*/ 8 w 2046"/>
                <a:gd name="T19" fmla="*/ 21 h 541"/>
                <a:gd name="T20" fmla="*/ 10 w 2046"/>
                <a:gd name="T21" fmla="*/ 5 h 541"/>
                <a:gd name="T22" fmla="*/ 10 w 2046"/>
                <a:gd name="T23" fmla="*/ 5 h 541"/>
                <a:gd name="T24" fmla="*/ 53 w 2046"/>
                <a:gd name="T25" fmla="*/ 2 h 541"/>
                <a:gd name="T26" fmla="*/ 162 w 2046"/>
                <a:gd name="T27" fmla="*/ 0 h 541"/>
                <a:gd name="T28" fmla="*/ 323 w 2046"/>
                <a:gd name="T29" fmla="*/ 0 h 541"/>
                <a:gd name="T30" fmla="*/ 520 w 2046"/>
                <a:gd name="T31" fmla="*/ 2 h 541"/>
                <a:gd name="T32" fmla="*/ 734 w 2046"/>
                <a:gd name="T33" fmla="*/ 7 h 541"/>
                <a:gd name="T34" fmla="*/ 954 w 2046"/>
                <a:gd name="T35" fmla="*/ 12 h 541"/>
                <a:gd name="T36" fmla="*/ 1159 w 2046"/>
                <a:gd name="T37" fmla="*/ 22 h 541"/>
                <a:gd name="T38" fmla="*/ 1337 w 2046"/>
                <a:gd name="T39" fmla="*/ 33 h 541"/>
                <a:gd name="T40" fmla="*/ 1470 w 2046"/>
                <a:gd name="T41" fmla="*/ 46 h 541"/>
                <a:gd name="T42" fmla="*/ 1543 w 2046"/>
                <a:gd name="T43" fmla="*/ 64 h 541"/>
                <a:gd name="T44" fmla="*/ 1543 w 2046"/>
                <a:gd name="T45" fmla="*/ 64 h 541"/>
                <a:gd name="T46" fmla="*/ 1586 w 2046"/>
                <a:gd name="T47" fmla="*/ 88 h 541"/>
                <a:gd name="T48" fmla="*/ 1642 w 2046"/>
                <a:gd name="T49" fmla="*/ 121 h 541"/>
                <a:gd name="T50" fmla="*/ 1704 w 2046"/>
                <a:gd name="T51" fmla="*/ 162 h 541"/>
                <a:gd name="T52" fmla="*/ 1769 w 2046"/>
                <a:gd name="T53" fmla="*/ 207 h 541"/>
                <a:gd name="T54" fmla="*/ 1837 w 2046"/>
                <a:gd name="T55" fmla="*/ 256 h 541"/>
                <a:gd name="T56" fmla="*/ 1899 w 2046"/>
                <a:gd name="T57" fmla="*/ 307 h 541"/>
                <a:gd name="T58" fmla="*/ 1954 w 2046"/>
                <a:gd name="T59" fmla="*/ 356 h 541"/>
                <a:gd name="T60" fmla="*/ 2001 w 2046"/>
                <a:gd name="T61" fmla="*/ 404 h 541"/>
                <a:gd name="T62" fmla="*/ 2032 w 2046"/>
                <a:gd name="T63" fmla="*/ 447 h 541"/>
                <a:gd name="T64" fmla="*/ 2046 w 2046"/>
                <a:gd name="T65" fmla="*/ 484 h 541"/>
                <a:gd name="T66" fmla="*/ 2046 w 2046"/>
                <a:gd name="T67" fmla="*/ 484 h 541"/>
                <a:gd name="T68" fmla="*/ 1991 w 2046"/>
                <a:gd name="T69" fmla="*/ 510 h 541"/>
                <a:gd name="T70" fmla="*/ 1837 w 2046"/>
                <a:gd name="T71" fmla="*/ 527 h 541"/>
                <a:gd name="T72" fmla="*/ 1609 w 2046"/>
                <a:gd name="T73" fmla="*/ 537 h 541"/>
                <a:gd name="T74" fmla="*/ 1330 w 2046"/>
                <a:gd name="T75" fmla="*/ 541 h 541"/>
                <a:gd name="T76" fmla="*/ 1026 w 2046"/>
                <a:gd name="T77" fmla="*/ 541 h 541"/>
                <a:gd name="T78" fmla="*/ 722 w 2046"/>
                <a:gd name="T79" fmla="*/ 535 h 541"/>
                <a:gd name="T80" fmla="*/ 444 w 2046"/>
                <a:gd name="T81" fmla="*/ 529 h 541"/>
                <a:gd name="T82" fmla="*/ 212 w 2046"/>
                <a:gd name="T83" fmla="*/ 523 h 541"/>
                <a:gd name="T84" fmla="*/ 57 w 2046"/>
                <a:gd name="T85" fmla="*/ 518 h 541"/>
                <a:gd name="T86" fmla="*/ 0 w 2046"/>
                <a:gd name="T87" fmla="*/ 516 h 541"/>
                <a:gd name="T88" fmla="*/ 0 w 2046"/>
                <a:gd name="T89" fmla="*/ 516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46" h="541">
                  <a:moveTo>
                    <a:pt x="0" y="516"/>
                  </a:moveTo>
                  <a:lnTo>
                    <a:pt x="0" y="503"/>
                  </a:lnTo>
                  <a:lnTo>
                    <a:pt x="0" y="465"/>
                  </a:lnTo>
                  <a:lnTo>
                    <a:pt x="0" y="408"/>
                  </a:lnTo>
                  <a:lnTo>
                    <a:pt x="0" y="340"/>
                  </a:lnTo>
                  <a:lnTo>
                    <a:pt x="0" y="264"/>
                  </a:lnTo>
                  <a:lnTo>
                    <a:pt x="1" y="190"/>
                  </a:lnTo>
                  <a:lnTo>
                    <a:pt x="3" y="121"/>
                  </a:lnTo>
                  <a:lnTo>
                    <a:pt x="5" y="62"/>
                  </a:lnTo>
                  <a:lnTo>
                    <a:pt x="8" y="21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3" y="2"/>
                  </a:lnTo>
                  <a:lnTo>
                    <a:pt x="162" y="0"/>
                  </a:lnTo>
                  <a:lnTo>
                    <a:pt x="323" y="0"/>
                  </a:lnTo>
                  <a:lnTo>
                    <a:pt x="520" y="2"/>
                  </a:lnTo>
                  <a:lnTo>
                    <a:pt x="734" y="7"/>
                  </a:lnTo>
                  <a:lnTo>
                    <a:pt x="954" y="12"/>
                  </a:lnTo>
                  <a:lnTo>
                    <a:pt x="1159" y="22"/>
                  </a:lnTo>
                  <a:lnTo>
                    <a:pt x="1337" y="33"/>
                  </a:lnTo>
                  <a:lnTo>
                    <a:pt x="1470" y="46"/>
                  </a:lnTo>
                  <a:lnTo>
                    <a:pt x="1543" y="64"/>
                  </a:lnTo>
                  <a:lnTo>
                    <a:pt x="1543" y="64"/>
                  </a:lnTo>
                  <a:lnTo>
                    <a:pt x="1586" y="88"/>
                  </a:lnTo>
                  <a:lnTo>
                    <a:pt x="1642" y="121"/>
                  </a:lnTo>
                  <a:lnTo>
                    <a:pt x="1704" y="162"/>
                  </a:lnTo>
                  <a:lnTo>
                    <a:pt x="1769" y="207"/>
                  </a:lnTo>
                  <a:lnTo>
                    <a:pt x="1837" y="256"/>
                  </a:lnTo>
                  <a:lnTo>
                    <a:pt x="1899" y="307"/>
                  </a:lnTo>
                  <a:lnTo>
                    <a:pt x="1954" y="356"/>
                  </a:lnTo>
                  <a:lnTo>
                    <a:pt x="2001" y="404"/>
                  </a:lnTo>
                  <a:lnTo>
                    <a:pt x="2032" y="447"/>
                  </a:lnTo>
                  <a:lnTo>
                    <a:pt x="2046" y="484"/>
                  </a:lnTo>
                  <a:lnTo>
                    <a:pt x="2046" y="484"/>
                  </a:lnTo>
                  <a:lnTo>
                    <a:pt x="1991" y="510"/>
                  </a:lnTo>
                  <a:lnTo>
                    <a:pt x="1837" y="527"/>
                  </a:lnTo>
                  <a:lnTo>
                    <a:pt x="1609" y="537"/>
                  </a:lnTo>
                  <a:lnTo>
                    <a:pt x="1330" y="541"/>
                  </a:lnTo>
                  <a:lnTo>
                    <a:pt x="1026" y="541"/>
                  </a:lnTo>
                  <a:lnTo>
                    <a:pt x="722" y="535"/>
                  </a:lnTo>
                  <a:lnTo>
                    <a:pt x="444" y="529"/>
                  </a:lnTo>
                  <a:lnTo>
                    <a:pt x="212" y="523"/>
                  </a:lnTo>
                  <a:lnTo>
                    <a:pt x="57" y="518"/>
                  </a:lnTo>
                  <a:lnTo>
                    <a:pt x="0" y="516"/>
                  </a:lnTo>
                  <a:lnTo>
                    <a:pt x="0" y="51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09" name="Freeform 33">
              <a:extLst>
                <a:ext uri="{FF2B5EF4-FFF2-40B4-BE49-F238E27FC236}">
                  <a16:creationId xmlns:a16="http://schemas.microsoft.com/office/drawing/2014/main" id="{2B53D0DF-3EF6-439E-8D34-E08488CD4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523"/>
              <a:ext cx="817" cy="925"/>
            </a:xfrm>
            <a:custGeom>
              <a:avLst/>
              <a:gdLst>
                <a:gd name="T0" fmla="*/ 1628 w 1633"/>
                <a:gd name="T1" fmla="*/ 67 h 1850"/>
                <a:gd name="T2" fmla="*/ 1602 w 1633"/>
                <a:gd name="T3" fmla="*/ 69 h 1850"/>
                <a:gd name="T4" fmla="*/ 1557 w 1633"/>
                <a:gd name="T5" fmla="*/ 72 h 1850"/>
                <a:gd name="T6" fmla="*/ 1517 w 1633"/>
                <a:gd name="T7" fmla="*/ 72 h 1850"/>
                <a:gd name="T8" fmla="*/ 1388 w 1633"/>
                <a:gd name="T9" fmla="*/ 97 h 1850"/>
                <a:gd name="T10" fmla="*/ 1180 w 1633"/>
                <a:gd name="T11" fmla="*/ 188 h 1850"/>
                <a:gd name="T12" fmla="*/ 968 w 1633"/>
                <a:gd name="T13" fmla="*/ 373 h 1850"/>
                <a:gd name="T14" fmla="*/ 867 w 1633"/>
                <a:gd name="T15" fmla="*/ 534 h 1850"/>
                <a:gd name="T16" fmla="*/ 781 w 1633"/>
                <a:gd name="T17" fmla="*/ 681 h 1850"/>
                <a:gd name="T18" fmla="*/ 741 w 1633"/>
                <a:gd name="T19" fmla="*/ 745 h 1850"/>
                <a:gd name="T20" fmla="*/ 731 w 1633"/>
                <a:gd name="T21" fmla="*/ 760 h 1850"/>
                <a:gd name="T22" fmla="*/ 634 w 1633"/>
                <a:gd name="T23" fmla="*/ 808 h 1850"/>
                <a:gd name="T24" fmla="*/ 643 w 1633"/>
                <a:gd name="T25" fmla="*/ 729 h 1850"/>
                <a:gd name="T26" fmla="*/ 646 w 1633"/>
                <a:gd name="T27" fmla="*/ 608 h 1850"/>
                <a:gd name="T28" fmla="*/ 629 w 1633"/>
                <a:gd name="T29" fmla="*/ 497 h 1850"/>
                <a:gd name="T30" fmla="*/ 613 w 1633"/>
                <a:gd name="T31" fmla="*/ 427 h 1850"/>
                <a:gd name="T32" fmla="*/ 606 w 1633"/>
                <a:gd name="T33" fmla="*/ 297 h 1850"/>
                <a:gd name="T34" fmla="*/ 612 w 1633"/>
                <a:gd name="T35" fmla="*/ 169 h 1850"/>
                <a:gd name="T36" fmla="*/ 617 w 1633"/>
                <a:gd name="T37" fmla="*/ 105 h 1850"/>
                <a:gd name="T38" fmla="*/ 541 w 1633"/>
                <a:gd name="T39" fmla="*/ 31 h 1850"/>
                <a:gd name="T40" fmla="*/ 370 w 1633"/>
                <a:gd name="T41" fmla="*/ 0 h 1850"/>
                <a:gd name="T42" fmla="*/ 209 w 1633"/>
                <a:gd name="T43" fmla="*/ 95 h 1850"/>
                <a:gd name="T44" fmla="*/ 152 w 1633"/>
                <a:gd name="T45" fmla="*/ 259 h 1850"/>
                <a:gd name="T46" fmla="*/ 84 w 1633"/>
                <a:gd name="T47" fmla="*/ 549 h 1850"/>
                <a:gd name="T48" fmla="*/ 34 w 1633"/>
                <a:gd name="T49" fmla="*/ 817 h 1850"/>
                <a:gd name="T50" fmla="*/ 8 w 1633"/>
                <a:gd name="T51" fmla="*/ 993 h 1850"/>
                <a:gd name="T52" fmla="*/ 2 w 1633"/>
                <a:gd name="T53" fmla="*/ 1097 h 1850"/>
                <a:gd name="T54" fmla="*/ 5 w 1633"/>
                <a:gd name="T55" fmla="*/ 1325 h 1850"/>
                <a:gd name="T56" fmla="*/ 50 w 1633"/>
                <a:gd name="T57" fmla="*/ 1555 h 1850"/>
                <a:gd name="T58" fmla="*/ 117 w 1633"/>
                <a:gd name="T59" fmla="*/ 1664 h 1850"/>
                <a:gd name="T60" fmla="*/ 218 w 1633"/>
                <a:gd name="T61" fmla="*/ 1761 h 1850"/>
                <a:gd name="T62" fmla="*/ 280 w 1633"/>
                <a:gd name="T63" fmla="*/ 1819 h 1850"/>
                <a:gd name="T64" fmla="*/ 326 w 1633"/>
                <a:gd name="T65" fmla="*/ 1842 h 1850"/>
                <a:gd name="T66" fmla="*/ 363 w 1633"/>
                <a:gd name="T67" fmla="*/ 1845 h 1850"/>
                <a:gd name="T68" fmla="*/ 432 w 1633"/>
                <a:gd name="T69" fmla="*/ 1850 h 1850"/>
                <a:gd name="T70" fmla="*/ 529 w 1633"/>
                <a:gd name="T71" fmla="*/ 1838 h 1850"/>
                <a:gd name="T72" fmla="*/ 667 w 1633"/>
                <a:gd name="T73" fmla="*/ 1785 h 1850"/>
                <a:gd name="T74" fmla="*/ 800 w 1633"/>
                <a:gd name="T75" fmla="*/ 1710 h 1850"/>
                <a:gd name="T76" fmla="*/ 1054 w 1633"/>
                <a:gd name="T77" fmla="*/ 1572 h 1850"/>
                <a:gd name="T78" fmla="*/ 1293 w 1633"/>
                <a:gd name="T79" fmla="*/ 1451 h 1850"/>
                <a:gd name="T80" fmla="*/ 1398 w 1633"/>
                <a:gd name="T81" fmla="*/ 1413 h 1850"/>
                <a:gd name="T82" fmla="*/ 1486 w 1633"/>
                <a:gd name="T83" fmla="*/ 1382 h 1850"/>
                <a:gd name="T84" fmla="*/ 1547 w 1633"/>
                <a:gd name="T85" fmla="*/ 1361 h 1850"/>
                <a:gd name="T86" fmla="*/ 1597 w 1633"/>
                <a:gd name="T87" fmla="*/ 1394 h 1850"/>
                <a:gd name="T88" fmla="*/ 1633 w 1633"/>
                <a:gd name="T89" fmla="*/ 65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3" h="1850">
                  <a:moveTo>
                    <a:pt x="1633" y="65"/>
                  </a:moveTo>
                  <a:lnTo>
                    <a:pt x="1631" y="65"/>
                  </a:lnTo>
                  <a:lnTo>
                    <a:pt x="1628" y="67"/>
                  </a:lnTo>
                  <a:lnTo>
                    <a:pt x="1621" y="67"/>
                  </a:lnTo>
                  <a:lnTo>
                    <a:pt x="1612" y="69"/>
                  </a:lnTo>
                  <a:lnTo>
                    <a:pt x="1602" y="69"/>
                  </a:lnTo>
                  <a:lnTo>
                    <a:pt x="1588" y="71"/>
                  </a:lnTo>
                  <a:lnTo>
                    <a:pt x="1574" y="71"/>
                  </a:lnTo>
                  <a:lnTo>
                    <a:pt x="1557" y="72"/>
                  </a:lnTo>
                  <a:lnTo>
                    <a:pt x="1538" y="72"/>
                  </a:lnTo>
                  <a:lnTo>
                    <a:pt x="1517" y="72"/>
                  </a:lnTo>
                  <a:lnTo>
                    <a:pt x="1517" y="72"/>
                  </a:lnTo>
                  <a:lnTo>
                    <a:pt x="1488" y="76"/>
                  </a:lnTo>
                  <a:lnTo>
                    <a:pt x="1443" y="83"/>
                  </a:lnTo>
                  <a:lnTo>
                    <a:pt x="1388" y="97"/>
                  </a:lnTo>
                  <a:lnTo>
                    <a:pt x="1324" y="119"/>
                  </a:lnTo>
                  <a:lnTo>
                    <a:pt x="1253" y="148"/>
                  </a:lnTo>
                  <a:lnTo>
                    <a:pt x="1180" y="188"/>
                  </a:lnTo>
                  <a:lnTo>
                    <a:pt x="1106" y="236"/>
                  </a:lnTo>
                  <a:lnTo>
                    <a:pt x="1035" y="299"/>
                  </a:lnTo>
                  <a:lnTo>
                    <a:pt x="968" y="373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867" y="534"/>
                  </a:lnTo>
                  <a:lnTo>
                    <a:pt x="833" y="594"/>
                  </a:lnTo>
                  <a:lnTo>
                    <a:pt x="805" y="643"/>
                  </a:lnTo>
                  <a:lnTo>
                    <a:pt x="781" y="681"/>
                  </a:lnTo>
                  <a:lnTo>
                    <a:pt x="764" y="710"/>
                  </a:lnTo>
                  <a:lnTo>
                    <a:pt x="750" y="731"/>
                  </a:lnTo>
                  <a:lnTo>
                    <a:pt x="741" y="745"/>
                  </a:lnTo>
                  <a:lnTo>
                    <a:pt x="734" y="753"/>
                  </a:lnTo>
                  <a:lnTo>
                    <a:pt x="731" y="758"/>
                  </a:lnTo>
                  <a:lnTo>
                    <a:pt x="731" y="760"/>
                  </a:lnTo>
                  <a:lnTo>
                    <a:pt x="634" y="814"/>
                  </a:lnTo>
                  <a:lnTo>
                    <a:pt x="634" y="814"/>
                  </a:lnTo>
                  <a:lnTo>
                    <a:pt x="634" y="808"/>
                  </a:lnTo>
                  <a:lnTo>
                    <a:pt x="638" y="789"/>
                  </a:lnTo>
                  <a:lnTo>
                    <a:pt x="639" y="764"/>
                  </a:lnTo>
                  <a:lnTo>
                    <a:pt x="643" y="729"/>
                  </a:lnTo>
                  <a:lnTo>
                    <a:pt x="644" y="691"/>
                  </a:lnTo>
                  <a:lnTo>
                    <a:pt x="646" y="649"/>
                  </a:lnTo>
                  <a:lnTo>
                    <a:pt x="646" y="608"/>
                  </a:lnTo>
                  <a:lnTo>
                    <a:pt x="643" y="567"/>
                  </a:lnTo>
                  <a:lnTo>
                    <a:pt x="638" y="529"/>
                  </a:lnTo>
                  <a:lnTo>
                    <a:pt x="629" y="497"/>
                  </a:lnTo>
                  <a:lnTo>
                    <a:pt x="629" y="497"/>
                  </a:lnTo>
                  <a:lnTo>
                    <a:pt x="618" y="465"/>
                  </a:lnTo>
                  <a:lnTo>
                    <a:pt x="613" y="427"/>
                  </a:lnTo>
                  <a:lnTo>
                    <a:pt x="608" y="385"/>
                  </a:lnTo>
                  <a:lnTo>
                    <a:pt x="606" y="342"/>
                  </a:lnTo>
                  <a:lnTo>
                    <a:pt x="606" y="297"/>
                  </a:lnTo>
                  <a:lnTo>
                    <a:pt x="608" y="252"/>
                  </a:lnTo>
                  <a:lnTo>
                    <a:pt x="610" y="209"/>
                  </a:lnTo>
                  <a:lnTo>
                    <a:pt x="612" y="169"/>
                  </a:lnTo>
                  <a:lnTo>
                    <a:pt x="615" y="135"/>
                  </a:lnTo>
                  <a:lnTo>
                    <a:pt x="617" y="105"/>
                  </a:lnTo>
                  <a:lnTo>
                    <a:pt x="617" y="105"/>
                  </a:lnTo>
                  <a:lnTo>
                    <a:pt x="608" y="81"/>
                  </a:lnTo>
                  <a:lnTo>
                    <a:pt x="580" y="55"/>
                  </a:lnTo>
                  <a:lnTo>
                    <a:pt x="541" y="31"/>
                  </a:lnTo>
                  <a:lnTo>
                    <a:pt x="489" y="12"/>
                  </a:lnTo>
                  <a:lnTo>
                    <a:pt x="430" y="1"/>
                  </a:lnTo>
                  <a:lnTo>
                    <a:pt x="370" y="0"/>
                  </a:lnTo>
                  <a:lnTo>
                    <a:pt x="309" y="14"/>
                  </a:lnTo>
                  <a:lnTo>
                    <a:pt x="256" y="45"/>
                  </a:lnTo>
                  <a:lnTo>
                    <a:pt x="209" y="95"/>
                  </a:lnTo>
                  <a:lnTo>
                    <a:pt x="176" y="169"/>
                  </a:lnTo>
                  <a:lnTo>
                    <a:pt x="176" y="169"/>
                  </a:lnTo>
                  <a:lnTo>
                    <a:pt x="152" y="259"/>
                  </a:lnTo>
                  <a:lnTo>
                    <a:pt x="128" y="354"/>
                  </a:lnTo>
                  <a:lnTo>
                    <a:pt x="105" y="451"/>
                  </a:lnTo>
                  <a:lnTo>
                    <a:pt x="84" y="549"/>
                  </a:lnTo>
                  <a:lnTo>
                    <a:pt x="65" y="644"/>
                  </a:lnTo>
                  <a:lnTo>
                    <a:pt x="48" y="734"/>
                  </a:lnTo>
                  <a:lnTo>
                    <a:pt x="34" y="817"/>
                  </a:lnTo>
                  <a:lnTo>
                    <a:pt x="22" y="890"/>
                  </a:lnTo>
                  <a:lnTo>
                    <a:pt x="14" y="950"/>
                  </a:lnTo>
                  <a:lnTo>
                    <a:pt x="8" y="993"/>
                  </a:lnTo>
                  <a:lnTo>
                    <a:pt x="8" y="993"/>
                  </a:lnTo>
                  <a:lnTo>
                    <a:pt x="5" y="1038"/>
                  </a:lnTo>
                  <a:lnTo>
                    <a:pt x="2" y="1097"/>
                  </a:lnTo>
                  <a:lnTo>
                    <a:pt x="0" y="1166"/>
                  </a:lnTo>
                  <a:lnTo>
                    <a:pt x="0" y="1244"/>
                  </a:lnTo>
                  <a:lnTo>
                    <a:pt x="5" y="1325"/>
                  </a:lnTo>
                  <a:lnTo>
                    <a:pt x="14" y="1406"/>
                  </a:lnTo>
                  <a:lnTo>
                    <a:pt x="27" y="1484"/>
                  </a:lnTo>
                  <a:lnTo>
                    <a:pt x="50" y="1555"/>
                  </a:lnTo>
                  <a:lnTo>
                    <a:pt x="78" y="1617"/>
                  </a:lnTo>
                  <a:lnTo>
                    <a:pt x="117" y="1664"/>
                  </a:lnTo>
                  <a:lnTo>
                    <a:pt x="117" y="1664"/>
                  </a:lnTo>
                  <a:lnTo>
                    <a:pt x="157" y="1702"/>
                  </a:lnTo>
                  <a:lnTo>
                    <a:pt x="190" y="1733"/>
                  </a:lnTo>
                  <a:lnTo>
                    <a:pt x="218" y="1761"/>
                  </a:lnTo>
                  <a:lnTo>
                    <a:pt x="242" y="1785"/>
                  </a:lnTo>
                  <a:lnTo>
                    <a:pt x="262" y="1804"/>
                  </a:lnTo>
                  <a:lnTo>
                    <a:pt x="280" y="1819"/>
                  </a:lnTo>
                  <a:lnTo>
                    <a:pt x="295" y="1830"/>
                  </a:lnTo>
                  <a:lnTo>
                    <a:pt x="311" y="1838"/>
                  </a:lnTo>
                  <a:lnTo>
                    <a:pt x="326" y="1842"/>
                  </a:lnTo>
                  <a:lnTo>
                    <a:pt x="344" y="1844"/>
                  </a:lnTo>
                  <a:lnTo>
                    <a:pt x="344" y="1844"/>
                  </a:lnTo>
                  <a:lnTo>
                    <a:pt x="363" y="1845"/>
                  </a:lnTo>
                  <a:lnTo>
                    <a:pt x="383" y="1847"/>
                  </a:lnTo>
                  <a:lnTo>
                    <a:pt x="406" y="1849"/>
                  </a:lnTo>
                  <a:lnTo>
                    <a:pt x="432" y="1850"/>
                  </a:lnTo>
                  <a:lnTo>
                    <a:pt x="461" y="1850"/>
                  </a:lnTo>
                  <a:lnTo>
                    <a:pt x="492" y="1847"/>
                  </a:lnTo>
                  <a:lnTo>
                    <a:pt x="529" y="1838"/>
                  </a:lnTo>
                  <a:lnTo>
                    <a:pt x="570" y="1826"/>
                  </a:lnTo>
                  <a:lnTo>
                    <a:pt x="617" y="1809"/>
                  </a:lnTo>
                  <a:lnTo>
                    <a:pt x="667" y="1785"/>
                  </a:lnTo>
                  <a:lnTo>
                    <a:pt x="667" y="1785"/>
                  </a:lnTo>
                  <a:lnTo>
                    <a:pt x="727" y="1750"/>
                  </a:lnTo>
                  <a:lnTo>
                    <a:pt x="800" y="1710"/>
                  </a:lnTo>
                  <a:lnTo>
                    <a:pt x="881" y="1666"/>
                  </a:lnTo>
                  <a:lnTo>
                    <a:pt x="968" y="1619"/>
                  </a:lnTo>
                  <a:lnTo>
                    <a:pt x="1054" y="1572"/>
                  </a:lnTo>
                  <a:lnTo>
                    <a:pt x="1140" y="1526"/>
                  </a:lnTo>
                  <a:lnTo>
                    <a:pt x="1220" y="1486"/>
                  </a:lnTo>
                  <a:lnTo>
                    <a:pt x="1293" y="1451"/>
                  </a:lnTo>
                  <a:lnTo>
                    <a:pt x="1353" y="1427"/>
                  </a:lnTo>
                  <a:lnTo>
                    <a:pt x="1398" y="1413"/>
                  </a:lnTo>
                  <a:lnTo>
                    <a:pt x="1398" y="1413"/>
                  </a:lnTo>
                  <a:lnTo>
                    <a:pt x="1431" y="1405"/>
                  </a:lnTo>
                  <a:lnTo>
                    <a:pt x="1460" y="1394"/>
                  </a:lnTo>
                  <a:lnTo>
                    <a:pt x="1486" y="1382"/>
                  </a:lnTo>
                  <a:lnTo>
                    <a:pt x="1509" y="1372"/>
                  </a:lnTo>
                  <a:lnTo>
                    <a:pt x="1528" y="1365"/>
                  </a:lnTo>
                  <a:lnTo>
                    <a:pt x="1547" y="1361"/>
                  </a:lnTo>
                  <a:lnTo>
                    <a:pt x="1564" y="1365"/>
                  </a:lnTo>
                  <a:lnTo>
                    <a:pt x="1581" y="1375"/>
                  </a:lnTo>
                  <a:lnTo>
                    <a:pt x="1597" y="1394"/>
                  </a:lnTo>
                  <a:lnTo>
                    <a:pt x="1614" y="1425"/>
                  </a:lnTo>
                  <a:lnTo>
                    <a:pt x="1633" y="65"/>
                  </a:lnTo>
                  <a:lnTo>
                    <a:pt x="1633" y="6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0" name="Freeform 34">
              <a:extLst>
                <a:ext uri="{FF2B5EF4-FFF2-40B4-BE49-F238E27FC236}">
                  <a16:creationId xmlns:a16="http://schemas.microsoft.com/office/drawing/2014/main" id="{76892870-95BC-5003-E95F-C079841C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59"/>
              <a:ext cx="364" cy="699"/>
            </a:xfrm>
            <a:custGeom>
              <a:avLst/>
              <a:gdLst>
                <a:gd name="T0" fmla="*/ 283 w 727"/>
                <a:gd name="T1" fmla="*/ 1352 h 1398"/>
                <a:gd name="T2" fmla="*/ 440 w 727"/>
                <a:gd name="T3" fmla="*/ 1336 h 1398"/>
                <a:gd name="T4" fmla="*/ 558 w 727"/>
                <a:gd name="T5" fmla="*/ 1383 h 1398"/>
                <a:gd name="T6" fmla="*/ 591 w 727"/>
                <a:gd name="T7" fmla="*/ 1391 h 1398"/>
                <a:gd name="T8" fmla="*/ 608 w 727"/>
                <a:gd name="T9" fmla="*/ 1350 h 1398"/>
                <a:gd name="T10" fmla="*/ 591 w 727"/>
                <a:gd name="T11" fmla="*/ 1321 h 1398"/>
                <a:gd name="T12" fmla="*/ 592 w 727"/>
                <a:gd name="T13" fmla="*/ 1296 h 1398"/>
                <a:gd name="T14" fmla="*/ 611 w 727"/>
                <a:gd name="T15" fmla="*/ 1200 h 1398"/>
                <a:gd name="T16" fmla="*/ 649 w 727"/>
                <a:gd name="T17" fmla="*/ 1113 h 1398"/>
                <a:gd name="T18" fmla="*/ 684 w 727"/>
                <a:gd name="T19" fmla="*/ 1054 h 1398"/>
                <a:gd name="T20" fmla="*/ 727 w 727"/>
                <a:gd name="T21" fmla="*/ 927 h 1398"/>
                <a:gd name="T22" fmla="*/ 718 w 727"/>
                <a:gd name="T23" fmla="*/ 880 h 1398"/>
                <a:gd name="T24" fmla="*/ 706 w 727"/>
                <a:gd name="T25" fmla="*/ 790 h 1398"/>
                <a:gd name="T26" fmla="*/ 703 w 727"/>
                <a:gd name="T27" fmla="*/ 688 h 1398"/>
                <a:gd name="T28" fmla="*/ 675 w 727"/>
                <a:gd name="T29" fmla="*/ 624 h 1398"/>
                <a:gd name="T30" fmla="*/ 627 w 727"/>
                <a:gd name="T31" fmla="*/ 605 h 1398"/>
                <a:gd name="T32" fmla="*/ 622 w 727"/>
                <a:gd name="T33" fmla="*/ 574 h 1398"/>
                <a:gd name="T34" fmla="*/ 617 w 727"/>
                <a:gd name="T35" fmla="*/ 527 h 1398"/>
                <a:gd name="T36" fmla="*/ 608 w 727"/>
                <a:gd name="T37" fmla="*/ 481 h 1398"/>
                <a:gd name="T38" fmla="*/ 610 w 727"/>
                <a:gd name="T39" fmla="*/ 436 h 1398"/>
                <a:gd name="T40" fmla="*/ 606 w 727"/>
                <a:gd name="T41" fmla="*/ 401 h 1398"/>
                <a:gd name="T42" fmla="*/ 601 w 727"/>
                <a:gd name="T43" fmla="*/ 370 h 1398"/>
                <a:gd name="T44" fmla="*/ 591 w 727"/>
                <a:gd name="T45" fmla="*/ 230 h 1398"/>
                <a:gd name="T46" fmla="*/ 573 w 727"/>
                <a:gd name="T47" fmla="*/ 146 h 1398"/>
                <a:gd name="T48" fmla="*/ 528 w 727"/>
                <a:gd name="T49" fmla="*/ 90 h 1398"/>
                <a:gd name="T50" fmla="*/ 463 w 727"/>
                <a:gd name="T51" fmla="*/ 108 h 1398"/>
                <a:gd name="T52" fmla="*/ 437 w 727"/>
                <a:gd name="T53" fmla="*/ 161 h 1398"/>
                <a:gd name="T54" fmla="*/ 433 w 727"/>
                <a:gd name="T55" fmla="*/ 108 h 1398"/>
                <a:gd name="T56" fmla="*/ 418 w 727"/>
                <a:gd name="T57" fmla="*/ 38 h 1398"/>
                <a:gd name="T58" fmla="*/ 349 w 727"/>
                <a:gd name="T59" fmla="*/ 0 h 1398"/>
                <a:gd name="T60" fmla="*/ 278 w 727"/>
                <a:gd name="T61" fmla="*/ 69 h 1398"/>
                <a:gd name="T62" fmla="*/ 274 w 727"/>
                <a:gd name="T63" fmla="*/ 132 h 1398"/>
                <a:gd name="T64" fmla="*/ 276 w 727"/>
                <a:gd name="T65" fmla="*/ 149 h 1398"/>
                <a:gd name="T66" fmla="*/ 259 w 727"/>
                <a:gd name="T67" fmla="*/ 133 h 1398"/>
                <a:gd name="T68" fmla="*/ 203 w 727"/>
                <a:gd name="T69" fmla="*/ 116 h 1398"/>
                <a:gd name="T70" fmla="*/ 153 w 727"/>
                <a:gd name="T71" fmla="*/ 180 h 1398"/>
                <a:gd name="T72" fmla="*/ 160 w 727"/>
                <a:gd name="T73" fmla="*/ 279 h 1398"/>
                <a:gd name="T74" fmla="*/ 165 w 727"/>
                <a:gd name="T75" fmla="*/ 315 h 1398"/>
                <a:gd name="T76" fmla="*/ 162 w 727"/>
                <a:gd name="T77" fmla="*/ 374 h 1398"/>
                <a:gd name="T78" fmla="*/ 167 w 727"/>
                <a:gd name="T79" fmla="*/ 488 h 1398"/>
                <a:gd name="T80" fmla="*/ 174 w 727"/>
                <a:gd name="T81" fmla="*/ 595 h 1398"/>
                <a:gd name="T82" fmla="*/ 155 w 727"/>
                <a:gd name="T83" fmla="*/ 614 h 1398"/>
                <a:gd name="T84" fmla="*/ 143 w 727"/>
                <a:gd name="T85" fmla="*/ 571 h 1398"/>
                <a:gd name="T86" fmla="*/ 122 w 727"/>
                <a:gd name="T87" fmla="*/ 470 h 1398"/>
                <a:gd name="T88" fmla="*/ 117 w 727"/>
                <a:gd name="T89" fmla="*/ 393 h 1398"/>
                <a:gd name="T90" fmla="*/ 93 w 727"/>
                <a:gd name="T91" fmla="*/ 329 h 1398"/>
                <a:gd name="T92" fmla="*/ 57 w 727"/>
                <a:gd name="T93" fmla="*/ 308 h 1398"/>
                <a:gd name="T94" fmla="*/ 31 w 727"/>
                <a:gd name="T95" fmla="*/ 320 h 1398"/>
                <a:gd name="T96" fmla="*/ 17 w 727"/>
                <a:gd name="T97" fmla="*/ 339 h 1398"/>
                <a:gd name="T98" fmla="*/ 3 w 727"/>
                <a:gd name="T99" fmla="*/ 379 h 1398"/>
                <a:gd name="T100" fmla="*/ 0 w 727"/>
                <a:gd name="T101" fmla="*/ 422 h 1398"/>
                <a:gd name="T102" fmla="*/ 6 w 727"/>
                <a:gd name="T103" fmla="*/ 472 h 1398"/>
                <a:gd name="T104" fmla="*/ 22 w 727"/>
                <a:gd name="T105" fmla="*/ 546 h 1398"/>
                <a:gd name="T106" fmla="*/ 32 w 727"/>
                <a:gd name="T107" fmla="*/ 629 h 1398"/>
                <a:gd name="T108" fmla="*/ 51 w 727"/>
                <a:gd name="T109" fmla="*/ 712 h 1398"/>
                <a:gd name="T110" fmla="*/ 58 w 727"/>
                <a:gd name="T111" fmla="*/ 852 h 1398"/>
                <a:gd name="T112" fmla="*/ 100 w 727"/>
                <a:gd name="T113" fmla="*/ 1070 h 1398"/>
                <a:gd name="T114" fmla="*/ 146 w 727"/>
                <a:gd name="T115" fmla="*/ 1181 h 1398"/>
                <a:gd name="T116" fmla="*/ 164 w 727"/>
                <a:gd name="T117" fmla="*/ 1238 h 1398"/>
                <a:gd name="T118" fmla="*/ 172 w 727"/>
                <a:gd name="T119" fmla="*/ 1295 h 1398"/>
                <a:gd name="T120" fmla="*/ 150 w 727"/>
                <a:gd name="T121" fmla="*/ 1367 h 1398"/>
                <a:gd name="T122" fmla="*/ 155 w 727"/>
                <a:gd name="T123" fmla="*/ 1398 h 1398"/>
                <a:gd name="T124" fmla="*/ 169 w 727"/>
                <a:gd name="T125" fmla="*/ 1388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7" h="1398">
                  <a:moveTo>
                    <a:pt x="169" y="1388"/>
                  </a:moveTo>
                  <a:lnTo>
                    <a:pt x="172" y="1386"/>
                  </a:lnTo>
                  <a:lnTo>
                    <a:pt x="184" y="1383"/>
                  </a:lnTo>
                  <a:lnTo>
                    <a:pt x="203" y="1376"/>
                  </a:lnTo>
                  <a:lnTo>
                    <a:pt x="226" y="1369"/>
                  </a:lnTo>
                  <a:lnTo>
                    <a:pt x="254" y="1360"/>
                  </a:lnTo>
                  <a:lnTo>
                    <a:pt x="283" y="1352"/>
                  </a:lnTo>
                  <a:lnTo>
                    <a:pt x="314" y="1343"/>
                  </a:lnTo>
                  <a:lnTo>
                    <a:pt x="343" y="1338"/>
                  </a:lnTo>
                  <a:lnTo>
                    <a:pt x="373" y="1333"/>
                  </a:lnTo>
                  <a:lnTo>
                    <a:pt x="400" y="1331"/>
                  </a:lnTo>
                  <a:lnTo>
                    <a:pt x="400" y="1331"/>
                  </a:lnTo>
                  <a:lnTo>
                    <a:pt x="419" y="1333"/>
                  </a:lnTo>
                  <a:lnTo>
                    <a:pt x="440" y="1336"/>
                  </a:lnTo>
                  <a:lnTo>
                    <a:pt x="459" y="1340"/>
                  </a:lnTo>
                  <a:lnTo>
                    <a:pt x="480" y="1346"/>
                  </a:lnTo>
                  <a:lnTo>
                    <a:pt x="499" y="1353"/>
                  </a:lnTo>
                  <a:lnTo>
                    <a:pt x="518" y="1360"/>
                  </a:lnTo>
                  <a:lnTo>
                    <a:pt x="534" y="1367"/>
                  </a:lnTo>
                  <a:lnTo>
                    <a:pt x="547" y="1376"/>
                  </a:lnTo>
                  <a:lnTo>
                    <a:pt x="558" y="1383"/>
                  </a:lnTo>
                  <a:lnTo>
                    <a:pt x="565" y="1388"/>
                  </a:lnTo>
                  <a:lnTo>
                    <a:pt x="565" y="1388"/>
                  </a:lnTo>
                  <a:lnTo>
                    <a:pt x="570" y="1393"/>
                  </a:lnTo>
                  <a:lnTo>
                    <a:pt x="575" y="1395"/>
                  </a:lnTo>
                  <a:lnTo>
                    <a:pt x="580" y="1395"/>
                  </a:lnTo>
                  <a:lnTo>
                    <a:pt x="585" y="1393"/>
                  </a:lnTo>
                  <a:lnTo>
                    <a:pt x="591" y="1391"/>
                  </a:lnTo>
                  <a:lnTo>
                    <a:pt x="594" y="1386"/>
                  </a:lnTo>
                  <a:lnTo>
                    <a:pt x="597" y="1381"/>
                  </a:lnTo>
                  <a:lnTo>
                    <a:pt x="601" y="1374"/>
                  </a:lnTo>
                  <a:lnTo>
                    <a:pt x="604" y="1367"/>
                  </a:lnTo>
                  <a:lnTo>
                    <a:pt x="606" y="1359"/>
                  </a:lnTo>
                  <a:lnTo>
                    <a:pt x="606" y="1359"/>
                  </a:lnTo>
                  <a:lnTo>
                    <a:pt x="608" y="1350"/>
                  </a:lnTo>
                  <a:lnTo>
                    <a:pt x="608" y="1343"/>
                  </a:lnTo>
                  <a:lnTo>
                    <a:pt x="606" y="1336"/>
                  </a:lnTo>
                  <a:lnTo>
                    <a:pt x="603" y="1331"/>
                  </a:lnTo>
                  <a:lnTo>
                    <a:pt x="599" y="1327"/>
                  </a:lnTo>
                  <a:lnTo>
                    <a:pt x="597" y="1324"/>
                  </a:lnTo>
                  <a:lnTo>
                    <a:pt x="594" y="1322"/>
                  </a:lnTo>
                  <a:lnTo>
                    <a:pt x="591" y="1321"/>
                  </a:lnTo>
                  <a:lnTo>
                    <a:pt x="589" y="1319"/>
                  </a:lnTo>
                  <a:lnTo>
                    <a:pt x="589" y="1319"/>
                  </a:lnTo>
                  <a:lnTo>
                    <a:pt x="589" y="1319"/>
                  </a:lnTo>
                  <a:lnTo>
                    <a:pt x="589" y="1317"/>
                  </a:lnTo>
                  <a:lnTo>
                    <a:pt x="589" y="1314"/>
                  </a:lnTo>
                  <a:lnTo>
                    <a:pt x="591" y="1307"/>
                  </a:lnTo>
                  <a:lnTo>
                    <a:pt x="592" y="1296"/>
                  </a:lnTo>
                  <a:lnTo>
                    <a:pt x="594" y="1284"/>
                  </a:lnTo>
                  <a:lnTo>
                    <a:pt x="597" y="1270"/>
                  </a:lnTo>
                  <a:lnTo>
                    <a:pt x="601" y="1255"/>
                  </a:lnTo>
                  <a:lnTo>
                    <a:pt x="603" y="1238"/>
                  </a:lnTo>
                  <a:lnTo>
                    <a:pt x="606" y="1219"/>
                  </a:lnTo>
                  <a:lnTo>
                    <a:pt x="611" y="1200"/>
                  </a:lnTo>
                  <a:lnTo>
                    <a:pt x="611" y="1200"/>
                  </a:lnTo>
                  <a:lnTo>
                    <a:pt x="613" y="1188"/>
                  </a:lnTo>
                  <a:lnTo>
                    <a:pt x="618" y="1174"/>
                  </a:lnTo>
                  <a:lnTo>
                    <a:pt x="623" y="1162"/>
                  </a:lnTo>
                  <a:lnTo>
                    <a:pt x="630" y="1148"/>
                  </a:lnTo>
                  <a:lnTo>
                    <a:pt x="636" y="1136"/>
                  </a:lnTo>
                  <a:lnTo>
                    <a:pt x="642" y="1124"/>
                  </a:lnTo>
                  <a:lnTo>
                    <a:pt x="649" y="1113"/>
                  </a:lnTo>
                  <a:lnTo>
                    <a:pt x="656" y="1103"/>
                  </a:lnTo>
                  <a:lnTo>
                    <a:pt x="661" y="1096"/>
                  </a:lnTo>
                  <a:lnTo>
                    <a:pt x="667" y="1089"/>
                  </a:lnTo>
                  <a:lnTo>
                    <a:pt x="667" y="1089"/>
                  </a:lnTo>
                  <a:lnTo>
                    <a:pt x="670" y="1082"/>
                  </a:lnTo>
                  <a:lnTo>
                    <a:pt x="677" y="1070"/>
                  </a:lnTo>
                  <a:lnTo>
                    <a:pt x="684" y="1054"/>
                  </a:lnTo>
                  <a:lnTo>
                    <a:pt x="691" y="1035"/>
                  </a:lnTo>
                  <a:lnTo>
                    <a:pt x="699" y="1016"/>
                  </a:lnTo>
                  <a:lnTo>
                    <a:pt x="706" y="996"/>
                  </a:lnTo>
                  <a:lnTo>
                    <a:pt x="713" y="975"/>
                  </a:lnTo>
                  <a:lnTo>
                    <a:pt x="718" y="956"/>
                  </a:lnTo>
                  <a:lnTo>
                    <a:pt x="724" y="940"/>
                  </a:lnTo>
                  <a:lnTo>
                    <a:pt x="727" y="927"/>
                  </a:lnTo>
                  <a:lnTo>
                    <a:pt x="727" y="927"/>
                  </a:lnTo>
                  <a:lnTo>
                    <a:pt x="727" y="923"/>
                  </a:lnTo>
                  <a:lnTo>
                    <a:pt x="725" y="916"/>
                  </a:lnTo>
                  <a:lnTo>
                    <a:pt x="725" y="909"/>
                  </a:lnTo>
                  <a:lnTo>
                    <a:pt x="724" y="901"/>
                  </a:lnTo>
                  <a:lnTo>
                    <a:pt x="722" y="890"/>
                  </a:lnTo>
                  <a:lnTo>
                    <a:pt x="718" y="880"/>
                  </a:lnTo>
                  <a:lnTo>
                    <a:pt x="717" y="868"/>
                  </a:lnTo>
                  <a:lnTo>
                    <a:pt x="715" y="856"/>
                  </a:lnTo>
                  <a:lnTo>
                    <a:pt x="712" y="844"/>
                  </a:lnTo>
                  <a:lnTo>
                    <a:pt x="712" y="832"/>
                  </a:lnTo>
                  <a:lnTo>
                    <a:pt x="712" y="832"/>
                  </a:lnTo>
                  <a:lnTo>
                    <a:pt x="708" y="811"/>
                  </a:lnTo>
                  <a:lnTo>
                    <a:pt x="706" y="790"/>
                  </a:lnTo>
                  <a:lnTo>
                    <a:pt x="705" y="771"/>
                  </a:lnTo>
                  <a:lnTo>
                    <a:pt x="705" y="752"/>
                  </a:lnTo>
                  <a:lnTo>
                    <a:pt x="703" y="737"/>
                  </a:lnTo>
                  <a:lnTo>
                    <a:pt x="703" y="723"/>
                  </a:lnTo>
                  <a:lnTo>
                    <a:pt x="703" y="709"/>
                  </a:lnTo>
                  <a:lnTo>
                    <a:pt x="701" y="698"/>
                  </a:lnTo>
                  <a:lnTo>
                    <a:pt x="703" y="688"/>
                  </a:lnTo>
                  <a:lnTo>
                    <a:pt x="703" y="681"/>
                  </a:lnTo>
                  <a:lnTo>
                    <a:pt x="703" y="681"/>
                  </a:lnTo>
                  <a:lnTo>
                    <a:pt x="701" y="667"/>
                  </a:lnTo>
                  <a:lnTo>
                    <a:pt x="698" y="655"/>
                  </a:lnTo>
                  <a:lnTo>
                    <a:pt x="693" y="643"/>
                  </a:lnTo>
                  <a:lnTo>
                    <a:pt x="684" y="633"/>
                  </a:lnTo>
                  <a:lnTo>
                    <a:pt x="675" y="624"/>
                  </a:lnTo>
                  <a:lnTo>
                    <a:pt x="665" y="617"/>
                  </a:lnTo>
                  <a:lnTo>
                    <a:pt x="655" y="612"/>
                  </a:lnTo>
                  <a:lnTo>
                    <a:pt x="644" y="609"/>
                  </a:lnTo>
                  <a:lnTo>
                    <a:pt x="636" y="607"/>
                  </a:lnTo>
                  <a:lnTo>
                    <a:pt x="627" y="605"/>
                  </a:lnTo>
                  <a:lnTo>
                    <a:pt x="627" y="605"/>
                  </a:lnTo>
                  <a:lnTo>
                    <a:pt x="627" y="605"/>
                  </a:lnTo>
                  <a:lnTo>
                    <a:pt x="627" y="603"/>
                  </a:lnTo>
                  <a:lnTo>
                    <a:pt x="627" y="600"/>
                  </a:lnTo>
                  <a:lnTo>
                    <a:pt x="625" y="597"/>
                  </a:lnTo>
                  <a:lnTo>
                    <a:pt x="625" y="593"/>
                  </a:lnTo>
                  <a:lnTo>
                    <a:pt x="623" y="588"/>
                  </a:lnTo>
                  <a:lnTo>
                    <a:pt x="622" y="581"/>
                  </a:lnTo>
                  <a:lnTo>
                    <a:pt x="622" y="574"/>
                  </a:lnTo>
                  <a:lnTo>
                    <a:pt x="622" y="567"/>
                  </a:lnTo>
                  <a:lnTo>
                    <a:pt x="620" y="559"/>
                  </a:lnTo>
                  <a:lnTo>
                    <a:pt x="620" y="559"/>
                  </a:lnTo>
                  <a:lnTo>
                    <a:pt x="620" y="550"/>
                  </a:lnTo>
                  <a:lnTo>
                    <a:pt x="618" y="543"/>
                  </a:lnTo>
                  <a:lnTo>
                    <a:pt x="617" y="534"/>
                  </a:lnTo>
                  <a:lnTo>
                    <a:pt x="617" y="527"/>
                  </a:lnTo>
                  <a:lnTo>
                    <a:pt x="615" y="521"/>
                  </a:lnTo>
                  <a:lnTo>
                    <a:pt x="613" y="512"/>
                  </a:lnTo>
                  <a:lnTo>
                    <a:pt x="611" y="505"/>
                  </a:lnTo>
                  <a:lnTo>
                    <a:pt x="610" y="498"/>
                  </a:lnTo>
                  <a:lnTo>
                    <a:pt x="610" y="489"/>
                  </a:lnTo>
                  <a:lnTo>
                    <a:pt x="608" y="481"/>
                  </a:lnTo>
                  <a:lnTo>
                    <a:pt x="608" y="481"/>
                  </a:lnTo>
                  <a:lnTo>
                    <a:pt x="608" y="474"/>
                  </a:lnTo>
                  <a:lnTo>
                    <a:pt x="608" y="469"/>
                  </a:lnTo>
                  <a:lnTo>
                    <a:pt x="608" y="462"/>
                  </a:lnTo>
                  <a:lnTo>
                    <a:pt x="608" y="455"/>
                  </a:lnTo>
                  <a:lnTo>
                    <a:pt x="610" y="448"/>
                  </a:lnTo>
                  <a:lnTo>
                    <a:pt x="610" y="443"/>
                  </a:lnTo>
                  <a:lnTo>
                    <a:pt x="610" y="436"/>
                  </a:lnTo>
                  <a:lnTo>
                    <a:pt x="610" y="429"/>
                  </a:lnTo>
                  <a:lnTo>
                    <a:pt x="610" y="424"/>
                  </a:lnTo>
                  <a:lnTo>
                    <a:pt x="610" y="419"/>
                  </a:lnTo>
                  <a:lnTo>
                    <a:pt x="610" y="419"/>
                  </a:lnTo>
                  <a:lnTo>
                    <a:pt x="608" y="412"/>
                  </a:lnTo>
                  <a:lnTo>
                    <a:pt x="608" y="406"/>
                  </a:lnTo>
                  <a:lnTo>
                    <a:pt x="606" y="401"/>
                  </a:lnTo>
                  <a:lnTo>
                    <a:pt x="606" y="396"/>
                  </a:lnTo>
                  <a:lnTo>
                    <a:pt x="604" y="393"/>
                  </a:lnTo>
                  <a:lnTo>
                    <a:pt x="604" y="387"/>
                  </a:lnTo>
                  <a:lnTo>
                    <a:pt x="603" y="382"/>
                  </a:lnTo>
                  <a:lnTo>
                    <a:pt x="603" y="379"/>
                  </a:lnTo>
                  <a:lnTo>
                    <a:pt x="601" y="375"/>
                  </a:lnTo>
                  <a:lnTo>
                    <a:pt x="601" y="370"/>
                  </a:lnTo>
                  <a:lnTo>
                    <a:pt x="601" y="370"/>
                  </a:lnTo>
                  <a:lnTo>
                    <a:pt x="597" y="353"/>
                  </a:lnTo>
                  <a:lnTo>
                    <a:pt x="596" y="330"/>
                  </a:lnTo>
                  <a:lnTo>
                    <a:pt x="594" y="306"/>
                  </a:lnTo>
                  <a:lnTo>
                    <a:pt x="592" y="280"/>
                  </a:lnTo>
                  <a:lnTo>
                    <a:pt x="591" y="254"/>
                  </a:lnTo>
                  <a:lnTo>
                    <a:pt x="591" y="230"/>
                  </a:lnTo>
                  <a:lnTo>
                    <a:pt x="589" y="208"/>
                  </a:lnTo>
                  <a:lnTo>
                    <a:pt x="587" y="187"/>
                  </a:lnTo>
                  <a:lnTo>
                    <a:pt x="584" y="171"/>
                  </a:lnTo>
                  <a:lnTo>
                    <a:pt x="580" y="161"/>
                  </a:lnTo>
                  <a:lnTo>
                    <a:pt x="580" y="161"/>
                  </a:lnTo>
                  <a:lnTo>
                    <a:pt x="577" y="154"/>
                  </a:lnTo>
                  <a:lnTo>
                    <a:pt x="573" y="146"/>
                  </a:lnTo>
                  <a:lnTo>
                    <a:pt x="570" y="135"/>
                  </a:lnTo>
                  <a:lnTo>
                    <a:pt x="565" y="127"/>
                  </a:lnTo>
                  <a:lnTo>
                    <a:pt x="559" y="116"/>
                  </a:lnTo>
                  <a:lnTo>
                    <a:pt x="554" y="108"/>
                  </a:lnTo>
                  <a:lnTo>
                    <a:pt x="547" y="101"/>
                  </a:lnTo>
                  <a:lnTo>
                    <a:pt x="539" y="95"/>
                  </a:lnTo>
                  <a:lnTo>
                    <a:pt x="528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04" y="90"/>
                  </a:lnTo>
                  <a:lnTo>
                    <a:pt x="494" y="92"/>
                  </a:lnTo>
                  <a:lnTo>
                    <a:pt x="482" y="95"/>
                  </a:lnTo>
                  <a:lnTo>
                    <a:pt x="471" y="101"/>
                  </a:lnTo>
                  <a:lnTo>
                    <a:pt x="463" y="108"/>
                  </a:lnTo>
                  <a:lnTo>
                    <a:pt x="456" y="116"/>
                  </a:lnTo>
                  <a:lnTo>
                    <a:pt x="449" y="125"/>
                  </a:lnTo>
                  <a:lnTo>
                    <a:pt x="442" y="135"/>
                  </a:lnTo>
                  <a:lnTo>
                    <a:pt x="438" y="147"/>
                  </a:lnTo>
                  <a:lnTo>
                    <a:pt x="437" y="161"/>
                  </a:lnTo>
                  <a:lnTo>
                    <a:pt x="437" y="161"/>
                  </a:lnTo>
                  <a:lnTo>
                    <a:pt x="437" y="161"/>
                  </a:lnTo>
                  <a:lnTo>
                    <a:pt x="437" y="158"/>
                  </a:lnTo>
                  <a:lnTo>
                    <a:pt x="437" y="152"/>
                  </a:lnTo>
                  <a:lnTo>
                    <a:pt x="437" y="146"/>
                  </a:lnTo>
                  <a:lnTo>
                    <a:pt x="435" y="137"/>
                  </a:lnTo>
                  <a:lnTo>
                    <a:pt x="435" y="128"/>
                  </a:lnTo>
                  <a:lnTo>
                    <a:pt x="435" y="118"/>
                  </a:lnTo>
                  <a:lnTo>
                    <a:pt x="433" y="108"/>
                  </a:lnTo>
                  <a:lnTo>
                    <a:pt x="432" y="95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28" y="71"/>
                  </a:lnTo>
                  <a:lnTo>
                    <a:pt x="425" y="59"/>
                  </a:lnTo>
                  <a:lnTo>
                    <a:pt x="421" y="49"/>
                  </a:lnTo>
                  <a:lnTo>
                    <a:pt x="418" y="38"/>
                  </a:lnTo>
                  <a:lnTo>
                    <a:pt x="411" y="28"/>
                  </a:lnTo>
                  <a:lnTo>
                    <a:pt x="404" y="19"/>
                  </a:lnTo>
                  <a:lnTo>
                    <a:pt x="394" y="12"/>
                  </a:lnTo>
                  <a:lnTo>
                    <a:pt x="381" y="6"/>
                  </a:lnTo>
                  <a:lnTo>
                    <a:pt x="368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30" y="0"/>
                  </a:lnTo>
                  <a:lnTo>
                    <a:pt x="312" y="7"/>
                  </a:lnTo>
                  <a:lnTo>
                    <a:pt x="300" y="16"/>
                  </a:lnTo>
                  <a:lnTo>
                    <a:pt x="292" y="26"/>
                  </a:lnTo>
                  <a:lnTo>
                    <a:pt x="285" y="40"/>
                  </a:lnTo>
                  <a:lnTo>
                    <a:pt x="280" y="56"/>
                  </a:lnTo>
                  <a:lnTo>
                    <a:pt x="278" y="69"/>
                  </a:lnTo>
                  <a:lnTo>
                    <a:pt x="276" y="85"/>
                  </a:lnTo>
                  <a:lnTo>
                    <a:pt x="274" y="99"/>
                  </a:lnTo>
                  <a:lnTo>
                    <a:pt x="274" y="111"/>
                  </a:lnTo>
                  <a:lnTo>
                    <a:pt x="274" y="111"/>
                  </a:lnTo>
                  <a:lnTo>
                    <a:pt x="274" y="120"/>
                  </a:lnTo>
                  <a:lnTo>
                    <a:pt x="274" y="127"/>
                  </a:lnTo>
                  <a:lnTo>
                    <a:pt x="274" y="132"/>
                  </a:lnTo>
                  <a:lnTo>
                    <a:pt x="276" y="137"/>
                  </a:lnTo>
                  <a:lnTo>
                    <a:pt x="276" y="142"/>
                  </a:lnTo>
                  <a:lnTo>
                    <a:pt x="276" y="144"/>
                  </a:lnTo>
                  <a:lnTo>
                    <a:pt x="276" y="147"/>
                  </a:lnTo>
                  <a:lnTo>
                    <a:pt x="276" y="149"/>
                  </a:lnTo>
                  <a:lnTo>
                    <a:pt x="276" y="149"/>
                  </a:lnTo>
                  <a:lnTo>
                    <a:pt x="276" y="149"/>
                  </a:lnTo>
                  <a:lnTo>
                    <a:pt x="276" y="149"/>
                  </a:lnTo>
                  <a:lnTo>
                    <a:pt x="276" y="149"/>
                  </a:lnTo>
                  <a:lnTo>
                    <a:pt x="274" y="147"/>
                  </a:lnTo>
                  <a:lnTo>
                    <a:pt x="273" y="144"/>
                  </a:lnTo>
                  <a:lnTo>
                    <a:pt x="269" y="140"/>
                  </a:lnTo>
                  <a:lnTo>
                    <a:pt x="266" y="137"/>
                  </a:lnTo>
                  <a:lnTo>
                    <a:pt x="259" y="133"/>
                  </a:lnTo>
                  <a:lnTo>
                    <a:pt x="252" y="128"/>
                  </a:lnTo>
                  <a:lnTo>
                    <a:pt x="245" y="125"/>
                  </a:lnTo>
                  <a:lnTo>
                    <a:pt x="235" y="120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14" y="114"/>
                  </a:lnTo>
                  <a:lnTo>
                    <a:pt x="203" y="116"/>
                  </a:lnTo>
                  <a:lnTo>
                    <a:pt x="193" y="120"/>
                  </a:lnTo>
                  <a:lnTo>
                    <a:pt x="183" y="127"/>
                  </a:lnTo>
                  <a:lnTo>
                    <a:pt x="176" y="133"/>
                  </a:lnTo>
                  <a:lnTo>
                    <a:pt x="167" y="142"/>
                  </a:lnTo>
                  <a:lnTo>
                    <a:pt x="162" y="154"/>
                  </a:lnTo>
                  <a:lnTo>
                    <a:pt x="157" y="166"/>
                  </a:lnTo>
                  <a:lnTo>
                    <a:pt x="153" y="180"/>
                  </a:lnTo>
                  <a:lnTo>
                    <a:pt x="153" y="194"/>
                  </a:lnTo>
                  <a:lnTo>
                    <a:pt x="153" y="194"/>
                  </a:lnTo>
                  <a:lnTo>
                    <a:pt x="155" y="213"/>
                  </a:lnTo>
                  <a:lnTo>
                    <a:pt x="157" y="230"/>
                  </a:lnTo>
                  <a:lnTo>
                    <a:pt x="157" y="247"/>
                  </a:lnTo>
                  <a:lnTo>
                    <a:pt x="159" y="263"/>
                  </a:lnTo>
                  <a:lnTo>
                    <a:pt x="160" y="279"/>
                  </a:lnTo>
                  <a:lnTo>
                    <a:pt x="162" y="291"/>
                  </a:lnTo>
                  <a:lnTo>
                    <a:pt x="164" y="299"/>
                  </a:lnTo>
                  <a:lnTo>
                    <a:pt x="165" y="308"/>
                  </a:lnTo>
                  <a:lnTo>
                    <a:pt x="165" y="313"/>
                  </a:lnTo>
                  <a:lnTo>
                    <a:pt x="165" y="315"/>
                  </a:lnTo>
                  <a:lnTo>
                    <a:pt x="165" y="315"/>
                  </a:lnTo>
                  <a:lnTo>
                    <a:pt x="165" y="315"/>
                  </a:lnTo>
                  <a:lnTo>
                    <a:pt x="165" y="318"/>
                  </a:lnTo>
                  <a:lnTo>
                    <a:pt x="165" y="324"/>
                  </a:lnTo>
                  <a:lnTo>
                    <a:pt x="164" y="330"/>
                  </a:lnTo>
                  <a:lnTo>
                    <a:pt x="164" y="339"/>
                  </a:lnTo>
                  <a:lnTo>
                    <a:pt x="164" y="349"/>
                  </a:lnTo>
                  <a:lnTo>
                    <a:pt x="162" y="362"/>
                  </a:lnTo>
                  <a:lnTo>
                    <a:pt x="162" y="374"/>
                  </a:lnTo>
                  <a:lnTo>
                    <a:pt x="162" y="387"/>
                  </a:lnTo>
                  <a:lnTo>
                    <a:pt x="162" y="401"/>
                  </a:lnTo>
                  <a:lnTo>
                    <a:pt x="162" y="401"/>
                  </a:lnTo>
                  <a:lnTo>
                    <a:pt x="164" y="420"/>
                  </a:lnTo>
                  <a:lnTo>
                    <a:pt x="165" y="441"/>
                  </a:lnTo>
                  <a:lnTo>
                    <a:pt x="165" y="465"/>
                  </a:lnTo>
                  <a:lnTo>
                    <a:pt x="167" y="488"/>
                  </a:lnTo>
                  <a:lnTo>
                    <a:pt x="169" y="512"/>
                  </a:lnTo>
                  <a:lnTo>
                    <a:pt x="171" y="533"/>
                  </a:lnTo>
                  <a:lnTo>
                    <a:pt x="172" y="553"/>
                  </a:lnTo>
                  <a:lnTo>
                    <a:pt x="174" y="571"/>
                  </a:lnTo>
                  <a:lnTo>
                    <a:pt x="174" y="584"/>
                  </a:lnTo>
                  <a:lnTo>
                    <a:pt x="174" y="595"/>
                  </a:lnTo>
                  <a:lnTo>
                    <a:pt x="174" y="595"/>
                  </a:lnTo>
                  <a:lnTo>
                    <a:pt x="174" y="603"/>
                  </a:lnTo>
                  <a:lnTo>
                    <a:pt x="172" y="610"/>
                  </a:lnTo>
                  <a:lnTo>
                    <a:pt x="169" y="614"/>
                  </a:lnTo>
                  <a:lnTo>
                    <a:pt x="165" y="616"/>
                  </a:lnTo>
                  <a:lnTo>
                    <a:pt x="162" y="617"/>
                  </a:lnTo>
                  <a:lnTo>
                    <a:pt x="159" y="616"/>
                  </a:lnTo>
                  <a:lnTo>
                    <a:pt x="155" y="614"/>
                  </a:lnTo>
                  <a:lnTo>
                    <a:pt x="152" y="610"/>
                  </a:lnTo>
                  <a:lnTo>
                    <a:pt x="150" y="605"/>
                  </a:lnTo>
                  <a:lnTo>
                    <a:pt x="148" y="600"/>
                  </a:lnTo>
                  <a:lnTo>
                    <a:pt x="148" y="600"/>
                  </a:lnTo>
                  <a:lnTo>
                    <a:pt x="146" y="593"/>
                  </a:lnTo>
                  <a:lnTo>
                    <a:pt x="145" y="584"/>
                  </a:lnTo>
                  <a:lnTo>
                    <a:pt x="143" y="571"/>
                  </a:lnTo>
                  <a:lnTo>
                    <a:pt x="140" y="557"/>
                  </a:lnTo>
                  <a:lnTo>
                    <a:pt x="136" y="541"/>
                  </a:lnTo>
                  <a:lnTo>
                    <a:pt x="134" y="526"/>
                  </a:lnTo>
                  <a:lnTo>
                    <a:pt x="131" y="510"/>
                  </a:lnTo>
                  <a:lnTo>
                    <a:pt x="127" y="495"/>
                  </a:lnTo>
                  <a:lnTo>
                    <a:pt x="126" y="481"/>
                  </a:lnTo>
                  <a:lnTo>
                    <a:pt x="122" y="470"/>
                  </a:lnTo>
                  <a:lnTo>
                    <a:pt x="122" y="470"/>
                  </a:lnTo>
                  <a:lnTo>
                    <a:pt x="121" y="458"/>
                  </a:lnTo>
                  <a:lnTo>
                    <a:pt x="121" y="444"/>
                  </a:lnTo>
                  <a:lnTo>
                    <a:pt x="119" y="432"/>
                  </a:lnTo>
                  <a:lnTo>
                    <a:pt x="119" y="420"/>
                  </a:lnTo>
                  <a:lnTo>
                    <a:pt x="117" y="406"/>
                  </a:lnTo>
                  <a:lnTo>
                    <a:pt x="117" y="393"/>
                  </a:lnTo>
                  <a:lnTo>
                    <a:pt x="114" y="381"/>
                  </a:lnTo>
                  <a:lnTo>
                    <a:pt x="112" y="367"/>
                  </a:lnTo>
                  <a:lnTo>
                    <a:pt x="107" y="355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98" y="334"/>
                  </a:lnTo>
                  <a:lnTo>
                    <a:pt x="93" y="329"/>
                  </a:lnTo>
                  <a:lnTo>
                    <a:pt x="89" y="324"/>
                  </a:lnTo>
                  <a:lnTo>
                    <a:pt x="84" y="318"/>
                  </a:lnTo>
                  <a:lnTo>
                    <a:pt x="79" y="315"/>
                  </a:lnTo>
                  <a:lnTo>
                    <a:pt x="74" y="311"/>
                  </a:lnTo>
                  <a:lnTo>
                    <a:pt x="67" y="310"/>
                  </a:lnTo>
                  <a:lnTo>
                    <a:pt x="62" y="308"/>
                  </a:lnTo>
                  <a:lnTo>
                    <a:pt x="57" y="308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46" y="310"/>
                  </a:lnTo>
                  <a:lnTo>
                    <a:pt x="43" y="311"/>
                  </a:lnTo>
                  <a:lnTo>
                    <a:pt x="38" y="315"/>
                  </a:lnTo>
                  <a:lnTo>
                    <a:pt x="34" y="317"/>
                  </a:lnTo>
                  <a:lnTo>
                    <a:pt x="31" y="320"/>
                  </a:lnTo>
                  <a:lnTo>
                    <a:pt x="29" y="324"/>
                  </a:lnTo>
                  <a:lnTo>
                    <a:pt x="25" y="325"/>
                  </a:lnTo>
                  <a:lnTo>
                    <a:pt x="24" y="329"/>
                  </a:lnTo>
                  <a:lnTo>
                    <a:pt x="20" y="332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7" y="339"/>
                  </a:lnTo>
                  <a:lnTo>
                    <a:pt x="15" y="343"/>
                  </a:lnTo>
                  <a:lnTo>
                    <a:pt x="13" y="348"/>
                  </a:lnTo>
                  <a:lnTo>
                    <a:pt x="10" y="353"/>
                  </a:lnTo>
                  <a:lnTo>
                    <a:pt x="8" y="358"/>
                  </a:lnTo>
                  <a:lnTo>
                    <a:pt x="6" y="363"/>
                  </a:lnTo>
                  <a:lnTo>
                    <a:pt x="5" y="370"/>
                  </a:lnTo>
                  <a:lnTo>
                    <a:pt x="3" y="379"/>
                  </a:lnTo>
                  <a:lnTo>
                    <a:pt x="3" y="386"/>
                  </a:lnTo>
                  <a:lnTo>
                    <a:pt x="1" y="394"/>
                  </a:lnTo>
                  <a:lnTo>
                    <a:pt x="1" y="394"/>
                  </a:lnTo>
                  <a:lnTo>
                    <a:pt x="1" y="401"/>
                  </a:lnTo>
                  <a:lnTo>
                    <a:pt x="1" y="408"/>
                  </a:lnTo>
                  <a:lnTo>
                    <a:pt x="0" y="415"/>
                  </a:lnTo>
                  <a:lnTo>
                    <a:pt x="0" y="422"/>
                  </a:lnTo>
                  <a:lnTo>
                    <a:pt x="1" y="431"/>
                  </a:lnTo>
                  <a:lnTo>
                    <a:pt x="1" y="438"/>
                  </a:lnTo>
                  <a:lnTo>
                    <a:pt x="1" y="446"/>
                  </a:lnTo>
                  <a:lnTo>
                    <a:pt x="3" y="455"/>
                  </a:lnTo>
                  <a:lnTo>
                    <a:pt x="5" y="463"/>
                  </a:lnTo>
                  <a:lnTo>
                    <a:pt x="6" y="472"/>
                  </a:lnTo>
                  <a:lnTo>
                    <a:pt x="6" y="472"/>
                  </a:lnTo>
                  <a:lnTo>
                    <a:pt x="8" y="481"/>
                  </a:lnTo>
                  <a:lnTo>
                    <a:pt x="12" y="489"/>
                  </a:lnTo>
                  <a:lnTo>
                    <a:pt x="13" y="500"/>
                  </a:lnTo>
                  <a:lnTo>
                    <a:pt x="17" y="512"/>
                  </a:lnTo>
                  <a:lnTo>
                    <a:pt x="19" y="524"/>
                  </a:lnTo>
                  <a:lnTo>
                    <a:pt x="20" y="536"/>
                  </a:lnTo>
                  <a:lnTo>
                    <a:pt x="22" y="546"/>
                  </a:lnTo>
                  <a:lnTo>
                    <a:pt x="24" y="559"/>
                  </a:lnTo>
                  <a:lnTo>
                    <a:pt x="25" y="569"/>
                  </a:lnTo>
                  <a:lnTo>
                    <a:pt x="25" y="579"/>
                  </a:lnTo>
                  <a:lnTo>
                    <a:pt x="25" y="579"/>
                  </a:lnTo>
                  <a:lnTo>
                    <a:pt x="27" y="597"/>
                  </a:lnTo>
                  <a:lnTo>
                    <a:pt x="29" y="614"/>
                  </a:lnTo>
                  <a:lnTo>
                    <a:pt x="32" y="629"/>
                  </a:lnTo>
                  <a:lnTo>
                    <a:pt x="36" y="645"/>
                  </a:lnTo>
                  <a:lnTo>
                    <a:pt x="39" y="659"/>
                  </a:lnTo>
                  <a:lnTo>
                    <a:pt x="43" y="671"/>
                  </a:lnTo>
                  <a:lnTo>
                    <a:pt x="46" y="683"/>
                  </a:lnTo>
                  <a:lnTo>
                    <a:pt x="50" y="695"/>
                  </a:lnTo>
                  <a:lnTo>
                    <a:pt x="51" y="704"/>
                  </a:lnTo>
                  <a:lnTo>
                    <a:pt x="51" y="712"/>
                  </a:lnTo>
                  <a:lnTo>
                    <a:pt x="51" y="712"/>
                  </a:lnTo>
                  <a:lnTo>
                    <a:pt x="51" y="723"/>
                  </a:lnTo>
                  <a:lnTo>
                    <a:pt x="51" y="738"/>
                  </a:lnTo>
                  <a:lnTo>
                    <a:pt x="53" y="761"/>
                  </a:lnTo>
                  <a:lnTo>
                    <a:pt x="53" y="787"/>
                  </a:lnTo>
                  <a:lnTo>
                    <a:pt x="55" y="818"/>
                  </a:lnTo>
                  <a:lnTo>
                    <a:pt x="58" y="852"/>
                  </a:lnTo>
                  <a:lnTo>
                    <a:pt x="62" y="889"/>
                  </a:lnTo>
                  <a:lnTo>
                    <a:pt x="67" y="927"/>
                  </a:lnTo>
                  <a:lnTo>
                    <a:pt x="74" y="965"/>
                  </a:lnTo>
                  <a:lnTo>
                    <a:pt x="82" y="1004"/>
                  </a:lnTo>
                  <a:lnTo>
                    <a:pt x="82" y="1004"/>
                  </a:lnTo>
                  <a:lnTo>
                    <a:pt x="91" y="1041"/>
                  </a:lnTo>
                  <a:lnTo>
                    <a:pt x="100" y="1070"/>
                  </a:lnTo>
                  <a:lnTo>
                    <a:pt x="108" y="1094"/>
                  </a:lnTo>
                  <a:lnTo>
                    <a:pt x="115" y="1115"/>
                  </a:lnTo>
                  <a:lnTo>
                    <a:pt x="122" y="1132"/>
                  </a:lnTo>
                  <a:lnTo>
                    <a:pt x="129" y="1146"/>
                  </a:lnTo>
                  <a:lnTo>
                    <a:pt x="136" y="1158"/>
                  </a:lnTo>
                  <a:lnTo>
                    <a:pt x="141" y="1170"/>
                  </a:lnTo>
                  <a:lnTo>
                    <a:pt x="146" y="1181"/>
                  </a:lnTo>
                  <a:lnTo>
                    <a:pt x="150" y="1191"/>
                  </a:lnTo>
                  <a:lnTo>
                    <a:pt x="150" y="1191"/>
                  </a:lnTo>
                  <a:lnTo>
                    <a:pt x="153" y="1201"/>
                  </a:lnTo>
                  <a:lnTo>
                    <a:pt x="157" y="1210"/>
                  </a:lnTo>
                  <a:lnTo>
                    <a:pt x="160" y="1220"/>
                  </a:lnTo>
                  <a:lnTo>
                    <a:pt x="162" y="1229"/>
                  </a:lnTo>
                  <a:lnTo>
                    <a:pt x="164" y="1238"/>
                  </a:lnTo>
                  <a:lnTo>
                    <a:pt x="167" y="1246"/>
                  </a:lnTo>
                  <a:lnTo>
                    <a:pt x="167" y="1255"/>
                  </a:lnTo>
                  <a:lnTo>
                    <a:pt x="169" y="1264"/>
                  </a:lnTo>
                  <a:lnTo>
                    <a:pt x="171" y="1272"/>
                  </a:lnTo>
                  <a:lnTo>
                    <a:pt x="172" y="1283"/>
                  </a:lnTo>
                  <a:lnTo>
                    <a:pt x="172" y="1283"/>
                  </a:lnTo>
                  <a:lnTo>
                    <a:pt x="172" y="1295"/>
                  </a:lnTo>
                  <a:lnTo>
                    <a:pt x="171" y="1305"/>
                  </a:lnTo>
                  <a:lnTo>
                    <a:pt x="167" y="1315"/>
                  </a:lnTo>
                  <a:lnTo>
                    <a:pt x="164" y="1326"/>
                  </a:lnTo>
                  <a:lnTo>
                    <a:pt x="160" y="1336"/>
                  </a:lnTo>
                  <a:lnTo>
                    <a:pt x="157" y="1346"/>
                  </a:lnTo>
                  <a:lnTo>
                    <a:pt x="153" y="1357"/>
                  </a:lnTo>
                  <a:lnTo>
                    <a:pt x="150" y="1367"/>
                  </a:lnTo>
                  <a:lnTo>
                    <a:pt x="148" y="1376"/>
                  </a:lnTo>
                  <a:lnTo>
                    <a:pt x="148" y="1385"/>
                  </a:lnTo>
                  <a:lnTo>
                    <a:pt x="148" y="1385"/>
                  </a:lnTo>
                  <a:lnTo>
                    <a:pt x="148" y="1393"/>
                  </a:lnTo>
                  <a:lnTo>
                    <a:pt x="150" y="1397"/>
                  </a:lnTo>
                  <a:lnTo>
                    <a:pt x="152" y="1398"/>
                  </a:lnTo>
                  <a:lnTo>
                    <a:pt x="155" y="1398"/>
                  </a:lnTo>
                  <a:lnTo>
                    <a:pt x="159" y="1398"/>
                  </a:lnTo>
                  <a:lnTo>
                    <a:pt x="162" y="1395"/>
                  </a:lnTo>
                  <a:lnTo>
                    <a:pt x="164" y="1393"/>
                  </a:lnTo>
                  <a:lnTo>
                    <a:pt x="167" y="1391"/>
                  </a:lnTo>
                  <a:lnTo>
                    <a:pt x="167" y="1390"/>
                  </a:lnTo>
                  <a:lnTo>
                    <a:pt x="169" y="1388"/>
                  </a:lnTo>
                  <a:lnTo>
                    <a:pt x="169" y="138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1" name="Freeform 35">
              <a:extLst>
                <a:ext uri="{FF2B5EF4-FFF2-40B4-BE49-F238E27FC236}">
                  <a16:creationId xmlns:a16="http://schemas.microsoft.com/office/drawing/2014/main" id="{E99DAFC3-E8AC-F794-A6B6-69024DF35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763"/>
              <a:ext cx="1690" cy="699"/>
            </a:xfrm>
            <a:custGeom>
              <a:avLst/>
              <a:gdLst>
                <a:gd name="T0" fmla="*/ 3 w 3380"/>
                <a:gd name="T1" fmla="*/ 420 h 1398"/>
                <a:gd name="T2" fmla="*/ 29 w 3380"/>
                <a:gd name="T3" fmla="*/ 233 h 1398"/>
                <a:gd name="T4" fmla="*/ 58 w 3380"/>
                <a:gd name="T5" fmla="*/ 117 h 1398"/>
                <a:gd name="T6" fmla="*/ 67 w 3380"/>
                <a:gd name="T7" fmla="*/ 93 h 1398"/>
                <a:gd name="T8" fmla="*/ 90 w 3380"/>
                <a:gd name="T9" fmla="*/ 83 h 1398"/>
                <a:gd name="T10" fmla="*/ 155 w 3380"/>
                <a:gd name="T11" fmla="*/ 59 h 1398"/>
                <a:gd name="T12" fmla="*/ 255 w 3380"/>
                <a:gd name="T13" fmla="*/ 33 h 1398"/>
                <a:gd name="T14" fmla="*/ 359 w 3380"/>
                <a:gd name="T15" fmla="*/ 15 h 1398"/>
                <a:gd name="T16" fmla="*/ 584 w 3380"/>
                <a:gd name="T17" fmla="*/ 0 h 1398"/>
                <a:gd name="T18" fmla="*/ 836 w 3380"/>
                <a:gd name="T19" fmla="*/ 22 h 1398"/>
                <a:gd name="T20" fmla="*/ 1095 w 3380"/>
                <a:gd name="T21" fmla="*/ 104 h 1398"/>
                <a:gd name="T22" fmla="*/ 1123 w 3380"/>
                <a:gd name="T23" fmla="*/ 114 h 1398"/>
                <a:gd name="T24" fmla="*/ 1166 w 3380"/>
                <a:gd name="T25" fmla="*/ 124 h 1398"/>
                <a:gd name="T26" fmla="*/ 1209 w 3380"/>
                <a:gd name="T27" fmla="*/ 129 h 1398"/>
                <a:gd name="T28" fmla="*/ 1237 w 3380"/>
                <a:gd name="T29" fmla="*/ 129 h 1398"/>
                <a:gd name="T30" fmla="*/ 1270 w 3380"/>
                <a:gd name="T31" fmla="*/ 124 h 1398"/>
                <a:gd name="T32" fmla="*/ 1344 w 3380"/>
                <a:gd name="T33" fmla="*/ 114 h 1398"/>
                <a:gd name="T34" fmla="*/ 1431 w 3380"/>
                <a:gd name="T35" fmla="*/ 100 h 1398"/>
                <a:gd name="T36" fmla="*/ 1467 w 3380"/>
                <a:gd name="T37" fmla="*/ 95 h 1398"/>
                <a:gd name="T38" fmla="*/ 1629 w 3380"/>
                <a:gd name="T39" fmla="*/ 83 h 1398"/>
                <a:gd name="T40" fmla="*/ 1913 w 3380"/>
                <a:gd name="T41" fmla="*/ 79 h 1398"/>
                <a:gd name="T42" fmla="*/ 2238 w 3380"/>
                <a:gd name="T43" fmla="*/ 105 h 1398"/>
                <a:gd name="T44" fmla="*/ 2290 w 3380"/>
                <a:gd name="T45" fmla="*/ 114 h 1398"/>
                <a:gd name="T46" fmla="*/ 2360 w 3380"/>
                <a:gd name="T47" fmla="*/ 128 h 1398"/>
                <a:gd name="T48" fmla="*/ 2423 w 3380"/>
                <a:gd name="T49" fmla="*/ 140 h 1398"/>
                <a:gd name="T50" fmla="*/ 2459 w 3380"/>
                <a:gd name="T51" fmla="*/ 145 h 1398"/>
                <a:gd name="T52" fmla="*/ 2658 w 3380"/>
                <a:gd name="T53" fmla="*/ 138 h 1398"/>
                <a:gd name="T54" fmla="*/ 3055 w 3380"/>
                <a:gd name="T55" fmla="*/ 129 h 1398"/>
                <a:gd name="T56" fmla="*/ 3354 w 3380"/>
                <a:gd name="T57" fmla="*/ 135 h 1398"/>
                <a:gd name="T58" fmla="*/ 3380 w 3380"/>
                <a:gd name="T59" fmla="*/ 167 h 1398"/>
                <a:gd name="T60" fmla="*/ 3380 w 3380"/>
                <a:gd name="T61" fmla="*/ 309 h 1398"/>
                <a:gd name="T62" fmla="*/ 3380 w 3380"/>
                <a:gd name="T63" fmla="*/ 470 h 1398"/>
                <a:gd name="T64" fmla="*/ 3380 w 3380"/>
                <a:gd name="T65" fmla="*/ 546 h 1398"/>
                <a:gd name="T66" fmla="*/ 3254 w 3380"/>
                <a:gd name="T67" fmla="*/ 560 h 1398"/>
                <a:gd name="T68" fmla="*/ 3000 w 3380"/>
                <a:gd name="T69" fmla="*/ 586 h 1398"/>
                <a:gd name="T70" fmla="*/ 2751 w 3380"/>
                <a:gd name="T71" fmla="*/ 608 h 1398"/>
                <a:gd name="T72" fmla="*/ 2634 w 3380"/>
                <a:gd name="T73" fmla="*/ 617 h 1398"/>
                <a:gd name="T74" fmla="*/ 2568 w 3380"/>
                <a:gd name="T75" fmla="*/ 627 h 1398"/>
                <a:gd name="T76" fmla="*/ 2502 w 3380"/>
                <a:gd name="T77" fmla="*/ 641 h 1398"/>
                <a:gd name="T78" fmla="*/ 2459 w 3380"/>
                <a:gd name="T79" fmla="*/ 653 h 1398"/>
                <a:gd name="T80" fmla="*/ 2419 w 3380"/>
                <a:gd name="T81" fmla="*/ 653 h 1398"/>
                <a:gd name="T82" fmla="*/ 2136 w 3380"/>
                <a:gd name="T83" fmla="*/ 658 h 1398"/>
                <a:gd name="T84" fmla="*/ 1754 w 3380"/>
                <a:gd name="T85" fmla="*/ 663 h 1398"/>
                <a:gd name="T86" fmla="*/ 1491 w 3380"/>
                <a:gd name="T87" fmla="*/ 665 h 1398"/>
                <a:gd name="T88" fmla="*/ 1389 w 3380"/>
                <a:gd name="T89" fmla="*/ 669 h 1398"/>
                <a:gd name="T90" fmla="*/ 1204 w 3380"/>
                <a:gd name="T91" fmla="*/ 679 h 1398"/>
                <a:gd name="T92" fmla="*/ 1044 w 3380"/>
                <a:gd name="T93" fmla="*/ 693 h 1398"/>
                <a:gd name="T94" fmla="*/ 983 w 3380"/>
                <a:gd name="T95" fmla="*/ 701 h 1398"/>
                <a:gd name="T96" fmla="*/ 879 w 3380"/>
                <a:gd name="T97" fmla="*/ 722 h 1398"/>
                <a:gd name="T98" fmla="*/ 726 w 3380"/>
                <a:gd name="T99" fmla="*/ 762 h 1398"/>
                <a:gd name="T100" fmla="*/ 594 w 3380"/>
                <a:gd name="T101" fmla="*/ 814 h 1398"/>
                <a:gd name="T102" fmla="*/ 556 w 3380"/>
                <a:gd name="T103" fmla="*/ 845 h 1398"/>
                <a:gd name="T104" fmla="*/ 504 w 3380"/>
                <a:gd name="T105" fmla="*/ 886 h 1398"/>
                <a:gd name="T106" fmla="*/ 446 w 3380"/>
                <a:gd name="T107" fmla="*/ 940 h 1398"/>
                <a:gd name="T108" fmla="*/ 390 w 3380"/>
                <a:gd name="T109" fmla="*/ 1012 h 1398"/>
                <a:gd name="T110" fmla="*/ 357 w 3380"/>
                <a:gd name="T111" fmla="*/ 1075 h 1398"/>
                <a:gd name="T112" fmla="*/ 318 w 3380"/>
                <a:gd name="T113" fmla="*/ 1182 h 1398"/>
                <a:gd name="T114" fmla="*/ 281 w 3380"/>
                <a:gd name="T115" fmla="*/ 1292 h 1398"/>
                <a:gd name="T116" fmla="*/ 259 w 3380"/>
                <a:gd name="T117" fmla="*/ 1363 h 1398"/>
                <a:gd name="T118" fmla="*/ 178 w 3380"/>
                <a:gd name="T119" fmla="*/ 1353 h 1398"/>
                <a:gd name="T120" fmla="*/ 81 w 3380"/>
                <a:gd name="T121" fmla="*/ 1085 h 1398"/>
                <a:gd name="T122" fmla="*/ 12 w 3380"/>
                <a:gd name="T123" fmla="*/ 700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0" h="1398">
                  <a:moveTo>
                    <a:pt x="1" y="570"/>
                  </a:moveTo>
                  <a:lnTo>
                    <a:pt x="0" y="492"/>
                  </a:lnTo>
                  <a:lnTo>
                    <a:pt x="3" y="420"/>
                  </a:lnTo>
                  <a:lnTo>
                    <a:pt x="10" y="351"/>
                  </a:lnTo>
                  <a:lnTo>
                    <a:pt x="19" y="288"/>
                  </a:lnTo>
                  <a:lnTo>
                    <a:pt x="29" y="233"/>
                  </a:lnTo>
                  <a:lnTo>
                    <a:pt x="39" y="185"/>
                  </a:lnTo>
                  <a:lnTo>
                    <a:pt x="50" y="145"/>
                  </a:lnTo>
                  <a:lnTo>
                    <a:pt x="58" y="117"/>
                  </a:lnTo>
                  <a:lnTo>
                    <a:pt x="64" y="98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9" y="91"/>
                  </a:lnTo>
                  <a:lnTo>
                    <a:pt x="77" y="88"/>
                  </a:lnTo>
                  <a:lnTo>
                    <a:pt x="90" y="83"/>
                  </a:lnTo>
                  <a:lnTo>
                    <a:pt x="107" y="76"/>
                  </a:lnTo>
                  <a:lnTo>
                    <a:pt x="129" y="67"/>
                  </a:lnTo>
                  <a:lnTo>
                    <a:pt x="155" y="59"/>
                  </a:lnTo>
                  <a:lnTo>
                    <a:pt x="185" y="50"/>
                  </a:lnTo>
                  <a:lnTo>
                    <a:pt x="217" y="41"/>
                  </a:lnTo>
                  <a:lnTo>
                    <a:pt x="255" y="33"/>
                  </a:lnTo>
                  <a:lnTo>
                    <a:pt x="295" y="24"/>
                  </a:lnTo>
                  <a:lnTo>
                    <a:pt x="295" y="24"/>
                  </a:lnTo>
                  <a:lnTo>
                    <a:pt x="359" y="15"/>
                  </a:lnTo>
                  <a:lnTo>
                    <a:pt x="430" y="7"/>
                  </a:lnTo>
                  <a:lnTo>
                    <a:pt x="504" y="2"/>
                  </a:lnTo>
                  <a:lnTo>
                    <a:pt x="584" y="0"/>
                  </a:lnTo>
                  <a:lnTo>
                    <a:pt x="665" y="3"/>
                  </a:lnTo>
                  <a:lnTo>
                    <a:pt x="750" y="10"/>
                  </a:lnTo>
                  <a:lnTo>
                    <a:pt x="836" y="22"/>
                  </a:lnTo>
                  <a:lnTo>
                    <a:pt x="923" y="41"/>
                  </a:lnTo>
                  <a:lnTo>
                    <a:pt x="1009" y="69"/>
                  </a:lnTo>
                  <a:lnTo>
                    <a:pt x="1095" y="104"/>
                  </a:lnTo>
                  <a:lnTo>
                    <a:pt x="1095" y="104"/>
                  </a:lnTo>
                  <a:lnTo>
                    <a:pt x="1109" y="109"/>
                  </a:lnTo>
                  <a:lnTo>
                    <a:pt x="1123" y="114"/>
                  </a:lnTo>
                  <a:lnTo>
                    <a:pt x="1139" y="117"/>
                  </a:lnTo>
                  <a:lnTo>
                    <a:pt x="1152" y="121"/>
                  </a:lnTo>
                  <a:lnTo>
                    <a:pt x="1166" y="124"/>
                  </a:lnTo>
                  <a:lnTo>
                    <a:pt x="1180" y="126"/>
                  </a:lnTo>
                  <a:lnTo>
                    <a:pt x="1194" y="128"/>
                  </a:lnTo>
                  <a:lnTo>
                    <a:pt x="1209" y="129"/>
                  </a:lnTo>
                  <a:lnTo>
                    <a:pt x="1223" y="129"/>
                  </a:lnTo>
                  <a:lnTo>
                    <a:pt x="1237" y="129"/>
                  </a:lnTo>
                  <a:lnTo>
                    <a:pt x="1237" y="129"/>
                  </a:lnTo>
                  <a:lnTo>
                    <a:pt x="1242" y="128"/>
                  </a:lnTo>
                  <a:lnTo>
                    <a:pt x="1253" y="128"/>
                  </a:lnTo>
                  <a:lnTo>
                    <a:pt x="1270" y="124"/>
                  </a:lnTo>
                  <a:lnTo>
                    <a:pt x="1292" y="121"/>
                  </a:lnTo>
                  <a:lnTo>
                    <a:pt x="1317" y="117"/>
                  </a:lnTo>
                  <a:lnTo>
                    <a:pt x="1344" y="114"/>
                  </a:lnTo>
                  <a:lnTo>
                    <a:pt x="1374" y="109"/>
                  </a:lnTo>
                  <a:lnTo>
                    <a:pt x="1403" y="105"/>
                  </a:lnTo>
                  <a:lnTo>
                    <a:pt x="1431" y="100"/>
                  </a:lnTo>
                  <a:lnTo>
                    <a:pt x="1455" y="97"/>
                  </a:lnTo>
                  <a:lnTo>
                    <a:pt x="1455" y="97"/>
                  </a:lnTo>
                  <a:lnTo>
                    <a:pt x="1467" y="95"/>
                  </a:lnTo>
                  <a:lnTo>
                    <a:pt x="1503" y="91"/>
                  </a:lnTo>
                  <a:lnTo>
                    <a:pt x="1557" y="88"/>
                  </a:lnTo>
                  <a:lnTo>
                    <a:pt x="1629" y="83"/>
                  </a:lnTo>
                  <a:lnTo>
                    <a:pt x="1714" y="79"/>
                  </a:lnTo>
                  <a:lnTo>
                    <a:pt x="1811" y="78"/>
                  </a:lnTo>
                  <a:lnTo>
                    <a:pt x="1913" y="79"/>
                  </a:lnTo>
                  <a:lnTo>
                    <a:pt x="2022" y="83"/>
                  </a:lnTo>
                  <a:lnTo>
                    <a:pt x="2131" y="91"/>
                  </a:lnTo>
                  <a:lnTo>
                    <a:pt x="2238" y="105"/>
                  </a:lnTo>
                  <a:lnTo>
                    <a:pt x="2238" y="105"/>
                  </a:lnTo>
                  <a:lnTo>
                    <a:pt x="2264" y="110"/>
                  </a:lnTo>
                  <a:lnTo>
                    <a:pt x="2290" y="114"/>
                  </a:lnTo>
                  <a:lnTo>
                    <a:pt x="2314" y="119"/>
                  </a:lnTo>
                  <a:lnTo>
                    <a:pt x="2336" y="123"/>
                  </a:lnTo>
                  <a:lnTo>
                    <a:pt x="2360" y="128"/>
                  </a:lnTo>
                  <a:lnTo>
                    <a:pt x="2381" y="131"/>
                  </a:lnTo>
                  <a:lnTo>
                    <a:pt x="2402" y="135"/>
                  </a:lnTo>
                  <a:lnTo>
                    <a:pt x="2423" y="140"/>
                  </a:lnTo>
                  <a:lnTo>
                    <a:pt x="2442" y="143"/>
                  </a:lnTo>
                  <a:lnTo>
                    <a:pt x="2459" y="145"/>
                  </a:lnTo>
                  <a:lnTo>
                    <a:pt x="2459" y="145"/>
                  </a:lnTo>
                  <a:lnTo>
                    <a:pt x="2485" y="145"/>
                  </a:lnTo>
                  <a:lnTo>
                    <a:pt x="2554" y="142"/>
                  </a:lnTo>
                  <a:lnTo>
                    <a:pt x="2658" y="138"/>
                  </a:lnTo>
                  <a:lnTo>
                    <a:pt x="2782" y="135"/>
                  </a:lnTo>
                  <a:lnTo>
                    <a:pt x="2919" y="131"/>
                  </a:lnTo>
                  <a:lnTo>
                    <a:pt x="3055" y="129"/>
                  </a:lnTo>
                  <a:lnTo>
                    <a:pt x="3181" y="128"/>
                  </a:lnTo>
                  <a:lnTo>
                    <a:pt x="3285" y="129"/>
                  </a:lnTo>
                  <a:lnTo>
                    <a:pt x="3354" y="135"/>
                  </a:lnTo>
                  <a:lnTo>
                    <a:pt x="3380" y="143"/>
                  </a:lnTo>
                  <a:lnTo>
                    <a:pt x="3380" y="143"/>
                  </a:lnTo>
                  <a:lnTo>
                    <a:pt x="3380" y="167"/>
                  </a:lnTo>
                  <a:lnTo>
                    <a:pt x="3380" y="205"/>
                  </a:lnTo>
                  <a:lnTo>
                    <a:pt x="3380" y="254"/>
                  </a:lnTo>
                  <a:lnTo>
                    <a:pt x="3380" y="309"/>
                  </a:lnTo>
                  <a:lnTo>
                    <a:pt x="3380" y="364"/>
                  </a:lnTo>
                  <a:lnTo>
                    <a:pt x="3380" y="420"/>
                  </a:lnTo>
                  <a:lnTo>
                    <a:pt x="3380" y="470"/>
                  </a:lnTo>
                  <a:lnTo>
                    <a:pt x="3380" y="510"/>
                  </a:lnTo>
                  <a:lnTo>
                    <a:pt x="3380" y="536"/>
                  </a:lnTo>
                  <a:lnTo>
                    <a:pt x="3380" y="546"/>
                  </a:lnTo>
                  <a:lnTo>
                    <a:pt x="3380" y="546"/>
                  </a:lnTo>
                  <a:lnTo>
                    <a:pt x="3325" y="551"/>
                  </a:lnTo>
                  <a:lnTo>
                    <a:pt x="3254" y="560"/>
                  </a:lnTo>
                  <a:lnTo>
                    <a:pt x="3174" y="568"/>
                  </a:lnTo>
                  <a:lnTo>
                    <a:pt x="3090" y="577"/>
                  </a:lnTo>
                  <a:lnTo>
                    <a:pt x="3000" y="586"/>
                  </a:lnTo>
                  <a:lnTo>
                    <a:pt x="2912" y="594"/>
                  </a:lnTo>
                  <a:lnTo>
                    <a:pt x="2829" y="601"/>
                  </a:lnTo>
                  <a:lnTo>
                    <a:pt x="2751" y="608"/>
                  </a:lnTo>
                  <a:lnTo>
                    <a:pt x="2685" y="613"/>
                  </a:lnTo>
                  <a:lnTo>
                    <a:pt x="2634" y="617"/>
                  </a:lnTo>
                  <a:lnTo>
                    <a:pt x="2634" y="617"/>
                  </a:lnTo>
                  <a:lnTo>
                    <a:pt x="2615" y="618"/>
                  </a:lnTo>
                  <a:lnTo>
                    <a:pt x="2592" y="622"/>
                  </a:lnTo>
                  <a:lnTo>
                    <a:pt x="2568" y="627"/>
                  </a:lnTo>
                  <a:lnTo>
                    <a:pt x="2545" y="632"/>
                  </a:lnTo>
                  <a:lnTo>
                    <a:pt x="2523" y="636"/>
                  </a:lnTo>
                  <a:lnTo>
                    <a:pt x="2502" y="641"/>
                  </a:lnTo>
                  <a:lnTo>
                    <a:pt x="2483" y="646"/>
                  </a:lnTo>
                  <a:lnTo>
                    <a:pt x="2469" y="650"/>
                  </a:lnTo>
                  <a:lnTo>
                    <a:pt x="2459" y="653"/>
                  </a:lnTo>
                  <a:lnTo>
                    <a:pt x="2454" y="653"/>
                  </a:lnTo>
                  <a:lnTo>
                    <a:pt x="2454" y="653"/>
                  </a:lnTo>
                  <a:lnTo>
                    <a:pt x="2419" y="653"/>
                  </a:lnTo>
                  <a:lnTo>
                    <a:pt x="2350" y="655"/>
                  </a:lnTo>
                  <a:lnTo>
                    <a:pt x="2252" y="656"/>
                  </a:lnTo>
                  <a:lnTo>
                    <a:pt x="2136" y="658"/>
                  </a:lnTo>
                  <a:lnTo>
                    <a:pt x="2008" y="660"/>
                  </a:lnTo>
                  <a:lnTo>
                    <a:pt x="1878" y="662"/>
                  </a:lnTo>
                  <a:lnTo>
                    <a:pt x="1754" y="663"/>
                  </a:lnTo>
                  <a:lnTo>
                    <a:pt x="1642" y="663"/>
                  </a:lnTo>
                  <a:lnTo>
                    <a:pt x="1552" y="665"/>
                  </a:lnTo>
                  <a:lnTo>
                    <a:pt x="1491" y="665"/>
                  </a:lnTo>
                  <a:lnTo>
                    <a:pt x="1491" y="665"/>
                  </a:lnTo>
                  <a:lnTo>
                    <a:pt x="1443" y="665"/>
                  </a:lnTo>
                  <a:lnTo>
                    <a:pt x="1389" y="669"/>
                  </a:lnTo>
                  <a:lnTo>
                    <a:pt x="1329" y="670"/>
                  </a:lnTo>
                  <a:lnTo>
                    <a:pt x="1266" y="674"/>
                  </a:lnTo>
                  <a:lnTo>
                    <a:pt x="1204" y="679"/>
                  </a:lnTo>
                  <a:lnTo>
                    <a:pt x="1145" y="684"/>
                  </a:lnTo>
                  <a:lnTo>
                    <a:pt x="1092" y="688"/>
                  </a:lnTo>
                  <a:lnTo>
                    <a:pt x="1044" y="693"/>
                  </a:lnTo>
                  <a:lnTo>
                    <a:pt x="1007" y="698"/>
                  </a:lnTo>
                  <a:lnTo>
                    <a:pt x="983" y="701"/>
                  </a:lnTo>
                  <a:lnTo>
                    <a:pt x="983" y="701"/>
                  </a:lnTo>
                  <a:lnTo>
                    <a:pt x="957" y="707"/>
                  </a:lnTo>
                  <a:lnTo>
                    <a:pt x="923" y="714"/>
                  </a:lnTo>
                  <a:lnTo>
                    <a:pt x="879" y="722"/>
                  </a:lnTo>
                  <a:lnTo>
                    <a:pt x="829" y="734"/>
                  </a:lnTo>
                  <a:lnTo>
                    <a:pt x="777" y="748"/>
                  </a:lnTo>
                  <a:lnTo>
                    <a:pt x="726" y="762"/>
                  </a:lnTo>
                  <a:lnTo>
                    <a:pt x="675" y="777"/>
                  </a:lnTo>
                  <a:lnTo>
                    <a:pt x="630" y="795"/>
                  </a:lnTo>
                  <a:lnTo>
                    <a:pt x="594" y="814"/>
                  </a:lnTo>
                  <a:lnTo>
                    <a:pt x="570" y="833"/>
                  </a:lnTo>
                  <a:lnTo>
                    <a:pt x="570" y="833"/>
                  </a:lnTo>
                  <a:lnTo>
                    <a:pt x="556" y="845"/>
                  </a:lnTo>
                  <a:lnTo>
                    <a:pt x="541" y="859"/>
                  </a:lnTo>
                  <a:lnTo>
                    <a:pt x="523" y="872"/>
                  </a:lnTo>
                  <a:lnTo>
                    <a:pt x="504" y="886"/>
                  </a:lnTo>
                  <a:lnTo>
                    <a:pt x="485" y="904"/>
                  </a:lnTo>
                  <a:lnTo>
                    <a:pt x="466" y="921"/>
                  </a:lnTo>
                  <a:lnTo>
                    <a:pt x="446" y="940"/>
                  </a:lnTo>
                  <a:lnTo>
                    <a:pt x="427" y="962"/>
                  </a:lnTo>
                  <a:lnTo>
                    <a:pt x="408" y="985"/>
                  </a:lnTo>
                  <a:lnTo>
                    <a:pt x="390" y="1012"/>
                  </a:lnTo>
                  <a:lnTo>
                    <a:pt x="390" y="1012"/>
                  </a:lnTo>
                  <a:lnTo>
                    <a:pt x="373" y="1042"/>
                  </a:lnTo>
                  <a:lnTo>
                    <a:pt x="357" y="1075"/>
                  </a:lnTo>
                  <a:lnTo>
                    <a:pt x="344" y="1109"/>
                  </a:lnTo>
                  <a:lnTo>
                    <a:pt x="330" y="1144"/>
                  </a:lnTo>
                  <a:lnTo>
                    <a:pt x="318" y="1182"/>
                  </a:lnTo>
                  <a:lnTo>
                    <a:pt x="306" y="1218"/>
                  </a:lnTo>
                  <a:lnTo>
                    <a:pt x="293" y="1256"/>
                  </a:lnTo>
                  <a:lnTo>
                    <a:pt x="281" y="1292"/>
                  </a:lnTo>
                  <a:lnTo>
                    <a:pt x="269" y="1329"/>
                  </a:lnTo>
                  <a:lnTo>
                    <a:pt x="259" y="1363"/>
                  </a:lnTo>
                  <a:lnTo>
                    <a:pt x="259" y="1363"/>
                  </a:lnTo>
                  <a:lnTo>
                    <a:pt x="235" y="1398"/>
                  </a:lnTo>
                  <a:lnTo>
                    <a:pt x="207" y="1393"/>
                  </a:lnTo>
                  <a:lnTo>
                    <a:pt x="178" y="1353"/>
                  </a:lnTo>
                  <a:lnTo>
                    <a:pt x="145" y="1285"/>
                  </a:lnTo>
                  <a:lnTo>
                    <a:pt x="112" y="1194"/>
                  </a:lnTo>
                  <a:lnTo>
                    <a:pt x="81" y="1085"/>
                  </a:lnTo>
                  <a:lnTo>
                    <a:pt x="53" y="962"/>
                  </a:lnTo>
                  <a:lnTo>
                    <a:pt x="29" y="833"/>
                  </a:lnTo>
                  <a:lnTo>
                    <a:pt x="12" y="700"/>
                  </a:lnTo>
                  <a:lnTo>
                    <a:pt x="1" y="570"/>
                  </a:lnTo>
                  <a:lnTo>
                    <a:pt x="1" y="570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2" name="Freeform 36">
              <a:extLst>
                <a:ext uri="{FF2B5EF4-FFF2-40B4-BE49-F238E27FC236}">
                  <a16:creationId xmlns:a16="http://schemas.microsoft.com/office/drawing/2014/main" id="{91AFACDF-E1EF-B51B-2C3C-67988547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029"/>
              <a:ext cx="482" cy="443"/>
            </a:xfrm>
            <a:custGeom>
              <a:avLst/>
              <a:gdLst>
                <a:gd name="T0" fmla="*/ 307 w 962"/>
                <a:gd name="T1" fmla="*/ 101 h 887"/>
                <a:gd name="T2" fmla="*/ 240 w 962"/>
                <a:gd name="T3" fmla="*/ 99 h 887"/>
                <a:gd name="T4" fmla="*/ 157 w 962"/>
                <a:gd name="T5" fmla="*/ 101 h 887"/>
                <a:gd name="T6" fmla="*/ 95 w 962"/>
                <a:gd name="T7" fmla="*/ 111 h 887"/>
                <a:gd name="T8" fmla="*/ 84 w 962"/>
                <a:gd name="T9" fmla="*/ 139 h 887"/>
                <a:gd name="T10" fmla="*/ 110 w 962"/>
                <a:gd name="T11" fmla="*/ 161 h 887"/>
                <a:gd name="T12" fmla="*/ 127 w 962"/>
                <a:gd name="T13" fmla="*/ 192 h 887"/>
                <a:gd name="T14" fmla="*/ 112 w 962"/>
                <a:gd name="T15" fmla="*/ 230 h 887"/>
                <a:gd name="T16" fmla="*/ 79 w 962"/>
                <a:gd name="T17" fmla="*/ 272 h 887"/>
                <a:gd name="T18" fmla="*/ 43 w 962"/>
                <a:gd name="T19" fmla="*/ 315 h 887"/>
                <a:gd name="T20" fmla="*/ 19 w 962"/>
                <a:gd name="T21" fmla="*/ 358 h 887"/>
                <a:gd name="T22" fmla="*/ 12 w 962"/>
                <a:gd name="T23" fmla="*/ 377 h 887"/>
                <a:gd name="T24" fmla="*/ 3 w 962"/>
                <a:gd name="T25" fmla="*/ 419 h 887"/>
                <a:gd name="T26" fmla="*/ 0 w 962"/>
                <a:gd name="T27" fmla="*/ 458 h 887"/>
                <a:gd name="T28" fmla="*/ 0 w 962"/>
                <a:gd name="T29" fmla="*/ 498 h 887"/>
                <a:gd name="T30" fmla="*/ 1 w 962"/>
                <a:gd name="T31" fmla="*/ 534 h 887"/>
                <a:gd name="T32" fmla="*/ 1 w 962"/>
                <a:gd name="T33" fmla="*/ 553 h 887"/>
                <a:gd name="T34" fmla="*/ 10 w 962"/>
                <a:gd name="T35" fmla="*/ 617 h 887"/>
                <a:gd name="T36" fmla="*/ 24 w 962"/>
                <a:gd name="T37" fmla="*/ 669 h 887"/>
                <a:gd name="T38" fmla="*/ 53 w 962"/>
                <a:gd name="T39" fmla="*/ 705 h 887"/>
                <a:gd name="T40" fmla="*/ 100 w 962"/>
                <a:gd name="T41" fmla="*/ 719 h 887"/>
                <a:gd name="T42" fmla="*/ 169 w 962"/>
                <a:gd name="T43" fmla="*/ 709 h 887"/>
                <a:gd name="T44" fmla="*/ 198 w 962"/>
                <a:gd name="T45" fmla="*/ 711 h 887"/>
                <a:gd name="T46" fmla="*/ 271 w 962"/>
                <a:gd name="T47" fmla="*/ 747 h 887"/>
                <a:gd name="T48" fmla="*/ 359 w 962"/>
                <a:gd name="T49" fmla="*/ 806 h 887"/>
                <a:gd name="T50" fmla="*/ 456 w 962"/>
                <a:gd name="T51" fmla="*/ 863 h 887"/>
                <a:gd name="T52" fmla="*/ 553 w 962"/>
                <a:gd name="T53" fmla="*/ 887 h 887"/>
                <a:gd name="T54" fmla="*/ 601 w 962"/>
                <a:gd name="T55" fmla="*/ 876 h 887"/>
                <a:gd name="T56" fmla="*/ 646 w 962"/>
                <a:gd name="T57" fmla="*/ 852 h 887"/>
                <a:gd name="T58" fmla="*/ 694 w 962"/>
                <a:gd name="T59" fmla="*/ 814 h 887"/>
                <a:gd name="T60" fmla="*/ 737 w 962"/>
                <a:gd name="T61" fmla="*/ 766 h 887"/>
                <a:gd name="T62" fmla="*/ 772 w 962"/>
                <a:gd name="T63" fmla="*/ 712 h 887"/>
                <a:gd name="T64" fmla="*/ 789 w 962"/>
                <a:gd name="T65" fmla="*/ 657 h 887"/>
                <a:gd name="T66" fmla="*/ 791 w 962"/>
                <a:gd name="T67" fmla="*/ 629 h 887"/>
                <a:gd name="T68" fmla="*/ 781 w 962"/>
                <a:gd name="T69" fmla="*/ 579 h 887"/>
                <a:gd name="T70" fmla="*/ 760 w 962"/>
                <a:gd name="T71" fmla="*/ 536 h 887"/>
                <a:gd name="T72" fmla="*/ 737 w 962"/>
                <a:gd name="T73" fmla="*/ 505 h 887"/>
                <a:gd name="T74" fmla="*/ 722 w 962"/>
                <a:gd name="T75" fmla="*/ 486 h 887"/>
                <a:gd name="T76" fmla="*/ 720 w 962"/>
                <a:gd name="T77" fmla="*/ 484 h 887"/>
                <a:gd name="T78" fmla="*/ 717 w 962"/>
                <a:gd name="T79" fmla="*/ 477 h 887"/>
                <a:gd name="T80" fmla="*/ 710 w 962"/>
                <a:gd name="T81" fmla="*/ 462 h 887"/>
                <a:gd name="T82" fmla="*/ 706 w 962"/>
                <a:gd name="T83" fmla="*/ 439 h 887"/>
                <a:gd name="T84" fmla="*/ 715 w 962"/>
                <a:gd name="T85" fmla="*/ 410 h 887"/>
                <a:gd name="T86" fmla="*/ 744 w 962"/>
                <a:gd name="T87" fmla="*/ 381 h 887"/>
                <a:gd name="T88" fmla="*/ 763 w 962"/>
                <a:gd name="T89" fmla="*/ 367 h 887"/>
                <a:gd name="T90" fmla="*/ 815 w 962"/>
                <a:gd name="T91" fmla="*/ 341 h 887"/>
                <a:gd name="T92" fmla="*/ 871 w 962"/>
                <a:gd name="T93" fmla="*/ 317 h 887"/>
                <a:gd name="T94" fmla="*/ 921 w 962"/>
                <a:gd name="T95" fmla="*/ 292 h 887"/>
                <a:gd name="T96" fmla="*/ 953 w 962"/>
                <a:gd name="T97" fmla="*/ 268 h 887"/>
                <a:gd name="T98" fmla="*/ 959 w 962"/>
                <a:gd name="T99" fmla="*/ 254 h 887"/>
                <a:gd name="T100" fmla="*/ 952 w 962"/>
                <a:gd name="T101" fmla="*/ 168 h 887"/>
                <a:gd name="T102" fmla="*/ 903 w 962"/>
                <a:gd name="T103" fmla="*/ 128 h 887"/>
                <a:gd name="T104" fmla="*/ 845 w 962"/>
                <a:gd name="T105" fmla="*/ 118 h 887"/>
                <a:gd name="T106" fmla="*/ 805 w 962"/>
                <a:gd name="T107" fmla="*/ 114 h 887"/>
                <a:gd name="T108" fmla="*/ 815 w 962"/>
                <a:gd name="T109" fmla="*/ 99 h 887"/>
                <a:gd name="T110" fmla="*/ 890 w 962"/>
                <a:gd name="T111" fmla="*/ 47 h 887"/>
                <a:gd name="T112" fmla="*/ 888 w 962"/>
                <a:gd name="T113" fmla="*/ 0 h 887"/>
                <a:gd name="T114" fmla="*/ 751 w 962"/>
                <a:gd name="T115" fmla="*/ 12 h 887"/>
                <a:gd name="T116" fmla="*/ 558 w 962"/>
                <a:gd name="T117" fmla="*/ 50 h 887"/>
                <a:gd name="T118" fmla="*/ 381 w 962"/>
                <a:gd name="T119" fmla="*/ 90 h 887"/>
                <a:gd name="T120" fmla="*/ 324 w 962"/>
                <a:gd name="T121" fmla="*/ 99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2" h="887">
                  <a:moveTo>
                    <a:pt x="324" y="99"/>
                  </a:moveTo>
                  <a:lnTo>
                    <a:pt x="307" y="101"/>
                  </a:lnTo>
                  <a:lnTo>
                    <a:pt x="276" y="99"/>
                  </a:lnTo>
                  <a:lnTo>
                    <a:pt x="240" y="99"/>
                  </a:lnTo>
                  <a:lnTo>
                    <a:pt x="198" y="99"/>
                  </a:lnTo>
                  <a:lnTo>
                    <a:pt x="157" y="101"/>
                  </a:lnTo>
                  <a:lnTo>
                    <a:pt x="122" y="104"/>
                  </a:lnTo>
                  <a:lnTo>
                    <a:pt x="95" y="111"/>
                  </a:lnTo>
                  <a:lnTo>
                    <a:pt x="81" y="123"/>
                  </a:lnTo>
                  <a:lnTo>
                    <a:pt x="84" y="139"/>
                  </a:lnTo>
                  <a:lnTo>
                    <a:pt x="110" y="161"/>
                  </a:lnTo>
                  <a:lnTo>
                    <a:pt x="110" y="161"/>
                  </a:lnTo>
                  <a:lnTo>
                    <a:pt x="124" y="177"/>
                  </a:lnTo>
                  <a:lnTo>
                    <a:pt x="127" y="192"/>
                  </a:lnTo>
                  <a:lnTo>
                    <a:pt x="124" y="211"/>
                  </a:lnTo>
                  <a:lnTo>
                    <a:pt x="112" y="230"/>
                  </a:lnTo>
                  <a:lnTo>
                    <a:pt x="96" y="251"/>
                  </a:lnTo>
                  <a:lnTo>
                    <a:pt x="79" y="272"/>
                  </a:lnTo>
                  <a:lnTo>
                    <a:pt x="60" y="294"/>
                  </a:lnTo>
                  <a:lnTo>
                    <a:pt x="43" y="315"/>
                  </a:lnTo>
                  <a:lnTo>
                    <a:pt x="27" y="336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2" y="377"/>
                  </a:lnTo>
                  <a:lnTo>
                    <a:pt x="6" y="398"/>
                  </a:lnTo>
                  <a:lnTo>
                    <a:pt x="3" y="419"/>
                  </a:lnTo>
                  <a:lnTo>
                    <a:pt x="1" y="439"/>
                  </a:lnTo>
                  <a:lnTo>
                    <a:pt x="0" y="458"/>
                  </a:lnTo>
                  <a:lnTo>
                    <a:pt x="0" y="479"/>
                  </a:lnTo>
                  <a:lnTo>
                    <a:pt x="0" y="498"/>
                  </a:lnTo>
                  <a:lnTo>
                    <a:pt x="0" y="517"/>
                  </a:lnTo>
                  <a:lnTo>
                    <a:pt x="1" y="534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5" y="586"/>
                  </a:lnTo>
                  <a:lnTo>
                    <a:pt x="10" y="617"/>
                  </a:lnTo>
                  <a:lnTo>
                    <a:pt x="15" y="645"/>
                  </a:lnTo>
                  <a:lnTo>
                    <a:pt x="24" y="669"/>
                  </a:lnTo>
                  <a:lnTo>
                    <a:pt x="36" y="690"/>
                  </a:lnTo>
                  <a:lnTo>
                    <a:pt x="53" y="705"/>
                  </a:lnTo>
                  <a:lnTo>
                    <a:pt x="74" y="716"/>
                  </a:lnTo>
                  <a:lnTo>
                    <a:pt x="100" y="719"/>
                  </a:lnTo>
                  <a:lnTo>
                    <a:pt x="131" y="717"/>
                  </a:lnTo>
                  <a:lnTo>
                    <a:pt x="169" y="709"/>
                  </a:lnTo>
                  <a:lnTo>
                    <a:pt x="169" y="709"/>
                  </a:lnTo>
                  <a:lnTo>
                    <a:pt x="198" y="711"/>
                  </a:lnTo>
                  <a:lnTo>
                    <a:pt x="231" y="724"/>
                  </a:lnTo>
                  <a:lnTo>
                    <a:pt x="271" y="747"/>
                  </a:lnTo>
                  <a:lnTo>
                    <a:pt x="314" y="774"/>
                  </a:lnTo>
                  <a:lnTo>
                    <a:pt x="359" y="806"/>
                  </a:lnTo>
                  <a:lnTo>
                    <a:pt x="407" y="837"/>
                  </a:lnTo>
                  <a:lnTo>
                    <a:pt x="456" y="863"/>
                  </a:lnTo>
                  <a:lnTo>
                    <a:pt x="504" y="880"/>
                  </a:lnTo>
                  <a:lnTo>
                    <a:pt x="553" y="887"/>
                  </a:lnTo>
                  <a:lnTo>
                    <a:pt x="601" y="876"/>
                  </a:lnTo>
                  <a:lnTo>
                    <a:pt x="601" y="876"/>
                  </a:lnTo>
                  <a:lnTo>
                    <a:pt x="622" y="868"/>
                  </a:lnTo>
                  <a:lnTo>
                    <a:pt x="646" y="852"/>
                  </a:lnTo>
                  <a:lnTo>
                    <a:pt x="670" y="835"/>
                  </a:lnTo>
                  <a:lnTo>
                    <a:pt x="694" y="814"/>
                  </a:lnTo>
                  <a:lnTo>
                    <a:pt x="717" y="792"/>
                  </a:lnTo>
                  <a:lnTo>
                    <a:pt x="737" y="766"/>
                  </a:lnTo>
                  <a:lnTo>
                    <a:pt x="756" y="740"/>
                  </a:lnTo>
                  <a:lnTo>
                    <a:pt x="772" y="712"/>
                  </a:lnTo>
                  <a:lnTo>
                    <a:pt x="782" y="685"/>
                  </a:lnTo>
                  <a:lnTo>
                    <a:pt x="789" y="657"/>
                  </a:lnTo>
                  <a:lnTo>
                    <a:pt x="789" y="657"/>
                  </a:lnTo>
                  <a:lnTo>
                    <a:pt x="791" y="629"/>
                  </a:lnTo>
                  <a:lnTo>
                    <a:pt x="788" y="603"/>
                  </a:lnTo>
                  <a:lnTo>
                    <a:pt x="781" y="579"/>
                  </a:lnTo>
                  <a:lnTo>
                    <a:pt x="770" y="557"/>
                  </a:lnTo>
                  <a:lnTo>
                    <a:pt x="760" y="536"/>
                  </a:lnTo>
                  <a:lnTo>
                    <a:pt x="748" y="519"/>
                  </a:lnTo>
                  <a:lnTo>
                    <a:pt x="737" y="505"/>
                  </a:lnTo>
                  <a:lnTo>
                    <a:pt x="729" y="493"/>
                  </a:lnTo>
                  <a:lnTo>
                    <a:pt x="722" y="486"/>
                  </a:lnTo>
                  <a:lnTo>
                    <a:pt x="720" y="484"/>
                  </a:lnTo>
                  <a:lnTo>
                    <a:pt x="720" y="484"/>
                  </a:lnTo>
                  <a:lnTo>
                    <a:pt x="718" y="482"/>
                  </a:lnTo>
                  <a:lnTo>
                    <a:pt x="717" y="477"/>
                  </a:lnTo>
                  <a:lnTo>
                    <a:pt x="713" y="470"/>
                  </a:lnTo>
                  <a:lnTo>
                    <a:pt x="710" y="462"/>
                  </a:lnTo>
                  <a:lnTo>
                    <a:pt x="706" y="451"/>
                  </a:lnTo>
                  <a:lnTo>
                    <a:pt x="706" y="439"/>
                  </a:lnTo>
                  <a:lnTo>
                    <a:pt x="708" y="425"/>
                  </a:lnTo>
                  <a:lnTo>
                    <a:pt x="715" y="410"/>
                  </a:lnTo>
                  <a:lnTo>
                    <a:pt x="727" y="396"/>
                  </a:lnTo>
                  <a:lnTo>
                    <a:pt x="744" y="381"/>
                  </a:lnTo>
                  <a:lnTo>
                    <a:pt x="744" y="381"/>
                  </a:lnTo>
                  <a:lnTo>
                    <a:pt x="763" y="367"/>
                  </a:lnTo>
                  <a:lnTo>
                    <a:pt x="789" y="355"/>
                  </a:lnTo>
                  <a:lnTo>
                    <a:pt x="815" y="341"/>
                  </a:lnTo>
                  <a:lnTo>
                    <a:pt x="843" y="329"/>
                  </a:lnTo>
                  <a:lnTo>
                    <a:pt x="871" y="317"/>
                  </a:lnTo>
                  <a:lnTo>
                    <a:pt x="896" y="304"/>
                  </a:lnTo>
                  <a:lnTo>
                    <a:pt x="921" y="292"/>
                  </a:lnTo>
                  <a:lnTo>
                    <a:pt x="940" y="280"/>
                  </a:lnTo>
                  <a:lnTo>
                    <a:pt x="953" y="268"/>
                  </a:lnTo>
                  <a:lnTo>
                    <a:pt x="959" y="254"/>
                  </a:lnTo>
                  <a:lnTo>
                    <a:pt x="959" y="254"/>
                  </a:lnTo>
                  <a:lnTo>
                    <a:pt x="962" y="204"/>
                  </a:lnTo>
                  <a:lnTo>
                    <a:pt x="952" y="168"/>
                  </a:lnTo>
                  <a:lnTo>
                    <a:pt x="931" y="144"/>
                  </a:lnTo>
                  <a:lnTo>
                    <a:pt x="903" y="128"/>
                  </a:lnTo>
                  <a:lnTo>
                    <a:pt x="874" y="121"/>
                  </a:lnTo>
                  <a:lnTo>
                    <a:pt x="845" y="118"/>
                  </a:lnTo>
                  <a:lnTo>
                    <a:pt x="820" y="116"/>
                  </a:lnTo>
                  <a:lnTo>
                    <a:pt x="805" y="114"/>
                  </a:lnTo>
                  <a:lnTo>
                    <a:pt x="803" y="109"/>
                  </a:lnTo>
                  <a:lnTo>
                    <a:pt x="815" y="99"/>
                  </a:lnTo>
                  <a:lnTo>
                    <a:pt x="815" y="99"/>
                  </a:lnTo>
                  <a:lnTo>
                    <a:pt x="890" y="47"/>
                  </a:lnTo>
                  <a:lnTo>
                    <a:pt x="910" y="14"/>
                  </a:lnTo>
                  <a:lnTo>
                    <a:pt x="888" y="0"/>
                  </a:lnTo>
                  <a:lnTo>
                    <a:pt x="833" y="2"/>
                  </a:lnTo>
                  <a:lnTo>
                    <a:pt x="751" y="12"/>
                  </a:lnTo>
                  <a:lnTo>
                    <a:pt x="656" y="30"/>
                  </a:lnTo>
                  <a:lnTo>
                    <a:pt x="558" y="50"/>
                  </a:lnTo>
                  <a:lnTo>
                    <a:pt x="463" y="73"/>
                  </a:lnTo>
                  <a:lnTo>
                    <a:pt x="381" y="90"/>
                  </a:lnTo>
                  <a:lnTo>
                    <a:pt x="324" y="99"/>
                  </a:lnTo>
                  <a:lnTo>
                    <a:pt x="324" y="99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3" name="Freeform 37">
              <a:extLst>
                <a:ext uri="{FF2B5EF4-FFF2-40B4-BE49-F238E27FC236}">
                  <a16:creationId xmlns:a16="http://schemas.microsoft.com/office/drawing/2014/main" id="{41BCBBD4-69D8-A5BD-8232-4CE6E87E4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029"/>
              <a:ext cx="482" cy="443"/>
            </a:xfrm>
            <a:custGeom>
              <a:avLst/>
              <a:gdLst>
                <a:gd name="T0" fmla="*/ 307 w 962"/>
                <a:gd name="T1" fmla="*/ 101 h 887"/>
                <a:gd name="T2" fmla="*/ 240 w 962"/>
                <a:gd name="T3" fmla="*/ 99 h 887"/>
                <a:gd name="T4" fmla="*/ 157 w 962"/>
                <a:gd name="T5" fmla="*/ 101 h 887"/>
                <a:gd name="T6" fmla="*/ 95 w 962"/>
                <a:gd name="T7" fmla="*/ 111 h 887"/>
                <a:gd name="T8" fmla="*/ 84 w 962"/>
                <a:gd name="T9" fmla="*/ 139 h 887"/>
                <a:gd name="T10" fmla="*/ 110 w 962"/>
                <a:gd name="T11" fmla="*/ 161 h 887"/>
                <a:gd name="T12" fmla="*/ 127 w 962"/>
                <a:gd name="T13" fmla="*/ 192 h 887"/>
                <a:gd name="T14" fmla="*/ 112 w 962"/>
                <a:gd name="T15" fmla="*/ 230 h 887"/>
                <a:gd name="T16" fmla="*/ 79 w 962"/>
                <a:gd name="T17" fmla="*/ 272 h 887"/>
                <a:gd name="T18" fmla="*/ 43 w 962"/>
                <a:gd name="T19" fmla="*/ 315 h 887"/>
                <a:gd name="T20" fmla="*/ 19 w 962"/>
                <a:gd name="T21" fmla="*/ 358 h 887"/>
                <a:gd name="T22" fmla="*/ 12 w 962"/>
                <a:gd name="T23" fmla="*/ 377 h 887"/>
                <a:gd name="T24" fmla="*/ 3 w 962"/>
                <a:gd name="T25" fmla="*/ 419 h 887"/>
                <a:gd name="T26" fmla="*/ 0 w 962"/>
                <a:gd name="T27" fmla="*/ 458 h 887"/>
                <a:gd name="T28" fmla="*/ 0 w 962"/>
                <a:gd name="T29" fmla="*/ 498 h 887"/>
                <a:gd name="T30" fmla="*/ 1 w 962"/>
                <a:gd name="T31" fmla="*/ 534 h 887"/>
                <a:gd name="T32" fmla="*/ 1 w 962"/>
                <a:gd name="T33" fmla="*/ 553 h 887"/>
                <a:gd name="T34" fmla="*/ 10 w 962"/>
                <a:gd name="T35" fmla="*/ 617 h 887"/>
                <a:gd name="T36" fmla="*/ 24 w 962"/>
                <a:gd name="T37" fmla="*/ 669 h 887"/>
                <a:gd name="T38" fmla="*/ 53 w 962"/>
                <a:gd name="T39" fmla="*/ 705 h 887"/>
                <a:gd name="T40" fmla="*/ 100 w 962"/>
                <a:gd name="T41" fmla="*/ 719 h 887"/>
                <a:gd name="T42" fmla="*/ 169 w 962"/>
                <a:gd name="T43" fmla="*/ 709 h 887"/>
                <a:gd name="T44" fmla="*/ 198 w 962"/>
                <a:gd name="T45" fmla="*/ 711 h 887"/>
                <a:gd name="T46" fmla="*/ 271 w 962"/>
                <a:gd name="T47" fmla="*/ 747 h 887"/>
                <a:gd name="T48" fmla="*/ 359 w 962"/>
                <a:gd name="T49" fmla="*/ 806 h 887"/>
                <a:gd name="T50" fmla="*/ 456 w 962"/>
                <a:gd name="T51" fmla="*/ 863 h 887"/>
                <a:gd name="T52" fmla="*/ 553 w 962"/>
                <a:gd name="T53" fmla="*/ 887 h 887"/>
                <a:gd name="T54" fmla="*/ 601 w 962"/>
                <a:gd name="T55" fmla="*/ 876 h 887"/>
                <a:gd name="T56" fmla="*/ 646 w 962"/>
                <a:gd name="T57" fmla="*/ 852 h 887"/>
                <a:gd name="T58" fmla="*/ 694 w 962"/>
                <a:gd name="T59" fmla="*/ 814 h 887"/>
                <a:gd name="T60" fmla="*/ 737 w 962"/>
                <a:gd name="T61" fmla="*/ 766 h 887"/>
                <a:gd name="T62" fmla="*/ 772 w 962"/>
                <a:gd name="T63" fmla="*/ 712 h 887"/>
                <a:gd name="T64" fmla="*/ 789 w 962"/>
                <a:gd name="T65" fmla="*/ 657 h 887"/>
                <a:gd name="T66" fmla="*/ 791 w 962"/>
                <a:gd name="T67" fmla="*/ 629 h 887"/>
                <a:gd name="T68" fmla="*/ 781 w 962"/>
                <a:gd name="T69" fmla="*/ 579 h 887"/>
                <a:gd name="T70" fmla="*/ 760 w 962"/>
                <a:gd name="T71" fmla="*/ 536 h 887"/>
                <a:gd name="T72" fmla="*/ 737 w 962"/>
                <a:gd name="T73" fmla="*/ 505 h 887"/>
                <a:gd name="T74" fmla="*/ 722 w 962"/>
                <a:gd name="T75" fmla="*/ 486 h 887"/>
                <a:gd name="T76" fmla="*/ 720 w 962"/>
                <a:gd name="T77" fmla="*/ 484 h 887"/>
                <a:gd name="T78" fmla="*/ 717 w 962"/>
                <a:gd name="T79" fmla="*/ 477 h 887"/>
                <a:gd name="T80" fmla="*/ 710 w 962"/>
                <a:gd name="T81" fmla="*/ 462 h 887"/>
                <a:gd name="T82" fmla="*/ 706 w 962"/>
                <a:gd name="T83" fmla="*/ 439 h 887"/>
                <a:gd name="T84" fmla="*/ 715 w 962"/>
                <a:gd name="T85" fmla="*/ 410 h 887"/>
                <a:gd name="T86" fmla="*/ 744 w 962"/>
                <a:gd name="T87" fmla="*/ 381 h 887"/>
                <a:gd name="T88" fmla="*/ 763 w 962"/>
                <a:gd name="T89" fmla="*/ 367 h 887"/>
                <a:gd name="T90" fmla="*/ 815 w 962"/>
                <a:gd name="T91" fmla="*/ 341 h 887"/>
                <a:gd name="T92" fmla="*/ 871 w 962"/>
                <a:gd name="T93" fmla="*/ 317 h 887"/>
                <a:gd name="T94" fmla="*/ 921 w 962"/>
                <a:gd name="T95" fmla="*/ 292 h 887"/>
                <a:gd name="T96" fmla="*/ 953 w 962"/>
                <a:gd name="T97" fmla="*/ 268 h 887"/>
                <a:gd name="T98" fmla="*/ 959 w 962"/>
                <a:gd name="T99" fmla="*/ 254 h 887"/>
                <a:gd name="T100" fmla="*/ 952 w 962"/>
                <a:gd name="T101" fmla="*/ 168 h 887"/>
                <a:gd name="T102" fmla="*/ 903 w 962"/>
                <a:gd name="T103" fmla="*/ 128 h 887"/>
                <a:gd name="T104" fmla="*/ 845 w 962"/>
                <a:gd name="T105" fmla="*/ 118 h 887"/>
                <a:gd name="T106" fmla="*/ 805 w 962"/>
                <a:gd name="T107" fmla="*/ 114 h 887"/>
                <a:gd name="T108" fmla="*/ 815 w 962"/>
                <a:gd name="T109" fmla="*/ 99 h 887"/>
                <a:gd name="T110" fmla="*/ 890 w 962"/>
                <a:gd name="T111" fmla="*/ 47 h 887"/>
                <a:gd name="T112" fmla="*/ 888 w 962"/>
                <a:gd name="T113" fmla="*/ 0 h 887"/>
                <a:gd name="T114" fmla="*/ 751 w 962"/>
                <a:gd name="T115" fmla="*/ 12 h 887"/>
                <a:gd name="T116" fmla="*/ 558 w 962"/>
                <a:gd name="T117" fmla="*/ 50 h 887"/>
                <a:gd name="T118" fmla="*/ 381 w 962"/>
                <a:gd name="T119" fmla="*/ 90 h 887"/>
                <a:gd name="T120" fmla="*/ 324 w 962"/>
                <a:gd name="T121" fmla="*/ 99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2" h="887">
                  <a:moveTo>
                    <a:pt x="324" y="99"/>
                  </a:moveTo>
                  <a:lnTo>
                    <a:pt x="307" y="101"/>
                  </a:lnTo>
                  <a:lnTo>
                    <a:pt x="276" y="99"/>
                  </a:lnTo>
                  <a:lnTo>
                    <a:pt x="240" y="99"/>
                  </a:lnTo>
                  <a:lnTo>
                    <a:pt x="198" y="99"/>
                  </a:lnTo>
                  <a:lnTo>
                    <a:pt x="157" y="101"/>
                  </a:lnTo>
                  <a:lnTo>
                    <a:pt x="122" y="104"/>
                  </a:lnTo>
                  <a:lnTo>
                    <a:pt x="95" y="111"/>
                  </a:lnTo>
                  <a:lnTo>
                    <a:pt x="81" y="123"/>
                  </a:lnTo>
                  <a:lnTo>
                    <a:pt x="84" y="139"/>
                  </a:lnTo>
                  <a:lnTo>
                    <a:pt x="110" y="161"/>
                  </a:lnTo>
                  <a:lnTo>
                    <a:pt x="110" y="161"/>
                  </a:lnTo>
                  <a:lnTo>
                    <a:pt x="124" y="177"/>
                  </a:lnTo>
                  <a:lnTo>
                    <a:pt x="127" y="192"/>
                  </a:lnTo>
                  <a:lnTo>
                    <a:pt x="124" y="211"/>
                  </a:lnTo>
                  <a:lnTo>
                    <a:pt x="112" y="230"/>
                  </a:lnTo>
                  <a:lnTo>
                    <a:pt x="96" y="251"/>
                  </a:lnTo>
                  <a:lnTo>
                    <a:pt x="79" y="272"/>
                  </a:lnTo>
                  <a:lnTo>
                    <a:pt x="60" y="294"/>
                  </a:lnTo>
                  <a:lnTo>
                    <a:pt x="43" y="315"/>
                  </a:lnTo>
                  <a:lnTo>
                    <a:pt x="27" y="336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2" y="377"/>
                  </a:lnTo>
                  <a:lnTo>
                    <a:pt x="6" y="398"/>
                  </a:lnTo>
                  <a:lnTo>
                    <a:pt x="3" y="419"/>
                  </a:lnTo>
                  <a:lnTo>
                    <a:pt x="1" y="439"/>
                  </a:lnTo>
                  <a:lnTo>
                    <a:pt x="0" y="458"/>
                  </a:lnTo>
                  <a:lnTo>
                    <a:pt x="0" y="479"/>
                  </a:lnTo>
                  <a:lnTo>
                    <a:pt x="0" y="498"/>
                  </a:lnTo>
                  <a:lnTo>
                    <a:pt x="0" y="517"/>
                  </a:lnTo>
                  <a:lnTo>
                    <a:pt x="1" y="534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5" y="586"/>
                  </a:lnTo>
                  <a:lnTo>
                    <a:pt x="10" y="617"/>
                  </a:lnTo>
                  <a:lnTo>
                    <a:pt x="15" y="645"/>
                  </a:lnTo>
                  <a:lnTo>
                    <a:pt x="24" y="669"/>
                  </a:lnTo>
                  <a:lnTo>
                    <a:pt x="36" y="690"/>
                  </a:lnTo>
                  <a:lnTo>
                    <a:pt x="53" y="705"/>
                  </a:lnTo>
                  <a:lnTo>
                    <a:pt x="74" y="716"/>
                  </a:lnTo>
                  <a:lnTo>
                    <a:pt x="100" y="719"/>
                  </a:lnTo>
                  <a:lnTo>
                    <a:pt x="131" y="717"/>
                  </a:lnTo>
                  <a:lnTo>
                    <a:pt x="169" y="709"/>
                  </a:lnTo>
                  <a:lnTo>
                    <a:pt x="169" y="709"/>
                  </a:lnTo>
                  <a:lnTo>
                    <a:pt x="198" y="711"/>
                  </a:lnTo>
                  <a:lnTo>
                    <a:pt x="231" y="724"/>
                  </a:lnTo>
                  <a:lnTo>
                    <a:pt x="271" y="747"/>
                  </a:lnTo>
                  <a:lnTo>
                    <a:pt x="314" y="774"/>
                  </a:lnTo>
                  <a:lnTo>
                    <a:pt x="359" y="806"/>
                  </a:lnTo>
                  <a:lnTo>
                    <a:pt x="407" y="837"/>
                  </a:lnTo>
                  <a:lnTo>
                    <a:pt x="456" y="863"/>
                  </a:lnTo>
                  <a:lnTo>
                    <a:pt x="504" y="880"/>
                  </a:lnTo>
                  <a:lnTo>
                    <a:pt x="553" y="887"/>
                  </a:lnTo>
                  <a:lnTo>
                    <a:pt x="601" y="876"/>
                  </a:lnTo>
                  <a:lnTo>
                    <a:pt x="601" y="876"/>
                  </a:lnTo>
                  <a:lnTo>
                    <a:pt x="622" y="868"/>
                  </a:lnTo>
                  <a:lnTo>
                    <a:pt x="646" y="852"/>
                  </a:lnTo>
                  <a:lnTo>
                    <a:pt x="670" y="835"/>
                  </a:lnTo>
                  <a:lnTo>
                    <a:pt x="694" y="814"/>
                  </a:lnTo>
                  <a:lnTo>
                    <a:pt x="717" y="792"/>
                  </a:lnTo>
                  <a:lnTo>
                    <a:pt x="737" y="766"/>
                  </a:lnTo>
                  <a:lnTo>
                    <a:pt x="756" y="740"/>
                  </a:lnTo>
                  <a:lnTo>
                    <a:pt x="772" y="712"/>
                  </a:lnTo>
                  <a:lnTo>
                    <a:pt x="782" y="685"/>
                  </a:lnTo>
                  <a:lnTo>
                    <a:pt x="789" y="657"/>
                  </a:lnTo>
                  <a:lnTo>
                    <a:pt x="789" y="657"/>
                  </a:lnTo>
                  <a:lnTo>
                    <a:pt x="791" y="629"/>
                  </a:lnTo>
                  <a:lnTo>
                    <a:pt x="788" y="603"/>
                  </a:lnTo>
                  <a:lnTo>
                    <a:pt x="781" y="579"/>
                  </a:lnTo>
                  <a:lnTo>
                    <a:pt x="770" y="557"/>
                  </a:lnTo>
                  <a:lnTo>
                    <a:pt x="760" y="536"/>
                  </a:lnTo>
                  <a:lnTo>
                    <a:pt x="748" y="519"/>
                  </a:lnTo>
                  <a:lnTo>
                    <a:pt x="737" y="505"/>
                  </a:lnTo>
                  <a:lnTo>
                    <a:pt x="729" y="493"/>
                  </a:lnTo>
                  <a:lnTo>
                    <a:pt x="722" y="486"/>
                  </a:lnTo>
                  <a:lnTo>
                    <a:pt x="720" y="484"/>
                  </a:lnTo>
                  <a:lnTo>
                    <a:pt x="720" y="484"/>
                  </a:lnTo>
                  <a:lnTo>
                    <a:pt x="718" y="482"/>
                  </a:lnTo>
                  <a:lnTo>
                    <a:pt x="717" y="477"/>
                  </a:lnTo>
                  <a:lnTo>
                    <a:pt x="713" y="470"/>
                  </a:lnTo>
                  <a:lnTo>
                    <a:pt x="710" y="462"/>
                  </a:lnTo>
                  <a:lnTo>
                    <a:pt x="706" y="451"/>
                  </a:lnTo>
                  <a:lnTo>
                    <a:pt x="706" y="439"/>
                  </a:lnTo>
                  <a:lnTo>
                    <a:pt x="708" y="425"/>
                  </a:lnTo>
                  <a:lnTo>
                    <a:pt x="715" y="410"/>
                  </a:lnTo>
                  <a:lnTo>
                    <a:pt x="727" y="396"/>
                  </a:lnTo>
                  <a:lnTo>
                    <a:pt x="744" y="381"/>
                  </a:lnTo>
                  <a:lnTo>
                    <a:pt x="744" y="381"/>
                  </a:lnTo>
                  <a:lnTo>
                    <a:pt x="763" y="367"/>
                  </a:lnTo>
                  <a:lnTo>
                    <a:pt x="789" y="355"/>
                  </a:lnTo>
                  <a:lnTo>
                    <a:pt x="815" y="341"/>
                  </a:lnTo>
                  <a:lnTo>
                    <a:pt x="843" y="329"/>
                  </a:lnTo>
                  <a:lnTo>
                    <a:pt x="871" y="317"/>
                  </a:lnTo>
                  <a:lnTo>
                    <a:pt x="896" y="304"/>
                  </a:lnTo>
                  <a:lnTo>
                    <a:pt x="921" y="292"/>
                  </a:lnTo>
                  <a:lnTo>
                    <a:pt x="940" y="280"/>
                  </a:lnTo>
                  <a:lnTo>
                    <a:pt x="953" y="268"/>
                  </a:lnTo>
                  <a:lnTo>
                    <a:pt x="959" y="254"/>
                  </a:lnTo>
                  <a:lnTo>
                    <a:pt x="959" y="254"/>
                  </a:lnTo>
                  <a:lnTo>
                    <a:pt x="962" y="204"/>
                  </a:lnTo>
                  <a:lnTo>
                    <a:pt x="952" y="168"/>
                  </a:lnTo>
                  <a:lnTo>
                    <a:pt x="931" y="144"/>
                  </a:lnTo>
                  <a:lnTo>
                    <a:pt x="903" y="128"/>
                  </a:lnTo>
                  <a:lnTo>
                    <a:pt x="874" y="121"/>
                  </a:lnTo>
                  <a:lnTo>
                    <a:pt x="845" y="118"/>
                  </a:lnTo>
                  <a:lnTo>
                    <a:pt x="820" y="116"/>
                  </a:lnTo>
                  <a:lnTo>
                    <a:pt x="805" y="114"/>
                  </a:lnTo>
                  <a:lnTo>
                    <a:pt x="803" y="109"/>
                  </a:lnTo>
                  <a:lnTo>
                    <a:pt x="815" y="99"/>
                  </a:lnTo>
                  <a:lnTo>
                    <a:pt x="815" y="99"/>
                  </a:lnTo>
                  <a:lnTo>
                    <a:pt x="890" y="47"/>
                  </a:lnTo>
                  <a:lnTo>
                    <a:pt x="910" y="14"/>
                  </a:lnTo>
                  <a:lnTo>
                    <a:pt x="888" y="0"/>
                  </a:lnTo>
                  <a:lnTo>
                    <a:pt x="833" y="2"/>
                  </a:lnTo>
                  <a:lnTo>
                    <a:pt x="751" y="12"/>
                  </a:lnTo>
                  <a:lnTo>
                    <a:pt x="656" y="30"/>
                  </a:lnTo>
                  <a:lnTo>
                    <a:pt x="558" y="50"/>
                  </a:lnTo>
                  <a:lnTo>
                    <a:pt x="463" y="73"/>
                  </a:lnTo>
                  <a:lnTo>
                    <a:pt x="381" y="90"/>
                  </a:lnTo>
                  <a:lnTo>
                    <a:pt x="324" y="99"/>
                  </a:lnTo>
                  <a:lnTo>
                    <a:pt x="324" y="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4" name="Freeform 38">
              <a:extLst>
                <a:ext uri="{FF2B5EF4-FFF2-40B4-BE49-F238E27FC236}">
                  <a16:creationId xmlns:a16="http://schemas.microsoft.com/office/drawing/2014/main" id="{BFFC269E-9AD7-7CAC-9DCA-D053E072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306"/>
              <a:ext cx="249" cy="541"/>
            </a:xfrm>
            <a:custGeom>
              <a:avLst/>
              <a:gdLst>
                <a:gd name="T0" fmla="*/ 451 w 497"/>
                <a:gd name="T1" fmla="*/ 0 h 1083"/>
                <a:gd name="T2" fmla="*/ 451 w 497"/>
                <a:gd name="T3" fmla="*/ 14 h 1083"/>
                <a:gd name="T4" fmla="*/ 447 w 497"/>
                <a:gd name="T5" fmla="*/ 52 h 1083"/>
                <a:gd name="T6" fmla="*/ 444 w 497"/>
                <a:gd name="T7" fmla="*/ 111 h 1083"/>
                <a:gd name="T8" fmla="*/ 440 w 497"/>
                <a:gd name="T9" fmla="*/ 183 h 1083"/>
                <a:gd name="T10" fmla="*/ 439 w 497"/>
                <a:gd name="T11" fmla="*/ 264 h 1083"/>
                <a:gd name="T12" fmla="*/ 439 w 497"/>
                <a:gd name="T13" fmla="*/ 349 h 1083"/>
                <a:gd name="T14" fmla="*/ 440 w 497"/>
                <a:gd name="T15" fmla="*/ 432 h 1083"/>
                <a:gd name="T16" fmla="*/ 446 w 497"/>
                <a:gd name="T17" fmla="*/ 508 h 1083"/>
                <a:gd name="T18" fmla="*/ 456 w 497"/>
                <a:gd name="T19" fmla="*/ 572 h 1083"/>
                <a:gd name="T20" fmla="*/ 470 w 497"/>
                <a:gd name="T21" fmla="*/ 620 h 1083"/>
                <a:gd name="T22" fmla="*/ 470 w 497"/>
                <a:gd name="T23" fmla="*/ 620 h 1083"/>
                <a:gd name="T24" fmla="*/ 485 w 497"/>
                <a:gd name="T25" fmla="*/ 662 h 1083"/>
                <a:gd name="T26" fmla="*/ 494 w 497"/>
                <a:gd name="T27" fmla="*/ 714 h 1083"/>
                <a:gd name="T28" fmla="*/ 497 w 497"/>
                <a:gd name="T29" fmla="*/ 771 h 1083"/>
                <a:gd name="T30" fmla="*/ 494 w 497"/>
                <a:gd name="T31" fmla="*/ 833 h 1083"/>
                <a:gd name="T32" fmla="*/ 487 w 497"/>
                <a:gd name="T33" fmla="*/ 893 h 1083"/>
                <a:gd name="T34" fmla="*/ 473 w 497"/>
                <a:gd name="T35" fmla="*/ 950 h 1083"/>
                <a:gd name="T36" fmla="*/ 452 w 497"/>
                <a:gd name="T37" fmla="*/ 1001 h 1083"/>
                <a:gd name="T38" fmla="*/ 427 w 497"/>
                <a:gd name="T39" fmla="*/ 1042 h 1083"/>
                <a:gd name="T40" fmla="*/ 395 w 497"/>
                <a:gd name="T41" fmla="*/ 1070 h 1083"/>
                <a:gd name="T42" fmla="*/ 359 w 497"/>
                <a:gd name="T43" fmla="*/ 1082 h 1083"/>
                <a:gd name="T44" fmla="*/ 359 w 497"/>
                <a:gd name="T45" fmla="*/ 1082 h 1083"/>
                <a:gd name="T46" fmla="*/ 318 w 497"/>
                <a:gd name="T47" fmla="*/ 1083 h 1083"/>
                <a:gd name="T48" fmla="*/ 274 w 497"/>
                <a:gd name="T49" fmla="*/ 1083 h 1083"/>
                <a:gd name="T50" fmla="*/ 231 w 497"/>
                <a:gd name="T51" fmla="*/ 1078 h 1083"/>
                <a:gd name="T52" fmla="*/ 192 w 497"/>
                <a:gd name="T53" fmla="*/ 1070 h 1083"/>
                <a:gd name="T54" fmla="*/ 157 w 497"/>
                <a:gd name="T55" fmla="*/ 1058 h 1083"/>
                <a:gd name="T56" fmla="*/ 131 w 497"/>
                <a:gd name="T57" fmla="*/ 1042 h 1083"/>
                <a:gd name="T58" fmla="*/ 117 w 497"/>
                <a:gd name="T59" fmla="*/ 1021 h 1083"/>
                <a:gd name="T60" fmla="*/ 117 w 497"/>
                <a:gd name="T61" fmla="*/ 995 h 1083"/>
                <a:gd name="T62" fmla="*/ 134 w 497"/>
                <a:gd name="T63" fmla="*/ 966 h 1083"/>
                <a:gd name="T64" fmla="*/ 169 w 497"/>
                <a:gd name="T65" fmla="*/ 931 h 1083"/>
                <a:gd name="T66" fmla="*/ 169 w 497"/>
                <a:gd name="T67" fmla="*/ 931 h 1083"/>
                <a:gd name="T68" fmla="*/ 207 w 497"/>
                <a:gd name="T69" fmla="*/ 897 h 1083"/>
                <a:gd name="T70" fmla="*/ 230 w 497"/>
                <a:gd name="T71" fmla="*/ 862 h 1083"/>
                <a:gd name="T72" fmla="*/ 240 w 497"/>
                <a:gd name="T73" fmla="*/ 835 h 1083"/>
                <a:gd name="T74" fmla="*/ 236 w 497"/>
                <a:gd name="T75" fmla="*/ 812 h 1083"/>
                <a:gd name="T76" fmla="*/ 221 w 497"/>
                <a:gd name="T77" fmla="*/ 800 h 1083"/>
                <a:gd name="T78" fmla="*/ 195 w 497"/>
                <a:gd name="T79" fmla="*/ 797 h 1083"/>
                <a:gd name="T80" fmla="*/ 159 w 497"/>
                <a:gd name="T81" fmla="*/ 807 h 1083"/>
                <a:gd name="T82" fmla="*/ 115 w 497"/>
                <a:gd name="T83" fmla="*/ 829 h 1083"/>
                <a:gd name="T84" fmla="*/ 64 w 497"/>
                <a:gd name="T85" fmla="*/ 871 h 1083"/>
                <a:gd name="T86" fmla="*/ 5 w 497"/>
                <a:gd name="T87" fmla="*/ 928 h 1083"/>
                <a:gd name="T88" fmla="*/ 5 w 497"/>
                <a:gd name="T89" fmla="*/ 928 h 1083"/>
                <a:gd name="T90" fmla="*/ 0 w 497"/>
                <a:gd name="T91" fmla="*/ 926 h 1083"/>
                <a:gd name="T92" fmla="*/ 19 w 497"/>
                <a:gd name="T93" fmla="*/ 881 h 1083"/>
                <a:gd name="T94" fmla="*/ 57 w 497"/>
                <a:gd name="T95" fmla="*/ 805 h 1083"/>
                <a:gd name="T96" fmla="*/ 109 w 497"/>
                <a:gd name="T97" fmla="*/ 702 h 1083"/>
                <a:gd name="T98" fmla="*/ 169 w 497"/>
                <a:gd name="T99" fmla="*/ 582 h 1083"/>
                <a:gd name="T100" fmla="*/ 235 w 497"/>
                <a:gd name="T101" fmla="*/ 453 h 1083"/>
                <a:gd name="T102" fmla="*/ 302 w 497"/>
                <a:gd name="T103" fmla="*/ 321 h 1083"/>
                <a:gd name="T104" fmla="*/ 363 w 497"/>
                <a:gd name="T105" fmla="*/ 197 h 1083"/>
                <a:gd name="T106" fmla="*/ 414 w 497"/>
                <a:gd name="T107" fmla="*/ 88 h 1083"/>
                <a:gd name="T108" fmla="*/ 451 w 497"/>
                <a:gd name="T109" fmla="*/ 0 h 1083"/>
                <a:gd name="T110" fmla="*/ 451 w 497"/>
                <a:gd name="T111" fmla="*/ 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7" h="1083">
                  <a:moveTo>
                    <a:pt x="451" y="0"/>
                  </a:moveTo>
                  <a:lnTo>
                    <a:pt x="451" y="14"/>
                  </a:lnTo>
                  <a:lnTo>
                    <a:pt x="447" y="52"/>
                  </a:lnTo>
                  <a:lnTo>
                    <a:pt x="444" y="111"/>
                  </a:lnTo>
                  <a:lnTo>
                    <a:pt x="440" y="183"/>
                  </a:lnTo>
                  <a:lnTo>
                    <a:pt x="439" y="264"/>
                  </a:lnTo>
                  <a:lnTo>
                    <a:pt x="439" y="349"/>
                  </a:lnTo>
                  <a:lnTo>
                    <a:pt x="440" y="432"/>
                  </a:lnTo>
                  <a:lnTo>
                    <a:pt x="446" y="508"/>
                  </a:lnTo>
                  <a:lnTo>
                    <a:pt x="456" y="572"/>
                  </a:lnTo>
                  <a:lnTo>
                    <a:pt x="470" y="620"/>
                  </a:lnTo>
                  <a:lnTo>
                    <a:pt x="470" y="620"/>
                  </a:lnTo>
                  <a:lnTo>
                    <a:pt x="485" y="662"/>
                  </a:lnTo>
                  <a:lnTo>
                    <a:pt x="494" y="714"/>
                  </a:lnTo>
                  <a:lnTo>
                    <a:pt x="497" y="771"/>
                  </a:lnTo>
                  <a:lnTo>
                    <a:pt x="494" y="833"/>
                  </a:lnTo>
                  <a:lnTo>
                    <a:pt x="487" y="893"/>
                  </a:lnTo>
                  <a:lnTo>
                    <a:pt x="473" y="950"/>
                  </a:lnTo>
                  <a:lnTo>
                    <a:pt x="452" y="1001"/>
                  </a:lnTo>
                  <a:lnTo>
                    <a:pt x="427" y="1042"/>
                  </a:lnTo>
                  <a:lnTo>
                    <a:pt x="395" y="1070"/>
                  </a:lnTo>
                  <a:lnTo>
                    <a:pt x="359" y="1082"/>
                  </a:lnTo>
                  <a:lnTo>
                    <a:pt x="359" y="1082"/>
                  </a:lnTo>
                  <a:lnTo>
                    <a:pt x="318" y="1083"/>
                  </a:lnTo>
                  <a:lnTo>
                    <a:pt x="274" y="1083"/>
                  </a:lnTo>
                  <a:lnTo>
                    <a:pt x="231" y="1078"/>
                  </a:lnTo>
                  <a:lnTo>
                    <a:pt x="192" y="1070"/>
                  </a:lnTo>
                  <a:lnTo>
                    <a:pt x="157" y="1058"/>
                  </a:lnTo>
                  <a:lnTo>
                    <a:pt x="131" y="1042"/>
                  </a:lnTo>
                  <a:lnTo>
                    <a:pt x="117" y="1021"/>
                  </a:lnTo>
                  <a:lnTo>
                    <a:pt x="117" y="995"/>
                  </a:lnTo>
                  <a:lnTo>
                    <a:pt x="134" y="966"/>
                  </a:lnTo>
                  <a:lnTo>
                    <a:pt x="169" y="931"/>
                  </a:lnTo>
                  <a:lnTo>
                    <a:pt x="169" y="931"/>
                  </a:lnTo>
                  <a:lnTo>
                    <a:pt x="207" y="897"/>
                  </a:lnTo>
                  <a:lnTo>
                    <a:pt x="230" y="862"/>
                  </a:lnTo>
                  <a:lnTo>
                    <a:pt x="240" y="835"/>
                  </a:lnTo>
                  <a:lnTo>
                    <a:pt x="236" y="812"/>
                  </a:lnTo>
                  <a:lnTo>
                    <a:pt x="221" y="800"/>
                  </a:lnTo>
                  <a:lnTo>
                    <a:pt x="195" y="797"/>
                  </a:lnTo>
                  <a:lnTo>
                    <a:pt x="159" y="807"/>
                  </a:lnTo>
                  <a:lnTo>
                    <a:pt x="115" y="829"/>
                  </a:lnTo>
                  <a:lnTo>
                    <a:pt x="64" y="871"/>
                  </a:lnTo>
                  <a:lnTo>
                    <a:pt x="5" y="928"/>
                  </a:lnTo>
                  <a:lnTo>
                    <a:pt x="5" y="928"/>
                  </a:lnTo>
                  <a:lnTo>
                    <a:pt x="0" y="926"/>
                  </a:lnTo>
                  <a:lnTo>
                    <a:pt x="19" y="881"/>
                  </a:lnTo>
                  <a:lnTo>
                    <a:pt x="57" y="805"/>
                  </a:lnTo>
                  <a:lnTo>
                    <a:pt x="109" y="702"/>
                  </a:lnTo>
                  <a:lnTo>
                    <a:pt x="169" y="582"/>
                  </a:lnTo>
                  <a:lnTo>
                    <a:pt x="235" y="453"/>
                  </a:lnTo>
                  <a:lnTo>
                    <a:pt x="302" y="321"/>
                  </a:lnTo>
                  <a:lnTo>
                    <a:pt x="363" y="197"/>
                  </a:lnTo>
                  <a:lnTo>
                    <a:pt x="414" y="88"/>
                  </a:lnTo>
                  <a:lnTo>
                    <a:pt x="451" y="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5" name="Freeform 39">
              <a:extLst>
                <a:ext uri="{FF2B5EF4-FFF2-40B4-BE49-F238E27FC236}">
                  <a16:creationId xmlns:a16="http://schemas.microsoft.com/office/drawing/2014/main" id="{1335DBF1-2290-2B3D-B0E0-053C39A3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306"/>
              <a:ext cx="249" cy="541"/>
            </a:xfrm>
            <a:custGeom>
              <a:avLst/>
              <a:gdLst>
                <a:gd name="T0" fmla="*/ 451 w 497"/>
                <a:gd name="T1" fmla="*/ 0 h 1083"/>
                <a:gd name="T2" fmla="*/ 451 w 497"/>
                <a:gd name="T3" fmla="*/ 14 h 1083"/>
                <a:gd name="T4" fmla="*/ 447 w 497"/>
                <a:gd name="T5" fmla="*/ 52 h 1083"/>
                <a:gd name="T6" fmla="*/ 444 w 497"/>
                <a:gd name="T7" fmla="*/ 111 h 1083"/>
                <a:gd name="T8" fmla="*/ 440 w 497"/>
                <a:gd name="T9" fmla="*/ 183 h 1083"/>
                <a:gd name="T10" fmla="*/ 439 w 497"/>
                <a:gd name="T11" fmla="*/ 264 h 1083"/>
                <a:gd name="T12" fmla="*/ 439 w 497"/>
                <a:gd name="T13" fmla="*/ 349 h 1083"/>
                <a:gd name="T14" fmla="*/ 440 w 497"/>
                <a:gd name="T15" fmla="*/ 432 h 1083"/>
                <a:gd name="T16" fmla="*/ 446 w 497"/>
                <a:gd name="T17" fmla="*/ 508 h 1083"/>
                <a:gd name="T18" fmla="*/ 456 w 497"/>
                <a:gd name="T19" fmla="*/ 572 h 1083"/>
                <a:gd name="T20" fmla="*/ 470 w 497"/>
                <a:gd name="T21" fmla="*/ 620 h 1083"/>
                <a:gd name="T22" fmla="*/ 470 w 497"/>
                <a:gd name="T23" fmla="*/ 620 h 1083"/>
                <a:gd name="T24" fmla="*/ 485 w 497"/>
                <a:gd name="T25" fmla="*/ 662 h 1083"/>
                <a:gd name="T26" fmla="*/ 494 w 497"/>
                <a:gd name="T27" fmla="*/ 714 h 1083"/>
                <a:gd name="T28" fmla="*/ 497 w 497"/>
                <a:gd name="T29" fmla="*/ 771 h 1083"/>
                <a:gd name="T30" fmla="*/ 494 w 497"/>
                <a:gd name="T31" fmla="*/ 833 h 1083"/>
                <a:gd name="T32" fmla="*/ 487 w 497"/>
                <a:gd name="T33" fmla="*/ 893 h 1083"/>
                <a:gd name="T34" fmla="*/ 473 w 497"/>
                <a:gd name="T35" fmla="*/ 950 h 1083"/>
                <a:gd name="T36" fmla="*/ 452 w 497"/>
                <a:gd name="T37" fmla="*/ 1001 h 1083"/>
                <a:gd name="T38" fmla="*/ 427 w 497"/>
                <a:gd name="T39" fmla="*/ 1042 h 1083"/>
                <a:gd name="T40" fmla="*/ 395 w 497"/>
                <a:gd name="T41" fmla="*/ 1070 h 1083"/>
                <a:gd name="T42" fmla="*/ 359 w 497"/>
                <a:gd name="T43" fmla="*/ 1082 h 1083"/>
                <a:gd name="T44" fmla="*/ 359 w 497"/>
                <a:gd name="T45" fmla="*/ 1082 h 1083"/>
                <a:gd name="T46" fmla="*/ 318 w 497"/>
                <a:gd name="T47" fmla="*/ 1083 h 1083"/>
                <a:gd name="T48" fmla="*/ 274 w 497"/>
                <a:gd name="T49" fmla="*/ 1083 h 1083"/>
                <a:gd name="T50" fmla="*/ 231 w 497"/>
                <a:gd name="T51" fmla="*/ 1078 h 1083"/>
                <a:gd name="T52" fmla="*/ 192 w 497"/>
                <a:gd name="T53" fmla="*/ 1070 h 1083"/>
                <a:gd name="T54" fmla="*/ 157 w 497"/>
                <a:gd name="T55" fmla="*/ 1058 h 1083"/>
                <a:gd name="T56" fmla="*/ 131 w 497"/>
                <a:gd name="T57" fmla="*/ 1042 h 1083"/>
                <a:gd name="T58" fmla="*/ 117 w 497"/>
                <a:gd name="T59" fmla="*/ 1021 h 1083"/>
                <a:gd name="T60" fmla="*/ 117 w 497"/>
                <a:gd name="T61" fmla="*/ 995 h 1083"/>
                <a:gd name="T62" fmla="*/ 134 w 497"/>
                <a:gd name="T63" fmla="*/ 966 h 1083"/>
                <a:gd name="T64" fmla="*/ 169 w 497"/>
                <a:gd name="T65" fmla="*/ 931 h 1083"/>
                <a:gd name="T66" fmla="*/ 169 w 497"/>
                <a:gd name="T67" fmla="*/ 931 h 1083"/>
                <a:gd name="T68" fmla="*/ 207 w 497"/>
                <a:gd name="T69" fmla="*/ 897 h 1083"/>
                <a:gd name="T70" fmla="*/ 230 w 497"/>
                <a:gd name="T71" fmla="*/ 862 h 1083"/>
                <a:gd name="T72" fmla="*/ 240 w 497"/>
                <a:gd name="T73" fmla="*/ 835 h 1083"/>
                <a:gd name="T74" fmla="*/ 236 w 497"/>
                <a:gd name="T75" fmla="*/ 812 h 1083"/>
                <a:gd name="T76" fmla="*/ 221 w 497"/>
                <a:gd name="T77" fmla="*/ 800 h 1083"/>
                <a:gd name="T78" fmla="*/ 195 w 497"/>
                <a:gd name="T79" fmla="*/ 797 h 1083"/>
                <a:gd name="T80" fmla="*/ 159 w 497"/>
                <a:gd name="T81" fmla="*/ 807 h 1083"/>
                <a:gd name="T82" fmla="*/ 115 w 497"/>
                <a:gd name="T83" fmla="*/ 829 h 1083"/>
                <a:gd name="T84" fmla="*/ 64 w 497"/>
                <a:gd name="T85" fmla="*/ 871 h 1083"/>
                <a:gd name="T86" fmla="*/ 5 w 497"/>
                <a:gd name="T87" fmla="*/ 928 h 1083"/>
                <a:gd name="T88" fmla="*/ 5 w 497"/>
                <a:gd name="T89" fmla="*/ 928 h 1083"/>
                <a:gd name="T90" fmla="*/ 0 w 497"/>
                <a:gd name="T91" fmla="*/ 926 h 1083"/>
                <a:gd name="T92" fmla="*/ 19 w 497"/>
                <a:gd name="T93" fmla="*/ 881 h 1083"/>
                <a:gd name="T94" fmla="*/ 57 w 497"/>
                <a:gd name="T95" fmla="*/ 805 h 1083"/>
                <a:gd name="T96" fmla="*/ 109 w 497"/>
                <a:gd name="T97" fmla="*/ 702 h 1083"/>
                <a:gd name="T98" fmla="*/ 169 w 497"/>
                <a:gd name="T99" fmla="*/ 582 h 1083"/>
                <a:gd name="T100" fmla="*/ 235 w 497"/>
                <a:gd name="T101" fmla="*/ 453 h 1083"/>
                <a:gd name="T102" fmla="*/ 302 w 497"/>
                <a:gd name="T103" fmla="*/ 321 h 1083"/>
                <a:gd name="T104" fmla="*/ 363 w 497"/>
                <a:gd name="T105" fmla="*/ 197 h 1083"/>
                <a:gd name="T106" fmla="*/ 414 w 497"/>
                <a:gd name="T107" fmla="*/ 88 h 1083"/>
                <a:gd name="T108" fmla="*/ 451 w 497"/>
                <a:gd name="T109" fmla="*/ 0 h 1083"/>
                <a:gd name="T110" fmla="*/ 451 w 497"/>
                <a:gd name="T111" fmla="*/ 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7" h="1083">
                  <a:moveTo>
                    <a:pt x="451" y="0"/>
                  </a:moveTo>
                  <a:lnTo>
                    <a:pt x="451" y="14"/>
                  </a:lnTo>
                  <a:lnTo>
                    <a:pt x="447" y="52"/>
                  </a:lnTo>
                  <a:lnTo>
                    <a:pt x="444" y="111"/>
                  </a:lnTo>
                  <a:lnTo>
                    <a:pt x="440" y="183"/>
                  </a:lnTo>
                  <a:lnTo>
                    <a:pt x="439" y="264"/>
                  </a:lnTo>
                  <a:lnTo>
                    <a:pt x="439" y="349"/>
                  </a:lnTo>
                  <a:lnTo>
                    <a:pt x="440" y="432"/>
                  </a:lnTo>
                  <a:lnTo>
                    <a:pt x="446" y="508"/>
                  </a:lnTo>
                  <a:lnTo>
                    <a:pt x="456" y="572"/>
                  </a:lnTo>
                  <a:lnTo>
                    <a:pt x="470" y="620"/>
                  </a:lnTo>
                  <a:lnTo>
                    <a:pt x="470" y="620"/>
                  </a:lnTo>
                  <a:lnTo>
                    <a:pt x="485" y="662"/>
                  </a:lnTo>
                  <a:lnTo>
                    <a:pt x="494" y="714"/>
                  </a:lnTo>
                  <a:lnTo>
                    <a:pt x="497" y="771"/>
                  </a:lnTo>
                  <a:lnTo>
                    <a:pt x="494" y="833"/>
                  </a:lnTo>
                  <a:lnTo>
                    <a:pt x="487" y="893"/>
                  </a:lnTo>
                  <a:lnTo>
                    <a:pt x="473" y="950"/>
                  </a:lnTo>
                  <a:lnTo>
                    <a:pt x="452" y="1001"/>
                  </a:lnTo>
                  <a:lnTo>
                    <a:pt x="427" y="1042"/>
                  </a:lnTo>
                  <a:lnTo>
                    <a:pt x="395" y="1070"/>
                  </a:lnTo>
                  <a:lnTo>
                    <a:pt x="359" y="1082"/>
                  </a:lnTo>
                  <a:lnTo>
                    <a:pt x="359" y="1082"/>
                  </a:lnTo>
                  <a:lnTo>
                    <a:pt x="318" y="1083"/>
                  </a:lnTo>
                  <a:lnTo>
                    <a:pt x="274" y="1083"/>
                  </a:lnTo>
                  <a:lnTo>
                    <a:pt x="231" y="1078"/>
                  </a:lnTo>
                  <a:lnTo>
                    <a:pt x="192" y="1070"/>
                  </a:lnTo>
                  <a:lnTo>
                    <a:pt x="157" y="1058"/>
                  </a:lnTo>
                  <a:lnTo>
                    <a:pt x="131" y="1042"/>
                  </a:lnTo>
                  <a:lnTo>
                    <a:pt x="117" y="1021"/>
                  </a:lnTo>
                  <a:lnTo>
                    <a:pt x="117" y="995"/>
                  </a:lnTo>
                  <a:lnTo>
                    <a:pt x="134" y="966"/>
                  </a:lnTo>
                  <a:lnTo>
                    <a:pt x="169" y="931"/>
                  </a:lnTo>
                  <a:lnTo>
                    <a:pt x="169" y="931"/>
                  </a:lnTo>
                  <a:lnTo>
                    <a:pt x="207" y="897"/>
                  </a:lnTo>
                  <a:lnTo>
                    <a:pt x="230" y="862"/>
                  </a:lnTo>
                  <a:lnTo>
                    <a:pt x="240" y="835"/>
                  </a:lnTo>
                  <a:lnTo>
                    <a:pt x="236" y="812"/>
                  </a:lnTo>
                  <a:lnTo>
                    <a:pt x="221" y="800"/>
                  </a:lnTo>
                  <a:lnTo>
                    <a:pt x="195" y="797"/>
                  </a:lnTo>
                  <a:lnTo>
                    <a:pt x="159" y="807"/>
                  </a:lnTo>
                  <a:lnTo>
                    <a:pt x="115" y="829"/>
                  </a:lnTo>
                  <a:lnTo>
                    <a:pt x="64" y="871"/>
                  </a:lnTo>
                  <a:lnTo>
                    <a:pt x="5" y="928"/>
                  </a:lnTo>
                  <a:lnTo>
                    <a:pt x="5" y="928"/>
                  </a:lnTo>
                  <a:lnTo>
                    <a:pt x="0" y="926"/>
                  </a:lnTo>
                  <a:lnTo>
                    <a:pt x="19" y="881"/>
                  </a:lnTo>
                  <a:lnTo>
                    <a:pt x="57" y="805"/>
                  </a:lnTo>
                  <a:lnTo>
                    <a:pt x="109" y="702"/>
                  </a:lnTo>
                  <a:lnTo>
                    <a:pt x="169" y="582"/>
                  </a:lnTo>
                  <a:lnTo>
                    <a:pt x="235" y="453"/>
                  </a:lnTo>
                  <a:lnTo>
                    <a:pt x="302" y="321"/>
                  </a:lnTo>
                  <a:lnTo>
                    <a:pt x="363" y="197"/>
                  </a:lnTo>
                  <a:lnTo>
                    <a:pt x="414" y="88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6" name="Freeform 40">
              <a:extLst>
                <a:ext uri="{FF2B5EF4-FFF2-40B4-BE49-F238E27FC236}">
                  <a16:creationId xmlns:a16="http://schemas.microsoft.com/office/drawing/2014/main" id="{06C2295A-59CE-3A95-941C-427EF781B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321"/>
              <a:ext cx="419" cy="549"/>
            </a:xfrm>
            <a:custGeom>
              <a:avLst/>
              <a:gdLst>
                <a:gd name="T0" fmla="*/ 468 w 838"/>
                <a:gd name="T1" fmla="*/ 954 h 1097"/>
                <a:gd name="T2" fmla="*/ 451 w 838"/>
                <a:gd name="T3" fmla="*/ 938 h 1097"/>
                <a:gd name="T4" fmla="*/ 432 w 838"/>
                <a:gd name="T5" fmla="*/ 933 h 1097"/>
                <a:gd name="T6" fmla="*/ 411 w 838"/>
                <a:gd name="T7" fmla="*/ 940 h 1097"/>
                <a:gd name="T8" fmla="*/ 392 w 838"/>
                <a:gd name="T9" fmla="*/ 963 h 1097"/>
                <a:gd name="T10" fmla="*/ 383 w 838"/>
                <a:gd name="T11" fmla="*/ 978 h 1097"/>
                <a:gd name="T12" fmla="*/ 357 w 838"/>
                <a:gd name="T13" fmla="*/ 1016 h 1097"/>
                <a:gd name="T14" fmla="*/ 318 w 838"/>
                <a:gd name="T15" fmla="*/ 1049 h 1097"/>
                <a:gd name="T16" fmla="*/ 273 w 838"/>
                <a:gd name="T17" fmla="*/ 1075 h 1097"/>
                <a:gd name="T18" fmla="*/ 231 w 838"/>
                <a:gd name="T19" fmla="*/ 1092 h 1097"/>
                <a:gd name="T20" fmla="*/ 198 w 838"/>
                <a:gd name="T21" fmla="*/ 1097 h 1097"/>
                <a:gd name="T22" fmla="*/ 162 w 838"/>
                <a:gd name="T23" fmla="*/ 1090 h 1097"/>
                <a:gd name="T24" fmla="*/ 100 w 838"/>
                <a:gd name="T25" fmla="*/ 1046 h 1097"/>
                <a:gd name="T26" fmla="*/ 55 w 838"/>
                <a:gd name="T27" fmla="*/ 970 h 1097"/>
                <a:gd name="T28" fmla="*/ 24 w 838"/>
                <a:gd name="T29" fmla="*/ 869 h 1097"/>
                <a:gd name="T30" fmla="*/ 5 w 838"/>
                <a:gd name="T31" fmla="*/ 759 h 1097"/>
                <a:gd name="T32" fmla="*/ 1 w 838"/>
                <a:gd name="T33" fmla="*/ 702 h 1097"/>
                <a:gd name="T34" fmla="*/ 0 w 838"/>
                <a:gd name="T35" fmla="*/ 522 h 1097"/>
                <a:gd name="T36" fmla="*/ 12 w 838"/>
                <a:gd name="T37" fmla="*/ 353 h 1097"/>
                <a:gd name="T38" fmla="*/ 39 w 838"/>
                <a:gd name="T39" fmla="*/ 206 h 1097"/>
                <a:gd name="T40" fmla="*/ 84 w 838"/>
                <a:gd name="T41" fmla="*/ 90 h 1097"/>
                <a:gd name="T42" fmla="*/ 146 w 838"/>
                <a:gd name="T43" fmla="*/ 17 h 1097"/>
                <a:gd name="T44" fmla="*/ 184 w 838"/>
                <a:gd name="T45" fmla="*/ 2 h 1097"/>
                <a:gd name="T46" fmla="*/ 271 w 838"/>
                <a:gd name="T47" fmla="*/ 12 h 1097"/>
                <a:gd name="T48" fmla="*/ 371 w 838"/>
                <a:gd name="T49" fmla="*/ 74 h 1097"/>
                <a:gd name="T50" fmla="*/ 480 w 838"/>
                <a:gd name="T51" fmla="*/ 183 h 1097"/>
                <a:gd name="T52" fmla="*/ 591 w 838"/>
                <a:gd name="T53" fmla="*/ 335 h 1097"/>
                <a:gd name="T54" fmla="*/ 646 w 838"/>
                <a:gd name="T55" fmla="*/ 425 h 1097"/>
                <a:gd name="T56" fmla="*/ 719 w 838"/>
                <a:gd name="T57" fmla="*/ 601 h 1097"/>
                <a:gd name="T58" fmla="*/ 736 w 838"/>
                <a:gd name="T59" fmla="*/ 748 h 1097"/>
                <a:gd name="T60" fmla="*/ 734 w 838"/>
                <a:gd name="T61" fmla="*/ 868 h 1097"/>
                <a:gd name="T62" fmla="*/ 744 w 838"/>
                <a:gd name="T63" fmla="*/ 957 h 1097"/>
                <a:gd name="T64" fmla="*/ 805 w 838"/>
                <a:gd name="T65" fmla="*/ 1018 h 1097"/>
                <a:gd name="T66" fmla="*/ 836 w 838"/>
                <a:gd name="T67" fmla="*/ 1033 h 1097"/>
                <a:gd name="T68" fmla="*/ 817 w 838"/>
                <a:gd name="T69" fmla="*/ 1028 h 1097"/>
                <a:gd name="T70" fmla="*/ 732 w 838"/>
                <a:gd name="T71" fmla="*/ 989 h 1097"/>
                <a:gd name="T72" fmla="*/ 627 w 838"/>
                <a:gd name="T73" fmla="*/ 940 h 1097"/>
                <a:gd name="T74" fmla="*/ 553 w 838"/>
                <a:gd name="T75" fmla="*/ 906 h 1097"/>
                <a:gd name="T76" fmla="*/ 541 w 838"/>
                <a:gd name="T77" fmla="*/ 900 h 1097"/>
                <a:gd name="T78" fmla="*/ 544 w 838"/>
                <a:gd name="T79" fmla="*/ 916 h 1097"/>
                <a:gd name="T80" fmla="*/ 560 w 838"/>
                <a:gd name="T81" fmla="*/ 954 h 1097"/>
                <a:gd name="T82" fmla="*/ 587 w 838"/>
                <a:gd name="T83" fmla="*/ 1002 h 1097"/>
                <a:gd name="T84" fmla="*/ 632 w 838"/>
                <a:gd name="T85" fmla="*/ 1051 h 1097"/>
                <a:gd name="T86" fmla="*/ 699 w 838"/>
                <a:gd name="T87" fmla="*/ 1084 h 1097"/>
                <a:gd name="T88" fmla="*/ 725 w 838"/>
                <a:gd name="T89" fmla="*/ 1094 h 1097"/>
                <a:gd name="T90" fmla="*/ 719 w 838"/>
                <a:gd name="T91" fmla="*/ 1096 h 1097"/>
                <a:gd name="T92" fmla="*/ 656 w 838"/>
                <a:gd name="T93" fmla="*/ 1080 h 1097"/>
                <a:gd name="T94" fmla="*/ 572 w 838"/>
                <a:gd name="T95" fmla="*/ 1046 h 1097"/>
                <a:gd name="T96" fmla="*/ 497 w 838"/>
                <a:gd name="T97" fmla="*/ 995 h 1097"/>
                <a:gd name="T98" fmla="*/ 475 w 838"/>
                <a:gd name="T99" fmla="*/ 966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38" h="1097">
                  <a:moveTo>
                    <a:pt x="475" y="966"/>
                  </a:moveTo>
                  <a:lnTo>
                    <a:pt x="468" y="954"/>
                  </a:lnTo>
                  <a:lnTo>
                    <a:pt x="459" y="945"/>
                  </a:lnTo>
                  <a:lnTo>
                    <a:pt x="451" y="938"/>
                  </a:lnTo>
                  <a:lnTo>
                    <a:pt x="442" y="933"/>
                  </a:lnTo>
                  <a:lnTo>
                    <a:pt x="432" y="933"/>
                  </a:lnTo>
                  <a:lnTo>
                    <a:pt x="421" y="935"/>
                  </a:lnTo>
                  <a:lnTo>
                    <a:pt x="411" y="940"/>
                  </a:lnTo>
                  <a:lnTo>
                    <a:pt x="401" y="949"/>
                  </a:lnTo>
                  <a:lnTo>
                    <a:pt x="392" y="963"/>
                  </a:lnTo>
                  <a:lnTo>
                    <a:pt x="383" y="978"/>
                  </a:lnTo>
                  <a:lnTo>
                    <a:pt x="383" y="978"/>
                  </a:lnTo>
                  <a:lnTo>
                    <a:pt x="373" y="999"/>
                  </a:lnTo>
                  <a:lnTo>
                    <a:pt x="357" y="1016"/>
                  </a:lnTo>
                  <a:lnTo>
                    <a:pt x="338" y="1033"/>
                  </a:lnTo>
                  <a:lnTo>
                    <a:pt x="318" y="1049"/>
                  </a:lnTo>
                  <a:lnTo>
                    <a:pt x="295" y="1063"/>
                  </a:lnTo>
                  <a:lnTo>
                    <a:pt x="273" y="1075"/>
                  </a:lnTo>
                  <a:lnTo>
                    <a:pt x="252" y="1085"/>
                  </a:lnTo>
                  <a:lnTo>
                    <a:pt x="231" y="1092"/>
                  </a:lnTo>
                  <a:lnTo>
                    <a:pt x="212" y="1096"/>
                  </a:lnTo>
                  <a:lnTo>
                    <a:pt x="198" y="1097"/>
                  </a:lnTo>
                  <a:lnTo>
                    <a:pt x="198" y="1097"/>
                  </a:lnTo>
                  <a:lnTo>
                    <a:pt x="162" y="1090"/>
                  </a:lnTo>
                  <a:lnTo>
                    <a:pt x="129" y="1073"/>
                  </a:lnTo>
                  <a:lnTo>
                    <a:pt x="100" y="1046"/>
                  </a:lnTo>
                  <a:lnTo>
                    <a:pt x="76" y="1011"/>
                  </a:lnTo>
                  <a:lnTo>
                    <a:pt x="55" y="970"/>
                  </a:lnTo>
                  <a:lnTo>
                    <a:pt x="38" y="921"/>
                  </a:lnTo>
                  <a:lnTo>
                    <a:pt x="24" y="869"/>
                  </a:lnTo>
                  <a:lnTo>
                    <a:pt x="12" y="816"/>
                  </a:lnTo>
                  <a:lnTo>
                    <a:pt x="5" y="759"/>
                  </a:lnTo>
                  <a:lnTo>
                    <a:pt x="1" y="702"/>
                  </a:lnTo>
                  <a:lnTo>
                    <a:pt x="1" y="702"/>
                  </a:lnTo>
                  <a:lnTo>
                    <a:pt x="0" y="612"/>
                  </a:lnTo>
                  <a:lnTo>
                    <a:pt x="0" y="522"/>
                  </a:lnTo>
                  <a:lnTo>
                    <a:pt x="5" y="436"/>
                  </a:lnTo>
                  <a:lnTo>
                    <a:pt x="12" y="353"/>
                  </a:lnTo>
                  <a:lnTo>
                    <a:pt x="24" y="277"/>
                  </a:lnTo>
                  <a:lnTo>
                    <a:pt x="39" y="206"/>
                  </a:lnTo>
                  <a:lnTo>
                    <a:pt x="60" y="144"/>
                  </a:lnTo>
                  <a:lnTo>
                    <a:pt x="84" y="90"/>
                  </a:lnTo>
                  <a:lnTo>
                    <a:pt x="114" y="48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84" y="2"/>
                  </a:lnTo>
                  <a:lnTo>
                    <a:pt x="226" y="0"/>
                  </a:lnTo>
                  <a:lnTo>
                    <a:pt x="271" y="12"/>
                  </a:lnTo>
                  <a:lnTo>
                    <a:pt x="321" y="36"/>
                  </a:lnTo>
                  <a:lnTo>
                    <a:pt x="371" y="74"/>
                  </a:lnTo>
                  <a:lnTo>
                    <a:pt x="425" y="123"/>
                  </a:lnTo>
                  <a:lnTo>
                    <a:pt x="480" y="183"/>
                  </a:lnTo>
                  <a:lnTo>
                    <a:pt x="535" y="254"/>
                  </a:lnTo>
                  <a:lnTo>
                    <a:pt x="591" y="335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91" y="517"/>
                  </a:lnTo>
                  <a:lnTo>
                    <a:pt x="719" y="601"/>
                  </a:lnTo>
                  <a:lnTo>
                    <a:pt x="732" y="679"/>
                  </a:lnTo>
                  <a:lnTo>
                    <a:pt x="736" y="748"/>
                  </a:lnTo>
                  <a:lnTo>
                    <a:pt x="736" y="811"/>
                  </a:lnTo>
                  <a:lnTo>
                    <a:pt x="734" y="868"/>
                  </a:lnTo>
                  <a:lnTo>
                    <a:pt x="736" y="916"/>
                  </a:lnTo>
                  <a:lnTo>
                    <a:pt x="744" y="957"/>
                  </a:lnTo>
                  <a:lnTo>
                    <a:pt x="767" y="992"/>
                  </a:lnTo>
                  <a:lnTo>
                    <a:pt x="805" y="1018"/>
                  </a:lnTo>
                  <a:lnTo>
                    <a:pt x="805" y="1018"/>
                  </a:lnTo>
                  <a:lnTo>
                    <a:pt x="836" y="1033"/>
                  </a:lnTo>
                  <a:lnTo>
                    <a:pt x="838" y="1037"/>
                  </a:lnTo>
                  <a:lnTo>
                    <a:pt x="817" y="1028"/>
                  </a:lnTo>
                  <a:lnTo>
                    <a:pt x="781" y="1011"/>
                  </a:lnTo>
                  <a:lnTo>
                    <a:pt x="732" y="989"/>
                  </a:lnTo>
                  <a:lnTo>
                    <a:pt x="679" y="964"/>
                  </a:lnTo>
                  <a:lnTo>
                    <a:pt x="627" y="940"/>
                  </a:lnTo>
                  <a:lnTo>
                    <a:pt x="584" y="919"/>
                  </a:lnTo>
                  <a:lnTo>
                    <a:pt x="553" y="906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42" y="904"/>
                  </a:lnTo>
                  <a:lnTo>
                    <a:pt x="544" y="916"/>
                  </a:lnTo>
                  <a:lnTo>
                    <a:pt x="551" y="932"/>
                  </a:lnTo>
                  <a:lnTo>
                    <a:pt x="560" y="954"/>
                  </a:lnTo>
                  <a:lnTo>
                    <a:pt x="570" y="976"/>
                  </a:lnTo>
                  <a:lnTo>
                    <a:pt x="587" y="1002"/>
                  </a:lnTo>
                  <a:lnTo>
                    <a:pt x="606" y="1027"/>
                  </a:lnTo>
                  <a:lnTo>
                    <a:pt x="632" y="1051"/>
                  </a:lnTo>
                  <a:lnTo>
                    <a:pt x="663" y="1070"/>
                  </a:lnTo>
                  <a:lnTo>
                    <a:pt x="699" y="1084"/>
                  </a:lnTo>
                  <a:lnTo>
                    <a:pt x="699" y="1084"/>
                  </a:lnTo>
                  <a:lnTo>
                    <a:pt x="725" y="1094"/>
                  </a:lnTo>
                  <a:lnTo>
                    <a:pt x="731" y="1097"/>
                  </a:lnTo>
                  <a:lnTo>
                    <a:pt x="719" y="1096"/>
                  </a:lnTo>
                  <a:lnTo>
                    <a:pt x="693" y="1090"/>
                  </a:lnTo>
                  <a:lnTo>
                    <a:pt x="656" y="1080"/>
                  </a:lnTo>
                  <a:lnTo>
                    <a:pt x="615" y="1065"/>
                  </a:lnTo>
                  <a:lnTo>
                    <a:pt x="572" y="1046"/>
                  </a:lnTo>
                  <a:lnTo>
                    <a:pt x="532" y="1023"/>
                  </a:lnTo>
                  <a:lnTo>
                    <a:pt x="497" y="995"/>
                  </a:lnTo>
                  <a:lnTo>
                    <a:pt x="475" y="966"/>
                  </a:lnTo>
                  <a:lnTo>
                    <a:pt x="475" y="966"/>
                  </a:lnTo>
                  <a:close/>
                </a:path>
              </a:pathLst>
            </a:custGeom>
            <a:solidFill>
              <a:srgbClr val="6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7" name="Freeform 41">
              <a:extLst>
                <a:ext uri="{FF2B5EF4-FFF2-40B4-BE49-F238E27FC236}">
                  <a16:creationId xmlns:a16="http://schemas.microsoft.com/office/drawing/2014/main" id="{2348E755-B979-7949-4534-48C33275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321"/>
              <a:ext cx="419" cy="549"/>
            </a:xfrm>
            <a:custGeom>
              <a:avLst/>
              <a:gdLst>
                <a:gd name="T0" fmla="*/ 468 w 838"/>
                <a:gd name="T1" fmla="*/ 954 h 1097"/>
                <a:gd name="T2" fmla="*/ 451 w 838"/>
                <a:gd name="T3" fmla="*/ 938 h 1097"/>
                <a:gd name="T4" fmla="*/ 432 w 838"/>
                <a:gd name="T5" fmla="*/ 933 h 1097"/>
                <a:gd name="T6" fmla="*/ 411 w 838"/>
                <a:gd name="T7" fmla="*/ 940 h 1097"/>
                <a:gd name="T8" fmla="*/ 392 w 838"/>
                <a:gd name="T9" fmla="*/ 963 h 1097"/>
                <a:gd name="T10" fmla="*/ 383 w 838"/>
                <a:gd name="T11" fmla="*/ 978 h 1097"/>
                <a:gd name="T12" fmla="*/ 357 w 838"/>
                <a:gd name="T13" fmla="*/ 1016 h 1097"/>
                <a:gd name="T14" fmla="*/ 318 w 838"/>
                <a:gd name="T15" fmla="*/ 1049 h 1097"/>
                <a:gd name="T16" fmla="*/ 273 w 838"/>
                <a:gd name="T17" fmla="*/ 1075 h 1097"/>
                <a:gd name="T18" fmla="*/ 231 w 838"/>
                <a:gd name="T19" fmla="*/ 1092 h 1097"/>
                <a:gd name="T20" fmla="*/ 198 w 838"/>
                <a:gd name="T21" fmla="*/ 1097 h 1097"/>
                <a:gd name="T22" fmla="*/ 162 w 838"/>
                <a:gd name="T23" fmla="*/ 1090 h 1097"/>
                <a:gd name="T24" fmla="*/ 100 w 838"/>
                <a:gd name="T25" fmla="*/ 1046 h 1097"/>
                <a:gd name="T26" fmla="*/ 55 w 838"/>
                <a:gd name="T27" fmla="*/ 970 h 1097"/>
                <a:gd name="T28" fmla="*/ 24 w 838"/>
                <a:gd name="T29" fmla="*/ 869 h 1097"/>
                <a:gd name="T30" fmla="*/ 5 w 838"/>
                <a:gd name="T31" fmla="*/ 759 h 1097"/>
                <a:gd name="T32" fmla="*/ 1 w 838"/>
                <a:gd name="T33" fmla="*/ 702 h 1097"/>
                <a:gd name="T34" fmla="*/ 0 w 838"/>
                <a:gd name="T35" fmla="*/ 522 h 1097"/>
                <a:gd name="T36" fmla="*/ 12 w 838"/>
                <a:gd name="T37" fmla="*/ 353 h 1097"/>
                <a:gd name="T38" fmla="*/ 39 w 838"/>
                <a:gd name="T39" fmla="*/ 206 h 1097"/>
                <a:gd name="T40" fmla="*/ 84 w 838"/>
                <a:gd name="T41" fmla="*/ 90 h 1097"/>
                <a:gd name="T42" fmla="*/ 146 w 838"/>
                <a:gd name="T43" fmla="*/ 17 h 1097"/>
                <a:gd name="T44" fmla="*/ 184 w 838"/>
                <a:gd name="T45" fmla="*/ 2 h 1097"/>
                <a:gd name="T46" fmla="*/ 271 w 838"/>
                <a:gd name="T47" fmla="*/ 12 h 1097"/>
                <a:gd name="T48" fmla="*/ 371 w 838"/>
                <a:gd name="T49" fmla="*/ 74 h 1097"/>
                <a:gd name="T50" fmla="*/ 480 w 838"/>
                <a:gd name="T51" fmla="*/ 183 h 1097"/>
                <a:gd name="T52" fmla="*/ 591 w 838"/>
                <a:gd name="T53" fmla="*/ 335 h 1097"/>
                <a:gd name="T54" fmla="*/ 646 w 838"/>
                <a:gd name="T55" fmla="*/ 425 h 1097"/>
                <a:gd name="T56" fmla="*/ 719 w 838"/>
                <a:gd name="T57" fmla="*/ 601 h 1097"/>
                <a:gd name="T58" fmla="*/ 736 w 838"/>
                <a:gd name="T59" fmla="*/ 748 h 1097"/>
                <a:gd name="T60" fmla="*/ 734 w 838"/>
                <a:gd name="T61" fmla="*/ 868 h 1097"/>
                <a:gd name="T62" fmla="*/ 744 w 838"/>
                <a:gd name="T63" fmla="*/ 957 h 1097"/>
                <a:gd name="T64" fmla="*/ 805 w 838"/>
                <a:gd name="T65" fmla="*/ 1018 h 1097"/>
                <a:gd name="T66" fmla="*/ 836 w 838"/>
                <a:gd name="T67" fmla="*/ 1033 h 1097"/>
                <a:gd name="T68" fmla="*/ 817 w 838"/>
                <a:gd name="T69" fmla="*/ 1028 h 1097"/>
                <a:gd name="T70" fmla="*/ 732 w 838"/>
                <a:gd name="T71" fmla="*/ 989 h 1097"/>
                <a:gd name="T72" fmla="*/ 627 w 838"/>
                <a:gd name="T73" fmla="*/ 940 h 1097"/>
                <a:gd name="T74" fmla="*/ 553 w 838"/>
                <a:gd name="T75" fmla="*/ 906 h 1097"/>
                <a:gd name="T76" fmla="*/ 541 w 838"/>
                <a:gd name="T77" fmla="*/ 900 h 1097"/>
                <a:gd name="T78" fmla="*/ 544 w 838"/>
                <a:gd name="T79" fmla="*/ 916 h 1097"/>
                <a:gd name="T80" fmla="*/ 560 w 838"/>
                <a:gd name="T81" fmla="*/ 954 h 1097"/>
                <a:gd name="T82" fmla="*/ 587 w 838"/>
                <a:gd name="T83" fmla="*/ 1002 h 1097"/>
                <a:gd name="T84" fmla="*/ 632 w 838"/>
                <a:gd name="T85" fmla="*/ 1051 h 1097"/>
                <a:gd name="T86" fmla="*/ 699 w 838"/>
                <a:gd name="T87" fmla="*/ 1084 h 1097"/>
                <a:gd name="T88" fmla="*/ 725 w 838"/>
                <a:gd name="T89" fmla="*/ 1094 h 1097"/>
                <a:gd name="T90" fmla="*/ 719 w 838"/>
                <a:gd name="T91" fmla="*/ 1096 h 1097"/>
                <a:gd name="T92" fmla="*/ 656 w 838"/>
                <a:gd name="T93" fmla="*/ 1080 h 1097"/>
                <a:gd name="T94" fmla="*/ 572 w 838"/>
                <a:gd name="T95" fmla="*/ 1046 h 1097"/>
                <a:gd name="T96" fmla="*/ 497 w 838"/>
                <a:gd name="T97" fmla="*/ 995 h 1097"/>
                <a:gd name="T98" fmla="*/ 475 w 838"/>
                <a:gd name="T99" fmla="*/ 966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38" h="1097">
                  <a:moveTo>
                    <a:pt x="475" y="966"/>
                  </a:moveTo>
                  <a:lnTo>
                    <a:pt x="468" y="954"/>
                  </a:lnTo>
                  <a:lnTo>
                    <a:pt x="459" y="945"/>
                  </a:lnTo>
                  <a:lnTo>
                    <a:pt x="451" y="938"/>
                  </a:lnTo>
                  <a:lnTo>
                    <a:pt x="442" y="933"/>
                  </a:lnTo>
                  <a:lnTo>
                    <a:pt x="432" y="933"/>
                  </a:lnTo>
                  <a:lnTo>
                    <a:pt x="421" y="935"/>
                  </a:lnTo>
                  <a:lnTo>
                    <a:pt x="411" y="940"/>
                  </a:lnTo>
                  <a:lnTo>
                    <a:pt x="401" y="949"/>
                  </a:lnTo>
                  <a:lnTo>
                    <a:pt x="392" y="963"/>
                  </a:lnTo>
                  <a:lnTo>
                    <a:pt x="383" y="978"/>
                  </a:lnTo>
                  <a:lnTo>
                    <a:pt x="383" y="978"/>
                  </a:lnTo>
                  <a:lnTo>
                    <a:pt x="373" y="999"/>
                  </a:lnTo>
                  <a:lnTo>
                    <a:pt x="357" y="1016"/>
                  </a:lnTo>
                  <a:lnTo>
                    <a:pt x="338" y="1033"/>
                  </a:lnTo>
                  <a:lnTo>
                    <a:pt x="318" y="1049"/>
                  </a:lnTo>
                  <a:lnTo>
                    <a:pt x="295" y="1063"/>
                  </a:lnTo>
                  <a:lnTo>
                    <a:pt x="273" y="1075"/>
                  </a:lnTo>
                  <a:lnTo>
                    <a:pt x="252" y="1085"/>
                  </a:lnTo>
                  <a:lnTo>
                    <a:pt x="231" y="1092"/>
                  </a:lnTo>
                  <a:lnTo>
                    <a:pt x="212" y="1096"/>
                  </a:lnTo>
                  <a:lnTo>
                    <a:pt x="198" y="1097"/>
                  </a:lnTo>
                  <a:lnTo>
                    <a:pt x="198" y="1097"/>
                  </a:lnTo>
                  <a:lnTo>
                    <a:pt x="162" y="1090"/>
                  </a:lnTo>
                  <a:lnTo>
                    <a:pt x="129" y="1073"/>
                  </a:lnTo>
                  <a:lnTo>
                    <a:pt x="100" y="1046"/>
                  </a:lnTo>
                  <a:lnTo>
                    <a:pt x="76" y="1011"/>
                  </a:lnTo>
                  <a:lnTo>
                    <a:pt x="55" y="970"/>
                  </a:lnTo>
                  <a:lnTo>
                    <a:pt x="38" y="921"/>
                  </a:lnTo>
                  <a:lnTo>
                    <a:pt x="24" y="869"/>
                  </a:lnTo>
                  <a:lnTo>
                    <a:pt x="12" y="816"/>
                  </a:lnTo>
                  <a:lnTo>
                    <a:pt x="5" y="759"/>
                  </a:lnTo>
                  <a:lnTo>
                    <a:pt x="1" y="702"/>
                  </a:lnTo>
                  <a:lnTo>
                    <a:pt x="1" y="702"/>
                  </a:lnTo>
                  <a:lnTo>
                    <a:pt x="0" y="612"/>
                  </a:lnTo>
                  <a:lnTo>
                    <a:pt x="0" y="522"/>
                  </a:lnTo>
                  <a:lnTo>
                    <a:pt x="5" y="436"/>
                  </a:lnTo>
                  <a:lnTo>
                    <a:pt x="12" y="353"/>
                  </a:lnTo>
                  <a:lnTo>
                    <a:pt x="24" y="277"/>
                  </a:lnTo>
                  <a:lnTo>
                    <a:pt x="39" y="206"/>
                  </a:lnTo>
                  <a:lnTo>
                    <a:pt x="60" y="144"/>
                  </a:lnTo>
                  <a:lnTo>
                    <a:pt x="84" y="90"/>
                  </a:lnTo>
                  <a:lnTo>
                    <a:pt x="114" y="48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84" y="2"/>
                  </a:lnTo>
                  <a:lnTo>
                    <a:pt x="226" y="0"/>
                  </a:lnTo>
                  <a:lnTo>
                    <a:pt x="271" y="12"/>
                  </a:lnTo>
                  <a:lnTo>
                    <a:pt x="321" y="36"/>
                  </a:lnTo>
                  <a:lnTo>
                    <a:pt x="371" y="74"/>
                  </a:lnTo>
                  <a:lnTo>
                    <a:pt x="425" y="123"/>
                  </a:lnTo>
                  <a:lnTo>
                    <a:pt x="480" y="183"/>
                  </a:lnTo>
                  <a:lnTo>
                    <a:pt x="535" y="254"/>
                  </a:lnTo>
                  <a:lnTo>
                    <a:pt x="591" y="335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91" y="517"/>
                  </a:lnTo>
                  <a:lnTo>
                    <a:pt x="719" y="601"/>
                  </a:lnTo>
                  <a:lnTo>
                    <a:pt x="732" y="679"/>
                  </a:lnTo>
                  <a:lnTo>
                    <a:pt x="736" y="748"/>
                  </a:lnTo>
                  <a:lnTo>
                    <a:pt x="736" y="811"/>
                  </a:lnTo>
                  <a:lnTo>
                    <a:pt x="734" y="868"/>
                  </a:lnTo>
                  <a:lnTo>
                    <a:pt x="736" y="916"/>
                  </a:lnTo>
                  <a:lnTo>
                    <a:pt x="744" y="957"/>
                  </a:lnTo>
                  <a:lnTo>
                    <a:pt x="767" y="992"/>
                  </a:lnTo>
                  <a:lnTo>
                    <a:pt x="805" y="1018"/>
                  </a:lnTo>
                  <a:lnTo>
                    <a:pt x="805" y="1018"/>
                  </a:lnTo>
                  <a:lnTo>
                    <a:pt x="836" y="1033"/>
                  </a:lnTo>
                  <a:lnTo>
                    <a:pt x="838" y="1037"/>
                  </a:lnTo>
                  <a:lnTo>
                    <a:pt x="817" y="1028"/>
                  </a:lnTo>
                  <a:lnTo>
                    <a:pt x="781" y="1011"/>
                  </a:lnTo>
                  <a:lnTo>
                    <a:pt x="732" y="989"/>
                  </a:lnTo>
                  <a:lnTo>
                    <a:pt x="679" y="964"/>
                  </a:lnTo>
                  <a:lnTo>
                    <a:pt x="627" y="940"/>
                  </a:lnTo>
                  <a:lnTo>
                    <a:pt x="584" y="919"/>
                  </a:lnTo>
                  <a:lnTo>
                    <a:pt x="553" y="906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42" y="904"/>
                  </a:lnTo>
                  <a:lnTo>
                    <a:pt x="544" y="916"/>
                  </a:lnTo>
                  <a:lnTo>
                    <a:pt x="551" y="932"/>
                  </a:lnTo>
                  <a:lnTo>
                    <a:pt x="560" y="954"/>
                  </a:lnTo>
                  <a:lnTo>
                    <a:pt x="570" y="976"/>
                  </a:lnTo>
                  <a:lnTo>
                    <a:pt x="587" y="1002"/>
                  </a:lnTo>
                  <a:lnTo>
                    <a:pt x="606" y="1027"/>
                  </a:lnTo>
                  <a:lnTo>
                    <a:pt x="632" y="1051"/>
                  </a:lnTo>
                  <a:lnTo>
                    <a:pt x="663" y="1070"/>
                  </a:lnTo>
                  <a:lnTo>
                    <a:pt x="699" y="1084"/>
                  </a:lnTo>
                  <a:lnTo>
                    <a:pt x="699" y="1084"/>
                  </a:lnTo>
                  <a:lnTo>
                    <a:pt x="725" y="1094"/>
                  </a:lnTo>
                  <a:lnTo>
                    <a:pt x="731" y="1097"/>
                  </a:lnTo>
                  <a:lnTo>
                    <a:pt x="719" y="1096"/>
                  </a:lnTo>
                  <a:lnTo>
                    <a:pt x="693" y="1090"/>
                  </a:lnTo>
                  <a:lnTo>
                    <a:pt x="656" y="1080"/>
                  </a:lnTo>
                  <a:lnTo>
                    <a:pt x="615" y="1065"/>
                  </a:lnTo>
                  <a:lnTo>
                    <a:pt x="572" y="1046"/>
                  </a:lnTo>
                  <a:lnTo>
                    <a:pt x="532" y="1023"/>
                  </a:lnTo>
                  <a:lnTo>
                    <a:pt x="497" y="995"/>
                  </a:lnTo>
                  <a:lnTo>
                    <a:pt x="475" y="966"/>
                  </a:lnTo>
                  <a:lnTo>
                    <a:pt x="475" y="96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8" name="Freeform 42">
              <a:extLst>
                <a:ext uri="{FF2B5EF4-FFF2-40B4-BE49-F238E27FC236}">
                  <a16:creationId xmlns:a16="http://schemas.microsoft.com/office/drawing/2014/main" id="{03D48FC2-6B2B-95FE-0A2B-A3D02AF6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577"/>
              <a:ext cx="614" cy="691"/>
            </a:xfrm>
            <a:custGeom>
              <a:avLst/>
              <a:gdLst>
                <a:gd name="T0" fmla="*/ 1211 w 1227"/>
                <a:gd name="T1" fmla="*/ 1199 h 1382"/>
                <a:gd name="T2" fmla="*/ 1218 w 1227"/>
                <a:gd name="T3" fmla="*/ 1140 h 1382"/>
                <a:gd name="T4" fmla="*/ 1225 w 1227"/>
                <a:gd name="T5" fmla="*/ 1029 h 1382"/>
                <a:gd name="T6" fmla="*/ 1227 w 1227"/>
                <a:gd name="T7" fmla="*/ 879 h 1382"/>
                <a:gd name="T8" fmla="*/ 1220 w 1227"/>
                <a:gd name="T9" fmla="*/ 696 h 1382"/>
                <a:gd name="T10" fmla="*/ 1210 w 1227"/>
                <a:gd name="T11" fmla="*/ 597 h 1382"/>
                <a:gd name="T12" fmla="*/ 1199 w 1227"/>
                <a:gd name="T13" fmla="*/ 584 h 1382"/>
                <a:gd name="T14" fmla="*/ 1173 w 1227"/>
                <a:gd name="T15" fmla="*/ 566 h 1382"/>
                <a:gd name="T16" fmla="*/ 1137 w 1227"/>
                <a:gd name="T17" fmla="*/ 542 h 1382"/>
                <a:gd name="T18" fmla="*/ 1099 w 1227"/>
                <a:gd name="T19" fmla="*/ 509 h 1382"/>
                <a:gd name="T20" fmla="*/ 1066 w 1227"/>
                <a:gd name="T21" fmla="*/ 466 h 1382"/>
                <a:gd name="T22" fmla="*/ 1056 w 1227"/>
                <a:gd name="T23" fmla="*/ 433 h 1382"/>
                <a:gd name="T24" fmla="*/ 1049 w 1227"/>
                <a:gd name="T25" fmla="*/ 342 h 1382"/>
                <a:gd name="T26" fmla="*/ 1056 w 1227"/>
                <a:gd name="T27" fmla="*/ 228 h 1382"/>
                <a:gd name="T28" fmla="*/ 1066 w 1227"/>
                <a:gd name="T29" fmla="*/ 121 h 1382"/>
                <a:gd name="T30" fmla="*/ 1070 w 1227"/>
                <a:gd name="T31" fmla="*/ 43 h 1382"/>
                <a:gd name="T32" fmla="*/ 1066 w 1227"/>
                <a:gd name="T33" fmla="*/ 22 h 1382"/>
                <a:gd name="T34" fmla="*/ 1023 w 1227"/>
                <a:gd name="T35" fmla="*/ 0 h 1382"/>
                <a:gd name="T36" fmla="*/ 963 w 1227"/>
                <a:gd name="T37" fmla="*/ 51 h 1382"/>
                <a:gd name="T38" fmla="*/ 890 w 1227"/>
                <a:gd name="T39" fmla="*/ 138 h 1382"/>
                <a:gd name="T40" fmla="*/ 802 w 1227"/>
                <a:gd name="T41" fmla="*/ 223 h 1382"/>
                <a:gd name="T42" fmla="*/ 700 w 1227"/>
                <a:gd name="T43" fmla="*/ 269 h 1382"/>
                <a:gd name="T44" fmla="*/ 667 w 1227"/>
                <a:gd name="T45" fmla="*/ 264 h 1382"/>
                <a:gd name="T46" fmla="*/ 606 w 1227"/>
                <a:gd name="T47" fmla="*/ 214 h 1382"/>
                <a:gd name="T48" fmla="*/ 546 w 1227"/>
                <a:gd name="T49" fmla="*/ 138 h 1382"/>
                <a:gd name="T50" fmla="*/ 479 w 1227"/>
                <a:gd name="T51" fmla="*/ 70 h 1382"/>
                <a:gd name="T52" fmla="*/ 397 w 1227"/>
                <a:gd name="T53" fmla="*/ 51 h 1382"/>
                <a:gd name="T54" fmla="*/ 349 w 1227"/>
                <a:gd name="T55" fmla="*/ 69 h 1382"/>
                <a:gd name="T56" fmla="*/ 306 w 1227"/>
                <a:gd name="T57" fmla="*/ 126 h 1382"/>
                <a:gd name="T58" fmla="*/ 285 w 1227"/>
                <a:gd name="T59" fmla="*/ 212 h 1382"/>
                <a:gd name="T60" fmla="*/ 273 w 1227"/>
                <a:gd name="T61" fmla="*/ 309 h 1382"/>
                <a:gd name="T62" fmla="*/ 252 w 1227"/>
                <a:gd name="T63" fmla="*/ 395 h 1382"/>
                <a:gd name="T64" fmla="*/ 206 w 1227"/>
                <a:gd name="T65" fmla="*/ 452 h 1382"/>
                <a:gd name="T66" fmla="*/ 187 w 1227"/>
                <a:gd name="T67" fmla="*/ 458 h 1382"/>
                <a:gd name="T68" fmla="*/ 140 w 1227"/>
                <a:gd name="T69" fmla="*/ 459 h 1382"/>
                <a:gd name="T70" fmla="*/ 88 w 1227"/>
                <a:gd name="T71" fmla="*/ 459 h 1382"/>
                <a:gd name="T72" fmla="*/ 41 w 1227"/>
                <a:gd name="T73" fmla="*/ 473 h 1382"/>
                <a:gd name="T74" fmla="*/ 10 w 1227"/>
                <a:gd name="T75" fmla="*/ 520 h 1382"/>
                <a:gd name="T76" fmla="*/ 2 w 1227"/>
                <a:gd name="T77" fmla="*/ 559 h 1382"/>
                <a:gd name="T78" fmla="*/ 7 w 1227"/>
                <a:gd name="T79" fmla="*/ 736 h 1382"/>
                <a:gd name="T80" fmla="*/ 50 w 1227"/>
                <a:gd name="T81" fmla="*/ 945 h 1382"/>
                <a:gd name="T82" fmla="*/ 119 w 1227"/>
                <a:gd name="T83" fmla="*/ 1145 h 1382"/>
                <a:gd name="T84" fmla="*/ 211 w 1227"/>
                <a:gd name="T85" fmla="*/ 1303 h 1382"/>
                <a:gd name="T86" fmla="*/ 313 w 1227"/>
                <a:gd name="T87" fmla="*/ 1375 h 1382"/>
                <a:gd name="T88" fmla="*/ 408 w 1227"/>
                <a:gd name="T89" fmla="*/ 1382 h 1382"/>
                <a:gd name="T90" fmla="*/ 632 w 1227"/>
                <a:gd name="T91" fmla="*/ 1360 h 1382"/>
                <a:gd name="T92" fmla="*/ 869 w 1227"/>
                <a:gd name="T93" fmla="*/ 1309 h 1382"/>
                <a:gd name="T94" fmla="*/ 1071 w 1227"/>
                <a:gd name="T95" fmla="*/ 1252 h 1382"/>
                <a:gd name="T96" fmla="*/ 1192 w 1227"/>
                <a:gd name="T97" fmla="*/ 1214 h 1382"/>
                <a:gd name="T98" fmla="*/ 1210 w 1227"/>
                <a:gd name="T99" fmla="*/ 1207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7" h="1382">
                  <a:moveTo>
                    <a:pt x="1210" y="1207"/>
                  </a:moveTo>
                  <a:lnTo>
                    <a:pt x="1211" y="1199"/>
                  </a:lnTo>
                  <a:lnTo>
                    <a:pt x="1213" y="1176"/>
                  </a:lnTo>
                  <a:lnTo>
                    <a:pt x="1218" y="1140"/>
                  </a:lnTo>
                  <a:lnTo>
                    <a:pt x="1222" y="1090"/>
                  </a:lnTo>
                  <a:lnTo>
                    <a:pt x="1225" y="1029"/>
                  </a:lnTo>
                  <a:lnTo>
                    <a:pt x="1227" y="959"/>
                  </a:lnTo>
                  <a:lnTo>
                    <a:pt x="1227" y="879"/>
                  </a:lnTo>
                  <a:lnTo>
                    <a:pt x="1225" y="791"/>
                  </a:lnTo>
                  <a:lnTo>
                    <a:pt x="1220" y="696"/>
                  </a:lnTo>
                  <a:lnTo>
                    <a:pt x="1210" y="597"/>
                  </a:lnTo>
                  <a:lnTo>
                    <a:pt x="1210" y="597"/>
                  </a:lnTo>
                  <a:lnTo>
                    <a:pt x="1206" y="591"/>
                  </a:lnTo>
                  <a:lnTo>
                    <a:pt x="1199" y="584"/>
                  </a:lnTo>
                  <a:lnTo>
                    <a:pt x="1187" y="575"/>
                  </a:lnTo>
                  <a:lnTo>
                    <a:pt x="1173" y="566"/>
                  </a:lnTo>
                  <a:lnTo>
                    <a:pt x="1156" y="556"/>
                  </a:lnTo>
                  <a:lnTo>
                    <a:pt x="1137" y="542"/>
                  </a:lnTo>
                  <a:lnTo>
                    <a:pt x="1118" y="527"/>
                  </a:lnTo>
                  <a:lnTo>
                    <a:pt x="1099" y="509"/>
                  </a:lnTo>
                  <a:lnTo>
                    <a:pt x="1082" y="489"/>
                  </a:lnTo>
                  <a:lnTo>
                    <a:pt x="1066" y="466"/>
                  </a:lnTo>
                  <a:lnTo>
                    <a:pt x="1066" y="466"/>
                  </a:lnTo>
                  <a:lnTo>
                    <a:pt x="1056" y="433"/>
                  </a:lnTo>
                  <a:lnTo>
                    <a:pt x="1051" y="392"/>
                  </a:lnTo>
                  <a:lnTo>
                    <a:pt x="1049" y="342"/>
                  </a:lnTo>
                  <a:lnTo>
                    <a:pt x="1052" y="285"/>
                  </a:lnTo>
                  <a:lnTo>
                    <a:pt x="1056" y="228"/>
                  </a:lnTo>
                  <a:lnTo>
                    <a:pt x="1061" y="172"/>
                  </a:lnTo>
                  <a:lnTo>
                    <a:pt x="1066" y="121"/>
                  </a:lnTo>
                  <a:lnTo>
                    <a:pt x="1070" y="77"/>
                  </a:lnTo>
                  <a:lnTo>
                    <a:pt x="1070" y="43"/>
                  </a:lnTo>
                  <a:lnTo>
                    <a:pt x="1066" y="22"/>
                  </a:lnTo>
                  <a:lnTo>
                    <a:pt x="1066" y="22"/>
                  </a:lnTo>
                  <a:lnTo>
                    <a:pt x="1047" y="0"/>
                  </a:lnTo>
                  <a:lnTo>
                    <a:pt x="1023" y="0"/>
                  </a:lnTo>
                  <a:lnTo>
                    <a:pt x="995" y="19"/>
                  </a:lnTo>
                  <a:lnTo>
                    <a:pt x="963" y="51"/>
                  </a:lnTo>
                  <a:lnTo>
                    <a:pt x="928" y="91"/>
                  </a:lnTo>
                  <a:lnTo>
                    <a:pt x="890" y="138"/>
                  </a:lnTo>
                  <a:lnTo>
                    <a:pt x="847" y="183"/>
                  </a:lnTo>
                  <a:lnTo>
                    <a:pt x="802" y="223"/>
                  </a:lnTo>
                  <a:lnTo>
                    <a:pt x="752" y="252"/>
                  </a:lnTo>
                  <a:lnTo>
                    <a:pt x="700" y="269"/>
                  </a:lnTo>
                  <a:lnTo>
                    <a:pt x="700" y="269"/>
                  </a:lnTo>
                  <a:lnTo>
                    <a:pt x="667" y="264"/>
                  </a:lnTo>
                  <a:lnTo>
                    <a:pt x="636" y="243"/>
                  </a:lnTo>
                  <a:lnTo>
                    <a:pt x="606" y="214"/>
                  </a:lnTo>
                  <a:lnTo>
                    <a:pt x="577" y="176"/>
                  </a:lnTo>
                  <a:lnTo>
                    <a:pt x="546" y="138"/>
                  </a:lnTo>
                  <a:lnTo>
                    <a:pt x="513" y="100"/>
                  </a:lnTo>
                  <a:lnTo>
                    <a:pt x="479" y="70"/>
                  </a:lnTo>
                  <a:lnTo>
                    <a:pt x="441" y="53"/>
                  </a:lnTo>
                  <a:lnTo>
                    <a:pt x="397" y="51"/>
                  </a:lnTo>
                  <a:lnTo>
                    <a:pt x="349" y="69"/>
                  </a:lnTo>
                  <a:lnTo>
                    <a:pt x="349" y="69"/>
                  </a:lnTo>
                  <a:lnTo>
                    <a:pt x="323" y="93"/>
                  </a:lnTo>
                  <a:lnTo>
                    <a:pt x="306" y="126"/>
                  </a:lnTo>
                  <a:lnTo>
                    <a:pt x="294" y="165"/>
                  </a:lnTo>
                  <a:lnTo>
                    <a:pt x="285" y="212"/>
                  </a:lnTo>
                  <a:lnTo>
                    <a:pt x="280" y="261"/>
                  </a:lnTo>
                  <a:lnTo>
                    <a:pt x="273" y="309"/>
                  </a:lnTo>
                  <a:lnTo>
                    <a:pt x="264" y="354"/>
                  </a:lnTo>
                  <a:lnTo>
                    <a:pt x="252" y="395"/>
                  </a:lnTo>
                  <a:lnTo>
                    <a:pt x="233" y="428"/>
                  </a:lnTo>
                  <a:lnTo>
                    <a:pt x="206" y="452"/>
                  </a:lnTo>
                  <a:lnTo>
                    <a:pt x="206" y="452"/>
                  </a:lnTo>
                  <a:lnTo>
                    <a:pt x="187" y="458"/>
                  </a:lnTo>
                  <a:lnTo>
                    <a:pt x="164" y="459"/>
                  </a:lnTo>
                  <a:lnTo>
                    <a:pt x="140" y="459"/>
                  </a:lnTo>
                  <a:lnTo>
                    <a:pt x="114" y="458"/>
                  </a:lnTo>
                  <a:lnTo>
                    <a:pt x="88" y="459"/>
                  </a:lnTo>
                  <a:lnTo>
                    <a:pt x="64" y="463"/>
                  </a:lnTo>
                  <a:lnTo>
                    <a:pt x="41" y="473"/>
                  </a:lnTo>
                  <a:lnTo>
                    <a:pt x="24" y="492"/>
                  </a:lnTo>
                  <a:lnTo>
                    <a:pt x="10" y="520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0" y="641"/>
                  </a:lnTo>
                  <a:lnTo>
                    <a:pt x="7" y="736"/>
                  </a:lnTo>
                  <a:lnTo>
                    <a:pt x="24" y="838"/>
                  </a:lnTo>
                  <a:lnTo>
                    <a:pt x="50" y="945"/>
                  </a:lnTo>
                  <a:lnTo>
                    <a:pt x="81" y="1048"/>
                  </a:lnTo>
                  <a:lnTo>
                    <a:pt x="119" y="1145"/>
                  </a:lnTo>
                  <a:lnTo>
                    <a:pt x="162" y="1232"/>
                  </a:lnTo>
                  <a:lnTo>
                    <a:pt x="211" y="1303"/>
                  </a:lnTo>
                  <a:lnTo>
                    <a:pt x="261" y="1353"/>
                  </a:lnTo>
                  <a:lnTo>
                    <a:pt x="313" y="1375"/>
                  </a:lnTo>
                  <a:lnTo>
                    <a:pt x="313" y="1375"/>
                  </a:lnTo>
                  <a:lnTo>
                    <a:pt x="408" y="1382"/>
                  </a:lnTo>
                  <a:lnTo>
                    <a:pt x="517" y="1377"/>
                  </a:lnTo>
                  <a:lnTo>
                    <a:pt x="632" y="1360"/>
                  </a:lnTo>
                  <a:lnTo>
                    <a:pt x="753" y="1337"/>
                  </a:lnTo>
                  <a:lnTo>
                    <a:pt x="869" y="1309"/>
                  </a:lnTo>
                  <a:lnTo>
                    <a:pt x="976" y="1280"/>
                  </a:lnTo>
                  <a:lnTo>
                    <a:pt x="1071" y="1252"/>
                  </a:lnTo>
                  <a:lnTo>
                    <a:pt x="1144" y="1230"/>
                  </a:lnTo>
                  <a:lnTo>
                    <a:pt x="1192" y="1214"/>
                  </a:lnTo>
                  <a:lnTo>
                    <a:pt x="1210" y="1207"/>
                  </a:lnTo>
                  <a:lnTo>
                    <a:pt x="1210" y="1207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9" name="Freeform 43">
              <a:extLst>
                <a:ext uri="{FF2B5EF4-FFF2-40B4-BE49-F238E27FC236}">
                  <a16:creationId xmlns:a16="http://schemas.microsoft.com/office/drawing/2014/main" id="{21B6DD7F-D7A6-2CAA-FBFF-595559179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577"/>
              <a:ext cx="614" cy="691"/>
            </a:xfrm>
            <a:custGeom>
              <a:avLst/>
              <a:gdLst>
                <a:gd name="T0" fmla="*/ 1211 w 1227"/>
                <a:gd name="T1" fmla="*/ 1199 h 1382"/>
                <a:gd name="T2" fmla="*/ 1218 w 1227"/>
                <a:gd name="T3" fmla="*/ 1140 h 1382"/>
                <a:gd name="T4" fmla="*/ 1225 w 1227"/>
                <a:gd name="T5" fmla="*/ 1029 h 1382"/>
                <a:gd name="T6" fmla="*/ 1227 w 1227"/>
                <a:gd name="T7" fmla="*/ 879 h 1382"/>
                <a:gd name="T8" fmla="*/ 1220 w 1227"/>
                <a:gd name="T9" fmla="*/ 696 h 1382"/>
                <a:gd name="T10" fmla="*/ 1210 w 1227"/>
                <a:gd name="T11" fmla="*/ 597 h 1382"/>
                <a:gd name="T12" fmla="*/ 1199 w 1227"/>
                <a:gd name="T13" fmla="*/ 584 h 1382"/>
                <a:gd name="T14" fmla="*/ 1173 w 1227"/>
                <a:gd name="T15" fmla="*/ 566 h 1382"/>
                <a:gd name="T16" fmla="*/ 1137 w 1227"/>
                <a:gd name="T17" fmla="*/ 542 h 1382"/>
                <a:gd name="T18" fmla="*/ 1099 w 1227"/>
                <a:gd name="T19" fmla="*/ 509 h 1382"/>
                <a:gd name="T20" fmla="*/ 1066 w 1227"/>
                <a:gd name="T21" fmla="*/ 466 h 1382"/>
                <a:gd name="T22" fmla="*/ 1056 w 1227"/>
                <a:gd name="T23" fmla="*/ 433 h 1382"/>
                <a:gd name="T24" fmla="*/ 1049 w 1227"/>
                <a:gd name="T25" fmla="*/ 342 h 1382"/>
                <a:gd name="T26" fmla="*/ 1056 w 1227"/>
                <a:gd name="T27" fmla="*/ 228 h 1382"/>
                <a:gd name="T28" fmla="*/ 1066 w 1227"/>
                <a:gd name="T29" fmla="*/ 121 h 1382"/>
                <a:gd name="T30" fmla="*/ 1070 w 1227"/>
                <a:gd name="T31" fmla="*/ 43 h 1382"/>
                <a:gd name="T32" fmla="*/ 1066 w 1227"/>
                <a:gd name="T33" fmla="*/ 22 h 1382"/>
                <a:gd name="T34" fmla="*/ 1023 w 1227"/>
                <a:gd name="T35" fmla="*/ 0 h 1382"/>
                <a:gd name="T36" fmla="*/ 963 w 1227"/>
                <a:gd name="T37" fmla="*/ 51 h 1382"/>
                <a:gd name="T38" fmla="*/ 890 w 1227"/>
                <a:gd name="T39" fmla="*/ 138 h 1382"/>
                <a:gd name="T40" fmla="*/ 802 w 1227"/>
                <a:gd name="T41" fmla="*/ 223 h 1382"/>
                <a:gd name="T42" fmla="*/ 700 w 1227"/>
                <a:gd name="T43" fmla="*/ 269 h 1382"/>
                <a:gd name="T44" fmla="*/ 667 w 1227"/>
                <a:gd name="T45" fmla="*/ 264 h 1382"/>
                <a:gd name="T46" fmla="*/ 606 w 1227"/>
                <a:gd name="T47" fmla="*/ 214 h 1382"/>
                <a:gd name="T48" fmla="*/ 546 w 1227"/>
                <a:gd name="T49" fmla="*/ 138 h 1382"/>
                <a:gd name="T50" fmla="*/ 479 w 1227"/>
                <a:gd name="T51" fmla="*/ 70 h 1382"/>
                <a:gd name="T52" fmla="*/ 397 w 1227"/>
                <a:gd name="T53" fmla="*/ 51 h 1382"/>
                <a:gd name="T54" fmla="*/ 349 w 1227"/>
                <a:gd name="T55" fmla="*/ 69 h 1382"/>
                <a:gd name="T56" fmla="*/ 306 w 1227"/>
                <a:gd name="T57" fmla="*/ 126 h 1382"/>
                <a:gd name="T58" fmla="*/ 285 w 1227"/>
                <a:gd name="T59" fmla="*/ 212 h 1382"/>
                <a:gd name="T60" fmla="*/ 273 w 1227"/>
                <a:gd name="T61" fmla="*/ 309 h 1382"/>
                <a:gd name="T62" fmla="*/ 252 w 1227"/>
                <a:gd name="T63" fmla="*/ 395 h 1382"/>
                <a:gd name="T64" fmla="*/ 206 w 1227"/>
                <a:gd name="T65" fmla="*/ 452 h 1382"/>
                <a:gd name="T66" fmla="*/ 187 w 1227"/>
                <a:gd name="T67" fmla="*/ 458 h 1382"/>
                <a:gd name="T68" fmla="*/ 140 w 1227"/>
                <a:gd name="T69" fmla="*/ 459 h 1382"/>
                <a:gd name="T70" fmla="*/ 88 w 1227"/>
                <a:gd name="T71" fmla="*/ 459 h 1382"/>
                <a:gd name="T72" fmla="*/ 41 w 1227"/>
                <a:gd name="T73" fmla="*/ 473 h 1382"/>
                <a:gd name="T74" fmla="*/ 10 w 1227"/>
                <a:gd name="T75" fmla="*/ 520 h 1382"/>
                <a:gd name="T76" fmla="*/ 2 w 1227"/>
                <a:gd name="T77" fmla="*/ 559 h 1382"/>
                <a:gd name="T78" fmla="*/ 7 w 1227"/>
                <a:gd name="T79" fmla="*/ 736 h 1382"/>
                <a:gd name="T80" fmla="*/ 50 w 1227"/>
                <a:gd name="T81" fmla="*/ 945 h 1382"/>
                <a:gd name="T82" fmla="*/ 119 w 1227"/>
                <a:gd name="T83" fmla="*/ 1145 h 1382"/>
                <a:gd name="T84" fmla="*/ 211 w 1227"/>
                <a:gd name="T85" fmla="*/ 1303 h 1382"/>
                <a:gd name="T86" fmla="*/ 313 w 1227"/>
                <a:gd name="T87" fmla="*/ 1375 h 1382"/>
                <a:gd name="T88" fmla="*/ 408 w 1227"/>
                <a:gd name="T89" fmla="*/ 1382 h 1382"/>
                <a:gd name="T90" fmla="*/ 632 w 1227"/>
                <a:gd name="T91" fmla="*/ 1360 h 1382"/>
                <a:gd name="T92" fmla="*/ 869 w 1227"/>
                <a:gd name="T93" fmla="*/ 1309 h 1382"/>
                <a:gd name="T94" fmla="*/ 1071 w 1227"/>
                <a:gd name="T95" fmla="*/ 1252 h 1382"/>
                <a:gd name="T96" fmla="*/ 1192 w 1227"/>
                <a:gd name="T97" fmla="*/ 1214 h 1382"/>
                <a:gd name="T98" fmla="*/ 1210 w 1227"/>
                <a:gd name="T99" fmla="*/ 1207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7" h="1382">
                  <a:moveTo>
                    <a:pt x="1210" y="1207"/>
                  </a:moveTo>
                  <a:lnTo>
                    <a:pt x="1211" y="1199"/>
                  </a:lnTo>
                  <a:lnTo>
                    <a:pt x="1213" y="1176"/>
                  </a:lnTo>
                  <a:lnTo>
                    <a:pt x="1218" y="1140"/>
                  </a:lnTo>
                  <a:lnTo>
                    <a:pt x="1222" y="1090"/>
                  </a:lnTo>
                  <a:lnTo>
                    <a:pt x="1225" y="1029"/>
                  </a:lnTo>
                  <a:lnTo>
                    <a:pt x="1227" y="959"/>
                  </a:lnTo>
                  <a:lnTo>
                    <a:pt x="1227" y="879"/>
                  </a:lnTo>
                  <a:lnTo>
                    <a:pt x="1225" y="791"/>
                  </a:lnTo>
                  <a:lnTo>
                    <a:pt x="1220" y="696"/>
                  </a:lnTo>
                  <a:lnTo>
                    <a:pt x="1210" y="597"/>
                  </a:lnTo>
                  <a:lnTo>
                    <a:pt x="1210" y="597"/>
                  </a:lnTo>
                  <a:lnTo>
                    <a:pt x="1206" y="591"/>
                  </a:lnTo>
                  <a:lnTo>
                    <a:pt x="1199" y="584"/>
                  </a:lnTo>
                  <a:lnTo>
                    <a:pt x="1187" y="575"/>
                  </a:lnTo>
                  <a:lnTo>
                    <a:pt x="1173" y="566"/>
                  </a:lnTo>
                  <a:lnTo>
                    <a:pt x="1156" y="556"/>
                  </a:lnTo>
                  <a:lnTo>
                    <a:pt x="1137" y="542"/>
                  </a:lnTo>
                  <a:lnTo>
                    <a:pt x="1118" y="527"/>
                  </a:lnTo>
                  <a:lnTo>
                    <a:pt x="1099" y="509"/>
                  </a:lnTo>
                  <a:lnTo>
                    <a:pt x="1082" y="489"/>
                  </a:lnTo>
                  <a:lnTo>
                    <a:pt x="1066" y="466"/>
                  </a:lnTo>
                  <a:lnTo>
                    <a:pt x="1066" y="466"/>
                  </a:lnTo>
                  <a:lnTo>
                    <a:pt x="1056" y="433"/>
                  </a:lnTo>
                  <a:lnTo>
                    <a:pt x="1051" y="392"/>
                  </a:lnTo>
                  <a:lnTo>
                    <a:pt x="1049" y="342"/>
                  </a:lnTo>
                  <a:lnTo>
                    <a:pt x="1052" y="285"/>
                  </a:lnTo>
                  <a:lnTo>
                    <a:pt x="1056" y="228"/>
                  </a:lnTo>
                  <a:lnTo>
                    <a:pt x="1061" y="172"/>
                  </a:lnTo>
                  <a:lnTo>
                    <a:pt x="1066" y="121"/>
                  </a:lnTo>
                  <a:lnTo>
                    <a:pt x="1070" y="77"/>
                  </a:lnTo>
                  <a:lnTo>
                    <a:pt x="1070" y="43"/>
                  </a:lnTo>
                  <a:lnTo>
                    <a:pt x="1066" y="22"/>
                  </a:lnTo>
                  <a:lnTo>
                    <a:pt x="1066" y="22"/>
                  </a:lnTo>
                  <a:lnTo>
                    <a:pt x="1047" y="0"/>
                  </a:lnTo>
                  <a:lnTo>
                    <a:pt x="1023" y="0"/>
                  </a:lnTo>
                  <a:lnTo>
                    <a:pt x="995" y="19"/>
                  </a:lnTo>
                  <a:lnTo>
                    <a:pt x="963" y="51"/>
                  </a:lnTo>
                  <a:lnTo>
                    <a:pt x="928" y="91"/>
                  </a:lnTo>
                  <a:lnTo>
                    <a:pt x="890" y="138"/>
                  </a:lnTo>
                  <a:lnTo>
                    <a:pt x="847" y="183"/>
                  </a:lnTo>
                  <a:lnTo>
                    <a:pt x="802" y="223"/>
                  </a:lnTo>
                  <a:lnTo>
                    <a:pt x="752" y="252"/>
                  </a:lnTo>
                  <a:lnTo>
                    <a:pt x="700" y="269"/>
                  </a:lnTo>
                  <a:lnTo>
                    <a:pt x="700" y="269"/>
                  </a:lnTo>
                  <a:lnTo>
                    <a:pt x="667" y="264"/>
                  </a:lnTo>
                  <a:lnTo>
                    <a:pt x="636" y="243"/>
                  </a:lnTo>
                  <a:lnTo>
                    <a:pt x="606" y="214"/>
                  </a:lnTo>
                  <a:lnTo>
                    <a:pt x="577" y="176"/>
                  </a:lnTo>
                  <a:lnTo>
                    <a:pt x="546" y="138"/>
                  </a:lnTo>
                  <a:lnTo>
                    <a:pt x="513" y="100"/>
                  </a:lnTo>
                  <a:lnTo>
                    <a:pt x="479" y="70"/>
                  </a:lnTo>
                  <a:lnTo>
                    <a:pt x="441" y="53"/>
                  </a:lnTo>
                  <a:lnTo>
                    <a:pt x="397" y="51"/>
                  </a:lnTo>
                  <a:lnTo>
                    <a:pt x="349" y="69"/>
                  </a:lnTo>
                  <a:lnTo>
                    <a:pt x="349" y="69"/>
                  </a:lnTo>
                  <a:lnTo>
                    <a:pt x="323" y="93"/>
                  </a:lnTo>
                  <a:lnTo>
                    <a:pt x="306" y="126"/>
                  </a:lnTo>
                  <a:lnTo>
                    <a:pt x="294" y="165"/>
                  </a:lnTo>
                  <a:lnTo>
                    <a:pt x="285" y="212"/>
                  </a:lnTo>
                  <a:lnTo>
                    <a:pt x="280" y="261"/>
                  </a:lnTo>
                  <a:lnTo>
                    <a:pt x="273" y="309"/>
                  </a:lnTo>
                  <a:lnTo>
                    <a:pt x="264" y="354"/>
                  </a:lnTo>
                  <a:lnTo>
                    <a:pt x="252" y="395"/>
                  </a:lnTo>
                  <a:lnTo>
                    <a:pt x="233" y="428"/>
                  </a:lnTo>
                  <a:lnTo>
                    <a:pt x="206" y="452"/>
                  </a:lnTo>
                  <a:lnTo>
                    <a:pt x="206" y="452"/>
                  </a:lnTo>
                  <a:lnTo>
                    <a:pt x="187" y="458"/>
                  </a:lnTo>
                  <a:lnTo>
                    <a:pt x="164" y="459"/>
                  </a:lnTo>
                  <a:lnTo>
                    <a:pt x="140" y="459"/>
                  </a:lnTo>
                  <a:lnTo>
                    <a:pt x="114" y="458"/>
                  </a:lnTo>
                  <a:lnTo>
                    <a:pt x="88" y="459"/>
                  </a:lnTo>
                  <a:lnTo>
                    <a:pt x="64" y="463"/>
                  </a:lnTo>
                  <a:lnTo>
                    <a:pt x="41" y="473"/>
                  </a:lnTo>
                  <a:lnTo>
                    <a:pt x="24" y="492"/>
                  </a:lnTo>
                  <a:lnTo>
                    <a:pt x="10" y="520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0" y="641"/>
                  </a:lnTo>
                  <a:lnTo>
                    <a:pt x="7" y="736"/>
                  </a:lnTo>
                  <a:lnTo>
                    <a:pt x="24" y="838"/>
                  </a:lnTo>
                  <a:lnTo>
                    <a:pt x="50" y="945"/>
                  </a:lnTo>
                  <a:lnTo>
                    <a:pt x="81" y="1048"/>
                  </a:lnTo>
                  <a:lnTo>
                    <a:pt x="119" y="1145"/>
                  </a:lnTo>
                  <a:lnTo>
                    <a:pt x="162" y="1232"/>
                  </a:lnTo>
                  <a:lnTo>
                    <a:pt x="211" y="1303"/>
                  </a:lnTo>
                  <a:lnTo>
                    <a:pt x="261" y="1353"/>
                  </a:lnTo>
                  <a:lnTo>
                    <a:pt x="313" y="1375"/>
                  </a:lnTo>
                  <a:lnTo>
                    <a:pt x="313" y="1375"/>
                  </a:lnTo>
                  <a:lnTo>
                    <a:pt x="408" y="1382"/>
                  </a:lnTo>
                  <a:lnTo>
                    <a:pt x="517" y="1377"/>
                  </a:lnTo>
                  <a:lnTo>
                    <a:pt x="632" y="1360"/>
                  </a:lnTo>
                  <a:lnTo>
                    <a:pt x="753" y="1337"/>
                  </a:lnTo>
                  <a:lnTo>
                    <a:pt x="869" y="1309"/>
                  </a:lnTo>
                  <a:lnTo>
                    <a:pt x="976" y="1280"/>
                  </a:lnTo>
                  <a:lnTo>
                    <a:pt x="1071" y="1252"/>
                  </a:lnTo>
                  <a:lnTo>
                    <a:pt x="1144" y="1230"/>
                  </a:lnTo>
                  <a:lnTo>
                    <a:pt x="1192" y="1214"/>
                  </a:lnTo>
                  <a:lnTo>
                    <a:pt x="1210" y="1207"/>
                  </a:lnTo>
                  <a:lnTo>
                    <a:pt x="1210" y="120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0" name="Freeform 44">
              <a:extLst>
                <a:ext uri="{FF2B5EF4-FFF2-40B4-BE49-F238E27FC236}">
                  <a16:creationId xmlns:a16="http://schemas.microsoft.com/office/drawing/2014/main" id="{26F15F69-B35C-6814-420C-30CAF236B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501"/>
              <a:ext cx="393" cy="485"/>
            </a:xfrm>
            <a:custGeom>
              <a:avLst/>
              <a:gdLst>
                <a:gd name="T0" fmla="*/ 780 w 785"/>
                <a:gd name="T1" fmla="*/ 271 h 971"/>
                <a:gd name="T2" fmla="*/ 745 w 785"/>
                <a:gd name="T3" fmla="*/ 319 h 971"/>
                <a:gd name="T4" fmla="*/ 685 w 785"/>
                <a:gd name="T5" fmla="*/ 395 h 971"/>
                <a:gd name="T6" fmla="*/ 611 w 785"/>
                <a:gd name="T7" fmla="*/ 480 h 971"/>
                <a:gd name="T8" fmla="*/ 535 w 785"/>
                <a:gd name="T9" fmla="*/ 551 h 971"/>
                <a:gd name="T10" fmla="*/ 498 w 785"/>
                <a:gd name="T11" fmla="*/ 575 h 971"/>
                <a:gd name="T12" fmla="*/ 446 w 785"/>
                <a:gd name="T13" fmla="*/ 599 h 971"/>
                <a:gd name="T14" fmla="*/ 388 w 785"/>
                <a:gd name="T15" fmla="*/ 616 h 971"/>
                <a:gd name="T16" fmla="*/ 327 w 785"/>
                <a:gd name="T17" fmla="*/ 635 h 971"/>
                <a:gd name="T18" fmla="*/ 274 w 785"/>
                <a:gd name="T19" fmla="*/ 656 h 971"/>
                <a:gd name="T20" fmla="*/ 229 w 785"/>
                <a:gd name="T21" fmla="*/ 684 h 971"/>
                <a:gd name="T22" fmla="*/ 213 w 785"/>
                <a:gd name="T23" fmla="*/ 708 h 971"/>
                <a:gd name="T24" fmla="*/ 185 w 785"/>
                <a:gd name="T25" fmla="*/ 788 h 971"/>
                <a:gd name="T26" fmla="*/ 159 w 785"/>
                <a:gd name="T27" fmla="*/ 881 h 971"/>
                <a:gd name="T28" fmla="*/ 128 w 785"/>
                <a:gd name="T29" fmla="*/ 953 h 971"/>
                <a:gd name="T30" fmla="*/ 89 w 785"/>
                <a:gd name="T31" fmla="*/ 971 h 971"/>
                <a:gd name="T32" fmla="*/ 61 w 785"/>
                <a:gd name="T33" fmla="*/ 946 h 971"/>
                <a:gd name="T34" fmla="*/ 20 w 785"/>
                <a:gd name="T35" fmla="*/ 869 h 971"/>
                <a:gd name="T36" fmla="*/ 2 w 785"/>
                <a:gd name="T37" fmla="*/ 782 h 971"/>
                <a:gd name="T38" fmla="*/ 2 w 785"/>
                <a:gd name="T39" fmla="*/ 696 h 971"/>
                <a:gd name="T40" fmla="*/ 11 w 785"/>
                <a:gd name="T41" fmla="*/ 613 h 971"/>
                <a:gd name="T42" fmla="*/ 20 w 785"/>
                <a:gd name="T43" fmla="*/ 544 h 971"/>
                <a:gd name="T44" fmla="*/ 25 w 785"/>
                <a:gd name="T45" fmla="*/ 514 h 971"/>
                <a:gd name="T46" fmla="*/ 35 w 785"/>
                <a:gd name="T47" fmla="*/ 456 h 971"/>
                <a:gd name="T48" fmla="*/ 47 w 785"/>
                <a:gd name="T49" fmla="*/ 399 h 971"/>
                <a:gd name="T50" fmla="*/ 56 w 785"/>
                <a:gd name="T51" fmla="*/ 340 h 971"/>
                <a:gd name="T52" fmla="*/ 58 w 785"/>
                <a:gd name="T53" fmla="*/ 278 h 971"/>
                <a:gd name="T54" fmla="*/ 56 w 785"/>
                <a:gd name="T55" fmla="*/ 245 h 971"/>
                <a:gd name="T56" fmla="*/ 51 w 785"/>
                <a:gd name="T57" fmla="*/ 162 h 971"/>
                <a:gd name="T58" fmla="*/ 51 w 785"/>
                <a:gd name="T59" fmla="*/ 74 h 971"/>
                <a:gd name="T60" fmla="*/ 61 w 785"/>
                <a:gd name="T61" fmla="*/ 10 h 971"/>
                <a:gd name="T62" fmla="*/ 87 w 785"/>
                <a:gd name="T63" fmla="*/ 8 h 971"/>
                <a:gd name="T64" fmla="*/ 134 w 785"/>
                <a:gd name="T65" fmla="*/ 96 h 971"/>
                <a:gd name="T66" fmla="*/ 208 w 785"/>
                <a:gd name="T67" fmla="*/ 264 h 971"/>
                <a:gd name="T68" fmla="*/ 348 w 785"/>
                <a:gd name="T69" fmla="*/ 433 h 971"/>
                <a:gd name="T70" fmla="*/ 476 w 785"/>
                <a:gd name="T71" fmla="*/ 445 h 971"/>
                <a:gd name="T72" fmla="*/ 600 w 785"/>
                <a:gd name="T73" fmla="*/ 373 h 971"/>
                <a:gd name="T74" fmla="*/ 723 w 785"/>
                <a:gd name="T75" fmla="*/ 288 h 971"/>
                <a:gd name="T76" fmla="*/ 785 w 785"/>
                <a:gd name="T77" fmla="*/ 264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5" h="971">
                  <a:moveTo>
                    <a:pt x="785" y="264"/>
                  </a:moveTo>
                  <a:lnTo>
                    <a:pt x="780" y="271"/>
                  </a:lnTo>
                  <a:lnTo>
                    <a:pt x="766" y="290"/>
                  </a:lnTo>
                  <a:lnTo>
                    <a:pt x="745" y="319"/>
                  </a:lnTo>
                  <a:lnTo>
                    <a:pt x="718" y="356"/>
                  </a:lnTo>
                  <a:lnTo>
                    <a:pt x="685" y="395"/>
                  </a:lnTo>
                  <a:lnTo>
                    <a:pt x="649" y="438"/>
                  </a:lnTo>
                  <a:lnTo>
                    <a:pt x="611" y="480"/>
                  </a:lnTo>
                  <a:lnTo>
                    <a:pt x="573" y="518"/>
                  </a:lnTo>
                  <a:lnTo>
                    <a:pt x="535" y="551"/>
                  </a:lnTo>
                  <a:lnTo>
                    <a:pt x="498" y="575"/>
                  </a:lnTo>
                  <a:lnTo>
                    <a:pt x="498" y="575"/>
                  </a:lnTo>
                  <a:lnTo>
                    <a:pt x="474" y="589"/>
                  </a:lnTo>
                  <a:lnTo>
                    <a:pt x="446" y="599"/>
                  </a:lnTo>
                  <a:lnTo>
                    <a:pt x="417" y="608"/>
                  </a:lnTo>
                  <a:lnTo>
                    <a:pt x="388" y="616"/>
                  </a:lnTo>
                  <a:lnTo>
                    <a:pt x="358" y="627"/>
                  </a:lnTo>
                  <a:lnTo>
                    <a:pt x="327" y="635"/>
                  </a:lnTo>
                  <a:lnTo>
                    <a:pt x="299" y="644"/>
                  </a:lnTo>
                  <a:lnTo>
                    <a:pt x="274" y="656"/>
                  </a:lnTo>
                  <a:lnTo>
                    <a:pt x="249" y="66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213" y="708"/>
                  </a:lnTo>
                  <a:lnTo>
                    <a:pt x="198" y="743"/>
                  </a:lnTo>
                  <a:lnTo>
                    <a:pt x="185" y="788"/>
                  </a:lnTo>
                  <a:lnTo>
                    <a:pt x="172" y="834"/>
                  </a:lnTo>
                  <a:lnTo>
                    <a:pt x="159" y="881"/>
                  </a:lnTo>
                  <a:lnTo>
                    <a:pt x="144" y="921"/>
                  </a:lnTo>
                  <a:lnTo>
                    <a:pt x="128" y="953"/>
                  </a:lnTo>
                  <a:lnTo>
                    <a:pt x="109" y="971"/>
                  </a:lnTo>
                  <a:lnTo>
                    <a:pt x="89" y="971"/>
                  </a:lnTo>
                  <a:lnTo>
                    <a:pt x="61" y="946"/>
                  </a:lnTo>
                  <a:lnTo>
                    <a:pt x="61" y="946"/>
                  </a:lnTo>
                  <a:lnTo>
                    <a:pt x="37" y="908"/>
                  </a:lnTo>
                  <a:lnTo>
                    <a:pt x="20" y="869"/>
                  </a:lnTo>
                  <a:lnTo>
                    <a:pt x="7" y="826"/>
                  </a:lnTo>
                  <a:lnTo>
                    <a:pt x="2" y="782"/>
                  </a:lnTo>
                  <a:lnTo>
                    <a:pt x="0" y="739"/>
                  </a:lnTo>
                  <a:lnTo>
                    <a:pt x="2" y="696"/>
                  </a:lnTo>
                  <a:lnTo>
                    <a:pt x="6" y="653"/>
                  </a:lnTo>
                  <a:lnTo>
                    <a:pt x="11" y="613"/>
                  </a:lnTo>
                  <a:lnTo>
                    <a:pt x="16" y="577"/>
                  </a:lnTo>
                  <a:lnTo>
                    <a:pt x="20" y="544"/>
                  </a:lnTo>
                  <a:lnTo>
                    <a:pt x="20" y="544"/>
                  </a:lnTo>
                  <a:lnTo>
                    <a:pt x="25" y="514"/>
                  </a:lnTo>
                  <a:lnTo>
                    <a:pt x="30" y="485"/>
                  </a:lnTo>
                  <a:lnTo>
                    <a:pt x="35" y="456"/>
                  </a:lnTo>
                  <a:lnTo>
                    <a:pt x="40" y="428"/>
                  </a:lnTo>
                  <a:lnTo>
                    <a:pt x="47" y="399"/>
                  </a:lnTo>
                  <a:lnTo>
                    <a:pt x="52" y="369"/>
                  </a:lnTo>
                  <a:lnTo>
                    <a:pt x="56" y="340"/>
                  </a:lnTo>
                  <a:lnTo>
                    <a:pt x="58" y="311"/>
                  </a:lnTo>
                  <a:lnTo>
                    <a:pt x="58" y="278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2" y="207"/>
                  </a:lnTo>
                  <a:lnTo>
                    <a:pt x="51" y="162"/>
                  </a:lnTo>
                  <a:lnTo>
                    <a:pt x="49" y="117"/>
                  </a:lnTo>
                  <a:lnTo>
                    <a:pt x="51" y="74"/>
                  </a:lnTo>
                  <a:lnTo>
                    <a:pt x="54" y="36"/>
                  </a:lnTo>
                  <a:lnTo>
                    <a:pt x="61" y="10"/>
                  </a:lnTo>
                  <a:lnTo>
                    <a:pt x="71" y="0"/>
                  </a:lnTo>
                  <a:lnTo>
                    <a:pt x="87" y="8"/>
                  </a:lnTo>
                  <a:lnTo>
                    <a:pt x="108" y="39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208" y="264"/>
                  </a:lnTo>
                  <a:lnTo>
                    <a:pt x="280" y="373"/>
                  </a:lnTo>
                  <a:lnTo>
                    <a:pt x="348" y="433"/>
                  </a:lnTo>
                  <a:lnTo>
                    <a:pt x="414" y="454"/>
                  </a:lnTo>
                  <a:lnTo>
                    <a:pt x="476" y="445"/>
                  </a:lnTo>
                  <a:lnTo>
                    <a:pt x="538" y="414"/>
                  </a:lnTo>
                  <a:lnTo>
                    <a:pt x="600" y="373"/>
                  </a:lnTo>
                  <a:lnTo>
                    <a:pt x="661" y="328"/>
                  </a:lnTo>
                  <a:lnTo>
                    <a:pt x="723" y="288"/>
                  </a:lnTo>
                  <a:lnTo>
                    <a:pt x="785" y="264"/>
                  </a:lnTo>
                  <a:lnTo>
                    <a:pt x="785" y="264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1" name="Freeform 45">
              <a:extLst>
                <a:ext uri="{FF2B5EF4-FFF2-40B4-BE49-F238E27FC236}">
                  <a16:creationId xmlns:a16="http://schemas.microsoft.com/office/drawing/2014/main" id="{4D60FF22-6537-A911-C10B-9777837D9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937"/>
              <a:ext cx="530" cy="827"/>
            </a:xfrm>
            <a:custGeom>
              <a:avLst/>
              <a:gdLst>
                <a:gd name="T0" fmla="*/ 38 w 1059"/>
                <a:gd name="T1" fmla="*/ 1194 h 1654"/>
                <a:gd name="T2" fmla="*/ 36 w 1059"/>
                <a:gd name="T3" fmla="*/ 1201 h 1654"/>
                <a:gd name="T4" fmla="*/ 36 w 1059"/>
                <a:gd name="T5" fmla="*/ 1218 h 1654"/>
                <a:gd name="T6" fmla="*/ 38 w 1059"/>
                <a:gd name="T7" fmla="*/ 1244 h 1654"/>
                <a:gd name="T8" fmla="*/ 47 w 1059"/>
                <a:gd name="T9" fmla="*/ 1280 h 1654"/>
                <a:gd name="T10" fmla="*/ 55 w 1059"/>
                <a:gd name="T11" fmla="*/ 1303 h 1654"/>
                <a:gd name="T12" fmla="*/ 60 w 1059"/>
                <a:gd name="T13" fmla="*/ 1320 h 1654"/>
                <a:gd name="T14" fmla="*/ 67 w 1059"/>
                <a:gd name="T15" fmla="*/ 1341 h 1654"/>
                <a:gd name="T16" fmla="*/ 74 w 1059"/>
                <a:gd name="T17" fmla="*/ 1363 h 1654"/>
                <a:gd name="T18" fmla="*/ 83 w 1059"/>
                <a:gd name="T19" fmla="*/ 1384 h 1654"/>
                <a:gd name="T20" fmla="*/ 93 w 1059"/>
                <a:gd name="T21" fmla="*/ 1400 h 1654"/>
                <a:gd name="T22" fmla="*/ 111 w 1059"/>
                <a:gd name="T23" fmla="*/ 1422 h 1654"/>
                <a:gd name="T24" fmla="*/ 149 w 1059"/>
                <a:gd name="T25" fmla="*/ 1467 h 1654"/>
                <a:gd name="T26" fmla="*/ 188 w 1059"/>
                <a:gd name="T27" fmla="*/ 1514 h 1654"/>
                <a:gd name="T28" fmla="*/ 228 w 1059"/>
                <a:gd name="T29" fmla="*/ 1555 h 1654"/>
                <a:gd name="T30" fmla="*/ 268 w 1059"/>
                <a:gd name="T31" fmla="*/ 1586 h 1654"/>
                <a:gd name="T32" fmla="*/ 287 w 1059"/>
                <a:gd name="T33" fmla="*/ 1598 h 1654"/>
                <a:gd name="T34" fmla="*/ 370 w 1059"/>
                <a:gd name="T35" fmla="*/ 1635 h 1654"/>
                <a:gd name="T36" fmla="*/ 444 w 1059"/>
                <a:gd name="T37" fmla="*/ 1652 h 1654"/>
                <a:gd name="T38" fmla="*/ 517 w 1059"/>
                <a:gd name="T39" fmla="*/ 1650 h 1654"/>
                <a:gd name="T40" fmla="*/ 586 w 1059"/>
                <a:gd name="T41" fmla="*/ 1631 h 1654"/>
                <a:gd name="T42" fmla="*/ 655 w 1059"/>
                <a:gd name="T43" fmla="*/ 1598 h 1654"/>
                <a:gd name="T44" fmla="*/ 691 w 1059"/>
                <a:gd name="T45" fmla="*/ 1578 h 1654"/>
                <a:gd name="T46" fmla="*/ 759 w 1059"/>
                <a:gd name="T47" fmla="*/ 1531 h 1654"/>
                <a:gd name="T48" fmla="*/ 819 w 1059"/>
                <a:gd name="T49" fmla="*/ 1474 h 1654"/>
                <a:gd name="T50" fmla="*/ 873 w 1059"/>
                <a:gd name="T51" fmla="*/ 1401 h 1654"/>
                <a:gd name="T52" fmla="*/ 918 w 1059"/>
                <a:gd name="T53" fmla="*/ 1311 h 1654"/>
                <a:gd name="T54" fmla="*/ 935 w 1059"/>
                <a:gd name="T55" fmla="*/ 1260 h 1654"/>
                <a:gd name="T56" fmla="*/ 952 w 1059"/>
                <a:gd name="T57" fmla="*/ 1190 h 1654"/>
                <a:gd name="T58" fmla="*/ 971 w 1059"/>
                <a:gd name="T59" fmla="*/ 1116 h 1654"/>
                <a:gd name="T60" fmla="*/ 988 w 1059"/>
                <a:gd name="T61" fmla="*/ 1033 h 1654"/>
                <a:gd name="T62" fmla="*/ 1002 w 1059"/>
                <a:gd name="T63" fmla="*/ 945 h 1654"/>
                <a:gd name="T64" fmla="*/ 1013 w 1059"/>
                <a:gd name="T65" fmla="*/ 850 h 1654"/>
                <a:gd name="T66" fmla="*/ 1020 w 1059"/>
                <a:gd name="T67" fmla="*/ 814 h 1654"/>
                <a:gd name="T68" fmla="*/ 1039 w 1059"/>
                <a:gd name="T69" fmla="*/ 739 h 1654"/>
                <a:gd name="T70" fmla="*/ 1056 w 1059"/>
                <a:gd name="T71" fmla="*/ 657 h 1654"/>
                <a:gd name="T72" fmla="*/ 1058 w 1059"/>
                <a:gd name="T73" fmla="*/ 567 h 1654"/>
                <a:gd name="T74" fmla="*/ 1028 w 1059"/>
                <a:gd name="T75" fmla="*/ 468 h 1654"/>
                <a:gd name="T76" fmla="*/ 997 w 1059"/>
                <a:gd name="T77" fmla="*/ 413 h 1654"/>
                <a:gd name="T78" fmla="*/ 833 w 1059"/>
                <a:gd name="T79" fmla="*/ 197 h 1654"/>
                <a:gd name="T80" fmla="*/ 683 w 1059"/>
                <a:gd name="T81" fmla="*/ 64 h 1654"/>
                <a:gd name="T82" fmla="*/ 541 w 1059"/>
                <a:gd name="T83" fmla="*/ 5 h 1654"/>
                <a:gd name="T84" fmla="*/ 406 w 1059"/>
                <a:gd name="T85" fmla="*/ 10 h 1654"/>
                <a:gd name="T86" fmla="*/ 273 w 1059"/>
                <a:gd name="T87" fmla="*/ 71 h 1654"/>
                <a:gd name="T88" fmla="*/ 211 w 1059"/>
                <a:gd name="T89" fmla="*/ 123 h 1654"/>
                <a:gd name="T90" fmla="*/ 116 w 1059"/>
                <a:gd name="T91" fmla="*/ 257 h 1654"/>
                <a:gd name="T92" fmla="*/ 52 w 1059"/>
                <a:gd name="T93" fmla="*/ 415 h 1654"/>
                <a:gd name="T94" fmla="*/ 17 w 1059"/>
                <a:gd name="T95" fmla="*/ 567 h 1654"/>
                <a:gd name="T96" fmla="*/ 2 w 1059"/>
                <a:gd name="T97" fmla="*/ 682 h 1654"/>
                <a:gd name="T98" fmla="*/ 0 w 1059"/>
                <a:gd name="T99" fmla="*/ 719 h 1654"/>
                <a:gd name="T100" fmla="*/ 3 w 1059"/>
                <a:gd name="T101" fmla="*/ 803 h 1654"/>
                <a:gd name="T102" fmla="*/ 14 w 1059"/>
                <a:gd name="T103" fmla="*/ 926 h 1654"/>
                <a:gd name="T104" fmla="*/ 26 w 1059"/>
                <a:gd name="T105" fmla="*/ 1052 h 1654"/>
                <a:gd name="T106" fmla="*/ 34 w 1059"/>
                <a:gd name="T107" fmla="*/ 1152 h 1654"/>
                <a:gd name="T108" fmla="*/ 40 w 1059"/>
                <a:gd name="T109" fmla="*/ 1192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9" h="1654">
                  <a:moveTo>
                    <a:pt x="40" y="1192"/>
                  </a:moveTo>
                  <a:lnTo>
                    <a:pt x="38" y="1194"/>
                  </a:lnTo>
                  <a:lnTo>
                    <a:pt x="38" y="1197"/>
                  </a:lnTo>
                  <a:lnTo>
                    <a:pt x="36" y="1201"/>
                  </a:lnTo>
                  <a:lnTo>
                    <a:pt x="36" y="1208"/>
                  </a:lnTo>
                  <a:lnTo>
                    <a:pt x="36" y="1218"/>
                  </a:lnTo>
                  <a:lnTo>
                    <a:pt x="36" y="1228"/>
                  </a:lnTo>
                  <a:lnTo>
                    <a:pt x="38" y="1244"/>
                  </a:lnTo>
                  <a:lnTo>
                    <a:pt x="41" y="1261"/>
                  </a:lnTo>
                  <a:lnTo>
                    <a:pt x="47" y="1280"/>
                  </a:lnTo>
                  <a:lnTo>
                    <a:pt x="55" y="1303"/>
                  </a:lnTo>
                  <a:lnTo>
                    <a:pt x="55" y="1303"/>
                  </a:lnTo>
                  <a:lnTo>
                    <a:pt x="57" y="1311"/>
                  </a:lnTo>
                  <a:lnTo>
                    <a:pt x="60" y="1320"/>
                  </a:lnTo>
                  <a:lnTo>
                    <a:pt x="64" y="1330"/>
                  </a:lnTo>
                  <a:lnTo>
                    <a:pt x="67" y="1341"/>
                  </a:lnTo>
                  <a:lnTo>
                    <a:pt x="71" y="1353"/>
                  </a:lnTo>
                  <a:lnTo>
                    <a:pt x="74" y="1363"/>
                  </a:lnTo>
                  <a:lnTo>
                    <a:pt x="79" y="1374"/>
                  </a:lnTo>
                  <a:lnTo>
                    <a:pt x="83" y="1384"/>
                  </a:lnTo>
                  <a:lnTo>
                    <a:pt x="88" y="1393"/>
                  </a:lnTo>
                  <a:lnTo>
                    <a:pt x="93" y="1400"/>
                  </a:lnTo>
                  <a:lnTo>
                    <a:pt x="93" y="1400"/>
                  </a:lnTo>
                  <a:lnTo>
                    <a:pt x="111" y="1422"/>
                  </a:lnTo>
                  <a:lnTo>
                    <a:pt x="128" y="1444"/>
                  </a:lnTo>
                  <a:lnTo>
                    <a:pt x="149" y="1467"/>
                  </a:lnTo>
                  <a:lnTo>
                    <a:pt x="168" y="1491"/>
                  </a:lnTo>
                  <a:lnTo>
                    <a:pt x="188" y="1514"/>
                  </a:lnTo>
                  <a:lnTo>
                    <a:pt x="209" y="1534"/>
                  </a:lnTo>
                  <a:lnTo>
                    <a:pt x="228" y="1555"/>
                  </a:lnTo>
                  <a:lnTo>
                    <a:pt x="249" y="1572"/>
                  </a:lnTo>
                  <a:lnTo>
                    <a:pt x="268" y="1586"/>
                  </a:lnTo>
                  <a:lnTo>
                    <a:pt x="287" y="1598"/>
                  </a:lnTo>
                  <a:lnTo>
                    <a:pt x="287" y="1598"/>
                  </a:lnTo>
                  <a:lnTo>
                    <a:pt x="328" y="1619"/>
                  </a:lnTo>
                  <a:lnTo>
                    <a:pt x="370" y="1635"/>
                  </a:lnTo>
                  <a:lnTo>
                    <a:pt x="408" y="1645"/>
                  </a:lnTo>
                  <a:lnTo>
                    <a:pt x="444" y="1652"/>
                  </a:lnTo>
                  <a:lnTo>
                    <a:pt x="480" y="1654"/>
                  </a:lnTo>
                  <a:lnTo>
                    <a:pt x="517" y="1650"/>
                  </a:lnTo>
                  <a:lnTo>
                    <a:pt x="551" y="1643"/>
                  </a:lnTo>
                  <a:lnTo>
                    <a:pt x="586" y="1631"/>
                  </a:lnTo>
                  <a:lnTo>
                    <a:pt x="620" y="1617"/>
                  </a:lnTo>
                  <a:lnTo>
                    <a:pt x="655" y="1598"/>
                  </a:lnTo>
                  <a:lnTo>
                    <a:pt x="655" y="1598"/>
                  </a:lnTo>
                  <a:lnTo>
                    <a:pt x="691" y="1578"/>
                  </a:lnTo>
                  <a:lnTo>
                    <a:pt x="724" y="1555"/>
                  </a:lnTo>
                  <a:lnTo>
                    <a:pt x="759" y="1531"/>
                  </a:lnTo>
                  <a:lnTo>
                    <a:pt x="790" y="1503"/>
                  </a:lnTo>
                  <a:lnTo>
                    <a:pt x="819" y="1474"/>
                  </a:lnTo>
                  <a:lnTo>
                    <a:pt x="847" y="1439"/>
                  </a:lnTo>
                  <a:lnTo>
                    <a:pt x="873" y="1401"/>
                  </a:lnTo>
                  <a:lnTo>
                    <a:pt x="897" y="1358"/>
                  </a:lnTo>
                  <a:lnTo>
                    <a:pt x="918" y="1311"/>
                  </a:lnTo>
                  <a:lnTo>
                    <a:pt x="935" y="1260"/>
                  </a:lnTo>
                  <a:lnTo>
                    <a:pt x="935" y="1260"/>
                  </a:lnTo>
                  <a:lnTo>
                    <a:pt x="944" y="1227"/>
                  </a:lnTo>
                  <a:lnTo>
                    <a:pt x="952" y="1190"/>
                  </a:lnTo>
                  <a:lnTo>
                    <a:pt x="963" y="1154"/>
                  </a:lnTo>
                  <a:lnTo>
                    <a:pt x="971" y="1116"/>
                  </a:lnTo>
                  <a:lnTo>
                    <a:pt x="980" y="1075"/>
                  </a:lnTo>
                  <a:lnTo>
                    <a:pt x="988" y="1033"/>
                  </a:lnTo>
                  <a:lnTo>
                    <a:pt x="995" y="990"/>
                  </a:lnTo>
                  <a:lnTo>
                    <a:pt x="1002" y="945"/>
                  </a:lnTo>
                  <a:lnTo>
                    <a:pt x="1009" y="898"/>
                  </a:lnTo>
                  <a:lnTo>
                    <a:pt x="1013" y="850"/>
                  </a:lnTo>
                  <a:lnTo>
                    <a:pt x="1013" y="850"/>
                  </a:lnTo>
                  <a:lnTo>
                    <a:pt x="1020" y="814"/>
                  </a:lnTo>
                  <a:lnTo>
                    <a:pt x="1028" y="777"/>
                  </a:lnTo>
                  <a:lnTo>
                    <a:pt x="1039" y="739"/>
                  </a:lnTo>
                  <a:lnTo>
                    <a:pt x="1047" y="700"/>
                  </a:lnTo>
                  <a:lnTo>
                    <a:pt x="1056" y="657"/>
                  </a:lnTo>
                  <a:lnTo>
                    <a:pt x="1059" y="613"/>
                  </a:lnTo>
                  <a:lnTo>
                    <a:pt x="1058" y="567"/>
                  </a:lnTo>
                  <a:lnTo>
                    <a:pt x="1047" y="518"/>
                  </a:lnTo>
                  <a:lnTo>
                    <a:pt x="1028" y="468"/>
                  </a:lnTo>
                  <a:lnTo>
                    <a:pt x="997" y="413"/>
                  </a:lnTo>
                  <a:lnTo>
                    <a:pt x="997" y="413"/>
                  </a:lnTo>
                  <a:lnTo>
                    <a:pt x="912" y="295"/>
                  </a:lnTo>
                  <a:lnTo>
                    <a:pt x="833" y="197"/>
                  </a:lnTo>
                  <a:lnTo>
                    <a:pt x="755" y="121"/>
                  </a:lnTo>
                  <a:lnTo>
                    <a:pt x="683" y="64"/>
                  </a:lnTo>
                  <a:lnTo>
                    <a:pt x="610" y="26"/>
                  </a:lnTo>
                  <a:lnTo>
                    <a:pt x="541" y="5"/>
                  </a:lnTo>
                  <a:lnTo>
                    <a:pt x="473" y="0"/>
                  </a:lnTo>
                  <a:lnTo>
                    <a:pt x="406" y="10"/>
                  </a:lnTo>
                  <a:lnTo>
                    <a:pt x="340" y="34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11" y="123"/>
                  </a:lnTo>
                  <a:lnTo>
                    <a:pt x="159" y="185"/>
                  </a:lnTo>
                  <a:lnTo>
                    <a:pt x="116" y="257"/>
                  </a:lnTo>
                  <a:lnTo>
                    <a:pt x="81" y="335"/>
                  </a:lnTo>
                  <a:lnTo>
                    <a:pt x="52" y="415"/>
                  </a:lnTo>
                  <a:lnTo>
                    <a:pt x="31" y="492"/>
                  </a:lnTo>
                  <a:lnTo>
                    <a:pt x="17" y="567"/>
                  </a:lnTo>
                  <a:lnTo>
                    <a:pt x="7" y="631"/>
                  </a:lnTo>
                  <a:lnTo>
                    <a:pt x="2" y="682"/>
                  </a:lnTo>
                  <a:lnTo>
                    <a:pt x="0" y="719"/>
                  </a:lnTo>
                  <a:lnTo>
                    <a:pt x="0" y="719"/>
                  </a:lnTo>
                  <a:lnTo>
                    <a:pt x="0" y="755"/>
                  </a:lnTo>
                  <a:lnTo>
                    <a:pt x="3" y="803"/>
                  </a:lnTo>
                  <a:lnTo>
                    <a:pt x="9" y="862"/>
                  </a:lnTo>
                  <a:lnTo>
                    <a:pt x="14" y="926"/>
                  </a:lnTo>
                  <a:lnTo>
                    <a:pt x="19" y="990"/>
                  </a:lnTo>
                  <a:lnTo>
                    <a:pt x="26" y="1052"/>
                  </a:lnTo>
                  <a:lnTo>
                    <a:pt x="31" y="1108"/>
                  </a:lnTo>
                  <a:lnTo>
                    <a:pt x="34" y="1152"/>
                  </a:lnTo>
                  <a:lnTo>
                    <a:pt x="38" y="1182"/>
                  </a:lnTo>
                  <a:lnTo>
                    <a:pt x="40" y="1192"/>
                  </a:lnTo>
                  <a:lnTo>
                    <a:pt x="40" y="1192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2" name="Freeform 46">
              <a:extLst>
                <a:ext uri="{FF2B5EF4-FFF2-40B4-BE49-F238E27FC236}">
                  <a16:creationId xmlns:a16="http://schemas.microsoft.com/office/drawing/2014/main" id="{7F9C9AAC-CE00-56AD-23DE-123AD4FEB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937"/>
              <a:ext cx="530" cy="827"/>
            </a:xfrm>
            <a:custGeom>
              <a:avLst/>
              <a:gdLst>
                <a:gd name="T0" fmla="*/ 38 w 1059"/>
                <a:gd name="T1" fmla="*/ 1194 h 1654"/>
                <a:gd name="T2" fmla="*/ 36 w 1059"/>
                <a:gd name="T3" fmla="*/ 1201 h 1654"/>
                <a:gd name="T4" fmla="*/ 36 w 1059"/>
                <a:gd name="T5" fmla="*/ 1218 h 1654"/>
                <a:gd name="T6" fmla="*/ 38 w 1059"/>
                <a:gd name="T7" fmla="*/ 1244 h 1654"/>
                <a:gd name="T8" fmla="*/ 47 w 1059"/>
                <a:gd name="T9" fmla="*/ 1280 h 1654"/>
                <a:gd name="T10" fmla="*/ 55 w 1059"/>
                <a:gd name="T11" fmla="*/ 1303 h 1654"/>
                <a:gd name="T12" fmla="*/ 60 w 1059"/>
                <a:gd name="T13" fmla="*/ 1320 h 1654"/>
                <a:gd name="T14" fmla="*/ 67 w 1059"/>
                <a:gd name="T15" fmla="*/ 1341 h 1654"/>
                <a:gd name="T16" fmla="*/ 74 w 1059"/>
                <a:gd name="T17" fmla="*/ 1363 h 1654"/>
                <a:gd name="T18" fmla="*/ 83 w 1059"/>
                <a:gd name="T19" fmla="*/ 1384 h 1654"/>
                <a:gd name="T20" fmla="*/ 93 w 1059"/>
                <a:gd name="T21" fmla="*/ 1400 h 1654"/>
                <a:gd name="T22" fmla="*/ 111 w 1059"/>
                <a:gd name="T23" fmla="*/ 1422 h 1654"/>
                <a:gd name="T24" fmla="*/ 149 w 1059"/>
                <a:gd name="T25" fmla="*/ 1467 h 1654"/>
                <a:gd name="T26" fmla="*/ 188 w 1059"/>
                <a:gd name="T27" fmla="*/ 1514 h 1654"/>
                <a:gd name="T28" fmla="*/ 228 w 1059"/>
                <a:gd name="T29" fmla="*/ 1555 h 1654"/>
                <a:gd name="T30" fmla="*/ 268 w 1059"/>
                <a:gd name="T31" fmla="*/ 1586 h 1654"/>
                <a:gd name="T32" fmla="*/ 287 w 1059"/>
                <a:gd name="T33" fmla="*/ 1598 h 1654"/>
                <a:gd name="T34" fmla="*/ 370 w 1059"/>
                <a:gd name="T35" fmla="*/ 1635 h 1654"/>
                <a:gd name="T36" fmla="*/ 444 w 1059"/>
                <a:gd name="T37" fmla="*/ 1652 h 1654"/>
                <a:gd name="T38" fmla="*/ 517 w 1059"/>
                <a:gd name="T39" fmla="*/ 1650 h 1654"/>
                <a:gd name="T40" fmla="*/ 586 w 1059"/>
                <a:gd name="T41" fmla="*/ 1631 h 1654"/>
                <a:gd name="T42" fmla="*/ 655 w 1059"/>
                <a:gd name="T43" fmla="*/ 1598 h 1654"/>
                <a:gd name="T44" fmla="*/ 691 w 1059"/>
                <a:gd name="T45" fmla="*/ 1578 h 1654"/>
                <a:gd name="T46" fmla="*/ 759 w 1059"/>
                <a:gd name="T47" fmla="*/ 1531 h 1654"/>
                <a:gd name="T48" fmla="*/ 819 w 1059"/>
                <a:gd name="T49" fmla="*/ 1474 h 1654"/>
                <a:gd name="T50" fmla="*/ 873 w 1059"/>
                <a:gd name="T51" fmla="*/ 1401 h 1654"/>
                <a:gd name="T52" fmla="*/ 918 w 1059"/>
                <a:gd name="T53" fmla="*/ 1311 h 1654"/>
                <a:gd name="T54" fmla="*/ 935 w 1059"/>
                <a:gd name="T55" fmla="*/ 1260 h 1654"/>
                <a:gd name="T56" fmla="*/ 952 w 1059"/>
                <a:gd name="T57" fmla="*/ 1190 h 1654"/>
                <a:gd name="T58" fmla="*/ 971 w 1059"/>
                <a:gd name="T59" fmla="*/ 1116 h 1654"/>
                <a:gd name="T60" fmla="*/ 988 w 1059"/>
                <a:gd name="T61" fmla="*/ 1033 h 1654"/>
                <a:gd name="T62" fmla="*/ 1002 w 1059"/>
                <a:gd name="T63" fmla="*/ 945 h 1654"/>
                <a:gd name="T64" fmla="*/ 1013 w 1059"/>
                <a:gd name="T65" fmla="*/ 850 h 1654"/>
                <a:gd name="T66" fmla="*/ 1020 w 1059"/>
                <a:gd name="T67" fmla="*/ 814 h 1654"/>
                <a:gd name="T68" fmla="*/ 1039 w 1059"/>
                <a:gd name="T69" fmla="*/ 739 h 1654"/>
                <a:gd name="T70" fmla="*/ 1056 w 1059"/>
                <a:gd name="T71" fmla="*/ 657 h 1654"/>
                <a:gd name="T72" fmla="*/ 1058 w 1059"/>
                <a:gd name="T73" fmla="*/ 567 h 1654"/>
                <a:gd name="T74" fmla="*/ 1028 w 1059"/>
                <a:gd name="T75" fmla="*/ 468 h 1654"/>
                <a:gd name="T76" fmla="*/ 997 w 1059"/>
                <a:gd name="T77" fmla="*/ 413 h 1654"/>
                <a:gd name="T78" fmla="*/ 833 w 1059"/>
                <a:gd name="T79" fmla="*/ 197 h 1654"/>
                <a:gd name="T80" fmla="*/ 683 w 1059"/>
                <a:gd name="T81" fmla="*/ 64 h 1654"/>
                <a:gd name="T82" fmla="*/ 541 w 1059"/>
                <a:gd name="T83" fmla="*/ 5 h 1654"/>
                <a:gd name="T84" fmla="*/ 406 w 1059"/>
                <a:gd name="T85" fmla="*/ 10 h 1654"/>
                <a:gd name="T86" fmla="*/ 273 w 1059"/>
                <a:gd name="T87" fmla="*/ 71 h 1654"/>
                <a:gd name="T88" fmla="*/ 211 w 1059"/>
                <a:gd name="T89" fmla="*/ 123 h 1654"/>
                <a:gd name="T90" fmla="*/ 116 w 1059"/>
                <a:gd name="T91" fmla="*/ 257 h 1654"/>
                <a:gd name="T92" fmla="*/ 52 w 1059"/>
                <a:gd name="T93" fmla="*/ 415 h 1654"/>
                <a:gd name="T94" fmla="*/ 17 w 1059"/>
                <a:gd name="T95" fmla="*/ 567 h 1654"/>
                <a:gd name="T96" fmla="*/ 2 w 1059"/>
                <a:gd name="T97" fmla="*/ 682 h 1654"/>
                <a:gd name="T98" fmla="*/ 0 w 1059"/>
                <a:gd name="T99" fmla="*/ 719 h 1654"/>
                <a:gd name="T100" fmla="*/ 3 w 1059"/>
                <a:gd name="T101" fmla="*/ 803 h 1654"/>
                <a:gd name="T102" fmla="*/ 14 w 1059"/>
                <a:gd name="T103" fmla="*/ 926 h 1654"/>
                <a:gd name="T104" fmla="*/ 26 w 1059"/>
                <a:gd name="T105" fmla="*/ 1052 h 1654"/>
                <a:gd name="T106" fmla="*/ 34 w 1059"/>
                <a:gd name="T107" fmla="*/ 1152 h 1654"/>
                <a:gd name="T108" fmla="*/ 40 w 1059"/>
                <a:gd name="T109" fmla="*/ 1192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9" h="1654">
                  <a:moveTo>
                    <a:pt x="40" y="1192"/>
                  </a:moveTo>
                  <a:lnTo>
                    <a:pt x="38" y="1194"/>
                  </a:lnTo>
                  <a:lnTo>
                    <a:pt x="38" y="1197"/>
                  </a:lnTo>
                  <a:lnTo>
                    <a:pt x="36" y="1201"/>
                  </a:lnTo>
                  <a:lnTo>
                    <a:pt x="36" y="1208"/>
                  </a:lnTo>
                  <a:lnTo>
                    <a:pt x="36" y="1218"/>
                  </a:lnTo>
                  <a:lnTo>
                    <a:pt x="36" y="1228"/>
                  </a:lnTo>
                  <a:lnTo>
                    <a:pt x="38" y="1244"/>
                  </a:lnTo>
                  <a:lnTo>
                    <a:pt x="41" y="1261"/>
                  </a:lnTo>
                  <a:lnTo>
                    <a:pt x="47" y="1280"/>
                  </a:lnTo>
                  <a:lnTo>
                    <a:pt x="55" y="1303"/>
                  </a:lnTo>
                  <a:lnTo>
                    <a:pt x="55" y="1303"/>
                  </a:lnTo>
                  <a:lnTo>
                    <a:pt x="57" y="1311"/>
                  </a:lnTo>
                  <a:lnTo>
                    <a:pt x="60" y="1320"/>
                  </a:lnTo>
                  <a:lnTo>
                    <a:pt x="64" y="1330"/>
                  </a:lnTo>
                  <a:lnTo>
                    <a:pt x="67" y="1341"/>
                  </a:lnTo>
                  <a:lnTo>
                    <a:pt x="71" y="1353"/>
                  </a:lnTo>
                  <a:lnTo>
                    <a:pt x="74" y="1363"/>
                  </a:lnTo>
                  <a:lnTo>
                    <a:pt x="79" y="1374"/>
                  </a:lnTo>
                  <a:lnTo>
                    <a:pt x="83" y="1384"/>
                  </a:lnTo>
                  <a:lnTo>
                    <a:pt x="88" y="1393"/>
                  </a:lnTo>
                  <a:lnTo>
                    <a:pt x="93" y="1400"/>
                  </a:lnTo>
                  <a:lnTo>
                    <a:pt x="93" y="1400"/>
                  </a:lnTo>
                  <a:lnTo>
                    <a:pt x="111" y="1422"/>
                  </a:lnTo>
                  <a:lnTo>
                    <a:pt x="128" y="1444"/>
                  </a:lnTo>
                  <a:lnTo>
                    <a:pt x="149" y="1467"/>
                  </a:lnTo>
                  <a:lnTo>
                    <a:pt x="168" y="1491"/>
                  </a:lnTo>
                  <a:lnTo>
                    <a:pt x="188" y="1514"/>
                  </a:lnTo>
                  <a:lnTo>
                    <a:pt x="209" y="1534"/>
                  </a:lnTo>
                  <a:lnTo>
                    <a:pt x="228" y="1555"/>
                  </a:lnTo>
                  <a:lnTo>
                    <a:pt x="249" y="1572"/>
                  </a:lnTo>
                  <a:lnTo>
                    <a:pt x="268" y="1586"/>
                  </a:lnTo>
                  <a:lnTo>
                    <a:pt x="287" y="1598"/>
                  </a:lnTo>
                  <a:lnTo>
                    <a:pt x="287" y="1598"/>
                  </a:lnTo>
                  <a:lnTo>
                    <a:pt x="328" y="1619"/>
                  </a:lnTo>
                  <a:lnTo>
                    <a:pt x="370" y="1635"/>
                  </a:lnTo>
                  <a:lnTo>
                    <a:pt x="408" y="1645"/>
                  </a:lnTo>
                  <a:lnTo>
                    <a:pt x="444" y="1652"/>
                  </a:lnTo>
                  <a:lnTo>
                    <a:pt x="480" y="1654"/>
                  </a:lnTo>
                  <a:lnTo>
                    <a:pt x="517" y="1650"/>
                  </a:lnTo>
                  <a:lnTo>
                    <a:pt x="551" y="1643"/>
                  </a:lnTo>
                  <a:lnTo>
                    <a:pt x="586" y="1631"/>
                  </a:lnTo>
                  <a:lnTo>
                    <a:pt x="620" y="1617"/>
                  </a:lnTo>
                  <a:lnTo>
                    <a:pt x="655" y="1598"/>
                  </a:lnTo>
                  <a:lnTo>
                    <a:pt x="655" y="1598"/>
                  </a:lnTo>
                  <a:lnTo>
                    <a:pt x="691" y="1578"/>
                  </a:lnTo>
                  <a:lnTo>
                    <a:pt x="724" y="1555"/>
                  </a:lnTo>
                  <a:lnTo>
                    <a:pt x="759" y="1531"/>
                  </a:lnTo>
                  <a:lnTo>
                    <a:pt x="790" y="1503"/>
                  </a:lnTo>
                  <a:lnTo>
                    <a:pt x="819" y="1474"/>
                  </a:lnTo>
                  <a:lnTo>
                    <a:pt x="847" y="1439"/>
                  </a:lnTo>
                  <a:lnTo>
                    <a:pt x="873" y="1401"/>
                  </a:lnTo>
                  <a:lnTo>
                    <a:pt x="897" y="1358"/>
                  </a:lnTo>
                  <a:lnTo>
                    <a:pt x="918" y="1311"/>
                  </a:lnTo>
                  <a:lnTo>
                    <a:pt x="935" y="1260"/>
                  </a:lnTo>
                  <a:lnTo>
                    <a:pt x="935" y="1260"/>
                  </a:lnTo>
                  <a:lnTo>
                    <a:pt x="944" y="1227"/>
                  </a:lnTo>
                  <a:lnTo>
                    <a:pt x="952" y="1190"/>
                  </a:lnTo>
                  <a:lnTo>
                    <a:pt x="963" y="1154"/>
                  </a:lnTo>
                  <a:lnTo>
                    <a:pt x="971" y="1116"/>
                  </a:lnTo>
                  <a:lnTo>
                    <a:pt x="980" y="1075"/>
                  </a:lnTo>
                  <a:lnTo>
                    <a:pt x="988" y="1033"/>
                  </a:lnTo>
                  <a:lnTo>
                    <a:pt x="995" y="990"/>
                  </a:lnTo>
                  <a:lnTo>
                    <a:pt x="1002" y="945"/>
                  </a:lnTo>
                  <a:lnTo>
                    <a:pt x="1009" y="898"/>
                  </a:lnTo>
                  <a:lnTo>
                    <a:pt x="1013" y="850"/>
                  </a:lnTo>
                  <a:lnTo>
                    <a:pt x="1013" y="850"/>
                  </a:lnTo>
                  <a:lnTo>
                    <a:pt x="1020" y="814"/>
                  </a:lnTo>
                  <a:lnTo>
                    <a:pt x="1028" y="777"/>
                  </a:lnTo>
                  <a:lnTo>
                    <a:pt x="1039" y="739"/>
                  </a:lnTo>
                  <a:lnTo>
                    <a:pt x="1047" y="700"/>
                  </a:lnTo>
                  <a:lnTo>
                    <a:pt x="1056" y="657"/>
                  </a:lnTo>
                  <a:lnTo>
                    <a:pt x="1059" y="613"/>
                  </a:lnTo>
                  <a:lnTo>
                    <a:pt x="1058" y="567"/>
                  </a:lnTo>
                  <a:lnTo>
                    <a:pt x="1047" y="518"/>
                  </a:lnTo>
                  <a:lnTo>
                    <a:pt x="1028" y="468"/>
                  </a:lnTo>
                  <a:lnTo>
                    <a:pt x="997" y="413"/>
                  </a:lnTo>
                  <a:lnTo>
                    <a:pt x="997" y="413"/>
                  </a:lnTo>
                  <a:lnTo>
                    <a:pt x="912" y="295"/>
                  </a:lnTo>
                  <a:lnTo>
                    <a:pt x="833" y="197"/>
                  </a:lnTo>
                  <a:lnTo>
                    <a:pt x="755" y="121"/>
                  </a:lnTo>
                  <a:lnTo>
                    <a:pt x="683" y="64"/>
                  </a:lnTo>
                  <a:lnTo>
                    <a:pt x="610" y="26"/>
                  </a:lnTo>
                  <a:lnTo>
                    <a:pt x="541" y="5"/>
                  </a:lnTo>
                  <a:lnTo>
                    <a:pt x="473" y="0"/>
                  </a:lnTo>
                  <a:lnTo>
                    <a:pt x="406" y="10"/>
                  </a:lnTo>
                  <a:lnTo>
                    <a:pt x="340" y="34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11" y="123"/>
                  </a:lnTo>
                  <a:lnTo>
                    <a:pt x="159" y="185"/>
                  </a:lnTo>
                  <a:lnTo>
                    <a:pt x="116" y="257"/>
                  </a:lnTo>
                  <a:lnTo>
                    <a:pt x="81" y="335"/>
                  </a:lnTo>
                  <a:lnTo>
                    <a:pt x="52" y="415"/>
                  </a:lnTo>
                  <a:lnTo>
                    <a:pt x="31" y="492"/>
                  </a:lnTo>
                  <a:lnTo>
                    <a:pt x="17" y="567"/>
                  </a:lnTo>
                  <a:lnTo>
                    <a:pt x="7" y="631"/>
                  </a:lnTo>
                  <a:lnTo>
                    <a:pt x="2" y="682"/>
                  </a:lnTo>
                  <a:lnTo>
                    <a:pt x="0" y="719"/>
                  </a:lnTo>
                  <a:lnTo>
                    <a:pt x="0" y="719"/>
                  </a:lnTo>
                  <a:lnTo>
                    <a:pt x="0" y="755"/>
                  </a:lnTo>
                  <a:lnTo>
                    <a:pt x="3" y="803"/>
                  </a:lnTo>
                  <a:lnTo>
                    <a:pt x="9" y="862"/>
                  </a:lnTo>
                  <a:lnTo>
                    <a:pt x="14" y="926"/>
                  </a:lnTo>
                  <a:lnTo>
                    <a:pt x="19" y="990"/>
                  </a:lnTo>
                  <a:lnTo>
                    <a:pt x="26" y="1052"/>
                  </a:lnTo>
                  <a:lnTo>
                    <a:pt x="31" y="1108"/>
                  </a:lnTo>
                  <a:lnTo>
                    <a:pt x="34" y="1152"/>
                  </a:lnTo>
                  <a:lnTo>
                    <a:pt x="38" y="1182"/>
                  </a:lnTo>
                  <a:lnTo>
                    <a:pt x="40" y="1192"/>
                  </a:lnTo>
                  <a:lnTo>
                    <a:pt x="40" y="119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3" name="Freeform 47">
              <a:extLst>
                <a:ext uri="{FF2B5EF4-FFF2-40B4-BE49-F238E27FC236}">
                  <a16:creationId xmlns:a16="http://schemas.microsoft.com/office/drawing/2014/main" id="{0E19C57A-7F54-F089-2FD6-59945DAB4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344"/>
              <a:ext cx="93" cy="32"/>
            </a:xfrm>
            <a:custGeom>
              <a:avLst/>
              <a:gdLst>
                <a:gd name="T0" fmla="*/ 0 w 187"/>
                <a:gd name="T1" fmla="*/ 0 h 66"/>
                <a:gd name="T2" fmla="*/ 2 w 187"/>
                <a:gd name="T3" fmla="*/ 2 h 66"/>
                <a:gd name="T4" fmla="*/ 9 w 187"/>
                <a:gd name="T5" fmla="*/ 7 h 66"/>
                <a:gd name="T6" fmla="*/ 19 w 187"/>
                <a:gd name="T7" fmla="*/ 12 h 66"/>
                <a:gd name="T8" fmla="*/ 33 w 187"/>
                <a:gd name="T9" fmla="*/ 19 h 66"/>
                <a:gd name="T10" fmla="*/ 49 w 187"/>
                <a:gd name="T11" fmla="*/ 26 h 66"/>
                <a:gd name="T12" fmla="*/ 64 w 187"/>
                <a:gd name="T13" fmla="*/ 33 h 66"/>
                <a:gd name="T14" fmla="*/ 82 w 187"/>
                <a:gd name="T15" fmla="*/ 40 h 66"/>
                <a:gd name="T16" fmla="*/ 97 w 187"/>
                <a:gd name="T17" fmla="*/ 43 h 66"/>
                <a:gd name="T18" fmla="*/ 113 w 187"/>
                <a:gd name="T19" fmla="*/ 47 h 66"/>
                <a:gd name="T20" fmla="*/ 125 w 187"/>
                <a:gd name="T21" fmla="*/ 45 h 66"/>
                <a:gd name="T22" fmla="*/ 125 w 187"/>
                <a:gd name="T23" fmla="*/ 45 h 66"/>
                <a:gd name="T24" fmla="*/ 135 w 187"/>
                <a:gd name="T25" fmla="*/ 43 h 66"/>
                <a:gd name="T26" fmla="*/ 146 w 187"/>
                <a:gd name="T27" fmla="*/ 40 h 66"/>
                <a:gd name="T28" fmla="*/ 154 w 187"/>
                <a:gd name="T29" fmla="*/ 36 h 66"/>
                <a:gd name="T30" fmla="*/ 163 w 187"/>
                <a:gd name="T31" fmla="*/ 31 h 66"/>
                <a:gd name="T32" fmla="*/ 170 w 187"/>
                <a:gd name="T33" fmla="*/ 28 h 66"/>
                <a:gd name="T34" fmla="*/ 175 w 187"/>
                <a:gd name="T35" fmla="*/ 24 h 66"/>
                <a:gd name="T36" fmla="*/ 180 w 187"/>
                <a:gd name="T37" fmla="*/ 21 h 66"/>
                <a:gd name="T38" fmla="*/ 184 w 187"/>
                <a:gd name="T39" fmla="*/ 19 h 66"/>
                <a:gd name="T40" fmla="*/ 185 w 187"/>
                <a:gd name="T41" fmla="*/ 17 h 66"/>
                <a:gd name="T42" fmla="*/ 187 w 187"/>
                <a:gd name="T43" fmla="*/ 16 h 66"/>
                <a:gd name="T44" fmla="*/ 187 w 187"/>
                <a:gd name="T45" fmla="*/ 16 h 66"/>
                <a:gd name="T46" fmla="*/ 185 w 187"/>
                <a:gd name="T47" fmla="*/ 17 h 66"/>
                <a:gd name="T48" fmla="*/ 184 w 187"/>
                <a:gd name="T49" fmla="*/ 23 h 66"/>
                <a:gd name="T50" fmla="*/ 178 w 187"/>
                <a:gd name="T51" fmla="*/ 31 h 66"/>
                <a:gd name="T52" fmla="*/ 173 w 187"/>
                <a:gd name="T53" fmla="*/ 38 h 66"/>
                <a:gd name="T54" fmla="*/ 165 w 187"/>
                <a:gd name="T55" fmla="*/ 47 h 66"/>
                <a:gd name="T56" fmla="*/ 154 w 187"/>
                <a:gd name="T57" fmla="*/ 55 h 66"/>
                <a:gd name="T58" fmla="*/ 142 w 187"/>
                <a:gd name="T59" fmla="*/ 62 h 66"/>
                <a:gd name="T60" fmla="*/ 128 w 187"/>
                <a:gd name="T61" fmla="*/ 66 h 66"/>
                <a:gd name="T62" fmla="*/ 111 w 187"/>
                <a:gd name="T63" fmla="*/ 66 h 66"/>
                <a:gd name="T64" fmla="*/ 90 w 187"/>
                <a:gd name="T65" fmla="*/ 61 h 66"/>
                <a:gd name="T66" fmla="*/ 90 w 187"/>
                <a:gd name="T67" fmla="*/ 61 h 66"/>
                <a:gd name="T68" fmla="*/ 71 w 187"/>
                <a:gd name="T69" fmla="*/ 54 h 66"/>
                <a:gd name="T70" fmla="*/ 56 w 187"/>
                <a:gd name="T71" fmla="*/ 45 h 66"/>
                <a:gd name="T72" fmla="*/ 40 w 187"/>
                <a:gd name="T73" fmla="*/ 36 h 66"/>
                <a:gd name="T74" fmla="*/ 28 w 187"/>
                <a:gd name="T75" fmla="*/ 29 h 66"/>
                <a:gd name="T76" fmla="*/ 19 w 187"/>
                <a:gd name="T77" fmla="*/ 21 h 66"/>
                <a:gd name="T78" fmla="*/ 12 w 187"/>
                <a:gd name="T79" fmla="*/ 16 h 66"/>
                <a:gd name="T80" fmla="*/ 6 w 187"/>
                <a:gd name="T81" fmla="*/ 9 h 66"/>
                <a:gd name="T82" fmla="*/ 2 w 187"/>
                <a:gd name="T83" fmla="*/ 5 h 66"/>
                <a:gd name="T84" fmla="*/ 0 w 187"/>
                <a:gd name="T85" fmla="*/ 2 h 66"/>
                <a:gd name="T86" fmla="*/ 0 w 187"/>
                <a:gd name="T87" fmla="*/ 0 h 66"/>
                <a:gd name="T88" fmla="*/ 0 w 187"/>
                <a:gd name="T8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7" h="66">
                  <a:moveTo>
                    <a:pt x="0" y="0"/>
                  </a:moveTo>
                  <a:lnTo>
                    <a:pt x="2" y="2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33" y="19"/>
                  </a:lnTo>
                  <a:lnTo>
                    <a:pt x="49" y="26"/>
                  </a:lnTo>
                  <a:lnTo>
                    <a:pt x="64" y="33"/>
                  </a:lnTo>
                  <a:lnTo>
                    <a:pt x="82" y="40"/>
                  </a:lnTo>
                  <a:lnTo>
                    <a:pt x="97" y="43"/>
                  </a:lnTo>
                  <a:lnTo>
                    <a:pt x="113" y="47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35" y="43"/>
                  </a:lnTo>
                  <a:lnTo>
                    <a:pt x="146" y="40"/>
                  </a:lnTo>
                  <a:lnTo>
                    <a:pt x="154" y="36"/>
                  </a:lnTo>
                  <a:lnTo>
                    <a:pt x="163" y="31"/>
                  </a:lnTo>
                  <a:lnTo>
                    <a:pt x="170" y="28"/>
                  </a:lnTo>
                  <a:lnTo>
                    <a:pt x="175" y="24"/>
                  </a:lnTo>
                  <a:lnTo>
                    <a:pt x="180" y="21"/>
                  </a:lnTo>
                  <a:lnTo>
                    <a:pt x="184" y="19"/>
                  </a:lnTo>
                  <a:lnTo>
                    <a:pt x="185" y="17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5" y="17"/>
                  </a:lnTo>
                  <a:lnTo>
                    <a:pt x="184" y="23"/>
                  </a:lnTo>
                  <a:lnTo>
                    <a:pt x="178" y="31"/>
                  </a:lnTo>
                  <a:lnTo>
                    <a:pt x="173" y="38"/>
                  </a:lnTo>
                  <a:lnTo>
                    <a:pt x="165" y="47"/>
                  </a:lnTo>
                  <a:lnTo>
                    <a:pt x="154" y="55"/>
                  </a:lnTo>
                  <a:lnTo>
                    <a:pt x="142" y="62"/>
                  </a:lnTo>
                  <a:lnTo>
                    <a:pt x="128" y="66"/>
                  </a:lnTo>
                  <a:lnTo>
                    <a:pt x="111" y="66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71" y="54"/>
                  </a:lnTo>
                  <a:lnTo>
                    <a:pt x="56" y="45"/>
                  </a:lnTo>
                  <a:lnTo>
                    <a:pt x="40" y="36"/>
                  </a:lnTo>
                  <a:lnTo>
                    <a:pt x="28" y="29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6" y="9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4" name="Freeform 48">
              <a:extLst>
                <a:ext uri="{FF2B5EF4-FFF2-40B4-BE49-F238E27FC236}">
                  <a16:creationId xmlns:a16="http://schemas.microsoft.com/office/drawing/2014/main" id="{1090070B-A666-0F82-B068-04582545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344"/>
              <a:ext cx="93" cy="32"/>
            </a:xfrm>
            <a:custGeom>
              <a:avLst/>
              <a:gdLst>
                <a:gd name="T0" fmla="*/ 0 w 187"/>
                <a:gd name="T1" fmla="*/ 0 h 66"/>
                <a:gd name="T2" fmla="*/ 2 w 187"/>
                <a:gd name="T3" fmla="*/ 2 h 66"/>
                <a:gd name="T4" fmla="*/ 9 w 187"/>
                <a:gd name="T5" fmla="*/ 7 h 66"/>
                <a:gd name="T6" fmla="*/ 19 w 187"/>
                <a:gd name="T7" fmla="*/ 12 h 66"/>
                <a:gd name="T8" fmla="*/ 33 w 187"/>
                <a:gd name="T9" fmla="*/ 19 h 66"/>
                <a:gd name="T10" fmla="*/ 49 w 187"/>
                <a:gd name="T11" fmla="*/ 26 h 66"/>
                <a:gd name="T12" fmla="*/ 64 w 187"/>
                <a:gd name="T13" fmla="*/ 33 h 66"/>
                <a:gd name="T14" fmla="*/ 82 w 187"/>
                <a:gd name="T15" fmla="*/ 40 h 66"/>
                <a:gd name="T16" fmla="*/ 97 w 187"/>
                <a:gd name="T17" fmla="*/ 43 h 66"/>
                <a:gd name="T18" fmla="*/ 113 w 187"/>
                <a:gd name="T19" fmla="*/ 47 h 66"/>
                <a:gd name="T20" fmla="*/ 125 w 187"/>
                <a:gd name="T21" fmla="*/ 45 h 66"/>
                <a:gd name="T22" fmla="*/ 125 w 187"/>
                <a:gd name="T23" fmla="*/ 45 h 66"/>
                <a:gd name="T24" fmla="*/ 135 w 187"/>
                <a:gd name="T25" fmla="*/ 43 h 66"/>
                <a:gd name="T26" fmla="*/ 146 w 187"/>
                <a:gd name="T27" fmla="*/ 40 h 66"/>
                <a:gd name="T28" fmla="*/ 154 w 187"/>
                <a:gd name="T29" fmla="*/ 36 h 66"/>
                <a:gd name="T30" fmla="*/ 163 w 187"/>
                <a:gd name="T31" fmla="*/ 31 h 66"/>
                <a:gd name="T32" fmla="*/ 170 w 187"/>
                <a:gd name="T33" fmla="*/ 28 h 66"/>
                <a:gd name="T34" fmla="*/ 175 w 187"/>
                <a:gd name="T35" fmla="*/ 24 h 66"/>
                <a:gd name="T36" fmla="*/ 180 w 187"/>
                <a:gd name="T37" fmla="*/ 21 h 66"/>
                <a:gd name="T38" fmla="*/ 184 w 187"/>
                <a:gd name="T39" fmla="*/ 19 h 66"/>
                <a:gd name="T40" fmla="*/ 185 w 187"/>
                <a:gd name="T41" fmla="*/ 17 h 66"/>
                <a:gd name="T42" fmla="*/ 187 w 187"/>
                <a:gd name="T43" fmla="*/ 16 h 66"/>
                <a:gd name="T44" fmla="*/ 187 w 187"/>
                <a:gd name="T45" fmla="*/ 16 h 66"/>
                <a:gd name="T46" fmla="*/ 185 w 187"/>
                <a:gd name="T47" fmla="*/ 17 h 66"/>
                <a:gd name="T48" fmla="*/ 184 w 187"/>
                <a:gd name="T49" fmla="*/ 23 h 66"/>
                <a:gd name="T50" fmla="*/ 178 w 187"/>
                <a:gd name="T51" fmla="*/ 31 h 66"/>
                <a:gd name="T52" fmla="*/ 173 w 187"/>
                <a:gd name="T53" fmla="*/ 38 h 66"/>
                <a:gd name="T54" fmla="*/ 165 w 187"/>
                <a:gd name="T55" fmla="*/ 47 h 66"/>
                <a:gd name="T56" fmla="*/ 154 w 187"/>
                <a:gd name="T57" fmla="*/ 55 h 66"/>
                <a:gd name="T58" fmla="*/ 142 w 187"/>
                <a:gd name="T59" fmla="*/ 62 h 66"/>
                <a:gd name="T60" fmla="*/ 128 w 187"/>
                <a:gd name="T61" fmla="*/ 66 h 66"/>
                <a:gd name="T62" fmla="*/ 111 w 187"/>
                <a:gd name="T63" fmla="*/ 66 h 66"/>
                <a:gd name="T64" fmla="*/ 90 w 187"/>
                <a:gd name="T65" fmla="*/ 61 h 66"/>
                <a:gd name="T66" fmla="*/ 90 w 187"/>
                <a:gd name="T67" fmla="*/ 61 h 66"/>
                <a:gd name="T68" fmla="*/ 71 w 187"/>
                <a:gd name="T69" fmla="*/ 54 h 66"/>
                <a:gd name="T70" fmla="*/ 56 w 187"/>
                <a:gd name="T71" fmla="*/ 45 h 66"/>
                <a:gd name="T72" fmla="*/ 40 w 187"/>
                <a:gd name="T73" fmla="*/ 36 h 66"/>
                <a:gd name="T74" fmla="*/ 28 w 187"/>
                <a:gd name="T75" fmla="*/ 29 h 66"/>
                <a:gd name="T76" fmla="*/ 19 w 187"/>
                <a:gd name="T77" fmla="*/ 21 h 66"/>
                <a:gd name="T78" fmla="*/ 12 w 187"/>
                <a:gd name="T79" fmla="*/ 16 h 66"/>
                <a:gd name="T80" fmla="*/ 6 w 187"/>
                <a:gd name="T81" fmla="*/ 9 h 66"/>
                <a:gd name="T82" fmla="*/ 2 w 187"/>
                <a:gd name="T83" fmla="*/ 5 h 66"/>
                <a:gd name="T84" fmla="*/ 0 w 187"/>
                <a:gd name="T85" fmla="*/ 2 h 66"/>
                <a:gd name="T86" fmla="*/ 0 w 187"/>
                <a:gd name="T87" fmla="*/ 0 h 66"/>
                <a:gd name="T88" fmla="*/ 0 w 187"/>
                <a:gd name="T8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7" h="66">
                  <a:moveTo>
                    <a:pt x="0" y="0"/>
                  </a:moveTo>
                  <a:lnTo>
                    <a:pt x="2" y="2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33" y="19"/>
                  </a:lnTo>
                  <a:lnTo>
                    <a:pt x="49" y="26"/>
                  </a:lnTo>
                  <a:lnTo>
                    <a:pt x="64" y="33"/>
                  </a:lnTo>
                  <a:lnTo>
                    <a:pt x="82" y="40"/>
                  </a:lnTo>
                  <a:lnTo>
                    <a:pt x="97" y="43"/>
                  </a:lnTo>
                  <a:lnTo>
                    <a:pt x="113" y="47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35" y="43"/>
                  </a:lnTo>
                  <a:lnTo>
                    <a:pt x="146" y="40"/>
                  </a:lnTo>
                  <a:lnTo>
                    <a:pt x="154" y="36"/>
                  </a:lnTo>
                  <a:lnTo>
                    <a:pt x="163" y="31"/>
                  </a:lnTo>
                  <a:lnTo>
                    <a:pt x="170" y="28"/>
                  </a:lnTo>
                  <a:lnTo>
                    <a:pt x="175" y="24"/>
                  </a:lnTo>
                  <a:lnTo>
                    <a:pt x="180" y="21"/>
                  </a:lnTo>
                  <a:lnTo>
                    <a:pt x="184" y="19"/>
                  </a:lnTo>
                  <a:lnTo>
                    <a:pt x="185" y="17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5" y="17"/>
                  </a:lnTo>
                  <a:lnTo>
                    <a:pt x="184" y="23"/>
                  </a:lnTo>
                  <a:lnTo>
                    <a:pt x="178" y="31"/>
                  </a:lnTo>
                  <a:lnTo>
                    <a:pt x="173" y="38"/>
                  </a:lnTo>
                  <a:lnTo>
                    <a:pt x="165" y="47"/>
                  </a:lnTo>
                  <a:lnTo>
                    <a:pt x="154" y="55"/>
                  </a:lnTo>
                  <a:lnTo>
                    <a:pt x="142" y="62"/>
                  </a:lnTo>
                  <a:lnTo>
                    <a:pt x="128" y="66"/>
                  </a:lnTo>
                  <a:lnTo>
                    <a:pt x="111" y="66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71" y="54"/>
                  </a:lnTo>
                  <a:lnTo>
                    <a:pt x="56" y="45"/>
                  </a:lnTo>
                  <a:lnTo>
                    <a:pt x="40" y="36"/>
                  </a:lnTo>
                  <a:lnTo>
                    <a:pt x="28" y="29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6" y="9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5" name="Freeform 49">
              <a:extLst>
                <a:ext uri="{FF2B5EF4-FFF2-40B4-BE49-F238E27FC236}">
                  <a16:creationId xmlns:a16="http://schemas.microsoft.com/office/drawing/2014/main" id="{7FDEE80B-01B0-5BC8-B699-1BD6365F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344"/>
              <a:ext cx="93" cy="32"/>
            </a:xfrm>
            <a:custGeom>
              <a:avLst/>
              <a:gdLst>
                <a:gd name="T0" fmla="*/ 187 w 187"/>
                <a:gd name="T1" fmla="*/ 16 h 66"/>
                <a:gd name="T2" fmla="*/ 185 w 187"/>
                <a:gd name="T3" fmla="*/ 17 h 66"/>
                <a:gd name="T4" fmla="*/ 184 w 187"/>
                <a:gd name="T5" fmla="*/ 23 h 66"/>
                <a:gd name="T6" fmla="*/ 178 w 187"/>
                <a:gd name="T7" fmla="*/ 31 h 66"/>
                <a:gd name="T8" fmla="*/ 173 w 187"/>
                <a:gd name="T9" fmla="*/ 38 h 66"/>
                <a:gd name="T10" fmla="*/ 165 w 187"/>
                <a:gd name="T11" fmla="*/ 47 h 66"/>
                <a:gd name="T12" fmla="*/ 154 w 187"/>
                <a:gd name="T13" fmla="*/ 55 h 66"/>
                <a:gd name="T14" fmla="*/ 142 w 187"/>
                <a:gd name="T15" fmla="*/ 62 h 66"/>
                <a:gd name="T16" fmla="*/ 128 w 187"/>
                <a:gd name="T17" fmla="*/ 66 h 66"/>
                <a:gd name="T18" fmla="*/ 111 w 187"/>
                <a:gd name="T19" fmla="*/ 66 h 66"/>
                <a:gd name="T20" fmla="*/ 90 w 187"/>
                <a:gd name="T21" fmla="*/ 61 h 66"/>
                <a:gd name="T22" fmla="*/ 90 w 187"/>
                <a:gd name="T23" fmla="*/ 61 h 66"/>
                <a:gd name="T24" fmla="*/ 71 w 187"/>
                <a:gd name="T25" fmla="*/ 54 h 66"/>
                <a:gd name="T26" fmla="*/ 56 w 187"/>
                <a:gd name="T27" fmla="*/ 45 h 66"/>
                <a:gd name="T28" fmla="*/ 40 w 187"/>
                <a:gd name="T29" fmla="*/ 36 h 66"/>
                <a:gd name="T30" fmla="*/ 28 w 187"/>
                <a:gd name="T31" fmla="*/ 29 h 66"/>
                <a:gd name="T32" fmla="*/ 19 w 187"/>
                <a:gd name="T33" fmla="*/ 21 h 66"/>
                <a:gd name="T34" fmla="*/ 12 w 187"/>
                <a:gd name="T35" fmla="*/ 16 h 66"/>
                <a:gd name="T36" fmla="*/ 6 w 187"/>
                <a:gd name="T37" fmla="*/ 9 h 66"/>
                <a:gd name="T38" fmla="*/ 2 w 187"/>
                <a:gd name="T39" fmla="*/ 5 h 66"/>
                <a:gd name="T40" fmla="*/ 0 w 187"/>
                <a:gd name="T41" fmla="*/ 2 h 66"/>
                <a:gd name="T42" fmla="*/ 0 w 187"/>
                <a:gd name="T4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" h="66">
                  <a:moveTo>
                    <a:pt x="187" y="16"/>
                  </a:moveTo>
                  <a:lnTo>
                    <a:pt x="185" y="17"/>
                  </a:lnTo>
                  <a:lnTo>
                    <a:pt x="184" y="23"/>
                  </a:lnTo>
                  <a:lnTo>
                    <a:pt x="178" y="31"/>
                  </a:lnTo>
                  <a:lnTo>
                    <a:pt x="173" y="38"/>
                  </a:lnTo>
                  <a:lnTo>
                    <a:pt x="165" y="47"/>
                  </a:lnTo>
                  <a:lnTo>
                    <a:pt x="154" y="55"/>
                  </a:lnTo>
                  <a:lnTo>
                    <a:pt x="142" y="62"/>
                  </a:lnTo>
                  <a:lnTo>
                    <a:pt x="128" y="66"/>
                  </a:lnTo>
                  <a:lnTo>
                    <a:pt x="111" y="66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71" y="54"/>
                  </a:lnTo>
                  <a:lnTo>
                    <a:pt x="56" y="45"/>
                  </a:lnTo>
                  <a:lnTo>
                    <a:pt x="40" y="36"/>
                  </a:lnTo>
                  <a:lnTo>
                    <a:pt x="28" y="29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6" y="9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6" name="Freeform 50">
              <a:extLst>
                <a:ext uri="{FF2B5EF4-FFF2-40B4-BE49-F238E27FC236}">
                  <a16:creationId xmlns:a16="http://schemas.microsoft.com/office/drawing/2014/main" id="{D6193282-3EA6-38D3-4846-25C8D33F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366"/>
              <a:ext cx="90" cy="32"/>
            </a:xfrm>
            <a:custGeom>
              <a:avLst/>
              <a:gdLst>
                <a:gd name="T0" fmla="*/ 182 w 182"/>
                <a:gd name="T1" fmla="*/ 21 h 64"/>
                <a:gd name="T2" fmla="*/ 178 w 182"/>
                <a:gd name="T3" fmla="*/ 22 h 64"/>
                <a:gd name="T4" fmla="*/ 171 w 182"/>
                <a:gd name="T5" fmla="*/ 26 h 64"/>
                <a:gd name="T6" fmla="*/ 161 w 182"/>
                <a:gd name="T7" fmla="*/ 29 h 64"/>
                <a:gd name="T8" fmla="*/ 147 w 182"/>
                <a:gd name="T9" fmla="*/ 35 h 64"/>
                <a:gd name="T10" fmla="*/ 130 w 182"/>
                <a:gd name="T11" fmla="*/ 40 h 64"/>
                <a:gd name="T12" fmla="*/ 113 w 182"/>
                <a:gd name="T13" fmla="*/ 43 h 64"/>
                <a:gd name="T14" fmla="*/ 95 w 182"/>
                <a:gd name="T15" fmla="*/ 47 h 64"/>
                <a:gd name="T16" fmla="*/ 78 w 182"/>
                <a:gd name="T17" fmla="*/ 47 h 64"/>
                <a:gd name="T18" fmla="*/ 62 w 182"/>
                <a:gd name="T19" fmla="*/ 45 h 64"/>
                <a:gd name="T20" fmla="*/ 49 w 182"/>
                <a:gd name="T21" fmla="*/ 38 h 64"/>
                <a:gd name="T22" fmla="*/ 49 w 182"/>
                <a:gd name="T23" fmla="*/ 38 h 64"/>
                <a:gd name="T24" fmla="*/ 37 w 182"/>
                <a:gd name="T25" fmla="*/ 31 h 64"/>
                <a:gd name="T26" fmla="*/ 26 w 182"/>
                <a:gd name="T27" fmla="*/ 24 h 64"/>
                <a:gd name="T28" fmla="*/ 19 w 182"/>
                <a:gd name="T29" fmla="*/ 19 h 64"/>
                <a:gd name="T30" fmla="*/ 12 w 182"/>
                <a:gd name="T31" fmla="*/ 14 h 64"/>
                <a:gd name="T32" fmla="*/ 9 w 182"/>
                <a:gd name="T33" fmla="*/ 9 h 64"/>
                <a:gd name="T34" fmla="*/ 5 w 182"/>
                <a:gd name="T35" fmla="*/ 5 h 64"/>
                <a:gd name="T36" fmla="*/ 2 w 182"/>
                <a:gd name="T37" fmla="*/ 3 h 64"/>
                <a:gd name="T38" fmla="*/ 0 w 182"/>
                <a:gd name="T39" fmla="*/ 2 h 64"/>
                <a:gd name="T40" fmla="*/ 0 w 182"/>
                <a:gd name="T41" fmla="*/ 0 h 64"/>
                <a:gd name="T42" fmla="*/ 0 w 182"/>
                <a:gd name="T43" fmla="*/ 0 h 64"/>
                <a:gd name="T44" fmla="*/ 0 w 182"/>
                <a:gd name="T45" fmla="*/ 0 h 64"/>
                <a:gd name="T46" fmla="*/ 0 w 182"/>
                <a:gd name="T47" fmla="*/ 2 h 64"/>
                <a:gd name="T48" fmla="*/ 2 w 182"/>
                <a:gd name="T49" fmla="*/ 7 h 64"/>
                <a:gd name="T50" fmla="*/ 4 w 182"/>
                <a:gd name="T51" fmla="*/ 16 h 64"/>
                <a:gd name="T52" fmla="*/ 9 w 182"/>
                <a:gd name="T53" fmla="*/ 24 h 64"/>
                <a:gd name="T54" fmla="*/ 14 w 182"/>
                <a:gd name="T55" fmla="*/ 35 h 64"/>
                <a:gd name="T56" fmla="*/ 23 w 182"/>
                <a:gd name="T57" fmla="*/ 45 h 64"/>
                <a:gd name="T58" fmla="*/ 33 w 182"/>
                <a:gd name="T59" fmla="*/ 54 h 64"/>
                <a:gd name="T60" fmla="*/ 47 w 182"/>
                <a:gd name="T61" fmla="*/ 60 h 64"/>
                <a:gd name="T62" fmla="*/ 64 w 182"/>
                <a:gd name="T63" fmla="*/ 64 h 64"/>
                <a:gd name="T64" fmla="*/ 83 w 182"/>
                <a:gd name="T65" fmla="*/ 64 h 64"/>
                <a:gd name="T66" fmla="*/ 83 w 182"/>
                <a:gd name="T67" fmla="*/ 64 h 64"/>
                <a:gd name="T68" fmla="*/ 104 w 182"/>
                <a:gd name="T69" fmla="*/ 60 h 64"/>
                <a:gd name="T70" fmla="*/ 121 w 182"/>
                <a:gd name="T71" fmla="*/ 55 h 64"/>
                <a:gd name="T72" fmla="*/ 137 w 182"/>
                <a:gd name="T73" fmla="*/ 50 h 64"/>
                <a:gd name="T74" fmla="*/ 149 w 182"/>
                <a:gd name="T75" fmla="*/ 45 h 64"/>
                <a:gd name="T76" fmla="*/ 159 w 182"/>
                <a:gd name="T77" fmla="*/ 38 h 64"/>
                <a:gd name="T78" fmla="*/ 168 w 182"/>
                <a:gd name="T79" fmla="*/ 33 h 64"/>
                <a:gd name="T80" fmla="*/ 173 w 182"/>
                <a:gd name="T81" fmla="*/ 28 h 64"/>
                <a:gd name="T82" fmla="*/ 178 w 182"/>
                <a:gd name="T83" fmla="*/ 24 h 64"/>
                <a:gd name="T84" fmla="*/ 180 w 182"/>
                <a:gd name="T85" fmla="*/ 22 h 64"/>
                <a:gd name="T86" fmla="*/ 182 w 182"/>
                <a:gd name="T87" fmla="*/ 21 h 64"/>
                <a:gd name="T88" fmla="*/ 182 w 182"/>
                <a:gd name="T89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2" h="64">
                  <a:moveTo>
                    <a:pt x="182" y="21"/>
                  </a:moveTo>
                  <a:lnTo>
                    <a:pt x="178" y="22"/>
                  </a:lnTo>
                  <a:lnTo>
                    <a:pt x="171" y="26"/>
                  </a:lnTo>
                  <a:lnTo>
                    <a:pt x="161" y="29"/>
                  </a:lnTo>
                  <a:lnTo>
                    <a:pt x="147" y="35"/>
                  </a:lnTo>
                  <a:lnTo>
                    <a:pt x="130" y="40"/>
                  </a:lnTo>
                  <a:lnTo>
                    <a:pt x="113" y="43"/>
                  </a:lnTo>
                  <a:lnTo>
                    <a:pt x="95" y="47"/>
                  </a:lnTo>
                  <a:lnTo>
                    <a:pt x="78" y="47"/>
                  </a:lnTo>
                  <a:lnTo>
                    <a:pt x="62" y="45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37" y="31"/>
                  </a:lnTo>
                  <a:lnTo>
                    <a:pt x="26" y="24"/>
                  </a:lnTo>
                  <a:lnTo>
                    <a:pt x="19" y="19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4" y="16"/>
                  </a:lnTo>
                  <a:lnTo>
                    <a:pt x="9" y="24"/>
                  </a:lnTo>
                  <a:lnTo>
                    <a:pt x="14" y="35"/>
                  </a:lnTo>
                  <a:lnTo>
                    <a:pt x="23" y="45"/>
                  </a:lnTo>
                  <a:lnTo>
                    <a:pt x="33" y="54"/>
                  </a:lnTo>
                  <a:lnTo>
                    <a:pt x="47" y="60"/>
                  </a:lnTo>
                  <a:lnTo>
                    <a:pt x="64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104" y="60"/>
                  </a:lnTo>
                  <a:lnTo>
                    <a:pt x="121" y="55"/>
                  </a:lnTo>
                  <a:lnTo>
                    <a:pt x="137" y="50"/>
                  </a:lnTo>
                  <a:lnTo>
                    <a:pt x="149" y="45"/>
                  </a:lnTo>
                  <a:lnTo>
                    <a:pt x="159" y="38"/>
                  </a:lnTo>
                  <a:lnTo>
                    <a:pt x="168" y="33"/>
                  </a:lnTo>
                  <a:lnTo>
                    <a:pt x="173" y="28"/>
                  </a:lnTo>
                  <a:lnTo>
                    <a:pt x="178" y="24"/>
                  </a:lnTo>
                  <a:lnTo>
                    <a:pt x="180" y="22"/>
                  </a:lnTo>
                  <a:lnTo>
                    <a:pt x="182" y="21"/>
                  </a:lnTo>
                  <a:lnTo>
                    <a:pt x="182" y="21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7" name="Freeform 51">
              <a:extLst>
                <a:ext uri="{FF2B5EF4-FFF2-40B4-BE49-F238E27FC236}">
                  <a16:creationId xmlns:a16="http://schemas.microsoft.com/office/drawing/2014/main" id="{B5BE7C7D-5560-6928-253C-9CFBD668F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366"/>
              <a:ext cx="90" cy="32"/>
            </a:xfrm>
            <a:custGeom>
              <a:avLst/>
              <a:gdLst>
                <a:gd name="T0" fmla="*/ 182 w 182"/>
                <a:gd name="T1" fmla="*/ 21 h 64"/>
                <a:gd name="T2" fmla="*/ 178 w 182"/>
                <a:gd name="T3" fmla="*/ 22 h 64"/>
                <a:gd name="T4" fmla="*/ 171 w 182"/>
                <a:gd name="T5" fmla="*/ 26 h 64"/>
                <a:gd name="T6" fmla="*/ 161 w 182"/>
                <a:gd name="T7" fmla="*/ 29 h 64"/>
                <a:gd name="T8" fmla="*/ 147 w 182"/>
                <a:gd name="T9" fmla="*/ 35 h 64"/>
                <a:gd name="T10" fmla="*/ 130 w 182"/>
                <a:gd name="T11" fmla="*/ 40 h 64"/>
                <a:gd name="T12" fmla="*/ 113 w 182"/>
                <a:gd name="T13" fmla="*/ 43 h 64"/>
                <a:gd name="T14" fmla="*/ 95 w 182"/>
                <a:gd name="T15" fmla="*/ 47 h 64"/>
                <a:gd name="T16" fmla="*/ 78 w 182"/>
                <a:gd name="T17" fmla="*/ 47 h 64"/>
                <a:gd name="T18" fmla="*/ 62 w 182"/>
                <a:gd name="T19" fmla="*/ 45 h 64"/>
                <a:gd name="T20" fmla="*/ 49 w 182"/>
                <a:gd name="T21" fmla="*/ 38 h 64"/>
                <a:gd name="T22" fmla="*/ 49 w 182"/>
                <a:gd name="T23" fmla="*/ 38 h 64"/>
                <a:gd name="T24" fmla="*/ 37 w 182"/>
                <a:gd name="T25" fmla="*/ 31 h 64"/>
                <a:gd name="T26" fmla="*/ 26 w 182"/>
                <a:gd name="T27" fmla="*/ 24 h 64"/>
                <a:gd name="T28" fmla="*/ 19 w 182"/>
                <a:gd name="T29" fmla="*/ 19 h 64"/>
                <a:gd name="T30" fmla="*/ 12 w 182"/>
                <a:gd name="T31" fmla="*/ 14 h 64"/>
                <a:gd name="T32" fmla="*/ 9 w 182"/>
                <a:gd name="T33" fmla="*/ 9 h 64"/>
                <a:gd name="T34" fmla="*/ 5 w 182"/>
                <a:gd name="T35" fmla="*/ 5 h 64"/>
                <a:gd name="T36" fmla="*/ 2 w 182"/>
                <a:gd name="T37" fmla="*/ 3 h 64"/>
                <a:gd name="T38" fmla="*/ 0 w 182"/>
                <a:gd name="T39" fmla="*/ 2 h 64"/>
                <a:gd name="T40" fmla="*/ 0 w 182"/>
                <a:gd name="T41" fmla="*/ 0 h 64"/>
                <a:gd name="T42" fmla="*/ 0 w 182"/>
                <a:gd name="T43" fmla="*/ 0 h 64"/>
                <a:gd name="T44" fmla="*/ 0 w 182"/>
                <a:gd name="T45" fmla="*/ 0 h 64"/>
                <a:gd name="T46" fmla="*/ 0 w 182"/>
                <a:gd name="T47" fmla="*/ 2 h 64"/>
                <a:gd name="T48" fmla="*/ 2 w 182"/>
                <a:gd name="T49" fmla="*/ 7 h 64"/>
                <a:gd name="T50" fmla="*/ 4 w 182"/>
                <a:gd name="T51" fmla="*/ 16 h 64"/>
                <a:gd name="T52" fmla="*/ 9 w 182"/>
                <a:gd name="T53" fmla="*/ 24 h 64"/>
                <a:gd name="T54" fmla="*/ 14 w 182"/>
                <a:gd name="T55" fmla="*/ 35 h 64"/>
                <a:gd name="T56" fmla="*/ 23 w 182"/>
                <a:gd name="T57" fmla="*/ 45 h 64"/>
                <a:gd name="T58" fmla="*/ 33 w 182"/>
                <a:gd name="T59" fmla="*/ 54 h 64"/>
                <a:gd name="T60" fmla="*/ 47 w 182"/>
                <a:gd name="T61" fmla="*/ 60 h 64"/>
                <a:gd name="T62" fmla="*/ 64 w 182"/>
                <a:gd name="T63" fmla="*/ 64 h 64"/>
                <a:gd name="T64" fmla="*/ 83 w 182"/>
                <a:gd name="T65" fmla="*/ 64 h 64"/>
                <a:gd name="T66" fmla="*/ 83 w 182"/>
                <a:gd name="T67" fmla="*/ 64 h 64"/>
                <a:gd name="T68" fmla="*/ 104 w 182"/>
                <a:gd name="T69" fmla="*/ 60 h 64"/>
                <a:gd name="T70" fmla="*/ 121 w 182"/>
                <a:gd name="T71" fmla="*/ 55 h 64"/>
                <a:gd name="T72" fmla="*/ 137 w 182"/>
                <a:gd name="T73" fmla="*/ 50 h 64"/>
                <a:gd name="T74" fmla="*/ 149 w 182"/>
                <a:gd name="T75" fmla="*/ 45 h 64"/>
                <a:gd name="T76" fmla="*/ 159 w 182"/>
                <a:gd name="T77" fmla="*/ 38 h 64"/>
                <a:gd name="T78" fmla="*/ 168 w 182"/>
                <a:gd name="T79" fmla="*/ 33 h 64"/>
                <a:gd name="T80" fmla="*/ 173 w 182"/>
                <a:gd name="T81" fmla="*/ 28 h 64"/>
                <a:gd name="T82" fmla="*/ 178 w 182"/>
                <a:gd name="T83" fmla="*/ 24 h 64"/>
                <a:gd name="T84" fmla="*/ 180 w 182"/>
                <a:gd name="T85" fmla="*/ 22 h 64"/>
                <a:gd name="T86" fmla="*/ 182 w 182"/>
                <a:gd name="T87" fmla="*/ 21 h 64"/>
                <a:gd name="T88" fmla="*/ 182 w 182"/>
                <a:gd name="T89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2" h="64">
                  <a:moveTo>
                    <a:pt x="182" y="21"/>
                  </a:moveTo>
                  <a:lnTo>
                    <a:pt x="178" y="22"/>
                  </a:lnTo>
                  <a:lnTo>
                    <a:pt x="171" y="26"/>
                  </a:lnTo>
                  <a:lnTo>
                    <a:pt x="161" y="29"/>
                  </a:lnTo>
                  <a:lnTo>
                    <a:pt x="147" y="35"/>
                  </a:lnTo>
                  <a:lnTo>
                    <a:pt x="130" y="40"/>
                  </a:lnTo>
                  <a:lnTo>
                    <a:pt x="113" y="43"/>
                  </a:lnTo>
                  <a:lnTo>
                    <a:pt x="95" y="47"/>
                  </a:lnTo>
                  <a:lnTo>
                    <a:pt x="78" y="47"/>
                  </a:lnTo>
                  <a:lnTo>
                    <a:pt x="62" y="45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37" y="31"/>
                  </a:lnTo>
                  <a:lnTo>
                    <a:pt x="26" y="24"/>
                  </a:lnTo>
                  <a:lnTo>
                    <a:pt x="19" y="19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4" y="16"/>
                  </a:lnTo>
                  <a:lnTo>
                    <a:pt x="9" y="24"/>
                  </a:lnTo>
                  <a:lnTo>
                    <a:pt x="14" y="35"/>
                  </a:lnTo>
                  <a:lnTo>
                    <a:pt x="23" y="45"/>
                  </a:lnTo>
                  <a:lnTo>
                    <a:pt x="33" y="54"/>
                  </a:lnTo>
                  <a:lnTo>
                    <a:pt x="47" y="60"/>
                  </a:lnTo>
                  <a:lnTo>
                    <a:pt x="64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104" y="60"/>
                  </a:lnTo>
                  <a:lnTo>
                    <a:pt x="121" y="55"/>
                  </a:lnTo>
                  <a:lnTo>
                    <a:pt x="137" y="50"/>
                  </a:lnTo>
                  <a:lnTo>
                    <a:pt x="149" y="45"/>
                  </a:lnTo>
                  <a:lnTo>
                    <a:pt x="159" y="38"/>
                  </a:lnTo>
                  <a:lnTo>
                    <a:pt x="168" y="33"/>
                  </a:lnTo>
                  <a:lnTo>
                    <a:pt x="173" y="28"/>
                  </a:lnTo>
                  <a:lnTo>
                    <a:pt x="178" y="24"/>
                  </a:lnTo>
                  <a:lnTo>
                    <a:pt x="180" y="22"/>
                  </a:lnTo>
                  <a:lnTo>
                    <a:pt x="182" y="21"/>
                  </a:lnTo>
                  <a:lnTo>
                    <a:pt x="182" y="21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8" name="Freeform 52">
              <a:extLst>
                <a:ext uri="{FF2B5EF4-FFF2-40B4-BE49-F238E27FC236}">
                  <a16:creationId xmlns:a16="http://schemas.microsoft.com/office/drawing/2014/main" id="{E83CD62F-A6D0-C240-57EC-343ACBF7C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366"/>
              <a:ext cx="91" cy="33"/>
            </a:xfrm>
            <a:custGeom>
              <a:avLst/>
              <a:gdLst>
                <a:gd name="T0" fmla="*/ 0 w 182"/>
                <a:gd name="T1" fmla="*/ 0 h 66"/>
                <a:gd name="T2" fmla="*/ 0 w 182"/>
                <a:gd name="T3" fmla="*/ 3 h 66"/>
                <a:gd name="T4" fmla="*/ 2 w 182"/>
                <a:gd name="T5" fmla="*/ 9 h 66"/>
                <a:gd name="T6" fmla="*/ 4 w 182"/>
                <a:gd name="T7" fmla="*/ 16 h 66"/>
                <a:gd name="T8" fmla="*/ 9 w 182"/>
                <a:gd name="T9" fmla="*/ 26 h 66"/>
                <a:gd name="T10" fmla="*/ 14 w 182"/>
                <a:gd name="T11" fmla="*/ 36 h 66"/>
                <a:gd name="T12" fmla="*/ 23 w 182"/>
                <a:gd name="T13" fmla="*/ 47 h 66"/>
                <a:gd name="T14" fmla="*/ 33 w 182"/>
                <a:gd name="T15" fmla="*/ 55 h 66"/>
                <a:gd name="T16" fmla="*/ 47 w 182"/>
                <a:gd name="T17" fmla="*/ 62 h 66"/>
                <a:gd name="T18" fmla="*/ 64 w 182"/>
                <a:gd name="T19" fmla="*/ 66 h 66"/>
                <a:gd name="T20" fmla="*/ 83 w 182"/>
                <a:gd name="T21" fmla="*/ 64 h 66"/>
                <a:gd name="T22" fmla="*/ 83 w 182"/>
                <a:gd name="T23" fmla="*/ 64 h 66"/>
                <a:gd name="T24" fmla="*/ 104 w 182"/>
                <a:gd name="T25" fmla="*/ 60 h 66"/>
                <a:gd name="T26" fmla="*/ 121 w 182"/>
                <a:gd name="T27" fmla="*/ 57 h 66"/>
                <a:gd name="T28" fmla="*/ 137 w 182"/>
                <a:gd name="T29" fmla="*/ 52 h 66"/>
                <a:gd name="T30" fmla="*/ 149 w 182"/>
                <a:gd name="T31" fmla="*/ 47 h 66"/>
                <a:gd name="T32" fmla="*/ 159 w 182"/>
                <a:gd name="T33" fmla="*/ 40 h 66"/>
                <a:gd name="T34" fmla="*/ 168 w 182"/>
                <a:gd name="T35" fmla="*/ 35 h 66"/>
                <a:gd name="T36" fmla="*/ 173 w 182"/>
                <a:gd name="T37" fmla="*/ 29 h 66"/>
                <a:gd name="T38" fmla="*/ 178 w 182"/>
                <a:gd name="T39" fmla="*/ 26 h 66"/>
                <a:gd name="T40" fmla="*/ 180 w 182"/>
                <a:gd name="T41" fmla="*/ 22 h 66"/>
                <a:gd name="T42" fmla="*/ 182 w 182"/>
                <a:gd name="T43" fmla="*/ 2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2" h="66">
                  <a:moveTo>
                    <a:pt x="0" y="0"/>
                  </a:moveTo>
                  <a:lnTo>
                    <a:pt x="0" y="3"/>
                  </a:lnTo>
                  <a:lnTo>
                    <a:pt x="2" y="9"/>
                  </a:lnTo>
                  <a:lnTo>
                    <a:pt x="4" y="16"/>
                  </a:lnTo>
                  <a:lnTo>
                    <a:pt x="9" y="26"/>
                  </a:lnTo>
                  <a:lnTo>
                    <a:pt x="14" y="36"/>
                  </a:lnTo>
                  <a:lnTo>
                    <a:pt x="23" y="47"/>
                  </a:lnTo>
                  <a:lnTo>
                    <a:pt x="33" y="55"/>
                  </a:lnTo>
                  <a:lnTo>
                    <a:pt x="47" y="62"/>
                  </a:lnTo>
                  <a:lnTo>
                    <a:pt x="64" y="66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104" y="60"/>
                  </a:lnTo>
                  <a:lnTo>
                    <a:pt x="121" y="57"/>
                  </a:lnTo>
                  <a:lnTo>
                    <a:pt x="137" y="52"/>
                  </a:lnTo>
                  <a:lnTo>
                    <a:pt x="149" y="47"/>
                  </a:lnTo>
                  <a:lnTo>
                    <a:pt x="159" y="40"/>
                  </a:lnTo>
                  <a:lnTo>
                    <a:pt x="168" y="35"/>
                  </a:lnTo>
                  <a:lnTo>
                    <a:pt x="173" y="29"/>
                  </a:lnTo>
                  <a:lnTo>
                    <a:pt x="178" y="26"/>
                  </a:lnTo>
                  <a:lnTo>
                    <a:pt x="180" y="22"/>
                  </a:lnTo>
                  <a:lnTo>
                    <a:pt x="182" y="2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9" name="Freeform 53">
              <a:extLst>
                <a:ext uri="{FF2B5EF4-FFF2-40B4-BE49-F238E27FC236}">
                  <a16:creationId xmlns:a16="http://schemas.microsoft.com/office/drawing/2014/main" id="{504CF93D-E54E-50B9-B2CB-FEB4ED86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317"/>
              <a:ext cx="43" cy="119"/>
            </a:xfrm>
            <a:custGeom>
              <a:avLst/>
              <a:gdLst>
                <a:gd name="T0" fmla="*/ 0 w 87"/>
                <a:gd name="T1" fmla="*/ 239 h 239"/>
                <a:gd name="T2" fmla="*/ 0 w 87"/>
                <a:gd name="T3" fmla="*/ 239 h 239"/>
                <a:gd name="T4" fmla="*/ 4 w 87"/>
                <a:gd name="T5" fmla="*/ 239 h 239"/>
                <a:gd name="T6" fmla="*/ 7 w 87"/>
                <a:gd name="T7" fmla="*/ 237 h 239"/>
                <a:gd name="T8" fmla="*/ 14 w 87"/>
                <a:gd name="T9" fmla="*/ 237 h 239"/>
                <a:gd name="T10" fmla="*/ 20 w 87"/>
                <a:gd name="T11" fmla="*/ 235 h 239"/>
                <a:gd name="T12" fmla="*/ 26 w 87"/>
                <a:gd name="T13" fmla="*/ 234 h 239"/>
                <a:gd name="T14" fmla="*/ 33 w 87"/>
                <a:gd name="T15" fmla="*/ 230 h 239"/>
                <a:gd name="T16" fmla="*/ 42 w 87"/>
                <a:gd name="T17" fmla="*/ 227 h 239"/>
                <a:gd name="T18" fmla="*/ 49 w 87"/>
                <a:gd name="T19" fmla="*/ 222 h 239"/>
                <a:gd name="T20" fmla="*/ 56 w 87"/>
                <a:gd name="T21" fmla="*/ 216 h 239"/>
                <a:gd name="T22" fmla="*/ 56 w 87"/>
                <a:gd name="T23" fmla="*/ 216 h 239"/>
                <a:gd name="T24" fmla="*/ 63 w 87"/>
                <a:gd name="T25" fmla="*/ 208 h 239"/>
                <a:gd name="T26" fmla="*/ 70 w 87"/>
                <a:gd name="T27" fmla="*/ 196 h 239"/>
                <a:gd name="T28" fmla="*/ 75 w 87"/>
                <a:gd name="T29" fmla="*/ 180 h 239"/>
                <a:gd name="T30" fmla="*/ 80 w 87"/>
                <a:gd name="T31" fmla="*/ 163 h 239"/>
                <a:gd name="T32" fmla="*/ 83 w 87"/>
                <a:gd name="T33" fmla="*/ 144 h 239"/>
                <a:gd name="T34" fmla="*/ 85 w 87"/>
                <a:gd name="T35" fmla="*/ 121 h 239"/>
                <a:gd name="T36" fmla="*/ 87 w 87"/>
                <a:gd name="T37" fmla="*/ 99 h 239"/>
                <a:gd name="T38" fmla="*/ 85 w 87"/>
                <a:gd name="T39" fmla="*/ 75 h 239"/>
                <a:gd name="T40" fmla="*/ 82 w 87"/>
                <a:gd name="T41" fmla="*/ 49 h 239"/>
                <a:gd name="T42" fmla="*/ 75 w 87"/>
                <a:gd name="T43" fmla="*/ 23 h 239"/>
                <a:gd name="T44" fmla="*/ 75 w 87"/>
                <a:gd name="T45" fmla="*/ 23 h 239"/>
                <a:gd name="T46" fmla="*/ 68 w 87"/>
                <a:gd name="T47" fmla="*/ 6 h 239"/>
                <a:gd name="T48" fmla="*/ 66 w 87"/>
                <a:gd name="T49" fmla="*/ 0 h 239"/>
                <a:gd name="T50" fmla="*/ 68 w 87"/>
                <a:gd name="T51" fmla="*/ 7 h 239"/>
                <a:gd name="T52" fmla="*/ 68 w 87"/>
                <a:gd name="T53" fmla="*/ 25 h 239"/>
                <a:gd name="T54" fmla="*/ 70 w 87"/>
                <a:gd name="T55" fmla="*/ 51 h 239"/>
                <a:gd name="T56" fmla="*/ 66 w 87"/>
                <a:gd name="T57" fmla="*/ 82 h 239"/>
                <a:gd name="T58" fmla="*/ 61 w 87"/>
                <a:gd name="T59" fmla="*/ 118 h 239"/>
                <a:gd name="T60" fmla="*/ 49 w 87"/>
                <a:gd name="T61" fmla="*/ 158 h 239"/>
                <a:gd name="T62" fmla="*/ 28 w 87"/>
                <a:gd name="T63" fmla="*/ 197 h 239"/>
                <a:gd name="T64" fmla="*/ 0 w 87"/>
                <a:gd name="T65" fmla="*/ 239 h 239"/>
                <a:gd name="T66" fmla="*/ 0 w 87"/>
                <a:gd name="T6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239">
                  <a:moveTo>
                    <a:pt x="0" y="239"/>
                  </a:moveTo>
                  <a:lnTo>
                    <a:pt x="0" y="239"/>
                  </a:lnTo>
                  <a:lnTo>
                    <a:pt x="4" y="239"/>
                  </a:lnTo>
                  <a:lnTo>
                    <a:pt x="7" y="237"/>
                  </a:lnTo>
                  <a:lnTo>
                    <a:pt x="14" y="237"/>
                  </a:lnTo>
                  <a:lnTo>
                    <a:pt x="20" y="235"/>
                  </a:lnTo>
                  <a:lnTo>
                    <a:pt x="26" y="234"/>
                  </a:lnTo>
                  <a:lnTo>
                    <a:pt x="33" y="230"/>
                  </a:lnTo>
                  <a:lnTo>
                    <a:pt x="42" y="227"/>
                  </a:lnTo>
                  <a:lnTo>
                    <a:pt x="49" y="222"/>
                  </a:lnTo>
                  <a:lnTo>
                    <a:pt x="56" y="216"/>
                  </a:lnTo>
                  <a:lnTo>
                    <a:pt x="56" y="216"/>
                  </a:lnTo>
                  <a:lnTo>
                    <a:pt x="63" y="208"/>
                  </a:lnTo>
                  <a:lnTo>
                    <a:pt x="70" y="196"/>
                  </a:lnTo>
                  <a:lnTo>
                    <a:pt x="75" y="180"/>
                  </a:lnTo>
                  <a:lnTo>
                    <a:pt x="80" y="163"/>
                  </a:lnTo>
                  <a:lnTo>
                    <a:pt x="83" y="144"/>
                  </a:lnTo>
                  <a:lnTo>
                    <a:pt x="85" y="121"/>
                  </a:lnTo>
                  <a:lnTo>
                    <a:pt x="87" y="99"/>
                  </a:lnTo>
                  <a:lnTo>
                    <a:pt x="85" y="75"/>
                  </a:lnTo>
                  <a:lnTo>
                    <a:pt x="82" y="49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8" y="6"/>
                  </a:lnTo>
                  <a:lnTo>
                    <a:pt x="66" y="0"/>
                  </a:lnTo>
                  <a:lnTo>
                    <a:pt x="68" y="7"/>
                  </a:lnTo>
                  <a:lnTo>
                    <a:pt x="68" y="25"/>
                  </a:lnTo>
                  <a:lnTo>
                    <a:pt x="70" y="51"/>
                  </a:lnTo>
                  <a:lnTo>
                    <a:pt x="66" y="82"/>
                  </a:lnTo>
                  <a:lnTo>
                    <a:pt x="61" y="118"/>
                  </a:lnTo>
                  <a:lnTo>
                    <a:pt x="49" y="158"/>
                  </a:lnTo>
                  <a:lnTo>
                    <a:pt x="28" y="197"/>
                  </a:lnTo>
                  <a:lnTo>
                    <a:pt x="0" y="239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0" name="Freeform 54">
              <a:extLst>
                <a:ext uri="{FF2B5EF4-FFF2-40B4-BE49-F238E27FC236}">
                  <a16:creationId xmlns:a16="http://schemas.microsoft.com/office/drawing/2014/main" id="{B863A290-99F5-E9CD-D2C5-DA0D1F386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293"/>
              <a:ext cx="76" cy="201"/>
            </a:xfrm>
            <a:custGeom>
              <a:avLst/>
              <a:gdLst>
                <a:gd name="T0" fmla="*/ 141 w 152"/>
                <a:gd name="T1" fmla="*/ 33 h 401"/>
                <a:gd name="T2" fmla="*/ 150 w 152"/>
                <a:gd name="T3" fmla="*/ 65 h 401"/>
                <a:gd name="T4" fmla="*/ 152 w 152"/>
                <a:gd name="T5" fmla="*/ 98 h 401"/>
                <a:gd name="T6" fmla="*/ 145 w 152"/>
                <a:gd name="T7" fmla="*/ 129 h 401"/>
                <a:gd name="T8" fmla="*/ 134 w 152"/>
                <a:gd name="T9" fmla="*/ 161 h 401"/>
                <a:gd name="T10" fmla="*/ 127 w 152"/>
                <a:gd name="T11" fmla="*/ 174 h 401"/>
                <a:gd name="T12" fmla="*/ 115 w 152"/>
                <a:gd name="T13" fmla="*/ 200 h 401"/>
                <a:gd name="T14" fmla="*/ 102 w 152"/>
                <a:gd name="T15" fmla="*/ 228 h 401"/>
                <a:gd name="T16" fmla="*/ 88 w 152"/>
                <a:gd name="T17" fmla="*/ 254 h 401"/>
                <a:gd name="T18" fmla="*/ 74 w 152"/>
                <a:gd name="T19" fmla="*/ 273 h 401"/>
                <a:gd name="T20" fmla="*/ 63 w 152"/>
                <a:gd name="T21" fmla="*/ 285 h 401"/>
                <a:gd name="T22" fmla="*/ 58 w 152"/>
                <a:gd name="T23" fmla="*/ 287 h 401"/>
                <a:gd name="T24" fmla="*/ 50 w 152"/>
                <a:gd name="T25" fmla="*/ 294 h 401"/>
                <a:gd name="T26" fmla="*/ 39 w 152"/>
                <a:gd name="T27" fmla="*/ 300 h 401"/>
                <a:gd name="T28" fmla="*/ 31 w 152"/>
                <a:gd name="T29" fmla="*/ 311 h 401"/>
                <a:gd name="T30" fmla="*/ 24 w 152"/>
                <a:gd name="T31" fmla="*/ 325 h 401"/>
                <a:gd name="T32" fmla="*/ 22 w 152"/>
                <a:gd name="T33" fmla="*/ 333 h 401"/>
                <a:gd name="T34" fmla="*/ 22 w 152"/>
                <a:gd name="T35" fmla="*/ 352 h 401"/>
                <a:gd name="T36" fmla="*/ 25 w 152"/>
                <a:gd name="T37" fmla="*/ 370 h 401"/>
                <a:gd name="T38" fmla="*/ 31 w 152"/>
                <a:gd name="T39" fmla="*/ 383 h 401"/>
                <a:gd name="T40" fmla="*/ 36 w 152"/>
                <a:gd name="T41" fmla="*/ 394 h 401"/>
                <a:gd name="T42" fmla="*/ 43 w 152"/>
                <a:gd name="T43" fmla="*/ 399 h 401"/>
                <a:gd name="T44" fmla="*/ 43 w 152"/>
                <a:gd name="T45" fmla="*/ 401 h 401"/>
                <a:gd name="T46" fmla="*/ 36 w 152"/>
                <a:gd name="T47" fmla="*/ 399 h 401"/>
                <a:gd name="T48" fmla="*/ 24 w 152"/>
                <a:gd name="T49" fmla="*/ 394 h 401"/>
                <a:gd name="T50" fmla="*/ 8 w 152"/>
                <a:gd name="T51" fmla="*/ 380 h 401"/>
                <a:gd name="T52" fmla="*/ 0 w 152"/>
                <a:gd name="T53" fmla="*/ 363 h 401"/>
                <a:gd name="T54" fmla="*/ 0 w 152"/>
                <a:gd name="T55" fmla="*/ 351 h 401"/>
                <a:gd name="T56" fmla="*/ 5 w 152"/>
                <a:gd name="T57" fmla="*/ 326 h 401"/>
                <a:gd name="T58" fmla="*/ 15 w 152"/>
                <a:gd name="T59" fmla="*/ 306 h 401"/>
                <a:gd name="T60" fmla="*/ 29 w 152"/>
                <a:gd name="T61" fmla="*/ 287 h 401"/>
                <a:gd name="T62" fmla="*/ 50 w 152"/>
                <a:gd name="T63" fmla="*/ 269 h 401"/>
                <a:gd name="T64" fmla="*/ 74 w 152"/>
                <a:gd name="T65" fmla="*/ 252 h 401"/>
                <a:gd name="T66" fmla="*/ 86 w 152"/>
                <a:gd name="T67" fmla="*/ 240 h 401"/>
                <a:gd name="T68" fmla="*/ 108 w 152"/>
                <a:gd name="T69" fmla="*/ 204 h 401"/>
                <a:gd name="T70" fmla="*/ 126 w 152"/>
                <a:gd name="T71" fmla="*/ 159 h 401"/>
                <a:gd name="T72" fmla="*/ 136 w 152"/>
                <a:gd name="T73" fmla="*/ 116 h 401"/>
                <a:gd name="T74" fmla="*/ 140 w 152"/>
                <a:gd name="T75" fmla="*/ 81 h 401"/>
                <a:gd name="T76" fmla="*/ 138 w 152"/>
                <a:gd name="T77" fmla="*/ 69 h 401"/>
                <a:gd name="T78" fmla="*/ 129 w 152"/>
                <a:gd name="T79" fmla="*/ 50 h 401"/>
                <a:gd name="T80" fmla="*/ 121 w 152"/>
                <a:gd name="T81" fmla="*/ 24 h 401"/>
                <a:gd name="T82" fmla="*/ 115 w 152"/>
                <a:gd name="T83" fmla="*/ 5 h 401"/>
                <a:gd name="T84" fmla="*/ 117 w 152"/>
                <a:gd name="T85" fmla="*/ 0 h 401"/>
                <a:gd name="T86" fmla="*/ 133 w 152"/>
                <a:gd name="T87" fmla="*/ 1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401">
                  <a:moveTo>
                    <a:pt x="133" y="17"/>
                  </a:moveTo>
                  <a:lnTo>
                    <a:pt x="141" y="33"/>
                  </a:lnTo>
                  <a:lnTo>
                    <a:pt x="146" y="50"/>
                  </a:lnTo>
                  <a:lnTo>
                    <a:pt x="150" y="65"/>
                  </a:lnTo>
                  <a:lnTo>
                    <a:pt x="152" y="81"/>
                  </a:lnTo>
                  <a:lnTo>
                    <a:pt x="152" y="98"/>
                  </a:lnTo>
                  <a:lnTo>
                    <a:pt x="148" y="114"/>
                  </a:lnTo>
                  <a:lnTo>
                    <a:pt x="145" y="129"/>
                  </a:lnTo>
                  <a:lnTo>
                    <a:pt x="140" y="145"/>
                  </a:lnTo>
                  <a:lnTo>
                    <a:pt x="134" y="161"/>
                  </a:lnTo>
                  <a:lnTo>
                    <a:pt x="127" y="174"/>
                  </a:lnTo>
                  <a:lnTo>
                    <a:pt x="127" y="174"/>
                  </a:lnTo>
                  <a:lnTo>
                    <a:pt x="122" y="188"/>
                  </a:lnTo>
                  <a:lnTo>
                    <a:pt x="115" y="200"/>
                  </a:lnTo>
                  <a:lnTo>
                    <a:pt x="108" y="214"/>
                  </a:lnTo>
                  <a:lnTo>
                    <a:pt x="102" y="228"/>
                  </a:lnTo>
                  <a:lnTo>
                    <a:pt x="95" y="240"/>
                  </a:lnTo>
                  <a:lnTo>
                    <a:pt x="88" y="254"/>
                  </a:lnTo>
                  <a:lnTo>
                    <a:pt x="81" y="264"/>
                  </a:lnTo>
                  <a:lnTo>
                    <a:pt x="74" y="273"/>
                  </a:lnTo>
                  <a:lnTo>
                    <a:pt x="69" y="280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58" y="287"/>
                  </a:lnTo>
                  <a:lnTo>
                    <a:pt x="55" y="290"/>
                  </a:lnTo>
                  <a:lnTo>
                    <a:pt x="50" y="294"/>
                  </a:lnTo>
                  <a:lnTo>
                    <a:pt x="44" y="297"/>
                  </a:lnTo>
                  <a:lnTo>
                    <a:pt x="39" y="300"/>
                  </a:lnTo>
                  <a:lnTo>
                    <a:pt x="34" y="306"/>
                  </a:lnTo>
                  <a:lnTo>
                    <a:pt x="31" y="311"/>
                  </a:lnTo>
                  <a:lnTo>
                    <a:pt x="27" y="316"/>
                  </a:lnTo>
                  <a:lnTo>
                    <a:pt x="24" y="325"/>
                  </a:lnTo>
                  <a:lnTo>
                    <a:pt x="22" y="333"/>
                  </a:lnTo>
                  <a:lnTo>
                    <a:pt x="22" y="333"/>
                  </a:lnTo>
                  <a:lnTo>
                    <a:pt x="22" y="344"/>
                  </a:lnTo>
                  <a:lnTo>
                    <a:pt x="22" y="352"/>
                  </a:lnTo>
                  <a:lnTo>
                    <a:pt x="24" y="361"/>
                  </a:lnTo>
                  <a:lnTo>
                    <a:pt x="25" y="370"/>
                  </a:lnTo>
                  <a:lnTo>
                    <a:pt x="27" y="377"/>
                  </a:lnTo>
                  <a:lnTo>
                    <a:pt x="31" y="383"/>
                  </a:lnTo>
                  <a:lnTo>
                    <a:pt x="32" y="389"/>
                  </a:lnTo>
                  <a:lnTo>
                    <a:pt x="36" y="394"/>
                  </a:lnTo>
                  <a:lnTo>
                    <a:pt x="39" y="397"/>
                  </a:lnTo>
                  <a:lnTo>
                    <a:pt x="43" y="399"/>
                  </a:lnTo>
                  <a:lnTo>
                    <a:pt x="43" y="399"/>
                  </a:lnTo>
                  <a:lnTo>
                    <a:pt x="43" y="401"/>
                  </a:lnTo>
                  <a:lnTo>
                    <a:pt x="41" y="401"/>
                  </a:lnTo>
                  <a:lnTo>
                    <a:pt x="36" y="399"/>
                  </a:lnTo>
                  <a:lnTo>
                    <a:pt x="31" y="397"/>
                  </a:lnTo>
                  <a:lnTo>
                    <a:pt x="24" y="394"/>
                  </a:lnTo>
                  <a:lnTo>
                    <a:pt x="15" y="389"/>
                  </a:lnTo>
                  <a:lnTo>
                    <a:pt x="8" y="380"/>
                  </a:lnTo>
                  <a:lnTo>
                    <a:pt x="3" y="373"/>
                  </a:lnTo>
                  <a:lnTo>
                    <a:pt x="0" y="36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1" y="339"/>
                  </a:lnTo>
                  <a:lnTo>
                    <a:pt x="5" y="326"/>
                  </a:lnTo>
                  <a:lnTo>
                    <a:pt x="8" y="316"/>
                  </a:lnTo>
                  <a:lnTo>
                    <a:pt x="15" y="306"/>
                  </a:lnTo>
                  <a:lnTo>
                    <a:pt x="22" y="295"/>
                  </a:lnTo>
                  <a:lnTo>
                    <a:pt x="29" y="287"/>
                  </a:lnTo>
                  <a:lnTo>
                    <a:pt x="39" y="278"/>
                  </a:lnTo>
                  <a:lnTo>
                    <a:pt x="50" y="269"/>
                  </a:lnTo>
                  <a:lnTo>
                    <a:pt x="60" y="261"/>
                  </a:lnTo>
                  <a:lnTo>
                    <a:pt x="74" y="252"/>
                  </a:lnTo>
                  <a:lnTo>
                    <a:pt x="74" y="252"/>
                  </a:lnTo>
                  <a:lnTo>
                    <a:pt x="86" y="240"/>
                  </a:lnTo>
                  <a:lnTo>
                    <a:pt x="98" y="224"/>
                  </a:lnTo>
                  <a:lnTo>
                    <a:pt x="108" y="204"/>
                  </a:lnTo>
                  <a:lnTo>
                    <a:pt x="117" y="183"/>
                  </a:lnTo>
                  <a:lnTo>
                    <a:pt x="126" y="159"/>
                  </a:lnTo>
                  <a:lnTo>
                    <a:pt x="131" y="136"/>
                  </a:lnTo>
                  <a:lnTo>
                    <a:pt x="136" y="116"/>
                  </a:lnTo>
                  <a:lnTo>
                    <a:pt x="138" y="97"/>
                  </a:lnTo>
                  <a:lnTo>
                    <a:pt x="140" y="81"/>
                  </a:lnTo>
                  <a:lnTo>
                    <a:pt x="138" y="69"/>
                  </a:lnTo>
                  <a:lnTo>
                    <a:pt x="138" y="69"/>
                  </a:lnTo>
                  <a:lnTo>
                    <a:pt x="134" y="60"/>
                  </a:lnTo>
                  <a:lnTo>
                    <a:pt x="129" y="50"/>
                  </a:lnTo>
                  <a:lnTo>
                    <a:pt x="126" y="36"/>
                  </a:lnTo>
                  <a:lnTo>
                    <a:pt x="121" y="24"/>
                  </a:lnTo>
                  <a:lnTo>
                    <a:pt x="117" y="14"/>
                  </a:lnTo>
                  <a:lnTo>
                    <a:pt x="115" y="5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22" y="5"/>
                  </a:lnTo>
                  <a:lnTo>
                    <a:pt x="133" y="17"/>
                  </a:lnTo>
                  <a:lnTo>
                    <a:pt x="133" y="17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1" name="Freeform 55">
              <a:extLst>
                <a:ext uri="{FF2B5EF4-FFF2-40B4-BE49-F238E27FC236}">
                  <a16:creationId xmlns:a16="http://schemas.microsoft.com/office/drawing/2014/main" id="{D10E0810-1844-1453-93C2-B829AD7A4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302"/>
              <a:ext cx="65" cy="191"/>
            </a:xfrm>
            <a:custGeom>
              <a:avLst/>
              <a:gdLst>
                <a:gd name="T0" fmla="*/ 111 w 130"/>
                <a:gd name="T1" fmla="*/ 0 h 382"/>
                <a:gd name="T2" fmla="*/ 119 w 130"/>
                <a:gd name="T3" fmla="*/ 16 h 382"/>
                <a:gd name="T4" fmla="*/ 124 w 130"/>
                <a:gd name="T5" fmla="*/ 33 h 382"/>
                <a:gd name="T6" fmla="*/ 128 w 130"/>
                <a:gd name="T7" fmla="*/ 48 h 382"/>
                <a:gd name="T8" fmla="*/ 130 w 130"/>
                <a:gd name="T9" fmla="*/ 64 h 382"/>
                <a:gd name="T10" fmla="*/ 130 w 130"/>
                <a:gd name="T11" fmla="*/ 81 h 382"/>
                <a:gd name="T12" fmla="*/ 126 w 130"/>
                <a:gd name="T13" fmla="*/ 97 h 382"/>
                <a:gd name="T14" fmla="*/ 123 w 130"/>
                <a:gd name="T15" fmla="*/ 112 h 382"/>
                <a:gd name="T16" fmla="*/ 118 w 130"/>
                <a:gd name="T17" fmla="*/ 128 h 382"/>
                <a:gd name="T18" fmla="*/ 112 w 130"/>
                <a:gd name="T19" fmla="*/ 144 h 382"/>
                <a:gd name="T20" fmla="*/ 105 w 130"/>
                <a:gd name="T21" fmla="*/ 157 h 382"/>
                <a:gd name="T22" fmla="*/ 105 w 130"/>
                <a:gd name="T23" fmla="*/ 157 h 382"/>
                <a:gd name="T24" fmla="*/ 100 w 130"/>
                <a:gd name="T25" fmla="*/ 171 h 382"/>
                <a:gd name="T26" fmla="*/ 93 w 130"/>
                <a:gd name="T27" fmla="*/ 183 h 382"/>
                <a:gd name="T28" fmla="*/ 86 w 130"/>
                <a:gd name="T29" fmla="*/ 197 h 382"/>
                <a:gd name="T30" fmla="*/ 80 w 130"/>
                <a:gd name="T31" fmla="*/ 211 h 382"/>
                <a:gd name="T32" fmla="*/ 73 w 130"/>
                <a:gd name="T33" fmla="*/ 223 h 382"/>
                <a:gd name="T34" fmla="*/ 66 w 130"/>
                <a:gd name="T35" fmla="*/ 237 h 382"/>
                <a:gd name="T36" fmla="*/ 59 w 130"/>
                <a:gd name="T37" fmla="*/ 247 h 382"/>
                <a:gd name="T38" fmla="*/ 52 w 130"/>
                <a:gd name="T39" fmla="*/ 256 h 382"/>
                <a:gd name="T40" fmla="*/ 47 w 130"/>
                <a:gd name="T41" fmla="*/ 263 h 382"/>
                <a:gd name="T42" fmla="*/ 41 w 130"/>
                <a:gd name="T43" fmla="*/ 268 h 382"/>
                <a:gd name="T44" fmla="*/ 41 w 130"/>
                <a:gd name="T45" fmla="*/ 268 h 382"/>
                <a:gd name="T46" fmla="*/ 36 w 130"/>
                <a:gd name="T47" fmla="*/ 270 h 382"/>
                <a:gd name="T48" fmla="*/ 33 w 130"/>
                <a:gd name="T49" fmla="*/ 273 h 382"/>
                <a:gd name="T50" fmla="*/ 28 w 130"/>
                <a:gd name="T51" fmla="*/ 277 h 382"/>
                <a:gd name="T52" fmla="*/ 22 w 130"/>
                <a:gd name="T53" fmla="*/ 280 h 382"/>
                <a:gd name="T54" fmla="*/ 17 w 130"/>
                <a:gd name="T55" fmla="*/ 283 h 382"/>
                <a:gd name="T56" fmla="*/ 12 w 130"/>
                <a:gd name="T57" fmla="*/ 289 h 382"/>
                <a:gd name="T58" fmla="*/ 9 w 130"/>
                <a:gd name="T59" fmla="*/ 294 h 382"/>
                <a:gd name="T60" fmla="*/ 5 w 130"/>
                <a:gd name="T61" fmla="*/ 299 h 382"/>
                <a:gd name="T62" fmla="*/ 2 w 130"/>
                <a:gd name="T63" fmla="*/ 308 h 382"/>
                <a:gd name="T64" fmla="*/ 0 w 130"/>
                <a:gd name="T65" fmla="*/ 316 h 382"/>
                <a:gd name="T66" fmla="*/ 0 w 130"/>
                <a:gd name="T67" fmla="*/ 316 h 382"/>
                <a:gd name="T68" fmla="*/ 0 w 130"/>
                <a:gd name="T69" fmla="*/ 327 h 382"/>
                <a:gd name="T70" fmla="*/ 0 w 130"/>
                <a:gd name="T71" fmla="*/ 335 h 382"/>
                <a:gd name="T72" fmla="*/ 2 w 130"/>
                <a:gd name="T73" fmla="*/ 344 h 382"/>
                <a:gd name="T74" fmla="*/ 3 w 130"/>
                <a:gd name="T75" fmla="*/ 353 h 382"/>
                <a:gd name="T76" fmla="*/ 5 w 130"/>
                <a:gd name="T77" fmla="*/ 360 h 382"/>
                <a:gd name="T78" fmla="*/ 9 w 130"/>
                <a:gd name="T79" fmla="*/ 366 h 382"/>
                <a:gd name="T80" fmla="*/ 10 w 130"/>
                <a:gd name="T81" fmla="*/ 372 h 382"/>
                <a:gd name="T82" fmla="*/ 14 w 130"/>
                <a:gd name="T83" fmla="*/ 377 h 382"/>
                <a:gd name="T84" fmla="*/ 17 w 130"/>
                <a:gd name="T85" fmla="*/ 380 h 382"/>
                <a:gd name="T86" fmla="*/ 21 w 130"/>
                <a:gd name="T87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0" h="382">
                  <a:moveTo>
                    <a:pt x="111" y="0"/>
                  </a:moveTo>
                  <a:lnTo>
                    <a:pt x="119" y="16"/>
                  </a:lnTo>
                  <a:lnTo>
                    <a:pt x="124" y="33"/>
                  </a:lnTo>
                  <a:lnTo>
                    <a:pt x="128" y="48"/>
                  </a:lnTo>
                  <a:lnTo>
                    <a:pt x="130" y="64"/>
                  </a:lnTo>
                  <a:lnTo>
                    <a:pt x="130" y="81"/>
                  </a:lnTo>
                  <a:lnTo>
                    <a:pt x="126" y="97"/>
                  </a:lnTo>
                  <a:lnTo>
                    <a:pt x="123" y="112"/>
                  </a:lnTo>
                  <a:lnTo>
                    <a:pt x="118" y="128"/>
                  </a:lnTo>
                  <a:lnTo>
                    <a:pt x="112" y="144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100" y="171"/>
                  </a:lnTo>
                  <a:lnTo>
                    <a:pt x="93" y="183"/>
                  </a:lnTo>
                  <a:lnTo>
                    <a:pt x="86" y="197"/>
                  </a:lnTo>
                  <a:lnTo>
                    <a:pt x="80" y="211"/>
                  </a:lnTo>
                  <a:lnTo>
                    <a:pt x="73" y="223"/>
                  </a:lnTo>
                  <a:lnTo>
                    <a:pt x="66" y="237"/>
                  </a:lnTo>
                  <a:lnTo>
                    <a:pt x="59" y="247"/>
                  </a:lnTo>
                  <a:lnTo>
                    <a:pt x="52" y="256"/>
                  </a:lnTo>
                  <a:lnTo>
                    <a:pt x="47" y="263"/>
                  </a:lnTo>
                  <a:lnTo>
                    <a:pt x="41" y="268"/>
                  </a:lnTo>
                  <a:lnTo>
                    <a:pt x="41" y="268"/>
                  </a:lnTo>
                  <a:lnTo>
                    <a:pt x="36" y="270"/>
                  </a:lnTo>
                  <a:lnTo>
                    <a:pt x="33" y="273"/>
                  </a:lnTo>
                  <a:lnTo>
                    <a:pt x="28" y="277"/>
                  </a:lnTo>
                  <a:lnTo>
                    <a:pt x="22" y="280"/>
                  </a:lnTo>
                  <a:lnTo>
                    <a:pt x="17" y="283"/>
                  </a:lnTo>
                  <a:lnTo>
                    <a:pt x="12" y="289"/>
                  </a:lnTo>
                  <a:lnTo>
                    <a:pt x="9" y="294"/>
                  </a:lnTo>
                  <a:lnTo>
                    <a:pt x="5" y="299"/>
                  </a:lnTo>
                  <a:lnTo>
                    <a:pt x="2" y="308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27"/>
                  </a:lnTo>
                  <a:lnTo>
                    <a:pt x="0" y="335"/>
                  </a:lnTo>
                  <a:lnTo>
                    <a:pt x="2" y="344"/>
                  </a:lnTo>
                  <a:lnTo>
                    <a:pt x="3" y="353"/>
                  </a:lnTo>
                  <a:lnTo>
                    <a:pt x="5" y="360"/>
                  </a:lnTo>
                  <a:lnTo>
                    <a:pt x="9" y="366"/>
                  </a:lnTo>
                  <a:lnTo>
                    <a:pt x="10" y="372"/>
                  </a:lnTo>
                  <a:lnTo>
                    <a:pt x="14" y="377"/>
                  </a:lnTo>
                  <a:lnTo>
                    <a:pt x="17" y="380"/>
                  </a:lnTo>
                  <a:lnTo>
                    <a:pt x="21" y="382"/>
                  </a:lnTo>
                </a:path>
              </a:pathLst>
            </a:custGeom>
            <a:noFill/>
            <a:ln w="7938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2" name="Freeform 56">
              <a:extLst>
                <a:ext uri="{FF2B5EF4-FFF2-40B4-BE49-F238E27FC236}">
                  <a16:creationId xmlns:a16="http://schemas.microsoft.com/office/drawing/2014/main" id="{05900870-EE6B-324B-D584-33F4B908C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489"/>
              <a:ext cx="64" cy="22"/>
            </a:xfrm>
            <a:custGeom>
              <a:avLst/>
              <a:gdLst>
                <a:gd name="T0" fmla="*/ 21 w 128"/>
                <a:gd name="T1" fmla="*/ 2 h 45"/>
                <a:gd name="T2" fmla="*/ 23 w 128"/>
                <a:gd name="T3" fmla="*/ 4 h 45"/>
                <a:gd name="T4" fmla="*/ 26 w 128"/>
                <a:gd name="T5" fmla="*/ 7 h 45"/>
                <a:gd name="T6" fmla="*/ 33 w 128"/>
                <a:gd name="T7" fmla="*/ 12 h 45"/>
                <a:gd name="T8" fmla="*/ 42 w 128"/>
                <a:gd name="T9" fmla="*/ 16 h 45"/>
                <a:gd name="T10" fmla="*/ 52 w 128"/>
                <a:gd name="T11" fmla="*/ 21 h 45"/>
                <a:gd name="T12" fmla="*/ 64 w 128"/>
                <a:gd name="T13" fmla="*/ 25 h 45"/>
                <a:gd name="T14" fmla="*/ 76 w 128"/>
                <a:gd name="T15" fmla="*/ 28 h 45"/>
                <a:gd name="T16" fmla="*/ 90 w 128"/>
                <a:gd name="T17" fmla="*/ 26 h 45"/>
                <a:gd name="T18" fmla="*/ 104 w 128"/>
                <a:gd name="T19" fmla="*/ 23 h 45"/>
                <a:gd name="T20" fmla="*/ 118 w 128"/>
                <a:gd name="T21" fmla="*/ 16 h 45"/>
                <a:gd name="T22" fmla="*/ 118 w 128"/>
                <a:gd name="T23" fmla="*/ 16 h 45"/>
                <a:gd name="T24" fmla="*/ 126 w 128"/>
                <a:gd name="T25" fmla="*/ 9 h 45"/>
                <a:gd name="T26" fmla="*/ 128 w 128"/>
                <a:gd name="T27" fmla="*/ 9 h 45"/>
                <a:gd name="T28" fmla="*/ 123 w 128"/>
                <a:gd name="T29" fmla="*/ 14 h 45"/>
                <a:gd name="T30" fmla="*/ 111 w 128"/>
                <a:gd name="T31" fmla="*/ 21 h 45"/>
                <a:gd name="T32" fmla="*/ 97 w 128"/>
                <a:gd name="T33" fmla="*/ 28 h 45"/>
                <a:gd name="T34" fmla="*/ 80 w 128"/>
                <a:gd name="T35" fmla="*/ 37 h 45"/>
                <a:gd name="T36" fmla="*/ 62 w 128"/>
                <a:gd name="T37" fmla="*/ 44 h 45"/>
                <a:gd name="T38" fmla="*/ 43 w 128"/>
                <a:gd name="T39" fmla="*/ 45 h 45"/>
                <a:gd name="T40" fmla="*/ 28 w 128"/>
                <a:gd name="T41" fmla="*/ 42 h 45"/>
                <a:gd name="T42" fmla="*/ 14 w 128"/>
                <a:gd name="T43" fmla="*/ 31 h 45"/>
                <a:gd name="T44" fmla="*/ 14 w 128"/>
                <a:gd name="T45" fmla="*/ 31 h 45"/>
                <a:gd name="T46" fmla="*/ 7 w 128"/>
                <a:gd name="T47" fmla="*/ 19 h 45"/>
                <a:gd name="T48" fmla="*/ 2 w 128"/>
                <a:gd name="T49" fmla="*/ 11 h 45"/>
                <a:gd name="T50" fmla="*/ 0 w 128"/>
                <a:gd name="T51" fmla="*/ 6 h 45"/>
                <a:gd name="T52" fmla="*/ 2 w 128"/>
                <a:gd name="T53" fmla="*/ 2 h 45"/>
                <a:gd name="T54" fmla="*/ 5 w 128"/>
                <a:gd name="T55" fmla="*/ 0 h 45"/>
                <a:gd name="T56" fmla="*/ 9 w 128"/>
                <a:gd name="T57" fmla="*/ 0 h 45"/>
                <a:gd name="T58" fmla="*/ 14 w 128"/>
                <a:gd name="T59" fmla="*/ 0 h 45"/>
                <a:gd name="T60" fmla="*/ 17 w 128"/>
                <a:gd name="T61" fmla="*/ 0 h 45"/>
                <a:gd name="T62" fmla="*/ 21 w 128"/>
                <a:gd name="T63" fmla="*/ 2 h 45"/>
                <a:gd name="T64" fmla="*/ 21 w 128"/>
                <a:gd name="T65" fmla="*/ 2 h 45"/>
                <a:gd name="T66" fmla="*/ 21 w 128"/>
                <a:gd name="T6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45">
                  <a:moveTo>
                    <a:pt x="21" y="2"/>
                  </a:moveTo>
                  <a:lnTo>
                    <a:pt x="23" y="4"/>
                  </a:lnTo>
                  <a:lnTo>
                    <a:pt x="26" y="7"/>
                  </a:lnTo>
                  <a:lnTo>
                    <a:pt x="33" y="12"/>
                  </a:lnTo>
                  <a:lnTo>
                    <a:pt x="42" y="16"/>
                  </a:lnTo>
                  <a:lnTo>
                    <a:pt x="52" y="21"/>
                  </a:lnTo>
                  <a:lnTo>
                    <a:pt x="64" y="25"/>
                  </a:lnTo>
                  <a:lnTo>
                    <a:pt x="76" y="28"/>
                  </a:lnTo>
                  <a:lnTo>
                    <a:pt x="90" y="26"/>
                  </a:lnTo>
                  <a:lnTo>
                    <a:pt x="104" y="23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3" y="14"/>
                  </a:lnTo>
                  <a:lnTo>
                    <a:pt x="111" y="21"/>
                  </a:lnTo>
                  <a:lnTo>
                    <a:pt x="97" y="28"/>
                  </a:lnTo>
                  <a:lnTo>
                    <a:pt x="80" y="37"/>
                  </a:lnTo>
                  <a:lnTo>
                    <a:pt x="62" y="44"/>
                  </a:lnTo>
                  <a:lnTo>
                    <a:pt x="43" y="45"/>
                  </a:lnTo>
                  <a:lnTo>
                    <a:pt x="28" y="42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7" y="19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3" name="Freeform 57">
              <a:extLst>
                <a:ext uri="{FF2B5EF4-FFF2-40B4-BE49-F238E27FC236}">
                  <a16:creationId xmlns:a16="http://schemas.microsoft.com/office/drawing/2014/main" id="{97E18DEA-8174-58CF-C259-E8172F0B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490"/>
              <a:ext cx="48" cy="12"/>
            </a:xfrm>
            <a:custGeom>
              <a:avLst/>
              <a:gdLst>
                <a:gd name="T0" fmla="*/ 0 w 97"/>
                <a:gd name="T1" fmla="*/ 0 h 26"/>
                <a:gd name="T2" fmla="*/ 2 w 97"/>
                <a:gd name="T3" fmla="*/ 2 h 26"/>
                <a:gd name="T4" fmla="*/ 5 w 97"/>
                <a:gd name="T5" fmla="*/ 5 h 26"/>
                <a:gd name="T6" fmla="*/ 12 w 97"/>
                <a:gd name="T7" fmla="*/ 10 h 26"/>
                <a:gd name="T8" fmla="*/ 21 w 97"/>
                <a:gd name="T9" fmla="*/ 14 h 26"/>
                <a:gd name="T10" fmla="*/ 31 w 97"/>
                <a:gd name="T11" fmla="*/ 19 h 26"/>
                <a:gd name="T12" fmla="*/ 43 w 97"/>
                <a:gd name="T13" fmla="*/ 23 h 26"/>
                <a:gd name="T14" fmla="*/ 55 w 97"/>
                <a:gd name="T15" fmla="*/ 26 h 26"/>
                <a:gd name="T16" fmla="*/ 69 w 97"/>
                <a:gd name="T17" fmla="*/ 24 h 26"/>
                <a:gd name="T18" fmla="*/ 83 w 97"/>
                <a:gd name="T19" fmla="*/ 21 h 26"/>
                <a:gd name="T20" fmla="*/ 97 w 97"/>
                <a:gd name="T2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26">
                  <a:moveTo>
                    <a:pt x="0" y="0"/>
                  </a:moveTo>
                  <a:lnTo>
                    <a:pt x="2" y="2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21" y="14"/>
                  </a:lnTo>
                  <a:lnTo>
                    <a:pt x="31" y="19"/>
                  </a:lnTo>
                  <a:lnTo>
                    <a:pt x="43" y="23"/>
                  </a:lnTo>
                  <a:lnTo>
                    <a:pt x="55" y="26"/>
                  </a:lnTo>
                  <a:lnTo>
                    <a:pt x="69" y="24"/>
                  </a:lnTo>
                  <a:lnTo>
                    <a:pt x="83" y="21"/>
                  </a:lnTo>
                  <a:lnTo>
                    <a:pt x="97" y="14"/>
                  </a:lnTo>
                </a:path>
              </a:pathLst>
            </a:custGeom>
            <a:noFill/>
            <a:ln w="7938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4" name="Freeform 58">
              <a:extLst>
                <a:ext uri="{FF2B5EF4-FFF2-40B4-BE49-F238E27FC236}">
                  <a16:creationId xmlns:a16="http://schemas.microsoft.com/office/drawing/2014/main" id="{C79A8283-1D9A-8B6D-BEB2-6B9B6995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575"/>
              <a:ext cx="141" cy="42"/>
            </a:xfrm>
            <a:custGeom>
              <a:avLst/>
              <a:gdLst>
                <a:gd name="T0" fmla="*/ 282 w 282"/>
                <a:gd name="T1" fmla="*/ 54 h 83"/>
                <a:gd name="T2" fmla="*/ 279 w 282"/>
                <a:gd name="T3" fmla="*/ 55 h 83"/>
                <a:gd name="T4" fmla="*/ 272 w 282"/>
                <a:gd name="T5" fmla="*/ 57 h 83"/>
                <a:gd name="T6" fmla="*/ 261 w 282"/>
                <a:gd name="T7" fmla="*/ 61 h 83"/>
                <a:gd name="T8" fmla="*/ 248 w 282"/>
                <a:gd name="T9" fmla="*/ 64 h 83"/>
                <a:gd name="T10" fmla="*/ 232 w 282"/>
                <a:gd name="T11" fmla="*/ 69 h 83"/>
                <a:gd name="T12" fmla="*/ 215 w 282"/>
                <a:gd name="T13" fmla="*/ 74 h 83"/>
                <a:gd name="T14" fmla="*/ 196 w 282"/>
                <a:gd name="T15" fmla="*/ 78 h 83"/>
                <a:gd name="T16" fmla="*/ 178 w 282"/>
                <a:gd name="T17" fmla="*/ 81 h 83"/>
                <a:gd name="T18" fmla="*/ 161 w 282"/>
                <a:gd name="T19" fmla="*/ 83 h 83"/>
                <a:gd name="T20" fmla="*/ 147 w 282"/>
                <a:gd name="T21" fmla="*/ 83 h 83"/>
                <a:gd name="T22" fmla="*/ 147 w 282"/>
                <a:gd name="T23" fmla="*/ 83 h 83"/>
                <a:gd name="T24" fmla="*/ 132 w 282"/>
                <a:gd name="T25" fmla="*/ 81 h 83"/>
                <a:gd name="T26" fmla="*/ 115 w 282"/>
                <a:gd name="T27" fmla="*/ 78 h 83"/>
                <a:gd name="T28" fmla="*/ 96 w 282"/>
                <a:gd name="T29" fmla="*/ 73 h 83"/>
                <a:gd name="T30" fmla="*/ 76 w 282"/>
                <a:gd name="T31" fmla="*/ 66 h 83"/>
                <a:gd name="T32" fmla="*/ 57 w 282"/>
                <a:gd name="T33" fmla="*/ 59 h 83"/>
                <a:gd name="T34" fmla="*/ 40 w 282"/>
                <a:gd name="T35" fmla="*/ 52 h 83"/>
                <a:gd name="T36" fmla="*/ 25 w 282"/>
                <a:gd name="T37" fmla="*/ 43 h 83"/>
                <a:gd name="T38" fmla="*/ 13 w 282"/>
                <a:gd name="T39" fmla="*/ 36 h 83"/>
                <a:gd name="T40" fmla="*/ 4 w 282"/>
                <a:gd name="T41" fmla="*/ 30 h 83"/>
                <a:gd name="T42" fmla="*/ 0 w 282"/>
                <a:gd name="T43" fmla="*/ 23 h 83"/>
                <a:gd name="T44" fmla="*/ 0 w 282"/>
                <a:gd name="T45" fmla="*/ 23 h 83"/>
                <a:gd name="T46" fmla="*/ 4 w 282"/>
                <a:gd name="T47" fmla="*/ 17 h 83"/>
                <a:gd name="T48" fmla="*/ 14 w 282"/>
                <a:gd name="T49" fmla="*/ 12 h 83"/>
                <a:gd name="T50" fmla="*/ 32 w 282"/>
                <a:gd name="T51" fmla="*/ 9 h 83"/>
                <a:gd name="T52" fmla="*/ 54 w 282"/>
                <a:gd name="T53" fmla="*/ 5 h 83"/>
                <a:gd name="T54" fmla="*/ 78 w 282"/>
                <a:gd name="T55" fmla="*/ 4 h 83"/>
                <a:gd name="T56" fmla="*/ 102 w 282"/>
                <a:gd name="T57" fmla="*/ 2 h 83"/>
                <a:gd name="T58" fmla="*/ 125 w 282"/>
                <a:gd name="T59" fmla="*/ 2 h 83"/>
                <a:gd name="T60" fmla="*/ 142 w 282"/>
                <a:gd name="T61" fmla="*/ 0 h 83"/>
                <a:gd name="T62" fmla="*/ 154 w 282"/>
                <a:gd name="T63" fmla="*/ 0 h 83"/>
                <a:gd name="T64" fmla="*/ 159 w 282"/>
                <a:gd name="T65" fmla="*/ 0 h 83"/>
                <a:gd name="T66" fmla="*/ 282 w 282"/>
                <a:gd name="T67" fmla="*/ 54 h 83"/>
                <a:gd name="T68" fmla="*/ 282 w 282"/>
                <a:gd name="T69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2" h="83">
                  <a:moveTo>
                    <a:pt x="282" y="54"/>
                  </a:moveTo>
                  <a:lnTo>
                    <a:pt x="279" y="55"/>
                  </a:lnTo>
                  <a:lnTo>
                    <a:pt x="272" y="57"/>
                  </a:lnTo>
                  <a:lnTo>
                    <a:pt x="261" y="61"/>
                  </a:lnTo>
                  <a:lnTo>
                    <a:pt x="248" y="64"/>
                  </a:lnTo>
                  <a:lnTo>
                    <a:pt x="232" y="69"/>
                  </a:lnTo>
                  <a:lnTo>
                    <a:pt x="215" y="74"/>
                  </a:lnTo>
                  <a:lnTo>
                    <a:pt x="196" y="78"/>
                  </a:lnTo>
                  <a:lnTo>
                    <a:pt x="178" y="81"/>
                  </a:lnTo>
                  <a:lnTo>
                    <a:pt x="161" y="83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32" y="81"/>
                  </a:lnTo>
                  <a:lnTo>
                    <a:pt x="115" y="78"/>
                  </a:lnTo>
                  <a:lnTo>
                    <a:pt x="96" y="73"/>
                  </a:lnTo>
                  <a:lnTo>
                    <a:pt x="76" y="66"/>
                  </a:lnTo>
                  <a:lnTo>
                    <a:pt x="57" y="59"/>
                  </a:lnTo>
                  <a:lnTo>
                    <a:pt x="40" y="52"/>
                  </a:lnTo>
                  <a:lnTo>
                    <a:pt x="25" y="43"/>
                  </a:lnTo>
                  <a:lnTo>
                    <a:pt x="13" y="36"/>
                  </a:lnTo>
                  <a:lnTo>
                    <a:pt x="4" y="3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17"/>
                  </a:lnTo>
                  <a:lnTo>
                    <a:pt x="14" y="12"/>
                  </a:lnTo>
                  <a:lnTo>
                    <a:pt x="32" y="9"/>
                  </a:lnTo>
                  <a:lnTo>
                    <a:pt x="54" y="5"/>
                  </a:lnTo>
                  <a:lnTo>
                    <a:pt x="78" y="4"/>
                  </a:lnTo>
                  <a:lnTo>
                    <a:pt x="102" y="2"/>
                  </a:lnTo>
                  <a:lnTo>
                    <a:pt x="125" y="2"/>
                  </a:lnTo>
                  <a:lnTo>
                    <a:pt x="142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282" y="54"/>
                  </a:lnTo>
                  <a:lnTo>
                    <a:pt x="282" y="54"/>
                  </a:lnTo>
                  <a:close/>
                </a:path>
              </a:pathLst>
            </a:custGeom>
            <a:solidFill>
              <a:srgbClr val="CB6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5" name="Freeform 59">
              <a:extLst>
                <a:ext uri="{FF2B5EF4-FFF2-40B4-BE49-F238E27FC236}">
                  <a16:creationId xmlns:a16="http://schemas.microsoft.com/office/drawing/2014/main" id="{8F99AFD1-706E-0824-E41D-CD85DB86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575"/>
              <a:ext cx="141" cy="42"/>
            </a:xfrm>
            <a:custGeom>
              <a:avLst/>
              <a:gdLst>
                <a:gd name="T0" fmla="*/ 282 w 282"/>
                <a:gd name="T1" fmla="*/ 54 h 83"/>
                <a:gd name="T2" fmla="*/ 279 w 282"/>
                <a:gd name="T3" fmla="*/ 55 h 83"/>
                <a:gd name="T4" fmla="*/ 272 w 282"/>
                <a:gd name="T5" fmla="*/ 57 h 83"/>
                <a:gd name="T6" fmla="*/ 261 w 282"/>
                <a:gd name="T7" fmla="*/ 61 h 83"/>
                <a:gd name="T8" fmla="*/ 248 w 282"/>
                <a:gd name="T9" fmla="*/ 64 h 83"/>
                <a:gd name="T10" fmla="*/ 232 w 282"/>
                <a:gd name="T11" fmla="*/ 69 h 83"/>
                <a:gd name="T12" fmla="*/ 215 w 282"/>
                <a:gd name="T13" fmla="*/ 74 h 83"/>
                <a:gd name="T14" fmla="*/ 196 w 282"/>
                <a:gd name="T15" fmla="*/ 78 h 83"/>
                <a:gd name="T16" fmla="*/ 178 w 282"/>
                <a:gd name="T17" fmla="*/ 81 h 83"/>
                <a:gd name="T18" fmla="*/ 161 w 282"/>
                <a:gd name="T19" fmla="*/ 83 h 83"/>
                <a:gd name="T20" fmla="*/ 147 w 282"/>
                <a:gd name="T21" fmla="*/ 83 h 83"/>
                <a:gd name="T22" fmla="*/ 147 w 282"/>
                <a:gd name="T23" fmla="*/ 83 h 83"/>
                <a:gd name="T24" fmla="*/ 132 w 282"/>
                <a:gd name="T25" fmla="*/ 81 h 83"/>
                <a:gd name="T26" fmla="*/ 115 w 282"/>
                <a:gd name="T27" fmla="*/ 78 h 83"/>
                <a:gd name="T28" fmla="*/ 96 w 282"/>
                <a:gd name="T29" fmla="*/ 73 h 83"/>
                <a:gd name="T30" fmla="*/ 76 w 282"/>
                <a:gd name="T31" fmla="*/ 66 h 83"/>
                <a:gd name="T32" fmla="*/ 57 w 282"/>
                <a:gd name="T33" fmla="*/ 59 h 83"/>
                <a:gd name="T34" fmla="*/ 40 w 282"/>
                <a:gd name="T35" fmla="*/ 52 h 83"/>
                <a:gd name="T36" fmla="*/ 25 w 282"/>
                <a:gd name="T37" fmla="*/ 43 h 83"/>
                <a:gd name="T38" fmla="*/ 13 w 282"/>
                <a:gd name="T39" fmla="*/ 36 h 83"/>
                <a:gd name="T40" fmla="*/ 4 w 282"/>
                <a:gd name="T41" fmla="*/ 30 h 83"/>
                <a:gd name="T42" fmla="*/ 0 w 282"/>
                <a:gd name="T43" fmla="*/ 23 h 83"/>
                <a:gd name="T44" fmla="*/ 0 w 282"/>
                <a:gd name="T45" fmla="*/ 23 h 83"/>
                <a:gd name="T46" fmla="*/ 4 w 282"/>
                <a:gd name="T47" fmla="*/ 17 h 83"/>
                <a:gd name="T48" fmla="*/ 14 w 282"/>
                <a:gd name="T49" fmla="*/ 12 h 83"/>
                <a:gd name="T50" fmla="*/ 32 w 282"/>
                <a:gd name="T51" fmla="*/ 9 h 83"/>
                <a:gd name="T52" fmla="*/ 54 w 282"/>
                <a:gd name="T53" fmla="*/ 5 h 83"/>
                <a:gd name="T54" fmla="*/ 78 w 282"/>
                <a:gd name="T55" fmla="*/ 4 h 83"/>
                <a:gd name="T56" fmla="*/ 102 w 282"/>
                <a:gd name="T57" fmla="*/ 2 h 83"/>
                <a:gd name="T58" fmla="*/ 125 w 282"/>
                <a:gd name="T59" fmla="*/ 2 h 83"/>
                <a:gd name="T60" fmla="*/ 142 w 282"/>
                <a:gd name="T61" fmla="*/ 0 h 83"/>
                <a:gd name="T62" fmla="*/ 154 w 282"/>
                <a:gd name="T63" fmla="*/ 0 h 83"/>
                <a:gd name="T64" fmla="*/ 159 w 282"/>
                <a:gd name="T65" fmla="*/ 0 h 83"/>
                <a:gd name="T66" fmla="*/ 282 w 282"/>
                <a:gd name="T67" fmla="*/ 54 h 83"/>
                <a:gd name="T68" fmla="*/ 282 w 282"/>
                <a:gd name="T69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2" h="83">
                  <a:moveTo>
                    <a:pt x="282" y="54"/>
                  </a:moveTo>
                  <a:lnTo>
                    <a:pt x="279" y="55"/>
                  </a:lnTo>
                  <a:lnTo>
                    <a:pt x="272" y="57"/>
                  </a:lnTo>
                  <a:lnTo>
                    <a:pt x="261" y="61"/>
                  </a:lnTo>
                  <a:lnTo>
                    <a:pt x="248" y="64"/>
                  </a:lnTo>
                  <a:lnTo>
                    <a:pt x="232" y="69"/>
                  </a:lnTo>
                  <a:lnTo>
                    <a:pt x="215" y="74"/>
                  </a:lnTo>
                  <a:lnTo>
                    <a:pt x="196" y="78"/>
                  </a:lnTo>
                  <a:lnTo>
                    <a:pt x="178" y="81"/>
                  </a:lnTo>
                  <a:lnTo>
                    <a:pt x="161" y="83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32" y="81"/>
                  </a:lnTo>
                  <a:lnTo>
                    <a:pt x="115" y="78"/>
                  </a:lnTo>
                  <a:lnTo>
                    <a:pt x="96" y="73"/>
                  </a:lnTo>
                  <a:lnTo>
                    <a:pt x="76" y="66"/>
                  </a:lnTo>
                  <a:lnTo>
                    <a:pt x="57" y="59"/>
                  </a:lnTo>
                  <a:lnTo>
                    <a:pt x="40" y="52"/>
                  </a:lnTo>
                  <a:lnTo>
                    <a:pt x="25" y="43"/>
                  </a:lnTo>
                  <a:lnTo>
                    <a:pt x="13" y="36"/>
                  </a:lnTo>
                  <a:lnTo>
                    <a:pt x="4" y="3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17"/>
                  </a:lnTo>
                  <a:lnTo>
                    <a:pt x="14" y="12"/>
                  </a:lnTo>
                  <a:lnTo>
                    <a:pt x="32" y="9"/>
                  </a:lnTo>
                  <a:lnTo>
                    <a:pt x="54" y="5"/>
                  </a:lnTo>
                  <a:lnTo>
                    <a:pt x="78" y="4"/>
                  </a:lnTo>
                  <a:lnTo>
                    <a:pt x="102" y="2"/>
                  </a:lnTo>
                  <a:lnTo>
                    <a:pt x="125" y="2"/>
                  </a:lnTo>
                  <a:lnTo>
                    <a:pt x="142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282" y="54"/>
                  </a:lnTo>
                  <a:lnTo>
                    <a:pt x="282" y="54"/>
                  </a:lnTo>
                </a:path>
              </a:pathLst>
            </a:custGeom>
            <a:noFill/>
            <a:ln w="7938">
              <a:solidFill>
                <a:srgbClr val="CB65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6" name="Freeform 60">
              <a:extLst>
                <a:ext uri="{FF2B5EF4-FFF2-40B4-BE49-F238E27FC236}">
                  <a16:creationId xmlns:a16="http://schemas.microsoft.com/office/drawing/2014/main" id="{56249FA9-E85C-DAA1-48D1-C44D54A73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57"/>
              <a:ext cx="170" cy="49"/>
            </a:xfrm>
            <a:custGeom>
              <a:avLst/>
              <a:gdLst>
                <a:gd name="T0" fmla="*/ 2 w 341"/>
                <a:gd name="T1" fmla="*/ 53 h 98"/>
                <a:gd name="T2" fmla="*/ 14 w 341"/>
                <a:gd name="T3" fmla="*/ 50 h 98"/>
                <a:gd name="T4" fmla="*/ 33 w 341"/>
                <a:gd name="T5" fmla="*/ 45 h 98"/>
                <a:gd name="T6" fmla="*/ 56 w 341"/>
                <a:gd name="T7" fmla="*/ 36 h 98"/>
                <a:gd name="T8" fmla="*/ 75 w 341"/>
                <a:gd name="T9" fmla="*/ 26 h 98"/>
                <a:gd name="T10" fmla="*/ 83 w 341"/>
                <a:gd name="T11" fmla="*/ 22 h 98"/>
                <a:gd name="T12" fmla="*/ 99 w 341"/>
                <a:gd name="T13" fmla="*/ 12 h 98"/>
                <a:gd name="T14" fmla="*/ 113 w 341"/>
                <a:gd name="T15" fmla="*/ 5 h 98"/>
                <a:gd name="T16" fmla="*/ 127 w 341"/>
                <a:gd name="T17" fmla="*/ 0 h 98"/>
                <a:gd name="T18" fmla="*/ 140 w 341"/>
                <a:gd name="T19" fmla="*/ 0 h 98"/>
                <a:gd name="T20" fmla="*/ 151 w 341"/>
                <a:gd name="T21" fmla="*/ 3 h 98"/>
                <a:gd name="T22" fmla="*/ 152 w 341"/>
                <a:gd name="T23" fmla="*/ 5 h 98"/>
                <a:gd name="T24" fmla="*/ 158 w 341"/>
                <a:gd name="T25" fmla="*/ 10 h 98"/>
                <a:gd name="T26" fmla="*/ 163 w 341"/>
                <a:gd name="T27" fmla="*/ 14 h 98"/>
                <a:gd name="T28" fmla="*/ 170 w 341"/>
                <a:gd name="T29" fmla="*/ 17 h 98"/>
                <a:gd name="T30" fmla="*/ 175 w 341"/>
                <a:gd name="T31" fmla="*/ 19 h 98"/>
                <a:gd name="T32" fmla="*/ 178 w 341"/>
                <a:gd name="T33" fmla="*/ 19 h 98"/>
                <a:gd name="T34" fmla="*/ 184 w 341"/>
                <a:gd name="T35" fmla="*/ 19 h 98"/>
                <a:gd name="T36" fmla="*/ 187 w 341"/>
                <a:gd name="T37" fmla="*/ 19 h 98"/>
                <a:gd name="T38" fmla="*/ 192 w 341"/>
                <a:gd name="T39" fmla="*/ 17 h 98"/>
                <a:gd name="T40" fmla="*/ 196 w 341"/>
                <a:gd name="T41" fmla="*/ 15 h 98"/>
                <a:gd name="T42" fmla="*/ 199 w 341"/>
                <a:gd name="T43" fmla="*/ 12 h 98"/>
                <a:gd name="T44" fmla="*/ 204 w 341"/>
                <a:gd name="T45" fmla="*/ 8 h 98"/>
                <a:gd name="T46" fmla="*/ 215 w 341"/>
                <a:gd name="T47" fmla="*/ 7 h 98"/>
                <a:gd name="T48" fmla="*/ 228 w 341"/>
                <a:gd name="T49" fmla="*/ 7 h 98"/>
                <a:gd name="T50" fmla="*/ 244 w 341"/>
                <a:gd name="T51" fmla="*/ 14 h 98"/>
                <a:gd name="T52" fmla="*/ 258 w 341"/>
                <a:gd name="T53" fmla="*/ 26 h 98"/>
                <a:gd name="T54" fmla="*/ 266 w 341"/>
                <a:gd name="T55" fmla="*/ 34 h 98"/>
                <a:gd name="T56" fmla="*/ 282 w 341"/>
                <a:gd name="T57" fmla="*/ 53 h 98"/>
                <a:gd name="T58" fmla="*/ 298 w 341"/>
                <a:gd name="T59" fmla="*/ 71 h 98"/>
                <a:gd name="T60" fmla="*/ 313 w 341"/>
                <a:gd name="T61" fmla="*/ 85 h 98"/>
                <a:gd name="T62" fmla="*/ 327 w 341"/>
                <a:gd name="T63" fmla="*/ 95 h 98"/>
                <a:gd name="T64" fmla="*/ 339 w 341"/>
                <a:gd name="T65" fmla="*/ 98 h 98"/>
                <a:gd name="T66" fmla="*/ 341 w 341"/>
                <a:gd name="T67" fmla="*/ 98 h 98"/>
                <a:gd name="T68" fmla="*/ 330 w 341"/>
                <a:gd name="T69" fmla="*/ 98 h 98"/>
                <a:gd name="T70" fmla="*/ 308 w 341"/>
                <a:gd name="T71" fmla="*/ 95 h 98"/>
                <a:gd name="T72" fmla="*/ 279 w 341"/>
                <a:gd name="T73" fmla="*/ 90 h 98"/>
                <a:gd name="T74" fmla="*/ 249 w 341"/>
                <a:gd name="T75" fmla="*/ 81 h 98"/>
                <a:gd name="T76" fmla="*/ 237 w 341"/>
                <a:gd name="T77" fmla="*/ 76 h 98"/>
                <a:gd name="T78" fmla="*/ 215 w 341"/>
                <a:gd name="T79" fmla="*/ 64 h 98"/>
                <a:gd name="T80" fmla="*/ 187 w 341"/>
                <a:gd name="T81" fmla="*/ 57 h 98"/>
                <a:gd name="T82" fmla="*/ 158 w 341"/>
                <a:gd name="T83" fmla="*/ 53 h 98"/>
                <a:gd name="T84" fmla="*/ 130 w 341"/>
                <a:gd name="T85" fmla="*/ 52 h 98"/>
                <a:gd name="T86" fmla="*/ 104 w 341"/>
                <a:gd name="T87" fmla="*/ 53 h 98"/>
                <a:gd name="T88" fmla="*/ 92 w 341"/>
                <a:gd name="T89" fmla="*/ 55 h 98"/>
                <a:gd name="T90" fmla="*/ 68 w 341"/>
                <a:gd name="T91" fmla="*/ 59 h 98"/>
                <a:gd name="T92" fmla="*/ 45 w 341"/>
                <a:gd name="T93" fmla="*/ 60 h 98"/>
                <a:gd name="T94" fmla="*/ 25 w 341"/>
                <a:gd name="T95" fmla="*/ 60 h 98"/>
                <a:gd name="T96" fmla="*/ 7 w 341"/>
                <a:gd name="T97" fmla="*/ 57 h 98"/>
                <a:gd name="T98" fmla="*/ 0 w 341"/>
                <a:gd name="T99" fmla="*/ 5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1" h="98">
                  <a:moveTo>
                    <a:pt x="0" y="55"/>
                  </a:moveTo>
                  <a:lnTo>
                    <a:pt x="2" y="53"/>
                  </a:lnTo>
                  <a:lnTo>
                    <a:pt x="7" y="53"/>
                  </a:lnTo>
                  <a:lnTo>
                    <a:pt x="14" y="50"/>
                  </a:lnTo>
                  <a:lnTo>
                    <a:pt x="23" y="48"/>
                  </a:lnTo>
                  <a:lnTo>
                    <a:pt x="33" y="45"/>
                  </a:lnTo>
                  <a:lnTo>
                    <a:pt x="44" y="40"/>
                  </a:lnTo>
                  <a:lnTo>
                    <a:pt x="56" y="36"/>
                  </a:lnTo>
                  <a:lnTo>
                    <a:pt x="66" y="31"/>
                  </a:lnTo>
                  <a:lnTo>
                    <a:pt x="75" y="26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90" y="17"/>
                  </a:lnTo>
                  <a:lnTo>
                    <a:pt x="99" y="12"/>
                  </a:lnTo>
                  <a:lnTo>
                    <a:pt x="106" y="8"/>
                  </a:lnTo>
                  <a:lnTo>
                    <a:pt x="113" y="5"/>
                  </a:lnTo>
                  <a:lnTo>
                    <a:pt x="120" y="3"/>
                  </a:lnTo>
                  <a:lnTo>
                    <a:pt x="127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6" y="2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52" y="5"/>
                  </a:lnTo>
                  <a:lnTo>
                    <a:pt x="156" y="7"/>
                  </a:lnTo>
                  <a:lnTo>
                    <a:pt x="158" y="10"/>
                  </a:lnTo>
                  <a:lnTo>
                    <a:pt x="161" y="12"/>
                  </a:lnTo>
                  <a:lnTo>
                    <a:pt x="163" y="14"/>
                  </a:lnTo>
                  <a:lnTo>
                    <a:pt x="166" y="15"/>
                  </a:lnTo>
                  <a:lnTo>
                    <a:pt x="170" y="17"/>
                  </a:lnTo>
                  <a:lnTo>
                    <a:pt x="171" y="19"/>
                  </a:lnTo>
                  <a:lnTo>
                    <a:pt x="175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82" y="19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92" y="17"/>
                  </a:lnTo>
                  <a:lnTo>
                    <a:pt x="194" y="17"/>
                  </a:lnTo>
                  <a:lnTo>
                    <a:pt x="196" y="15"/>
                  </a:lnTo>
                  <a:lnTo>
                    <a:pt x="197" y="14"/>
                  </a:lnTo>
                  <a:lnTo>
                    <a:pt x="199" y="12"/>
                  </a:lnTo>
                  <a:lnTo>
                    <a:pt x="199" y="12"/>
                  </a:lnTo>
                  <a:lnTo>
                    <a:pt x="204" y="8"/>
                  </a:lnTo>
                  <a:lnTo>
                    <a:pt x="209" y="7"/>
                  </a:lnTo>
                  <a:lnTo>
                    <a:pt x="215" y="7"/>
                  </a:lnTo>
                  <a:lnTo>
                    <a:pt x="222" y="7"/>
                  </a:lnTo>
                  <a:lnTo>
                    <a:pt x="228" y="7"/>
                  </a:lnTo>
                  <a:lnTo>
                    <a:pt x="235" y="10"/>
                  </a:lnTo>
                  <a:lnTo>
                    <a:pt x="244" y="14"/>
                  </a:lnTo>
                  <a:lnTo>
                    <a:pt x="251" y="19"/>
                  </a:lnTo>
                  <a:lnTo>
                    <a:pt x="258" y="26"/>
                  </a:lnTo>
                  <a:lnTo>
                    <a:pt x="266" y="34"/>
                  </a:lnTo>
                  <a:lnTo>
                    <a:pt x="266" y="34"/>
                  </a:lnTo>
                  <a:lnTo>
                    <a:pt x="273" y="45"/>
                  </a:lnTo>
                  <a:lnTo>
                    <a:pt x="282" y="53"/>
                  </a:lnTo>
                  <a:lnTo>
                    <a:pt x="289" y="62"/>
                  </a:lnTo>
                  <a:lnTo>
                    <a:pt x="298" y="71"/>
                  </a:lnTo>
                  <a:lnTo>
                    <a:pt x="305" y="78"/>
                  </a:lnTo>
                  <a:lnTo>
                    <a:pt x="313" y="85"/>
                  </a:lnTo>
                  <a:lnTo>
                    <a:pt x="320" y="90"/>
                  </a:lnTo>
                  <a:lnTo>
                    <a:pt x="327" y="95"/>
                  </a:lnTo>
                  <a:lnTo>
                    <a:pt x="334" y="97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41" y="98"/>
                  </a:lnTo>
                  <a:lnTo>
                    <a:pt x="337" y="98"/>
                  </a:lnTo>
                  <a:lnTo>
                    <a:pt x="330" y="98"/>
                  </a:lnTo>
                  <a:lnTo>
                    <a:pt x="320" y="97"/>
                  </a:lnTo>
                  <a:lnTo>
                    <a:pt x="308" y="95"/>
                  </a:lnTo>
                  <a:lnTo>
                    <a:pt x="292" y="93"/>
                  </a:lnTo>
                  <a:lnTo>
                    <a:pt x="279" y="90"/>
                  </a:lnTo>
                  <a:lnTo>
                    <a:pt x="263" y="86"/>
                  </a:lnTo>
                  <a:lnTo>
                    <a:pt x="249" y="81"/>
                  </a:lnTo>
                  <a:lnTo>
                    <a:pt x="237" y="76"/>
                  </a:lnTo>
                  <a:lnTo>
                    <a:pt x="237" y="76"/>
                  </a:lnTo>
                  <a:lnTo>
                    <a:pt x="227" y="69"/>
                  </a:lnTo>
                  <a:lnTo>
                    <a:pt x="215" y="64"/>
                  </a:lnTo>
                  <a:lnTo>
                    <a:pt x="201" y="60"/>
                  </a:lnTo>
                  <a:lnTo>
                    <a:pt x="187" y="57"/>
                  </a:lnTo>
                  <a:lnTo>
                    <a:pt x="173" y="55"/>
                  </a:lnTo>
                  <a:lnTo>
                    <a:pt x="158" y="53"/>
                  </a:lnTo>
                  <a:lnTo>
                    <a:pt x="144" y="53"/>
                  </a:lnTo>
                  <a:lnTo>
                    <a:pt x="130" y="52"/>
                  </a:lnTo>
                  <a:lnTo>
                    <a:pt x="116" y="53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2" y="55"/>
                  </a:lnTo>
                  <a:lnTo>
                    <a:pt x="80" y="57"/>
                  </a:lnTo>
                  <a:lnTo>
                    <a:pt x="68" y="59"/>
                  </a:lnTo>
                  <a:lnTo>
                    <a:pt x="57" y="59"/>
                  </a:lnTo>
                  <a:lnTo>
                    <a:pt x="45" y="60"/>
                  </a:lnTo>
                  <a:lnTo>
                    <a:pt x="35" y="60"/>
                  </a:lnTo>
                  <a:lnTo>
                    <a:pt x="25" y="60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CB6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7" name="Freeform 61">
              <a:extLst>
                <a:ext uri="{FF2B5EF4-FFF2-40B4-BE49-F238E27FC236}">
                  <a16:creationId xmlns:a16="http://schemas.microsoft.com/office/drawing/2014/main" id="{00ED88B9-A54B-1712-8EF4-B644EBEC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57"/>
              <a:ext cx="170" cy="49"/>
            </a:xfrm>
            <a:custGeom>
              <a:avLst/>
              <a:gdLst>
                <a:gd name="T0" fmla="*/ 2 w 341"/>
                <a:gd name="T1" fmla="*/ 53 h 98"/>
                <a:gd name="T2" fmla="*/ 14 w 341"/>
                <a:gd name="T3" fmla="*/ 50 h 98"/>
                <a:gd name="T4" fmla="*/ 33 w 341"/>
                <a:gd name="T5" fmla="*/ 45 h 98"/>
                <a:gd name="T6" fmla="*/ 56 w 341"/>
                <a:gd name="T7" fmla="*/ 36 h 98"/>
                <a:gd name="T8" fmla="*/ 75 w 341"/>
                <a:gd name="T9" fmla="*/ 26 h 98"/>
                <a:gd name="T10" fmla="*/ 83 w 341"/>
                <a:gd name="T11" fmla="*/ 22 h 98"/>
                <a:gd name="T12" fmla="*/ 99 w 341"/>
                <a:gd name="T13" fmla="*/ 12 h 98"/>
                <a:gd name="T14" fmla="*/ 113 w 341"/>
                <a:gd name="T15" fmla="*/ 5 h 98"/>
                <a:gd name="T16" fmla="*/ 127 w 341"/>
                <a:gd name="T17" fmla="*/ 0 h 98"/>
                <a:gd name="T18" fmla="*/ 140 w 341"/>
                <a:gd name="T19" fmla="*/ 0 h 98"/>
                <a:gd name="T20" fmla="*/ 151 w 341"/>
                <a:gd name="T21" fmla="*/ 3 h 98"/>
                <a:gd name="T22" fmla="*/ 152 w 341"/>
                <a:gd name="T23" fmla="*/ 5 h 98"/>
                <a:gd name="T24" fmla="*/ 158 w 341"/>
                <a:gd name="T25" fmla="*/ 10 h 98"/>
                <a:gd name="T26" fmla="*/ 163 w 341"/>
                <a:gd name="T27" fmla="*/ 14 h 98"/>
                <a:gd name="T28" fmla="*/ 170 w 341"/>
                <a:gd name="T29" fmla="*/ 17 h 98"/>
                <a:gd name="T30" fmla="*/ 175 w 341"/>
                <a:gd name="T31" fmla="*/ 19 h 98"/>
                <a:gd name="T32" fmla="*/ 178 w 341"/>
                <a:gd name="T33" fmla="*/ 19 h 98"/>
                <a:gd name="T34" fmla="*/ 184 w 341"/>
                <a:gd name="T35" fmla="*/ 19 h 98"/>
                <a:gd name="T36" fmla="*/ 187 w 341"/>
                <a:gd name="T37" fmla="*/ 19 h 98"/>
                <a:gd name="T38" fmla="*/ 192 w 341"/>
                <a:gd name="T39" fmla="*/ 17 h 98"/>
                <a:gd name="T40" fmla="*/ 196 w 341"/>
                <a:gd name="T41" fmla="*/ 15 h 98"/>
                <a:gd name="T42" fmla="*/ 199 w 341"/>
                <a:gd name="T43" fmla="*/ 12 h 98"/>
                <a:gd name="T44" fmla="*/ 204 w 341"/>
                <a:gd name="T45" fmla="*/ 8 h 98"/>
                <a:gd name="T46" fmla="*/ 215 w 341"/>
                <a:gd name="T47" fmla="*/ 7 h 98"/>
                <a:gd name="T48" fmla="*/ 228 w 341"/>
                <a:gd name="T49" fmla="*/ 7 h 98"/>
                <a:gd name="T50" fmla="*/ 244 w 341"/>
                <a:gd name="T51" fmla="*/ 14 h 98"/>
                <a:gd name="T52" fmla="*/ 258 w 341"/>
                <a:gd name="T53" fmla="*/ 26 h 98"/>
                <a:gd name="T54" fmla="*/ 266 w 341"/>
                <a:gd name="T55" fmla="*/ 34 h 98"/>
                <a:gd name="T56" fmla="*/ 282 w 341"/>
                <a:gd name="T57" fmla="*/ 53 h 98"/>
                <a:gd name="T58" fmla="*/ 298 w 341"/>
                <a:gd name="T59" fmla="*/ 71 h 98"/>
                <a:gd name="T60" fmla="*/ 313 w 341"/>
                <a:gd name="T61" fmla="*/ 85 h 98"/>
                <a:gd name="T62" fmla="*/ 327 w 341"/>
                <a:gd name="T63" fmla="*/ 95 h 98"/>
                <a:gd name="T64" fmla="*/ 339 w 341"/>
                <a:gd name="T65" fmla="*/ 98 h 98"/>
                <a:gd name="T66" fmla="*/ 341 w 341"/>
                <a:gd name="T67" fmla="*/ 98 h 98"/>
                <a:gd name="T68" fmla="*/ 330 w 341"/>
                <a:gd name="T69" fmla="*/ 98 h 98"/>
                <a:gd name="T70" fmla="*/ 308 w 341"/>
                <a:gd name="T71" fmla="*/ 95 h 98"/>
                <a:gd name="T72" fmla="*/ 279 w 341"/>
                <a:gd name="T73" fmla="*/ 90 h 98"/>
                <a:gd name="T74" fmla="*/ 249 w 341"/>
                <a:gd name="T75" fmla="*/ 81 h 98"/>
                <a:gd name="T76" fmla="*/ 237 w 341"/>
                <a:gd name="T77" fmla="*/ 76 h 98"/>
                <a:gd name="T78" fmla="*/ 215 w 341"/>
                <a:gd name="T79" fmla="*/ 64 h 98"/>
                <a:gd name="T80" fmla="*/ 187 w 341"/>
                <a:gd name="T81" fmla="*/ 57 h 98"/>
                <a:gd name="T82" fmla="*/ 158 w 341"/>
                <a:gd name="T83" fmla="*/ 53 h 98"/>
                <a:gd name="T84" fmla="*/ 130 w 341"/>
                <a:gd name="T85" fmla="*/ 52 h 98"/>
                <a:gd name="T86" fmla="*/ 104 w 341"/>
                <a:gd name="T87" fmla="*/ 53 h 98"/>
                <a:gd name="T88" fmla="*/ 92 w 341"/>
                <a:gd name="T89" fmla="*/ 55 h 98"/>
                <a:gd name="T90" fmla="*/ 68 w 341"/>
                <a:gd name="T91" fmla="*/ 59 h 98"/>
                <a:gd name="T92" fmla="*/ 45 w 341"/>
                <a:gd name="T93" fmla="*/ 60 h 98"/>
                <a:gd name="T94" fmla="*/ 25 w 341"/>
                <a:gd name="T95" fmla="*/ 60 h 98"/>
                <a:gd name="T96" fmla="*/ 7 w 341"/>
                <a:gd name="T97" fmla="*/ 57 h 98"/>
                <a:gd name="T98" fmla="*/ 0 w 341"/>
                <a:gd name="T99" fmla="*/ 5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1" h="98">
                  <a:moveTo>
                    <a:pt x="0" y="55"/>
                  </a:moveTo>
                  <a:lnTo>
                    <a:pt x="2" y="53"/>
                  </a:lnTo>
                  <a:lnTo>
                    <a:pt x="7" y="53"/>
                  </a:lnTo>
                  <a:lnTo>
                    <a:pt x="14" y="50"/>
                  </a:lnTo>
                  <a:lnTo>
                    <a:pt x="23" y="48"/>
                  </a:lnTo>
                  <a:lnTo>
                    <a:pt x="33" y="45"/>
                  </a:lnTo>
                  <a:lnTo>
                    <a:pt x="44" y="40"/>
                  </a:lnTo>
                  <a:lnTo>
                    <a:pt x="56" y="36"/>
                  </a:lnTo>
                  <a:lnTo>
                    <a:pt x="66" y="31"/>
                  </a:lnTo>
                  <a:lnTo>
                    <a:pt x="75" y="26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90" y="17"/>
                  </a:lnTo>
                  <a:lnTo>
                    <a:pt x="99" y="12"/>
                  </a:lnTo>
                  <a:lnTo>
                    <a:pt x="106" y="8"/>
                  </a:lnTo>
                  <a:lnTo>
                    <a:pt x="113" y="5"/>
                  </a:lnTo>
                  <a:lnTo>
                    <a:pt x="120" y="3"/>
                  </a:lnTo>
                  <a:lnTo>
                    <a:pt x="127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6" y="2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52" y="5"/>
                  </a:lnTo>
                  <a:lnTo>
                    <a:pt x="156" y="7"/>
                  </a:lnTo>
                  <a:lnTo>
                    <a:pt x="158" y="10"/>
                  </a:lnTo>
                  <a:lnTo>
                    <a:pt x="161" y="12"/>
                  </a:lnTo>
                  <a:lnTo>
                    <a:pt x="163" y="14"/>
                  </a:lnTo>
                  <a:lnTo>
                    <a:pt x="166" y="15"/>
                  </a:lnTo>
                  <a:lnTo>
                    <a:pt x="170" y="17"/>
                  </a:lnTo>
                  <a:lnTo>
                    <a:pt x="171" y="19"/>
                  </a:lnTo>
                  <a:lnTo>
                    <a:pt x="175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82" y="19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92" y="17"/>
                  </a:lnTo>
                  <a:lnTo>
                    <a:pt x="194" y="17"/>
                  </a:lnTo>
                  <a:lnTo>
                    <a:pt x="196" y="15"/>
                  </a:lnTo>
                  <a:lnTo>
                    <a:pt x="197" y="14"/>
                  </a:lnTo>
                  <a:lnTo>
                    <a:pt x="199" y="12"/>
                  </a:lnTo>
                  <a:lnTo>
                    <a:pt x="199" y="12"/>
                  </a:lnTo>
                  <a:lnTo>
                    <a:pt x="204" y="8"/>
                  </a:lnTo>
                  <a:lnTo>
                    <a:pt x="209" y="7"/>
                  </a:lnTo>
                  <a:lnTo>
                    <a:pt x="215" y="7"/>
                  </a:lnTo>
                  <a:lnTo>
                    <a:pt x="222" y="7"/>
                  </a:lnTo>
                  <a:lnTo>
                    <a:pt x="228" y="7"/>
                  </a:lnTo>
                  <a:lnTo>
                    <a:pt x="235" y="10"/>
                  </a:lnTo>
                  <a:lnTo>
                    <a:pt x="244" y="14"/>
                  </a:lnTo>
                  <a:lnTo>
                    <a:pt x="251" y="19"/>
                  </a:lnTo>
                  <a:lnTo>
                    <a:pt x="258" y="26"/>
                  </a:lnTo>
                  <a:lnTo>
                    <a:pt x="266" y="34"/>
                  </a:lnTo>
                  <a:lnTo>
                    <a:pt x="266" y="34"/>
                  </a:lnTo>
                  <a:lnTo>
                    <a:pt x="273" y="45"/>
                  </a:lnTo>
                  <a:lnTo>
                    <a:pt x="282" y="53"/>
                  </a:lnTo>
                  <a:lnTo>
                    <a:pt x="289" y="62"/>
                  </a:lnTo>
                  <a:lnTo>
                    <a:pt x="298" y="71"/>
                  </a:lnTo>
                  <a:lnTo>
                    <a:pt x="305" y="78"/>
                  </a:lnTo>
                  <a:lnTo>
                    <a:pt x="313" y="85"/>
                  </a:lnTo>
                  <a:lnTo>
                    <a:pt x="320" y="90"/>
                  </a:lnTo>
                  <a:lnTo>
                    <a:pt x="327" y="95"/>
                  </a:lnTo>
                  <a:lnTo>
                    <a:pt x="334" y="97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41" y="98"/>
                  </a:lnTo>
                  <a:lnTo>
                    <a:pt x="337" y="98"/>
                  </a:lnTo>
                  <a:lnTo>
                    <a:pt x="330" y="98"/>
                  </a:lnTo>
                  <a:lnTo>
                    <a:pt x="320" y="97"/>
                  </a:lnTo>
                  <a:lnTo>
                    <a:pt x="308" y="95"/>
                  </a:lnTo>
                  <a:lnTo>
                    <a:pt x="292" y="93"/>
                  </a:lnTo>
                  <a:lnTo>
                    <a:pt x="279" y="90"/>
                  </a:lnTo>
                  <a:lnTo>
                    <a:pt x="263" y="86"/>
                  </a:lnTo>
                  <a:lnTo>
                    <a:pt x="249" y="81"/>
                  </a:lnTo>
                  <a:lnTo>
                    <a:pt x="237" y="76"/>
                  </a:lnTo>
                  <a:lnTo>
                    <a:pt x="237" y="76"/>
                  </a:lnTo>
                  <a:lnTo>
                    <a:pt x="227" y="69"/>
                  </a:lnTo>
                  <a:lnTo>
                    <a:pt x="215" y="64"/>
                  </a:lnTo>
                  <a:lnTo>
                    <a:pt x="201" y="60"/>
                  </a:lnTo>
                  <a:lnTo>
                    <a:pt x="187" y="57"/>
                  </a:lnTo>
                  <a:lnTo>
                    <a:pt x="173" y="55"/>
                  </a:lnTo>
                  <a:lnTo>
                    <a:pt x="158" y="53"/>
                  </a:lnTo>
                  <a:lnTo>
                    <a:pt x="144" y="53"/>
                  </a:lnTo>
                  <a:lnTo>
                    <a:pt x="130" y="52"/>
                  </a:lnTo>
                  <a:lnTo>
                    <a:pt x="116" y="53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2" y="55"/>
                  </a:lnTo>
                  <a:lnTo>
                    <a:pt x="80" y="57"/>
                  </a:lnTo>
                  <a:lnTo>
                    <a:pt x="68" y="59"/>
                  </a:lnTo>
                  <a:lnTo>
                    <a:pt x="57" y="59"/>
                  </a:lnTo>
                  <a:lnTo>
                    <a:pt x="45" y="60"/>
                  </a:lnTo>
                  <a:lnTo>
                    <a:pt x="35" y="60"/>
                  </a:lnTo>
                  <a:lnTo>
                    <a:pt x="25" y="60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5"/>
                  </a:lnTo>
                  <a:lnTo>
                    <a:pt x="0" y="55"/>
                  </a:lnTo>
                </a:path>
              </a:pathLst>
            </a:custGeom>
            <a:noFill/>
            <a:ln w="7938">
              <a:solidFill>
                <a:srgbClr val="CB65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8" name="Freeform 62">
              <a:extLst>
                <a:ext uri="{FF2B5EF4-FFF2-40B4-BE49-F238E27FC236}">
                  <a16:creationId xmlns:a16="http://schemas.microsoft.com/office/drawing/2014/main" id="{AB5ED7C8-41B5-2C7A-C311-44B0FC2AA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583"/>
              <a:ext cx="174" cy="23"/>
            </a:xfrm>
            <a:custGeom>
              <a:avLst/>
              <a:gdLst>
                <a:gd name="T0" fmla="*/ 347 w 349"/>
                <a:gd name="T1" fmla="*/ 46 h 46"/>
                <a:gd name="T2" fmla="*/ 349 w 349"/>
                <a:gd name="T3" fmla="*/ 46 h 46"/>
                <a:gd name="T4" fmla="*/ 345 w 349"/>
                <a:gd name="T5" fmla="*/ 46 h 46"/>
                <a:gd name="T6" fmla="*/ 338 w 349"/>
                <a:gd name="T7" fmla="*/ 46 h 46"/>
                <a:gd name="T8" fmla="*/ 328 w 349"/>
                <a:gd name="T9" fmla="*/ 45 h 46"/>
                <a:gd name="T10" fmla="*/ 316 w 349"/>
                <a:gd name="T11" fmla="*/ 43 h 46"/>
                <a:gd name="T12" fmla="*/ 300 w 349"/>
                <a:gd name="T13" fmla="*/ 41 h 46"/>
                <a:gd name="T14" fmla="*/ 287 w 349"/>
                <a:gd name="T15" fmla="*/ 38 h 46"/>
                <a:gd name="T16" fmla="*/ 271 w 349"/>
                <a:gd name="T17" fmla="*/ 34 h 46"/>
                <a:gd name="T18" fmla="*/ 257 w 349"/>
                <a:gd name="T19" fmla="*/ 29 h 46"/>
                <a:gd name="T20" fmla="*/ 245 w 349"/>
                <a:gd name="T21" fmla="*/ 24 h 46"/>
                <a:gd name="T22" fmla="*/ 245 w 349"/>
                <a:gd name="T23" fmla="*/ 24 h 46"/>
                <a:gd name="T24" fmla="*/ 235 w 349"/>
                <a:gd name="T25" fmla="*/ 17 h 46"/>
                <a:gd name="T26" fmla="*/ 223 w 349"/>
                <a:gd name="T27" fmla="*/ 12 h 46"/>
                <a:gd name="T28" fmla="*/ 209 w 349"/>
                <a:gd name="T29" fmla="*/ 8 h 46"/>
                <a:gd name="T30" fmla="*/ 195 w 349"/>
                <a:gd name="T31" fmla="*/ 5 h 46"/>
                <a:gd name="T32" fmla="*/ 181 w 349"/>
                <a:gd name="T33" fmla="*/ 3 h 46"/>
                <a:gd name="T34" fmla="*/ 166 w 349"/>
                <a:gd name="T35" fmla="*/ 1 h 46"/>
                <a:gd name="T36" fmla="*/ 152 w 349"/>
                <a:gd name="T37" fmla="*/ 1 h 46"/>
                <a:gd name="T38" fmla="*/ 138 w 349"/>
                <a:gd name="T39" fmla="*/ 0 h 46"/>
                <a:gd name="T40" fmla="*/ 124 w 349"/>
                <a:gd name="T41" fmla="*/ 1 h 46"/>
                <a:gd name="T42" fmla="*/ 112 w 349"/>
                <a:gd name="T43" fmla="*/ 1 h 46"/>
                <a:gd name="T44" fmla="*/ 112 w 349"/>
                <a:gd name="T45" fmla="*/ 1 h 46"/>
                <a:gd name="T46" fmla="*/ 100 w 349"/>
                <a:gd name="T47" fmla="*/ 3 h 46"/>
                <a:gd name="T48" fmla="*/ 86 w 349"/>
                <a:gd name="T49" fmla="*/ 5 h 46"/>
                <a:gd name="T50" fmla="*/ 74 w 349"/>
                <a:gd name="T51" fmla="*/ 5 h 46"/>
                <a:gd name="T52" fmla="*/ 62 w 349"/>
                <a:gd name="T53" fmla="*/ 7 h 46"/>
                <a:gd name="T54" fmla="*/ 50 w 349"/>
                <a:gd name="T55" fmla="*/ 7 h 46"/>
                <a:gd name="T56" fmla="*/ 38 w 349"/>
                <a:gd name="T57" fmla="*/ 7 h 46"/>
                <a:gd name="T58" fmla="*/ 26 w 349"/>
                <a:gd name="T59" fmla="*/ 7 h 46"/>
                <a:gd name="T60" fmla="*/ 15 w 349"/>
                <a:gd name="T61" fmla="*/ 7 h 46"/>
                <a:gd name="T62" fmla="*/ 7 w 349"/>
                <a:gd name="T63" fmla="*/ 3 h 46"/>
                <a:gd name="T64" fmla="*/ 0 w 349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9" h="46">
                  <a:moveTo>
                    <a:pt x="347" y="46"/>
                  </a:moveTo>
                  <a:lnTo>
                    <a:pt x="349" y="46"/>
                  </a:lnTo>
                  <a:lnTo>
                    <a:pt x="345" y="46"/>
                  </a:lnTo>
                  <a:lnTo>
                    <a:pt x="338" y="46"/>
                  </a:lnTo>
                  <a:lnTo>
                    <a:pt x="328" y="45"/>
                  </a:lnTo>
                  <a:lnTo>
                    <a:pt x="316" y="43"/>
                  </a:lnTo>
                  <a:lnTo>
                    <a:pt x="300" y="41"/>
                  </a:lnTo>
                  <a:lnTo>
                    <a:pt x="287" y="38"/>
                  </a:lnTo>
                  <a:lnTo>
                    <a:pt x="271" y="34"/>
                  </a:lnTo>
                  <a:lnTo>
                    <a:pt x="257" y="29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35" y="17"/>
                  </a:lnTo>
                  <a:lnTo>
                    <a:pt x="223" y="12"/>
                  </a:lnTo>
                  <a:lnTo>
                    <a:pt x="209" y="8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1"/>
                  </a:lnTo>
                  <a:lnTo>
                    <a:pt x="152" y="1"/>
                  </a:lnTo>
                  <a:lnTo>
                    <a:pt x="138" y="0"/>
                  </a:lnTo>
                  <a:lnTo>
                    <a:pt x="124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00" y="3"/>
                  </a:lnTo>
                  <a:lnTo>
                    <a:pt x="86" y="5"/>
                  </a:lnTo>
                  <a:lnTo>
                    <a:pt x="74" y="5"/>
                  </a:lnTo>
                  <a:lnTo>
                    <a:pt x="62" y="7"/>
                  </a:lnTo>
                  <a:lnTo>
                    <a:pt x="50" y="7"/>
                  </a:lnTo>
                  <a:lnTo>
                    <a:pt x="38" y="7"/>
                  </a:lnTo>
                  <a:lnTo>
                    <a:pt x="26" y="7"/>
                  </a:lnTo>
                  <a:lnTo>
                    <a:pt x="15" y="7"/>
                  </a:lnTo>
                  <a:lnTo>
                    <a:pt x="7" y="3"/>
                  </a:lnTo>
                  <a:lnTo>
                    <a:pt x="0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9" name="Freeform 63">
              <a:extLst>
                <a:ext uri="{FF2B5EF4-FFF2-40B4-BE49-F238E27FC236}">
                  <a16:creationId xmlns:a16="http://schemas.microsoft.com/office/drawing/2014/main" id="{FB9ABDEC-DB82-3E39-7A1D-7A60EFAF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476"/>
              <a:ext cx="30" cy="8"/>
            </a:xfrm>
            <a:custGeom>
              <a:avLst/>
              <a:gdLst>
                <a:gd name="T0" fmla="*/ 61 w 61"/>
                <a:gd name="T1" fmla="*/ 18 h 18"/>
                <a:gd name="T2" fmla="*/ 61 w 61"/>
                <a:gd name="T3" fmla="*/ 18 h 18"/>
                <a:gd name="T4" fmla="*/ 61 w 61"/>
                <a:gd name="T5" fmla="*/ 14 h 18"/>
                <a:gd name="T6" fmla="*/ 61 w 61"/>
                <a:gd name="T7" fmla="*/ 11 h 18"/>
                <a:gd name="T8" fmla="*/ 59 w 61"/>
                <a:gd name="T9" fmla="*/ 6 h 18"/>
                <a:gd name="T10" fmla="*/ 56 w 61"/>
                <a:gd name="T11" fmla="*/ 2 h 18"/>
                <a:gd name="T12" fmla="*/ 51 w 61"/>
                <a:gd name="T13" fmla="*/ 0 h 18"/>
                <a:gd name="T14" fmla="*/ 44 w 61"/>
                <a:gd name="T15" fmla="*/ 0 h 18"/>
                <a:gd name="T16" fmla="*/ 33 w 61"/>
                <a:gd name="T17" fmla="*/ 2 h 18"/>
                <a:gd name="T18" fmla="*/ 20 w 61"/>
                <a:gd name="T19" fmla="*/ 7 h 18"/>
                <a:gd name="T20" fmla="*/ 0 w 61"/>
                <a:gd name="T21" fmla="*/ 18 h 18"/>
                <a:gd name="T22" fmla="*/ 0 w 61"/>
                <a:gd name="T23" fmla="*/ 18 h 18"/>
                <a:gd name="T24" fmla="*/ 2 w 61"/>
                <a:gd name="T25" fmla="*/ 18 h 18"/>
                <a:gd name="T26" fmla="*/ 6 w 61"/>
                <a:gd name="T27" fmla="*/ 16 h 18"/>
                <a:gd name="T28" fmla="*/ 9 w 61"/>
                <a:gd name="T29" fmla="*/ 14 h 18"/>
                <a:gd name="T30" fmla="*/ 16 w 61"/>
                <a:gd name="T31" fmla="*/ 14 h 18"/>
                <a:gd name="T32" fmla="*/ 23 w 61"/>
                <a:gd name="T33" fmla="*/ 13 h 18"/>
                <a:gd name="T34" fmla="*/ 30 w 61"/>
                <a:gd name="T35" fmla="*/ 11 h 18"/>
                <a:gd name="T36" fmla="*/ 39 w 61"/>
                <a:gd name="T37" fmla="*/ 11 h 18"/>
                <a:gd name="T38" fmla="*/ 45 w 61"/>
                <a:gd name="T39" fmla="*/ 13 h 18"/>
                <a:gd name="T40" fmla="*/ 54 w 61"/>
                <a:gd name="T41" fmla="*/ 14 h 18"/>
                <a:gd name="T42" fmla="*/ 61 w 61"/>
                <a:gd name="T43" fmla="*/ 18 h 18"/>
                <a:gd name="T44" fmla="*/ 61 w 61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" h="18">
                  <a:moveTo>
                    <a:pt x="61" y="18"/>
                  </a:moveTo>
                  <a:lnTo>
                    <a:pt x="61" y="18"/>
                  </a:lnTo>
                  <a:lnTo>
                    <a:pt x="61" y="14"/>
                  </a:lnTo>
                  <a:lnTo>
                    <a:pt x="61" y="11"/>
                  </a:lnTo>
                  <a:lnTo>
                    <a:pt x="59" y="6"/>
                  </a:lnTo>
                  <a:lnTo>
                    <a:pt x="56" y="2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3" y="2"/>
                  </a:lnTo>
                  <a:lnTo>
                    <a:pt x="20" y="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16"/>
                  </a:lnTo>
                  <a:lnTo>
                    <a:pt x="9" y="14"/>
                  </a:lnTo>
                  <a:lnTo>
                    <a:pt x="16" y="14"/>
                  </a:lnTo>
                  <a:lnTo>
                    <a:pt x="23" y="13"/>
                  </a:lnTo>
                  <a:lnTo>
                    <a:pt x="30" y="11"/>
                  </a:lnTo>
                  <a:lnTo>
                    <a:pt x="39" y="11"/>
                  </a:lnTo>
                  <a:lnTo>
                    <a:pt x="45" y="13"/>
                  </a:lnTo>
                  <a:lnTo>
                    <a:pt x="54" y="14"/>
                  </a:lnTo>
                  <a:lnTo>
                    <a:pt x="61" y="18"/>
                  </a:lnTo>
                  <a:lnTo>
                    <a:pt x="61" y="18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0" name="Freeform 64">
              <a:extLst>
                <a:ext uri="{FF2B5EF4-FFF2-40B4-BE49-F238E27FC236}">
                  <a16:creationId xmlns:a16="http://schemas.microsoft.com/office/drawing/2014/main" id="{5D237AE8-843F-F1D0-3A5F-598692F1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476"/>
              <a:ext cx="30" cy="8"/>
            </a:xfrm>
            <a:custGeom>
              <a:avLst/>
              <a:gdLst>
                <a:gd name="T0" fmla="*/ 61 w 61"/>
                <a:gd name="T1" fmla="*/ 18 h 18"/>
                <a:gd name="T2" fmla="*/ 61 w 61"/>
                <a:gd name="T3" fmla="*/ 18 h 18"/>
                <a:gd name="T4" fmla="*/ 61 w 61"/>
                <a:gd name="T5" fmla="*/ 14 h 18"/>
                <a:gd name="T6" fmla="*/ 61 w 61"/>
                <a:gd name="T7" fmla="*/ 11 h 18"/>
                <a:gd name="T8" fmla="*/ 59 w 61"/>
                <a:gd name="T9" fmla="*/ 6 h 18"/>
                <a:gd name="T10" fmla="*/ 56 w 61"/>
                <a:gd name="T11" fmla="*/ 2 h 18"/>
                <a:gd name="T12" fmla="*/ 51 w 61"/>
                <a:gd name="T13" fmla="*/ 0 h 18"/>
                <a:gd name="T14" fmla="*/ 44 w 61"/>
                <a:gd name="T15" fmla="*/ 0 h 18"/>
                <a:gd name="T16" fmla="*/ 33 w 61"/>
                <a:gd name="T17" fmla="*/ 2 h 18"/>
                <a:gd name="T18" fmla="*/ 20 w 61"/>
                <a:gd name="T19" fmla="*/ 7 h 18"/>
                <a:gd name="T20" fmla="*/ 0 w 61"/>
                <a:gd name="T21" fmla="*/ 18 h 18"/>
                <a:gd name="T22" fmla="*/ 0 w 61"/>
                <a:gd name="T23" fmla="*/ 18 h 18"/>
                <a:gd name="T24" fmla="*/ 2 w 61"/>
                <a:gd name="T25" fmla="*/ 18 h 18"/>
                <a:gd name="T26" fmla="*/ 6 w 61"/>
                <a:gd name="T27" fmla="*/ 16 h 18"/>
                <a:gd name="T28" fmla="*/ 9 w 61"/>
                <a:gd name="T29" fmla="*/ 14 h 18"/>
                <a:gd name="T30" fmla="*/ 16 w 61"/>
                <a:gd name="T31" fmla="*/ 14 h 18"/>
                <a:gd name="T32" fmla="*/ 23 w 61"/>
                <a:gd name="T33" fmla="*/ 13 h 18"/>
                <a:gd name="T34" fmla="*/ 30 w 61"/>
                <a:gd name="T35" fmla="*/ 11 h 18"/>
                <a:gd name="T36" fmla="*/ 39 w 61"/>
                <a:gd name="T37" fmla="*/ 11 h 18"/>
                <a:gd name="T38" fmla="*/ 45 w 61"/>
                <a:gd name="T39" fmla="*/ 13 h 18"/>
                <a:gd name="T40" fmla="*/ 54 w 61"/>
                <a:gd name="T41" fmla="*/ 14 h 18"/>
                <a:gd name="T42" fmla="*/ 61 w 61"/>
                <a:gd name="T43" fmla="*/ 18 h 18"/>
                <a:gd name="T44" fmla="*/ 61 w 61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" h="18">
                  <a:moveTo>
                    <a:pt x="61" y="18"/>
                  </a:moveTo>
                  <a:lnTo>
                    <a:pt x="61" y="18"/>
                  </a:lnTo>
                  <a:lnTo>
                    <a:pt x="61" y="14"/>
                  </a:lnTo>
                  <a:lnTo>
                    <a:pt x="61" y="11"/>
                  </a:lnTo>
                  <a:lnTo>
                    <a:pt x="59" y="6"/>
                  </a:lnTo>
                  <a:lnTo>
                    <a:pt x="56" y="2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3" y="2"/>
                  </a:lnTo>
                  <a:lnTo>
                    <a:pt x="20" y="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16"/>
                  </a:lnTo>
                  <a:lnTo>
                    <a:pt x="9" y="14"/>
                  </a:lnTo>
                  <a:lnTo>
                    <a:pt x="16" y="14"/>
                  </a:lnTo>
                  <a:lnTo>
                    <a:pt x="23" y="13"/>
                  </a:lnTo>
                  <a:lnTo>
                    <a:pt x="30" y="11"/>
                  </a:lnTo>
                  <a:lnTo>
                    <a:pt x="39" y="11"/>
                  </a:lnTo>
                  <a:lnTo>
                    <a:pt x="45" y="13"/>
                  </a:lnTo>
                  <a:lnTo>
                    <a:pt x="54" y="14"/>
                  </a:lnTo>
                  <a:lnTo>
                    <a:pt x="61" y="18"/>
                  </a:lnTo>
                  <a:lnTo>
                    <a:pt x="61" y="18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1" name="Freeform 65">
              <a:extLst>
                <a:ext uri="{FF2B5EF4-FFF2-40B4-BE49-F238E27FC236}">
                  <a16:creationId xmlns:a16="http://schemas.microsoft.com/office/drawing/2014/main" id="{3D7D710B-F480-3590-336F-AAB01EF7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479"/>
              <a:ext cx="27" cy="16"/>
            </a:xfrm>
            <a:custGeom>
              <a:avLst/>
              <a:gdLst>
                <a:gd name="T0" fmla="*/ 0 w 55"/>
                <a:gd name="T1" fmla="*/ 18 h 31"/>
                <a:gd name="T2" fmla="*/ 0 w 55"/>
                <a:gd name="T3" fmla="*/ 16 h 31"/>
                <a:gd name="T4" fmla="*/ 0 w 55"/>
                <a:gd name="T5" fmla="*/ 14 h 31"/>
                <a:gd name="T6" fmla="*/ 1 w 55"/>
                <a:gd name="T7" fmla="*/ 9 h 31"/>
                <a:gd name="T8" fmla="*/ 5 w 55"/>
                <a:gd name="T9" fmla="*/ 6 h 31"/>
                <a:gd name="T10" fmla="*/ 8 w 55"/>
                <a:gd name="T11" fmla="*/ 2 h 31"/>
                <a:gd name="T12" fmla="*/ 13 w 55"/>
                <a:gd name="T13" fmla="*/ 0 h 31"/>
                <a:gd name="T14" fmla="*/ 20 w 55"/>
                <a:gd name="T15" fmla="*/ 2 h 31"/>
                <a:gd name="T16" fmla="*/ 31 w 55"/>
                <a:gd name="T17" fmla="*/ 7 h 31"/>
                <a:gd name="T18" fmla="*/ 41 w 55"/>
                <a:gd name="T19" fmla="*/ 16 h 31"/>
                <a:gd name="T20" fmla="*/ 55 w 55"/>
                <a:gd name="T21" fmla="*/ 31 h 31"/>
                <a:gd name="T22" fmla="*/ 55 w 55"/>
                <a:gd name="T23" fmla="*/ 31 h 31"/>
                <a:gd name="T24" fmla="*/ 55 w 55"/>
                <a:gd name="T25" fmla="*/ 31 h 31"/>
                <a:gd name="T26" fmla="*/ 52 w 55"/>
                <a:gd name="T27" fmla="*/ 30 h 31"/>
                <a:gd name="T28" fmla="*/ 48 w 55"/>
                <a:gd name="T29" fmla="*/ 26 h 31"/>
                <a:gd name="T30" fmla="*/ 43 w 55"/>
                <a:gd name="T31" fmla="*/ 25 h 31"/>
                <a:gd name="T32" fmla="*/ 38 w 55"/>
                <a:gd name="T33" fmla="*/ 21 h 31"/>
                <a:gd name="T34" fmla="*/ 31 w 55"/>
                <a:gd name="T35" fmla="*/ 19 h 31"/>
                <a:gd name="T36" fmla="*/ 22 w 55"/>
                <a:gd name="T37" fmla="*/ 16 h 31"/>
                <a:gd name="T38" fmla="*/ 15 w 55"/>
                <a:gd name="T39" fmla="*/ 16 h 31"/>
                <a:gd name="T40" fmla="*/ 7 w 55"/>
                <a:gd name="T41" fmla="*/ 16 h 31"/>
                <a:gd name="T42" fmla="*/ 0 w 55"/>
                <a:gd name="T43" fmla="*/ 18 h 31"/>
                <a:gd name="T44" fmla="*/ 0 w 55"/>
                <a:gd name="T45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31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6"/>
                  </a:lnTo>
                  <a:lnTo>
                    <a:pt x="8" y="2"/>
                  </a:lnTo>
                  <a:lnTo>
                    <a:pt x="13" y="0"/>
                  </a:lnTo>
                  <a:lnTo>
                    <a:pt x="20" y="2"/>
                  </a:lnTo>
                  <a:lnTo>
                    <a:pt x="31" y="7"/>
                  </a:lnTo>
                  <a:lnTo>
                    <a:pt x="41" y="16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2" y="30"/>
                  </a:lnTo>
                  <a:lnTo>
                    <a:pt x="48" y="26"/>
                  </a:lnTo>
                  <a:lnTo>
                    <a:pt x="43" y="25"/>
                  </a:lnTo>
                  <a:lnTo>
                    <a:pt x="38" y="21"/>
                  </a:lnTo>
                  <a:lnTo>
                    <a:pt x="31" y="19"/>
                  </a:lnTo>
                  <a:lnTo>
                    <a:pt x="22" y="16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2" name="Freeform 66">
              <a:extLst>
                <a:ext uri="{FF2B5EF4-FFF2-40B4-BE49-F238E27FC236}">
                  <a16:creationId xmlns:a16="http://schemas.microsoft.com/office/drawing/2014/main" id="{D2FD75B3-6027-E8C5-268A-FA5270FB2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479"/>
              <a:ext cx="27" cy="16"/>
            </a:xfrm>
            <a:custGeom>
              <a:avLst/>
              <a:gdLst>
                <a:gd name="T0" fmla="*/ 0 w 55"/>
                <a:gd name="T1" fmla="*/ 18 h 31"/>
                <a:gd name="T2" fmla="*/ 0 w 55"/>
                <a:gd name="T3" fmla="*/ 16 h 31"/>
                <a:gd name="T4" fmla="*/ 0 w 55"/>
                <a:gd name="T5" fmla="*/ 14 h 31"/>
                <a:gd name="T6" fmla="*/ 1 w 55"/>
                <a:gd name="T7" fmla="*/ 9 h 31"/>
                <a:gd name="T8" fmla="*/ 5 w 55"/>
                <a:gd name="T9" fmla="*/ 6 h 31"/>
                <a:gd name="T10" fmla="*/ 8 w 55"/>
                <a:gd name="T11" fmla="*/ 2 h 31"/>
                <a:gd name="T12" fmla="*/ 13 w 55"/>
                <a:gd name="T13" fmla="*/ 0 h 31"/>
                <a:gd name="T14" fmla="*/ 20 w 55"/>
                <a:gd name="T15" fmla="*/ 2 h 31"/>
                <a:gd name="T16" fmla="*/ 31 w 55"/>
                <a:gd name="T17" fmla="*/ 7 h 31"/>
                <a:gd name="T18" fmla="*/ 41 w 55"/>
                <a:gd name="T19" fmla="*/ 16 h 31"/>
                <a:gd name="T20" fmla="*/ 55 w 55"/>
                <a:gd name="T21" fmla="*/ 31 h 31"/>
                <a:gd name="T22" fmla="*/ 55 w 55"/>
                <a:gd name="T23" fmla="*/ 31 h 31"/>
                <a:gd name="T24" fmla="*/ 55 w 55"/>
                <a:gd name="T25" fmla="*/ 31 h 31"/>
                <a:gd name="T26" fmla="*/ 52 w 55"/>
                <a:gd name="T27" fmla="*/ 30 h 31"/>
                <a:gd name="T28" fmla="*/ 48 w 55"/>
                <a:gd name="T29" fmla="*/ 26 h 31"/>
                <a:gd name="T30" fmla="*/ 43 w 55"/>
                <a:gd name="T31" fmla="*/ 25 h 31"/>
                <a:gd name="T32" fmla="*/ 38 w 55"/>
                <a:gd name="T33" fmla="*/ 21 h 31"/>
                <a:gd name="T34" fmla="*/ 31 w 55"/>
                <a:gd name="T35" fmla="*/ 19 h 31"/>
                <a:gd name="T36" fmla="*/ 22 w 55"/>
                <a:gd name="T37" fmla="*/ 16 h 31"/>
                <a:gd name="T38" fmla="*/ 15 w 55"/>
                <a:gd name="T39" fmla="*/ 16 h 31"/>
                <a:gd name="T40" fmla="*/ 7 w 55"/>
                <a:gd name="T41" fmla="*/ 16 h 31"/>
                <a:gd name="T42" fmla="*/ 0 w 55"/>
                <a:gd name="T43" fmla="*/ 18 h 31"/>
                <a:gd name="T44" fmla="*/ 0 w 55"/>
                <a:gd name="T45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31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6"/>
                  </a:lnTo>
                  <a:lnTo>
                    <a:pt x="8" y="2"/>
                  </a:lnTo>
                  <a:lnTo>
                    <a:pt x="13" y="0"/>
                  </a:lnTo>
                  <a:lnTo>
                    <a:pt x="20" y="2"/>
                  </a:lnTo>
                  <a:lnTo>
                    <a:pt x="31" y="7"/>
                  </a:lnTo>
                  <a:lnTo>
                    <a:pt x="41" y="16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2" y="30"/>
                  </a:lnTo>
                  <a:lnTo>
                    <a:pt x="48" y="26"/>
                  </a:lnTo>
                  <a:lnTo>
                    <a:pt x="43" y="25"/>
                  </a:lnTo>
                  <a:lnTo>
                    <a:pt x="38" y="21"/>
                  </a:lnTo>
                  <a:lnTo>
                    <a:pt x="31" y="19"/>
                  </a:lnTo>
                  <a:lnTo>
                    <a:pt x="22" y="16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3" name="Freeform 67">
              <a:extLst>
                <a:ext uri="{FF2B5EF4-FFF2-40B4-BE49-F238E27FC236}">
                  <a16:creationId xmlns:a16="http://schemas.microsoft.com/office/drawing/2014/main" id="{56D24BE0-ED57-D2C4-5EF7-C65403B41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486"/>
              <a:ext cx="26" cy="10"/>
            </a:xfrm>
            <a:custGeom>
              <a:avLst/>
              <a:gdLst>
                <a:gd name="T0" fmla="*/ 30 w 54"/>
                <a:gd name="T1" fmla="*/ 14 h 19"/>
                <a:gd name="T2" fmla="*/ 54 w 54"/>
                <a:gd name="T3" fmla="*/ 12 h 19"/>
                <a:gd name="T4" fmla="*/ 54 w 54"/>
                <a:gd name="T5" fmla="*/ 12 h 19"/>
                <a:gd name="T6" fmla="*/ 52 w 54"/>
                <a:gd name="T7" fmla="*/ 14 h 19"/>
                <a:gd name="T8" fmla="*/ 49 w 54"/>
                <a:gd name="T9" fmla="*/ 14 h 19"/>
                <a:gd name="T10" fmla="*/ 44 w 54"/>
                <a:gd name="T11" fmla="*/ 16 h 19"/>
                <a:gd name="T12" fmla="*/ 38 w 54"/>
                <a:gd name="T13" fmla="*/ 17 h 19"/>
                <a:gd name="T14" fmla="*/ 31 w 54"/>
                <a:gd name="T15" fmla="*/ 19 h 19"/>
                <a:gd name="T16" fmla="*/ 25 w 54"/>
                <a:gd name="T17" fmla="*/ 19 h 19"/>
                <a:gd name="T18" fmla="*/ 18 w 54"/>
                <a:gd name="T19" fmla="*/ 17 h 19"/>
                <a:gd name="T20" fmla="*/ 11 w 54"/>
                <a:gd name="T21" fmla="*/ 14 h 19"/>
                <a:gd name="T22" fmla="*/ 6 w 54"/>
                <a:gd name="T23" fmla="*/ 9 h 19"/>
                <a:gd name="T24" fmla="*/ 0 w 54"/>
                <a:gd name="T25" fmla="*/ 0 h 19"/>
                <a:gd name="T26" fmla="*/ 30 w 54"/>
                <a:gd name="T2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19">
                  <a:moveTo>
                    <a:pt x="30" y="14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4" y="16"/>
                  </a:lnTo>
                  <a:lnTo>
                    <a:pt x="38" y="17"/>
                  </a:lnTo>
                  <a:lnTo>
                    <a:pt x="31" y="19"/>
                  </a:lnTo>
                  <a:lnTo>
                    <a:pt x="25" y="19"/>
                  </a:lnTo>
                  <a:lnTo>
                    <a:pt x="18" y="17"/>
                  </a:lnTo>
                  <a:lnTo>
                    <a:pt x="11" y="14"/>
                  </a:lnTo>
                  <a:lnTo>
                    <a:pt x="6" y="9"/>
                  </a:lnTo>
                  <a:lnTo>
                    <a:pt x="0" y="0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4" name="Freeform 68">
              <a:extLst>
                <a:ext uri="{FF2B5EF4-FFF2-40B4-BE49-F238E27FC236}">
                  <a16:creationId xmlns:a16="http://schemas.microsoft.com/office/drawing/2014/main" id="{D75DFFE1-A982-C0E5-E1BF-F6F7DD0D9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489"/>
              <a:ext cx="21" cy="18"/>
            </a:xfrm>
            <a:custGeom>
              <a:avLst/>
              <a:gdLst>
                <a:gd name="T0" fmla="*/ 0 w 43"/>
                <a:gd name="T1" fmla="*/ 25 h 37"/>
                <a:gd name="T2" fmla="*/ 1 w 43"/>
                <a:gd name="T3" fmla="*/ 26 h 37"/>
                <a:gd name="T4" fmla="*/ 3 w 43"/>
                <a:gd name="T5" fmla="*/ 26 h 37"/>
                <a:gd name="T6" fmla="*/ 7 w 43"/>
                <a:gd name="T7" fmla="*/ 28 h 37"/>
                <a:gd name="T8" fmla="*/ 12 w 43"/>
                <a:gd name="T9" fmla="*/ 30 h 37"/>
                <a:gd name="T10" fmla="*/ 17 w 43"/>
                <a:gd name="T11" fmla="*/ 30 h 37"/>
                <a:gd name="T12" fmla="*/ 22 w 43"/>
                <a:gd name="T13" fmla="*/ 30 h 37"/>
                <a:gd name="T14" fmla="*/ 27 w 43"/>
                <a:gd name="T15" fmla="*/ 26 h 37"/>
                <a:gd name="T16" fmla="*/ 33 w 43"/>
                <a:gd name="T17" fmla="*/ 23 h 37"/>
                <a:gd name="T18" fmla="*/ 36 w 43"/>
                <a:gd name="T19" fmla="*/ 16 h 37"/>
                <a:gd name="T20" fmla="*/ 39 w 43"/>
                <a:gd name="T21" fmla="*/ 7 h 37"/>
                <a:gd name="T22" fmla="*/ 39 w 43"/>
                <a:gd name="T23" fmla="*/ 7 h 37"/>
                <a:gd name="T24" fmla="*/ 43 w 43"/>
                <a:gd name="T25" fmla="*/ 0 h 37"/>
                <a:gd name="T26" fmla="*/ 43 w 43"/>
                <a:gd name="T27" fmla="*/ 0 h 37"/>
                <a:gd name="T28" fmla="*/ 43 w 43"/>
                <a:gd name="T29" fmla="*/ 4 h 37"/>
                <a:gd name="T30" fmla="*/ 41 w 43"/>
                <a:gd name="T31" fmla="*/ 11 h 37"/>
                <a:gd name="T32" fmla="*/ 38 w 43"/>
                <a:gd name="T33" fmla="*/ 19 h 37"/>
                <a:gd name="T34" fmla="*/ 34 w 43"/>
                <a:gd name="T35" fmla="*/ 28 h 37"/>
                <a:gd name="T36" fmla="*/ 27 w 43"/>
                <a:gd name="T37" fmla="*/ 35 h 37"/>
                <a:gd name="T38" fmla="*/ 20 w 43"/>
                <a:gd name="T39" fmla="*/ 37 h 37"/>
                <a:gd name="T40" fmla="*/ 12 w 43"/>
                <a:gd name="T41" fmla="*/ 35 h 37"/>
                <a:gd name="T42" fmla="*/ 0 w 43"/>
                <a:gd name="T43" fmla="*/ 25 h 37"/>
                <a:gd name="T44" fmla="*/ 0 w 43"/>
                <a:gd name="T45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37">
                  <a:moveTo>
                    <a:pt x="0" y="25"/>
                  </a:moveTo>
                  <a:lnTo>
                    <a:pt x="1" y="26"/>
                  </a:lnTo>
                  <a:lnTo>
                    <a:pt x="3" y="26"/>
                  </a:lnTo>
                  <a:lnTo>
                    <a:pt x="7" y="28"/>
                  </a:lnTo>
                  <a:lnTo>
                    <a:pt x="12" y="30"/>
                  </a:lnTo>
                  <a:lnTo>
                    <a:pt x="17" y="30"/>
                  </a:lnTo>
                  <a:lnTo>
                    <a:pt x="22" y="30"/>
                  </a:lnTo>
                  <a:lnTo>
                    <a:pt x="27" y="26"/>
                  </a:lnTo>
                  <a:lnTo>
                    <a:pt x="33" y="23"/>
                  </a:lnTo>
                  <a:lnTo>
                    <a:pt x="36" y="16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1" y="11"/>
                  </a:lnTo>
                  <a:lnTo>
                    <a:pt x="38" y="19"/>
                  </a:lnTo>
                  <a:lnTo>
                    <a:pt x="34" y="28"/>
                  </a:lnTo>
                  <a:lnTo>
                    <a:pt x="27" y="35"/>
                  </a:lnTo>
                  <a:lnTo>
                    <a:pt x="20" y="37"/>
                  </a:lnTo>
                  <a:lnTo>
                    <a:pt x="12" y="3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5" name="Freeform 69">
              <a:extLst>
                <a:ext uri="{FF2B5EF4-FFF2-40B4-BE49-F238E27FC236}">
                  <a16:creationId xmlns:a16="http://schemas.microsoft.com/office/drawing/2014/main" id="{862B2F73-8501-9692-A9E3-29C01335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492"/>
              <a:ext cx="20" cy="11"/>
            </a:xfrm>
            <a:custGeom>
              <a:avLst/>
              <a:gdLst>
                <a:gd name="T0" fmla="*/ 0 w 39"/>
                <a:gd name="T1" fmla="*/ 18 h 23"/>
                <a:gd name="T2" fmla="*/ 1 w 39"/>
                <a:gd name="T3" fmla="*/ 19 h 23"/>
                <a:gd name="T4" fmla="*/ 3 w 39"/>
                <a:gd name="T5" fmla="*/ 19 h 23"/>
                <a:gd name="T6" fmla="*/ 7 w 39"/>
                <a:gd name="T7" fmla="*/ 21 h 23"/>
                <a:gd name="T8" fmla="*/ 12 w 39"/>
                <a:gd name="T9" fmla="*/ 23 h 23"/>
                <a:gd name="T10" fmla="*/ 17 w 39"/>
                <a:gd name="T11" fmla="*/ 23 h 23"/>
                <a:gd name="T12" fmla="*/ 22 w 39"/>
                <a:gd name="T13" fmla="*/ 23 h 23"/>
                <a:gd name="T14" fmla="*/ 27 w 39"/>
                <a:gd name="T15" fmla="*/ 19 h 23"/>
                <a:gd name="T16" fmla="*/ 33 w 39"/>
                <a:gd name="T17" fmla="*/ 16 h 23"/>
                <a:gd name="T18" fmla="*/ 36 w 39"/>
                <a:gd name="T19" fmla="*/ 9 h 23"/>
                <a:gd name="T20" fmla="*/ 39 w 39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3">
                  <a:moveTo>
                    <a:pt x="0" y="18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2" y="23"/>
                  </a:lnTo>
                  <a:lnTo>
                    <a:pt x="17" y="23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6"/>
                  </a:lnTo>
                  <a:lnTo>
                    <a:pt x="36" y="9"/>
                  </a:lnTo>
                  <a:lnTo>
                    <a:pt x="39" y="0"/>
                  </a:lnTo>
                </a:path>
              </a:pathLst>
            </a:custGeom>
            <a:noFill/>
            <a:ln w="7938">
              <a:solidFill>
                <a:srgbClr val="B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6" name="Freeform 70">
              <a:extLst>
                <a:ext uri="{FF2B5EF4-FFF2-40B4-BE49-F238E27FC236}">
                  <a16:creationId xmlns:a16="http://schemas.microsoft.com/office/drawing/2014/main" id="{409290F8-443C-EAC7-3600-51735F1B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86"/>
              <a:ext cx="109" cy="25"/>
            </a:xfrm>
            <a:custGeom>
              <a:avLst/>
              <a:gdLst>
                <a:gd name="T0" fmla="*/ 100 w 218"/>
                <a:gd name="T1" fmla="*/ 28 h 48"/>
                <a:gd name="T2" fmla="*/ 83 w 218"/>
                <a:gd name="T3" fmla="*/ 29 h 48"/>
                <a:gd name="T4" fmla="*/ 66 w 218"/>
                <a:gd name="T5" fmla="*/ 35 h 48"/>
                <a:gd name="T6" fmla="*/ 48 w 218"/>
                <a:gd name="T7" fmla="*/ 38 h 48"/>
                <a:gd name="T8" fmla="*/ 33 w 218"/>
                <a:gd name="T9" fmla="*/ 41 h 48"/>
                <a:gd name="T10" fmla="*/ 21 w 218"/>
                <a:gd name="T11" fmla="*/ 45 h 48"/>
                <a:gd name="T12" fmla="*/ 10 w 218"/>
                <a:gd name="T13" fmla="*/ 48 h 48"/>
                <a:gd name="T14" fmla="*/ 3 w 218"/>
                <a:gd name="T15" fmla="*/ 48 h 48"/>
                <a:gd name="T16" fmla="*/ 0 w 218"/>
                <a:gd name="T17" fmla="*/ 47 h 48"/>
                <a:gd name="T18" fmla="*/ 2 w 218"/>
                <a:gd name="T19" fmla="*/ 43 h 48"/>
                <a:gd name="T20" fmla="*/ 9 w 218"/>
                <a:gd name="T21" fmla="*/ 36 h 48"/>
                <a:gd name="T22" fmla="*/ 9 w 218"/>
                <a:gd name="T23" fmla="*/ 36 h 48"/>
                <a:gd name="T24" fmla="*/ 10 w 218"/>
                <a:gd name="T25" fmla="*/ 35 h 48"/>
                <a:gd name="T26" fmla="*/ 15 w 218"/>
                <a:gd name="T27" fmla="*/ 29 h 48"/>
                <a:gd name="T28" fmla="*/ 22 w 218"/>
                <a:gd name="T29" fmla="*/ 22 h 48"/>
                <a:gd name="T30" fmla="*/ 34 w 218"/>
                <a:gd name="T31" fmla="*/ 16 h 48"/>
                <a:gd name="T32" fmla="*/ 48 w 218"/>
                <a:gd name="T33" fmla="*/ 9 h 48"/>
                <a:gd name="T34" fmla="*/ 66 w 218"/>
                <a:gd name="T35" fmla="*/ 3 h 48"/>
                <a:gd name="T36" fmla="*/ 86 w 218"/>
                <a:gd name="T37" fmla="*/ 0 h 48"/>
                <a:gd name="T38" fmla="*/ 111 w 218"/>
                <a:gd name="T39" fmla="*/ 0 h 48"/>
                <a:gd name="T40" fmla="*/ 136 w 218"/>
                <a:gd name="T41" fmla="*/ 3 h 48"/>
                <a:gd name="T42" fmla="*/ 166 w 218"/>
                <a:gd name="T43" fmla="*/ 14 h 48"/>
                <a:gd name="T44" fmla="*/ 166 w 218"/>
                <a:gd name="T45" fmla="*/ 14 h 48"/>
                <a:gd name="T46" fmla="*/ 188 w 218"/>
                <a:gd name="T47" fmla="*/ 22 h 48"/>
                <a:gd name="T48" fmla="*/ 204 w 218"/>
                <a:gd name="T49" fmla="*/ 29 h 48"/>
                <a:gd name="T50" fmla="*/ 212 w 218"/>
                <a:gd name="T51" fmla="*/ 35 h 48"/>
                <a:gd name="T52" fmla="*/ 216 w 218"/>
                <a:gd name="T53" fmla="*/ 36 h 48"/>
                <a:gd name="T54" fmla="*/ 218 w 218"/>
                <a:gd name="T55" fmla="*/ 36 h 48"/>
                <a:gd name="T56" fmla="*/ 214 w 218"/>
                <a:gd name="T57" fmla="*/ 36 h 48"/>
                <a:gd name="T58" fmla="*/ 211 w 218"/>
                <a:gd name="T59" fmla="*/ 35 h 48"/>
                <a:gd name="T60" fmla="*/ 207 w 218"/>
                <a:gd name="T61" fmla="*/ 33 h 48"/>
                <a:gd name="T62" fmla="*/ 204 w 218"/>
                <a:gd name="T63" fmla="*/ 31 h 48"/>
                <a:gd name="T64" fmla="*/ 204 w 218"/>
                <a:gd name="T65" fmla="*/ 31 h 48"/>
                <a:gd name="T66" fmla="*/ 204 w 218"/>
                <a:gd name="T67" fmla="*/ 31 h 48"/>
                <a:gd name="T68" fmla="*/ 202 w 218"/>
                <a:gd name="T69" fmla="*/ 31 h 48"/>
                <a:gd name="T70" fmla="*/ 197 w 218"/>
                <a:gd name="T71" fmla="*/ 31 h 48"/>
                <a:gd name="T72" fmla="*/ 190 w 218"/>
                <a:gd name="T73" fmla="*/ 29 h 48"/>
                <a:gd name="T74" fmla="*/ 181 w 218"/>
                <a:gd name="T75" fmla="*/ 28 h 48"/>
                <a:gd name="T76" fmla="*/ 169 w 218"/>
                <a:gd name="T77" fmla="*/ 28 h 48"/>
                <a:gd name="T78" fmla="*/ 157 w 218"/>
                <a:gd name="T79" fmla="*/ 26 h 48"/>
                <a:gd name="T80" fmla="*/ 143 w 218"/>
                <a:gd name="T81" fmla="*/ 26 h 48"/>
                <a:gd name="T82" fmla="*/ 130 w 218"/>
                <a:gd name="T83" fmla="*/ 24 h 48"/>
                <a:gd name="T84" fmla="*/ 116 w 218"/>
                <a:gd name="T85" fmla="*/ 26 h 48"/>
                <a:gd name="T86" fmla="*/ 100 w 218"/>
                <a:gd name="T87" fmla="*/ 28 h 48"/>
                <a:gd name="T88" fmla="*/ 100 w 218"/>
                <a:gd name="T8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8" h="48">
                  <a:moveTo>
                    <a:pt x="100" y="28"/>
                  </a:moveTo>
                  <a:lnTo>
                    <a:pt x="83" y="29"/>
                  </a:lnTo>
                  <a:lnTo>
                    <a:pt x="66" y="35"/>
                  </a:lnTo>
                  <a:lnTo>
                    <a:pt x="48" y="38"/>
                  </a:lnTo>
                  <a:lnTo>
                    <a:pt x="33" y="41"/>
                  </a:lnTo>
                  <a:lnTo>
                    <a:pt x="21" y="45"/>
                  </a:lnTo>
                  <a:lnTo>
                    <a:pt x="10" y="48"/>
                  </a:lnTo>
                  <a:lnTo>
                    <a:pt x="3" y="48"/>
                  </a:lnTo>
                  <a:lnTo>
                    <a:pt x="0" y="47"/>
                  </a:lnTo>
                  <a:lnTo>
                    <a:pt x="2" y="43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5" y="29"/>
                  </a:lnTo>
                  <a:lnTo>
                    <a:pt x="22" y="22"/>
                  </a:lnTo>
                  <a:lnTo>
                    <a:pt x="34" y="16"/>
                  </a:lnTo>
                  <a:lnTo>
                    <a:pt x="48" y="9"/>
                  </a:lnTo>
                  <a:lnTo>
                    <a:pt x="66" y="3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6" y="3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88" y="22"/>
                  </a:lnTo>
                  <a:lnTo>
                    <a:pt x="204" y="29"/>
                  </a:lnTo>
                  <a:lnTo>
                    <a:pt x="212" y="35"/>
                  </a:lnTo>
                  <a:lnTo>
                    <a:pt x="216" y="36"/>
                  </a:lnTo>
                  <a:lnTo>
                    <a:pt x="218" y="36"/>
                  </a:lnTo>
                  <a:lnTo>
                    <a:pt x="214" y="36"/>
                  </a:lnTo>
                  <a:lnTo>
                    <a:pt x="211" y="35"/>
                  </a:lnTo>
                  <a:lnTo>
                    <a:pt x="207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2" y="31"/>
                  </a:lnTo>
                  <a:lnTo>
                    <a:pt x="197" y="31"/>
                  </a:lnTo>
                  <a:lnTo>
                    <a:pt x="190" y="29"/>
                  </a:lnTo>
                  <a:lnTo>
                    <a:pt x="181" y="28"/>
                  </a:lnTo>
                  <a:lnTo>
                    <a:pt x="169" y="28"/>
                  </a:lnTo>
                  <a:lnTo>
                    <a:pt x="157" y="26"/>
                  </a:lnTo>
                  <a:lnTo>
                    <a:pt x="143" y="26"/>
                  </a:lnTo>
                  <a:lnTo>
                    <a:pt x="130" y="24"/>
                  </a:lnTo>
                  <a:lnTo>
                    <a:pt x="116" y="26"/>
                  </a:lnTo>
                  <a:lnTo>
                    <a:pt x="100" y="28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7" name="Freeform 71">
              <a:extLst>
                <a:ext uri="{FF2B5EF4-FFF2-40B4-BE49-F238E27FC236}">
                  <a16:creationId xmlns:a16="http://schemas.microsoft.com/office/drawing/2014/main" id="{C9BE60A3-99C9-8484-B106-E40814C05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265"/>
              <a:ext cx="108" cy="25"/>
            </a:xfrm>
            <a:custGeom>
              <a:avLst/>
              <a:gdLst>
                <a:gd name="T0" fmla="*/ 115 w 216"/>
                <a:gd name="T1" fmla="*/ 27 h 50"/>
                <a:gd name="T2" fmla="*/ 134 w 216"/>
                <a:gd name="T3" fmla="*/ 31 h 50"/>
                <a:gd name="T4" fmla="*/ 152 w 216"/>
                <a:gd name="T5" fmla="*/ 34 h 50"/>
                <a:gd name="T6" fmla="*/ 169 w 216"/>
                <a:gd name="T7" fmla="*/ 38 h 50"/>
                <a:gd name="T8" fmla="*/ 183 w 216"/>
                <a:gd name="T9" fmla="*/ 43 h 50"/>
                <a:gd name="T10" fmla="*/ 197 w 216"/>
                <a:gd name="T11" fmla="*/ 46 h 50"/>
                <a:gd name="T12" fmla="*/ 207 w 216"/>
                <a:gd name="T13" fmla="*/ 48 h 50"/>
                <a:gd name="T14" fmla="*/ 214 w 216"/>
                <a:gd name="T15" fmla="*/ 50 h 50"/>
                <a:gd name="T16" fmla="*/ 216 w 216"/>
                <a:gd name="T17" fmla="*/ 48 h 50"/>
                <a:gd name="T18" fmla="*/ 214 w 216"/>
                <a:gd name="T19" fmla="*/ 43 h 50"/>
                <a:gd name="T20" fmla="*/ 207 w 216"/>
                <a:gd name="T21" fmla="*/ 36 h 50"/>
                <a:gd name="T22" fmla="*/ 207 w 216"/>
                <a:gd name="T23" fmla="*/ 36 h 50"/>
                <a:gd name="T24" fmla="*/ 205 w 216"/>
                <a:gd name="T25" fmla="*/ 34 h 50"/>
                <a:gd name="T26" fmla="*/ 202 w 216"/>
                <a:gd name="T27" fmla="*/ 29 h 50"/>
                <a:gd name="T28" fmla="*/ 193 w 216"/>
                <a:gd name="T29" fmla="*/ 24 h 50"/>
                <a:gd name="T30" fmla="*/ 183 w 216"/>
                <a:gd name="T31" fmla="*/ 15 h 50"/>
                <a:gd name="T32" fmla="*/ 167 w 216"/>
                <a:gd name="T33" fmla="*/ 8 h 50"/>
                <a:gd name="T34" fmla="*/ 150 w 216"/>
                <a:gd name="T35" fmla="*/ 3 h 50"/>
                <a:gd name="T36" fmla="*/ 129 w 216"/>
                <a:gd name="T37" fmla="*/ 0 h 50"/>
                <a:gd name="T38" fmla="*/ 107 w 216"/>
                <a:gd name="T39" fmla="*/ 0 h 50"/>
                <a:gd name="T40" fmla="*/ 79 w 216"/>
                <a:gd name="T41" fmla="*/ 5 h 50"/>
                <a:gd name="T42" fmla="*/ 50 w 216"/>
                <a:gd name="T43" fmla="*/ 14 h 50"/>
                <a:gd name="T44" fmla="*/ 50 w 216"/>
                <a:gd name="T45" fmla="*/ 14 h 50"/>
                <a:gd name="T46" fmla="*/ 29 w 216"/>
                <a:gd name="T47" fmla="*/ 24 h 50"/>
                <a:gd name="T48" fmla="*/ 13 w 216"/>
                <a:gd name="T49" fmla="*/ 31 h 50"/>
                <a:gd name="T50" fmla="*/ 5 w 216"/>
                <a:gd name="T51" fmla="*/ 34 h 50"/>
                <a:gd name="T52" fmla="*/ 0 w 216"/>
                <a:gd name="T53" fmla="*/ 36 h 50"/>
                <a:gd name="T54" fmla="*/ 0 w 216"/>
                <a:gd name="T55" fmla="*/ 36 h 50"/>
                <a:gd name="T56" fmla="*/ 1 w 216"/>
                <a:gd name="T57" fmla="*/ 36 h 50"/>
                <a:gd name="T58" fmla="*/ 5 w 216"/>
                <a:gd name="T59" fmla="*/ 34 h 50"/>
                <a:gd name="T60" fmla="*/ 8 w 216"/>
                <a:gd name="T61" fmla="*/ 34 h 50"/>
                <a:gd name="T62" fmla="*/ 12 w 216"/>
                <a:gd name="T63" fmla="*/ 33 h 50"/>
                <a:gd name="T64" fmla="*/ 13 w 216"/>
                <a:gd name="T65" fmla="*/ 33 h 50"/>
                <a:gd name="T66" fmla="*/ 13 w 216"/>
                <a:gd name="T67" fmla="*/ 33 h 50"/>
                <a:gd name="T68" fmla="*/ 15 w 216"/>
                <a:gd name="T69" fmla="*/ 31 h 50"/>
                <a:gd name="T70" fmla="*/ 19 w 216"/>
                <a:gd name="T71" fmla="*/ 31 h 50"/>
                <a:gd name="T72" fmla="*/ 26 w 216"/>
                <a:gd name="T73" fmla="*/ 29 h 50"/>
                <a:gd name="T74" fmla="*/ 36 w 216"/>
                <a:gd name="T75" fmla="*/ 29 h 50"/>
                <a:gd name="T76" fmla="*/ 46 w 216"/>
                <a:gd name="T77" fmla="*/ 27 h 50"/>
                <a:gd name="T78" fmla="*/ 58 w 216"/>
                <a:gd name="T79" fmla="*/ 26 h 50"/>
                <a:gd name="T80" fmla="*/ 72 w 216"/>
                <a:gd name="T81" fmla="*/ 26 h 50"/>
                <a:gd name="T82" fmla="*/ 86 w 216"/>
                <a:gd name="T83" fmla="*/ 26 h 50"/>
                <a:gd name="T84" fmla="*/ 102 w 216"/>
                <a:gd name="T85" fmla="*/ 26 h 50"/>
                <a:gd name="T86" fmla="*/ 115 w 216"/>
                <a:gd name="T87" fmla="*/ 27 h 50"/>
                <a:gd name="T88" fmla="*/ 115 w 216"/>
                <a:gd name="T8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50">
                  <a:moveTo>
                    <a:pt x="115" y="27"/>
                  </a:moveTo>
                  <a:lnTo>
                    <a:pt x="134" y="31"/>
                  </a:lnTo>
                  <a:lnTo>
                    <a:pt x="152" y="34"/>
                  </a:lnTo>
                  <a:lnTo>
                    <a:pt x="169" y="38"/>
                  </a:lnTo>
                  <a:lnTo>
                    <a:pt x="183" y="43"/>
                  </a:lnTo>
                  <a:lnTo>
                    <a:pt x="197" y="46"/>
                  </a:lnTo>
                  <a:lnTo>
                    <a:pt x="207" y="48"/>
                  </a:lnTo>
                  <a:lnTo>
                    <a:pt x="214" y="50"/>
                  </a:lnTo>
                  <a:lnTo>
                    <a:pt x="216" y="48"/>
                  </a:lnTo>
                  <a:lnTo>
                    <a:pt x="214" y="43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5" y="34"/>
                  </a:lnTo>
                  <a:lnTo>
                    <a:pt x="202" y="29"/>
                  </a:lnTo>
                  <a:lnTo>
                    <a:pt x="193" y="24"/>
                  </a:lnTo>
                  <a:lnTo>
                    <a:pt x="183" y="15"/>
                  </a:lnTo>
                  <a:lnTo>
                    <a:pt x="167" y="8"/>
                  </a:lnTo>
                  <a:lnTo>
                    <a:pt x="150" y="3"/>
                  </a:lnTo>
                  <a:lnTo>
                    <a:pt x="129" y="0"/>
                  </a:lnTo>
                  <a:lnTo>
                    <a:pt x="107" y="0"/>
                  </a:lnTo>
                  <a:lnTo>
                    <a:pt x="79" y="5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29" y="24"/>
                  </a:lnTo>
                  <a:lnTo>
                    <a:pt x="13" y="31"/>
                  </a:lnTo>
                  <a:lnTo>
                    <a:pt x="5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6" y="29"/>
                  </a:lnTo>
                  <a:lnTo>
                    <a:pt x="36" y="29"/>
                  </a:lnTo>
                  <a:lnTo>
                    <a:pt x="46" y="27"/>
                  </a:lnTo>
                  <a:lnTo>
                    <a:pt x="58" y="26"/>
                  </a:lnTo>
                  <a:lnTo>
                    <a:pt x="72" y="26"/>
                  </a:lnTo>
                  <a:lnTo>
                    <a:pt x="86" y="26"/>
                  </a:lnTo>
                  <a:lnTo>
                    <a:pt x="102" y="26"/>
                  </a:lnTo>
                  <a:lnTo>
                    <a:pt x="115" y="27"/>
                  </a:lnTo>
                  <a:lnTo>
                    <a:pt x="115" y="27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8" name="Freeform 72">
              <a:extLst>
                <a:ext uri="{FF2B5EF4-FFF2-40B4-BE49-F238E27FC236}">
                  <a16:creationId xmlns:a16="http://schemas.microsoft.com/office/drawing/2014/main" id="{77E6CDA5-76CA-3882-3B7B-1DFFF4F50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850"/>
              <a:ext cx="1129" cy="1012"/>
            </a:xfrm>
            <a:custGeom>
              <a:avLst/>
              <a:gdLst>
                <a:gd name="T0" fmla="*/ 2084 w 2257"/>
                <a:gd name="T1" fmla="*/ 1951 h 2024"/>
                <a:gd name="T2" fmla="*/ 2107 w 2257"/>
                <a:gd name="T3" fmla="*/ 1965 h 2024"/>
                <a:gd name="T4" fmla="*/ 2228 w 2257"/>
                <a:gd name="T5" fmla="*/ 1988 h 2024"/>
                <a:gd name="T6" fmla="*/ 2200 w 2257"/>
                <a:gd name="T7" fmla="*/ 1958 h 2024"/>
                <a:gd name="T8" fmla="*/ 2043 w 2257"/>
                <a:gd name="T9" fmla="*/ 1829 h 2024"/>
                <a:gd name="T10" fmla="*/ 1989 w 2257"/>
                <a:gd name="T11" fmla="*/ 1678 h 2024"/>
                <a:gd name="T12" fmla="*/ 2043 w 2257"/>
                <a:gd name="T13" fmla="*/ 1685 h 2024"/>
                <a:gd name="T14" fmla="*/ 2086 w 2257"/>
                <a:gd name="T15" fmla="*/ 1595 h 2024"/>
                <a:gd name="T16" fmla="*/ 2041 w 2257"/>
                <a:gd name="T17" fmla="*/ 1518 h 2024"/>
                <a:gd name="T18" fmla="*/ 2036 w 2257"/>
                <a:gd name="T19" fmla="*/ 1405 h 2024"/>
                <a:gd name="T20" fmla="*/ 1995 w 2257"/>
                <a:gd name="T21" fmla="*/ 1300 h 2024"/>
                <a:gd name="T22" fmla="*/ 1858 w 2257"/>
                <a:gd name="T23" fmla="*/ 1130 h 2024"/>
                <a:gd name="T24" fmla="*/ 1839 w 2257"/>
                <a:gd name="T25" fmla="*/ 1070 h 2024"/>
                <a:gd name="T26" fmla="*/ 2078 w 2257"/>
                <a:gd name="T27" fmla="*/ 1134 h 2024"/>
                <a:gd name="T28" fmla="*/ 2046 w 2257"/>
                <a:gd name="T29" fmla="*/ 1101 h 2024"/>
                <a:gd name="T30" fmla="*/ 1855 w 2257"/>
                <a:gd name="T31" fmla="*/ 939 h 2024"/>
                <a:gd name="T32" fmla="*/ 1808 w 2257"/>
                <a:gd name="T33" fmla="*/ 783 h 2024"/>
                <a:gd name="T34" fmla="*/ 1722 w 2257"/>
                <a:gd name="T35" fmla="*/ 676 h 2024"/>
                <a:gd name="T36" fmla="*/ 1661 w 2257"/>
                <a:gd name="T37" fmla="*/ 609 h 2024"/>
                <a:gd name="T38" fmla="*/ 1454 w 2257"/>
                <a:gd name="T39" fmla="*/ 171 h 2024"/>
                <a:gd name="T40" fmla="*/ 1241 w 2257"/>
                <a:gd name="T41" fmla="*/ 21 h 2024"/>
                <a:gd name="T42" fmla="*/ 1094 w 2257"/>
                <a:gd name="T43" fmla="*/ 16 h 2024"/>
                <a:gd name="T44" fmla="*/ 1011 w 2257"/>
                <a:gd name="T45" fmla="*/ 42 h 2024"/>
                <a:gd name="T46" fmla="*/ 977 w 2257"/>
                <a:gd name="T47" fmla="*/ 35 h 2024"/>
                <a:gd name="T48" fmla="*/ 766 w 2257"/>
                <a:gd name="T49" fmla="*/ 11 h 2024"/>
                <a:gd name="T50" fmla="*/ 571 w 2257"/>
                <a:gd name="T51" fmla="*/ 102 h 2024"/>
                <a:gd name="T52" fmla="*/ 429 w 2257"/>
                <a:gd name="T53" fmla="*/ 270 h 2024"/>
                <a:gd name="T54" fmla="*/ 280 w 2257"/>
                <a:gd name="T55" fmla="*/ 571 h 2024"/>
                <a:gd name="T56" fmla="*/ 166 w 2257"/>
                <a:gd name="T57" fmla="*/ 774 h 2024"/>
                <a:gd name="T58" fmla="*/ 76 w 2257"/>
                <a:gd name="T59" fmla="*/ 901 h 2024"/>
                <a:gd name="T60" fmla="*/ 201 w 2257"/>
                <a:gd name="T61" fmla="*/ 845 h 2024"/>
                <a:gd name="T62" fmla="*/ 246 w 2257"/>
                <a:gd name="T63" fmla="*/ 845 h 2024"/>
                <a:gd name="T64" fmla="*/ 126 w 2257"/>
                <a:gd name="T65" fmla="*/ 959 h 2024"/>
                <a:gd name="T66" fmla="*/ 30 w 2257"/>
                <a:gd name="T67" fmla="*/ 1118 h 2024"/>
                <a:gd name="T68" fmla="*/ 2 w 2257"/>
                <a:gd name="T69" fmla="*/ 1331 h 2024"/>
                <a:gd name="T70" fmla="*/ 2 w 2257"/>
                <a:gd name="T71" fmla="*/ 1955 h 2024"/>
                <a:gd name="T72" fmla="*/ 5 w 2257"/>
                <a:gd name="T73" fmla="*/ 1970 h 2024"/>
                <a:gd name="T74" fmla="*/ 5 w 2257"/>
                <a:gd name="T75" fmla="*/ 1870 h 2024"/>
                <a:gd name="T76" fmla="*/ 81 w 2257"/>
                <a:gd name="T77" fmla="*/ 1702 h 2024"/>
                <a:gd name="T78" fmla="*/ 152 w 2257"/>
                <a:gd name="T79" fmla="*/ 1623 h 2024"/>
                <a:gd name="T80" fmla="*/ 234 w 2257"/>
                <a:gd name="T81" fmla="*/ 1602 h 2024"/>
                <a:gd name="T82" fmla="*/ 282 w 2257"/>
                <a:gd name="T83" fmla="*/ 1514 h 2024"/>
                <a:gd name="T84" fmla="*/ 329 w 2257"/>
                <a:gd name="T85" fmla="*/ 1461 h 2024"/>
                <a:gd name="T86" fmla="*/ 393 w 2257"/>
                <a:gd name="T87" fmla="*/ 1331 h 2024"/>
                <a:gd name="T88" fmla="*/ 465 w 2257"/>
                <a:gd name="T89" fmla="*/ 952 h 2024"/>
                <a:gd name="T90" fmla="*/ 564 w 2257"/>
                <a:gd name="T91" fmla="*/ 868 h 2024"/>
                <a:gd name="T92" fmla="*/ 728 w 2257"/>
                <a:gd name="T93" fmla="*/ 543 h 2024"/>
                <a:gd name="T94" fmla="*/ 842 w 2257"/>
                <a:gd name="T95" fmla="*/ 493 h 2024"/>
                <a:gd name="T96" fmla="*/ 977 w 2257"/>
                <a:gd name="T97" fmla="*/ 503 h 2024"/>
                <a:gd name="T98" fmla="*/ 1022 w 2257"/>
                <a:gd name="T99" fmla="*/ 590 h 2024"/>
                <a:gd name="T100" fmla="*/ 1099 w 2257"/>
                <a:gd name="T101" fmla="*/ 662 h 2024"/>
                <a:gd name="T102" fmla="*/ 1096 w 2257"/>
                <a:gd name="T103" fmla="*/ 507 h 2024"/>
                <a:gd name="T104" fmla="*/ 1177 w 2257"/>
                <a:gd name="T105" fmla="*/ 501 h 2024"/>
                <a:gd name="T106" fmla="*/ 1234 w 2257"/>
                <a:gd name="T107" fmla="*/ 600 h 2024"/>
                <a:gd name="T108" fmla="*/ 1258 w 2257"/>
                <a:gd name="T109" fmla="*/ 749 h 2024"/>
                <a:gd name="T110" fmla="*/ 1300 w 2257"/>
                <a:gd name="T111" fmla="*/ 882 h 2024"/>
                <a:gd name="T112" fmla="*/ 1374 w 2257"/>
                <a:gd name="T113" fmla="*/ 1056 h 2024"/>
                <a:gd name="T114" fmla="*/ 1400 w 2257"/>
                <a:gd name="T115" fmla="*/ 1160 h 2024"/>
                <a:gd name="T116" fmla="*/ 1488 w 2257"/>
                <a:gd name="T117" fmla="*/ 1355 h 2024"/>
                <a:gd name="T118" fmla="*/ 1671 w 2257"/>
                <a:gd name="T119" fmla="*/ 1585 h 2024"/>
                <a:gd name="T120" fmla="*/ 1722 w 2257"/>
                <a:gd name="T121" fmla="*/ 1742 h 2024"/>
                <a:gd name="T122" fmla="*/ 1893 w 2257"/>
                <a:gd name="T123" fmla="*/ 1925 h 2024"/>
                <a:gd name="T124" fmla="*/ 2164 w 2257"/>
                <a:gd name="T125" fmla="*/ 2017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57" h="2024">
                  <a:moveTo>
                    <a:pt x="2143" y="1998"/>
                  </a:moveTo>
                  <a:lnTo>
                    <a:pt x="2116" y="1977"/>
                  </a:lnTo>
                  <a:lnTo>
                    <a:pt x="2097" y="1963"/>
                  </a:lnTo>
                  <a:lnTo>
                    <a:pt x="2084" y="1955"/>
                  </a:lnTo>
                  <a:lnTo>
                    <a:pt x="2081" y="1951"/>
                  </a:lnTo>
                  <a:lnTo>
                    <a:pt x="2081" y="1950"/>
                  </a:lnTo>
                  <a:lnTo>
                    <a:pt x="2084" y="1951"/>
                  </a:lnTo>
                  <a:lnTo>
                    <a:pt x="2090" y="1955"/>
                  </a:lnTo>
                  <a:lnTo>
                    <a:pt x="2095" y="1960"/>
                  </a:lnTo>
                  <a:lnTo>
                    <a:pt x="2098" y="1962"/>
                  </a:lnTo>
                  <a:lnTo>
                    <a:pt x="2102" y="1963"/>
                  </a:lnTo>
                  <a:lnTo>
                    <a:pt x="2102" y="1963"/>
                  </a:lnTo>
                  <a:lnTo>
                    <a:pt x="2102" y="1963"/>
                  </a:lnTo>
                  <a:lnTo>
                    <a:pt x="2107" y="1965"/>
                  </a:lnTo>
                  <a:lnTo>
                    <a:pt x="2116" y="1965"/>
                  </a:lnTo>
                  <a:lnTo>
                    <a:pt x="2128" y="1967"/>
                  </a:lnTo>
                  <a:lnTo>
                    <a:pt x="2142" y="1970"/>
                  </a:lnTo>
                  <a:lnTo>
                    <a:pt x="2159" y="1974"/>
                  </a:lnTo>
                  <a:lnTo>
                    <a:pt x="2180" y="1977"/>
                  </a:lnTo>
                  <a:lnTo>
                    <a:pt x="2202" y="1982"/>
                  </a:lnTo>
                  <a:lnTo>
                    <a:pt x="2228" y="1988"/>
                  </a:lnTo>
                  <a:lnTo>
                    <a:pt x="2257" y="1994"/>
                  </a:lnTo>
                  <a:lnTo>
                    <a:pt x="2257" y="1994"/>
                  </a:lnTo>
                  <a:lnTo>
                    <a:pt x="2254" y="1993"/>
                  </a:lnTo>
                  <a:lnTo>
                    <a:pt x="2247" y="1988"/>
                  </a:lnTo>
                  <a:lnTo>
                    <a:pt x="2235" y="1981"/>
                  </a:lnTo>
                  <a:lnTo>
                    <a:pt x="2219" y="1970"/>
                  </a:lnTo>
                  <a:lnTo>
                    <a:pt x="2200" y="1958"/>
                  </a:lnTo>
                  <a:lnTo>
                    <a:pt x="2178" y="1943"/>
                  </a:lnTo>
                  <a:lnTo>
                    <a:pt x="2154" y="1925"/>
                  </a:lnTo>
                  <a:lnTo>
                    <a:pt x="2128" y="1905"/>
                  </a:lnTo>
                  <a:lnTo>
                    <a:pt x="2098" y="1880"/>
                  </a:lnTo>
                  <a:lnTo>
                    <a:pt x="2069" y="1856"/>
                  </a:lnTo>
                  <a:lnTo>
                    <a:pt x="2069" y="1856"/>
                  </a:lnTo>
                  <a:lnTo>
                    <a:pt x="2043" y="1829"/>
                  </a:lnTo>
                  <a:lnTo>
                    <a:pt x="2022" y="1803"/>
                  </a:lnTo>
                  <a:lnTo>
                    <a:pt x="2008" y="1775"/>
                  </a:lnTo>
                  <a:lnTo>
                    <a:pt x="1998" y="1751"/>
                  </a:lnTo>
                  <a:lnTo>
                    <a:pt x="1993" y="1728"/>
                  </a:lnTo>
                  <a:lnTo>
                    <a:pt x="1989" y="1708"/>
                  </a:lnTo>
                  <a:lnTo>
                    <a:pt x="1989" y="1690"/>
                  </a:lnTo>
                  <a:lnTo>
                    <a:pt x="1989" y="1678"/>
                  </a:lnTo>
                  <a:lnTo>
                    <a:pt x="1991" y="1670"/>
                  </a:lnTo>
                  <a:lnTo>
                    <a:pt x="1991" y="1666"/>
                  </a:lnTo>
                  <a:lnTo>
                    <a:pt x="1991" y="1666"/>
                  </a:lnTo>
                  <a:lnTo>
                    <a:pt x="1996" y="1668"/>
                  </a:lnTo>
                  <a:lnTo>
                    <a:pt x="2007" y="1673"/>
                  </a:lnTo>
                  <a:lnTo>
                    <a:pt x="2024" y="1680"/>
                  </a:lnTo>
                  <a:lnTo>
                    <a:pt x="2043" y="1685"/>
                  </a:lnTo>
                  <a:lnTo>
                    <a:pt x="2062" y="1687"/>
                  </a:lnTo>
                  <a:lnTo>
                    <a:pt x="2081" y="1685"/>
                  </a:lnTo>
                  <a:lnTo>
                    <a:pt x="2093" y="1677"/>
                  </a:lnTo>
                  <a:lnTo>
                    <a:pt x="2100" y="1659"/>
                  </a:lnTo>
                  <a:lnTo>
                    <a:pt x="2098" y="1633"/>
                  </a:lnTo>
                  <a:lnTo>
                    <a:pt x="2086" y="1595"/>
                  </a:lnTo>
                  <a:lnTo>
                    <a:pt x="2086" y="1595"/>
                  </a:lnTo>
                  <a:lnTo>
                    <a:pt x="2079" y="1578"/>
                  </a:lnTo>
                  <a:lnTo>
                    <a:pt x="2072" y="1566"/>
                  </a:lnTo>
                  <a:lnTo>
                    <a:pt x="2067" y="1557"/>
                  </a:lnTo>
                  <a:lnTo>
                    <a:pt x="2060" y="1549"/>
                  </a:lnTo>
                  <a:lnTo>
                    <a:pt x="2055" y="1542"/>
                  </a:lnTo>
                  <a:lnTo>
                    <a:pt x="2048" y="1531"/>
                  </a:lnTo>
                  <a:lnTo>
                    <a:pt x="2041" y="1518"/>
                  </a:lnTo>
                  <a:lnTo>
                    <a:pt x="2033" y="1500"/>
                  </a:lnTo>
                  <a:lnTo>
                    <a:pt x="2021" y="1476"/>
                  </a:lnTo>
                  <a:lnTo>
                    <a:pt x="2008" y="1445"/>
                  </a:lnTo>
                  <a:lnTo>
                    <a:pt x="2008" y="1445"/>
                  </a:lnTo>
                  <a:lnTo>
                    <a:pt x="2007" y="1424"/>
                  </a:lnTo>
                  <a:lnTo>
                    <a:pt x="2017" y="1412"/>
                  </a:lnTo>
                  <a:lnTo>
                    <a:pt x="2036" y="1405"/>
                  </a:lnTo>
                  <a:lnTo>
                    <a:pt x="2060" y="1400"/>
                  </a:lnTo>
                  <a:lnTo>
                    <a:pt x="2081" y="1395"/>
                  </a:lnTo>
                  <a:lnTo>
                    <a:pt x="2095" y="1388"/>
                  </a:lnTo>
                  <a:lnTo>
                    <a:pt x="2100" y="1378"/>
                  </a:lnTo>
                  <a:lnTo>
                    <a:pt x="2086" y="1360"/>
                  </a:lnTo>
                  <a:lnTo>
                    <a:pt x="2053" y="1336"/>
                  </a:lnTo>
                  <a:lnTo>
                    <a:pt x="1995" y="1300"/>
                  </a:lnTo>
                  <a:lnTo>
                    <a:pt x="1995" y="1300"/>
                  </a:lnTo>
                  <a:lnTo>
                    <a:pt x="1962" y="1277"/>
                  </a:lnTo>
                  <a:lnTo>
                    <a:pt x="1932" y="1251"/>
                  </a:lnTo>
                  <a:lnTo>
                    <a:pt x="1908" y="1222"/>
                  </a:lnTo>
                  <a:lnTo>
                    <a:pt x="1887" y="1191"/>
                  </a:lnTo>
                  <a:lnTo>
                    <a:pt x="1872" y="1160"/>
                  </a:lnTo>
                  <a:lnTo>
                    <a:pt x="1858" y="1130"/>
                  </a:lnTo>
                  <a:lnTo>
                    <a:pt x="1848" y="1105"/>
                  </a:lnTo>
                  <a:lnTo>
                    <a:pt x="1839" y="1084"/>
                  </a:lnTo>
                  <a:lnTo>
                    <a:pt x="1834" y="1070"/>
                  </a:lnTo>
                  <a:lnTo>
                    <a:pt x="1830" y="1061"/>
                  </a:lnTo>
                  <a:lnTo>
                    <a:pt x="1830" y="1061"/>
                  </a:lnTo>
                  <a:lnTo>
                    <a:pt x="1832" y="1063"/>
                  </a:lnTo>
                  <a:lnTo>
                    <a:pt x="1839" y="1070"/>
                  </a:lnTo>
                  <a:lnTo>
                    <a:pt x="1851" y="1077"/>
                  </a:lnTo>
                  <a:lnTo>
                    <a:pt x="1868" y="1087"/>
                  </a:lnTo>
                  <a:lnTo>
                    <a:pt x="1894" y="1099"/>
                  </a:lnTo>
                  <a:lnTo>
                    <a:pt x="1927" y="1110"/>
                  </a:lnTo>
                  <a:lnTo>
                    <a:pt x="1967" y="1120"/>
                  </a:lnTo>
                  <a:lnTo>
                    <a:pt x="2017" y="1127"/>
                  </a:lnTo>
                  <a:lnTo>
                    <a:pt x="2078" y="1134"/>
                  </a:lnTo>
                  <a:lnTo>
                    <a:pt x="2148" y="1136"/>
                  </a:lnTo>
                  <a:lnTo>
                    <a:pt x="2148" y="1136"/>
                  </a:lnTo>
                  <a:lnTo>
                    <a:pt x="2143" y="1134"/>
                  </a:lnTo>
                  <a:lnTo>
                    <a:pt x="2128" y="1130"/>
                  </a:lnTo>
                  <a:lnTo>
                    <a:pt x="2107" y="1124"/>
                  </a:lnTo>
                  <a:lnTo>
                    <a:pt x="2078" y="1115"/>
                  </a:lnTo>
                  <a:lnTo>
                    <a:pt x="2046" y="1101"/>
                  </a:lnTo>
                  <a:lnTo>
                    <a:pt x="2010" y="1084"/>
                  </a:lnTo>
                  <a:lnTo>
                    <a:pt x="1974" y="1061"/>
                  </a:lnTo>
                  <a:lnTo>
                    <a:pt x="1938" y="1034"/>
                  </a:lnTo>
                  <a:lnTo>
                    <a:pt x="1903" y="1003"/>
                  </a:lnTo>
                  <a:lnTo>
                    <a:pt x="1872" y="965"/>
                  </a:lnTo>
                  <a:lnTo>
                    <a:pt x="1872" y="965"/>
                  </a:lnTo>
                  <a:lnTo>
                    <a:pt x="1855" y="939"/>
                  </a:lnTo>
                  <a:lnTo>
                    <a:pt x="1843" y="914"/>
                  </a:lnTo>
                  <a:lnTo>
                    <a:pt x="1836" y="892"/>
                  </a:lnTo>
                  <a:lnTo>
                    <a:pt x="1829" y="871"/>
                  </a:lnTo>
                  <a:lnTo>
                    <a:pt x="1825" y="851"/>
                  </a:lnTo>
                  <a:lnTo>
                    <a:pt x="1822" y="830"/>
                  </a:lnTo>
                  <a:lnTo>
                    <a:pt x="1815" y="807"/>
                  </a:lnTo>
                  <a:lnTo>
                    <a:pt x="1808" y="783"/>
                  </a:lnTo>
                  <a:lnTo>
                    <a:pt x="1796" y="757"/>
                  </a:lnTo>
                  <a:lnTo>
                    <a:pt x="1779" y="728"/>
                  </a:lnTo>
                  <a:lnTo>
                    <a:pt x="1779" y="728"/>
                  </a:lnTo>
                  <a:lnTo>
                    <a:pt x="1766" y="712"/>
                  </a:lnTo>
                  <a:lnTo>
                    <a:pt x="1753" y="698"/>
                  </a:lnTo>
                  <a:lnTo>
                    <a:pt x="1739" y="686"/>
                  </a:lnTo>
                  <a:lnTo>
                    <a:pt x="1722" y="676"/>
                  </a:lnTo>
                  <a:lnTo>
                    <a:pt x="1706" y="667"/>
                  </a:lnTo>
                  <a:lnTo>
                    <a:pt x="1692" y="657"/>
                  </a:lnTo>
                  <a:lnTo>
                    <a:pt x="1680" y="647"/>
                  </a:lnTo>
                  <a:lnTo>
                    <a:pt x="1670" y="636"/>
                  </a:lnTo>
                  <a:lnTo>
                    <a:pt x="1663" y="624"/>
                  </a:lnTo>
                  <a:lnTo>
                    <a:pt x="1661" y="609"/>
                  </a:lnTo>
                  <a:lnTo>
                    <a:pt x="1661" y="609"/>
                  </a:lnTo>
                  <a:lnTo>
                    <a:pt x="1654" y="558"/>
                  </a:lnTo>
                  <a:lnTo>
                    <a:pt x="1633" y="496"/>
                  </a:lnTo>
                  <a:lnTo>
                    <a:pt x="1606" y="431"/>
                  </a:lnTo>
                  <a:lnTo>
                    <a:pt x="1569" y="362"/>
                  </a:lnTo>
                  <a:lnTo>
                    <a:pt x="1531" y="292"/>
                  </a:lnTo>
                  <a:lnTo>
                    <a:pt x="1492" y="228"/>
                  </a:lnTo>
                  <a:lnTo>
                    <a:pt x="1454" y="171"/>
                  </a:lnTo>
                  <a:lnTo>
                    <a:pt x="1421" y="126"/>
                  </a:lnTo>
                  <a:lnTo>
                    <a:pt x="1397" y="95"/>
                  </a:lnTo>
                  <a:lnTo>
                    <a:pt x="1385" y="82"/>
                  </a:lnTo>
                  <a:lnTo>
                    <a:pt x="1385" y="82"/>
                  </a:lnTo>
                  <a:lnTo>
                    <a:pt x="1328" y="56"/>
                  </a:lnTo>
                  <a:lnTo>
                    <a:pt x="1281" y="37"/>
                  </a:lnTo>
                  <a:lnTo>
                    <a:pt x="1241" y="21"/>
                  </a:lnTo>
                  <a:lnTo>
                    <a:pt x="1208" y="11"/>
                  </a:lnTo>
                  <a:lnTo>
                    <a:pt x="1182" y="4"/>
                  </a:lnTo>
                  <a:lnTo>
                    <a:pt x="1160" y="0"/>
                  </a:lnTo>
                  <a:lnTo>
                    <a:pt x="1141" y="0"/>
                  </a:lnTo>
                  <a:lnTo>
                    <a:pt x="1125" y="4"/>
                  </a:lnTo>
                  <a:lnTo>
                    <a:pt x="1110" y="9"/>
                  </a:lnTo>
                  <a:lnTo>
                    <a:pt x="1094" y="16"/>
                  </a:lnTo>
                  <a:lnTo>
                    <a:pt x="1094" y="16"/>
                  </a:lnTo>
                  <a:lnTo>
                    <a:pt x="1079" y="25"/>
                  </a:lnTo>
                  <a:lnTo>
                    <a:pt x="1063" y="30"/>
                  </a:lnTo>
                  <a:lnTo>
                    <a:pt x="1049" y="33"/>
                  </a:lnTo>
                  <a:lnTo>
                    <a:pt x="1035" y="37"/>
                  </a:lnTo>
                  <a:lnTo>
                    <a:pt x="1022" y="40"/>
                  </a:lnTo>
                  <a:lnTo>
                    <a:pt x="1011" y="42"/>
                  </a:lnTo>
                  <a:lnTo>
                    <a:pt x="1003" y="42"/>
                  </a:lnTo>
                  <a:lnTo>
                    <a:pt x="996" y="42"/>
                  </a:lnTo>
                  <a:lnTo>
                    <a:pt x="991" y="44"/>
                  </a:lnTo>
                  <a:lnTo>
                    <a:pt x="989" y="44"/>
                  </a:lnTo>
                  <a:lnTo>
                    <a:pt x="989" y="44"/>
                  </a:lnTo>
                  <a:lnTo>
                    <a:pt x="987" y="40"/>
                  </a:lnTo>
                  <a:lnTo>
                    <a:pt x="977" y="35"/>
                  </a:lnTo>
                  <a:lnTo>
                    <a:pt x="963" y="28"/>
                  </a:lnTo>
                  <a:lnTo>
                    <a:pt x="942" y="21"/>
                  </a:lnTo>
                  <a:lnTo>
                    <a:pt x="918" y="12"/>
                  </a:lnTo>
                  <a:lnTo>
                    <a:pt x="887" y="7"/>
                  </a:lnTo>
                  <a:lnTo>
                    <a:pt x="851" y="4"/>
                  </a:lnTo>
                  <a:lnTo>
                    <a:pt x="811" y="4"/>
                  </a:lnTo>
                  <a:lnTo>
                    <a:pt x="766" y="11"/>
                  </a:lnTo>
                  <a:lnTo>
                    <a:pt x="717" y="23"/>
                  </a:lnTo>
                  <a:lnTo>
                    <a:pt x="717" y="23"/>
                  </a:lnTo>
                  <a:lnTo>
                    <a:pt x="671" y="38"/>
                  </a:lnTo>
                  <a:lnTo>
                    <a:pt x="636" y="54"/>
                  </a:lnTo>
                  <a:lnTo>
                    <a:pt x="609" y="69"/>
                  </a:lnTo>
                  <a:lnTo>
                    <a:pt x="588" y="85"/>
                  </a:lnTo>
                  <a:lnTo>
                    <a:pt x="571" y="102"/>
                  </a:lnTo>
                  <a:lnTo>
                    <a:pt x="553" y="123"/>
                  </a:lnTo>
                  <a:lnTo>
                    <a:pt x="538" y="146"/>
                  </a:lnTo>
                  <a:lnTo>
                    <a:pt x="519" y="171"/>
                  </a:lnTo>
                  <a:lnTo>
                    <a:pt x="495" y="199"/>
                  </a:lnTo>
                  <a:lnTo>
                    <a:pt x="463" y="234"/>
                  </a:lnTo>
                  <a:lnTo>
                    <a:pt x="463" y="234"/>
                  </a:lnTo>
                  <a:lnTo>
                    <a:pt x="429" y="270"/>
                  </a:lnTo>
                  <a:lnTo>
                    <a:pt x="401" y="310"/>
                  </a:lnTo>
                  <a:lnTo>
                    <a:pt x="377" y="353"/>
                  </a:lnTo>
                  <a:lnTo>
                    <a:pt x="355" y="396"/>
                  </a:lnTo>
                  <a:lnTo>
                    <a:pt x="336" y="441"/>
                  </a:lnTo>
                  <a:lnTo>
                    <a:pt x="318" y="486"/>
                  </a:lnTo>
                  <a:lnTo>
                    <a:pt x="299" y="529"/>
                  </a:lnTo>
                  <a:lnTo>
                    <a:pt x="280" y="571"/>
                  </a:lnTo>
                  <a:lnTo>
                    <a:pt x="261" y="610"/>
                  </a:lnTo>
                  <a:lnTo>
                    <a:pt x="239" y="648"/>
                  </a:lnTo>
                  <a:lnTo>
                    <a:pt x="239" y="648"/>
                  </a:lnTo>
                  <a:lnTo>
                    <a:pt x="216" y="683"/>
                  </a:lnTo>
                  <a:lnTo>
                    <a:pt x="197" y="716"/>
                  </a:lnTo>
                  <a:lnTo>
                    <a:pt x="180" y="745"/>
                  </a:lnTo>
                  <a:lnTo>
                    <a:pt x="166" y="774"/>
                  </a:lnTo>
                  <a:lnTo>
                    <a:pt x="152" y="800"/>
                  </a:lnTo>
                  <a:lnTo>
                    <a:pt x="138" y="825"/>
                  </a:lnTo>
                  <a:lnTo>
                    <a:pt x="125" y="847"/>
                  </a:lnTo>
                  <a:lnTo>
                    <a:pt x="109" y="866"/>
                  </a:lnTo>
                  <a:lnTo>
                    <a:pt x="94" y="885"/>
                  </a:lnTo>
                  <a:lnTo>
                    <a:pt x="76" y="901"/>
                  </a:lnTo>
                  <a:lnTo>
                    <a:pt x="76" y="901"/>
                  </a:lnTo>
                  <a:lnTo>
                    <a:pt x="52" y="920"/>
                  </a:lnTo>
                  <a:lnTo>
                    <a:pt x="50" y="925"/>
                  </a:lnTo>
                  <a:lnTo>
                    <a:pt x="66" y="920"/>
                  </a:lnTo>
                  <a:lnTo>
                    <a:pt x="92" y="906"/>
                  </a:lnTo>
                  <a:lnTo>
                    <a:pt x="126" y="887"/>
                  </a:lnTo>
                  <a:lnTo>
                    <a:pt x="164" y="864"/>
                  </a:lnTo>
                  <a:lnTo>
                    <a:pt x="201" y="845"/>
                  </a:lnTo>
                  <a:lnTo>
                    <a:pt x="232" y="830"/>
                  </a:lnTo>
                  <a:lnTo>
                    <a:pt x="253" y="821"/>
                  </a:lnTo>
                  <a:lnTo>
                    <a:pt x="259" y="823"/>
                  </a:lnTo>
                  <a:lnTo>
                    <a:pt x="259" y="823"/>
                  </a:lnTo>
                  <a:lnTo>
                    <a:pt x="258" y="826"/>
                  </a:lnTo>
                  <a:lnTo>
                    <a:pt x="253" y="835"/>
                  </a:lnTo>
                  <a:lnTo>
                    <a:pt x="246" y="845"/>
                  </a:lnTo>
                  <a:lnTo>
                    <a:pt x="237" y="859"/>
                  </a:lnTo>
                  <a:lnTo>
                    <a:pt x="225" y="875"/>
                  </a:lnTo>
                  <a:lnTo>
                    <a:pt x="209" y="890"/>
                  </a:lnTo>
                  <a:lnTo>
                    <a:pt x="192" y="908"/>
                  </a:lnTo>
                  <a:lnTo>
                    <a:pt x="173" y="925"/>
                  </a:lnTo>
                  <a:lnTo>
                    <a:pt x="151" y="942"/>
                  </a:lnTo>
                  <a:lnTo>
                    <a:pt x="126" y="959"/>
                  </a:lnTo>
                  <a:lnTo>
                    <a:pt x="126" y="959"/>
                  </a:lnTo>
                  <a:lnTo>
                    <a:pt x="102" y="978"/>
                  </a:lnTo>
                  <a:lnTo>
                    <a:pt x="81" y="1001"/>
                  </a:lnTo>
                  <a:lnTo>
                    <a:pt x="64" y="1029"/>
                  </a:lnTo>
                  <a:lnTo>
                    <a:pt x="50" y="1056"/>
                  </a:lnTo>
                  <a:lnTo>
                    <a:pt x="40" y="1087"/>
                  </a:lnTo>
                  <a:lnTo>
                    <a:pt x="30" y="1118"/>
                  </a:lnTo>
                  <a:lnTo>
                    <a:pt x="23" y="1151"/>
                  </a:lnTo>
                  <a:lnTo>
                    <a:pt x="16" y="1184"/>
                  </a:lnTo>
                  <a:lnTo>
                    <a:pt x="9" y="1217"/>
                  </a:lnTo>
                  <a:lnTo>
                    <a:pt x="2" y="1248"/>
                  </a:lnTo>
                  <a:lnTo>
                    <a:pt x="2" y="1248"/>
                  </a:lnTo>
                  <a:lnTo>
                    <a:pt x="2" y="1272"/>
                  </a:lnTo>
                  <a:lnTo>
                    <a:pt x="2" y="1331"/>
                  </a:lnTo>
                  <a:lnTo>
                    <a:pt x="0" y="1414"/>
                  </a:lnTo>
                  <a:lnTo>
                    <a:pt x="2" y="1512"/>
                  </a:lnTo>
                  <a:lnTo>
                    <a:pt x="2" y="1618"/>
                  </a:lnTo>
                  <a:lnTo>
                    <a:pt x="2" y="1725"/>
                  </a:lnTo>
                  <a:lnTo>
                    <a:pt x="2" y="1822"/>
                  </a:lnTo>
                  <a:lnTo>
                    <a:pt x="2" y="1901"/>
                  </a:lnTo>
                  <a:lnTo>
                    <a:pt x="2" y="1955"/>
                  </a:lnTo>
                  <a:lnTo>
                    <a:pt x="4" y="1975"/>
                  </a:lnTo>
                  <a:lnTo>
                    <a:pt x="4" y="1975"/>
                  </a:lnTo>
                  <a:lnTo>
                    <a:pt x="5" y="1986"/>
                  </a:lnTo>
                  <a:lnTo>
                    <a:pt x="5" y="1991"/>
                  </a:lnTo>
                  <a:lnTo>
                    <a:pt x="5" y="1988"/>
                  </a:lnTo>
                  <a:lnTo>
                    <a:pt x="5" y="1981"/>
                  </a:lnTo>
                  <a:lnTo>
                    <a:pt x="5" y="1970"/>
                  </a:lnTo>
                  <a:lnTo>
                    <a:pt x="4" y="1956"/>
                  </a:lnTo>
                  <a:lnTo>
                    <a:pt x="4" y="1939"/>
                  </a:lnTo>
                  <a:lnTo>
                    <a:pt x="2" y="1924"/>
                  </a:lnTo>
                  <a:lnTo>
                    <a:pt x="2" y="1908"/>
                  </a:lnTo>
                  <a:lnTo>
                    <a:pt x="4" y="1896"/>
                  </a:lnTo>
                  <a:lnTo>
                    <a:pt x="4" y="1896"/>
                  </a:lnTo>
                  <a:lnTo>
                    <a:pt x="5" y="1870"/>
                  </a:lnTo>
                  <a:lnTo>
                    <a:pt x="11" y="1844"/>
                  </a:lnTo>
                  <a:lnTo>
                    <a:pt x="19" y="1820"/>
                  </a:lnTo>
                  <a:lnTo>
                    <a:pt x="28" y="1796"/>
                  </a:lnTo>
                  <a:lnTo>
                    <a:pt x="40" y="1773"/>
                  </a:lnTo>
                  <a:lnTo>
                    <a:pt x="52" y="1749"/>
                  </a:lnTo>
                  <a:lnTo>
                    <a:pt x="66" y="1727"/>
                  </a:lnTo>
                  <a:lnTo>
                    <a:pt x="81" y="1702"/>
                  </a:lnTo>
                  <a:lnTo>
                    <a:pt x="95" y="1678"/>
                  </a:lnTo>
                  <a:lnTo>
                    <a:pt x="111" y="1654"/>
                  </a:lnTo>
                  <a:lnTo>
                    <a:pt x="111" y="1654"/>
                  </a:lnTo>
                  <a:lnTo>
                    <a:pt x="121" y="1644"/>
                  </a:lnTo>
                  <a:lnTo>
                    <a:pt x="130" y="1633"/>
                  </a:lnTo>
                  <a:lnTo>
                    <a:pt x="140" y="1626"/>
                  </a:lnTo>
                  <a:lnTo>
                    <a:pt x="152" y="1623"/>
                  </a:lnTo>
                  <a:lnTo>
                    <a:pt x="164" y="1618"/>
                  </a:lnTo>
                  <a:lnTo>
                    <a:pt x="177" y="1616"/>
                  </a:lnTo>
                  <a:lnTo>
                    <a:pt x="190" y="1613"/>
                  </a:lnTo>
                  <a:lnTo>
                    <a:pt x="204" y="1611"/>
                  </a:lnTo>
                  <a:lnTo>
                    <a:pt x="220" y="1607"/>
                  </a:lnTo>
                  <a:lnTo>
                    <a:pt x="234" y="1602"/>
                  </a:lnTo>
                  <a:lnTo>
                    <a:pt x="234" y="1602"/>
                  </a:lnTo>
                  <a:lnTo>
                    <a:pt x="246" y="1594"/>
                  </a:lnTo>
                  <a:lnTo>
                    <a:pt x="254" y="1583"/>
                  </a:lnTo>
                  <a:lnTo>
                    <a:pt x="261" y="1571"/>
                  </a:lnTo>
                  <a:lnTo>
                    <a:pt x="266" y="1557"/>
                  </a:lnTo>
                  <a:lnTo>
                    <a:pt x="270" y="1543"/>
                  </a:lnTo>
                  <a:lnTo>
                    <a:pt x="275" y="1528"/>
                  </a:lnTo>
                  <a:lnTo>
                    <a:pt x="282" y="1514"/>
                  </a:lnTo>
                  <a:lnTo>
                    <a:pt x="289" y="1499"/>
                  </a:lnTo>
                  <a:lnTo>
                    <a:pt x="299" y="1485"/>
                  </a:lnTo>
                  <a:lnTo>
                    <a:pt x="313" y="1471"/>
                  </a:lnTo>
                  <a:lnTo>
                    <a:pt x="313" y="1471"/>
                  </a:lnTo>
                  <a:lnTo>
                    <a:pt x="315" y="1469"/>
                  </a:lnTo>
                  <a:lnTo>
                    <a:pt x="320" y="1466"/>
                  </a:lnTo>
                  <a:lnTo>
                    <a:pt x="329" y="1461"/>
                  </a:lnTo>
                  <a:lnTo>
                    <a:pt x="339" y="1452"/>
                  </a:lnTo>
                  <a:lnTo>
                    <a:pt x="349" y="1440"/>
                  </a:lnTo>
                  <a:lnTo>
                    <a:pt x="360" y="1426"/>
                  </a:lnTo>
                  <a:lnTo>
                    <a:pt x="372" y="1407"/>
                  </a:lnTo>
                  <a:lnTo>
                    <a:pt x="380" y="1386"/>
                  </a:lnTo>
                  <a:lnTo>
                    <a:pt x="387" y="1360"/>
                  </a:lnTo>
                  <a:lnTo>
                    <a:pt x="393" y="1331"/>
                  </a:lnTo>
                  <a:lnTo>
                    <a:pt x="393" y="1331"/>
                  </a:lnTo>
                  <a:lnTo>
                    <a:pt x="405" y="1215"/>
                  </a:lnTo>
                  <a:lnTo>
                    <a:pt x="415" y="1127"/>
                  </a:lnTo>
                  <a:lnTo>
                    <a:pt x="427" y="1060"/>
                  </a:lnTo>
                  <a:lnTo>
                    <a:pt x="439" y="1010"/>
                  </a:lnTo>
                  <a:lnTo>
                    <a:pt x="453" y="975"/>
                  </a:lnTo>
                  <a:lnTo>
                    <a:pt x="465" y="952"/>
                  </a:lnTo>
                  <a:lnTo>
                    <a:pt x="479" y="939"/>
                  </a:lnTo>
                  <a:lnTo>
                    <a:pt x="495" y="930"/>
                  </a:lnTo>
                  <a:lnTo>
                    <a:pt x="508" y="921"/>
                  </a:lnTo>
                  <a:lnTo>
                    <a:pt x="524" y="911"/>
                  </a:lnTo>
                  <a:lnTo>
                    <a:pt x="524" y="911"/>
                  </a:lnTo>
                  <a:lnTo>
                    <a:pt x="543" y="894"/>
                  </a:lnTo>
                  <a:lnTo>
                    <a:pt x="564" y="868"/>
                  </a:lnTo>
                  <a:lnTo>
                    <a:pt x="590" y="832"/>
                  </a:lnTo>
                  <a:lnTo>
                    <a:pt x="615" y="790"/>
                  </a:lnTo>
                  <a:lnTo>
                    <a:pt x="641" y="743"/>
                  </a:lnTo>
                  <a:lnTo>
                    <a:pt x="667" y="693"/>
                  </a:lnTo>
                  <a:lnTo>
                    <a:pt x="692" y="643"/>
                  </a:lnTo>
                  <a:lnTo>
                    <a:pt x="712" y="591"/>
                  </a:lnTo>
                  <a:lnTo>
                    <a:pt x="728" y="543"/>
                  </a:lnTo>
                  <a:lnTo>
                    <a:pt x="740" y="496"/>
                  </a:lnTo>
                  <a:lnTo>
                    <a:pt x="740" y="496"/>
                  </a:lnTo>
                  <a:lnTo>
                    <a:pt x="750" y="463"/>
                  </a:lnTo>
                  <a:lnTo>
                    <a:pt x="768" y="451"/>
                  </a:lnTo>
                  <a:lnTo>
                    <a:pt x="790" y="455"/>
                  </a:lnTo>
                  <a:lnTo>
                    <a:pt x="816" y="470"/>
                  </a:lnTo>
                  <a:lnTo>
                    <a:pt x="842" y="493"/>
                  </a:lnTo>
                  <a:lnTo>
                    <a:pt x="866" y="520"/>
                  </a:lnTo>
                  <a:lnTo>
                    <a:pt x="889" y="550"/>
                  </a:lnTo>
                  <a:lnTo>
                    <a:pt x="908" y="574"/>
                  </a:lnTo>
                  <a:lnTo>
                    <a:pt x="920" y="593"/>
                  </a:lnTo>
                  <a:lnTo>
                    <a:pt x="923" y="598"/>
                  </a:lnTo>
                  <a:lnTo>
                    <a:pt x="906" y="439"/>
                  </a:lnTo>
                  <a:lnTo>
                    <a:pt x="977" y="503"/>
                  </a:lnTo>
                  <a:lnTo>
                    <a:pt x="977" y="503"/>
                  </a:lnTo>
                  <a:lnTo>
                    <a:pt x="978" y="507"/>
                  </a:lnTo>
                  <a:lnTo>
                    <a:pt x="982" y="517"/>
                  </a:lnTo>
                  <a:lnTo>
                    <a:pt x="989" y="531"/>
                  </a:lnTo>
                  <a:lnTo>
                    <a:pt x="997" y="548"/>
                  </a:lnTo>
                  <a:lnTo>
                    <a:pt x="1010" y="567"/>
                  </a:lnTo>
                  <a:lnTo>
                    <a:pt x="1022" y="590"/>
                  </a:lnTo>
                  <a:lnTo>
                    <a:pt x="1035" y="610"/>
                  </a:lnTo>
                  <a:lnTo>
                    <a:pt x="1051" y="629"/>
                  </a:lnTo>
                  <a:lnTo>
                    <a:pt x="1065" y="648"/>
                  </a:lnTo>
                  <a:lnTo>
                    <a:pt x="1082" y="662"/>
                  </a:lnTo>
                  <a:lnTo>
                    <a:pt x="1082" y="662"/>
                  </a:lnTo>
                  <a:lnTo>
                    <a:pt x="1094" y="667"/>
                  </a:lnTo>
                  <a:lnTo>
                    <a:pt x="1099" y="662"/>
                  </a:lnTo>
                  <a:lnTo>
                    <a:pt x="1101" y="650"/>
                  </a:lnTo>
                  <a:lnTo>
                    <a:pt x="1098" y="629"/>
                  </a:lnTo>
                  <a:lnTo>
                    <a:pt x="1094" y="605"/>
                  </a:lnTo>
                  <a:lnTo>
                    <a:pt x="1091" y="579"/>
                  </a:lnTo>
                  <a:lnTo>
                    <a:pt x="1089" y="552"/>
                  </a:lnTo>
                  <a:lnTo>
                    <a:pt x="1089" y="527"/>
                  </a:lnTo>
                  <a:lnTo>
                    <a:pt x="1096" y="507"/>
                  </a:lnTo>
                  <a:lnTo>
                    <a:pt x="1108" y="491"/>
                  </a:lnTo>
                  <a:lnTo>
                    <a:pt x="1108" y="491"/>
                  </a:lnTo>
                  <a:lnTo>
                    <a:pt x="1124" y="482"/>
                  </a:lnTo>
                  <a:lnTo>
                    <a:pt x="1137" y="479"/>
                  </a:lnTo>
                  <a:lnTo>
                    <a:pt x="1151" y="482"/>
                  </a:lnTo>
                  <a:lnTo>
                    <a:pt x="1165" y="491"/>
                  </a:lnTo>
                  <a:lnTo>
                    <a:pt x="1177" y="501"/>
                  </a:lnTo>
                  <a:lnTo>
                    <a:pt x="1188" y="515"/>
                  </a:lnTo>
                  <a:lnTo>
                    <a:pt x="1200" y="533"/>
                  </a:lnTo>
                  <a:lnTo>
                    <a:pt x="1208" y="550"/>
                  </a:lnTo>
                  <a:lnTo>
                    <a:pt x="1219" y="565"/>
                  </a:lnTo>
                  <a:lnTo>
                    <a:pt x="1226" y="583"/>
                  </a:lnTo>
                  <a:lnTo>
                    <a:pt x="1226" y="583"/>
                  </a:lnTo>
                  <a:lnTo>
                    <a:pt x="1234" y="600"/>
                  </a:lnTo>
                  <a:lnTo>
                    <a:pt x="1239" y="621"/>
                  </a:lnTo>
                  <a:lnTo>
                    <a:pt x="1245" y="643"/>
                  </a:lnTo>
                  <a:lnTo>
                    <a:pt x="1248" y="666"/>
                  </a:lnTo>
                  <a:lnTo>
                    <a:pt x="1251" y="690"/>
                  </a:lnTo>
                  <a:lnTo>
                    <a:pt x="1253" y="712"/>
                  </a:lnTo>
                  <a:lnTo>
                    <a:pt x="1257" y="731"/>
                  </a:lnTo>
                  <a:lnTo>
                    <a:pt x="1258" y="749"/>
                  </a:lnTo>
                  <a:lnTo>
                    <a:pt x="1262" y="761"/>
                  </a:lnTo>
                  <a:lnTo>
                    <a:pt x="1265" y="768"/>
                  </a:lnTo>
                  <a:lnTo>
                    <a:pt x="1265" y="768"/>
                  </a:lnTo>
                  <a:lnTo>
                    <a:pt x="1270" y="780"/>
                  </a:lnTo>
                  <a:lnTo>
                    <a:pt x="1279" y="804"/>
                  </a:lnTo>
                  <a:lnTo>
                    <a:pt x="1290" y="840"/>
                  </a:lnTo>
                  <a:lnTo>
                    <a:pt x="1300" y="882"/>
                  </a:lnTo>
                  <a:lnTo>
                    <a:pt x="1312" y="925"/>
                  </a:lnTo>
                  <a:lnTo>
                    <a:pt x="1326" y="968"/>
                  </a:lnTo>
                  <a:lnTo>
                    <a:pt x="1338" y="1006"/>
                  </a:lnTo>
                  <a:lnTo>
                    <a:pt x="1352" y="1037"/>
                  </a:lnTo>
                  <a:lnTo>
                    <a:pt x="1364" y="1054"/>
                  </a:lnTo>
                  <a:lnTo>
                    <a:pt x="1374" y="1056"/>
                  </a:lnTo>
                  <a:lnTo>
                    <a:pt x="1374" y="1056"/>
                  </a:lnTo>
                  <a:lnTo>
                    <a:pt x="1381" y="1054"/>
                  </a:lnTo>
                  <a:lnTo>
                    <a:pt x="1388" y="1060"/>
                  </a:lnTo>
                  <a:lnTo>
                    <a:pt x="1391" y="1072"/>
                  </a:lnTo>
                  <a:lnTo>
                    <a:pt x="1395" y="1091"/>
                  </a:lnTo>
                  <a:lnTo>
                    <a:pt x="1397" y="1111"/>
                  </a:lnTo>
                  <a:lnTo>
                    <a:pt x="1398" y="1136"/>
                  </a:lnTo>
                  <a:lnTo>
                    <a:pt x="1400" y="1160"/>
                  </a:lnTo>
                  <a:lnTo>
                    <a:pt x="1402" y="1184"/>
                  </a:lnTo>
                  <a:lnTo>
                    <a:pt x="1405" y="1206"/>
                  </a:lnTo>
                  <a:lnTo>
                    <a:pt x="1409" y="1224"/>
                  </a:lnTo>
                  <a:lnTo>
                    <a:pt x="1409" y="1224"/>
                  </a:lnTo>
                  <a:lnTo>
                    <a:pt x="1428" y="1267"/>
                  </a:lnTo>
                  <a:lnTo>
                    <a:pt x="1455" y="1312"/>
                  </a:lnTo>
                  <a:lnTo>
                    <a:pt x="1488" y="1355"/>
                  </a:lnTo>
                  <a:lnTo>
                    <a:pt x="1525" y="1397"/>
                  </a:lnTo>
                  <a:lnTo>
                    <a:pt x="1561" y="1438"/>
                  </a:lnTo>
                  <a:lnTo>
                    <a:pt x="1595" y="1476"/>
                  </a:lnTo>
                  <a:lnTo>
                    <a:pt x="1627" y="1509"/>
                  </a:lnTo>
                  <a:lnTo>
                    <a:pt x="1651" y="1540"/>
                  </a:lnTo>
                  <a:lnTo>
                    <a:pt x="1666" y="1566"/>
                  </a:lnTo>
                  <a:lnTo>
                    <a:pt x="1671" y="1585"/>
                  </a:lnTo>
                  <a:lnTo>
                    <a:pt x="1671" y="1585"/>
                  </a:lnTo>
                  <a:lnTo>
                    <a:pt x="1670" y="1604"/>
                  </a:lnTo>
                  <a:lnTo>
                    <a:pt x="1673" y="1626"/>
                  </a:lnTo>
                  <a:lnTo>
                    <a:pt x="1682" y="1652"/>
                  </a:lnTo>
                  <a:lnTo>
                    <a:pt x="1692" y="1680"/>
                  </a:lnTo>
                  <a:lnTo>
                    <a:pt x="1706" y="1711"/>
                  </a:lnTo>
                  <a:lnTo>
                    <a:pt x="1722" y="1742"/>
                  </a:lnTo>
                  <a:lnTo>
                    <a:pt x="1742" y="1775"/>
                  </a:lnTo>
                  <a:lnTo>
                    <a:pt x="1763" y="1806"/>
                  </a:lnTo>
                  <a:lnTo>
                    <a:pt x="1787" y="1837"/>
                  </a:lnTo>
                  <a:lnTo>
                    <a:pt x="1813" y="1868"/>
                  </a:lnTo>
                  <a:lnTo>
                    <a:pt x="1813" y="1868"/>
                  </a:lnTo>
                  <a:lnTo>
                    <a:pt x="1848" y="1898"/>
                  </a:lnTo>
                  <a:lnTo>
                    <a:pt x="1893" y="1925"/>
                  </a:lnTo>
                  <a:lnTo>
                    <a:pt x="1945" y="1953"/>
                  </a:lnTo>
                  <a:lnTo>
                    <a:pt x="2000" y="1979"/>
                  </a:lnTo>
                  <a:lnTo>
                    <a:pt x="2053" y="2000"/>
                  </a:lnTo>
                  <a:lnTo>
                    <a:pt x="2102" y="2015"/>
                  </a:lnTo>
                  <a:lnTo>
                    <a:pt x="2138" y="2024"/>
                  </a:lnTo>
                  <a:lnTo>
                    <a:pt x="2161" y="2024"/>
                  </a:lnTo>
                  <a:lnTo>
                    <a:pt x="2164" y="2017"/>
                  </a:lnTo>
                  <a:lnTo>
                    <a:pt x="2143" y="1998"/>
                  </a:lnTo>
                  <a:lnTo>
                    <a:pt x="2143" y="1998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9" name="Freeform 73">
              <a:extLst>
                <a:ext uri="{FF2B5EF4-FFF2-40B4-BE49-F238E27FC236}">
                  <a16:creationId xmlns:a16="http://schemas.microsoft.com/office/drawing/2014/main" id="{14377A03-7932-3013-36FF-FC48E899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850"/>
              <a:ext cx="1129" cy="1012"/>
            </a:xfrm>
            <a:custGeom>
              <a:avLst/>
              <a:gdLst>
                <a:gd name="T0" fmla="*/ 2084 w 2257"/>
                <a:gd name="T1" fmla="*/ 1951 h 2024"/>
                <a:gd name="T2" fmla="*/ 2107 w 2257"/>
                <a:gd name="T3" fmla="*/ 1965 h 2024"/>
                <a:gd name="T4" fmla="*/ 2228 w 2257"/>
                <a:gd name="T5" fmla="*/ 1988 h 2024"/>
                <a:gd name="T6" fmla="*/ 2200 w 2257"/>
                <a:gd name="T7" fmla="*/ 1958 h 2024"/>
                <a:gd name="T8" fmla="*/ 2043 w 2257"/>
                <a:gd name="T9" fmla="*/ 1829 h 2024"/>
                <a:gd name="T10" fmla="*/ 1989 w 2257"/>
                <a:gd name="T11" fmla="*/ 1678 h 2024"/>
                <a:gd name="T12" fmla="*/ 2043 w 2257"/>
                <a:gd name="T13" fmla="*/ 1685 h 2024"/>
                <a:gd name="T14" fmla="*/ 2086 w 2257"/>
                <a:gd name="T15" fmla="*/ 1595 h 2024"/>
                <a:gd name="T16" fmla="*/ 2041 w 2257"/>
                <a:gd name="T17" fmla="*/ 1518 h 2024"/>
                <a:gd name="T18" fmla="*/ 2036 w 2257"/>
                <a:gd name="T19" fmla="*/ 1405 h 2024"/>
                <a:gd name="T20" fmla="*/ 1995 w 2257"/>
                <a:gd name="T21" fmla="*/ 1300 h 2024"/>
                <a:gd name="T22" fmla="*/ 1858 w 2257"/>
                <a:gd name="T23" fmla="*/ 1130 h 2024"/>
                <a:gd name="T24" fmla="*/ 1839 w 2257"/>
                <a:gd name="T25" fmla="*/ 1070 h 2024"/>
                <a:gd name="T26" fmla="*/ 2078 w 2257"/>
                <a:gd name="T27" fmla="*/ 1134 h 2024"/>
                <a:gd name="T28" fmla="*/ 2046 w 2257"/>
                <a:gd name="T29" fmla="*/ 1101 h 2024"/>
                <a:gd name="T30" fmla="*/ 1855 w 2257"/>
                <a:gd name="T31" fmla="*/ 939 h 2024"/>
                <a:gd name="T32" fmla="*/ 1808 w 2257"/>
                <a:gd name="T33" fmla="*/ 783 h 2024"/>
                <a:gd name="T34" fmla="*/ 1722 w 2257"/>
                <a:gd name="T35" fmla="*/ 676 h 2024"/>
                <a:gd name="T36" fmla="*/ 1661 w 2257"/>
                <a:gd name="T37" fmla="*/ 609 h 2024"/>
                <a:gd name="T38" fmla="*/ 1454 w 2257"/>
                <a:gd name="T39" fmla="*/ 171 h 2024"/>
                <a:gd name="T40" fmla="*/ 1241 w 2257"/>
                <a:gd name="T41" fmla="*/ 21 h 2024"/>
                <a:gd name="T42" fmla="*/ 1094 w 2257"/>
                <a:gd name="T43" fmla="*/ 16 h 2024"/>
                <a:gd name="T44" fmla="*/ 1011 w 2257"/>
                <a:gd name="T45" fmla="*/ 42 h 2024"/>
                <a:gd name="T46" fmla="*/ 977 w 2257"/>
                <a:gd name="T47" fmla="*/ 35 h 2024"/>
                <a:gd name="T48" fmla="*/ 766 w 2257"/>
                <a:gd name="T49" fmla="*/ 11 h 2024"/>
                <a:gd name="T50" fmla="*/ 571 w 2257"/>
                <a:gd name="T51" fmla="*/ 102 h 2024"/>
                <a:gd name="T52" fmla="*/ 429 w 2257"/>
                <a:gd name="T53" fmla="*/ 270 h 2024"/>
                <a:gd name="T54" fmla="*/ 280 w 2257"/>
                <a:gd name="T55" fmla="*/ 571 h 2024"/>
                <a:gd name="T56" fmla="*/ 166 w 2257"/>
                <a:gd name="T57" fmla="*/ 774 h 2024"/>
                <a:gd name="T58" fmla="*/ 76 w 2257"/>
                <a:gd name="T59" fmla="*/ 901 h 2024"/>
                <a:gd name="T60" fmla="*/ 201 w 2257"/>
                <a:gd name="T61" fmla="*/ 845 h 2024"/>
                <a:gd name="T62" fmla="*/ 246 w 2257"/>
                <a:gd name="T63" fmla="*/ 845 h 2024"/>
                <a:gd name="T64" fmla="*/ 126 w 2257"/>
                <a:gd name="T65" fmla="*/ 959 h 2024"/>
                <a:gd name="T66" fmla="*/ 30 w 2257"/>
                <a:gd name="T67" fmla="*/ 1118 h 2024"/>
                <a:gd name="T68" fmla="*/ 2 w 2257"/>
                <a:gd name="T69" fmla="*/ 1331 h 2024"/>
                <a:gd name="T70" fmla="*/ 2 w 2257"/>
                <a:gd name="T71" fmla="*/ 1955 h 2024"/>
                <a:gd name="T72" fmla="*/ 5 w 2257"/>
                <a:gd name="T73" fmla="*/ 1970 h 2024"/>
                <a:gd name="T74" fmla="*/ 5 w 2257"/>
                <a:gd name="T75" fmla="*/ 1870 h 2024"/>
                <a:gd name="T76" fmla="*/ 81 w 2257"/>
                <a:gd name="T77" fmla="*/ 1702 h 2024"/>
                <a:gd name="T78" fmla="*/ 152 w 2257"/>
                <a:gd name="T79" fmla="*/ 1623 h 2024"/>
                <a:gd name="T80" fmla="*/ 234 w 2257"/>
                <a:gd name="T81" fmla="*/ 1602 h 2024"/>
                <a:gd name="T82" fmla="*/ 282 w 2257"/>
                <a:gd name="T83" fmla="*/ 1514 h 2024"/>
                <a:gd name="T84" fmla="*/ 329 w 2257"/>
                <a:gd name="T85" fmla="*/ 1461 h 2024"/>
                <a:gd name="T86" fmla="*/ 393 w 2257"/>
                <a:gd name="T87" fmla="*/ 1331 h 2024"/>
                <a:gd name="T88" fmla="*/ 465 w 2257"/>
                <a:gd name="T89" fmla="*/ 952 h 2024"/>
                <a:gd name="T90" fmla="*/ 564 w 2257"/>
                <a:gd name="T91" fmla="*/ 868 h 2024"/>
                <a:gd name="T92" fmla="*/ 728 w 2257"/>
                <a:gd name="T93" fmla="*/ 543 h 2024"/>
                <a:gd name="T94" fmla="*/ 842 w 2257"/>
                <a:gd name="T95" fmla="*/ 493 h 2024"/>
                <a:gd name="T96" fmla="*/ 977 w 2257"/>
                <a:gd name="T97" fmla="*/ 503 h 2024"/>
                <a:gd name="T98" fmla="*/ 1022 w 2257"/>
                <a:gd name="T99" fmla="*/ 590 h 2024"/>
                <a:gd name="T100" fmla="*/ 1099 w 2257"/>
                <a:gd name="T101" fmla="*/ 662 h 2024"/>
                <a:gd name="T102" fmla="*/ 1096 w 2257"/>
                <a:gd name="T103" fmla="*/ 507 h 2024"/>
                <a:gd name="T104" fmla="*/ 1177 w 2257"/>
                <a:gd name="T105" fmla="*/ 501 h 2024"/>
                <a:gd name="T106" fmla="*/ 1234 w 2257"/>
                <a:gd name="T107" fmla="*/ 600 h 2024"/>
                <a:gd name="T108" fmla="*/ 1258 w 2257"/>
                <a:gd name="T109" fmla="*/ 749 h 2024"/>
                <a:gd name="T110" fmla="*/ 1300 w 2257"/>
                <a:gd name="T111" fmla="*/ 882 h 2024"/>
                <a:gd name="T112" fmla="*/ 1374 w 2257"/>
                <a:gd name="T113" fmla="*/ 1056 h 2024"/>
                <a:gd name="T114" fmla="*/ 1400 w 2257"/>
                <a:gd name="T115" fmla="*/ 1160 h 2024"/>
                <a:gd name="T116" fmla="*/ 1488 w 2257"/>
                <a:gd name="T117" fmla="*/ 1355 h 2024"/>
                <a:gd name="T118" fmla="*/ 1671 w 2257"/>
                <a:gd name="T119" fmla="*/ 1585 h 2024"/>
                <a:gd name="T120" fmla="*/ 1722 w 2257"/>
                <a:gd name="T121" fmla="*/ 1742 h 2024"/>
                <a:gd name="T122" fmla="*/ 1893 w 2257"/>
                <a:gd name="T123" fmla="*/ 1925 h 2024"/>
                <a:gd name="T124" fmla="*/ 2164 w 2257"/>
                <a:gd name="T125" fmla="*/ 2017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57" h="2024">
                  <a:moveTo>
                    <a:pt x="2143" y="1998"/>
                  </a:moveTo>
                  <a:lnTo>
                    <a:pt x="2116" y="1977"/>
                  </a:lnTo>
                  <a:lnTo>
                    <a:pt x="2097" y="1963"/>
                  </a:lnTo>
                  <a:lnTo>
                    <a:pt x="2084" y="1955"/>
                  </a:lnTo>
                  <a:lnTo>
                    <a:pt x="2081" y="1951"/>
                  </a:lnTo>
                  <a:lnTo>
                    <a:pt x="2081" y="1950"/>
                  </a:lnTo>
                  <a:lnTo>
                    <a:pt x="2084" y="1951"/>
                  </a:lnTo>
                  <a:lnTo>
                    <a:pt x="2090" y="1955"/>
                  </a:lnTo>
                  <a:lnTo>
                    <a:pt x="2095" y="1960"/>
                  </a:lnTo>
                  <a:lnTo>
                    <a:pt x="2098" y="1962"/>
                  </a:lnTo>
                  <a:lnTo>
                    <a:pt x="2102" y="1963"/>
                  </a:lnTo>
                  <a:lnTo>
                    <a:pt x="2102" y="1963"/>
                  </a:lnTo>
                  <a:lnTo>
                    <a:pt x="2102" y="1963"/>
                  </a:lnTo>
                  <a:lnTo>
                    <a:pt x="2107" y="1965"/>
                  </a:lnTo>
                  <a:lnTo>
                    <a:pt x="2116" y="1965"/>
                  </a:lnTo>
                  <a:lnTo>
                    <a:pt x="2128" y="1967"/>
                  </a:lnTo>
                  <a:lnTo>
                    <a:pt x="2142" y="1970"/>
                  </a:lnTo>
                  <a:lnTo>
                    <a:pt x="2159" y="1974"/>
                  </a:lnTo>
                  <a:lnTo>
                    <a:pt x="2180" y="1977"/>
                  </a:lnTo>
                  <a:lnTo>
                    <a:pt x="2202" y="1982"/>
                  </a:lnTo>
                  <a:lnTo>
                    <a:pt x="2228" y="1988"/>
                  </a:lnTo>
                  <a:lnTo>
                    <a:pt x="2257" y="1994"/>
                  </a:lnTo>
                  <a:lnTo>
                    <a:pt x="2257" y="1994"/>
                  </a:lnTo>
                  <a:lnTo>
                    <a:pt x="2254" y="1993"/>
                  </a:lnTo>
                  <a:lnTo>
                    <a:pt x="2247" y="1988"/>
                  </a:lnTo>
                  <a:lnTo>
                    <a:pt x="2235" y="1981"/>
                  </a:lnTo>
                  <a:lnTo>
                    <a:pt x="2219" y="1970"/>
                  </a:lnTo>
                  <a:lnTo>
                    <a:pt x="2200" y="1958"/>
                  </a:lnTo>
                  <a:lnTo>
                    <a:pt x="2178" y="1943"/>
                  </a:lnTo>
                  <a:lnTo>
                    <a:pt x="2154" y="1925"/>
                  </a:lnTo>
                  <a:lnTo>
                    <a:pt x="2128" y="1905"/>
                  </a:lnTo>
                  <a:lnTo>
                    <a:pt x="2098" y="1880"/>
                  </a:lnTo>
                  <a:lnTo>
                    <a:pt x="2069" y="1856"/>
                  </a:lnTo>
                  <a:lnTo>
                    <a:pt x="2069" y="1856"/>
                  </a:lnTo>
                  <a:lnTo>
                    <a:pt x="2043" y="1829"/>
                  </a:lnTo>
                  <a:lnTo>
                    <a:pt x="2022" y="1803"/>
                  </a:lnTo>
                  <a:lnTo>
                    <a:pt x="2008" y="1775"/>
                  </a:lnTo>
                  <a:lnTo>
                    <a:pt x="1998" y="1751"/>
                  </a:lnTo>
                  <a:lnTo>
                    <a:pt x="1993" y="1728"/>
                  </a:lnTo>
                  <a:lnTo>
                    <a:pt x="1989" y="1708"/>
                  </a:lnTo>
                  <a:lnTo>
                    <a:pt x="1989" y="1690"/>
                  </a:lnTo>
                  <a:lnTo>
                    <a:pt x="1989" y="1678"/>
                  </a:lnTo>
                  <a:lnTo>
                    <a:pt x="1991" y="1670"/>
                  </a:lnTo>
                  <a:lnTo>
                    <a:pt x="1991" y="1666"/>
                  </a:lnTo>
                  <a:lnTo>
                    <a:pt x="1991" y="1666"/>
                  </a:lnTo>
                  <a:lnTo>
                    <a:pt x="1996" y="1668"/>
                  </a:lnTo>
                  <a:lnTo>
                    <a:pt x="2007" y="1673"/>
                  </a:lnTo>
                  <a:lnTo>
                    <a:pt x="2024" y="1680"/>
                  </a:lnTo>
                  <a:lnTo>
                    <a:pt x="2043" y="1685"/>
                  </a:lnTo>
                  <a:lnTo>
                    <a:pt x="2062" y="1687"/>
                  </a:lnTo>
                  <a:lnTo>
                    <a:pt x="2081" y="1685"/>
                  </a:lnTo>
                  <a:lnTo>
                    <a:pt x="2093" y="1677"/>
                  </a:lnTo>
                  <a:lnTo>
                    <a:pt x="2100" y="1659"/>
                  </a:lnTo>
                  <a:lnTo>
                    <a:pt x="2098" y="1633"/>
                  </a:lnTo>
                  <a:lnTo>
                    <a:pt x="2086" y="1595"/>
                  </a:lnTo>
                  <a:lnTo>
                    <a:pt x="2086" y="1595"/>
                  </a:lnTo>
                  <a:lnTo>
                    <a:pt x="2079" y="1578"/>
                  </a:lnTo>
                  <a:lnTo>
                    <a:pt x="2072" y="1566"/>
                  </a:lnTo>
                  <a:lnTo>
                    <a:pt x="2067" y="1557"/>
                  </a:lnTo>
                  <a:lnTo>
                    <a:pt x="2060" y="1549"/>
                  </a:lnTo>
                  <a:lnTo>
                    <a:pt x="2055" y="1542"/>
                  </a:lnTo>
                  <a:lnTo>
                    <a:pt x="2048" y="1531"/>
                  </a:lnTo>
                  <a:lnTo>
                    <a:pt x="2041" y="1518"/>
                  </a:lnTo>
                  <a:lnTo>
                    <a:pt x="2033" y="1500"/>
                  </a:lnTo>
                  <a:lnTo>
                    <a:pt x="2021" y="1476"/>
                  </a:lnTo>
                  <a:lnTo>
                    <a:pt x="2008" y="1445"/>
                  </a:lnTo>
                  <a:lnTo>
                    <a:pt x="2008" y="1445"/>
                  </a:lnTo>
                  <a:lnTo>
                    <a:pt x="2007" y="1424"/>
                  </a:lnTo>
                  <a:lnTo>
                    <a:pt x="2017" y="1412"/>
                  </a:lnTo>
                  <a:lnTo>
                    <a:pt x="2036" y="1405"/>
                  </a:lnTo>
                  <a:lnTo>
                    <a:pt x="2060" y="1400"/>
                  </a:lnTo>
                  <a:lnTo>
                    <a:pt x="2081" y="1395"/>
                  </a:lnTo>
                  <a:lnTo>
                    <a:pt x="2095" y="1388"/>
                  </a:lnTo>
                  <a:lnTo>
                    <a:pt x="2100" y="1378"/>
                  </a:lnTo>
                  <a:lnTo>
                    <a:pt x="2086" y="1360"/>
                  </a:lnTo>
                  <a:lnTo>
                    <a:pt x="2053" y="1336"/>
                  </a:lnTo>
                  <a:lnTo>
                    <a:pt x="1995" y="1300"/>
                  </a:lnTo>
                  <a:lnTo>
                    <a:pt x="1995" y="1300"/>
                  </a:lnTo>
                  <a:lnTo>
                    <a:pt x="1962" y="1277"/>
                  </a:lnTo>
                  <a:lnTo>
                    <a:pt x="1932" y="1251"/>
                  </a:lnTo>
                  <a:lnTo>
                    <a:pt x="1908" y="1222"/>
                  </a:lnTo>
                  <a:lnTo>
                    <a:pt x="1887" y="1191"/>
                  </a:lnTo>
                  <a:lnTo>
                    <a:pt x="1872" y="1160"/>
                  </a:lnTo>
                  <a:lnTo>
                    <a:pt x="1858" y="1130"/>
                  </a:lnTo>
                  <a:lnTo>
                    <a:pt x="1848" y="1105"/>
                  </a:lnTo>
                  <a:lnTo>
                    <a:pt x="1839" y="1084"/>
                  </a:lnTo>
                  <a:lnTo>
                    <a:pt x="1834" y="1070"/>
                  </a:lnTo>
                  <a:lnTo>
                    <a:pt x="1830" y="1061"/>
                  </a:lnTo>
                  <a:lnTo>
                    <a:pt x="1830" y="1061"/>
                  </a:lnTo>
                  <a:lnTo>
                    <a:pt x="1832" y="1063"/>
                  </a:lnTo>
                  <a:lnTo>
                    <a:pt x="1839" y="1070"/>
                  </a:lnTo>
                  <a:lnTo>
                    <a:pt x="1851" y="1077"/>
                  </a:lnTo>
                  <a:lnTo>
                    <a:pt x="1868" y="1087"/>
                  </a:lnTo>
                  <a:lnTo>
                    <a:pt x="1894" y="1099"/>
                  </a:lnTo>
                  <a:lnTo>
                    <a:pt x="1927" y="1110"/>
                  </a:lnTo>
                  <a:lnTo>
                    <a:pt x="1967" y="1120"/>
                  </a:lnTo>
                  <a:lnTo>
                    <a:pt x="2017" y="1127"/>
                  </a:lnTo>
                  <a:lnTo>
                    <a:pt x="2078" y="1134"/>
                  </a:lnTo>
                  <a:lnTo>
                    <a:pt x="2148" y="1136"/>
                  </a:lnTo>
                  <a:lnTo>
                    <a:pt x="2148" y="1136"/>
                  </a:lnTo>
                  <a:lnTo>
                    <a:pt x="2143" y="1134"/>
                  </a:lnTo>
                  <a:lnTo>
                    <a:pt x="2128" y="1130"/>
                  </a:lnTo>
                  <a:lnTo>
                    <a:pt x="2107" y="1124"/>
                  </a:lnTo>
                  <a:lnTo>
                    <a:pt x="2078" y="1115"/>
                  </a:lnTo>
                  <a:lnTo>
                    <a:pt x="2046" y="1101"/>
                  </a:lnTo>
                  <a:lnTo>
                    <a:pt x="2010" y="1084"/>
                  </a:lnTo>
                  <a:lnTo>
                    <a:pt x="1974" y="1061"/>
                  </a:lnTo>
                  <a:lnTo>
                    <a:pt x="1938" y="1034"/>
                  </a:lnTo>
                  <a:lnTo>
                    <a:pt x="1903" y="1003"/>
                  </a:lnTo>
                  <a:lnTo>
                    <a:pt x="1872" y="965"/>
                  </a:lnTo>
                  <a:lnTo>
                    <a:pt x="1872" y="965"/>
                  </a:lnTo>
                  <a:lnTo>
                    <a:pt x="1855" y="939"/>
                  </a:lnTo>
                  <a:lnTo>
                    <a:pt x="1843" y="914"/>
                  </a:lnTo>
                  <a:lnTo>
                    <a:pt x="1836" y="892"/>
                  </a:lnTo>
                  <a:lnTo>
                    <a:pt x="1829" y="871"/>
                  </a:lnTo>
                  <a:lnTo>
                    <a:pt x="1825" y="851"/>
                  </a:lnTo>
                  <a:lnTo>
                    <a:pt x="1822" y="830"/>
                  </a:lnTo>
                  <a:lnTo>
                    <a:pt x="1815" y="807"/>
                  </a:lnTo>
                  <a:lnTo>
                    <a:pt x="1808" y="783"/>
                  </a:lnTo>
                  <a:lnTo>
                    <a:pt x="1796" y="757"/>
                  </a:lnTo>
                  <a:lnTo>
                    <a:pt x="1779" y="728"/>
                  </a:lnTo>
                  <a:lnTo>
                    <a:pt x="1779" y="728"/>
                  </a:lnTo>
                  <a:lnTo>
                    <a:pt x="1766" y="712"/>
                  </a:lnTo>
                  <a:lnTo>
                    <a:pt x="1753" y="698"/>
                  </a:lnTo>
                  <a:lnTo>
                    <a:pt x="1739" y="686"/>
                  </a:lnTo>
                  <a:lnTo>
                    <a:pt x="1722" y="676"/>
                  </a:lnTo>
                  <a:lnTo>
                    <a:pt x="1706" y="667"/>
                  </a:lnTo>
                  <a:lnTo>
                    <a:pt x="1692" y="657"/>
                  </a:lnTo>
                  <a:lnTo>
                    <a:pt x="1680" y="647"/>
                  </a:lnTo>
                  <a:lnTo>
                    <a:pt x="1670" y="636"/>
                  </a:lnTo>
                  <a:lnTo>
                    <a:pt x="1663" y="624"/>
                  </a:lnTo>
                  <a:lnTo>
                    <a:pt x="1661" y="609"/>
                  </a:lnTo>
                  <a:lnTo>
                    <a:pt x="1661" y="609"/>
                  </a:lnTo>
                  <a:lnTo>
                    <a:pt x="1654" y="558"/>
                  </a:lnTo>
                  <a:lnTo>
                    <a:pt x="1633" y="496"/>
                  </a:lnTo>
                  <a:lnTo>
                    <a:pt x="1606" y="431"/>
                  </a:lnTo>
                  <a:lnTo>
                    <a:pt x="1569" y="362"/>
                  </a:lnTo>
                  <a:lnTo>
                    <a:pt x="1531" y="292"/>
                  </a:lnTo>
                  <a:lnTo>
                    <a:pt x="1492" y="228"/>
                  </a:lnTo>
                  <a:lnTo>
                    <a:pt x="1454" y="171"/>
                  </a:lnTo>
                  <a:lnTo>
                    <a:pt x="1421" y="126"/>
                  </a:lnTo>
                  <a:lnTo>
                    <a:pt x="1397" y="95"/>
                  </a:lnTo>
                  <a:lnTo>
                    <a:pt x="1385" y="82"/>
                  </a:lnTo>
                  <a:lnTo>
                    <a:pt x="1385" y="82"/>
                  </a:lnTo>
                  <a:lnTo>
                    <a:pt x="1328" y="56"/>
                  </a:lnTo>
                  <a:lnTo>
                    <a:pt x="1281" y="37"/>
                  </a:lnTo>
                  <a:lnTo>
                    <a:pt x="1241" y="21"/>
                  </a:lnTo>
                  <a:lnTo>
                    <a:pt x="1208" y="11"/>
                  </a:lnTo>
                  <a:lnTo>
                    <a:pt x="1182" y="4"/>
                  </a:lnTo>
                  <a:lnTo>
                    <a:pt x="1160" y="0"/>
                  </a:lnTo>
                  <a:lnTo>
                    <a:pt x="1141" y="0"/>
                  </a:lnTo>
                  <a:lnTo>
                    <a:pt x="1125" y="4"/>
                  </a:lnTo>
                  <a:lnTo>
                    <a:pt x="1110" y="9"/>
                  </a:lnTo>
                  <a:lnTo>
                    <a:pt x="1094" y="16"/>
                  </a:lnTo>
                  <a:lnTo>
                    <a:pt x="1094" y="16"/>
                  </a:lnTo>
                  <a:lnTo>
                    <a:pt x="1079" y="25"/>
                  </a:lnTo>
                  <a:lnTo>
                    <a:pt x="1063" y="30"/>
                  </a:lnTo>
                  <a:lnTo>
                    <a:pt x="1049" y="33"/>
                  </a:lnTo>
                  <a:lnTo>
                    <a:pt x="1035" y="37"/>
                  </a:lnTo>
                  <a:lnTo>
                    <a:pt x="1022" y="40"/>
                  </a:lnTo>
                  <a:lnTo>
                    <a:pt x="1011" y="42"/>
                  </a:lnTo>
                  <a:lnTo>
                    <a:pt x="1003" y="42"/>
                  </a:lnTo>
                  <a:lnTo>
                    <a:pt x="996" y="42"/>
                  </a:lnTo>
                  <a:lnTo>
                    <a:pt x="991" y="44"/>
                  </a:lnTo>
                  <a:lnTo>
                    <a:pt x="989" y="44"/>
                  </a:lnTo>
                  <a:lnTo>
                    <a:pt x="989" y="44"/>
                  </a:lnTo>
                  <a:lnTo>
                    <a:pt x="987" y="40"/>
                  </a:lnTo>
                  <a:lnTo>
                    <a:pt x="977" y="35"/>
                  </a:lnTo>
                  <a:lnTo>
                    <a:pt x="963" y="28"/>
                  </a:lnTo>
                  <a:lnTo>
                    <a:pt x="942" y="21"/>
                  </a:lnTo>
                  <a:lnTo>
                    <a:pt x="918" y="12"/>
                  </a:lnTo>
                  <a:lnTo>
                    <a:pt x="887" y="7"/>
                  </a:lnTo>
                  <a:lnTo>
                    <a:pt x="851" y="4"/>
                  </a:lnTo>
                  <a:lnTo>
                    <a:pt x="811" y="4"/>
                  </a:lnTo>
                  <a:lnTo>
                    <a:pt x="766" y="11"/>
                  </a:lnTo>
                  <a:lnTo>
                    <a:pt x="717" y="23"/>
                  </a:lnTo>
                  <a:lnTo>
                    <a:pt x="717" y="23"/>
                  </a:lnTo>
                  <a:lnTo>
                    <a:pt x="671" y="38"/>
                  </a:lnTo>
                  <a:lnTo>
                    <a:pt x="636" y="54"/>
                  </a:lnTo>
                  <a:lnTo>
                    <a:pt x="609" y="69"/>
                  </a:lnTo>
                  <a:lnTo>
                    <a:pt x="588" y="85"/>
                  </a:lnTo>
                  <a:lnTo>
                    <a:pt x="571" y="102"/>
                  </a:lnTo>
                  <a:lnTo>
                    <a:pt x="553" y="123"/>
                  </a:lnTo>
                  <a:lnTo>
                    <a:pt x="538" y="146"/>
                  </a:lnTo>
                  <a:lnTo>
                    <a:pt x="519" y="171"/>
                  </a:lnTo>
                  <a:lnTo>
                    <a:pt x="495" y="199"/>
                  </a:lnTo>
                  <a:lnTo>
                    <a:pt x="463" y="234"/>
                  </a:lnTo>
                  <a:lnTo>
                    <a:pt x="463" y="234"/>
                  </a:lnTo>
                  <a:lnTo>
                    <a:pt x="429" y="270"/>
                  </a:lnTo>
                  <a:lnTo>
                    <a:pt x="401" y="310"/>
                  </a:lnTo>
                  <a:lnTo>
                    <a:pt x="377" y="353"/>
                  </a:lnTo>
                  <a:lnTo>
                    <a:pt x="355" y="396"/>
                  </a:lnTo>
                  <a:lnTo>
                    <a:pt x="336" y="441"/>
                  </a:lnTo>
                  <a:lnTo>
                    <a:pt x="318" y="486"/>
                  </a:lnTo>
                  <a:lnTo>
                    <a:pt x="299" y="529"/>
                  </a:lnTo>
                  <a:lnTo>
                    <a:pt x="280" y="571"/>
                  </a:lnTo>
                  <a:lnTo>
                    <a:pt x="261" y="610"/>
                  </a:lnTo>
                  <a:lnTo>
                    <a:pt x="239" y="648"/>
                  </a:lnTo>
                  <a:lnTo>
                    <a:pt x="239" y="648"/>
                  </a:lnTo>
                  <a:lnTo>
                    <a:pt x="216" y="683"/>
                  </a:lnTo>
                  <a:lnTo>
                    <a:pt x="197" y="716"/>
                  </a:lnTo>
                  <a:lnTo>
                    <a:pt x="180" y="745"/>
                  </a:lnTo>
                  <a:lnTo>
                    <a:pt x="166" y="774"/>
                  </a:lnTo>
                  <a:lnTo>
                    <a:pt x="152" y="800"/>
                  </a:lnTo>
                  <a:lnTo>
                    <a:pt x="138" y="825"/>
                  </a:lnTo>
                  <a:lnTo>
                    <a:pt x="125" y="847"/>
                  </a:lnTo>
                  <a:lnTo>
                    <a:pt x="109" y="866"/>
                  </a:lnTo>
                  <a:lnTo>
                    <a:pt x="94" y="885"/>
                  </a:lnTo>
                  <a:lnTo>
                    <a:pt x="76" y="901"/>
                  </a:lnTo>
                  <a:lnTo>
                    <a:pt x="76" y="901"/>
                  </a:lnTo>
                  <a:lnTo>
                    <a:pt x="52" y="920"/>
                  </a:lnTo>
                  <a:lnTo>
                    <a:pt x="50" y="925"/>
                  </a:lnTo>
                  <a:lnTo>
                    <a:pt x="66" y="920"/>
                  </a:lnTo>
                  <a:lnTo>
                    <a:pt x="92" y="906"/>
                  </a:lnTo>
                  <a:lnTo>
                    <a:pt x="126" y="887"/>
                  </a:lnTo>
                  <a:lnTo>
                    <a:pt x="164" y="864"/>
                  </a:lnTo>
                  <a:lnTo>
                    <a:pt x="201" y="845"/>
                  </a:lnTo>
                  <a:lnTo>
                    <a:pt x="232" y="830"/>
                  </a:lnTo>
                  <a:lnTo>
                    <a:pt x="253" y="821"/>
                  </a:lnTo>
                  <a:lnTo>
                    <a:pt x="259" y="823"/>
                  </a:lnTo>
                  <a:lnTo>
                    <a:pt x="259" y="823"/>
                  </a:lnTo>
                  <a:lnTo>
                    <a:pt x="258" y="826"/>
                  </a:lnTo>
                  <a:lnTo>
                    <a:pt x="253" y="835"/>
                  </a:lnTo>
                  <a:lnTo>
                    <a:pt x="246" y="845"/>
                  </a:lnTo>
                  <a:lnTo>
                    <a:pt x="237" y="859"/>
                  </a:lnTo>
                  <a:lnTo>
                    <a:pt x="225" y="875"/>
                  </a:lnTo>
                  <a:lnTo>
                    <a:pt x="209" y="890"/>
                  </a:lnTo>
                  <a:lnTo>
                    <a:pt x="192" y="908"/>
                  </a:lnTo>
                  <a:lnTo>
                    <a:pt x="173" y="925"/>
                  </a:lnTo>
                  <a:lnTo>
                    <a:pt x="151" y="942"/>
                  </a:lnTo>
                  <a:lnTo>
                    <a:pt x="126" y="959"/>
                  </a:lnTo>
                  <a:lnTo>
                    <a:pt x="126" y="959"/>
                  </a:lnTo>
                  <a:lnTo>
                    <a:pt x="102" y="978"/>
                  </a:lnTo>
                  <a:lnTo>
                    <a:pt x="81" y="1001"/>
                  </a:lnTo>
                  <a:lnTo>
                    <a:pt x="64" y="1029"/>
                  </a:lnTo>
                  <a:lnTo>
                    <a:pt x="50" y="1056"/>
                  </a:lnTo>
                  <a:lnTo>
                    <a:pt x="40" y="1087"/>
                  </a:lnTo>
                  <a:lnTo>
                    <a:pt x="30" y="1118"/>
                  </a:lnTo>
                  <a:lnTo>
                    <a:pt x="23" y="1151"/>
                  </a:lnTo>
                  <a:lnTo>
                    <a:pt x="16" y="1184"/>
                  </a:lnTo>
                  <a:lnTo>
                    <a:pt x="9" y="1217"/>
                  </a:lnTo>
                  <a:lnTo>
                    <a:pt x="2" y="1248"/>
                  </a:lnTo>
                  <a:lnTo>
                    <a:pt x="2" y="1248"/>
                  </a:lnTo>
                  <a:lnTo>
                    <a:pt x="2" y="1272"/>
                  </a:lnTo>
                  <a:lnTo>
                    <a:pt x="2" y="1331"/>
                  </a:lnTo>
                  <a:lnTo>
                    <a:pt x="0" y="1414"/>
                  </a:lnTo>
                  <a:lnTo>
                    <a:pt x="2" y="1512"/>
                  </a:lnTo>
                  <a:lnTo>
                    <a:pt x="2" y="1618"/>
                  </a:lnTo>
                  <a:lnTo>
                    <a:pt x="2" y="1725"/>
                  </a:lnTo>
                  <a:lnTo>
                    <a:pt x="2" y="1822"/>
                  </a:lnTo>
                  <a:lnTo>
                    <a:pt x="2" y="1901"/>
                  </a:lnTo>
                  <a:lnTo>
                    <a:pt x="2" y="1955"/>
                  </a:lnTo>
                  <a:lnTo>
                    <a:pt x="4" y="1975"/>
                  </a:lnTo>
                  <a:lnTo>
                    <a:pt x="4" y="1975"/>
                  </a:lnTo>
                  <a:lnTo>
                    <a:pt x="5" y="1986"/>
                  </a:lnTo>
                  <a:lnTo>
                    <a:pt x="5" y="1991"/>
                  </a:lnTo>
                  <a:lnTo>
                    <a:pt x="5" y="1988"/>
                  </a:lnTo>
                  <a:lnTo>
                    <a:pt x="5" y="1981"/>
                  </a:lnTo>
                  <a:lnTo>
                    <a:pt x="5" y="1970"/>
                  </a:lnTo>
                  <a:lnTo>
                    <a:pt x="4" y="1956"/>
                  </a:lnTo>
                  <a:lnTo>
                    <a:pt x="4" y="1939"/>
                  </a:lnTo>
                  <a:lnTo>
                    <a:pt x="2" y="1924"/>
                  </a:lnTo>
                  <a:lnTo>
                    <a:pt x="2" y="1908"/>
                  </a:lnTo>
                  <a:lnTo>
                    <a:pt x="4" y="1896"/>
                  </a:lnTo>
                  <a:lnTo>
                    <a:pt x="4" y="1896"/>
                  </a:lnTo>
                  <a:lnTo>
                    <a:pt x="5" y="1870"/>
                  </a:lnTo>
                  <a:lnTo>
                    <a:pt x="11" y="1844"/>
                  </a:lnTo>
                  <a:lnTo>
                    <a:pt x="19" y="1820"/>
                  </a:lnTo>
                  <a:lnTo>
                    <a:pt x="28" y="1796"/>
                  </a:lnTo>
                  <a:lnTo>
                    <a:pt x="40" y="1773"/>
                  </a:lnTo>
                  <a:lnTo>
                    <a:pt x="52" y="1749"/>
                  </a:lnTo>
                  <a:lnTo>
                    <a:pt x="66" y="1727"/>
                  </a:lnTo>
                  <a:lnTo>
                    <a:pt x="81" y="1702"/>
                  </a:lnTo>
                  <a:lnTo>
                    <a:pt x="95" y="1678"/>
                  </a:lnTo>
                  <a:lnTo>
                    <a:pt x="111" y="1654"/>
                  </a:lnTo>
                  <a:lnTo>
                    <a:pt x="111" y="1654"/>
                  </a:lnTo>
                  <a:lnTo>
                    <a:pt x="121" y="1644"/>
                  </a:lnTo>
                  <a:lnTo>
                    <a:pt x="130" y="1633"/>
                  </a:lnTo>
                  <a:lnTo>
                    <a:pt x="140" y="1626"/>
                  </a:lnTo>
                  <a:lnTo>
                    <a:pt x="152" y="1623"/>
                  </a:lnTo>
                  <a:lnTo>
                    <a:pt x="164" y="1618"/>
                  </a:lnTo>
                  <a:lnTo>
                    <a:pt x="177" y="1616"/>
                  </a:lnTo>
                  <a:lnTo>
                    <a:pt x="190" y="1613"/>
                  </a:lnTo>
                  <a:lnTo>
                    <a:pt x="204" y="1611"/>
                  </a:lnTo>
                  <a:lnTo>
                    <a:pt x="220" y="1607"/>
                  </a:lnTo>
                  <a:lnTo>
                    <a:pt x="234" y="1602"/>
                  </a:lnTo>
                  <a:lnTo>
                    <a:pt x="234" y="1602"/>
                  </a:lnTo>
                  <a:lnTo>
                    <a:pt x="246" y="1594"/>
                  </a:lnTo>
                  <a:lnTo>
                    <a:pt x="254" y="1583"/>
                  </a:lnTo>
                  <a:lnTo>
                    <a:pt x="261" y="1571"/>
                  </a:lnTo>
                  <a:lnTo>
                    <a:pt x="266" y="1557"/>
                  </a:lnTo>
                  <a:lnTo>
                    <a:pt x="270" y="1543"/>
                  </a:lnTo>
                  <a:lnTo>
                    <a:pt x="275" y="1528"/>
                  </a:lnTo>
                  <a:lnTo>
                    <a:pt x="282" y="1514"/>
                  </a:lnTo>
                  <a:lnTo>
                    <a:pt x="289" y="1499"/>
                  </a:lnTo>
                  <a:lnTo>
                    <a:pt x="299" y="1485"/>
                  </a:lnTo>
                  <a:lnTo>
                    <a:pt x="313" y="1471"/>
                  </a:lnTo>
                  <a:lnTo>
                    <a:pt x="313" y="1471"/>
                  </a:lnTo>
                  <a:lnTo>
                    <a:pt x="315" y="1469"/>
                  </a:lnTo>
                  <a:lnTo>
                    <a:pt x="320" y="1466"/>
                  </a:lnTo>
                  <a:lnTo>
                    <a:pt x="329" y="1461"/>
                  </a:lnTo>
                  <a:lnTo>
                    <a:pt x="339" y="1452"/>
                  </a:lnTo>
                  <a:lnTo>
                    <a:pt x="349" y="1440"/>
                  </a:lnTo>
                  <a:lnTo>
                    <a:pt x="360" y="1426"/>
                  </a:lnTo>
                  <a:lnTo>
                    <a:pt x="372" y="1407"/>
                  </a:lnTo>
                  <a:lnTo>
                    <a:pt x="380" y="1386"/>
                  </a:lnTo>
                  <a:lnTo>
                    <a:pt x="387" y="1360"/>
                  </a:lnTo>
                  <a:lnTo>
                    <a:pt x="393" y="1331"/>
                  </a:lnTo>
                  <a:lnTo>
                    <a:pt x="393" y="1331"/>
                  </a:lnTo>
                  <a:lnTo>
                    <a:pt x="405" y="1215"/>
                  </a:lnTo>
                  <a:lnTo>
                    <a:pt x="415" y="1127"/>
                  </a:lnTo>
                  <a:lnTo>
                    <a:pt x="427" y="1060"/>
                  </a:lnTo>
                  <a:lnTo>
                    <a:pt x="439" y="1010"/>
                  </a:lnTo>
                  <a:lnTo>
                    <a:pt x="453" y="975"/>
                  </a:lnTo>
                  <a:lnTo>
                    <a:pt x="465" y="952"/>
                  </a:lnTo>
                  <a:lnTo>
                    <a:pt x="479" y="939"/>
                  </a:lnTo>
                  <a:lnTo>
                    <a:pt x="495" y="930"/>
                  </a:lnTo>
                  <a:lnTo>
                    <a:pt x="508" y="921"/>
                  </a:lnTo>
                  <a:lnTo>
                    <a:pt x="524" y="911"/>
                  </a:lnTo>
                  <a:lnTo>
                    <a:pt x="524" y="911"/>
                  </a:lnTo>
                  <a:lnTo>
                    <a:pt x="543" y="894"/>
                  </a:lnTo>
                  <a:lnTo>
                    <a:pt x="564" y="868"/>
                  </a:lnTo>
                  <a:lnTo>
                    <a:pt x="590" y="832"/>
                  </a:lnTo>
                  <a:lnTo>
                    <a:pt x="615" y="790"/>
                  </a:lnTo>
                  <a:lnTo>
                    <a:pt x="641" y="743"/>
                  </a:lnTo>
                  <a:lnTo>
                    <a:pt x="667" y="693"/>
                  </a:lnTo>
                  <a:lnTo>
                    <a:pt x="692" y="643"/>
                  </a:lnTo>
                  <a:lnTo>
                    <a:pt x="712" y="591"/>
                  </a:lnTo>
                  <a:lnTo>
                    <a:pt x="728" y="543"/>
                  </a:lnTo>
                  <a:lnTo>
                    <a:pt x="740" y="496"/>
                  </a:lnTo>
                  <a:lnTo>
                    <a:pt x="740" y="496"/>
                  </a:lnTo>
                  <a:lnTo>
                    <a:pt x="750" y="463"/>
                  </a:lnTo>
                  <a:lnTo>
                    <a:pt x="768" y="451"/>
                  </a:lnTo>
                  <a:lnTo>
                    <a:pt x="790" y="455"/>
                  </a:lnTo>
                  <a:lnTo>
                    <a:pt x="816" y="470"/>
                  </a:lnTo>
                  <a:lnTo>
                    <a:pt x="842" y="493"/>
                  </a:lnTo>
                  <a:lnTo>
                    <a:pt x="866" y="520"/>
                  </a:lnTo>
                  <a:lnTo>
                    <a:pt x="889" y="550"/>
                  </a:lnTo>
                  <a:lnTo>
                    <a:pt x="908" y="574"/>
                  </a:lnTo>
                  <a:lnTo>
                    <a:pt x="920" y="593"/>
                  </a:lnTo>
                  <a:lnTo>
                    <a:pt x="923" y="598"/>
                  </a:lnTo>
                  <a:lnTo>
                    <a:pt x="906" y="439"/>
                  </a:lnTo>
                  <a:lnTo>
                    <a:pt x="977" y="503"/>
                  </a:lnTo>
                  <a:lnTo>
                    <a:pt x="977" y="503"/>
                  </a:lnTo>
                  <a:lnTo>
                    <a:pt x="978" y="507"/>
                  </a:lnTo>
                  <a:lnTo>
                    <a:pt x="982" y="517"/>
                  </a:lnTo>
                  <a:lnTo>
                    <a:pt x="989" y="531"/>
                  </a:lnTo>
                  <a:lnTo>
                    <a:pt x="997" y="548"/>
                  </a:lnTo>
                  <a:lnTo>
                    <a:pt x="1010" y="567"/>
                  </a:lnTo>
                  <a:lnTo>
                    <a:pt x="1022" y="590"/>
                  </a:lnTo>
                  <a:lnTo>
                    <a:pt x="1035" y="610"/>
                  </a:lnTo>
                  <a:lnTo>
                    <a:pt x="1051" y="629"/>
                  </a:lnTo>
                  <a:lnTo>
                    <a:pt x="1065" y="648"/>
                  </a:lnTo>
                  <a:lnTo>
                    <a:pt x="1082" y="662"/>
                  </a:lnTo>
                  <a:lnTo>
                    <a:pt x="1082" y="662"/>
                  </a:lnTo>
                  <a:lnTo>
                    <a:pt x="1094" y="667"/>
                  </a:lnTo>
                  <a:lnTo>
                    <a:pt x="1099" y="662"/>
                  </a:lnTo>
                  <a:lnTo>
                    <a:pt x="1101" y="650"/>
                  </a:lnTo>
                  <a:lnTo>
                    <a:pt x="1098" y="629"/>
                  </a:lnTo>
                  <a:lnTo>
                    <a:pt x="1094" y="605"/>
                  </a:lnTo>
                  <a:lnTo>
                    <a:pt x="1091" y="579"/>
                  </a:lnTo>
                  <a:lnTo>
                    <a:pt x="1089" y="552"/>
                  </a:lnTo>
                  <a:lnTo>
                    <a:pt x="1089" y="527"/>
                  </a:lnTo>
                  <a:lnTo>
                    <a:pt x="1096" y="507"/>
                  </a:lnTo>
                  <a:lnTo>
                    <a:pt x="1108" y="491"/>
                  </a:lnTo>
                  <a:lnTo>
                    <a:pt x="1108" y="491"/>
                  </a:lnTo>
                  <a:lnTo>
                    <a:pt x="1124" y="482"/>
                  </a:lnTo>
                  <a:lnTo>
                    <a:pt x="1137" y="479"/>
                  </a:lnTo>
                  <a:lnTo>
                    <a:pt x="1151" y="482"/>
                  </a:lnTo>
                  <a:lnTo>
                    <a:pt x="1165" y="491"/>
                  </a:lnTo>
                  <a:lnTo>
                    <a:pt x="1177" y="501"/>
                  </a:lnTo>
                  <a:lnTo>
                    <a:pt x="1188" y="515"/>
                  </a:lnTo>
                  <a:lnTo>
                    <a:pt x="1200" y="533"/>
                  </a:lnTo>
                  <a:lnTo>
                    <a:pt x="1208" y="550"/>
                  </a:lnTo>
                  <a:lnTo>
                    <a:pt x="1219" y="565"/>
                  </a:lnTo>
                  <a:lnTo>
                    <a:pt x="1226" y="583"/>
                  </a:lnTo>
                  <a:lnTo>
                    <a:pt x="1226" y="583"/>
                  </a:lnTo>
                  <a:lnTo>
                    <a:pt x="1234" y="600"/>
                  </a:lnTo>
                  <a:lnTo>
                    <a:pt x="1239" y="621"/>
                  </a:lnTo>
                  <a:lnTo>
                    <a:pt x="1245" y="643"/>
                  </a:lnTo>
                  <a:lnTo>
                    <a:pt x="1248" y="666"/>
                  </a:lnTo>
                  <a:lnTo>
                    <a:pt x="1251" y="690"/>
                  </a:lnTo>
                  <a:lnTo>
                    <a:pt x="1253" y="712"/>
                  </a:lnTo>
                  <a:lnTo>
                    <a:pt x="1257" y="731"/>
                  </a:lnTo>
                  <a:lnTo>
                    <a:pt x="1258" y="749"/>
                  </a:lnTo>
                  <a:lnTo>
                    <a:pt x="1262" y="761"/>
                  </a:lnTo>
                  <a:lnTo>
                    <a:pt x="1265" y="768"/>
                  </a:lnTo>
                  <a:lnTo>
                    <a:pt x="1265" y="768"/>
                  </a:lnTo>
                  <a:lnTo>
                    <a:pt x="1270" y="780"/>
                  </a:lnTo>
                  <a:lnTo>
                    <a:pt x="1279" y="804"/>
                  </a:lnTo>
                  <a:lnTo>
                    <a:pt x="1290" y="840"/>
                  </a:lnTo>
                  <a:lnTo>
                    <a:pt x="1300" y="882"/>
                  </a:lnTo>
                  <a:lnTo>
                    <a:pt x="1312" y="925"/>
                  </a:lnTo>
                  <a:lnTo>
                    <a:pt x="1326" y="968"/>
                  </a:lnTo>
                  <a:lnTo>
                    <a:pt x="1338" y="1006"/>
                  </a:lnTo>
                  <a:lnTo>
                    <a:pt x="1352" y="1037"/>
                  </a:lnTo>
                  <a:lnTo>
                    <a:pt x="1364" y="1054"/>
                  </a:lnTo>
                  <a:lnTo>
                    <a:pt x="1374" y="1056"/>
                  </a:lnTo>
                  <a:lnTo>
                    <a:pt x="1374" y="1056"/>
                  </a:lnTo>
                  <a:lnTo>
                    <a:pt x="1381" y="1054"/>
                  </a:lnTo>
                  <a:lnTo>
                    <a:pt x="1388" y="1060"/>
                  </a:lnTo>
                  <a:lnTo>
                    <a:pt x="1391" y="1072"/>
                  </a:lnTo>
                  <a:lnTo>
                    <a:pt x="1395" y="1091"/>
                  </a:lnTo>
                  <a:lnTo>
                    <a:pt x="1397" y="1111"/>
                  </a:lnTo>
                  <a:lnTo>
                    <a:pt x="1398" y="1136"/>
                  </a:lnTo>
                  <a:lnTo>
                    <a:pt x="1400" y="1160"/>
                  </a:lnTo>
                  <a:lnTo>
                    <a:pt x="1402" y="1184"/>
                  </a:lnTo>
                  <a:lnTo>
                    <a:pt x="1405" y="1206"/>
                  </a:lnTo>
                  <a:lnTo>
                    <a:pt x="1409" y="1224"/>
                  </a:lnTo>
                  <a:lnTo>
                    <a:pt x="1409" y="1224"/>
                  </a:lnTo>
                  <a:lnTo>
                    <a:pt x="1428" y="1267"/>
                  </a:lnTo>
                  <a:lnTo>
                    <a:pt x="1455" y="1312"/>
                  </a:lnTo>
                  <a:lnTo>
                    <a:pt x="1488" y="1355"/>
                  </a:lnTo>
                  <a:lnTo>
                    <a:pt x="1525" y="1397"/>
                  </a:lnTo>
                  <a:lnTo>
                    <a:pt x="1561" y="1438"/>
                  </a:lnTo>
                  <a:lnTo>
                    <a:pt x="1595" y="1476"/>
                  </a:lnTo>
                  <a:lnTo>
                    <a:pt x="1627" y="1509"/>
                  </a:lnTo>
                  <a:lnTo>
                    <a:pt x="1651" y="1540"/>
                  </a:lnTo>
                  <a:lnTo>
                    <a:pt x="1666" y="1566"/>
                  </a:lnTo>
                  <a:lnTo>
                    <a:pt x="1671" y="1585"/>
                  </a:lnTo>
                  <a:lnTo>
                    <a:pt x="1671" y="1585"/>
                  </a:lnTo>
                  <a:lnTo>
                    <a:pt x="1670" y="1604"/>
                  </a:lnTo>
                  <a:lnTo>
                    <a:pt x="1673" y="1626"/>
                  </a:lnTo>
                  <a:lnTo>
                    <a:pt x="1682" y="1652"/>
                  </a:lnTo>
                  <a:lnTo>
                    <a:pt x="1692" y="1680"/>
                  </a:lnTo>
                  <a:lnTo>
                    <a:pt x="1706" y="1711"/>
                  </a:lnTo>
                  <a:lnTo>
                    <a:pt x="1722" y="1742"/>
                  </a:lnTo>
                  <a:lnTo>
                    <a:pt x="1742" y="1775"/>
                  </a:lnTo>
                  <a:lnTo>
                    <a:pt x="1763" y="1806"/>
                  </a:lnTo>
                  <a:lnTo>
                    <a:pt x="1787" y="1837"/>
                  </a:lnTo>
                  <a:lnTo>
                    <a:pt x="1813" y="1868"/>
                  </a:lnTo>
                  <a:lnTo>
                    <a:pt x="1813" y="1868"/>
                  </a:lnTo>
                  <a:lnTo>
                    <a:pt x="1848" y="1898"/>
                  </a:lnTo>
                  <a:lnTo>
                    <a:pt x="1893" y="1925"/>
                  </a:lnTo>
                  <a:lnTo>
                    <a:pt x="1945" y="1953"/>
                  </a:lnTo>
                  <a:lnTo>
                    <a:pt x="2000" y="1979"/>
                  </a:lnTo>
                  <a:lnTo>
                    <a:pt x="2053" y="2000"/>
                  </a:lnTo>
                  <a:lnTo>
                    <a:pt x="2102" y="2015"/>
                  </a:lnTo>
                  <a:lnTo>
                    <a:pt x="2138" y="2024"/>
                  </a:lnTo>
                  <a:lnTo>
                    <a:pt x="2161" y="2024"/>
                  </a:lnTo>
                  <a:lnTo>
                    <a:pt x="2164" y="2017"/>
                  </a:lnTo>
                  <a:lnTo>
                    <a:pt x="2143" y="1998"/>
                  </a:lnTo>
                  <a:lnTo>
                    <a:pt x="2143" y="199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0" name="Freeform 74">
              <a:extLst>
                <a:ext uri="{FF2B5EF4-FFF2-40B4-BE49-F238E27FC236}">
                  <a16:creationId xmlns:a16="http://schemas.microsoft.com/office/drawing/2014/main" id="{9FA33ADF-EBC3-21EF-F638-A2B0A7529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812"/>
              <a:ext cx="1697" cy="698"/>
            </a:xfrm>
            <a:custGeom>
              <a:avLst/>
              <a:gdLst>
                <a:gd name="T0" fmla="*/ 10 w 3394"/>
                <a:gd name="T1" fmla="*/ 350 h 1396"/>
                <a:gd name="T2" fmla="*/ 50 w 3394"/>
                <a:gd name="T3" fmla="*/ 145 h 1396"/>
                <a:gd name="T4" fmla="*/ 67 w 3394"/>
                <a:gd name="T5" fmla="*/ 91 h 1396"/>
                <a:gd name="T6" fmla="*/ 107 w 3394"/>
                <a:gd name="T7" fmla="*/ 74 h 1396"/>
                <a:gd name="T8" fmla="*/ 217 w 3394"/>
                <a:gd name="T9" fmla="*/ 39 h 1396"/>
                <a:gd name="T10" fmla="*/ 359 w 3394"/>
                <a:gd name="T11" fmla="*/ 13 h 1396"/>
                <a:gd name="T12" fmla="*/ 665 w 3394"/>
                <a:gd name="T13" fmla="*/ 1 h 1396"/>
                <a:gd name="T14" fmla="*/ 1009 w 3394"/>
                <a:gd name="T15" fmla="*/ 67 h 1396"/>
                <a:gd name="T16" fmla="*/ 1125 w 3394"/>
                <a:gd name="T17" fmla="*/ 112 h 1396"/>
                <a:gd name="T18" fmla="*/ 1180 w 3394"/>
                <a:gd name="T19" fmla="*/ 126 h 1396"/>
                <a:gd name="T20" fmla="*/ 1237 w 3394"/>
                <a:gd name="T21" fmla="*/ 127 h 1396"/>
                <a:gd name="T22" fmla="*/ 1270 w 3394"/>
                <a:gd name="T23" fmla="*/ 124 h 1396"/>
                <a:gd name="T24" fmla="*/ 1374 w 3394"/>
                <a:gd name="T25" fmla="*/ 108 h 1396"/>
                <a:gd name="T26" fmla="*/ 1455 w 3394"/>
                <a:gd name="T27" fmla="*/ 95 h 1396"/>
                <a:gd name="T28" fmla="*/ 1629 w 3394"/>
                <a:gd name="T29" fmla="*/ 83 h 1396"/>
                <a:gd name="T30" fmla="*/ 2022 w 3394"/>
                <a:gd name="T31" fmla="*/ 83 h 1396"/>
                <a:gd name="T32" fmla="*/ 2264 w 3394"/>
                <a:gd name="T33" fmla="*/ 108 h 1396"/>
                <a:gd name="T34" fmla="*/ 2360 w 3394"/>
                <a:gd name="T35" fmla="*/ 126 h 1396"/>
                <a:gd name="T36" fmla="*/ 2442 w 3394"/>
                <a:gd name="T37" fmla="*/ 141 h 1396"/>
                <a:gd name="T38" fmla="*/ 2502 w 3394"/>
                <a:gd name="T39" fmla="*/ 141 h 1396"/>
                <a:gd name="T40" fmla="*/ 2777 w 3394"/>
                <a:gd name="T41" fmla="*/ 124 h 1396"/>
                <a:gd name="T42" fmla="*/ 3135 w 3394"/>
                <a:gd name="T43" fmla="*/ 105 h 1396"/>
                <a:gd name="T44" fmla="*/ 3254 w 3394"/>
                <a:gd name="T45" fmla="*/ 100 h 1396"/>
                <a:gd name="T46" fmla="*/ 3364 w 3394"/>
                <a:gd name="T47" fmla="*/ 102 h 1396"/>
                <a:gd name="T48" fmla="*/ 3392 w 3394"/>
                <a:gd name="T49" fmla="*/ 108 h 1396"/>
                <a:gd name="T50" fmla="*/ 3394 w 3394"/>
                <a:gd name="T51" fmla="*/ 286 h 1396"/>
                <a:gd name="T52" fmla="*/ 3392 w 3394"/>
                <a:gd name="T53" fmla="*/ 504 h 1396"/>
                <a:gd name="T54" fmla="*/ 3335 w 3394"/>
                <a:gd name="T55" fmla="*/ 551 h 1396"/>
                <a:gd name="T56" fmla="*/ 3007 w 3394"/>
                <a:gd name="T57" fmla="*/ 584 h 1396"/>
                <a:gd name="T58" fmla="*/ 2685 w 3394"/>
                <a:gd name="T59" fmla="*/ 613 h 1396"/>
                <a:gd name="T60" fmla="*/ 2592 w 3394"/>
                <a:gd name="T61" fmla="*/ 622 h 1396"/>
                <a:gd name="T62" fmla="*/ 2502 w 3394"/>
                <a:gd name="T63" fmla="*/ 641 h 1396"/>
                <a:gd name="T64" fmla="*/ 2454 w 3394"/>
                <a:gd name="T65" fmla="*/ 653 h 1396"/>
                <a:gd name="T66" fmla="*/ 2251 w 3394"/>
                <a:gd name="T67" fmla="*/ 655 h 1396"/>
                <a:gd name="T68" fmla="*/ 1754 w 3394"/>
                <a:gd name="T69" fmla="*/ 661 h 1396"/>
                <a:gd name="T70" fmla="*/ 1491 w 3394"/>
                <a:gd name="T71" fmla="*/ 663 h 1396"/>
                <a:gd name="T72" fmla="*/ 1266 w 3394"/>
                <a:gd name="T73" fmla="*/ 674 h 1396"/>
                <a:gd name="T74" fmla="*/ 1045 w 3394"/>
                <a:gd name="T75" fmla="*/ 691 h 1396"/>
                <a:gd name="T76" fmla="*/ 957 w 3394"/>
                <a:gd name="T77" fmla="*/ 705 h 1396"/>
                <a:gd name="T78" fmla="*/ 777 w 3394"/>
                <a:gd name="T79" fmla="*/ 746 h 1396"/>
                <a:gd name="T80" fmla="*/ 594 w 3394"/>
                <a:gd name="T81" fmla="*/ 812 h 1396"/>
                <a:gd name="T82" fmla="*/ 541 w 3394"/>
                <a:gd name="T83" fmla="*/ 857 h 1396"/>
                <a:gd name="T84" fmla="*/ 466 w 3394"/>
                <a:gd name="T85" fmla="*/ 919 h 1396"/>
                <a:gd name="T86" fmla="*/ 390 w 3394"/>
                <a:gd name="T87" fmla="*/ 1010 h 1396"/>
                <a:gd name="T88" fmla="*/ 343 w 3394"/>
                <a:gd name="T89" fmla="*/ 1107 h 1396"/>
                <a:gd name="T90" fmla="*/ 293 w 3394"/>
                <a:gd name="T91" fmla="*/ 1254 h 1396"/>
                <a:gd name="T92" fmla="*/ 259 w 3394"/>
                <a:gd name="T93" fmla="*/ 1361 h 1396"/>
                <a:gd name="T94" fmla="*/ 145 w 3394"/>
                <a:gd name="T95" fmla="*/ 1284 h 1396"/>
                <a:gd name="T96" fmla="*/ 29 w 3394"/>
                <a:gd name="T97" fmla="*/ 831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94" h="1396">
                  <a:moveTo>
                    <a:pt x="1" y="570"/>
                  </a:moveTo>
                  <a:lnTo>
                    <a:pt x="0" y="492"/>
                  </a:lnTo>
                  <a:lnTo>
                    <a:pt x="3" y="418"/>
                  </a:lnTo>
                  <a:lnTo>
                    <a:pt x="10" y="350"/>
                  </a:lnTo>
                  <a:lnTo>
                    <a:pt x="19" y="286"/>
                  </a:lnTo>
                  <a:lnTo>
                    <a:pt x="29" y="231"/>
                  </a:lnTo>
                  <a:lnTo>
                    <a:pt x="39" y="183"/>
                  </a:lnTo>
                  <a:lnTo>
                    <a:pt x="50" y="145"/>
                  </a:lnTo>
                  <a:lnTo>
                    <a:pt x="58" y="115"/>
                  </a:lnTo>
                  <a:lnTo>
                    <a:pt x="65" y="98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9" y="89"/>
                  </a:lnTo>
                  <a:lnTo>
                    <a:pt x="77" y="86"/>
                  </a:lnTo>
                  <a:lnTo>
                    <a:pt x="89" y="81"/>
                  </a:lnTo>
                  <a:lnTo>
                    <a:pt x="107" y="74"/>
                  </a:lnTo>
                  <a:lnTo>
                    <a:pt x="129" y="65"/>
                  </a:lnTo>
                  <a:lnTo>
                    <a:pt x="155" y="57"/>
                  </a:lnTo>
                  <a:lnTo>
                    <a:pt x="184" y="48"/>
                  </a:lnTo>
                  <a:lnTo>
                    <a:pt x="217" y="39"/>
                  </a:lnTo>
                  <a:lnTo>
                    <a:pt x="255" y="31"/>
                  </a:lnTo>
                  <a:lnTo>
                    <a:pt x="295" y="24"/>
                  </a:lnTo>
                  <a:lnTo>
                    <a:pt x="295" y="24"/>
                  </a:lnTo>
                  <a:lnTo>
                    <a:pt x="359" y="13"/>
                  </a:lnTo>
                  <a:lnTo>
                    <a:pt x="430" y="7"/>
                  </a:lnTo>
                  <a:lnTo>
                    <a:pt x="504" y="1"/>
                  </a:lnTo>
                  <a:lnTo>
                    <a:pt x="584" y="0"/>
                  </a:lnTo>
                  <a:lnTo>
                    <a:pt x="665" y="1"/>
                  </a:lnTo>
                  <a:lnTo>
                    <a:pt x="750" y="8"/>
                  </a:lnTo>
                  <a:lnTo>
                    <a:pt x="836" y="22"/>
                  </a:lnTo>
                  <a:lnTo>
                    <a:pt x="922" y="41"/>
                  </a:lnTo>
                  <a:lnTo>
                    <a:pt x="1009" y="67"/>
                  </a:lnTo>
                  <a:lnTo>
                    <a:pt x="1095" y="102"/>
                  </a:lnTo>
                  <a:lnTo>
                    <a:pt x="1095" y="102"/>
                  </a:lnTo>
                  <a:lnTo>
                    <a:pt x="1109" y="107"/>
                  </a:lnTo>
                  <a:lnTo>
                    <a:pt x="1125" y="112"/>
                  </a:lnTo>
                  <a:lnTo>
                    <a:pt x="1138" y="117"/>
                  </a:lnTo>
                  <a:lnTo>
                    <a:pt x="1152" y="121"/>
                  </a:lnTo>
                  <a:lnTo>
                    <a:pt x="1166" y="122"/>
                  </a:lnTo>
                  <a:lnTo>
                    <a:pt x="1180" y="126"/>
                  </a:lnTo>
                  <a:lnTo>
                    <a:pt x="1194" y="127"/>
                  </a:lnTo>
                  <a:lnTo>
                    <a:pt x="1209" y="127"/>
                  </a:lnTo>
                  <a:lnTo>
                    <a:pt x="1223" y="127"/>
                  </a:lnTo>
                  <a:lnTo>
                    <a:pt x="1237" y="127"/>
                  </a:lnTo>
                  <a:lnTo>
                    <a:pt x="1237" y="127"/>
                  </a:lnTo>
                  <a:lnTo>
                    <a:pt x="1242" y="127"/>
                  </a:lnTo>
                  <a:lnTo>
                    <a:pt x="1253" y="126"/>
                  </a:lnTo>
                  <a:lnTo>
                    <a:pt x="1270" y="124"/>
                  </a:lnTo>
                  <a:lnTo>
                    <a:pt x="1292" y="121"/>
                  </a:lnTo>
                  <a:lnTo>
                    <a:pt x="1316" y="117"/>
                  </a:lnTo>
                  <a:lnTo>
                    <a:pt x="1346" y="112"/>
                  </a:lnTo>
                  <a:lnTo>
                    <a:pt x="1374" y="108"/>
                  </a:lnTo>
                  <a:lnTo>
                    <a:pt x="1403" y="103"/>
                  </a:lnTo>
                  <a:lnTo>
                    <a:pt x="1431" y="100"/>
                  </a:lnTo>
                  <a:lnTo>
                    <a:pt x="1455" y="95"/>
                  </a:lnTo>
                  <a:lnTo>
                    <a:pt x="1455" y="95"/>
                  </a:lnTo>
                  <a:lnTo>
                    <a:pt x="1467" y="93"/>
                  </a:lnTo>
                  <a:lnTo>
                    <a:pt x="1503" y="91"/>
                  </a:lnTo>
                  <a:lnTo>
                    <a:pt x="1557" y="86"/>
                  </a:lnTo>
                  <a:lnTo>
                    <a:pt x="1629" y="83"/>
                  </a:lnTo>
                  <a:lnTo>
                    <a:pt x="1714" y="79"/>
                  </a:lnTo>
                  <a:lnTo>
                    <a:pt x="1811" y="77"/>
                  </a:lnTo>
                  <a:lnTo>
                    <a:pt x="1914" y="77"/>
                  </a:lnTo>
                  <a:lnTo>
                    <a:pt x="2022" y="83"/>
                  </a:lnTo>
                  <a:lnTo>
                    <a:pt x="2130" y="91"/>
                  </a:lnTo>
                  <a:lnTo>
                    <a:pt x="2238" y="105"/>
                  </a:lnTo>
                  <a:lnTo>
                    <a:pt x="2238" y="105"/>
                  </a:lnTo>
                  <a:lnTo>
                    <a:pt x="2264" y="108"/>
                  </a:lnTo>
                  <a:lnTo>
                    <a:pt x="2289" y="114"/>
                  </a:lnTo>
                  <a:lnTo>
                    <a:pt x="2314" y="117"/>
                  </a:lnTo>
                  <a:lnTo>
                    <a:pt x="2338" y="122"/>
                  </a:lnTo>
                  <a:lnTo>
                    <a:pt x="2360" y="126"/>
                  </a:lnTo>
                  <a:lnTo>
                    <a:pt x="2381" y="129"/>
                  </a:lnTo>
                  <a:lnTo>
                    <a:pt x="2404" y="134"/>
                  </a:lnTo>
                  <a:lnTo>
                    <a:pt x="2423" y="138"/>
                  </a:lnTo>
                  <a:lnTo>
                    <a:pt x="2442" y="141"/>
                  </a:lnTo>
                  <a:lnTo>
                    <a:pt x="2459" y="145"/>
                  </a:lnTo>
                  <a:lnTo>
                    <a:pt x="2459" y="145"/>
                  </a:lnTo>
                  <a:lnTo>
                    <a:pt x="2469" y="143"/>
                  </a:lnTo>
                  <a:lnTo>
                    <a:pt x="2502" y="141"/>
                  </a:lnTo>
                  <a:lnTo>
                    <a:pt x="2552" y="138"/>
                  </a:lnTo>
                  <a:lnTo>
                    <a:pt x="2616" y="134"/>
                  </a:lnTo>
                  <a:lnTo>
                    <a:pt x="2692" y="129"/>
                  </a:lnTo>
                  <a:lnTo>
                    <a:pt x="2777" y="124"/>
                  </a:lnTo>
                  <a:lnTo>
                    <a:pt x="2867" y="119"/>
                  </a:lnTo>
                  <a:lnTo>
                    <a:pt x="2958" y="114"/>
                  </a:lnTo>
                  <a:lnTo>
                    <a:pt x="3048" y="108"/>
                  </a:lnTo>
                  <a:lnTo>
                    <a:pt x="3135" y="105"/>
                  </a:lnTo>
                  <a:lnTo>
                    <a:pt x="3135" y="105"/>
                  </a:lnTo>
                  <a:lnTo>
                    <a:pt x="3176" y="103"/>
                  </a:lnTo>
                  <a:lnTo>
                    <a:pt x="3218" y="102"/>
                  </a:lnTo>
                  <a:lnTo>
                    <a:pt x="3254" y="100"/>
                  </a:lnTo>
                  <a:lnTo>
                    <a:pt x="3288" y="100"/>
                  </a:lnTo>
                  <a:lnTo>
                    <a:pt x="3318" y="100"/>
                  </a:lnTo>
                  <a:lnTo>
                    <a:pt x="3344" y="100"/>
                  </a:lnTo>
                  <a:lnTo>
                    <a:pt x="3364" y="102"/>
                  </a:lnTo>
                  <a:lnTo>
                    <a:pt x="3380" y="103"/>
                  </a:lnTo>
                  <a:lnTo>
                    <a:pt x="3389" y="105"/>
                  </a:lnTo>
                  <a:lnTo>
                    <a:pt x="3392" y="108"/>
                  </a:lnTo>
                  <a:lnTo>
                    <a:pt x="3392" y="108"/>
                  </a:lnTo>
                  <a:lnTo>
                    <a:pt x="3392" y="134"/>
                  </a:lnTo>
                  <a:lnTo>
                    <a:pt x="3394" y="176"/>
                  </a:lnTo>
                  <a:lnTo>
                    <a:pt x="3394" y="228"/>
                  </a:lnTo>
                  <a:lnTo>
                    <a:pt x="3394" y="286"/>
                  </a:lnTo>
                  <a:lnTo>
                    <a:pt x="3392" y="347"/>
                  </a:lnTo>
                  <a:lnTo>
                    <a:pt x="3392" y="407"/>
                  </a:lnTo>
                  <a:lnTo>
                    <a:pt x="3392" y="461"/>
                  </a:lnTo>
                  <a:lnTo>
                    <a:pt x="3392" y="504"/>
                  </a:lnTo>
                  <a:lnTo>
                    <a:pt x="3392" y="534"/>
                  </a:lnTo>
                  <a:lnTo>
                    <a:pt x="3392" y="544"/>
                  </a:lnTo>
                  <a:lnTo>
                    <a:pt x="3392" y="544"/>
                  </a:lnTo>
                  <a:lnTo>
                    <a:pt x="3335" y="551"/>
                  </a:lnTo>
                  <a:lnTo>
                    <a:pt x="3266" y="558"/>
                  </a:lnTo>
                  <a:lnTo>
                    <a:pt x="3185" y="566"/>
                  </a:lnTo>
                  <a:lnTo>
                    <a:pt x="3097" y="575"/>
                  </a:lnTo>
                  <a:lnTo>
                    <a:pt x="3007" y="584"/>
                  </a:lnTo>
                  <a:lnTo>
                    <a:pt x="2917" y="592"/>
                  </a:lnTo>
                  <a:lnTo>
                    <a:pt x="2830" y="601"/>
                  </a:lnTo>
                  <a:lnTo>
                    <a:pt x="2753" y="608"/>
                  </a:lnTo>
                  <a:lnTo>
                    <a:pt x="2685" y="613"/>
                  </a:lnTo>
                  <a:lnTo>
                    <a:pt x="2633" y="617"/>
                  </a:lnTo>
                  <a:lnTo>
                    <a:pt x="2633" y="617"/>
                  </a:lnTo>
                  <a:lnTo>
                    <a:pt x="2614" y="618"/>
                  </a:lnTo>
                  <a:lnTo>
                    <a:pt x="2592" y="622"/>
                  </a:lnTo>
                  <a:lnTo>
                    <a:pt x="2569" y="625"/>
                  </a:lnTo>
                  <a:lnTo>
                    <a:pt x="2545" y="630"/>
                  </a:lnTo>
                  <a:lnTo>
                    <a:pt x="2523" y="636"/>
                  </a:lnTo>
                  <a:lnTo>
                    <a:pt x="2502" y="641"/>
                  </a:lnTo>
                  <a:lnTo>
                    <a:pt x="2483" y="644"/>
                  </a:lnTo>
                  <a:lnTo>
                    <a:pt x="2469" y="649"/>
                  </a:lnTo>
                  <a:lnTo>
                    <a:pt x="2459" y="651"/>
                  </a:lnTo>
                  <a:lnTo>
                    <a:pt x="2454" y="653"/>
                  </a:lnTo>
                  <a:lnTo>
                    <a:pt x="2454" y="653"/>
                  </a:lnTo>
                  <a:lnTo>
                    <a:pt x="2419" y="653"/>
                  </a:lnTo>
                  <a:lnTo>
                    <a:pt x="2350" y="653"/>
                  </a:lnTo>
                  <a:lnTo>
                    <a:pt x="2251" y="655"/>
                  </a:lnTo>
                  <a:lnTo>
                    <a:pt x="2136" y="656"/>
                  </a:lnTo>
                  <a:lnTo>
                    <a:pt x="2008" y="658"/>
                  </a:lnTo>
                  <a:lnTo>
                    <a:pt x="1878" y="660"/>
                  </a:lnTo>
                  <a:lnTo>
                    <a:pt x="1754" y="661"/>
                  </a:lnTo>
                  <a:lnTo>
                    <a:pt x="1641" y="663"/>
                  </a:lnTo>
                  <a:lnTo>
                    <a:pt x="1552" y="663"/>
                  </a:lnTo>
                  <a:lnTo>
                    <a:pt x="1491" y="663"/>
                  </a:lnTo>
                  <a:lnTo>
                    <a:pt x="1491" y="663"/>
                  </a:lnTo>
                  <a:lnTo>
                    <a:pt x="1443" y="665"/>
                  </a:lnTo>
                  <a:lnTo>
                    <a:pt x="1389" y="667"/>
                  </a:lnTo>
                  <a:lnTo>
                    <a:pt x="1329" y="670"/>
                  </a:lnTo>
                  <a:lnTo>
                    <a:pt x="1266" y="674"/>
                  </a:lnTo>
                  <a:lnTo>
                    <a:pt x="1206" y="677"/>
                  </a:lnTo>
                  <a:lnTo>
                    <a:pt x="1145" y="682"/>
                  </a:lnTo>
                  <a:lnTo>
                    <a:pt x="1092" y="687"/>
                  </a:lnTo>
                  <a:lnTo>
                    <a:pt x="1045" y="691"/>
                  </a:lnTo>
                  <a:lnTo>
                    <a:pt x="1007" y="696"/>
                  </a:lnTo>
                  <a:lnTo>
                    <a:pt x="983" y="699"/>
                  </a:lnTo>
                  <a:lnTo>
                    <a:pt x="983" y="699"/>
                  </a:lnTo>
                  <a:lnTo>
                    <a:pt x="957" y="705"/>
                  </a:lnTo>
                  <a:lnTo>
                    <a:pt x="922" y="712"/>
                  </a:lnTo>
                  <a:lnTo>
                    <a:pt x="879" y="722"/>
                  </a:lnTo>
                  <a:lnTo>
                    <a:pt x="829" y="732"/>
                  </a:lnTo>
                  <a:lnTo>
                    <a:pt x="777" y="746"/>
                  </a:lnTo>
                  <a:lnTo>
                    <a:pt x="725" y="762"/>
                  </a:lnTo>
                  <a:lnTo>
                    <a:pt x="675" y="777"/>
                  </a:lnTo>
                  <a:lnTo>
                    <a:pt x="630" y="794"/>
                  </a:lnTo>
                  <a:lnTo>
                    <a:pt x="594" y="812"/>
                  </a:lnTo>
                  <a:lnTo>
                    <a:pt x="570" y="831"/>
                  </a:lnTo>
                  <a:lnTo>
                    <a:pt x="570" y="831"/>
                  </a:lnTo>
                  <a:lnTo>
                    <a:pt x="556" y="845"/>
                  </a:lnTo>
                  <a:lnTo>
                    <a:pt x="541" y="857"/>
                  </a:lnTo>
                  <a:lnTo>
                    <a:pt x="523" y="871"/>
                  </a:lnTo>
                  <a:lnTo>
                    <a:pt x="504" y="886"/>
                  </a:lnTo>
                  <a:lnTo>
                    <a:pt x="485" y="902"/>
                  </a:lnTo>
                  <a:lnTo>
                    <a:pt x="466" y="919"/>
                  </a:lnTo>
                  <a:lnTo>
                    <a:pt x="445" y="938"/>
                  </a:lnTo>
                  <a:lnTo>
                    <a:pt x="426" y="960"/>
                  </a:lnTo>
                  <a:lnTo>
                    <a:pt x="407" y="985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73" y="1040"/>
                  </a:lnTo>
                  <a:lnTo>
                    <a:pt x="357" y="1073"/>
                  </a:lnTo>
                  <a:lnTo>
                    <a:pt x="343" y="1107"/>
                  </a:lnTo>
                  <a:lnTo>
                    <a:pt x="330" y="1144"/>
                  </a:lnTo>
                  <a:lnTo>
                    <a:pt x="318" y="1180"/>
                  </a:lnTo>
                  <a:lnTo>
                    <a:pt x="305" y="1218"/>
                  </a:lnTo>
                  <a:lnTo>
                    <a:pt x="293" y="1254"/>
                  </a:lnTo>
                  <a:lnTo>
                    <a:pt x="281" y="1292"/>
                  </a:lnTo>
                  <a:lnTo>
                    <a:pt x="271" y="1327"/>
                  </a:lnTo>
                  <a:lnTo>
                    <a:pt x="259" y="1361"/>
                  </a:lnTo>
                  <a:lnTo>
                    <a:pt x="259" y="1361"/>
                  </a:lnTo>
                  <a:lnTo>
                    <a:pt x="235" y="1396"/>
                  </a:lnTo>
                  <a:lnTo>
                    <a:pt x="207" y="1391"/>
                  </a:lnTo>
                  <a:lnTo>
                    <a:pt x="178" y="1353"/>
                  </a:lnTo>
                  <a:lnTo>
                    <a:pt x="145" y="1284"/>
                  </a:lnTo>
                  <a:lnTo>
                    <a:pt x="112" y="1194"/>
                  </a:lnTo>
                  <a:lnTo>
                    <a:pt x="81" y="1083"/>
                  </a:lnTo>
                  <a:lnTo>
                    <a:pt x="53" y="962"/>
                  </a:lnTo>
                  <a:lnTo>
                    <a:pt x="29" y="831"/>
                  </a:lnTo>
                  <a:lnTo>
                    <a:pt x="12" y="699"/>
                  </a:lnTo>
                  <a:lnTo>
                    <a:pt x="1" y="570"/>
                  </a:lnTo>
                  <a:lnTo>
                    <a:pt x="1" y="570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1" name="Freeform 75">
              <a:extLst>
                <a:ext uri="{FF2B5EF4-FFF2-40B4-BE49-F238E27FC236}">
                  <a16:creationId xmlns:a16="http://schemas.microsoft.com/office/drawing/2014/main" id="{4245A873-D3A1-3D82-FAE2-096040C32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000"/>
              <a:ext cx="1114" cy="462"/>
            </a:xfrm>
            <a:custGeom>
              <a:avLst/>
              <a:gdLst>
                <a:gd name="T0" fmla="*/ 1009 w 2227"/>
                <a:gd name="T1" fmla="*/ 227 h 923"/>
                <a:gd name="T2" fmla="*/ 871 w 2227"/>
                <a:gd name="T3" fmla="*/ 251 h 923"/>
                <a:gd name="T4" fmla="*/ 738 w 2227"/>
                <a:gd name="T5" fmla="*/ 282 h 923"/>
                <a:gd name="T6" fmla="*/ 653 w 2227"/>
                <a:gd name="T7" fmla="*/ 313 h 923"/>
                <a:gd name="T8" fmla="*/ 570 w 2227"/>
                <a:gd name="T9" fmla="*/ 353 h 923"/>
                <a:gd name="T10" fmla="*/ 508 w 2227"/>
                <a:gd name="T11" fmla="*/ 380 h 923"/>
                <a:gd name="T12" fmla="*/ 426 w 2227"/>
                <a:gd name="T13" fmla="*/ 420 h 923"/>
                <a:gd name="T14" fmla="*/ 352 w 2227"/>
                <a:gd name="T15" fmla="*/ 463 h 923"/>
                <a:gd name="T16" fmla="*/ 318 w 2227"/>
                <a:gd name="T17" fmla="*/ 489 h 923"/>
                <a:gd name="T18" fmla="*/ 259 w 2227"/>
                <a:gd name="T19" fmla="*/ 534 h 923"/>
                <a:gd name="T20" fmla="*/ 200 w 2227"/>
                <a:gd name="T21" fmla="*/ 593 h 923"/>
                <a:gd name="T22" fmla="*/ 186 w 2227"/>
                <a:gd name="T23" fmla="*/ 595 h 923"/>
                <a:gd name="T24" fmla="*/ 165 w 2227"/>
                <a:gd name="T25" fmla="*/ 574 h 923"/>
                <a:gd name="T26" fmla="*/ 159 w 2227"/>
                <a:gd name="T27" fmla="*/ 552 h 923"/>
                <a:gd name="T28" fmla="*/ 193 w 2227"/>
                <a:gd name="T29" fmla="*/ 443 h 923"/>
                <a:gd name="T30" fmla="*/ 259 w 2227"/>
                <a:gd name="T31" fmla="*/ 351 h 923"/>
                <a:gd name="T32" fmla="*/ 290 w 2227"/>
                <a:gd name="T33" fmla="*/ 292 h 923"/>
                <a:gd name="T34" fmla="*/ 307 w 2227"/>
                <a:gd name="T35" fmla="*/ 218 h 923"/>
                <a:gd name="T36" fmla="*/ 330 w 2227"/>
                <a:gd name="T37" fmla="*/ 137 h 923"/>
                <a:gd name="T38" fmla="*/ 364 w 2227"/>
                <a:gd name="T39" fmla="*/ 76 h 923"/>
                <a:gd name="T40" fmla="*/ 409 w 2227"/>
                <a:gd name="T41" fmla="*/ 18 h 923"/>
                <a:gd name="T42" fmla="*/ 423 w 2227"/>
                <a:gd name="T43" fmla="*/ 0 h 923"/>
                <a:gd name="T44" fmla="*/ 340 w 2227"/>
                <a:gd name="T45" fmla="*/ 78 h 923"/>
                <a:gd name="T46" fmla="*/ 243 w 2227"/>
                <a:gd name="T47" fmla="*/ 213 h 923"/>
                <a:gd name="T48" fmla="*/ 183 w 2227"/>
                <a:gd name="T49" fmla="*/ 294 h 923"/>
                <a:gd name="T50" fmla="*/ 107 w 2227"/>
                <a:gd name="T51" fmla="*/ 351 h 923"/>
                <a:gd name="T52" fmla="*/ 36 w 2227"/>
                <a:gd name="T53" fmla="*/ 398 h 923"/>
                <a:gd name="T54" fmla="*/ 6 w 2227"/>
                <a:gd name="T55" fmla="*/ 465 h 923"/>
                <a:gd name="T56" fmla="*/ 5 w 2227"/>
                <a:gd name="T57" fmla="*/ 615 h 923"/>
                <a:gd name="T58" fmla="*/ 17 w 2227"/>
                <a:gd name="T59" fmla="*/ 745 h 923"/>
                <a:gd name="T60" fmla="*/ 17 w 2227"/>
                <a:gd name="T61" fmla="*/ 849 h 923"/>
                <a:gd name="T62" fmla="*/ 77 w 2227"/>
                <a:gd name="T63" fmla="*/ 918 h 923"/>
                <a:gd name="T64" fmla="*/ 122 w 2227"/>
                <a:gd name="T65" fmla="*/ 923 h 923"/>
                <a:gd name="T66" fmla="*/ 136 w 2227"/>
                <a:gd name="T67" fmla="*/ 876 h 923"/>
                <a:gd name="T68" fmla="*/ 184 w 2227"/>
                <a:gd name="T69" fmla="*/ 735 h 923"/>
                <a:gd name="T70" fmla="*/ 231 w 2227"/>
                <a:gd name="T71" fmla="*/ 634 h 923"/>
                <a:gd name="T72" fmla="*/ 316 w 2227"/>
                <a:gd name="T73" fmla="*/ 531 h 923"/>
                <a:gd name="T74" fmla="*/ 399 w 2227"/>
                <a:gd name="T75" fmla="*/ 460 h 923"/>
                <a:gd name="T76" fmla="*/ 454 w 2227"/>
                <a:gd name="T77" fmla="*/ 417 h 923"/>
                <a:gd name="T78" fmla="*/ 637 w 2227"/>
                <a:gd name="T79" fmla="*/ 349 h 923"/>
                <a:gd name="T80" fmla="*/ 817 w 2227"/>
                <a:gd name="T81" fmla="*/ 308 h 923"/>
                <a:gd name="T82" fmla="*/ 903 w 2227"/>
                <a:gd name="T83" fmla="*/ 296 h 923"/>
                <a:gd name="T84" fmla="*/ 1126 w 2227"/>
                <a:gd name="T85" fmla="*/ 277 h 923"/>
                <a:gd name="T86" fmla="*/ 1349 w 2227"/>
                <a:gd name="T87" fmla="*/ 268 h 923"/>
                <a:gd name="T88" fmla="*/ 1595 w 2227"/>
                <a:gd name="T89" fmla="*/ 263 h 923"/>
                <a:gd name="T90" fmla="*/ 2044 w 2227"/>
                <a:gd name="T91" fmla="*/ 249 h 923"/>
                <a:gd name="T92" fmla="*/ 2227 w 2227"/>
                <a:gd name="T93" fmla="*/ 244 h 923"/>
                <a:gd name="T94" fmla="*/ 1847 w 2227"/>
                <a:gd name="T95" fmla="*/ 237 h 923"/>
                <a:gd name="T96" fmla="*/ 1223 w 2227"/>
                <a:gd name="T97" fmla="*/ 223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7" h="923">
                  <a:moveTo>
                    <a:pt x="1061" y="222"/>
                  </a:moveTo>
                  <a:lnTo>
                    <a:pt x="1049" y="222"/>
                  </a:lnTo>
                  <a:lnTo>
                    <a:pt x="1031" y="223"/>
                  </a:lnTo>
                  <a:lnTo>
                    <a:pt x="1009" y="227"/>
                  </a:lnTo>
                  <a:lnTo>
                    <a:pt x="979" y="230"/>
                  </a:lnTo>
                  <a:lnTo>
                    <a:pt x="947" y="235"/>
                  </a:lnTo>
                  <a:lnTo>
                    <a:pt x="910" y="242"/>
                  </a:lnTo>
                  <a:lnTo>
                    <a:pt x="871" y="251"/>
                  </a:lnTo>
                  <a:lnTo>
                    <a:pt x="829" y="260"/>
                  </a:lnTo>
                  <a:lnTo>
                    <a:pt x="784" y="270"/>
                  </a:lnTo>
                  <a:lnTo>
                    <a:pt x="738" y="282"/>
                  </a:lnTo>
                  <a:lnTo>
                    <a:pt x="738" y="282"/>
                  </a:lnTo>
                  <a:lnTo>
                    <a:pt x="717" y="289"/>
                  </a:lnTo>
                  <a:lnTo>
                    <a:pt x="694" y="296"/>
                  </a:lnTo>
                  <a:lnTo>
                    <a:pt x="674" y="304"/>
                  </a:lnTo>
                  <a:lnTo>
                    <a:pt x="653" y="313"/>
                  </a:lnTo>
                  <a:lnTo>
                    <a:pt x="632" y="323"/>
                  </a:lnTo>
                  <a:lnTo>
                    <a:pt x="611" y="334"/>
                  </a:lnTo>
                  <a:lnTo>
                    <a:pt x="591" y="342"/>
                  </a:lnTo>
                  <a:lnTo>
                    <a:pt x="570" y="353"/>
                  </a:lnTo>
                  <a:lnTo>
                    <a:pt x="549" y="363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08" y="380"/>
                  </a:lnTo>
                  <a:lnTo>
                    <a:pt x="487" y="389"/>
                  </a:lnTo>
                  <a:lnTo>
                    <a:pt x="466" y="399"/>
                  </a:lnTo>
                  <a:lnTo>
                    <a:pt x="445" y="410"/>
                  </a:lnTo>
                  <a:lnTo>
                    <a:pt x="426" y="420"/>
                  </a:lnTo>
                  <a:lnTo>
                    <a:pt x="407" y="431"/>
                  </a:lnTo>
                  <a:lnTo>
                    <a:pt x="388" y="441"/>
                  </a:lnTo>
                  <a:lnTo>
                    <a:pt x="369" y="453"/>
                  </a:lnTo>
                  <a:lnTo>
                    <a:pt x="352" y="463"/>
                  </a:lnTo>
                  <a:lnTo>
                    <a:pt x="337" y="476"/>
                  </a:lnTo>
                  <a:lnTo>
                    <a:pt x="337" y="476"/>
                  </a:lnTo>
                  <a:lnTo>
                    <a:pt x="328" y="482"/>
                  </a:lnTo>
                  <a:lnTo>
                    <a:pt x="318" y="489"/>
                  </a:lnTo>
                  <a:lnTo>
                    <a:pt x="304" y="498"/>
                  </a:lnTo>
                  <a:lnTo>
                    <a:pt x="290" y="510"/>
                  </a:lnTo>
                  <a:lnTo>
                    <a:pt x="274" y="520"/>
                  </a:lnTo>
                  <a:lnTo>
                    <a:pt x="259" y="534"/>
                  </a:lnTo>
                  <a:lnTo>
                    <a:pt x="243" y="548"/>
                  </a:lnTo>
                  <a:lnTo>
                    <a:pt x="229" y="562"/>
                  </a:lnTo>
                  <a:lnTo>
                    <a:pt x="214" y="577"/>
                  </a:lnTo>
                  <a:lnTo>
                    <a:pt x="200" y="593"/>
                  </a:lnTo>
                  <a:lnTo>
                    <a:pt x="200" y="593"/>
                  </a:lnTo>
                  <a:lnTo>
                    <a:pt x="197" y="596"/>
                  </a:lnTo>
                  <a:lnTo>
                    <a:pt x="191" y="596"/>
                  </a:lnTo>
                  <a:lnTo>
                    <a:pt x="186" y="595"/>
                  </a:lnTo>
                  <a:lnTo>
                    <a:pt x="181" y="591"/>
                  </a:lnTo>
                  <a:lnTo>
                    <a:pt x="176" y="586"/>
                  </a:lnTo>
                  <a:lnTo>
                    <a:pt x="171" y="581"/>
                  </a:lnTo>
                  <a:lnTo>
                    <a:pt x="165" y="574"/>
                  </a:lnTo>
                  <a:lnTo>
                    <a:pt x="162" y="565"/>
                  </a:lnTo>
                  <a:lnTo>
                    <a:pt x="160" y="558"/>
                  </a:lnTo>
                  <a:lnTo>
                    <a:pt x="159" y="552"/>
                  </a:lnTo>
                  <a:lnTo>
                    <a:pt x="159" y="552"/>
                  </a:lnTo>
                  <a:lnTo>
                    <a:pt x="162" y="522"/>
                  </a:lnTo>
                  <a:lnTo>
                    <a:pt x="169" y="495"/>
                  </a:lnTo>
                  <a:lnTo>
                    <a:pt x="179" y="469"/>
                  </a:lnTo>
                  <a:lnTo>
                    <a:pt x="193" y="443"/>
                  </a:lnTo>
                  <a:lnTo>
                    <a:pt x="209" y="420"/>
                  </a:lnTo>
                  <a:lnTo>
                    <a:pt x="226" y="396"/>
                  </a:lnTo>
                  <a:lnTo>
                    <a:pt x="243" y="374"/>
                  </a:lnTo>
                  <a:lnTo>
                    <a:pt x="259" y="351"/>
                  </a:lnTo>
                  <a:lnTo>
                    <a:pt x="273" y="329"/>
                  </a:lnTo>
                  <a:lnTo>
                    <a:pt x="285" y="306"/>
                  </a:lnTo>
                  <a:lnTo>
                    <a:pt x="285" y="306"/>
                  </a:lnTo>
                  <a:lnTo>
                    <a:pt x="290" y="292"/>
                  </a:lnTo>
                  <a:lnTo>
                    <a:pt x="293" y="275"/>
                  </a:lnTo>
                  <a:lnTo>
                    <a:pt x="299" y="258"/>
                  </a:lnTo>
                  <a:lnTo>
                    <a:pt x="302" y="239"/>
                  </a:lnTo>
                  <a:lnTo>
                    <a:pt x="307" y="218"/>
                  </a:lnTo>
                  <a:lnTo>
                    <a:pt x="312" y="197"/>
                  </a:lnTo>
                  <a:lnTo>
                    <a:pt x="318" y="177"/>
                  </a:lnTo>
                  <a:lnTo>
                    <a:pt x="323" y="156"/>
                  </a:lnTo>
                  <a:lnTo>
                    <a:pt x="330" y="137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52" y="97"/>
                  </a:lnTo>
                  <a:lnTo>
                    <a:pt x="364" y="76"/>
                  </a:lnTo>
                  <a:lnTo>
                    <a:pt x="378" y="59"/>
                  </a:lnTo>
                  <a:lnTo>
                    <a:pt x="388" y="42"/>
                  </a:lnTo>
                  <a:lnTo>
                    <a:pt x="399" y="30"/>
                  </a:lnTo>
                  <a:lnTo>
                    <a:pt x="409" y="18"/>
                  </a:lnTo>
                  <a:lnTo>
                    <a:pt x="416" y="9"/>
                  </a:lnTo>
                  <a:lnTo>
                    <a:pt x="421" y="4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394" y="21"/>
                  </a:lnTo>
                  <a:lnTo>
                    <a:pt x="366" y="49"/>
                  </a:lnTo>
                  <a:lnTo>
                    <a:pt x="340" y="78"/>
                  </a:lnTo>
                  <a:lnTo>
                    <a:pt x="314" y="111"/>
                  </a:lnTo>
                  <a:lnTo>
                    <a:pt x="288" y="145"/>
                  </a:lnTo>
                  <a:lnTo>
                    <a:pt x="266" y="180"/>
                  </a:lnTo>
                  <a:lnTo>
                    <a:pt x="243" y="213"/>
                  </a:lnTo>
                  <a:lnTo>
                    <a:pt x="221" y="244"/>
                  </a:lnTo>
                  <a:lnTo>
                    <a:pt x="202" y="272"/>
                  </a:lnTo>
                  <a:lnTo>
                    <a:pt x="183" y="294"/>
                  </a:lnTo>
                  <a:lnTo>
                    <a:pt x="183" y="294"/>
                  </a:lnTo>
                  <a:lnTo>
                    <a:pt x="165" y="311"/>
                  </a:lnTo>
                  <a:lnTo>
                    <a:pt x="146" y="325"/>
                  </a:lnTo>
                  <a:lnTo>
                    <a:pt x="126" y="339"/>
                  </a:lnTo>
                  <a:lnTo>
                    <a:pt x="107" y="351"/>
                  </a:lnTo>
                  <a:lnTo>
                    <a:pt x="86" y="361"/>
                  </a:lnTo>
                  <a:lnTo>
                    <a:pt x="69" y="374"/>
                  </a:lnTo>
                  <a:lnTo>
                    <a:pt x="51" y="386"/>
                  </a:lnTo>
                  <a:lnTo>
                    <a:pt x="36" y="398"/>
                  </a:lnTo>
                  <a:lnTo>
                    <a:pt x="24" y="413"/>
                  </a:lnTo>
                  <a:lnTo>
                    <a:pt x="15" y="432"/>
                  </a:lnTo>
                  <a:lnTo>
                    <a:pt x="15" y="432"/>
                  </a:lnTo>
                  <a:lnTo>
                    <a:pt x="6" y="465"/>
                  </a:lnTo>
                  <a:lnTo>
                    <a:pt x="1" y="501"/>
                  </a:lnTo>
                  <a:lnTo>
                    <a:pt x="0" y="539"/>
                  </a:lnTo>
                  <a:lnTo>
                    <a:pt x="1" y="577"/>
                  </a:lnTo>
                  <a:lnTo>
                    <a:pt x="5" y="615"/>
                  </a:lnTo>
                  <a:lnTo>
                    <a:pt x="8" y="652"/>
                  </a:lnTo>
                  <a:lnTo>
                    <a:pt x="12" y="686"/>
                  </a:lnTo>
                  <a:lnTo>
                    <a:pt x="15" y="717"/>
                  </a:lnTo>
                  <a:lnTo>
                    <a:pt x="17" y="745"/>
                  </a:lnTo>
                  <a:lnTo>
                    <a:pt x="15" y="766"/>
                  </a:lnTo>
                  <a:lnTo>
                    <a:pt x="15" y="766"/>
                  </a:lnTo>
                  <a:lnTo>
                    <a:pt x="12" y="812"/>
                  </a:lnTo>
                  <a:lnTo>
                    <a:pt x="17" y="849"/>
                  </a:lnTo>
                  <a:lnTo>
                    <a:pt x="27" y="876"/>
                  </a:lnTo>
                  <a:lnTo>
                    <a:pt x="41" y="897"/>
                  </a:lnTo>
                  <a:lnTo>
                    <a:pt x="58" y="909"/>
                  </a:lnTo>
                  <a:lnTo>
                    <a:pt x="77" y="918"/>
                  </a:lnTo>
                  <a:lnTo>
                    <a:pt x="95" y="921"/>
                  </a:lnTo>
                  <a:lnTo>
                    <a:pt x="108" y="923"/>
                  </a:lnTo>
                  <a:lnTo>
                    <a:pt x="119" y="923"/>
                  </a:lnTo>
                  <a:lnTo>
                    <a:pt x="122" y="923"/>
                  </a:lnTo>
                  <a:lnTo>
                    <a:pt x="122" y="923"/>
                  </a:lnTo>
                  <a:lnTo>
                    <a:pt x="124" y="916"/>
                  </a:lnTo>
                  <a:lnTo>
                    <a:pt x="129" y="901"/>
                  </a:lnTo>
                  <a:lnTo>
                    <a:pt x="136" y="876"/>
                  </a:lnTo>
                  <a:lnTo>
                    <a:pt x="146" y="845"/>
                  </a:lnTo>
                  <a:lnTo>
                    <a:pt x="157" y="811"/>
                  </a:lnTo>
                  <a:lnTo>
                    <a:pt x="171" y="773"/>
                  </a:lnTo>
                  <a:lnTo>
                    <a:pt x="184" y="735"/>
                  </a:lnTo>
                  <a:lnTo>
                    <a:pt x="200" y="698"/>
                  </a:lnTo>
                  <a:lnTo>
                    <a:pt x="216" y="664"/>
                  </a:lnTo>
                  <a:lnTo>
                    <a:pt x="231" y="634"/>
                  </a:lnTo>
                  <a:lnTo>
                    <a:pt x="231" y="634"/>
                  </a:lnTo>
                  <a:lnTo>
                    <a:pt x="250" y="605"/>
                  </a:lnTo>
                  <a:lnTo>
                    <a:pt x="271" y="579"/>
                  </a:lnTo>
                  <a:lnTo>
                    <a:pt x="293" y="553"/>
                  </a:lnTo>
                  <a:lnTo>
                    <a:pt x="316" y="531"/>
                  </a:lnTo>
                  <a:lnTo>
                    <a:pt x="338" y="512"/>
                  </a:lnTo>
                  <a:lnTo>
                    <a:pt x="361" y="493"/>
                  </a:lnTo>
                  <a:lnTo>
                    <a:pt x="380" y="476"/>
                  </a:lnTo>
                  <a:lnTo>
                    <a:pt x="399" y="460"/>
                  </a:lnTo>
                  <a:lnTo>
                    <a:pt x="416" y="448"/>
                  </a:lnTo>
                  <a:lnTo>
                    <a:pt x="428" y="436"/>
                  </a:lnTo>
                  <a:lnTo>
                    <a:pt x="428" y="436"/>
                  </a:lnTo>
                  <a:lnTo>
                    <a:pt x="454" y="417"/>
                  </a:lnTo>
                  <a:lnTo>
                    <a:pt x="490" y="398"/>
                  </a:lnTo>
                  <a:lnTo>
                    <a:pt x="535" y="380"/>
                  </a:lnTo>
                  <a:lnTo>
                    <a:pt x="584" y="365"/>
                  </a:lnTo>
                  <a:lnTo>
                    <a:pt x="637" y="349"/>
                  </a:lnTo>
                  <a:lnTo>
                    <a:pt x="689" y="337"/>
                  </a:lnTo>
                  <a:lnTo>
                    <a:pt x="738" y="325"/>
                  </a:lnTo>
                  <a:lnTo>
                    <a:pt x="782" y="317"/>
                  </a:lnTo>
                  <a:lnTo>
                    <a:pt x="817" y="308"/>
                  </a:lnTo>
                  <a:lnTo>
                    <a:pt x="841" y="304"/>
                  </a:lnTo>
                  <a:lnTo>
                    <a:pt x="841" y="304"/>
                  </a:lnTo>
                  <a:lnTo>
                    <a:pt x="867" y="299"/>
                  </a:lnTo>
                  <a:lnTo>
                    <a:pt x="903" y="296"/>
                  </a:lnTo>
                  <a:lnTo>
                    <a:pt x="950" y="291"/>
                  </a:lnTo>
                  <a:lnTo>
                    <a:pt x="1005" y="285"/>
                  </a:lnTo>
                  <a:lnTo>
                    <a:pt x="1064" y="282"/>
                  </a:lnTo>
                  <a:lnTo>
                    <a:pt x="1126" y="277"/>
                  </a:lnTo>
                  <a:lnTo>
                    <a:pt x="1189" y="273"/>
                  </a:lnTo>
                  <a:lnTo>
                    <a:pt x="1247" y="270"/>
                  </a:lnTo>
                  <a:lnTo>
                    <a:pt x="1303" y="268"/>
                  </a:lnTo>
                  <a:lnTo>
                    <a:pt x="1349" y="268"/>
                  </a:lnTo>
                  <a:lnTo>
                    <a:pt x="1349" y="268"/>
                  </a:lnTo>
                  <a:lnTo>
                    <a:pt x="1408" y="266"/>
                  </a:lnTo>
                  <a:lnTo>
                    <a:pt x="1493" y="265"/>
                  </a:lnTo>
                  <a:lnTo>
                    <a:pt x="1595" y="263"/>
                  </a:lnTo>
                  <a:lnTo>
                    <a:pt x="1707" y="260"/>
                  </a:lnTo>
                  <a:lnTo>
                    <a:pt x="1825" y="256"/>
                  </a:lnTo>
                  <a:lnTo>
                    <a:pt x="1939" y="253"/>
                  </a:lnTo>
                  <a:lnTo>
                    <a:pt x="2044" y="249"/>
                  </a:lnTo>
                  <a:lnTo>
                    <a:pt x="2132" y="247"/>
                  </a:lnTo>
                  <a:lnTo>
                    <a:pt x="2194" y="244"/>
                  </a:lnTo>
                  <a:lnTo>
                    <a:pt x="2227" y="244"/>
                  </a:lnTo>
                  <a:lnTo>
                    <a:pt x="2227" y="244"/>
                  </a:lnTo>
                  <a:lnTo>
                    <a:pt x="2198" y="244"/>
                  </a:lnTo>
                  <a:lnTo>
                    <a:pt x="2117" y="242"/>
                  </a:lnTo>
                  <a:lnTo>
                    <a:pt x="1996" y="239"/>
                  </a:lnTo>
                  <a:lnTo>
                    <a:pt x="1847" y="237"/>
                  </a:lnTo>
                  <a:lnTo>
                    <a:pt x="1685" y="234"/>
                  </a:lnTo>
                  <a:lnTo>
                    <a:pt x="1519" y="230"/>
                  </a:lnTo>
                  <a:lnTo>
                    <a:pt x="1360" y="227"/>
                  </a:lnTo>
                  <a:lnTo>
                    <a:pt x="1223" y="223"/>
                  </a:lnTo>
                  <a:lnTo>
                    <a:pt x="1119" y="222"/>
                  </a:lnTo>
                  <a:lnTo>
                    <a:pt x="1061" y="222"/>
                  </a:lnTo>
                  <a:lnTo>
                    <a:pt x="1061" y="222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2" name="Freeform 76">
              <a:extLst>
                <a:ext uri="{FF2B5EF4-FFF2-40B4-BE49-F238E27FC236}">
                  <a16:creationId xmlns:a16="http://schemas.microsoft.com/office/drawing/2014/main" id="{B1C84371-D74A-690B-512F-38043208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012"/>
              <a:ext cx="212" cy="417"/>
            </a:xfrm>
            <a:custGeom>
              <a:avLst/>
              <a:gdLst>
                <a:gd name="T0" fmla="*/ 88 w 423"/>
                <a:gd name="T1" fmla="*/ 483 h 832"/>
                <a:gd name="T2" fmla="*/ 112 w 423"/>
                <a:gd name="T3" fmla="*/ 435 h 832"/>
                <a:gd name="T4" fmla="*/ 157 w 423"/>
                <a:gd name="T5" fmla="*/ 395 h 832"/>
                <a:gd name="T6" fmla="*/ 211 w 423"/>
                <a:gd name="T7" fmla="*/ 359 h 832"/>
                <a:gd name="T8" fmla="*/ 254 w 423"/>
                <a:gd name="T9" fmla="*/ 321 h 832"/>
                <a:gd name="T10" fmla="*/ 268 w 423"/>
                <a:gd name="T11" fmla="*/ 298 h 832"/>
                <a:gd name="T12" fmla="*/ 278 w 423"/>
                <a:gd name="T13" fmla="*/ 269 h 832"/>
                <a:gd name="T14" fmla="*/ 292 w 423"/>
                <a:gd name="T15" fmla="*/ 233 h 832"/>
                <a:gd name="T16" fmla="*/ 306 w 423"/>
                <a:gd name="T17" fmla="*/ 193 h 832"/>
                <a:gd name="T18" fmla="*/ 321 w 423"/>
                <a:gd name="T19" fmla="*/ 153 h 832"/>
                <a:gd name="T20" fmla="*/ 338 w 423"/>
                <a:gd name="T21" fmla="*/ 119 h 832"/>
                <a:gd name="T22" fmla="*/ 352 w 423"/>
                <a:gd name="T23" fmla="*/ 96 h 832"/>
                <a:gd name="T24" fmla="*/ 378 w 423"/>
                <a:gd name="T25" fmla="*/ 57 h 832"/>
                <a:gd name="T26" fmla="*/ 401 w 423"/>
                <a:gd name="T27" fmla="*/ 27 h 832"/>
                <a:gd name="T28" fmla="*/ 416 w 423"/>
                <a:gd name="T29" fmla="*/ 8 h 832"/>
                <a:gd name="T30" fmla="*/ 423 w 423"/>
                <a:gd name="T31" fmla="*/ 0 h 832"/>
                <a:gd name="T32" fmla="*/ 423 w 423"/>
                <a:gd name="T33" fmla="*/ 0 h 832"/>
                <a:gd name="T34" fmla="*/ 366 w 423"/>
                <a:gd name="T35" fmla="*/ 46 h 832"/>
                <a:gd name="T36" fmla="*/ 314 w 423"/>
                <a:gd name="T37" fmla="*/ 108 h 832"/>
                <a:gd name="T38" fmla="*/ 266 w 423"/>
                <a:gd name="T39" fmla="*/ 177 h 832"/>
                <a:gd name="T40" fmla="*/ 223 w 423"/>
                <a:gd name="T41" fmla="*/ 241 h 832"/>
                <a:gd name="T42" fmla="*/ 183 w 423"/>
                <a:gd name="T43" fmla="*/ 292 h 832"/>
                <a:gd name="T44" fmla="*/ 166 w 423"/>
                <a:gd name="T45" fmla="*/ 309 h 832"/>
                <a:gd name="T46" fmla="*/ 126 w 423"/>
                <a:gd name="T47" fmla="*/ 336 h 832"/>
                <a:gd name="T48" fmla="*/ 88 w 423"/>
                <a:gd name="T49" fmla="*/ 359 h 832"/>
                <a:gd name="T50" fmla="*/ 52 w 423"/>
                <a:gd name="T51" fmla="*/ 383 h 832"/>
                <a:gd name="T52" fmla="*/ 24 w 423"/>
                <a:gd name="T53" fmla="*/ 413 h 832"/>
                <a:gd name="T54" fmla="*/ 15 w 423"/>
                <a:gd name="T55" fmla="*/ 430 h 832"/>
                <a:gd name="T56" fmla="*/ 1 w 423"/>
                <a:gd name="T57" fmla="*/ 499 h 832"/>
                <a:gd name="T58" fmla="*/ 1 w 423"/>
                <a:gd name="T59" fmla="*/ 577 h 832"/>
                <a:gd name="T60" fmla="*/ 8 w 423"/>
                <a:gd name="T61" fmla="*/ 651 h 832"/>
                <a:gd name="T62" fmla="*/ 15 w 423"/>
                <a:gd name="T63" fmla="*/ 717 h 832"/>
                <a:gd name="T64" fmla="*/ 15 w 423"/>
                <a:gd name="T65" fmla="*/ 765 h 832"/>
                <a:gd name="T66" fmla="*/ 14 w 423"/>
                <a:gd name="T67" fmla="*/ 806 h 832"/>
                <a:gd name="T68" fmla="*/ 29 w 423"/>
                <a:gd name="T69" fmla="*/ 832 h 832"/>
                <a:gd name="T70" fmla="*/ 60 w 423"/>
                <a:gd name="T71" fmla="*/ 794 h 832"/>
                <a:gd name="T72" fmla="*/ 90 w 423"/>
                <a:gd name="T73" fmla="*/ 706 h 832"/>
                <a:gd name="T74" fmla="*/ 98 w 423"/>
                <a:gd name="T75" fmla="*/ 584 h 832"/>
                <a:gd name="T76" fmla="*/ 90 w 423"/>
                <a:gd name="T77" fmla="*/ 514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3" h="832">
                  <a:moveTo>
                    <a:pt x="90" y="514"/>
                  </a:moveTo>
                  <a:lnTo>
                    <a:pt x="88" y="483"/>
                  </a:lnTo>
                  <a:lnTo>
                    <a:pt x="97" y="457"/>
                  </a:lnTo>
                  <a:lnTo>
                    <a:pt x="112" y="435"/>
                  </a:lnTo>
                  <a:lnTo>
                    <a:pt x="133" y="414"/>
                  </a:lnTo>
                  <a:lnTo>
                    <a:pt x="157" y="395"/>
                  </a:lnTo>
                  <a:lnTo>
                    <a:pt x="185" y="376"/>
                  </a:lnTo>
                  <a:lnTo>
                    <a:pt x="211" y="359"/>
                  </a:lnTo>
                  <a:lnTo>
                    <a:pt x="235" y="340"/>
                  </a:lnTo>
                  <a:lnTo>
                    <a:pt x="254" y="321"/>
                  </a:lnTo>
                  <a:lnTo>
                    <a:pt x="268" y="298"/>
                  </a:lnTo>
                  <a:lnTo>
                    <a:pt x="268" y="298"/>
                  </a:lnTo>
                  <a:lnTo>
                    <a:pt x="273" y="285"/>
                  </a:lnTo>
                  <a:lnTo>
                    <a:pt x="278" y="269"/>
                  </a:lnTo>
                  <a:lnTo>
                    <a:pt x="285" y="252"/>
                  </a:lnTo>
                  <a:lnTo>
                    <a:pt x="292" y="233"/>
                  </a:lnTo>
                  <a:lnTo>
                    <a:pt x="299" y="212"/>
                  </a:lnTo>
                  <a:lnTo>
                    <a:pt x="306" y="193"/>
                  </a:lnTo>
                  <a:lnTo>
                    <a:pt x="314" y="172"/>
                  </a:lnTo>
                  <a:lnTo>
                    <a:pt x="321" y="153"/>
                  </a:lnTo>
                  <a:lnTo>
                    <a:pt x="330" y="136"/>
                  </a:lnTo>
                  <a:lnTo>
                    <a:pt x="338" y="119"/>
                  </a:lnTo>
                  <a:lnTo>
                    <a:pt x="338" y="119"/>
                  </a:lnTo>
                  <a:lnTo>
                    <a:pt x="352" y="96"/>
                  </a:lnTo>
                  <a:lnTo>
                    <a:pt x="366" y="76"/>
                  </a:lnTo>
                  <a:lnTo>
                    <a:pt x="378" y="57"/>
                  </a:lnTo>
                  <a:lnTo>
                    <a:pt x="390" y="41"/>
                  </a:lnTo>
                  <a:lnTo>
                    <a:pt x="401" y="27"/>
                  </a:lnTo>
                  <a:lnTo>
                    <a:pt x="409" y="17"/>
                  </a:lnTo>
                  <a:lnTo>
                    <a:pt x="416" y="8"/>
                  </a:lnTo>
                  <a:lnTo>
                    <a:pt x="421" y="1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394" y="20"/>
                  </a:lnTo>
                  <a:lnTo>
                    <a:pt x="366" y="46"/>
                  </a:lnTo>
                  <a:lnTo>
                    <a:pt x="340" y="76"/>
                  </a:lnTo>
                  <a:lnTo>
                    <a:pt x="314" y="108"/>
                  </a:lnTo>
                  <a:lnTo>
                    <a:pt x="290" y="143"/>
                  </a:lnTo>
                  <a:lnTo>
                    <a:pt x="266" y="177"/>
                  </a:lnTo>
                  <a:lnTo>
                    <a:pt x="243" y="210"/>
                  </a:lnTo>
                  <a:lnTo>
                    <a:pt x="223" y="241"/>
                  </a:lnTo>
                  <a:lnTo>
                    <a:pt x="202" y="269"/>
                  </a:lnTo>
                  <a:lnTo>
                    <a:pt x="183" y="292"/>
                  </a:lnTo>
                  <a:lnTo>
                    <a:pt x="183" y="292"/>
                  </a:lnTo>
                  <a:lnTo>
                    <a:pt x="166" y="309"/>
                  </a:lnTo>
                  <a:lnTo>
                    <a:pt x="147" y="323"/>
                  </a:lnTo>
                  <a:lnTo>
                    <a:pt x="126" y="336"/>
                  </a:lnTo>
                  <a:lnTo>
                    <a:pt x="107" y="349"/>
                  </a:lnTo>
                  <a:lnTo>
                    <a:pt x="88" y="359"/>
                  </a:lnTo>
                  <a:lnTo>
                    <a:pt x="69" y="371"/>
                  </a:lnTo>
                  <a:lnTo>
                    <a:pt x="52" y="383"/>
                  </a:lnTo>
                  <a:lnTo>
                    <a:pt x="38" y="397"/>
                  </a:lnTo>
                  <a:lnTo>
                    <a:pt x="24" y="413"/>
                  </a:lnTo>
                  <a:lnTo>
                    <a:pt x="15" y="430"/>
                  </a:lnTo>
                  <a:lnTo>
                    <a:pt x="15" y="430"/>
                  </a:lnTo>
                  <a:lnTo>
                    <a:pt x="7" y="464"/>
                  </a:lnTo>
                  <a:lnTo>
                    <a:pt x="1" y="499"/>
                  </a:lnTo>
                  <a:lnTo>
                    <a:pt x="0" y="537"/>
                  </a:lnTo>
                  <a:lnTo>
                    <a:pt x="1" y="577"/>
                  </a:lnTo>
                  <a:lnTo>
                    <a:pt x="5" y="615"/>
                  </a:lnTo>
                  <a:lnTo>
                    <a:pt x="8" y="651"/>
                  </a:lnTo>
                  <a:lnTo>
                    <a:pt x="14" y="686"/>
                  </a:lnTo>
                  <a:lnTo>
                    <a:pt x="15" y="717"/>
                  </a:lnTo>
                  <a:lnTo>
                    <a:pt x="17" y="743"/>
                  </a:lnTo>
                  <a:lnTo>
                    <a:pt x="15" y="765"/>
                  </a:lnTo>
                  <a:lnTo>
                    <a:pt x="15" y="765"/>
                  </a:lnTo>
                  <a:lnTo>
                    <a:pt x="14" y="806"/>
                  </a:lnTo>
                  <a:lnTo>
                    <a:pt x="19" y="829"/>
                  </a:lnTo>
                  <a:lnTo>
                    <a:pt x="29" y="832"/>
                  </a:lnTo>
                  <a:lnTo>
                    <a:pt x="45" y="820"/>
                  </a:lnTo>
                  <a:lnTo>
                    <a:pt x="60" y="794"/>
                  </a:lnTo>
                  <a:lnTo>
                    <a:pt x="76" y="756"/>
                  </a:lnTo>
                  <a:lnTo>
                    <a:pt x="90" y="706"/>
                  </a:lnTo>
                  <a:lnTo>
                    <a:pt x="97" y="649"/>
                  </a:lnTo>
                  <a:lnTo>
                    <a:pt x="98" y="584"/>
                  </a:lnTo>
                  <a:lnTo>
                    <a:pt x="90" y="514"/>
                  </a:lnTo>
                  <a:lnTo>
                    <a:pt x="90" y="514"/>
                  </a:lnTo>
                  <a:close/>
                </a:path>
              </a:pathLst>
            </a:custGeom>
            <a:solidFill>
              <a:srgbClr val="CB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3" name="Freeform 77">
              <a:extLst>
                <a:ext uri="{FF2B5EF4-FFF2-40B4-BE49-F238E27FC236}">
                  <a16:creationId xmlns:a16="http://schemas.microsoft.com/office/drawing/2014/main" id="{6876A93F-7BB3-492F-27EF-E6F14B17E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041"/>
              <a:ext cx="179" cy="354"/>
            </a:xfrm>
            <a:custGeom>
              <a:avLst/>
              <a:gdLst>
                <a:gd name="T0" fmla="*/ 357 w 357"/>
                <a:gd name="T1" fmla="*/ 0 h 708"/>
                <a:gd name="T2" fmla="*/ 337 w 357"/>
                <a:gd name="T3" fmla="*/ 22 h 708"/>
                <a:gd name="T4" fmla="*/ 318 w 357"/>
                <a:gd name="T5" fmla="*/ 48 h 708"/>
                <a:gd name="T6" fmla="*/ 299 w 357"/>
                <a:gd name="T7" fmla="*/ 74 h 708"/>
                <a:gd name="T8" fmla="*/ 280 w 357"/>
                <a:gd name="T9" fmla="*/ 100 h 708"/>
                <a:gd name="T10" fmla="*/ 262 w 357"/>
                <a:gd name="T11" fmla="*/ 126 h 708"/>
                <a:gd name="T12" fmla="*/ 245 w 357"/>
                <a:gd name="T13" fmla="*/ 152 h 708"/>
                <a:gd name="T14" fmla="*/ 228 w 357"/>
                <a:gd name="T15" fmla="*/ 176 h 708"/>
                <a:gd name="T16" fmla="*/ 212 w 357"/>
                <a:gd name="T17" fmla="*/ 198 h 708"/>
                <a:gd name="T18" fmla="*/ 197 w 357"/>
                <a:gd name="T19" fmla="*/ 217 h 708"/>
                <a:gd name="T20" fmla="*/ 183 w 357"/>
                <a:gd name="T21" fmla="*/ 235 h 708"/>
                <a:gd name="T22" fmla="*/ 183 w 357"/>
                <a:gd name="T23" fmla="*/ 235 h 708"/>
                <a:gd name="T24" fmla="*/ 166 w 357"/>
                <a:gd name="T25" fmla="*/ 252 h 708"/>
                <a:gd name="T26" fmla="*/ 147 w 357"/>
                <a:gd name="T27" fmla="*/ 266 h 708"/>
                <a:gd name="T28" fmla="*/ 126 w 357"/>
                <a:gd name="T29" fmla="*/ 279 h 708"/>
                <a:gd name="T30" fmla="*/ 107 w 357"/>
                <a:gd name="T31" fmla="*/ 292 h 708"/>
                <a:gd name="T32" fmla="*/ 88 w 357"/>
                <a:gd name="T33" fmla="*/ 302 h 708"/>
                <a:gd name="T34" fmla="*/ 69 w 357"/>
                <a:gd name="T35" fmla="*/ 314 h 708"/>
                <a:gd name="T36" fmla="*/ 52 w 357"/>
                <a:gd name="T37" fmla="*/ 326 h 708"/>
                <a:gd name="T38" fmla="*/ 38 w 357"/>
                <a:gd name="T39" fmla="*/ 340 h 708"/>
                <a:gd name="T40" fmla="*/ 24 w 357"/>
                <a:gd name="T41" fmla="*/ 356 h 708"/>
                <a:gd name="T42" fmla="*/ 15 w 357"/>
                <a:gd name="T43" fmla="*/ 373 h 708"/>
                <a:gd name="T44" fmla="*/ 15 w 357"/>
                <a:gd name="T45" fmla="*/ 373 h 708"/>
                <a:gd name="T46" fmla="*/ 7 w 357"/>
                <a:gd name="T47" fmla="*/ 407 h 708"/>
                <a:gd name="T48" fmla="*/ 1 w 357"/>
                <a:gd name="T49" fmla="*/ 442 h 708"/>
                <a:gd name="T50" fmla="*/ 0 w 357"/>
                <a:gd name="T51" fmla="*/ 480 h 708"/>
                <a:gd name="T52" fmla="*/ 1 w 357"/>
                <a:gd name="T53" fmla="*/ 520 h 708"/>
                <a:gd name="T54" fmla="*/ 5 w 357"/>
                <a:gd name="T55" fmla="*/ 558 h 708"/>
                <a:gd name="T56" fmla="*/ 8 w 357"/>
                <a:gd name="T57" fmla="*/ 594 h 708"/>
                <a:gd name="T58" fmla="*/ 14 w 357"/>
                <a:gd name="T59" fmla="*/ 629 h 708"/>
                <a:gd name="T60" fmla="*/ 15 w 357"/>
                <a:gd name="T61" fmla="*/ 660 h 708"/>
                <a:gd name="T62" fmla="*/ 17 w 357"/>
                <a:gd name="T63" fmla="*/ 686 h 708"/>
                <a:gd name="T64" fmla="*/ 15 w 357"/>
                <a:gd name="T65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708">
                  <a:moveTo>
                    <a:pt x="357" y="0"/>
                  </a:moveTo>
                  <a:lnTo>
                    <a:pt x="337" y="22"/>
                  </a:lnTo>
                  <a:lnTo>
                    <a:pt x="318" y="48"/>
                  </a:lnTo>
                  <a:lnTo>
                    <a:pt x="299" y="74"/>
                  </a:lnTo>
                  <a:lnTo>
                    <a:pt x="280" y="100"/>
                  </a:lnTo>
                  <a:lnTo>
                    <a:pt x="262" y="126"/>
                  </a:lnTo>
                  <a:lnTo>
                    <a:pt x="245" y="152"/>
                  </a:lnTo>
                  <a:lnTo>
                    <a:pt x="228" y="176"/>
                  </a:lnTo>
                  <a:lnTo>
                    <a:pt x="212" y="198"/>
                  </a:lnTo>
                  <a:lnTo>
                    <a:pt x="197" y="217"/>
                  </a:lnTo>
                  <a:lnTo>
                    <a:pt x="183" y="235"/>
                  </a:lnTo>
                  <a:lnTo>
                    <a:pt x="183" y="235"/>
                  </a:lnTo>
                  <a:lnTo>
                    <a:pt x="166" y="252"/>
                  </a:lnTo>
                  <a:lnTo>
                    <a:pt x="147" y="266"/>
                  </a:lnTo>
                  <a:lnTo>
                    <a:pt x="126" y="279"/>
                  </a:lnTo>
                  <a:lnTo>
                    <a:pt x="107" y="292"/>
                  </a:lnTo>
                  <a:lnTo>
                    <a:pt x="88" y="302"/>
                  </a:lnTo>
                  <a:lnTo>
                    <a:pt x="69" y="314"/>
                  </a:lnTo>
                  <a:lnTo>
                    <a:pt x="52" y="326"/>
                  </a:lnTo>
                  <a:lnTo>
                    <a:pt x="38" y="340"/>
                  </a:lnTo>
                  <a:lnTo>
                    <a:pt x="24" y="356"/>
                  </a:lnTo>
                  <a:lnTo>
                    <a:pt x="15" y="373"/>
                  </a:lnTo>
                  <a:lnTo>
                    <a:pt x="15" y="373"/>
                  </a:lnTo>
                  <a:lnTo>
                    <a:pt x="7" y="407"/>
                  </a:lnTo>
                  <a:lnTo>
                    <a:pt x="1" y="442"/>
                  </a:lnTo>
                  <a:lnTo>
                    <a:pt x="0" y="480"/>
                  </a:lnTo>
                  <a:lnTo>
                    <a:pt x="1" y="520"/>
                  </a:lnTo>
                  <a:lnTo>
                    <a:pt x="5" y="558"/>
                  </a:lnTo>
                  <a:lnTo>
                    <a:pt x="8" y="594"/>
                  </a:lnTo>
                  <a:lnTo>
                    <a:pt x="14" y="629"/>
                  </a:lnTo>
                  <a:lnTo>
                    <a:pt x="15" y="660"/>
                  </a:lnTo>
                  <a:lnTo>
                    <a:pt x="17" y="686"/>
                  </a:lnTo>
                  <a:lnTo>
                    <a:pt x="15" y="708"/>
                  </a:lnTo>
                </a:path>
              </a:pathLst>
            </a:custGeom>
            <a:noFill/>
            <a:ln w="7938">
              <a:solidFill>
                <a:srgbClr val="CB8C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4" name="Freeform 78">
              <a:extLst>
                <a:ext uri="{FF2B5EF4-FFF2-40B4-BE49-F238E27FC236}">
                  <a16:creationId xmlns:a16="http://schemas.microsoft.com/office/drawing/2014/main" id="{A253FCDF-FC1C-4382-F5A1-148A5171D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812"/>
              <a:ext cx="1696" cy="698"/>
            </a:xfrm>
            <a:custGeom>
              <a:avLst/>
              <a:gdLst>
                <a:gd name="T0" fmla="*/ 3185 w 3392"/>
                <a:gd name="T1" fmla="*/ 566 h 1396"/>
                <a:gd name="T2" fmla="*/ 2830 w 3392"/>
                <a:gd name="T3" fmla="*/ 601 h 1396"/>
                <a:gd name="T4" fmla="*/ 2633 w 3392"/>
                <a:gd name="T5" fmla="*/ 617 h 1396"/>
                <a:gd name="T6" fmla="*/ 2545 w 3392"/>
                <a:gd name="T7" fmla="*/ 630 h 1396"/>
                <a:gd name="T8" fmla="*/ 2469 w 3392"/>
                <a:gd name="T9" fmla="*/ 649 h 1396"/>
                <a:gd name="T10" fmla="*/ 2419 w 3392"/>
                <a:gd name="T11" fmla="*/ 653 h 1396"/>
                <a:gd name="T12" fmla="*/ 2008 w 3392"/>
                <a:gd name="T13" fmla="*/ 658 h 1396"/>
                <a:gd name="T14" fmla="*/ 1552 w 3392"/>
                <a:gd name="T15" fmla="*/ 663 h 1396"/>
                <a:gd name="T16" fmla="*/ 1389 w 3392"/>
                <a:gd name="T17" fmla="*/ 667 h 1396"/>
                <a:gd name="T18" fmla="*/ 1145 w 3392"/>
                <a:gd name="T19" fmla="*/ 682 h 1396"/>
                <a:gd name="T20" fmla="*/ 983 w 3392"/>
                <a:gd name="T21" fmla="*/ 699 h 1396"/>
                <a:gd name="T22" fmla="*/ 879 w 3392"/>
                <a:gd name="T23" fmla="*/ 722 h 1396"/>
                <a:gd name="T24" fmla="*/ 675 w 3392"/>
                <a:gd name="T25" fmla="*/ 777 h 1396"/>
                <a:gd name="T26" fmla="*/ 570 w 3392"/>
                <a:gd name="T27" fmla="*/ 831 h 1396"/>
                <a:gd name="T28" fmla="*/ 504 w 3392"/>
                <a:gd name="T29" fmla="*/ 886 h 1396"/>
                <a:gd name="T30" fmla="*/ 426 w 3392"/>
                <a:gd name="T31" fmla="*/ 960 h 1396"/>
                <a:gd name="T32" fmla="*/ 373 w 3392"/>
                <a:gd name="T33" fmla="*/ 1040 h 1396"/>
                <a:gd name="T34" fmla="*/ 318 w 3392"/>
                <a:gd name="T35" fmla="*/ 1180 h 1396"/>
                <a:gd name="T36" fmla="*/ 271 w 3392"/>
                <a:gd name="T37" fmla="*/ 1327 h 1396"/>
                <a:gd name="T38" fmla="*/ 207 w 3392"/>
                <a:gd name="T39" fmla="*/ 1391 h 1396"/>
                <a:gd name="T40" fmla="*/ 81 w 3392"/>
                <a:gd name="T41" fmla="*/ 1083 h 1396"/>
                <a:gd name="T42" fmla="*/ 1 w 3392"/>
                <a:gd name="T43" fmla="*/ 570 h 1396"/>
                <a:gd name="T44" fmla="*/ 10 w 3392"/>
                <a:gd name="T45" fmla="*/ 350 h 1396"/>
                <a:gd name="T46" fmla="*/ 50 w 3392"/>
                <a:gd name="T47" fmla="*/ 145 h 1396"/>
                <a:gd name="T48" fmla="*/ 67 w 3392"/>
                <a:gd name="T49" fmla="*/ 91 h 1396"/>
                <a:gd name="T50" fmla="*/ 107 w 3392"/>
                <a:gd name="T51" fmla="*/ 74 h 1396"/>
                <a:gd name="T52" fmla="*/ 217 w 3392"/>
                <a:gd name="T53" fmla="*/ 39 h 1396"/>
                <a:gd name="T54" fmla="*/ 359 w 3392"/>
                <a:gd name="T55" fmla="*/ 13 h 1396"/>
                <a:gd name="T56" fmla="*/ 665 w 3392"/>
                <a:gd name="T57" fmla="*/ 1 h 1396"/>
                <a:gd name="T58" fmla="*/ 1009 w 3392"/>
                <a:gd name="T59" fmla="*/ 67 h 1396"/>
                <a:gd name="T60" fmla="*/ 1125 w 3392"/>
                <a:gd name="T61" fmla="*/ 112 h 1396"/>
                <a:gd name="T62" fmla="*/ 1180 w 3392"/>
                <a:gd name="T63" fmla="*/ 126 h 1396"/>
                <a:gd name="T64" fmla="*/ 1237 w 3392"/>
                <a:gd name="T65" fmla="*/ 127 h 1396"/>
                <a:gd name="T66" fmla="*/ 1270 w 3392"/>
                <a:gd name="T67" fmla="*/ 124 h 1396"/>
                <a:gd name="T68" fmla="*/ 1374 w 3392"/>
                <a:gd name="T69" fmla="*/ 108 h 1396"/>
                <a:gd name="T70" fmla="*/ 1455 w 3392"/>
                <a:gd name="T71" fmla="*/ 95 h 1396"/>
                <a:gd name="T72" fmla="*/ 1569 w 3392"/>
                <a:gd name="T73" fmla="*/ 84 h 1396"/>
                <a:gd name="T74" fmla="*/ 1852 w 3392"/>
                <a:gd name="T75" fmla="*/ 76 h 1396"/>
                <a:gd name="T76" fmla="*/ 2054 w 3392"/>
                <a:gd name="T77" fmla="*/ 83 h 1396"/>
                <a:gd name="T78" fmla="*/ 2136 w 3392"/>
                <a:gd name="T79" fmla="*/ 91 h 1396"/>
                <a:gd name="T80" fmla="*/ 2217 w 3392"/>
                <a:gd name="T81" fmla="*/ 102 h 1396"/>
                <a:gd name="T82" fmla="*/ 2289 w 3392"/>
                <a:gd name="T83" fmla="*/ 112 h 1396"/>
                <a:gd name="T84" fmla="*/ 2381 w 3392"/>
                <a:gd name="T85" fmla="*/ 129 h 1396"/>
                <a:gd name="T86" fmla="*/ 2459 w 3392"/>
                <a:gd name="T87" fmla="*/ 145 h 1396"/>
                <a:gd name="T88" fmla="*/ 2552 w 3392"/>
                <a:gd name="T89" fmla="*/ 138 h 1396"/>
                <a:gd name="T90" fmla="*/ 2867 w 3392"/>
                <a:gd name="T91" fmla="*/ 119 h 1396"/>
                <a:gd name="T92" fmla="*/ 3135 w 3392"/>
                <a:gd name="T93" fmla="*/ 105 h 1396"/>
                <a:gd name="T94" fmla="*/ 3288 w 3392"/>
                <a:gd name="T95" fmla="*/ 100 h 1396"/>
                <a:gd name="T96" fmla="*/ 3380 w 3392"/>
                <a:gd name="T97" fmla="*/ 103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92" h="1396">
                  <a:moveTo>
                    <a:pt x="3392" y="544"/>
                  </a:moveTo>
                  <a:lnTo>
                    <a:pt x="3335" y="551"/>
                  </a:lnTo>
                  <a:lnTo>
                    <a:pt x="3266" y="558"/>
                  </a:lnTo>
                  <a:lnTo>
                    <a:pt x="3185" y="566"/>
                  </a:lnTo>
                  <a:lnTo>
                    <a:pt x="3097" y="575"/>
                  </a:lnTo>
                  <a:lnTo>
                    <a:pt x="3007" y="584"/>
                  </a:lnTo>
                  <a:lnTo>
                    <a:pt x="2917" y="592"/>
                  </a:lnTo>
                  <a:lnTo>
                    <a:pt x="2830" y="601"/>
                  </a:lnTo>
                  <a:lnTo>
                    <a:pt x="2753" y="608"/>
                  </a:lnTo>
                  <a:lnTo>
                    <a:pt x="2685" y="613"/>
                  </a:lnTo>
                  <a:lnTo>
                    <a:pt x="2633" y="617"/>
                  </a:lnTo>
                  <a:lnTo>
                    <a:pt x="2633" y="617"/>
                  </a:lnTo>
                  <a:lnTo>
                    <a:pt x="2614" y="618"/>
                  </a:lnTo>
                  <a:lnTo>
                    <a:pt x="2592" y="622"/>
                  </a:lnTo>
                  <a:lnTo>
                    <a:pt x="2569" y="625"/>
                  </a:lnTo>
                  <a:lnTo>
                    <a:pt x="2545" y="630"/>
                  </a:lnTo>
                  <a:lnTo>
                    <a:pt x="2523" y="636"/>
                  </a:lnTo>
                  <a:lnTo>
                    <a:pt x="2502" y="641"/>
                  </a:lnTo>
                  <a:lnTo>
                    <a:pt x="2483" y="644"/>
                  </a:lnTo>
                  <a:lnTo>
                    <a:pt x="2469" y="649"/>
                  </a:lnTo>
                  <a:lnTo>
                    <a:pt x="2459" y="651"/>
                  </a:lnTo>
                  <a:lnTo>
                    <a:pt x="2454" y="653"/>
                  </a:lnTo>
                  <a:lnTo>
                    <a:pt x="2454" y="653"/>
                  </a:lnTo>
                  <a:lnTo>
                    <a:pt x="2419" y="653"/>
                  </a:lnTo>
                  <a:lnTo>
                    <a:pt x="2350" y="653"/>
                  </a:lnTo>
                  <a:lnTo>
                    <a:pt x="2251" y="655"/>
                  </a:lnTo>
                  <a:lnTo>
                    <a:pt x="2136" y="656"/>
                  </a:lnTo>
                  <a:lnTo>
                    <a:pt x="2008" y="658"/>
                  </a:lnTo>
                  <a:lnTo>
                    <a:pt x="1878" y="660"/>
                  </a:lnTo>
                  <a:lnTo>
                    <a:pt x="1754" y="661"/>
                  </a:lnTo>
                  <a:lnTo>
                    <a:pt x="1641" y="663"/>
                  </a:lnTo>
                  <a:lnTo>
                    <a:pt x="1552" y="663"/>
                  </a:lnTo>
                  <a:lnTo>
                    <a:pt x="1491" y="663"/>
                  </a:lnTo>
                  <a:lnTo>
                    <a:pt x="1491" y="663"/>
                  </a:lnTo>
                  <a:lnTo>
                    <a:pt x="1443" y="665"/>
                  </a:lnTo>
                  <a:lnTo>
                    <a:pt x="1389" y="667"/>
                  </a:lnTo>
                  <a:lnTo>
                    <a:pt x="1329" y="670"/>
                  </a:lnTo>
                  <a:lnTo>
                    <a:pt x="1266" y="674"/>
                  </a:lnTo>
                  <a:lnTo>
                    <a:pt x="1206" y="677"/>
                  </a:lnTo>
                  <a:lnTo>
                    <a:pt x="1145" y="682"/>
                  </a:lnTo>
                  <a:lnTo>
                    <a:pt x="1092" y="687"/>
                  </a:lnTo>
                  <a:lnTo>
                    <a:pt x="1045" y="691"/>
                  </a:lnTo>
                  <a:lnTo>
                    <a:pt x="1007" y="696"/>
                  </a:lnTo>
                  <a:lnTo>
                    <a:pt x="983" y="699"/>
                  </a:lnTo>
                  <a:lnTo>
                    <a:pt x="983" y="699"/>
                  </a:lnTo>
                  <a:lnTo>
                    <a:pt x="957" y="705"/>
                  </a:lnTo>
                  <a:lnTo>
                    <a:pt x="922" y="712"/>
                  </a:lnTo>
                  <a:lnTo>
                    <a:pt x="879" y="722"/>
                  </a:lnTo>
                  <a:lnTo>
                    <a:pt x="829" y="732"/>
                  </a:lnTo>
                  <a:lnTo>
                    <a:pt x="777" y="746"/>
                  </a:lnTo>
                  <a:lnTo>
                    <a:pt x="725" y="762"/>
                  </a:lnTo>
                  <a:lnTo>
                    <a:pt x="675" y="777"/>
                  </a:lnTo>
                  <a:lnTo>
                    <a:pt x="630" y="794"/>
                  </a:lnTo>
                  <a:lnTo>
                    <a:pt x="594" y="812"/>
                  </a:lnTo>
                  <a:lnTo>
                    <a:pt x="570" y="831"/>
                  </a:lnTo>
                  <a:lnTo>
                    <a:pt x="570" y="831"/>
                  </a:lnTo>
                  <a:lnTo>
                    <a:pt x="556" y="845"/>
                  </a:lnTo>
                  <a:lnTo>
                    <a:pt x="541" y="857"/>
                  </a:lnTo>
                  <a:lnTo>
                    <a:pt x="523" y="871"/>
                  </a:lnTo>
                  <a:lnTo>
                    <a:pt x="504" y="886"/>
                  </a:lnTo>
                  <a:lnTo>
                    <a:pt x="485" y="902"/>
                  </a:lnTo>
                  <a:lnTo>
                    <a:pt x="466" y="919"/>
                  </a:lnTo>
                  <a:lnTo>
                    <a:pt x="445" y="938"/>
                  </a:lnTo>
                  <a:lnTo>
                    <a:pt x="426" y="960"/>
                  </a:lnTo>
                  <a:lnTo>
                    <a:pt x="407" y="985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73" y="1040"/>
                  </a:lnTo>
                  <a:lnTo>
                    <a:pt x="357" y="1073"/>
                  </a:lnTo>
                  <a:lnTo>
                    <a:pt x="343" y="1107"/>
                  </a:lnTo>
                  <a:lnTo>
                    <a:pt x="330" y="1144"/>
                  </a:lnTo>
                  <a:lnTo>
                    <a:pt x="318" y="1180"/>
                  </a:lnTo>
                  <a:lnTo>
                    <a:pt x="305" y="1218"/>
                  </a:lnTo>
                  <a:lnTo>
                    <a:pt x="293" y="1254"/>
                  </a:lnTo>
                  <a:lnTo>
                    <a:pt x="281" y="1292"/>
                  </a:lnTo>
                  <a:lnTo>
                    <a:pt x="271" y="1327"/>
                  </a:lnTo>
                  <a:lnTo>
                    <a:pt x="259" y="1361"/>
                  </a:lnTo>
                  <a:lnTo>
                    <a:pt x="259" y="1361"/>
                  </a:lnTo>
                  <a:lnTo>
                    <a:pt x="235" y="1396"/>
                  </a:lnTo>
                  <a:lnTo>
                    <a:pt x="207" y="1391"/>
                  </a:lnTo>
                  <a:lnTo>
                    <a:pt x="178" y="1353"/>
                  </a:lnTo>
                  <a:lnTo>
                    <a:pt x="145" y="1284"/>
                  </a:lnTo>
                  <a:lnTo>
                    <a:pt x="112" y="1194"/>
                  </a:lnTo>
                  <a:lnTo>
                    <a:pt x="81" y="1083"/>
                  </a:lnTo>
                  <a:lnTo>
                    <a:pt x="53" y="962"/>
                  </a:lnTo>
                  <a:lnTo>
                    <a:pt x="29" y="831"/>
                  </a:lnTo>
                  <a:lnTo>
                    <a:pt x="12" y="699"/>
                  </a:lnTo>
                  <a:lnTo>
                    <a:pt x="1" y="570"/>
                  </a:lnTo>
                  <a:lnTo>
                    <a:pt x="1" y="570"/>
                  </a:lnTo>
                  <a:lnTo>
                    <a:pt x="0" y="492"/>
                  </a:lnTo>
                  <a:lnTo>
                    <a:pt x="3" y="418"/>
                  </a:lnTo>
                  <a:lnTo>
                    <a:pt x="10" y="350"/>
                  </a:lnTo>
                  <a:lnTo>
                    <a:pt x="19" y="286"/>
                  </a:lnTo>
                  <a:lnTo>
                    <a:pt x="29" y="231"/>
                  </a:lnTo>
                  <a:lnTo>
                    <a:pt x="39" y="183"/>
                  </a:lnTo>
                  <a:lnTo>
                    <a:pt x="50" y="145"/>
                  </a:lnTo>
                  <a:lnTo>
                    <a:pt x="58" y="115"/>
                  </a:lnTo>
                  <a:lnTo>
                    <a:pt x="65" y="98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9" y="89"/>
                  </a:lnTo>
                  <a:lnTo>
                    <a:pt x="77" y="86"/>
                  </a:lnTo>
                  <a:lnTo>
                    <a:pt x="89" y="81"/>
                  </a:lnTo>
                  <a:lnTo>
                    <a:pt x="107" y="74"/>
                  </a:lnTo>
                  <a:lnTo>
                    <a:pt x="129" y="65"/>
                  </a:lnTo>
                  <a:lnTo>
                    <a:pt x="155" y="57"/>
                  </a:lnTo>
                  <a:lnTo>
                    <a:pt x="184" y="48"/>
                  </a:lnTo>
                  <a:lnTo>
                    <a:pt x="217" y="39"/>
                  </a:lnTo>
                  <a:lnTo>
                    <a:pt x="255" y="31"/>
                  </a:lnTo>
                  <a:lnTo>
                    <a:pt x="295" y="24"/>
                  </a:lnTo>
                  <a:lnTo>
                    <a:pt x="295" y="24"/>
                  </a:lnTo>
                  <a:lnTo>
                    <a:pt x="359" y="13"/>
                  </a:lnTo>
                  <a:lnTo>
                    <a:pt x="430" y="7"/>
                  </a:lnTo>
                  <a:lnTo>
                    <a:pt x="504" y="1"/>
                  </a:lnTo>
                  <a:lnTo>
                    <a:pt x="584" y="0"/>
                  </a:lnTo>
                  <a:lnTo>
                    <a:pt x="665" y="1"/>
                  </a:lnTo>
                  <a:lnTo>
                    <a:pt x="750" y="8"/>
                  </a:lnTo>
                  <a:lnTo>
                    <a:pt x="836" y="22"/>
                  </a:lnTo>
                  <a:lnTo>
                    <a:pt x="922" y="41"/>
                  </a:lnTo>
                  <a:lnTo>
                    <a:pt x="1009" y="67"/>
                  </a:lnTo>
                  <a:lnTo>
                    <a:pt x="1095" y="102"/>
                  </a:lnTo>
                  <a:lnTo>
                    <a:pt x="1095" y="102"/>
                  </a:lnTo>
                  <a:lnTo>
                    <a:pt x="1109" y="107"/>
                  </a:lnTo>
                  <a:lnTo>
                    <a:pt x="1125" y="112"/>
                  </a:lnTo>
                  <a:lnTo>
                    <a:pt x="1138" y="117"/>
                  </a:lnTo>
                  <a:lnTo>
                    <a:pt x="1152" y="121"/>
                  </a:lnTo>
                  <a:lnTo>
                    <a:pt x="1166" y="122"/>
                  </a:lnTo>
                  <a:lnTo>
                    <a:pt x="1180" y="126"/>
                  </a:lnTo>
                  <a:lnTo>
                    <a:pt x="1194" y="127"/>
                  </a:lnTo>
                  <a:lnTo>
                    <a:pt x="1209" y="127"/>
                  </a:lnTo>
                  <a:lnTo>
                    <a:pt x="1223" y="127"/>
                  </a:lnTo>
                  <a:lnTo>
                    <a:pt x="1237" y="127"/>
                  </a:lnTo>
                  <a:lnTo>
                    <a:pt x="1237" y="127"/>
                  </a:lnTo>
                  <a:lnTo>
                    <a:pt x="1242" y="127"/>
                  </a:lnTo>
                  <a:lnTo>
                    <a:pt x="1253" y="126"/>
                  </a:lnTo>
                  <a:lnTo>
                    <a:pt x="1270" y="124"/>
                  </a:lnTo>
                  <a:lnTo>
                    <a:pt x="1292" y="121"/>
                  </a:lnTo>
                  <a:lnTo>
                    <a:pt x="1316" y="117"/>
                  </a:lnTo>
                  <a:lnTo>
                    <a:pt x="1346" y="112"/>
                  </a:lnTo>
                  <a:lnTo>
                    <a:pt x="1374" y="108"/>
                  </a:lnTo>
                  <a:lnTo>
                    <a:pt x="1403" y="103"/>
                  </a:lnTo>
                  <a:lnTo>
                    <a:pt x="1431" y="100"/>
                  </a:lnTo>
                  <a:lnTo>
                    <a:pt x="1455" y="95"/>
                  </a:lnTo>
                  <a:lnTo>
                    <a:pt x="1455" y="95"/>
                  </a:lnTo>
                  <a:lnTo>
                    <a:pt x="1463" y="95"/>
                  </a:lnTo>
                  <a:lnTo>
                    <a:pt x="1484" y="91"/>
                  </a:lnTo>
                  <a:lnTo>
                    <a:pt x="1520" y="88"/>
                  </a:lnTo>
                  <a:lnTo>
                    <a:pt x="1569" y="84"/>
                  </a:lnTo>
                  <a:lnTo>
                    <a:pt x="1626" y="81"/>
                  </a:lnTo>
                  <a:lnTo>
                    <a:pt x="1695" y="77"/>
                  </a:lnTo>
                  <a:lnTo>
                    <a:pt x="1769" y="76"/>
                  </a:lnTo>
                  <a:lnTo>
                    <a:pt x="1852" y="76"/>
                  </a:lnTo>
                  <a:lnTo>
                    <a:pt x="1940" y="77"/>
                  </a:lnTo>
                  <a:lnTo>
                    <a:pt x="2034" y="81"/>
                  </a:lnTo>
                  <a:lnTo>
                    <a:pt x="2034" y="81"/>
                  </a:lnTo>
                  <a:lnTo>
                    <a:pt x="2054" y="83"/>
                  </a:lnTo>
                  <a:lnTo>
                    <a:pt x="2073" y="84"/>
                  </a:lnTo>
                  <a:lnTo>
                    <a:pt x="2094" y="86"/>
                  </a:lnTo>
                  <a:lnTo>
                    <a:pt x="2115" y="89"/>
                  </a:lnTo>
                  <a:lnTo>
                    <a:pt x="2136" y="91"/>
                  </a:lnTo>
                  <a:lnTo>
                    <a:pt x="2156" y="93"/>
                  </a:lnTo>
                  <a:lnTo>
                    <a:pt x="2175" y="96"/>
                  </a:lnTo>
                  <a:lnTo>
                    <a:pt x="2196" y="100"/>
                  </a:lnTo>
                  <a:lnTo>
                    <a:pt x="2217" y="102"/>
                  </a:lnTo>
                  <a:lnTo>
                    <a:pt x="2238" y="105"/>
                  </a:lnTo>
                  <a:lnTo>
                    <a:pt x="2238" y="105"/>
                  </a:lnTo>
                  <a:lnTo>
                    <a:pt x="2264" y="108"/>
                  </a:lnTo>
                  <a:lnTo>
                    <a:pt x="2289" y="112"/>
                  </a:lnTo>
                  <a:lnTo>
                    <a:pt x="2314" y="115"/>
                  </a:lnTo>
                  <a:lnTo>
                    <a:pt x="2338" y="121"/>
                  </a:lnTo>
                  <a:lnTo>
                    <a:pt x="2360" y="124"/>
                  </a:lnTo>
                  <a:lnTo>
                    <a:pt x="2381" y="129"/>
                  </a:lnTo>
                  <a:lnTo>
                    <a:pt x="2404" y="133"/>
                  </a:lnTo>
                  <a:lnTo>
                    <a:pt x="2423" y="138"/>
                  </a:lnTo>
                  <a:lnTo>
                    <a:pt x="2442" y="141"/>
                  </a:lnTo>
                  <a:lnTo>
                    <a:pt x="2459" y="145"/>
                  </a:lnTo>
                  <a:lnTo>
                    <a:pt x="2459" y="145"/>
                  </a:lnTo>
                  <a:lnTo>
                    <a:pt x="2469" y="143"/>
                  </a:lnTo>
                  <a:lnTo>
                    <a:pt x="2502" y="141"/>
                  </a:lnTo>
                  <a:lnTo>
                    <a:pt x="2552" y="138"/>
                  </a:lnTo>
                  <a:lnTo>
                    <a:pt x="2618" y="134"/>
                  </a:lnTo>
                  <a:lnTo>
                    <a:pt x="2692" y="129"/>
                  </a:lnTo>
                  <a:lnTo>
                    <a:pt x="2777" y="124"/>
                  </a:lnTo>
                  <a:lnTo>
                    <a:pt x="2867" y="119"/>
                  </a:lnTo>
                  <a:lnTo>
                    <a:pt x="2958" y="114"/>
                  </a:lnTo>
                  <a:lnTo>
                    <a:pt x="3048" y="108"/>
                  </a:lnTo>
                  <a:lnTo>
                    <a:pt x="3135" y="105"/>
                  </a:lnTo>
                  <a:lnTo>
                    <a:pt x="3135" y="105"/>
                  </a:lnTo>
                  <a:lnTo>
                    <a:pt x="3176" y="103"/>
                  </a:lnTo>
                  <a:lnTo>
                    <a:pt x="3218" y="102"/>
                  </a:lnTo>
                  <a:lnTo>
                    <a:pt x="3254" y="100"/>
                  </a:lnTo>
                  <a:lnTo>
                    <a:pt x="3288" y="100"/>
                  </a:lnTo>
                  <a:lnTo>
                    <a:pt x="3318" y="100"/>
                  </a:lnTo>
                  <a:lnTo>
                    <a:pt x="3344" y="102"/>
                  </a:lnTo>
                  <a:lnTo>
                    <a:pt x="3364" y="102"/>
                  </a:lnTo>
                  <a:lnTo>
                    <a:pt x="3380" y="103"/>
                  </a:lnTo>
                  <a:lnTo>
                    <a:pt x="3389" y="105"/>
                  </a:lnTo>
                  <a:lnTo>
                    <a:pt x="3392" y="10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5" name="Freeform 79">
              <a:extLst>
                <a:ext uri="{FF2B5EF4-FFF2-40B4-BE49-F238E27FC236}">
                  <a16:creationId xmlns:a16="http://schemas.microsoft.com/office/drawing/2014/main" id="{73FE5670-6A1C-8BE6-A3DA-D549B628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784"/>
              <a:ext cx="958" cy="1500"/>
            </a:xfrm>
            <a:custGeom>
              <a:avLst/>
              <a:gdLst>
                <a:gd name="T0" fmla="*/ 33 w 1915"/>
                <a:gd name="T1" fmla="*/ 33 h 3000"/>
                <a:gd name="T2" fmla="*/ 161 w 1915"/>
                <a:gd name="T3" fmla="*/ 16 h 3000"/>
                <a:gd name="T4" fmla="*/ 297 w 1915"/>
                <a:gd name="T5" fmla="*/ 0 h 3000"/>
                <a:gd name="T6" fmla="*/ 347 w 1915"/>
                <a:gd name="T7" fmla="*/ 2 h 3000"/>
                <a:gd name="T8" fmla="*/ 345 w 1915"/>
                <a:gd name="T9" fmla="*/ 57 h 3000"/>
                <a:gd name="T10" fmla="*/ 332 w 1915"/>
                <a:gd name="T11" fmla="*/ 194 h 3000"/>
                <a:gd name="T12" fmla="*/ 392 w 1915"/>
                <a:gd name="T13" fmla="*/ 406 h 3000"/>
                <a:gd name="T14" fmla="*/ 504 w 1915"/>
                <a:gd name="T15" fmla="*/ 572 h 3000"/>
                <a:gd name="T16" fmla="*/ 695 w 1915"/>
                <a:gd name="T17" fmla="*/ 709 h 3000"/>
                <a:gd name="T18" fmla="*/ 859 w 1915"/>
                <a:gd name="T19" fmla="*/ 738 h 3000"/>
                <a:gd name="T20" fmla="*/ 957 w 1915"/>
                <a:gd name="T21" fmla="*/ 719 h 3000"/>
                <a:gd name="T22" fmla="*/ 1004 w 1915"/>
                <a:gd name="T23" fmla="*/ 698 h 3000"/>
                <a:gd name="T24" fmla="*/ 1095 w 1915"/>
                <a:gd name="T25" fmla="*/ 640 h 3000"/>
                <a:gd name="T26" fmla="*/ 1187 w 1915"/>
                <a:gd name="T27" fmla="*/ 548 h 3000"/>
                <a:gd name="T28" fmla="*/ 1232 w 1915"/>
                <a:gd name="T29" fmla="*/ 469 h 3000"/>
                <a:gd name="T30" fmla="*/ 1280 w 1915"/>
                <a:gd name="T31" fmla="*/ 318 h 3000"/>
                <a:gd name="T32" fmla="*/ 1312 w 1915"/>
                <a:gd name="T33" fmla="*/ 164 h 3000"/>
                <a:gd name="T34" fmla="*/ 1327 w 1915"/>
                <a:gd name="T35" fmla="*/ 69 h 3000"/>
                <a:gd name="T36" fmla="*/ 1334 w 1915"/>
                <a:gd name="T37" fmla="*/ 61 h 3000"/>
                <a:gd name="T38" fmla="*/ 1394 w 1915"/>
                <a:gd name="T39" fmla="*/ 50 h 3000"/>
                <a:gd name="T40" fmla="*/ 1486 w 1915"/>
                <a:gd name="T41" fmla="*/ 38 h 3000"/>
                <a:gd name="T42" fmla="*/ 1555 w 1915"/>
                <a:gd name="T43" fmla="*/ 38 h 3000"/>
                <a:gd name="T44" fmla="*/ 1590 w 1915"/>
                <a:gd name="T45" fmla="*/ 44 h 3000"/>
                <a:gd name="T46" fmla="*/ 1650 w 1915"/>
                <a:gd name="T47" fmla="*/ 47 h 3000"/>
                <a:gd name="T48" fmla="*/ 1707 w 1915"/>
                <a:gd name="T49" fmla="*/ 57 h 3000"/>
                <a:gd name="T50" fmla="*/ 1735 w 1915"/>
                <a:gd name="T51" fmla="*/ 75 h 3000"/>
                <a:gd name="T52" fmla="*/ 1726 w 1915"/>
                <a:gd name="T53" fmla="*/ 154 h 3000"/>
                <a:gd name="T54" fmla="*/ 1673 w 1915"/>
                <a:gd name="T55" fmla="*/ 310 h 3000"/>
                <a:gd name="T56" fmla="*/ 1638 w 1915"/>
                <a:gd name="T57" fmla="*/ 514 h 3000"/>
                <a:gd name="T58" fmla="*/ 1649 w 1915"/>
                <a:gd name="T59" fmla="*/ 667 h 3000"/>
                <a:gd name="T60" fmla="*/ 1695 w 1915"/>
                <a:gd name="T61" fmla="*/ 920 h 3000"/>
                <a:gd name="T62" fmla="*/ 1769 w 1915"/>
                <a:gd name="T63" fmla="*/ 1165 h 3000"/>
                <a:gd name="T64" fmla="*/ 1866 w 1915"/>
                <a:gd name="T65" fmla="*/ 1355 h 3000"/>
                <a:gd name="T66" fmla="*/ 1882 w 1915"/>
                <a:gd name="T67" fmla="*/ 1397 h 3000"/>
                <a:gd name="T68" fmla="*/ 1887 w 1915"/>
                <a:gd name="T69" fmla="*/ 1490 h 3000"/>
                <a:gd name="T70" fmla="*/ 1882 w 1915"/>
                <a:gd name="T71" fmla="*/ 1595 h 3000"/>
                <a:gd name="T72" fmla="*/ 1878 w 1915"/>
                <a:gd name="T73" fmla="*/ 1654 h 3000"/>
                <a:gd name="T74" fmla="*/ 1882 w 1915"/>
                <a:gd name="T75" fmla="*/ 1848 h 3000"/>
                <a:gd name="T76" fmla="*/ 1892 w 1915"/>
                <a:gd name="T77" fmla="*/ 2159 h 3000"/>
                <a:gd name="T78" fmla="*/ 1908 w 1915"/>
                <a:gd name="T79" fmla="*/ 2406 h 3000"/>
                <a:gd name="T80" fmla="*/ 1915 w 1915"/>
                <a:gd name="T81" fmla="*/ 2458 h 3000"/>
                <a:gd name="T82" fmla="*/ 1904 w 1915"/>
                <a:gd name="T83" fmla="*/ 2617 h 3000"/>
                <a:gd name="T84" fmla="*/ 1894 w 1915"/>
                <a:gd name="T85" fmla="*/ 2845 h 3000"/>
                <a:gd name="T86" fmla="*/ 1899 w 1915"/>
                <a:gd name="T87" fmla="*/ 3000 h 3000"/>
                <a:gd name="T88" fmla="*/ 0 w 1915"/>
                <a:gd name="T89" fmla="*/ 38 h 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5" h="3000">
                  <a:moveTo>
                    <a:pt x="0" y="38"/>
                  </a:moveTo>
                  <a:lnTo>
                    <a:pt x="8" y="37"/>
                  </a:lnTo>
                  <a:lnTo>
                    <a:pt x="33" y="33"/>
                  </a:lnTo>
                  <a:lnTo>
                    <a:pt x="69" y="28"/>
                  </a:lnTo>
                  <a:lnTo>
                    <a:pt x="112" y="21"/>
                  </a:lnTo>
                  <a:lnTo>
                    <a:pt x="161" y="16"/>
                  </a:lnTo>
                  <a:lnTo>
                    <a:pt x="209" y="9"/>
                  </a:lnTo>
                  <a:lnTo>
                    <a:pt x="256" y="4"/>
                  </a:lnTo>
                  <a:lnTo>
                    <a:pt x="297" y="0"/>
                  </a:lnTo>
                  <a:lnTo>
                    <a:pt x="328" y="0"/>
                  </a:lnTo>
                  <a:lnTo>
                    <a:pt x="347" y="2"/>
                  </a:lnTo>
                  <a:lnTo>
                    <a:pt x="347" y="2"/>
                  </a:lnTo>
                  <a:lnTo>
                    <a:pt x="352" y="11"/>
                  </a:lnTo>
                  <a:lnTo>
                    <a:pt x="351" y="30"/>
                  </a:lnTo>
                  <a:lnTo>
                    <a:pt x="345" y="57"/>
                  </a:lnTo>
                  <a:lnTo>
                    <a:pt x="337" y="94"/>
                  </a:lnTo>
                  <a:lnTo>
                    <a:pt x="332" y="140"/>
                  </a:lnTo>
                  <a:lnTo>
                    <a:pt x="332" y="194"/>
                  </a:lnTo>
                  <a:lnTo>
                    <a:pt x="339" y="258"/>
                  </a:lnTo>
                  <a:lnTo>
                    <a:pt x="358" y="329"/>
                  </a:lnTo>
                  <a:lnTo>
                    <a:pt x="392" y="406"/>
                  </a:lnTo>
                  <a:lnTo>
                    <a:pt x="442" y="493"/>
                  </a:lnTo>
                  <a:lnTo>
                    <a:pt x="442" y="493"/>
                  </a:lnTo>
                  <a:lnTo>
                    <a:pt x="504" y="572"/>
                  </a:lnTo>
                  <a:lnTo>
                    <a:pt x="568" y="633"/>
                  </a:lnTo>
                  <a:lnTo>
                    <a:pt x="632" y="678"/>
                  </a:lnTo>
                  <a:lnTo>
                    <a:pt x="695" y="709"/>
                  </a:lnTo>
                  <a:lnTo>
                    <a:pt x="753" y="728"/>
                  </a:lnTo>
                  <a:lnTo>
                    <a:pt x="809" y="736"/>
                  </a:lnTo>
                  <a:lnTo>
                    <a:pt x="859" y="738"/>
                  </a:lnTo>
                  <a:lnTo>
                    <a:pt x="900" y="735"/>
                  </a:lnTo>
                  <a:lnTo>
                    <a:pt x="935" y="728"/>
                  </a:lnTo>
                  <a:lnTo>
                    <a:pt x="957" y="719"/>
                  </a:lnTo>
                  <a:lnTo>
                    <a:pt x="957" y="719"/>
                  </a:lnTo>
                  <a:lnTo>
                    <a:pt x="978" y="711"/>
                  </a:lnTo>
                  <a:lnTo>
                    <a:pt x="1004" y="698"/>
                  </a:lnTo>
                  <a:lnTo>
                    <a:pt x="1032" y="683"/>
                  </a:lnTo>
                  <a:lnTo>
                    <a:pt x="1063" y="662"/>
                  </a:lnTo>
                  <a:lnTo>
                    <a:pt x="1095" y="640"/>
                  </a:lnTo>
                  <a:lnTo>
                    <a:pt x="1127" y="612"/>
                  </a:lnTo>
                  <a:lnTo>
                    <a:pt x="1158" y="581"/>
                  </a:lnTo>
                  <a:lnTo>
                    <a:pt x="1187" y="548"/>
                  </a:lnTo>
                  <a:lnTo>
                    <a:pt x="1211" y="510"/>
                  </a:lnTo>
                  <a:lnTo>
                    <a:pt x="1232" y="469"/>
                  </a:lnTo>
                  <a:lnTo>
                    <a:pt x="1232" y="469"/>
                  </a:lnTo>
                  <a:lnTo>
                    <a:pt x="1249" y="422"/>
                  </a:lnTo>
                  <a:lnTo>
                    <a:pt x="1265" y="372"/>
                  </a:lnTo>
                  <a:lnTo>
                    <a:pt x="1280" y="318"/>
                  </a:lnTo>
                  <a:lnTo>
                    <a:pt x="1293" y="263"/>
                  </a:lnTo>
                  <a:lnTo>
                    <a:pt x="1303" y="211"/>
                  </a:lnTo>
                  <a:lnTo>
                    <a:pt x="1312" y="164"/>
                  </a:lnTo>
                  <a:lnTo>
                    <a:pt x="1318" y="123"/>
                  </a:lnTo>
                  <a:lnTo>
                    <a:pt x="1324" y="90"/>
                  </a:lnTo>
                  <a:lnTo>
                    <a:pt x="1327" y="69"/>
                  </a:lnTo>
                  <a:lnTo>
                    <a:pt x="1329" y="63"/>
                  </a:lnTo>
                  <a:lnTo>
                    <a:pt x="1329" y="63"/>
                  </a:lnTo>
                  <a:lnTo>
                    <a:pt x="1334" y="61"/>
                  </a:lnTo>
                  <a:lnTo>
                    <a:pt x="1348" y="57"/>
                  </a:lnTo>
                  <a:lnTo>
                    <a:pt x="1369" y="54"/>
                  </a:lnTo>
                  <a:lnTo>
                    <a:pt x="1394" y="50"/>
                  </a:lnTo>
                  <a:lnTo>
                    <a:pt x="1424" y="45"/>
                  </a:lnTo>
                  <a:lnTo>
                    <a:pt x="1455" y="42"/>
                  </a:lnTo>
                  <a:lnTo>
                    <a:pt x="1486" y="38"/>
                  </a:lnTo>
                  <a:lnTo>
                    <a:pt x="1514" y="37"/>
                  </a:lnTo>
                  <a:lnTo>
                    <a:pt x="1538" y="35"/>
                  </a:lnTo>
                  <a:lnTo>
                    <a:pt x="1555" y="38"/>
                  </a:lnTo>
                  <a:lnTo>
                    <a:pt x="1555" y="38"/>
                  </a:lnTo>
                  <a:lnTo>
                    <a:pt x="1571" y="40"/>
                  </a:lnTo>
                  <a:lnTo>
                    <a:pt x="1590" y="44"/>
                  </a:lnTo>
                  <a:lnTo>
                    <a:pt x="1609" y="44"/>
                  </a:lnTo>
                  <a:lnTo>
                    <a:pt x="1630" y="45"/>
                  </a:lnTo>
                  <a:lnTo>
                    <a:pt x="1650" y="47"/>
                  </a:lnTo>
                  <a:lnTo>
                    <a:pt x="1671" y="49"/>
                  </a:lnTo>
                  <a:lnTo>
                    <a:pt x="1690" y="52"/>
                  </a:lnTo>
                  <a:lnTo>
                    <a:pt x="1707" y="57"/>
                  </a:lnTo>
                  <a:lnTo>
                    <a:pt x="1723" y="64"/>
                  </a:lnTo>
                  <a:lnTo>
                    <a:pt x="1735" y="75"/>
                  </a:lnTo>
                  <a:lnTo>
                    <a:pt x="1735" y="75"/>
                  </a:lnTo>
                  <a:lnTo>
                    <a:pt x="1740" y="90"/>
                  </a:lnTo>
                  <a:lnTo>
                    <a:pt x="1737" y="118"/>
                  </a:lnTo>
                  <a:lnTo>
                    <a:pt x="1726" y="154"/>
                  </a:lnTo>
                  <a:lnTo>
                    <a:pt x="1711" y="197"/>
                  </a:lnTo>
                  <a:lnTo>
                    <a:pt x="1692" y="251"/>
                  </a:lnTo>
                  <a:lnTo>
                    <a:pt x="1673" y="310"/>
                  </a:lnTo>
                  <a:lnTo>
                    <a:pt x="1657" y="374"/>
                  </a:lnTo>
                  <a:lnTo>
                    <a:pt x="1643" y="441"/>
                  </a:lnTo>
                  <a:lnTo>
                    <a:pt x="1638" y="514"/>
                  </a:lnTo>
                  <a:lnTo>
                    <a:pt x="1640" y="588"/>
                  </a:lnTo>
                  <a:lnTo>
                    <a:pt x="1640" y="588"/>
                  </a:lnTo>
                  <a:lnTo>
                    <a:pt x="1649" y="667"/>
                  </a:lnTo>
                  <a:lnTo>
                    <a:pt x="1661" y="749"/>
                  </a:lnTo>
                  <a:lnTo>
                    <a:pt x="1676" y="833"/>
                  </a:lnTo>
                  <a:lnTo>
                    <a:pt x="1695" y="920"/>
                  </a:lnTo>
                  <a:lnTo>
                    <a:pt x="1716" y="1004"/>
                  </a:lnTo>
                  <a:lnTo>
                    <a:pt x="1742" y="1087"/>
                  </a:lnTo>
                  <a:lnTo>
                    <a:pt x="1769" y="1165"/>
                  </a:lnTo>
                  <a:lnTo>
                    <a:pt x="1799" y="1236"/>
                  </a:lnTo>
                  <a:lnTo>
                    <a:pt x="1832" y="1300"/>
                  </a:lnTo>
                  <a:lnTo>
                    <a:pt x="1866" y="1355"/>
                  </a:lnTo>
                  <a:lnTo>
                    <a:pt x="1866" y="1355"/>
                  </a:lnTo>
                  <a:lnTo>
                    <a:pt x="1877" y="1372"/>
                  </a:lnTo>
                  <a:lnTo>
                    <a:pt x="1882" y="1397"/>
                  </a:lnTo>
                  <a:lnTo>
                    <a:pt x="1885" y="1424"/>
                  </a:lnTo>
                  <a:lnTo>
                    <a:pt x="1887" y="1455"/>
                  </a:lnTo>
                  <a:lnTo>
                    <a:pt x="1887" y="1490"/>
                  </a:lnTo>
                  <a:lnTo>
                    <a:pt x="1885" y="1526"/>
                  </a:lnTo>
                  <a:lnTo>
                    <a:pt x="1884" y="1561"/>
                  </a:lnTo>
                  <a:lnTo>
                    <a:pt x="1882" y="1595"/>
                  </a:lnTo>
                  <a:lnTo>
                    <a:pt x="1880" y="1626"/>
                  </a:lnTo>
                  <a:lnTo>
                    <a:pt x="1878" y="1654"/>
                  </a:lnTo>
                  <a:lnTo>
                    <a:pt x="1878" y="1654"/>
                  </a:lnTo>
                  <a:lnTo>
                    <a:pt x="1880" y="1694"/>
                  </a:lnTo>
                  <a:lnTo>
                    <a:pt x="1880" y="1761"/>
                  </a:lnTo>
                  <a:lnTo>
                    <a:pt x="1882" y="1848"/>
                  </a:lnTo>
                  <a:lnTo>
                    <a:pt x="1885" y="1948"/>
                  </a:lnTo>
                  <a:lnTo>
                    <a:pt x="1889" y="2053"/>
                  </a:lnTo>
                  <a:lnTo>
                    <a:pt x="1892" y="2159"/>
                  </a:lnTo>
                  <a:lnTo>
                    <a:pt x="1897" y="2257"/>
                  </a:lnTo>
                  <a:lnTo>
                    <a:pt x="1903" y="2342"/>
                  </a:lnTo>
                  <a:lnTo>
                    <a:pt x="1908" y="2406"/>
                  </a:lnTo>
                  <a:lnTo>
                    <a:pt x="1915" y="2444"/>
                  </a:lnTo>
                  <a:lnTo>
                    <a:pt x="1915" y="2444"/>
                  </a:lnTo>
                  <a:lnTo>
                    <a:pt x="1915" y="2458"/>
                  </a:lnTo>
                  <a:lnTo>
                    <a:pt x="1911" y="2494"/>
                  </a:lnTo>
                  <a:lnTo>
                    <a:pt x="1908" y="2549"/>
                  </a:lnTo>
                  <a:lnTo>
                    <a:pt x="1904" y="2617"/>
                  </a:lnTo>
                  <a:lnTo>
                    <a:pt x="1901" y="2693"/>
                  </a:lnTo>
                  <a:lnTo>
                    <a:pt x="1897" y="2770"/>
                  </a:lnTo>
                  <a:lnTo>
                    <a:pt x="1894" y="2845"/>
                  </a:lnTo>
                  <a:lnTo>
                    <a:pt x="1894" y="2912"/>
                  </a:lnTo>
                  <a:lnTo>
                    <a:pt x="1896" y="2966"/>
                  </a:lnTo>
                  <a:lnTo>
                    <a:pt x="1899" y="3000"/>
                  </a:lnTo>
                  <a:lnTo>
                    <a:pt x="0" y="300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6" name="Freeform 80">
              <a:extLst>
                <a:ext uri="{FF2B5EF4-FFF2-40B4-BE49-F238E27FC236}">
                  <a16:creationId xmlns:a16="http://schemas.microsoft.com/office/drawing/2014/main" id="{3D2B50C9-EB2B-8C4B-0989-F5826568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069"/>
              <a:ext cx="215" cy="1212"/>
            </a:xfrm>
            <a:custGeom>
              <a:avLst/>
              <a:gdLst>
                <a:gd name="T0" fmla="*/ 177 w 431"/>
                <a:gd name="T1" fmla="*/ 1508 h 2424"/>
                <a:gd name="T2" fmla="*/ 158 w 431"/>
                <a:gd name="T3" fmla="*/ 1349 h 2424"/>
                <a:gd name="T4" fmla="*/ 175 w 431"/>
                <a:gd name="T5" fmla="*/ 1232 h 2424"/>
                <a:gd name="T6" fmla="*/ 216 w 431"/>
                <a:gd name="T7" fmla="*/ 1121 h 2424"/>
                <a:gd name="T8" fmla="*/ 275 w 431"/>
                <a:gd name="T9" fmla="*/ 988 h 2424"/>
                <a:gd name="T10" fmla="*/ 308 w 431"/>
                <a:gd name="T11" fmla="*/ 903 h 2424"/>
                <a:gd name="T12" fmla="*/ 227 w 431"/>
                <a:gd name="T13" fmla="*/ 613 h 2424"/>
                <a:gd name="T14" fmla="*/ 180 w 431"/>
                <a:gd name="T15" fmla="*/ 352 h 2424"/>
                <a:gd name="T16" fmla="*/ 158 w 431"/>
                <a:gd name="T17" fmla="*/ 148 h 2424"/>
                <a:gd name="T18" fmla="*/ 152 w 431"/>
                <a:gd name="T19" fmla="*/ 24 h 2424"/>
                <a:gd name="T20" fmla="*/ 156 w 431"/>
                <a:gd name="T21" fmla="*/ 5 h 2424"/>
                <a:gd name="T22" fmla="*/ 164 w 431"/>
                <a:gd name="T23" fmla="*/ 84 h 2424"/>
                <a:gd name="T24" fmla="*/ 192 w 431"/>
                <a:gd name="T25" fmla="*/ 250 h 2424"/>
                <a:gd name="T26" fmla="*/ 232 w 431"/>
                <a:gd name="T27" fmla="*/ 421 h 2424"/>
                <a:gd name="T28" fmla="*/ 285 w 431"/>
                <a:gd name="T29" fmla="*/ 582 h 2424"/>
                <a:gd name="T30" fmla="*/ 348 w 431"/>
                <a:gd name="T31" fmla="*/ 717 h 2424"/>
                <a:gd name="T32" fmla="*/ 384 w 431"/>
                <a:gd name="T33" fmla="*/ 772 h 2424"/>
                <a:gd name="T34" fmla="*/ 398 w 431"/>
                <a:gd name="T35" fmla="*/ 813 h 2424"/>
                <a:gd name="T36" fmla="*/ 403 w 431"/>
                <a:gd name="T37" fmla="*/ 874 h 2424"/>
                <a:gd name="T38" fmla="*/ 401 w 431"/>
                <a:gd name="T39" fmla="*/ 943 h 2424"/>
                <a:gd name="T40" fmla="*/ 398 w 431"/>
                <a:gd name="T41" fmla="*/ 1012 h 2424"/>
                <a:gd name="T42" fmla="*/ 394 w 431"/>
                <a:gd name="T43" fmla="*/ 1071 h 2424"/>
                <a:gd name="T44" fmla="*/ 396 w 431"/>
                <a:gd name="T45" fmla="*/ 1111 h 2424"/>
                <a:gd name="T46" fmla="*/ 398 w 431"/>
                <a:gd name="T47" fmla="*/ 1264 h 2424"/>
                <a:gd name="T48" fmla="*/ 405 w 431"/>
                <a:gd name="T49" fmla="*/ 1470 h 2424"/>
                <a:gd name="T50" fmla="*/ 413 w 431"/>
                <a:gd name="T51" fmla="*/ 1674 h 2424"/>
                <a:gd name="T52" fmla="*/ 424 w 431"/>
                <a:gd name="T53" fmla="*/ 1823 h 2424"/>
                <a:gd name="T54" fmla="*/ 431 w 431"/>
                <a:gd name="T55" fmla="*/ 1861 h 2424"/>
                <a:gd name="T56" fmla="*/ 429 w 431"/>
                <a:gd name="T57" fmla="*/ 1923 h 2424"/>
                <a:gd name="T58" fmla="*/ 424 w 431"/>
                <a:gd name="T59" fmla="*/ 2070 h 2424"/>
                <a:gd name="T60" fmla="*/ 420 w 431"/>
                <a:gd name="T61" fmla="*/ 2243 h 2424"/>
                <a:gd name="T62" fmla="*/ 420 w 431"/>
                <a:gd name="T63" fmla="*/ 2381 h 2424"/>
                <a:gd name="T64" fmla="*/ 427 w 431"/>
                <a:gd name="T65" fmla="*/ 2424 h 2424"/>
                <a:gd name="T66" fmla="*/ 0 w 431"/>
                <a:gd name="T67" fmla="*/ 2424 h 2424"/>
                <a:gd name="T68" fmla="*/ 33 w 431"/>
                <a:gd name="T69" fmla="*/ 2377 h 2424"/>
                <a:gd name="T70" fmla="*/ 104 w 431"/>
                <a:gd name="T71" fmla="*/ 2253 h 2424"/>
                <a:gd name="T72" fmla="*/ 180 w 431"/>
                <a:gd name="T73" fmla="*/ 2068 h 2424"/>
                <a:gd name="T74" fmla="*/ 225 w 431"/>
                <a:gd name="T75" fmla="*/ 1849 h 2424"/>
                <a:gd name="T76" fmla="*/ 204 w 431"/>
                <a:gd name="T77" fmla="*/ 1614 h 2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1" h="2424">
                  <a:moveTo>
                    <a:pt x="204" y="1614"/>
                  </a:moveTo>
                  <a:lnTo>
                    <a:pt x="177" y="1508"/>
                  </a:lnTo>
                  <a:lnTo>
                    <a:pt x="163" y="1422"/>
                  </a:lnTo>
                  <a:lnTo>
                    <a:pt x="158" y="1349"/>
                  </a:lnTo>
                  <a:lnTo>
                    <a:pt x="163" y="1287"/>
                  </a:lnTo>
                  <a:lnTo>
                    <a:pt x="175" y="1232"/>
                  </a:lnTo>
                  <a:lnTo>
                    <a:pt x="194" y="1176"/>
                  </a:lnTo>
                  <a:lnTo>
                    <a:pt x="216" y="1121"/>
                  </a:lnTo>
                  <a:lnTo>
                    <a:pt x="244" y="1059"/>
                  </a:lnTo>
                  <a:lnTo>
                    <a:pt x="275" y="988"/>
                  </a:lnTo>
                  <a:lnTo>
                    <a:pt x="308" y="903"/>
                  </a:lnTo>
                  <a:lnTo>
                    <a:pt x="308" y="903"/>
                  </a:lnTo>
                  <a:lnTo>
                    <a:pt x="263" y="756"/>
                  </a:lnTo>
                  <a:lnTo>
                    <a:pt x="227" y="613"/>
                  </a:lnTo>
                  <a:lnTo>
                    <a:pt x="199" y="476"/>
                  </a:lnTo>
                  <a:lnTo>
                    <a:pt x="180" y="352"/>
                  </a:lnTo>
                  <a:lnTo>
                    <a:pt x="166" y="241"/>
                  </a:lnTo>
                  <a:lnTo>
                    <a:pt x="158" y="148"/>
                  </a:lnTo>
                  <a:lnTo>
                    <a:pt x="154" y="74"/>
                  </a:lnTo>
                  <a:lnTo>
                    <a:pt x="152" y="24"/>
                  </a:lnTo>
                  <a:lnTo>
                    <a:pt x="154" y="0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64" y="84"/>
                  </a:lnTo>
                  <a:lnTo>
                    <a:pt x="177" y="165"/>
                  </a:lnTo>
                  <a:lnTo>
                    <a:pt x="192" y="250"/>
                  </a:lnTo>
                  <a:lnTo>
                    <a:pt x="211" y="337"/>
                  </a:lnTo>
                  <a:lnTo>
                    <a:pt x="232" y="421"/>
                  </a:lnTo>
                  <a:lnTo>
                    <a:pt x="258" y="504"/>
                  </a:lnTo>
                  <a:lnTo>
                    <a:pt x="285" y="582"/>
                  </a:lnTo>
                  <a:lnTo>
                    <a:pt x="315" y="653"/>
                  </a:lnTo>
                  <a:lnTo>
                    <a:pt x="348" y="717"/>
                  </a:lnTo>
                  <a:lnTo>
                    <a:pt x="384" y="772"/>
                  </a:lnTo>
                  <a:lnTo>
                    <a:pt x="384" y="772"/>
                  </a:lnTo>
                  <a:lnTo>
                    <a:pt x="393" y="789"/>
                  </a:lnTo>
                  <a:lnTo>
                    <a:pt x="398" y="813"/>
                  </a:lnTo>
                  <a:lnTo>
                    <a:pt x="401" y="841"/>
                  </a:lnTo>
                  <a:lnTo>
                    <a:pt x="403" y="874"/>
                  </a:lnTo>
                  <a:lnTo>
                    <a:pt x="403" y="907"/>
                  </a:lnTo>
                  <a:lnTo>
                    <a:pt x="401" y="943"/>
                  </a:lnTo>
                  <a:lnTo>
                    <a:pt x="399" y="978"/>
                  </a:lnTo>
                  <a:lnTo>
                    <a:pt x="398" y="1012"/>
                  </a:lnTo>
                  <a:lnTo>
                    <a:pt x="396" y="1043"/>
                  </a:lnTo>
                  <a:lnTo>
                    <a:pt x="394" y="1071"/>
                  </a:lnTo>
                  <a:lnTo>
                    <a:pt x="394" y="1071"/>
                  </a:lnTo>
                  <a:lnTo>
                    <a:pt x="396" y="1111"/>
                  </a:lnTo>
                  <a:lnTo>
                    <a:pt x="396" y="1178"/>
                  </a:lnTo>
                  <a:lnTo>
                    <a:pt x="398" y="1264"/>
                  </a:lnTo>
                  <a:lnTo>
                    <a:pt x="401" y="1365"/>
                  </a:lnTo>
                  <a:lnTo>
                    <a:pt x="405" y="1470"/>
                  </a:lnTo>
                  <a:lnTo>
                    <a:pt x="408" y="1575"/>
                  </a:lnTo>
                  <a:lnTo>
                    <a:pt x="413" y="1674"/>
                  </a:lnTo>
                  <a:lnTo>
                    <a:pt x="418" y="1759"/>
                  </a:lnTo>
                  <a:lnTo>
                    <a:pt x="424" y="1823"/>
                  </a:lnTo>
                  <a:lnTo>
                    <a:pt x="431" y="1861"/>
                  </a:lnTo>
                  <a:lnTo>
                    <a:pt x="431" y="1861"/>
                  </a:lnTo>
                  <a:lnTo>
                    <a:pt x="431" y="1878"/>
                  </a:lnTo>
                  <a:lnTo>
                    <a:pt x="429" y="1923"/>
                  </a:lnTo>
                  <a:lnTo>
                    <a:pt x="427" y="1990"/>
                  </a:lnTo>
                  <a:lnTo>
                    <a:pt x="424" y="2070"/>
                  </a:lnTo>
                  <a:lnTo>
                    <a:pt x="422" y="2156"/>
                  </a:lnTo>
                  <a:lnTo>
                    <a:pt x="420" y="2243"/>
                  </a:lnTo>
                  <a:lnTo>
                    <a:pt x="420" y="2320"/>
                  </a:lnTo>
                  <a:lnTo>
                    <a:pt x="420" y="2381"/>
                  </a:lnTo>
                  <a:lnTo>
                    <a:pt x="424" y="2419"/>
                  </a:lnTo>
                  <a:lnTo>
                    <a:pt x="427" y="2424"/>
                  </a:lnTo>
                  <a:lnTo>
                    <a:pt x="0" y="2424"/>
                  </a:lnTo>
                  <a:lnTo>
                    <a:pt x="0" y="2424"/>
                  </a:lnTo>
                  <a:lnTo>
                    <a:pt x="9" y="2412"/>
                  </a:lnTo>
                  <a:lnTo>
                    <a:pt x="33" y="2377"/>
                  </a:lnTo>
                  <a:lnTo>
                    <a:pt x="66" y="2324"/>
                  </a:lnTo>
                  <a:lnTo>
                    <a:pt x="104" y="2253"/>
                  </a:lnTo>
                  <a:lnTo>
                    <a:pt x="144" y="2166"/>
                  </a:lnTo>
                  <a:lnTo>
                    <a:pt x="180" y="2068"/>
                  </a:lnTo>
                  <a:lnTo>
                    <a:pt x="209" y="1963"/>
                  </a:lnTo>
                  <a:lnTo>
                    <a:pt x="225" y="1849"/>
                  </a:lnTo>
                  <a:lnTo>
                    <a:pt x="225" y="1731"/>
                  </a:lnTo>
                  <a:lnTo>
                    <a:pt x="204" y="1614"/>
                  </a:lnTo>
                  <a:lnTo>
                    <a:pt x="204" y="1614"/>
                  </a:lnTo>
                  <a:close/>
                </a:path>
              </a:pathLst>
            </a:custGeom>
            <a:solidFill>
              <a:srgbClr val="D85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7" name="Freeform 81">
              <a:extLst>
                <a:ext uri="{FF2B5EF4-FFF2-40B4-BE49-F238E27FC236}">
                  <a16:creationId xmlns:a16="http://schemas.microsoft.com/office/drawing/2014/main" id="{831519DC-4D00-19CF-E96B-665BF1DE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784"/>
              <a:ext cx="952" cy="1496"/>
            </a:xfrm>
            <a:custGeom>
              <a:avLst/>
              <a:gdLst>
                <a:gd name="T0" fmla="*/ 31 w 1903"/>
                <a:gd name="T1" fmla="*/ 33 h 2991"/>
                <a:gd name="T2" fmla="*/ 154 w 1903"/>
                <a:gd name="T3" fmla="*/ 16 h 2991"/>
                <a:gd name="T4" fmla="*/ 287 w 1903"/>
                <a:gd name="T5" fmla="*/ 0 h 2991"/>
                <a:gd name="T6" fmla="*/ 335 w 1903"/>
                <a:gd name="T7" fmla="*/ 2 h 2991"/>
                <a:gd name="T8" fmla="*/ 333 w 1903"/>
                <a:gd name="T9" fmla="*/ 57 h 2991"/>
                <a:gd name="T10" fmla="*/ 320 w 1903"/>
                <a:gd name="T11" fmla="*/ 194 h 2991"/>
                <a:gd name="T12" fmla="*/ 380 w 1903"/>
                <a:gd name="T13" fmla="*/ 406 h 2991"/>
                <a:gd name="T14" fmla="*/ 492 w 1903"/>
                <a:gd name="T15" fmla="*/ 572 h 2991"/>
                <a:gd name="T16" fmla="*/ 683 w 1903"/>
                <a:gd name="T17" fmla="*/ 709 h 2991"/>
                <a:gd name="T18" fmla="*/ 847 w 1903"/>
                <a:gd name="T19" fmla="*/ 738 h 2991"/>
                <a:gd name="T20" fmla="*/ 945 w 1903"/>
                <a:gd name="T21" fmla="*/ 719 h 2991"/>
                <a:gd name="T22" fmla="*/ 992 w 1903"/>
                <a:gd name="T23" fmla="*/ 698 h 2991"/>
                <a:gd name="T24" fmla="*/ 1083 w 1903"/>
                <a:gd name="T25" fmla="*/ 640 h 2991"/>
                <a:gd name="T26" fmla="*/ 1175 w 1903"/>
                <a:gd name="T27" fmla="*/ 548 h 2991"/>
                <a:gd name="T28" fmla="*/ 1220 w 1903"/>
                <a:gd name="T29" fmla="*/ 469 h 2991"/>
                <a:gd name="T30" fmla="*/ 1268 w 1903"/>
                <a:gd name="T31" fmla="*/ 318 h 2991"/>
                <a:gd name="T32" fmla="*/ 1300 w 1903"/>
                <a:gd name="T33" fmla="*/ 164 h 2991"/>
                <a:gd name="T34" fmla="*/ 1315 w 1903"/>
                <a:gd name="T35" fmla="*/ 69 h 2991"/>
                <a:gd name="T36" fmla="*/ 1322 w 1903"/>
                <a:gd name="T37" fmla="*/ 61 h 2991"/>
                <a:gd name="T38" fmla="*/ 1382 w 1903"/>
                <a:gd name="T39" fmla="*/ 50 h 2991"/>
                <a:gd name="T40" fmla="*/ 1474 w 1903"/>
                <a:gd name="T41" fmla="*/ 38 h 2991"/>
                <a:gd name="T42" fmla="*/ 1543 w 1903"/>
                <a:gd name="T43" fmla="*/ 38 h 2991"/>
                <a:gd name="T44" fmla="*/ 1578 w 1903"/>
                <a:gd name="T45" fmla="*/ 44 h 2991"/>
                <a:gd name="T46" fmla="*/ 1638 w 1903"/>
                <a:gd name="T47" fmla="*/ 47 h 2991"/>
                <a:gd name="T48" fmla="*/ 1695 w 1903"/>
                <a:gd name="T49" fmla="*/ 57 h 2991"/>
                <a:gd name="T50" fmla="*/ 1723 w 1903"/>
                <a:gd name="T51" fmla="*/ 75 h 2991"/>
                <a:gd name="T52" fmla="*/ 1714 w 1903"/>
                <a:gd name="T53" fmla="*/ 154 h 2991"/>
                <a:gd name="T54" fmla="*/ 1661 w 1903"/>
                <a:gd name="T55" fmla="*/ 310 h 2991"/>
                <a:gd name="T56" fmla="*/ 1626 w 1903"/>
                <a:gd name="T57" fmla="*/ 514 h 2991"/>
                <a:gd name="T58" fmla="*/ 1637 w 1903"/>
                <a:gd name="T59" fmla="*/ 667 h 2991"/>
                <a:gd name="T60" fmla="*/ 1683 w 1903"/>
                <a:gd name="T61" fmla="*/ 920 h 2991"/>
                <a:gd name="T62" fmla="*/ 1757 w 1903"/>
                <a:gd name="T63" fmla="*/ 1165 h 2991"/>
                <a:gd name="T64" fmla="*/ 1854 w 1903"/>
                <a:gd name="T65" fmla="*/ 1355 h 2991"/>
                <a:gd name="T66" fmla="*/ 1870 w 1903"/>
                <a:gd name="T67" fmla="*/ 1397 h 2991"/>
                <a:gd name="T68" fmla="*/ 1875 w 1903"/>
                <a:gd name="T69" fmla="*/ 1490 h 2991"/>
                <a:gd name="T70" fmla="*/ 1870 w 1903"/>
                <a:gd name="T71" fmla="*/ 1595 h 2991"/>
                <a:gd name="T72" fmla="*/ 1866 w 1903"/>
                <a:gd name="T73" fmla="*/ 1654 h 2991"/>
                <a:gd name="T74" fmla="*/ 1870 w 1903"/>
                <a:gd name="T75" fmla="*/ 1848 h 2991"/>
                <a:gd name="T76" fmla="*/ 1880 w 1903"/>
                <a:gd name="T77" fmla="*/ 2159 h 2991"/>
                <a:gd name="T78" fmla="*/ 1896 w 1903"/>
                <a:gd name="T79" fmla="*/ 2406 h 2991"/>
                <a:gd name="T80" fmla="*/ 1903 w 1903"/>
                <a:gd name="T81" fmla="*/ 2456 h 2991"/>
                <a:gd name="T82" fmla="*/ 1892 w 1903"/>
                <a:gd name="T83" fmla="*/ 2608 h 2991"/>
                <a:gd name="T84" fmla="*/ 1884 w 1903"/>
                <a:gd name="T85" fmla="*/ 2831 h 2991"/>
                <a:gd name="T86" fmla="*/ 1885 w 1903"/>
                <a:gd name="T87" fmla="*/ 2991 h 2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03" h="2991">
                  <a:moveTo>
                    <a:pt x="0" y="38"/>
                  </a:moveTo>
                  <a:lnTo>
                    <a:pt x="9" y="37"/>
                  </a:lnTo>
                  <a:lnTo>
                    <a:pt x="31" y="33"/>
                  </a:lnTo>
                  <a:lnTo>
                    <a:pt x="66" y="28"/>
                  </a:lnTo>
                  <a:lnTo>
                    <a:pt x="107" y="21"/>
                  </a:lnTo>
                  <a:lnTo>
                    <a:pt x="154" y="16"/>
                  </a:lnTo>
                  <a:lnTo>
                    <a:pt x="202" y="9"/>
                  </a:lnTo>
                  <a:lnTo>
                    <a:pt x="247" y="4"/>
                  </a:lnTo>
                  <a:lnTo>
                    <a:pt x="287" y="0"/>
                  </a:lnTo>
                  <a:lnTo>
                    <a:pt x="316" y="0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40" y="11"/>
                  </a:lnTo>
                  <a:lnTo>
                    <a:pt x="339" y="30"/>
                  </a:lnTo>
                  <a:lnTo>
                    <a:pt x="333" y="57"/>
                  </a:lnTo>
                  <a:lnTo>
                    <a:pt x="325" y="94"/>
                  </a:lnTo>
                  <a:lnTo>
                    <a:pt x="320" y="140"/>
                  </a:lnTo>
                  <a:lnTo>
                    <a:pt x="320" y="194"/>
                  </a:lnTo>
                  <a:lnTo>
                    <a:pt x="327" y="258"/>
                  </a:lnTo>
                  <a:lnTo>
                    <a:pt x="346" y="329"/>
                  </a:lnTo>
                  <a:lnTo>
                    <a:pt x="380" y="406"/>
                  </a:lnTo>
                  <a:lnTo>
                    <a:pt x="430" y="493"/>
                  </a:lnTo>
                  <a:lnTo>
                    <a:pt x="430" y="493"/>
                  </a:lnTo>
                  <a:lnTo>
                    <a:pt x="492" y="572"/>
                  </a:lnTo>
                  <a:lnTo>
                    <a:pt x="556" y="633"/>
                  </a:lnTo>
                  <a:lnTo>
                    <a:pt x="620" y="678"/>
                  </a:lnTo>
                  <a:lnTo>
                    <a:pt x="683" y="709"/>
                  </a:lnTo>
                  <a:lnTo>
                    <a:pt x="741" y="728"/>
                  </a:lnTo>
                  <a:lnTo>
                    <a:pt x="797" y="736"/>
                  </a:lnTo>
                  <a:lnTo>
                    <a:pt x="847" y="738"/>
                  </a:lnTo>
                  <a:lnTo>
                    <a:pt x="888" y="735"/>
                  </a:lnTo>
                  <a:lnTo>
                    <a:pt x="923" y="728"/>
                  </a:lnTo>
                  <a:lnTo>
                    <a:pt x="945" y="719"/>
                  </a:lnTo>
                  <a:lnTo>
                    <a:pt x="945" y="719"/>
                  </a:lnTo>
                  <a:lnTo>
                    <a:pt x="966" y="711"/>
                  </a:lnTo>
                  <a:lnTo>
                    <a:pt x="992" y="698"/>
                  </a:lnTo>
                  <a:lnTo>
                    <a:pt x="1020" y="683"/>
                  </a:lnTo>
                  <a:lnTo>
                    <a:pt x="1051" y="662"/>
                  </a:lnTo>
                  <a:lnTo>
                    <a:pt x="1083" y="640"/>
                  </a:lnTo>
                  <a:lnTo>
                    <a:pt x="1115" y="612"/>
                  </a:lnTo>
                  <a:lnTo>
                    <a:pt x="1146" y="581"/>
                  </a:lnTo>
                  <a:lnTo>
                    <a:pt x="1175" y="548"/>
                  </a:lnTo>
                  <a:lnTo>
                    <a:pt x="1199" y="510"/>
                  </a:lnTo>
                  <a:lnTo>
                    <a:pt x="1220" y="469"/>
                  </a:lnTo>
                  <a:lnTo>
                    <a:pt x="1220" y="469"/>
                  </a:lnTo>
                  <a:lnTo>
                    <a:pt x="1237" y="422"/>
                  </a:lnTo>
                  <a:lnTo>
                    <a:pt x="1253" y="372"/>
                  </a:lnTo>
                  <a:lnTo>
                    <a:pt x="1268" y="318"/>
                  </a:lnTo>
                  <a:lnTo>
                    <a:pt x="1281" y="263"/>
                  </a:lnTo>
                  <a:lnTo>
                    <a:pt x="1291" y="211"/>
                  </a:lnTo>
                  <a:lnTo>
                    <a:pt x="1300" y="164"/>
                  </a:lnTo>
                  <a:lnTo>
                    <a:pt x="1306" y="123"/>
                  </a:lnTo>
                  <a:lnTo>
                    <a:pt x="1312" y="90"/>
                  </a:lnTo>
                  <a:lnTo>
                    <a:pt x="1315" y="69"/>
                  </a:lnTo>
                  <a:lnTo>
                    <a:pt x="1317" y="63"/>
                  </a:lnTo>
                  <a:lnTo>
                    <a:pt x="1317" y="63"/>
                  </a:lnTo>
                  <a:lnTo>
                    <a:pt x="1322" y="61"/>
                  </a:lnTo>
                  <a:lnTo>
                    <a:pt x="1336" y="57"/>
                  </a:lnTo>
                  <a:lnTo>
                    <a:pt x="1357" y="54"/>
                  </a:lnTo>
                  <a:lnTo>
                    <a:pt x="1382" y="50"/>
                  </a:lnTo>
                  <a:lnTo>
                    <a:pt x="1412" y="45"/>
                  </a:lnTo>
                  <a:lnTo>
                    <a:pt x="1443" y="42"/>
                  </a:lnTo>
                  <a:lnTo>
                    <a:pt x="1474" y="38"/>
                  </a:lnTo>
                  <a:lnTo>
                    <a:pt x="1502" y="37"/>
                  </a:lnTo>
                  <a:lnTo>
                    <a:pt x="1526" y="35"/>
                  </a:lnTo>
                  <a:lnTo>
                    <a:pt x="1543" y="38"/>
                  </a:lnTo>
                  <a:lnTo>
                    <a:pt x="1543" y="38"/>
                  </a:lnTo>
                  <a:lnTo>
                    <a:pt x="1559" y="40"/>
                  </a:lnTo>
                  <a:lnTo>
                    <a:pt x="1578" y="44"/>
                  </a:lnTo>
                  <a:lnTo>
                    <a:pt x="1597" y="44"/>
                  </a:lnTo>
                  <a:lnTo>
                    <a:pt x="1618" y="45"/>
                  </a:lnTo>
                  <a:lnTo>
                    <a:pt x="1638" y="47"/>
                  </a:lnTo>
                  <a:lnTo>
                    <a:pt x="1659" y="49"/>
                  </a:lnTo>
                  <a:lnTo>
                    <a:pt x="1678" y="52"/>
                  </a:lnTo>
                  <a:lnTo>
                    <a:pt x="1695" y="57"/>
                  </a:lnTo>
                  <a:lnTo>
                    <a:pt x="1711" y="64"/>
                  </a:lnTo>
                  <a:lnTo>
                    <a:pt x="1723" y="75"/>
                  </a:lnTo>
                  <a:lnTo>
                    <a:pt x="1723" y="75"/>
                  </a:lnTo>
                  <a:lnTo>
                    <a:pt x="1728" y="90"/>
                  </a:lnTo>
                  <a:lnTo>
                    <a:pt x="1725" y="118"/>
                  </a:lnTo>
                  <a:lnTo>
                    <a:pt x="1714" y="154"/>
                  </a:lnTo>
                  <a:lnTo>
                    <a:pt x="1699" y="197"/>
                  </a:lnTo>
                  <a:lnTo>
                    <a:pt x="1680" y="251"/>
                  </a:lnTo>
                  <a:lnTo>
                    <a:pt x="1661" y="310"/>
                  </a:lnTo>
                  <a:lnTo>
                    <a:pt x="1645" y="374"/>
                  </a:lnTo>
                  <a:lnTo>
                    <a:pt x="1631" y="441"/>
                  </a:lnTo>
                  <a:lnTo>
                    <a:pt x="1626" y="514"/>
                  </a:lnTo>
                  <a:lnTo>
                    <a:pt x="1628" y="588"/>
                  </a:lnTo>
                  <a:lnTo>
                    <a:pt x="1628" y="588"/>
                  </a:lnTo>
                  <a:lnTo>
                    <a:pt x="1637" y="667"/>
                  </a:lnTo>
                  <a:lnTo>
                    <a:pt x="1649" y="749"/>
                  </a:lnTo>
                  <a:lnTo>
                    <a:pt x="1664" y="833"/>
                  </a:lnTo>
                  <a:lnTo>
                    <a:pt x="1683" y="920"/>
                  </a:lnTo>
                  <a:lnTo>
                    <a:pt x="1704" y="1004"/>
                  </a:lnTo>
                  <a:lnTo>
                    <a:pt x="1730" y="1087"/>
                  </a:lnTo>
                  <a:lnTo>
                    <a:pt x="1757" y="1165"/>
                  </a:lnTo>
                  <a:lnTo>
                    <a:pt x="1787" y="1236"/>
                  </a:lnTo>
                  <a:lnTo>
                    <a:pt x="1820" y="1300"/>
                  </a:lnTo>
                  <a:lnTo>
                    <a:pt x="1854" y="1355"/>
                  </a:lnTo>
                  <a:lnTo>
                    <a:pt x="1854" y="1355"/>
                  </a:lnTo>
                  <a:lnTo>
                    <a:pt x="1865" y="1372"/>
                  </a:lnTo>
                  <a:lnTo>
                    <a:pt x="1870" y="1397"/>
                  </a:lnTo>
                  <a:lnTo>
                    <a:pt x="1873" y="1424"/>
                  </a:lnTo>
                  <a:lnTo>
                    <a:pt x="1875" y="1455"/>
                  </a:lnTo>
                  <a:lnTo>
                    <a:pt x="1875" y="1490"/>
                  </a:lnTo>
                  <a:lnTo>
                    <a:pt x="1873" y="1526"/>
                  </a:lnTo>
                  <a:lnTo>
                    <a:pt x="1872" y="1561"/>
                  </a:lnTo>
                  <a:lnTo>
                    <a:pt x="1870" y="1595"/>
                  </a:lnTo>
                  <a:lnTo>
                    <a:pt x="1868" y="1626"/>
                  </a:lnTo>
                  <a:lnTo>
                    <a:pt x="1866" y="1654"/>
                  </a:lnTo>
                  <a:lnTo>
                    <a:pt x="1866" y="1654"/>
                  </a:lnTo>
                  <a:lnTo>
                    <a:pt x="1868" y="1694"/>
                  </a:lnTo>
                  <a:lnTo>
                    <a:pt x="1868" y="1761"/>
                  </a:lnTo>
                  <a:lnTo>
                    <a:pt x="1870" y="1848"/>
                  </a:lnTo>
                  <a:lnTo>
                    <a:pt x="1873" y="1948"/>
                  </a:lnTo>
                  <a:lnTo>
                    <a:pt x="1877" y="2053"/>
                  </a:lnTo>
                  <a:lnTo>
                    <a:pt x="1880" y="2159"/>
                  </a:lnTo>
                  <a:lnTo>
                    <a:pt x="1885" y="2257"/>
                  </a:lnTo>
                  <a:lnTo>
                    <a:pt x="1891" y="2342"/>
                  </a:lnTo>
                  <a:lnTo>
                    <a:pt x="1896" y="2406"/>
                  </a:lnTo>
                  <a:lnTo>
                    <a:pt x="1903" y="2444"/>
                  </a:lnTo>
                  <a:lnTo>
                    <a:pt x="1903" y="2444"/>
                  </a:lnTo>
                  <a:lnTo>
                    <a:pt x="1903" y="2456"/>
                  </a:lnTo>
                  <a:lnTo>
                    <a:pt x="1899" y="2490"/>
                  </a:lnTo>
                  <a:lnTo>
                    <a:pt x="1896" y="2544"/>
                  </a:lnTo>
                  <a:lnTo>
                    <a:pt x="1892" y="2608"/>
                  </a:lnTo>
                  <a:lnTo>
                    <a:pt x="1889" y="2680"/>
                  </a:lnTo>
                  <a:lnTo>
                    <a:pt x="1885" y="2756"/>
                  </a:lnTo>
                  <a:lnTo>
                    <a:pt x="1884" y="2831"/>
                  </a:lnTo>
                  <a:lnTo>
                    <a:pt x="1882" y="2896"/>
                  </a:lnTo>
                  <a:lnTo>
                    <a:pt x="1882" y="2952"/>
                  </a:lnTo>
                  <a:lnTo>
                    <a:pt x="1885" y="299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8" name="Freeform 82">
              <a:extLst>
                <a:ext uri="{FF2B5EF4-FFF2-40B4-BE49-F238E27FC236}">
                  <a16:creationId xmlns:a16="http://schemas.microsoft.com/office/drawing/2014/main" id="{1342C147-6164-9D7F-C58F-5856A8A05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610"/>
              <a:ext cx="851" cy="913"/>
            </a:xfrm>
            <a:custGeom>
              <a:avLst/>
              <a:gdLst>
                <a:gd name="T0" fmla="*/ 1691 w 1703"/>
                <a:gd name="T1" fmla="*/ 38 h 1827"/>
                <a:gd name="T2" fmla="*/ 1637 w 1703"/>
                <a:gd name="T3" fmla="*/ 43 h 1827"/>
                <a:gd name="T4" fmla="*/ 1564 w 1703"/>
                <a:gd name="T5" fmla="*/ 49 h 1827"/>
                <a:gd name="T6" fmla="*/ 1518 w 1703"/>
                <a:gd name="T7" fmla="*/ 49 h 1827"/>
                <a:gd name="T8" fmla="*/ 1386 w 1703"/>
                <a:gd name="T9" fmla="*/ 92 h 1827"/>
                <a:gd name="T10" fmla="*/ 1177 w 1703"/>
                <a:gd name="T11" fmla="*/ 215 h 1827"/>
                <a:gd name="T12" fmla="*/ 973 w 1703"/>
                <a:gd name="T13" fmla="*/ 405 h 1827"/>
                <a:gd name="T14" fmla="*/ 877 w 1703"/>
                <a:gd name="T15" fmla="*/ 553 h 1827"/>
                <a:gd name="T16" fmla="*/ 790 w 1703"/>
                <a:gd name="T17" fmla="*/ 698 h 1827"/>
                <a:gd name="T18" fmla="*/ 750 w 1703"/>
                <a:gd name="T19" fmla="*/ 764 h 1827"/>
                <a:gd name="T20" fmla="*/ 740 w 1703"/>
                <a:gd name="T21" fmla="*/ 780 h 1827"/>
                <a:gd name="T22" fmla="*/ 610 w 1703"/>
                <a:gd name="T23" fmla="*/ 868 h 1827"/>
                <a:gd name="T24" fmla="*/ 623 w 1703"/>
                <a:gd name="T25" fmla="*/ 788 h 1827"/>
                <a:gd name="T26" fmla="*/ 635 w 1703"/>
                <a:gd name="T27" fmla="*/ 664 h 1827"/>
                <a:gd name="T28" fmla="*/ 621 w 1703"/>
                <a:gd name="T29" fmla="*/ 552 h 1827"/>
                <a:gd name="T30" fmla="*/ 600 w 1703"/>
                <a:gd name="T31" fmla="*/ 479 h 1827"/>
                <a:gd name="T32" fmla="*/ 578 w 1703"/>
                <a:gd name="T33" fmla="*/ 339 h 1827"/>
                <a:gd name="T34" fmla="*/ 571 w 1703"/>
                <a:gd name="T35" fmla="*/ 206 h 1827"/>
                <a:gd name="T36" fmla="*/ 579 w 1703"/>
                <a:gd name="T37" fmla="*/ 145 h 1827"/>
                <a:gd name="T38" fmla="*/ 519 w 1703"/>
                <a:gd name="T39" fmla="*/ 59 h 1827"/>
                <a:gd name="T40" fmla="*/ 362 w 1703"/>
                <a:gd name="T41" fmla="*/ 0 h 1827"/>
                <a:gd name="T42" fmla="*/ 210 w 1703"/>
                <a:gd name="T43" fmla="*/ 73 h 1827"/>
                <a:gd name="T44" fmla="*/ 152 w 1703"/>
                <a:gd name="T45" fmla="*/ 235 h 1827"/>
                <a:gd name="T46" fmla="*/ 87 w 1703"/>
                <a:gd name="T47" fmla="*/ 526 h 1827"/>
                <a:gd name="T48" fmla="*/ 37 w 1703"/>
                <a:gd name="T49" fmla="*/ 793 h 1827"/>
                <a:gd name="T50" fmla="*/ 11 w 1703"/>
                <a:gd name="T51" fmla="*/ 971 h 1827"/>
                <a:gd name="T52" fmla="*/ 4 w 1703"/>
                <a:gd name="T53" fmla="*/ 1073 h 1827"/>
                <a:gd name="T54" fmla="*/ 6 w 1703"/>
                <a:gd name="T55" fmla="*/ 1301 h 1827"/>
                <a:gd name="T56" fmla="*/ 51 w 1703"/>
                <a:gd name="T57" fmla="*/ 1531 h 1827"/>
                <a:gd name="T58" fmla="*/ 118 w 1703"/>
                <a:gd name="T59" fmla="*/ 1640 h 1827"/>
                <a:gd name="T60" fmla="*/ 220 w 1703"/>
                <a:gd name="T61" fmla="*/ 1737 h 1827"/>
                <a:gd name="T62" fmla="*/ 280 w 1703"/>
                <a:gd name="T63" fmla="*/ 1796 h 1827"/>
                <a:gd name="T64" fmla="*/ 329 w 1703"/>
                <a:gd name="T65" fmla="*/ 1818 h 1827"/>
                <a:gd name="T66" fmla="*/ 365 w 1703"/>
                <a:gd name="T67" fmla="*/ 1822 h 1827"/>
                <a:gd name="T68" fmla="*/ 434 w 1703"/>
                <a:gd name="T69" fmla="*/ 1827 h 1827"/>
                <a:gd name="T70" fmla="*/ 531 w 1703"/>
                <a:gd name="T71" fmla="*/ 1816 h 1827"/>
                <a:gd name="T72" fmla="*/ 669 w 1703"/>
                <a:gd name="T73" fmla="*/ 1761 h 1827"/>
                <a:gd name="T74" fmla="*/ 802 w 1703"/>
                <a:gd name="T75" fmla="*/ 1687 h 1827"/>
                <a:gd name="T76" fmla="*/ 1056 w 1703"/>
                <a:gd name="T77" fmla="*/ 1549 h 1827"/>
                <a:gd name="T78" fmla="*/ 1295 w 1703"/>
                <a:gd name="T79" fmla="*/ 1428 h 1827"/>
                <a:gd name="T80" fmla="*/ 1399 w 1703"/>
                <a:gd name="T81" fmla="*/ 1390 h 1827"/>
                <a:gd name="T82" fmla="*/ 1495 w 1703"/>
                <a:gd name="T83" fmla="*/ 1367 h 1827"/>
                <a:gd name="T84" fmla="*/ 1570 w 1703"/>
                <a:gd name="T85" fmla="*/ 1362 h 1827"/>
                <a:gd name="T86" fmla="*/ 1632 w 1703"/>
                <a:gd name="T87" fmla="*/ 1407 h 1827"/>
                <a:gd name="T88" fmla="*/ 1666 w 1703"/>
                <a:gd name="T89" fmla="*/ 1428 h 1827"/>
                <a:gd name="T90" fmla="*/ 1694 w 1703"/>
                <a:gd name="T91" fmla="*/ 996 h 1827"/>
                <a:gd name="T92" fmla="*/ 1703 w 1703"/>
                <a:gd name="T93" fmla="*/ 363 h 1827"/>
                <a:gd name="T94" fmla="*/ 1703 w 1703"/>
                <a:gd name="T95" fmla="*/ 37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03" h="1827">
                  <a:moveTo>
                    <a:pt x="1703" y="37"/>
                  </a:moveTo>
                  <a:lnTo>
                    <a:pt x="1699" y="38"/>
                  </a:lnTo>
                  <a:lnTo>
                    <a:pt x="1691" y="38"/>
                  </a:lnTo>
                  <a:lnTo>
                    <a:pt x="1675" y="40"/>
                  </a:lnTo>
                  <a:lnTo>
                    <a:pt x="1658" y="42"/>
                  </a:lnTo>
                  <a:lnTo>
                    <a:pt x="1637" y="43"/>
                  </a:lnTo>
                  <a:lnTo>
                    <a:pt x="1615" y="45"/>
                  </a:lnTo>
                  <a:lnTo>
                    <a:pt x="1590" y="47"/>
                  </a:lnTo>
                  <a:lnTo>
                    <a:pt x="1564" y="49"/>
                  </a:lnTo>
                  <a:lnTo>
                    <a:pt x="1540" y="49"/>
                  </a:lnTo>
                  <a:lnTo>
                    <a:pt x="1518" y="49"/>
                  </a:lnTo>
                  <a:lnTo>
                    <a:pt x="1518" y="49"/>
                  </a:lnTo>
                  <a:lnTo>
                    <a:pt x="1488" y="54"/>
                  </a:lnTo>
                  <a:lnTo>
                    <a:pt x="1443" y="69"/>
                  </a:lnTo>
                  <a:lnTo>
                    <a:pt x="1386" y="92"/>
                  </a:lnTo>
                  <a:lnTo>
                    <a:pt x="1321" y="125"/>
                  </a:lnTo>
                  <a:lnTo>
                    <a:pt x="1250" y="166"/>
                  </a:lnTo>
                  <a:lnTo>
                    <a:pt x="1177" y="215"/>
                  </a:lnTo>
                  <a:lnTo>
                    <a:pt x="1105" y="272"/>
                  </a:lnTo>
                  <a:lnTo>
                    <a:pt x="1036" y="334"/>
                  </a:lnTo>
                  <a:lnTo>
                    <a:pt x="973" y="405"/>
                  </a:lnTo>
                  <a:lnTo>
                    <a:pt x="920" y="481"/>
                  </a:lnTo>
                  <a:lnTo>
                    <a:pt x="920" y="481"/>
                  </a:lnTo>
                  <a:lnTo>
                    <a:pt x="877" y="553"/>
                  </a:lnTo>
                  <a:lnTo>
                    <a:pt x="842" y="612"/>
                  </a:lnTo>
                  <a:lnTo>
                    <a:pt x="813" y="660"/>
                  </a:lnTo>
                  <a:lnTo>
                    <a:pt x="790" y="698"/>
                  </a:lnTo>
                  <a:lnTo>
                    <a:pt x="771" y="728"/>
                  </a:lnTo>
                  <a:lnTo>
                    <a:pt x="759" y="750"/>
                  </a:lnTo>
                  <a:lnTo>
                    <a:pt x="750" y="764"/>
                  </a:lnTo>
                  <a:lnTo>
                    <a:pt x="744" y="773"/>
                  </a:lnTo>
                  <a:lnTo>
                    <a:pt x="742" y="778"/>
                  </a:lnTo>
                  <a:lnTo>
                    <a:pt x="740" y="780"/>
                  </a:lnTo>
                  <a:lnTo>
                    <a:pt x="609" y="875"/>
                  </a:lnTo>
                  <a:lnTo>
                    <a:pt x="609" y="875"/>
                  </a:lnTo>
                  <a:lnTo>
                    <a:pt x="610" y="868"/>
                  </a:lnTo>
                  <a:lnTo>
                    <a:pt x="614" y="850"/>
                  </a:lnTo>
                  <a:lnTo>
                    <a:pt x="617" y="823"/>
                  </a:lnTo>
                  <a:lnTo>
                    <a:pt x="623" y="788"/>
                  </a:lnTo>
                  <a:lnTo>
                    <a:pt x="628" y="749"/>
                  </a:lnTo>
                  <a:lnTo>
                    <a:pt x="633" y="707"/>
                  </a:lnTo>
                  <a:lnTo>
                    <a:pt x="635" y="664"/>
                  </a:lnTo>
                  <a:lnTo>
                    <a:pt x="633" y="622"/>
                  </a:lnTo>
                  <a:lnTo>
                    <a:pt x="629" y="584"/>
                  </a:lnTo>
                  <a:lnTo>
                    <a:pt x="621" y="552"/>
                  </a:lnTo>
                  <a:lnTo>
                    <a:pt x="621" y="552"/>
                  </a:lnTo>
                  <a:lnTo>
                    <a:pt x="610" y="519"/>
                  </a:lnTo>
                  <a:lnTo>
                    <a:pt x="600" y="479"/>
                  </a:lnTo>
                  <a:lnTo>
                    <a:pt x="591" y="436"/>
                  </a:lnTo>
                  <a:lnTo>
                    <a:pt x="583" y="387"/>
                  </a:lnTo>
                  <a:lnTo>
                    <a:pt x="578" y="339"/>
                  </a:lnTo>
                  <a:lnTo>
                    <a:pt x="572" y="292"/>
                  </a:lnTo>
                  <a:lnTo>
                    <a:pt x="571" y="246"/>
                  </a:lnTo>
                  <a:lnTo>
                    <a:pt x="571" y="206"/>
                  </a:lnTo>
                  <a:lnTo>
                    <a:pt x="572" y="171"/>
                  </a:lnTo>
                  <a:lnTo>
                    <a:pt x="579" y="145"/>
                  </a:lnTo>
                  <a:lnTo>
                    <a:pt x="579" y="145"/>
                  </a:lnTo>
                  <a:lnTo>
                    <a:pt x="576" y="120"/>
                  </a:lnTo>
                  <a:lnTo>
                    <a:pt x="555" y="90"/>
                  </a:lnTo>
                  <a:lnTo>
                    <a:pt x="519" y="59"/>
                  </a:lnTo>
                  <a:lnTo>
                    <a:pt x="472" y="31"/>
                  </a:lnTo>
                  <a:lnTo>
                    <a:pt x="419" y="11"/>
                  </a:lnTo>
                  <a:lnTo>
                    <a:pt x="362" y="0"/>
                  </a:lnTo>
                  <a:lnTo>
                    <a:pt x="306" y="5"/>
                  </a:lnTo>
                  <a:lnTo>
                    <a:pt x="254" y="28"/>
                  </a:lnTo>
                  <a:lnTo>
                    <a:pt x="210" y="73"/>
                  </a:lnTo>
                  <a:lnTo>
                    <a:pt x="178" y="145"/>
                  </a:lnTo>
                  <a:lnTo>
                    <a:pt x="178" y="145"/>
                  </a:lnTo>
                  <a:lnTo>
                    <a:pt x="152" y="235"/>
                  </a:lnTo>
                  <a:lnTo>
                    <a:pt x="130" y="330"/>
                  </a:lnTo>
                  <a:lnTo>
                    <a:pt x="108" y="427"/>
                  </a:lnTo>
                  <a:lnTo>
                    <a:pt x="87" y="526"/>
                  </a:lnTo>
                  <a:lnTo>
                    <a:pt x="68" y="621"/>
                  </a:lnTo>
                  <a:lnTo>
                    <a:pt x="51" y="710"/>
                  </a:lnTo>
                  <a:lnTo>
                    <a:pt x="37" y="793"/>
                  </a:lnTo>
                  <a:lnTo>
                    <a:pt x="25" y="866"/>
                  </a:lnTo>
                  <a:lnTo>
                    <a:pt x="16" y="926"/>
                  </a:lnTo>
                  <a:lnTo>
                    <a:pt x="11" y="971"/>
                  </a:lnTo>
                  <a:lnTo>
                    <a:pt x="11" y="971"/>
                  </a:lnTo>
                  <a:lnTo>
                    <a:pt x="7" y="1015"/>
                  </a:lnTo>
                  <a:lnTo>
                    <a:pt x="4" y="1073"/>
                  </a:lnTo>
                  <a:lnTo>
                    <a:pt x="0" y="1144"/>
                  </a:lnTo>
                  <a:lnTo>
                    <a:pt x="2" y="1220"/>
                  </a:lnTo>
                  <a:lnTo>
                    <a:pt x="6" y="1301"/>
                  </a:lnTo>
                  <a:lnTo>
                    <a:pt x="14" y="1383"/>
                  </a:lnTo>
                  <a:lnTo>
                    <a:pt x="30" y="1460"/>
                  </a:lnTo>
                  <a:lnTo>
                    <a:pt x="51" y="1531"/>
                  </a:lnTo>
                  <a:lnTo>
                    <a:pt x="80" y="1594"/>
                  </a:lnTo>
                  <a:lnTo>
                    <a:pt x="118" y="1640"/>
                  </a:lnTo>
                  <a:lnTo>
                    <a:pt x="118" y="1640"/>
                  </a:lnTo>
                  <a:lnTo>
                    <a:pt x="158" y="1678"/>
                  </a:lnTo>
                  <a:lnTo>
                    <a:pt x="190" y="1709"/>
                  </a:lnTo>
                  <a:lnTo>
                    <a:pt x="220" y="1737"/>
                  </a:lnTo>
                  <a:lnTo>
                    <a:pt x="242" y="1761"/>
                  </a:lnTo>
                  <a:lnTo>
                    <a:pt x="263" y="1780"/>
                  </a:lnTo>
                  <a:lnTo>
                    <a:pt x="280" y="1796"/>
                  </a:lnTo>
                  <a:lnTo>
                    <a:pt x="298" y="1806"/>
                  </a:lnTo>
                  <a:lnTo>
                    <a:pt x="313" y="1815"/>
                  </a:lnTo>
                  <a:lnTo>
                    <a:pt x="329" y="1818"/>
                  </a:lnTo>
                  <a:lnTo>
                    <a:pt x="346" y="1820"/>
                  </a:lnTo>
                  <a:lnTo>
                    <a:pt x="346" y="1820"/>
                  </a:lnTo>
                  <a:lnTo>
                    <a:pt x="365" y="1822"/>
                  </a:lnTo>
                  <a:lnTo>
                    <a:pt x="384" y="1823"/>
                  </a:lnTo>
                  <a:lnTo>
                    <a:pt x="408" y="1825"/>
                  </a:lnTo>
                  <a:lnTo>
                    <a:pt x="434" y="1827"/>
                  </a:lnTo>
                  <a:lnTo>
                    <a:pt x="462" y="1827"/>
                  </a:lnTo>
                  <a:lnTo>
                    <a:pt x="495" y="1823"/>
                  </a:lnTo>
                  <a:lnTo>
                    <a:pt x="531" y="1816"/>
                  </a:lnTo>
                  <a:lnTo>
                    <a:pt x="572" y="1804"/>
                  </a:lnTo>
                  <a:lnTo>
                    <a:pt x="617" y="1785"/>
                  </a:lnTo>
                  <a:lnTo>
                    <a:pt x="669" y="1761"/>
                  </a:lnTo>
                  <a:lnTo>
                    <a:pt x="669" y="1761"/>
                  </a:lnTo>
                  <a:lnTo>
                    <a:pt x="730" y="1728"/>
                  </a:lnTo>
                  <a:lnTo>
                    <a:pt x="802" y="1687"/>
                  </a:lnTo>
                  <a:lnTo>
                    <a:pt x="884" y="1642"/>
                  </a:lnTo>
                  <a:lnTo>
                    <a:pt x="968" y="1595"/>
                  </a:lnTo>
                  <a:lnTo>
                    <a:pt x="1056" y="1549"/>
                  </a:lnTo>
                  <a:lnTo>
                    <a:pt x="1141" y="1504"/>
                  </a:lnTo>
                  <a:lnTo>
                    <a:pt x="1222" y="1462"/>
                  </a:lnTo>
                  <a:lnTo>
                    <a:pt x="1295" y="1428"/>
                  </a:lnTo>
                  <a:lnTo>
                    <a:pt x="1354" y="1403"/>
                  </a:lnTo>
                  <a:lnTo>
                    <a:pt x="1399" y="1390"/>
                  </a:lnTo>
                  <a:lnTo>
                    <a:pt x="1399" y="1390"/>
                  </a:lnTo>
                  <a:lnTo>
                    <a:pt x="1433" y="1383"/>
                  </a:lnTo>
                  <a:lnTo>
                    <a:pt x="1466" y="1374"/>
                  </a:lnTo>
                  <a:lnTo>
                    <a:pt x="1495" y="1367"/>
                  </a:lnTo>
                  <a:lnTo>
                    <a:pt x="1521" y="1362"/>
                  </a:lnTo>
                  <a:lnTo>
                    <a:pt x="1547" y="1360"/>
                  </a:lnTo>
                  <a:lnTo>
                    <a:pt x="1570" y="1362"/>
                  </a:lnTo>
                  <a:lnTo>
                    <a:pt x="1592" y="1371"/>
                  </a:lnTo>
                  <a:lnTo>
                    <a:pt x="1613" y="1384"/>
                  </a:lnTo>
                  <a:lnTo>
                    <a:pt x="1632" y="1407"/>
                  </a:lnTo>
                  <a:lnTo>
                    <a:pt x="1651" y="1438"/>
                  </a:lnTo>
                  <a:lnTo>
                    <a:pt x="1651" y="1438"/>
                  </a:lnTo>
                  <a:lnTo>
                    <a:pt x="1666" y="1428"/>
                  </a:lnTo>
                  <a:lnTo>
                    <a:pt x="1679" y="1338"/>
                  </a:lnTo>
                  <a:lnTo>
                    <a:pt x="1687" y="1187"/>
                  </a:lnTo>
                  <a:lnTo>
                    <a:pt x="1694" y="996"/>
                  </a:lnTo>
                  <a:lnTo>
                    <a:pt x="1699" y="783"/>
                  </a:lnTo>
                  <a:lnTo>
                    <a:pt x="1701" y="565"/>
                  </a:lnTo>
                  <a:lnTo>
                    <a:pt x="1703" y="363"/>
                  </a:lnTo>
                  <a:lnTo>
                    <a:pt x="1703" y="194"/>
                  </a:lnTo>
                  <a:lnTo>
                    <a:pt x="1703" y="80"/>
                  </a:lnTo>
                  <a:lnTo>
                    <a:pt x="1703" y="37"/>
                  </a:lnTo>
                  <a:lnTo>
                    <a:pt x="1703" y="37"/>
                  </a:lnTo>
                  <a:close/>
                </a:path>
              </a:pathLst>
            </a:custGeom>
            <a:solidFill>
              <a:srgbClr val="FF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9" name="Freeform 83">
              <a:extLst>
                <a:ext uri="{FF2B5EF4-FFF2-40B4-BE49-F238E27FC236}">
                  <a16:creationId xmlns:a16="http://schemas.microsoft.com/office/drawing/2014/main" id="{A9D670F3-B317-F743-6219-64857D63C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833"/>
              <a:ext cx="299" cy="299"/>
            </a:xfrm>
            <a:custGeom>
              <a:avLst/>
              <a:gdLst>
                <a:gd name="T0" fmla="*/ 227 w 598"/>
                <a:gd name="T1" fmla="*/ 442 h 598"/>
                <a:gd name="T2" fmla="*/ 222 w 598"/>
                <a:gd name="T3" fmla="*/ 444 h 598"/>
                <a:gd name="T4" fmla="*/ 208 w 598"/>
                <a:gd name="T5" fmla="*/ 451 h 598"/>
                <a:gd name="T6" fmla="*/ 187 w 598"/>
                <a:gd name="T7" fmla="*/ 460 h 598"/>
                <a:gd name="T8" fmla="*/ 161 w 598"/>
                <a:gd name="T9" fmla="*/ 474 h 598"/>
                <a:gd name="T10" fmla="*/ 132 w 598"/>
                <a:gd name="T11" fmla="*/ 489 h 598"/>
                <a:gd name="T12" fmla="*/ 101 w 598"/>
                <a:gd name="T13" fmla="*/ 506 h 598"/>
                <a:gd name="T14" fmla="*/ 69 w 598"/>
                <a:gd name="T15" fmla="*/ 527 h 598"/>
                <a:gd name="T16" fmla="*/ 42 w 598"/>
                <a:gd name="T17" fmla="*/ 550 h 598"/>
                <a:gd name="T18" fmla="*/ 18 w 598"/>
                <a:gd name="T19" fmla="*/ 574 h 598"/>
                <a:gd name="T20" fmla="*/ 0 w 598"/>
                <a:gd name="T21" fmla="*/ 598 h 598"/>
                <a:gd name="T22" fmla="*/ 0 w 598"/>
                <a:gd name="T23" fmla="*/ 598 h 598"/>
                <a:gd name="T24" fmla="*/ 12 w 598"/>
                <a:gd name="T25" fmla="*/ 582 h 598"/>
                <a:gd name="T26" fmla="*/ 33 w 598"/>
                <a:gd name="T27" fmla="*/ 570 h 598"/>
                <a:gd name="T28" fmla="*/ 59 w 598"/>
                <a:gd name="T29" fmla="*/ 558 h 598"/>
                <a:gd name="T30" fmla="*/ 90 w 598"/>
                <a:gd name="T31" fmla="*/ 550 h 598"/>
                <a:gd name="T32" fmla="*/ 123 w 598"/>
                <a:gd name="T33" fmla="*/ 541 h 598"/>
                <a:gd name="T34" fmla="*/ 158 w 598"/>
                <a:gd name="T35" fmla="*/ 536 h 598"/>
                <a:gd name="T36" fmla="*/ 190 w 598"/>
                <a:gd name="T37" fmla="*/ 534 h 598"/>
                <a:gd name="T38" fmla="*/ 222 w 598"/>
                <a:gd name="T39" fmla="*/ 536 h 598"/>
                <a:gd name="T40" fmla="*/ 247 w 598"/>
                <a:gd name="T41" fmla="*/ 541 h 598"/>
                <a:gd name="T42" fmla="*/ 268 w 598"/>
                <a:gd name="T43" fmla="*/ 548 h 598"/>
                <a:gd name="T44" fmla="*/ 268 w 598"/>
                <a:gd name="T45" fmla="*/ 548 h 598"/>
                <a:gd name="T46" fmla="*/ 291 w 598"/>
                <a:gd name="T47" fmla="*/ 562 h 598"/>
                <a:gd name="T48" fmla="*/ 311 w 598"/>
                <a:gd name="T49" fmla="*/ 570 h 598"/>
                <a:gd name="T50" fmla="*/ 329 w 598"/>
                <a:gd name="T51" fmla="*/ 574 h 598"/>
                <a:gd name="T52" fmla="*/ 344 w 598"/>
                <a:gd name="T53" fmla="*/ 574 h 598"/>
                <a:gd name="T54" fmla="*/ 360 w 598"/>
                <a:gd name="T55" fmla="*/ 572 h 598"/>
                <a:gd name="T56" fmla="*/ 374 w 598"/>
                <a:gd name="T57" fmla="*/ 567 h 598"/>
                <a:gd name="T58" fmla="*/ 387 w 598"/>
                <a:gd name="T59" fmla="*/ 560 h 598"/>
                <a:gd name="T60" fmla="*/ 403 w 598"/>
                <a:gd name="T61" fmla="*/ 551 h 598"/>
                <a:gd name="T62" fmla="*/ 419 w 598"/>
                <a:gd name="T63" fmla="*/ 541 h 598"/>
                <a:gd name="T64" fmla="*/ 436 w 598"/>
                <a:gd name="T65" fmla="*/ 531 h 598"/>
                <a:gd name="T66" fmla="*/ 436 w 598"/>
                <a:gd name="T67" fmla="*/ 531 h 598"/>
                <a:gd name="T68" fmla="*/ 434 w 598"/>
                <a:gd name="T69" fmla="*/ 522 h 598"/>
                <a:gd name="T70" fmla="*/ 432 w 598"/>
                <a:gd name="T71" fmla="*/ 496 h 598"/>
                <a:gd name="T72" fmla="*/ 431 w 598"/>
                <a:gd name="T73" fmla="*/ 456 h 598"/>
                <a:gd name="T74" fmla="*/ 431 w 598"/>
                <a:gd name="T75" fmla="*/ 406 h 598"/>
                <a:gd name="T76" fmla="*/ 436 w 598"/>
                <a:gd name="T77" fmla="*/ 346 h 598"/>
                <a:gd name="T78" fmla="*/ 448 w 598"/>
                <a:gd name="T79" fmla="*/ 280 h 598"/>
                <a:gd name="T80" fmla="*/ 469 w 598"/>
                <a:gd name="T81" fmla="*/ 209 h 598"/>
                <a:gd name="T82" fmla="*/ 498 w 598"/>
                <a:gd name="T83" fmla="*/ 137 h 598"/>
                <a:gd name="T84" fmla="*/ 541 w 598"/>
                <a:gd name="T85" fmla="*/ 68 h 598"/>
                <a:gd name="T86" fmla="*/ 598 w 598"/>
                <a:gd name="T87" fmla="*/ 0 h 598"/>
                <a:gd name="T88" fmla="*/ 545 w 598"/>
                <a:gd name="T89" fmla="*/ 48 h 598"/>
                <a:gd name="T90" fmla="*/ 545 w 598"/>
                <a:gd name="T91" fmla="*/ 48 h 598"/>
                <a:gd name="T92" fmla="*/ 502 w 598"/>
                <a:gd name="T93" fmla="*/ 121 h 598"/>
                <a:gd name="T94" fmla="*/ 465 w 598"/>
                <a:gd name="T95" fmla="*/ 180 h 598"/>
                <a:gd name="T96" fmla="*/ 436 w 598"/>
                <a:gd name="T97" fmla="*/ 228 h 598"/>
                <a:gd name="T98" fmla="*/ 412 w 598"/>
                <a:gd name="T99" fmla="*/ 266 h 598"/>
                <a:gd name="T100" fmla="*/ 393 w 598"/>
                <a:gd name="T101" fmla="*/ 296 h 598"/>
                <a:gd name="T102" fmla="*/ 379 w 598"/>
                <a:gd name="T103" fmla="*/ 318 h 598"/>
                <a:gd name="T104" fmla="*/ 370 w 598"/>
                <a:gd name="T105" fmla="*/ 332 h 598"/>
                <a:gd name="T106" fmla="*/ 363 w 598"/>
                <a:gd name="T107" fmla="*/ 341 h 598"/>
                <a:gd name="T108" fmla="*/ 360 w 598"/>
                <a:gd name="T109" fmla="*/ 346 h 598"/>
                <a:gd name="T110" fmla="*/ 360 w 598"/>
                <a:gd name="T111" fmla="*/ 346 h 598"/>
                <a:gd name="T112" fmla="*/ 227 w 598"/>
                <a:gd name="T113" fmla="*/ 442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8" h="598">
                  <a:moveTo>
                    <a:pt x="227" y="442"/>
                  </a:moveTo>
                  <a:lnTo>
                    <a:pt x="222" y="444"/>
                  </a:lnTo>
                  <a:lnTo>
                    <a:pt x="208" y="451"/>
                  </a:lnTo>
                  <a:lnTo>
                    <a:pt x="187" y="460"/>
                  </a:lnTo>
                  <a:lnTo>
                    <a:pt x="161" y="474"/>
                  </a:lnTo>
                  <a:lnTo>
                    <a:pt x="132" y="489"/>
                  </a:lnTo>
                  <a:lnTo>
                    <a:pt x="101" y="506"/>
                  </a:lnTo>
                  <a:lnTo>
                    <a:pt x="69" y="527"/>
                  </a:lnTo>
                  <a:lnTo>
                    <a:pt x="42" y="550"/>
                  </a:lnTo>
                  <a:lnTo>
                    <a:pt x="18" y="574"/>
                  </a:lnTo>
                  <a:lnTo>
                    <a:pt x="0" y="598"/>
                  </a:lnTo>
                  <a:lnTo>
                    <a:pt x="0" y="598"/>
                  </a:lnTo>
                  <a:lnTo>
                    <a:pt x="12" y="582"/>
                  </a:lnTo>
                  <a:lnTo>
                    <a:pt x="33" y="570"/>
                  </a:lnTo>
                  <a:lnTo>
                    <a:pt x="59" y="558"/>
                  </a:lnTo>
                  <a:lnTo>
                    <a:pt x="90" y="550"/>
                  </a:lnTo>
                  <a:lnTo>
                    <a:pt x="123" y="541"/>
                  </a:lnTo>
                  <a:lnTo>
                    <a:pt x="158" y="536"/>
                  </a:lnTo>
                  <a:lnTo>
                    <a:pt x="190" y="534"/>
                  </a:lnTo>
                  <a:lnTo>
                    <a:pt x="222" y="536"/>
                  </a:lnTo>
                  <a:lnTo>
                    <a:pt x="247" y="541"/>
                  </a:lnTo>
                  <a:lnTo>
                    <a:pt x="268" y="548"/>
                  </a:lnTo>
                  <a:lnTo>
                    <a:pt x="268" y="548"/>
                  </a:lnTo>
                  <a:lnTo>
                    <a:pt x="291" y="562"/>
                  </a:lnTo>
                  <a:lnTo>
                    <a:pt x="311" y="570"/>
                  </a:lnTo>
                  <a:lnTo>
                    <a:pt x="329" y="574"/>
                  </a:lnTo>
                  <a:lnTo>
                    <a:pt x="344" y="574"/>
                  </a:lnTo>
                  <a:lnTo>
                    <a:pt x="360" y="572"/>
                  </a:lnTo>
                  <a:lnTo>
                    <a:pt x="374" y="567"/>
                  </a:lnTo>
                  <a:lnTo>
                    <a:pt x="387" y="560"/>
                  </a:lnTo>
                  <a:lnTo>
                    <a:pt x="403" y="551"/>
                  </a:lnTo>
                  <a:lnTo>
                    <a:pt x="419" y="541"/>
                  </a:lnTo>
                  <a:lnTo>
                    <a:pt x="436" y="531"/>
                  </a:lnTo>
                  <a:lnTo>
                    <a:pt x="436" y="531"/>
                  </a:lnTo>
                  <a:lnTo>
                    <a:pt x="434" y="522"/>
                  </a:lnTo>
                  <a:lnTo>
                    <a:pt x="432" y="496"/>
                  </a:lnTo>
                  <a:lnTo>
                    <a:pt x="431" y="456"/>
                  </a:lnTo>
                  <a:lnTo>
                    <a:pt x="431" y="406"/>
                  </a:lnTo>
                  <a:lnTo>
                    <a:pt x="436" y="346"/>
                  </a:lnTo>
                  <a:lnTo>
                    <a:pt x="448" y="280"/>
                  </a:lnTo>
                  <a:lnTo>
                    <a:pt x="469" y="209"/>
                  </a:lnTo>
                  <a:lnTo>
                    <a:pt x="498" y="137"/>
                  </a:lnTo>
                  <a:lnTo>
                    <a:pt x="541" y="68"/>
                  </a:lnTo>
                  <a:lnTo>
                    <a:pt x="598" y="0"/>
                  </a:lnTo>
                  <a:lnTo>
                    <a:pt x="545" y="48"/>
                  </a:lnTo>
                  <a:lnTo>
                    <a:pt x="545" y="48"/>
                  </a:lnTo>
                  <a:lnTo>
                    <a:pt x="502" y="121"/>
                  </a:lnTo>
                  <a:lnTo>
                    <a:pt x="465" y="180"/>
                  </a:lnTo>
                  <a:lnTo>
                    <a:pt x="436" y="228"/>
                  </a:lnTo>
                  <a:lnTo>
                    <a:pt x="412" y="266"/>
                  </a:lnTo>
                  <a:lnTo>
                    <a:pt x="393" y="296"/>
                  </a:lnTo>
                  <a:lnTo>
                    <a:pt x="379" y="318"/>
                  </a:lnTo>
                  <a:lnTo>
                    <a:pt x="370" y="332"/>
                  </a:lnTo>
                  <a:lnTo>
                    <a:pt x="363" y="341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227" y="442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0" name="Freeform 84">
              <a:extLst>
                <a:ext uri="{FF2B5EF4-FFF2-40B4-BE49-F238E27FC236}">
                  <a16:creationId xmlns:a16="http://schemas.microsoft.com/office/drawing/2014/main" id="{B97C6E67-CAFF-2534-7B41-C03AF6BAD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605"/>
              <a:ext cx="699" cy="913"/>
            </a:xfrm>
            <a:custGeom>
              <a:avLst/>
              <a:gdLst>
                <a:gd name="T0" fmla="*/ 1086 w 1399"/>
                <a:gd name="T1" fmla="*/ 1536 h 1826"/>
                <a:gd name="T2" fmla="*/ 889 w 1399"/>
                <a:gd name="T3" fmla="*/ 1640 h 1826"/>
                <a:gd name="T4" fmla="*/ 645 w 1399"/>
                <a:gd name="T5" fmla="*/ 1743 h 1826"/>
                <a:gd name="T6" fmla="*/ 517 w 1399"/>
                <a:gd name="T7" fmla="*/ 1771 h 1826"/>
                <a:gd name="T8" fmla="*/ 417 w 1399"/>
                <a:gd name="T9" fmla="*/ 1771 h 1826"/>
                <a:gd name="T10" fmla="*/ 386 w 1399"/>
                <a:gd name="T11" fmla="*/ 1771 h 1826"/>
                <a:gd name="T12" fmla="*/ 372 w 1399"/>
                <a:gd name="T13" fmla="*/ 1771 h 1826"/>
                <a:gd name="T14" fmla="*/ 339 w 1399"/>
                <a:gd name="T15" fmla="*/ 1768 h 1826"/>
                <a:gd name="T16" fmla="*/ 265 w 1399"/>
                <a:gd name="T17" fmla="*/ 1735 h 1826"/>
                <a:gd name="T18" fmla="*/ 182 w 1399"/>
                <a:gd name="T19" fmla="*/ 1655 h 1826"/>
                <a:gd name="T20" fmla="*/ 97 w 1399"/>
                <a:gd name="T21" fmla="*/ 1519 h 1826"/>
                <a:gd name="T22" fmla="*/ 80 w 1399"/>
                <a:gd name="T23" fmla="*/ 1479 h 1826"/>
                <a:gd name="T24" fmla="*/ 59 w 1399"/>
                <a:gd name="T25" fmla="*/ 1407 h 1826"/>
                <a:gd name="T26" fmla="*/ 45 w 1399"/>
                <a:gd name="T27" fmla="*/ 1273 h 1826"/>
                <a:gd name="T28" fmla="*/ 39 w 1399"/>
                <a:gd name="T29" fmla="*/ 1125 h 1826"/>
                <a:gd name="T30" fmla="*/ 58 w 1399"/>
                <a:gd name="T31" fmla="*/ 841 h 1826"/>
                <a:gd name="T32" fmla="*/ 113 w 1399"/>
                <a:gd name="T33" fmla="*/ 565 h 1826"/>
                <a:gd name="T34" fmla="*/ 168 w 1399"/>
                <a:gd name="T35" fmla="*/ 349 h 1826"/>
                <a:gd name="T36" fmla="*/ 192 w 1399"/>
                <a:gd name="T37" fmla="*/ 257 h 1826"/>
                <a:gd name="T38" fmla="*/ 222 w 1399"/>
                <a:gd name="T39" fmla="*/ 152 h 1826"/>
                <a:gd name="T40" fmla="*/ 242 w 1399"/>
                <a:gd name="T41" fmla="*/ 85 h 1826"/>
                <a:gd name="T42" fmla="*/ 249 w 1399"/>
                <a:gd name="T43" fmla="*/ 59 h 1826"/>
                <a:gd name="T44" fmla="*/ 312 w 1399"/>
                <a:gd name="T45" fmla="*/ 3 h 1826"/>
                <a:gd name="T46" fmla="*/ 256 w 1399"/>
                <a:gd name="T47" fmla="*/ 26 h 1826"/>
                <a:gd name="T48" fmla="*/ 211 w 1399"/>
                <a:gd name="T49" fmla="*/ 71 h 1826"/>
                <a:gd name="T50" fmla="*/ 177 w 1399"/>
                <a:gd name="T51" fmla="*/ 145 h 1826"/>
                <a:gd name="T52" fmla="*/ 128 w 1399"/>
                <a:gd name="T53" fmla="*/ 330 h 1826"/>
                <a:gd name="T54" fmla="*/ 66 w 1399"/>
                <a:gd name="T55" fmla="*/ 620 h 1826"/>
                <a:gd name="T56" fmla="*/ 23 w 1399"/>
                <a:gd name="T57" fmla="*/ 866 h 1826"/>
                <a:gd name="T58" fmla="*/ 9 w 1399"/>
                <a:gd name="T59" fmla="*/ 971 h 1826"/>
                <a:gd name="T60" fmla="*/ 0 w 1399"/>
                <a:gd name="T61" fmla="*/ 1142 h 1826"/>
                <a:gd name="T62" fmla="*/ 14 w 1399"/>
                <a:gd name="T63" fmla="*/ 1382 h 1826"/>
                <a:gd name="T64" fmla="*/ 80 w 1399"/>
                <a:gd name="T65" fmla="*/ 1593 h 1826"/>
                <a:gd name="T66" fmla="*/ 158 w 1399"/>
                <a:gd name="T67" fmla="*/ 1678 h 1826"/>
                <a:gd name="T68" fmla="*/ 242 w 1399"/>
                <a:gd name="T69" fmla="*/ 1761 h 1826"/>
                <a:gd name="T70" fmla="*/ 296 w 1399"/>
                <a:gd name="T71" fmla="*/ 1806 h 1826"/>
                <a:gd name="T72" fmla="*/ 344 w 1399"/>
                <a:gd name="T73" fmla="*/ 1820 h 1826"/>
                <a:gd name="T74" fmla="*/ 384 w 1399"/>
                <a:gd name="T75" fmla="*/ 1823 h 1826"/>
                <a:gd name="T76" fmla="*/ 462 w 1399"/>
                <a:gd name="T77" fmla="*/ 1826 h 1826"/>
                <a:gd name="T78" fmla="*/ 571 w 1399"/>
                <a:gd name="T79" fmla="*/ 1804 h 1826"/>
                <a:gd name="T80" fmla="*/ 668 w 1399"/>
                <a:gd name="T81" fmla="*/ 1761 h 1826"/>
                <a:gd name="T82" fmla="*/ 882 w 1399"/>
                <a:gd name="T83" fmla="*/ 1642 h 1826"/>
                <a:gd name="T84" fmla="*/ 1141 w 1399"/>
                <a:gd name="T85" fmla="*/ 1503 h 1826"/>
                <a:gd name="T86" fmla="*/ 1354 w 1399"/>
                <a:gd name="T87" fmla="*/ 1403 h 1826"/>
                <a:gd name="T88" fmla="*/ 1134 w 1399"/>
                <a:gd name="T89" fmla="*/ 1508 h 1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99" h="1826">
                  <a:moveTo>
                    <a:pt x="1134" y="1508"/>
                  </a:moveTo>
                  <a:lnTo>
                    <a:pt x="1122" y="1515"/>
                  </a:lnTo>
                  <a:lnTo>
                    <a:pt x="1086" y="1536"/>
                  </a:lnTo>
                  <a:lnTo>
                    <a:pt x="1032" y="1565"/>
                  </a:lnTo>
                  <a:lnTo>
                    <a:pt x="965" y="1602"/>
                  </a:lnTo>
                  <a:lnTo>
                    <a:pt x="889" y="1640"/>
                  </a:lnTo>
                  <a:lnTo>
                    <a:pt x="808" y="1678"/>
                  </a:lnTo>
                  <a:lnTo>
                    <a:pt x="725" y="1714"/>
                  </a:lnTo>
                  <a:lnTo>
                    <a:pt x="645" y="1743"/>
                  </a:lnTo>
                  <a:lnTo>
                    <a:pt x="574" y="1762"/>
                  </a:lnTo>
                  <a:lnTo>
                    <a:pt x="517" y="1771"/>
                  </a:lnTo>
                  <a:lnTo>
                    <a:pt x="517" y="1771"/>
                  </a:lnTo>
                  <a:lnTo>
                    <a:pt x="472" y="1771"/>
                  </a:lnTo>
                  <a:lnTo>
                    <a:pt x="441" y="1771"/>
                  </a:lnTo>
                  <a:lnTo>
                    <a:pt x="417" y="1771"/>
                  </a:lnTo>
                  <a:lnTo>
                    <a:pt x="401" y="1771"/>
                  </a:lnTo>
                  <a:lnTo>
                    <a:pt x="393" y="1771"/>
                  </a:lnTo>
                  <a:lnTo>
                    <a:pt x="386" y="1771"/>
                  </a:lnTo>
                  <a:lnTo>
                    <a:pt x="382" y="1771"/>
                  </a:lnTo>
                  <a:lnTo>
                    <a:pt x="377" y="1771"/>
                  </a:lnTo>
                  <a:lnTo>
                    <a:pt x="372" y="1771"/>
                  </a:lnTo>
                  <a:lnTo>
                    <a:pt x="362" y="1771"/>
                  </a:lnTo>
                  <a:lnTo>
                    <a:pt x="362" y="1771"/>
                  </a:lnTo>
                  <a:lnTo>
                    <a:pt x="339" y="1768"/>
                  </a:lnTo>
                  <a:lnTo>
                    <a:pt x="315" y="1762"/>
                  </a:lnTo>
                  <a:lnTo>
                    <a:pt x="291" y="1750"/>
                  </a:lnTo>
                  <a:lnTo>
                    <a:pt x="265" y="1735"/>
                  </a:lnTo>
                  <a:lnTo>
                    <a:pt x="237" y="1714"/>
                  </a:lnTo>
                  <a:lnTo>
                    <a:pt x="210" y="1688"/>
                  </a:lnTo>
                  <a:lnTo>
                    <a:pt x="182" y="1655"/>
                  </a:lnTo>
                  <a:lnTo>
                    <a:pt x="154" y="1616"/>
                  </a:lnTo>
                  <a:lnTo>
                    <a:pt x="127" y="1571"/>
                  </a:lnTo>
                  <a:lnTo>
                    <a:pt x="97" y="1519"/>
                  </a:lnTo>
                  <a:lnTo>
                    <a:pt x="97" y="1519"/>
                  </a:lnTo>
                  <a:lnTo>
                    <a:pt x="89" y="1498"/>
                  </a:lnTo>
                  <a:lnTo>
                    <a:pt x="80" y="1479"/>
                  </a:lnTo>
                  <a:lnTo>
                    <a:pt x="71" y="1458"/>
                  </a:lnTo>
                  <a:lnTo>
                    <a:pt x="64" y="1436"/>
                  </a:lnTo>
                  <a:lnTo>
                    <a:pt x="59" y="1407"/>
                  </a:lnTo>
                  <a:lnTo>
                    <a:pt x="54" y="1372"/>
                  </a:lnTo>
                  <a:lnTo>
                    <a:pt x="49" y="1329"/>
                  </a:lnTo>
                  <a:lnTo>
                    <a:pt x="45" y="1273"/>
                  </a:lnTo>
                  <a:lnTo>
                    <a:pt x="42" y="1206"/>
                  </a:lnTo>
                  <a:lnTo>
                    <a:pt x="39" y="1125"/>
                  </a:lnTo>
                  <a:lnTo>
                    <a:pt x="39" y="1125"/>
                  </a:lnTo>
                  <a:lnTo>
                    <a:pt x="39" y="1033"/>
                  </a:lnTo>
                  <a:lnTo>
                    <a:pt x="45" y="938"/>
                  </a:lnTo>
                  <a:lnTo>
                    <a:pt x="58" y="841"/>
                  </a:lnTo>
                  <a:lnTo>
                    <a:pt x="73" y="746"/>
                  </a:lnTo>
                  <a:lnTo>
                    <a:pt x="92" y="653"/>
                  </a:lnTo>
                  <a:lnTo>
                    <a:pt x="113" y="565"/>
                  </a:lnTo>
                  <a:lnTo>
                    <a:pt x="134" y="484"/>
                  </a:lnTo>
                  <a:lnTo>
                    <a:pt x="153" y="411"/>
                  </a:lnTo>
                  <a:lnTo>
                    <a:pt x="168" y="349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92" y="257"/>
                  </a:lnTo>
                  <a:lnTo>
                    <a:pt x="203" y="219"/>
                  </a:lnTo>
                  <a:lnTo>
                    <a:pt x="213" y="183"/>
                  </a:lnTo>
                  <a:lnTo>
                    <a:pt x="222" y="152"/>
                  </a:lnTo>
                  <a:lnTo>
                    <a:pt x="229" y="124"/>
                  </a:lnTo>
                  <a:lnTo>
                    <a:pt x="236" y="102"/>
                  </a:lnTo>
                  <a:lnTo>
                    <a:pt x="242" y="85"/>
                  </a:lnTo>
                  <a:lnTo>
                    <a:pt x="246" y="71"/>
                  </a:lnTo>
                  <a:lnTo>
                    <a:pt x="249" y="62"/>
                  </a:lnTo>
                  <a:lnTo>
                    <a:pt x="249" y="59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12" y="3"/>
                  </a:lnTo>
                  <a:lnTo>
                    <a:pt x="293" y="9"/>
                  </a:lnTo>
                  <a:lnTo>
                    <a:pt x="274" y="15"/>
                  </a:lnTo>
                  <a:lnTo>
                    <a:pt x="256" y="26"/>
                  </a:lnTo>
                  <a:lnTo>
                    <a:pt x="241" y="38"/>
                  </a:lnTo>
                  <a:lnTo>
                    <a:pt x="225" y="53"/>
                  </a:lnTo>
                  <a:lnTo>
                    <a:pt x="211" y="71"/>
                  </a:lnTo>
                  <a:lnTo>
                    <a:pt x="198" y="92"/>
                  </a:lnTo>
                  <a:lnTo>
                    <a:pt x="187" y="117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53" y="235"/>
                  </a:lnTo>
                  <a:lnTo>
                    <a:pt x="128" y="330"/>
                  </a:lnTo>
                  <a:lnTo>
                    <a:pt x="106" y="427"/>
                  </a:lnTo>
                  <a:lnTo>
                    <a:pt x="85" y="525"/>
                  </a:lnTo>
                  <a:lnTo>
                    <a:pt x="66" y="620"/>
                  </a:lnTo>
                  <a:lnTo>
                    <a:pt x="51" y="710"/>
                  </a:lnTo>
                  <a:lnTo>
                    <a:pt x="35" y="793"/>
                  </a:lnTo>
                  <a:lnTo>
                    <a:pt x="23" y="866"/>
                  </a:lnTo>
                  <a:lnTo>
                    <a:pt x="14" y="926"/>
                  </a:lnTo>
                  <a:lnTo>
                    <a:pt x="9" y="971"/>
                  </a:lnTo>
                  <a:lnTo>
                    <a:pt x="9" y="971"/>
                  </a:lnTo>
                  <a:lnTo>
                    <a:pt x="6" y="1014"/>
                  </a:lnTo>
                  <a:lnTo>
                    <a:pt x="2" y="1073"/>
                  </a:lnTo>
                  <a:lnTo>
                    <a:pt x="0" y="1142"/>
                  </a:lnTo>
                  <a:lnTo>
                    <a:pt x="0" y="1220"/>
                  </a:lnTo>
                  <a:lnTo>
                    <a:pt x="6" y="1301"/>
                  </a:lnTo>
                  <a:lnTo>
                    <a:pt x="14" y="1382"/>
                  </a:lnTo>
                  <a:lnTo>
                    <a:pt x="28" y="1460"/>
                  </a:lnTo>
                  <a:lnTo>
                    <a:pt x="51" y="1531"/>
                  </a:lnTo>
                  <a:lnTo>
                    <a:pt x="80" y="1593"/>
                  </a:lnTo>
                  <a:lnTo>
                    <a:pt x="118" y="1640"/>
                  </a:lnTo>
                  <a:lnTo>
                    <a:pt x="118" y="1640"/>
                  </a:lnTo>
                  <a:lnTo>
                    <a:pt x="158" y="1678"/>
                  </a:lnTo>
                  <a:lnTo>
                    <a:pt x="191" y="1709"/>
                  </a:lnTo>
                  <a:lnTo>
                    <a:pt x="218" y="1737"/>
                  </a:lnTo>
                  <a:lnTo>
                    <a:pt x="242" y="1761"/>
                  </a:lnTo>
                  <a:lnTo>
                    <a:pt x="263" y="1780"/>
                  </a:lnTo>
                  <a:lnTo>
                    <a:pt x="280" y="1795"/>
                  </a:lnTo>
                  <a:lnTo>
                    <a:pt x="296" y="1806"/>
                  </a:lnTo>
                  <a:lnTo>
                    <a:pt x="312" y="1814"/>
                  </a:lnTo>
                  <a:lnTo>
                    <a:pt x="327" y="1818"/>
                  </a:lnTo>
                  <a:lnTo>
                    <a:pt x="344" y="1820"/>
                  </a:lnTo>
                  <a:lnTo>
                    <a:pt x="344" y="1820"/>
                  </a:lnTo>
                  <a:lnTo>
                    <a:pt x="363" y="1821"/>
                  </a:lnTo>
                  <a:lnTo>
                    <a:pt x="384" y="1823"/>
                  </a:lnTo>
                  <a:lnTo>
                    <a:pt x="407" y="1825"/>
                  </a:lnTo>
                  <a:lnTo>
                    <a:pt x="433" y="1826"/>
                  </a:lnTo>
                  <a:lnTo>
                    <a:pt x="462" y="1826"/>
                  </a:lnTo>
                  <a:lnTo>
                    <a:pt x="495" y="1823"/>
                  </a:lnTo>
                  <a:lnTo>
                    <a:pt x="531" y="1816"/>
                  </a:lnTo>
                  <a:lnTo>
                    <a:pt x="571" y="1804"/>
                  </a:lnTo>
                  <a:lnTo>
                    <a:pt x="617" y="1785"/>
                  </a:lnTo>
                  <a:lnTo>
                    <a:pt x="668" y="1761"/>
                  </a:lnTo>
                  <a:lnTo>
                    <a:pt x="668" y="1761"/>
                  </a:lnTo>
                  <a:lnTo>
                    <a:pt x="728" y="1728"/>
                  </a:lnTo>
                  <a:lnTo>
                    <a:pt x="801" y="1686"/>
                  </a:lnTo>
                  <a:lnTo>
                    <a:pt x="882" y="1642"/>
                  </a:lnTo>
                  <a:lnTo>
                    <a:pt x="968" y="1595"/>
                  </a:lnTo>
                  <a:lnTo>
                    <a:pt x="1055" y="1548"/>
                  </a:lnTo>
                  <a:lnTo>
                    <a:pt x="1141" y="1503"/>
                  </a:lnTo>
                  <a:lnTo>
                    <a:pt x="1222" y="1462"/>
                  </a:lnTo>
                  <a:lnTo>
                    <a:pt x="1293" y="1427"/>
                  </a:lnTo>
                  <a:lnTo>
                    <a:pt x="1354" y="1403"/>
                  </a:lnTo>
                  <a:lnTo>
                    <a:pt x="1399" y="1389"/>
                  </a:lnTo>
                  <a:lnTo>
                    <a:pt x="1134" y="1508"/>
                  </a:lnTo>
                  <a:lnTo>
                    <a:pt x="1134" y="1508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1" name="Freeform 85">
              <a:extLst>
                <a:ext uri="{FF2B5EF4-FFF2-40B4-BE49-F238E27FC236}">
                  <a16:creationId xmlns:a16="http://schemas.microsoft.com/office/drawing/2014/main" id="{D9AD0E99-B02D-32AA-B53E-F8AA15216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610"/>
              <a:ext cx="848" cy="913"/>
            </a:xfrm>
            <a:custGeom>
              <a:avLst/>
              <a:gdLst>
                <a:gd name="T0" fmla="*/ 1663 w 1698"/>
                <a:gd name="T1" fmla="*/ 42 h 1827"/>
                <a:gd name="T2" fmla="*/ 1599 w 1698"/>
                <a:gd name="T3" fmla="*/ 45 h 1827"/>
                <a:gd name="T4" fmla="*/ 1540 w 1698"/>
                <a:gd name="T5" fmla="*/ 49 h 1827"/>
                <a:gd name="T6" fmla="*/ 1518 w 1698"/>
                <a:gd name="T7" fmla="*/ 49 h 1827"/>
                <a:gd name="T8" fmla="*/ 1386 w 1698"/>
                <a:gd name="T9" fmla="*/ 92 h 1827"/>
                <a:gd name="T10" fmla="*/ 1177 w 1698"/>
                <a:gd name="T11" fmla="*/ 215 h 1827"/>
                <a:gd name="T12" fmla="*/ 973 w 1698"/>
                <a:gd name="T13" fmla="*/ 405 h 1827"/>
                <a:gd name="T14" fmla="*/ 877 w 1698"/>
                <a:gd name="T15" fmla="*/ 553 h 1827"/>
                <a:gd name="T16" fmla="*/ 790 w 1698"/>
                <a:gd name="T17" fmla="*/ 698 h 1827"/>
                <a:gd name="T18" fmla="*/ 750 w 1698"/>
                <a:gd name="T19" fmla="*/ 764 h 1827"/>
                <a:gd name="T20" fmla="*/ 740 w 1698"/>
                <a:gd name="T21" fmla="*/ 780 h 1827"/>
                <a:gd name="T22" fmla="*/ 610 w 1698"/>
                <a:gd name="T23" fmla="*/ 868 h 1827"/>
                <a:gd name="T24" fmla="*/ 623 w 1698"/>
                <a:gd name="T25" fmla="*/ 788 h 1827"/>
                <a:gd name="T26" fmla="*/ 635 w 1698"/>
                <a:gd name="T27" fmla="*/ 664 h 1827"/>
                <a:gd name="T28" fmla="*/ 621 w 1698"/>
                <a:gd name="T29" fmla="*/ 552 h 1827"/>
                <a:gd name="T30" fmla="*/ 600 w 1698"/>
                <a:gd name="T31" fmla="*/ 479 h 1827"/>
                <a:gd name="T32" fmla="*/ 578 w 1698"/>
                <a:gd name="T33" fmla="*/ 339 h 1827"/>
                <a:gd name="T34" fmla="*/ 571 w 1698"/>
                <a:gd name="T35" fmla="*/ 206 h 1827"/>
                <a:gd name="T36" fmla="*/ 579 w 1698"/>
                <a:gd name="T37" fmla="*/ 145 h 1827"/>
                <a:gd name="T38" fmla="*/ 519 w 1698"/>
                <a:gd name="T39" fmla="*/ 59 h 1827"/>
                <a:gd name="T40" fmla="*/ 362 w 1698"/>
                <a:gd name="T41" fmla="*/ 0 h 1827"/>
                <a:gd name="T42" fmla="*/ 210 w 1698"/>
                <a:gd name="T43" fmla="*/ 73 h 1827"/>
                <a:gd name="T44" fmla="*/ 152 w 1698"/>
                <a:gd name="T45" fmla="*/ 235 h 1827"/>
                <a:gd name="T46" fmla="*/ 87 w 1698"/>
                <a:gd name="T47" fmla="*/ 526 h 1827"/>
                <a:gd name="T48" fmla="*/ 37 w 1698"/>
                <a:gd name="T49" fmla="*/ 793 h 1827"/>
                <a:gd name="T50" fmla="*/ 11 w 1698"/>
                <a:gd name="T51" fmla="*/ 971 h 1827"/>
                <a:gd name="T52" fmla="*/ 4 w 1698"/>
                <a:gd name="T53" fmla="*/ 1073 h 1827"/>
                <a:gd name="T54" fmla="*/ 6 w 1698"/>
                <a:gd name="T55" fmla="*/ 1301 h 1827"/>
                <a:gd name="T56" fmla="*/ 51 w 1698"/>
                <a:gd name="T57" fmla="*/ 1531 h 1827"/>
                <a:gd name="T58" fmla="*/ 118 w 1698"/>
                <a:gd name="T59" fmla="*/ 1640 h 1827"/>
                <a:gd name="T60" fmla="*/ 220 w 1698"/>
                <a:gd name="T61" fmla="*/ 1737 h 1827"/>
                <a:gd name="T62" fmla="*/ 280 w 1698"/>
                <a:gd name="T63" fmla="*/ 1796 h 1827"/>
                <a:gd name="T64" fmla="*/ 329 w 1698"/>
                <a:gd name="T65" fmla="*/ 1818 h 1827"/>
                <a:gd name="T66" fmla="*/ 365 w 1698"/>
                <a:gd name="T67" fmla="*/ 1822 h 1827"/>
                <a:gd name="T68" fmla="*/ 434 w 1698"/>
                <a:gd name="T69" fmla="*/ 1827 h 1827"/>
                <a:gd name="T70" fmla="*/ 531 w 1698"/>
                <a:gd name="T71" fmla="*/ 1816 h 1827"/>
                <a:gd name="T72" fmla="*/ 669 w 1698"/>
                <a:gd name="T73" fmla="*/ 1761 h 1827"/>
                <a:gd name="T74" fmla="*/ 802 w 1698"/>
                <a:gd name="T75" fmla="*/ 1687 h 1827"/>
                <a:gd name="T76" fmla="*/ 1056 w 1698"/>
                <a:gd name="T77" fmla="*/ 1549 h 1827"/>
                <a:gd name="T78" fmla="*/ 1295 w 1698"/>
                <a:gd name="T79" fmla="*/ 1428 h 1827"/>
                <a:gd name="T80" fmla="*/ 1399 w 1698"/>
                <a:gd name="T81" fmla="*/ 1390 h 1827"/>
                <a:gd name="T82" fmla="*/ 1495 w 1698"/>
                <a:gd name="T83" fmla="*/ 1367 h 1827"/>
                <a:gd name="T84" fmla="*/ 1570 w 1698"/>
                <a:gd name="T85" fmla="*/ 1362 h 1827"/>
                <a:gd name="T86" fmla="*/ 1632 w 1698"/>
                <a:gd name="T87" fmla="*/ 1407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8" h="1827">
                  <a:moveTo>
                    <a:pt x="1698" y="38"/>
                  </a:moveTo>
                  <a:lnTo>
                    <a:pt x="1682" y="40"/>
                  </a:lnTo>
                  <a:lnTo>
                    <a:pt x="1663" y="42"/>
                  </a:lnTo>
                  <a:lnTo>
                    <a:pt x="1642" y="43"/>
                  </a:lnTo>
                  <a:lnTo>
                    <a:pt x="1620" y="45"/>
                  </a:lnTo>
                  <a:lnTo>
                    <a:pt x="1599" y="45"/>
                  </a:lnTo>
                  <a:lnTo>
                    <a:pt x="1577" y="47"/>
                  </a:lnTo>
                  <a:lnTo>
                    <a:pt x="1558" y="49"/>
                  </a:lnTo>
                  <a:lnTo>
                    <a:pt x="1540" y="49"/>
                  </a:lnTo>
                  <a:lnTo>
                    <a:pt x="1528" y="49"/>
                  </a:lnTo>
                  <a:lnTo>
                    <a:pt x="1518" y="49"/>
                  </a:lnTo>
                  <a:lnTo>
                    <a:pt x="1518" y="49"/>
                  </a:lnTo>
                  <a:lnTo>
                    <a:pt x="1488" y="54"/>
                  </a:lnTo>
                  <a:lnTo>
                    <a:pt x="1443" y="69"/>
                  </a:lnTo>
                  <a:lnTo>
                    <a:pt x="1386" y="92"/>
                  </a:lnTo>
                  <a:lnTo>
                    <a:pt x="1321" y="125"/>
                  </a:lnTo>
                  <a:lnTo>
                    <a:pt x="1250" y="166"/>
                  </a:lnTo>
                  <a:lnTo>
                    <a:pt x="1177" y="215"/>
                  </a:lnTo>
                  <a:lnTo>
                    <a:pt x="1105" y="272"/>
                  </a:lnTo>
                  <a:lnTo>
                    <a:pt x="1036" y="334"/>
                  </a:lnTo>
                  <a:lnTo>
                    <a:pt x="973" y="405"/>
                  </a:lnTo>
                  <a:lnTo>
                    <a:pt x="920" y="481"/>
                  </a:lnTo>
                  <a:lnTo>
                    <a:pt x="920" y="481"/>
                  </a:lnTo>
                  <a:lnTo>
                    <a:pt x="877" y="553"/>
                  </a:lnTo>
                  <a:lnTo>
                    <a:pt x="842" y="612"/>
                  </a:lnTo>
                  <a:lnTo>
                    <a:pt x="813" y="660"/>
                  </a:lnTo>
                  <a:lnTo>
                    <a:pt x="790" y="698"/>
                  </a:lnTo>
                  <a:lnTo>
                    <a:pt x="771" y="728"/>
                  </a:lnTo>
                  <a:lnTo>
                    <a:pt x="759" y="750"/>
                  </a:lnTo>
                  <a:lnTo>
                    <a:pt x="750" y="764"/>
                  </a:lnTo>
                  <a:lnTo>
                    <a:pt x="744" y="773"/>
                  </a:lnTo>
                  <a:lnTo>
                    <a:pt x="742" y="778"/>
                  </a:lnTo>
                  <a:lnTo>
                    <a:pt x="740" y="780"/>
                  </a:lnTo>
                  <a:lnTo>
                    <a:pt x="609" y="875"/>
                  </a:lnTo>
                  <a:lnTo>
                    <a:pt x="609" y="875"/>
                  </a:lnTo>
                  <a:lnTo>
                    <a:pt x="610" y="868"/>
                  </a:lnTo>
                  <a:lnTo>
                    <a:pt x="614" y="850"/>
                  </a:lnTo>
                  <a:lnTo>
                    <a:pt x="617" y="823"/>
                  </a:lnTo>
                  <a:lnTo>
                    <a:pt x="623" y="788"/>
                  </a:lnTo>
                  <a:lnTo>
                    <a:pt x="628" y="749"/>
                  </a:lnTo>
                  <a:lnTo>
                    <a:pt x="633" y="707"/>
                  </a:lnTo>
                  <a:lnTo>
                    <a:pt x="635" y="664"/>
                  </a:lnTo>
                  <a:lnTo>
                    <a:pt x="633" y="622"/>
                  </a:lnTo>
                  <a:lnTo>
                    <a:pt x="629" y="584"/>
                  </a:lnTo>
                  <a:lnTo>
                    <a:pt x="621" y="552"/>
                  </a:lnTo>
                  <a:lnTo>
                    <a:pt x="621" y="552"/>
                  </a:lnTo>
                  <a:lnTo>
                    <a:pt x="610" y="519"/>
                  </a:lnTo>
                  <a:lnTo>
                    <a:pt x="600" y="479"/>
                  </a:lnTo>
                  <a:lnTo>
                    <a:pt x="591" y="436"/>
                  </a:lnTo>
                  <a:lnTo>
                    <a:pt x="583" y="387"/>
                  </a:lnTo>
                  <a:lnTo>
                    <a:pt x="578" y="339"/>
                  </a:lnTo>
                  <a:lnTo>
                    <a:pt x="572" y="292"/>
                  </a:lnTo>
                  <a:lnTo>
                    <a:pt x="571" y="246"/>
                  </a:lnTo>
                  <a:lnTo>
                    <a:pt x="571" y="206"/>
                  </a:lnTo>
                  <a:lnTo>
                    <a:pt x="572" y="171"/>
                  </a:lnTo>
                  <a:lnTo>
                    <a:pt x="579" y="145"/>
                  </a:lnTo>
                  <a:lnTo>
                    <a:pt x="579" y="145"/>
                  </a:lnTo>
                  <a:lnTo>
                    <a:pt x="576" y="120"/>
                  </a:lnTo>
                  <a:lnTo>
                    <a:pt x="555" y="90"/>
                  </a:lnTo>
                  <a:lnTo>
                    <a:pt x="519" y="59"/>
                  </a:lnTo>
                  <a:lnTo>
                    <a:pt x="472" y="31"/>
                  </a:lnTo>
                  <a:lnTo>
                    <a:pt x="419" y="11"/>
                  </a:lnTo>
                  <a:lnTo>
                    <a:pt x="362" y="0"/>
                  </a:lnTo>
                  <a:lnTo>
                    <a:pt x="306" y="5"/>
                  </a:lnTo>
                  <a:lnTo>
                    <a:pt x="254" y="28"/>
                  </a:lnTo>
                  <a:lnTo>
                    <a:pt x="210" y="73"/>
                  </a:lnTo>
                  <a:lnTo>
                    <a:pt x="178" y="145"/>
                  </a:lnTo>
                  <a:lnTo>
                    <a:pt x="178" y="145"/>
                  </a:lnTo>
                  <a:lnTo>
                    <a:pt x="152" y="235"/>
                  </a:lnTo>
                  <a:lnTo>
                    <a:pt x="130" y="330"/>
                  </a:lnTo>
                  <a:lnTo>
                    <a:pt x="108" y="427"/>
                  </a:lnTo>
                  <a:lnTo>
                    <a:pt x="87" y="526"/>
                  </a:lnTo>
                  <a:lnTo>
                    <a:pt x="68" y="621"/>
                  </a:lnTo>
                  <a:lnTo>
                    <a:pt x="51" y="710"/>
                  </a:lnTo>
                  <a:lnTo>
                    <a:pt x="37" y="793"/>
                  </a:lnTo>
                  <a:lnTo>
                    <a:pt x="25" y="866"/>
                  </a:lnTo>
                  <a:lnTo>
                    <a:pt x="16" y="926"/>
                  </a:lnTo>
                  <a:lnTo>
                    <a:pt x="11" y="971"/>
                  </a:lnTo>
                  <a:lnTo>
                    <a:pt x="11" y="971"/>
                  </a:lnTo>
                  <a:lnTo>
                    <a:pt x="7" y="1015"/>
                  </a:lnTo>
                  <a:lnTo>
                    <a:pt x="4" y="1073"/>
                  </a:lnTo>
                  <a:lnTo>
                    <a:pt x="0" y="1144"/>
                  </a:lnTo>
                  <a:lnTo>
                    <a:pt x="2" y="1220"/>
                  </a:lnTo>
                  <a:lnTo>
                    <a:pt x="6" y="1301"/>
                  </a:lnTo>
                  <a:lnTo>
                    <a:pt x="14" y="1383"/>
                  </a:lnTo>
                  <a:lnTo>
                    <a:pt x="30" y="1460"/>
                  </a:lnTo>
                  <a:lnTo>
                    <a:pt x="51" y="1531"/>
                  </a:lnTo>
                  <a:lnTo>
                    <a:pt x="80" y="1594"/>
                  </a:lnTo>
                  <a:lnTo>
                    <a:pt x="118" y="1640"/>
                  </a:lnTo>
                  <a:lnTo>
                    <a:pt x="118" y="1640"/>
                  </a:lnTo>
                  <a:lnTo>
                    <a:pt x="158" y="1678"/>
                  </a:lnTo>
                  <a:lnTo>
                    <a:pt x="190" y="1709"/>
                  </a:lnTo>
                  <a:lnTo>
                    <a:pt x="220" y="1737"/>
                  </a:lnTo>
                  <a:lnTo>
                    <a:pt x="242" y="1761"/>
                  </a:lnTo>
                  <a:lnTo>
                    <a:pt x="263" y="1780"/>
                  </a:lnTo>
                  <a:lnTo>
                    <a:pt x="280" y="1796"/>
                  </a:lnTo>
                  <a:lnTo>
                    <a:pt x="298" y="1806"/>
                  </a:lnTo>
                  <a:lnTo>
                    <a:pt x="313" y="1815"/>
                  </a:lnTo>
                  <a:lnTo>
                    <a:pt x="329" y="1818"/>
                  </a:lnTo>
                  <a:lnTo>
                    <a:pt x="346" y="1820"/>
                  </a:lnTo>
                  <a:lnTo>
                    <a:pt x="346" y="1820"/>
                  </a:lnTo>
                  <a:lnTo>
                    <a:pt x="365" y="1822"/>
                  </a:lnTo>
                  <a:lnTo>
                    <a:pt x="384" y="1823"/>
                  </a:lnTo>
                  <a:lnTo>
                    <a:pt x="408" y="1825"/>
                  </a:lnTo>
                  <a:lnTo>
                    <a:pt x="434" y="1827"/>
                  </a:lnTo>
                  <a:lnTo>
                    <a:pt x="462" y="1827"/>
                  </a:lnTo>
                  <a:lnTo>
                    <a:pt x="495" y="1823"/>
                  </a:lnTo>
                  <a:lnTo>
                    <a:pt x="531" y="1816"/>
                  </a:lnTo>
                  <a:lnTo>
                    <a:pt x="572" y="1804"/>
                  </a:lnTo>
                  <a:lnTo>
                    <a:pt x="617" y="1785"/>
                  </a:lnTo>
                  <a:lnTo>
                    <a:pt x="669" y="1761"/>
                  </a:lnTo>
                  <a:lnTo>
                    <a:pt x="669" y="1761"/>
                  </a:lnTo>
                  <a:lnTo>
                    <a:pt x="730" y="1728"/>
                  </a:lnTo>
                  <a:lnTo>
                    <a:pt x="802" y="1687"/>
                  </a:lnTo>
                  <a:lnTo>
                    <a:pt x="884" y="1642"/>
                  </a:lnTo>
                  <a:lnTo>
                    <a:pt x="968" y="1595"/>
                  </a:lnTo>
                  <a:lnTo>
                    <a:pt x="1056" y="1549"/>
                  </a:lnTo>
                  <a:lnTo>
                    <a:pt x="1141" y="1504"/>
                  </a:lnTo>
                  <a:lnTo>
                    <a:pt x="1222" y="1462"/>
                  </a:lnTo>
                  <a:lnTo>
                    <a:pt x="1295" y="1428"/>
                  </a:lnTo>
                  <a:lnTo>
                    <a:pt x="1354" y="1403"/>
                  </a:lnTo>
                  <a:lnTo>
                    <a:pt x="1399" y="1390"/>
                  </a:lnTo>
                  <a:lnTo>
                    <a:pt x="1399" y="1390"/>
                  </a:lnTo>
                  <a:lnTo>
                    <a:pt x="1433" y="1383"/>
                  </a:lnTo>
                  <a:lnTo>
                    <a:pt x="1466" y="1374"/>
                  </a:lnTo>
                  <a:lnTo>
                    <a:pt x="1495" y="1367"/>
                  </a:lnTo>
                  <a:lnTo>
                    <a:pt x="1521" y="1362"/>
                  </a:lnTo>
                  <a:lnTo>
                    <a:pt x="1547" y="1360"/>
                  </a:lnTo>
                  <a:lnTo>
                    <a:pt x="1570" y="1362"/>
                  </a:lnTo>
                  <a:lnTo>
                    <a:pt x="1592" y="1371"/>
                  </a:lnTo>
                  <a:lnTo>
                    <a:pt x="1613" y="1384"/>
                  </a:lnTo>
                  <a:lnTo>
                    <a:pt x="1632" y="1407"/>
                  </a:lnTo>
                  <a:lnTo>
                    <a:pt x="1651" y="143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2" name="Freeform 86">
              <a:extLst>
                <a:ext uri="{FF2B5EF4-FFF2-40B4-BE49-F238E27FC236}">
                  <a16:creationId xmlns:a16="http://schemas.microsoft.com/office/drawing/2014/main" id="{40D9211C-5053-0F5F-B82C-8B8ACDD1E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984"/>
              <a:ext cx="388" cy="125"/>
            </a:xfrm>
            <a:custGeom>
              <a:avLst/>
              <a:gdLst>
                <a:gd name="T0" fmla="*/ 774 w 776"/>
                <a:gd name="T1" fmla="*/ 70 h 251"/>
                <a:gd name="T2" fmla="*/ 750 w 776"/>
                <a:gd name="T3" fmla="*/ 71 h 251"/>
                <a:gd name="T4" fmla="*/ 708 w 776"/>
                <a:gd name="T5" fmla="*/ 71 h 251"/>
                <a:gd name="T6" fmla="*/ 653 w 776"/>
                <a:gd name="T7" fmla="*/ 70 h 251"/>
                <a:gd name="T8" fmla="*/ 589 w 776"/>
                <a:gd name="T9" fmla="*/ 61 h 251"/>
                <a:gd name="T10" fmla="*/ 555 w 776"/>
                <a:gd name="T11" fmla="*/ 52 h 251"/>
                <a:gd name="T12" fmla="*/ 489 w 776"/>
                <a:gd name="T13" fmla="*/ 35 h 251"/>
                <a:gd name="T14" fmla="*/ 432 w 776"/>
                <a:gd name="T15" fmla="*/ 16 h 251"/>
                <a:gd name="T16" fmla="*/ 380 w 776"/>
                <a:gd name="T17" fmla="*/ 4 h 251"/>
                <a:gd name="T18" fmla="*/ 333 w 776"/>
                <a:gd name="T19" fmla="*/ 0 h 251"/>
                <a:gd name="T20" fmla="*/ 292 w 776"/>
                <a:gd name="T21" fmla="*/ 9 h 251"/>
                <a:gd name="T22" fmla="*/ 263 w 776"/>
                <a:gd name="T23" fmla="*/ 23 h 251"/>
                <a:gd name="T24" fmla="*/ 225 w 776"/>
                <a:gd name="T25" fmla="*/ 42 h 251"/>
                <a:gd name="T26" fmla="*/ 200 w 776"/>
                <a:gd name="T27" fmla="*/ 56 h 251"/>
                <a:gd name="T28" fmla="*/ 185 w 776"/>
                <a:gd name="T29" fmla="*/ 68 h 251"/>
                <a:gd name="T30" fmla="*/ 162 w 776"/>
                <a:gd name="T31" fmla="*/ 80 h 251"/>
                <a:gd name="T32" fmla="*/ 148 w 776"/>
                <a:gd name="T33" fmla="*/ 87 h 251"/>
                <a:gd name="T34" fmla="*/ 114 w 776"/>
                <a:gd name="T35" fmla="*/ 108 h 251"/>
                <a:gd name="T36" fmla="*/ 81 w 776"/>
                <a:gd name="T37" fmla="*/ 130 h 251"/>
                <a:gd name="T38" fmla="*/ 50 w 776"/>
                <a:gd name="T39" fmla="*/ 156 h 251"/>
                <a:gd name="T40" fmla="*/ 24 w 776"/>
                <a:gd name="T41" fmla="*/ 185 h 251"/>
                <a:gd name="T42" fmla="*/ 5 w 776"/>
                <a:gd name="T43" fmla="*/ 213 h 251"/>
                <a:gd name="T44" fmla="*/ 0 w 776"/>
                <a:gd name="T45" fmla="*/ 225 h 251"/>
                <a:gd name="T46" fmla="*/ 15 w 776"/>
                <a:gd name="T47" fmla="*/ 242 h 251"/>
                <a:gd name="T48" fmla="*/ 57 w 776"/>
                <a:gd name="T49" fmla="*/ 249 h 251"/>
                <a:gd name="T50" fmla="*/ 117 w 776"/>
                <a:gd name="T51" fmla="*/ 251 h 251"/>
                <a:gd name="T52" fmla="*/ 188 w 776"/>
                <a:gd name="T53" fmla="*/ 249 h 251"/>
                <a:gd name="T54" fmla="*/ 226 w 776"/>
                <a:gd name="T55" fmla="*/ 249 h 251"/>
                <a:gd name="T56" fmla="*/ 332 w 776"/>
                <a:gd name="T57" fmla="*/ 239 h 251"/>
                <a:gd name="T58" fmla="*/ 477 w 776"/>
                <a:gd name="T59" fmla="*/ 213 h 251"/>
                <a:gd name="T60" fmla="*/ 624 w 776"/>
                <a:gd name="T61" fmla="*/ 173 h 251"/>
                <a:gd name="T62" fmla="*/ 736 w 776"/>
                <a:gd name="T63" fmla="*/ 125 h 251"/>
                <a:gd name="T64" fmla="*/ 776 w 776"/>
                <a:gd name="T65" fmla="*/ 7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6" h="251">
                  <a:moveTo>
                    <a:pt x="776" y="70"/>
                  </a:moveTo>
                  <a:lnTo>
                    <a:pt x="774" y="70"/>
                  </a:lnTo>
                  <a:lnTo>
                    <a:pt x="764" y="71"/>
                  </a:lnTo>
                  <a:lnTo>
                    <a:pt x="750" y="71"/>
                  </a:lnTo>
                  <a:lnTo>
                    <a:pt x="731" y="71"/>
                  </a:lnTo>
                  <a:lnTo>
                    <a:pt x="708" y="71"/>
                  </a:lnTo>
                  <a:lnTo>
                    <a:pt x="682" y="71"/>
                  </a:lnTo>
                  <a:lnTo>
                    <a:pt x="653" y="70"/>
                  </a:lnTo>
                  <a:lnTo>
                    <a:pt x="622" y="66"/>
                  </a:lnTo>
                  <a:lnTo>
                    <a:pt x="589" y="61"/>
                  </a:lnTo>
                  <a:lnTo>
                    <a:pt x="555" y="52"/>
                  </a:lnTo>
                  <a:lnTo>
                    <a:pt x="555" y="52"/>
                  </a:lnTo>
                  <a:lnTo>
                    <a:pt x="520" y="44"/>
                  </a:lnTo>
                  <a:lnTo>
                    <a:pt x="489" y="35"/>
                  </a:lnTo>
                  <a:lnTo>
                    <a:pt x="460" y="25"/>
                  </a:lnTo>
                  <a:lnTo>
                    <a:pt x="432" y="16"/>
                  </a:lnTo>
                  <a:lnTo>
                    <a:pt x="404" y="9"/>
                  </a:lnTo>
                  <a:lnTo>
                    <a:pt x="380" y="4"/>
                  </a:lnTo>
                  <a:lnTo>
                    <a:pt x="356" y="0"/>
                  </a:lnTo>
                  <a:lnTo>
                    <a:pt x="333" y="0"/>
                  </a:lnTo>
                  <a:lnTo>
                    <a:pt x="313" y="2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63" y="23"/>
                  </a:lnTo>
                  <a:lnTo>
                    <a:pt x="242" y="33"/>
                  </a:lnTo>
                  <a:lnTo>
                    <a:pt x="225" y="42"/>
                  </a:lnTo>
                  <a:lnTo>
                    <a:pt x="211" y="51"/>
                  </a:lnTo>
                  <a:lnTo>
                    <a:pt x="200" y="56"/>
                  </a:lnTo>
                  <a:lnTo>
                    <a:pt x="192" y="63"/>
                  </a:lnTo>
                  <a:lnTo>
                    <a:pt x="185" y="68"/>
                  </a:lnTo>
                  <a:lnTo>
                    <a:pt x="174" y="73"/>
                  </a:lnTo>
                  <a:lnTo>
                    <a:pt x="162" y="80"/>
                  </a:lnTo>
                  <a:lnTo>
                    <a:pt x="148" y="87"/>
                  </a:lnTo>
                  <a:lnTo>
                    <a:pt x="148" y="87"/>
                  </a:lnTo>
                  <a:lnTo>
                    <a:pt x="131" y="97"/>
                  </a:lnTo>
                  <a:lnTo>
                    <a:pt x="114" y="108"/>
                  </a:lnTo>
                  <a:lnTo>
                    <a:pt x="97" y="118"/>
                  </a:lnTo>
                  <a:lnTo>
                    <a:pt x="81" y="130"/>
                  </a:lnTo>
                  <a:lnTo>
                    <a:pt x="66" y="144"/>
                  </a:lnTo>
                  <a:lnTo>
                    <a:pt x="50" y="156"/>
                  </a:lnTo>
                  <a:lnTo>
                    <a:pt x="38" y="170"/>
                  </a:lnTo>
                  <a:lnTo>
                    <a:pt x="24" y="185"/>
                  </a:lnTo>
                  <a:lnTo>
                    <a:pt x="14" y="199"/>
                  </a:lnTo>
                  <a:lnTo>
                    <a:pt x="5" y="213"/>
                  </a:lnTo>
                  <a:lnTo>
                    <a:pt x="5" y="213"/>
                  </a:lnTo>
                  <a:lnTo>
                    <a:pt x="0" y="225"/>
                  </a:lnTo>
                  <a:lnTo>
                    <a:pt x="5" y="235"/>
                  </a:lnTo>
                  <a:lnTo>
                    <a:pt x="15" y="242"/>
                  </a:lnTo>
                  <a:lnTo>
                    <a:pt x="34" y="246"/>
                  </a:lnTo>
                  <a:lnTo>
                    <a:pt x="57" y="249"/>
                  </a:lnTo>
                  <a:lnTo>
                    <a:pt x="86" y="251"/>
                  </a:lnTo>
                  <a:lnTo>
                    <a:pt x="117" y="251"/>
                  </a:lnTo>
                  <a:lnTo>
                    <a:pt x="152" y="249"/>
                  </a:lnTo>
                  <a:lnTo>
                    <a:pt x="188" y="249"/>
                  </a:lnTo>
                  <a:lnTo>
                    <a:pt x="226" y="249"/>
                  </a:lnTo>
                  <a:lnTo>
                    <a:pt x="226" y="249"/>
                  </a:lnTo>
                  <a:lnTo>
                    <a:pt x="271" y="246"/>
                  </a:lnTo>
                  <a:lnTo>
                    <a:pt x="332" y="239"/>
                  </a:lnTo>
                  <a:lnTo>
                    <a:pt x="403" y="229"/>
                  </a:lnTo>
                  <a:lnTo>
                    <a:pt x="477" y="213"/>
                  </a:lnTo>
                  <a:lnTo>
                    <a:pt x="553" y="194"/>
                  </a:lnTo>
                  <a:lnTo>
                    <a:pt x="624" y="173"/>
                  </a:lnTo>
                  <a:lnTo>
                    <a:pt x="686" y="149"/>
                  </a:lnTo>
                  <a:lnTo>
                    <a:pt x="736" y="125"/>
                  </a:lnTo>
                  <a:lnTo>
                    <a:pt x="767" y="97"/>
                  </a:lnTo>
                  <a:lnTo>
                    <a:pt x="776" y="70"/>
                  </a:lnTo>
                  <a:lnTo>
                    <a:pt x="776" y="70"/>
                  </a:lnTo>
                  <a:close/>
                </a:path>
              </a:pathLst>
            </a:custGeom>
            <a:solidFill>
              <a:srgbClr val="FF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3" name="Freeform 87">
              <a:extLst>
                <a:ext uri="{FF2B5EF4-FFF2-40B4-BE49-F238E27FC236}">
                  <a16:creationId xmlns:a16="http://schemas.microsoft.com/office/drawing/2014/main" id="{F1ED8EA0-3F09-8846-A77C-99C515D7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987"/>
              <a:ext cx="344" cy="136"/>
            </a:xfrm>
            <a:custGeom>
              <a:avLst/>
              <a:gdLst>
                <a:gd name="T0" fmla="*/ 688 w 688"/>
                <a:gd name="T1" fmla="*/ 121 h 272"/>
                <a:gd name="T2" fmla="*/ 683 w 688"/>
                <a:gd name="T3" fmla="*/ 116 h 272"/>
                <a:gd name="T4" fmla="*/ 669 w 688"/>
                <a:gd name="T5" fmla="*/ 106 h 272"/>
                <a:gd name="T6" fmla="*/ 641 w 688"/>
                <a:gd name="T7" fmla="*/ 94 h 272"/>
                <a:gd name="T8" fmla="*/ 595 w 688"/>
                <a:gd name="T9" fmla="*/ 76 h 272"/>
                <a:gd name="T10" fmla="*/ 564 w 688"/>
                <a:gd name="T11" fmla="*/ 70 h 272"/>
                <a:gd name="T12" fmla="*/ 501 w 688"/>
                <a:gd name="T13" fmla="*/ 47 h 272"/>
                <a:gd name="T14" fmla="*/ 451 w 688"/>
                <a:gd name="T15" fmla="*/ 23 h 272"/>
                <a:gd name="T16" fmla="*/ 401 w 688"/>
                <a:gd name="T17" fmla="*/ 4 h 272"/>
                <a:gd name="T18" fmla="*/ 346 w 688"/>
                <a:gd name="T19" fmla="*/ 0 h 272"/>
                <a:gd name="T20" fmla="*/ 275 w 688"/>
                <a:gd name="T21" fmla="*/ 21 h 272"/>
                <a:gd name="T22" fmla="*/ 265 w 688"/>
                <a:gd name="T23" fmla="*/ 26 h 272"/>
                <a:gd name="T24" fmla="*/ 246 w 688"/>
                <a:gd name="T25" fmla="*/ 42 h 272"/>
                <a:gd name="T26" fmla="*/ 228 w 688"/>
                <a:gd name="T27" fmla="*/ 59 h 272"/>
                <a:gd name="T28" fmla="*/ 209 w 688"/>
                <a:gd name="T29" fmla="*/ 78 h 272"/>
                <a:gd name="T30" fmla="*/ 184 w 688"/>
                <a:gd name="T31" fmla="*/ 97 h 272"/>
                <a:gd name="T32" fmla="*/ 168 w 688"/>
                <a:gd name="T33" fmla="*/ 106 h 272"/>
                <a:gd name="T34" fmla="*/ 132 w 688"/>
                <a:gd name="T35" fmla="*/ 125 h 272"/>
                <a:gd name="T36" fmla="*/ 95 w 688"/>
                <a:gd name="T37" fmla="*/ 147 h 272"/>
                <a:gd name="T38" fmla="*/ 59 w 688"/>
                <a:gd name="T39" fmla="*/ 170 h 272"/>
                <a:gd name="T40" fmla="*/ 28 w 688"/>
                <a:gd name="T41" fmla="*/ 196 h 272"/>
                <a:gd name="T42" fmla="*/ 5 w 688"/>
                <a:gd name="T43" fmla="*/ 225 h 272"/>
                <a:gd name="T44" fmla="*/ 0 w 688"/>
                <a:gd name="T45" fmla="*/ 237 h 272"/>
                <a:gd name="T46" fmla="*/ 5 w 688"/>
                <a:gd name="T47" fmla="*/ 256 h 272"/>
                <a:gd name="T48" fmla="*/ 30 w 688"/>
                <a:gd name="T49" fmla="*/ 267 h 272"/>
                <a:gd name="T50" fmla="*/ 73 w 688"/>
                <a:gd name="T51" fmla="*/ 270 h 272"/>
                <a:gd name="T52" fmla="*/ 132 w 688"/>
                <a:gd name="T53" fmla="*/ 272 h 272"/>
                <a:gd name="T54" fmla="*/ 168 w 688"/>
                <a:gd name="T55" fmla="*/ 272 h 272"/>
                <a:gd name="T56" fmla="*/ 272 w 688"/>
                <a:gd name="T57" fmla="*/ 265 h 272"/>
                <a:gd name="T58" fmla="*/ 408 w 688"/>
                <a:gd name="T59" fmla="*/ 246 h 272"/>
                <a:gd name="T60" fmla="*/ 546 w 688"/>
                <a:gd name="T61" fmla="*/ 215 h 272"/>
                <a:gd name="T62" fmla="*/ 652 w 688"/>
                <a:gd name="T63" fmla="*/ 173 h 272"/>
                <a:gd name="T64" fmla="*/ 688 w 688"/>
                <a:gd name="T65" fmla="*/ 1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8" h="272">
                  <a:moveTo>
                    <a:pt x="688" y="123"/>
                  </a:moveTo>
                  <a:lnTo>
                    <a:pt x="688" y="121"/>
                  </a:lnTo>
                  <a:lnTo>
                    <a:pt x="686" y="120"/>
                  </a:lnTo>
                  <a:lnTo>
                    <a:pt x="683" y="116"/>
                  </a:lnTo>
                  <a:lnTo>
                    <a:pt x="678" y="111"/>
                  </a:lnTo>
                  <a:lnTo>
                    <a:pt x="669" y="106"/>
                  </a:lnTo>
                  <a:lnTo>
                    <a:pt x="657" y="101"/>
                  </a:lnTo>
                  <a:lnTo>
                    <a:pt x="641" y="94"/>
                  </a:lnTo>
                  <a:lnTo>
                    <a:pt x="621" y="85"/>
                  </a:lnTo>
                  <a:lnTo>
                    <a:pt x="595" y="76"/>
                  </a:lnTo>
                  <a:lnTo>
                    <a:pt x="564" y="70"/>
                  </a:lnTo>
                  <a:lnTo>
                    <a:pt x="564" y="70"/>
                  </a:lnTo>
                  <a:lnTo>
                    <a:pt x="531" y="59"/>
                  </a:lnTo>
                  <a:lnTo>
                    <a:pt x="501" y="47"/>
                  </a:lnTo>
                  <a:lnTo>
                    <a:pt x="476" y="35"/>
                  </a:lnTo>
                  <a:lnTo>
                    <a:pt x="451" y="23"/>
                  </a:lnTo>
                  <a:lnTo>
                    <a:pt x="427" y="12"/>
                  </a:lnTo>
                  <a:lnTo>
                    <a:pt x="401" y="4"/>
                  </a:lnTo>
                  <a:lnTo>
                    <a:pt x="375" y="0"/>
                  </a:lnTo>
                  <a:lnTo>
                    <a:pt x="346" y="0"/>
                  </a:lnTo>
                  <a:lnTo>
                    <a:pt x="313" y="7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65" y="26"/>
                  </a:lnTo>
                  <a:lnTo>
                    <a:pt x="254" y="33"/>
                  </a:lnTo>
                  <a:lnTo>
                    <a:pt x="246" y="42"/>
                  </a:lnTo>
                  <a:lnTo>
                    <a:pt x="237" y="51"/>
                  </a:lnTo>
                  <a:lnTo>
                    <a:pt x="228" y="59"/>
                  </a:lnTo>
                  <a:lnTo>
                    <a:pt x="220" y="70"/>
                  </a:lnTo>
                  <a:lnTo>
                    <a:pt x="209" y="78"/>
                  </a:lnTo>
                  <a:lnTo>
                    <a:pt x="197" y="89"/>
                  </a:lnTo>
                  <a:lnTo>
                    <a:pt x="184" y="97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51" y="116"/>
                  </a:lnTo>
                  <a:lnTo>
                    <a:pt x="132" y="125"/>
                  </a:lnTo>
                  <a:lnTo>
                    <a:pt x="114" y="135"/>
                  </a:lnTo>
                  <a:lnTo>
                    <a:pt x="95" y="147"/>
                  </a:lnTo>
                  <a:lnTo>
                    <a:pt x="76" y="158"/>
                  </a:lnTo>
                  <a:lnTo>
                    <a:pt x="59" y="170"/>
                  </a:lnTo>
                  <a:lnTo>
                    <a:pt x="44" y="184"/>
                  </a:lnTo>
                  <a:lnTo>
                    <a:pt x="28" y="196"/>
                  </a:lnTo>
                  <a:lnTo>
                    <a:pt x="16" y="209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5" y="256"/>
                  </a:lnTo>
                  <a:lnTo>
                    <a:pt x="14" y="261"/>
                  </a:lnTo>
                  <a:lnTo>
                    <a:pt x="30" y="267"/>
                  </a:lnTo>
                  <a:lnTo>
                    <a:pt x="49" y="268"/>
                  </a:lnTo>
                  <a:lnTo>
                    <a:pt x="73" y="270"/>
                  </a:lnTo>
                  <a:lnTo>
                    <a:pt x="101" y="272"/>
                  </a:lnTo>
                  <a:lnTo>
                    <a:pt x="132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213" y="270"/>
                  </a:lnTo>
                  <a:lnTo>
                    <a:pt x="272" y="265"/>
                  </a:lnTo>
                  <a:lnTo>
                    <a:pt x="337" y="258"/>
                  </a:lnTo>
                  <a:lnTo>
                    <a:pt x="408" y="246"/>
                  </a:lnTo>
                  <a:lnTo>
                    <a:pt x="479" y="232"/>
                  </a:lnTo>
                  <a:lnTo>
                    <a:pt x="546" y="215"/>
                  </a:lnTo>
                  <a:lnTo>
                    <a:pt x="605" y="196"/>
                  </a:lnTo>
                  <a:lnTo>
                    <a:pt x="652" y="173"/>
                  </a:lnTo>
                  <a:lnTo>
                    <a:pt x="680" y="149"/>
                  </a:lnTo>
                  <a:lnTo>
                    <a:pt x="688" y="123"/>
                  </a:lnTo>
                  <a:lnTo>
                    <a:pt x="688" y="123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4" name="Freeform 88">
              <a:extLst>
                <a:ext uri="{FF2B5EF4-FFF2-40B4-BE49-F238E27FC236}">
                  <a16:creationId xmlns:a16="http://schemas.microsoft.com/office/drawing/2014/main" id="{B8101F0A-9D89-9D29-B706-533545915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87"/>
              <a:ext cx="264" cy="147"/>
            </a:xfrm>
            <a:custGeom>
              <a:avLst/>
              <a:gdLst>
                <a:gd name="T0" fmla="*/ 479 w 529"/>
                <a:gd name="T1" fmla="*/ 197 h 294"/>
                <a:gd name="T2" fmla="*/ 499 w 529"/>
                <a:gd name="T3" fmla="*/ 184 h 294"/>
                <a:gd name="T4" fmla="*/ 522 w 529"/>
                <a:gd name="T5" fmla="*/ 159 h 294"/>
                <a:gd name="T6" fmla="*/ 527 w 529"/>
                <a:gd name="T7" fmla="*/ 132 h 294"/>
                <a:gd name="T8" fmla="*/ 498 w 529"/>
                <a:gd name="T9" fmla="*/ 104 h 294"/>
                <a:gd name="T10" fmla="*/ 465 w 529"/>
                <a:gd name="T11" fmla="*/ 92 h 294"/>
                <a:gd name="T12" fmla="*/ 413 w 529"/>
                <a:gd name="T13" fmla="*/ 70 h 294"/>
                <a:gd name="T14" fmla="*/ 370 w 529"/>
                <a:gd name="T15" fmla="*/ 38 h 294"/>
                <a:gd name="T16" fmla="*/ 323 w 529"/>
                <a:gd name="T17" fmla="*/ 11 h 294"/>
                <a:gd name="T18" fmla="*/ 268 w 529"/>
                <a:gd name="T19" fmla="*/ 0 h 294"/>
                <a:gd name="T20" fmla="*/ 195 w 529"/>
                <a:gd name="T21" fmla="*/ 19 h 294"/>
                <a:gd name="T22" fmla="*/ 157 w 529"/>
                <a:gd name="T23" fmla="*/ 37 h 294"/>
                <a:gd name="T24" fmla="*/ 110 w 529"/>
                <a:gd name="T25" fmla="*/ 64 h 294"/>
                <a:gd name="T26" fmla="*/ 88 w 529"/>
                <a:gd name="T27" fmla="*/ 83 h 294"/>
                <a:gd name="T28" fmla="*/ 78 w 529"/>
                <a:gd name="T29" fmla="*/ 99 h 294"/>
                <a:gd name="T30" fmla="*/ 65 w 529"/>
                <a:gd name="T31" fmla="*/ 111 h 294"/>
                <a:gd name="T32" fmla="*/ 53 w 529"/>
                <a:gd name="T33" fmla="*/ 118 h 294"/>
                <a:gd name="T34" fmla="*/ 33 w 529"/>
                <a:gd name="T35" fmla="*/ 135 h 294"/>
                <a:gd name="T36" fmla="*/ 24 w 529"/>
                <a:gd name="T37" fmla="*/ 156 h 294"/>
                <a:gd name="T38" fmla="*/ 22 w 529"/>
                <a:gd name="T39" fmla="*/ 178 h 294"/>
                <a:gd name="T40" fmla="*/ 21 w 529"/>
                <a:gd name="T41" fmla="*/ 203 h 294"/>
                <a:gd name="T42" fmla="*/ 12 w 529"/>
                <a:gd name="T43" fmla="*/ 227 h 294"/>
                <a:gd name="T44" fmla="*/ 5 w 529"/>
                <a:gd name="T45" fmla="*/ 237 h 294"/>
                <a:gd name="T46" fmla="*/ 0 w 529"/>
                <a:gd name="T47" fmla="*/ 258 h 294"/>
                <a:gd name="T48" fmla="*/ 7 w 529"/>
                <a:gd name="T49" fmla="*/ 275 h 294"/>
                <a:gd name="T50" fmla="*/ 29 w 529"/>
                <a:gd name="T51" fmla="*/ 287 h 294"/>
                <a:gd name="T52" fmla="*/ 71 w 529"/>
                <a:gd name="T53" fmla="*/ 292 h 294"/>
                <a:gd name="T54" fmla="*/ 98 w 529"/>
                <a:gd name="T55" fmla="*/ 294 h 294"/>
                <a:gd name="T56" fmla="*/ 180 w 529"/>
                <a:gd name="T57" fmla="*/ 291 h 294"/>
                <a:gd name="T58" fmla="*/ 280 w 529"/>
                <a:gd name="T59" fmla="*/ 284 h 294"/>
                <a:gd name="T60" fmla="*/ 378 w 529"/>
                <a:gd name="T61" fmla="*/ 267 h 294"/>
                <a:gd name="T62" fmla="*/ 451 w 529"/>
                <a:gd name="T63" fmla="*/ 241 h 294"/>
                <a:gd name="T64" fmla="*/ 475 w 529"/>
                <a:gd name="T65" fmla="*/ 20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9" h="294">
                  <a:moveTo>
                    <a:pt x="475" y="201"/>
                  </a:moveTo>
                  <a:lnTo>
                    <a:pt x="479" y="197"/>
                  </a:lnTo>
                  <a:lnTo>
                    <a:pt x="487" y="192"/>
                  </a:lnTo>
                  <a:lnTo>
                    <a:pt x="499" y="184"/>
                  </a:lnTo>
                  <a:lnTo>
                    <a:pt x="511" y="173"/>
                  </a:lnTo>
                  <a:lnTo>
                    <a:pt x="522" y="159"/>
                  </a:lnTo>
                  <a:lnTo>
                    <a:pt x="529" y="146"/>
                  </a:lnTo>
                  <a:lnTo>
                    <a:pt x="527" y="132"/>
                  </a:lnTo>
                  <a:lnTo>
                    <a:pt x="518" y="118"/>
                  </a:lnTo>
                  <a:lnTo>
                    <a:pt x="498" y="104"/>
                  </a:lnTo>
                  <a:lnTo>
                    <a:pt x="465" y="92"/>
                  </a:lnTo>
                  <a:lnTo>
                    <a:pt x="465" y="92"/>
                  </a:lnTo>
                  <a:lnTo>
                    <a:pt x="437" y="83"/>
                  </a:lnTo>
                  <a:lnTo>
                    <a:pt x="413" y="70"/>
                  </a:lnTo>
                  <a:lnTo>
                    <a:pt x="390" y="54"/>
                  </a:lnTo>
                  <a:lnTo>
                    <a:pt x="370" y="38"/>
                  </a:lnTo>
                  <a:lnTo>
                    <a:pt x="347" y="23"/>
                  </a:lnTo>
                  <a:lnTo>
                    <a:pt x="323" y="11"/>
                  </a:lnTo>
                  <a:lnTo>
                    <a:pt x="299" y="2"/>
                  </a:lnTo>
                  <a:lnTo>
                    <a:pt x="268" y="0"/>
                  </a:lnTo>
                  <a:lnTo>
                    <a:pt x="235" y="6"/>
                  </a:lnTo>
                  <a:lnTo>
                    <a:pt x="195" y="19"/>
                  </a:lnTo>
                  <a:lnTo>
                    <a:pt x="195" y="19"/>
                  </a:lnTo>
                  <a:lnTo>
                    <a:pt x="157" y="37"/>
                  </a:lnTo>
                  <a:lnTo>
                    <a:pt x="129" y="52"/>
                  </a:lnTo>
                  <a:lnTo>
                    <a:pt x="110" y="64"/>
                  </a:lnTo>
                  <a:lnTo>
                    <a:pt x="97" y="75"/>
                  </a:lnTo>
                  <a:lnTo>
                    <a:pt x="88" y="83"/>
                  </a:lnTo>
                  <a:lnTo>
                    <a:pt x="83" y="92"/>
                  </a:lnTo>
                  <a:lnTo>
                    <a:pt x="78" y="99"/>
                  </a:lnTo>
                  <a:lnTo>
                    <a:pt x="72" y="106"/>
                  </a:lnTo>
                  <a:lnTo>
                    <a:pt x="65" y="111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41" y="127"/>
                  </a:lnTo>
                  <a:lnTo>
                    <a:pt x="33" y="135"/>
                  </a:lnTo>
                  <a:lnTo>
                    <a:pt x="27" y="146"/>
                  </a:lnTo>
                  <a:lnTo>
                    <a:pt x="24" y="156"/>
                  </a:lnTo>
                  <a:lnTo>
                    <a:pt x="22" y="166"/>
                  </a:lnTo>
                  <a:lnTo>
                    <a:pt x="22" y="178"/>
                  </a:lnTo>
                  <a:lnTo>
                    <a:pt x="22" y="190"/>
                  </a:lnTo>
                  <a:lnTo>
                    <a:pt x="21" y="203"/>
                  </a:lnTo>
                  <a:lnTo>
                    <a:pt x="17" y="215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5" y="237"/>
                  </a:lnTo>
                  <a:lnTo>
                    <a:pt x="2" y="249"/>
                  </a:lnTo>
                  <a:lnTo>
                    <a:pt x="0" y="258"/>
                  </a:lnTo>
                  <a:lnTo>
                    <a:pt x="2" y="267"/>
                  </a:lnTo>
                  <a:lnTo>
                    <a:pt x="7" y="275"/>
                  </a:lnTo>
                  <a:lnTo>
                    <a:pt x="17" y="282"/>
                  </a:lnTo>
                  <a:lnTo>
                    <a:pt x="29" y="287"/>
                  </a:lnTo>
                  <a:lnTo>
                    <a:pt x="48" y="291"/>
                  </a:lnTo>
                  <a:lnTo>
                    <a:pt x="71" y="292"/>
                  </a:lnTo>
                  <a:lnTo>
                    <a:pt x="98" y="294"/>
                  </a:lnTo>
                  <a:lnTo>
                    <a:pt x="98" y="294"/>
                  </a:lnTo>
                  <a:lnTo>
                    <a:pt x="135" y="292"/>
                  </a:lnTo>
                  <a:lnTo>
                    <a:pt x="180" y="291"/>
                  </a:lnTo>
                  <a:lnTo>
                    <a:pt x="228" y="289"/>
                  </a:lnTo>
                  <a:lnTo>
                    <a:pt x="280" y="284"/>
                  </a:lnTo>
                  <a:lnTo>
                    <a:pt x="330" y="277"/>
                  </a:lnTo>
                  <a:lnTo>
                    <a:pt x="378" y="267"/>
                  </a:lnTo>
                  <a:lnTo>
                    <a:pt x="418" y="254"/>
                  </a:lnTo>
                  <a:lnTo>
                    <a:pt x="451" y="241"/>
                  </a:lnTo>
                  <a:lnTo>
                    <a:pt x="470" y="222"/>
                  </a:lnTo>
                  <a:lnTo>
                    <a:pt x="475" y="201"/>
                  </a:lnTo>
                  <a:lnTo>
                    <a:pt x="475" y="201"/>
                  </a:lnTo>
                  <a:close/>
                </a:path>
              </a:pathLst>
            </a:custGeom>
            <a:solidFill>
              <a:srgbClr val="B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5" name="Freeform 89">
              <a:extLst>
                <a:ext uri="{FF2B5EF4-FFF2-40B4-BE49-F238E27FC236}">
                  <a16:creationId xmlns:a16="http://schemas.microsoft.com/office/drawing/2014/main" id="{513B56E7-CC7A-2D0F-2F9A-959E306B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988"/>
              <a:ext cx="363" cy="700"/>
            </a:xfrm>
            <a:custGeom>
              <a:avLst/>
              <a:gdLst>
                <a:gd name="T0" fmla="*/ 282 w 726"/>
                <a:gd name="T1" fmla="*/ 1351 h 1400"/>
                <a:gd name="T2" fmla="*/ 439 w 726"/>
                <a:gd name="T3" fmla="*/ 1336 h 1400"/>
                <a:gd name="T4" fmla="*/ 558 w 726"/>
                <a:gd name="T5" fmla="*/ 1383 h 1400"/>
                <a:gd name="T6" fmla="*/ 590 w 726"/>
                <a:gd name="T7" fmla="*/ 1391 h 1400"/>
                <a:gd name="T8" fmla="*/ 609 w 726"/>
                <a:gd name="T9" fmla="*/ 1351 h 1400"/>
                <a:gd name="T10" fmla="*/ 591 w 726"/>
                <a:gd name="T11" fmla="*/ 1322 h 1400"/>
                <a:gd name="T12" fmla="*/ 593 w 726"/>
                <a:gd name="T13" fmla="*/ 1298 h 1400"/>
                <a:gd name="T14" fmla="*/ 610 w 726"/>
                <a:gd name="T15" fmla="*/ 1201 h 1400"/>
                <a:gd name="T16" fmla="*/ 650 w 726"/>
                <a:gd name="T17" fmla="*/ 1115 h 1400"/>
                <a:gd name="T18" fmla="*/ 683 w 726"/>
                <a:gd name="T19" fmla="*/ 1056 h 1400"/>
                <a:gd name="T20" fmla="*/ 726 w 726"/>
                <a:gd name="T21" fmla="*/ 928 h 1400"/>
                <a:gd name="T22" fmla="*/ 719 w 726"/>
                <a:gd name="T23" fmla="*/ 880 h 1400"/>
                <a:gd name="T24" fmla="*/ 707 w 726"/>
                <a:gd name="T25" fmla="*/ 790 h 1400"/>
                <a:gd name="T26" fmla="*/ 702 w 726"/>
                <a:gd name="T27" fmla="*/ 690 h 1400"/>
                <a:gd name="T28" fmla="*/ 676 w 726"/>
                <a:gd name="T29" fmla="*/ 626 h 1400"/>
                <a:gd name="T30" fmla="*/ 628 w 726"/>
                <a:gd name="T31" fmla="*/ 607 h 1400"/>
                <a:gd name="T32" fmla="*/ 622 w 726"/>
                <a:gd name="T33" fmla="*/ 576 h 1400"/>
                <a:gd name="T34" fmla="*/ 615 w 726"/>
                <a:gd name="T35" fmla="*/ 529 h 1400"/>
                <a:gd name="T36" fmla="*/ 609 w 726"/>
                <a:gd name="T37" fmla="*/ 482 h 1400"/>
                <a:gd name="T38" fmla="*/ 609 w 726"/>
                <a:gd name="T39" fmla="*/ 437 h 1400"/>
                <a:gd name="T40" fmla="*/ 607 w 726"/>
                <a:gd name="T41" fmla="*/ 403 h 1400"/>
                <a:gd name="T42" fmla="*/ 602 w 726"/>
                <a:gd name="T43" fmla="*/ 372 h 1400"/>
                <a:gd name="T44" fmla="*/ 590 w 726"/>
                <a:gd name="T45" fmla="*/ 232 h 1400"/>
                <a:gd name="T46" fmla="*/ 574 w 726"/>
                <a:gd name="T47" fmla="*/ 145 h 1400"/>
                <a:gd name="T48" fmla="*/ 529 w 726"/>
                <a:gd name="T49" fmla="*/ 92 h 1400"/>
                <a:gd name="T50" fmla="*/ 463 w 726"/>
                <a:gd name="T51" fmla="*/ 109 h 1400"/>
                <a:gd name="T52" fmla="*/ 436 w 726"/>
                <a:gd name="T53" fmla="*/ 161 h 1400"/>
                <a:gd name="T54" fmla="*/ 434 w 726"/>
                <a:gd name="T55" fmla="*/ 107 h 1400"/>
                <a:gd name="T56" fmla="*/ 417 w 726"/>
                <a:gd name="T57" fmla="*/ 38 h 1400"/>
                <a:gd name="T58" fmla="*/ 349 w 726"/>
                <a:gd name="T59" fmla="*/ 0 h 1400"/>
                <a:gd name="T60" fmla="*/ 277 w 726"/>
                <a:gd name="T61" fmla="*/ 71 h 1400"/>
                <a:gd name="T62" fmla="*/ 275 w 726"/>
                <a:gd name="T63" fmla="*/ 133 h 1400"/>
                <a:gd name="T64" fmla="*/ 277 w 726"/>
                <a:gd name="T65" fmla="*/ 150 h 1400"/>
                <a:gd name="T66" fmla="*/ 259 w 726"/>
                <a:gd name="T67" fmla="*/ 133 h 1400"/>
                <a:gd name="T68" fmla="*/ 202 w 726"/>
                <a:gd name="T69" fmla="*/ 118 h 1400"/>
                <a:gd name="T70" fmla="*/ 154 w 726"/>
                <a:gd name="T71" fmla="*/ 182 h 1400"/>
                <a:gd name="T72" fmla="*/ 161 w 726"/>
                <a:gd name="T73" fmla="*/ 278 h 1400"/>
                <a:gd name="T74" fmla="*/ 166 w 726"/>
                <a:gd name="T75" fmla="*/ 316 h 1400"/>
                <a:gd name="T76" fmla="*/ 163 w 726"/>
                <a:gd name="T77" fmla="*/ 375 h 1400"/>
                <a:gd name="T78" fmla="*/ 168 w 726"/>
                <a:gd name="T79" fmla="*/ 489 h 1400"/>
                <a:gd name="T80" fmla="*/ 175 w 726"/>
                <a:gd name="T81" fmla="*/ 596 h 1400"/>
                <a:gd name="T82" fmla="*/ 156 w 726"/>
                <a:gd name="T83" fmla="*/ 615 h 1400"/>
                <a:gd name="T84" fmla="*/ 142 w 726"/>
                <a:gd name="T85" fmla="*/ 572 h 1400"/>
                <a:gd name="T86" fmla="*/ 123 w 726"/>
                <a:gd name="T87" fmla="*/ 470 h 1400"/>
                <a:gd name="T88" fmla="*/ 116 w 726"/>
                <a:gd name="T89" fmla="*/ 394 h 1400"/>
                <a:gd name="T90" fmla="*/ 94 w 726"/>
                <a:gd name="T91" fmla="*/ 328 h 1400"/>
                <a:gd name="T92" fmla="*/ 57 w 726"/>
                <a:gd name="T93" fmla="*/ 309 h 1400"/>
                <a:gd name="T94" fmla="*/ 31 w 726"/>
                <a:gd name="T95" fmla="*/ 320 h 1400"/>
                <a:gd name="T96" fmla="*/ 17 w 726"/>
                <a:gd name="T97" fmla="*/ 339 h 1400"/>
                <a:gd name="T98" fmla="*/ 4 w 726"/>
                <a:gd name="T99" fmla="*/ 379 h 1400"/>
                <a:gd name="T100" fmla="*/ 0 w 726"/>
                <a:gd name="T101" fmla="*/ 423 h 1400"/>
                <a:gd name="T102" fmla="*/ 7 w 726"/>
                <a:gd name="T103" fmla="*/ 474 h 1400"/>
                <a:gd name="T104" fmla="*/ 23 w 726"/>
                <a:gd name="T105" fmla="*/ 548 h 1400"/>
                <a:gd name="T106" fmla="*/ 33 w 726"/>
                <a:gd name="T107" fmla="*/ 631 h 1400"/>
                <a:gd name="T108" fmla="*/ 52 w 726"/>
                <a:gd name="T109" fmla="*/ 712 h 1400"/>
                <a:gd name="T110" fmla="*/ 57 w 726"/>
                <a:gd name="T111" fmla="*/ 852 h 1400"/>
                <a:gd name="T112" fmla="*/ 99 w 726"/>
                <a:gd name="T113" fmla="*/ 1070 h 1400"/>
                <a:gd name="T114" fmla="*/ 147 w 726"/>
                <a:gd name="T115" fmla="*/ 1180 h 1400"/>
                <a:gd name="T116" fmla="*/ 164 w 726"/>
                <a:gd name="T117" fmla="*/ 1237 h 1400"/>
                <a:gd name="T118" fmla="*/ 171 w 726"/>
                <a:gd name="T119" fmla="*/ 1294 h 1400"/>
                <a:gd name="T120" fmla="*/ 151 w 726"/>
                <a:gd name="T121" fmla="*/ 1367 h 1400"/>
                <a:gd name="T122" fmla="*/ 156 w 726"/>
                <a:gd name="T123" fmla="*/ 1400 h 1400"/>
                <a:gd name="T124" fmla="*/ 170 w 726"/>
                <a:gd name="T125" fmla="*/ 1389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6" h="1400">
                  <a:moveTo>
                    <a:pt x="170" y="1389"/>
                  </a:moveTo>
                  <a:lnTo>
                    <a:pt x="173" y="1388"/>
                  </a:lnTo>
                  <a:lnTo>
                    <a:pt x="185" y="1383"/>
                  </a:lnTo>
                  <a:lnTo>
                    <a:pt x="202" y="1377"/>
                  </a:lnTo>
                  <a:lnTo>
                    <a:pt x="227" y="1369"/>
                  </a:lnTo>
                  <a:lnTo>
                    <a:pt x="253" y="1360"/>
                  </a:lnTo>
                  <a:lnTo>
                    <a:pt x="282" y="1351"/>
                  </a:lnTo>
                  <a:lnTo>
                    <a:pt x="313" y="1345"/>
                  </a:lnTo>
                  <a:lnTo>
                    <a:pt x="344" y="1338"/>
                  </a:lnTo>
                  <a:lnTo>
                    <a:pt x="374" y="1334"/>
                  </a:lnTo>
                  <a:lnTo>
                    <a:pt x="401" y="1332"/>
                  </a:lnTo>
                  <a:lnTo>
                    <a:pt x="401" y="1332"/>
                  </a:lnTo>
                  <a:lnTo>
                    <a:pt x="420" y="1334"/>
                  </a:lnTo>
                  <a:lnTo>
                    <a:pt x="439" y="1336"/>
                  </a:lnTo>
                  <a:lnTo>
                    <a:pt x="460" y="1341"/>
                  </a:lnTo>
                  <a:lnTo>
                    <a:pt x="481" y="1346"/>
                  </a:lnTo>
                  <a:lnTo>
                    <a:pt x="500" y="1353"/>
                  </a:lnTo>
                  <a:lnTo>
                    <a:pt x="517" y="1362"/>
                  </a:lnTo>
                  <a:lnTo>
                    <a:pt x="533" y="1369"/>
                  </a:lnTo>
                  <a:lnTo>
                    <a:pt x="546" y="1376"/>
                  </a:lnTo>
                  <a:lnTo>
                    <a:pt x="558" y="1383"/>
                  </a:lnTo>
                  <a:lnTo>
                    <a:pt x="565" y="1389"/>
                  </a:lnTo>
                  <a:lnTo>
                    <a:pt x="565" y="1389"/>
                  </a:lnTo>
                  <a:lnTo>
                    <a:pt x="571" y="1393"/>
                  </a:lnTo>
                  <a:lnTo>
                    <a:pt x="576" y="1396"/>
                  </a:lnTo>
                  <a:lnTo>
                    <a:pt x="581" y="1396"/>
                  </a:lnTo>
                  <a:lnTo>
                    <a:pt x="586" y="1395"/>
                  </a:lnTo>
                  <a:lnTo>
                    <a:pt x="590" y="1391"/>
                  </a:lnTo>
                  <a:lnTo>
                    <a:pt x="595" y="1388"/>
                  </a:lnTo>
                  <a:lnTo>
                    <a:pt x="598" y="1383"/>
                  </a:lnTo>
                  <a:lnTo>
                    <a:pt x="602" y="1376"/>
                  </a:lnTo>
                  <a:lnTo>
                    <a:pt x="605" y="1367"/>
                  </a:lnTo>
                  <a:lnTo>
                    <a:pt x="607" y="1358"/>
                  </a:lnTo>
                  <a:lnTo>
                    <a:pt x="607" y="1358"/>
                  </a:lnTo>
                  <a:lnTo>
                    <a:pt x="609" y="1351"/>
                  </a:lnTo>
                  <a:lnTo>
                    <a:pt x="607" y="1343"/>
                  </a:lnTo>
                  <a:lnTo>
                    <a:pt x="605" y="1338"/>
                  </a:lnTo>
                  <a:lnTo>
                    <a:pt x="603" y="1332"/>
                  </a:lnTo>
                  <a:lnTo>
                    <a:pt x="600" y="1329"/>
                  </a:lnTo>
                  <a:lnTo>
                    <a:pt x="596" y="1326"/>
                  </a:lnTo>
                  <a:lnTo>
                    <a:pt x="593" y="1324"/>
                  </a:lnTo>
                  <a:lnTo>
                    <a:pt x="591" y="1322"/>
                  </a:lnTo>
                  <a:lnTo>
                    <a:pt x="590" y="1320"/>
                  </a:lnTo>
                  <a:lnTo>
                    <a:pt x="590" y="1320"/>
                  </a:lnTo>
                  <a:lnTo>
                    <a:pt x="590" y="1320"/>
                  </a:lnTo>
                  <a:lnTo>
                    <a:pt x="590" y="1319"/>
                  </a:lnTo>
                  <a:lnTo>
                    <a:pt x="590" y="1313"/>
                  </a:lnTo>
                  <a:lnTo>
                    <a:pt x="591" y="1306"/>
                  </a:lnTo>
                  <a:lnTo>
                    <a:pt x="593" y="1298"/>
                  </a:lnTo>
                  <a:lnTo>
                    <a:pt x="595" y="1286"/>
                  </a:lnTo>
                  <a:lnTo>
                    <a:pt x="598" y="1272"/>
                  </a:lnTo>
                  <a:lnTo>
                    <a:pt x="600" y="1256"/>
                  </a:lnTo>
                  <a:lnTo>
                    <a:pt x="603" y="1239"/>
                  </a:lnTo>
                  <a:lnTo>
                    <a:pt x="607" y="1220"/>
                  </a:lnTo>
                  <a:lnTo>
                    <a:pt x="610" y="1201"/>
                  </a:lnTo>
                  <a:lnTo>
                    <a:pt x="610" y="1201"/>
                  </a:lnTo>
                  <a:lnTo>
                    <a:pt x="614" y="1189"/>
                  </a:lnTo>
                  <a:lnTo>
                    <a:pt x="619" y="1175"/>
                  </a:lnTo>
                  <a:lnTo>
                    <a:pt x="624" y="1161"/>
                  </a:lnTo>
                  <a:lnTo>
                    <a:pt x="629" y="1149"/>
                  </a:lnTo>
                  <a:lnTo>
                    <a:pt x="636" y="1137"/>
                  </a:lnTo>
                  <a:lnTo>
                    <a:pt x="643" y="1125"/>
                  </a:lnTo>
                  <a:lnTo>
                    <a:pt x="650" y="1115"/>
                  </a:lnTo>
                  <a:lnTo>
                    <a:pt x="655" y="1104"/>
                  </a:lnTo>
                  <a:lnTo>
                    <a:pt x="662" y="1096"/>
                  </a:lnTo>
                  <a:lnTo>
                    <a:pt x="667" y="1090"/>
                  </a:lnTo>
                  <a:lnTo>
                    <a:pt x="667" y="1090"/>
                  </a:lnTo>
                  <a:lnTo>
                    <a:pt x="671" y="1082"/>
                  </a:lnTo>
                  <a:lnTo>
                    <a:pt x="678" y="1071"/>
                  </a:lnTo>
                  <a:lnTo>
                    <a:pt x="683" y="1056"/>
                  </a:lnTo>
                  <a:lnTo>
                    <a:pt x="692" y="1037"/>
                  </a:lnTo>
                  <a:lnTo>
                    <a:pt x="698" y="1016"/>
                  </a:lnTo>
                  <a:lnTo>
                    <a:pt x="707" y="997"/>
                  </a:lnTo>
                  <a:lnTo>
                    <a:pt x="714" y="976"/>
                  </a:lnTo>
                  <a:lnTo>
                    <a:pt x="719" y="957"/>
                  </a:lnTo>
                  <a:lnTo>
                    <a:pt x="724" y="942"/>
                  </a:lnTo>
                  <a:lnTo>
                    <a:pt x="726" y="928"/>
                  </a:lnTo>
                  <a:lnTo>
                    <a:pt x="726" y="928"/>
                  </a:lnTo>
                  <a:lnTo>
                    <a:pt x="726" y="923"/>
                  </a:lnTo>
                  <a:lnTo>
                    <a:pt x="726" y="918"/>
                  </a:lnTo>
                  <a:lnTo>
                    <a:pt x="724" y="909"/>
                  </a:lnTo>
                  <a:lnTo>
                    <a:pt x="723" y="900"/>
                  </a:lnTo>
                  <a:lnTo>
                    <a:pt x="721" y="890"/>
                  </a:lnTo>
                  <a:lnTo>
                    <a:pt x="719" y="880"/>
                  </a:lnTo>
                  <a:lnTo>
                    <a:pt x="717" y="869"/>
                  </a:lnTo>
                  <a:lnTo>
                    <a:pt x="714" y="857"/>
                  </a:lnTo>
                  <a:lnTo>
                    <a:pt x="712" y="845"/>
                  </a:lnTo>
                  <a:lnTo>
                    <a:pt x="711" y="833"/>
                  </a:lnTo>
                  <a:lnTo>
                    <a:pt x="711" y="833"/>
                  </a:lnTo>
                  <a:lnTo>
                    <a:pt x="709" y="811"/>
                  </a:lnTo>
                  <a:lnTo>
                    <a:pt x="707" y="790"/>
                  </a:lnTo>
                  <a:lnTo>
                    <a:pt x="705" y="771"/>
                  </a:lnTo>
                  <a:lnTo>
                    <a:pt x="704" y="754"/>
                  </a:lnTo>
                  <a:lnTo>
                    <a:pt x="704" y="738"/>
                  </a:lnTo>
                  <a:lnTo>
                    <a:pt x="702" y="722"/>
                  </a:lnTo>
                  <a:lnTo>
                    <a:pt x="702" y="710"/>
                  </a:lnTo>
                  <a:lnTo>
                    <a:pt x="702" y="698"/>
                  </a:lnTo>
                  <a:lnTo>
                    <a:pt x="702" y="690"/>
                  </a:lnTo>
                  <a:lnTo>
                    <a:pt x="702" y="683"/>
                  </a:lnTo>
                  <a:lnTo>
                    <a:pt x="702" y="683"/>
                  </a:lnTo>
                  <a:lnTo>
                    <a:pt x="702" y="669"/>
                  </a:lnTo>
                  <a:lnTo>
                    <a:pt x="698" y="655"/>
                  </a:lnTo>
                  <a:lnTo>
                    <a:pt x="692" y="645"/>
                  </a:lnTo>
                  <a:lnTo>
                    <a:pt x="685" y="634"/>
                  </a:lnTo>
                  <a:lnTo>
                    <a:pt x="676" y="626"/>
                  </a:lnTo>
                  <a:lnTo>
                    <a:pt x="666" y="619"/>
                  </a:lnTo>
                  <a:lnTo>
                    <a:pt x="655" y="614"/>
                  </a:lnTo>
                  <a:lnTo>
                    <a:pt x="645" y="610"/>
                  </a:lnTo>
                  <a:lnTo>
                    <a:pt x="636" y="607"/>
                  </a:lnTo>
                  <a:lnTo>
                    <a:pt x="628" y="607"/>
                  </a:lnTo>
                  <a:lnTo>
                    <a:pt x="628" y="607"/>
                  </a:lnTo>
                  <a:lnTo>
                    <a:pt x="628" y="607"/>
                  </a:lnTo>
                  <a:lnTo>
                    <a:pt x="628" y="605"/>
                  </a:lnTo>
                  <a:lnTo>
                    <a:pt x="626" y="601"/>
                  </a:lnTo>
                  <a:lnTo>
                    <a:pt x="626" y="598"/>
                  </a:lnTo>
                  <a:lnTo>
                    <a:pt x="624" y="593"/>
                  </a:lnTo>
                  <a:lnTo>
                    <a:pt x="624" y="588"/>
                  </a:lnTo>
                  <a:lnTo>
                    <a:pt x="622" y="582"/>
                  </a:lnTo>
                  <a:lnTo>
                    <a:pt x="622" y="576"/>
                  </a:lnTo>
                  <a:lnTo>
                    <a:pt x="621" y="569"/>
                  </a:lnTo>
                  <a:lnTo>
                    <a:pt x="621" y="560"/>
                  </a:lnTo>
                  <a:lnTo>
                    <a:pt x="621" y="560"/>
                  </a:lnTo>
                  <a:lnTo>
                    <a:pt x="619" y="551"/>
                  </a:lnTo>
                  <a:lnTo>
                    <a:pt x="619" y="543"/>
                  </a:lnTo>
                  <a:lnTo>
                    <a:pt x="617" y="536"/>
                  </a:lnTo>
                  <a:lnTo>
                    <a:pt x="615" y="529"/>
                  </a:lnTo>
                  <a:lnTo>
                    <a:pt x="615" y="520"/>
                  </a:lnTo>
                  <a:lnTo>
                    <a:pt x="614" y="513"/>
                  </a:lnTo>
                  <a:lnTo>
                    <a:pt x="612" y="506"/>
                  </a:lnTo>
                  <a:lnTo>
                    <a:pt x="610" y="498"/>
                  </a:lnTo>
                  <a:lnTo>
                    <a:pt x="610" y="491"/>
                  </a:lnTo>
                  <a:lnTo>
                    <a:pt x="609" y="482"/>
                  </a:lnTo>
                  <a:lnTo>
                    <a:pt x="609" y="482"/>
                  </a:lnTo>
                  <a:lnTo>
                    <a:pt x="609" y="475"/>
                  </a:lnTo>
                  <a:lnTo>
                    <a:pt x="609" y="468"/>
                  </a:lnTo>
                  <a:lnTo>
                    <a:pt x="609" y="463"/>
                  </a:lnTo>
                  <a:lnTo>
                    <a:pt x="609" y="456"/>
                  </a:lnTo>
                  <a:lnTo>
                    <a:pt x="609" y="449"/>
                  </a:lnTo>
                  <a:lnTo>
                    <a:pt x="609" y="442"/>
                  </a:lnTo>
                  <a:lnTo>
                    <a:pt x="609" y="437"/>
                  </a:lnTo>
                  <a:lnTo>
                    <a:pt x="610" y="430"/>
                  </a:lnTo>
                  <a:lnTo>
                    <a:pt x="609" y="425"/>
                  </a:lnTo>
                  <a:lnTo>
                    <a:pt x="609" y="418"/>
                  </a:lnTo>
                  <a:lnTo>
                    <a:pt x="609" y="418"/>
                  </a:lnTo>
                  <a:lnTo>
                    <a:pt x="609" y="413"/>
                  </a:lnTo>
                  <a:lnTo>
                    <a:pt x="609" y="408"/>
                  </a:lnTo>
                  <a:lnTo>
                    <a:pt x="607" y="403"/>
                  </a:lnTo>
                  <a:lnTo>
                    <a:pt x="607" y="398"/>
                  </a:lnTo>
                  <a:lnTo>
                    <a:pt x="605" y="392"/>
                  </a:lnTo>
                  <a:lnTo>
                    <a:pt x="605" y="389"/>
                  </a:lnTo>
                  <a:lnTo>
                    <a:pt x="603" y="384"/>
                  </a:lnTo>
                  <a:lnTo>
                    <a:pt x="602" y="380"/>
                  </a:lnTo>
                  <a:lnTo>
                    <a:pt x="602" y="375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598" y="354"/>
                  </a:lnTo>
                  <a:lnTo>
                    <a:pt x="596" y="332"/>
                  </a:lnTo>
                  <a:lnTo>
                    <a:pt x="595" y="308"/>
                  </a:lnTo>
                  <a:lnTo>
                    <a:pt x="593" y="282"/>
                  </a:lnTo>
                  <a:lnTo>
                    <a:pt x="591" y="256"/>
                  </a:lnTo>
                  <a:lnTo>
                    <a:pt x="590" y="232"/>
                  </a:lnTo>
                  <a:lnTo>
                    <a:pt x="588" y="207"/>
                  </a:lnTo>
                  <a:lnTo>
                    <a:pt x="586" y="188"/>
                  </a:lnTo>
                  <a:lnTo>
                    <a:pt x="584" y="173"/>
                  </a:lnTo>
                  <a:lnTo>
                    <a:pt x="581" y="163"/>
                  </a:lnTo>
                  <a:lnTo>
                    <a:pt x="581" y="163"/>
                  </a:lnTo>
                  <a:lnTo>
                    <a:pt x="577" y="154"/>
                  </a:lnTo>
                  <a:lnTo>
                    <a:pt x="574" y="145"/>
                  </a:lnTo>
                  <a:lnTo>
                    <a:pt x="571" y="137"/>
                  </a:lnTo>
                  <a:lnTo>
                    <a:pt x="565" y="126"/>
                  </a:lnTo>
                  <a:lnTo>
                    <a:pt x="560" y="118"/>
                  </a:lnTo>
                  <a:lnTo>
                    <a:pt x="555" y="109"/>
                  </a:lnTo>
                  <a:lnTo>
                    <a:pt x="546" y="102"/>
                  </a:lnTo>
                  <a:lnTo>
                    <a:pt x="539" y="95"/>
                  </a:lnTo>
                  <a:lnTo>
                    <a:pt x="529" y="92"/>
                  </a:lnTo>
                  <a:lnTo>
                    <a:pt x="517" y="90"/>
                  </a:lnTo>
                  <a:lnTo>
                    <a:pt x="517" y="90"/>
                  </a:lnTo>
                  <a:lnTo>
                    <a:pt x="505" y="92"/>
                  </a:lnTo>
                  <a:lnTo>
                    <a:pt x="493" y="93"/>
                  </a:lnTo>
                  <a:lnTo>
                    <a:pt x="482" y="97"/>
                  </a:lnTo>
                  <a:lnTo>
                    <a:pt x="472" y="102"/>
                  </a:lnTo>
                  <a:lnTo>
                    <a:pt x="463" y="109"/>
                  </a:lnTo>
                  <a:lnTo>
                    <a:pt x="455" y="116"/>
                  </a:lnTo>
                  <a:lnTo>
                    <a:pt x="448" y="126"/>
                  </a:lnTo>
                  <a:lnTo>
                    <a:pt x="443" y="137"/>
                  </a:lnTo>
                  <a:lnTo>
                    <a:pt x="439" y="149"/>
                  </a:lnTo>
                  <a:lnTo>
                    <a:pt x="436" y="163"/>
                  </a:lnTo>
                  <a:lnTo>
                    <a:pt x="436" y="163"/>
                  </a:lnTo>
                  <a:lnTo>
                    <a:pt x="436" y="161"/>
                  </a:lnTo>
                  <a:lnTo>
                    <a:pt x="436" y="157"/>
                  </a:lnTo>
                  <a:lnTo>
                    <a:pt x="436" y="154"/>
                  </a:lnTo>
                  <a:lnTo>
                    <a:pt x="436" y="147"/>
                  </a:lnTo>
                  <a:lnTo>
                    <a:pt x="436" y="138"/>
                  </a:lnTo>
                  <a:lnTo>
                    <a:pt x="436" y="130"/>
                  </a:lnTo>
                  <a:lnTo>
                    <a:pt x="434" y="119"/>
                  </a:lnTo>
                  <a:lnTo>
                    <a:pt x="434" y="107"/>
                  </a:lnTo>
                  <a:lnTo>
                    <a:pt x="432" y="97"/>
                  </a:lnTo>
                  <a:lnTo>
                    <a:pt x="431" y="85"/>
                  </a:lnTo>
                  <a:lnTo>
                    <a:pt x="431" y="85"/>
                  </a:lnTo>
                  <a:lnTo>
                    <a:pt x="427" y="73"/>
                  </a:lnTo>
                  <a:lnTo>
                    <a:pt x="425" y="61"/>
                  </a:lnTo>
                  <a:lnTo>
                    <a:pt x="422" y="50"/>
                  </a:lnTo>
                  <a:lnTo>
                    <a:pt x="417" y="38"/>
                  </a:lnTo>
                  <a:lnTo>
                    <a:pt x="412" y="30"/>
                  </a:lnTo>
                  <a:lnTo>
                    <a:pt x="403" y="21"/>
                  </a:lnTo>
                  <a:lnTo>
                    <a:pt x="394" y="12"/>
                  </a:lnTo>
                  <a:lnTo>
                    <a:pt x="382" y="7"/>
                  </a:lnTo>
                  <a:lnTo>
                    <a:pt x="367" y="4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29" y="2"/>
                  </a:lnTo>
                  <a:lnTo>
                    <a:pt x="313" y="7"/>
                  </a:lnTo>
                  <a:lnTo>
                    <a:pt x="301" y="16"/>
                  </a:lnTo>
                  <a:lnTo>
                    <a:pt x="291" y="28"/>
                  </a:lnTo>
                  <a:lnTo>
                    <a:pt x="284" y="42"/>
                  </a:lnTo>
                  <a:lnTo>
                    <a:pt x="280" y="55"/>
                  </a:lnTo>
                  <a:lnTo>
                    <a:pt x="277" y="71"/>
                  </a:lnTo>
                  <a:lnTo>
                    <a:pt x="275" y="87"/>
                  </a:lnTo>
                  <a:lnTo>
                    <a:pt x="275" y="100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21"/>
                  </a:lnTo>
                  <a:lnTo>
                    <a:pt x="275" y="128"/>
                  </a:lnTo>
                  <a:lnTo>
                    <a:pt x="275" y="133"/>
                  </a:lnTo>
                  <a:lnTo>
                    <a:pt x="275" y="138"/>
                  </a:lnTo>
                  <a:lnTo>
                    <a:pt x="275" y="142"/>
                  </a:lnTo>
                  <a:lnTo>
                    <a:pt x="277" y="145"/>
                  </a:lnTo>
                  <a:lnTo>
                    <a:pt x="277" y="147"/>
                  </a:lnTo>
                  <a:lnTo>
                    <a:pt x="277" y="149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75" y="149"/>
                  </a:lnTo>
                  <a:lnTo>
                    <a:pt x="273" y="145"/>
                  </a:lnTo>
                  <a:lnTo>
                    <a:pt x="270" y="142"/>
                  </a:lnTo>
                  <a:lnTo>
                    <a:pt x="265" y="138"/>
                  </a:lnTo>
                  <a:lnTo>
                    <a:pt x="259" y="133"/>
                  </a:lnTo>
                  <a:lnTo>
                    <a:pt x="253" y="130"/>
                  </a:lnTo>
                  <a:lnTo>
                    <a:pt x="244" y="125"/>
                  </a:lnTo>
                  <a:lnTo>
                    <a:pt x="235" y="121"/>
                  </a:lnTo>
                  <a:lnTo>
                    <a:pt x="223" y="118"/>
                  </a:lnTo>
                  <a:lnTo>
                    <a:pt x="223" y="118"/>
                  </a:lnTo>
                  <a:lnTo>
                    <a:pt x="213" y="116"/>
                  </a:lnTo>
                  <a:lnTo>
                    <a:pt x="202" y="118"/>
                  </a:lnTo>
                  <a:lnTo>
                    <a:pt x="194" y="121"/>
                  </a:lnTo>
                  <a:lnTo>
                    <a:pt x="183" y="126"/>
                  </a:lnTo>
                  <a:lnTo>
                    <a:pt x="175" y="135"/>
                  </a:lnTo>
                  <a:lnTo>
                    <a:pt x="168" y="144"/>
                  </a:lnTo>
                  <a:lnTo>
                    <a:pt x="161" y="156"/>
                  </a:lnTo>
                  <a:lnTo>
                    <a:pt x="157" y="168"/>
                  </a:lnTo>
                  <a:lnTo>
                    <a:pt x="154" y="182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54" y="214"/>
                  </a:lnTo>
                  <a:lnTo>
                    <a:pt x="156" y="232"/>
                  </a:lnTo>
                  <a:lnTo>
                    <a:pt x="157" y="249"/>
                  </a:lnTo>
                  <a:lnTo>
                    <a:pt x="159" y="265"/>
                  </a:lnTo>
                  <a:lnTo>
                    <a:pt x="161" y="278"/>
                  </a:lnTo>
                  <a:lnTo>
                    <a:pt x="163" y="290"/>
                  </a:lnTo>
                  <a:lnTo>
                    <a:pt x="164" y="301"/>
                  </a:lnTo>
                  <a:lnTo>
                    <a:pt x="164" y="309"/>
                  </a:lnTo>
                  <a:lnTo>
                    <a:pt x="166" y="313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6"/>
                  </a:lnTo>
                  <a:lnTo>
                    <a:pt x="166" y="320"/>
                  </a:lnTo>
                  <a:lnTo>
                    <a:pt x="164" y="325"/>
                  </a:lnTo>
                  <a:lnTo>
                    <a:pt x="164" y="332"/>
                  </a:lnTo>
                  <a:lnTo>
                    <a:pt x="164" y="341"/>
                  </a:lnTo>
                  <a:lnTo>
                    <a:pt x="163" y="351"/>
                  </a:lnTo>
                  <a:lnTo>
                    <a:pt x="163" y="361"/>
                  </a:lnTo>
                  <a:lnTo>
                    <a:pt x="163" y="375"/>
                  </a:lnTo>
                  <a:lnTo>
                    <a:pt x="163" y="387"/>
                  </a:lnTo>
                  <a:lnTo>
                    <a:pt x="163" y="401"/>
                  </a:lnTo>
                  <a:lnTo>
                    <a:pt x="163" y="401"/>
                  </a:lnTo>
                  <a:lnTo>
                    <a:pt x="164" y="422"/>
                  </a:lnTo>
                  <a:lnTo>
                    <a:pt x="164" y="442"/>
                  </a:lnTo>
                  <a:lnTo>
                    <a:pt x="166" y="465"/>
                  </a:lnTo>
                  <a:lnTo>
                    <a:pt x="168" y="489"/>
                  </a:lnTo>
                  <a:lnTo>
                    <a:pt x="170" y="512"/>
                  </a:lnTo>
                  <a:lnTo>
                    <a:pt x="171" y="534"/>
                  </a:lnTo>
                  <a:lnTo>
                    <a:pt x="173" y="555"/>
                  </a:lnTo>
                  <a:lnTo>
                    <a:pt x="173" y="572"/>
                  </a:lnTo>
                  <a:lnTo>
                    <a:pt x="175" y="586"/>
                  </a:lnTo>
                  <a:lnTo>
                    <a:pt x="175" y="596"/>
                  </a:lnTo>
                  <a:lnTo>
                    <a:pt x="175" y="596"/>
                  </a:lnTo>
                  <a:lnTo>
                    <a:pt x="175" y="605"/>
                  </a:lnTo>
                  <a:lnTo>
                    <a:pt x="173" y="610"/>
                  </a:lnTo>
                  <a:lnTo>
                    <a:pt x="170" y="615"/>
                  </a:lnTo>
                  <a:lnTo>
                    <a:pt x="166" y="617"/>
                  </a:lnTo>
                  <a:lnTo>
                    <a:pt x="163" y="617"/>
                  </a:lnTo>
                  <a:lnTo>
                    <a:pt x="159" y="617"/>
                  </a:lnTo>
                  <a:lnTo>
                    <a:pt x="156" y="615"/>
                  </a:lnTo>
                  <a:lnTo>
                    <a:pt x="152" y="612"/>
                  </a:lnTo>
                  <a:lnTo>
                    <a:pt x="149" y="607"/>
                  </a:lnTo>
                  <a:lnTo>
                    <a:pt x="147" y="601"/>
                  </a:lnTo>
                  <a:lnTo>
                    <a:pt x="147" y="601"/>
                  </a:lnTo>
                  <a:lnTo>
                    <a:pt x="147" y="595"/>
                  </a:lnTo>
                  <a:lnTo>
                    <a:pt x="145" y="584"/>
                  </a:lnTo>
                  <a:lnTo>
                    <a:pt x="142" y="572"/>
                  </a:lnTo>
                  <a:lnTo>
                    <a:pt x="140" y="558"/>
                  </a:lnTo>
                  <a:lnTo>
                    <a:pt x="137" y="543"/>
                  </a:lnTo>
                  <a:lnTo>
                    <a:pt x="133" y="527"/>
                  </a:lnTo>
                  <a:lnTo>
                    <a:pt x="132" y="512"/>
                  </a:lnTo>
                  <a:lnTo>
                    <a:pt x="128" y="496"/>
                  </a:lnTo>
                  <a:lnTo>
                    <a:pt x="125" y="482"/>
                  </a:lnTo>
                  <a:lnTo>
                    <a:pt x="123" y="470"/>
                  </a:lnTo>
                  <a:lnTo>
                    <a:pt x="123" y="470"/>
                  </a:lnTo>
                  <a:lnTo>
                    <a:pt x="121" y="458"/>
                  </a:lnTo>
                  <a:lnTo>
                    <a:pt x="119" y="446"/>
                  </a:lnTo>
                  <a:lnTo>
                    <a:pt x="119" y="434"/>
                  </a:lnTo>
                  <a:lnTo>
                    <a:pt x="118" y="420"/>
                  </a:lnTo>
                  <a:lnTo>
                    <a:pt x="118" y="408"/>
                  </a:lnTo>
                  <a:lnTo>
                    <a:pt x="116" y="394"/>
                  </a:lnTo>
                  <a:lnTo>
                    <a:pt x="114" y="382"/>
                  </a:lnTo>
                  <a:lnTo>
                    <a:pt x="111" y="368"/>
                  </a:lnTo>
                  <a:lnTo>
                    <a:pt x="107" y="354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99" y="335"/>
                  </a:lnTo>
                  <a:lnTo>
                    <a:pt x="94" y="328"/>
                  </a:lnTo>
                  <a:lnTo>
                    <a:pt x="88" y="323"/>
                  </a:lnTo>
                  <a:lnTo>
                    <a:pt x="85" y="320"/>
                  </a:lnTo>
                  <a:lnTo>
                    <a:pt x="80" y="315"/>
                  </a:lnTo>
                  <a:lnTo>
                    <a:pt x="73" y="313"/>
                  </a:lnTo>
                  <a:lnTo>
                    <a:pt x="68" y="311"/>
                  </a:lnTo>
                  <a:lnTo>
                    <a:pt x="62" y="309"/>
                  </a:lnTo>
                  <a:lnTo>
                    <a:pt x="57" y="309"/>
                  </a:lnTo>
                  <a:lnTo>
                    <a:pt x="50" y="309"/>
                  </a:lnTo>
                  <a:lnTo>
                    <a:pt x="50" y="309"/>
                  </a:lnTo>
                  <a:lnTo>
                    <a:pt x="47" y="311"/>
                  </a:lnTo>
                  <a:lnTo>
                    <a:pt x="42" y="313"/>
                  </a:lnTo>
                  <a:lnTo>
                    <a:pt x="38" y="315"/>
                  </a:lnTo>
                  <a:lnTo>
                    <a:pt x="35" y="318"/>
                  </a:lnTo>
                  <a:lnTo>
                    <a:pt x="31" y="320"/>
                  </a:lnTo>
                  <a:lnTo>
                    <a:pt x="28" y="323"/>
                  </a:lnTo>
                  <a:lnTo>
                    <a:pt x="26" y="327"/>
                  </a:lnTo>
                  <a:lnTo>
                    <a:pt x="23" y="330"/>
                  </a:lnTo>
                  <a:lnTo>
                    <a:pt x="21" y="334"/>
                  </a:lnTo>
                  <a:lnTo>
                    <a:pt x="19" y="335"/>
                  </a:lnTo>
                  <a:lnTo>
                    <a:pt x="19" y="335"/>
                  </a:lnTo>
                  <a:lnTo>
                    <a:pt x="17" y="339"/>
                  </a:lnTo>
                  <a:lnTo>
                    <a:pt x="16" y="344"/>
                  </a:lnTo>
                  <a:lnTo>
                    <a:pt x="12" y="347"/>
                  </a:lnTo>
                  <a:lnTo>
                    <a:pt x="11" y="353"/>
                  </a:lnTo>
                  <a:lnTo>
                    <a:pt x="9" y="360"/>
                  </a:lnTo>
                  <a:lnTo>
                    <a:pt x="7" y="365"/>
                  </a:lnTo>
                  <a:lnTo>
                    <a:pt x="5" y="372"/>
                  </a:lnTo>
                  <a:lnTo>
                    <a:pt x="4" y="379"/>
                  </a:lnTo>
                  <a:lnTo>
                    <a:pt x="2" y="387"/>
                  </a:lnTo>
                  <a:lnTo>
                    <a:pt x="2" y="396"/>
                  </a:lnTo>
                  <a:lnTo>
                    <a:pt x="2" y="396"/>
                  </a:lnTo>
                  <a:lnTo>
                    <a:pt x="2" y="403"/>
                  </a:lnTo>
                  <a:lnTo>
                    <a:pt x="0" y="410"/>
                  </a:lnTo>
                  <a:lnTo>
                    <a:pt x="0" y="417"/>
                  </a:lnTo>
                  <a:lnTo>
                    <a:pt x="0" y="423"/>
                  </a:lnTo>
                  <a:lnTo>
                    <a:pt x="0" y="430"/>
                  </a:lnTo>
                  <a:lnTo>
                    <a:pt x="2" y="439"/>
                  </a:lnTo>
                  <a:lnTo>
                    <a:pt x="2" y="448"/>
                  </a:lnTo>
                  <a:lnTo>
                    <a:pt x="4" y="456"/>
                  </a:lnTo>
                  <a:lnTo>
                    <a:pt x="5" y="46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9" y="482"/>
                  </a:lnTo>
                  <a:lnTo>
                    <a:pt x="11" y="491"/>
                  </a:lnTo>
                  <a:lnTo>
                    <a:pt x="14" y="501"/>
                  </a:lnTo>
                  <a:lnTo>
                    <a:pt x="16" y="513"/>
                  </a:lnTo>
                  <a:lnTo>
                    <a:pt x="19" y="524"/>
                  </a:lnTo>
                  <a:lnTo>
                    <a:pt x="21" y="536"/>
                  </a:lnTo>
                  <a:lnTo>
                    <a:pt x="23" y="548"/>
                  </a:lnTo>
                  <a:lnTo>
                    <a:pt x="24" y="560"/>
                  </a:lnTo>
                  <a:lnTo>
                    <a:pt x="26" y="570"/>
                  </a:lnTo>
                  <a:lnTo>
                    <a:pt x="26" y="581"/>
                  </a:lnTo>
                  <a:lnTo>
                    <a:pt x="26" y="581"/>
                  </a:lnTo>
                  <a:lnTo>
                    <a:pt x="28" y="598"/>
                  </a:lnTo>
                  <a:lnTo>
                    <a:pt x="30" y="614"/>
                  </a:lnTo>
                  <a:lnTo>
                    <a:pt x="33" y="631"/>
                  </a:lnTo>
                  <a:lnTo>
                    <a:pt x="37" y="645"/>
                  </a:lnTo>
                  <a:lnTo>
                    <a:pt x="40" y="658"/>
                  </a:lnTo>
                  <a:lnTo>
                    <a:pt x="43" y="672"/>
                  </a:lnTo>
                  <a:lnTo>
                    <a:pt x="47" y="684"/>
                  </a:lnTo>
                  <a:lnTo>
                    <a:pt x="50" y="695"/>
                  </a:lnTo>
                  <a:lnTo>
                    <a:pt x="52" y="705"/>
                  </a:lnTo>
                  <a:lnTo>
                    <a:pt x="52" y="712"/>
                  </a:lnTo>
                  <a:lnTo>
                    <a:pt x="52" y="712"/>
                  </a:lnTo>
                  <a:lnTo>
                    <a:pt x="52" y="724"/>
                  </a:lnTo>
                  <a:lnTo>
                    <a:pt x="52" y="740"/>
                  </a:lnTo>
                  <a:lnTo>
                    <a:pt x="52" y="762"/>
                  </a:lnTo>
                  <a:lnTo>
                    <a:pt x="54" y="788"/>
                  </a:lnTo>
                  <a:lnTo>
                    <a:pt x="56" y="819"/>
                  </a:lnTo>
                  <a:lnTo>
                    <a:pt x="57" y="852"/>
                  </a:lnTo>
                  <a:lnTo>
                    <a:pt x="62" y="888"/>
                  </a:lnTo>
                  <a:lnTo>
                    <a:pt x="66" y="926"/>
                  </a:lnTo>
                  <a:lnTo>
                    <a:pt x="73" y="966"/>
                  </a:lnTo>
                  <a:lnTo>
                    <a:pt x="81" y="1006"/>
                  </a:lnTo>
                  <a:lnTo>
                    <a:pt x="81" y="1006"/>
                  </a:lnTo>
                  <a:lnTo>
                    <a:pt x="90" y="1040"/>
                  </a:lnTo>
                  <a:lnTo>
                    <a:pt x="99" y="1070"/>
                  </a:lnTo>
                  <a:lnTo>
                    <a:pt x="107" y="1094"/>
                  </a:lnTo>
                  <a:lnTo>
                    <a:pt x="116" y="1115"/>
                  </a:lnTo>
                  <a:lnTo>
                    <a:pt x="123" y="1132"/>
                  </a:lnTo>
                  <a:lnTo>
                    <a:pt x="130" y="1148"/>
                  </a:lnTo>
                  <a:lnTo>
                    <a:pt x="137" y="1160"/>
                  </a:lnTo>
                  <a:lnTo>
                    <a:pt x="142" y="1170"/>
                  </a:lnTo>
                  <a:lnTo>
                    <a:pt x="147" y="1180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54" y="1201"/>
                  </a:lnTo>
                  <a:lnTo>
                    <a:pt x="157" y="1211"/>
                  </a:lnTo>
                  <a:lnTo>
                    <a:pt x="159" y="1220"/>
                  </a:lnTo>
                  <a:lnTo>
                    <a:pt x="163" y="1229"/>
                  </a:lnTo>
                  <a:lnTo>
                    <a:pt x="164" y="1237"/>
                  </a:lnTo>
                  <a:lnTo>
                    <a:pt x="166" y="1246"/>
                  </a:lnTo>
                  <a:lnTo>
                    <a:pt x="168" y="1255"/>
                  </a:lnTo>
                  <a:lnTo>
                    <a:pt x="170" y="1265"/>
                  </a:lnTo>
                  <a:lnTo>
                    <a:pt x="171" y="1274"/>
                  </a:lnTo>
                  <a:lnTo>
                    <a:pt x="171" y="1284"/>
                  </a:lnTo>
                  <a:lnTo>
                    <a:pt x="171" y="1284"/>
                  </a:lnTo>
                  <a:lnTo>
                    <a:pt x="171" y="1294"/>
                  </a:lnTo>
                  <a:lnTo>
                    <a:pt x="170" y="1306"/>
                  </a:lnTo>
                  <a:lnTo>
                    <a:pt x="168" y="1317"/>
                  </a:lnTo>
                  <a:lnTo>
                    <a:pt x="164" y="1327"/>
                  </a:lnTo>
                  <a:lnTo>
                    <a:pt x="161" y="1338"/>
                  </a:lnTo>
                  <a:lnTo>
                    <a:pt x="157" y="1348"/>
                  </a:lnTo>
                  <a:lnTo>
                    <a:pt x="154" y="1358"/>
                  </a:lnTo>
                  <a:lnTo>
                    <a:pt x="151" y="1367"/>
                  </a:lnTo>
                  <a:lnTo>
                    <a:pt x="149" y="1377"/>
                  </a:lnTo>
                  <a:lnTo>
                    <a:pt x="147" y="1386"/>
                  </a:lnTo>
                  <a:lnTo>
                    <a:pt x="147" y="1386"/>
                  </a:lnTo>
                  <a:lnTo>
                    <a:pt x="149" y="1393"/>
                  </a:lnTo>
                  <a:lnTo>
                    <a:pt x="151" y="1398"/>
                  </a:lnTo>
                  <a:lnTo>
                    <a:pt x="152" y="1400"/>
                  </a:lnTo>
                  <a:lnTo>
                    <a:pt x="156" y="1400"/>
                  </a:lnTo>
                  <a:lnTo>
                    <a:pt x="157" y="1398"/>
                  </a:lnTo>
                  <a:lnTo>
                    <a:pt x="161" y="1396"/>
                  </a:lnTo>
                  <a:lnTo>
                    <a:pt x="164" y="1395"/>
                  </a:lnTo>
                  <a:lnTo>
                    <a:pt x="166" y="1391"/>
                  </a:lnTo>
                  <a:lnTo>
                    <a:pt x="168" y="1389"/>
                  </a:lnTo>
                  <a:lnTo>
                    <a:pt x="170" y="1389"/>
                  </a:lnTo>
                  <a:lnTo>
                    <a:pt x="170" y="1389"/>
                  </a:lnTo>
                  <a:close/>
                </a:path>
              </a:pathLst>
            </a:custGeom>
            <a:solidFill>
              <a:srgbClr val="FFE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6" name="Freeform 90">
              <a:extLst>
                <a:ext uri="{FF2B5EF4-FFF2-40B4-BE49-F238E27FC236}">
                  <a16:creationId xmlns:a16="http://schemas.microsoft.com/office/drawing/2014/main" id="{8AF2FDCB-7166-D962-17B0-1F5F23F3E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291"/>
              <a:ext cx="23" cy="90"/>
            </a:xfrm>
            <a:custGeom>
              <a:avLst/>
              <a:gdLst>
                <a:gd name="T0" fmla="*/ 9 w 47"/>
                <a:gd name="T1" fmla="*/ 0 h 179"/>
                <a:gd name="T2" fmla="*/ 9 w 47"/>
                <a:gd name="T3" fmla="*/ 1 h 179"/>
                <a:gd name="T4" fmla="*/ 9 w 47"/>
                <a:gd name="T5" fmla="*/ 8 h 179"/>
                <a:gd name="T6" fmla="*/ 7 w 47"/>
                <a:gd name="T7" fmla="*/ 17 h 179"/>
                <a:gd name="T8" fmla="*/ 7 w 47"/>
                <a:gd name="T9" fmla="*/ 29 h 179"/>
                <a:gd name="T10" fmla="*/ 5 w 47"/>
                <a:gd name="T11" fmla="*/ 43 h 179"/>
                <a:gd name="T12" fmla="*/ 3 w 47"/>
                <a:gd name="T13" fmla="*/ 55 h 179"/>
                <a:gd name="T14" fmla="*/ 3 w 47"/>
                <a:gd name="T15" fmla="*/ 69 h 179"/>
                <a:gd name="T16" fmla="*/ 2 w 47"/>
                <a:gd name="T17" fmla="*/ 79 h 179"/>
                <a:gd name="T18" fmla="*/ 0 w 47"/>
                <a:gd name="T19" fmla="*/ 88 h 179"/>
                <a:gd name="T20" fmla="*/ 0 w 47"/>
                <a:gd name="T21" fmla="*/ 95 h 179"/>
                <a:gd name="T22" fmla="*/ 0 w 47"/>
                <a:gd name="T23" fmla="*/ 95 h 179"/>
                <a:gd name="T24" fmla="*/ 0 w 47"/>
                <a:gd name="T25" fmla="*/ 98 h 179"/>
                <a:gd name="T26" fmla="*/ 2 w 47"/>
                <a:gd name="T27" fmla="*/ 103 h 179"/>
                <a:gd name="T28" fmla="*/ 7 w 47"/>
                <a:gd name="T29" fmla="*/ 109 h 179"/>
                <a:gd name="T30" fmla="*/ 12 w 47"/>
                <a:gd name="T31" fmla="*/ 115 h 179"/>
                <a:gd name="T32" fmla="*/ 17 w 47"/>
                <a:gd name="T33" fmla="*/ 124 h 179"/>
                <a:gd name="T34" fmla="*/ 24 w 47"/>
                <a:gd name="T35" fmla="*/ 133 h 179"/>
                <a:gd name="T36" fmla="*/ 31 w 47"/>
                <a:gd name="T37" fmla="*/ 141 h 179"/>
                <a:gd name="T38" fmla="*/ 36 w 47"/>
                <a:gd name="T39" fmla="*/ 152 h 179"/>
                <a:gd name="T40" fmla="*/ 41 w 47"/>
                <a:gd name="T41" fmla="*/ 160 h 179"/>
                <a:gd name="T42" fmla="*/ 45 w 47"/>
                <a:gd name="T43" fmla="*/ 172 h 179"/>
                <a:gd name="T44" fmla="*/ 45 w 47"/>
                <a:gd name="T45" fmla="*/ 172 h 179"/>
                <a:gd name="T46" fmla="*/ 47 w 47"/>
                <a:gd name="T47" fmla="*/ 179 h 179"/>
                <a:gd name="T48" fmla="*/ 47 w 47"/>
                <a:gd name="T49" fmla="*/ 179 h 179"/>
                <a:gd name="T50" fmla="*/ 45 w 47"/>
                <a:gd name="T51" fmla="*/ 174 h 179"/>
                <a:gd name="T52" fmla="*/ 43 w 47"/>
                <a:gd name="T53" fmla="*/ 166 h 179"/>
                <a:gd name="T54" fmla="*/ 40 w 47"/>
                <a:gd name="T55" fmla="*/ 153 h 179"/>
                <a:gd name="T56" fmla="*/ 36 w 47"/>
                <a:gd name="T57" fmla="*/ 140 h 179"/>
                <a:gd name="T58" fmla="*/ 31 w 47"/>
                <a:gd name="T59" fmla="*/ 124 h 179"/>
                <a:gd name="T60" fmla="*/ 28 w 47"/>
                <a:gd name="T61" fmla="*/ 110 h 179"/>
                <a:gd name="T62" fmla="*/ 22 w 47"/>
                <a:gd name="T63" fmla="*/ 98 h 179"/>
                <a:gd name="T64" fmla="*/ 17 w 47"/>
                <a:gd name="T65" fmla="*/ 88 h 179"/>
                <a:gd name="T66" fmla="*/ 9 w 47"/>
                <a:gd name="T67" fmla="*/ 0 h 179"/>
                <a:gd name="T68" fmla="*/ 9 w 47"/>
                <a:gd name="T6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179">
                  <a:moveTo>
                    <a:pt x="9" y="0"/>
                  </a:moveTo>
                  <a:lnTo>
                    <a:pt x="9" y="1"/>
                  </a:lnTo>
                  <a:lnTo>
                    <a:pt x="9" y="8"/>
                  </a:lnTo>
                  <a:lnTo>
                    <a:pt x="7" y="17"/>
                  </a:lnTo>
                  <a:lnTo>
                    <a:pt x="7" y="29"/>
                  </a:lnTo>
                  <a:lnTo>
                    <a:pt x="5" y="43"/>
                  </a:lnTo>
                  <a:lnTo>
                    <a:pt x="3" y="55"/>
                  </a:lnTo>
                  <a:lnTo>
                    <a:pt x="3" y="69"/>
                  </a:lnTo>
                  <a:lnTo>
                    <a:pt x="2" y="79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3"/>
                  </a:lnTo>
                  <a:lnTo>
                    <a:pt x="7" y="109"/>
                  </a:lnTo>
                  <a:lnTo>
                    <a:pt x="12" y="115"/>
                  </a:lnTo>
                  <a:lnTo>
                    <a:pt x="17" y="124"/>
                  </a:lnTo>
                  <a:lnTo>
                    <a:pt x="24" y="133"/>
                  </a:lnTo>
                  <a:lnTo>
                    <a:pt x="31" y="141"/>
                  </a:lnTo>
                  <a:lnTo>
                    <a:pt x="36" y="152"/>
                  </a:lnTo>
                  <a:lnTo>
                    <a:pt x="41" y="160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5" y="174"/>
                  </a:lnTo>
                  <a:lnTo>
                    <a:pt x="43" y="166"/>
                  </a:lnTo>
                  <a:lnTo>
                    <a:pt x="40" y="153"/>
                  </a:lnTo>
                  <a:lnTo>
                    <a:pt x="36" y="140"/>
                  </a:lnTo>
                  <a:lnTo>
                    <a:pt x="31" y="124"/>
                  </a:lnTo>
                  <a:lnTo>
                    <a:pt x="28" y="110"/>
                  </a:lnTo>
                  <a:lnTo>
                    <a:pt x="22" y="98"/>
                  </a:lnTo>
                  <a:lnTo>
                    <a:pt x="17" y="88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7" name="Freeform 91">
              <a:extLst>
                <a:ext uri="{FF2B5EF4-FFF2-40B4-BE49-F238E27FC236}">
                  <a16:creationId xmlns:a16="http://schemas.microsoft.com/office/drawing/2014/main" id="{394D9698-A7DD-3C8D-BBB4-D89790EF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291"/>
              <a:ext cx="19" cy="90"/>
            </a:xfrm>
            <a:custGeom>
              <a:avLst/>
              <a:gdLst>
                <a:gd name="T0" fmla="*/ 36 w 38"/>
                <a:gd name="T1" fmla="*/ 172 h 179"/>
                <a:gd name="T2" fmla="*/ 38 w 38"/>
                <a:gd name="T3" fmla="*/ 179 h 179"/>
                <a:gd name="T4" fmla="*/ 38 w 38"/>
                <a:gd name="T5" fmla="*/ 179 h 179"/>
                <a:gd name="T6" fmla="*/ 36 w 38"/>
                <a:gd name="T7" fmla="*/ 174 h 179"/>
                <a:gd name="T8" fmla="*/ 34 w 38"/>
                <a:gd name="T9" fmla="*/ 166 h 179"/>
                <a:gd name="T10" fmla="*/ 31 w 38"/>
                <a:gd name="T11" fmla="*/ 153 h 179"/>
                <a:gd name="T12" fmla="*/ 27 w 38"/>
                <a:gd name="T13" fmla="*/ 140 h 179"/>
                <a:gd name="T14" fmla="*/ 22 w 38"/>
                <a:gd name="T15" fmla="*/ 124 h 179"/>
                <a:gd name="T16" fmla="*/ 19 w 38"/>
                <a:gd name="T17" fmla="*/ 110 h 179"/>
                <a:gd name="T18" fmla="*/ 13 w 38"/>
                <a:gd name="T19" fmla="*/ 98 h 179"/>
                <a:gd name="T20" fmla="*/ 8 w 38"/>
                <a:gd name="T21" fmla="*/ 88 h 179"/>
                <a:gd name="T22" fmla="*/ 0 w 38"/>
                <a:gd name="T2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9">
                  <a:moveTo>
                    <a:pt x="36" y="172"/>
                  </a:moveTo>
                  <a:lnTo>
                    <a:pt x="38" y="179"/>
                  </a:lnTo>
                  <a:lnTo>
                    <a:pt x="38" y="179"/>
                  </a:lnTo>
                  <a:lnTo>
                    <a:pt x="36" y="174"/>
                  </a:lnTo>
                  <a:lnTo>
                    <a:pt x="34" y="166"/>
                  </a:lnTo>
                  <a:lnTo>
                    <a:pt x="31" y="153"/>
                  </a:lnTo>
                  <a:lnTo>
                    <a:pt x="27" y="140"/>
                  </a:lnTo>
                  <a:lnTo>
                    <a:pt x="22" y="124"/>
                  </a:lnTo>
                  <a:lnTo>
                    <a:pt x="19" y="110"/>
                  </a:lnTo>
                  <a:lnTo>
                    <a:pt x="13" y="98"/>
                  </a:lnTo>
                  <a:lnTo>
                    <a:pt x="8" y="8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8" name="Freeform 92">
              <a:extLst>
                <a:ext uri="{FF2B5EF4-FFF2-40B4-BE49-F238E27FC236}">
                  <a16:creationId xmlns:a16="http://schemas.microsoft.com/office/drawing/2014/main" id="{8B18D3D6-7193-7AE7-39ED-00B1DE73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069"/>
              <a:ext cx="20" cy="209"/>
            </a:xfrm>
            <a:custGeom>
              <a:avLst/>
              <a:gdLst>
                <a:gd name="T0" fmla="*/ 20 w 39"/>
                <a:gd name="T1" fmla="*/ 259 h 418"/>
                <a:gd name="T2" fmla="*/ 19 w 39"/>
                <a:gd name="T3" fmla="*/ 229 h 418"/>
                <a:gd name="T4" fmla="*/ 17 w 39"/>
                <a:gd name="T5" fmla="*/ 202 h 418"/>
                <a:gd name="T6" fmla="*/ 15 w 39"/>
                <a:gd name="T7" fmla="*/ 172 h 418"/>
                <a:gd name="T8" fmla="*/ 14 w 39"/>
                <a:gd name="T9" fmla="*/ 141 h 418"/>
                <a:gd name="T10" fmla="*/ 12 w 39"/>
                <a:gd name="T11" fmla="*/ 127 h 418"/>
                <a:gd name="T12" fmla="*/ 10 w 39"/>
                <a:gd name="T13" fmla="*/ 96 h 418"/>
                <a:gd name="T14" fmla="*/ 8 w 39"/>
                <a:gd name="T15" fmla="*/ 67 h 418"/>
                <a:gd name="T16" fmla="*/ 7 w 39"/>
                <a:gd name="T17" fmla="*/ 41 h 418"/>
                <a:gd name="T18" fmla="*/ 5 w 39"/>
                <a:gd name="T19" fmla="*/ 19 h 418"/>
                <a:gd name="T20" fmla="*/ 0 w 39"/>
                <a:gd name="T21" fmla="*/ 0 h 418"/>
                <a:gd name="T22" fmla="*/ 0 w 39"/>
                <a:gd name="T23" fmla="*/ 5 h 418"/>
                <a:gd name="T24" fmla="*/ 3 w 39"/>
                <a:gd name="T25" fmla="*/ 43 h 418"/>
                <a:gd name="T26" fmla="*/ 7 w 39"/>
                <a:gd name="T27" fmla="*/ 102 h 418"/>
                <a:gd name="T28" fmla="*/ 8 w 39"/>
                <a:gd name="T29" fmla="*/ 164 h 418"/>
                <a:gd name="T30" fmla="*/ 10 w 39"/>
                <a:gd name="T31" fmla="*/ 212 h 418"/>
                <a:gd name="T32" fmla="*/ 10 w 39"/>
                <a:gd name="T33" fmla="*/ 228 h 418"/>
                <a:gd name="T34" fmla="*/ 10 w 39"/>
                <a:gd name="T35" fmla="*/ 238 h 418"/>
                <a:gd name="T36" fmla="*/ 10 w 39"/>
                <a:gd name="T37" fmla="*/ 255 h 418"/>
                <a:gd name="T38" fmla="*/ 12 w 39"/>
                <a:gd name="T39" fmla="*/ 274 h 418"/>
                <a:gd name="T40" fmla="*/ 15 w 39"/>
                <a:gd name="T41" fmla="*/ 297 h 418"/>
                <a:gd name="T42" fmla="*/ 19 w 39"/>
                <a:gd name="T43" fmla="*/ 319 h 418"/>
                <a:gd name="T44" fmla="*/ 22 w 39"/>
                <a:gd name="T45" fmla="*/ 333 h 418"/>
                <a:gd name="T46" fmla="*/ 27 w 39"/>
                <a:gd name="T47" fmla="*/ 359 h 418"/>
                <a:gd name="T48" fmla="*/ 33 w 39"/>
                <a:gd name="T49" fmla="*/ 383 h 418"/>
                <a:gd name="T50" fmla="*/ 36 w 39"/>
                <a:gd name="T51" fmla="*/ 402 h 418"/>
                <a:gd name="T52" fmla="*/ 39 w 39"/>
                <a:gd name="T53" fmla="*/ 416 h 418"/>
                <a:gd name="T54" fmla="*/ 39 w 39"/>
                <a:gd name="T55" fmla="*/ 418 h 418"/>
                <a:gd name="T56" fmla="*/ 38 w 39"/>
                <a:gd name="T57" fmla="*/ 411 h 418"/>
                <a:gd name="T58" fmla="*/ 34 w 39"/>
                <a:gd name="T59" fmla="*/ 385 h 418"/>
                <a:gd name="T60" fmla="*/ 29 w 39"/>
                <a:gd name="T61" fmla="*/ 349 h 418"/>
                <a:gd name="T62" fmla="*/ 24 w 39"/>
                <a:gd name="T63" fmla="*/ 309 h 418"/>
                <a:gd name="T64" fmla="*/ 22 w 39"/>
                <a:gd name="T65" fmla="*/ 27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18">
                  <a:moveTo>
                    <a:pt x="22" y="271"/>
                  </a:moveTo>
                  <a:lnTo>
                    <a:pt x="20" y="259"/>
                  </a:lnTo>
                  <a:lnTo>
                    <a:pt x="20" y="245"/>
                  </a:lnTo>
                  <a:lnTo>
                    <a:pt x="19" y="229"/>
                  </a:lnTo>
                  <a:lnTo>
                    <a:pt x="19" y="216"/>
                  </a:lnTo>
                  <a:lnTo>
                    <a:pt x="17" y="202"/>
                  </a:lnTo>
                  <a:lnTo>
                    <a:pt x="17" y="186"/>
                  </a:lnTo>
                  <a:lnTo>
                    <a:pt x="15" y="172"/>
                  </a:lnTo>
                  <a:lnTo>
                    <a:pt x="15" y="157"/>
                  </a:lnTo>
                  <a:lnTo>
                    <a:pt x="14" y="141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0" y="112"/>
                  </a:lnTo>
                  <a:lnTo>
                    <a:pt x="10" y="96"/>
                  </a:lnTo>
                  <a:lnTo>
                    <a:pt x="8" y="83"/>
                  </a:lnTo>
                  <a:lnTo>
                    <a:pt x="8" y="67"/>
                  </a:lnTo>
                  <a:lnTo>
                    <a:pt x="8" y="53"/>
                  </a:lnTo>
                  <a:lnTo>
                    <a:pt x="7" y="41"/>
                  </a:lnTo>
                  <a:lnTo>
                    <a:pt x="7" y="29"/>
                  </a:lnTo>
                  <a:lnTo>
                    <a:pt x="5" y="19"/>
                  </a:lnTo>
                  <a:lnTo>
                    <a:pt x="3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43"/>
                  </a:lnTo>
                  <a:lnTo>
                    <a:pt x="5" y="70"/>
                  </a:lnTo>
                  <a:lnTo>
                    <a:pt x="7" y="102"/>
                  </a:lnTo>
                  <a:lnTo>
                    <a:pt x="8" y="133"/>
                  </a:lnTo>
                  <a:lnTo>
                    <a:pt x="8" y="164"/>
                  </a:lnTo>
                  <a:lnTo>
                    <a:pt x="10" y="191"/>
                  </a:lnTo>
                  <a:lnTo>
                    <a:pt x="10" y="2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0" y="233"/>
                  </a:lnTo>
                  <a:lnTo>
                    <a:pt x="10" y="238"/>
                  </a:lnTo>
                  <a:lnTo>
                    <a:pt x="10" y="247"/>
                  </a:lnTo>
                  <a:lnTo>
                    <a:pt x="10" y="255"/>
                  </a:lnTo>
                  <a:lnTo>
                    <a:pt x="12" y="264"/>
                  </a:lnTo>
                  <a:lnTo>
                    <a:pt x="12" y="274"/>
                  </a:lnTo>
                  <a:lnTo>
                    <a:pt x="14" y="285"/>
                  </a:lnTo>
                  <a:lnTo>
                    <a:pt x="15" y="297"/>
                  </a:lnTo>
                  <a:lnTo>
                    <a:pt x="17" y="307"/>
                  </a:lnTo>
                  <a:lnTo>
                    <a:pt x="19" y="319"/>
                  </a:lnTo>
                  <a:lnTo>
                    <a:pt x="19" y="319"/>
                  </a:lnTo>
                  <a:lnTo>
                    <a:pt x="22" y="333"/>
                  </a:lnTo>
                  <a:lnTo>
                    <a:pt x="26" y="347"/>
                  </a:lnTo>
                  <a:lnTo>
                    <a:pt x="27" y="359"/>
                  </a:lnTo>
                  <a:lnTo>
                    <a:pt x="31" y="373"/>
                  </a:lnTo>
                  <a:lnTo>
                    <a:pt x="33" y="383"/>
                  </a:lnTo>
                  <a:lnTo>
                    <a:pt x="34" y="394"/>
                  </a:lnTo>
                  <a:lnTo>
                    <a:pt x="36" y="402"/>
                  </a:lnTo>
                  <a:lnTo>
                    <a:pt x="38" y="409"/>
                  </a:lnTo>
                  <a:lnTo>
                    <a:pt x="39" y="416"/>
                  </a:lnTo>
                  <a:lnTo>
                    <a:pt x="39" y="418"/>
                  </a:lnTo>
                  <a:lnTo>
                    <a:pt x="39" y="418"/>
                  </a:lnTo>
                  <a:lnTo>
                    <a:pt x="39" y="416"/>
                  </a:lnTo>
                  <a:lnTo>
                    <a:pt x="38" y="411"/>
                  </a:lnTo>
                  <a:lnTo>
                    <a:pt x="36" y="399"/>
                  </a:lnTo>
                  <a:lnTo>
                    <a:pt x="34" y="385"/>
                  </a:lnTo>
                  <a:lnTo>
                    <a:pt x="31" y="368"/>
                  </a:lnTo>
                  <a:lnTo>
                    <a:pt x="29" y="349"/>
                  </a:lnTo>
                  <a:lnTo>
                    <a:pt x="26" y="330"/>
                  </a:lnTo>
                  <a:lnTo>
                    <a:pt x="24" y="309"/>
                  </a:lnTo>
                  <a:lnTo>
                    <a:pt x="22" y="290"/>
                  </a:lnTo>
                  <a:lnTo>
                    <a:pt x="22" y="271"/>
                  </a:lnTo>
                  <a:lnTo>
                    <a:pt x="22" y="271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9" name="Freeform 93">
              <a:extLst>
                <a:ext uri="{FF2B5EF4-FFF2-40B4-BE49-F238E27FC236}">
                  <a16:creationId xmlns:a16="http://schemas.microsoft.com/office/drawing/2014/main" id="{4286ED86-B556-559E-D71F-DFDA63E1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069"/>
              <a:ext cx="20" cy="209"/>
            </a:xfrm>
            <a:custGeom>
              <a:avLst/>
              <a:gdLst>
                <a:gd name="T0" fmla="*/ 20 w 39"/>
                <a:gd name="T1" fmla="*/ 259 h 418"/>
                <a:gd name="T2" fmla="*/ 19 w 39"/>
                <a:gd name="T3" fmla="*/ 229 h 418"/>
                <a:gd name="T4" fmla="*/ 17 w 39"/>
                <a:gd name="T5" fmla="*/ 202 h 418"/>
                <a:gd name="T6" fmla="*/ 15 w 39"/>
                <a:gd name="T7" fmla="*/ 172 h 418"/>
                <a:gd name="T8" fmla="*/ 14 w 39"/>
                <a:gd name="T9" fmla="*/ 141 h 418"/>
                <a:gd name="T10" fmla="*/ 12 w 39"/>
                <a:gd name="T11" fmla="*/ 127 h 418"/>
                <a:gd name="T12" fmla="*/ 10 w 39"/>
                <a:gd name="T13" fmla="*/ 96 h 418"/>
                <a:gd name="T14" fmla="*/ 8 w 39"/>
                <a:gd name="T15" fmla="*/ 67 h 418"/>
                <a:gd name="T16" fmla="*/ 7 w 39"/>
                <a:gd name="T17" fmla="*/ 41 h 418"/>
                <a:gd name="T18" fmla="*/ 5 w 39"/>
                <a:gd name="T19" fmla="*/ 19 h 418"/>
                <a:gd name="T20" fmla="*/ 0 w 39"/>
                <a:gd name="T21" fmla="*/ 0 h 418"/>
                <a:gd name="T22" fmla="*/ 0 w 39"/>
                <a:gd name="T23" fmla="*/ 5 h 418"/>
                <a:gd name="T24" fmla="*/ 3 w 39"/>
                <a:gd name="T25" fmla="*/ 43 h 418"/>
                <a:gd name="T26" fmla="*/ 7 w 39"/>
                <a:gd name="T27" fmla="*/ 102 h 418"/>
                <a:gd name="T28" fmla="*/ 8 w 39"/>
                <a:gd name="T29" fmla="*/ 164 h 418"/>
                <a:gd name="T30" fmla="*/ 10 w 39"/>
                <a:gd name="T31" fmla="*/ 212 h 418"/>
                <a:gd name="T32" fmla="*/ 10 w 39"/>
                <a:gd name="T33" fmla="*/ 228 h 418"/>
                <a:gd name="T34" fmla="*/ 10 w 39"/>
                <a:gd name="T35" fmla="*/ 238 h 418"/>
                <a:gd name="T36" fmla="*/ 10 w 39"/>
                <a:gd name="T37" fmla="*/ 255 h 418"/>
                <a:gd name="T38" fmla="*/ 12 w 39"/>
                <a:gd name="T39" fmla="*/ 274 h 418"/>
                <a:gd name="T40" fmla="*/ 15 w 39"/>
                <a:gd name="T41" fmla="*/ 297 h 418"/>
                <a:gd name="T42" fmla="*/ 19 w 39"/>
                <a:gd name="T43" fmla="*/ 319 h 418"/>
                <a:gd name="T44" fmla="*/ 22 w 39"/>
                <a:gd name="T45" fmla="*/ 333 h 418"/>
                <a:gd name="T46" fmla="*/ 27 w 39"/>
                <a:gd name="T47" fmla="*/ 359 h 418"/>
                <a:gd name="T48" fmla="*/ 33 w 39"/>
                <a:gd name="T49" fmla="*/ 383 h 418"/>
                <a:gd name="T50" fmla="*/ 36 w 39"/>
                <a:gd name="T51" fmla="*/ 402 h 418"/>
                <a:gd name="T52" fmla="*/ 39 w 39"/>
                <a:gd name="T53" fmla="*/ 416 h 418"/>
                <a:gd name="T54" fmla="*/ 39 w 39"/>
                <a:gd name="T55" fmla="*/ 418 h 418"/>
                <a:gd name="T56" fmla="*/ 38 w 39"/>
                <a:gd name="T57" fmla="*/ 411 h 418"/>
                <a:gd name="T58" fmla="*/ 34 w 39"/>
                <a:gd name="T59" fmla="*/ 385 h 418"/>
                <a:gd name="T60" fmla="*/ 29 w 39"/>
                <a:gd name="T61" fmla="*/ 349 h 418"/>
                <a:gd name="T62" fmla="*/ 24 w 39"/>
                <a:gd name="T63" fmla="*/ 309 h 418"/>
                <a:gd name="T64" fmla="*/ 22 w 39"/>
                <a:gd name="T65" fmla="*/ 27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18">
                  <a:moveTo>
                    <a:pt x="22" y="271"/>
                  </a:moveTo>
                  <a:lnTo>
                    <a:pt x="20" y="259"/>
                  </a:lnTo>
                  <a:lnTo>
                    <a:pt x="20" y="245"/>
                  </a:lnTo>
                  <a:lnTo>
                    <a:pt x="19" y="229"/>
                  </a:lnTo>
                  <a:lnTo>
                    <a:pt x="19" y="216"/>
                  </a:lnTo>
                  <a:lnTo>
                    <a:pt x="17" y="202"/>
                  </a:lnTo>
                  <a:lnTo>
                    <a:pt x="17" y="186"/>
                  </a:lnTo>
                  <a:lnTo>
                    <a:pt x="15" y="172"/>
                  </a:lnTo>
                  <a:lnTo>
                    <a:pt x="15" y="157"/>
                  </a:lnTo>
                  <a:lnTo>
                    <a:pt x="14" y="141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0" y="112"/>
                  </a:lnTo>
                  <a:lnTo>
                    <a:pt x="10" y="96"/>
                  </a:lnTo>
                  <a:lnTo>
                    <a:pt x="8" y="83"/>
                  </a:lnTo>
                  <a:lnTo>
                    <a:pt x="8" y="67"/>
                  </a:lnTo>
                  <a:lnTo>
                    <a:pt x="8" y="53"/>
                  </a:lnTo>
                  <a:lnTo>
                    <a:pt x="7" y="41"/>
                  </a:lnTo>
                  <a:lnTo>
                    <a:pt x="7" y="29"/>
                  </a:lnTo>
                  <a:lnTo>
                    <a:pt x="5" y="19"/>
                  </a:lnTo>
                  <a:lnTo>
                    <a:pt x="3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43"/>
                  </a:lnTo>
                  <a:lnTo>
                    <a:pt x="5" y="70"/>
                  </a:lnTo>
                  <a:lnTo>
                    <a:pt x="7" y="102"/>
                  </a:lnTo>
                  <a:lnTo>
                    <a:pt x="8" y="133"/>
                  </a:lnTo>
                  <a:lnTo>
                    <a:pt x="8" y="164"/>
                  </a:lnTo>
                  <a:lnTo>
                    <a:pt x="10" y="191"/>
                  </a:lnTo>
                  <a:lnTo>
                    <a:pt x="10" y="2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0" y="233"/>
                  </a:lnTo>
                  <a:lnTo>
                    <a:pt x="10" y="238"/>
                  </a:lnTo>
                  <a:lnTo>
                    <a:pt x="10" y="247"/>
                  </a:lnTo>
                  <a:lnTo>
                    <a:pt x="10" y="255"/>
                  </a:lnTo>
                  <a:lnTo>
                    <a:pt x="12" y="264"/>
                  </a:lnTo>
                  <a:lnTo>
                    <a:pt x="12" y="274"/>
                  </a:lnTo>
                  <a:lnTo>
                    <a:pt x="14" y="285"/>
                  </a:lnTo>
                  <a:lnTo>
                    <a:pt x="15" y="297"/>
                  </a:lnTo>
                  <a:lnTo>
                    <a:pt x="17" y="307"/>
                  </a:lnTo>
                  <a:lnTo>
                    <a:pt x="19" y="319"/>
                  </a:lnTo>
                  <a:lnTo>
                    <a:pt x="19" y="319"/>
                  </a:lnTo>
                  <a:lnTo>
                    <a:pt x="22" y="333"/>
                  </a:lnTo>
                  <a:lnTo>
                    <a:pt x="26" y="347"/>
                  </a:lnTo>
                  <a:lnTo>
                    <a:pt x="27" y="359"/>
                  </a:lnTo>
                  <a:lnTo>
                    <a:pt x="31" y="373"/>
                  </a:lnTo>
                  <a:lnTo>
                    <a:pt x="33" y="383"/>
                  </a:lnTo>
                  <a:lnTo>
                    <a:pt x="34" y="394"/>
                  </a:lnTo>
                  <a:lnTo>
                    <a:pt x="36" y="402"/>
                  </a:lnTo>
                  <a:lnTo>
                    <a:pt x="38" y="409"/>
                  </a:lnTo>
                  <a:lnTo>
                    <a:pt x="39" y="416"/>
                  </a:lnTo>
                  <a:lnTo>
                    <a:pt x="39" y="418"/>
                  </a:lnTo>
                  <a:lnTo>
                    <a:pt x="39" y="418"/>
                  </a:lnTo>
                  <a:lnTo>
                    <a:pt x="39" y="416"/>
                  </a:lnTo>
                  <a:lnTo>
                    <a:pt x="38" y="411"/>
                  </a:lnTo>
                  <a:lnTo>
                    <a:pt x="36" y="399"/>
                  </a:lnTo>
                  <a:lnTo>
                    <a:pt x="34" y="385"/>
                  </a:lnTo>
                  <a:lnTo>
                    <a:pt x="31" y="368"/>
                  </a:lnTo>
                  <a:lnTo>
                    <a:pt x="29" y="349"/>
                  </a:lnTo>
                  <a:lnTo>
                    <a:pt x="26" y="330"/>
                  </a:lnTo>
                  <a:lnTo>
                    <a:pt x="24" y="309"/>
                  </a:lnTo>
                  <a:lnTo>
                    <a:pt x="22" y="290"/>
                  </a:lnTo>
                  <a:lnTo>
                    <a:pt x="22" y="271"/>
                  </a:lnTo>
                  <a:lnTo>
                    <a:pt x="22" y="271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0" name="Freeform 94">
              <a:extLst>
                <a:ext uri="{FF2B5EF4-FFF2-40B4-BE49-F238E27FC236}">
                  <a16:creationId xmlns:a16="http://schemas.microsoft.com/office/drawing/2014/main" id="{16B018ED-6E78-25CD-C1E6-A15CE0E6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063"/>
              <a:ext cx="21" cy="207"/>
            </a:xfrm>
            <a:custGeom>
              <a:avLst/>
              <a:gdLst>
                <a:gd name="T0" fmla="*/ 0 w 43"/>
                <a:gd name="T1" fmla="*/ 2 h 413"/>
                <a:gd name="T2" fmla="*/ 1 w 43"/>
                <a:gd name="T3" fmla="*/ 18 h 413"/>
                <a:gd name="T4" fmla="*/ 7 w 43"/>
                <a:gd name="T5" fmla="*/ 47 h 413"/>
                <a:gd name="T6" fmla="*/ 10 w 43"/>
                <a:gd name="T7" fmla="*/ 82 h 413"/>
                <a:gd name="T8" fmla="*/ 15 w 43"/>
                <a:gd name="T9" fmla="*/ 121 h 413"/>
                <a:gd name="T10" fmla="*/ 17 w 43"/>
                <a:gd name="T11" fmla="*/ 140 h 413"/>
                <a:gd name="T12" fmla="*/ 17 w 43"/>
                <a:gd name="T13" fmla="*/ 159 h 413"/>
                <a:gd name="T14" fmla="*/ 19 w 43"/>
                <a:gd name="T15" fmla="*/ 177 h 413"/>
                <a:gd name="T16" fmla="*/ 19 w 43"/>
                <a:gd name="T17" fmla="*/ 194 h 413"/>
                <a:gd name="T18" fmla="*/ 19 w 43"/>
                <a:gd name="T19" fmla="*/ 208 h 413"/>
                <a:gd name="T20" fmla="*/ 17 w 43"/>
                <a:gd name="T21" fmla="*/ 218 h 413"/>
                <a:gd name="T22" fmla="*/ 17 w 43"/>
                <a:gd name="T23" fmla="*/ 235 h 413"/>
                <a:gd name="T24" fmla="*/ 20 w 43"/>
                <a:gd name="T25" fmla="*/ 277 h 413"/>
                <a:gd name="T26" fmla="*/ 27 w 43"/>
                <a:gd name="T27" fmla="*/ 322 h 413"/>
                <a:gd name="T28" fmla="*/ 36 w 43"/>
                <a:gd name="T29" fmla="*/ 365 h 413"/>
                <a:gd name="T30" fmla="*/ 41 w 43"/>
                <a:gd name="T31" fmla="*/ 400 h 413"/>
                <a:gd name="T32" fmla="*/ 43 w 43"/>
                <a:gd name="T33" fmla="*/ 410 h 413"/>
                <a:gd name="T34" fmla="*/ 39 w 43"/>
                <a:gd name="T35" fmla="*/ 407 h 413"/>
                <a:gd name="T36" fmla="*/ 33 w 43"/>
                <a:gd name="T37" fmla="*/ 369 h 413"/>
                <a:gd name="T38" fmla="*/ 22 w 43"/>
                <a:gd name="T39" fmla="*/ 315 h 413"/>
                <a:gd name="T40" fmla="*/ 12 w 43"/>
                <a:gd name="T41" fmla="*/ 261 h 413"/>
                <a:gd name="T42" fmla="*/ 7 w 43"/>
                <a:gd name="T43" fmla="*/ 225 h 413"/>
                <a:gd name="T44" fmla="*/ 7 w 43"/>
                <a:gd name="T45" fmla="*/ 213 h 413"/>
                <a:gd name="T46" fmla="*/ 7 w 43"/>
                <a:gd name="T47" fmla="*/ 191 h 413"/>
                <a:gd name="T48" fmla="*/ 7 w 43"/>
                <a:gd name="T49" fmla="*/ 170 h 413"/>
                <a:gd name="T50" fmla="*/ 7 w 43"/>
                <a:gd name="T51" fmla="*/ 151 h 413"/>
                <a:gd name="T52" fmla="*/ 7 w 43"/>
                <a:gd name="T53" fmla="*/ 134 h 413"/>
                <a:gd name="T54" fmla="*/ 5 w 43"/>
                <a:gd name="T55" fmla="*/ 127 h 413"/>
                <a:gd name="T56" fmla="*/ 3 w 43"/>
                <a:gd name="T57" fmla="*/ 104 h 413"/>
                <a:gd name="T58" fmla="*/ 1 w 43"/>
                <a:gd name="T59" fmla="*/ 71 h 413"/>
                <a:gd name="T60" fmla="*/ 1 w 43"/>
                <a:gd name="T61" fmla="*/ 38 h 413"/>
                <a:gd name="T62" fmla="*/ 0 w 43"/>
                <a:gd name="T63" fmla="*/ 11 h 413"/>
                <a:gd name="T64" fmla="*/ 0 w 43"/>
                <a:gd name="T65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13">
                  <a:moveTo>
                    <a:pt x="0" y="0"/>
                  </a:moveTo>
                  <a:lnTo>
                    <a:pt x="0" y="2"/>
                  </a:lnTo>
                  <a:lnTo>
                    <a:pt x="1" y="9"/>
                  </a:lnTo>
                  <a:lnTo>
                    <a:pt x="1" y="18"/>
                  </a:lnTo>
                  <a:lnTo>
                    <a:pt x="3" y="32"/>
                  </a:lnTo>
                  <a:lnTo>
                    <a:pt x="7" y="47"/>
                  </a:lnTo>
                  <a:lnTo>
                    <a:pt x="8" y="63"/>
                  </a:lnTo>
                  <a:lnTo>
                    <a:pt x="10" y="82"/>
                  </a:lnTo>
                  <a:lnTo>
                    <a:pt x="14" y="101"/>
                  </a:lnTo>
                  <a:lnTo>
                    <a:pt x="15" y="12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51"/>
                  </a:lnTo>
                  <a:lnTo>
                    <a:pt x="17" y="159"/>
                  </a:lnTo>
                  <a:lnTo>
                    <a:pt x="19" y="168"/>
                  </a:lnTo>
                  <a:lnTo>
                    <a:pt x="19" y="177"/>
                  </a:lnTo>
                  <a:lnTo>
                    <a:pt x="19" y="185"/>
                  </a:lnTo>
                  <a:lnTo>
                    <a:pt x="19" y="194"/>
                  </a:lnTo>
                  <a:lnTo>
                    <a:pt x="19" y="201"/>
                  </a:lnTo>
                  <a:lnTo>
                    <a:pt x="19" y="208"/>
                  </a:lnTo>
                  <a:lnTo>
                    <a:pt x="17" y="213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17" y="235"/>
                  </a:lnTo>
                  <a:lnTo>
                    <a:pt x="19" y="256"/>
                  </a:lnTo>
                  <a:lnTo>
                    <a:pt x="20" y="277"/>
                  </a:lnTo>
                  <a:lnTo>
                    <a:pt x="24" y="299"/>
                  </a:lnTo>
                  <a:lnTo>
                    <a:pt x="27" y="322"/>
                  </a:lnTo>
                  <a:lnTo>
                    <a:pt x="31" y="344"/>
                  </a:lnTo>
                  <a:lnTo>
                    <a:pt x="36" y="365"/>
                  </a:lnTo>
                  <a:lnTo>
                    <a:pt x="38" y="384"/>
                  </a:lnTo>
                  <a:lnTo>
                    <a:pt x="41" y="40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3"/>
                  </a:lnTo>
                  <a:lnTo>
                    <a:pt x="39" y="407"/>
                  </a:lnTo>
                  <a:lnTo>
                    <a:pt x="36" y="391"/>
                  </a:lnTo>
                  <a:lnTo>
                    <a:pt x="33" y="369"/>
                  </a:lnTo>
                  <a:lnTo>
                    <a:pt x="27" y="343"/>
                  </a:lnTo>
                  <a:lnTo>
                    <a:pt x="22" y="315"/>
                  </a:lnTo>
                  <a:lnTo>
                    <a:pt x="17" y="287"/>
                  </a:lnTo>
                  <a:lnTo>
                    <a:pt x="12" y="261"/>
                  </a:lnTo>
                  <a:lnTo>
                    <a:pt x="8" y="241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13"/>
                  </a:lnTo>
                  <a:lnTo>
                    <a:pt x="7" y="203"/>
                  </a:lnTo>
                  <a:lnTo>
                    <a:pt x="7" y="191"/>
                  </a:lnTo>
                  <a:lnTo>
                    <a:pt x="7" y="180"/>
                  </a:lnTo>
                  <a:lnTo>
                    <a:pt x="7" y="170"/>
                  </a:lnTo>
                  <a:lnTo>
                    <a:pt x="7" y="159"/>
                  </a:lnTo>
                  <a:lnTo>
                    <a:pt x="7" y="151"/>
                  </a:lnTo>
                  <a:lnTo>
                    <a:pt x="7" y="142"/>
                  </a:lnTo>
                  <a:lnTo>
                    <a:pt x="7" y="134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16"/>
                  </a:lnTo>
                  <a:lnTo>
                    <a:pt x="3" y="104"/>
                  </a:lnTo>
                  <a:lnTo>
                    <a:pt x="3" y="89"/>
                  </a:lnTo>
                  <a:lnTo>
                    <a:pt x="1" y="71"/>
                  </a:lnTo>
                  <a:lnTo>
                    <a:pt x="1" y="54"/>
                  </a:lnTo>
                  <a:lnTo>
                    <a:pt x="1" y="38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3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1" name="Freeform 95">
              <a:extLst>
                <a:ext uri="{FF2B5EF4-FFF2-40B4-BE49-F238E27FC236}">
                  <a16:creationId xmlns:a16="http://schemas.microsoft.com/office/drawing/2014/main" id="{08592344-B275-6919-0996-6ADD6B9B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063"/>
              <a:ext cx="21" cy="207"/>
            </a:xfrm>
            <a:custGeom>
              <a:avLst/>
              <a:gdLst>
                <a:gd name="T0" fmla="*/ 0 w 43"/>
                <a:gd name="T1" fmla="*/ 2 h 413"/>
                <a:gd name="T2" fmla="*/ 1 w 43"/>
                <a:gd name="T3" fmla="*/ 18 h 413"/>
                <a:gd name="T4" fmla="*/ 7 w 43"/>
                <a:gd name="T5" fmla="*/ 47 h 413"/>
                <a:gd name="T6" fmla="*/ 10 w 43"/>
                <a:gd name="T7" fmla="*/ 82 h 413"/>
                <a:gd name="T8" fmla="*/ 15 w 43"/>
                <a:gd name="T9" fmla="*/ 121 h 413"/>
                <a:gd name="T10" fmla="*/ 17 w 43"/>
                <a:gd name="T11" fmla="*/ 140 h 413"/>
                <a:gd name="T12" fmla="*/ 17 w 43"/>
                <a:gd name="T13" fmla="*/ 159 h 413"/>
                <a:gd name="T14" fmla="*/ 19 w 43"/>
                <a:gd name="T15" fmla="*/ 177 h 413"/>
                <a:gd name="T16" fmla="*/ 19 w 43"/>
                <a:gd name="T17" fmla="*/ 194 h 413"/>
                <a:gd name="T18" fmla="*/ 19 w 43"/>
                <a:gd name="T19" fmla="*/ 208 h 413"/>
                <a:gd name="T20" fmla="*/ 17 w 43"/>
                <a:gd name="T21" fmla="*/ 218 h 413"/>
                <a:gd name="T22" fmla="*/ 17 w 43"/>
                <a:gd name="T23" fmla="*/ 235 h 413"/>
                <a:gd name="T24" fmla="*/ 20 w 43"/>
                <a:gd name="T25" fmla="*/ 277 h 413"/>
                <a:gd name="T26" fmla="*/ 27 w 43"/>
                <a:gd name="T27" fmla="*/ 322 h 413"/>
                <a:gd name="T28" fmla="*/ 36 w 43"/>
                <a:gd name="T29" fmla="*/ 365 h 413"/>
                <a:gd name="T30" fmla="*/ 41 w 43"/>
                <a:gd name="T31" fmla="*/ 400 h 413"/>
                <a:gd name="T32" fmla="*/ 43 w 43"/>
                <a:gd name="T33" fmla="*/ 410 h 413"/>
                <a:gd name="T34" fmla="*/ 39 w 43"/>
                <a:gd name="T35" fmla="*/ 407 h 413"/>
                <a:gd name="T36" fmla="*/ 33 w 43"/>
                <a:gd name="T37" fmla="*/ 369 h 413"/>
                <a:gd name="T38" fmla="*/ 22 w 43"/>
                <a:gd name="T39" fmla="*/ 315 h 413"/>
                <a:gd name="T40" fmla="*/ 12 w 43"/>
                <a:gd name="T41" fmla="*/ 261 h 413"/>
                <a:gd name="T42" fmla="*/ 7 w 43"/>
                <a:gd name="T43" fmla="*/ 225 h 413"/>
                <a:gd name="T44" fmla="*/ 7 w 43"/>
                <a:gd name="T45" fmla="*/ 213 h 413"/>
                <a:gd name="T46" fmla="*/ 7 w 43"/>
                <a:gd name="T47" fmla="*/ 191 h 413"/>
                <a:gd name="T48" fmla="*/ 7 w 43"/>
                <a:gd name="T49" fmla="*/ 170 h 413"/>
                <a:gd name="T50" fmla="*/ 7 w 43"/>
                <a:gd name="T51" fmla="*/ 151 h 413"/>
                <a:gd name="T52" fmla="*/ 7 w 43"/>
                <a:gd name="T53" fmla="*/ 134 h 413"/>
                <a:gd name="T54" fmla="*/ 5 w 43"/>
                <a:gd name="T55" fmla="*/ 127 h 413"/>
                <a:gd name="T56" fmla="*/ 3 w 43"/>
                <a:gd name="T57" fmla="*/ 104 h 413"/>
                <a:gd name="T58" fmla="*/ 1 w 43"/>
                <a:gd name="T59" fmla="*/ 71 h 413"/>
                <a:gd name="T60" fmla="*/ 1 w 43"/>
                <a:gd name="T61" fmla="*/ 38 h 413"/>
                <a:gd name="T62" fmla="*/ 0 w 43"/>
                <a:gd name="T63" fmla="*/ 11 h 413"/>
                <a:gd name="T64" fmla="*/ 0 w 43"/>
                <a:gd name="T65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13">
                  <a:moveTo>
                    <a:pt x="0" y="0"/>
                  </a:moveTo>
                  <a:lnTo>
                    <a:pt x="0" y="2"/>
                  </a:lnTo>
                  <a:lnTo>
                    <a:pt x="1" y="9"/>
                  </a:lnTo>
                  <a:lnTo>
                    <a:pt x="1" y="18"/>
                  </a:lnTo>
                  <a:lnTo>
                    <a:pt x="3" y="32"/>
                  </a:lnTo>
                  <a:lnTo>
                    <a:pt x="7" y="47"/>
                  </a:lnTo>
                  <a:lnTo>
                    <a:pt x="8" y="63"/>
                  </a:lnTo>
                  <a:lnTo>
                    <a:pt x="10" y="82"/>
                  </a:lnTo>
                  <a:lnTo>
                    <a:pt x="14" y="101"/>
                  </a:lnTo>
                  <a:lnTo>
                    <a:pt x="15" y="12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51"/>
                  </a:lnTo>
                  <a:lnTo>
                    <a:pt x="17" y="159"/>
                  </a:lnTo>
                  <a:lnTo>
                    <a:pt x="19" y="168"/>
                  </a:lnTo>
                  <a:lnTo>
                    <a:pt x="19" y="177"/>
                  </a:lnTo>
                  <a:lnTo>
                    <a:pt x="19" y="185"/>
                  </a:lnTo>
                  <a:lnTo>
                    <a:pt x="19" y="194"/>
                  </a:lnTo>
                  <a:lnTo>
                    <a:pt x="19" y="201"/>
                  </a:lnTo>
                  <a:lnTo>
                    <a:pt x="19" y="208"/>
                  </a:lnTo>
                  <a:lnTo>
                    <a:pt x="17" y="213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17" y="235"/>
                  </a:lnTo>
                  <a:lnTo>
                    <a:pt x="19" y="256"/>
                  </a:lnTo>
                  <a:lnTo>
                    <a:pt x="20" y="277"/>
                  </a:lnTo>
                  <a:lnTo>
                    <a:pt x="24" y="299"/>
                  </a:lnTo>
                  <a:lnTo>
                    <a:pt x="27" y="322"/>
                  </a:lnTo>
                  <a:lnTo>
                    <a:pt x="31" y="344"/>
                  </a:lnTo>
                  <a:lnTo>
                    <a:pt x="36" y="365"/>
                  </a:lnTo>
                  <a:lnTo>
                    <a:pt x="38" y="384"/>
                  </a:lnTo>
                  <a:lnTo>
                    <a:pt x="41" y="40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3"/>
                  </a:lnTo>
                  <a:lnTo>
                    <a:pt x="39" y="407"/>
                  </a:lnTo>
                  <a:lnTo>
                    <a:pt x="36" y="391"/>
                  </a:lnTo>
                  <a:lnTo>
                    <a:pt x="33" y="369"/>
                  </a:lnTo>
                  <a:lnTo>
                    <a:pt x="27" y="343"/>
                  </a:lnTo>
                  <a:lnTo>
                    <a:pt x="22" y="315"/>
                  </a:lnTo>
                  <a:lnTo>
                    <a:pt x="17" y="287"/>
                  </a:lnTo>
                  <a:lnTo>
                    <a:pt x="12" y="261"/>
                  </a:lnTo>
                  <a:lnTo>
                    <a:pt x="8" y="241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13"/>
                  </a:lnTo>
                  <a:lnTo>
                    <a:pt x="7" y="203"/>
                  </a:lnTo>
                  <a:lnTo>
                    <a:pt x="7" y="191"/>
                  </a:lnTo>
                  <a:lnTo>
                    <a:pt x="7" y="180"/>
                  </a:lnTo>
                  <a:lnTo>
                    <a:pt x="7" y="170"/>
                  </a:lnTo>
                  <a:lnTo>
                    <a:pt x="7" y="159"/>
                  </a:lnTo>
                  <a:lnTo>
                    <a:pt x="7" y="151"/>
                  </a:lnTo>
                  <a:lnTo>
                    <a:pt x="7" y="142"/>
                  </a:lnTo>
                  <a:lnTo>
                    <a:pt x="7" y="134"/>
                  </a:lnTo>
                  <a:lnTo>
                    <a:pt x="5" y="127"/>
                  </a:lnTo>
                  <a:lnTo>
                    <a:pt x="5" y="127"/>
                  </a:lnTo>
                  <a:lnTo>
                    <a:pt x="5" y="116"/>
                  </a:lnTo>
                  <a:lnTo>
                    <a:pt x="3" y="104"/>
                  </a:lnTo>
                  <a:lnTo>
                    <a:pt x="3" y="89"/>
                  </a:lnTo>
                  <a:lnTo>
                    <a:pt x="1" y="71"/>
                  </a:lnTo>
                  <a:lnTo>
                    <a:pt x="1" y="54"/>
                  </a:lnTo>
                  <a:lnTo>
                    <a:pt x="1" y="38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543F0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2" name="Freeform 96">
              <a:extLst>
                <a:ext uri="{FF2B5EF4-FFF2-40B4-BE49-F238E27FC236}">
                  <a16:creationId xmlns:a16="http://schemas.microsoft.com/office/drawing/2014/main" id="{2070C9A8-814B-0803-1E67-093401720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047"/>
              <a:ext cx="134" cy="90"/>
            </a:xfrm>
            <a:custGeom>
              <a:avLst/>
              <a:gdLst>
                <a:gd name="T0" fmla="*/ 268 w 268"/>
                <a:gd name="T1" fmla="*/ 0 h 179"/>
                <a:gd name="T2" fmla="*/ 261 w 268"/>
                <a:gd name="T3" fmla="*/ 3 h 179"/>
                <a:gd name="T4" fmla="*/ 245 w 268"/>
                <a:gd name="T5" fmla="*/ 10 h 179"/>
                <a:gd name="T6" fmla="*/ 219 w 268"/>
                <a:gd name="T7" fmla="*/ 22 h 179"/>
                <a:gd name="T8" fmla="*/ 188 w 268"/>
                <a:gd name="T9" fmla="*/ 39 h 179"/>
                <a:gd name="T10" fmla="*/ 152 w 268"/>
                <a:gd name="T11" fmla="*/ 58 h 179"/>
                <a:gd name="T12" fmla="*/ 116 w 268"/>
                <a:gd name="T13" fmla="*/ 81 h 179"/>
                <a:gd name="T14" fmla="*/ 79 w 268"/>
                <a:gd name="T15" fmla="*/ 103 h 179"/>
                <a:gd name="T16" fmla="*/ 47 w 268"/>
                <a:gd name="T17" fmla="*/ 129 h 179"/>
                <a:gd name="T18" fmla="*/ 19 w 268"/>
                <a:gd name="T19" fmla="*/ 153 h 179"/>
                <a:gd name="T20" fmla="*/ 0 w 268"/>
                <a:gd name="T21" fmla="*/ 179 h 179"/>
                <a:gd name="T22" fmla="*/ 268 w 268"/>
                <a:gd name="T2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8" h="179">
                  <a:moveTo>
                    <a:pt x="268" y="0"/>
                  </a:moveTo>
                  <a:lnTo>
                    <a:pt x="261" y="3"/>
                  </a:lnTo>
                  <a:lnTo>
                    <a:pt x="245" y="10"/>
                  </a:lnTo>
                  <a:lnTo>
                    <a:pt x="219" y="22"/>
                  </a:lnTo>
                  <a:lnTo>
                    <a:pt x="188" y="39"/>
                  </a:lnTo>
                  <a:lnTo>
                    <a:pt x="152" y="58"/>
                  </a:lnTo>
                  <a:lnTo>
                    <a:pt x="116" y="81"/>
                  </a:lnTo>
                  <a:lnTo>
                    <a:pt x="79" y="103"/>
                  </a:lnTo>
                  <a:lnTo>
                    <a:pt x="47" y="129"/>
                  </a:lnTo>
                  <a:lnTo>
                    <a:pt x="19" y="153"/>
                  </a:lnTo>
                  <a:lnTo>
                    <a:pt x="0" y="179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3" name="Freeform 97">
              <a:extLst>
                <a:ext uri="{FF2B5EF4-FFF2-40B4-BE49-F238E27FC236}">
                  <a16:creationId xmlns:a16="http://schemas.microsoft.com/office/drawing/2014/main" id="{0C061BF7-8441-F6C5-5A75-882F2714D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047"/>
              <a:ext cx="134" cy="90"/>
            </a:xfrm>
            <a:custGeom>
              <a:avLst/>
              <a:gdLst>
                <a:gd name="T0" fmla="*/ 268 w 268"/>
                <a:gd name="T1" fmla="*/ 0 h 179"/>
                <a:gd name="T2" fmla="*/ 261 w 268"/>
                <a:gd name="T3" fmla="*/ 3 h 179"/>
                <a:gd name="T4" fmla="*/ 245 w 268"/>
                <a:gd name="T5" fmla="*/ 10 h 179"/>
                <a:gd name="T6" fmla="*/ 219 w 268"/>
                <a:gd name="T7" fmla="*/ 22 h 179"/>
                <a:gd name="T8" fmla="*/ 188 w 268"/>
                <a:gd name="T9" fmla="*/ 39 h 179"/>
                <a:gd name="T10" fmla="*/ 152 w 268"/>
                <a:gd name="T11" fmla="*/ 58 h 179"/>
                <a:gd name="T12" fmla="*/ 116 w 268"/>
                <a:gd name="T13" fmla="*/ 81 h 179"/>
                <a:gd name="T14" fmla="*/ 79 w 268"/>
                <a:gd name="T15" fmla="*/ 103 h 179"/>
                <a:gd name="T16" fmla="*/ 47 w 268"/>
                <a:gd name="T17" fmla="*/ 129 h 179"/>
                <a:gd name="T18" fmla="*/ 19 w 268"/>
                <a:gd name="T19" fmla="*/ 153 h 179"/>
                <a:gd name="T20" fmla="*/ 0 w 268"/>
                <a:gd name="T21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" h="179">
                  <a:moveTo>
                    <a:pt x="268" y="0"/>
                  </a:moveTo>
                  <a:lnTo>
                    <a:pt x="261" y="3"/>
                  </a:lnTo>
                  <a:lnTo>
                    <a:pt x="245" y="10"/>
                  </a:lnTo>
                  <a:lnTo>
                    <a:pt x="219" y="22"/>
                  </a:lnTo>
                  <a:lnTo>
                    <a:pt x="188" y="39"/>
                  </a:lnTo>
                  <a:lnTo>
                    <a:pt x="152" y="58"/>
                  </a:lnTo>
                  <a:lnTo>
                    <a:pt x="116" y="81"/>
                  </a:lnTo>
                  <a:lnTo>
                    <a:pt x="79" y="103"/>
                  </a:lnTo>
                  <a:lnTo>
                    <a:pt x="47" y="129"/>
                  </a:lnTo>
                  <a:lnTo>
                    <a:pt x="19" y="153"/>
                  </a:lnTo>
                  <a:lnTo>
                    <a:pt x="0" y="17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4" name="Freeform 98">
              <a:extLst>
                <a:ext uri="{FF2B5EF4-FFF2-40B4-BE49-F238E27FC236}">
                  <a16:creationId xmlns:a16="http://schemas.microsoft.com/office/drawing/2014/main" id="{EEF45A30-AC18-85E2-FDE4-D1E52179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111"/>
              <a:ext cx="87" cy="123"/>
            </a:xfrm>
            <a:custGeom>
              <a:avLst/>
              <a:gdLst>
                <a:gd name="T0" fmla="*/ 0 w 175"/>
                <a:gd name="T1" fmla="*/ 246 h 246"/>
                <a:gd name="T2" fmla="*/ 2 w 175"/>
                <a:gd name="T3" fmla="*/ 246 h 246"/>
                <a:gd name="T4" fmla="*/ 9 w 175"/>
                <a:gd name="T5" fmla="*/ 239 h 246"/>
                <a:gd name="T6" fmla="*/ 19 w 175"/>
                <a:gd name="T7" fmla="*/ 230 h 246"/>
                <a:gd name="T8" fmla="*/ 33 w 175"/>
                <a:gd name="T9" fmla="*/ 216 h 246"/>
                <a:gd name="T10" fmla="*/ 52 w 175"/>
                <a:gd name="T11" fmla="*/ 195 h 246"/>
                <a:gd name="T12" fmla="*/ 71 w 175"/>
                <a:gd name="T13" fmla="*/ 171 h 246"/>
                <a:gd name="T14" fmla="*/ 95 w 175"/>
                <a:gd name="T15" fmla="*/ 138 h 246"/>
                <a:gd name="T16" fmla="*/ 120 w 175"/>
                <a:gd name="T17" fmla="*/ 100 h 246"/>
                <a:gd name="T18" fmla="*/ 147 w 175"/>
                <a:gd name="T19" fmla="*/ 54 h 246"/>
                <a:gd name="T20" fmla="*/ 175 w 175"/>
                <a:gd name="T2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246">
                  <a:moveTo>
                    <a:pt x="0" y="246"/>
                  </a:moveTo>
                  <a:lnTo>
                    <a:pt x="2" y="246"/>
                  </a:lnTo>
                  <a:lnTo>
                    <a:pt x="9" y="239"/>
                  </a:lnTo>
                  <a:lnTo>
                    <a:pt x="19" y="230"/>
                  </a:lnTo>
                  <a:lnTo>
                    <a:pt x="33" y="216"/>
                  </a:lnTo>
                  <a:lnTo>
                    <a:pt x="52" y="195"/>
                  </a:lnTo>
                  <a:lnTo>
                    <a:pt x="71" y="171"/>
                  </a:lnTo>
                  <a:lnTo>
                    <a:pt x="95" y="138"/>
                  </a:lnTo>
                  <a:lnTo>
                    <a:pt x="120" y="100"/>
                  </a:lnTo>
                  <a:lnTo>
                    <a:pt x="147" y="54"/>
                  </a:lnTo>
                  <a:lnTo>
                    <a:pt x="17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5" name="Freeform 99">
              <a:extLst>
                <a:ext uri="{FF2B5EF4-FFF2-40B4-BE49-F238E27FC236}">
                  <a16:creationId xmlns:a16="http://schemas.microsoft.com/office/drawing/2014/main" id="{9D38B375-FC60-8E94-97BF-8FAEC642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993"/>
              <a:ext cx="74" cy="141"/>
            </a:xfrm>
            <a:custGeom>
              <a:avLst/>
              <a:gdLst>
                <a:gd name="T0" fmla="*/ 148 w 148"/>
                <a:gd name="T1" fmla="*/ 0 h 282"/>
                <a:gd name="T2" fmla="*/ 148 w 148"/>
                <a:gd name="T3" fmla="*/ 4 h 282"/>
                <a:gd name="T4" fmla="*/ 145 w 148"/>
                <a:gd name="T5" fmla="*/ 13 h 282"/>
                <a:gd name="T6" fmla="*/ 138 w 148"/>
                <a:gd name="T7" fmla="*/ 26 h 282"/>
                <a:gd name="T8" fmla="*/ 129 w 148"/>
                <a:gd name="T9" fmla="*/ 47 h 282"/>
                <a:gd name="T10" fmla="*/ 117 w 148"/>
                <a:gd name="T11" fmla="*/ 71 h 282"/>
                <a:gd name="T12" fmla="*/ 102 w 148"/>
                <a:gd name="T13" fmla="*/ 102 h 282"/>
                <a:gd name="T14" fmla="*/ 83 w 148"/>
                <a:gd name="T15" fmla="*/ 140 h 282"/>
                <a:gd name="T16" fmla="*/ 59 w 148"/>
                <a:gd name="T17" fmla="*/ 182 h 282"/>
                <a:gd name="T18" fmla="*/ 33 w 148"/>
                <a:gd name="T19" fmla="*/ 229 h 282"/>
                <a:gd name="T20" fmla="*/ 0 w 148"/>
                <a:gd name="T21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282">
                  <a:moveTo>
                    <a:pt x="148" y="0"/>
                  </a:moveTo>
                  <a:lnTo>
                    <a:pt x="148" y="4"/>
                  </a:lnTo>
                  <a:lnTo>
                    <a:pt x="145" y="13"/>
                  </a:lnTo>
                  <a:lnTo>
                    <a:pt x="138" y="26"/>
                  </a:lnTo>
                  <a:lnTo>
                    <a:pt x="129" y="47"/>
                  </a:lnTo>
                  <a:lnTo>
                    <a:pt x="117" y="71"/>
                  </a:lnTo>
                  <a:lnTo>
                    <a:pt x="102" y="102"/>
                  </a:lnTo>
                  <a:lnTo>
                    <a:pt x="83" y="140"/>
                  </a:lnTo>
                  <a:lnTo>
                    <a:pt x="59" y="182"/>
                  </a:lnTo>
                  <a:lnTo>
                    <a:pt x="33" y="229"/>
                  </a:lnTo>
                  <a:lnTo>
                    <a:pt x="0" y="28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6" name="Freeform 100">
              <a:extLst>
                <a:ext uri="{FF2B5EF4-FFF2-40B4-BE49-F238E27FC236}">
                  <a16:creationId xmlns:a16="http://schemas.microsoft.com/office/drawing/2014/main" id="{BBD6FB08-0B59-1FF6-4EAA-805145D5B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168"/>
              <a:ext cx="79" cy="66"/>
            </a:xfrm>
            <a:custGeom>
              <a:avLst/>
              <a:gdLst>
                <a:gd name="T0" fmla="*/ 0 w 157"/>
                <a:gd name="T1" fmla="*/ 132 h 132"/>
                <a:gd name="T2" fmla="*/ 1 w 157"/>
                <a:gd name="T3" fmla="*/ 132 h 132"/>
                <a:gd name="T4" fmla="*/ 10 w 157"/>
                <a:gd name="T5" fmla="*/ 126 h 132"/>
                <a:gd name="T6" fmla="*/ 24 w 157"/>
                <a:gd name="T7" fmla="*/ 119 h 132"/>
                <a:gd name="T8" fmla="*/ 39 w 157"/>
                <a:gd name="T9" fmla="*/ 109 h 132"/>
                <a:gd name="T10" fmla="*/ 58 w 157"/>
                <a:gd name="T11" fmla="*/ 97 h 132"/>
                <a:gd name="T12" fmla="*/ 79 w 157"/>
                <a:gd name="T13" fmla="*/ 81 h 132"/>
                <a:gd name="T14" fmla="*/ 100 w 157"/>
                <a:gd name="T15" fmla="*/ 64 h 132"/>
                <a:gd name="T16" fmla="*/ 121 w 157"/>
                <a:gd name="T17" fmla="*/ 45 h 132"/>
                <a:gd name="T18" fmla="*/ 140 w 157"/>
                <a:gd name="T19" fmla="*/ 24 h 132"/>
                <a:gd name="T20" fmla="*/ 157 w 157"/>
                <a:gd name="T2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" h="132">
                  <a:moveTo>
                    <a:pt x="0" y="132"/>
                  </a:moveTo>
                  <a:lnTo>
                    <a:pt x="1" y="132"/>
                  </a:lnTo>
                  <a:lnTo>
                    <a:pt x="10" y="126"/>
                  </a:lnTo>
                  <a:lnTo>
                    <a:pt x="24" y="119"/>
                  </a:lnTo>
                  <a:lnTo>
                    <a:pt x="39" y="109"/>
                  </a:lnTo>
                  <a:lnTo>
                    <a:pt x="58" y="97"/>
                  </a:lnTo>
                  <a:lnTo>
                    <a:pt x="79" y="81"/>
                  </a:lnTo>
                  <a:lnTo>
                    <a:pt x="100" y="64"/>
                  </a:lnTo>
                  <a:lnTo>
                    <a:pt x="121" y="45"/>
                  </a:lnTo>
                  <a:lnTo>
                    <a:pt x="140" y="24"/>
                  </a:lnTo>
                  <a:lnTo>
                    <a:pt x="15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7" name="Freeform 101">
              <a:extLst>
                <a:ext uri="{FF2B5EF4-FFF2-40B4-BE49-F238E27FC236}">
                  <a16:creationId xmlns:a16="http://schemas.microsoft.com/office/drawing/2014/main" id="{0A4F5274-7459-1316-39B8-BDCBE212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286"/>
              <a:ext cx="134" cy="242"/>
            </a:xfrm>
            <a:custGeom>
              <a:avLst/>
              <a:gdLst>
                <a:gd name="T0" fmla="*/ 3 w 266"/>
                <a:gd name="T1" fmla="*/ 484 h 484"/>
                <a:gd name="T2" fmla="*/ 2 w 266"/>
                <a:gd name="T3" fmla="*/ 479 h 484"/>
                <a:gd name="T4" fmla="*/ 2 w 266"/>
                <a:gd name="T5" fmla="*/ 465 h 484"/>
                <a:gd name="T6" fmla="*/ 0 w 266"/>
                <a:gd name="T7" fmla="*/ 444 h 484"/>
                <a:gd name="T8" fmla="*/ 2 w 266"/>
                <a:gd name="T9" fmla="*/ 416 h 484"/>
                <a:gd name="T10" fmla="*/ 3 w 266"/>
                <a:gd name="T11" fmla="*/ 385 h 484"/>
                <a:gd name="T12" fmla="*/ 7 w 266"/>
                <a:gd name="T13" fmla="*/ 353 h 484"/>
                <a:gd name="T14" fmla="*/ 14 w 266"/>
                <a:gd name="T15" fmla="*/ 318 h 484"/>
                <a:gd name="T16" fmla="*/ 22 w 266"/>
                <a:gd name="T17" fmla="*/ 285 h 484"/>
                <a:gd name="T18" fmla="*/ 36 w 266"/>
                <a:gd name="T19" fmla="*/ 256 h 484"/>
                <a:gd name="T20" fmla="*/ 55 w 266"/>
                <a:gd name="T21" fmla="*/ 228 h 484"/>
                <a:gd name="T22" fmla="*/ 55 w 266"/>
                <a:gd name="T23" fmla="*/ 228 h 484"/>
                <a:gd name="T24" fmla="*/ 78 w 266"/>
                <a:gd name="T25" fmla="*/ 206 h 484"/>
                <a:gd name="T26" fmla="*/ 98 w 266"/>
                <a:gd name="T27" fmla="*/ 183 h 484"/>
                <a:gd name="T28" fmla="*/ 123 w 266"/>
                <a:gd name="T29" fmla="*/ 159 h 484"/>
                <a:gd name="T30" fmla="*/ 145 w 266"/>
                <a:gd name="T31" fmla="*/ 137 h 484"/>
                <a:gd name="T32" fmla="*/ 168 w 266"/>
                <a:gd name="T33" fmla="*/ 114 h 484"/>
                <a:gd name="T34" fmla="*/ 190 w 266"/>
                <a:gd name="T35" fmla="*/ 92 h 484"/>
                <a:gd name="T36" fmla="*/ 211 w 266"/>
                <a:gd name="T37" fmla="*/ 69 h 484"/>
                <a:gd name="T38" fmla="*/ 230 w 266"/>
                <a:gd name="T39" fmla="*/ 47 h 484"/>
                <a:gd name="T40" fmla="*/ 249 w 266"/>
                <a:gd name="T41" fmla="*/ 24 h 484"/>
                <a:gd name="T42" fmla="*/ 266 w 266"/>
                <a:gd name="T43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6" h="484">
                  <a:moveTo>
                    <a:pt x="3" y="484"/>
                  </a:moveTo>
                  <a:lnTo>
                    <a:pt x="2" y="479"/>
                  </a:lnTo>
                  <a:lnTo>
                    <a:pt x="2" y="465"/>
                  </a:lnTo>
                  <a:lnTo>
                    <a:pt x="0" y="444"/>
                  </a:lnTo>
                  <a:lnTo>
                    <a:pt x="2" y="416"/>
                  </a:lnTo>
                  <a:lnTo>
                    <a:pt x="3" y="385"/>
                  </a:lnTo>
                  <a:lnTo>
                    <a:pt x="7" y="353"/>
                  </a:lnTo>
                  <a:lnTo>
                    <a:pt x="14" y="318"/>
                  </a:lnTo>
                  <a:lnTo>
                    <a:pt x="22" y="285"/>
                  </a:lnTo>
                  <a:lnTo>
                    <a:pt x="36" y="256"/>
                  </a:lnTo>
                  <a:lnTo>
                    <a:pt x="55" y="228"/>
                  </a:lnTo>
                  <a:lnTo>
                    <a:pt x="55" y="228"/>
                  </a:lnTo>
                  <a:lnTo>
                    <a:pt x="78" y="206"/>
                  </a:lnTo>
                  <a:lnTo>
                    <a:pt x="98" y="183"/>
                  </a:lnTo>
                  <a:lnTo>
                    <a:pt x="123" y="159"/>
                  </a:lnTo>
                  <a:lnTo>
                    <a:pt x="145" y="137"/>
                  </a:lnTo>
                  <a:lnTo>
                    <a:pt x="168" y="114"/>
                  </a:lnTo>
                  <a:lnTo>
                    <a:pt x="190" y="92"/>
                  </a:lnTo>
                  <a:lnTo>
                    <a:pt x="211" y="69"/>
                  </a:lnTo>
                  <a:lnTo>
                    <a:pt x="230" y="47"/>
                  </a:lnTo>
                  <a:lnTo>
                    <a:pt x="249" y="24"/>
                  </a:lnTo>
                  <a:lnTo>
                    <a:pt x="26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8" name="Freeform 102">
              <a:extLst>
                <a:ext uri="{FF2B5EF4-FFF2-40B4-BE49-F238E27FC236}">
                  <a16:creationId xmlns:a16="http://schemas.microsoft.com/office/drawing/2014/main" id="{2ED245CF-F1E9-6D59-44B2-D720322B3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309"/>
              <a:ext cx="110" cy="276"/>
            </a:xfrm>
            <a:custGeom>
              <a:avLst/>
              <a:gdLst>
                <a:gd name="T0" fmla="*/ 0 w 219"/>
                <a:gd name="T1" fmla="*/ 553 h 553"/>
                <a:gd name="T2" fmla="*/ 7 w 219"/>
                <a:gd name="T3" fmla="*/ 536 h 553"/>
                <a:gd name="T4" fmla="*/ 15 w 219"/>
                <a:gd name="T5" fmla="*/ 518 h 553"/>
                <a:gd name="T6" fmla="*/ 26 w 219"/>
                <a:gd name="T7" fmla="*/ 503 h 553"/>
                <a:gd name="T8" fmla="*/ 39 w 219"/>
                <a:gd name="T9" fmla="*/ 485 h 553"/>
                <a:gd name="T10" fmla="*/ 53 w 219"/>
                <a:gd name="T11" fmla="*/ 465 h 553"/>
                <a:gd name="T12" fmla="*/ 67 w 219"/>
                <a:gd name="T13" fmla="*/ 441 h 553"/>
                <a:gd name="T14" fmla="*/ 83 w 219"/>
                <a:gd name="T15" fmla="*/ 409 h 553"/>
                <a:gd name="T16" fmla="*/ 100 w 219"/>
                <a:gd name="T17" fmla="*/ 373 h 553"/>
                <a:gd name="T18" fmla="*/ 115 w 219"/>
                <a:gd name="T19" fmla="*/ 327 h 553"/>
                <a:gd name="T20" fmla="*/ 131 w 219"/>
                <a:gd name="T21" fmla="*/ 271 h 553"/>
                <a:gd name="T22" fmla="*/ 131 w 219"/>
                <a:gd name="T23" fmla="*/ 271 h 553"/>
                <a:gd name="T24" fmla="*/ 145 w 219"/>
                <a:gd name="T25" fmla="*/ 218 h 553"/>
                <a:gd name="T26" fmla="*/ 155 w 219"/>
                <a:gd name="T27" fmla="*/ 173 h 553"/>
                <a:gd name="T28" fmla="*/ 164 w 219"/>
                <a:gd name="T29" fmla="*/ 136 h 553"/>
                <a:gd name="T30" fmla="*/ 171 w 219"/>
                <a:gd name="T31" fmla="*/ 109 h 553"/>
                <a:gd name="T32" fmla="*/ 176 w 219"/>
                <a:gd name="T33" fmla="*/ 86 h 553"/>
                <a:gd name="T34" fmla="*/ 181 w 219"/>
                <a:gd name="T35" fmla="*/ 67 h 553"/>
                <a:gd name="T36" fmla="*/ 188 w 219"/>
                <a:gd name="T37" fmla="*/ 52 h 553"/>
                <a:gd name="T38" fmla="*/ 195 w 219"/>
                <a:gd name="T39" fmla="*/ 36 h 553"/>
                <a:gd name="T40" fmla="*/ 205 w 219"/>
                <a:gd name="T41" fmla="*/ 19 h 553"/>
                <a:gd name="T42" fmla="*/ 219 w 219"/>
                <a:gd name="T43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9" h="553">
                  <a:moveTo>
                    <a:pt x="0" y="553"/>
                  </a:moveTo>
                  <a:lnTo>
                    <a:pt x="7" y="536"/>
                  </a:lnTo>
                  <a:lnTo>
                    <a:pt x="15" y="518"/>
                  </a:lnTo>
                  <a:lnTo>
                    <a:pt x="26" y="503"/>
                  </a:lnTo>
                  <a:lnTo>
                    <a:pt x="39" y="485"/>
                  </a:lnTo>
                  <a:lnTo>
                    <a:pt x="53" y="465"/>
                  </a:lnTo>
                  <a:lnTo>
                    <a:pt x="67" y="441"/>
                  </a:lnTo>
                  <a:lnTo>
                    <a:pt x="83" y="409"/>
                  </a:lnTo>
                  <a:lnTo>
                    <a:pt x="100" y="373"/>
                  </a:lnTo>
                  <a:lnTo>
                    <a:pt x="115" y="327"/>
                  </a:lnTo>
                  <a:lnTo>
                    <a:pt x="131" y="271"/>
                  </a:lnTo>
                  <a:lnTo>
                    <a:pt x="131" y="271"/>
                  </a:lnTo>
                  <a:lnTo>
                    <a:pt x="145" y="218"/>
                  </a:lnTo>
                  <a:lnTo>
                    <a:pt x="155" y="173"/>
                  </a:lnTo>
                  <a:lnTo>
                    <a:pt x="164" y="136"/>
                  </a:lnTo>
                  <a:lnTo>
                    <a:pt x="171" y="109"/>
                  </a:lnTo>
                  <a:lnTo>
                    <a:pt x="176" y="86"/>
                  </a:lnTo>
                  <a:lnTo>
                    <a:pt x="181" y="67"/>
                  </a:lnTo>
                  <a:lnTo>
                    <a:pt x="188" y="52"/>
                  </a:lnTo>
                  <a:lnTo>
                    <a:pt x="195" y="36"/>
                  </a:lnTo>
                  <a:lnTo>
                    <a:pt x="205" y="19"/>
                  </a:lnTo>
                  <a:lnTo>
                    <a:pt x="21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9" name="Freeform 103">
              <a:extLst>
                <a:ext uri="{FF2B5EF4-FFF2-40B4-BE49-F238E27FC236}">
                  <a16:creationId xmlns:a16="http://schemas.microsoft.com/office/drawing/2014/main" id="{F146A5D5-10C6-8CBD-2DD5-44C3ACAE0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225"/>
              <a:ext cx="53" cy="16"/>
            </a:xfrm>
            <a:custGeom>
              <a:avLst/>
              <a:gdLst>
                <a:gd name="T0" fmla="*/ 0 w 105"/>
                <a:gd name="T1" fmla="*/ 28 h 31"/>
                <a:gd name="T2" fmla="*/ 2 w 105"/>
                <a:gd name="T3" fmla="*/ 28 h 31"/>
                <a:gd name="T4" fmla="*/ 7 w 105"/>
                <a:gd name="T5" fmla="*/ 28 h 31"/>
                <a:gd name="T6" fmla="*/ 14 w 105"/>
                <a:gd name="T7" fmla="*/ 30 h 31"/>
                <a:gd name="T8" fmla="*/ 22 w 105"/>
                <a:gd name="T9" fmla="*/ 31 h 31"/>
                <a:gd name="T10" fmla="*/ 33 w 105"/>
                <a:gd name="T11" fmla="*/ 30 h 31"/>
                <a:gd name="T12" fmla="*/ 47 w 105"/>
                <a:gd name="T13" fmla="*/ 30 h 31"/>
                <a:gd name="T14" fmla="*/ 60 w 105"/>
                <a:gd name="T15" fmla="*/ 26 h 31"/>
                <a:gd name="T16" fmla="*/ 74 w 105"/>
                <a:gd name="T17" fmla="*/ 21 h 31"/>
                <a:gd name="T18" fmla="*/ 90 w 105"/>
                <a:gd name="T19" fmla="*/ 12 h 31"/>
                <a:gd name="T20" fmla="*/ 105 w 10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31">
                  <a:moveTo>
                    <a:pt x="0" y="28"/>
                  </a:moveTo>
                  <a:lnTo>
                    <a:pt x="2" y="28"/>
                  </a:lnTo>
                  <a:lnTo>
                    <a:pt x="7" y="28"/>
                  </a:lnTo>
                  <a:lnTo>
                    <a:pt x="14" y="30"/>
                  </a:lnTo>
                  <a:lnTo>
                    <a:pt x="22" y="31"/>
                  </a:lnTo>
                  <a:lnTo>
                    <a:pt x="33" y="30"/>
                  </a:lnTo>
                  <a:lnTo>
                    <a:pt x="47" y="30"/>
                  </a:lnTo>
                  <a:lnTo>
                    <a:pt x="60" y="26"/>
                  </a:lnTo>
                  <a:lnTo>
                    <a:pt x="74" y="21"/>
                  </a:lnTo>
                  <a:lnTo>
                    <a:pt x="90" y="12"/>
                  </a:lnTo>
                  <a:lnTo>
                    <a:pt x="10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0" name="Freeform 104">
              <a:extLst>
                <a:ext uri="{FF2B5EF4-FFF2-40B4-BE49-F238E27FC236}">
                  <a16:creationId xmlns:a16="http://schemas.microsoft.com/office/drawing/2014/main" id="{3FA061CA-D27E-40E9-2692-3B8C9A7A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534"/>
              <a:ext cx="76" cy="104"/>
            </a:xfrm>
            <a:custGeom>
              <a:avLst/>
              <a:gdLst>
                <a:gd name="T0" fmla="*/ 0 w 152"/>
                <a:gd name="T1" fmla="*/ 207 h 207"/>
                <a:gd name="T2" fmla="*/ 1 w 152"/>
                <a:gd name="T3" fmla="*/ 206 h 207"/>
                <a:gd name="T4" fmla="*/ 8 w 152"/>
                <a:gd name="T5" fmla="*/ 199 h 207"/>
                <a:gd name="T6" fmla="*/ 19 w 152"/>
                <a:gd name="T7" fmla="*/ 190 h 207"/>
                <a:gd name="T8" fmla="*/ 34 w 152"/>
                <a:gd name="T9" fmla="*/ 174 h 207"/>
                <a:gd name="T10" fmla="*/ 50 w 152"/>
                <a:gd name="T11" fmla="*/ 157 h 207"/>
                <a:gd name="T12" fmla="*/ 69 w 152"/>
                <a:gd name="T13" fmla="*/ 135 h 207"/>
                <a:gd name="T14" fmla="*/ 90 w 152"/>
                <a:gd name="T15" fmla="*/ 107 h 207"/>
                <a:gd name="T16" fmla="*/ 110 w 152"/>
                <a:gd name="T17" fmla="*/ 76 h 207"/>
                <a:gd name="T18" fmla="*/ 131 w 152"/>
                <a:gd name="T19" fmla="*/ 40 h 207"/>
                <a:gd name="T20" fmla="*/ 152 w 152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207">
                  <a:moveTo>
                    <a:pt x="0" y="207"/>
                  </a:moveTo>
                  <a:lnTo>
                    <a:pt x="1" y="206"/>
                  </a:lnTo>
                  <a:lnTo>
                    <a:pt x="8" y="199"/>
                  </a:lnTo>
                  <a:lnTo>
                    <a:pt x="19" y="190"/>
                  </a:lnTo>
                  <a:lnTo>
                    <a:pt x="34" y="174"/>
                  </a:lnTo>
                  <a:lnTo>
                    <a:pt x="50" y="157"/>
                  </a:lnTo>
                  <a:lnTo>
                    <a:pt x="69" y="135"/>
                  </a:lnTo>
                  <a:lnTo>
                    <a:pt x="90" y="107"/>
                  </a:lnTo>
                  <a:lnTo>
                    <a:pt x="110" y="76"/>
                  </a:lnTo>
                  <a:lnTo>
                    <a:pt x="131" y="40"/>
                  </a:lnTo>
                  <a:lnTo>
                    <a:pt x="15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1" name="Freeform 105">
              <a:extLst>
                <a:ext uri="{FF2B5EF4-FFF2-40B4-BE49-F238E27FC236}">
                  <a16:creationId xmlns:a16="http://schemas.microsoft.com/office/drawing/2014/main" id="{CB060619-68FE-C92E-CF4D-04582EBF9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045"/>
              <a:ext cx="42" cy="103"/>
            </a:xfrm>
            <a:custGeom>
              <a:avLst/>
              <a:gdLst>
                <a:gd name="T0" fmla="*/ 83 w 83"/>
                <a:gd name="T1" fmla="*/ 206 h 206"/>
                <a:gd name="T2" fmla="*/ 81 w 83"/>
                <a:gd name="T3" fmla="*/ 204 h 206"/>
                <a:gd name="T4" fmla="*/ 74 w 83"/>
                <a:gd name="T5" fmla="*/ 193 h 206"/>
                <a:gd name="T6" fmla="*/ 66 w 83"/>
                <a:gd name="T7" fmla="*/ 180 h 206"/>
                <a:gd name="T8" fmla="*/ 54 w 83"/>
                <a:gd name="T9" fmla="*/ 161 h 206"/>
                <a:gd name="T10" fmla="*/ 40 w 83"/>
                <a:gd name="T11" fmla="*/ 138 h 206"/>
                <a:gd name="T12" fmla="*/ 28 w 83"/>
                <a:gd name="T13" fmla="*/ 112 h 206"/>
                <a:gd name="T14" fmla="*/ 16 w 83"/>
                <a:gd name="T15" fmla="*/ 85 h 206"/>
                <a:gd name="T16" fmla="*/ 7 w 83"/>
                <a:gd name="T17" fmla="*/ 57 h 206"/>
                <a:gd name="T18" fmla="*/ 2 w 83"/>
                <a:gd name="T19" fmla="*/ 28 h 206"/>
                <a:gd name="T20" fmla="*/ 0 w 83"/>
                <a:gd name="T2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206">
                  <a:moveTo>
                    <a:pt x="83" y="206"/>
                  </a:moveTo>
                  <a:lnTo>
                    <a:pt x="81" y="204"/>
                  </a:lnTo>
                  <a:lnTo>
                    <a:pt x="74" y="193"/>
                  </a:lnTo>
                  <a:lnTo>
                    <a:pt x="66" y="180"/>
                  </a:lnTo>
                  <a:lnTo>
                    <a:pt x="54" y="161"/>
                  </a:lnTo>
                  <a:lnTo>
                    <a:pt x="40" y="138"/>
                  </a:lnTo>
                  <a:lnTo>
                    <a:pt x="28" y="112"/>
                  </a:lnTo>
                  <a:lnTo>
                    <a:pt x="16" y="85"/>
                  </a:lnTo>
                  <a:lnTo>
                    <a:pt x="7" y="57"/>
                  </a:lnTo>
                  <a:lnTo>
                    <a:pt x="2" y="2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2" name="Freeform 106">
              <a:extLst>
                <a:ext uri="{FF2B5EF4-FFF2-40B4-BE49-F238E27FC236}">
                  <a16:creationId xmlns:a16="http://schemas.microsoft.com/office/drawing/2014/main" id="{14B082AF-7C80-80E5-4B0B-963D77DBE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151"/>
              <a:ext cx="93" cy="235"/>
            </a:xfrm>
            <a:custGeom>
              <a:avLst/>
              <a:gdLst>
                <a:gd name="T0" fmla="*/ 0 w 185"/>
                <a:gd name="T1" fmla="*/ 0 h 470"/>
                <a:gd name="T2" fmla="*/ 1 w 185"/>
                <a:gd name="T3" fmla="*/ 3 h 470"/>
                <a:gd name="T4" fmla="*/ 7 w 185"/>
                <a:gd name="T5" fmla="*/ 14 h 470"/>
                <a:gd name="T6" fmla="*/ 15 w 185"/>
                <a:gd name="T7" fmla="*/ 29 h 470"/>
                <a:gd name="T8" fmla="*/ 24 w 185"/>
                <a:gd name="T9" fmla="*/ 50 h 470"/>
                <a:gd name="T10" fmla="*/ 34 w 185"/>
                <a:gd name="T11" fmla="*/ 72 h 470"/>
                <a:gd name="T12" fmla="*/ 45 w 185"/>
                <a:gd name="T13" fmla="*/ 96 h 470"/>
                <a:gd name="T14" fmla="*/ 53 w 185"/>
                <a:gd name="T15" fmla="*/ 124 h 470"/>
                <a:gd name="T16" fmla="*/ 62 w 185"/>
                <a:gd name="T17" fmla="*/ 150 h 470"/>
                <a:gd name="T18" fmla="*/ 67 w 185"/>
                <a:gd name="T19" fmla="*/ 174 h 470"/>
                <a:gd name="T20" fmla="*/ 71 w 185"/>
                <a:gd name="T21" fmla="*/ 197 h 470"/>
                <a:gd name="T22" fmla="*/ 71 w 185"/>
                <a:gd name="T23" fmla="*/ 197 h 470"/>
                <a:gd name="T24" fmla="*/ 74 w 185"/>
                <a:gd name="T25" fmla="*/ 221 h 470"/>
                <a:gd name="T26" fmla="*/ 83 w 185"/>
                <a:gd name="T27" fmla="*/ 252 h 470"/>
                <a:gd name="T28" fmla="*/ 95 w 185"/>
                <a:gd name="T29" fmla="*/ 287 h 470"/>
                <a:gd name="T30" fmla="*/ 107 w 185"/>
                <a:gd name="T31" fmla="*/ 321 h 470"/>
                <a:gd name="T32" fmla="*/ 122 w 185"/>
                <a:gd name="T33" fmla="*/ 357 h 470"/>
                <a:gd name="T34" fmla="*/ 138 w 185"/>
                <a:gd name="T35" fmla="*/ 392 h 470"/>
                <a:gd name="T36" fmla="*/ 154 w 185"/>
                <a:gd name="T37" fmla="*/ 421 h 470"/>
                <a:gd name="T38" fmla="*/ 167 w 185"/>
                <a:gd name="T39" fmla="*/ 446 h 470"/>
                <a:gd name="T40" fmla="*/ 178 w 185"/>
                <a:gd name="T41" fmla="*/ 463 h 470"/>
                <a:gd name="T42" fmla="*/ 185 w 185"/>
                <a:gd name="T43" fmla="*/ 47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5" h="470">
                  <a:moveTo>
                    <a:pt x="0" y="0"/>
                  </a:moveTo>
                  <a:lnTo>
                    <a:pt x="1" y="3"/>
                  </a:lnTo>
                  <a:lnTo>
                    <a:pt x="7" y="14"/>
                  </a:lnTo>
                  <a:lnTo>
                    <a:pt x="15" y="29"/>
                  </a:lnTo>
                  <a:lnTo>
                    <a:pt x="24" y="50"/>
                  </a:lnTo>
                  <a:lnTo>
                    <a:pt x="34" y="72"/>
                  </a:lnTo>
                  <a:lnTo>
                    <a:pt x="45" y="96"/>
                  </a:lnTo>
                  <a:lnTo>
                    <a:pt x="53" y="124"/>
                  </a:lnTo>
                  <a:lnTo>
                    <a:pt x="62" y="150"/>
                  </a:lnTo>
                  <a:lnTo>
                    <a:pt x="67" y="174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4" y="221"/>
                  </a:lnTo>
                  <a:lnTo>
                    <a:pt x="83" y="252"/>
                  </a:lnTo>
                  <a:lnTo>
                    <a:pt x="95" y="287"/>
                  </a:lnTo>
                  <a:lnTo>
                    <a:pt x="107" y="321"/>
                  </a:lnTo>
                  <a:lnTo>
                    <a:pt x="122" y="357"/>
                  </a:lnTo>
                  <a:lnTo>
                    <a:pt x="138" y="392"/>
                  </a:lnTo>
                  <a:lnTo>
                    <a:pt x="154" y="421"/>
                  </a:lnTo>
                  <a:lnTo>
                    <a:pt x="167" y="446"/>
                  </a:lnTo>
                  <a:lnTo>
                    <a:pt x="178" y="463"/>
                  </a:lnTo>
                  <a:lnTo>
                    <a:pt x="185" y="47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3" name="Freeform 107">
              <a:extLst>
                <a:ext uri="{FF2B5EF4-FFF2-40B4-BE49-F238E27FC236}">
                  <a16:creationId xmlns:a16="http://schemas.microsoft.com/office/drawing/2014/main" id="{0096B71D-902B-7300-ABEA-6C37AE76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234"/>
              <a:ext cx="84" cy="125"/>
            </a:xfrm>
            <a:custGeom>
              <a:avLst/>
              <a:gdLst>
                <a:gd name="T0" fmla="*/ 0 w 168"/>
                <a:gd name="T1" fmla="*/ 0 h 250"/>
                <a:gd name="T2" fmla="*/ 2 w 168"/>
                <a:gd name="T3" fmla="*/ 1 h 250"/>
                <a:gd name="T4" fmla="*/ 7 w 168"/>
                <a:gd name="T5" fmla="*/ 6 h 250"/>
                <a:gd name="T6" fmla="*/ 16 w 168"/>
                <a:gd name="T7" fmla="*/ 13 h 250"/>
                <a:gd name="T8" fmla="*/ 26 w 168"/>
                <a:gd name="T9" fmla="*/ 22 h 250"/>
                <a:gd name="T10" fmla="*/ 38 w 168"/>
                <a:gd name="T11" fmla="*/ 32 h 250"/>
                <a:gd name="T12" fmla="*/ 52 w 168"/>
                <a:gd name="T13" fmla="*/ 46 h 250"/>
                <a:gd name="T14" fmla="*/ 64 w 168"/>
                <a:gd name="T15" fmla="*/ 60 h 250"/>
                <a:gd name="T16" fmla="*/ 76 w 168"/>
                <a:gd name="T17" fmla="*/ 77 h 250"/>
                <a:gd name="T18" fmla="*/ 88 w 168"/>
                <a:gd name="T19" fmla="*/ 95 h 250"/>
                <a:gd name="T20" fmla="*/ 97 w 168"/>
                <a:gd name="T21" fmla="*/ 115 h 250"/>
                <a:gd name="T22" fmla="*/ 97 w 168"/>
                <a:gd name="T23" fmla="*/ 115 h 250"/>
                <a:gd name="T24" fmla="*/ 104 w 168"/>
                <a:gd name="T25" fmla="*/ 134 h 250"/>
                <a:gd name="T26" fmla="*/ 113 w 168"/>
                <a:gd name="T27" fmla="*/ 152 h 250"/>
                <a:gd name="T28" fmla="*/ 120 w 168"/>
                <a:gd name="T29" fmla="*/ 169 h 250"/>
                <a:gd name="T30" fmla="*/ 126 w 168"/>
                <a:gd name="T31" fmla="*/ 186 h 250"/>
                <a:gd name="T32" fmla="*/ 132 w 168"/>
                <a:gd name="T33" fmla="*/ 200 h 250"/>
                <a:gd name="T34" fmla="*/ 139 w 168"/>
                <a:gd name="T35" fmla="*/ 214 h 250"/>
                <a:gd name="T36" fmla="*/ 145 w 168"/>
                <a:gd name="T37" fmla="*/ 226 h 250"/>
                <a:gd name="T38" fmla="*/ 152 w 168"/>
                <a:gd name="T39" fmla="*/ 236 h 250"/>
                <a:gd name="T40" fmla="*/ 159 w 168"/>
                <a:gd name="T41" fmla="*/ 245 h 250"/>
                <a:gd name="T42" fmla="*/ 168 w 168"/>
                <a:gd name="T43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250">
                  <a:moveTo>
                    <a:pt x="0" y="0"/>
                  </a:moveTo>
                  <a:lnTo>
                    <a:pt x="2" y="1"/>
                  </a:lnTo>
                  <a:lnTo>
                    <a:pt x="7" y="6"/>
                  </a:lnTo>
                  <a:lnTo>
                    <a:pt x="16" y="13"/>
                  </a:lnTo>
                  <a:lnTo>
                    <a:pt x="26" y="22"/>
                  </a:lnTo>
                  <a:lnTo>
                    <a:pt x="38" y="32"/>
                  </a:lnTo>
                  <a:lnTo>
                    <a:pt x="52" y="46"/>
                  </a:lnTo>
                  <a:lnTo>
                    <a:pt x="64" y="60"/>
                  </a:lnTo>
                  <a:lnTo>
                    <a:pt x="76" y="77"/>
                  </a:lnTo>
                  <a:lnTo>
                    <a:pt x="88" y="9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104" y="134"/>
                  </a:lnTo>
                  <a:lnTo>
                    <a:pt x="113" y="152"/>
                  </a:lnTo>
                  <a:lnTo>
                    <a:pt x="120" y="169"/>
                  </a:lnTo>
                  <a:lnTo>
                    <a:pt x="126" y="186"/>
                  </a:lnTo>
                  <a:lnTo>
                    <a:pt x="132" y="200"/>
                  </a:lnTo>
                  <a:lnTo>
                    <a:pt x="139" y="214"/>
                  </a:lnTo>
                  <a:lnTo>
                    <a:pt x="145" y="226"/>
                  </a:lnTo>
                  <a:lnTo>
                    <a:pt x="152" y="236"/>
                  </a:lnTo>
                  <a:lnTo>
                    <a:pt x="159" y="245"/>
                  </a:lnTo>
                  <a:lnTo>
                    <a:pt x="168" y="25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4" name="Freeform 108">
              <a:extLst>
                <a:ext uri="{FF2B5EF4-FFF2-40B4-BE49-F238E27FC236}">
                  <a16:creationId xmlns:a16="http://schemas.microsoft.com/office/drawing/2014/main" id="{B55E3544-12F9-0706-FA23-7D28370A6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192"/>
              <a:ext cx="57" cy="77"/>
            </a:xfrm>
            <a:custGeom>
              <a:avLst/>
              <a:gdLst>
                <a:gd name="T0" fmla="*/ 0 w 114"/>
                <a:gd name="T1" fmla="*/ 0 h 153"/>
                <a:gd name="T2" fmla="*/ 4 w 114"/>
                <a:gd name="T3" fmla="*/ 1 h 153"/>
                <a:gd name="T4" fmla="*/ 12 w 114"/>
                <a:gd name="T5" fmla="*/ 7 h 153"/>
                <a:gd name="T6" fmla="*/ 26 w 114"/>
                <a:gd name="T7" fmla="*/ 13 h 153"/>
                <a:gd name="T8" fmla="*/ 42 w 114"/>
                <a:gd name="T9" fmla="*/ 24 h 153"/>
                <a:gd name="T10" fmla="*/ 61 w 114"/>
                <a:gd name="T11" fmla="*/ 38 h 153"/>
                <a:gd name="T12" fmla="*/ 78 w 114"/>
                <a:gd name="T13" fmla="*/ 55 h 153"/>
                <a:gd name="T14" fmla="*/ 93 w 114"/>
                <a:gd name="T15" fmla="*/ 74 h 153"/>
                <a:gd name="T16" fmla="*/ 105 w 114"/>
                <a:gd name="T17" fmla="*/ 96 h 153"/>
                <a:gd name="T18" fmla="*/ 112 w 114"/>
                <a:gd name="T19" fmla="*/ 124 h 153"/>
                <a:gd name="T20" fmla="*/ 114 w 114"/>
                <a:gd name="T21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53">
                  <a:moveTo>
                    <a:pt x="0" y="0"/>
                  </a:moveTo>
                  <a:lnTo>
                    <a:pt x="4" y="1"/>
                  </a:lnTo>
                  <a:lnTo>
                    <a:pt x="12" y="7"/>
                  </a:lnTo>
                  <a:lnTo>
                    <a:pt x="26" y="13"/>
                  </a:lnTo>
                  <a:lnTo>
                    <a:pt x="42" y="24"/>
                  </a:lnTo>
                  <a:lnTo>
                    <a:pt x="61" y="38"/>
                  </a:lnTo>
                  <a:lnTo>
                    <a:pt x="78" y="55"/>
                  </a:lnTo>
                  <a:lnTo>
                    <a:pt x="93" y="74"/>
                  </a:lnTo>
                  <a:lnTo>
                    <a:pt x="105" y="96"/>
                  </a:lnTo>
                  <a:lnTo>
                    <a:pt x="112" y="124"/>
                  </a:lnTo>
                  <a:lnTo>
                    <a:pt x="114" y="15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5" name="Freeform 109">
              <a:extLst>
                <a:ext uri="{FF2B5EF4-FFF2-40B4-BE49-F238E27FC236}">
                  <a16:creationId xmlns:a16="http://schemas.microsoft.com/office/drawing/2014/main" id="{0B535458-B840-F9EC-8444-421195025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533"/>
              <a:ext cx="53" cy="137"/>
            </a:xfrm>
            <a:custGeom>
              <a:avLst/>
              <a:gdLst>
                <a:gd name="T0" fmla="*/ 80 w 106"/>
                <a:gd name="T1" fmla="*/ 272 h 275"/>
                <a:gd name="T2" fmla="*/ 82 w 106"/>
                <a:gd name="T3" fmla="*/ 273 h 275"/>
                <a:gd name="T4" fmla="*/ 89 w 106"/>
                <a:gd name="T5" fmla="*/ 275 h 275"/>
                <a:gd name="T6" fmla="*/ 95 w 106"/>
                <a:gd name="T7" fmla="*/ 275 h 275"/>
                <a:gd name="T8" fmla="*/ 102 w 106"/>
                <a:gd name="T9" fmla="*/ 270 h 275"/>
                <a:gd name="T10" fmla="*/ 106 w 106"/>
                <a:gd name="T11" fmla="*/ 258 h 275"/>
                <a:gd name="T12" fmla="*/ 104 w 106"/>
                <a:gd name="T13" fmla="*/ 235 h 275"/>
                <a:gd name="T14" fmla="*/ 95 w 106"/>
                <a:gd name="T15" fmla="*/ 203 h 275"/>
                <a:gd name="T16" fmla="*/ 76 w 106"/>
                <a:gd name="T17" fmla="*/ 153 h 275"/>
                <a:gd name="T18" fmla="*/ 45 w 106"/>
                <a:gd name="T19" fmla="*/ 87 h 275"/>
                <a:gd name="T20" fmla="*/ 0 w 106"/>
                <a:gd name="T2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275">
                  <a:moveTo>
                    <a:pt x="80" y="272"/>
                  </a:moveTo>
                  <a:lnTo>
                    <a:pt x="82" y="273"/>
                  </a:lnTo>
                  <a:lnTo>
                    <a:pt x="89" y="275"/>
                  </a:lnTo>
                  <a:lnTo>
                    <a:pt x="95" y="275"/>
                  </a:lnTo>
                  <a:lnTo>
                    <a:pt x="102" y="270"/>
                  </a:lnTo>
                  <a:lnTo>
                    <a:pt x="106" y="258"/>
                  </a:lnTo>
                  <a:lnTo>
                    <a:pt x="104" y="235"/>
                  </a:lnTo>
                  <a:lnTo>
                    <a:pt x="95" y="203"/>
                  </a:lnTo>
                  <a:lnTo>
                    <a:pt x="76" y="153"/>
                  </a:lnTo>
                  <a:lnTo>
                    <a:pt x="45" y="87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6" name="Freeform 110">
              <a:extLst>
                <a:ext uri="{FF2B5EF4-FFF2-40B4-BE49-F238E27FC236}">
                  <a16:creationId xmlns:a16="http://schemas.microsoft.com/office/drawing/2014/main" id="{FE09838D-C065-AB02-5C55-8808221F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703"/>
              <a:ext cx="110" cy="110"/>
            </a:xfrm>
            <a:custGeom>
              <a:avLst/>
              <a:gdLst>
                <a:gd name="T0" fmla="*/ 0 w 219"/>
                <a:gd name="T1" fmla="*/ 0 h 219"/>
                <a:gd name="T2" fmla="*/ 5 w 219"/>
                <a:gd name="T3" fmla="*/ 5 h 219"/>
                <a:gd name="T4" fmla="*/ 16 w 219"/>
                <a:gd name="T5" fmla="*/ 21 h 219"/>
                <a:gd name="T6" fmla="*/ 33 w 219"/>
                <a:gd name="T7" fmla="*/ 43 h 219"/>
                <a:gd name="T8" fmla="*/ 54 w 219"/>
                <a:gd name="T9" fmla="*/ 69 h 219"/>
                <a:gd name="T10" fmla="*/ 79 w 219"/>
                <a:gd name="T11" fmla="*/ 100 h 219"/>
                <a:gd name="T12" fmla="*/ 107 w 219"/>
                <a:gd name="T13" fmla="*/ 131 h 219"/>
                <a:gd name="T14" fmla="*/ 135 w 219"/>
                <a:gd name="T15" fmla="*/ 161 h 219"/>
                <a:gd name="T16" fmla="*/ 164 w 219"/>
                <a:gd name="T17" fmla="*/ 187 h 219"/>
                <a:gd name="T18" fmla="*/ 194 w 219"/>
                <a:gd name="T19" fmla="*/ 207 h 219"/>
                <a:gd name="T20" fmla="*/ 219 w 219"/>
                <a:gd name="T2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9">
                  <a:moveTo>
                    <a:pt x="0" y="0"/>
                  </a:moveTo>
                  <a:lnTo>
                    <a:pt x="5" y="5"/>
                  </a:lnTo>
                  <a:lnTo>
                    <a:pt x="16" y="21"/>
                  </a:lnTo>
                  <a:lnTo>
                    <a:pt x="33" y="43"/>
                  </a:lnTo>
                  <a:lnTo>
                    <a:pt x="54" y="69"/>
                  </a:lnTo>
                  <a:lnTo>
                    <a:pt x="79" y="100"/>
                  </a:lnTo>
                  <a:lnTo>
                    <a:pt x="107" y="131"/>
                  </a:lnTo>
                  <a:lnTo>
                    <a:pt x="135" y="161"/>
                  </a:lnTo>
                  <a:lnTo>
                    <a:pt x="164" y="187"/>
                  </a:lnTo>
                  <a:lnTo>
                    <a:pt x="194" y="207"/>
                  </a:lnTo>
                  <a:lnTo>
                    <a:pt x="219" y="21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7" name="Freeform 111">
              <a:extLst>
                <a:ext uri="{FF2B5EF4-FFF2-40B4-BE49-F238E27FC236}">
                  <a16:creationId xmlns:a16="http://schemas.microsoft.com/office/drawing/2014/main" id="{D6403F2A-F9D0-4AFE-E9B4-024332D2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473"/>
              <a:ext cx="94" cy="231"/>
            </a:xfrm>
            <a:custGeom>
              <a:avLst/>
              <a:gdLst>
                <a:gd name="T0" fmla="*/ 0 w 189"/>
                <a:gd name="T1" fmla="*/ 0 h 462"/>
                <a:gd name="T2" fmla="*/ 4 w 189"/>
                <a:gd name="T3" fmla="*/ 5 h 462"/>
                <a:gd name="T4" fmla="*/ 11 w 189"/>
                <a:gd name="T5" fmla="*/ 21 h 462"/>
                <a:gd name="T6" fmla="*/ 23 w 189"/>
                <a:gd name="T7" fmla="*/ 43 h 462"/>
                <a:gd name="T8" fmla="*/ 38 w 189"/>
                <a:gd name="T9" fmla="*/ 71 h 462"/>
                <a:gd name="T10" fmla="*/ 54 w 189"/>
                <a:gd name="T11" fmla="*/ 104 h 462"/>
                <a:gd name="T12" fmla="*/ 69 w 189"/>
                <a:gd name="T13" fmla="*/ 138 h 462"/>
                <a:gd name="T14" fmla="*/ 85 w 189"/>
                <a:gd name="T15" fmla="*/ 173 h 462"/>
                <a:gd name="T16" fmla="*/ 99 w 189"/>
                <a:gd name="T17" fmla="*/ 209 h 462"/>
                <a:gd name="T18" fmla="*/ 109 w 189"/>
                <a:gd name="T19" fmla="*/ 240 h 462"/>
                <a:gd name="T20" fmla="*/ 114 w 189"/>
                <a:gd name="T21" fmla="*/ 268 h 462"/>
                <a:gd name="T22" fmla="*/ 114 w 189"/>
                <a:gd name="T23" fmla="*/ 268 h 462"/>
                <a:gd name="T24" fmla="*/ 118 w 189"/>
                <a:gd name="T25" fmla="*/ 292 h 462"/>
                <a:gd name="T26" fmla="*/ 121 w 189"/>
                <a:gd name="T27" fmla="*/ 315 h 462"/>
                <a:gd name="T28" fmla="*/ 126 w 189"/>
                <a:gd name="T29" fmla="*/ 337 h 462"/>
                <a:gd name="T30" fmla="*/ 132 w 189"/>
                <a:gd name="T31" fmla="*/ 358 h 462"/>
                <a:gd name="T32" fmla="*/ 139 w 189"/>
                <a:gd name="T33" fmla="*/ 377 h 462"/>
                <a:gd name="T34" fmla="*/ 145 w 189"/>
                <a:gd name="T35" fmla="*/ 394 h 462"/>
                <a:gd name="T36" fmla="*/ 156 w 189"/>
                <a:gd name="T37" fmla="*/ 412 h 462"/>
                <a:gd name="T38" fmla="*/ 165 w 189"/>
                <a:gd name="T39" fmla="*/ 429 h 462"/>
                <a:gd name="T40" fmla="*/ 177 w 189"/>
                <a:gd name="T41" fmla="*/ 446 h 462"/>
                <a:gd name="T42" fmla="*/ 189 w 189"/>
                <a:gd name="T43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462">
                  <a:moveTo>
                    <a:pt x="0" y="0"/>
                  </a:moveTo>
                  <a:lnTo>
                    <a:pt x="4" y="5"/>
                  </a:lnTo>
                  <a:lnTo>
                    <a:pt x="11" y="21"/>
                  </a:lnTo>
                  <a:lnTo>
                    <a:pt x="23" y="43"/>
                  </a:lnTo>
                  <a:lnTo>
                    <a:pt x="38" y="71"/>
                  </a:lnTo>
                  <a:lnTo>
                    <a:pt x="54" y="104"/>
                  </a:lnTo>
                  <a:lnTo>
                    <a:pt x="69" y="138"/>
                  </a:lnTo>
                  <a:lnTo>
                    <a:pt x="85" y="173"/>
                  </a:lnTo>
                  <a:lnTo>
                    <a:pt x="99" y="209"/>
                  </a:lnTo>
                  <a:lnTo>
                    <a:pt x="109" y="240"/>
                  </a:lnTo>
                  <a:lnTo>
                    <a:pt x="114" y="268"/>
                  </a:lnTo>
                  <a:lnTo>
                    <a:pt x="114" y="268"/>
                  </a:lnTo>
                  <a:lnTo>
                    <a:pt x="118" y="292"/>
                  </a:lnTo>
                  <a:lnTo>
                    <a:pt x="121" y="315"/>
                  </a:lnTo>
                  <a:lnTo>
                    <a:pt x="126" y="337"/>
                  </a:lnTo>
                  <a:lnTo>
                    <a:pt x="132" y="358"/>
                  </a:lnTo>
                  <a:lnTo>
                    <a:pt x="139" y="377"/>
                  </a:lnTo>
                  <a:lnTo>
                    <a:pt x="145" y="394"/>
                  </a:lnTo>
                  <a:lnTo>
                    <a:pt x="156" y="412"/>
                  </a:lnTo>
                  <a:lnTo>
                    <a:pt x="165" y="429"/>
                  </a:lnTo>
                  <a:lnTo>
                    <a:pt x="177" y="446"/>
                  </a:lnTo>
                  <a:lnTo>
                    <a:pt x="189" y="4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8" name="Freeform 112">
              <a:extLst>
                <a:ext uri="{FF2B5EF4-FFF2-40B4-BE49-F238E27FC236}">
                  <a16:creationId xmlns:a16="http://schemas.microsoft.com/office/drawing/2014/main" id="{DA904D39-F79F-2221-152D-4595D5A74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265"/>
              <a:ext cx="88" cy="92"/>
            </a:xfrm>
            <a:custGeom>
              <a:avLst/>
              <a:gdLst>
                <a:gd name="T0" fmla="*/ 0 w 174"/>
                <a:gd name="T1" fmla="*/ 185 h 185"/>
                <a:gd name="T2" fmla="*/ 3 w 174"/>
                <a:gd name="T3" fmla="*/ 181 h 185"/>
                <a:gd name="T4" fmla="*/ 14 w 174"/>
                <a:gd name="T5" fmla="*/ 173 h 185"/>
                <a:gd name="T6" fmla="*/ 29 w 174"/>
                <a:gd name="T7" fmla="*/ 159 h 185"/>
                <a:gd name="T8" fmla="*/ 50 w 174"/>
                <a:gd name="T9" fmla="*/ 141 h 185"/>
                <a:gd name="T10" fmla="*/ 72 w 174"/>
                <a:gd name="T11" fmla="*/ 122 h 185"/>
                <a:gd name="T12" fmla="*/ 97 w 174"/>
                <a:gd name="T13" fmla="*/ 98 h 185"/>
                <a:gd name="T14" fmla="*/ 119 w 174"/>
                <a:gd name="T15" fmla="*/ 74 h 185"/>
                <a:gd name="T16" fmla="*/ 141 w 174"/>
                <a:gd name="T17" fmla="*/ 50 h 185"/>
                <a:gd name="T18" fmla="*/ 160 w 174"/>
                <a:gd name="T19" fmla="*/ 24 h 185"/>
                <a:gd name="T20" fmla="*/ 174 w 174"/>
                <a:gd name="T21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5">
                  <a:moveTo>
                    <a:pt x="0" y="185"/>
                  </a:moveTo>
                  <a:lnTo>
                    <a:pt x="3" y="181"/>
                  </a:lnTo>
                  <a:lnTo>
                    <a:pt x="14" y="173"/>
                  </a:lnTo>
                  <a:lnTo>
                    <a:pt x="29" y="159"/>
                  </a:lnTo>
                  <a:lnTo>
                    <a:pt x="50" y="141"/>
                  </a:lnTo>
                  <a:lnTo>
                    <a:pt x="72" y="122"/>
                  </a:lnTo>
                  <a:lnTo>
                    <a:pt x="97" y="98"/>
                  </a:lnTo>
                  <a:lnTo>
                    <a:pt x="119" y="74"/>
                  </a:lnTo>
                  <a:lnTo>
                    <a:pt x="141" y="50"/>
                  </a:lnTo>
                  <a:lnTo>
                    <a:pt x="160" y="24"/>
                  </a:lnTo>
                  <a:lnTo>
                    <a:pt x="17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9" name="Freeform 113">
              <a:extLst>
                <a:ext uri="{FF2B5EF4-FFF2-40B4-BE49-F238E27FC236}">
                  <a16:creationId xmlns:a16="http://schemas.microsoft.com/office/drawing/2014/main" id="{EFD2F6B7-D27B-8FD2-35B7-5E9935B2C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993"/>
              <a:ext cx="134" cy="230"/>
            </a:xfrm>
            <a:custGeom>
              <a:avLst/>
              <a:gdLst>
                <a:gd name="T0" fmla="*/ 268 w 268"/>
                <a:gd name="T1" fmla="*/ 0 h 462"/>
                <a:gd name="T2" fmla="*/ 264 w 268"/>
                <a:gd name="T3" fmla="*/ 4 h 462"/>
                <a:gd name="T4" fmla="*/ 257 w 268"/>
                <a:gd name="T5" fmla="*/ 13 h 462"/>
                <a:gd name="T6" fmla="*/ 243 w 268"/>
                <a:gd name="T7" fmla="*/ 26 h 462"/>
                <a:gd name="T8" fmla="*/ 228 w 268"/>
                <a:gd name="T9" fmla="*/ 45 h 462"/>
                <a:gd name="T10" fmla="*/ 210 w 268"/>
                <a:gd name="T11" fmla="*/ 70 h 462"/>
                <a:gd name="T12" fmla="*/ 191 w 268"/>
                <a:gd name="T13" fmla="*/ 96 h 462"/>
                <a:gd name="T14" fmla="*/ 172 w 268"/>
                <a:gd name="T15" fmla="*/ 125 h 462"/>
                <a:gd name="T16" fmla="*/ 155 w 268"/>
                <a:gd name="T17" fmla="*/ 158 h 462"/>
                <a:gd name="T18" fmla="*/ 140 w 268"/>
                <a:gd name="T19" fmla="*/ 192 h 462"/>
                <a:gd name="T20" fmla="*/ 128 w 268"/>
                <a:gd name="T21" fmla="*/ 229 h 462"/>
                <a:gd name="T22" fmla="*/ 128 w 268"/>
                <a:gd name="T23" fmla="*/ 229 h 462"/>
                <a:gd name="T24" fmla="*/ 115 w 268"/>
                <a:gd name="T25" fmla="*/ 265 h 462"/>
                <a:gd name="T26" fmla="*/ 102 w 268"/>
                <a:gd name="T27" fmla="*/ 298 h 462"/>
                <a:gd name="T28" fmla="*/ 88 w 268"/>
                <a:gd name="T29" fmla="*/ 327 h 462"/>
                <a:gd name="T30" fmla="*/ 72 w 268"/>
                <a:gd name="T31" fmla="*/ 353 h 462"/>
                <a:gd name="T32" fmla="*/ 57 w 268"/>
                <a:gd name="T33" fmla="*/ 379 h 462"/>
                <a:gd name="T34" fmla="*/ 43 w 268"/>
                <a:gd name="T35" fmla="*/ 400 h 462"/>
                <a:gd name="T36" fmla="*/ 29 w 268"/>
                <a:gd name="T37" fmla="*/ 419 h 462"/>
                <a:gd name="T38" fmla="*/ 17 w 268"/>
                <a:gd name="T39" fmla="*/ 436 h 462"/>
                <a:gd name="T40" fmla="*/ 7 w 268"/>
                <a:gd name="T41" fmla="*/ 450 h 462"/>
                <a:gd name="T42" fmla="*/ 0 w 268"/>
                <a:gd name="T43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8" h="462">
                  <a:moveTo>
                    <a:pt x="268" y="0"/>
                  </a:moveTo>
                  <a:lnTo>
                    <a:pt x="264" y="4"/>
                  </a:lnTo>
                  <a:lnTo>
                    <a:pt x="257" y="13"/>
                  </a:lnTo>
                  <a:lnTo>
                    <a:pt x="243" y="26"/>
                  </a:lnTo>
                  <a:lnTo>
                    <a:pt x="228" y="45"/>
                  </a:lnTo>
                  <a:lnTo>
                    <a:pt x="210" y="70"/>
                  </a:lnTo>
                  <a:lnTo>
                    <a:pt x="191" y="96"/>
                  </a:lnTo>
                  <a:lnTo>
                    <a:pt x="172" y="125"/>
                  </a:lnTo>
                  <a:lnTo>
                    <a:pt x="155" y="158"/>
                  </a:lnTo>
                  <a:lnTo>
                    <a:pt x="140" y="192"/>
                  </a:lnTo>
                  <a:lnTo>
                    <a:pt x="128" y="229"/>
                  </a:lnTo>
                  <a:lnTo>
                    <a:pt x="128" y="229"/>
                  </a:lnTo>
                  <a:lnTo>
                    <a:pt x="115" y="265"/>
                  </a:lnTo>
                  <a:lnTo>
                    <a:pt x="102" y="298"/>
                  </a:lnTo>
                  <a:lnTo>
                    <a:pt x="88" y="327"/>
                  </a:lnTo>
                  <a:lnTo>
                    <a:pt x="72" y="353"/>
                  </a:lnTo>
                  <a:lnTo>
                    <a:pt x="57" y="379"/>
                  </a:lnTo>
                  <a:lnTo>
                    <a:pt x="43" y="400"/>
                  </a:lnTo>
                  <a:lnTo>
                    <a:pt x="29" y="419"/>
                  </a:lnTo>
                  <a:lnTo>
                    <a:pt x="17" y="436"/>
                  </a:lnTo>
                  <a:lnTo>
                    <a:pt x="7" y="450"/>
                  </a:lnTo>
                  <a:lnTo>
                    <a:pt x="0" y="46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0" name="Freeform 114">
              <a:extLst>
                <a:ext uri="{FF2B5EF4-FFF2-40B4-BE49-F238E27FC236}">
                  <a16:creationId xmlns:a16="http://schemas.microsoft.com/office/drawing/2014/main" id="{94B0E9BC-2583-D8EF-A414-85243494F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105"/>
              <a:ext cx="147" cy="167"/>
            </a:xfrm>
            <a:custGeom>
              <a:avLst/>
              <a:gdLst>
                <a:gd name="T0" fmla="*/ 136 w 293"/>
                <a:gd name="T1" fmla="*/ 315 h 334"/>
                <a:gd name="T2" fmla="*/ 138 w 293"/>
                <a:gd name="T3" fmla="*/ 311 h 334"/>
                <a:gd name="T4" fmla="*/ 146 w 293"/>
                <a:gd name="T5" fmla="*/ 297 h 334"/>
                <a:gd name="T6" fmla="*/ 159 w 293"/>
                <a:gd name="T7" fmla="*/ 278 h 334"/>
                <a:gd name="T8" fmla="*/ 174 w 293"/>
                <a:gd name="T9" fmla="*/ 251 h 334"/>
                <a:gd name="T10" fmla="*/ 191 w 293"/>
                <a:gd name="T11" fmla="*/ 220 h 334"/>
                <a:gd name="T12" fmla="*/ 210 w 293"/>
                <a:gd name="T13" fmla="*/ 185 h 334"/>
                <a:gd name="T14" fmla="*/ 231 w 293"/>
                <a:gd name="T15" fmla="*/ 147 h 334"/>
                <a:gd name="T16" fmla="*/ 250 w 293"/>
                <a:gd name="T17" fmla="*/ 107 h 334"/>
                <a:gd name="T18" fmla="*/ 269 w 293"/>
                <a:gd name="T19" fmla="*/ 66 h 334"/>
                <a:gd name="T20" fmla="*/ 285 w 293"/>
                <a:gd name="T21" fmla="*/ 26 h 334"/>
                <a:gd name="T22" fmla="*/ 285 w 293"/>
                <a:gd name="T23" fmla="*/ 26 h 334"/>
                <a:gd name="T24" fmla="*/ 293 w 293"/>
                <a:gd name="T25" fmla="*/ 2 h 334"/>
                <a:gd name="T26" fmla="*/ 290 w 293"/>
                <a:gd name="T27" fmla="*/ 0 h 334"/>
                <a:gd name="T28" fmla="*/ 278 w 293"/>
                <a:gd name="T29" fmla="*/ 21 h 334"/>
                <a:gd name="T30" fmla="*/ 255 w 293"/>
                <a:gd name="T31" fmla="*/ 55 h 334"/>
                <a:gd name="T32" fmla="*/ 226 w 293"/>
                <a:gd name="T33" fmla="*/ 100 h 334"/>
                <a:gd name="T34" fmla="*/ 190 w 293"/>
                <a:gd name="T35" fmla="*/ 152 h 334"/>
                <a:gd name="T36" fmla="*/ 148 w 293"/>
                <a:gd name="T37" fmla="*/ 206 h 334"/>
                <a:gd name="T38" fmla="*/ 102 w 293"/>
                <a:gd name="T39" fmla="*/ 258 h 334"/>
                <a:gd name="T40" fmla="*/ 51 w 293"/>
                <a:gd name="T41" fmla="*/ 301 h 334"/>
                <a:gd name="T42" fmla="*/ 0 w 293"/>
                <a:gd name="T43" fmla="*/ 334 h 334"/>
                <a:gd name="T44" fmla="*/ 136 w 293"/>
                <a:gd name="T45" fmla="*/ 31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334">
                  <a:moveTo>
                    <a:pt x="136" y="315"/>
                  </a:moveTo>
                  <a:lnTo>
                    <a:pt x="138" y="311"/>
                  </a:lnTo>
                  <a:lnTo>
                    <a:pt x="146" y="297"/>
                  </a:lnTo>
                  <a:lnTo>
                    <a:pt x="159" y="278"/>
                  </a:lnTo>
                  <a:lnTo>
                    <a:pt x="174" y="251"/>
                  </a:lnTo>
                  <a:lnTo>
                    <a:pt x="191" y="220"/>
                  </a:lnTo>
                  <a:lnTo>
                    <a:pt x="210" y="185"/>
                  </a:lnTo>
                  <a:lnTo>
                    <a:pt x="231" y="147"/>
                  </a:lnTo>
                  <a:lnTo>
                    <a:pt x="250" y="107"/>
                  </a:lnTo>
                  <a:lnTo>
                    <a:pt x="269" y="6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93" y="2"/>
                  </a:lnTo>
                  <a:lnTo>
                    <a:pt x="290" y="0"/>
                  </a:lnTo>
                  <a:lnTo>
                    <a:pt x="278" y="21"/>
                  </a:lnTo>
                  <a:lnTo>
                    <a:pt x="255" y="55"/>
                  </a:lnTo>
                  <a:lnTo>
                    <a:pt x="226" y="100"/>
                  </a:lnTo>
                  <a:lnTo>
                    <a:pt x="190" y="152"/>
                  </a:lnTo>
                  <a:lnTo>
                    <a:pt x="148" y="206"/>
                  </a:lnTo>
                  <a:lnTo>
                    <a:pt x="102" y="258"/>
                  </a:lnTo>
                  <a:lnTo>
                    <a:pt x="51" y="301"/>
                  </a:lnTo>
                  <a:lnTo>
                    <a:pt x="0" y="334"/>
                  </a:lnTo>
                  <a:lnTo>
                    <a:pt x="136" y="315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1" name="Freeform 115">
              <a:extLst>
                <a:ext uri="{FF2B5EF4-FFF2-40B4-BE49-F238E27FC236}">
                  <a16:creationId xmlns:a16="http://schemas.microsoft.com/office/drawing/2014/main" id="{CF96036F-EAF0-AC33-B326-27C64E9BD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105"/>
              <a:ext cx="147" cy="167"/>
            </a:xfrm>
            <a:custGeom>
              <a:avLst/>
              <a:gdLst>
                <a:gd name="T0" fmla="*/ 136 w 293"/>
                <a:gd name="T1" fmla="*/ 315 h 334"/>
                <a:gd name="T2" fmla="*/ 138 w 293"/>
                <a:gd name="T3" fmla="*/ 311 h 334"/>
                <a:gd name="T4" fmla="*/ 146 w 293"/>
                <a:gd name="T5" fmla="*/ 297 h 334"/>
                <a:gd name="T6" fmla="*/ 159 w 293"/>
                <a:gd name="T7" fmla="*/ 278 h 334"/>
                <a:gd name="T8" fmla="*/ 174 w 293"/>
                <a:gd name="T9" fmla="*/ 251 h 334"/>
                <a:gd name="T10" fmla="*/ 191 w 293"/>
                <a:gd name="T11" fmla="*/ 220 h 334"/>
                <a:gd name="T12" fmla="*/ 210 w 293"/>
                <a:gd name="T13" fmla="*/ 185 h 334"/>
                <a:gd name="T14" fmla="*/ 231 w 293"/>
                <a:gd name="T15" fmla="*/ 147 h 334"/>
                <a:gd name="T16" fmla="*/ 250 w 293"/>
                <a:gd name="T17" fmla="*/ 107 h 334"/>
                <a:gd name="T18" fmla="*/ 269 w 293"/>
                <a:gd name="T19" fmla="*/ 66 h 334"/>
                <a:gd name="T20" fmla="*/ 285 w 293"/>
                <a:gd name="T21" fmla="*/ 26 h 334"/>
                <a:gd name="T22" fmla="*/ 285 w 293"/>
                <a:gd name="T23" fmla="*/ 26 h 334"/>
                <a:gd name="T24" fmla="*/ 293 w 293"/>
                <a:gd name="T25" fmla="*/ 2 h 334"/>
                <a:gd name="T26" fmla="*/ 290 w 293"/>
                <a:gd name="T27" fmla="*/ 0 h 334"/>
                <a:gd name="T28" fmla="*/ 278 w 293"/>
                <a:gd name="T29" fmla="*/ 21 h 334"/>
                <a:gd name="T30" fmla="*/ 255 w 293"/>
                <a:gd name="T31" fmla="*/ 55 h 334"/>
                <a:gd name="T32" fmla="*/ 226 w 293"/>
                <a:gd name="T33" fmla="*/ 100 h 334"/>
                <a:gd name="T34" fmla="*/ 190 w 293"/>
                <a:gd name="T35" fmla="*/ 152 h 334"/>
                <a:gd name="T36" fmla="*/ 148 w 293"/>
                <a:gd name="T37" fmla="*/ 206 h 334"/>
                <a:gd name="T38" fmla="*/ 102 w 293"/>
                <a:gd name="T39" fmla="*/ 258 h 334"/>
                <a:gd name="T40" fmla="*/ 51 w 293"/>
                <a:gd name="T41" fmla="*/ 301 h 334"/>
                <a:gd name="T42" fmla="*/ 0 w 293"/>
                <a:gd name="T43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3" h="334">
                  <a:moveTo>
                    <a:pt x="136" y="315"/>
                  </a:moveTo>
                  <a:lnTo>
                    <a:pt x="138" y="311"/>
                  </a:lnTo>
                  <a:lnTo>
                    <a:pt x="146" y="297"/>
                  </a:lnTo>
                  <a:lnTo>
                    <a:pt x="159" y="278"/>
                  </a:lnTo>
                  <a:lnTo>
                    <a:pt x="174" y="251"/>
                  </a:lnTo>
                  <a:lnTo>
                    <a:pt x="191" y="220"/>
                  </a:lnTo>
                  <a:lnTo>
                    <a:pt x="210" y="185"/>
                  </a:lnTo>
                  <a:lnTo>
                    <a:pt x="231" y="147"/>
                  </a:lnTo>
                  <a:lnTo>
                    <a:pt x="250" y="107"/>
                  </a:lnTo>
                  <a:lnTo>
                    <a:pt x="269" y="6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93" y="2"/>
                  </a:lnTo>
                  <a:lnTo>
                    <a:pt x="290" y="0"/>
                  </a:lnTo>
                  <a:lnTo>
                    <a:pt x="278" y="21"/>
                  </a:lnTo>
                  <a:lnTo>
                    <a:pt x="255" y="55"/>
                  </a:lnTo>
                  <a:lnTo>
                    <a:pt x="226" y="100"/>
                  </a:lnTo>
                  <a:lnTo>
                    <a:pt x="190" y="152"/>
                  </a:lnTo>
                  <a:lnTo>
                    <a:pt x="148" y="206"/>
                  </a:lnTo>
                  <a:lnTo>
                    <a:pt x="102" y="258"/>
                  </a:lnTo>
                  <a:lnTo>
                    <a:pt x="51" y="301"/>
                  </a:lnTo>
                  <a:lnTo>
                    <a:pt x="0" y="3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2" name="Freeform 116">
              <a:extLst>
                <a:ext uri="{FF2B5EF4-FFF2-40B4-BE49-F238E27FC236}">
                  <a16:creationId xmlns:a16="http://schemas.microsoft.com/office/drawing/2014/main" id="{92947388-75C3-2B71-4207-32915CAAD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883"/>
              <a:ext cx="104" cy="28"/>
            </a:xfrm>
            <a:custGeom>
              <a:avLst/>
              <a:gdLst>
                <a:gd name="T0" fmla="*/ 207 w 207"/>
                <a:gd name="T1" fmla="*/ 55 h 55"/>
                <a:gd name="T2" fmla="*/ 204 w 207"/>
                <a:gd name="T3" fmla="*/ 54 h 55"/>
                <a:gd name="T4" fmla="*/ 195 w 207"/>
                <a:gd name="T5" fmla="*/ 47 h 55"/>
                <a:gd name="T6" fmla="*/ 181 w 207"/>
                <a:gd name="T7" fmla="*/ 38 h 55"/>
                <a:gd name="T8" fmla="*/ 162 w 207"/>
                <a:gd name="T9" fmla="*/ 29 h 55"/>
                <a:gd name="T10" fmla="*/ 141 w 207"/>
                <a:gd name="T11" fmla="*/ 19 h 55"/>
                <a:gd name="T12" fmla="*/ 115 w 207"/>
                <a:gd name="T13" fmla="*/ 10 h 55"/>
                <a:gd name="T14" fmla="*/ 90 w 207"/>
                <a:gd name="T15" fmla="*/ 3 h 55"/>
                <a:gd name="T16" fmla="*/ 60 w 207"/>
                <a:gd name="T17" fmla="*/ 0 h 55"/>
                <a:gd name="T18" fmla="*/ 31 w 207"/>
                <a:gd name="T19" fmla="*/ 2 h 55"/>
                <a:gd name="T20" fmla="*/ 0 w 207"/>
                <a:gd name="T21" fmla="*/ 9 h 55"/>
                <a:gd name="T22" fmla="*/ 207 w 207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55">
                  <a:moveTo>
                    <a:pt x="207" y="55"/>
                  </a:moveTo>
                  <a:lnTo>
                    <a:pt x="204" y="54"/>
                  </a:lnTo>
                  <a:lnTo>
                    <a:pt x="195" y="47"/>
                  </a:lnTo>
                  <a:lnTo>
                    <a:pt x="181" y="38"/>
                  </a:lnTo>
                  <a:lnTo>
                    <a:pt x="162" y="29"/>
                  </a:lnTo>
                  <a:lnTo>
                    <a:pt x="141" y="19"/>
                  </a:lnTo>
                  <a:lnTo>
                    <a:pt x="115" y="10"/>
                  </a:lnTo>
                  <a:lnTo>
                    <a:pt x="90" y="3"/>
                  </a:lnTo>
                  <a:lnTo>
                    <a:pt x="60" y="0"/>
                  </a:lnTo>
                  <a:lnTo>
                    <a:pt x="31" y="2"/>
                  </a:lnTo>
                  <a:lnTo>
                    <a:pt x="0" y="9"/>
                  </a:lnTo>
                  <a:lnTo>
                    <a:pt x="207" y="55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3" name="Freeform 117">
              <a:extLst>
                <a:ext uri="{FF2B5EF4-FFF2-40B4-BE49-F238E27FC236}">
                  <a16:creationId xmlns:a16="http://schemas.microsoft.com/office/drawing/2014/main" id="{F67CF4B3-5CF3-F2FB-FE5A-36D54832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883"/>
              <a:ext cx="104" cy="28"/>
            </a:xfrm>
            <a:custGeom>
              <a:avLst/>
              <a:gdLst>
                <a:gd name="T0" fmla="*/ 207 w 207"/>
                <a:gd name="T1" fmla="*/ 55 h 55"/>
                <a:gd name="T2" fmla="*/ 204 w 207"/>
                <a:gd name="T3" fmla="*/ 54 h 55"/>
                <a:gd name="T4" fmla="*/ 195 w 207"/>
                <a:gd name="T5" fmla="*/ 47 h 55"/>
                <a:gd name="T6" fmla="*/ 181 w 207"/>
                <a:gd name="T7" fmla="*/ 38 h 55"/>
                <a:gd name="T8" fmla="*/ 162 w 207"/>
                <a:gd name="T9" fmla="*/ 29 h 55"/>
                <a:gd name="T10" fmla="*/ 141 w 207"/>
                <a:gd name="T11" fmla="*/ 19 h 55"/>
                <a:gd name="T12" fmla="*/ 115 w 207"/>
                <a:gd name="T13" fmla="*/ 10 h 55"/>
                <a:gd name="T14" fmla="*/ 90 w 207"/>
                <a:gd name="T15" fmla="*/ 3 h 55"/>
                <a:gd name="T16" fmla="*/ 60 w 207"/>
                <a:gd name="T17" fmla="*/ 0 h 55"/>
                <a:gd name="T18" fmla="*/ 31 w 207"/>
                <a:gd name="T19" fmla="*/ 2 h 55"/>
                <a:gd name="T20" fmla="*/ 0 w 207"/>
                <a:gd name="T2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55">
                  <a:moveTo>
                    <a:pt x="207" y="55"/>
                  </a:moveTo>
                  <a:lnTo>
                    <a:pt x="204" y="54"/>
                  </a:lnTo>
                  <a:lnTo>
                    <a:pt x="195" y="47"/>
                  </a:lnTo>
                  <a:lnTo>
                    <a:pt x="181" y="38"/>
                  </a:lnTo>
                  <a:lnTo>
                    <a:pt x="162" y="29"/>
                  </a:lnTo>
                  <a:lnTo>
                    <a:pt x="141" y="19"/>
                  </a:lnTo>
                  <a:lnTo>
                    <a:pt x="115" y="10"/>
                  </a:lnTo>
                  <a:lnTo>
                    <a:pt x="90" y="3"/>
                  </a:lnTo>
                  <a:lnTo>
                    <a:pt x="60" y="0"/>
                  </a:lnTo>
                  <a:lnTo>
                    <a:pt x="31" y="2"/>
                  </a:lnTo>
                  <a:lnTo>
                    <a:pt x="0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4" name="Freeform 118">
              <a:extLst>
                <a:ext uri="{FF2B5EF4-FFF2-40B4-BE49-F238E27FC236}">
                  <a16:creationId xmlns:a16="http://schemas.microsoft.com/office/drawing/2014/main" id="{A99D804A-B6AC-DD5A-61A6-92C197120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924"/>
              <a:ext cx="68" cy="53"/>
            </a:xfrm>
            <a:custGeom>
              <a:avLst/>
              <a:gdLst>
                <a:gd name="T0" fmla="*/ 135 w 135"/>
                <a:gd name="T1" fmla="*/ 105 h 105"/>
                <a:gd name="T2" fmla="*/ 133 w 135"/>
                <a:gd name="T3" fmla="*/ 104 h 105"/>
                <a:gd name="T4" fmla="*/ 130 w 135"/>
                <a:gd name="T5" fmla="*/ 95 h 105"/>
                <a:gd name="T6" fmla="*/ 121 w 135"/>
                <a:gd name="T7" fmla="*/ 85 h 105"/>
                <a:gd name="T8" fmla="*/ 111 w 135"/>
                <a:gd name="T9" fmla="*/ 71 h 105"/>
                <a:gd name="T10" fmla="*/ 97 w 135"/>
                <a:gd name="T11" fmla="*/ 55 h 105"/>
                <a:gd name="T12" fmla="*/ 81 w 135"/>
                <a:gd name="T13" fmla="*/ 40 h 105"/>
                <a:gd name="T14" fmla="*/ 64 w 135"/>
                <a:gd name="T15" fmla="*/ 26 h 105"/>
                <a:gd name="T16" fmla="*/ 43 w 135"/>
                <a:gd name="T17" fmla="*/ 14 h 105"/>
                <a:gd name="T18" fmla="*/ 23 w 135"/>
                <a:gd name="T19" fmla="*/ 5 h 105"/>
                <a:gd name="T20" fmla="*/ 0 w 135"/>
                <a:gd name="T21" fmla="*/ 0 h 105"/>
                <a:gd name="T22" fmla="*/ 135 w 135"/>
                <a:gd name="T2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105">
                  <a:moveTo>
                    <a:pt x="135" y="105"/>
                  </a:moveTo>
                  <a:lnTo>
                    <a:pt x="133" y="104"/>
                  </a:lnTo>
                  <a:lnTo>
                    <a:pt x="130" y="95"/>
                  </a:lnTo>
                  <a:lnTo>
                    <a:pt x="121" y="85"/>
                  </a:lnTo>
                  <a:lnTo>
                    <a:pt x="111" y="71"/>
                  </a:lnTo>
                  <a:lnTo>
                    <a:pt x="97" y="55"/>
                  </a:lnTo>
                  <a:lnTo>
                    <a:pt x="81" y="40"/>
                  </a:lnTo>
                  <a:lnTo>
                    <a:pt x="64" y="26"/>
                  </a:lnTo>
                  <a:lnTo>
                    <a:pt x="43" y="14"/>
                  </a:lnTo>
                  <a:lnTo>
                    <a:pt x="23" y="5"/>
                  </a:lnTo>
                  <a:lnTo>
                    <a:pt x="0" y="0"/>
                  </a:lnTo>
                  <a:lnTo>
                    <a:pt x="135" y="105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5" name="Freeform 119">
              <a:extLst>
                <a:ext uri="{FF2B5EF4-FFF2-40B4-BE49-F238E27FC236}">
                  <a16:creationId xmlns:a16="http://schemas.microsoft.com/office/drawing/2014/main" id="{660B6F85-3A13-295C-0823-C11D678A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924"/>
              <a:ext cx="68" cy="53"/>
            </a:xfrm>
            <a:custGeom>
              <a:avLst/>
              <a:gdLst>
                <a:gd name="T0" fmla="*/ 135 w 135"/>
                <a:gd name="T1" fmla="*/ 105 h 105"/>
                <a:gd name="T2" fmla="*/ 133 w 135"/>
                <a:gd name="T3" fmla="*/ 104 h 105"/>
                <a:gd name="T4" fmla="*/ 130 w 135"/>
                <a:gd name="T5" fmla="*/ 95 h 105"/>
                <a:gd name="T6" fmla="*/ 121 w 135"/>
                <a:gd name="T7" fmla="*/ 85 h 105"/>
                <a:gd name="T8" fmla="*/ 111 w 135"/>
                <a:gd name="T9" fmla="*/ 71 h 105"/>
                <a:gd name="T10" fmla="*/ 97 w 135"/>
                <a:gd name="T11" fmla="*/ 55 h 105"/>
                <a:gd name="T12" fmla="*/ 81 w 135"/>
                <a:gd name="T13" fmla="*/ 40 h 105"/>
                <a:gd name="T14" fmla="*/ 64 w 135"/>
                <a:gd name="T15" fmla="*/ 26 h 105"/>
                <a:gd name="T16" fmla="*/ 43 w 135"/>
                <a:gd name="T17" fmla="*/ 14 h 105"/>
                <a:gd name="T18" fmla="*/ 23 w 135"/>
                <a:gd name="T19" fmla="*/ 5 h 105"/>
                <a:gd name="T20" fmla="*/ 0 w 135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105">
                  <a:moveTo>
                    <a:pt x="135" y="105"/>
                  </a:moveTo>
                  <a:lnTo>
                    <a:pt x="133" y="104"/>
                  </a:lnTo>
                  <a:lnTo>
                    <a:pt x="130" y="95"/>
                  </a:lnTo>
                  <a:lnTo>
                    <a:pt x="121" y="85"/>
                  </a:lnTo>
                  <a:lnTo>
                    <a:pt x="111" y="71"/>
                  </a:lnTo>
                  <a:lnTo>
                    <a:pt x="97" y="55"/>
                  </a:lnTo>
                  <a:lnTo>
                    <a:pt x="81" y="40"/>
                  </a:lnTo>
                  <a:lnTo>
                    <a:pt x="64" y="26"/>
                  </a:lnTo>
                  <a:lnTo>
                    <a:pt x="43" y="14"/>
                  </a:lnTo>
                  <a:lnTo>
                    <a:pt x="23" y="5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6" name="Freeform 120">
              <a:extLst>
                <a:ext uri="{FF2B5EF4-FFF2-40B4-BE49-F238E27FC236}">
                  <a16:creationId xmlns:a16="http://schemas.microsoft.com/office/drawing/2014/main" id="{D579F4D9-77C9-1930-0631-B3AE92E8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960"/>
              <a:ext cx="22" cy="46"/>
            </a:xfrm>
            <a:custGeom>
              <a:avLst/>
              <a:gdLst>
                <a:gd name="T0" fmla="*/ 0 w 43"/>
                <a:gd name="T1" fmla="*/ 91 h 91"/>
                <a:gd name="T2" fmla="*/ 0 w 43"/>
                <a:gd name="T3" fmla="*/ 90 h 91"/>
                <a:gd name="T4" fmla="*/ 2 w 43"/>
                <a:gd name="T5" fmla="*/ 84 h 91"/>
                <a:gd name="T6" fmla="*/ 4 w 43"/>
                <a:gd name="T7" fmla="*/ 76 h 91"/>
                <a:gd name="T8" fmla="*/ 5 w 43"/>
                <a:gd name="T9" fmla="*/ 65 h 91"/>
                <a:gd name="T10" fmla="*/ 9 w 43"/>
                <a:gd name="T11" fmla="*/ 53 h 91"/>
                <a:gd name="T12" fmla="*/ 14 w 43"/>
                <a:gd name="T13" fmla="*/ 41 h 91"/>
                <a:gd name="T14" fmla="*/ 19 w 43"/>
                <a:gd name="T15" fmla="*/ 29 h 91"/>
                <a:gd name="T16" fmla="*/ 26 w 43"/>
                <a:gd name="T17" fmla="*/ 17 h 91"/>
                <a:gd name="T18" fmla="*/ 35 w 43"/>
                <a:gd name="T19" fmla="*/ 8 h 91"/>
                <a:gd name="T20" fmla="*/ 43 w 43"/>
                <a:gd name="T21" fmla="*/ 0 h 91"/>
                <a:gd name="T22" fmla="*/ 0 w 43"/>
                <a:gd name="T2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91">
                  <a:moveTo>
                    <a:pt x="0" y="91"/>
                  </a:moveTo>
                  <a:lnTo>
                    <a:pt x="0" y="90"/>
                  </a:lnTo>
                  <a:lnTo>
                    <a:pt x="2" y="84"/>
                  </a:lnTo>
                  <a:lnTo>
                    <a:pt x="4" y="76"/>
                  </a:lnTo>
                  <a:lnTo>
                    <a:pt x="5" y="65"/>
                  </a:lnTo>
                  <a:lnTo>
                    <a:pt x="9" y="53"/>
                  </a:lnTo>
                  <a:lnTo>
                    <a:pt x="14" y="41"/>
                  </a:lnTo>
                  <a:lnTo>
                    <a:pt x="19" y="29"/>
                  </a:lnTo>
                  <a:lnTo>
                    <a:pt x="26" y="17"/>
                  </a:lnTo>
                  <a:lnTo>
                    <a:pt x="35" y="8"/>
                  </a:lnTo>
                  <a:lnTo>
                    <a:pt x="43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7" name="Freeform 121">
              <a:extLst>
                <a:ext uri="{FF2B5EF4-FFF2-40B4-BE49-F238E27FC236}">
                  <a16:creationId xmlns:a16="http://schemas.microsoft.com/office/drawing/2014/main" id="{C09EF3F3-6E4A-0E6C-DEFA-028A4650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960"/>
              <a:ext cx="22" cy="46"/>
            </a:xfrm>
            <a:custGeom>
              <a:avLst/>
              <a:gdLst>
                <a:gd name="T0" fmla="*/ 0 w 43"/>
                <a:gd name="T1" fmla="*/ 91 h 91"/>
                <a:gd name="T2" fmla="*/ 0 w 43"/>
                <a:gd name="T3" fmla="*/ 90 h 91"/>
                <a:gd name="T4" fmla="*/ 2 w 43"/>
                <a:gd name="T5" fmla="*/ 84 h 91"/>
                <a:gd name="T6" fmla="*/ 4 w 43"/>
                <a:gd name="T7" fmla="*/ 76 h 91"/>
                <a:gd name="T8" fmla="*/ 5 w 43"/>
                <a:gd name="T9" fmla="*/ 65 h 91"/>
                <a:gd name="T10" fmla="*/ 9 w 43"/>
                <a:gd name="T11" fmla="*/ 53 h 91"/>
                <a:gd name="T12" fmla="*/ 14 w 43"/>
                <a:gd name="T13" fmla="*/ 41 h 91"/>
                <a:gd name="T14" fmla="*/ 19 w 43"/>
                <a:gd name="T15" fmla="*/ 29 h 91"/>
                <a:gd name="T16" fmla="*/ 26 w 43"/>
                <a:gd name="T17" fmla="*/ 17 h 91"/>
                <a:gd name="T18" fmla="*/ 35 w 43"/>
                <a:gd name="T19" fmla="*/ 8 h 91"/>
                <a:gd name="T20" fmla="*/ 43 w 43"/>
                <a:gd name="T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1">
                  <a:moveTo>
                    <a:pt x="0" y="91"/>
                  </a:moveTo>
                  <a:lnTo>
                    <a:pt x="0" y="90"/>
                  </a:lnTo>
                  <a:lnTo>
                    <a:pt x="2" y="84"/>
                  </a:lnTo>
                  <a:lnTo>
                    <a:pt x="4" y="76"/>
                  </a:lnTo>
                  <a:lnTo>
                    <a:pt x="5" y="65"/>
                  </a:lnTo>
                  <a:lnTo>
                    <a:pt x="9" y="53"/>
                  </a:lnTo>
                  <a:lnTo>
                    <a:pt x="14" y="41"/>
                  </a:lnTo>
                  <a:lnTo>
                    <a:pt x="19" y="29"/>
                  </a:lnTo>
                  <a:lnTo>
                    <a:pt x="26" y="17"/>
                  </a:lnTo>
                  <a:lnTo>
                    <a:pt x="35" y="8"/>
                  </a:lnTo>
                  <a:lnTo>
                    <a:pt x="43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8" name="Freeform 122">
              <a:extLst>
                <a:ext uri="{FF2B5EF4-FFF2-40B4-BE49-F238E27FC236}">
                  <a16:creationId xmlns:a16="http://schemas.microsoft.com/office/drawing/2014/main" id="{1EBBFE31-EA23-EA88-522B-C7D4DD774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872"/>
              <a:ext cx="26" cy="30"/>
            </a:xfrm>
            <a:custGeom>
              <a:avLst/>
              <a:gdLst>
                <a:gd name="T0" fmla="*/ 7 w 52"/>
                <a:gd name="T1" fmla="*/ 60 h 60"/>
                <a:gd name="T2" fmla="*/ 7 w 52"/>
                <a:gd name="T3" fmla="*/ 60 h 60"/>
                <a:gd name="T4" fmla="*/ 3 w 52"/>
                <a:gd name="T5" fmla="*/ 58 h 60"/>
                <a:gd name="T6" fmla="*/ 2 w 52"/>
                <a:gd name="T7" fmla="*/ 55 h 60"/>
                <a:gd name="T8" fmla="*/ 0 w 52"/>
                <a:gd name="T9" fmla="*/ 50 h 60"/>
                <a:gd name="T10" fmla="*/ 0 w 52"/>
                <a:gd name="T11" fmla="*/ 44 h 60"/>
                <a:gd name="T12" fmla="*/ 2 w 52"/>
                <a:gd name="T13" fmla="*/ 38 h 60"/>
                <a:gd name="T14" fmla="*/ 7 w 52"/>
                <a:gd name="T15" fmla="*/ 31 h 60"/>
                <a:gd name="T16" fmla="*/ 16 w 52"/>
                <a:gd name="T17" fmla="*/ 20 h 60"/>
                <a:gd name="T18" fmla="*/ 31 w 52"/>
                <a:gd name="T19" fmla="*/ 10 h 60"/>
                <a:gd name="T20" fmla="*/ 52 w 52"/>
                <a:gd name="T21" fmla="*/ 0 h 60"/>
                <a:gd name="T22" fmla="*/ 7 w 52"/>
                <a:gd name="T2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60">
                  <a:moveTo>
                    <a:pt x="7" y="60"/>
                  </a:moveTo>
                  <a:lnTo>
                    <a:pt x="7" y="60"/>
                  </a:lnTo>
                  <a:lnTo>
                    <a:pt x="3" y="58"/>
                  </a:lnTo>
                  <a:lnTo>
                    <a:pt x="2" y="55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7" y="31"/>
                  </a:lnTo>
                  <a:lnTo>
                    <a:pt x="16" y="20"/>
                  </a:lnTo>
                  <a:lnTo>
                    <a:pt x="31" y="10"/>
                  </a:lnTo>
                  <a:lnTo>
                    <a:pt x="52" y="0"/>
                  </a:lnTo>
                  <a:lnTo>
                    <a:pt x="7" y="60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9" name="Freeform 123">
              <a:extLst>
                <a:ext uri="{FF2B5EF4-FFF2-40B4-BE49-F238E27FC236}">
                  <a16:creationId xmlns:a16="http://schemas.microsoft.com/office/drawing/2014/main" id="{F7EBF229-4344-A4FC-4C93-E8EB8DAAC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872"/>
              <a:ext cx="26" cy="30"/>
            </a:xfrm>
            <a:custGeom>
              <a:avLst/>
              <a:gdLst>
                <a:gd name="T0" fmla="*/ 7 w 52"/>
                <a:gd name="T1" fmla="*/ 60 h 60"/>
                <a:gd name="T2" fmla="*/ 7 w 52"/>
                <a:gd name="T3" fmla="*/ 60 h 60"/>
                <a:gd name="T4" fmla="*/ 3 w 52"/>
                <a:gd name="T5" fmla="*/ 58 h 60"/>
                <a:gd name="T6" fmla="*/ 2 w 52"/>
                <a:gd name="T7" fmla="*/ 55 h 60"/>
                <a:gd name="T8" fmla="*/ 0 w 52"/>
                <a:gd name="T9" fmla="*/ 50 h 60"/>
                <a:gd name="T10" fmla="*/ 0 w 52"/>
                <a:gd name="T11" fmla="*/ 44 h 60"/>
                <a:gd name="T12" fmla="*/ 2 w 52"/>
                <a:gd name="T13" fmla="*/ 38 h 60"/>
                <a:gd name="T14" fmla="*/ 7 w 52"/>
                <a:gd name="T15" fmla="*/ 31 h 60"/>
                <a:gd name="T16" fmla="*/ 16 w 52"/>
                <a:gd name="T17" fmla="*/ 20 h 60"/>
                <a:gd name="T18" fmla="*/ 31 w 52"/>
                <a:gd name="T19" fmla="*/ 10 h 60"/>
                <a:gd name="T20" fmla="*/ 52 w 52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7" y="60"/>
                  </a:moveTo>
                  <a:lnTo>
                    <a:pt x="7" y="60"/>
                  </a:lnTo>
                  <a:lnTo>
                    <a:pt x="3" y="58"/>
                  </a:lnTo>
                  <a:lnTo>
                    <a:pt x="2" y="55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7" y="31"/>
                  </a:lnTo>
                  <a:lnTo>
                    <a:pt x="16" y="20"/>
                  </a:lnTo>
                  <a:lnTo>
                    <a:pt x="31" y="10"/>
                  </a:lnTo>
                  <a:lnTo>
                    <a:pt x="5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0" name="Freeform 124">
              <a:extLst>
                <a:ext uri="{FF2B5EF4-FFF2-40B4-BE49-F238E27FC236}">
                  <a16:creationId xmlns:a16="http://schemas.microsoft.com/office/drawing/2014/main" id="{E821AC2B-6FD1-2946-4848-207662E79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956"/>
              <a:ext cx="116" cy="199"/>
            </a:xfrm>
            <a:custGeom>
              <a:avLst/>
              <a:gdLst>
                <a:gd name="T0" fmla="*/ 0 w 231"/>
                <a:gd name="T1" fmla="*/ 0 h 399"/>
                <a:gd name="T2" fmla="*/ 1 w 231"/>
                <a:gd name="T3" fmla="*/ 2 h 399"/>
                <a:gd name="T4" fmla="*/ 10 w 231"/>
                <a:gd name="T5" fmla="*/ 7 h 399"/>
                <a:gd name="T6" fmla="*/ 20 w 231"/>
                <a:gd name="T7" fmla="*/ 16 h 399"/>
                <a:gd name="T8" fmla="*/ 36 w 231"/>
                <a:gd name="T9" fmla="*/ 30 h 399"/>
                <a:gd name="T10" fmla="*/ 55 w 231"/>
                <a:gd name="T11" fmla="*/ 47 h 399"/>
                <a:gd name="T12" fmla="*/ 74 w 231"/>
                <a:gd name="T13" fmla="*/ 68 h 399"/>
                <a:gd name="T14" fmla="*/ 96 w 231"/>
                <a:gd name="T15" fmla="*/ 93 h 399"/>
                <a:gd name="T16" fmla="*/ 117 w 231"/>
                <a:gd name="T17" fmla="*/ 123 h 399"/>
                <a:gd name="T18" fmla="*/ 140 w 231"/>
                <a:gd name="T19" fmla="*/ 157 h 399"/>
                <a:gd name="T20" fmla="*/ 162 w 231"/>
                <a:gd name="T21" fmla="*/ 197 h 399"/>
                <a:gd name="T22" fmla="*/ 162 w 231"/>
                <a:gd name="T23" fmla="*/ 197 h 399"/>
                <a:gd name="T24" fmla="*/ 181 w 231"/>
                <a:gd name="T25" fmla="*/ 237 h 399"/>
                <a:gd name="T26" fmla="*/ 195 w 231"/>
                <a:gd name="T27" fmla="*/ 270 h 399"/>
                <a:gd name="T28" fmla="*/ 205 w 231"/>
                <a:gd name="T29" fmla="*/ 297 h 399"/>
                <a:gd name="T30" fmla="*/ 214 w 231"/>
                <a:gd name="T31" fmla="*/ 322 h 399"/>
                <a:gd name="T32" fmla="*/ 219 w 231"/>
                <a:gd name="T33" fmla="*/ 341 h 399"/>
                <a:gd name="T34" fmla="*/ 224 w 231"/>
                <a:gd name="T35" fmla="*/ 358 h 399"/>
                <a:gd name="T36" fmla="*/ 226 w 231"/>
                <a:gd name="T37" fmla="*/ 370 h 399"/>
                <a:gd name="T38" fmla="*/ 228 w 231"/>
                <a:gd name="T39" fmla="*/ 382 h 399"/>
                <a:gd name="T40" fmla="*/ 229 w 231"/>
                <a:gd name="T41" fmla="*/ 391 h 399"/>
                <a:gd name="T42" fmla="*/ 231 w 231"/>
                <a:gd name="T43" fmla="*/ 399 h 399"/>
                <a:gd name="T44" fmla="*/ 0 w 231"/>
                <a:gd name="T4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1" h="399">
                  <a:moveTo>
                    <a:pt x="0" y="0"/>
                  </a:moveTo>
                  <a:lnTo>
                    <a:pt x="1" y="2"/>
                  </a:lnTo>
                  <a:lnTo>
                    <a:pt x="10" y="7"/>
                  </a:lnTo>
                  <a:lnTo>
                    <a:pt x="20" y="16"/>
                  </a:lnTo>
                  <a:lnTo>
                    <a:pt x="36" y="30"/>
                  </a:lnTo>
                  <a:lnTo>
                    <a:pt x="55" y="47"/>
                  </a:lnTo>
                  <a:lnTo>
                    <a:pt x="74" y="68"/>
                  </a:lnTo>
                  <a:lnTo>
                    <a:pt x="96" y="93"/>
                  </a:lnTo>
                  <a:lnTo>
                    <a:pt x="117" y="123"/>
                  </a:lnTo>
                  <a:lnTo>
                    <a:pt x="140" y="157"/>
                  </a:lnTo>
                  <a:lnTo>
                    <a:pt x="162" y="197"/>
                  </a:lnTo>
                  <a:lnTo>
                    <a:pt x="162" y="197"/>
                  </a:lnTo>
                  <a:lnTo>
                    <a:pt x="181" y="237"/>
                  </a:lnTo>
                  <a:lnTo>
                    <a:pt x="195" y="270"/>
                  </a:lnTo>
                  <a:lnTo>
                    <a:pt x="205" y="297"/>
                  </a:lnTo>
                  <a:lnTo>
                    <a:pt x="214" y="322"/>
                  </a:lnTo>
                  <a:lnTo>
                    <a:pt x="219" y="341"/>
                  </a:lnTo>
                  <a:lnTo>
                    <a:pt x="224" y="358"/>
                  </a:lnTo>
                  <a:lnTo>
                    <a:pt x="226" y="370"/>
                  </a:lnTo>
                  <a:lnTo>
                    <a:pt x="228" y="382"/>
                  </a:lnTo>
                  <a:lnTo>
                    <a:pt x="229" y="391"/>
                  </a:lnTo>
                  <a:lnTo>
                    <a:pt x="231" y="3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1" name="Freeform 125">
              <a:extLst>
                <a:ext uri="{FF2B5EF4-FFF2-40B4-BE49-F238E27FC236}">
                  <a16:creationId xmlns:a16="http://schemas.microsoft.com/office/drawing/2014/main" id="{D5668A77-4349-CB89-25CD-A3CC8FF38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956"/>
              <a:ext cx="116" cy="199"/>
            </a:xfrm>
            <a:custGeom>
              <a:avLst/>
              <a:gdLst>
                <a:gd name="T0" fmla="*/ 0 w 231"/>
                <a:gd name="T1" fmla="*/ 0 h 399"/>
                <a:gd name="T2" fmla="*/ 1 w 231"/>
                <a:gd name="T3" fmla="*/ 2 h 399"/>
                <a:gd name="T4" fmla="*/ 10 w 231"/>
                <a:gd name="T5" fmla="*/ 7 h 399"/>
                <a:gd name="T6" fmla="*/ 20 w 231"/>
                <a:gd name="T7" fmla="*/ 16 h 399"/>
                <a:gd name="T8" fmla="*/ 36 w 231"/>
                <a:gd name="T9" fmla="*/ 30 h 399"/>
                <a:gd name="T10" fmla="*/ 55 w 231"/>
                <a:gd name="T11" fmla="*/ 47 h 399"/>
                <a:gd name="T12" fmla="*/ 74 w 231"/>
                <a:gd name="T13" fmla="*/ 68 h 399"/>
                <a:gd name="T14" fmla="*/ 96 w 231"/>
                <a:gd name="T15" fmla="*/ 93 h 399"/>
                <a:gd name="T16" fmla="*/ 117 w 231"/>
                <a:gd name="T17" fmla="*/ 123 h 399"/>
                <a:gd name="T18" fmla="*/ 140 w 231"/>
                <a:gd name="T19" fmla="*/ 157 h 399"/>
                <a:gd name="T20" fmla="*/ 162 w 231"/>
                <a:gd name="T21" fmla="*/ 197 h 399"/>
                <a:gd name="T22" fmla="*/ 162 w 231"/>
                <a:gd name="T23" fmla="*/ 197 h 399"/>
                <a:gd name="T24" fmla="*/ 181 w 231"/>
                <a:gd name="T25" fmla="*/ 237 h 399"/>
                <a:gd name="T26" fmla="*/ 195 w 231"/>
                <a:gd name="T27" fmla="*/ 270 h 399"/>
                <a:gd name="T28" fmla="*/ 205 w 231"/>
                <a:gd name="T29" fmla="*/ 297 h 399"/>
                <a:gd name="T30" fmla="*/ 214 w 231"/>
                <a:gd name="T31" fmla="*/ 322 h 399"/>
                <a:gd name="T32" fmla="*/ 219 w 231"/>
                <a:gd name="T33" fmla="*/ 341 h 399"/>
                <a:gd name="T34" fmla="*/ 224 w 231"/>
                <a:gd name="T35" fmla="*/ 358 h 399"/>
                <a:gd name="T36" fmla="*/ 226 w 231"/>
                <a:gd name="T37" fmla="*/ 370 h 399"/>
                <a:gd name="T38" fmla="*/ 228 w 231"/>
                <a:gd name="T39" fmla="*/ 382 h 399"/>
                <a:gd name="T40" fmla="*/ 229 w 231"/>
                <a:gd name="T41" fmla="*/ 391 h 399"/>
                <a:gd name="T42" fmla="*/ 231 w 231"/>
                <a:gd name="T43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1" h="399">
                  <a:moveTo>
                    <a:pt x="0" y="0"/>
                  </a:moveTo>
                  <a:lnTo>
                    <a:pt x="1" y="2"/>
                  </a:lnTo>
                  <a:lnTo>
                    <a:pt x="10" y="7"/>
                  </a:lnTo>
                  <a:lnTo>
                    <a:pt x="20" y="16"/>
                  </a:lnTo>
                  <a:lnTo>
                    <a:pt x="36" y="30"/>
                  </a:lnTo>
                  <a:lnTo>
                    <a:pt x="55" y="47"/>
                  </a:lnTo>
                  <a:lnTo>
                    <a:pt x="74" y="68"/>
                  </a:lnTo>
                  <a:lnTo>
                    <a:pt x="96" y="93"/>
                  </a:lnTo>
                  <a:lnTo>
                    <a:pt x="117" y="123"/>
                  </a:lnTo>
                  <a:lnTo>
                    <a:pt x="140" y="157"/>
                  </a:lnTo>
                  <a:lnTo>
                    <a:pt x="162" y="197"/>
                  </a:lnTo>
                  <a:lnTo>
                    <a:pt x="162" y="197"/>
                  </a:lnTo>
                  <a:lnTo>
                    <a:pt x="181" y="237"/>
                  </a:lnTo>
                  <a:lnTo>
                    <a:pt x="195" y="270"/>
                  </a:lnTo>
                  <a:lnTo>
                    <a:pt x="205" y="297"/>
                  </a:lnTo>
                  <a:lnTo>
                    <a:pt x="214" y="322"/>
                  </a:lnTo>
                  <a:lnTo>
                    <a:pt x="219" y="341"/>
                  </a:lnTo>
                  <a:lnTo>
                    <a:pt x="224" y="358"/>
                  </a:lnTo>
                  <a:lnTo>
                    <a:pt x="226" y="370"/>
                  </a:lnTo>
                  <a:lnTo>
                    <a:pt x="228" y="382"/>
                  </a:lnTo>
                  <a:lnTo>
                    <a:pt x="229" y="391"/>
                  </a:lnTo>
                  <a:lnTo>
                    <a:pt x="231" y="39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2" name="Freeform 126">
              <a:extLst>
                <a:ext uri="{FF2B5EF4-FFF2-40B4-BE49-F238E27FC236}">
                  <a16:creationId xmlns:a16="http://schemas.microsoft.com/office/drawing/2014/main" id="{9B7EEF0B-10B1-623E-2B79-A1F9FD15A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166"/>
              <a:ext cx="101" cy="274"/>
            </a:xfrm>
            <a:custGeom>
              <a:avLst/>
              <a:gdLst>
                <a:gd name="T0" fmla="*/ 0 w 202"/>
                <a:gd name="T1" fmla="*/ 0 h 548"/>
                <a:gd name="T2" fmla="*/ 0 w 202"/>
                <a:gd name="T3" fmla="*/ 8 h 548"/>
                <a:gd name="T4" fmla="*/ 4 w 202"/>
                <a:gd name="T5" fmla="*/ 36 h 548"/>
                <a:gd name="T6" fmla="*/ 9 w 202"/>
                <a:gd name="T7" fmla="*/ 76 h 548"/>
                <a:gd name="T8" fmla="*/ 14 w 202"/>
                <a:gd name="T9" fmla="*/ 124 h 548"/>
                <a:gd name="T10" fmla="*/ 23 w 202"/>
                <a:gd name="T11" fmla="*/ 178 h 548"/>
                <a:gd name="T12" fmla="*/ 31 w 202"/>
                <a:gd name="T13" fmla="*/ 233 h 548"/>
                <a:gd name="T14" fmla="*/ 42 w 202"/>
                <a:gd name="T15" fmla="*/ 287 h 548"/>
                <a:gd name="T16" fmla="*/ 54 w 202"/>
                <a:gd name="T17" fmla="*/ 333 h 548"/>
                <a:gd name="T18" fmla="*/ 68 w 202"/>
                <a:gd name="T19" fmla="*/ 368 h 548"/>
                <a:gd name="T20" fmla="*/ 83 w 202"/>
                <a:gd name="T21" fmla="*/ 390 h 548"/>
                <a:gd name="T22" fmla="*/ 83 w 202"/>
                <a:gd name="T23" fmla="*/ 390 h 548"/>
                <a:gd name="T24" fmla="*/ 99 w 202"/>
                <a:gd name="T25" fmla="*/ 402 h 548"/>
                <a:gd name="T26" fmla="*/ 113 w 202"/>
                <a:gd name="T27" fmla="*/ 415 h 548"/>
                <a:gd name="T28" fmla="*/ 125 w 202"/>
                <a:gd name="T29" fmla="*/ 427 h 548"/>
                <a:gd name="T30" fmla="*/ 137 w 202"/>
                <a:gd name="T31" fmla="*/ 439 h 548"/>
                <a:gd name="T32" fmla="*/ 147 w 202"/>
                <a:gd name="T33" fmla="*/ 453 h 548"/>
                <a:gd name="T34" fmla="*/ 157 w 202"/>
                <a:gd name="T35" fmla="*/ 466 h 548"/>
                <a:gd name="T36" fmla="*/ 170 w 202"/>
                <a:gd name="T37" fmla="*/ 484 h 548"/>
                <a:gd name="T38" fmla="*/ 180 w 202"/>
                <a:gd name="T39" fmla="*/ 503 h 548"/>
                <a:gd name="T40" fmla="*/ 190 w 202"/>
                <a:gd name="T41" fmla="*/ 523 h 548"/>
                <a:gd name="T42" fmla="*/ 202 w 202"/>
                <a:gd name="T43" fmla="*/ 548 h 548"/>
                <a:gd name="T44" fmla="*/ 0 w 202"/>
                <a:gd name="T45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2" h="548">
                  <a:moveTo>
                    <a:pt x="0" y="0"/>
                  </a:moveTo>
                  <a:lnTo>
                    <a:pt x="0" y="8"/>
                  </a:lnTo>
                  <a:lnTo>
                    <a:pt x="4" y="36"/>
                  </a:lnTo>
                  <a:lnTo>
                    <a:pt x="9" y="76"/>
                  </a:lnTo>
                  <a:lnTo>
                    <a:pt x="14" y="124"/>
                  </a:lnTo>
                  <a:lnTo>
                    <a:pt x="23" y="178"/>
                  </a:lnTo>
                  <a:lnTo>
                    <a:pt x="31" y="233"/>
                  </a:lnTo>
                  <a:lnTo>
                    <a:pt x="42" y="287"/>
                  </a:lnTo>
                  <a:lnTo>
                    <a:pt x="54" y="333"/>
                  </a:lnTo>
                  <a:lnTo>
                    <a:pt x="68" y="368"/>
                  </a:lnTo>
                  <a:lnTo>
                    <a:pt x="83" y="390"/>
                  </a:lnTo>
                  <a:lnTo>
                    <a:pt x="83" y="390"/>
                  </a:lnTo>
                  <a:lnTo>
                    <a:pt x="99" y="402"/>
                  </a:lnTo>
                  <a:lnTo>
                    <a:pt x="113" y="415"/>
                  </a:lnTo>
                  <a:lnTo>
                    <a:pt x="125" y="427"/>
                  </a:lnTo>
                  <a:lnTo>
                    <a:pt x="137" y="439"/>
                  </a:lnTo>
                  <a:lnTo>
                    <a:pt x="147" y="453"/>
                  </a:lnTo>
                  <a:lnTo>
                    <a:pt x="157" y="466"/>
                  </a:lnTo>
                  <a:lnTo>
                    <a:pt x="170" y="484"/>
                  </a:lnTo>
                  <a:lnTo>
                    <a:pt x="180" y="503"/>
                  </a:lnTo>
                  <a:lnTo>
                    <a:pt x="190" y="523"/>
                  </a:lnTo>
                  <a:lnTo>
                    <a:pt x="202" y="5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3" name="Freeform 127">
              <a:extLst>
                <a:ext uri="{FF2B5EF4-FFF2-40B4-BE49-F238E27FC236}">
                  <a16:creationId xmlns:a16="http://schemas.microsoft.com/office/drawing/2014/main" id="{A7433F3B-25C8-82D3-A3AD-0520792C9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166"/>
              <a:ext cx="101" cy="274"/>
            </a:xfrm>
            <a:custGeom>
              <a:avLst/>
              <a:gdLst>
                <a:gd name="T0" fmla="*/ 0 w 202"/>
                <a:gd name="T1" fmla="*/ 0 h 548"/>
                <a:gd name="T2" fmla="*/ 0 w 202"/>
                <a:gd name="T3" fmla="*/ 8 h 548"/>
                <a:gd name="T4" fmla="*/ 4 w 202"/>
                <a:gd name="T5" fmla="*/ 36 h 548"/>
                <a:gd name="T6" fmla="*/ 9 w 202"/>
                <a:gd name="T7" fmla="*/ 76 h 548"/>
                <a:gd name="T8" fmla="*/ 14 w 202"/>
                <a:gd name="T9" fmla="*/ 124 h 548"/>
                <a:gd name="T10" fmla="*/ 23 w 202"/>
                <a:gd name="T11" fmla="*/ 178 h 548"/>
                <a:gd name="T12" fmla="*/ 31 w 202"/>
                <a:gd name="T13" fmla="*/ 233 h 548"/>
                <a:gd name="T14" fmla="*/ 42 w 202"/>
                <a:gd name="T15" fmla="*/ 287 h 548"/>
                <a:gd name="T16" fmla="*/ 54 w 202"/>
                <a:gd name="T17" fmla="*/ 333 h 548"/>
                <a:gd name="T18" fmla="*/ 68 w 202"/>
                <a:gd name="T19" fmla="*/ 368 h 548"/>
                <a:gd name="T20" fmla="*/ 83 w 202"/>
                <a:gd name="T21" fmla="*/ 390 h 548"/>
                <a:gd name="T22" fmla="*/ 83 w 202"/>
                <a:gd name="T23" fmla="*/ 390 h 548"/>
                <a:gd name="T24" fmla="*/ 99 w 202"/>
                <a:gd name="T25" fmla="*/ 402 h 548"/>
                <a:gd name="T26" fmla="*/ 113 w 202"/>
                <a:gd name="T27" fmla="*/ 415 h 548"/>
                <a:gd name="T28" fmla="*/ 125 w 202"/>
                <a:gd name="T29" fmla="*/ 427 h 548"/>
                <a:gd name="T30" fmla="*/ 137 w 202"/>
                <a:gd name="T31" fmla="*/ 439 h 548"/>
                <a:gd name="T32" fmla="*/ 147 w 202"/>
                <a:gd name="T33" fmla="*/ 453 h 548"/>
                <a:gd name="T34" fmla="*/ 157 w 202"/>
                <a:gd name="T35" fmla="*/ 466 h 548"/>
                <a:gd name="T36" fmla="*/ 170 w 202"/>
                <a:gd name="T37" fmla="*/ 484 h 548"/>
                <a:gd name="T38" fmla="*/ 180 w 202"/>
                <a:gd name="T39" fmla="*/ 503 h 548"/>
                <a:gd name="T40" fmla="*/ 190 w 202"/>
                <a:gd name="T41" fmla="*/ 523 h 548"/>
                <a:gd name="T42" fmla="*/ 202 w 202"/>
                <a:gd name="T43" fmla="*/ 54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2" h="548">
                  <a:moveTo>
                    <a:pt x="0" y="0"/>
                  </a:moveTo>
                  <a:lnTo>
                    <a:pt x="0" y="8"/>
                  </a:lnTo>
                  <a:lnTo>
                    <a:pt x="4" y="36"/>
                  </a:lnTo>
                  <a:lnTo>
                    <a:pt x="9" y="76"/>
                  </a:lnTo>
                  <a:lnTo>
                    <a:pt x="14" y="124"/>
                  </a:lnTo>
                  <a:lnTo>
                    <a:pt x="23" y="178"/>
                  </a:lnTo>
                  <a:lnTo>
                    <a:pt x="31" y="233"/>
                  </a:lnTo>
                  <a:lnTo>
                    <a:pt x="42" y="287"/>
                  </a:lnTo>
                  <a:lnTo>
                    <a:pt x="54" y="333"/>
                  </a:lnTo>
                  <a:lnTo>
                    <a:pt x="68" y="368"/>
                  </a:lnTo>
                  <a:lnTo>
                    <a:pt x="83" y="390"/>
                  </a:lnTo>
                  <a:lnTo>
                    <a:pt x="83" y="390"/>
                  </a:lnTo>
                  <a:lnTo>
                    <a:pt x="99" y="402"/>
                  </a:lnTo>
                  <a:lnTo>
                    <a:pt x="113" y="415"/>
                  </a:lnTo>
                  <a:lnTo>
                    <a:pt x="125" y="427"/>
                  </a:lnTo>
                  <a:lnTo>
                    <a:pt x="137" y="439"/>
                  </a:lnTo>
                  <a:lnTo>
                    <a:pt x="147" y="453"/>
                  </a:lnTo>
                  <a:lnTo>
                    <a:pt x="157" y="466"/>
                  </a:lnTo>
                  <a:lnTo>
                    <a:pt x="170" y="484"/>
                  </a:lnTo>
                  <a:lnTo>
                    <a:pt x="180" y="503"/>
                  </a:lnTo>
                  <a:lnTo>
                    <a:pt x="190" y="523"/>
                  </a:lnTo>
                  <a:lnTo>
                    <a:pt x="202" y="54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4" name="Freeform 128">
              <a:extLst>
                <a:ext uri="{FF2B5EF4-FFF2-40B4-BE49-F238E27FC236}">
                  <a16:creationId xmlns:a16="http://schemas.microsoft.com/office/drawing/2014/main" id="{BFE5C190-0B6F-D023-DC30-31F2D5778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091"/>
              <a:ext cx="59" cy="227"/>
            </a:xfrm>
            <a:custGeom>
              <a:avLst/>
              <a:gdLst>
                <a:gd name="T0" fmla="*/ 0 w 117"/>
                <a:gd name="T1" fmla="*/ 0 h 453"/>
                <a:gd name="T2" fmla="*/ 1 w 117"/>
                <a:gd name="T3" fmla="*/ 7 h 453"/>
                <a:gd name="T4" fmla="*/ 8 w 117"/>
                <a:gd name="T5" fmla="*/ 23 h 453"/>
                <a:gd name="T6" fmla="*/ 17 w 117"/>
                <a:gd name="T7" fmla="*/ 45 h 453"/>
                <a:gd name="T8" fmla="*/ 27 w 117"/>
                <a:gd name="T9" fmla="*/ 75 h 453"/>
                <a:gd name="T10" fmla="*/ 38 w 117"/>
                <a:gd name="T11" fmla="*/ 109 h 453"/>
                <a:gd name="T12" fmla="*/ 50 w 117"/>
                <a:gd name="T13" fmla="*/ 146 h 453"/>
                <a:gd name="T14" fmla="*/ 60 w 117"/>
                <a:gd name="T15" fmla="*/ 182 h 453"/>
                <a:gd name="T16" fmla="*/ 69 w 117"/>
                <a:gd name="T17" fmla="*/ 216 h 453"/>
                <a:gd name="T18" fmla="*/ 72 w 117"/>
                <a:gd name="T19" fmla="*/ 248 h 453"/>
                <a:gd name="T20" fmla="*/ 74 w 117"/>
                <a:gd name="T21" fmla="*/ 273 h 453"/>
                <a:gd name="T22" fmla="*/ 74 w 117"/>
                <a:gd name="T23" fmla="*/ 273 h 453"/>
                <a:gd name="T24" fmla="*/ 74 w 117"/>
                <a:gd name="T25" fmla="*/ 296 h 453"/>
                <a:gd name="T26" fmla="*/ 76 w 117"/>
                <a:gd name="T27" fmla="*/ 318 h 453"/>
                <a:gd name="T28" fmla="*/ 79 w 117"/>
                <a:gd name="T29" fmla="*/ 341 h 453"/>
                <a:gd name="T30" fmla="*/ 84 w 117"/>
                <a:gd name="T31" fmla="*/ 363 h 453"/>
                <a:gd name="T32" fmla="*/ 90 w 117"/>
                <a:gd name="T33" fmla="*/ 384 h 453"/>
                <a:gd name="T34" fmla="*/ 97 w 117"/>
                <a:gd name="T35" fmla="*/ 403 h 453"/>
                <a:gd name="T36" fmla="*/ 102 w 117"/>
                <a:gd name="T37" fmla="*/ 420 h 453"/>
                <a:gd name="T38" fmla="*/ 109 w 117"/>
                <a:gd name="T39" fmla="*/ 434 h 453"/>
                <a:gd name="T40" fmla="*/ 114 w 117"/>
                <a:gd name="T41" fmla="*/ 446 h 453"/>
                <a:gd name="T42" fmla="*/ 117 w 117"/>
                <a:gd name="T43" fmla="*/ 453 h 453"/>
                <a:gd name="T44" fmla="*/ 0 w 117"/>
                <a:gd name="T4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453">
                  <a:moveTo>
                    <a:pt x="0" y="0"/>
                  </a:moveTo>
                  <a:lnTo>
                    <a:pt x="1" y="7"/>
                  </a:lnTo>
                  <a:lnTo>
                    <a:pt x="8" y="23"/>
                  </a:lnTo>
                  <a:lnTo>
                    <a:pt x="17" y="45"/>
                  </a:lnTo>
                  <a:lnTo>
                    <a:pt x="27" y="75"/>
                  </a:lnTo>
                  <a:lnTo>
                    <a:pt x="38" y="109"/>
                  </a:lnTo>
                  <a:lnTo>
                    <a:pt x="50" y="146"/>
                  </a:lnTo>
                  <a:lnTo>
                    <a:pt x="60" y="182"/>
                  </a:lnTo>
                  <a:lnTo>
                    <a:pt x="69" y="216"/>
                  </a:lnTo>
                  <a:lnTo>
                    <a:pt x="72" y="248"/>
                  </a:lnTo>
                  <a:lnTo>
                    <a:pt x="74" y="273"/>
                  </a:lnTo>
                  <a:lnTo>
                    <a:pt x="74" y="273"/>
                  </a:lnTo>
                  <a:lnTo>
                    <a:pt x="74" y="296"/>
                  </a:lnTo>
                  <a:lnTo>
                    <a:pt x="76" y="318"/>
                  </a:lnTo>
                  <a:lnTo>
                    <a:pt x="79" y="341"/>
                  </a:lnTo>
                  <a:lnTo>
                    <a:pt x="84" y="363"/>
                  </a:lnTo>
                  <a:lnTo>
                    <a:pt x="90" y="384"/>
                  </a:lnTo>
                  <a:lnTo>
                    <a:pt x="97" y="403"/>
                  </a:lnTo>
                  <a:lnTo>
                    <a:pt x="102" y="420"/>
                  </a:lnTo>
                  <a:lnTo>
                    <a:pt x="109" y="434"/>
                  </a:lnTo>
                  <a:lnTo>
                    <a:pt x="114" y="446"/>
                  </a:lnTo>
                  <a:lnTo>
                    <a:pt x="117" y="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5" name="Freeform 129">
              <a:extLst>
                <a:ext uri="{FF2B5EF4-FFF2-40B4-BE49-F238E27FC236}">
                  <a16:creationId xmlns:a16="http://schemas.microsoft.com/office/drawing/2014/main" id="{E3AE6FC0-ED0E-8993-712D-46DDDEBB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091"/>
              <a:ext cx="59" cy="227"/>
            </a:xfrm>
            <a:custGeom>
              <a:avLst/>
              <a:gdLst>
                <a:gd name="T0" fmla="*/ 0 w 117"/>
                <a:gd name="T1" fmla="*/ 0 h 453"/>
                <a:gd name="T2" fmla="*/ 1 w 117"/>
                <a:gd name="T3" fmla="*/ 7 h 453"/>
                <a:gd name="T4" fmla="*/ 8 w 117"/>
                <a:gd name="T5" fmla="*/ 23 h 453"/>
                <a:gd name="T6" fmla="*/ 17 w 117"/>
                <a:gd name="T7" fmla="*/ 45 h 453"/>
                <a:gd name="T8" fmla="*/ 27 w 117"/>
                <a:gd name="T9" fmla="*/ 75 h 453"/>
                <a:gd name="T10" fmla="*/ 38 w 117"/>
                <a:gd name="T11" fmla="*/ 109 h 453"/>
                <a:gd name="T12" fmla="*/ 50 w 117"/>
                <a:gd name="T13" fmla="*/ 146 h 453"/>
                <a:gd name="T14" fmla="*/ 60 w 117"/>
                <a:gd name="T15" fmla="*/ 182 h 453"/>
                <a:gd name="T16" fmla="*/ 69 w 117"/>
                <a:gd name="T17" fmla="*/ 216 h 453"/>
                <a:gd name="T18" fmla="*/ 72 w 117"/>
                <a:gd name="T19" fmla="*/ 248 h 453"/>
                <a:gd name="T20" fmla="*/ 74 w 117"/>
                <a:gd name="T21" fmla="*/ 273 h 453"/>
                <a:gd name="T22" fmla="*/ 74 w 117"/>
                <a:gd name="T23" fmla="*/ 273 h 453"/>
                <a:gd name="T24" fmla="*/ 74 w 117"/>
                <a:gd name="T25" fmla="*/ 296 h 453"/>
                <a:gd name="T26" fmla="*/ 76 w 117"/>
                <a:gd name="T27" fmla="*/ 318 h 453"/>
                <a:gd name="T28" fmla="*/ 79 w 117"/>
                <a:gd name="T29" fmla="*/ 341 h 453"/>
                <a:gd name="T30" fmla="*/ 84 w 117"/>
                <a:gd name="T31" fmla="*/ 363 h 453"/>
                <a:gd name="T32" fmla="*/ 90 w 117"/>
                <a:gd name="T33" fmla="*/ 384 h 453"/>
                <a:gd name="T34" fmla="*/ 97 w 117"/>
                <a:gd name="T35" fmla="*/ 403 h 453"/>
                <a:gd name="T36" fmla="*/ 102 w 117"/>
                <a:gd name="T37" fmla="*/ 420 h 453"/>
                <a:gd name="T38" fmla="*/ 109 w 117"/>
                <a:gd name="T39" fmla="*/ 434 h 453"/>
                <a:gd name="T40" fmla="*/ 114 w 117"/>
                <a:gd name="T41" fmla="*/ 446 h 453"/>
                <a:gd name="T42" fmla="*/ 117 w 117"/>
                <a:gd name="T43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453">
                  <a:moveTo>
                    <a:pt x="0" y="0"/>
                  </a:moveTo>
                  <a:lnTo>
                    <a:pt x="1" y="7"/>
                  </a:lnTo>
                  <a:lnTo>
                    <a:pt x="8" y="23"/>
                  </a:lnTo>
                  <a:lnTo>
                    <a:pt x="17" y="45"/>
                  </a:lnTo>
                  <a:lnTo>
                    <a:pt x="27" y="75"/>
                  </a:lnTo>
                  <a:lnTo>
                    <a:pt x="38" y="109"/>
                  </a:lnTo>
                  <a:lnTo>
                    <a:pt x="50" y="146"/>
                  </a:lnTo>
                  <a:lnTo>
                    <a:pt x="60" y="182"/>
                  </a:lnTo>
                  <a:lnTo>
                    <a:pt x="69" y="216"/>
                  </a:lnTo>
                  <a:lnTo>
                    <a:pt x="72" y="248"/>
                  </a:lnTo>
                  <a:lnTo>
                    <a:pt x="74" y="273"/>
                  </a:lnTo>
                  <a:lnTo>
                    <a:pt x="74" y="273"/>
                  </a:lnTo>
                  <a:lnTo>
                    <a:pt x="74" y="296"/>
                  </a:lnTo>
                  <a:lnTo>
                    <a:pt x="76" y="318"/>
                  </a:lnTo>
                  <a:lnTo>
                    <a:pt x="79" y="341"/>
                  </a:lnTo>
                  <a:lnTo>
                    <a:pt x="84" y="363"/>
                  </a:lnTo>
                  <a:lnTo>
                    <a:pt x="90" y="384"/>
                  </a:lnTo>
                  <a:lnTo>
                    <a:pt x="97" y="403"/>
                  </a:lnTo>
                  <a:lnTo>
                    <a:pt x="102" y="420"/>
                  </a:lnTo>
                  <a:lnTo>
                    <a:pt x="109" y="434"/>
                  </a:lnTo>
                  <a:lnTo>
                    <a:pt x="114" y="446"/>
                  </a:lnTo>
                  <a:lnTo>
                    <a:pt x="117" y="45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6" name="Freeform 130">
              <a:extLst>
                <a:ext uri="{FF2B5EF4-FFF2-40B4-BE49-F238E27FC236}">
                  <a16:creationId xmlns:a16="http://schemas.microsoft.com/office/drawing/2014/main" id="{2FAE07BE-67B1-E2CC-3EE1-AEDD0E6D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375"/>
              <a:ext cx="90" cy="164"/>
            </a:xfrm>
            <a:custGeom>
              <a:avLst/>
              <a:gdLst>
                <a:gd name="T0" fmla="*/ 0 w 180"/>
                <a:gd name="T1" fmla="*/ 329 h 329"/>
                <a:gd name="T2" fmla="*/ 0 w 180"/>
                <a:gd name="T3" fmla="*/ 325 h 329"/>
                <a:gd name="T4" fmla="*/ 0 w 180"/>
                <a:gd name="T5" fmla="*/ 315 h 329"/>
                <a:gd name="T6" fmla="*/ 0 w 180"/>
                <a:gd name="T7" fmla="*/ 297 h 329"/>
                <a:gd name="T8" fmla="*/ 0 w 180"/>
                <a:gd name="T9" fmla="*/ 277 h 329"/>
                <a:gd name="T10" fmla="*/ 2 w 180"/>
                <a:gd name="T11" fmla="*/ 251 h 329"/>
                <a:gd name="T12" fmla="*/ 5 w 180"/>
                <a:gd name="T13" fmla="*/ 225 h 329"/>
                <a:gd name="T14" fmla="*/ 10 w 180"/>
                <a:gd name="T15" fmla="*/ 199 h 329"/>
                <a:gd name="T16" fmla="*/ 17 w 180"/>
                <a:gd name="T17" fmla="*/ 171 h 329"/>
                <a:gd name="T18" fmla="*/ 26 w 180"/>
                <a:gd name="T19" fmla="*/ 149 h 329"/>
                <a:gd name="T20" fmla="*/ 40 w 180"/>
                <a:gd name="T21" fmla="*/ 128 h 329"/>
                <a:gd name="T22" fmla="*/ 40 w 180"/>
                <a:gd name="T23" fmla="*/ 128 h 329"/>
                <a:gd name="T24" fmla="*/ 54 w 180"/>
                <a:gd name="T25" fmla="*/ 109 h 329"/>
                <a:gd name="T26" fmla="*/ 69 w 180"/>
                <a:gd name="T27" fmla="*/ 94 h 329"/>
                <a:gd name="T28" fmla="*/ 86 w 180"/>
                <a:gd name="T29" fmla="*/ 80 h 329"/>
                <a:gd name="T30" fmla="*/ 102 w 180"/>
                <a:gd name="T31" fmla="*/ 66 h 329"/>
                <a:gd name="T32" fmla="*/ 118 w 180"/>
                <a:gd name="T33" fmla="*/ 54 h 329"/>
                <a:gd name="T34" fmla="*/ 133 w 180"/>
                <a:gd name="T35" fmla="*/ 42 h 329"/>
                <a:gd name="T36" fmla="*/ 147 w 180"/>
                <a:gd name="T37" fmla="*/ 31 h 329"/>
                <a:gd name="T38" fmla="*/ 159 w 180"/>
                <a:gd name="T39" fmla="*/ 21 h 329"/>
                <a:gd name="T40" fmla="*/ 171 w 180"/>
                <a:gd name="T41" fmla="*/ 11 h 329"/>
                <a:gd name="T42" fmla="*/ 180 w 180"/>
                <a:gd name="T43" fmla="*/ 0 h 329"/>
                <a:gd name="T44" fmla="*/ 0 w 180"/>
                <a:gd name="T45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0" h="329">
                  <a:moveTo>
                    <a:pt x="0" y="329"/>
                  </a:moveTo>
                  <a:lnTo>
                    <a:pt x="0" y="325"/>
                  </a:lnTo>
                  <a:lnTo>
                    <a:pt x="0" y="315"/>
                  </a:lnTo>
                  <a:lnTo>
                    <a:pt x="0" y="297"/>
                  </a:lnTo>
                  <a:lnTo>
                    <a:pt x="0" y="277"/>
                  </a:lnTo>
                  <a:lnTo>
                    <a:pt x="2" y="251"/>
                  </a:lnTo>
                  <a:lnTo>
                    <a:pt x="5" y="225"/>
                  </a:lnTo>
                  <a:lnTo>
                    <a:pt x="10" y="199"/>
                  </a:lnTo>
                  <a:lnTo>
                    <a:pt x="17" y="171"/>
                  </a:lnTo>
                  <a:lnTo>
                    <a:pt x="26" y="149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54" y="109"/>
                  </a:lnTo>
                  <a:lnTo>
                    <a:pt x="69" y="94"/>
                  </a:lnTo>
                  <a:lnTo>
                    <a:pt x="86" y="80"/>
                  </a:lnTo>
                  <a:lnTo>
                    <a:pt x="102" y="66"/>
                  </a:lnTo>
                  <a:lnTo>
                    <a:pt x="118" y="54"/>
                  </a:lnTo>
                  <a:lnTo>
                    <a:pt x="133" y="42"/>
                  </a:lnTo>
                  <a:lnTo>
                    <a:pt x="147" y="31"/>
                  </a:lnTo>
                  <a:lnTo>
                    <a:pt x="159" y="21"/>
                  </a:lnTo>
                  <a:lnTo>
                    <a:pt x="171" y="11"/>
                  </a:lnTo>
                  <a:lnTo>
                    <a:pt x="180" y="0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7" name="Freeform 131">
              <a:extLst>
                <a:ext uri="{FF2B5EF4-FFF2-40B4-BE49-F238E27FC236}">
                  <a16:creationId xmlns:a16="http://schemas.microsoft.com/office/drawing/2014/main" id="{8B801119-6380-D31A-A24C-B62EEDDC4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375"/>
              <a:ext cx="90" cy="164"/>
            </a:xfrm>
            <a:custGeom>
              <a:avLst/>
              <a:gdLst>
                <a:gd name="T0" fmla="*/ 0 w 180"/>
                <a:gd name="T1" fmla="*/ 329 h 329"/>
                <a:gd name="T2" fmla="*/ 0 w 180"/>
                <a:gd name="T3" fmla="*/ 325 h 329"/>
                <a:gd name="T4" fmla="*/ 0 w 180"/>
                <a:gd name="T5" fmla="*/ 315 h 329"/>
                <a:gd name="T6" fmla="*/ 0 w 180"/>
                <a:gd name="T7" fmla="*/ 297 h 329"/>
                <a:gd name="T8" fmla="*/ 0 w 180"/>
                <a:gd name="T9" fmla="*/ 277 h 329"/>
                <a:gd name="T10" fmla="*/ 2 w 180"/>
                <a:gd name="T11" fmla="*/ 251 h 329"/>
                <a:gd name="T12" fmla="*/ 5 w 180"/>
                <a:gd name="T13" fmla="*/ 225 h 329"/>
                <a:gd name="T14" fmla="*/ 10 w 180"/>
                <a:gd name="T15" fmla="*/ 199 h 329"/>
                <a:gd name="T16" fmla="*/ 17 w 180"/>
                <a:gd name="T17" fmla="*/ 171 h 329"/>
                <a:gd name="T18" fmla="*/ 26 w 180"/>
                <a:gd name="T19" fmla="*/ 149 h 329"/>
                <a:gd name="T20" fmla="*/ 40 w 180"/>
                <a:gd name="T21" fmla="*/ 128 h 329"/>
                <a:gd name="T22" fmla="*/ 40 w 180"/>
                <a:gd name="T23" fmla="*/ 128 h 329"/>
                <a:gd name="T24" fmla="*/ 54 w 180"/>
                <a:gd name="T25" fmla="*/ 109 h 329"/>
                <a:gd name="T26" fmla="*/ 69 w 180"/>
                <a:gd name="T27" fmla="*/ 94 h 329"/>
                <a:gd name="T28" fmla="*/ 86 w 180"/>
                <a:gd name="T29" fmla="*/ 80 h 329"/>
                <a:gd name="T30" fmla="*/ 102 w 180"/>
                <a:gd name="T31" fmla="*/ 66 h 329"/>
                <a:gd name="T32" fmla="*/ 118 w 180"/>
                <a:gd name="T33" fmla="*/ 54 h 329"/>
                <a:gd name="T34" fmla="*/ 133 w 180"/>
                <a:gd name="T35" fmla="*/ 42 h 329"/>
                <a:gd name="T36" fmla="*/ 147 w 180"/>
                <a:gd name="T37" fmla="*/ 31 h 329"/>
                <a:gd name="T38" fmla="*/ 159 w 180"/>
                <a:gd name="T39" fmla="*/ 21 h 329"/>
                <a:gd name="T40" fmla="*/ 171 w 180"/>
                <a:gd name="T41" fmla="*/ 11 h 329"/>
                <a:gd name="T42" fmla="*/ 180 w 180"/>
                <a:gd name="T43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0" h="329">
                  <a:moveTo>
                    <a:pt x="0" y="329"/>
                  </a:moveTo>
                  <a:lnTo>
                    <a:pt x="0" y="325"/>
                  </a:lnTo>
                  <a:lnTo>
                    <a:pt x="0" y="315"/>
                  </a:lnTo>
                  <a:lnTo>
                    <a:pt x="0" y="297"/>
                  </a:lnTo>
                  <a:lnTo>
                    <a:pt x="0" y="277"/>
                  </a:lnTo>
                  <a:lnTo>
                    <a:pt x="2" y="251"/>
                  </a:lnTo>
                  <a:lnTo>
                    <a:pt x="5" y="225"/>
                  </a:lnTo>
                  <a:lnTo>
                    <a:pt x="10" y="199"/>
                  </a:lnTo>
                  <a:lnTo>
                    <a:pt x="17" y="171"/>
                  </a:lnTo>
                  <a:lnTo>
                    <a:pt x="26" y="149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54" y="109"/>
                  </a:lnTo>
                  <a:lnTo>
                    <a:pt x="69" y="94"/>
                  </a:lnTo>
                  <a:lnTo>
                    <a:pt x="86" y="80"/>
                  </a:lnTo>
                  <a:lnTo>
                    <a:pt x="102" y="66"/>
                  </a:lnTo>
                  <a:lnTo>
                    <a:pt x="118" y="54"/>
                  </a:lnTo>
                  <a:lnTo>
                    <a:pt x="133" y="42"/>
                  </a:lnTo>
                  <a:lnTo>
                    <a:pt x="147" y="31"/>
                  </a:lnTo>
                  <a:lnTo>
                    <a:pt x="159" y="21"/>
                  </a:lnTo>
                  <a:lnTo>
                    <a:pt x="171" y="11"/>
                  </a:lnTo>
                  <a:lnTo>
                    <a:pt x="18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8" name="Freeform 132">
              <a:extLst>
                <a:ext uri="{FF2B5EF4-FFF2-40B4-BE49-F238E27FC236}">
                  <a16:creationId xmlns:a16="http://schemas.microsoft.com/office/drawing/2014/main" id="{D2AB005C-2CBD-C72D-B4ED-8FD6D2FFE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057"/>
              <a:ext cx="59" cy="61"/>
            </a:xfrm>
            <a:custGeom>
              <a:avLst/>
              <a:gdLst>
                <a:gd name="T0" fmla="*/ 118 w 118"/>
                <a:gd name="T1" fmla="*/ 123 h 123"/>
                <a:gd name="T2" fmla="*/ 118 w 118"/>
                <a:gd name="T3" fmla="*/ 120 h 123"/>
                <a:gd name="T4" fmla="*/ 113 w 118"/>
                <a:gd name="T5" fmla="*/ 113 h 123"/>
                <a:gd name="T6" fmla="*/ 106 w 118"/>
                <a:gd name="T7" fmla="*/ 101 h 123"/>
                <a:gd name="T8" fmla="*/ 97 w 118"/>
                <a:gd name="T9" fmla="*/ 87 h 123"/>
                <a:gd name="T10" fmla="*/ 85 w 118"/>
                <a:gd name="T11" fmla="*/ 69 h 123"/>
                <a:gd name="T12" fmla="*/ 73 w 118"/>
                <a:gd name="T13" fmla="*/ 52 h 123"/>
                <a:gd name="T14" fmla="*/ 58 w 118"/>
                <a:gd name="T15" fmla="*/ 37 h 123"/>
                <a:gd name="T16" fmla="*/ 40 w 118"/>
                <a:gd name="T17" fmla="*/ 21 h 123"/>
                <a:gd name="T18" fmla="*/ 21 w 118"/>
                <a:gd name="T19" fmla="*/ 9 h 123"/>
                <a:gd name="T20" fmla="*/ 0 w 118"/>
                <a:gd name="T21" fmla="*/ 0 h 123"/>
                <a:gd name="T22" fmla="*/ 118 w 118"/>
                <a:gd name="T23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123">
                  <a:moveTo>
                    <a:pt x="118" y="123"/>
                  </a:moveTo>
                  <a:lnTo>
                    <a:pt x="118" y="120"/>
                  </a:lnTo>
                  <a:lnTo>
                    <a:pt x="113" y="113"/>
                  </a:lnTo>
                  <a:lnTo>
                    <a:pt x="106" y="101"/>
                  </a:lnTo>
                  <a:lnTo>
                    <a:pt x="97" y="87"/>
                  </a:lnTo>
                  <a:lnTo>
                    <a:pt x="85" y="69"/>
                  </a:lnTo>
                  <a:lnTo>
                    <a:pt x="73" y="52"/>
                  </a:lnTo>
                  <a:lnTo>
                    <a:pt x="58" y="37"/>
                  </a:lnTo>
                  <a:lnTo>
                    <a:pt x="40" y="21"/>
                  </a:lnTo>
                  <a:lnTo>
                    <a:pt x="21" y="9"/>
                  </a:lnTo>
                  <a:lnTo>
                    <a:pt x="0" y="0"/>
                  </a:lnTo>
                  <a:lnTo>
                    <a:pt x="118" y="123"/>
                  </a:lnTo>
                  <a:close/>
                </a:path>
              </a:pathLst>
            </a:custGeom>
            <a:solidFill>
              <a:srgbClr val="7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9" name="Freeform 133">
              <a:extLst>
                <a:ext uri="{FF2B5EF4-FFF2-40B4-BE49-F238E27FC236}">
                  <a16:creationId xmlns:a16="http://schemas.microsoft.com/office/drawing/2014/main" id="{7480BFBD-2F93-44D5-9CD4-B244FB46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482"/>
              <a:ext cx="34" cy="114"/>
            </a:xfrm>
            <a:custGeom>
              <a:avLst/>
              <a:gdLst>
                <a:gd name="T0" fmla="*/ 9 w 70"/>
                <a:gd name="T1" fmla="*/ 228 h 228"/>
                <a:gd name="T2" fmla="*/ 9 w 70"/>
                <a:gd name="T3" fmla="*/ 226 h 228"/>
                <a:gd name="T4" fmla="*/ 9 w 70"/>
                <a:gd name="T5" fmla="*/ 219 h 228"/>
                <a:gd name="T6" fmla="*/ 7 w 70"/>
                <a:gd name="T7" fmla="*/ 210 h 228"/>
                <a:gd name="T8" fmla="*/ 7 w 70"/>
                <a:gd name="T9" fmla="*/ 197 h 228"/>
                <a:gd name="T10" fmla="*/ 7 w 70"/>
                <a:gd name="T11" fmla="*/ 183 h 228"/>
                <a:gd name="T12" fmla="*/ 7 w 70"/>
                <a:gd name="T13" fmla="*/ 165 h 228"/>
                <a:gd name="T14" fmla="*/ 9 w 70"/>
                <a:gd name="T15" fmla="*/ 148 h 228"/>
                <a:gd name="T16" fmla="*/ 9 w 70"/>
                <a:gd name="T17" fmla="*/ 129 h 228"/>
                <a:gd name="T18" fmla="*/ 11 w 70"/>
                <a:gd name="T19" fmla="*/ 110 h 228"/>
                <a:gd name="T20" fmla="*/ 14 w 70"/>
                <a:gd name="T21" fmla="*/ 91 h 228"/>
                <a:gd name="T22" fmla="*/ 14 w 70"/>
                <a:gd name="T23" fmla="*/ 91 h 228"/>
                <a:gd name="T24" fmla="*/ 18 w 70"/>
                <a:gd name="T25" fmla="*/ 77 h 228"/>
                <a:gd name="T26" fmla="*/ 21 w 70"/>
                <a:gd name="T27" fmla="*/ 65 h 228"/>
                <a:gd name="T28" fmla="*/ 26 w 70"/>
                <a:gd name="T29" fmla="*/ 53 h 228"/>
                <a:gd name="T30" fmla="*/ 32 w 70"/>
                <a:gd name="T31" fmla="*/ 43 h 228"/>
                <a:gd name="T32" fmla="*/ 37 w 70"/>
                <a:gd name="T33" fmla="*/ 34 h 228"/>
                <a:gd name="T34" fmla="*/ 42 w 70"/>
                <a:gd name="T35" fmla="*/ 25 h 228"/>
                <a:gd name="T36" fmla="*/ 49 w 70"/>
                <a:gd name="T37" fmla="*/ 17 h 228"/>
                <a:gd name="T38" fmla="*/ 56 w 70"/>
                <a:gd name="T39" fmla="*/ 12 h 228"/>
                <a:gd name="T40" fmla="*/ 63 w 70"/>
                <a:gd name="T41" fmla="*/ 5 h 228"/>
                <a:gd name="T42" fmla="*/ 70 w 70"/>
                <a:gd name="T43" fmla="*/ 0 h 228"/>
                <a:gd name="T44" fmla="*/ 70 w 70"/>
                <a:gd name="T45" fmla="*/ 0 h 228"/>
                <a:gd name="T46" fmla="*/ 68 w 70"/>
                <a:gd name="T47" fmla="*/ 0 h 228"/>
                <a:gd name="T48" fmla="*/ 63 w 70"/>
                <a:gd name="T49" fmla="*/ 0 h 228"/>
                <a:gd name="T50" fmla="*/ 52 w 70"/>
                <a:gd name="T51" fmla="*/ 5 h 228"/>
                <a:gd name="T52" fmla="*/ 40 w 70"/>
                <a:gd name="T53" fmla="*/ 13 h 228"/>
                <a:gd name="T54" fmla="*/ 28 w 70"/>
                <a:gd name="T55" fmla="*/ 29 h 228"/>
                <a:gd name="T56" fmla="*/ 16 w 70"/>
                <a:gd name="T57" fmla="*/ 50 h 228"/>
                <a:gd name="T58" fmla="*/ 7 w 70"/>
                <a:gd name="T59" fmla="*/ 79 h 228"/>
                <a:gd name="T60" fmla="*/ 0 w 70"/>
                <a:gd name="T61" fmla="*/ 119 h 228"/>
                <a:gd name="T62" fmla="*/ 2 w 70"/>
                <a:gd name="T63" fmla="*/ 167 h 228"/>
                <a:gd name="T64" fmla="*/ 9 w 70"/>
                <a:gd name="T65" fmla="*/ 228 h 228"/>
                <a:gd name="T66" fmla="*/ 9 w 70"/>
                <a:gd name="T6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228">
                  <a:moveTo>
                    <a:pt x="9" y="228"/>
                  </a:moveTo>
                  <a:lnTo>
                    <a:pt x="9" y="226"/>
                  </a:lnTo>
                  <a:lnTo>
                    <a:pt x="9" y="219"/>
                  </a:lnTo>
                  <a:lnTo>
                    <a:pt x="7" y="210"/>
                  </a:lnTo>
                  <a:lnTo>
                    <a:pt x="7" y="197"/>
                  </a:lnTo>
                  <a:lnTo>
                    <a:pt x="7" y="183"/>
                  </a:lnTo>
                  <a:lnTo>
                    <a:pt x="7" y="165"/>
                  </a:lnTo>
                  <a:lnTo>
                    <a:pt x="9" y="148"/>
                  </a:lnTo>
                  <a:lnTo>
                    <a:pt x="9" y="129"/>
                  </a:lnTo>
                  <a:lnTo>
                    <a:pt x="11" y="110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8" y="77"/>
                  </a:lnTo>
                  <a:lnTo>
                    <a:pt x="21" y="65"/>
                  </a:lnTo>
                  <a:lnTo>
                    <a:pt x="26" y="53"/>
                  </a:lnTo>
                  <a:lnTo>
                    <a:pt x="32" y="43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9" y="17"/>
                  </a:lnTo>
                  <a:lnTo>
                    <a:pt x="56" y="12"/>
                  </a:lnTo>
                  <a:lnTo>
                    <a:pt x="63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3" y="0"/>
                  </a:lnTo>
                  <a:lnTo>
                    <a:pt x="52" y="5"/>
                  </a:lnTo>
                  <a:lnTo>
                    <a:pt x="40" y="13"/>
                  </a:lnTo>
                  <a:lnTo>
                    <a:pt x="28" y="29"/>
                  </a:lnTo>
                  <a:lnTo>
                    <a:pt x="16" y="50"/>
                  </a:lnTo>
                  <a:lnTo>
                    <a:pt x="7" y="79"/>
                  </a:lnTo>
                  <a:lnTo>
                    <a:pt x="0" y="119"/>
                  </a:lnTo>
                  <a:lnTo>
                    <a:pt x="2" y="167"/>
                  </a:lnTo>
                  <a:lnTo>
                    <a:pt x="9" y="228"/>
                  </a:lnTo>
                  <a:lnTo>
                    <a:pt x="9" y="228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0" name="Freeform 134">
              <a:extLst>
                <a:ext uri="{FF2B5EF4-FFF2-40B4-BE49-F238E27FC236}">
                  <a16:creationId xmlns:a16="http://schemas.microsoft.com/office/drawing/2014/main" id="{22C8A285-A957-1EA4-740C-60B8A074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97"/>
              <a:ext cx="114" cy="94"/>
            </a:xfrm>
            <a:custGeom>
              <a:avLst/>
              <a:gdLst>
                <a:gd name="T0" fmla="*/ 105 w 226"/>
                <a:gd name="T1" fmla="*/ 45 h 188"/>
                <a:gd name="T2" fmla="*/ 93 w 226"/>
                <a:gd name="T3" fmla="*/ 53 h 188"/>
                <a:gd name="T4" fmla="*/ 83 w 226"/>
                <a:gd name="T5" fmla="*/ 62 h 188"/>
                <a:gd name="T6" fmla="*/ 71 w 226"/>
                <a:gd name="T7" fmla="*/ 72 h 188"/>
                <a:gd name="T8" fmla="*/ 60 w 226"/>
                <a:gd name="T9" fmla="*/ 85 h 188"/>
                <a:gd name="T10" fmla="*/ 48 w 226"/>
                <a:gd name="T11" fmla="*/ 97 h 188"/>
                <a:gd name="T12" fmla="*/ 38 w 226"/>
                <a:gd name="T13" fmla="*/ 112 h 188"/>
                <a:gd name="T14" fmla="*/ 27 w 226"/>
                <a:gd name="T15" fmla="*/ 128 h 188"/>
                <a:gd name="T16" fmla="*/ 17 w 226"/>
                <a:gd name="T17" fmla="*/ 147 h 188"/>
                <a:gd name="T18" fmla="*/ 8 w 226"/>
                <a:gd name="T19" fmla="*/ 166 h 188"/>
                <a:gd name="T20" fmla="*/ 0 w 226"/>
                <a:gd name="T21" fmla="*/ 188 h 188"/>
                <a:gd name="T22" fmla="*/ 0 w 226"/>
                <a:gd name="T23" fmla="*/ 188 h 188"/>
                <a:gd name="T24" fmla="*/ 0 w 226"/>
                <a:gd name="T25" fmla="*/ 187 h 188"/>
                <a:gd name="T26" fmla="*/ 3 w 226"/>
                <a:gd name="T27" fmla="*/ 181 h 188"/>
                <a:gd name="T28" fmla="*/ 7 w 226"/>
                <a:gd name="T29" fmla="*/ 173 h 188"/>
                <a:gd name="T30" fmla="*/ 12 w 226"/>
                <a:gd name="T31" fmla="*/ 162 h 188"/>
                <a:gd name="T32" fmla="*/ 19 w 226"/>
                <a:gd name="T33" fmla="*/ 150 h 188"/>
                <a:gd name="T34" fmla="*/ 27 w 226"/>
                <a:gd name="T35" fmla="*/ 136 h 188"/>
                <a:gd name="T36" fmla="*/ 38 w 226"/>
                <a:gd name="T37" fmla="*/ 123 h 188"/>
                <a:gd name="T38" fmla="*/ 50 w 226"/>
                <a:gd name="T39" fmla="*/ 107 h 188"/>
                <a:gd name="T40" fmla="*/ 62 w 226"/>
                <a:gd name="T41" fmla="*/ 92 h 188"/>
                <a:gd name="T42" fmla="*/ 76 w 226"/>
                <a:gd name="T43" fmla="*/ 78 h 188"/>
                <a:gd name="T44" fmla="*/ 76 w 226"/>
                <a:gd name="T45" fmla="*/ 78 h 188"/>
                <a:gd name="T46" fmla="*/ 91 w 226"/>
                <a:gd name="T47" fmla="*/ 64 h 188"/>
                <a:gd name="T48" fmla="*/ 107 w 226"/>
                <a:gd name="T49" fmla="*/ 52 h 188"/>
                <a:gd name="T50" fmla="*/ 124 w 226"/>
                <a:gd name="T51" fmla="*/ 41 h 188"/>
                <a:gd name="T52" fmla="*/ 141 w 226"/>
                <a:gd name="T53" fmla="*/ 31 h 188"/>
                <a:gd name="T54" fmla="*/ 157 w 226"/>
                <a:gd name="T55" fmla="*/ 22 h 188"/>
                <a:gd name="T56" fmla="*/ 174 w 226"/>
                <a:gd name="T57" fmla="*/ 14 h 188"/>
                <a:gd name="T58" fmla="*/ 188 w 226"/>
                <a:gd name="T59" fmla="*/ 9 h 188"/>
                <a:gd name="T60" fmla="*/ 202 w 226"/>
                <a:gd name="T61" fmla="*/ 3 h 188"/>
                <a:gd name="T62" fmla="*/ 216 w 226"/>
                <a:gd name="T63" fmla="*/ 2 h 188"/>
                <a:gd name="T64" fmla="*/ 226 w 226"/>
                <a:gd name="T65" fmla="*/ 0 h 188"/>
                <a:gd name="T66" fmla="*/ 226 w 226"/>
                <a:gd name="T67" fmla="*/ 0 h 188"/>
                <a:gd name="T68" fmla="*/ 226 w 226"/>
                <a:gd name="T69" fmla="*/ 0 h 188"/>
                <a:gd name="T70" fmla="*/ 221 w 226"/>
                <a:gd name="T71" fmla="*/ 0 h 188"/>
                <a:gd name="T72" fmla="*/ 214 w 226"/>
                <a:gd name="T73" fmla="*/ 0 h 188"/>
                <a:gd name="T74" fmla="*/ 205 w 226"/>
                <a:gd name="T75" fmla="*/ 2 h 188"/>
                <a:gd name="T76" fmla="*/ 192 w 226"/>
                <a:gd name="T77" fmla="*/ 5 h 188"/>
                <a:gd name="T78" fmla="*/ 178 w 226"/>
                <a:gd name="T79" fmla="*/ 9 h 188"/>
                <a:gd name="T80" fmla="*/ 160 w 226"/>
                <a:gd name="T81" fmla="*/ 14 h 188"/>
                <a:gd name="T82" fmla="*/ 143 w 226"/>
                <a:gd name="T83" fmla="*/ 22 h 188"/>
                <a:gd name="T84" fmla="*/ 124 w 226"/>
                <a:gd name="T85" fmla="*/ 33 h 188"/>
                <a:gd name="T86" fmla="*/ 105 w 226"/>
                <a:gd name="T87" fmla="*/ 45 h 188"/>
                <a:gd name="T88" fmla="*/ 105 w 226"/>
                <a:gd name="T89" fmla="*/ 4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" h="188">
                  <a:moveTo>
                    <a:pt x="105" y="45"/>
                  </a:moveTo>
                  <a:lnTo>
                    <a:pt x="93" y="53"/>
                  </a:lnTo>
                  <a:lnTo>
                    <a:pt x="83" y="62"/>
                  </a:lnTo>
                  <a:lnTo>
                    <a:pt x="71" y="72"/>
                  </a:lnTo>
                  <a:lnTo>
                    <a:pt x="60" y="85"/>
                  </a:lnTo>
                  <a:lnTo>
                    <a:pt x="48" y="97"/>
                  </a:lnTo>
                  <a:lnTo>
                    <a:pt x="38" y="112"/>
                  </a:lnTo>
                  <a:lnTo>
                    <a:pt x="27" y="128"/>
                  </a:lnTo>
                  <a:lnTo>
                    <a:pt x="17" y="147"/>
                  </a:lnTo>
                  <a:lnTo>
                    <a:pt x="8" y="16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3" y="181"/>
                  </a:lnTo>
                  <a:lnTo>
                    <a:pt x="7" y="173"/>
                  </a:lnTo>
                  <a:lnTo>
                    <a:pt x="12" y="162"/>
                  </a:lnTo>
                  <a:lnTo>
                    <a:pt x="19" y="150"/>
                  </a:lnTo>
                  <a:lnTo>
                    <a:pt x="27" y="136"/>
                  </a:lnTo>
                  <a:lnTo>
                    <a:pt x="38" y="123"/>
                  </a:lnTo>
                  <a:lnTo>
                    <a:pt x="50" y="107"/>
                  </a:lnTo>
                  <a:lnTo>
                    <a:pt x="62" y="92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91" y="64"/>
                  </a:lnTo>
                  <a:lnTo>
                    <a:pt x="107" y="52"/>
                  </a:lnTo>
                  <a:lnTo>
                    <a:pt x="124" y="41"/>
                  </a:lnTo>
                  <a:lnTo>
                    <a:pt x="141" y="31"/>
                  </a:lnTo>
                  <a:lnTo>
                    <a:pt x="157" y="22"/>
                  </a:lnTo>
                  <a:lnTo>
                    <a:pt x="174" y="14"/>
                  </a:lnTo>
                  <a:lnTo>
                    <a:pt x="188" y="9"/>
                  </a:lnTo>
                  <a:lnTo>
                    <a:pt x="202" y="3"/>
                  </a:lnTo>
                  <a:lnTo>
                    <a:pt x="216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205" y="2"/>
                  </a:lnTo>
                  <a:lnTo>
                    <a:pt x="192" y="5"/>
                  </a:lnTo>
                  <a:lnTo>
                    <a:pt x="178" y="9"/>
                  </a:lnTo>
                  <a:lnTo>
                    <a:pt x="160" y="14"/>
                  </a:lnTo>
                  <a:lnTo>
                    <a:pt x="143" y="22"/>
                  </a:lnTo>
                  <a:lnTo>
                    <a:pt x="124" y="33"/>
                  </a:lnTo>
                  <a:lnTo>
                    <a:pt x="105" y="45"/>
                  </a:lnTo>
                  <a:lnTo>
                    <a:pt x="105" y="45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1" name="Freeform 135">
              <a:extLst>
                <a:ext uri="{FF2B5EF4-FFF2-40B4-BE49-F238E27FC236}">
                  <a16:creationId xmlns:a16="http://schemas.microsoft.com/office/drawing/2014/main" id="{E3C295ED-6036-C3BF-DDC6-13BBA729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531"/>
              <a:ext cx="137" cy="60"/>
            </a:xfrm>
            <a:custGeom>
              <a:avLst/>
              <a:gdLst>
                <a:gd name="T0" fmla="*/ 0 w 273"/>
                <a:gd name="T1" fmla="*/ 121 h 121"/>
                <a:gd name="T2" fmla="*/ 1 w 273"/>
                <a:gd name="T3" fmla="*/ 120 h 121"/>
                <a:gd name="T4" fmla="*/ 5 w 273"/>
                <a:gd name="T5" fmla="*/ 116 h 121"/>
                <a:gd name="T6" fmla="*/ 12 w 273"/>
                <a:gd name="T7" fmla="*/ 109 h 121"/>
                <a:gd name="T8" fmla="*/ 19 w 273"/>
                <a:gd name="T9" fmla="*/ 101 h 121"/>
                <a:gd name="T10" fmla="*/ 31 w 273"/>
                <a:gd name="T11" fmla="*/ 92 h 121"/>
                <a:gd name="T12" fmla="*/ 43 w 273"/>
                <a:gd name="T13" fmla="*/ 82 h 121"/>
                <a:gd name="T14" fmla="*/ 57 w 273"/>
                <a:gd name="T15" fmla="*/ 71 h 121"/>
                <a:gd name="T16" fmla="*/ 72 w 273"/>
                <a:gd name="T17" fmla="*/ 61 h 121"/>
                <a:gd name="T18" fmla="*/ 90 w 273"/>
                <a:gd name="T19" fmla="*/ 50 h 121"/>
                <a:gd name="T20" fmla="*/ 107 w 273"/>
                <a:gd name="T21" fmla="*/ 40 h 121"/>
                <a:gd name="T22" fmla="*/ 107 w 273"/>
                <a:gd name="T23" fmla="*/ 40 h 121"/>
                <a:gd name="T24" fmla="*/ 126 w 273"/>
                <a:gd name="T25" fmla="*/ 33 h 121"/>
                <a:gd name="T26" fmla="*/ 145 w 273"/>
                <a:gd name="T27" fmla="*/ 26 h 121"/>
                <a:gd name="T28" fmla="*/ 164 w 273"/>
                <a:gd name="T29" fmla="*/ 19 h 121"/>
                <a:gd name="T30" fmla="*/ 183 w 273"/>
                <a:gd name="T31" fmla="*/ 16 h 121"/>
                <a:gd name="T32" fmla="*/ 202 w 273"/>
                <a:gd name="T33" fmla="*/ 12 h 121"/>
                <a:gd name="T34" fmla="*/ 219 w 273"/>
                <a:gd name="T35" fmla="*/ 11 h 121"/>
                <a:gd name="T36" fmla="*/ 236 w 273"/>
                <a:gd name="T37" fmla="*/ 11 h 121"/>
                <a:gd name="T38" fmla="*/ 250 w 273"/>
                <a:gd name="T39" fmla="*/ 11 h 121"/>
                <a:gd name="T40" fmla="*/ 262 w 273"/>
                <a:gd name="T41" fmla="*/ 11 h 121"/>
                <a:gd name="T42" fmla="*/ 273 w 273"/>
                <a:gd name="T43" fmla="*/ 14 h 121"/>
                <a:gd name="T44" fmla="*/ 273 w 273"/>
                <a:gd name="T45" fmla="*/ 14 h 121"/>
                <a:gd name="T46" fmla="*/ 271 w 273"/>
                <a:gd name="T47" fmla="*/ 12 h 121"/>
                <a:gd name="T48" fmla="*/ 262 w 273"/>
                <a:gd name="T49" fmla="*/ 9 h 121"/>
                <a:gd name="T50" fmla="*/ 245 w 273"/>
                <a:gd name="T51" fmla="*/ 4 h 121"/>
                <a:gd name="T52" fmla="*/ 221 w 273"/>
                <a:gd name="T53" fmla="*/ 0 h 121"/>
                <a:gd name="T54" fmla="*/ 193 w 273"/>
                <a:gd name="T55" fmla="*/ 0 h 121"/>
                <a:gd name="T56" fmla="*/ 159 w 273"/>
                <a:gd name="T57" fmla="*/ 7 h 121"/>
                <a:gd name="T58" fmla="*/ 122 w 273"/>
                <a:gd name="T59" fmla="*/ 19 h 121"/>
                <a:gd name="T60" fmla="*/ 83 w 273"/>
                <a:gd name="T61" fmla="*/ 42 h 121"/>
                <a:gd name="T62" fmla="*/ 41 w 273"/>
                <a:gd name="T63" fmla="*/ 75 h 121"/>
                <a:gd name="T64" fmla="*/ 0 w 273"/>
                <a:gd name="T65" fmla="*/ 121 h 121"/>
                <a:gd name="T66" fmla="*/ 0 w 273"/>
                <a:gd name="T6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3" h="121">
                  <a:moveTo>
                    <a:pt x="0" y="121"/>
                  </a:moveTo>
                  <a:lnTo>
                    <a:pt x="1" y="120"/>
                  </a:lnTo>
                  <a:lnTo>
                    <a:pt x="5" y="116"/>
                  </a:lnTo>
                  <a:lnTo>
                    <a:pt x="12" y="109"/>
                  </a:lnTo>
                  <a:lnTo>
                    <a:pt x="19" y="101"/>
                  </a:lnTo>
                  <a:lnTo>
                    <a:pt x="31" y="92"/>
                  </a:lnTo>
                  <a:lnTo>
                    <a:pt x="43" y="82"/>
                  </a:lnTo>
                  <a:lnTo>
                    <a:pt x="57" y="71"/>
                  </a:lnTo>
                  <a:lnTo>
                    <a:pt x="72" y="61"/>
                  </a:lnTo>
                  <a:lnTo>
                    <a:pt x="90" y="50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26" y="33"/>
                  </a:lnTo>
                  <a:lnTo>
                    <a:pt x="145" y="26"/>
                  </a:lnTo>
                  <a:lnTo>
                    <a:pt x="164" y="19"/>
                  </a:lnTo>
                  <a:lnTo>
                    <a:pt x="183" y="16"/>
                  </a:lnTo>
                  <a:lnTo>
                    <a:pt x="202" y="12"/>
                  </a:lnTo>
                  <a:lnTo>
                    <a:pt x="219" y="11"/>
                  </a:lnTo>
                  <a:lnTo>
                    <a:pt x="236" y="11"/>
                  </a:lnTo>
                  <a:lnTo>
                    <a:pt x="250" y="11"/>
                  </a:lnTo>
                  <a:lnTo>
                    <a:pt x="262" y="11"/>
                  </a:lnTo>
                  <a:lnTo>
                    <a:pt x="273" y="14"/>
                  </a:lnTo>
                  <a:lnTo>
                    <a:pt x="273" y="14"/>
                  </a:lnTo>
                  <a:lnTo>
                    <a:pt x="271" y="12"/>
                  </a:lnTo>
                  <a:lnTo>
                    <a:pt x="262" y="9"/>
                  </a:lnTo>
                  <a:lnTo>
                    <a:pt x="245" y="4"/>
                  </a:lnTo>
                  <a:lnTo>
                    <a:pt x="221" y="0"/>
                  </a:lnTo>
                  <a:lnTo>
                    <a:pt x="193" y="0"/>
                  </a:lnTo>
                  <a:lnTo>
                    <a:pt x="159" y="7"/>
                  </a:lnTo>
                  <a:lnTo>
                    <a:pt x="122" y="19"/>
                  </a:lnTo>
                  <a:lnTo>
                    <a:pt x="83" y="42"/>
                  </a:lnTo>
                  <a:lnTo>
                    <a:pt x="41" y="75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2" name="Freeform 136">
              <a:extLst>
                <a:ext uri="{FF2B5EF4-FFF2-40B4-BE49-F238E27FC236}">
                  <a16:creationId xmlns:a16="http://schemas.microsoft.com/office/drawing/2014/main" id="{85FEA8CA-109B-92B0-4AA9-17DC7969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571"/>
              <a:ext cx="124" cy="43"/>
            </a:xfrm>
            <a:custGeom>
              <a:avLst/>
              <a:gdLst>
                <a:gd name="T0" fmla="*/ 95 w 249"/>
                <a:gd name="T1" fmla="*/ 34 h 84"/>
                <a:gd name="T2" fmla="*/ 85 w 249"/>
                <a:gd name="T3" fmla="*/ 38 h 84"/>
                <a:gd name="T4" fmla="*/ 74 w 249"/>
                <a:gd name="T5" fmla="*/ 43 h 84"/>
                <a:gd name="T6" fmla="*/ 64 w 249"/>
                <a:gd name="T7" fmla="*/ 48 h 84"/>
                <a:gd name="T8" fmla="*/ 54 w 249"/>
                <a:gd name="T9" fmla="*/ 53 h 84"/>
                <a:gd name="T10" fmla="*/ 43 w 249"/>
                <a:gd name="T11" fmla="*/ 58 h 84"/>
                <a:gd name="T12" fmla="*/ 33 w 249"/>
                <a:gd name="T13" fmla="*/ 63 h 84"/>
                <a:gd name="T14" fmla="*/ 24 w 249"/>
                <a:gd name="T15" fmla="*/ 70 h 84"/>
                <a:gd name="T16" fmla="*/ 16 w 249"/>
                <a:gd name="T17" fmla="*/ 76 h 84"/>
                <a:gd name="T18" fmla="*/ 7 w 249"/>
                <a:gd name="T19" fmla="*/ 81 h 84"/>
                <a:gd name="T20" fmla="*/ 0 w 249"/>
                <a:gd name="T21" fmla="*/ 84 h 84"/>
                <a:gd name="T22" fmla="*/ 0 w 249"/>
                <a:gd name="T23" fmla="*/ 84 h 84"/>
                <a:gd name="T24" fmla="*/ 2 w 249"/>
                <a:gd name="T25" fmla="*/ 82 h 84"/>
                <a:gd name="T26" fmla="*/ 9 w 249"/>
                <a:gd name="T27" fmla="*/ 77 h 84"/>
                <a:gd name="T28" fmla="*/ 19 w 249"/>
                <a:gd name="T29" fmla="*/ 72 h 84"/>
                <a:gd name="T30" fmla="*/ 30 w 249"/>
                <a:gd name="T31" fmla="*/ 63 h 84"/>
                <a:gd name="T32" fmla="*/ 43 w 249"/>
                <a:gd name="T33" fmla="*/ 53 h 84"/>
                <a:gd name="T34" fmla="*/ 55 w 249"/>
                <a:gd name="T35" fmla="*/ 44 h 84"/>
                <a:gd name="T36" fmla="*/ 68 w 249"/>
                <a:gd name="T37" fmla="*/ 36 h 84"/>
                <a:gd name="T38" fmla="*/ 78 w 249"/>
                <a:gd name="T39" fmla="*/ 29 h 84"/>
                <a:gd name="T40" fmla="*/ 85 w 249"/>
                <a:gd name="T41" fmla="*/ 24 h 84"/>
                <a:gd name="T42" fmla="*/ 88 w 249"/>
                <a:gd name="T43" fmla="*/ 22 h 84"/>
                <a:gd name="T44" fmla="*/ 88 w 249"/>
                <a:gd name="T45" fmla="*/ 22 h 84"/>
                <a:gd name="T46" fmla="*/ 102 w 249"/>
                <a:gd name="T47" fmla="*/ 17 h 84"/>
                <a:gd name="T48" fmla="*/ 119 w 249"/>
                <a:gd name="T49" fmla="*/ 13 h 84"/>
                <a:gd name="T50" fmla="*/ 135 w 249"/>
                <a:gd name="T51" fmla="*/ 10 h 84"/>
                <a:gd name="T52" fmla="*/ 154 w 249"/>
                <a:gd name="T53" fmla="*/ 6 h 84"/>
                <a:gd name="T54" fmla="*/ 171 w 249"/>
                <a:gd name="T55" fmla="*/ 5 h 84"/>
                <a:gd name="T56" fmla="*/ 189 w 249"/>
                <a:gd name="T57" fmla="*/ 1 h 84"/>
                <a:gd name="T58" fmla="*/ 204 w 249"/>
                <a:gd name="T59" fmla="*/ 1 h 84"/>
                <a:gd name="T60" fmla="*/ 218 w 249"/>
                <a:gd name="T61" fmla="*/ 0 h 84"/>
                <a:gd name="T62" fmla="*/ 230 w 249"/>
                <a:gd name="T63" fmla="*/ 0 h 84"/>
                <a:gd name="T64" fmla="*/ 239 w 249"/>
                <a:gd name="T65" fmla="*/ 1 h 84"/>
                <a:gd name="T66" fmla="*/ 239 w 249"/>
                <a:gd name="T67" fmla="*/ 1 h 84"/>
                <a:gd name="T68" fmla="*/ 247 w 249"/>
                <a:gd name="T69" fmla="*/ 1 h 84"/>
                <a:gd name="T70" fmla="*/ 249 w 249"/>
                <a:gd name="T71" fmla="*/ 3 h 84"/>
                <a:gd name="T72" fmla="*/ 244 w 249"/>
                <a:gd name="T73" fmla="*/ 5 h 84"/>
                <a:gd name="T74" fmla="*/ 233 w 249"/>
                <a:gd name="T75" fmla="*/ 6 h 84"/>
                <a:gd name="T76" fmla="*/ 218 w 249"/>
                <a:gd name="T77" fmla="*/ 10 h 84"/>
                <a:gd name="T78" fmla="*/ 197 w 249"/>
                <a:gd name="T79" fmla="*/ 12 h 84"/>
                <a:gd name="T80" fmla="*/ 175 w 249"/>
                <a:gd name="T81" fmla="*/ 17 h 84"/>
                <a:gd name="T82" fmla="*/ 149 w 249"/>
                <a:gd name="T83" fmla="*/ 22 h 84"/>
                <a:gd name="T84" fmla="*/ 123 w 249"/>
                <a:gd name="T85" fmla="*/ 27 h 84"/>
                <a:gd name="T86" fmla="*/ 95 w 249"/>
                <a:gd name="T87" fmla="*/ 34 h 84"/>
                <a:gd name="T88" fmla="*/ 95 w 249"/>
                <a:gd name="T89" fmla="*/ 3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84">
                  <a:moveTo>
                    <a:pt x="95" y="34"/>
                  </a:moveTo>
                  <a:lnTo>
                    <a:pt x="85" y="38"/>
                  </a:lnTo>
                  <a:lnTo>
                    <a:pt x="74" y="43"/>
                  </a:lnTo>
                  <a:lnTo>
                    <a:pt x="64" y="48"/>
                  </a:lnTo>
                  <a:lnTo>
                    <a:pt x="54" y="53"/>
                  </a:lnTo>
                  <a:lnTo>
                    <a:pt x="43" y="58"/>
                  </a:lnTo>
                  <a:lnTo>
                    <a:pt x="33" y="63"/>
                  </a:lnTo>
                  <a:lnTo>
                    <a:pt x="24" y="70"/>
                  </a:lnTo>
                  <a:lnTo>
                    <a:pt x="16" y="76"/>
                  </a:lnTo>
                  <a:lnTo>
                    <a:pt x="7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9" y="77"/>
                  </a:lnTo>
                  <a:lnTo>
                    <a:pt x="19" y="72"/>
                  </a:lnTo>
                  <a:lnTo>
                    <a:pt x="30" y="63"/>
                  </a:lnTo>
                  <a:lnTo>
                    <a:pt x="43" y="53"/>
                  </a:lnTo>
                  <a:lnTo>
                    <a:pt x="55" y="44"/>
                  </a:lnTo>
                  <a:lnTo>
                    <a:pt x="68" y="36"/>
                  </a:lnTo>
                  <a:lnTo>
                    <a:pt x="78" y="29"/>
                  </a:lnTo>
                  <a:lnTo>
                    <a:pt x="85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102" y="17"/>
                  </a:lnTo>
                  <a:lnTo>
                    <a:pt x="119" y="13"/>
                  </a:lnTo>
                  <a:lnTo>
                    <a:pt x="135" y="10"/>
                  </a:lnTo>
                  <a:lnTo>
                    <a:pt x="154" y="6"/>
                  </a:lnTo>
                  <a:lnTo>
                    <a:pt x="171" y="5"/>
                  </a:lnTo>
                  <a:lnTo>
                    <a:pt x="189" y="1"/>
                  </a:lnTo>
                  <a:lnTo>
                    <a:pt x="204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247" y="1"/>
                  </a:lnTo>
                  <a:lnTo>
                    <a:pt x="249" y="3"/>
                  </a:lnTo>
                  <a:lnTo>
                    <a:pt x="244" y="5"/>
                  </a:lnTo>
                  <a:lnTo>
                    <a:pt x="233" y="6"/>
                  </a:lnTo>
                  <a:lnTo>
                    <a:pt x="218" y="10"/>
                  </a:lnTo>
                  <a:lnTo>
                    <a:pt x="197" y="12"/>
                  </a:lnTo>
                  <a:lnTo>
                    <a:pt x="175" y="17"/>
                  </a:lnTo>
                  <a:lnTo>
                    <a:pt x="149" y="22"/>
                  </a:lnTo>
                  <a:lnTo>
                    <a:pt x="123" y="27"/>
                  </a:lnTo>
                  <a:lnTo>
                    <a:pt x="95" y="34"/>
                  </a:lnTo>
                  <a:lnTo>
                    <a:pt x="95" y="34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3" name="Freeform 137">
              <a:extLst>
                <a:ext uri="{FF2B5EF4-FFF2-40B4-BE49-F238E27FC236}">
                  <a16:creationId xmlns:a16="http://schemas.microsoft.com/office/drawing/2014/main" id="{7357BBEE-4F88-1AA7-C584-CEAF3C896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177"/>
              <a:ext cx="97" cy="464"/>
            </a:xfrm>
            <a:custGeom>
              <a:avLst/>
              <a:gdLst>
                <a:gd name="T0" fmla="*/ 23 w 196"/>
                <a:gd name="T1" fmla="*/ 3 h 927"/>
                <a:gd name="T2" fmla="*/ 19 w 196"/>
                <a:gd name="T3" fmla="*/ 22 h 927"/>
                <a:gd name="T4" fmla="*/ 19 w 196"/>
                <a:gd name="T5" fmla="*/ 55 h 927"/>
                <a:gd name="T6" fmla="*/ 25 w 196"/>
                <a:gd name="T7" fmla="*/ 83 h 927"/>
                <a:gd name="T8" fmla="*/ 33 w 196"/>
                <a:gd name="T9" fmla="*/ 136 h 927"/>
                <a:gd name="T10" fmla="*/ 38 w 196"/>
                <a:gd name="T11" fmla="*/ 197 h 927"/>
                <a:gd name="T12" fmla="*/ 45 w 196"/>
                <a:gd name="T13" fmla="*/ 245 h 927"/>
                <a:gd name="T14" fmla="*/ 52 w 196"/>
                <a:gd name="T15" fmla="*/ 266 h 927"/>
                <a:gd name="T16" fmla="*/ 61 w 196"/>
                <a:gd name="T17" fmla="*/ 290 h 927"/>
                <a:gd name="T18" fmla="*/ 68 w 196"/>
                <a:gd name="T19" fmla="*/ 311 h 927"/>
                <a:gd name="T20" fmla="*/ 66 w 196"/>
                <a:gd name="T21" fmla="*/ 328 h 927"/>
                <a:gd name="T22" fmla="*/ 63 w 196"/>
                <a:gd name="T23" fmla="*/ 337 h 927"/>
                <a:gd name="T24" fmla="*/ 61 w 196"/>
                <a:gd name="T25" fmla="*/ 343 h 927"/>
                <a:gd name="T26" fmla="*/ 61 w 196"/>
                <a:gd name="T27" fmla="*/ 345 h 927"/>
                <a:gd name="T28" fmla="*/ 61 w 196"/>
                <a:gd name="T29" fmla="*/ 345 h 927"/>
                <a:gd name="T30" fmla="*/ 66 w 196"/>
                <a:gd name="T31" fmla="*/ 368 h 927"/>
                <a:gd name="T32" fmla="*/ 76 w 196"/>
                <a:gd name="T33" fmla="*/ 418 h 927"/>
                <a:gd name="T34" fmla="*/ 88 w 196"/>
                <a:gd name="T35" fmla="*/ 476 h 927"/>
                <a:gd name="T36" fmla="*/ 92 w 196"/>
                <a:gd name="T37" fmla="*/ 513 h 927"/>
                <a:gd name="T38" fmla="*/ 104 w 196"/>
                <a:gd name="T39" fmla="*/ 563 h 927"/>
                <a:gd name="T40" fmla="*/ 116 w 196"/>
                <a:gd name="T41" fmla="*/ 606 h 927"/>
                <a:gd name="T42" fmla="*/ 126 w 196"/>
                <a:gd name="T43" fmla="*/ 639 h 927"/>
                <a:gd name="T44" fmla="*/ 132 w 196"/>
                <a:gd name="T45" fmla="*/ 665 h 927"/>
                <a:gd name="T46" fmla="*/ 140 w 196"/>
                <a:gd name="T47" fmla="*/ 722 h 927"/>
                <a:gd name="T48" fmla="*/ 149 w 196"/>
                <a:gd name="T49" fmla="*/ 770 h 927"/>
                <a:gd name="T50" fmla="*/ 170 w 196"/>
                <a:gd name="T51" fmla="*/ 827 h 927"/>
                <a:gd name="T52" fmla="*/ 170 w 196"/>
                <a:gd name="T53" fmla="*/ 832 h 927"/>
                <a:gd name="T54" fmla="*/ 173 w 196"/>
                <a:gd name="T55" fmla="*/ 850 h 927"/>
                <a:gd name="T56" fmla="*/ 182 w 196"/>
                <a:gd name="T57" fmla="*/ 867 h 927"/>
                <a:gd name="T58" fmla="*/ 192 w 196"/>
                <a:gd name="T59" fmla="*/ 872 h 927"/>
                <a:gd name="T60" fmla="*/ 196 w 196"/>
                <a:gd name="T61" fmla="*/ 874 h 927"/>
                <a:gd name="T62" fmla="*/ 192 w 196"/>
                <a:gd name="T63" fmla="*/ 877 h 927"/>
                <a:gd name="T64" fmla="*/ 185 w 196"/>
                <a:gd name="T65" fmla="*/ 881 h 927"/>
                <a:gd name="T66" fmla="*/ 178 w 196"/>
                <a:gd name="T67" fmla="*/ 884 h 927"/>
                <a:gd name="T68" fmla="*/ 175 w 196"/>
                <a:gd name="T69" fmla="*/ 896 h 927"/>
                <a:gd name="T70" fmla="*/ 177 w 196"/>
                <a:gd name="T71" fmla="*/ 914 h 927"/>
                <a:gd name="T72" fmla="*/ 180 w 196"/>
                <a:gd name="T73" fmla="*/ 926 h 927"/>
                <a:gd name="T74" fmla="*/ 177 w 196"/>
                <a:gd name="T75" fmla="*/ 922 h 927"/>
                <a:gd name="T76" fmla="*/ 163 w 196"/>
                <a:gd name="T77" fmla="*/ 879 h 927"/>
                <a:gd name="T78" fmla="*/ 147 w 196"/>
                <a:gd name="T79" fmla="*/ 820 h 927"/>
                <a:gd name="T80" fmla="*/ 139 w 196"/>
                <a:gd name="T81" fmla="*/ 789 h 927"/>
                <a:gd name="T82" fmla="*/ 120 w 196"/>
                <a:gd name="T83" fmla="*/ 727 h 927"/>
                <a:gd name="T84" fmla="*/ 94 w 196"/>
                <a:gd name="T85" fmla="*/ 641 h 927"/>
                <a:gd name="T86" fmla="*/ 75 w 196"/>
                <a:gd name="T87" fmla="*/ 563 h 927"/>
                <a:gd name="T88" fmla="*/ 69 w 196"/>
                <a:gd name="T89" fmla="*/ 523 h 927"/>
                <a:gd name="T90" fmla="*/ 61 w 196"/>
                <a:gd name="T91" fmla="*/ 438 h 927"/>
                <a:gd name="T92" fmla="*/ 52 w 196"/>
                <a:gd name="T93" fmla="*/ 350 h 927"/>
                <a:gd name="T94" fmla="*/ 49 w 196"/>
                <a:gd name="T95" fmla="*/ 311 h 927"/>
                <a:gd name="T96" fmla="*/ 0 w 196"/>
                <a:gd name="T97" fmla="*/ 74 h 927"/>
                <a:gd name="T98" fmla="*/ 2 w 196"/>
                <a:gd name="T99" fmla="*/ 48 h 927"/>
                <a:gd name="T100" fmla="*/ 9 w 196"/>
                <a:gd name="T101" fmla="*/ 13 h 927"/>
                <a:gd name="T102" fmla="*/ 25 w 196"/>
                <a:gd name="T103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" h="927">
                  <a:moveTo>
                    <a:pt x="25" y="0"/>
                  </a:moveTo>
                  <a:lnTo>
                    <a:pt x="25" y="0"/>
                  </a:lnTo>
                  <a:lnTo>
                    <a:pt x="23" y="3"/>
                  </a:lnTo>
                  <a:lnTo>
                    <a:pt x="23" y="8"/>
                  </a:lnTo>
                  <a:lnTo>
                    <a:pt x="21" y="15"/>
                  </a:lnTo>
                  <a:lnTo>
                    <a:pt x="19" y="22"/>
                  </a:lnTo>
                  <a:lnTo>
                    <a:pt x="19" y="32"/>
                  </a:lnTo>
                  <a:lnTo>
                    <a:pt x="19" y="43"/>
                  </a:lnTo>
                  <a:lnTo>
                    <a:pt x="19" y="55"/>
                  </a:lnTo>
                  <a:lnTo>
                    <a:pt x="21" y="69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8" y="98"/>
                  </a:lnTo>
                  <a:lnTo>
                    <a:pt x="30" y="115"/>
                  </a:lnTo>
                  <a:lnTo>
                    <a:pt x="33" y="136"/>
                  </a:lnTo>
                  <a:lnTo>
                    <a:pt x="35" y="155"/>
                  </a:lnTo>
                  <a:lnTo>
                    <a:pt x="37" y="176"/>
                  </a:lnTo>
                  <a:lnTo>
                    <a:pt x="38" y="197"/>
                  </a:lnTo>
                  <a:lnTo>
                    <a:pt x="40" y="214"/>
                  </a:lnTo>
                  <a:lnTo>
                    <a:pt x="42" y="231"/>
                  </a:lnTo>
                  <a:lnTo>
                    <a:pt x="45" y="24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2" y="266"/>
                  </a:lnTo>
                  <a:lnTo>
                    <a:pt x="56" y="273"/>
                  </a:lnTo>
                  <a:lnTo>
                    <a:pt x="59" y="281"/>
                  </a:lnTo>
                  <a:lnTo>
                    <a:pt x="61" y="290"/>
                  </a:lnTo>
                  <a:lnTo>
                    <a:pt x="64" y="297"/>
                  </a:lnTo>
                  <a:lnTo>
                    <a:pt x="66" y="304"/>
                  </a:lnTo>
                  <a:lnTo>
                    <a:pt x="68" y="311"/>
                  </a:lnTo>
                  <a:lnTo>
                    <a:pt x="68" y="316"/>
                  </a:lnTo>
                  <a:lnTo>
                    <a:pt x="68" y="323"/>
                  </a:lnTo>
                  <a:lnTo>
                    <a:pt x="66" y="328"/>
                  </a:lnTo>
                  <a:lnTo>
                    <a:pt x="66" y="328"/>
                  </a:lnTo>
                  <a:lnTo>
                    <a:pt x="64" y="333"/>
                  </a:lnTo>
                  <a:lnTo>
                    <a:pt x="63" y="337"/>
                  </a:lnTo>
                  <a:lnTo>
                    <a:pt x="63" y="340"/>
                  </a:lnTo>
                  <a:lnTo>
                    <a:pt x="61" y="342"/>
                  </a:lnTo>
                  <a:lnTo>
                    <a:pt x="61" y="343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61" y="349"/>
                  </a:lnTo>
                  <a:lnTo>
                    <a:pt x="63" y="356"/>
                  </a:lnTo>
                  <a:lnTo>
                    <a:pt x="66" y="368"/>
                  </a:lnTo>
                  <a:lnTo>
                    <a:pt x="69" y="381"/>
                  </a:lnTo>
                  <a:lnTo>
                    <a:pt x="73" y="399"/>
                  </a:lnTo>
                  <a:lnTo>
                    <a:pt x="76" y="418"/>
                  </a:lnTo>
                  <a:lnTo>
                    <a:pt x="82" y="437"/>
                  </a:lnTo>
                  <a:lnTo>
                    <a:pt x="85" y="457"/>
                  </a:lnTo>
                  <a:lnTo>
                    <a:pt x="88" y="476"/>
                  </a:lnTo>
                  <a:lnTo>
                    <a:pt x="90" y="495"/>
                  </a:lnTo>
                  <a:lnTo>
                    <a:pt x="90" y="495"/>
                  </a:lnTo>
                  <a:lnTo>
                    <a:pt x="92" y="513"/>
                  </a:lnTo>
                  <a:lnTo>
                    <a:pt x="95" y="530"/>
                  </a:lnTo>
                  <a:lnTo>
                    <a:pt x="99" y="547"/>
                  </a:lnTo>
                  <a:lnTo>
                    <a:pt x="104" y="563"/>
                  </a:lnTo>
                  <a:lnTo>
                    <a:pt x="107" y="578"/>
                  </a:lnTo>
                  <a:lnTo>
                    <a:pt x="113" y="592"/>
                  </a:lnTo>
                  <a:lnTo>
                    <a:pt x="116" y="606"/>
                  </a:lnTo>
                  <a:lnTo>
                    <a:pt x="121" y="618"/>
                  </a:lnTo>
                  <a:lnTo>
                    <a:pt x="123" y="629"/>
                  </a:lnTo>
                  <a:lnTo>
                    <a:pt x="126" y="639"/>
                  </a:lnTo>
                  <a:lnTo>
                    <a:pt x="126" y="639"/>
                  </a:lnTo>
                  <a:lnTo>
                    <a:pt x="128" y="651"/>
                  </a:lnTo>
                  <a:lnTo>
                    <a:pt x="132" y="665"/>
                  </a:lnTo>
                  <a:lnTo>
                    <a:pt x="133" y="684"/>
                  </a:lnTo>
                  <a:lnTo>
                    <a:pt x="137" y="703"/>
                  </a:lnTo>
                  <a:lnTo>
                    <a:pt x="140" y="722"/>
                  </a:lnTo>
                  <a:lnTo>
                    <a:pt x="144" y="741"/>
                  </a:lnTo>
                  <a:lnTo>
                    <a:pt x="147" y="756"/>
                  </a:lnTo>
                  <a:lnTo>
                    <a:pt x="149" y="770"/>
                  </a:lnTo>
                  <a:lnTo>
                    <a:pt x="151" y="779"/>
                  </a:lnTo>
                  <a:lnTo>
                    <a:pt x="151" y="782"/>
                  </a:lnTo>
                  <a:lnTo>
                    <a:pt x="170" y="827"/>
                  </a:lnTo>
                  <a:lnTo>
                    <a:pt x="170" y="827"/>
                  </a:lnTo>
                  <a:lnTo>
                    <a:pt x="170" y="829"/>
                  </a:lnTo>
                  <a:lnTo>
                    <a:pt x="170" y="832"/>
                  </a:lnTo>
                  <a:lnTo>
                    <a:pt x="171" y="838"/>
                  </a:lnTo>
                  <a:lnTo>
                    <a:pt x="171" y="843"/>
                  </a:lnTo>
                  <a:lnTo>
                    <a:pt x="173" y="850"/>
                  </a:lnTo>
                  <a:lnTo>
                    <a:pt x="177" y="857"/>
                  </a:lnTo>
                  <a:lnTo>
                    <a:pt x="178" y="864"/>
                  </a:lnTo>
                  <a:lnTo>
                    <a:pt x="182" y="867"/>
                  </a:lnTo>
                  <a:lnTo>
                    <a:pt x="187" y="870"/>
                  </a:lnTo>
                  <a:lnTo>
                    <a:pt x="192" y="872"/>
                  </a:lnTo>
                  <a:lnTo>
                    <a:pt x="192" y="872"/>
                  </a:lnTo>
                  <a:lnTo>
                    <a:pt x="194" y="872"/>
                  </a:lnTo>
                  <a:lnTo>
                    <a:pt x="196" y="874"/>
                  </a:lnTo>
                  <a:lnTo>
                    <a:pt x="196" y="874"/>
                  </a:lnTo>
                  <a:lnTo>
                    <a:pt x="196" y="876"/>
                  </a:lnTo>
                  <a:lnTo>
                    <a:pt x="194" y="876"/>
                  </a:lnTo>
                  <a:lnTo>
                    <a:pt x="192" y="877"/>
                  </a:lnTo>
                  <a:lnTo>
                    <a:pt x="190" y="879"/>
                  </a:lnTo>
                  <a:lnTo>
                    <a:pt x="189" y="879"/>
                  </a:lnTo>
                  <a:lnTo>
                    <a:pt x="185" y="881"/>
                  </a:lnTo>
                  <a:lnTo>
                    <a:pt x="184" y="881"/>
                  </a:lnTo>
                  <a:lnTo>
                    <a:pt x="184" y="881"/>
                  </a:lnTo>
                  <a:lnTo>
                    <a:pt x="178" y="884"/>
                  </a:lnTo>
                  <a:lnTo>
                    <a:pt x="177" y="888"/>
                  </a:lnTo>
                  <a:lnTo>
                    <a:pt x="175" y="891"/>
                  </a:lnTo>
                  <a:lnTo>
                    <a:pt x="175" y="896"/>
                  </a:lnTo>
                  <a:lnTo>
                    <a:pt x="175" y="902"/>
                  </a:lnTo>
                  <a:lnTo>
                    <a:pt x="177" y="907"/>
                  </a:lnTo>
                  <a:lnTo>
                    <a:pt x="177" y="914"/>
                  </a:lnTo>
                  <a:lnTo>
                    <a:pt x="178" y="919"/>
                  </a:lnTo>
                  <a:lnTo>
                    <a:pt x="180" y="922"/>
                  </a:lnTo>
                  <a:lnTo>
                    <a:pt x="180" y="926"/>
                  </a:lnTo>
                  <a:lnTo>
                    <a:pt x="180" y="926"/>
                  </a:lnTo>
                  <a:lnTo>
                    <a:pt x="178" y="927"/>
                  </a:lnTo>
                  <a:lnTo>
                    <a:pt x="177" y="922"/>
                  </a:lnTo>
                  <a:lnTo>
                    <a:pt x="173" y="912"/>
                  </a:lnTo>
                  <a:lnTo>
                    <a:pt x="168" y="898"/>
                  </a:lnTo>
                  <a:lnTo>
                    <a:pt x="163" y="879"/>
                  </a:lnTo>
                  <a:lnTo>
                    <a:pt x="158" y="860"/>
                  </a:lnTo>
                  <a:lnTo>
                    <a:pt x="152" y="841"/>
                  </a:lnTo>
                  <a:lnTo>
                    <a:pt x="147" y="820"/>
                  </a:lnTo>
                  <a:lnTo>
                    <a:pt x="142" y="803"/>
                  </a:lnTo>
                  <a:lnTo>
                    <a:pt x="139" y="789"/>
                  </a:lnTo>
                  <a:lnTo>
                    <a:pt x="139" y="789"/>
                  </a:lnTo>
                  <a:lnTo>
                    <a:pt x="133" y="774"/>
                  </a:lnTo>
                  <a:lnTo>
                    <a:pt x="126" y="753"/>
                  </a:lnTo>
                  <a:lnTo>
                    <a:pt x="120" y="727"/>
                  </a:lnTo>
                  <a:lnTo>
                    <a:pt x="111" y="699"/>
                  </a:lnTo>
                  <a:lnTo>
                    <a:pt x="102" y="670"/>
                  </a:lnTo>
                  <a:lnTo>
                    <a:pt x="94" y="641"/>
                  </a:lnTo>
                  <a:lnTo>
                    <a:pt x="87" y="613"/>
                  </a:lnTo>
                  <a:lnTo>
                    <a:pt x="80" y="585"/>
                  </a:lnTo>
                  <a:lnTo>
                    <a:pt x="75" y="563"/>
                  </a:lnTo>
                  <a:lnTo>
                    <a:pt x="73" y="544"/>
                  </a:lnTo>
                  <a:lnTo>
                    <a:pt x="73" y="544"/>
                  </a:lnTo>
                  <a:lnTo>
                    <a:pt x="69" y="523"/>
                  </a:lnTo>
                  <a:lnTo>
                    <a:pt x="68" y="499"/>
                  </a:lnTo>
                  <a:lnTo>
                    <a:pt x="64" y="470"/>
                  </a:lnTo>
                  <a:lnTo>
                    <a:pt x="61" y="438"/>
                  </a:lnTo>
                  <a:lnTo>
                    <a:pt x="57" y="406"/>
                  </a:lnTo>
                  <a:lnTo>
                    <a:pt x="56" y="376"/>
                  </a:lnTo>
                  <a:lnTo>
                    <a:pt x="52" y="350"/>
                  </a:lnTo>
                  <a:lnTo>
                    <a:pt x="50" y="330"/>
                  </a:lnTo>
                  <a:lnTo>
                    <a:pt x="49" y="316"/>
                  </a:lnTo>
                  <a:lnTo>
                    <a:pt x="49" y="311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69"/>
                  </a:lnTo>
                  <a:lnTo>
                    <a:pt x="0" y="58"/>
                  </a:lnTo>
                  <a:lnTo>
                    <a:pt x="2" y="48"/>
                  </a:lnTo>
                  <a:lnTo>
                    <a:pt x="4" y="36"/>
                  </a:lnTo>
                  <a:lnTo>
                    <a:pt x="5" y="24"/>
                  </a:lnTo>
                  <a:lnTo>
                    <a:pt x="9" y="13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4" name="Freeform 138">
              <a:extLst>
                <a:ext uri="{FF2B5EF4-FFF2-40B4-BE49-F238E27FC236}">
                  <a16:creationId xmlns:a16="http://schemas.microsoft.com/office/drawing/2014/main" id="{401093A6-0C3A-1C53-8BF1-E14445993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059"/>
              <a:ext cx="19" cy="209"/>
            </a:xfrm>
            <a:custGeom>
              <a:avLst/>
              <a:gdLst>
                <a:gd name="T0" fmla="*/ 21 w 36"/>
                <a:gd name="T1" fmla="*/ 202 h 418"/>
                <a:gd name="T2" fmla="*/ 17 w 36"/>
                <a:gd name="T3" fmla="*/ 181 h 418"/>
                <a:gd name="T4" fmla="*/ 14 w 36"/>
                <a:gd name="T5" fmla="*/ 150 h 418"/>
                <a:gd name="T6" fmla="*/ 12 w 36"/>
                <a:gd name="T7" fmla="*/ 114 h 418"/>
                <a:gd name="T8" fmla="*/ 12 w 36"/>
                <a:gd name="T9" fmla="*/ 78 h 418"/>
                <a:gd name="T10" fmla="*/ 12 w 36"/>
                <a:gd name="T11" fmla="*/ 59 h 418"/>
                <a:gd name="T12" fmla="*/ 14 w 36"/>
                <a:gd name="T13" fmla="*/ 43 h 418"/>
                <a:gd name="T14" fmla="*/ 19 w 36"/>
                <a:gd name="T15" fmla="*/ 26 h 418"/>
                <a:gd name="T16" fmla="*/ 24 w 36"/>
                <a:gd name="T17" fmla="*/ 12 h 418"/>
                <a:gd name="T18" fmla="*/ 28 w 36"/>
                <a:gd name="T19" fmla="*/ 3 h 418"/>
                <a:gd name="T20" fmla="*/ 29 w 36"/>
                <a:gd name="T21" fmla="*/ 0 h 418"/>
                <a:gd name="T22" fmla="*/ 29 w 36"/>
                <a:gd name="T23" fmla="*/ 0 h 418"/>
                <a:gd name="T24" fmla="*/ 24 w 36"/>
                <a:gd name="T25" fmla="*/ 5 h 418"/>
                <a:gd name="T26" fmla="*/ 15 w 36"/>
                <a:gd name="T27" fmla="*/ 14 h 418"/>
                <a:gd name="T28" fmla="*/ 8 w 36"/>
                <a:gd name="T29" fmla="*/ 26 h 418"/>
                <a:gd name="T30" fmla="*/ 2 w 36"/>
                <a:gd name="T31" fmla="*/ 41 h 418"/>
                <a:gd name="T32" fmla="*/ 0 w 36"/>
                <a:gd name="T33" fmla="*/ 50 h 418"/>
                <a:gd name="T34" fmla="*/ 0 w 36"/>
                <a:gd name="T35" fmla="*/ 62 h 418"/>
                <a:gd name="T36" fmla="*/ 2 w 36"/>
                <a:gd name="T37" fmla="*/ 78 h 418"/>
                <a:gd name="T38" fmla="*/ 3 w 36"/>
                <a:gd name="T39" fmla="*/ 93 h 418"/>
                <a:gd name="T40" fmla="*/ 7 w 36"/>
                <a:gd name="T41" fmla="*/ 110 h 418"/>
                <a:gd name="T42" fmla="*/ 8 w 36"/>
                <a:gd name="T43" fmla="*/ 128 h 418"/>
                <a:gd name="T44" fmla="*/ 10 w 36"/>
                <a:gd name="T45" fmla="*/ 150 h 418"/>
                <a:gd name="T46" fmla="*/ 10 w 36"/>
                <a:gd name="T47" fmla="*/ 190 h 418"/>
                <a:gd name="T48" fmla="*/ 10 w 36"/>
                <a:gd name="T49" fmla="*/ 219 h 418"/>
                <a:gd name="T50" fmla="*/ 8 w 36"/>
                <a:gd name="T51" fmla="*/ 242 h 418"/>
                <a:gd name="T52" fmla="*/ 7 w 36"/>
                <a:gd name="T53" fmla="*/ 252 h 418"/>
                <a:gd name="T54" fmla="*/ 7 w 36"/>
                <a:gd name="T55" fmla="*/ 254 h 418"/>
                <a:gd name="T56" fmla="*/ 8 w 36"/>
                <a:gd name="T57" fmla="*/ 268 h 418"/>
                <a:gd name="T58" fmla="*/ 10 w 36"/>
                <a:gd name="T59" fmla="*/ 304 h 418"/>
                <a:gd name="T60" fmla="*/ 14 w 36"/>
                <a:gd name="T61" fmla="*/ 349 h 418"/>
                <a:gd name="T62" fmla="*/ 17 w 36"/>
                <a:gd name="T63" fmla="*/ 389 h 418"/>
                <a:gd name="T64" fmla="*/ 17 w 36"/>
                <a:gd name="T65" fmla="*/ 415 h 418"/>
                <a:gd name="T66" fmla="*/ 17 w 36"/>
                <a:gd name="T67" fmla="*/ 418 h 418"/>
                <a:gd name="T68" fmla="*/ 17 w 36"/>
                <a:gd name="T69" fmla="*/ 406 h 418"/>
                <a:gd name="T70" fmla="*/ 17 w 36"/>
                <a:gd name="T71" fmla="*/ 378 h 418"/>
                <a:gd name="T72" fmla="*/ 17 w 36"/>
                <a:gd name="T73" fmla="*/ 344 h 418"/>
                <a:gd name="T74" fmla="*/ 19 w 36"/>
                <a:gd name="T75" fmla="*/ 307 h 418"/>
                <a:gd name="T76" fmla="*/ 21 w 36"/>
                <a:gd name="T77" fmla="*/ 290 h 418"/>
                <a:gd name="T78" fmla="*/ 24 w 36"/>
                <a:gd name="T79" fmla="*/ 276 h 418"/>
                <a:gd name="T80" fmla="*/ 28 w 36"/>
                <a:gd name="T81" fmla="*/ 266 h 418"/>
                <a:gd name="T82" fmla="*/ 31 w 36"/>
                <a:gd name="T83" fmla="*/ 259 h 418"/>
                <a:gd name="T84" fmla="*/ 34 w 36"/>
                <a:gd name="T85" fmla="*/ 254 h 418"/>
                <a:gd name="T86" fmla="*/ 36 w 36"/>
                <a:gd name="T87" fmla="*/ 252 h 418"/>
                <a:gd name="T88" fmla="*/ 36 w 36"/>
                <a:gd name="T89" fmla="*/ 252 h 418"/>
                <a:gd name="T90" fmla="*/ 34 w 36"/>
                <a:gd name="T91" fmla="*/ 247 h 418"/>
                <a:gd name="T92" fmla="*/ 29 w 36"/>
                <a:gd name="T93" fmla="*/ 238 h 418"/>
                <a:gd name="T94" fmla="*/ 26 w 36"/>
                <a:gd name="T95" fmla="*/ 228 h 418"/>
                <a:gd name="T96" fmla="*/ 22 w 36"/>
                <a:gd name="T97" fmla="*/ 216 h 418"/>
                <a:gd name="T98" fmla="*/ 21 w 36"/>
                <a:gd name="T99" fmla="*/ 209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" h="418">
                  <a:moveTo>
                    <a:pt x="21" y="209"/>
                  </a:moveTo>
                  <a:lnTo>
                    <a:pt x="21" y="202"/>
                  </a:lnTo>
                  <a:lnTo>
                    <a:pt x="19" y="193"/>
                  </a:lnTo>
                  <a:lnTo>
                    <a:pt x="17" y="181"/>
                  </a:lnTo>
                  <a:lnTo>
                    <a:pt x="15" y="167"/>
                  </a:lnTo>
                  <a:lnTo>
                    <a:pt x="14" y="150"/>
                  </a:lnTo>
                  <a:lnTo>
                    <a:pt x="14" y="133"/>
                  </a:lnTo>
                  <a:lnTo>
                    <a:pt x="12" y="114"/>
                  </a:lnTo>
                  <a:lnTo>
                    <a:pt x="12" y="95"/>
                  </a:lnTo>
                  <a:lnTo>
                    <a:pt x="12" y="78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2"/>
                  </a:lnTo>
                  <a:lnTo>
                    <a:pt x="14" y="43"/>
                  </a:lnTo>
                  <a:lnTo>
                    <a:pt x="17" y="34"/>
                  </a:lnTo>
                  <a:lnTo>
                    <a:pt x="19" y="26"/>
                  </a:lnTo>
                  <a:lnTo>
                    <a:pt x="22" y="19"/>
                  </a:lnTo>
                  <a:lnTo>
                    <a:pt x="24" y="12"/>
                  </a:lnTo>
                  <a:lnTo>
                    <a:pt x="26" y="7"/>
                  </a:lnTo>
                  <a:lnTo>
                    <a:pt x="28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2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15" y="14"/>
                  </a:lnTo>
                  <a:lnTo>
                    <a:pt x="12" y="19"/>
                  </a:lnTo>
                  <a:lnTo>
                    <a:pt x="8" y="26"/>
                  </a:lnTo>
                  <a:lnTo>
                    <a:pt x="5" y="34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0" y="62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3" y="84"/>
                  </a:lnTo>
                  <a:lnTo>
                    <a:pt x="3" y="93"/>
                  </a:lnTo>
                  <a:lnTo>
                    <a:pt x="5" y="102"/>
                  </a:lnTo>
                  <a:lnTo>
                    <a:pt x="7" y="110"/>
                  </a:lnTo>
                  <a:lnTo>
                    <a:pt x="8" y="119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0" y="150"/>
                  </a:lnTo>
                  <a:lnTo>
                    <a:pt x="10" y="171"/>
                  </a:lnTo>
                  <a:lnTo>
                    <a:pt x="10" y="190"/>
                  </a:lnTo>
                  <a:lnTo>
                    <a:pt x="10" y="205"/>
                  </a:lnTo>
                  <a:lnTo>
                    <a:pt x="10" y="219"/>
                  </a:lnTo>
                  <a:lnTo>
                    <a:pt x="8" y="231"/>
                  </a:lnTo>
                  <a:lnTo>
                    <a:pt x="8" y="242"/>
                  </a:lnTo>
                  <a:lnTo>
                    <a:pt x="7" y="249"/>
                  </a:lnTo>
                  <a:lnTo>
                    <a:pt x="7" y="252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7" y="257"/>
                  </a:lnTo>
                  <a:lnTo>
                    <a:pt x="8" y="268"/>
                  </a:lnTo>
                  <a:lnTo>
                    <a:pt x="8" y="285"/>
                  </a:lnTo>
                  <a:lnTo>
                    <a:pt x="10" y="304"/>
                  </a:lnTo>
                  <a:lnTo>
                    <a:pt x="12" y="326"/>
                  </a:lnTo>
                  <a:lnTo>
                    <a:pt x="14" y="349"/>
                  </a:lnTo>
                  <a:lnTo>
                    <a:pt x="15" y="370"/>
                  </a:lnTo>
                  <a:lnTo>
                    <a:pt x="17" y="389"/>
                  </a:lnTo>
                  <a:lnTo>
                    <a:pt x="17" y="404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8"/>
                  </a:lnTo>
                  <a:lnTo>
                    <a:pt x="17" y="415"/>
                  </a:lnTo>
                  <a:lnTo>
                    <a:pt x="17" y="406"/>
                  </a:lnTo>
                  <a:lnTo>
                    <a:pt x="17" y="394"/>
                  </a:lnTo>
                  <a:lnTo>
                    <a:pt x="17" y="378"/>
                  </a:lnTo>
                  <a:lnTo>
                    <a:pt x="17" y="361"/>
                  </a:lnTo>
                  <a:lnTo>
                    <a:pt x="17" y="344"/>
                  </a:lnTo>
                  <a:lnTo>
                    <a:pt x="19" y="325"/>
                  </a:lnTo>
                  <a:lnTo>
                    <a:pt x="19" y="307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2" y="283"/>
                  </a:lnTo>
                  <a:lnTo>
                    <a:pt x="24" y="276"/>
                  </a:lnTo>
                  <a:lnTo>
                    <a:pt x="26" y="271"/>
                  </a:lnTo>
                  <a:lnTo>
                    <a:pt x="28" y="266"/>
                  </a:lnTo>
                  <a:lnTo>
                    <a:pt x="29" y="262"/>
                  </a:lnTo>
                  <a:lnTo>
                    <a:pt x="31" y="259"/>
                  </a:lnTo>
                  <a:lnTo>
                    <a:pt x="34" y="256"/>
                  </a:lnTo>
                  <a:lnTo>
                    <a:pt x="34" y="254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6" y="250"/>
                  </a:lnTo>
                  <a:lnTo>
                    <a:pt x="34" y="247"/>
                  </a:lnTo>
                  <a:lnTo>
                    <a:pt x="33" y="243"/>
                  </a:lnTo>
                  <a:lnTo>
                    <a:pt x="29" y="238"/>
                  </a:lnTo>
                  <a:lnTo>
                    <a:pt x="28" y="233"/>
                  </a:lnTo>
                  <a:lnTo>
                    <a:pt x="26" y="228"/>
                  </a:lnTo>
                  <a:lnTo>
                    <a:pt x="24" y="221"/>
                  </a:lnTo>
                  <a:lnTo>
                    <a:pt x="22" y="216"/>
                  </a:lnTo>
                  <a:lnTo>
                    <a:pt x="21" y="209"/>
                  </a:lnTo>
                  <a:lnTo>
                    <a:pt x="21" y="209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5" name="Freeform 139">
              <a:extLst>
                <a:ext uri="{FF2B5EF4-FFF2-40B4-BE49-F238E27FC236}">
                  <a16:creationId xmlns:a16="http://schemas.microsoft.com/office/drawing/2014/main" id="{7996F5DD-39DF-F5BC-4E2C-7367BABA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98"/>
              <a:ext cx="36" cy="99"/>
            </a:xfrm>
            <a:custGeom>
              <a:avLst/>
              <a:gdLst>
                <a:gd name="T0" fmla="*/ 73 w 73"/>
                <a:gd name="T1" fmla="*/ 7 h 197"/>
                <a:gd name="T2" fmla="*/ 71 w 73"/>
                <a:gd name="T3" fmla="*/ 5 h 197"/>
                <a:gd name="T4" fmla="*/ 66 w 73"/>
                <a:gd name="T5" fmla="*/ 3 h 197"/>
                <a:gd name="T6" fmla="*/ 59 w 73"/>
                <a:gd name="T7" fmla="*/ 2 h 197"/>
                <a:gd name="T8" fmla="*/ 48 w 73"/>
                <a:gd name="T9" fmla="*/ 0 h 197"/>
                <a:gd name="T10" fmla="*/ 38 w 73"/>
                <a:gd name="T11" fmla="*/ 0 h 197"/>
                <a:gd name="T12" fmla="*/ 28 w 73"/>
                <a:gd name="T13" fmla="*/ 2 h 197"/>
                <a:gd name="T14" fmla="*/ 19 w 73"/>
                <a:gd name="T15" fmla="*/ 7 h 197"/>
                <a:gd name="T16" fmla="*/ 10 w 73"/>
                <a:gd name="T17" fmla="*/ 17 h 197"/>
                <a:gd name="T18" fmla="*/ 4 w 73"/>
                <a:gd name="T19" fmla="*/ 33 h 197"/>
                <a:gd name="T20" fmla="*/ 0 w 73"/>
                <a:gd name="T21" fmla="*/ 55 h 197"/>
                <a:gd name="T22" fmla="*/ 0 w 73"/>
                <a:gd name="T23" fmla="*/ 55 h 197"/>
                <a:gd name="T24" fmla="*/ 0 w 73"/>
                <a:gd name="T25" fmla="*/ 78 h 197"/>
                <a:gd name="T26" fmla="*/ 0 w 73"/>
                <a:gd name="T27" fmla="*/ 98 h 197"/>
                <a:gd name="T28" fmla="*/ 2 w 73"/>
                <a:gd name="T29" fmla="*/ 116 h 197"/>
                <a:gd name="T30" fmla="*/ 4 w 73"/>
                <a:gd name="T31" fmla="*/ 129 h 197"/>
                <a:gd name="T32" fmla="*/ 7 w 73"/>
                <a:gd name="T33" fmla="*/ 143 h 197"/>
                <a:gd name="T34" fmla="*/ 9 w 73"/>
                <a:gd name="T35" fmla="*/ 154 h 197"/>
                <a:gd name="T36" fmla="*/ 12 w 73"/>
                <a:gd name="T37" fmla="*/ 164 h 197"/>
                <a:gd name="T38" fmla="*/ 16 w 73"/>
                <a:gd name="T39" fmla="*/ 173 h 197"/>
                <a:gd name="T40" fmla="*/ 17 w 73"/>
                <a:gd name="T41" fmla="*/ 183 h 197"/>
                <a:gd name="T42" fmla="*/ 19 w 73"/>
                <a:gd name="T43" fmla="*/ 192 h 197"/>
                <a:gd name="T44" fmla="*/ 19 w 73"/>
                <a:gd name="T45" fmla="*/ 192 h 197"/>
                <a:gd name="T46" fmla="*/ 19 w 73"/>
                <a:gd name="T47" fmla="*/ 197 h 197"/>
                <a:gd name="T48" fmla="*/ 19 w 73"/>
                <a:gd name="T49" fmla="*/ 193 h 197"/>
                <a:gd name="T50" fmla="*/ 19 w 73"/>
                <a:gd name="T51" fmla="*/ 183 h 197"/>
                <a:gd name="T52" fmla="*/ 19 w 73"/>
                <a:gd name="T53" fmla="*/ 166 h 197"/>
                <a:gd name="T54" fmla="*/ 17 w 73"/>
                <a:gd name="T55" fmla="*/ 147 h 197"/>
                <a:gd name="T56" fmla="*/ 17 w 73"/>
                <a:gd name="T57" fmla="*/ 126 h 197"/>
                <a:gd name="T58" fmla="*/ 17 w 73"/>
                <a:gd name="T59" fmla="*/ 105 h 197"/>
                <a:gd name="T60" fmla="*/ 17 w 73"/>
                <a:gd name="T61" fmla="*/ 86 h 197"/>
                <a:gd name="T62" fmla="*/ 19 w 73"/>
                <a:gd name="T63" fmla="*/ 71 h 197"/>
                <a:gd name="T64" fmla="*/ 21 w 73"/>
                <a:gd name="T65" fmla="*/ 60 h 197"/>
                <a:gd name="T66" fmla="*/ 21 w 73"/>
                <a:gd name="T67" fmla="*/ 60 h 197"/>
                <a:gd name="T68" fmla="*/ 23 w 73"/>
                <a:gd name="T69" fmla="*/ 53 h 197"/>
                <a:gd name="T70" fmla="*/ 24 w 73"/>
                <a:gd name="T71" fmla="*/ 47 h 197"/>
                <a:gd name="T72" fmla="*/ 24 w 73"/>
                <a:gd name="T73" fmla="*/ 38 h 197"/>
                <a:gd name="T74" fmla="*/ 24 w 73"/>
                <a:gd name="T75" fmla="*/ 29 h 197"/>
                <a:gd name="T76" fmla="*/ 24 w 73"/>
                <a:gd name="T77" fmla="*/ 22 h 197"/>
                <a:gd name="T78" fmla="*/ 28 w 73"/>
                <a:gd name="T79" fmla="*/ 15 h 197"/>
                <a:gd name="T80" fmla="*/ 33 w 73"/>
                <a:gd name="T81" fmla="*/ 10 h 197"/>
                <a:gd name="T82" fmla="*/ 42 w 73"/>
                <a:gd name="T83" fmla="*/ 7 h 197"/>
                <a:gd name="T84" fmla="*/ 54 w 73"/>
                <a:gd name="T85" fmla="*/ 5 h 197"/>
                <a:gd name="T86" fmla="*/ 73 w 73"/>
                <a:gd name="T87" fmla="*/ 7 h 197"/>
                <a:gd name="T88" fmla="*/ 73 w 73"/>
                <a:gd name="T89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197">
                  <a:moveTo>
                    <a:pt x="73" y="7"/>
                  </a:moveTo>
                  <a:lnTo>
                    <a:pt x="71" y="5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28" y="2"/>
                  </a:lnTo>
                  <a:lnTo>
                    <a:pt x="19" y="7"/>
                  </a:lnTo>
                  <a:lnTo>
                    <a:pt x="10" y="17"/>
                  </a:lnTo>
                  <a:lnTo>
                    <a:pt x="4" y="3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78"/>
                  </a:lnTo>
                  <a:lnTo>
                    <a:pt x="0" y="98"/>
                  </a:lnTo>
                  <a:lnTo>
                    <a:pt x="2" y="116"/>
                  </a:lnTo>
                  <a:lnTo>
                    <a:pt x="4" y="129"/>
                  </a:lnTo>
                  <a:lnTo>
                    <a:pt x="7" y="143"/>
                  </a:lnTo>
                  <a:lnTo>
                    <a:pt x="9" y="154"/>
                  </a:lnTo>
                  <a:lnTo>
                    <a:pt x="12" y="164"/>
                  </a:lnTo>
                  <a:lnTo>
                    <a:pt x="16" y="173"/>
                  </a:lnTo>
                  <a:lnTo>
                    <a:pt x="17" y="183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7"/>
                  </a:lnTo>
                  <a:lnTo>
                    <a:pt x="19" y="193"/>
                  </a:lnTo>
                  <a:lnTo>
                    <a:pt x="19" y="183"/>
                  </a:lnTo>
                  <a:lnTo>
                    <a:pt x="19" y="166"/>
                  </a:lnTo>
                  <a:lnTo>
                    <a:pt x="17" y="147"/>
                  </a:lnTo>
                  <a:lnTo>
                    <a:pt x="17" y="126"/>
                  </a:lnTo>
                  <a:lnTo>
                    <a:pt x="17" y="105"/>
                  </a:lnTo>
                  <a:lnTo>
                    <a:pt x="17" y="86"/>
                  </a:lnTo>
                  <a:lnTo>
                    <a:pt x="19" y="71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3" y="53"/>
                  </a:lnTo>
                  <a:lnTo>
                    <a:pt x="24" y="47"/>
                  </a:lnTo>
                  <a:lnTo>
                    <a:pt x="24" y="38"/>
                  </a:lnTo>
                  <a:lnTo>
                    <a:pt x="24" y="29"/>
                  </a:lnTo>
                  <a:lnTo>
                    <a:pt x="24" y="22"/>
                  </a:lnTo>
                  <a:lnTo>
                    <a:pt x="28" y="15"/>
                  </a:lnTo>
                  <a:lnTo>
                    <a:pt x="33" y="10"/>
                  </a:lnTo>
                  <a:lnTo>
                    <a:pt x="42" y="7"/>
                  </a:lnTo>
                  <a:lnTo>
                    <a:pt x="54" y="5"/>
                  </a:lnTo>
                  <a:lnTo>
                    <a:pt x="73" y="7"/>
                  </a:lnTo>
                  <a:lnTo>
                    <a:pt x="73" y="7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6" name="Freeform 140">
              <a:extLst>
                <a:ext uri="{FF2B5EF4-FFF2-40B4-BE49-F238E27FC236}">
                  <a16:creationId xmlns:a16="http://schemas.microsoft.com/office/drawing/2014/main" id="{BF8824EE-3CA9-3C6B-B1C0-23B31BAF0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044"/>
              <a:ext cx="25" cy="97"/>
            </a:xfrm>
            <a:custGeom>
              <a:avLst/>
              <a:gdLst>
                <a:gd name="T0" fmla="*/ 50 w 50"/>
                <a:gd name="T1" fmla="*/ 2 h 194"/>
                <a:gd name="T2" fmla="*/ 50 w 50"/>
                <a:gd name="T3" fmla="*/ 2 h 194"/>
                <a:gd name="T4" fmla="*/ 45 w 50"/>
                <a:gd name="T5" fmla="*/ 0 h 194"/>
                <a:gd name="T6" fmla="*/ 40 w 50"/>
                <a:gd name="T7" fmla="*/ 0 h 194"/>
                <a:gd name="T8" fmla="*/ 33 w 50"/>
                <a:gd name="T9" fmla="*/ 0 h 194"/>
                <a:gd name="T10" fmla="*/ 26 w 50"/>
                <a:gd name="T11" fmla="*/ 2 h 194"/>
                <a:gd name="T12" fmla="*/ 17 w 50"/>
                <a:gd name="T13" fmla="*/ 6 h 194"/>
                <a:gd name="T14" fmla="*/ 11 w 50"/>
                <a:gd name="T15" fmla="*/ 13 h 194"/>
                <a:gd name="T16" fmla="*/ 5 w 50"/>
                <a:gd name="T17" fmla="*/ 23 h 194"/>
                <a:gd name="T18" fmla="*/ 2 w 50"/>
                <a:gd name="T19" fmla="*/ 38 h 194"/>
                <a:gd name="T20" fmla="*/ 0 w 50"/>
                <a:gd name="T21" fmla="*/ 59 h 194"/>
                <a:gd name="T22" fmla="*/ 0 w 50"/>
                <a:gd name="T23" fmla="*/ 59 h 194"/>
                <a:gd name="T24" fmla="*/ 0 w 50"/>
                <a:gd name="T25" fmla="*/ 82 h 194"/>
                <a:gd name="T26" fmla="*/ 0 w 50"/>
                <a:gd name="T27" fmla="*/ 99 h 194"/>
                <a:gd name="T28" fmla="*/ 2 w 50"/>
                <a:gd name="T29" fmla="*/ 114 h 194"/>
                <a:gd name="T30" fmla="*/ 2 w 50"/>
                <a:gd name="T31" fmla="*/ 128 h 194"/>
                <a:gd name="T32" fmla="*/ 4 w 50"/>
                <a:gd name="T33" fmla="*/ 140 h 194"/>
                <a:gd name="T34" fmla="*/ 4 w 50"/>
                <a:gd name="T35" fmla="*/ 151 h 194"/>
                <a:gd name="T36" fmla="*/ 4 w 50"/>
                <a:gd name="T37" fmla="*/ 161 h 194"/>
                <a:gd name="T38" fmla="*/ 4 w 50"/>
                <a:gd name="T39" fmla="*/ 170 h 194"/>
                <a:gd name="T40" fmla="*/ 4 w 50"/>
                <a:gd name="T41" fmla="*/ 178 h 194"/>
                <a:gd name="T42" fmla="*/ 4 w 50"/>
                <a:gd name="T43" fmla="*/ 189 h 194"/>
                <a:gd name="T44" fmla="*/ 4 w 50"/>
                <a:gd name="T45" fmla="*/ 189 h 194"/>
                <a:gd name="T46" fmla="*/ 2 w 50"/>
                <a:gd name="T47" fmla="*/ 194 h 194"/>
                <a:gd name="T48" fmla="*/ 4 w 50"/>
                <a:gd name="T49" fmla="*/ 194 h 194"/>
                <a:gd name="T50" fmla="*/ 4 w 50"/>
                <a:gd name="T51" fmla="*/ 187 h 194"/>
                <a:gd name="T52" fmla="*/ 5 w 50"/>
                <a:gd name="T53" fmla="*/ 177 h 194"/>
                <a:gd name="T54" fmla="*/ 9 w 50"/>
                <a:gd name="T55" fmla="*/ 163 h 194"/>
                <a:gd name="T56" fmla="*/ 11 w 50"/>
                <a:gd name="T57" fmla="*/ 149 h 194"/>
                <a:gd name="T58" fmla="*/ 12 w 50"/>
                <a:gd name="T59" fmla="*/ 134 h 194"/>
                <a:gd name="T60" fmla="*/ 14 w 50"/>
                <a:gd name="T61" fmla="*/ 120 h 194"/>
                <a:gd name="T62" fmla="*/ 14 w 50"/>
                <a:gd name="T63" fmla="*/ 109 h 194"/>
                <a:gd name="T64" fmla="*/ 16 w 50"/>
                <a:gd name="T65" fmla="*/ 101 h 194"/>
                <a:gd name="T66" fmla="*/ 16 w 50"/>
                <a:gd name="T67" fmla="*/ 101 h 194"/>
                <a:gd name="T68" fmla="*/ 14 w 50"/>
                <a:gd name="T69" fmla="*/ 95 h 194"/>
                <a:gd name="T70" fmla="*/ 12 w 50"/>
                <a:gd name="T71" fmla="*/ 87 h 194"/>
                <a:gd name="T72" fmla="*/ 11 w 50"/>
                <a:gd name="T73" fmla="*/ 76 h 194"/>
                <a:gd name="T74" fmla="*/ 9 w 50"/>
                <a:gd name="T75" fmla="*/ 66 h 194"/>
                <a:gd name="T76" fmla="*/ 9 w 50"/>
                <a:gd name="T77" fmla="*/ 54 h 194"/>
                <a:gd name="T78" fmla="*/ 11 w 50"/>
                <a:gd name="T79" fmla="*/ 42 h 194"/>
                <a:gd name="T80" fmla="*/ 14 w 50"/>
                <a:gd name="T81" fmla="*/ 32 h 194"/>
                <a:gd name="T82" fmla="*/ 23 w 50"/>
                <a:gd name="T83" fmla="*/ 19 h 194"/>
                <a:gd name="T84" fmla="*/ 35 w 50"/>
                <a:gd name="T85" fmla="*/ 11 h 194"/>
                <a:gd name="T86" fmla="*/ 50 w 50"/>
                <a:gd name="T87" fmla="*/ 2 h 194"/>
                <a:gd name="T88" fmla="*/ 50 w 50"/>
                <a:gd name="T89" fmla="*/ 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" h="194">
                  <a:moveTo>
                    <a:pt x="50" y="2"/>
                  </a:moveTo>
                  <a:lnTo>
                    <a:pt x="50" y="2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7" y="6"/>
                  </a:lnTo>
                  <a:lnTo>
                    <a:pt x="11" y="13"/>
                  </a:lnTo>
                  <a:lnTo>
                    <a:pt x="5" y="23"/>
                  </a:lnTo>
                  <a:lnTo>
                    <a:pt x="2" y="3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2" y="114"/>
                  </a:lnTo>
                  <a:lnTo>
                    <a:pt x="2" y="128"/>
                  </a:lnTo>
                  <a:lnTo>
                    <a:pt x="4" y="140"/>
                  </a:lnTo>
                  <a:lnTo>
                    <a:pt x="4" y="151"/>
                  </a:lnTo>
                  <a:lnTo>
                    <a:pt x="4" y="161"/>
                  </a:lnTo>
                  <a:lnTo>
                    <a:pt x="4" y="170"/>
                  </a:lnTo>
                  <a:lnTo>
                    <a:pt x="4" y="178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187"/>
                  </a:lnTo>
                  <a:lnTo>
                    <a:pt x="5" y="177"/>
                  </a:lnTo>
                  <a:lnTo>
                    <a:pt x="9" y="163"/>
                  </a:lnTo>
                  <a:lnTo>
                    <a:pt x="11" y="149"/>
                  </a:lnTo>
                  <a:lnTo>
                    <a:pt x="12" y="134"/>
                  </a:lnTo>
                  <a:lnTo>
                    <a:pt x="14" y="120"/>
                  </a:lnTo>
                  <a:lnTo>
                    <a:pt x="14" y="10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4" y="95"/>
                  </a:lnTo>
                  <a:lnTo>
                    <a:pt x="12" y="87"/>
                  </a:lnTo>
                  <a:lnTo>
                    <a:pt x="11" y="76"/>
                  </a:lnTo>
                  <a:lnTo>
                    <a:pt x="9" y="66"/>
                  </a:lnTo>
                  <a:lnTo>
                    <a:pt x="9" y="54"/>
                  </a:lnTo>
                  <a:lnTo>
                    <a:pt x="11" y="42"/>
                  </a:lnTo>
                  <a:lnTo>
                    <a:pt x="14" y="32"/>
                  </a:lnTo>
                  <a:lnTo>
                    <a:pt x="23" y="19"/>
                  </a:lnTo>
                  <a:lnTo>
                    <a:pt x="35" y="1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7" name="Freeform 141">
              <a:extLst>
                <a:ext uri="{FF2B5EF4-FFF2-40B4-BE49-F238E27FC236}">
                  <a16:creationId xmlns:a16="http://schemas.microsoft.com/office/drawing/2014/main" id="{E8BF0D75-97E6-27A9-EF48-0F7BC7B5A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627"/>
              <a:ext cx="90" cy="35"/>
            </a:xfrm>
            <a:custGeom>
              <a:avLst/>
              <a:gdLst>
                <a:gd name="T0" fmla="*/ 9 w 180"/>
                <a:gd name="T1" fmla="*/ 43 h 71"/>
                <a:gd name="T2" fmla="*/ 11 w 180"/>
                <a:gd name="T3" fmla="*/ 42 h 71"/>
                <a:gd name="T4" fmla="*/ 12 w 180"/>
                <a:gd name="T5" fmla="*/ 40 h 71"/>
                <a:gd name="T6" fmla="*/ 16 w 180"/>
                <a:gd name="T7" fmla="*/ 35 h 71"/>
                <a:gd name="T8" fmla="*/ 23 w 180"/>
                <a:gd name="T9" fmla="*/ 29 h 71"/>
                <a:gd name="T10" fmla="*/ 30 w 180"/>
                <a:gd name="T11" fmla="*/ 24 h 71"/>
                <a:gd name="T12" fmla="*/ 38 w 180"/>
                <a:gd name="T13" fmla="*/ 19 h 71"/>
                <a:gd name="T14" fmla="*/ 49 w 180"/>
                <a:gd name="T15" fmla="*/ 12 h 71"/>
                <a:gd name="T16" fmla="*/ 59 w 180"/>
                <a:gd name="T17" fmla="*/ 9 h 71"/>
                <a:gd name="T18" fmla="*/ 71 w 180"/>
                <a:gd name="T19" fmla="*/ 4 h 71"/>
                <a:gd name="T20" fmla="*/ 83 w 180"/>
                <a:gd name="T21" fmla="*/ 2 h 71"/>
                <a:gd name="T22" fmla="*/ 83 w 180"/>
                <a:gd name="T23" fmla="*/ 2 h 71"/>
                <a:gd name="T24" fmla="*/ 97 w 180"/>
                <a:gd name="T25" fmla="*/ 0 h 71"/>
                <a:gd name="T26" fmla="*/ 111 w 180"/>
                <a:gd name="T27" fmla="*/ 0 h 71"/>
                <a:gd name="T28" fmla="*/ 125 w 180"/>
                <a:gd name="T29" fmla="*/ 2 h 71"/>
                <a:gd name="T30" fmla="*/ 137 w 180"/>
                <a:gd name="T31" fmla="*/ 4 h 71"/>
                <a:gd name="T32" fmla="*/ 149 w 180"/>
                <a:gd name="T33" fmla="*/ 5 h 71"/>
                <a:gd name="T34" fmla="*/ 159 w 180"/>
                <a:gd name="T35" fmla="*/ 7 h 71"/>
                <a:gd name="T36" fmla="*/ 168 w 180"/>
                <a:gd name="T37" fmla="*/ 9 h 71"/>
                <a:gd name="T38" fmla="*/ 173 w 180"/>
                <a:gd name="T39" fmla="*/ 12 h 71"/>
                <a:gd name="T40" fmla="*/ 178 w 180"/>
                <a:gd name="T41" fmla="*/ 12 h 71"/>
                <a:gd name="T42" fmla="*/ 180 w 180"/>
                <a:gd name="T43" fmla="*/ 14 h 71"/>
                <a:gd name="T44" fmla="*/ 180 w 180"/>
                <a:gd name="T45" fmla="*/ 14 h 71"/>
                <a:gd name="T46" fmla="*/ 175 w 180"/>
                <a:gd name="T47" fmla="*/ 14 h 71"/>
                <a:gd name="T48" fmla="*/ 163 w 180"/>
                <a:gd name="T49" fmla="*/ 16 h 71"/>
                <a:gd name="T50" fmla="*/ 145 w 180"/>
                <a:gd name="T51" fmla="*/ 17 h 71"/>
                <a:gd name="T52" fmla="*/ 123 w 180"/>
                <a:gd name="T53" fmla="*/ 21 h 71"/>
                <a:gd name="T54" fmla="*/ 99 w 180"/>
                <a:gd name="T55" fmla="*/ 26 h 71"/>
                <a:gd name="T56" fmla="*/ 73 w 180"/>
                <a:gd name="T57" fmla="*/ 31 h 71"/>
                <a:gd name="T58" fmla="*/ 50 w 180"/>
                <a:gd name="T59" fmla="*/ 38 h 71"/>
                <a:gd name="T60" fmla="*/ 30 w 180"/>
                <a:gd name="T61" fmla="*/ 45 h 71"/>
                <a:gd name="T62" fmla="*/ 14 w 180"/>
                <a:gd name="T63" fmla="*/ 52 h 71"/>
                <a:gd name="T64" fmla="*/ 5 w 180"/>
                <a:gd name="T65" fmla="*/ 61 h 71"/>
                <a:gd name="T66" fmla="*/ 5 w 180"/>
                <a:gd name="T67" fmla="*/ 61 h 71"/>
                <a:gd name="T68" fmla="*/ 2 w 180"/>
                <a:gd name="T69" fmla="*/ 68 h 71"/>
                <a:gd name="T70" fmla="*/ 0 w 180"/>
                <a:gd name="T71" fmla="*/ 71 h 71"/>
                <a:gd name="T72" fmla="*/ 0 w 180"/>
                <a:gd name="T73" fmla="*/ 71 h 71"/>
                <a:gd name="T74" fmla="*/ 0 w 180"/>
                <a:gd name="T75" fmla="*/ 68 h 71"/>
                <a:gd name="T76" fmla="*/ 2 w 180"/>
                <a:gd name="T77" fmla="*/ 64 h 71"/>
                <a:gd name="T78" fmla="*/ 4 w 180"/>
                <a:gd name="T79" fmla="*/ 59 h 71"/>
                <a:gd name="T80" fmla="*/ 5 w 180"/>
                <a:gd name="T81" fmla="*/ 52 h 71"/>
                <a:gd name="T82" fmla="*/ 7 w 180"/>
                <a:gd name="T83" fmla="*/ 49 h 71"/>
                <a:gd name="T84" fmla="*/ 9 w 180"/>
                <a:gd name="T85" fmla="*/ 45 h 71"/>
                <a:gd name="T86" fmla="*/ 9 w 180"/>
                <a:gd name="T87" fmla="*/ 43 h 71"/>
                <a:gd name="T88" fmla="*/ 9 w 180"/>
                <a:gd name="T89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" h="71">
                  <a:moveTo>
                    <a:pt x="9" y="43"/>
                  </a:moveTo>
                  <a:lnTo>
                    <a:pt x="11" y="42"/>
                  </a:lnTo>
                  <a:lnTo>
                    <a:pt x="12" y="40"/>
                  </a:lnTo>
                  <a:lnTo>
                    <a:pt x="16" y="35"/>
                  </a:lnTo>
                  <a:lnTo>
                    <a:pt x="23" y="29"/>
                  </a:lnTo>
                  <a:lnTo>
                    <a:pt x="30" y="24"/>
                  </a:lnTo>
                  <a:lnTo>
                    <a:pt x="38" y="19"/>
                  </a:lnTo>
                  <a:lnTo>
                    <a:pt x="49" y="12"/>
                  </a:lnTo>
                  <a:lnTo>
                    <a:pt x="59" y="9"/>
                  </a:lnTo>
                  <a:lnTo>
                    <a:pt x="71" y="4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5" y="2"/>
                  </a:lnTo>
                  <a:lnTo>
                    <a:pt x="137" y="4"/>
                  </a:lnTo>
                  <a:lnTo>
                    <a:pt x="149" y="5"/>
                  </a:lnTo>
                  <a:lnTo>
                    <a:pt x="159" y="7"/>
                  </a:lnTo>
                  <a:lnTo>
                    <a:pt x="168" y="9"/>
                  </a:lnTo>
                  <a:lnTo>
                    <a:pt x="173" y="12"/>
                  </a:lnTo>
                  <a:lnTo>
                    <a:pt x="178" y="12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75" y="14"/>
                  </a:lnTo>
                  <a:lnTo>
                    <a:pt x="163" y="16"/>
                  </a:lnTo>
                  <a:lnTo>
                    <a:pt x="145" y="17"/>
                  </a:lnTo>
                  <a:lnTo>
                    <a:pt x="123" y="21"/>
                  </a:lnTo>
                  <a:lnTo>
                    <a:pt x="99" y="26"/>
                  </a:lnTo>
                  <a:lnTo>
                    <a:pt x="73" y="31"/>
                  </a:lnTo>
                  <a:lnTo>
                    <a:pt x="50" y="38"/>
                  </a:lnTo>
                  <a:lnTo>
                    <a:pt x="30" y="45"/>
                  </a:lnTo>
                  <a:lnTo>
                    <a:pt x="14" y="52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2" y="64"/>
                  </a:lnTo>
                  <a:lnTo>
                    <a:pt x="4" y="59"/>
                  </a:lnTo>
                  <a:lnTo>
                    <a:pt x="5" y="52"/>
                  </a:lnTo>
                  <a:lnTo>
                    <a:pt x="7" y="49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8" name="Freeform 142">
              <a:extLst>
                <a:ext uri="{FF2B5EF4-FFF2-40B4-BE49-F238E27FC236}">
                  <a16:creationId xmlns:a16="http://schemas.microsoft.com/office/drawing/2014/main" id="{0900B9EB-5A17-DE02-D171-6C6F4D71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555"/>
              <a:ext cx="50" cy="51"/>
            </a:xfrm>
            <a:custGeom>
              <a:avLst/>
              <a:gdLst>
                <a:gd name="T0" fmla="*/ 101 w 101"/>
                <a:gd name="T1" fmla="*/ 0 h 102"/>
                <a:gd name="T2" fmla="*/ 99 w 101"/>
                <a:gd name="T3" fmla="*/ 1 h 102"/>
                <a:gd name="T4" fmla="*/ 92 w 101"/>
                <a:gd name="T5" fmla="*/ 7 h 102"/>
                <a:gd name="T6" fmla="*/ 83 w 101"/>
                <a:gd name="T7" fmla="*/ 15 h 102"/>
                <a:gd name="T8" fmla="*/ 73 w 101"/>
                <a:gd name="T9" fmla="*/ 27 h 102"/>
                <a:gd name="T10" fmla="*/ 61 w 101"/>
                <a:gd name="T11" fmla="*/ 39 h 102"/>
                <a:gd name="T12" fmla="*/ 49 w 101"/>
                <a:gd name="T13" fmla="*/ 52 h 102"/>
                <a:gd name="T14" fmla="*/ 37 w 101"/>
                <a:gd name="T15" fmla="*/ 64 h 102"/>
                <a:gd name="T16" fmla="*/ 28 w 101"/>
                <a:gd name="T17" fmla="*/ 76 h 102"/>
                <a:gd name="T18" fmla="*/ 21 w 101"/>
                <a:gd name="T19" fmla="*/ 88 h 102"/>
                <a:gd name="T20" fmla="*/ 18 w 101"/>
                <a:gd name="T21" fmla="*/ 95 h 102"/>
                <a:gd name="T22" fmla="*/ 18 w 101"/>
                <a:gd name="T23" fmla="*/ 95 h 102"/>
                <a:gd name="T24" fmla="*/ 16 w 101"/>
                <a:gd name="T25" fmla="*/ 100 h 102"/>
                <a:gd name="T26" fmla="*/ 14 w 101"/>
                <a:gd name="T27" fmla="*/ 102 h 102"/>
                <a:gd name="T28" fmla="*/ 12 w 101"/>
                <a:gd name="T29" fmla="*/ 102 h 102"/>
                <a:gd name="T30" fmla="*/ 9 w 101"/>
                <a:gd name="T31" fmla="*/ 98 h 102"/>
                <a:gd name="T32" fmla="*/ 7 w 101"/>
                <a:gd name="T33" fmla="*/ 93 h 102"/>
                <a:gd name="T34" fmla="*/ 5 w 101"/>
                <a:gd name="T35" fmla="*/ 86 h 102"/>
                <a:gd name="T36" fmla="*/ 4 w 101"/>
                <a:gd name="T37" fmla="*/ 81 h 102"/>
                <a:gd name="T38" fmla="*/ 2 w 101"/>
                <a:gd name="T39" fmla="*/ 76 h 102"/>
                <a:gd name="T40" fmla="*/ 2 w 101"/>
                <a:gd name="T41" fmla="*/ 72 h 102"/>
                <a:gd name="T42" fmla="*/ 0 w 101"/>
                <a:gd name="T43" fmla="*/ 72 h 102"/>
                <a:gd name="T44" fmla="*/ 101 w 101"/>
                <a:gd name="T45" fmla="*/ 0 h 102"/>
                <a:gd name="T46" fmla="*/ 101 w 101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102">
                  <a:moveTo>
                    <a:pt x="101" y="0"/>
                  </a:moveTo>
                  <a:lnTo>
                    <a:pt x="99" y="1"/>
                  </a:lnTo>
                  <a:lnTo>
                    <a:pt x="92" y="7"/>
                  </a:lnTo>
                  <a:lnTo>
                    <a:pt x="83" y="15"/>
                  </a:lnTo>
                  <a:lnTo>
                    <a:pt x="73" y="27"/>
                  </a:lnTo>
                  <a:lnTo>
                    <a:pt x="61" y="39"/>
                  </a:lnTo>
                  <a:lnTo>
                    <a:pt x="49" y="52"/>
                  </a:lnTo>
                  <a:lnTo>
                    <a:pt x="37" y="64"/>
                  </a:lnTo>
                  <a:lnTo>
                    <a:pt x="28" y="76"/>
                  </a:lnTo>
                  <a:lnTo>
                    <a:pt x="21" y="88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9" y="98"/>
                  </a:lnTo>
                  <a:lnTo>
                    <a:pt x="7" y="93"/>
                  </a:lnTo>
                  <a:lnTo>
                    <a:pt x="5" y="86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CB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9" name="Freeform 143">
              <a:extLst>
                <a:ext uri="{FF2B5EF4-FFF2-40B4-BE49-F238E27FC236}">
                  <a16:creationId xmlns:a16="http://schemas.microsoft.com/office/drawing/2014/main" id="{7F43CD40-B0D3-620E-F719-ADD60D5DD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509"/>
              <a:ext cx="62" cy="143"/>
            </a:xfrm>
            <a:custGeom>
              <a:avLst/>
              <a:gdLst>
                <a:gd name="T0" fmla="*/ 124 w 124"/>
                <a:gd name="T1" fmla="*/ 0 h 287"/>
                <a:gd name="T2" fmla="*/ 123 w 124"/>
                <a:gd name="T3" fmla="*/ 2 h 287"/>
                <a:gd name="T4" fmla="*/ 121 w 124"/>
                <a:gd name="T5" fmla="*/ 5 h 287"/>
                <a:gd name="T6" fmla="*/ 117 w 124"/>
                <a:gd name="T7" fmla="*/ 12 h 287"/>
                <a:gd name="T8" fmla="*/ 114 w 124"/>
                <a:gd name="T9" fmla="*/ 19 h 287"/>
                <a:gd name="T10" fmla="*/ 107 w 124"/>
                <a:gd name="T11" fmla="*/ 28 h 287"/>
                <a:gd name="T12" fmla="*/ 100 w 124"/>
                <a:gd name="T13" fmla="*/ 38 h 287"/>
                <a:gd name="T14" fmla="*/ 91 w 124"/>
                <a:gd name="T15" fmla="*/ 47 h 287"/>
                <a:gd name="T16" fmla="*/ 81 w 124"/>
                <a:gd name="T17" fmla="*/ 57 h 287"/>
                <a:gd name="T18" fmla="*/ 69 w 124"/>
                <a:gd name="T19" fmla="*/ 66 h 287"/>
                <a:gd name="T20" fmla="*/ 55 w 124"/>
                <a:gd name="T21" fmla="*/ 71 h 287"/>
                <a:gd name="T22" fmla="*/ 55 w 124"/>
                <a:gd name="T23" fmla="*/ 71 h 287"/>
                <a:gd name="T24" fmla="*/ 43 w 124"/>
                <a:gd name="T25" fmla="*/ 78 h 287"/>
                <a:gd name="T26" fmla="*/ 34 w 124"/>
                <a:gd name="T27" fmla="*/ 87 h 287"/>
                <a:gd name="T28" fmla="*/ 28 w 124"/>
                <a:gd name="T29" fmla="*/ 97 h 287"/>
                <a:gd name="T30" fmla="*/ 22 w 124"/>
                <a:gd name="T31" fmla="*/ 109 h 287"/>
                <a:gd name="T32" fmla="*/ 21 w 124"/>
                <a:gd name="T33" fmla="*/ 121 h 287"/>
                <a:gd name="T34" fmla="*/ 19 w 124"/>
                <a:gd name="T35" fmla="*/ 137 h 287"/>
                <a:gd name="T36" fmla="*/ 17 w 124"/>
                <a:gd name="T37" fmla="*/ 152 h 287"/>
                <a:gd name="T38" fmla="*/ 17 w 124"/>
                <a:gd name="T39" fmla="*/ 169 h 287"/>
                <a:gd name="T40" fmla="*/ 15 w 124"/>
                <a:gd name="T41" fmla="*/ 188 h 287"/>
                <a:gd name="T42" fmla="*/ 12 w 124"/>
                <a:gd name="T43" fmla="*/ 207 h 287"/>
                <a:gd name="T44" fmla="*/ 12 w 124"/>
                <a:gd name="T45" fmla="*/ 207 h 287"/>
                <a:gd name="T46" fmla="*/ 9 w 124"/>
                <a:gd name="T47" fmla="*/ 226 h 287"/>
                <a:gd name="T48" fmla="*/ 7 w 124"/>
                <a:gd name="T49" fmla="*/ 240 h 287"/>
                <a:gd name="T50" fmla="*/ 3 w 124"/>
                <a:gd name="T51" fmla="*/ 252 h 287"/>
                <a:gd name="T52" fmla="*/ 3 w 124"/>
                <a:gd name="T53" fmla="*/ 261 h 287"/>
                <a:gd name="T54" fmla="*/ 2 w 124"/>
                <a:gd name="T55" fmla="*/ 266 h 287"/>
                <a:gd name="T56" fmla="*/ 0 w 124"/>
                <a:gd name="T57" fmla="*/ 271 h 287"/>
                <a:gd name="T58" fmla="*/ 0 w 124"/>
                <a:gd name="T59" fmla="*/ 273 h 287"/>
                <a:gd name="T60" fmla="*/ 0 w 124"/>
                <a:gd name="T61" fmla="*/ 275 h 287"/>
                <a:gd name="T62" fmla="*/ 0 w 124"/>
                <a:gd name="T63" fmla="*/ 275 h 287"/>
                <a:gd name="T64" fmla="*/ 0 w 124"/>
                <a:gd name="T65" fmla="*/ 275 h 287"/>
                <a:gd name="T66" fmla="*/ 33 w 124"/>
                <a:gd name="T67" fmla="*/ 287 h 287"/>
                <a:gd name="T68" fmla="*/ 33 w 124"/>
                <a:gd name="T69" fmla="*/ 287 h 287"/>
                <a:gd name="T70" fmla="*/ 33 w 124"/>
                <a:gd name="T71" fmla="*/ 284 h 287"/>
                <a:gd name="T72" fmla="*/ 33 w 124"/>
                <a:gd name="T73" fmla="*/ 271 h 287"/>
                <a:gd name="T74" fmla="*/ 34 w 124"/>
                <a:gd name="T75" fmla="*/ 256 h 287"/>
                <a:gd name="T76" fmla="*/ 38 w 124"/>
                <a:gd name="T77" fmla="*/ 235 h 287"/>
                <a:gd name="T78" fmla="*/ 40 w 124"/>
                <a:gd name="T79" fmla="*/ 213 h 287"/>
                <a:gd name="T80" fmla="*/ 43 w 124"/>
                <a:gd name="T81" fmla="*/ 190 h 287"/>
                <a:gd name="T82" fmla="*/ 47 w 124"/>
                <a:gd name="T83" fmla="*/ 168 h 287"/>
                <a:gd name="T84" fmla="*/ 50 w 124"/>
                <a:gd name="T85" fmla="*/ 149 h 287"/>
                <a:gd name="T86" fmla="*/ 55 w 124"/>
                <a:gd name="T87" fmla="*/ 133 h 287"/>
                <a:gd name="T88" fmla="*/ 60 w 124"/>
                <a:gd name="T89" fmla="*/ 123 h 287"/>
                <a:gd name="T90" fmla="*/ 60 w 124"/>
                <a:gd name="T91" fmla="*/ 123 h 287"/>
                <a:gd name="T92" fmla="*/ 66 w 124"/>
                <a:gd name="T93" fmla="*/ 116 h 287"/>
                <a:gd name="T94" fmla="*/ 72 w 124"/>
                <a:gd name="T95" fmla="*/ 106 h 287"/>
                <a:gd name="T96" fmla="*/ 79 w 124"/>
                <a:gd name="T97" fmla="*/ 93 h 287"/>
                <a:gd name="T98" fmla="*/ 88 w 124"/>
                <a:gd name="T99" fmla="*/ 81 h 287"/>
                <a:gd name="T100" fmla="*/ 97 w 124"/>
                <a:gd name="T101" fmla="*/ 66 h 287"/>
                <a:gd name="T102" fmla="*/ 104 w 124"/>
                <a:gd name="T103" fmla="*/ 52 h 287"/>
                <a:gd name="T104" fmla="*/ 110 w 124"/>
                <a:gd name="T105" fmla="*/ 36 h 287"/>
                <a:gd name="T106" fmla="*/ 117 w 124"/>
                <a:gd name="T107" fmla="*/ 23 h 287"/>
                <a:gd name="T108" fmla="*/ 121 w 124"/>
                <a:gd name="T109" fmla="*/ 10 h 287"/>
                <a:gd name="T110" fmla="*/ 124 w 124"/>
                <a:gd name="T111" fmla="*/ 0 h 287"/>
                <a:gd name="T112" fmla="*/ 124 w 124"/>
                <a:gd name="T11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" h="287">
                  <a:moveTo>
                    <a:pt x="124" y="0"/>
                  </a:moveTo>
                  <a:lnTo>
                    <a:pt x="123" y="2"/>
                  </a:lnTo>
                  <a:lnTo>
                    <a:pt x="121" y="5"/>
                  </a:lnTo>
                  <a:lnTo>
                    <a:pt x="117" y="12"/>
                  </a:lnTo>
                  <a:lnTo>
                    <a:pt x="114" y="19"/>
                  </a:lnTo>
                  <a:lnTo>
                    <a:pt x="107" y="28"/>
                  </a:lnTo>
                  <a:lnTo>
                    <a:pt x="100" y="38"/>
                  </a:lnTo>
                  <a:lnTo>
                    <a:pt x="91" y="47"/>
                  </a:lnTo>
                  <a:lnTo>
                    <a:pt x="81" y="57"/>
                  </a:lnTo>
                  <a:lnTo>
                    <a:pt x="69" y="66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3" y="78"/>
                  </a:lnTo>
                  <a:lnTo>
                    <a:pt x="34" y="87"/>
                  </a:lnTo>
                  <a:lnTo>
                    <a:pt x="28" y="97"/>
                  </a:lnTo>
                  <a:lnTo>
                    <a:pt x="22" y="109"/>
                  </a:lnTo>
                  <a:lnTo>
                    <a:pt x="21" y="121"/>
                  </a:lnTo>
                  <a:lnTo>
                    <a:pt x="19" y="137"/>
                  </a:lnTo>
                  <a:lnTo>
                    <a:pt x="17" y="152"/>
                  </a:lnTo>
                  <a:lnTo>
                    <a:pt x="17" y="169"/>
                  </a:lnTo>
                  <a:lnTo>
                    <a:pt x="15" y="188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9" y="226"/>
                  </a:lnTo>
                  <a:lnTo>
                    <a:pt x="7" y="240"/>
                  </a:lnTo>
                  <a:lnTo>
                    <a:pt x="3" y="252"/>
                  </a:lnTo>
                  <a:lnTo>
                    <a:pt x="3" y="261"/>
                  </a:lnTo>
                  <a:lnTo>
                    <a:pt x="2" y="266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33" y="287"/>
                  </a:lnTo>
                  <a:lnTo>
                    <a:pt x="33" y="287"/>
                  </a:lnTo>
                  <a:lnTo>
                    <a:pt x="33" y="284"/>
                  </a:lnTo>
                  <a:lnTo>
                    <a:pt x="33" y="271"/>
                  </a:lnTo>
                  <a:lnTo>
                    <a:pt x="34" y="256"/>
                  </a:lnTo>
                  <a:lnTo>
                    <a:pt x="38" y="235"/>
                  </a:lnTo>
                  <a:lnTo>
                    <a:pt x="40" y="213"/>
                  </a:lnTo>
                  <a:lnTo>
                    <a:pt x="43" y="190"/>
                  </a:lnTo>
                  <a:lnTo>
                    <a:pt x="47" y="168"/>
                  </a:lnTo>
                  <a:lnTo>
                    <a:pt x="50" y="149"/>
                  </a:lnTo>
                  <a:lnTo>
                    <a:pt x="55" y="133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6" y="116"/>
                  </a:lnTo>
                  <a:lnTo>
                    <a:pt x="72" y="106"/>
                  </a:lnTo>
                  <a:lnTo>
                    <a:pt x="79" y="93"/>
                  </a:lnTo>
                  <a:lnTo>
                    <a:pt x="88" y="81"/>
                  </a:lnTo>
                  <a:lnTo>
                    <a:pt x="97" y="66"/>
                  </a:lnTo>
                  <a:lnTo>
                    <a:pt x="104" y="52"/>
                  </a:lnTo>
                  <a:lnTo>
                    <a:pt x="110" y="36"/>
                  </a:lnTo>
                  <a:lnTo>
                    <a:pt x="117" y="23"/>
                  </a:lnTo>
                  <a:lnTo>
                    <a:pt x="121" y="1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D8C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0" name="Freeform 144">
              <a:extLst>
                <a:ext uri="{FF2B5EF4-FFF2-40B4-BE49-F238E27FC236}">
                  <a16:creationId xmlns:a16="http://schemas.microsoft.com/office/drawing/2014/main" id="{43B02749-FBA7-DDEC-30AB-1C572378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30"/>
              <a:ext cx="230" cy="58"/>
            </a:xfrm>
            <a:custGeom>
              <a:avLst/>
              <a:gdLst>
                <a:gd name="T0" fmla="*/ 351 w 460"/>
                <a:gd name="T1" fmla="*/ 9 h 116"/>
                <a:gd name="T2" fmla="*/ 323 w 460"/>
                <a:gd name="T3" fmla="*/ 5 h 116"/>
                <a:gd name="T4" fmla="*/ 290 w 460"/>
                <a:gd name="T5" fmla="*/ 3 h 116"/>
                <a:gd name="T6" fmla="*/ 256 w 460"/>
                <a:gd name="T7" fmla="*/ 2 h 116"/>
                <a:gd name="T8" fmla="*/ 225 w 460"/>
                <a:gd name="T9" fmla="*/ 0 h 116"/>
                <a:gd name="T10" fmla="*/ 213 w 460"/>
                <a:gd name="T11" fmla="*/ 0 h 116"/>
                <a:gd name="T12" fmla="*/ 168 w 460"/>
                <a:gd name="T13" fmla="*/ 5 h 116"/>
                <a:gd name="T14" fmla="*/ 118 w 460"/>
                <a:gd name="T15" fmla="*/ 14 h 116"/>
                <a:gd name="T16" fmla="*/ 71 w 460"/>
                <a:gd name="T17" fmla="*/ 26 h 116"/>
                <a:gd name="T18" fmla="*/ 36 w 460"/>
                <a:gd name="T19" fmla="*/ 35 h 116"/>
                <a:gd name="T20" fmla="*/ 23 w 460"/>
                <a:gd name="T21" fmla="*/ 40 h 116"/>
                <a:gd name="T22" fmla="*/ 21 w 460"/>
                <a:gd name="T23" fmla="*/ 42 h 116"/>
                <a:gd name="T24" fmla="*/ 14 w 460"/>
                <a:gd name="T25" fmla="*/ 50 h 116"/>
                <a:gd name="T26" fmla="*/ 9 w 460"/>
                <a:gd name="T27" fmla="*/ 62 h 116"/>
                <a:gd name="T28" fmla="*/ 4 w 460"/>
                <a:gd name="T29" fmla="*/ 76 h 116"/>
                <a:gd name="T30" fmla="*/ 0 w 460"/>
                <a:gd name="T31" fmla="*/ 93 h 116"/>
                <a:gd name="T32" fmla="*/ 0 w 460"/>
                <a:gd name="T33" fmla="*/ 102 h 116"/>
                <a:gd name="T34" fmla="*/ 2 w 460"/>
                <a:gd name="T35" fmla="*/ 114 h 116"/>
                <a:gd name="T36" fmla="*/ 7 w 460"/>
                <a:gd name="T37" fmla="*/ 116 h 116"/>
                <a:gd name="T38" fmla="*/ 12 w 460"/>
                <a:gd name="T39" fmla="*/ 112 h 116"/>
                <a:gd name="T40" fmla="*/ 17 w 460"/>
                <a:gd name="T41" fmla="*/ 109 h 116"/>
                <a:gd name="T42" fmla="*/ 21 w 460"/>
                <a:gd name="T43" fmla="*/ 105 h 116"/>
                <a:gd name="T44" fmla="*/ 24 w 460"/>
                <a:gd name="T45" fmla="*/ 104 h 116"/>
                <a:gd name="T46" fmla="*/ 54 w 460"/>
                <a:gd name="T47" fmla="*/ 93 h 116"/>
                <a:gd name="T48" fmla="*/ 104 w 460"/>
                <a:gd name="T49" fmla="*/ 78 h 116"/>
                <a:gd name="T50" fmla="*/ 164 w 460"/>
                <a:gd name="T51" fmla="*/ 61 h 116"/>
                <a:gd name="T52" fmla="*/ 225 w 460"/>
                <a:gd name="T53" fmla="*/ 50 h 116"/>
                <a:gd name="T54" fmla="*/ 252 w 460"/>
                <a:gd name="T55" fmla="*/ 48 h 116"/>
                <a:gd name="T56" fmla="*/ 292 w 460"/>
                <a:gd name="T57" fmla="*/ 54 h 116"/>
                <a:gd name="T58" fmla="*/ 332 w 460"/>
                <a:gd name="T59" fmla="*/ 64 h 116"/>
                <a:gd name="T60" fmla="*/ 368 w 460"/>
                <a:gd name="T61" fmla="*/ 78 h 116"/>
                <a:gd name="T62" fmla="*/ 398 w 460"/>
                <a:gd name="T63" fmla="*/ 93 h 116"/>
                <a:gd name="T64" fmla="*/ 417 w 460"/>
                <a:gd name="T65" fmla="*/ 105 h 116"/>
                <a:gd name="T66" fmla="*/ 422 w 460"/>
                <a:gd name="T67" fmla="*/ 111 h 116"/>
                <a:gd name="T68" fmla="*/ 432 w 460"/>
                <a:gd name="T69" fmla="*/ 112 h 116"/>
                <a:gd name="T70" fmla="*/ 443 w 460"/>
                <a:gd name="T71" fmla="*/ 109 h 116"/>
                <a:gd name="T72" fmla="*/ 449 w 460"/>
                <a:gd name="T73" fmla="*/ 99 h 116"/>
                <a:gd name="T74" fmla="*/ 456 w 460"/>
                <a:gd name="T75" fmla="*/ 85 h 116"/>
                <a:gd name="T76" fmla="*/ 458 w 460"/>
                <a:gd name="T77" fmla="*/ 76 h 116"/>
                <a:gd name="T78" fmla="*/ 458 w 460"/>
                <a:gd name="T79" fmla="*/ 61 h 116"/>
                <a:gd name="T80" fmla="*/ 455 w 460"/>
                <a:gd name="T81" fmla="*/ 48 h 116"/>
                <a:gd name="T82" fmla="*/ 448 w 460"/>
                <a:gd name="T83" fmla="*/ 42 h 116"/>
                <a:gd name="T84" fmla="*/ 443 w 460"/>
                <a:gd name="T85" fmla="*/ 38 h 116"/>
                <a:gd name="T86" fmla="*/ 441 w 460"/>
                <a:gd name="T87" fmla="*/ 36 h 116"/>
                <a:gd name="T88" fmla="*/ 439 w 460"/>
                <a:gd name="T89" fmla="*/ 36 h 116"/>
                <a:gd name="T90" fmla="*/ 436 w 460"/>
                <a:gd name="T91" fmla="*/ 33 h 116"/>
                <a:gd name="T92" fmla="*/ 427 w 460"/>
                <a:gd name="T93" fmla="*/ 26 h 116"/>
                <a:gd name="T94" fmla="*/ 408 w 460"/>
                <a:gd name="T95" fmla="*/ 19 h 116"/>
                <a:gd name="T96" fmla="*/ 380 w 460"/>
                <a:gd name="T97" fmla="*/ 12 h 116"/>
                <a:gd name="T98" fmla="*/ 361 w 460"/>
                <a:gd name="T99" fmla="*/ 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16">
                  <a:moveTo>
                    <a:pt x="361" y="9"/>
                  </a:moveTo>
                  <a:lnTo>
                    <a:pt x="351" y="9"/>
                  </a:lnTo>
                  <a:lnTo>
                    <a:pt x="339" y="7"/>
                  </a:lnTo>
                  <a:lnTo>
                    <a:pt x="323" y="5"/>
                  </a:lnTo>
                  <a:lnTo>
                    <a:pt x="308" y="5"/>
                  </a:lnTo>
                  <a:lnTo>
                    <a:pt x="290" y="3"/>
                  </a:lnTo>
                  <a:lnTo>
                    <a:pt x="273" y="2"/>
                  </a:lnTo>
                  <a:lnTo>
                    <a:pt x="256" y="2"/>
                  </a:lnTo>
                  <a:lnTo>
                    <a:pt x="240" y="2"/>
                  </a:lnTo>
                  <a:lnTo>
                    <a:pt x="225" y="0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190" y="2"/>
                  </a:lnTo>
                  <a:lnTo>
                    <a:pt x="168" y="5"/>
                  </a:lnTo>
                  <a:lnTo>
                    <a:pt x="142" y="9"/>
                  </a:lnTo>
                  <a:lnTo>
                    <a:pt x="118" y="14"/>
                  </a:lnTo>
                  <a:lnTo>
                    <a:pt x="93" y="19"/>
                  </a:lnTo>
                  <a:lnTo>
                    <a:pt x="71" y="26"/>
                  </a:lnTo>
                  <a:lnTo>
                    <a:pt x="52" y="31"/>
                  </a:lnTo>
                  <a:lnTo>
                    <a:pt x="36" y="35"/>
                  </a:lnTo>
                  <a:lnTo>
                    <a:pt x="26" y="3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17" y="45"/>
                  </a:lnTo>
                  <a:lnTo>
                    <a:pt x="14" y="50"/>
                  </a:lnTo>
                  <a:lnTo>
                    <a:pt x="10" y="55"/>
                  </a:lnTo>
                  <a:lnTo>
                    <a:pt x="9" y="62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11"/>
                  </a:lnTo>
                  <a:lnTo>
                    <a:pt x="2" y="114"/>
                  </a:lnTo>
                  <a:lnTo>
                    <a:pt x="4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2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4" y="104"/>
                  </a:lnTo>
                  <a:lnTo>
                    <a:pt x="36" y="100"/>
                  </a:lnTo>
                  <a:lnTo>
                    <a:pt x="54" y="93"/>
                  </a:lnTo>
                  <a:lnTo>
                    <a:pt x="78" y="85"/>
                  </a:lnTo>
                  <a:lnTo>
                    <a:pt x="104" y="78"/>
                  </a:lnTo>
                  <a:lnTo>
                    <a:pt x="135" y="69"/>
                  </a:lnTo>
                  <a:lnTo>
                    <a:pt x="164" y="61"/>
                  </a:lnTo>
                  <a:lnTo>
                    <a:pt x="195" y="55"/>
                  </a:lnTo>
                  <a:lnTo>
                    <a:pt x="225" y="50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71" y="50"/>
                  </a:lnTo>
                  <a:lnTo>
                    <a:pt x="292" y="54"/>
                  </a:lnTo>
                  <a:lnTo>
                    <a:pt x="311" y="57"/>
                  </a:lnTo>
                  <a:lnTo>
                    <a:pt x="332" y="64"/>
                  </a:lnTo>
                  <a:lnTo>
                    <a:pt x="351" y="71"/>
                  </a:lnTo>
                  <a:lnTo>
                    <a:pt x="368" y="78"/>
                  </a:lnTo>
                  <a:lnTo>
                    <a:pt x="386" y="85"/>
                  </a:lnTo>
                  <a:lnTo>
                    <a:pt x="398" y="93"/>
                  </a:lnTo>
                  <a:lnTo>
                    <a:pt x="410" y="100"/>
                  </a:lnTo>
                  <a:lnTo>
                    <a:pt x="417" y="105"/>
                  </a:lnTo>
                  <a:lnTo>
                    <a:pt x="417" y="105"/>
                  </a:lnTo>
                  <a:lnTo>
                    <a:pt x="422" y="111"/>
                  </a:lnTo>
                  <a:lnTo>
                    <a:pt x="427" y="112"/>
                  </a:lnTo>
                  <a:lnTo>
                    <a:pt x="432" y="112"/>
                  </a:lnTo>
                  <a:lnTo>
                    <a:pt x="437" y="111"/>
                  </a:lnTo>
                  <a:lnTo>
                    <a:pt x="443" y="109"/>
                  </a:lnTo>
                  <a:lnTo>
                    <a:pt x="446" y="104"/>
                  </a:lnTo>
                  <a:lnTo>
                    <a:pt x="449" y="99"/>
                  </a:lnTo>
                  <a:lnTo>
                    <a:pt x="453" y="92"/>
                  </a:lnTo>
                  <a:lnTo>
                    <a:pt x="456" y="85"/>
                  </a:lnTo>
                  <a:lnTo>
                    <a:pt x="458" y="76"/>
                  </a:lnTo>
                  <a:lnTo>
                    <a:pt x="458" y="76"/>
                  </a:lnTo>
                  <a:lnTo>
                    <a:pt x="460" y="67"/>
                  </a:lnTo>
                  <a:lnTo>
                    <a:pt x="458" y="61"/>
                  </a:lnTo>
                  <a:lnTo>
                    <a:pt x="456" y="54"/>
                  </a:lnTo>
                  <a:lnTo>
                    <a:pt x="455" y="48"/>
                  </a:lnTo>
                  <a:lnTo>
                    <a:pt x="451" y="45"/>
                  </a:lnTo>
                  <a:lnTo>
                    <a:pt x="448" y="42"/>
                  </a:lnTo>
                  <a:lnTo>
                    <a:pt x="446" y="40"/>
                  </a:lnTo>
                  <a:lnTo>
                    <a:pt x="443" y="38"/>
                  </a:lnTo>
                  <a:lnTo>
                    <a:pt x="441" y="36"/>
                  </a:lnTo>
                  <a:lnTo>
                    <a:pt x="441" y="36"/>
                  </a:lnTo>
                  <a:lnTo>
                    <a:pt x="441" y="36"/>
                  </a:lnTo>
                  <a:lnTo>
                    <a:pt x="439" y="36"/>
                  </a:lnTo>
                  <a:lnTo>
                    <a:pt x="439" y="35"/>
                  </a:lnTo>
                  <a:lnTo>
                    <a:pt x="436" y="33"/>
                  </a:lnTo>
                  <a:lnTo>
                    <a:pt x="432" y="29"/>
                  </a:lnTo>
                  <a:lnTo>
                    <a:pt x="427" y="26"/>
                  </a:lnTo>
                  <a:lnTo>
                    <a:pt x="418" y="22"/>
                  </a:lnTo>
                  <a:lnTo>
                    <a:pt x="408" y="19"/>
                  </a:lnTo>
                  <a:lnTo>
                    <a:pt x="396" y="16"/>
                  </a:lnTo>
                  <a:lnTo>
                    <a:pt x="380" y="12"/>
                  </a:lnTo>
                  <a:lnTo>
                    <a:pt x="361" y="9"/>
                  </a:lnTo>
                  <a:lnTo>
                    <a:pt x="361" y="9"/>
                  </a:lnTo>
                  <a:close/>
                </a:path>
              </a:pathLst>
            </a:custGeom>
            <a:solidFill>
              <a:srgbClr val="FF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1" name="Freeform 145">
              <a:extLst>
                <a:ext uri="{FF2B5EF4-FFF2-40B4-BE49-F238E27FC236}">
                  <a16:creationId xmlns:a16="http://schemas.microsoft.com/office/drawing/2014/main" id="{29D11BEC-51C6-0CD7-A90F-42A8646C1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872"/>
              <a:ext cx="192" cy="56"/>
            </a:xfrm>
            <a:custGeom>
              <a:avLst/>
              <a:gdLst>
                <a:gd name="T0" fmla="*/ 361 w 384"/>
                <a:gd name="T1" fmla="*/ 76 h 112"/>
                <a:gd name="T2" fmla="*/ 359 w 384"/>
                <a:gd name="T3" fmla="*/ 81 h 112"/>
                <a:gd name="T4" fmla="*/ 361 w 384"/>
                <a:gd name="T5" fmla="*/ 86 h 112"/>
                <a:gd name="T6" fmla="*/ 363 w 384"/>
                <a:gd name="T7" fmla="*/ 91 h 112"/>
                <a:gd name="T8" fmla="*/ 365 w 384"/>
                <a:gd name="T9" fmla="*/ 96 h 112"/>
                <a:gd name="T10" fmla="*/ 366 w 384"/>
                <a:gd name="T11" fmla="*/ 102 h 112"/>
                <a:gd name="T12" fmla="*/ 368 w 384"/>
                <a:gd name="T13" fmla="*/ 107 h 112"/>
                <a:gd name="T14" fmla="*/ 368 w 384"/>
                <a:gd name="T15" fmla="*/ 110 h 112"/>
                <a:gd name="T16" fmla="*/ 368 w 384"/>
                <a:gd name="T17" fmla="*/ 112 h 112"/>
                <a:gd name="T18" fmla="*/ 365 w 384"/>
                <a:gd name="T19" fmla="*/ 112 h 112"/>
                <a:gd name="T20" fmla="*/ 359 w 384"/>
                <a:gd name="T21" fmla="*/ 108 h 112"/>
                <a:gd name="T22" fmla="*/ 359 w 384"/>
                <a:gd name="T23" fmla="*/ 108 h 112"/>
                <a:gd name="T24" fmla="*/ 330 w 384"/>
                <a:gd name="T25" fmla="*/ 91 h 112"/>
                <a:gd name="T26" fmla="*/ 297 w 384"/>
                <a:gd name="T27" fmla="*/ 76 h 112"/>
                <a:gd name="T28" fmla="*/ 263 w 384"/>
                <a:gd name="T29" fmla="*/ 60 h 112"/>
                <a:gd name="T30" fmla="*/ 225 w 384"/>
                <a:gd name="T31" fmla="*/ 46 h 112"/>
                <a:gd name="T32" fmla="*/ 185 w 384"/>
                <a:gd name="T33" fmla="*/ 32 h 112"/>
                <a:gd name="T34" fmla="*/ 145 w 384"/>
                <a:gd name="T35" fmla="*/ 22 h 112"/>
                <a:gd name="T36" fmla="*/ 105 w 384"/>
                <a:gd name="T37" fmla="*/ 12 h 112"/>
                <a:gd name="T38" fmla="*/ 67 w 384"/>
                <a:gd name="T39" fmla="*/ 5 h 112"/>
                <a:gd name="T40" fmla="*/ 33 w 384"/>
                <a:gd name="T41" fmla="*/ 1 h 112"/>
                <a:gd name="T42" fmla="*/ 0 w 384"/>
                <a:gd name="T43" fmla="*/ 0 h 112"/>
                <a:gd name="T44" fmla="*/ 0 w 384"/>
                <a:gd name="T45" fmla="*/ 0 h 112"/>
                <a:gd name="T46" fmla="*/ 5 w 384"/>
                <a:gd name="T47" fmla="*/ 0 h 112"/>
                <a:gd name="T48" fmla="*/ 17 w 384"/>
                <a:gd name="T49" fmla="*/ 0 h 112"/>
                <a:gd name="T50" fmla="*/ 36 w 384"/>
                <a:gd name="T51" fmla="*/ 0 h 112"/>
                <a:gd name="T52" fmla="*/ 60 w 384"/>
                <a:gd name="T53" fmla="*/ 0 h 112"/>
                <a:gd name="T54" fmla="*/ 90 w 384"/>
                <a:gd name="T55" fmla="*/ 1 h 112"/>
                <a:gd name="T56" fmla="*/ 123 w 384"/>
                <a:gd name="T57" fmla="*/ 3 h 112"/>
                <a:gd name="T58" fmla="*/ 159 w 384"/>
                <a:gd name="T59" fmla="*/ 5 h 112"/>
                <a:gd name="T60" fmla="*/ 197 w 384"/>
                <a:gd name="T61" fmla="*/ 10 h 112"/>
                <a:gd name="T62" fmla="*/ 235 w 384"/>
                <a:gd name="T63" fmla="*/ 15 h 112"/>
                <a:gd name="T64" fmla="*/ 271 w 384"/>
                <a:gd name="T65" fmla="*/ 22 h 112"/>
                <a:gd name="T66" fmla="*/ 271 w 384"/>
                <a:gd name="T67" fmla="*/ 22 h 112"/>
                <a:gd name="T68" fmla="*/ 285 w 384"/>
                <a:gd name="T69" fmla="*/ 24 h 112"/>
                <a:gd name="T70" fmla="*/ 297 w 384"/>
                <a:gd name="T71" fmla="*/ 27 h 112"/>
                <a:gd name="T72" fmla="*/ 309 w 384"/>
                <a:gd name="T73" fmla="*/ 31 h 112"/>
                <a:gd name="T74" fmla="*/ 321 w 384"/>
                <a:gd name="T75" fmla="*/ 34 h 112"/>
                <a:gd name="T76" fmla="*/ 333 w 384"/>
                <a:gd name="T77" fmla="*/ 38 h 112"/>
                <a:gd name="T78" fmla="*/ 344 w 384"/>
                <a:gd name="T79" fmla="*/ 41 h 112"/>
                <a:gd name="T80" fmla="*/ 356 w 384"/>
                <a:gd name="T81" fmla="*/ 46 h 112"/>
                <a:gd name="T82" fmla="*/ 366 w 384"/>
                <a:gd name="T83" fmla="*/ 51 h 112"/>
                <a:gd name="T84" fmla="*/ 375 w 384"/>
                <a:gd name="T85" fmla="*/ 55 h 112"/>
                <a:gd name="T86" fmla="*/ 384 w 384"/>
                <a:gd name="T87" fmla="*/ 62 h 112"/>
                <a:gd name="T88" fmla="*/ 384 w 384"/>
                <a:gd name="T89" fmla="*/ 62 h 112"/>
                <a:gd name="T90" fmla="*/ 384 w 384"/>
                <a:gd name="T91" fmla="*/ 62 h 112"/>
                <a:gd name="T92" fmla="*/ 382 w 384"/>
                <a:gd name="T93" fmla="*/ 62 h 112"/>
                <a:gd name="T94" fmla="*/ 380 w 384"/>
                <a:gd name="T95" fmla="*/ 62 h 112"/>
                <a:gd name="T96" fmla="*/ 377 w 384"/>
                <a:gd name="T97" fmla="*/ 64 h 112"/>
                <a:gd name="T98" fmla="*/ 373 w 384"/>
                <a:gd name="T99" fmla="*/ 64 h 112"/>
                <a:gd name="T100" fmla="*/ 370 w 384"/>
                <a:gd name="T101" fmla="*/ 65 h 112"/>
                <a:gd name="T102" fmla="*/ 368 w 384"/>
                <a:gd name="T103" fmla="*/ 67 h 112"/>
                <a:gd name="T104" fmla="*/ 365 w 384"/>
                <a:gd name="T105" fmla="*/ 70 h 112"/>
                <a:gd name="T106" fmla="*/ 361 w 384"/>
                <a:gd name="T107" fmla="*/ 72 h 112"/>
                <a:gd name="T108" fmla="*/ 361 w 384"/>
                <a:gd name="T109" fmla="*/ 76 h 112"/>
                <a:gd name="T110" fmla="*/ 361 w 384"/>
                <a:gd name="T111" fmla="*/ 7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4" h="112">
                  <a:moveTo>
                    <a:pt x="361" y="76"/>
                  </a:moveTo>
                  <a:lnTo>
                    <a:pt x="359" y="81"/>
                  </a:lnTo>
                  <a:lnTo>
                    <a:pt x="361" y="86"/>
                  </a:lnTo>
                  <a:lnTo>
                    <a:pt x="363" y="91"/>
                  </a:lnTo>
                  <a:lnTo>
                    <a:pt x="365" y="96"/>
                  </a:lnTo>
                  <a:lnTo>
                    <a:pt x="366" y="102"/>
                  </a:lnTo>
                  <a:lnTo>
                    <a:pt x="368" y="107"/>
                  </a:lnTo>
                  <a:lnTo>
                    <a:pt x="368" y="110"/>
                  </a:lnTo>
                  <a:lnTo>
                    <a:pt x="368" y="112"/>
                  </a:lnTo>
                  <a:lnTo>
                    <a:pt x="365" y="112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30" y="91"/>
                  </a:lnTo>
                  <a:lnTo>
                    <a:pt x="297" y="76"/>
                  </a:lnTo>
                  <a:lnTo>
                    <a:pt x="263" y="60"/>
                  </a:lnTo>
                  <a:lnTo>
                    <a:pt x="225" y="46"/>
                  </a:lnTo>
                  <a:lnTo>
                    <a:pt x="185" y="32"/>
                  </a:lnTo>
                  <a:lnTo>
                    <a:pt x="145" y="22"/>
                  </a:lnTo>
                  <a:lnTo>
                    <a:pt x="105" y="12"/>
                  </a:lnTo>
                  <a:lnTo>
                    <a:pt x="67" y="5"/>
                  </a:lnTo>
                  <a:lnTo>
                    <a:pt x="3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7" y="0"/>
                  </a:lnTo>
                  <a:lnTo>
                    <a:pt x="36" y="0"/>
                  </a:lnTo>
                  <a:lnTo>
                    <a:pt x="60" y="0"/>
                  </a:lnTo>
                  <a:lnTo>
                    <a:pt x="90" y="1"/>
                  </a:lnTo>
                  <a:lnTo>
                    <a:pt x="123" y="3"/>
                  </a:lnTo>
                  <a:lnTo>
                    <a:pt x="159" y="5"/>
                  </a:lnTo>
                  <a:lnTo>
                    <a:pt x="197" y="10"/>
                  </a:lnTo>
                  <a:lnTo>
                    <a:pt x="235" y="15"/>
                  </a:lnTo>
                  <a:lnTo>
                    <a:pt x="271" y="22"/>
                  </a:lnTo>
                  <a:lnTo>
                    <a:pt x="271" y="22"/>
                  </a:lnTo>
                  <a:lnTo>
                    <a:pt x="285" y="24"/>
                  </a:lnTo>
                  <a:lnTo>
                    <a:pt x="297" y="27"/>
                  </a:lnTo>
                  <a:lnTo>
                    <a:pt x="309" y="31"/>
                  </a:lnTo>
                  <a:lnTo>
                    <a:pt x="321" y="34"/>
                  </a:lnTo>
                  <a:lnTo>
                    <a:pt x="333" y="38"/>
                  </a:lnTo>
                  <a:lnTo>
                    <a:pt x="344" y="41"/>
                  </a:lnTo>
                  <a:lnTo>
                    <a:pt x="356" y="46"/>
                  </a:lnTo>
                  <a:lnTo>
                    <a:pt x="366" y="51"/>
                  </a:lnTo>
                  <a:lnTo>
                    <a:pt x="375" y="55"/>
                  </a:lnTo>
                  <a:lnTo>
                    <a:pt x="384" y="62"/>
                  </a:lnTo>
                  <a:lnTo>
                    <a:pt x="384" y="62"/>
                  </a:lnTo>
                  <a:lnTo>
                    <a:pt x="384" y="62"/>
                  </a:lnTo>
                  <a:lnTo>
                    <a:pt x="382" y="62"/>
                  </a:lnTo>
                  <a:lnTo>
                    <a:pt x="380" y="62"/>
                  </a:lnTo>
                  <a:lnTo>
                    <a:pt x="377" y="64"/>
                  </a:lnTo>
                  <a:lnTo>
                    <a:pt x="373" y="64"/>
                  </a:lnTo>
                  <a:lnTo>
                    <a:pt x="370" y="65"/>
                  </a:lnTo>
                  <a:lnTo>
                    <a:pt x="368" y="67"/>
                  </a:lnTo>
                  <a:lnTo>
                    <a:pt x="365" y="70"/>
                  </a:lnTo>
                  <a:lnTo>
                    <a:pt x="361" y="72"/>
                  </a:lnTo>
                  <a:lnTo>
                    <a:pt x="361" y="76"/>
                  </a:lnTo>
                  <a:lnTo>
                    <a:pt x="361" y="76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2" name="Freeform 146">
              <a:extLst>
                <a:ext uri="{FF2B5EF4-FFF2-40B4-BE49-F238E27FC236}">
                  <a16:creationId xmlns:a16="http://schemas.microsoft.com/office/drawing/2014/main" id="{2B6C3676-9D31-0F8B-A967-846347262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885"/>
              <a:ext cx="144" cy="30"/>
            </a:xfrm>
            <a:custGeom>
              <a:avLst/>
              <a:gdLst>
                <a:gd name="T0" fmla="*/ 56 w 287"/>
                <a:gd name="T1" fmla="*/ 59 h 59"/>
                <a:gd name="T2" fmla="*/ 58 w 287"/>
                <a:gd name="T3" fmla="*/ 59 h 59"/>
                <a:gd name="T4" fmla="*/ 63 w 287"/>
                <a:gd name="T5" fmla="*/ 54 h 59"/>
                <a:gd name="T6" fmla="*/ 71 w 287"/>
                <a:gd name="T7" fmla="*/ 49 h 59"/>
                <a:gd name="T8" fmla="*/ 83 w 287"/>
                <a:gd name="T9" fmla="*/ 42 h 59"/>
                <a:gd name="T10" fmla="*/ 99 w 287"/>
                <a:gd name="T11" fmla="*/ 33 h 59"/>
                <a:gd name="T12" fmla="*/ 120 w 287"/>
                <a:gd name="T13" fmla="*/ 26 h 59"/>
                <a:gd name="T14" fmla="*/ 146 w 287"/>
                <a:gd name="T15" fmla="*/ 18 h 59"/>
                <a:gd name="T16" fmla="*/ 177 w 287"/>
                <a:gd name="T17" fmla="*/ 11 h 59"/>
                <a:gd name="T18" fmla="*/ 213 w 287"/>
                <a:gd name="T19" fmla="*/ 6 h 59"/>
                <a:gd name="T20" fmla="*/ 256 w 287"/>
                <a:gd name="T21" fmla="*/ 2 h 59"/>
                <a:gd name="T22" fmla="*/ 256 w 287"/>
                <a:gd name="T23" fmla="*/ 2 h 59"/>
                <a:gd name="T24" fmla="*/ 286 w 287"/>
                <a:gd name="T25" fmla="*/ 0 h 59"/>
                <a:gd name="T26" fmla="*/ 287 w 287"/>
                <a:gd name="T27" fmla="*/ 0 h 59"/>
                <a:gd name="T28" fmla="*/ 268 w 287"/>
                <a:gd name="T29" fmla="*/ 0 h 59"/>
                <a:gd name="T30" fmla="*/ 232 w 287"/>
                <a:gd name="T31" fmla="*/ 4 h 59"/>
                <a:gd name="T32" fmla="*/ 185 w 287"/>
                <a:gd name="T33" fmla="*/ 6 h 59"/>
                <a:gd name="T34" fmla="*/ 134 w 287"/>
                <a:gd name="T35" fmla="*/ 9 h 59"/>
                <a:gd name="T36" fmla="*/ 83 w 287"/>
                <a:gd name="T37" fmla="*/ 11 h 59"/>
                <a:gd name="T38" fmla="*/ 42 w 287"/>
                <a:gd name="T39" fmla="*/ 13 h 59"/>
                <a:gd name="T40" fmla="*/ 13 w 287"/>
                <a:gd name="T41" fmla="*/ 14 h 59"/>
                <a:gd name="T42" fmla="*/ 0 w 287"/>
                <a:gd name="T43" fmla="*/ 16 h 59"/>
                <a:gd name="T44" fmla="*/ 56 w 287"/>
                <a:gd name="T45" fmla="*/ 59 h 59"/>
                <a:gd name="T46" fmla="*/ 56 w 287"/>
                <a:gd name="T4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7" h="59">
                  <a:moveTo>
                    <a:pt x="56" y="59"/>
                  </a:moveTo>
                  <a:lnTo>
                    <a:pt x="58" y="59"/>
                  </a:lnTo>
                  <a:lnTo>
                    <a:pt x="63" y="54"/>
                  </a:lnTo>
                  <a:lnTo>
                    <a:pt x="71" y="49"/>
                  </a:lnTo>
                  <a:lnTo>
                    <a:pt x="83" y="42"/>
                  </a:lnTo>
                  <a:lnTo>
                    <a:pt x="99" y="33"/>
                  </a:lnTo>
                  <a:lnTo>
                    <a:pt x="120" y="26"/>
                  </a:lnTo>
                  <a:lnTo>
                    <a:pt x="146" y="18"/>
                  </a:lnTo>
                  <a:lnTo>
                    <a:pt x="177" y="11"/>
                  </a:lnTo>
                  <a:lnTo>
                    <a:pt x="213" y="6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68" y="0"/>
                  </a:lnTo>
                  <a:lnTo>
                    <a:pt x="232" y="4"/>
                  </a:lnTo>
                  <a:lnTo>
                    <a:pt x="185" y="6"/>
                  </a:lnTo>
                  <a:lnTo>
                    <a:pt x="134" y="9"/>
                  </a:lnTo>
                  <a:lnTo>
                    <a:pt x="83" y="11"/>
                  </a:lnTo>
                  <a:lnTo>
                    <a:pt x="42" y="13"/>
                  </a:lnTo>
                  <a:lnTo>
                    <a:pt x="13" y="14"/>
                  </a:lnTo>
                  <a:lnTo>
                    <a:pt x="0" y="16"/>
                  </a:lnTo>
                  <a:lnTo>
                    <a:pt x="56" y="59"/>
                  </a:lnTo>
                  <a:lnTo>
                    <a:pt x="56" y="59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3" name="Freeform 147">
              <a:extLst>
                <a:ext uri="{FF2B5EF4-FFF2-40B4-BE49-F238E27FC236}">
                  <a16:creationId xmlns:a16="http://schemas.microsoft.com/office/drawing/2014/main" id="{7F5E958A-5EE9-86F4-8539-E6A7B5F6F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046"/>
              <a:ext cx="503" cy="76"/>
            </a:xfrm>
            <a:custGeom>
              <a:avLst/>
              <a:gdLst>
                <a:gd name="T0" fmla="*/ 1006 w 1006"/>
                <a:gd name="T1" fmla="*/ 0 h 152"/>
                <a:gd name="T2" fmla="*/ 982 w 1006"/>
                <a:gd name="T3" fmla="*/ 2 h 152"/>
                <a:gd name="T4" fmla="*/ 916 w 1006"/>
                <a:gd name="T5" fmla="*/ 5 h 152"/>
                <a:gd name="T6" fmla="*/ 816 w 1006"/>
                <a:gd name="T7" fmla="*/ 12 h 152"/>
                <a:gd name="T8" fmla="*/ 693 w 1006"/>
                <a:gd name="T9" fmla="*/ 22 h 152"/>
                <a:gd name="T10" fmla="*/ 557 w 1006"/>
                <a:gd name="T11" fmla="*/ 34 h 152"/>
                <a:gd name="T12" fmla="*/ 417 w 1006"/>
                <a:gd name="T13" fmla="*/ 50 h 152"/>
                <a:gd name="T14" fmla="*/ 282 w 1006"/>
                <a:gd name="T15" fmla="*/ 71 h 152"/>
                <a:gd name="T16" fmla="*/ 161 w 1006"/>
                <a:gd name="T17" fmla="*/ 93 h 152"/>
                <a:gd name="T18" fmla="*/ 64 w 1006"/>
                <a:gd name="T19" fmla="*/ 121 h 152"/>
                <a:gd name="T20" fmla="*/ 0 w 1006"/>
                <a:gd name="T21" fmla="*/ 152 h 152"/>
                <a:gd name="T22" fmla="*/ 113 w 1006"/>
                <a:gd name="T23" fmla="*/ 143 h 152"/>
                <a:gd name="T24" fmla="*/ 113 w 1006"/>
                <a:gd name="T25" fmla="*/ 143 h 152"/>
                <a:gd name="T26" fmla="*/ 128 w 1006"/>
                <a:gd name="T27" fmla="*/ 142 h 152"/>
                <a:gd name="T28" fmla="*/ 175 w 1006"/>
                <a:gd name="T29" fmla="*/ 135 h 152"/>
                <a:gd name="T30" fmla="*/ 246 w 1006"/>
                <a:gd name="T31" fmla="*/ 124 h 152"/>
                <a:gd name="T32" fmla="*/ 336 w 1006"/>
                <a:gd name="T33" fmla="*/ 110 h 152"/>
                <a:gd name="T34" fmla="*/ 439 w 1006"/>
                <a:gd name="T35" fmla="*/ 97 h 152"/>
                <a:gd name="T36" fmla="*/ 553 w 1006"/>
                <a:gd name="T37" fmla="*/ 83 h 152"/>
                <a:gd name="T38" fmla="*/ 673 w 1006"/>
                <a:gd name="T39" fmla="*/ 69 h 152"/>
                <a:gd name="T40" fmla="*/ 790 w 1006"/>
                <a:gd name="T41" fmla="*/ 59 h 152"/>
                <a:gd name="T42" fmla="*/ 904 w 1006"/>
                <a:gd name="T43" fmla="*/ 52 h 152"/>
                <a:gd name="T44" fmla="*/ 1006 w 1006"/>
                <a:gd name="T45" fmla="*/ 48 h 152"/>
                <a:gd name="T46" fmla="*/ 1006 w 1006"/>
                <a:gd name="T47" fmla="*/ 0 h 152"/>
                <a:gd name="T48" fmla="*/ 1006 w 1006"/>
                <a:gd name="T4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6" h="152">
                  <a:moveTo>
                    <a:pt x="1006" y="0"/>
                  </a:moveTo>
                  <a:lnTo>
                    <a:pt x="982" y="2"/>
                  </a:lnTo>
                  <a:lnTo>
                    <a:pt x="916" y="5"/>
                  </a:lnTo>
                  <a:lnTo>
                    <a:pt x="816" y="12"/>
                  </a:lnTo>
                  <a:lnTo>
                    <a:pt x="693" y="22"/>
                  </a:lnTo>
                  <a:lnTo>
                    <a:pt x="557" y="34"/>
                  </a:lnTo>
                  <a:lnTo>
                    <a:pt x="417" y="50"/>
                  </a:lnTo>
                  <a:lnTo>
                    <a:pt x="282" y="71"/>
                  </a:lnTo>
                  <a:lnTo>
                    <a:pt x="161" y="93"/>
                  </a:lnTo>
                  <a:lnTo>
                    <a:pt x="64" y="121"/>
                  </a:lnTo>
                  <a:lnTo>
                    <a:pt x="0" y="152"/>
                  </a:lnTo>
                  <a:lnTo>
                    <a:pt x="113" y="143"/>
                  </a:lnTo>
                  <a:lnTo>
                    <a:pt x="113" y="143"/>
                  </a:lnTo>
                  <a:lnTo>
                    <a:pt x="128" y="142"/>
                  </a:lnTo>
                  <a:lnTo>
                    <a:pt x="175" y="135"/>
                  </a:lnTo>
                  <a:lnTo>
                    <a:pt x="246" y="124"/>
                  </a:lnTo>
                  <a:lnTo>
                    <a:pt x="336" y="110"/>
                  </a:lnTo>
                  <a:lnTo>
                    <a:pt x="439" y="97"/>
                  </a:lnTo>
                  <a:lnTo>
                    <a:pt x="553" y="83"/>
                  </a:lnTo>
                  <a:lnTo>
                    <a:pt x="673" y="69"/>
                  </a:lnTo>
                  <a:lnTo>
                    <a:pt x="790" y="59"/>
                  </a:lnTo>
                  <a:lnTo>
                    <a:pt x="904" y="52"/>
                  </a:lnTo>
                  <a:lnTo>
                    <a:pt x="1006" y="48"/>
                  </a:lnTo>
                  <a:lnTo>
                    <a:pt x="1006" y="0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E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4" name="Freeform 148">
              <a:extLst>
                <a:ext uri="{FF2B5EF4-FFF2-40B4-BE49-F238E27FC236}">
                  <a16:creationId xmlns:a16="http://schemas.microsoft.com/office/drawing/2014/main" id="{62CC5548-533F-E5C7-0359-1D5F13F99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950"/>
              <a:ext cx="177" cy="91"/>
            </a:xfrm>
            <a:custGeom>
              <a:avLst/>
              <a:gdLst>
                <a:gd name="T0" fmla="*/ 0 w 355"/>
                <a:gd name="T1" fmla="*/ 173 h 182"/>
                <a:gd name="T2" fmla="*/ 2 w 355"/>
                <a:gd name="T3" fmla="*/ 173 h 182"/>
                <a:gd name="T4" fmla="*/ 7 w 355"/>
                <a:gd name="T5" fmla="*/ 171 h 182"/>
                <a:gd name="T6" fmla="*/ 16 w 355"/>
                <a:gd name="T7" fmla="*/ 169 h 182"/>
                <a:gd name="T8" fmla="*/ 28 w 355"/>
                <a:gd name="T9" fmla="*/ 166 h 182"/>
                <a:gd name="T10" fmla="*/ 42 w 355"/>
                <a:gd name="T11" fmla="*/ 163 h 182"/>
                <a:gd name="T12" fmla="*/ 57 w 355"/>
                <a:gd name="T13" fmla="*/ 159 h 182"/>
                <a:gd name="T14" fmla="*/ 75 w 355"/>
                <a:gd name="T15" fmla="*/ 154 h 182"/>
                <a:gd name="T16" fmla="*/ 94 w 355"/>
                <a:gd name="T17" fmla="*/ 147 h 182"/>
                <a:gd name="T18" fmla="*/ 114 w 355"/>
                <a:gd name="T19" fmla="*/ 138 h 182"/>
                <a:gd name="T20" fmla="*/ 135 w 355"/>
                <a:gd name="T21" fmla="*/ 131 h 182"/>
                <a:gd name="T22" fmla="*/ 135 w 355"/>
                <a:gd name="T23" fmla="*/ 131 h 182"/>
                <a:gd name="T24" fmla="*/ 161 w 355"/>
                <a:gd name="T25" fmla="*/ 119 h 182"/>
                <a:gd name="T26" fmla="*/ 185 w 355"/>
                <a:gd name="T27" fmla="*/ 106 h 182"/>
                <a:gd name="T28" fmla="*/ 211 w 355"/>
                <a:gd name="T29" fmla="*/ 93 h 182"/>
                <a:gd name="T30" fmla="*/ 235 w 355"/>
                <a:gd name="T31" fmla="*/ 80 h 182"/>
                <a:gd name="T32" fmla="*/ 259 w 355"/>
                <a:gd name="T33" fmla="*/ 66 h 182"/>
                <a:gd name="T34" fmla="*/ 280 w 355"/>
                <a:gd name="T35" fmla="*/ 52 h 182"/>
                <a:gd name="T36" fmla="*/ 301 w 355"/>
                <a:gd name="T37" fmla="*/ 38 h 182"/>
                <a:gd name="T38" fmla="*/ 318 w 355"/>
                <a:gd name="T39" fmla="*/ 26 h 182"/>
                <a:gd name="T40" fmla="*/ 334 w 355"/>
                <a:gd name="T41" fmla="*/ 16 h 182"/>
                <a:gd name="T42" fmla="*/ 346 w 355"/>
                <a:gd name="T43" fmla="*/ 5 h 182"/>
                <a:gd name="T44" fmla="*/ 346 w 355"/>
                <a:gd name="T45" fmla="*/ 5 h 182"/>
                <a:gd name="T46" fmla="*/ 355 w 355"/>
                <a:gd name="T47" fmla="*/ 0 h 182"/>
                <a:gd name="T48" fmla="*/ 344 w 355"/>
                <a:gd name="T49" fmla="*/ 9 h 182"/>
                <a:gd name="T50" fmla="*/ 320 w 355"/>
                <a:gd name="T51" fmla="*/ 31 h 182"/>
                <a:gd name="T52" fmla="*/ 284 w 355"/>
                <a:gd name="T53" fmla="*/ 61 h 182"/>
                <a:gd name="T54" fmla="*/ 240 w 355"/>
                <a:gd name="T55" fmla="*/ 93 h 182"/>
                <a:gd name="T56" fmla="*/ 190 w 355"/>
                <a:gd name="T57" fmla="*/ 126 h 182"/>
                <a:gd name="T58" fmla="*/ 139 w 355"/>
                <a:gd name="T59" fmla="*/ 154 h 182"/>
                <a:gd name="T60" fmla="*/ 87 w 355"/>
                <a:gd name="T61" fmla="*/ 173 h 182"/>
                <a:gd name="T62" fmla="*/ 40 w 355"/>
                <a:gd name="T63" fmla="*/ 182 h 182"/>
                <a:gd name="T64" fmla="*/ 0 w 355"/>
                <a:gd name="T65" fmla="*/ 173 h 182"/>
                <a:gd name="T66" fmla="*/ 0 w 355"/>
                <a:gd name="T67" fmla="*/ 17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5" h="182">
                  <a:moveTo>
                    <a:pt x="0" y="173"/>
                  </a:moveTo>
                  <a:lnTo>
                    <a:pt x="2" y="173"/>
                  </a:lnTo>
                  <a:lnTo>
                    <a:pt x="7" y="171"/>
                  </a:lnTo>
                  <a:lnTo>
                    <a:pt x="16" y="169"/>
                  </a:lnTo>
                  <a:lnTo>
                    <a:pt x="28" y="166"/>
                  </a:lnTo>
                  <a:lnTo>
                    <a:pt x="42" y="163"/>
                  </a:lnTo>
                  <a:lnTo>
                    <a:pt x="57" y="159"/>
                  </a:lnTo>
                  <a:lnTo>
                    <a:pt x="75" y="154"/>
                  </a:lnTo>
                  <a:lnTo>
                    <a:pt x="94" y="147"/>
                  </a:lnTo>
                  <a:lnTo>
                    <a:pt x="114" y="138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61" y="119"/>
                  </a:lnTo>
                  <a:lnTo>
                    <a:pt x="185" y="106"/>
                  </a:lnTo>
                  <a:lnTo>
                    <a:pt x="211" y="93"/>
                  </a:lnTo>
                  <a:lnTo>
                    <a:pt x="235" y="80"/>
                  </a:lnTo>
                  <a:lnTo>
                    <a:pt x="259" y="66"/>
                  </a:lnTo>
                  <a:lnTo>
                    <a:pt x="280" y="52"/>
                  </a:lnTo>
                  <a:lnTo>
                    <a:pt x="301" y="38"/>
                  </a:lnTo>
                  <a:lnTo>
                    <a:pt x="318" y="26"/>
                  </a:lnTo>
                  <a:lnTo>
                    <a:pt x="334" y="16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55" y="0"/>
                  </a:lnTo>
                  <a:lnTo>
                    <a:pt x="344" y="9"/>
                  </a:lnTo>
                  <a:lnTo>
                    <a:pt x="320" y="31"/>
                  </a:lnTo>
                  <a:lnTo>
                    <a:pt x="284" y="61"/>
                  </a:lnTo>
                  <a:lnTo>
                    <a:pt x="240" y="93"/>
                  </a:lnTo>
                  <a:lnTo>
                    <a:pt x="190" y="126"/>
                  </a:lnTo>
                  <a:lnTo>
                    <a:pt x="139" y="154"/>
                  </a:lnTo>
                  <a:lnTo>
                    <a:pt x="87" y="173"/>
                  </a:lnTo>
                  <a:lnTo>
                    <a:pt x="40" y="182"/>
                  </a:lnTo>
                  <a:lnTo>
                    <a:pt x="0" y="173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5" name="Freeform 149">
              <a:extLst>
                <a:ext uri="{FF2B5EF4-FFF2-40B4-BE49-F238E27FC236}">
                  <a16:creationId xmlns:a16="http://schemas.microsoft.com/office/drawing/2014/main" id="{6ABD8670-9C22-7958-C50E-EA7398987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950"/>
              <a:ext cx="177" cy="91"/>
            </a:xfrm>
            <a:custGeom>
              <a:avLst/>
              <a:gdLst>
                <a:gd name="T0" fmla="*/ 0 w 355"/>
                <a:gd name="T1" fmla="*/ 173 h 182"/>
                <a:gd name="T2" fmla="*/ 2 w 355"/>
                <a:gd name="T3" fmla="*/ 173 h 182"/>
                <a:gd name="T4" fmla="*/ 7 w 355"/>
                <a:gd name="T5" fmla="*/ 171 h 182"/>
                <a:gd name="T6" fmla="*/ 16 w 355"/>
                <a:gd name="T7" fmla="*/ 169 h 182"/>
                <a:gd name="T8" fmla="*/ 28 w 355"/>
                <a:gd name="T9" fmla="*/ 166 h 182"/>
                <a:gd name="T10" fmla="*/ 42 w 355"/>
                <a:gd name="T11" fmla="*/ 163 h 182"/>
                <a:gd name="T12" fmla="*/ 57 w 355"/>
                <a:gd name="T13" fmla="*/ 159 h 182"/>
                <a:gd name="T14" fmla="*/ 75 w 355"/>
                <a:gd name="T15" fmla="*/ 154 h 182"/>
                <a:gd name="T16" fmla="*/ 94 w 355"/>
                <a:gd name="T17" fmla="*/ 147 h 182"/>
                <a:gd name="T18" fmla="*/ 114 w 355"/>
                <a:gd name="T19" fmla="*/ 138 h 182"/>
                <a:gd name="T20" fmla="*/ 135 w 355"/>
                <a:gd name="T21" fmla="*/ 131 h 182"/>
                <a:gd name="T22" fmla="*/ 135 w 355"/>
                <a:gd name="T23" fmla="*/ 131 h 182"/>
                <a:gd name="T24" fmla="*/ 161 w 355"/>
                <a:gd name="T25" fmla="*/ 119 h 182"/>
                <a:gd name="T26" fmla="*/ 185 w 355"/>
                <a:gd name="T27" fmla="*/ 106 h 182"/>
                <a:gd name="T28" fmla="*/ 211 w 355"/>
                <a:gd name="T29" fmla="*/ 93 h 182"/>
                <a:gd name="T30" fmla="*/ 235 w 355"/>
                <a:gd name="T31" fmla="*/ 80 h 182"/>
                <a:gd name="T32" fmla="*/ 259 w 355"/>
                <a:gd name="T33" fmla="*/ 66 h 182"/>
                <a:gd name="T34" fmla="*/ 280 w 355"/>
                <a:gd name="T35" fmla="*/ 52 h 182"/>
                <a:gd name="T36" fmla="*/ 301 w 355"/>
                <a:gd name="T37" fmla="*/ 38 h 182"/>
                <a:gd name="T38" fmla="*/ 318 w 355"/>
                <a:gd name="T39" fmla="*/ 26 h 182"/>
                <a:gd name="T40" fmla="*/ 334 w 355"/>
                <a:gd name="T41" fmla="*/ 16 h 182"/>
                <a:gd name="T42" fmla="*/ 346 w 355"/>
                <a:gd name="T43" fmla="*/ 5 h 182"/>
                <a:gd name="T44" fmla="*/ 346 w 355"/>
                <a:gd name="T45" fmla="*/ 5 h 182"/>
                <a:gd name="T46" fmla="*/ 355 w 355"/>
                <a:gd name="T47" fmla="*/ 0 h 182"/>
                <a:gd name="T48" fmla="*/ 344 w 355"/>
                <a:gd name="T49" fmla="*/ 9 h 182"/>
                <a:gd name="T50" fmla="*/ 320 w 355"/>
                <a:gd name="T51" fmla="*/ 31 h 182"/>
                <a:gd name="T52" fmla="*/ 284 w 355"/>
                <a:gd name="T53" fmla="*/ 61 h 182"/>
                <a:gd name="T54" fmla="*/ 240 w 355"/>
                <a:gd name="T55" fmla="*/ 93 h 182"/>
                <a:gd name="T56" fmla="*/ 190 w 355"/>
                <a:gd name="T57" fmla="*/ 126 h 182"/>
                <a:gd name="T58" fmla="*/ 139 w 355"/>
                <a:gd name="T59" fmla="*/ 154 h 182"/>
                <a:gd name="T60" fmla="*/ 87 w 355"/>
                <a:gd name="T61" fmla="*/ 173 h 182"/>
                <a:gd name="T62" fmla="*/ 40 w 355"/>
                <a:gd name="T63" fmla="*/ 182 h 182"/>
                <a:gd name="T64" fmla="*/ 0 w 355"/>
                <a:gd name="T65" fmla="*/ 173 h 182"/>
                <a:gd name="T66" fmla="*/ 0 w 355"/>
                <a:gd name="T67" fmla="*/ 17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5" h="182">
                  <a:moveTo>
                    <a:pt x="0" y="173"/>
                  </a:moveTo>
                  <a:lnTo>
                    <a:pt x="2" y="173"/>
                  </a:lnTo>
                  <a:lnTo>
                    <a:pt x="7" y="171"/>
                  </a:lnTo>
                  <a:lnTo>
                    <a:pt x="16" y="169"/>
                  </a:lnTo>
                  <a:lnTo>
                    <a:pt x="28" y="166"/>
                  </a:lnTo>
                  <a:lnTo>
                    <a:pt x="42" y="163"/>
                  </a:lnTo>
                  <a:lnTo>
                    <a:pt x="57" y="159"/>
                  </a:lnTo>
                  <a:lnTo>
                    <a:pt x="75" y="154"/>
                  </a:lnTo>
                  <a:lnTo>
                    <a:pt x="94" y="147"/>
                  </a:lnTo>
                  <a:lnTo>
                    <a:pt x="114" y="138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61" y="119"/>
                  </a:lnTo>
                  <a:lnTo>
                    <a:pt x="185" y="106"/>
                  </a:lnTo>
                  <a:lnTo>
                    <a:pt x="211" y="93"/>
                  </a:lnTo>
                  <a:lnTo>
                    <a:pt x="235" y="80"/>
                  </a:lnTo>
                  <a:lnTo>
                    <a:pt x="259" y="66"/>
                  </a:lnTo>
                  <a:lnTo>
                    <a:pt x="280" y="52"/>
                  </a:lnTo>
                  <a:lnTo>
                    <a:pt x="301" y="38"/>
                  </a:lnTo>
                  <a:lnTo>
                    <a:pt x="318" y="26"/>
                  </a:lnTo>
                  <a:lnTo>
                    <a:pt x="334" y="16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55" y="0"/>
                  </a:lnTo>
                  <a:lnTo>
                    <a:pt x="344" y="9"/>
                  </a:lnTo>
                  <a:lnTo>
                    <a:pt x="320" y="31"/>
                  </a:lnTo>
                  <a:lnTo>
                    <a:pt x="284" y="61"/>
                  </a:lnTo>
                  <a:lnTo>
                    <a:pt x="240" y="93"/>
                  </a:lnTo>
                  <a:lnTo>
                    <a:pt x="190" y="126"/>
                  </a:lnTo>
                  <a:lnTo>
                    <a:pt x="139" y="154"/>
                  </a:lnTo>
                  <a:lnTo>
                    <a:pt x="87" y="173"/>
                  </a:lnTo>
                  <a:lnTo>
                    <a:pt x="40" y="182"/>
                  </a:lnTo>
                  <a:lnTo>
                    <a:pt x="0" y="173"/>
                  </a:lnTo>
                  <a:lnTo>
                    <a:pt x="0" y="17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6" name="Freeform 150">
              <a:extLst>
                <a:ext uri="{FF2B5EF4-FFF2-40B4-BE49-F238E27FC236}">
                  <a16:creationId xmlns:a16="http://schemas.microsoft.com/office/drawing/2014/main" id="{5E348EEA-F5BF-E5C7-4EBA-8E4161EC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033"/>
              <a:ext cx="63" cy="90"/>
            </a:xfrm>
            <a:custGeom>
              <a:avLst/>
              <a:gdLst>
                <a:gd name="T0" fmla="*/ 11 w 126"/>
                <a:gd name="T1" fmla="*/ 7 h 180"/>
                <a:gd name="T2" fmla="*/ 14 w 126"/>
                <a:gd name="T3" fmla="*/ 12 h 180"/>
                <a:gd name="T4" fmla="*/ 14 w 126"/>
                <a:gd name="T5" fmla="*/ 16 h 180"/>
                <a:gd name="T6" fmla="*/ 16 w 126"/>
                <a:gd name="T7" fmla="*/ 21 h 180"/>
                <a:gd name="T8" fmla="*/ 12 w 126"/>
                <a:gd name="T9" fmla="*/ 35 h 180"/>
                <a:gd name="T10" fmla="*/ 4 w 126"/>
                <a:gd name="T11" fmla="*/ 57 h 180"/>
                <a:gd name="T12" fmla="*/ 0 w 126"/>
                <a:gd name="T13" fmla="*/ 73 h 180"/>
                <a:gd name="T14" fmla="*/ 2 w 126"/>
                <a:gd name="T15" fmla="*/ 78 h 180"/>
                <a:gd name="T16" fmla="*/ 4 w 126"/>
                <a:gd name="T17" fmla="*/ 81 h 180"/>
                <a:gd name="T18" fmla="*/ 11 w 126"/>
                <a:gd name="T19" fmla="*/ 85 h 180"/>
                <a:gd name="T20" fmla="*/ 16 w 126"/>
                <a:gd name="T21" fmla="*/ 90 h 180"/>
                <a:gd name="T22" fmla="*/ 16 w 126"/>
                <a:gd name="T23" fmla="*/ 104 h 180"/>
                <a:gd name="T24" fmla="*/ 16 w 126"/>
                <a:gd name="T25" fmla="*/ 119 h 180"/>
                <a:gd name="T26" fmla="*/ 19 w 126"/>
                <a:gd name="T27" fmla="*/ 123 h 180"/>
                <a:gd name="T28" fmla="*/ 23 w 126"/>
                <a:gd name="T29" fmla="*/ 123 h 180"/>
                <a:gd name="T30" fmla="*/ 28 w 126"/>
                <a:gd name="T31" fmla="*/ 126 h 180"/>
                <a:gd name="T32" fmla="*/ 44 w 126"/>
                <a:gd name="T33" fmla="*/ 128 h 180"/>
                <a:gd name="T34" fmla="*/ 52 w 126"/>
                <a:gd name="T35" fmla="*/ 131 h 180"/>
                <a:gd name="T36" fmla="*/ 59 w 126"/>
                <a:gd name="T37" fmla="*/ 138 h 180"/>
                <a:gd name="T38" fmla="*/ 66 w 126"/>
                <a:gd name="T39" fmla="*/ 147 h 180"/>
                <a:gd name="T40" fmla="*/ 69 w 126"/>
                <a:gd name="T41" fmla="*/ 150 h 180"/>
                <a:gd name="T42" fmla="*/ 71 w 126"/>
                <a:gd name="T43" fmla="*/ 154 h 180"/>
                <a:gd name="T44" fmla="*/ 78 w 126"/>
                <a:gd name="T45" fmla="*/ 156 h 180"/>
                <a:gd name="T46" fmla="*/ 82 w 126"/>
                <a:gd name="T47" fmla="*/ 156 h 180"/>
                <a:gd name="T48" fmla="*/ 87 w 126"/>
                <a:gd name="T49" fmla="*/ 161 h 180"/>
                <a:gd name="T50" fmla="*/ 85 w 126"/>
                <a:gd name="T51" fmla="*/ 166 h 180"/>
                <a:gd name="T52" fmla="*/ 90 w 126"/>
                <a:gd name="T53" fmla="*/ 169 h 180"/>
                <a:gd name="T54" fmla="*/ 97 w 126"/>
                <a:gd name="T55" fmla="*/ 173 h 180"/>
                <a:gd name="T56" fmla="*/ 102 w 126"/>
                <a:gd name="T57" fmla="*/ 173 h 180"/>
                <a:gd name="T58" fmla="*/ 106 w 126"/>
                <a:gd name="T59" fmla="*/ 173 h 180"/>
                <a:gd name="T60" fmla="*/ 107 w 126"/>
                <a:gd name="T61" fmla="*/ 175 h 180"/>
                <a:gd name="T62" fmla="*/ 116 w 126"/>
                <a:gd name="T63" fmla="*/ 180 h 180"/>
                <a:gd name="T64" fmla="*/ 126 w 126"/>
                <a:gd name="T65" fmla="*/ 178 h 180"/>
                <a:gd name="T66" fmla="*/ 126 w 126"/>
                <a:gd name="T67" fmla="*/ 169 h 180"/>
                <a:gd name="T68" fmla="*/ 116 w 126"/>
                <a:gd name="T69" fmla="*/ 164 h 180"/>
                <a:gd name="T70" fmla="*/ 114 w 126"/>
                <a:gd name="T71" fmla="*/ 161 h 180"/>
                <a:gd name="T72" fmla="*/ 114 w 126"/>
                <a:gd name="T73" fmla="*/ 162 h 180"/>
                <a:gd name="T74" fmla="*/ 107 w 126"/>
                <a:gd name="T75" fmla="*/ 161 h 180"/>
                <a:gd name="T76" fmla="*/ 97 w 126"/>
                <a:gd name="T77" fmla="*/ 156 h 180"/>
                <a:gd name="T78" fmla="*/ 94 w 126"/>
                <a:gd name="T79" fmla="*/ 149 h 180"/>
                <a:gd name="T80" fmla="*/ 87 w 126"/>
                <a:gd name="T81" fmla="*/ 145 h 180"/>
                <a:gd name="T82" fmla="*/ 83 w 126"/>
                <a:gd name="T83" fmla="*/ 143 h 180"/>
                <a:gd name="T84" fmla="*/ 80 w 126"/>
                <a:gd name="T85" fmla="*/ 143 h 180"/>
                <a:gd name="T86" fmla="*/ 75 w 126"/>
                <a:gd name="T87" fmla="*/ 140 h 180"/>
                <a:gd name="T88" fmla="*/ 69 w 126"/>
                <a:gd name="T89" fmla="*/ 135 h 180"/>
                <a:gd name="T90" fmla="*/ 64 w 126"/>
                <a:gd name="T91" fmla="*/ 128 h 180"/>
                <a:gd name="T92" fmla="*/ 56 w 126"/>
                <a:gd name="T93" fmla="*/ 124 h 180"/>
                <a:gd name="T94" fmla="*/ 47 w 126"/>
                <a:gd name="T95" fmla="*/ 121 h 180"/>
                <a:gd name="T96" fmla="*/ 40 w 126"/>
                <a:gd name="T97" fmla="*/ 116 h 180"/>
                <a:gd name="T98" fmla="*/ 28 w 126"/>
                <a:gd name="T99" fmla="*/ 116 h 180"/>
                <a:gd name="T100" fmla="*/ 24 w 126"/>
                <a:gd name="T101" fmla="*/ 112 h 180"/>
                <a:gd name="T102" fmla="*/ 24 w 126"/>
                <a:gd name="T103" fmla="*/ 102 h 180"/>
                <a:gd name="T104" fmla="*/ 23 w 126"/>
                <a:gd name="T105" fmla="*/ 100 h 180"/>
                <a:gd name="T106" fmla="*/ 24 w 126"/>
                <a:gd name="T107" fmla="*/ 88 h 180"/>
                <a:gd name="T108" fmla="*/ 19 w 126"/>
                <a:gd name="T109" fmla="*/ 78 h 180"/>
                <a:gd name="T110" fmla="*/ 14 w 126"/>
                <a:gd name="T111" fmla="*/ 71 h 180"/>
                <a:gd name="T112" fmla="*/ 12 w 126"/>
                <a:gd name="T113" fmla="*/ 60 h 180"/>
                <a:gd name="T114" fmla="*/ 14 w 126"/>
                <a:gd name="T115" fmla="*/ 54 h 180"/>
                <a:gd name="T116" fmla="*/ 19 w 126"/>
                <a:gd name="T117" fmla="*/ 40 h 180"/>
                <a:gd name="T118" fmla="*/ 21 w 126"/>
                <a:gd name="T119" fmla="*/ 29 h 180"/>
                <a:gd name="T120" fmla="*/ 24 w 126"/>
                <a:gd name="T121" fmla="*/ 14 h 180"/>
                <a:gd name="T122" fmla="*/ 21 w 126"/>
                <a:gd name="T123" fmla="*/ 2 h 180"/>
                <a:gd name="T124" fmla="*/ 16 w 126"/>
                <a:gd name="T125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180">
                  <a:moveTo>
                    <a:pt x="9" y="3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12" y="35"/>
                  </a:lnTo>
                  <a:lnTo>
                    <a:pt x="11" y="38"/>
                  </a:lnTo>
                  <a:lnTo>
                    <a:pt x="9" y="43"/>
                  </a:lnTo>
                  <a:lnTo>
                    <a:pt x="7" y="47"/>
                  </a:lnTo>
                  <a:lnTo>
                    <a:pt x="5" y="52"/>
                  </a:lnTo>
                  <a:lnTo>
                    <a:pt x="4" y="57"/>
                  </a:lnTo>
                  <a:lnTo>
                    <a:pt x="2" y="60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11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6" y="97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4" y="107"/>
                  </a:lnTo>
                  <a:lnTo>
                    <a:pt x="14" y="111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4"/>
                  </a:lnTo>
                  <a:lnTo>
                    <a:pt x="28" y="126"/>
                  </a:lnTo>
                  <a:lnTo>
                    <a:pt x="31" y="126"/>
                  </a:lnTo>
                  <a:lnTo>
                    <a:pt x="35" y="126"/>
                  </a:lnTo>
                  <a:lnTo>
                    <a:pt x="38" y="126"/>
                  </a:lnTo>
                  <a:lnTo>
                    <a:pt x="42" y="126"/>
                  </a:lnTo>
                  <a:lnTo>
                    <a:pt x="44" y="128"/>
                  </a:lnTo>
                  <a:lnTo>
                    <a:pt x="47" y="128"/>
                  </a:lnTo>
                  <a:lnTo>
                    <a:pt x="49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61" y="143"/>
                  </a:lnTo>
                  <a:lnTo>
                    <a:pt x="63" y="145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68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1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3" y="154"/>
                  </a:lnTo>
                  <a:lnTo>
                    <a:pt x="75" y="156"/>
                  </a:lnTo>
                  <a:lnTo>
                    <a:pt x="76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80" y="156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7"/>
                  </a:lnTo>
                  <a:lnTo>
                    <a:pt x="85" y="159"/>
                  </a:lnTo>
                  <a:lnTo>
                    <a:pt x="87" y="161"/>
                  </a:lnTo>
                  <a:lnTo>
                    <a:pt x="87" y="162"/>
                  </a:lnTo>
                  <a:lnTo>
                    <a:pt x="87" y="164"/>
                  </a:lnTo>
                  <a:lnTo>
                    <a:pt x="87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8" y="169"/>
                  </a:lnTo>
                  <a:lnTo>
                    <a:pt x="90" y="169"/>
                  </a:lnTo>
                  <a:lnTo>
                    <a:pt x="92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5" y="173"/>
                  </a:lnTo>
                  <a:lnTo>
                    <a:pt x="97" y="173"/>
                  </a:lnTo>
                  <a:lnTo>
                    <a:pt x="99" y="173"/>
                  </a:lnTo>
                  <a:lnTo>
                    <a:pt x="101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5"/>
                  </a:lnTo>
                  <a:lnTo>
                    <a:pt x="107" y="175"/>
                  </a:lnTo>
                  <a:lnTo>
                    <a:pt x="109" y="176"/>
                  </a:lnTo>
                  <a:lnTo>
                    <a:pt x="111" y="178"/>
                  </a:lnTo>
                  <a:lnTo>
                    <a:pt x="113" y="178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8" y="180"/>
                  </a:lnTo>
                  <a:lnTo>
                    <a:pt x="120" y="180"/>
                  </a:lnTo>
                  <a:lnTo>
                    <a:pt x="121" y="180"/>
                  </a:lnTo>
                  <a:lnTo>
                    <a:pt x="125" y="178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26" y="175"/>
                  </a:lnTo>
                  <a:lnTo>
                    <a:pt x="126" y="173"/>
                  </a:lnTo>
                  <a:lnTo>
                    <a:pt x="126" y="171"/>
                  </a:lnTo>
                  <a:lnTo>
                    <a:pt x="126" y="169"/>
                  </a:lnTo>
                  <a:lnTo>
                    <a:pt x="125" y="169"/>
                  </a:lnTo>
                  <a:lnTo>
                    <a:pt x="123" y="168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6" y="164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1" y="161"/>
                  </a:lnTo>
                  <a:lnTo>
                    <a:pt x="107" y="161"/>
                  </a:lnTo>
                  <a:lnTo>
                    <a:pt x="106" y="161"/>
                  </a:lnTo>
                  <a:lnTo>
                    <a:pt x="104" y="159"/>
                  </a:lnTo>
                  <a:lnTo>
                    <a:pt x="101" y="159"/>
                  </a:lnTo>
                  <a:lnTo>
                    <a:pt x="99" y="157"/>
                  </a:lnTo>
                  <a:lnTo>
                    <a:pt x="97" y="156"/>
                  </a:lnTo>
                  <a:lnTo>
                    <a:pt x="95" y="154"/>
                  </a:lnTo>
                  <a:lnTo>
                    <a:pt x="95" y="152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4" y="149"/>
                  </a:lnTo>
                  <a:lnTo>
                    <a:pt x="92" y="147"/>
                  </a:lnTo>
                  <a:lnTo>
                    <a:pt x="90" y="147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3" y="143"/>
                  </a:lnTo>
                  <a:lnTo>
                    <a:pt x="83" y="143"/>
                  </a:lnTo>
                  <a:lnTo>
                    <a:pt x="83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80" y="143"/>
                  </a:lnTo>
                  <a:lnTo>
                    <a:pt x="80" y="143"/>
                  </a:lnTo>
                  <a:lnTo>
                    <a:pt x="78" y="143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5" y="140"/>
                  </a:lnTo>
                  <a:lnTo>
                    <a:pt x="75" y="140"/>
                  </a:lnTo>
                  <a:lnTo>
                    <a:pt x="73" y="138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8" y="133"/>
                  </a:lnTo>
                  <a:lnTo>
                    <a:pt x="68" y="131"/>
                  </a:lnTo>
                  <a:lnTo>
                    <a:pt x="66" y="130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57" y="124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9" y="121"/>
                  </a:lnTo>
                  <a:lnTo>
                    <a:pt x="47" y="121"/>
                  </a:lnTo>
                  <a:lnTo>
                    <a:pt x="45" y="119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5" y="116"/>
                  </a:lnTo>
                  <a:lnTo>
                    <a:pt x="33" y="116"/>
                  </a:lnTo>
                  <a:lnTo>
                    <a:pt x="30" y="116"/>
                  </a:lnTo>
                  <a:lnTo>
                    <a:pt x="28" y="116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1"/>
                  </a:lnTo>
                  <a:lnTo>
                    <a:pt x="24" y="109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2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0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5"/>
                  </a:lnTo>
                  <a:lnTo>
                    <a:pt x="23" y="81"/>
                  </a:lnTo>
                  <a:lnTo>
                    <a:pt x="21" y="79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6" y="50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3" y="22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7" name="Freeform 151">
              <a:extLst>
                <a:ext uri="{FF2B5EF4-FFF2-40B4-BE49-F238E27FC236}">
                  <a16:creationId xmlns:a16="http://schemas.microsoft.com/office/drawing/2014/main" id="{92BA585F-63D7-3291-D373-3996E2A43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033"/>
              <a:ext cx="63" cy="90"/>
            </a:xfrm>
            <a:custGeom>
              <a:avLst/>
              <a:gdLst>
                <a:gd name="T0" fmla="*/ 11 w 126"/>
                <a:gd name="T1" fmla="*/ 7 h 180"/>
                <a:gd name="T2" fmla="*/ 14 w 126"/>
                <a:gd name="T3" fmla="*/ 12 h 180"/>
                <a:gd name="T4" fmla="*/ 14 w 126"/>
                <a:gd name="T5" fmla="*/ 16 h 180"/>
                <a:gd name="T6" fmla="*/ 16 w 126"/>
                <a:gd name="T7" fmla="*/ 21 h 180"/>
                <a:gd name="T8" fmla="*/ 12 w 126"/>
                <a:gd name="T9" fmla="*/ 35 h 180"/>
                <a:gd name="T10" fmla="*/ 4 w 126"/>
                <a:gd name="T11" fmla="*/ 57 h 180"/>
                <a:gd name="T12" fmla="*/ 0 w 126"/>
                <a:gd name="T13" fmla="*/ 73 h 180"/>
                <a:gd name="T14" fmla="*/ 2 w 126"/>
                <a:gd name="T15" fmla="*/ 78 h 180"/>
                <a:gd name="T16" fmla="*/ 4 w 126"/>
                <a:gd name="T17" fmla="*/ 81 h 180"/>
                <a:gd name="T18" fmla="*/ 11 w 126"/>
                <a:gd name="T19" fmla="*/ 85 h 180"/>
                <a:gd name="T20" fmla="*/ 16 w 126"/>
                <a:gd name="T21" fmla="*/ 90 h 180"/>
                <a:gd name="T22" fmla="*/ 16 w 126"/>
                <a:gd name="T23" fmla="*/ 104 h 180"/>
                <a:gd name="T24" fmla="*/ 16 w 126"/>
                <a:gd name="T25" fmla="*/ 119 h 180"/>
                <a:gd name="T26" fmla="*/ 19 w 126"/>
                <a:gd name="T27" fmla="*/ 123 h 180"/>
                <a:gd name="T28" fmla="*/ 23 w 126"/>
                <a:gd name="T29" fmla="*/ 123 h 180"/>
                <a:gd name="T30" fmla="*/ 28 w 126"/>
                <a:gd name="T31" fmla="*/ 126 h 180"/>
                <a:gd name="T32" fmla="*/ 44 w 126"/>
                <a:gd name="T33" fmla="*/ 128 h 180"/>
                <a:gd name="T34" fmla="*/ 52 w 126"/>
                <a:gd name="T35" fmla="*/ 131 h 180"/>
                <a:gd name="T36" fmla="*/ 59 w 126"/>
                <a:gd name="T37" fmla="*/ 138 h 180"/>
                <a:gd name="T38" fmla="*/ 66 w 126"/>
                <a:gd name="T39" fmla="*/ 147 h 180"/>
                <a:gd name="T40" fmla="*/ 69 w 126"/>
                <a:gd name="T41" fmla="*/ 150 h 180"/>
                <a:gd name="T42" fmla="*/ 71 w 126"/>
                <a:gd name="T43" fmla="*/ 154 h 180"/>
                <a:gd name="T44" fmla="*/ 78 w 126"/>
                <a:gd name="T45" fmla="*/ 156 h 180"/>
                <a:gd name="T46" fmla="*/ 82 w 126"/>
                <a:gd name="T47" fmla="*/ 156 h 180"/>
                <a:gd name="T48" fmla="*/ 87 w 126"/>
                <a:gd name="T49" fmla="*/ 161 h 180"/>
                <a:gd name="T50" fmla="*/ 85 w 126"/>
                <a:gd name="T51" fmla="*/ 166 h 180"/>
                <a:gd name="T52" fmla="*/ 90 w 126"/>
                <a:gd name="T53" fmla="*/ 169 h 180"/>
                <a:gd name="T54" fmla="*/ 97 w 126"/>
                <a:gd name="T55" fmla="*/ 173 h 180"/>
                <a:gd name="T56" fmla="*/ 102 w 126"/>
                <a:gd name="T57" fmla="*/ 173 h 180"/>
                <a:gd name="T58" fmla="*/ 106 w 126"/>
                <a:gd name="T59" fmla="*/ 173 h 180"/>
                <a:gd name="T60" fmla="*/ 107 w 126"/>
                <a:gd name="T61" fmla="*/ 175 h 180"/>
                <a:gd name="T62" fmla="*/ 116 w 126"/>
                <a:gd name="T63" fmla="*/ 180 h 180"/>
                <a:gd name="T64" fmla="*/ 126 w 126"/>
                <a:gd name="T65" fmla="*/ 178 h 180"/>
                <a:gd name="T66" fmla="*/ 126 w 126"/>
                <a:gd name="T67" fmla="*/ 169 h 180"/>
                <a:gd name="T68" fmla="*/ 116 w 126"/>
                <a:gd name="T69" fmla="*/ 164 h 180"/>
                <a:gd name="T70" fmla="*/ 114 w 126"/>
                <a:gd name="T71" fmla="*/ 161 h 180"/>
                <a:gd name="T72" fmla="*/ 114 w 126"/>
                <a:gd name="T73" fmla="*/ 162 h 180"/>
                <a:gd name="T74" fmla="*/ 107 w 126"/>
                <a:gd name="T75" fmla="*/ 161 h 180"/>
                <a:gd name="T76" fmla="*/ 97 w 126"/>
                <a:gd name="T77" fmla="*/ 156 h 180"/>
                <a:gd name="T78" fmla="*/ 94 w 126"/>
                <a:gd name="T79" fmla="*/ 149 h 180"/>
                <a:gd name="T80" fmla="*/ 87 w 126"/>
                <a:gd name="T81" fmla="*/ 145 h 180"/>
                <a:gd name="T82" fmla="*/ 83 w 126"/>
                <a:gd name="T83" fmla="*/ 143 h 180"/>
                <a:gd name="T84" fmla="*/ 80 w 126"/>
                <a:gd name="T85" fmla="*/ 143 h 180"/>
                <a:gd name="T86" fmla="*/ 75 w 126"/>
                <a:gd name="T87" fmla="*/ 140 h 180"/>
                <a:gd name="T88" fmla="*/ 69 w 126"/>
                <a:gd name="T89" fmla="*/ 135 h 180"/>
                <a:gd name="T90" fmla="*/ 64 w 126"/>
                <a:gd name="T91" fmla="*/ 128 h 180"/>
                <a:gd name="T92" fmla="*/ 56 w 126"/>
                <a:gd name="T93" fmla="*/ 124 h 180"/>
                <a:gd name="T94" fmla="*/ 47 w 126"/>
                <a:gd name="T95" fmla="*/ 121 h 180"/>
                <a:gd name="T96" fmla="*/ 40 w 126"/>
                <a:gd name="T97" fmla="*/ 116 h 180"/>
                <a:gd name="T98" fmla="*/ 28 w 126"/>
                <a:gd name="T99" fmla="*/ 116 h 180"/>
                <a:gd name="T100" fmla="*/ 24 w 126"/>
                <a:gd name="T101" fmla="*/ 112 h 180"/>
                <a:gd name="T102" fmla="*/ 24 w 126"/>
                <a:gd name="T103" fmla="*/ 102 h 180"/>
                <a:gd name="T104" fmla="*/ 23 w 126"/>
                <a:gd name="T105" fmla="*/ 100 h 180"/>
                <a:gd name="T106" fmla="*/ 24 w 126"/>
                <a:gd name="T107" fmla="*/ 88 h 180"/>
                <a:gd name="T108" fmla="*/ 19 w 126"/>
                <a:gd name="T109" fmla="*/ 78 h 180"/>
                <a:gd name="T110" fmla="*/ 14 w 126"/>
                <a:gd name="T111" fmla="*/ 71 h 180"/>
                <a:gd name="T112" fmla="*/ 12 w 126"/>
                <a:gd name="T113" fmla="*/ 60 h 180"/>
                <a:gd name="T114" fmla="*/ 14 w 126"/>
                <a:gd name="T115" fmla="*/ 54 h 180"/>
                <a:gd name="T116" fmla="*/ 19 w 126"/>
                <a:gd name="T117" fmla="*/ 40 h 180"/>
                <a:gd name="T118" fmla="*/ 21 w 126"/>
                <a:gd name="T119" fmla="*/ 29 h 180"/>
                <a:gd name="T120" fmla="*/ 24 w 126"/>
                <a:gd name="T121" fmla="*/ 14 h 180"/>
                <a:gd name="T122" fmla="*/ 21 w 126"/>
                <a:gd name="T123" fmla="*/ 2 h 180"/>
                <a:gd name="T124" fmla="*/ 16 w 126"/>
                <a:gd name="T125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180">
                  <a:moveTo>
                    <a:pt x="9" y="3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12" y="35"/>
                  </a:lnTo>
                  <a:lnTo>
                    <a:pt x="11" y="38"/>
                  </a:lnTo>
                  <a:lnTo>
                    <a:pt x="9" y="43"/>
                  </a:lnTo>
                  <a:lnTo>
                    <a:pt x="7" y="47"/>
                  </a:lnTo>
                  <a:lnTo>
                    <a:pt x="5" y="52"/>
                  </a:lnTo>
                  <a:lnTo>
                    <a:pt x="4" y="57"/>
                  </a:lnTo>
                  <a:lnTo>
                    <a:pt x="2" y="60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11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6" y="97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4" y="107"/>
                  </a:lnTo>
                  <a:lnTo>
                    <a:pt x="14" y="111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4"/>
                  </a:lnTo>
                  <a:lnTo>
                    <a:pt x="28" y="126"/>
                  </a:lnTo>
                  <a:lnTo>
                    <a:pt x="31" y="126"/>
                  </a:lnTo>
                  <a:lnTo>
                    <a:pt x="35" y="126"/>
                  </a:lnTo>
                  <a:lnTo>
                    <a:pt x="38" y="126"/>
                  </a:lnTo>
                  <a:lnTo>
                    <a:pt x="42" y="126"/>
                  </a:lnTo>
                  <a:lnTo>
                    <a:pt x="44" y="128"/>
                  </a:lnTo>
                  <a:lnTo>
                    <a:pt x="47" y="128"/>
                  </a:lnTo>
                  <a:lnTo>
                    <a:pt x="49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61" y="143"/>
                  </a:lnTo>
                  <a:lnTo>
                    <a:pt x="63" y="145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68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1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3" y="154"/>
                  </a:lnTo>
                  <a:lnTo>
                    <a:pt x="75" y="156"/>
                  </a:lnTo>
                  <a:lnTo>
                    <a:pt x="76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80" y="156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7"/>
                  </a:lnTo>
                  <a:lnTo>
                    <a:pt x="85" y="159"/>
                  </a:lnTo>
                  <a:lnTo>
                    <a:pt x="87" y="161"/>
                  </a:lnTo>
                  <a:lnTo>
                    <a:pt x="87" y="162"/>
                  </a:lnTo>
                  <a:lnTo>
                    <a:pt x="87" y="164"/>
                  </a:lnTo>
                  <a:lnTo>
                    <a:pt x="87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8" y="169"/>
                  </a:lnTo>
                  <a:lnTo>
                    <a:pt x="90" y="169"/>
                  </a:lnTo>
                  <a:lnTo>
                    <a:pt x="92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5" y="173"/>
                  </a:lnTo>
                  <a:lnTo>
                    <a:pt x="97" y="173"/>
                  </a:lnTo>
                  <a:lnTo>
                    <a:pt x="99" y="173"/>
                  </a:lnTo>
                  <a:lnTo>
                    <a:pt x="101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5"/>
                  </a:lnTo>
                  <a:lnTo>
                    <a:pt x="107" y="175"/>
                  </a:lnTo>
                  <a:lnTo>
                    <a:pt x="109" y="176"/>
                  </a:lnTo>
                  <a:lnTo>
                    <a:pt x="111" y="178"/>
                  </a:lnTo>
                  <a:lnTo>
                    <a:pt x="113" y="178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8" y="180"/>
                  </a:lnTo>
                  <a:lnTo>
                    <a:pt x="120" y="180"/>
                  </a:lnTo>
                  <a:lnTo>
                    <a:pt x="121" y="180"/>
                  </a:lnTo>
                  <a:lnTo>
                    <a:pt x="125" y="178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26" y="175"/>
                  </a:lnTo>
                  <a:lnTo>
                    <a:pt x="126" y="173"/>
                  </a:lnTo>
                  <a:lnTo>
                    <a:pt x="126" y="171"/>
                  </a:lnTo>
                  <a:lnTo>
                    <a:pt x="126" y="169"/>
                  </a:lnTo>
                  <a:lnTo>
                    <a:pt x="125" y="169"/>
                  </a:lnTo>
                  <a:lnTo>
                    <a:pt x="123" y="168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6" y="164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1" y="161"/>
                  </a:lnTo>
                  <a:lnTo>
                    <a:pt x="107" y="161"/>
                  </a:lnTo>
                  <a:lnTo>
                    <a:pt x="106" y="161"/>
                  </a:lnTo>
                  <a:lnTo>
                    <a:pt x="104" y="159"/>
                  </a:lnTo>
                  <a:lnTo>
                    <a:pt x="101" y="159"/>
                  </a:lnTo>
                  <a:lnTo>
                    <a:pt x="99" y="157"/>
                  </a:lnTo>
                  <a:lnTo>
                    <a:pt x="97" y="156"/>
                  </a:lnTo>
                  <a:lnTo>
                    <a:pt x="95" y="154"/>
                  </a:lnTo>
                  <a:lnTo>
                    <a:pt x="95" y="152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4" y="149"/>
                  </a:lnTo>
                  <a:lnTo>
                    <a:pt x="92" y="147"/>
                  </a:lnTo>
                  <a:lnTo>
                    <a:pt x="90" y="147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3" y="143"/>
                  </a:lnTo>
                  <a:lnTo>
                    <a:pt x="83" y="143"/>
                  </a:lnTo>
                  <a:lnTo>
                    <a:pt x="83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80" y="143"/>
                  </a:lnTo>
                  <a:lnTo>
                    <a:pt x="80" y="143"/>
                  </a:lnTo>
                  <a:lnTo>
                    <a:pt x="78" y="143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5" y="140"/>
                  </a:lnTo>
                  <a:lnTo>
                    <a:pt x="75" y="140"/>
                  </a:lnTo>
                  <a:lnTo>
                    <a:pt x="73" y="138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8" y="133"/>
                  </a:lnTo>
                  <a:lnTo>
                    <a:pt x="68" y="131"/>
                  </a:lnTo>
                  <a:lnTo>
                    <a:pt x="66" y="130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57" y="124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9" y="121"/>
                  </a:lnTo>
                  <a:lnTo>
                    <a:pt x="47" y="121"/>
                  </a:lnTo>
                  <a:lnTo>
                    <a:pt x="45" y="119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5" y="116"/>
                  </a:lnTo>
                  <a:lnTo>
                    <a:pt x="33" y="116"/>
                  </a:lnTo>
                  <a:lnTo>
                    <a:pt x="30" y="116"/>
                  </a:lnTo>
                  <a:lnTo>
                    <a:pt x="28" y="116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1"/>
                  </a:lnTo>
                  <a:lnTo>
                    <a:pt x="24" y="109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2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0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5"/>
                  </a:lnTo>
                  <a:lnTo>
                    <a:pt x="23" y="81"/>
                  </a:lnTo>
                  <a:lnTo>
                    <a:pt x="21" y="79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6" y="50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3" y="22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</a:path>
              </a:pathLst>
            </a:custGeom>
            <a:noFill/>
            <a:ln w="7938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8" name="Freeform 152">
              <a:extLst>
                <a:ext uri="{FF2B5EF4-FFF2-40B4-BE49-F238E27FC236}">
                  <a16:creationId xmlns:a16="http://schemas.microsoft.com/office/drawing/2014/main" id="{D6532D30-BCE2-C9A0-4234-DAC0D718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036"/>
              <a:ext cx="18" cy="96"/>
            </a:xfrm>
            <a:custGeom>
              <a:avLst/>
              <a:gdLst>
                <a:gd name="T0" fmla="*/ 13 w 37"/>
                <a:gd name="T1" fmla="*/ 3 h 192"/>
                <a:gd name="T2" fmla="*/ 13 w 37"/>
                <a:gd name="T3" fmla="*/ 7 h 192"/>
                <a:gd name="T4" fmla="*/ 11 w 37"/>
                <a:gd name="T5" fmla="*/ 14 h 192"/>
                <a:gd name="T6" fmla="*/ 11 w 37"/>
                <a:gd name="T7" fmla="*/ 14 h 192"/>
                <a:gd name="T8" fmla="*/ 7 w 37"/>
                <a:gd name="T9" fmla="*/ 14 h 192"/>
                <a:gd name="T10" fmla="*/ 6 w 37"/>
                <a:gd name="T11" fmla="*/ 22 h 192"/>
                <a:gd name="T12" fmla="*/ 6 w 37"/>
                <a:gd name="T13" fmla="*/ 26 h 192"/>
                <a:gd name="T14" fmla="*/ 4 w 37"/>
                <a:gd name="T15" fmla="*/ 28 h 192"/>
                <a:gd name="T16" fmla="*/ 2 w 37"/>
                <a:gd name="T17" fmla="*/ 36 h 192"/>
                <a:gd name="T18" fmla="*/ 0 w 37"/>
                <a:gd name="T19" fmla="*/ 50 h 192"/>
                <a:gd name="T20" fmla="*/ 0 w 37"/>
                <a:gd name="T21" fmla="*/ 74 h 192"/>
                <a:gd name="T22" fmla="*/ 2 w 37"/>
                <a:gd name="T23" fmla="*/ 76 h 192"/>
                <a:gd name="T24" fmla="*/ 4 w 37"/>
                <a:gd name="T25" fmla="*/ 83 h 192"/>
                <a:gd name="T26" fmla="*/ 6 w 37"/>
                <a:gd name="T27" fmla="*/ 102 h 192"/>
                <a:gd name="T28" fmla="*/ 7 w 37"/>
                <a:gd name="T29" fmla="*/ 123 h 192"/>
                <a:gd name="T30" fmla="*/ 7 w 37"/>
                <a:gd name="T31" fmla="*/ 142 h 192"/>
                <a:gd name="T32" fmla="*/ 13 w 37"/>
                <a:gd name="T33" fmla="*/ 143 h 192"/>
                <a:gd name="T34" fmla="*/ 13 w 37"/>
                <a:gd name="T35" fmla="*/ 145 h 192"/>
                <a:gd name="T36" fmla="*/ 13 w 37"/>
                <a:gd name="T37" fmla="*/ 149 h 192"/>
                <a:gd name="T38" fmla="*/ 14 w 37"/>
                <a:gd name="T39" fmla="*/ 150 h 192"/>
                <a:gd name="T40" fmla="*/ 16 w 37"/>
                <a:gd name="T41" fmla="*/ 152 h 192"/>
                <a:gd name="T42" fmla="*/ 18 w 37"/>
                <a:gd name="T43" fmla="*/ 152 h 192"/>
                <a:gd name="T44" fmla="*/ 21 w 37"/>
                <a:gd name="T45" fmla="*/ 157 h 192"/>
                <a:gd name="T46" fmla="*/ 25 w 37"/>
                <a:gd name="T47" fmla="*/ 162 h 192"/>
                <a:gd name="T48" fmla="*/ 25 w 37"/>
                <a:gd name="T49" fmla="*/ 171 h 192"/>
                <a:gd name="T50" fmla="*/ 26 w 37"/>
                <a:gd name="T51" fmla="*/ 176 h 192"/>
                <a:gd name="T52" fmla="*/ 26 w 37"/>
                <a:gd name="T53" fmla="*/ 178 h 192"/>
                <a:gd name="T54" fmla="*/ 28 w 37"/>
                <a:gd name="T55" fmla="*/ 185 h 192"/>
                <a:gd name="T56" fmla="*/ 32 w 37"/>
                <a:gd name="T57" fmla="*/ 192 h 192"/>
                <a:gd name="T58" fmla="*/ 35 w 37"/>
                <a:gd name="T59" fmla="*/ 192 h 192"/>
                <a:gd name="T60" fmla="*/ 37 w 37"/>
                <a:gd name="T61" fmla="*/ 190 h 192"/>
                <a:gd name="T62" fmla="*/ 37 w 37"/>
                <a:gd name="T63" fmla="*/ 187 h 192"/>
                <a:gd name="T64" fmla="*/ 35 w 37"/>
                <a:gd name="T65" fmla="*/ 185 h 192"/>
                <a:gd name="T66" fmla="*/ 33 w 37"/>
                <a:gd name="T67" fmla="*/ 176 h 192"/>
                <a:gd name="T68" fmla="*/ 30 w 37"/>
                <a:gd name="T69" fmla="*/ 159 h 192"/>
                <a:gd name="T70" fmla="*/ 30 w 37"/>
                <a:gd name="T71" fmla="*/ 157 h 192"/>
                <a:gd name="T72" fmla="*/ 28 w 37"/>
                <a:gd name="T73" fmla="*/ 155 h 192"/>
                <a:gd name="T74" fmla="*/ 28 w 37"/>
                <a:gd name="T75" fmla="*/ 155 h 192"/>
                <a:gd name="T76" fmla="*/ 26 w 37"/>
                <a:gd name="T77" fmla="*/ 150 h 192"/>
                <a:gd name="T78" fmla="*/ 23 w 37"/>
                <a:gd name="T79" fmla="*/ 145 h 192"/>
                <a:gd name="T80" fmla="*/ 16 w 37"/>
                <a:gd name="T81" fmla="*/ 136 h 192"/>
                <a:gd name="T82" fmla="*/ 13 w 37"/>
                <a:gd name="T83" fmla="*/ 112 h 192"/>
                <a:gd name="T84" fmla="*/ 13 w 37"/>
                <a:gd name="T85" fmla="*/ 79 h 192"/>
                <a:gd name="T86" fmla="*/ 9 w 37"/>
                <a:gd name="T87" fmla="*/ 72 h 192"/>
                <a:gd name="T88" fmla="*/ 7 w 37"/>
                <a:gd name="T89" fmla="*/ 60 h 192"/>
                <a:gd name="T90" fmla="*/ 7 w 37"/>
                <a:gd name="T91" fmla="*/ 43 h 192"/>
                <a:gd name="T92" fmla="*/ 7 w 37"/>
                <a:gd name="T93" fmla="*/ 41 h 192"/>
                <a:gd name="T94" fmla="*/ 9 w 37"/>
                <a:gd name="T95" fmla="*/ 38 h 192"/>
                <a:gd name="T96" fmla="*/ 13 w 37"/>
                <a:gd name="T97" fmla="*/ 24 h 192"/>
                <a:gd name="T98" fmla="*/ 16 w 37"/>
                <a:gd name="T99" fmla="*/ 21 h 192"/>
                <a:gd name="T100" fmla="*/ 18 w 37"/>
                <a:gd name="T101" fmla="*/ 19 h 192"/>
                <a:gd name="T102" fmla="*/ 18 w 37"/>
                <a:gd name="T103" fmla="*/ 14 h 192"/>
                <a:gd name="T104" fmla="*/ 19 w 37"/>
                <a:gd name="T105" fmla="*/ 9 h 192"/>
                <a:gd name="T106" fmla="*/ 23 w 37"/>
                <a:gd name="T107" fmla="*/ 5 h 192"/>
                <a:gd name="T108" fmla="*/ 25 w 37"/>
                <a:gd name="T109" fmla="*/ 5 h 192"/>
                <a:gd name="T110" fmla="*/ 26 w 37"/>
                <a:gd name="T111" fmla="*/ 3 h 192"/>
                <a:gd name="T112" fmla="*/ 26 w 37"/>
                <a:gd name="T113" fmla="*/ 2 h 192"/>
                <a:gd name="T114" fmla="*/ 25 w 37"/>
                <a:gd name="T115" fmla="*/ 0 h 192"/>
                <a:gd name="T116" fmla="*/ 23 w 37"/>
                <a:gd name="T117" fmla="*/ 0 h 192"/>
                <a:gd name="T118" fmla="*/ 18 w 37"/>
                <a:gd name="T11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" h="192">
                  <a:moveTo>
                    <a:pt x="14" y="0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3"/>
                  </a:lnTo>
                  <a:lnTo>
                    <a:pt x="7" y="126"/>
                  </a:lnTo>
                  <a:lnTo>
                    <a:pt x="7" y="131"/>
                  </a:lnTo>
                  <a:lnTo>
                    <a:pt x="7" y="135"/>
                  </a:lnTo>
                  <a:lnTo>
                    <a:pt x="7" y="138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5"/>
                  </a:lnTo>
                  <a:lnTo>
                    <a:pt x="21" y="155"/>
                  </a:lnTo>
                  <a:lnTo>
                    <a:pt x="21" y="157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23" y="162"/>
                  </a:lnTo>
                  <a:lnTo>
                    <a:pt x="25" y="162"/>
                  </a:lnTo>
                  <a:lnTo>
                    <a:pt x="25" y="162"/>
                  </a:lnTo>
                  <a:lnTo>
                    <a:pt x="25" y="164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5" y="168"/>
                  </a:lnTo>
                  <a:lnTo>
                    <a:pt x="25" y="169"/>
                  </a:lnTo>
                  <a:lnTo>
                    <a:pt x="25" y="171"/>
                  </a:lnTo>
                  <a:lnTo>
                    <a:pt x="25" y="171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1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28" y="185"/>
                  </a:lnTo>
                  <a:lnTo>
                    <a:pt x="30" y="187"/>
                  </a:lnTo>
                  <a:lnTo>
                    <a:pt x="30" y="188"/>
                  </a:lnTo>
                  <a:lnTo>
                    <a:pt x="32" y="188"/>
                  </a:lnTo>
                  <a:lnTo>
                    <a:pt x="32" y="190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7" y="190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5" y="187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3"/>
                  </a:lnTo>
                  <a:lnTo>
                    <a:pt x="33" y="183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181"/>
                  </a:lnTo>
                  <a:lnTo>
                    <a:pt x="33" y="180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4"/>
                  </a:lnTo>
                  <a:lnTo>
                    <a:pt x="33" y="162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6" y="152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5" y="149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5"/>
                  </a:lnTo>
                  <a:lnTo>
                    <a:pt x="23" y="143"/>
                  </a:lnTo>
                  <a:lnTo>
                    <a:pt x="21" y="143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8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29"/>
                  </a:lnTo>
                  <a:lnTo>
                    <a:pt x="13" y="123"/>
                  </a:lnTo>
                  <a:lnTo>
                    <a:pt x="13" y="117"/>
                  </a:lnTo>
                  <a:lnTo>
                    <a:pt x="13" y="112"/>
                  </a:lnTo>
                  <a:lnTo>
                    <a:pt x="13" y="107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13" y="90"/>
                  </a:lnTo>
                  <a:lnTo>
                    <a:pt x="13" y="85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6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9" name="Freeform 153">
              <a:extLst>
                <a:ext uri="{FF2B5EF4-FFF2-40B4-BE49-F238E27FC236}">
                  <a16:creationId xmlns:a16="http://schemas.microsoft.com/office/drawing/2014/main" id="{504A7862-D4BF-AB48-F2AB-84ADAC750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036"/>
              <a:ext cx="18" cy="96"/>
            </a:xfrm>
            <a:custGeom>
              <a:avLst/>
              <a:gdLst>
                <a:gd name="T0" fmla="*/ 13 w 37"/>
                <a:gd name="T1" fmla="*/ 3 h 192"/>
                <a:gd name="T2" fmla="*/ 13 w 37"/>
                <a:gd name="T3" fmla="*/ 7 h 192"/>
                <a:gd name="T4" fmla="*/ 11 w 37"/>
                <a:gd name="T5" fmla="*/ 14 h 192"/>
                <a:gd name="T6" fmla="*/ 11 w 37"/>
                <a:gd name="T7" fmla="*/ 14 h 192"/>
                <a:gd name="T8" fmla="*/ 7 w 37"/>
                <a:gd name="T9" fmla="*/ 14 h 192"/>
                <a:gd name="T10" fmla="*/ 6 w 37"/>
                <a:gd name="T11" fmla="*/ 22 h 192"/>
                <a:gd name="T12" fmla="*/ 6 w 37"/>
                <a:gd name="T13" fmla="*/ 26 h 192"/>
                <a:gd name="T14" fmla="*/ 4 w 37"/>
                <a:gd name="T15" fmla="*/ 28 h 192"/>
                <a:gd name="T16" fmla="*/ 2 w 37"/>
                <a:gd name="T17" fmla="*/ 36 h 192"/>
                <a:gd name="T18" fmla="*/ 0 w 37"/>
                <a:gd name="T19" fmla="*/ 50 h 192"/>
                <a:gd name="T20" fmla="*/ 0 w 37"/>
                <a:gd name="T21" fmla="*/ 74 h 192"/>
                <a:gd name="T22" fmla="*/ 2 w 37"/>
                <a:gd name="T23" fmla="*/ 76 h 192"/>
                <a:gd name="T24" fmla="*/ 4 w 37"/>
                <a:gd name="T25" fmla="*/ 83 h 192"/>
                <a:gd name="T26" fmla="*/ 6 w 37"/>
                <a:gd name="T27" fmla="*/ 102 h 192"/>
                <a:gd name="T28" fmla="*/ 7 w 37"/>
                <a:gd name="T29" fmla="*/ 123 h 192"/>
                <a:gd name="T30" fmla="*/ 7 w 37"/>
                <a:gd name="T31" fmla="*/ 142 h 192"/>
                <a:gd name="T32" fmla="*/ 13 w 37"/>
                <a:gd name="T33" fmla="*/ 143 h 192"/>
                <a:gd name="T34" fmla="*/ 13 w 37"/>
                <a:gd name="T35" fmla="*/ 145 h 192"/>
                <a:gd name="T36" fmla="*/ 13 w 37"/>
                <a:gd name="T37" fmla="*/ 149 h 192"/>
                <a:gd name="T38" fmla="*/ 14 w 37"/>
                <a:gd name="T39" fmla="*/ 150 h 192"/>
                <a:gd name="T40" fmla="*/ 16 w 37"/>
                <a:gd name="T41" fmla="*/ 152 h 192"/>
                <a:gd name="T42" fmla="*/ 18 w 37"/>
                <a:gd name="T43" fmla="*/ 152 h 192"/>
                <a:gd name="T44" fmla="*/ 21 w 37"/>
                <a:gd name="T45" fmla="*/ 157 h 192"/>
                <a:gd name="T46" fmla="*/ 25 w 37"/>
                <a:gd name="T47" fmla="*/ 162 h 192"/>
                <a:gd name="T48" fmla="*/ 25 w 37"/>
                <a:gd name="T49" fmla="*/ 171 h 192"/>
                <a:gd name="T50" fmla="*/ 26 w 37"/>
                <a:gd name="T51" fmla="*/ 176 h 192"/>
                <a:gd name="T52" fmla="*/ 26 w 37"/>
                <a:gd name="T53" fmla="*/ 178 h 192"/>
                <a:gd name="T54" fmla="*/ 28 w 37"/>
                <a:gd name="T55" fmla="*/ 185 h 192"/>
                <a:gd name="T56" fmla="*/ 32 w 37"/>
                <a:gd name="T57" fmla="*/ 192 h 192"/>
                <a:gd name="T58" fmla="*/ 35 w 37"/>
                <a:gd name="T59" fmla="*/ 192 h 192"/>
                <a:gd name="T60" fmla="*/ 37 w 37"/>
                <a:gd name="T61" fmla="*/ 190 h 192"/>
                <a:gd name="T62" fmla="*/ 37 w 37"/>
                <a:gd name="T63" fmla="*/ 187 h 192"/>
                <a:gd name="T64" fmla="*/ 35 w 37"/>
                <a:gd name="T65" fmla="*/ 185 h 192"/>
                <a:gd name="T66" fmla="*/ 33 w 37"/>
                <a:gd name="T67" fmla="*/ 176 h 192"/>
                <a:gd name="T68" fmla="*/ 30 w 37"/>
                <a:gd name="T69" fmla="*/ 159 h 192"/>
                <a:gd name="T70" fmla="*/ 30 w 37"/>
                <a:gd name="T71" fmla="*/ 157 h 192"/>
                <a:gd name="T72" fmla="*/ 28 w 37"/>
                <a:gd name="T73" fmla="*/ 155 h 192"/>
                <a:gd name="T74" fmla="*/ 28 w 37"/>
                <a:gd name="T75" fmla="*/ 155 h 192"/>
                <a:gd name="T76" fmla="*/ 26 w 37"/>
                <a:gd name="T77" fmla="*/ 150 h 192"/>
                <a:gd name="T78" fmla="*/ 23 w 37"/>
                <a:gd name="T79" fmla="*/ 145 h 192"/>
                <a:gd name="T80" fmla="*/ 16 w 37"/>
                <a:gd name="T81" fmla="*/ 136 h 192"/>
                <a:gd name="T82" fmla="*/ 13 w 37"/>
                <a:gd name="T83" fmla="*/ 112 h 192"/>
                <a:gd name="T84" fmla="*/ 13 w 37"/>
                <a:gd name="T85" fmla="*/ 79 h 192"/>
                <a:gd name="T86" fmla="*/ 9 w 37"/>
                <a:gd name="T87" fmla="*/ 72 h 192"/>
                <a:gd name="T88" fmla="*/ 7 w 37"/>
                <a:gd name="T89" fmla="*/ 60 h 192"/>
                <a:gd name="T90" fmla="*/ 7 w 37"/>
                <a:gd name="T91" fmla="*/ 43 h 192"/>
                <a:gd name="T92" fmla="*/ 7 w 37"/>
                <a:gd name="T93" fmla="*/ 41 h 192"/>
                <a:gd name="T94" fmla="*/ 9 w 37"/>
                <a:gd name="T95" fmla="*/ 38 h 192"/>
                <a:gd name="T96" fmla="*/ 13 w 37"/>
                <a:gd name="T97" fmla="*/ 24 h 192"/>
                <a:gd name="T98" fmla="*/ 16 w 37"/>
                <a:gd name="T99" fmla="*/ 21 h 192"/>
                <a:gd name="T100" fmla="*/ 18 w 37"/>
                <a:gd name="T101" fmla="*/ 19 h 192"/>
                <a:gd name="T102" fmla="*/ 18 w 37"/>
                <a:gd name="T103" fmla="*/ 14 h 192"/>
                <a:gd name="T104" fmla="*/ 19 w 37"/>
                <a:gd name="T105" fmla="*/ 9 h 192"/>
                <a:gd name="T106" fmla="*/ 23 w 37"/>
                <a:gd name="T107" fmla="*/ 5 h 192"/>
                <a:gd name="T108" fmla="*/ 25 w 37"/>
                <a:gd name="T109" fmla="*/ 5 h 192"/>
                <a:gd name="T110" fmla="*/ 26 w 37"/>
                <a:gd name="T111" fmla="*/ 3 h 192"/>
                <a:gd name="T112" fmla="*/ 26 w 37"/>
                <a:gd name="T113" fmla="*/ 2 h 192"/>
                <a:gd name="T114" fmla="*/ 25 w 37"/>
                <a:gd name="T115" fmla="*/ 0 h 192"/>
                <a:gd name="T116" fmla="*/ 23 w 37"/>
                <a:gd name="T117" fmla="*/ 0 h 192"/>
                <a:gd name="T118" fmla="*/ 18 w 37"/>
                <a:gd name="T11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" h="192">
                  <a:moveTo>
                    <a:pt x="14" y="0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3"/>
                  </a:lnTo>
                  <a:lnTo>
                    <a:pt x="7" y="126"/>
                  </a:lnTo>
                  <a:lnTo>
                    <a:pt x="7" y="131"/>
                  </a:lnTo>
                  <a:lnTo>
                    <a:pt x="7" y="135"/>
                  </a:lnTo>
                  <a:lnTo>
                    <a:pt x="7" y="138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5"/>
                  </a:lnTo>
                  <a:lnTo>
                    <a:pt x="21" y="155"/>
                  </a:lnTo>
                  <a:lnTo>
                    <a:pt x="21" y="157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23" y="162"/>
                  </a:lnTo>
                  <a:lnTo>
                    <a:pt x="25" y="162"/>
                  </a:lnTo>
                  <a:lnTo>
                    <a:pt x="25" y="162"/>
                  </a:lnTo>
                  <a:lnTo>
                    <a:pt x="25" y="164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5" y="168"/>
                  </a:lnTo>
                  <a:lnTo>
                    <a:pt x="25" y="169"/>
                  </a:lnTo>
                  <a:lnTo>
                    <a:pt x="25" y="171"/>
                  </a:lnTo>
                  <a:lnTo>
                    <a:pt x="25" y="171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1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28" y="185"/>
                  </a:lnTo>
                  <a:lnTo>
                    <a:pt x="30" y="187"/>
                  </a:lnTo>
                  <a:lnTo>
                    <a:pt x="30" y="188"/>
                  </a:lnTo>
                  <a:lnTo>
                    <a:pt x="32" y="188"/>
                  </a:lnTo>
                  <a:lnTo>
                    <a:pt x="32" y="190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7" y="190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5" y="187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35" y="183"/>
                  </a:lnTo>
                  <a:lnTo>
                    <a:pt x="33" y="183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181"/>
                  </a:lnTo>
                  <a:lnTo>
                    <a:pt x="33" y="180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4"/>
                  </a:lnTo>
                  <a:lnTo>
                    <a:pt x="33" y="162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6" y="152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5" y="149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5"/>
                  </a:lnTo>
                  <a:lnTo>
                    <a:pt x="23" y="143"/>
                  </a:lnTo>
                  <a:lnTo>
                    <a:pt x="21" y="143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8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29"/>
                  </a:lnTo>
                  <a:lnTo>
                    <a:pt x="13" y="123"/>
                  </a:lnTo>
                  <a:lnTo>
                    <a:pt x="13" y="117"/>
                  </a:lnTo>
                  <a:lnTo>
                    <a:pt x="13" y="112"/>
                  </a:lnTo>
                  <a:lnTo>
                    <a:pt x="13" y="107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13" y="90"/>
                  </a:lnTo>
                  <a:lnTo>
                    <a:pt x="13" y="85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6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 w="7938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0" name="Freeform 154">
              <a:extLst>
                <a:ext uri="{FF2B5EF4-FFF2-40B4-BE49-F238E27FC236}">
                  <a16:creationId xmlns:a16="http://schemas.microsoft.com/office/drawing/2014/main" id="{D13805FF-506B-9979-B496-5035951A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018"/>
              <a:ext cx="26" cy="76"/>
            </a:xfrm>
            <a:custGeom>
              <a:avLst/>
              <a:gdLst>
                <a:gd name="T0" fmla="*/ 40 w 52"/>
                <a:gd name="T1" fmla="*/ 1 h 152"/>
                <a:gd name="T2" fmla="*/ 40 w 52"/>
                <a:gd name="T3" fmla="*/ 3 h 152"/>
                <a:gd name="T4" fmla="*/ 40 w 52"/>
                <a:gd name="T5" fmla="*/ 5 h 152"/>
                <a:gd name="T6" fmla="*/ 40 w 52"/>
                <a:gd name="T7" fmla="*/ 7 h 152"/>
                <a:gd name="T8" fmla="*/ 35 w 52"/>
                <a:gd name="T9" fmla="*/ 5 h 152"/>
                <a:gd name="T10" fmla="*/ 29 w 52"/>
                <a:gd name="T11" fmla="*/ 7 h 152"/>
                <a:gd name="T12" fmla="*/ 26 w 52"/>
                <a:gd name="T13" fmla="*/ 7 h 152"/>
                <a:gd name="T14" fmla="*/ 22 w 52"/>
                <a:gd name="T15" fmla="*/ 8 h 152"/>
                <a:gd name="T16" fmla="*/ 22 w 52"/>
                <a:gd name="T17" fmla="*/ 10 h 152"/>
                <a:gd name="T18" fmla="*/ 21 w 52"/>
                <a:gd name="T19" fmla="*/ 12 h 152"/>
                <a:gd name="T20" fmla="*/ 22 w 52"/>
                <a:gd name="T21" fmla="*/ 13 h 152"/>
                <a:gd name="T22" fmla="*/ 24 w 52"/>
                <a:gd name="T23" fmla="*/ 19 h 152"/>
                <a:gd name="T24" fmla="*/ 26 w 52"/>
                <a:gd name="T25" fmla="*/ 29 h 152"/>
                <a:gd name="T26" fmla="*/ 28 w 52"/>
                <a:gd name="T27" fmla="*/ 39 h 152"/>
                <a:gd name="T28" fmla="*/ 28 w 52"/>
                <a:gd name="T29" fmla="*/ 46 h 152"/>
                <a:gd name="T30" fmla="*/ 26 w 52"/>
                <a:gd name="T31" fmla="*/ 53 h 152"/>
                <a:gd name="T32" fmla="*/ 24 w 52"/>
                <a:gd name="T33" fmla="*/ 62 h 152"/>
                <a:gd name="T34" fmla="*/ 22 w 52"/>
                <a:gd name="T35" fmla="*/ 69 h 152"/>
                <a:gd name="T36" fmla="*/ 21 w 52"/>
                <a:gd name="T37" fmla="*/ 76 h 152"/>
                <a:gd name="T38" fmla="*/ 17 w 52"/>
                <a:gd name="T39" fmla="*/ 88 h 152"/>
                <a:gd name="T40" fmla="*/ 16 w 52"/>
                <a:gd name="T41" fmla="*/ 100 h 152"/>
                <a:gd name="T42" fmla="*/ 10 w 52"/>
                <a:gd name="T43" fmla="*/ 110 h 152"/>
                <a:gd name="T44" fmla="*/ 9 w 52"/>
                <a:gd name="T45" fmla="*/ 112 h 152"/>
                <a:gd name="T46" fmla="*/ 5 w 52"/>
                <a:gd name="T47" fmla="*/ 115 h 152"/>
                <a:gd name="T48" fmla="*/ 3 w 52"/>
                <a:gd name="T49" fmla="*/ 119 h 152"/>
                <a:gd name="T50" fmla="*/ 2 w 52"/>
                <a:gd name="T51" fmla="*/ 121 h 152"/>
                <a:gd name="T52" fmla="*/ 2 w 52"/>
                <a:gd name="T53" fmla="*/ 131 h 152"/>
                <a:gd name="T54" fmla="*/ 0 w 52"/>
                <a:gd name="T55" fmla="*/ 140 h 152"/>
                <a:gd name="T56" fmla="*/ 2 w 52"/>
                <a:gd name="T57" fmla="*/ 148 h 152"/>
                <a:gd name="T58" fmla="*/ 5 w 52"/>
                <a:gd name="T59" fmla="*/ 148 h 152"/>
                <a:gd name="T60" fmla="*/ 5 w 52"/>
                <a:gd name="T61" fmla="*/ 136 h 152"/>
                <a:gd name="T62" fmla="*/ 7 w 52"/>
                <a:gd name="T63" fmla="*/ 124 h 152"/>
                <a:gd name="T64" fmla="*/ 16 w 52"/>
                <a:gd name="T65" fmla="*/ 117 h 152"/>
                <a:gd name="T66" fmla="*/ 19 w 52"/>
                <a:gd name="T67" fmla="*/ 110 h 152"/>
                <a:gd name="T68" fmla="*/ 21 w 52"/>
                <a:gd name="T69" fmla="*/ 103 h 152"/>
                <a:gd name="T70" fmla="*/ 22 w 52"/>
                <a:gd name="T71" fmla="*/ 96 h 152"/>
                <a:gd name="T72" fmla="*/ 22 w 52"/>
                <a:gd name="T73" fmla="*/ 89 h 152"/>
                <a:gd name="T74" fmla="*/ 22 w 52"/>
                <a:gd name="T75" fmla="*/ 86 h 152"/>
                <a:gd name="T76" fmla="*/ 26 w 52"/>
                <a:gd name="T77" fmla="*/ 81 h 152"/>
                <a:gd name="T78" fmla="*/ 28 w 52"/>
                <a:gd name="T79" fmla="*/ 76 h 152"/>
                <a:gd name="T80" fmla="*/ 28 w 52"/>
                <a:gd name="T81" fmla="*/ 69 h 152"/>
                <a:gd name="T82" fmla="*/ 31 w 52"/>
                <a:gd name="T83" fmla="*/ 53 h 152"/>
                <a:gd name="T84" fmla="*/ 35 w 52"/>
                <a:gd name="T85" fmla="*/ 38 h 152"/>
                <a:gd name="T86" fmla="*/ 35 w 52"/>
                <a:gd name="T87" fmla="*/ 20 h 152"/>
                <a:gd name="T88" fmla="*/ 38 w 52"/>
                <a:gd name="T89" fmla="*/ 17 h 152"/>
                <a:gd name="T90" fmla="*/ 43 w 52"/>
                <a:gd name="T91" fmla="*/ 10 h 152"/>
                <a:gd name="T92" fmla="*/ 48 w 52"/>
                <a:gd name="T93" fmla="*/ 5 h 152"/>
                <a:gd name="T94" fmla="*/ 40 w 52"/>
                <a:gd name="T9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" h="152">
                  <a:moveTo>
                    <a:pt x="40" y="0"/>
                  </a:move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6" y="24"/>
                  </a:lnTo>
                  <a:lnTo>
                    <a:pt x="26" y="29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19" y="84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6" y="95"/>
                  </a:lnTo>
                  <a:lnTo>
                    <a:pt x="16" y="100"/>
                  </a:lnTo>
                  <a:lnTo>
                    <a:pt x="14" y="103"/>
                  </a:lnTo>
                  <a:lnTo>
                    <a:pt x="12" y="107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3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2" y="127"/>
                  </a:lnTo>
                  <a:lnTo>
                    <a:pt x="2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8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48"/>
                  </a:lnTo>
                  <a:lnTo>
                    <a:pt x="5" y="145"/>
                  </a:lnTo>
                  <a:lnTo>
                    <a:pt x="5" y="140"/>
                  </a:lnTo>
                  <a:lnTo>
                    <a:pt x="5" y="136"/>
                  </a:lnTo>
                  <a:lnTo>
                    <a:pt x="5" y="133"/>
                  </a:lnTo>
                  <a:lnTo>
                    <a:pt x="7" y="127"/>
                  </a:lnTo>
                  <a:lnTo>
                    <a:pt x="7" y="124"/>
                  </a:lnTo>
                  <a:lnTo>
                    <a:pt x="9" y="121"/>
                  </a:lnTo>
                  <a:lnTo>
                    <a:pt x="12" y="119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7" y="114"/>
                  </a:lnTo>
                  <a:lnTo>
                    <a:pt x="19" y="110"/>
                  </a:lnTo>
                  <a:lnTo>
                    <a:pt x="19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0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2" y="93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69"/>
                  </a:lnTo>
                  <a:lnTo>
                    <a:pt x="29" y="64"/>
                  </a:lnTo>
                  <a:lnTo>
                    <a:pt x="29" y="58"/>
                  </a:lnTo>
                  <a:lnTo>
                    <a:pt x="31" y="53"/>
                  </a:lnTo>
                  <a:lnTo>
                    <a:pt x="33" y="48"/>
                  </a:lnTo>
                  <a:lnTo>
                    <a:pt x="33" y="43"/>
                  </a:lnTo>
                  <a:lnTo>
                    <a:pt x="35" y="38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40" y="15"/>
                  </a:lnTo>
                  <a:lnTo>
                    <a:pt x="41" y="12"/>
                  </a:lnTo>
                  <a:lnTo>
                    <a:pt x="43" y="10"/>
                  </a:lnTo>
                  <a:lnTo>
                    <a:pt x="45" y="8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1" name="Freeform 155">
              <a:extLst>
                <a:ext uri="{FF2B5EF4-FFF2-40B4-BE49-F238E27FC236}">
                  <a16:creationId xmlns:a16="http://schemas.microsoft.com/office/drawing/2014/main" id="{50B97F6A-4105-FB19-4987-8DF1CDC2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018"/>
              <a:ext cx="26" cy="76"/>
            </a:xfrm>
            <a:custGeom>
              <a:avLst/>
              <a:gdLst>
                <a:gd name="T0" fmla="*/ 40 w 52"/>
                <a:gd name="T1" fmla="*/ 1 h 152"/>
                <a:gd name="T2" fmla="*/ 40 w 52"/>
                <a:gd name="T3" fmla="*/ 3 h 152"/>
                <a:gd name="T4" fmla="*/ 40 w 52"/>
                <a:gd name="T5" fmla="*/ 5 h 152"/>
                <a:gd name="T6" fmla="*/ 40 w 52"/>
                <a:gd name="T7" fmla="*/ 7 h 152"/>
                <a:gd name="T8" fmla="*/ 35 w 52"/>
                <a:gd name="T9" fmla="*/ 5 h 152"/>
                <a:gd name="T10" fmla="*/ 29 w 52"/>
                <a:gd name="T11" fmla="*/ 7 h 152"/>
                <a:gd name="T12" fmla="*/ 26 w 52"/>
                <a:gd name="T13" fmla="*/ 7 h 152"/>
                <a:gd name="T14" fmla="*/ 22 w 52"/>
                <a:gd name="T15" fmla="*/ 8 h 152"/>
                <a:gd name="T16" fmla="*/ 22 w 52"/>
                <a:gd name="T17" fmla="*/ 10 h 152"/>
                <a:gd name="T18" fmla="*/ 21 w 52"/>
                <a:gd name="T19" fmla="*/ 12 h 152"/>
                <a:gd name="T20" fmla="*/ 22 w 52"/>
                <a:gd name="T21" fmla="*/ 13 h 152"/>
                <a:gd name="T22" fmla="*/ 24 w 52"/>
                <a:gd name="T23" fmla="*/ 19 h 152"/>
                <a:gd name="T24" fmla="*/ 26 w 52"/>
                <a:gd name="T25" fmla="*/ 29 h 152"/>
                <a:gd name="T26" fmla="*/ 28 w 52"/>
                <a:gd name="T27" fmla="*/ 39 h 152"/>
                <a:gd name="T28" fmla="*/ 28 w 52"/>
                <a:gd name="T29" fmla="*/ 46 h 152"/>
                <a:gd name="T30" fmla="*/ 26 w 52"/>
                <a:gd name="T31" fmla="*/ 53 h 152"/>
                <a:gd name="T32" fmla="*/ 24 w 52"/>
                <a:gd name="T33" fmla="*/ 62 h 152"/>
                <a:gd name="T34" fmla="*/ 22 w 52"/>
                <a:gd name="T35" fmla="*/ 69 h 152"/>
                <a:gd name="T36" fmla="*/ 21 w 52"/>
                <a:gd name="T37" fmla="*/ 76 h 152"/>
                <a:gd name="T38" fmla="*/ 17 w 52"/>
                <a:gd name="T39" fmla="*/ 88 h 152"/>
                <a:gd name="T40" fmla="*/ 16 w 52"/>
                <a:gd name="T41" fmla="*/ 100 h 152"/>
                <a:gd name="T42" fmla="*/ 10 w 52"/>
                <a:gd name="T43" fmla="*/ 110 h 152"/>
                <a:gd name="T44" fmla="*/ 9 w 52"/>
                <a:gd name="T45" fmla="*/ 112 h 152"/>
                <a:gd name="T46" fmla="*/ 5 w 52"/>
                <a:gd name="T47" fmla="*/ 115 h 152"/>
                <a:gd name="T48" fmla="*/ 3 w 52"/>
                <a:gd name="T49" fmla="*/ 119 h 152"/>
                <a:gd name="T50" fmla="*/ 2 w 52"/>
                <a:gd name="T51" fmla="*/ 121 h 152"/>
                <a:gd name="T52" fmla="*/ 2 w 52"/>
                <a:gd name="T53" fmla="*/ 131 h 152"/>
                <a:gd name="T54" fmla="*/ 0 w 52"/>
                <a:gd name="T55" fmla="*/ 140 h 152"/>
                <a:gd name="T56" fmla="*/ 2 w 52"/>
                <a:gd name="T57" fmla="*/ 148 h 152"/>
                <a:gd name="T58" fmla="*/ 5 w 52"/>
                <a:gd name="T59" fmla="*/ 148 h 152"/>
                <a:gd name="T60" fmla="*/ 5 w 52"/>
                <a:gd name="T61" fmla="*/ 136 h 152"/>
                <a:gd name="T62" fmla="*/ 7 w 52"/>
                <a:gd name="T63" fmla="*/ 124 h 152"/>
                <a:gd name="T64" fmla="*/ 16 w 52"/>
                <a:gd name="T65" fmla="*/ 117 h 152"/>
                <a:gd name="T66" fmla="*/ 19 w 52"/>
                <a:gd name="T67" fmla="*/ 110 h 152"/>
                <a:gd name="T68" fmla="*/ 21 w 52"/>
                <a:gd name="T69" fmla="*/ 103 h 152"/>
                <a:gd name="T70" fmla="*/ 22 w 52"/>
                <a:gd name="T71" fmla="*/ 96 h 152"/>
                <a:gd name="T72" fmla="*/ 22 w 52"/>
                <a:gd name="T73" fmla="*/ 89 h 152"/>
                <a:gd name="T74" fmla="*/ 22 w 52"/>
                <a:gd name="T75" fmla="*/ 86 h 152"/>
                <a:gd name="T76" fmla="*/ 26 w 52"/>
                <a:gd name="T77" fmla="*/ 81 h 152"/>
                <a:gd name="T78" fmla="*/ 28 w 52"/>
                <a:gd name="T79" fmla="*/ 76 h 152"/>
                <a:gd name="T80" fmla="*/ 28 w 52"/>
                <a:gd name="T81" fmla="*/ 69 h 152"/>
                <a:gd name="T82" fmla="*/ 31 w 52"/>
                <a:gd name="T83" fmla="*/ 53 h 152"/>
                <a:gd name="T84" fmla="*/ 35 w 52"/>
                <a:gd name="T85" fmla="*/ 38 h 152"/>
                <a:gd name="T86" fmla="*/ 35 w 52"/>
                <a:gd name="T87" fmla="*/ 20 h 152"/>
                <a:gd name="T88" fmla="*/ 38 w 52"/>
                <a:gd name="T89" fmla="*/ 17 h 152"/>
                <a:gd name="T90" fmla="*/ 43 w 52"/>
                <a:gd name="T91" fmla="*/ 10 h 152"/>
                <a:gd name="T92" fmla="*/ 48 w 52"/>
                <a:gd name="T93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152">
                  <a:moveTo>
                    <a:pt x="40" y="0"/>
                  </a:move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6" y="24"/>
                  </a:lnTo>
                  <a:lnTo>
                    <a:pt x="26" y="29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19" y="84"/>
                  </a:lnTo>
                  <a:lnTo>
                    <a:pt x="17" y="88"/>
                  </a:lnTo>
                  <a:lnTo>
                    <a:pt x="17" y="91"/>
                  </a:lnTo>
                  <a:lnTo>
                    <a:pt x="16" y="95"/>
                  </a:lnTo>
                  <a:lnTo>
                    <a:pt x="16" y="100"/>
                  </a:lnTo>
                  <a:lnTo>
                    <a:pt x="14" y="103"/>
                  </a:lnTo>
                  <a:lnTo>
                    <a:pt x="12" y="107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3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2" y="127"/>
                  </a:lnTo>
                  <a:lnTo>
                    <a:pt x="2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8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48"/>
                  </a:lnTo>
                  <a:lnTo>
                    <a:pt x="5" y="145"/>
                  </a:lnTo>
                  <a:lnTo>
                    <a:pt x="5" y="140"/>
                  </a:lnTo>
                  <a:lnTo>
                    <a:pt x="5" y="136"/>
                  </a:lnTo>
                  <a:lnTo>
                    <a:pt x="5" y="133"/>
                  </a:lnTo>
                  <a:lnTo>
                    <a:pt x="7" y="127"/>
                  </a:lnTo>
                  <a:lnTo>
                    <a:pt x="7" y="124"/>
                  </a:lnTo>
                  <a:lnTo>
                    <a:pt x="9" y="121"/>
                  </a:lnTo>
                  <a:lnTo>
                    <a:pt x="12" y="119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7" y="114"/>
                  </a:lnTo>
                  <a:lnTo>
                    <a:pt x="19" y="110"/>
                  </a:lnTo>
                  <a:lnTo>
                    <a:pt x="19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0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2" y="93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69"/>
                  </a:lnTo>
                  <a:lnTo>
                    <a:pt x="29" y="64"/>
                  </a:lnTo>
                  <a:lnTo>
                    <a:pt x="29" y="58"/>
                  </a:lnTo>
                  <a:lnTo>
                    <a:pt x="31" y="53"/>
                  </a:lnTo>
                  <a:lnTo>
                    <a:pt x="33" y="48"/>
                  </a:lnTo>
                  <a:lnTo>
                    <a:pt x="33" y="43"/>
                  </a:lnTo>
                  <a:lnTo>
                    <a:pt x="35" y="38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40" y="15"/>
                  </a:lnTo>
                  <a:lnTo>
                    <a:pt x="41" y="12"/>
                  </a:lnTo>
                  <a:lnTo>
                    <a:pt x="43" y="10"/>
                  </a:lnTo>
                  <a:lnTo>
                    <a:pt x="45" y="8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50" y="3"/>
                  </a:lnTo>
                  <a:lnTo>
                    <a:pt x="52" y="0"/>
                  </a:lnTo>
                </a:path>
              </a:pathLst>
            </a:custGeom>
            <a:noFill/>
            <a:ln w="7938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2" name="Freeform 156">
              <a:extLst>
                <a:ext uri="{FF2B5EF4-FFF2-40B4-BE49-F238E27FC236}">
                  <a16:creationId xmlns:a16="http://schemas.microsoft.com/office/drawing/2014/main" id="{E2536BA2-2DF9-D014-4806-547751EC7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988"/>
              <a:ext cx="363" cy="700"/>
            </a:xfrm>
            <a:custGeom>
              <a:avLst/>
              <a:gdLst>
                <a:gd name="T0" fmla="*/ 282 w 726"/>
                <a:gd name="T1" fmla="*/ 1351 h 1400"/>
                <a:gd name="T2" fmla="*/ 439 w 726"/>
                <a:gd name="T3" fmla="*/ 1336 h 1400"/>
                <a:gd name="T4" fmla="*/ 558 w 726"/>
                <a:gd name="T5" fmla="*/ 1383 h 1400"/>
                <a:gd name="T6" fmla="*/ 590 w 726"/>
                <a:gd name="T7" fmla="*/ 1391 h 1400"/>
                <a:gd name="T8" fmla="*/ 609 w 726"/>
                <a:gd name="T9" fmla="*/ 1351 h 1400"/>
                <a:gd name="T10" fmla="*/ 591 w 726"/>
                <a:gd name="T11" fmla="*/ 1322 h 1400"/>
                <a:gd name="T12" fmla="*/ 593 w 726"/>
                <a:gd name="T13" fmla="*/ 1298 h 1400"/>
                <a:gd name="T14" fmla="*/ 610 w 726"/>
                <a:gd name="T15" fmla="*/ 1201 h 1400"/>
                <a:gd name="T16" fmla="*/ 650 w 726"/>
                <a:gd name="T17" fmla="*/ 1115 h 1400"/>
                <a:gd name="T18" fmla="*/ 683 w 726"/>
                <a:gd name="T19" fmla="*/ 1056 h 1400"/>
                <a:gd name="T20" fmla="*/ 726 w 726"/>
                <a:gd name="T21" fmla="*/ 928 h 1400"/>
                <a:gd name="T22" fmla="*/ 719 w 726"/>
                <a:gd name="T23" fmla="*/ 880 h 1400"/>
                <a:gd name="T24" fmla="*/ 707 w 726"/>
                <a:gd name="T25" fmla="*/ 790 h 1400"/>
                <a:gd name="T26" fmla="*/ 702 w 726"/>
                <a:gd name="T27" fmla="*/ 690 h 1400"/>
                <a:gd name="T28" fmla="*/ 676 w 726"/>
                <a:gd name="T29" fmla="*/ 626 h 1400"/>
                <a:gd name="T30" fmla="*/ 628 w 726"/>
                <a:gd name="T31" fmla="*/ 607 h 1400"/>
                <a:gd name="T32" fmla="*/ 622 w 726"/>
                <a:gd name="T33" fmla="*/ 576 h 1400"/>
                <a:gd name="T34" fmla="*/ 615 w 726"/>
                <a:gd name="T35" fmla="*/ 529 h 1400"/>
                <a:gd name="T36" fmla="*/ 609 w 726"/>
                <a:gd name="T37" fmla="*/ 482 h 1400"/>
                <a:gd name="T38" fmla="*/ 609 w 726"/>
                <a:gd name="T39" fmla="*/ 437 h 1400"/>
                <a:gd name="T40" fmla="*/ 607 w 726"/>
                <a:gd name="T41" fmla="*/ 403 h 1400"/>
                <a:gd name="T42" fmla="*/ 602 w 726"/>
                <a:gd name="T43" fmla="*/ 372 h 1400"/>
                <a:gd name="T44" fmla="*/ 590 w 726"/>
                <a:gd name="T45" fmla="*/ 232 h 1400"/>
                <a:gd name="T46" fmla="*/ 574 w 726"/>
                <a:gd name="T47" fmla="*/ 145 h 1400"/>
                <a:gd name="T48" fmla="*/ 529 w 726"/>
                <a:gd name="T49" fmla="*/ 92 h 1400"/>
                <a:gd name="T50" fmla="*/ 463 w 726"/>
                <a:gd name="T51" fmla="*/ 109 h 1400"/>
                <a:gd name="T52" fmla="*/ 436 w 726"/>
                <a:gd name="T53" fmla="*/ 161 h 1400"/>
                <a:gd name="T54" fmla="*/ 434 w 726"/>
                <a:gd name="T55" fmla="*/ 107 h 1400"/>
                <a:gd name="T56" fmla="*/ 417 w 726"/>
                <a:gd name="T57" fmla="*/ 38 h 1400"/>
                <a:gd name="T58" fmla="*/ 349 w 726"/>
                <a:gd name="T59" fmla="*/ 0 h 1400"/>
                <a:gd name="T60" fmla="*/ 277 w 726"/>
                <a:gd name="T61" fmla="*/ 71 h 1400"/>
                <a:gd name="T62" fmla="*/ 275 w 726"/>
                <a:gd name="T63" fmla="*/ 133 h 1400"/>
                <a:gd name="T64" fmla="*/ 277 w 726"/>
                <a:gd name="T65" fmla="*/ 150 h 1400"/>
                <a:gd name="T66" fmla="*/ 259 w 726"/>
                <a:gd name="T67" fmla="*/ 133 h 1400"/>
                <a:gd name="T68" fmla="*/ 202 w 726"/>
                <a:gd name="T69" fmla="*/ 118 h 1400"/>
                <a:gd name="T70" fmla="*/ 154 w 726"/>
                <a:gd name="T71" fmla="*/ 182 h 1400"/>
                <a:gd name="T72" fmla="*/ 161 w 726"/>
                <a:gd name="T73" fmla="*/ 278 h 1400"/>
                <a:gd name="T74" fmla="*/ 166 w 726"/>
                <a:gd name="T75" fmla="*/ 316 h 1400"/>
                <a:gd name="T76" fmla="*/ 163 w 726"/>
                <a:gd name="T77" fmla="*/ 375 h 1400"/>
                <a:gd name="T78" fmla="*/ 168 w 726"/>
                <a:gd name="T79" fmla="*/ 489 h 1400"/>
                <a:gd name="T80" fmla="*/ 175 w 726"/>
                <a:gd name="T81" fmla="*/ 596 h 1400"/>
                <a:gd name="T82" fmla="*/ 156 w 726"/>
                <a:gd name="T83" fmla="*/ 615 h 1400"/>
                <a:gd name="T84" fmla="*/ 142 w 726"/>
                <a:gd name="T85" fmla="*/ 572 h 1400"/>
                <a:gd name="T86" fmla="*/ 123 w 726"/>
                <a:gd name="T87" fmla="*/ 470 h 1400"/>
                <a:gd name="T88" fmla="*/ 116 w 726"/>
                <a:gd name="T89" fmla="*/ 394 h 1400"/>
                <a:gd name="T90" fmla="*/ 94 w 726"/>
                <a:gd name="T91" fmla="*/ 328 h 1400"/>
                <a:gd name="T92" fmla="*/ 57 w 726"/>
                <a:gd name="T93" fmla="*/ 309 h 1400"/>
                <a:gd name="T94" fmla="*/ 31 w 726"/>
                <a:gd name="T95" fmla="*/ 320 h 1400"/>
                <a:gd name="T96" fmla="*/ 17 w 726"/>
                <a:gd name="T97" fmla="*/ 339 h 1400"/>
                <a:gd name="T98" fmla="*/ 4 w 726"/>
                <a:gd name="T99" fmla="*/ 379 h 1400"/>
                <a:gd name="T100" fmla="*/ 0 w 726"/>
                <a:gd name="T101" fmla="*/ 423 h 1400"/>
                <a:gd name="T102" fmla="*/ 7 w 726"/>
                <a:gd name="T103" fmla="*/ 474 h 1400"/>
                <a:gd name="T104" fmla="*/ 23 w 726"/>
                <a:gd name="T105" fmla="*/ 548 h 1400"/>
                <a:gd name="T106" fmla="*/ 33 w 726"/>
                <a:gd name="T107" fmla="*/ 631 h 1400"/>
                <a:gd name="T108" fmla="*/ 52 w 726"/>
                <a:gd name="T109" fmla="*/ 712 h 1400"/>
                <a:gd name="T110" fmla="*/ 57 w 726"/>
                <a:gd name="T111" fmla="*/ 852 h 1400"/>
                <a:gd name="T112" fmla="*/ 99 w 726"/>
                <a:gd name="T113" fmla="*/ 1070 h 1400"/>
                <a:gd name="T114" fmla="*/ 147 w 726"/>
                <a:gd name="T115" fmla="*/ 1180 h 1400"/>
                <a:gd name="T116" fmla="*/ 164 w 726"/>
                <a:gd name="T117" fmla="*/ 1237 h 1400"/>
                <a:gd name="T118" fmla="*/ 171 w 726"/>
                <a:gd name="T119" fmla="*/ 1294 h 1400"/>
                <a:gd name="T120" fmla="*/ 151 w 726"/>
                <a:gd name="T121" fmla="*/ 1367 h 1400"/>
                <a:gd name="T122" fmla="*/ 156 w 726"/>
                <a:gd name="T123" fmla="*/ 1400 h 1400"/>
                <a:gd name="T124" fmla="*/ 170 w 726"/>
                <a:gd name="T125" fmla="*/ 1389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6" h="1400">
                  <a:moveTo>
                    <a:pt x="170" y="1389"/>
                  </a:moveTo>
                  <a:lnTo>
                    <a:pt x="173" y="1388"/>
                  </a:lnTo>
                  <a:lnTo>
                    <a:pt x="185" y="1383"/>
                  </a:lnTo>
                  <a:lnTo>
                    <a:pt x="202" y="1377"/>
                  </a:lnTo>
                  <a:lnTo>
                    <a:pt x="227" y="1369"/>
                  </a:lnTo>
                  <a:lnTo>
                    <a:pt x="253" y="1360"/>
                  </a:lnTo>
                  <a:lnTo>
                    <a:pt x="282" y="1351"/>
                  </a:lnTo>
                  <a:lnTo>
                    <a:pt x="313" y="1345"/>
                  </a:lnTo>
                  <a:lnTo>
                    <a:pt x="344" y="1338"/>
                  </a:lnTo>
                  <a:lnTo>
                    <a:pt x="374" y="1334"/>
                  </a:lnTo>
                  <a:lnTo>
                    <a:pt x="401" y="1332"/>
                  </a:lnTo>
                  <a:lnTo>
                    <a:pt x="401" y="1332"/>
                  </a:lnTo>
                  <a:lnTo>
                    <a:pt x="420" y="1334"/>
                  </a:lnTo>
                  <a:lnTo>
                    <a:pt x="439" y="1336"/>
                  </a:lnTo>
                  <a:lnTo>
                    <a:pt x="460" y="1341"/>
                  </a:lnTo>
                  <a:lnTo>
                    <a:pt x="481" y="1346"/>
                  </a:lnTo>
                  <a:lnTo>
                    <a:pt x="500" y="1353"/>
                  </a:lnTo>
                  <a:lnTo>
                    <a:pt x="517" y="1362"/>
                  </a:lnTo>
                  <a:lnTo>
                    <a:pt x="533" y="1369"/>
                  </a:lnTo>
                  <a:lnTo>
                    <a:pt x="546" y="1376"/>
                  </a:lnTo>
                  <a:lnTo>
                    <a:pt x="558" y="1383"/>
                  </a:lnTo>
                  <a:lnTo>
                    <a:pt x="565" y="1389"/>
                  </a:lnTo>
                  <a:lnTo>
                    <a:pt x="565" y="1389"/>
                  </a:lnTo>
                  <a:lnTo>
                    <a:pt x="571" y="1393"/>
                  </a:lnTo>
                  <a:lnTo>
                    <a:pt x="576" y="1396"/>
                  </a:lnTo>
                  <a:lnTo>
                    <a:pt x="581" y="1396"/>
                  </a:lnTo>
                  <a:lnTo>
                    <a:pt x="586" y="1395"/>
                  </a:lnTo>
                  <a:lnTo>
                    <a:pt x="590" y="1391"/>
                  </a:lnTo>
                  <a:lnTo>
                    <a:pt x="595" y="1388"/>
                  </a:lnTo>
                  <a:lnTo>
                    <a:pt x="598" y="1383"/>
                  </a:lnTo>
                  <a:lnTo>
                    <a:pt x="602" y="1376"/>
                  </a:lnTo>
                  <a:lnTo>
                    <a:pt x="605" y="1367"/>
                  </a:lnTo>
                  <a:lnTo>
                    <a:pt x="607" y="1358"/>
                  </a:lnTo>
                  <a:lnTo>
                    <a:pt x="607" y="1358"/>
                  </a:lnTo>
                  <a:lnTo>
                    <a:pt x="609" y="1351"/>
                  </a:lnTo>
                  <a:lnTo>
                    <a:pt x="607" y="1343"/>
                  </a:lnTo>
                  <a:lnTo>
                    <a:pt x="605" y="1338"/>
                  </a:lnTo>
                  <a:lnTo>
                    <a:pt x="603" y="1332"/>
                  </a:lnTo>
                  <a:lnTo>
                    <a:pt x="600" y="1329"/>
                  </a:lnTo>
                  <a:lnTo>
                    <a:pt x="596" y="1326"/>
                  </a:lnTo>
                  <a:lnTo>
                    <a:pt x="593" y="1324"/>
                  </a:lnTo>
                  <a:lnTo>
                    <a:pt x="591" y="1322"/>
                  </a:lnTo>
                  <a:lnTo>
                    <a:pt x="590" y="1320"/>
                  </a:lnTo>
                  <a:lnTo>
                    <a:pt x="590" y="1320"/>
                  </a:lnTo>
                  <a:lnTo>
                    <a:pt x="590" y="1320"/>
                  </a:lnTo>
                  <a:lnTo>
                    <a:pt x="590" y="1319"/>
                  </a:lnTo>
                  <a:lnTo>
                    <a:pt x="590" y="1313"/>
                  </a:lnTo>
                  <a:lnTo>
                    <a:pt x="591" y="1306"/>
                  </a:lnTo>
                  <a:lnTo>
                    <a:pt x="593" y="1298"/>
                  </a:lnTo>
                  <a:lnTo>
                    <a:pt x="595" y="1286"/>
                  </a:lnTo>
                  <a:lnTo>
                    <a:pt x="598" y="1272"/>
                  </a:lnTo>
                  <a:lnTo>
                    <a:pt x="600" y="1256"/>
                  </a:lnTo>
                  <a:lnTo>
                    <a:pt x="603" y="1239"/>
                  </a:lnTo>
                  <a:lnTo>
                    <a:pt x="607" y="1220"/>
                  </a:lnTo>
                  <a:lnTo>
                    <a:pt x="610" y="1201"/>
                  </a:lnTo>
                  <a:lnTo>
                    <a:pt x="610" y="1201"/>
                  </a:lnTo>
                  <a:lnTo>
                    <a:pt x="614" y="1189"/>
                  </a:lnTo>
                  <a:lnTo>
                    <a:pt x="619" y="1175"/>
                  </a:lnTo>
                  <a:lnTo>
                    <a:pt x="624" y="1161"/>
                  </a:lnTo>
                  <a:lnTo>
                    <a:pt x="629" y="1149"/>
                  </a:lnTo>
                  <a:lnTo>
                    <a:pt x="636" y="1137"/>
                  </a:lnTo>
                  <a:lnTo>
                    <a:pt x="643" y="1125"/>
                  </a:lnTo>
                  <a:lnTo>
                    <a:pt x="650" y="1115"/>
                  </a:lnTo>
                  <a:lnTo>
                    <a:pt x="655" y="1104"/>
                  </a:lnTo>
                  <a:lnTo>
                    <a:pt x="662" y="1096"/>
                  </a:lnTo>
                  <a:lnTo>
                    <a:pt x="667" y="1090"/>
                  </a:lnTo>
                  <a:lnTo>
                    <a:pt x="667" y="1090"/>
                  </a:lnTo>
                  <a:lnTo>
                    <a:pt x="671" y="1082"/>
                  </a:lnTo>
                  <a:lnTo>
                    <a:pt x="678" y="1071"/>
                  </a:lnTo>
                  <a:lnTo>
                    <a:pt x="683" y="1056"/>
                  </a:lnTo>
                  <a:lnTo>
                    <a:pt x="692" y="1037"/>
                  </a:lnTo>
                  <a:lnTo>
                    <a:pt x="698" y="1016"/>
                  </a:lnTo>
                  <a:lnTo>
                    <a:pt x="707" y="997"/>
                  </a:lnTo>
                  <a:lnTo>
                    <a:pt x="714" y="976"/>
                  </a:lnTo>
                  <a:lnTo>
                    <a:pt x="719" y="957"/>
                  </a:lnTo>
                  <a:lnTo>
                    <a:pt x="724" y="942"/>
                  </a:lnTo>
                  <a:lnTo>
                    <a:pt x="726" y="928"/>
                  </a:lnTo>
                  <a:lnTo>
                    <a:pt x="726" y="928"/>
                  </a:lnTo>
                  <a:lnTo>
                    <a:pt x="726" y="923"/>
                  </a:lnTo>
                  <a:lnTo>
                    <a:pt x="726" y="918"/>
                  </a:lnTo>
                  <a:lnTo>
                    <a:pt x="724" y="909"/>
                  </a:lnTo>
                  <a:lnTo>
                    <a:pt x="723" y="900"/>
                  </a:lnTo>
                  <a:lnTo>
                    <a:pt x="721" y="890"/>
                  </a:lnTo>
                  <a:lnTo>
                    <a:pt x="719" y="880"/>
                  </a:lnTo>
                  <a:lnTo>
                    <a:pt x="717" y="869"/>
                  </a:lnTo>
                  <a:lnTo>
                    <a:pt x="714" y="857"/>
                  </a:lnTo>
                  <a:lnTo>
                    <a:pt x="712" y="845"/>
                  </a:lnTo>
                  <a:lnTo>
                    <a:pt x="711" y="833"/>
                  </a:lnTo>
                  <a:lnTo>
                    <a:pt x="711" y="833"/>
                  </a:lnTo>
                  <a:lnTo>
                    <a:pt x="709" y="811"/>
                  </a:lnTo>
                  <a:lnTo>
                    <a:pt x="707" y="790"/>
                  </a:lnTo>
                  <a:lnTo>
                    <a:pt x="705" y="771"/>
                  </a:lnTo>
                  <a:lnTo>
                    <a:pt x="704" y="754"/>
                  </a:lnTo>
                  <a:lnTo>
                    <a:pt x="704" y="738"/>
                  </a:lnTo>
                  <a:lnTo>
                    <a:pt x="702" y="722"/>
                  </a:lnTo>
                  <a:lnTo>
                    <a:pt x="702" y="710"/>
                  </a:lnTo>
                  <a:lnTo>
                    <a:pt x="702" y="698"/>
                  </a:lnTo>
                  <a:lnTo>
                    <a:pt x="702" y="690"/>
                  </a:lnTo>
                  <a:lnTo>
                    <a:pt x="702" y="683"/>
                  </a:lnTo>
                  <a:lnTo>
                    <a:pt x="702" y="683"/>
                  </a:lnTo>
                  <a:lnTo>
                    <a:pt x="702" y="669"/>
                  </a:lnTo>
                  <a:lnTo>
                    <a:pt x="698" y="655"/>
                  </a:lnTo>
                  <a:lnTo>
                    <a:pt x="692" y="645"/>
                  </a:lnTo>
                  <a:lnTo>
                    <a:pt x="685" y="634"/>
                  </a:lnTo>
                  <a:lnTo>
                    <a:pt x="676" y="626"/>
                  </a:lnTo>
                  <a:lnTo>
                    <a:pt x="666" y="619"/>
                  </a:lnTo>
                  <a:lnTo>
                    <a:pt x="655" y="614"/>
                  </a:lnTo>
                  <a:lnTo>
                    <a:pt x="645" y="610"/>
                  </a:lnTo>
                  <a:lnTo>
                    <a:pt x="636" y="607"/>
                  </a:lnTo>
                  <a:lnTo>
                    <a:pt x="628" y="607"/>
                  </a:lnTo>
                  <a:lnTo>
                    <a:pt x="628" y="607"/>
                  </a:lnTo>
                  <a:lnTo>
                    <a:pt x="628" y="607"/>
                  </a:lnTo>
                  <a:lnTo>
                    <a:pt x="628" y="605"/>
                  </a:lnTo>
                  <a:lnTo>
                    <a:pt x="626" y="601"/>
                  </a:lnTo>
                  <a:lnTo>
                    <a:pt x="626" y="598"/>
                  </a:lnTo>
                  <a:lnTo>
                    <a:pt x="624" y="593"/>
                  </a:lnTo>
                  <a:lnTo>
                    <a:pt x="624" y="588"/>
                  </a:lnTo>
                  <a:lnTo>
                    <a:pt x="622" y="582"/>
                  </a:lnTo>
                  <a:lnTo>
                    <a:pt x="622" y="576"/>
                  </a:lnTo>
                  <a:lnTo>
                    <a:pt x="621" y="569"/>
                  </a:lnTo>
                  <a:lnTo>
                    <a:pt x="621" y="560"/>
                  </a:lnTo>
                  <a:lnTo>
                    <a:pt x="621" y="560"/>
                  </a:lnTo>
                  <a:lnTo>
                    <a:pt x="619" y="551"/>
                  </a:lnTo>
                  <a:lnTo>
                    <a:pt x="619" y="543"/>
                  </a:lnTo>
                  <a:lnTo>
                    <a:pt x="617" y="536"/>
                  </a:lnTo>
                  <a:lnTo>
                    <a:pt x="615" y="529"/>
                  </a:lnTo>
                  <a:lnTo>
                    <a:pt x="615" y="520"/>
                  </a:lnTo>
                  <a:lnTo>
                    <a:pt x="614" y="513"/>
                  </a:lnTo>
                  <a:lnTo>
                    <a:pt x="612" y="506"/>
                  </a:lnTo>
                  <a:lnTo>
                    <a:pt x="610" y="498"/>
                  </a:lnTo>
                  <a:lnTo>
                    <a:pt x="610" y="491"/>
                  </a:lnTo>
                  <a:lnTo>
                    <a:pt x="609" y="482"/>
                  </a:lnTo>
                  <a:lnTo>
                    <a:pt x="609" y="482"/>
                  </a:lnTo>
                  <a:lnTo>
                    <a:pt x="609" y="475"/>
                  </a:lnTo>
                  <a:lnTo>
                    <a:pt x="609" y="468"/>
                  </a:lnTo>
                  <a:lnTo>
                    <a:pt x="609" y="463"/>
                  </a:lnTo>
                  <a:lnTo>
                    <a:pt x="609" y="456"/>
                  </a:lnTo>
                  <a:lnTo>
                    <a:pt x="609" y="449"/>
                  </a:lnTo>
                  <a:lnTo>
                    <a:pt x="609" y="442"/>
                  </a:lnTo>
                  <a:lnTo>
                    <a:pt x="609" y="437"/>
                  </a:lnTo>
                  <a:lnTo>
                    <a:pt x="610" y="430"/>
                  </a:lnTo>
                  <a:lnTo>
                    <a:pt x="609" y="425"/>
                  </a:lnTo>
                  <a:lnTo>
                    <a:pt x="609" y="418"/>
                  </a:lnTo>
                  <a:lnTo>
                    <a:pt x="609" y="418"/>
                  </a:lnTo>
                  <a:lnTo>
                    <a:pt x="609" y="413"/>
                  </a:lnTo>
                  <a:lnTo>
                    <a:pt x="609" y="408"/>
                  </a:lnTo>
                  <a:lnTo>
                    <a:pt x="607" y="403"/>
                  </a:lnTo>
                  <a:lnTo>
                    <a:pt x="607" y="398"/>
                  </a:lnTo>
                  <a:lnTo>
                    <a:pt x="605" y="392"/>
                  </a:lnTo>
                  <a:lnTo>
                    <a:pt x="605" y="389"/>
                  </a:lnTo>
                  <a:lnTo>
                    <a:pt x="603" y="384"/>
                  </a:lnTo>
                  <a:lnTo>
                    <a:pt x="602" y="380"/>
                  </a:lnTo>
                  <a:lnTo>
                    <a:pt x="602" y="375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598" y="354"/>
                  </a:lnTo>
                  <a:lnTo>
                    <a:pt x="596" y="332"/>
                  </a:lnTo>
                  <a:lnTo>
                    <a:pt x="595" y="308"/>
                  </a:lnTo>
                  <a:lnTo>
                    <a:pt x="593" y="282"/>
                  </a:lnTo>
                  <a:lnTo>
                    <a:pt x="591" y="256"/>
                  </a:lnTo>
                  <a:lnTo>
                    <a:pt x="590" y="232"/>
                  </a:lnTo>
                  <a:lnTo>
                    <a:pt x="588" y="207"/>
                  </a:lnTo>
                  <a:lnTo>
                    <a:pt x="586" y="188"/>
                  </a:lnTo>
                  <a:lnTo>
                    <a:pt x="584" y="173"/>
                  </a:lnTo>
                  <a:lnTo>
                    <a:pt x="581" y="163"/>
                  </a:lnTo>
                  <a:lnTo>
                    <a:pt x="581" y="163"/>
                  </a:lnTo>
                  <a:lnTo>
                    <a:pt x="577" y="154"/>
                  </a:lnTo>
                  <a:lnTo>
                    <a:pt x="574" y="145"/>
                  </a:lnTo>
                  <a:lnTo>
                    <a:pt x="571" y="137"/>
                  </a:lnTo>
                  <a:lnTo>
                    <a:pt x="565" y="126"/>
                  </a:lnTo>
                  <a:lnTo>
                    <a:pt x="560" y="118"/>
                  </a:lnTo>
                  <a:lnTo>
                    <a:pt x="555" y="109"/>
                  </a:lnTo>
                  <a:lnTo>
                    <a:pt x="546" y="102"/>
                  </a:lnTo>
                  <a:lnTo>
                    <a:pt x="539" y="95"/>
                  </a:lnTo>
                  <a:lnTo>
                    <a:pt x="529" y="92"/>
                  </a:lnTo>
                  <a:lnTo>
                    <a:pt x="517" y="90"/>
                  </a:lnTo>
                  <a:lnTo>
                    <a:pt x="517" y="90"/>
                  </a:lnTo>
                  <a:lnTo>
                    <a:pt x="505" y="92"/>
                  </a:lnTo>
                  <a:lnTo>
                    <a:pt x="493" y="93"/>
                  </a:lnTo>
                  <a:lnTo>
                    <a:pt x="482" y="97"/>
                  </a:lnTo>
                  <a:lnTo>
                    <a:pt x="472" y="102"/>
                  </a:lnTo>
                  <a:lnTo>
                    <a:pt x="463" y="109"/>
                  </a:lnTo>
                  <a:lnTo>
                    <a:pt x="455" y="116"/>
                  </a:lnTo>
                  <a:lnTo>
                    <a:pt x="448" y="126"/>
                  </a:lnTo>
                  <a:lnTo>
                    <a:pt x="443" y="137"/>
                  </a:lnTo>
                  <a:lnTo>
                    <a:pt x="439" y="149"/>
                  </a:lnTo>
                  <a:lnTo>
                    <a:pt x="436" y="163"/>
                  </a:lnTo>
                  <a:lnTo>
                    <a:pt x="436" y="163"/>
                  </a:lnTo>
                  <a:lnTo>
                    <a:pt x="436" y="161"/>
                  </a:lnTo>
                  <a:lnTo>
                    <a:pt x="436" y="157"/>
                  </a:lnTo>
                  <a:lnTo>
                    <a:pt x="436" y="154"/>
                  </a:lnTo>
                  <a:lnTo>
                    <a:pt x="436" y="147"/>
                  </a:lnTo>
                  <a:lnTo>
                    <a:pt x="436" y="138"/>
                  </a:lnTo>
                  <a:lnTo>
                    <a:pt x="436" y="130"/>
                  </a:lnTo>
                  <a:lnTo>
                    <a:pt x="434" y="119"/>
                  </a:lnTo>
                  <a:lnTo>
                    <a:pt x="434" y="107"/>
                  </a:lnTo>
                  <a:lnTo>
                    <a:pt x="432" y="97"/>
                  </a:lnTo>
                  <a:lnTo>
                    <a:pt x="431" y="85"/>
                  </a:lnTo>
                  <a:lnTo>
                    <a:pt x="431" y="85"/>
                  </a:lnTo>
                  <a:lnTo>
                    <a:pt x="427" y="73"/>
                  </a:lnTo>
                  <a:lnTo>
                    <a:pt x="425" y="61"/>
                  </a:lnTo>
                  <a:lnTo>
                    <a:pt x="422" y="50"/>
                  </a:lnTo>
                  <a:lnTo>
                    <a:pt x="417" y="38"/>
                  </a:lnTo>
                  <a:lnTo>
                    <a:pt x="412" y="30"/>
                  </a:lnTo>
                  <a:lnTo>
                    <a:pt x="403" y="21"/>
                  </a:lnTo>
                  <a:lnTo>
                    <a:pt x="394" y="12"/>
                  </a:lnTo>
                  <a:lnTo>
                    <a:pt x="382" y="7"/>
                  </a:lnTo>
                  <a:lnTo>
                    <a:pt x="367" y="4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29" y="2"/>
                  </a:lnTo>
                  <a:lnTo>
                    <a:pt x="313" y="7"/>
                  </a:lnTo>
                  <a:lnTo>
                    <a:pt x="301" y="16"/>
                  </a:lnTo>
                  <a:lnTo>
                    <a:pt x="291" y="28"/>
                  </a:lnTo>
                  <a:lnTo>
                    <a:pt x="284" y="42"/>
                  </a:lnTo>
                  <a:lnTo>
                    <a:pt x="280" y="55"/>
                  </a:lnTo>
                  <a:lnTo>
                    <a:pt x="277" y="71"/>
                  </a:lnTo>
                  <a:lnTo>
                    <a:pt x="275" y="87"/>
                  </a:lnTo>
                  <a:lnTo>
                    <a:pt x="275" y="100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21"/>
                  </a:lnTo>
                  <a:lnTo>
                    <a:pt x="275" y="128"/>
                  </a:lnTo>
                  <a:lnTo>
                    <a:pt x="275" y="133"/>
                  </a:lnTo>
                  <a:lnTo>
                    <a:pt x="275" y="138"/>
                  </a:lnTo>
                  <a:lnTo>
                    <a:pt x="275" y="142"/>
                  </a:lnTo>
                  <a:lnTo>
                    <a:pt x="277" y="145"/>
                  </a:lnTo>
                  <a:lnTo>
                    <a:pt x="277" y="147"/>
                  </a:lnTo>
                  <a:lnTo>
                    <a:pt x="277" y="149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75" y="149"/>
                  </a:lnTo>
                  <a:lnTo>
                    <a:pt x="273" y="145"/>
                  </a:lnTo>
                  <a:lnTo>
                    <a:pt x="270" y="142"/>
                  </a:lnTo>
                  <a:lnTo>
                    <a:pt x="265" y="138"/>
                  </a:lnTo>
                  <a:lnTo>
                    <a:pt x="259" y="133"/>
                  </a:lnTo>
                  <a:lnTo>
                    <a:pt x="253" y="130"/>
                  </a:lnTo>
                  <a:lnTo>
                    <a:pt x="244" y="125"/>
                  </a:lnTo>
                  <a:lnTo>
                    <a:pt x="235" y="121"/>
                  </a:lnTo>
                  <a:lnTo>
                    <a:pt x="223" y="118"/>
                  </a:lnTo>
                  <a:lnTo>
                    <a:pt x="223" y="118"/>
                  </a:lnTo>
                  <a:lnTo>
                    <a:pt x="213" y="116"/>
                  </a:lnTo>
                  <a:lnTo>
                    <a:pt x="202" y="118"/>
                  </a:lnTo>
                  <a:lnTo>
                    <a:pt x="194" y="121"/>
                  </a:lnTo>
                  <a:lnTo>
                    <a:pt x="183" y="126"/>
                  </a:lnTo>
                  <a:lnTo>
                    <a:pt x="175" y="135"/>
                  </a:lnTo>
                  <a:lnTo>
                    <a:pt x="168" y="144"/>
                  </a:lnTo>
                  <a:lnTo>
                    <a:pt x="161" y="156"/>
                  </a:lnTo>
                  <a:lnTo>
                    <a:pt x="157" y="168"/>
                  </a:lnTo>
                  <a:lnTo>
                    <a:pt x="154" y="182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54" y="214"/>
                  </a:lnTo>
                  <a:lnTo>
                    <a:pt x="156" y="232"/>
                  </a:lnTo>
                  <a:lnTo>
                    <a:pt x="157" y="249"/>
                  </a:lnTo>
                  <a:lnTo>
                    <a:pt x="159" y="265"/>
                  </a:lnTo>
                  <a:lnTo>
                    <a:pt x="161" y="278"/>
                  </a:lnTo>
                  <a:lnTo>
                    <a:pt x="163" y="290"/>
                  </a:lnTo>
                  <a:lnTo>
                    <a:pt x="164" y="301"/>
                  </a:lnTo>
                  <a:lnTo>
                    <a:pt x="164" y="309"/>
                  </a:lnTo>
                  <a:lnTo>
                    <a:pt x="166" y="313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6"/>
                  </a:lnTo>
                  <a:lnTo>
                    <a:pt x="166" y="320"/>
                  </a:lnTo>
                  <a:lnTo>
                    <a:pt x="164" y="325"/>
                  </a:lnTo>
                  <a:lnTo>
                    <a:pt x="164" y="332"/>
                  </a:lnTo>
                  <a:lnTo>
                    <a:pt x="164" y="341"/>
                  </a:lnTo>
                  <a:lnTo>
                    <a:pt x="163" y="351"/>
                  </a:lnTo>
                  <a:lnTo>
                    <a:pt x="163" y="361"/>
                  </a:lnTo>
                  <a:lnTo>
                    <a:pt x="163" y="375"/>
                  </a:lnTo>
                  <a:lnTo>
                    <a:pt x="163" y="387"/>
                  </a:lnTo>
                  <a:lnTo>
                    <a:pt x="163" y="401"/>
                  </a:lnTo>
                  <a:lnTo>
                    <a:pt x="163" y="401"/>
                  </a:lnTo>
                  <a:lnTo>
                    <a:pt x="164" y="422"/>
                  </a:lnTo>
                  <a:lnTo>
                    <a:pt x="164" y="442"/>
                  </a:lnTo>
                  <a:lnTo>
                    <a:pt x="166" y="465"/>
                  </a:lnTo>
                  <a:lnTo>
                    <a:pt x="168" y="489"/>
                  </a:lnTo>
                  <a:lnTo>
                    <a:pt x="170" y="512"/>
                  </a:lnTo>
                  <a:lnTo>
                    <a:pt x="171" y="534"/>
                  </a:lnTo>
                  <a:lnTo>
                    <a:pt x="173" y="555"/>
                  </a:lnTo>
                  <a:lnTo>
                    <a:pt x="173" y="572"/>
                  </a:lnTo>
                  <a:lnTo>
                    <a:pt x="175" y="586"/>
                  </a:lnTo>
                  <a:lnTo>
                    <a:pt x="175" y="596"/>
                  </a:lnTo>
                  <a:lnTo>
                    <a:pt x="175" y="596"/>
                  </a:lnTo>
                  <a:lnTo>
                    <a:pt x="175" y="605"/>
                  </a:lnTo>
                  <a:lnTo>
                    <a:pt x="173" y="610"/>
                  </a:lnTo>
                  <a:lnTo>
                    <a:pt x="170" y="615"/>
                  </a:lnTo>
                  <a:lnTo>
                    <a:pt x="166" y="617"/>
                  </a:lnTo>
                  <a:lnTo>
                    <a:pt x="163" y="617"/>
                  </a:lnTo>
                  <a:lnTo>
                    <a:pt x="159" y="617"/>
                  </a:lnTo>
                  <a:lnTo>
                    <a:pt x="156" y="615"/>
                  </a:lnTo>
                  <a:lnTo>
                    <a:pt x="152" y="612"/>
                  </a:lnTo>
                  <a:lnTo>
                    <a:pt x="149" y="607"/>
                  </a:lnTo>
                  <a:lnTo>
                    <a:pt x="147" y="601"/>
                  </a:lnTo>
                  <a:lnTo>
                    <a:pt x="147" y="601"/>
                  </a:lnTo>
                  <a:lnTo>
                    <a:pt x="147" y="595"/>
                  </a:lnTo>
                  <a:lnTo>
                    <a:pt x="145" y="584"/>
                  </a:lnTo>
                  <a:lnTo>
                    <a:pt x="142" y="572"/>
                  </a:lnTo>
                  <a:lnTo>
                    <a:pt x="140" y="558"/>
                  </a:lnTo>
                  <a:lnTo>
                    <a:pt x="137" y="543"/>
                  </a:lnTo>
                  <a:lnTo>
                    <a:pt x="133" y="527"/>
                  </a:lnTo>
                  <a:lnTo>
                    <a:pt x="132" y="512"/>
                  </a:lnTo>
                  <a:lnTo>
                    <a:pt x="128" y="496"/>
                  </a:lnTo>
                  <a:lnTo>
                    <a:pt x="125" y="482"/>
                  </a:lnTo>
                  <a:lnTo>
                    <a:pt x="123" y="470"/>
                  </a:lnTo>
                  <a:lnTo>
                    <a:pt x="123" y="470"/>
                  </a:lnTo>
                  <a:lnTo>
                    <a:pt x="121" y="458"/>
                  </a:lnTo>
                  <a:lnTo>
                    <a:pt x="119" y="446"/>
                  </a:lnTo>
                  <a:lnTo>
                    <a:pt x="119" y="434"/>
                  </a:lnTo>
                  <a:lnTo>
                    <a:pt x="118" y="420"/>
                  </a:lnTo>
                  <a:lnTo>
                    <a:pt x="118" y="408"/>
                  </a:lnTo>
                  <a:lnTo>
                    <a:pt x="116" y="394"/>
                  </a:lnTo>
                  <a:lnTo>
                    <a:pt x="114" y="382"/>
                  </a:lnTo>
                  <a:lnTo>
                    <a:pt x="111" y="368"/>
                  </a:lnTo>
                  <a:lnTo>
                    <a:pt x="107" y="354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99" y="335"/>
                  </a:lnTo>
                  <a:lnTo>
                    <a:pt x="94" y="328"/>
                  </a:lnTo>
                  <a:lnTo>
                    <a:pt x="88" y="323"/>
                  </a:lnTo>
                  <a:lnTo>
                    <a:pt x="85" y="320"/>
                  </a:lnTo>
                  <a:lnTo>
                    <a:pt x="80" y="315"/>
                  </a:lnTo>
                  <a:lnTo>
                    <a:pt x="73" y="313"/>
                  </a:lnTo>
                  <a:lnTo>
                    <a:pt x="68" y="311"/>
                  </a:lnTo>
                  <a:lnTo>
                    <a:pt x="62" y="309"/>
                  </a:lnTo>
                  <a:lnTo>
                    <a:pt x="57" y="309"/>
                  </a:lnTo>
                  <a:lnTo>
                    <a:pt x="50" y="309"/>
                  </a:lnTo>
                  <a:lnTo>
                    <a:pt x="50" y="309"/>
                  </a:lnTo>
                  <a:lnTo>
                    <a:pt x="47" y="311"/>
                  </a:lnTo>
                  <a:lnTo>
                    <a:pt x="42" y="313"/>
                  </a:lnTo>
                  <a:lnTo>
                    <a:pt x="38" y="315"/>
                  </a:lnTo>
                  <a:lnTo>
                    <a:pt x="35" y="318"/>
                  </a:lnTo>
                  <a:lnTo>
                    <a:pt x="31" y="320"/>
                  </a:lnTo>
                  <a:lnTo>
                    <a:pt x="28" y="323"/>
                  </a:lnTo>
                  <a:lnTo>
                    <a:pt x="26" y="327"/>
                  </a:lnTo>
                  <a:lnTo>
                    <a:pt x="23" y="330"/>
                  </a:lnTo>
                  <a:lnTo>
                    <a:pt x="21" y="334"/>
                  </a:lnTo>
                  <a:lnTo>
                    <a:pt x="19" y="335"/>
                  </a:lnTo>
                  <a:lnTo>
                    <a:pt x="19" y="335"/>
                  </a:lnTo>
                  <a:lnTo>
                    <a:pt x="17" y="339"/>
                  </a:lnTo>
                  <a:lnTo>
                    <a:pt x="16" y="344"/>
                  </a:lnTo>
                  <a:lnTo>
                    <a:pt x="12" y="347"/>
                  </a:lnTo>
                  <a:lnTo>
                    <a:pt x="11" y="353"/>
                  </a:lnTo>
                  <a:lnTo>
                    <a:pt x="9" y="360"/>
                  </a:lnTo>
                  <a:lnTo>
                    <a:pt x="7" y="365"/>
                  </a:lnTo>
                  <a:lnTo>
                    <a:pt x="5" y="372"/>
                  </a:lnTo>
                  <a:lnTo>
                    <a:pt x="4" y="379"/>
                  </a:lnTo>
                  <a:lnTo>
                    <a:pt x="2" y="387"/>
                  </a:lnTo>
                  <a:lnTo>
                    <a:pt x="2" y="396"/>
                  </a:lnTo>
                  <a:lnTo>
                    <a:pt x="2" y="396"/>
                  </a:lnTo>
                  <a:lnTo>
                    <a:pt x="2" y="403"/>
                  </a:lnTo>
                  <a:lnTo>
                    <a:pt x="0" y="410"/>
                  </a:lnTo>
                  <a:lnTo>
                    <a:pt x="0" y="417"/>
                  </a:lnTo>
                  <a:lnTo>
                    <a:pt x="0" y="423"/>
                  </a:lnTo>
                  <a:lnTo>
                    <a:pt x="0" y="430"/>
                  </a:lnTo>
                  <a:lnTo>
                    <a:pt x="2" y="439"/>
                  </a:lnTo>
                  <a:lnTo>
                    <a:pt x="2" y="448"/>
                  </a:lnTo>
                  <a:lnTo>
                    <a:pt x="4" y="456"/>
                  </a:lnTo>
                  <a:lnTo>
                    <a:pt x="5" y="46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9" y="482"/>
                  </a:lnTo>
                  <a:lnTo>
                    <a:pt x="11" y="491"/>
                  </a:lnTo>
                  <a:lnTo>
                    <a:pt x="14" y="501"/>
                  </a:lnTo>
                  <a:lnTo>
                    <a:pt x="16" y="513"/>
                  </a:lnTo>
                  <a:lnTo>
                    <a:pt x="19" y="524"/>
                  </a:lnTo>
                  <a:lnTo>
                    <a:pt x="21" y="536"/>
                  </a:lnTo>
                  <a:lnTo>
                    <a:pt x="23" y="548"/>
                  </a:lnTo>
                  <a:lnTo>
                    <a:pt x="24" y="560"/>
                  </a:lnTo>
                  <a:lnTo>
                    <a:pt x="26" y="570"/>
                  </a:lnTo>
                  <a:lnTo>
                    <a:pt x="26" y="581"/>
                  </a:lnTo>
                  <a:lnTo>
                    <a:pt x="26" y="581"/>
                  </a:lnTo>
                  <a:lnTo>
                    <a:pt x="28" y="598"/>
                  </a:lnTo>
                  <a:lnTo>
                    <a:pt x="30" y="614"/>
                  </a:lnTo>
                  <a:lnTo>
                    <a:pt x="33" y="631"/>
                  </a:lnTo>
                  <a:lnTo>
                    <a:pt x="37" y="645"/>
                  </a:lnTo>
                  <a:lnTo>
                    <a:pt x="40" y="658"/>
                  </a:lnTo>
                  <a:lnTo>
                    <a:pt x="43" y="672"/>
                  </a:lnTo>
                  <a:lnTo>
                    <a:pt x="47" y="684"/>
                  </a:lnTo>
                  <a:lnTo>
                    <a:pt x="50" y="695"/>
                  </a:lnTo>
                  <a:lnTo>
                    <a:pt x="52" y="705"/>
                  </a:lnTo>
                  <a:lnTo>
                    <a:pt x="52" y="712"/>
                  </a:lnTo>
                  <a:lnTo>
                    <a:pt x="52" y="712"/>
                  </a:lnTo>
                  <a:lnTo>
                    <a:pt x="52" y="724"/>
                  </a:lnTo>
                  <a:lnTo>
                    <a:pt x="52" y="740"/>
                  </a:lnTo>
                  <a:lnTo>
                    <a:pt x="52" y="762"/>
                  </a:lnTo>
                  <a:lnTo>
                    <a:pt x="54" y="788"/>
                  </a:lnTo>
                  <a:lnTo>
                    <a:pt x="56" y="819"/>
                  </a:lnTo>
                  <a:lnTo>
                    <a:pt x="57" y="852"/>
                  </a:lnTo>
                  <a:lnTo>
                    <a:pt x="62" y="888"/>
                  </a:lnTo>
                  <a:lnTo>
                    <a:pt x="66" y="926"/>
                  </a:lnTo>
                  <a:lnTo>
                    <a:pt x="73" y="966"/>
                  </a:lnTo>
                  <a:lnTo>
                    <a:pt x="81" y="1006"/>
                  </a:lnTo>
                  <a:lnTo>
                    <a:pt x="81" y="1006"/>
                  </a:lnTo>
                  <a:lnTo>
                    <a:pt x="90" y="1040"/>
                  </a:lnTo>
                  <a:lnTo>
                    <a:pt x="99" y="1070"/>
                  </a:lnTo>
                  <a:lnTo>
                    <a:pt x="107" y="1094"/>
                  </a:lnTo>
                  <a:lnTo>
                    <a:pt x="116" y="1115"/>
                  </a:lnTo>
                  <a:lnTo>
                    <a:pt x="123" y="1132"/>
                  </a:lnTo>
                  <a:lnTo>
                    <a:pt x="130" y="1148"/>
                  </a:lnTo>
                  <a:lnTo>
                    <a:pt x="137" y="1160"/>
                  </a:lnTo>
                  <a:lnTo>
                    <a:pt x="142" y="1170"/>
                  </a:lnTo>
                  <a:lnTo>
                    <a:pt x="147" y="1180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54" y="1201"/>
                  </a:lnTo>
                  <a:lnTo>
                    <a:pt x="157" y="1211"/>
                  </a:lnTo>
                  <a:lnTo>
                    <a:pt x="159" y="1220"/>
                  </a:lnTo>
                  <a:lnTo>
                    <a:pt x="163" y="1229"/>
                  </a:lnTo>
                  <a:lnTo>
                    <a:pt x="164" y="1237"/>
                  </a:lnTo>
                  <a:lnTo>
                    <a:pt x="166" y="1246"/>
                  </a:lnTo>
                  <a:lnTo>
                    <a:pt x="168" y="1255"/>
                  </a:lnTo>
                  <a:lnTo>
                    <a:pt x="170" y="1265"/>
                  </a:lnTo>
                  <a:lnTo>
                    <a:pt x="171" y="1274"/>
                  </a:lnTo>
                  <a:lnTo>
                    <a:pt x="171" y="1284"/>
                  </a:lnTo>
                  <a:lnTo>
                    <a:pt x="171" y="1284"/>
                  </a:lnTo>
                  <a:lnTo>
                    <a:pt x="171" y="1294"/>
                  </a:lnTo>
                  <a:lnTo>
                    <a:pt x="170" y="1306"/>
                  </a:lnTo>
                  <a:lnTo>
                    <a:pt x="168" y="1317"/>
                  </a:lnTo>
                  <a:lnTo>
                    <a:pt x="164" y="1327"/>
                  </a:lnTo>
                  <a:lnTo>
                    <a:pt x="161" y="1338"/>
                  </a:lnTo>
                  <a:lnTo>
                    <a:pt x="157" y="1348"/>
                  </a:lnTo>
                  <a:lnTo>
                    <a:pt x="154" y="1358"/>
                  </a:lnTo>
                  <a:lnTo>
                    <a:pt x="151" y="1367"/>
                  </a:lnTo>
                  <a:lnTo>
                    <a:pt x="149" y="1377"/>
                  </a:lnTo>
                  <a:lnTo>
                    <a:pt x="147" y="1386"/>
                  </a:lnTo>
                  <a:lnTo>
                    <a:pt x="147" y="1386"/>
                  </a:lnTo>
                  <a:lnTo>
                    <a:pt x="149" y="1393"/>
                  </a:lnTo>
                  <a:lnTo>
                    <a:pt x="151" y="1398"/>
                  </a:lnTo>
                  <a:lnTo>
                    <a:pt x="152" y="1400"/>
                  </a:lnTo>
                  <a:lnTo>
                    <a:pt x="156" y="1400"/>
                  </a:lnTo>
                  <a:lnTo>
                    <a:pt x="157" y="1398"/>
                  </a:lnTo>
                  <a:lnTo>
                    <a:pt x="161" y="1396"/>
                  </a:lnTo>
                  <a:lnTo>
                    <a:pt x="164" y="1395"/>
                  </a:lnTo>
                  <a:lnTo>
                    <a:pt x="166" y="1391"/>
                  </a:lnTo>
                  <a:lnTo>
                    <a:pt x="168" y="1389"/>
                  </a:lnTo>
                  <a:lnTo>
                    <a:pt x="170" y="1389"/>
                  </a:lnTo>
                  <a:lnTo>
                    <a:pt x="170" y="138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3" name="Freeform 157">
              <a:extLst>
                <a:ext uri="{FF2B5EF4-FFF2-40B4-BE49-F238E27FC236}">
                  <a16:creationId xmlns:a16="http://schemas.microsoft.com/office/drawing/2014/main" id="{2FC87934-2D9C-24A5-5C27-CE14E72A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003"/>
              <a:ext cx="70" cy="115"/>
            </a:xfrm>
            <a:custGeom>
              <a:avLst/>
              <a:gdLst>
                <a:gd name="T0" fmla="*/ 16 w 140"/>
                <a:gd name="T1" fmla="*/ 25 h 229"/>
                <a:gd name="T2" fmla="*/ 26 w 140"/>
                <a:gd name="T3" fmla="*/ 25 h 229"/>
                <a:gd name="T4" fmla="*/ 33 w 140"/>
                <a:gd name="T5" fmla="*/ 34 h 229"/>
                <a:gd name="T6" fmla="*/ 37 w 140"/>
                <a:gd name="T7" fmla="*/ 55 h 229"/>
                <a:gd name="T8" fmla="*/ 42 w 140"/>
                <a:gd name="T9" fmla="*/ 82 h 229"/>
                <a:gd name="T10" fmla="*/ 52 w 140"/>
                <a:gd name="T11" fmla="*/ 105 h 229"/>
                <a:gd name="T12" fmla="*/ 70 w 140"/>
                <a:gd name="T13" fmla="*/ 126 h 229"/>
                <a:gd name="T14" fmla="*/ 78 w 140"/>
                <a:gd name="T15" fmla="*/ 134 h 229"/>
                <a:gd name="T16" fmla="*/ 82 w 140"/>
                <a:gd name="T17" fmla="*/ 139 h 229"/>
                <a:gd name="T18" fmla="*/ 87 w 140"/>
                <a:gd name="T19" fmla="*/ 143 h 229"/>
                <a:gd name="T20" fmla="*/ 92 w 140"/>
                <a:gd name="T21" fmla="*/ 146 h 229"/>
                <a:gd name="T22" fmla="*/ 94 w 140"/>
                <a:gd name="T23" fmla="*/ 146 h 229"/>
                <a:gd name="T24" fmla="*/ 97 w 140"/>
                <a:gd name="T25" fmla="*/ 152 h 229"/>
                <a:gd name="T26" fmla="*/ 99 w 140"/>
                <a:gd name="T27" fmla="*/ 155 h 229"/>
                <a:gd name="T28" fmla="*/ 104 w 140"/>
                <a:gd name="T29" fmla="*/ 167 h 229"/>
                <a:gd name="T30" fmla="*/ 106 w 140"/>
                <a:gd name="T31" fmla="*/ 169 h 229"/>
                <a:gd name="T32" fmla="*/ 109 w 140"/>
                <a:gd name="T33" fmla="*/ 171 h 229"/>
                <a:gd name="T34" fmla="*/ 111 w 140"/>
                <a:gd name="T35" fmla="*/ 172 h 229"/>
                <a:gd name="T36" fmla="*/ 115 w 140"/>
                <a:gd name="T37" fmla="*/ 174 h 229"/>
                <a:gd name="T38" fmla="*/ 115 w 140"/>
                <a:gd name="T39" fmla="*/ 176 h 229"/>
                <a:gd name="T40" fmla="*/ 115 w 140"/>
                <a:gd name="T41" fmla="*/ 183 h 229"/>
                <a:gd name="T42" fmla="*/ 118 w 140"/>
                <a:gd name="T43" fmla="*/ 186 h 229"/>
                <a:gd name="T44" fmla="*/ 121 w 140"/>
                <a:gd name="T45" fmla="*/ 190 h 229"/>
                <a:gd name="T46" fmla="*/ 125 w 140"/>
                <a:gd name="T47" fmla="*/ 207 h 229"/>
                <a:gd name="T48" fmla="*/ 130 w 140"/>
                <a:gd name="T49" fmla="*/ 224 h 229"/>
                <a:gd name="T50" fmla="*/ 140 w 140"/>
                <a:gd name="T51" fmla="*/ 229 h 229"/>
                <a:gd name="T52" fmla="*/ 137 w 140"/>
                <a:gd name="T53" fmla="*/ 217 h 229"/>
                <a:gd name="T54" fmla="*/ 135 w 140"/>
                <a:gd name="T55" fmla="*/ 200 h 229"/>
                <a:gd name="T56" fmla="*/ 134 w 140"/>
                <a:gd name="T57" fmla="*/ 186 h 229"/>
                <a:gd name="T58" fmla="*/ 127 w 140"/>
                <a:gd name="T59" fmla="*/ 176 h 229"/>
                <a:gd name="T60" fmla="*/ 123 w 140"/>
                <a:gd name="T61" fmla="*/ 172 h 229"/>
                <a:gd name="T62" fmla="*/ 120 w 140"/>
                <a:gd name="T63" fmla="*/ 165 h 229"/>
                <a:gd name="T64" fmla="*/ 116 w 140"/>
                <a:gd name="T65" fmla="*/ 158 h 229"/>
                <a:gd name="T66" fmla="*/ 113 w 140"/>
                <a:gd name="T67" fmla="*/ 158 h 229"/>
                <a:gd name="T68" fmla="*/ 104 w 140"/>
                <a:gd name="T69" fmla="*/ 150 h 229"/>
                <a:gd name="T70" fmla="*/ 94 w 140"/>
                <a:gd name="T71" fmla="*/ 139 h 229"/>
                <a:gd name="T72" fmla="*/ 89 w 140"/>
                <a:gd name="T73" fmla="*/ 129 h 229"/>
                <a:gd name="T74" fmla="*/ 85 w 140"/>
                <a:gd name="T75" fmla="*/ 127 h 229"/>
                <a:gd name="T76" fmla="*/ 80 w 140"/>
                <a:gd name="T77" fmla="*/ 124 h 229"/>
                <a:gd name="T78" fmla="*/ 76 w 140"/>
                <a:gd name="T79" fmla="*/ 119 h 229"/>
                <a:gd name="T80" fmla="*/ 75 w 140"/>
                <a:gd name="T81" fmla="*/ 117 h 229"/>
                <a:gd name="T82" fmla="*/ 71 w 140"/>
                <a:gd name="T83" fmla="*/ 114 h 229"/>
                <a:gd name="T84" fmla="*/ 66 w 140"/>
                <a:gd name="T85" fmla="*/ 110 h 229"/>
                <a:gd name="T86" fmla="*/ 61 w 140"/>
                <a:gd name="T87" fmla="*/ 107 h 229"/>
                <a:gd name="T88" fmla="*/ 59 w 140"/>
                <a:gd name="T89" fmla="*/ 101 h 229"/>
                <a:gd name="T90" fmla="*/ 57 w 140"/>
                <a:gd name="T91" fmla="*/ 93 h 229"/>
                <a:gd name="T92" fmla="*/ 56 w 140"/>
                <a:gd name="T93" fmla="*/ 82 h 229"/>
                <a:gd name="T94" fmla="*/ 52 w 140"/>
                <a:gd name="T95" fmla="*/ 74 h 229"/>
                <a:gd name="T96" fmla="*/ 49 w 140"/>
                <a:gd name="T97" fmla="*/ 69 h 229"/>
                <a:gd name="T98" fmla="*/ 49 w 140"/>
                <a:gd name="T99" fmla="*/ 58 h 229"/>
                <a:gd name="T100" fmla="*/ 49 w 140"/>
                <a:gd name="T101" fmla="*/ 48 h 229"/>
                <a:gd name="T102" fmla="*/ 45 w 140"/>
                <a:gd name="T103" fmla="*/ 43 h 229"/>
                <a:gd name="T104" fmla="*/ 42 w 140"/>
                <a:gd name="T105" fmla="*/ 31 h 229"/>
                <a:gd name="T106" fmla="*/ 42 w 140"/>
                <a:gd name="T107" fmla="*/ 15 h 229"/>
                <a:gd name="T108" fmla="*/ 42 w 140"/>
                <a:gd name="T109" fmla="*/ 1 h 229"/>
                <a:gd name="T110" fmla="*/ 42 w 140"/>
                <a:gd name="T111" fmla="*/ 0 h 229"/>
                <a:gd name="T112" fmla="*/ 26 w 140"/>
                <a:gd name="T113" fmla="*/ 6 h 229"/>
                <a:gd name="T114" fmla="*/ 6 w 140"/>
                <a:gd name="T115" fmla="*/ 17 h 229"/>
                <a:gd name="T116" fmla="*/ 2 w 140"/>
                <a:gd name="T117" fmla="*/ 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229">
                  <a:moveTo>
                    <a:pt x="2" y="25"/>
                  </a:moveTo>
                  <a:lnTo>
                    <a:pt x="11" y="25"/>
                  </a:lnTo>
                  <a:lnTo>
                    <a:pt x="16" y="25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30" y="27"/>
                  </a:lnTo>
                  <a:lnTo>
                    <a:pt x="32" y="29"/>
                  </a:lnTo>
                  <a:lnTo>
                    <a:pt x="33" y="34"/>
                  </a:lnTo>
                  <a:lnTo>
                    <a:pt x="35" y="4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8" y="65"/>
                  </a:lnTo>
                  <a:lnTo>
                    <a:pt x="40" y="74"/>
                  </a:lnTo>
                  <a:lnTo>
                    <a:pt x="42" y="82"/>
                  </a:lnTo>
                  <a:lnTo>
                    <a:pt x="45" y="91"/>
                  </a:lnTo>
                  <a:lnTo>
                    <a:pt x="49" y="98"/>
                  </a:lnTo>
                  <a:lnTo>
                    <a:pt x="52" y="105"/>
                  </a:lnTo>
                  <a:lnTo>
                    <a:pt x="57" y="114"/>
                  </a:lnTo>
                  <a:lnTo>
                    <a:pt x="63" y="120"/>
                  </a:lnTo>
                  <a:lnTo>
                    <a:pt x="70" y="126"/>
                  </a:lnTo>
                  <a:lnTo>
                    <a:pt x="78" y="133"/>
                  </a:lnTo>
                  <a:lnTo>
                    <a:pt x="78" y="133"/>
                  </a:lnTo>
                  <a:lnTo>
                    <a:pt x="78" y="134"/>
                  </a:lnTo>
                  <a:lnTo>
                    <a:pt x="78" y="138"/>
                  </a:lnTo>
                  <a:lnTo>
                    <a:pt x="80" y="138"/>
                  </a:lnTo>
                  <a:lnTo>
                    <a:pt x="82" y="139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90" y="145"/>
                  </a:lnTo>
                  <a:lnTo>
                    <a:pt x="92" y="146"/>
                  </a:lnTo>
                  <a:lnTo>
                    <a:pt x="92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7" y="152"/>
                  </a:lnTo>
                  <a:lnTo>
                    <a:pt x="97" y="153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106" y="169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09" y="171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3" y="172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15" y="179"/>
                  </a:lnTo>
                  <a:lnTo>
                    <a:pt x="115" y="181"/>
                  </a:lnTo>
                  <a:lnTo>
                    <a:pt x="115" y="183"/>
                  </a:lnTo>
                  <a:lnTo>
                    <a:pt x="116" y="184"/>
                  </a:lnTo>
                  <a:lnTo>
                    <a:pt x="116" y="186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121" y="190"/>
                  </a:lnTo>
                  <a:lnTo>
                    <a:pt x="123" y="195"/>
                  </a:lnTo>
                  <a:lnTo>
                    <a:pt x="123" y="200"/>
                  </a:lnTo>
                  <a:lnTo>
                    <a:pt x="125" y="207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30" y="224"/>
                  </a:lnTo>
                  <a:lnTo>
                    <a:pt x="132" y="228"/>
                  </a:lnTo>
                  <a:lnTo>
                    <a:pt x="135" y="229"/>
                  </a:lnTo>
                  <a:lnTo>
                    <a:pt x="140" y="229"/>
                  </a:lnTo>
                  <a:lnTo>
                    <a:pt x="140" y="229"/>
                  </a:lnTo>
                  <a:lnTo>
                    <a:pt x="139" y="222"/>
                  </a:lnTo>
                  <a:lnTo>
                    <a:pt x="137" y="217"/>
                  </a:lnTo>
                  <a:lnTo>
                    <a:pt x="137" y="210"/>
                  </a:lnTo>
                  <a:lnTo>
                    <a:pt x="137" y="205"/>
                  </a:lnTo>
                  <a:lnTo>
                    <a:pt x="135" y="200"/>
                  </a:lnTo>
                  <a:lnTo>
                    <a:pt x="135" y="195"/>
                  </a:lnTo>
                  <a:lnTo>
                    <a:pt x="134" y="191"/>
                  </a:lnTo>
                  <a:lnTo>
                    <a:pt x="134" y="186"/>
                  </a:lnTo>
                  <a:lnTo>
                    <a:pt x="130" y="181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5" y="174"/>
                  </a:lnTo>
                  <a:lnTo>
                    <a:pt x="123" y="172"/>
                  </a:lnTo>
                  <a:lnTo>
                    <a:pt x="121" y="171"/>
                  </a:lnTo>
                  <a:lnTo>
                    <a:pt x="121" y="167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6" y="160"/>
                  </a:lnTo>
                  <a:lnTo>
                    <a:pt x="116" y="158"/>
                  </a:lnTo>
                  <a:lnTo>
                    <a:pt x="115" y="158"/>
                  </a:lnTo>
                  <a:lnTo>
                    <a:pt x="115" y="158"/>
                  </a:lnTo>
                  <a:lnTo>
                    <a:pt x="113" y="158"/>
                  </a:lnTo>
                  <a:lnTo>
                    <a:pt x="111" y="157"/>
                  </a:lnTo>
                  <a:lnTo>
                    <a:pt x="109" y="153"/>
                  </a:lnTo>
                  <a:lnTo>
                    <a:pt x="104" y="150"/>
                  </a:lnTo>
                  <a:lnTo>
                    <a:pt x="101" y="146"/>
                  </a:lnTo>
                  <a:lnTo>
                    <a:pt x="97" y="143"/>
                  </a:lnTo>
                  <a:lnTo>
                    <a:pt x="94" y="139"/>
                  </a:lnTo>
                  <a:lnTo>
                    <a:pt x="90" y="134"/>
                  </a:lnTo>
                  <a:lnTo>
                    <a:pt x="89" y="131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7" y="127"/>
                  </a:lnTo>
                  <a:lnTo>
                    <a:pt x="85" y="127"/>
                  </a:lnTo>
                  <a:lnTo>
                    <a:pt x="83" y="126"/>
                  </a:lnTo>
                  <a:lnTo>
                    <a:pt x="82" y="124"/>
                  </a:lnTo>
                  <a:lnTo>
                    <a:pt x="80" y="124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6" y="119"/>
                  </a:lnTo>
                  <a:lnTo>
                    <a:pt x="75" y="119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3" y="115"/>
                  </a:lnTo>
                  <a:lnTo>
                    <a:pt x="71" y="114"/>
                  </a:lnTo>
                  <a:lnTo>
                    <a:pt x="70" y="112"/>
                  </a:lnTo>
                  <a:lnTo>
                    <a:pt x="68" y="112"/>
                  </a:lnTo>
                  <a:lnTo>
                    <a:pt x="66" y="110"/>
                  </a:lnTo>
                  <a:lnTo>
                    <a:pt x="64" y="108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7" y="93"/>
                  </a:lnTo>
                  <a:lnTo>
                    <a:pt x="57" y="89"/>
                  </a:lnTo>
                  <a:lnTo>
                    <a:pt x="56" y="86"/>
                  </a:lnTo>
                  <a:lnTo>
                    <a:pt x="56" y="82"/>
                  </a:lnTo>
                  <a:lnTo>
                    <a:pt x="54" y="81"/>
                  </a:lnTo>
                  <a:lnTo>
                    <a:pt x="52" y="7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9" y="72"/>
                  </a:lnTo>
                  <a:lnTo>
                    <a:pt x="49" y="69"/>
                  </a:lnTo>
                  <a:lnTo>
                    <a:pt x="47" y="65"/>
                  </a:lnTo>
                  <a:lnTo>
                    <a:pt x="47" y="62"/>
                  </a:lnTo>
                  <a:lnTo>
                    <a:pt x="49" y="58"/>
                  </a:lnTo>
                  <a:lnTo>
                    <a:pt x="49" y="55"/>
                  </a:lnTo>
                  <a:lnTo>
                    <a:pt x="49" y="51"/>
                  </a:lnTo>
                  <a:lnTo>
                    <a:pt x="49" y="48"/>
                  </a:lnTo>
                  <a:lnTo>
                    <a:pt x="47" y="44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2" y="31"/>
                  </a:lnTo>
                  <a:lnTo>
                    <a:pt x="42" y="25"/>
                  </a:lnTo>
                  <a:lnTo>
                    <a:pt x="42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3" y="3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7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FF0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4" name="Freeform 158">
              <a:extLst>
                <a:ext uri="{FF2B5EF4-FFF2-40B4-BE49-F238E27FC236}">
                  <a16:creationId xmlns:a16="http://schemas.microsoft.com/office/drawing/2014/main" id="{B0FA1FDF-D98B-61BE-FAEE-381010438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003"/>
              <a:ext cx="70" cy="115"/>
            </a:xfrm>
            <a:custGeom>
              <a:avLst/>
              <a:gdLst>
                <a:gd name="T0" fmla="*/ 16 w 140"/>
                <a:gd name="T1" fmla="*/ 25 h 229"/>
                <a:gd name="T2" fmla="*/ 26 w 140"/>
                <a:gd name="T3" fmla="*/ 25 h 229"/>
                <a:gd name="T4" fmla="*/ 33 w 140"/>
                <a:gd name="T5" fmla="*/ 34 h 229"/>
                <a:gd name="T6" fmla="*/ 37 w 140"/>
                <a:gd name="T7" fmla="*/ 55 h 229"/>
                <a:gd name="T8" fmla="*/ 42 w 140"/>
                <a:gd name="T9" fmla="*/ 82 h 229"/>
                <a:gd name="T10" fmla="*/ 52 w 140"/>
                <a:gd name="T11" fmla="*/ 105 h 229"/>
                <a:gd name="T12" fmla="*/ 70 w 140"/>
                <a:gd name="T13" fmla="*/ 126 h 229"/>
                <a:gd name="T14" fmla="*/ 78 w 140"/>
                <a:gd name="T15" fmla="*/ 134 h 229"/>
                <a:gd name="T16" fmla="*/ 82 w 140"/>
                <a:gd name="T17" fmla="*/ 139 h 229"/>
                <a:gd name="T18" fmla="*/ 87 w 140"/>
                <a:gd name="T19" fmla="*/ 143 h 229"/>
                <a:gd name="T20" fmla="*/ 92 w 140"/>
                <a:gd name="T21" fmla="*/ 146 h 229"/>
                <a:gd name="T22" fmla="*/ 94 w 140"/>
                <a:gd name="T23" fmla="*/ 146 h 229"/>
                <a:gd name="T24" fmla="*/ 97 w 140"/>
                <a:gd name="T25" fmla="*/ 152 h 229"/>
                <a:gd name="T26" fmla="*/ 99 w 140"/>
                <a:gd name="T27" fmla="*/ 155 h 229"/>
                <a:gd name="T28" fmla="*/ 104 w 140"/>
                <a:gd name="T29" fmla="*/ 167 h 229"/>
                <a:gd name="T30" fmla="*/ 106 w 140"/>
                <a:gd name="T31" fmla="*/ 169 h 229"/>
                <a:gd name="T32" fmla="*/ 109 w 140"/>
                <a:gd name="T33" fmla="*/ 171 h 229"/>
                <a:gd name="T34" fmla="*/ 111 w 140"/>
                <a:gd name="T35" fmla="*/ 172 h 229"/>
                <a:gd name="T36" fmla="*/ 115 w 140"/>
                <a:gd name="T37" fmla="*/ 174 h 229"/>
                <a:gd name="T38" fmla="*/ 115 w 140"/>
                <a:gd name="T39" fmla="*/ 176 h 229"/>
                <a:gd name="T40" fmla="*/ 115 w 140"/>
                <a:gd name="T41" fmla="*/ 183 h 229"/>
                <a:gd name="T42" fmla="*/ 118 w 140"/>
                <a:gd name="T43" fmla="*/ 186 h 229"/>
                <a:gd name="T44" fmla="*/ 121 w 140"/>
                <a:gd name="T45" fmla="*/ 190 h 229"/>
                <a:gd name="T46" fmla="*/ 125 w 140"/>
                <a:gd name="T47" fmla="*/ 207 h 229"/>
                <a:gd name="T48" fmla="*/ 130 w 140"/>
                <a:gd name="T49" fmla="*/ 224 h 229"/>
                <a:gd name="T50" fmla="*/ 140 w 140"/>
                <a:gd name="T51" fmla="*/ 229 h 229"/>
                <a:gd name="T52" fmla="*/ 137 w 140"/>
                <a:gd name="T53" fmla="*/ 217 h 229"/>
                <a:gd name="T54" fmla="*/ 135 w 140"/>
                <a:gd name="T55" fmla="*/ 200 h 229"/>
                <a:gd name="T56" fmla="*/ 134 w 140"/>
                <a:gd name="T57" fmla="*/ 186 h 229"/>
                <a:gd name="T58" fmla="*/ 127 w 140"/>
                <a:gd name="T59" fmla="*/ 176 h 229"/>
                <a:gd name="T60" fmla="*/ 123 w 140"/>
                <a:gd name="T61" fmla="*/ 172 h 229"/>
                <a:gd name="T62" fmla="*/ 120 w 140"/>
                <a:gd name="T63" fmla="*/ 165 h 229"/>
                <a:gd name="T64" fmla="*/ 116 w 140"/>
                <a:gd name="T65" fmla="*/ 158 h 229"/>
                <a:gd name="T66" fmla="*/ 113 w 140"/>
                <a:gd name="T67" fmla="*/ 158 h 229"/>
                <a:gd name="T68" fmla="*/ 104 w 140"/>
                <a:gd name="T69" fmla="*/ 150 h 229"/>
                <a:gd name="T70" fmla="*/ 94 w 140"/>
                <a:gd name="T71" fmla="*/ 139 h 229"/>
                <a:gd name="T72" fmla="*/ 89 w 140"/>
                <a:gd name="T73" fmla="*/ 129 h 229"/>
                <a:gd name="T74" fmla="*/ 85 w 140"/>
                <a:gd name="T75" fmla="*/ 127 h 229"/>
                <a:gd name="T76" fmla="*/ 80 w 140"/>
                <a:gd name="T77" fmla="*/ 124 h 229"/>
                <a:gd name="T78" fmla="*/ 76 w 140"/>
                <a:gd name="T79" fmla="*/ 119 h 229"/>
                <a:gd name="T80" fmla="*/ 75 w 140"/>
                <a:gd name="T81" fmla="*/ 117 h 229"/>
                <a:gd name="T82" fmla="*/ 71 w 140"/>
                <a:gd name="T83" fmla="*/ 114 h 229"/>
                <a:gd name="T84" fmla="*/ 66 w 140"/>
                <a:gd name="T85" fmla="*/ 110 h 229"/>
                <a:gd name="T86" fmla="*/ 61 w 140"/>
                <a:gd name="T87" fmla="*/ 107 h 229"/>
                <a:gd name="T88" fmla="*/ 59 w 140"/>
                <a:gd name="T89" fmla="*/ 101 h 229"/>
                <a:gd name="T90" fmla="*/ 57 w 140"/>
                <a:gd name="T91" fmla="*/ 93 h 229"/>
                <a:gd name="T92" fmla="*/ 56 w 140"/>
                <a:gd name="T93" fmla="*/ 82 h 229"/>
                <a:gd name="T94" fmla="*/ 52 w 140"/>
                <a:gd name="T95" fmla="*/ 74 h 229"/>
                <a:gd name="T96" fmla="*/ 49 w 140"/>
                <a:gd name="T97" fmla="*/ 69 h 229"/>
                <a:gd name="T98" fmla="*/ 49 w 140"/>
                <a:gd name="T99" fmla="*/ 58 h 229"/>
                <a:gd name="T100" fmla="*/ 49 w 140"/>
                <a:gd name="T101" fmla="*/ 48 h 229"/>
                <a:gd name="T102" fmla="*/ 45 w 140"/>
                <a:gd name="T103" fmla="*/ 43 h 229"/>
                <a:gd name="T104" fmla="*/ 42 w 140"/>
                <a:gd name="T105" fmla="*/ 31 h 229"/>
                <a:gd name="T106" fmla="*/ 42 w 140"/>
                <a:gd name="T107" fmla="*/ 15 h 229"/>
                <a:gd name="T108" fmla="*/ 42 w 140"/>
                <a:gd name="T109" fmla="*/ 1 h 229"/>
                <a:gd name="T110" fmla="*/ 42 w 140"/>
                <a:gd name="T111" fmla="*/ 0 h 229"/>
                <a:gd name="T112" fmla="*/ 26 w 140"/>
                <a:gd name="T113" fmla="*/ 6 h 229"/>
                <a:gd name="T114" fmla="*/ 6 w 140"/>
                <a:gd name="T115" fmla="*/ 17 h 229"/>
                <a:gd name="T116" fmla="*/ 2 w 140"/>
                <a:gd name="T117" fmla="*/ 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229">
                  <a:moveTo>
                    <a:pt x="2" y="25"/>
                  </a:moveTo>
                  <a:lnTo>
                    <a:pt x="11" y="25"/>
                  </a:lnTo>
                  <a:lnTo>
                    <a:pt x="16" y="25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30" y="27"/>
                  </a:lnTo>
                  <a:lnTo>
                    <a:pt x="32" y="29"/>
                  </a:lnTo>
                  <a:lnTo>
                    <a:pt x="33" y="34"/>
                  </a:lnTo>
                  <a:lnTo>
                    <a:pt x="35" y="43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8" y="65"/>
                  </a:lnTo>
                  <a:lnTo>
                    <a:pt x="40" y="74"/>
                  </a:lnTo>
                  <a:lnTo>
                    <a:pt x="42" y="82"/>
                  </a:lnTo>
                  <a:lnTo>
                    <a:pt x="45" y="91"/>
                  </a:lnTo>
                  <a:lnTo>
                    <a:pt x="49" y="98"/>
                  </a:lnTo>
                  <a:lnTo>
                    <a:pt x="52" y="105"/>
                  </a:lnTo>
                  <a:lnTo>
                    <a:pt x="57" y="114"/>
                  </a:lnTo>
                  <a:lnTo>
                    <a:pt x="63" y="120"/>
                  </a:lnTo>
                  <a:lnTo>
                    <a:pt x="70" y="126"/>
                  </a:lnTo>
                  <a:lnTo>
                    <a:pt x="78" y="133"/>
                  </a:lnTo>
                  <a:lnTo>
                    <a:pt x="78" y="133"/>
                  </a:lnTo>
                  <a:lnTo>
                    <a:pt x="78" y="134"/>
                  </a:lnTo>
                  <a:lnTo>
                    <a:pt x="78" y="138"/>
                  </a:lnTo>
                  <a:lnTo>
                    <a:pt x="80" y="138"/>
                  </a:lnTo>
                  <a:lnTo>
                    <a:pt x="82" y="139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90" y="145"/>
                  </a:lnTo>
                  <a:lnTo>
                    <a:pt x="92" y="146"/>
                  </a:lnTo>
                  <a:lnTo>
                    <a:pt x="92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7" y="152"/>
                  </a:lnTo>
                  <a:lnTo>
                    <a:pt x="97" y="153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106" y="169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09" y="171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3" y="172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15" y="179"/>
                  </a:lnTo>
                  <a:lnTo>
                    <a:pt x="115" y="181"/>
                  </a:lnTo>
                  <a:lnTo>
                    <a:pt x="115" y="183"/>
                  </a:lnTo>
                  <a:lnTo>
                    <a:pt x="116" y="184"/>
                  </a:lnTo>
                  <a:lnTo>
                    <a:pt x="116" y="186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121" y="190"/>
                  </a:lnTo>
                  <a:lnTo>
                    <a:pt x="123" y="195"/>
                  </a:lnTo>
                  <a:lnTo>
                    <a:pt x="123" y="200"/>
                  </a:lnTo>
                  <a:lnTo>
                    <a:pt x="125" y="207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30" y="224"/>
                  </a:lnTo>
                  <a:lnTo>
                    <a:pt x="132" y="228"/>
                  </a:lnTo>
                  <a:lnTo>
                    <a:pt x="135" y="229"/>
                  </a:lnTo>
                  <a:lnTo>
                    <a:pt x="140" y="229"/>
                  </a:lnTo>
                  <a:lnTo>
                    <a:pt x="140" y="229"/>
                  </a:lnTo>
                  <a:lnTo>
                    <a:pt x="139" y="222"/>
                  </a:lnTo>
                  <a:lnTo>
                    <a:pt x="137" y="217"/>
                  </a:lnTo>
                  <a:lnTo>
                    <a:pt x="137" y="210"/>
                  </a:lnTo>
                  <a:lnTo>
                    <a:pt x="137" y="205"/>
                  </a:lnTo>
                  <a:lnTo>
                    <a:pt x="135" y="200"/>
                  </a:lnTo>
                  <a:lnTo>
                    <a:pt x="135" y="195"/>
                  </a:lnTo>
                  <a:lnTo>
                    <a:pt x="134" y="191"/>
                  </a:lnTo>
                  <a:lnTo>
                    <a:pt x="134" y="186"/>
                  </a:lnTo>
                  <a:lnTo>
                    <a:pt x="130" y="181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5" y="174"/>
                  </a:lnTo>
                  <a:lnTo>
                    <a:pt x="123" y="172"/>
                  </a:lnTo>
                  <a:lnTo>
                    <a:pt x="121" y="171"/>
                  </a:lnTo>
                  <a:lnTo>
                    <a:pt x="121" y="167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6" y="160"/>
                  </a:lnTo>
                  <a:lnTo>
                    <a:pt x="116" y="158"/>
                  </a:lnTo>
                  <a:lnTo>
                    <a:pt x="115" y="158"/>
                  </a:lnTo>
                  <a:lnTo>
                    <a:pt x="115" y="158"/>
                  </a:lnTo>
                  <a:lnTo>
                    <a:pt x="113" y="158"/>
                  </a:lnTo>
                  <a:lnTo>
                    <a:pt x="111" y="157"/>
                  </a:lnTo>
                  <a:lnTo>
                    <a:pt x="109" y="153"/>
                  </a:lnTo>
                  <a:lnTo>
                    <a:pt x="104" y="150"/>
                  </a:lnTo>
                  <a:lnTo>
                    <a:pt x="101" y="146"/>
                  </a:lnTo>
                  <a:lnTo>
                    <a:pt x="97" y="143"/>
                  </a:lnTo>
                  <a:lnTo>
                    <a:pt x="94" y="139"/>
                  </a:lnTo>
                  <a:lnTo>
                    <a:pt x="90" y="134"/>
                  </a:lnTo>
                  <a:lnTo>
                    <a:pt x="89" y="131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7" y="127"/>
                  </a:lnTo>
                  <a:lnTo>
                    <a:pt x="85" y="127"/>
                  </a:lnTo>
                  <a:lnTo>
                    <a:pt x="83" y="126"/>
                  </a:lnTo>
                  <a:lnTo>
                    <a:pt x="82" y="124"/>
                  </a:lnTo>
                  <a:lnTo>
                    <a:pt x="80" y="124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6" y="119"/>
                  </a:lnTo>
                  <a:lnTo>
                    <a:pt x="75" y="119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3" y="115"/>
                  </a:lnTo>
                  <a:lnTo>
                    <a:pt x="71" y="114"/>
                  </a:lnTo>
                  <a:lnTo>
                    <a:pt x="70" y="112"/>
                  </a:lnTo>
                  <a:lnTo>
                    <a:pt x="68" y="112"/>
                  </a:lnTo>
                  <a:lnTo>
                    <a:pt x="66" y="110"/>
                  </a:lnTo>
                  <a:lnTo>
                    <a:pt x="64" y="108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7" y="93"/>
                  </a:lnTo>
                  <a:lnTo>
                    <a:pt x="57" y="89"/>
                  </a:lnTo>
                  <a:lnTo>
                    <a:pt x="56" y="86"/>
                  </a:lnTo>
                  <a:lnTo>
                    <a:pt x="56" y="82"/>
                  </a:lnTo>
                  <a:lnTo>
                    <a:pt x="54" y="81"/>
                  </a:lnTo>
                  <a:lnTo>
                    <a:pt x="52" y="7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9" y="72"/>
                  </a:lnTo>
                  <a:lnTo>
                    <a:pt x="49" y="69"/>
                  </a:lnTo>
                  <a:lnTo>
                    <a:pt x="47" y="65"/>
                  </a:lnTo>
                  <a:lnTo>
                    <a:pt x="47" y="62"/>
                  </a:lnTo>
                  <a:lnTo>
                    <a:pt x="49" y="58"/>
                  </a:lnTo>
                  <a:lnTo>
                    <a:pt x="49" y="55"/>
                  </a:lnTo>
                  <a:lnTo>
                    <a:pt x="49" y="51"/>
                  </a:lnTo>
                  <a:lnTo>
                    <a:pt x="49" y="48"/>
                  </a:lnTo>
                  <a:lnTo>
                    <a:pt x="47" y="44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2" y="31"/>
                  </a:lnTo>
                  <a:lnTo>
                    <a:pt x="42" y="25"/>
                  </a:lnTo>
                  <a:lnTo>
                    <a:pt x="42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3" y="3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7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" y="25"/>
                  </a:lnTo>
                </a:path>
              </a:pathLst>
            </a:custGeom>
            <a:noFill/>
            <a:ln w="7938">
              <a:solidFill>
                <a:srgbClr val="FF00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5" name="Line 159">
              <a:extLst>
                <a:ext uri="{FF2B5EF4-FFF2-40B4-BE49-F238E27FC236}">
                  <a16:creationId xmlns:a16="http://schemas.microsoft.com/office/drawing/2014/main" id="{7196D999-9E49-452B-0BCB-C4A03DC4DD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2" y="1294"/>
              <a:ext cx="9" cy="12"/>
            </a:xfrm>
            <a:prstGeom prst="line">
              <a:avLst/>
            </a:prstGeom>
            <a:noFill/>
            <a:ln w="7938">
              <a:solidFill>
                <a:srgbClr val="7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6" name="Freeform 160">
              <a:extLst>
                <a:ext uri="{FF2B5EF4-FFF2-40B4-BE49-F238E27FC236}">
                  <a16:creationId xmlns:a16="http://schemas.microsoft.com/office/drawing/2014/main" id="{EB2453DA-3A26-8F7A-79E6-F8481D64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292"/>
              <a:ext cx="9" cy="13"/>
            </a:xfrm>
            <a:custGeom>
              <a:avLst/>
              <a:gdLst>
                <a:gd name="T0" fmla="*/ 17 w 17"/>
                <a:gd name="T1" fmla="*/ 0 h 26"/>
                <a:gd name="T2" fmla="*/ 16 w 17"/>
                <a:gd name="T3" fmla="*/ 0 h 26"/>
                <a:gd name="T4" fmla="*/ 16 w 17"/>
                <a:gd name="T5" fmla="*/ 0 h 26"/>
                <a:gd name="T6" fmla="*/ 14 w 17"/>
                <a:gd name="T7" fmla="*/ 2 h 26"/>
                <a:gd name="T8" fmla="*/ 12 w 17"/>
                <a:gd name="T9" fmla="*/ 4 h 26"/>
                <a:gd name="T10" fmla="*/ 10 w 17"/>
                <a:gd name="T11" fmla="*/ 7 h 26"/>
                <a:gd name="T12" fmla="*/ 7 w 17"/>
                <a:gd name="T13" fmla="*/ 11 h 26"/>
                <a:gd name="T14" fmla="*/ 5 w 17"/>
                <a:gd name="T15" fmla="*/ 14 h 26"/>
                <a:gd name="T16" fmla="*/ 3 w 17"/>
                <a:gd name="T17" fmla="*/ 18 h 26"/>
                <a:gd name="T18" fmla="*/ 2 w 17"/>
                <a:gd name="T19" fmla="*/ 21 h 26"/>
                <a:gd name="T20" fmla="*/ 0 w 17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17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6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7" name="Freeform 161">
              <a:extLst>
                <a:ext uri="{FF2B5EF4-FFF2-40B4-BE49-F238E27FC236}">
                  <a16:creationId xmlns:a16="http://schemas.microsoft.com/office/drawing/2014/main" id="{2FB4FDD0-1E92-EEAC-1769-C49F0708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289"/>
              <a:ext cx="15" cy="11"/>
            </a:xfrm>
            <a:custGeom>
              <a:avLst/>
              <a:gdLst>
                <a:gd name="T0" fmla="*/ 29 w 29"/>
                <a:gd name="T1" fmla="*/ 0 h 23"/>
                <a:gd name="T2" fmla="*/ 27 w 29"/>
                <a:gd name="T3" fmla="*/ 0 h 23"/>
                <a:gd name="T4" fmla="*/ 26 w 29"/>
                <a:gd name="T5" fmla="*/ 0 h 23"/>
                <a:gd name="T6" fmla="*/ 24 w 29"/>
                <a:gd name="T7" fmla="*/ 2 h 23"/>
                <a:gd name="T8" fmla="*/ 19 w 29"/>
                <a:gd name="T9" fmla="*/ 4 h 23"/>
                <a:gd name="T10" fmla="*/ 15 w 29"/>
                <a:gd name="T11" fmla="*/ 5 h 23"/>
                <a:gd name="T12" fmla="*/ 12 w 29"/>
                <a:gd name="T13" fmla="*/ 7 h 23"/>
                <a:gd name="T14" fmla="*/ 8 w 29"/>
                <a:gd name="T15" fmla="*/ 11 h 23"/>
                <a:gd name="T16" fmla="*/ 5 w 29"/>
                <a:gd name="T17" fmla="*/ 14 h 23"/>
                <a:gd name="T18" fmla="*/ 1 w 29"/>
                <a:gd name="T19" fmla="*/ 17 h 23"/>
                <a:gd name="T20" fmla="*/ 0 w 29"/>
                <a:gd name="T2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3">
                  <a:moveTo>
                    <a:pt x="29" y="0"/>
                  </a:moveTo>
                  <a:lnTo>
                    <a:pt x="27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9" y="4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1" y="17"/>
                  </a:lnTo>
                  <a:lnTo>
                    <a:pt x="0" y="23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8" name="Line 162">
              <a:extLst>
                <a:ext uri="{FF2B5EF4-FFF2-40B4-BE49-F238E27FC236}">
                  <a16:creationId xmlns:a16="http://schemas.microsoft.com/office/drawing/2014/main" id="{986D36DC-338C-0F75-6568-03C896535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2" y="1271"/>
              <a:ext cx="9" cy="12"/>
            </a:xfrm>
            <a:prstGeom prst="line">
              <a:avLst/>
            </a:prstGeom>
            <a:noFill/>
            <a:ln w="7938">
              <a:solidFill>
                <a:srgbClr val="7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9" name="Freeform 163">
              <a:extLst>
                <a:ext uri="{FF2B5EF4-FFF2-40B4-BE49-F238E27FC236}">
                  <a16:creationId xmlns:a16="http://schemas.microsoft.com/office/drawing/2014/main" id="{5249EACF-6D59-AD98-338D-93E765D7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268"/>
              <a:ext cx="8" cy="13"/>
            </a:xfrm>
            <a:custGeom>
              <a:avLst/>
              <a:gdLst>
                <a:gd name="T0" fmla="*/ 0 w 18"/>
                <a:gd name="T1" fmla="*/ 0 h 26"/>
                <a:gd name="T2" fmla="*/ 0 w 18"/>
                <a:gd name="T3" fmla="*/ 0 h 26"/>
                <a:gd name="T4" fmla="*/ 0 w 18"/>
                <a:gd name="T5" fmla="*/ 1 h 26"/>
                <a:gd name="T6" fmla="*/ 2 w 18"/>
                <a:gd name="T7" fmla="*/ 1 h 26"/>
                <a:gd name="T8" fmla="*/ 4 w 18"/>
                <a:gd name="T9" fmla="*/ 5 h 26"/>
                <a:gd name="T10" fmla="*/ 6 w 18"/>
                <a:gd name="T11" fmla="*/ 7 h 26"/>
                <a:gd name="T12" fmla="*/ 9 w 18"/>
                <a:gd name="T13" fmla="*/ 10 h 26"/>
                <a:gd name="T14" fmla="*/ 11 w 18"/>
                <a:gd name="T15" fmla="*/ 14 h 26"/>
                <a:gd name="T16" fmla="*/ 12 w 18"/>
                <a:gd name="T17" fmla="*/ 17 h 26"/>
                <a:gd name="T18" fmla="*/ 14 w 18"/>
                <a:gd name="T19" fmla="*/ 20 h 26"/>
                <a:gd name="T20" fmla="*/ 18 w 18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12" y="17"/>
                  </a:lnTo>
                  <a:lnTo>
                    <a:pt x="14" y="20"/>
                  </a:lnTo>
                  <a:lnTo>
                    <a:pt x="18" y="26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40" name="Freeform 164">
              <a:extLst>
                <a:ext uri="{FF2B5EF4-FFF2-40B4-BE49-F238E27FC236}">
                  <a16:creationId xmlns:a16="http://schemas.microsoft.com/office/drawing/2014/main" id="{81FB62EB-F6F5-9A14-EF6E-CD0514F6C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267"/>
              <a:ext cx="14" cy="12"/>
            </a:xfrm>
            <a:custGeom>
              <a:avLst/>
              <a:gdLst>
                <a:gd name="T0" fmla="*/ 0 w 29"/>
                <a:gd name="T1" fmla="*/ 0 h 24"/>
                <a:gd name="T2" fmla="*/ 2 w 29"/>
                <a:gd name="T3" fmla="*/ 0 h 24"/>
                <a:gd name="T4" fmla="*/ 4 w 29"/>
                <a:gd name="T5" fmla="*/ 2 h 24"/>
                <a:gd name="T6" fmla="*/ 5 w 29"/>
                <a:gd name="T7" fmla="*/ 2 h 24"/>
                <a:gd name="T8" fmla="*/ 10 w 29"/>
                <a:gd name="T9" fmla="*/ 4 h 24"/>
                <a:gd name="T10" fmla="*/ 14 w 29"/>
                <a:gd name="T11" fmla="*/ 5 h 24"/>
                <a:gd name="T12" fmla="*/ 17 w 29"/>
                <a:gd name="T13" fmla="*/ 7 h 24"/>
                <a:gd name="T14" fmla="*/ 21 w 29"/>
                <a:gd name="T15" fmla="*/ 11 h 24"/>
                <a:gd name="T16" fmla="*/ 24 w 29"/>
                <a:gd name="T17" fmla="*/ 14 h 24"/>
                <a:gd name="T18" fmla="*/ 28 w 29"/>
                <a:gd name="T19" fmla="*/ 19 h 24"/>
                <a:gd name="T20" fmla="*/ 29 w 29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10" y="4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8" y="19"/>
                  </a:lnTo>
                  <a:lnTo>
                    <a:pt x="29" y="24"/>
                  </a:lnTo>
                </a:path>
              </a:pathLst>
            </a:custGeom>
            <a:noFill/>
            <a:ln w="7938">
              <a:solidFill>
                <a:srgbClr val="7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41" name="Line 165">
              <a:extLst>
                <a:ext uri="{FF2B5EF4-FFF2-40B4-BE49-F238E27FC236}">
                  <a16:creationId xmlns:a16="http://schemas.microsoft.com/office/drawing/2014/main" id="{FFA5CAE9-4C63-C469-D891-39A574078B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9" y="1292"/>
              <a:ext cx="11" cy="7"/>
            </a:xfrm>
            <a:prstGeom prst="line">
              <a:avLst/>
            </a:prstGeom>
            <a:noFill/>
            <a:ln w="7938">
              <a:solidFill>
                <a:srgbClr val="7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42" name="Line 166">
              <a:extLst>
                <a:ext uri="{FF2B5EF4-FFF2-40B4-BE49-F238E27FC236}">
                  <a16:creationId xmlns:a16="http://schemas.microsoft.com/office/drawing/2014/main" id="{9C56DB12-92AA-8A32-366B-41AEBED1CD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64" y="1271"/>
              <a:ext cx="15" cy="4"/>
            </a:xfrm>
            <a:prstGeom prst="line">
              <a:avLst/>
            </a:prstGeom>
            <a:noFill/>
            <a:ln w="7938">
              <a:solidFill>
                <a:srgbClr val="7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64753" name="Picture 177">
            <a:extLst>
              <a:ext uri="{FF2B5EF4-FFF2-40B4-BE49-F238E27FC236}">
                <a16:creationId xmlns:a16="http://schemas.microsoft.com/office/drawing/2014/main" id="{B19D3EE8-DD95-2874-1200-B1581FF863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4754" name="Picture 178">
            <a:extLst>
              <a:ext uri="{FF2B5EF4-FFF2-40B4-BE49-F238E27FC236}">
                <a16:creationId xmlns:a16="http://schemas.microsoft.com/office/drawing/2014/main" id="{A8F9CCDD-1B81-99AC-17F9-3AEAC70864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4755" name="AutoShape 179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6CA4D0E-3EAB-6A36-221A-EF51E16FC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56" name="AutoShape 180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33F9D54-2AA5-8659-21DC-27749542A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57" name="AutoShape 18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F7CAC7E-6D10-4427-7971-BB8F695A5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58" name="AutoShape 18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D9B6D87-526C-BDAE-E5B2-01305E606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59" name="AutoShape 183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2956D32-9FAE-7E39-90BF-B05630BA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60" name="AutoShape 184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23725BD-9FA0-5DF4-EDF0-E7A3913B8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61" name="AutoShape 185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E4526FD-708E-3887-4C18-58EAA2473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4762" name="AutoShape 186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D6CB214-819D-BDA2-E300-FBB4FBC5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64763" name="Picture 187">
            <a:extLst>
              <a:ext uri="{FF2B5EF4-FFF2-40B4-BE49-F238E27FC236}">
                <a16:creationId xmlns:a16="http://schemas.microsoft.com/office/drawing/2014/main" id="{1CA0F0BA-E122-7E07-44F7-7A1A6D5B62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3657600"/>
            <a:ext cx="2495550" cy="2667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770" name="Group 2">
            <a:extLst>
              <a:ext uri="{FF2B5EF4-FFF2-40B4-BE49-F238E27FC236}">
                <a16:creationId xmlns:a16="http://schemas.microsoft.com/office/drawing/2014/main" id="{6943E1CD-D515-ABCD-7D4F-D809AA7409C4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72771" name="Rectangle 3">
              <a:extLst>
                <a:ext uri="{FF2B5EF4-FFF2-40B4-BE49-F238E27FC236}">
                  <a16:creationId xmlns:a16="http://schemas.microsoft.com/office/drawing/2014/main" id="{6E449272-639C-436C-3AD6-88CBDACBD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2" name="Rectangle 4">
              <a:extLst>
                <a:ext uri="{FF2B5EF4-FFF2-40B4-BE49-F238E27FC236}">
                  <a16:creationId xmlns:a16="http://schemas.microsoft.com/office/drawing/2014/main" id="{33F6B673-7172-E8E7-E68A-F66C343F7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3" name="Freeform 5">
              <a:extLst>
                <a:ext uri="{FF2B5EF4-FFF2-40B4-BE49-F238E27FC236}">
                  <a16:creationId xmlns:a16="http://schemas.microsoft.com/office/drawing/2014/main" id="{258780E7-DA32-0003-3CD9-BFA81F79A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4" name="Freeform 6">
              <a:extLst>
                <a:ext uri="{FF2B5EF4-FFF2-40B4-BE49-F238E27FC236}">
                  <a16:creationId xmlns:a16="http://schemas.microsoft.com/office/drawing/2014/main" id="{8D402B93-E9BD-6C67-FEFB-9C8B7D90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5" name="Freeform 7">
              <a:extLst>
                <a:ext uri="{FF2B5EF4-FFF2-40B4-BE49-F238E27FC236}">
                  <a16:creationId xmlns:a16="http://schemas.microsoft.com/office/drawing/2014/main" id="{DB2EC868-7C40-120F-E90F-DCA58486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6" name="Freeform 8">
              <a:extLst>
                <a:ext uri="{FF2B5EF4-FFF2-40B4-BE49-F238E27FC236}">
                  <a16:creationId xmlns:a16="http://schemas.microsoft.com/office/drawing/2014/main" id="{E34AFB89-CE04-A3FB-1E2D-EAC66753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7" name="Freeform 9">
              <a:extLst>
                <a:ext uri="{FF2B5EF4-FFF2-40B4-BE49-F238E27FC236}">
                  <a16:creationId xmlns:a16="http://schemas.microsoft.com/office/drawing/2014/main" id="{EF416F9E-AE4E-7E70-1675-BF7FB66B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8" name="Freeform 10">
              <a:extLst>
                <a:ext uri="{FF2B5EF4-FFF2-40B4-BE49-F238E27FC236}">
                  <a16:creationId xmlns:a16="http://schemas.microsoft.com/office/drawing/2014/main" id="{C7842245-02CF-B7A5-B2C0-5C59D983F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9" name="Freeform 11">
              <a:extLst>
                <a:ext uri="{FF2B5EF4-FFF2-40B4-BE49-F238E27FC236}">
                  <a16:creationId xmlns:a16="http://schemas.microsoft.com/office/drawing/2014/main" id="{1D61850C-E964-A4BB-700A-1B38BBCD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80" name="Freeform 12">
              <a:extLst>
                <a:ext uri="{FF2B5EF4-FFF2-40B4-BE49-F238E27FC236}">
                  <a16:creationId xmlns:a16="http://schemas.microsoft.com/office/drawing/2014/main" id="{8DABED8B-A0A6-DFCF-F540-3519AD087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2781" name="Text Box 13">
            <a:extLst>
              <a:ext uri="{FF2B5EF4-FFF2-40B4-BE49-F238E27FC236}">
                <a16:creationId xmlns:a16="http://schemas.microsoft.com/office/drawing/2014/main" id="{7A16F6C5-BF6E-DC0B-A7C2-106BDC626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72782" name="Rectangle 14">
            <a:extLst>
              <a:ext uri="{FF2B5EF4-FFF2-40B4-BE49-F238E27FC236}">
                <a16:creationId xmlns:a16="http://schemas.microsoft.com/office/drawing/2014/main" id="{E20F5528-373C-3314-587A-7F4D3AB40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72925" name="Text Box 157">
            <a:extLst>
              <a:ext uri="{FF2B5EF4-FFF2-40B4-BE49-F238E27FC236}">
                <a16:creationId xmlns:a16="http://schemas.microsoft.com/office/drawing/2014/main" id="{6500AA3B-B171-92E6-708F-8957F5330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1828800"/>
            <a:ext cx="21431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radial: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26" name="Picture 158">
            <a:extLst>
              <a:ext uri="{FF2B5EF4-FFF2-40B4-BE49-F238E27FC236}">
                <a16:creationId xmlns:a16="http://schemas.microsoft.com/office/drawing/2014/main" id="{AF79706A-CE76-52C4-7A06-5FD6AACA49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27" name="Text Box 159">
            <a:extLst>
              <a:ext uri="{FF2B5EF4-FFF2-40B4-BE49-F238E27FC236}">
                <a16:creationId xmlns:a16="http://schemas.microsoft.com/office/drawing/2014/main" id="{9C1EE265-A224-96FF-5B19-5B5BF8AA0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" y="2265363"/>
            <a:ext cx="36004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Lado radial de la muñeca 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29" name="Text Box 161">
            <a:extLst>
              <a:ext uri="{FF2B5EF4-FFF2-40B4-BE49-F238E27FC236}">
                <a16:creationId xmlns:a16="http://schemas.microsoft.com/office/drawing/2014/main" id="{6814E0DC-6992-D838-2BF3-5FF7A1784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2749550"/>
            <a:ext cx="25241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Humeral: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30" name="Picture 162">
            <a:extLst>
              <a:ext uri="{FF2B5EF4-FFF2-40B4-BE49-F238E27FC236}">
                <a16:creationId xmlns:a16="http://schemas.microsoft.com/office/drawing/2014/main" id="{FCA93C3A-98D4-ED97-134F-7E014C8E24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701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31" name="Text Box 163">
            <a:extLst>
              <a:ext uri="{FF2B5EF4-FFF2-40B4-BE49-F238E27FC236}">
                <a16:creationId xmlns:a16="http://schemas.microsoft.com/office/drawing/2014/main" id="{7293006D-0E6E-528D-9E65-BAAE27059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" y="3186113"/>
            <a:ext cx="33718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Lado interno del bíceps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32" name="Text Box 164">
            <a:extLst>
              <a:ext uri="{FF2B5EF4-FFF2-40B4-BE49-F238E27FC236}">
                <a16:creationId xmlns:a16="http://schemas.microsoft.com/office/drawing/2014/main" id="{51E6F41D-5CCF-2C55-7F57-72DC17AAB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3698875"/>
            <a:ext cx="2219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Pedia: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33" name="Picture 165">
            <a:extLst>
              <a:ext uri="{FF2B5EF4-FFF2-40B4-BE49-F238E27FC236}">
                <a16:creationId xmlns:a16="http://schemas.microsoft.com/office/drawing/2014/main" id="{57E6C17A-2B34-098D-8905-65D50FE0BA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71951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34" name="Text Box 166">
            <a:extLst>
              <a:ext uri="{FF2B5EF4-FFF2-40B4-BE49-F238E27FC236}">
                <a16:creationId xmlns:a16="http://schemas.microsoft.com/office/drawing/2014/main" id="{7FDAFBCE-04C8-38AA-A9B8-6073B226B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" y="4135438"/>
            <a:ext cx="382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Cara anterosuperior del pie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35" name="Text Box 167">
            <a:extLst>
              <a:ext uri="{FF2B5EF4-FFF2-40B4-BE49-F238E27FC236}">
                <a16:creationId xmlns:a16="http://schemas.microsoft.com/office/drawing/2014/main" id="{1086EEE2-52E7-DF9D-9D59-793599598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578350"/>
            <a:ext cx="2600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Poplítea: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36" name="Picture 168">
            <a:extLst>
              <a:ext uri="{FF2B5EF4-FFF2-40B4-BE49-F238E27FC236}">
                <a16:creationId xmlns:a16="http://schemas.microsoft.com/office/drawing/2014/main" id="{7A8F27D4-47B5-22F5-01FF-E0BBEFFFBF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5989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37" name="Text Box 169">
            <a:extLst>
              <a:ext uri="{FF2B5EF4-FFF2-40B4-BE49-F238E27FC236}">
                <a16:creationId xmlns:a16="http://schemas.microsoft.com/office/drawing/2014/main" id="{62362D35-9678-9FC0-E453-2655C4567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" y="5014913"/>
            <a:ext cx="28384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Detrás de la rodilla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38" name="Text Box 170">
            <a:extLst>
              <a:ext uri="{FF2B5EF4-FFF2-40B4-BE49-F238E27FC236}">
                <a16:creationId xmlns:a16="http://schemas.microsoft.com/office/drawing/2014/main" id="{5FE2DDF2-74E5-9069-91DD-F02055A79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5562600"/>
            <a:ext cx="25241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femoral: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39" name="Picture 171">
            <a:extLst>
              <a:ext uri="{FF2B5EF4-FFF2-40B4-BE49-F238E27FC236}">
                <a16:creationId xmlns:a16="http://schemas.microsoft.com/office/drawing/2014/main" id="{EB2305D5-CE61-F200-4AFC-42D6D4E86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5832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40" name="Text Box 172">
            <a:extLst>
              <a:ext uri="{FF2B5EF4-FFF2-40B4-BE49-F238E27FC236}">
                <a16:creationId xmlns:a16="http://schemas.microsoft.com/office/drawing/2014/main" id="{D938E72A-83B7-F67E-0712-CB1008988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" y="5999163"/>
            <a:ext cx="17716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En la ingle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41" name="Text Box 173">
            <a:extLst>
              <a:ext uri="{FF2B5EF4-FFF2-40B4-BE49-F238E27FC236}">
                <a16:creationId xmlns:a16="http://schemas.microsoft.com/office/drawing/2014/main" id="{439B3FF9-956F-BEBC-F320-F7797E797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3075" y="1849438"/>
            <a:ext cx="27527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carótida: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42" name="Picture 174">
            <a:extLst>
              <a:ext uri="{FF2B5EF4-FFF2-40B4-BE49-F238E27FC236}">
                <a16:creationId xmlns:a16="http://schemas.microsoft.com/office/drawing/2014/main" id="{B7BF2260-DFD8-E619-7176-72BC5F3CF6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8700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43" name="Text Box 175">
            <a:extLst>
              <a:ext uri="{FF2B5EF4-FFF2-40B4-BE49-F238E27FC236}">
                <a16:creationId xmlns:a16="http://schemas.microsoft.com/office/drawing/2014/main" id="{A307E10F-FCDC-C836-383C-E176B9F16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2286000"/>
            <a:ext cx="32194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A los lados del cuello 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44" name="Text Box 176">
            <a:extLst>
              <a:ext uri="{FF2B5EF4-FFF2-40B4-BE49-F238E27FC236}">
                <a16:creationId xmlns:a16="http://schemas.microsoft.com/office/drawing/2014/main" id="{BDB9E305-4549-95CF-E54A-47F838EA0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3075" y="2743200"/>
            <a:ext cx="27527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facial: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45" name="Picture 177">
            <a:extLst>
              <a:ext uri="{FF2B5EF4-FFF2-40B4-BE49-F238E27FC236}">
                <a16:creationId xmlns:a16="http://schemas.microsoft.com/office/drawing/2014/main" id="{8EBAC917-86E6-02CE-2C85-458D5ECC42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2763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46" name="Text Box 178">
            <a:extLst>
              <a:ext uri="{FF2B5EF4-FFF2-40B4-BE49-F238E27FC236}">
                <a16:creationId xmlns:a16="http://schemas.microsoft.com/office/drawing/2014/main" id="{D106575D-3B1E-A171-37AC-70107D57E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3179763"/>
            <a:ext cx="32956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Donde cruza la maxilar inferior 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947" name="Text Box 179">
            <a:extLst>
              <a:ext uri="{FF2B5EF4-FFF2-40B4-BE49-F238E27FC236}">
                <a16:creationId xmlns:a16="http://schemas.microsoft.com/office/drawing/2014/main" id="{A9004B01-9BDD-CEE5-D732-914D1C1A8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3075" y="3963988"/>
            <a:ext cx="27527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Arteria Temporal: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2948" name="Picture 180">
            <a:extLst>
              <a:ext uri="{FF2B5EF4-FFF2-40B4-BE49-F238E27FC236}">
                <a16:creationId xmlns:a16="http://schemas.microsoft.com/office/drawing/2014/main" id="{11F6CD81-6EA2-7A1B-0D68-CE5EF4B609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398462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2949" name="Text Box 181">
            <a:extLst>
              <a:ext uri="{FF2B5EF4-FFF2-40B4-BE49-F238E27FC236}">
                <a16:creationId xmlns:a16="http://schemas.microsoft.com/office/drawing/2014/main" id="{C40126FB-2737-B1D1-339D-57A71E6D6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4400550"/>
            <a:ext cx="32194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Sien, por arriba, lado externo del ojo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2960" name="Picture 192">
            <a:extLst>
              <a:ext uri="{FF2B5EF4-FFF2-40B4-BE49-F238E27FC236}">
                <a16:creationId xmlns:a16="http://schemas.microsoft.com/office/drawing/2014/main" id="{50429875-C8D7-81C4-0B6D-BF30847616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2961" name="Picture 193">
            <a:extLst>
              <a:ext uri="{FF2B5EF4-FFF2-40B4-BE49-F238E27FC236}">
                <a16:creationId xmlns:a16="http://schemas.microsoft.com/office/drawing/2014/main" id="{EBD2AE85-3DF5-0092-2BBB-2E29B84395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2962" name="AutoShape 19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C824427A-D13A-EB20-D88D-91C8D2734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3" name="AutoShape 19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0FFA2C1-9A07-C787-0E32-34193182D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4" name="AutoShape 19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699BC0C-155B-7515-E41D-E19051E91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5" name="AutoShape 19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5CEC74E-4080-D357-882E-AD5BAE85C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6" name="AutoShape 19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3B8BFFA-C73B-DDFA-FCE5-5A72CDEB2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7" name="AutoShape 19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EDFEB90-2947-D83E-24E5-9784C10D3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8" name="AutoShape 20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3E93D1E-D62D-E9BD-8C71-4465DEB8E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2969" name="AutoShape 20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15E0224-6431-BE0A-2C9D-1C5505FA6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33" name="Text Box 13">
            <a:extLst>
              <a:ext uri="{FF2B5EF4-FFF2-40B4-BE49-F238E27FC236}">
                <a16:creationId xmlns:a16="http://schemas.microsoft.com/office/drawing/2014/main" id="{16E822EC-A2C4-CE3F-D587-C19C87FE7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70734" name="Rectangle 14">
            <a:extLst>
              <a:ext uri="{FF2B5EF4-FFF2-40B4-BE49-F238E27FC236}">
                <a16:creationId xmlns:a16="http://schemas.microsoft.com/office/drawing/2014/main" id="{54A84400-8E6A-A88D-8B92-E7B9B599E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676586" name="Picture 4842">
            <a:extLst>
              <a:ext uri="{FF2B5EF4-FFF2-40B4-BE49-F238E27FC236}">
                <a16:creationId xmlns:a16="http://schemas.microsoft.com/office/drawing/2014/main" id="{98900CA6-52F8-760F-640B-1C79C24C4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6587" name="Picture 4843">
            <a:extLst>
              <a:ext uri="{FF2B5EF4-FFF2-40B4-BE49-F238E27FC236}">
                <a16:creationId xmlns:a16="http://schemas.microsoft.com/office/drawing/2014/main" id="{722E136D-AEF0-D040-69E9-7C4BD20577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6588" name="AutoShape 484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B73631D-D890-F027-517D-EB8F2917C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89" name="AutoShape 484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272CAC7-9722-2992-E186-790B3BE89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90" name="AutoShape 484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64A126B-DEDE-C89F-73C5-3EEBBFF3D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91" name="AutoShape 484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3623F31-2AA1-42A6-B404-C67D5D8AD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92" name="AutoShape 484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A85E3C5-B2BF-FB35-1441-6E26C1C44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93" name="AutoShape 484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3C1F0E8-0E58-420A-6688-04DE82D59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94" name="AutoShape 485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9B37AA8-B949-5F9A-AA42-19B470BC2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95" name="AutoShape 485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2705886-B8FD-69C6-4D73-2CCBF55FA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1706" name="Group 6410">
            <a:extLst>
              <a:ext uri="{FF2B5EF4-FFF2-40B4-BE49-F238E27FC236}">
                <a16:creationId xmlns:a16="http://schemas.microsoft.com/office/drawing/2014/main" id="{F18F2406-6BAF-EA56-D0AE-BCFFEF6BA8C7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676400"/>
            <a:ext cx="8686800" cy="4800600"/>
            <a:chOff x="144" y="1056"/>
            <a:chExt cx="5472" cy="3024"/>
          </a:xfrm>
        </p:grpSpPr>
        <p:sp>
          <p:nvSpPr>
            <p:cNvPr id="676596" name="AutoShape 4852">
              <a:extLst>
                <a:ext uri="{FF2B5EF4-FFF2-40B4-BE49-F238E27FC236}">
                  <a16:creationId xmlns:a16="http://schemas.microsoft.com/office/drawing/2014/main" id="{40153A94-214B-1B67-869B-C8306428588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" y="1056"/>
              <a:ext cx="5472" cy="3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6798" name="Group 5054">
              <a:extLst>
                <a:ext uri="{FF2B5EF4-FFF2-40B4-BE49-F238E27FC236}">
                  <a16:creationId xmlns:a16="http://schemas.microsoft.com/office/drawing/2014/main" id="{0BBEA790-D53E-DDE6-D57F-71489BB89B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0" y="1064"/>
              <a:ext cx="5459" cy="3010"/>
              <a:chOff x="150" y="1064"/>
              <a:chExt cx="5459" cy="3010"/>
            </a:xfrm>
          </p:grpSpPr>
          <p:sp>
            <p:nvSpPr>
              <p:cNvPr id="676598" name="Rectangle 4854">
                <a:extLst>
                  <a:ext uri="{FF2B5EF4-FFF2-40B4-BE49-F238E27FC236}">
                    <a16:creationId xmlns:a16="http://schemas.microsoft.com/office/drawing/2014/main" id="{E51FB432-AD47-BDD0-F7F6-667958E92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" y="1121"/>
                <a:ext cx="5345" cy="2897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99" name="Freeform 4855">
                <a:extLst>
                  <a:ext uri="{FF2B5EF4-FFF2-40B4-BE49-F238E27FC236}">
                    <a16:creationId xmlns:a16="http://schemas.microsoft.com/office/drawing/2014/main" id="{A665D374-DEA7-480C-4380-226B98DDF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" y="1064"/>
                <a:ext cx="57" cy="3010"/>
              </a:xfrm>
              <a:custGeom>
                <a:avLst/>
                <a:gdLst>
                  <a:gd name="T0" fmla="*/ 0 w 173"/>
                  <a:gd name="T1" fmla="*/ 0 h 9031"/>
                  <a:gd name="T2" fmla="*/ 173 w 173"/>
                  <a:gd name="T3" fmla="*/ 171 h 9031"/>
                  <a:gd name="T4" fmla="*/ 173 w 173"/>
                  <a:gd name="T5" fmla="*/ 8860 h 9031"/>
                  <a:gd name="T6" fmla="*/ 0 w 173"/>
                  <a:gd name="T7" fmla="*/ 9031 h 9031"/>
                  <a:gd name="T8" fmla="*/ 0 w 173"/>
                  <a:gd name="T9" fmla="*/ 0 h 9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9031">
                    <a:moveTo>
                      <a:pt x="0" y="0"/>
                    </a:moveTo>
                    <a:lnTo>
                      <a:pt x="173" y="171"/>
                    </a:lnTo>
                    <a:lnTo>
                      <a:pt x="173" y="8860"/>
                    </a:lnTo>
                    <a:lnTo>
                      <a:pt x="0" y="90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0" name="Freeform 4856">
                <a:extLst>
                  <a:ext uri="{FF2B5EF4-FFF2-40B4-BE49-F238E27FC236}">
                    <a16:creationId xmlns:a16="http://schemas.microsoft.com/office/drawing/2014/main" id="{EAA26E05-31D1-D828-A2D0-71F887758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" y="1064"/>
                <a:ext cx="5459" cy="57"/>
              </a:xfrm>
              <a:custGeom>
                <a:avLst/>
                <a:gdLst>
                  <a:gd name="T0" fmla="*/ 0 w 16379"/>
                  <a:gd name="T1" fmla="*/ 0 h 171"/>
                  <a:gd name="T2" fmla="*/ 173 w 16379"/>
                  <a:gd name="T3" fmla="*/ 171 h 171"/>
                  <a:gd name="T4" fmla="*/ 16207 w 16379"/>
                  <a:gd name="T5" fmla="*/ 171 h 171"/>
                  <a:gd name="T6" fmla="*/ 16379 w 16379"/>
                  <a:gd name="T7" fmla="*/ 0 h 171"/>
                  <a:gd name="T8" fmla="*/ 0 w 16379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79" h="171">
                    <a:moveTo>
                      <a:pt x="0" y="0"/>
                    </a:moveTo>
                    <a:lnTo>
                      <a:pt x="173" y="171"/>
                    </a:lnTo>
                    <a:lnTo>
                      <a:pt x="16207" y="171"/>
                    </a:lnTo>
                    <a:lnTo>
                      <a:pt x="163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1" name="Freeform 4857">
                <a:extLst>
                  <a:ext uri="{FF2B5EF4-FFF2-40B4-BE49-F238E27FC236}">
                    <a16:creationId xmlns:a16="http://schemas.microsoft.com/office/drawing/2014/main" id="{B1B66265-53C1-3FB9-E821-9E6B8968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1064"/>
                <a:ext cx="57" cy="3010"/>
              </a:xfrm>
              <a:custGeom>
                <a:avLst/>
                <a:gdLst>
                  <a:gd name="T0" fmla="*/ 172 w 172"/>
                  <a:gd name="T1" fmla="*/ 9031 h 9031"/>
                  <a:gd name="T2" fmla="*/ 0 w 172"/>
                  <a:gd name="T3" fmla="*/ 8860 h 9031"/>
                  <a:gd name="T4" fmla="*/ 0 w 172"/>
                  <a:gd name="T5" fmla="*/ 171 h 9031"/>
                  <a:gd name="T6" fmla="*/ 172 w 172"/>
                  <a:gd name="T7" fmla="*/ 0 h 9031"/>
                  <a:gd name="T8" fmla="*/ 172 w 172"/>
                  <a:gd name="T9" fmla="*/ 9031 h 9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031">
                    <a:moveTo>
                      <a:pt x="172" y="9031"/>
                    </a:moveTo>
                    <a:lnTo>
                      <a:pt x="0" y="8860"/>
                    </a:lnTo>
                    <a:lnTo>
                      <a:pt x="0" y="171"/>
                    </a:lnTo>
                    <a:lnTo>
                      <a:pt x="172" y="0"/>
                    </a:lnTo>
                    <a:lnTo>
                      <a:pt x="172" y="9031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2" name="Freeform 4858">
                <a:extLst>
                  <a:ext uri="{FF2B5EF4-FFF2-40B4-BE49-F238E27FC236}">
                    <a16:creationId xmlns:a16="http://schemas.microsoft.com/office/drawing/2014/main" id="{98E50743-3F74-B8DA-92ED-78F894C8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" y="4017"/>
                <a:ext cx="5459" cy="57"/>
              </a:xfrm>
              <a:custGeom>
                <a:avLst/>
                <a:gdLst>
                  <a:gd name="T0" fmla="*/ 16379 w 16379"/>
                  <a:gd name="T1" fmla="*/ 171 h 171"/>
                  <a:gd name="T2" fmla="*/ 0 w 16379"/>
                  <a:gd name="T3" fmla="*/ 171 h 171"/>
                  <a:gd name="T4" fmla="*/ 173 w 16379"/>
                  <a:gd name="T5" fmla="*/ 0 h 171"/>
                  <a:gd name="T6" fmla="*/ 16207 w 16379"/>
                  <a:gd name="T7" fmla="*/ 0 h 171"/>
                  <a:gd name="T8" fmla="*/ 16379 w 16379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79" h="171">
                    <a:moveTo>
                      <a:pt x="16379" y="171"/>
                    </a:moveTo>
                    <a:lnTo>
                      <a:pt x="0" y="171"/>
                    </a:lnTo>
                    <a:lnTo>
                      <a:pt x="173" y="0"/>
                    </a:lnTo>
                    <a:lnTo>
                      <a:pt x="16207" y="0"/>
                    </a:lnTo>
                    <a:lnTo>
                      <a:pt x="16379" y="171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3" name="Rectangle 4859">
                <a:extLst>
                  <a:ext uri="{FF2B5EF4-FFF2-40B4-BE49-F238E27FC236}">
                    <a16:creationId xmlns:a16="http://schemas.microsoft.com/office/drawing/2014/main" id="{265F3B24-B66D-447B-4086-3F5F92A95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170"/>
                <a:ext cx="1277" cy="16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4" name="Rectangle 4860">
                <a:extLst>
                  <a:ext uri="{FF2B5EF4-FFF2-40B4-BE49-F238E27FC236}">
                    <a16:creationId xmlns:a16="http://schemas.microsoft.com/office/drawing/2014/main" id="{21328C75-807C-C51D-CA33-E84AA01A3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186"/>
                <a:ext cx="1277" cy="16"/>
              </a:xfrm>
              <a:prstGeom prst="rect">
                <a:avLst/>
              </a:prstGeom>
              <a:solidFill>
                <a:srgbClr val="0000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5" name="Rectangle 4861">
                <a:extLst>
                  <a:ext uri="{FF2B5EF4-FFF2-40B4-BE49-F238E27FC236}">
                    <a16:creationId xmlns:a16="http://schemas.microsoft.com/office/drawing/2014/main" id="{04717771-F419-F1FE-6E16-C4548E4CE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02"/>
                <a:ext cx="1277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6" name="Rectangle 4862">
                <a:extLst>
                  <a:ext uri="{FF2B5EF4-FFF2-40B4-BE49-F238E27FC236}">
                    <a16:creationId xmlns:a16="http://schemas.microsoft.com/office/drawing/2014/main" id="{0E6B19FC-7350-96EA-2C5C-7B68124EC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19"/>
                <a:ext cx="1277" cy="16"/>
              </a:xfrm>
              <a:prstGeom prst="rect">
                <a:avLst/>
              </a:prstGeom>
              <a:solidFill>
                <a:srgbClr val="0000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7" name="Rectangle 4863">
                <a:extLst>
                  <a:ext uri="{FF2B5EF4-FFF2-40B4-BE49-F238E27FC236}">
                    <a16:creationId xmlns:a16="http://schemas.microsoft.com/office/drawing/2014/main" id="{117B0B9D-2246-0CA7-D5DF-3646FFE9E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35"/>
                <a:ext cx="1277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8" name="Rectangle 4864">
                <a:extLst>
                  <a:ext uri="{FF2B5EF4-FFF2-40B4-BE49-F238E27FC236}">
                    <a16:creationId xmlns:a16="http://schemas.microsoft.com/office/drawing/2014/main" id="{971F1582-54D9-5307-925F-3F6E5B6A5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51"/>
                <a:ext cx="1277" cy="16"/>
              </a:xfrm>
              <a:prstGeom prst="rect">
                <a:avLst/>
              </a:prstGeom>
              <a:solidFill>
                <a:srgbClr val="000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9" name="Rectangle 4865">
                <a:extLst>
                  <a:ext uri="{FF2B5EF4-FFF2-40B4-BE49-F238E27FC236}">
                    <a16:creationId xmlns:a16="http://schemas.microsoft.com/office/drawing/2014/main" id="{841E47C1-C468-1B9A-1F4D-081D92072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67"/>
                <a:ext cx="1277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0" name="Rectangle 4866">
                <a:extLst>
                  <a:ext uri="{FF2B5EF4-FFF2-40B4-BE49-F238E27FC236}">
                    <a16:creationId xmlns:a16="http://schemas.microsoft.com/office/drawing/2014/main" id="{595AC62C-0ACB-F6AB-C5F5-5CB8EBA2A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83"/>
                <a:ext cx="1277" cy="16"/>
              </a:xfrm>
              <a:prstGeom prst="rect">
                <a:avLst/>
              </a:prstGeom>
              <a:solidFill>
                <a:srgbClr val="000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1" name="Rectangle 4867">
                <a:extLst>
                  <a:ext uri="{FF2B5EF4-FFF2-40B4-BE49-F238E27FC236}">
                    <a16:creationId xmlns:a16="http://schemas.microsoft.com/office/drawing/2014/main" id="{7A147133-F304-AFD1-C21E-3AF68DB4D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99"/>
                <a:ext cx="1277" cy="16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2" name="Rectangle 4868">
                <a:extLst>
                  <a:ext uri="{FF2B5EF4-FFF2-40B4-BE49-F238E27FC236}">
                    <a16:creationId xmlns:a16="http://schemas.microsoft.com/office/drawing/2014/main" id="{C1B644D3-3E16-7815-354B-B43B8776B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15"/>
                <a:ext cx="1277" cy="16"/>
              </a:xfrm>
              <a:prstGeom prst="rect">
                <a:avLst/>
              </a:prstGeom>
              <a:solidFill>
                <a:srgbClr val="000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3" name="Rectangle 4869">
                <a:extLst>
                  <a:ext uri="{FF2B5EF4-FFF2-40B4-BE49-F238E27FC236}">
                    <a16:creationId xmlns:a16="http://schemas.microsoft.com/office/drawing/2014/main" id="{EFDB1E91-C521-DDD5-E335-AB7674896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31"/>
                <a:ext cx="1277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4" name="Rectangle 4870">
                <a:extLst>
                  <a:ext uri="{FF2B5EF4-FFF2-40B4-BE49-F238E27FC236}">
                    <a16:creationId xmlns:a16="http://schemas.microsoft.com/office/drawing/2014/main" id="{646B2D66-02FC-15BD-2C95-9C91F6EA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48"/>
                <a:ext cx="1277" cy="16"/>
              </a:xfrm>
              <a:prstGeom prst="rect">
                <a:avLst/>
              </a:prstGeom>
              <a:solidFill>
                <a:srgbClr val="000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5" name="Rectangle 4871">
                <a:extLst>
                  <a:ext uri="{FF2B5EF4-FFF2-40B4-BE49-F238E27FC236}">
                    <a16:creationId xmlns:a16="http://schemas.microsoft.com/office/drawing/2014/main" id="{31D813A2-C92E-6B12-45B9-8587B74EC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64"/>
                <a:ext cx="1277" cy="16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6" name="Rectangle 4872">
                <a:extLst>
                  <a:ext uri="{FF2B5EF4-FFF2-40B4-BE49-F238E27FC236}">
                    <a16:creationId xmlns:a16="http://schemas.microsoft.com/office/drawing/2014/main" id="{DDA5DA89-0365-24C2-E9AD-72C860B3F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80"/>
                <a:ext cx="1277" cy="16"/>
              </a:xfrm>
              <a:prstGeom prst="rect">
                <a:avLst/>
              </a:prstGeom>
              <a:solidFill>
                <a:srgbClr val="000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7" name="Rectangle 4873">
                <a:extLst>
                  <a:ext uri="{FF2B5EF4-FFF2-40B4-BE49-F238E27FC236}">
                    <a16:creationId xmlns:a16="http://schemas.microsoft.com/office/drawing/2014/main" id="{144F5B67-127C-3908-9B5D-7F6D51FC1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96"/>
                <a:ext cx="1277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8" name="Rectangle 4874">
                <a:extLst>
                  <a:ext uri="{FF2B5EF4-FFF2-40B4-BE49-F238E27FC236}">
                    <a16:creationId xmlns:a16="http://schemas.microsoft.com/office/drawing/2014/main" id="{30980CD0-B3FE-2076-EF3F-B6C775686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12"/>
                <a:ext cx="1277" cy="16"/>
              </a:xfrm>
              <a:prstGeom prst="rect">
                <a:avLst/>
              </a:prstGeom>
              <a:solidFill>
                <a:srgbClr val="000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9" name="Rectangle 4875">
                <a:extLst>
                  <a:ext uri="{FF2B5EF4-FFF2-40B4-BE49-F238E27FC236}">
                    <a16:creationId xmlns:a16="http://schemas.microsoft.com/office/drawing/2014/main" id="{CDBBEFAF-C4A4-3ADE-1202-93057BC4E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28"/>
                <a:ext cx="1277" cy="16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0" name="Rectangle 4876">
                <a:extLst>
                  <a:ext uri="{FF2B5EF4-FFF2-40B4-BE49-F238E27FC236}">
                    <a16:creationId xmlns:a16="http://schemas.microsoft.com/office/drawing/2014/main" id="{F3A36E0E-1385-7789-D2FF-1FA2A9E90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44"/>
                <a:ext cx="1277" cy="16"/>
              </a:xfrm>
              <a:prstGeom prst="rect">
                <a:avLst/>
              </a:prstGeom>
              <a:solidFill>
                <a:srgbClr val="000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1" name="Rectangle 4877">
                <a:extLst>
                  <a:ext uri="{FF2B5EF4-FFF2-40B4-BE49-F238E27FC236}">
                    <a16:creationId xmlns:a16="http://schemas.microsoft.com/office/drawing/2014/main" id="{08A2730D-19C4-26C3-1EC4-87E23C3F1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60"/>
                <a:ext cx="1277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2" name="Rectangle 4878">
                <a:extLst>
                  <a:ext uri="{FF2B5EF4-FFF2-40B4-BE49-F238E27FC236}">
                    <a16:creationId xmlns:a16="http://schemas.microsoft.com/office/drawing/2014/main" id="{780C1DC8-1009-1C46-C770-DBAB1651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76"/>
                <a:ext cx="1277" cy="16"/>
              </a:xfrm>
              <a:prstGeom prst="rect">
                <a:avLst/>
              </a:prstGeom>
              <a:solidFill>
                <a:srgbClr val="000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3" name="Rectangle 4879">
                <a:extLst>
                  <a:ext uri="{FF2B5EF4-FFF2-40B4-BE49-F238E27FC236}">
                    <a16:creationId xmlns:a16="http://schemas.microsoft.com/office/drawing/2014/main" id="{52E235B8-D43A-18F2-FD3F-573A2D77E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92"/>
                <a:ext cx="1277" cy="17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4" name="Rectangle 4880">
                <a:extLst>
                  <a:ext uri="{FF2B5EF4-FFF2-40B4-BE49-F238E27FC236}">
                    <a16:creationId xmlns:a16="http://schemas.microsoft.com/office/drawing/2014/main" id="{B60F96F8-737C-64CB-3CDE-5D7DFA9A6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09"/>
                <a:ext cx="1277" cy="16"/>
              </a:xfrm>
              <a:prstGeom prst="rect">
                <a:avLst/>
              </a:prstGeom>
              <a:solidFill>
                <a:srgbClr val="000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5" name="Rectangle 4881">
                <a:extLst>
                  <a:ext uri="{FF2B5EF4-FFF2-40B4-BE49-F238E27FC236}">
                    <a16:creationId xmlns:a16="http://schemas.microsoft.com/office/drawing/2014/main" id="{2FE0A028-C15A-1362-D0A2-74C69A98B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25"/>
                <a:ext cx="1277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6" name="Rectangle 4882">
                <a:extLst>
                  <a:ext uri="{FF2B5EF4-FFF2-40B4-BE49-F238E27FC236}">
                    <a16:creationId xmlns:a16="http://schemas.microsoft.com/office/drawing/2014/main" id="{8305BDA8-A9A2-AB96-A226-0E6BA8C6D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41"/>
                <a:ext cx="1277" cy="16"/>
              </a:xfrm>
              <a:prstGeom prst="rect">
                <a:avLst/>
              </a:prstGeom>
              <a:solidFill>
                <a:srgbClr val="000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7" name="Rectangle 4883">
                <a:extLst>
                  <a:ext uri="{FF2B5EF4-FFF2-40B4-BE49-F238E27FC236}">
                    <a16:creationId xmlns:a16="http://schemas.microsoft.com/office/drawing/2014/main" id="{27D77873-9169-63F0-2E78-F6474FA7E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57"/>
                <a:ext cx="1277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8" name="Rectangle 4884">
                <a:extLst>
                  <a:ext uri="{FF2B5EF4-FFF2-40B4-BE49-F238E27FC236}">
                    <a16:creationId xmlns:a16="http://schemas.microsoft.com/office/drawing/2014/main" id="{E21DBC3A-B131-1450-55E0-B3CE116CA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73"/>
                <a:ext cx="1277" cy="16"/>
              </a:xfrm>
              <a:prstGeom prst="rect">
                <a:avLst/>
              </a:prstGeom>
              <a:solidFill>
                <a:srgbClr val="000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9" name="Rectangle 4885">
                <a:extLst>
                  <a:ext uri="{FF2B5EF4-FFF2-40B4-BE49-F238E27FC236}">
                    <a16:creationId xmlns:a16="http://schemas.microsoft.com/office/drawing/2014/main" id="{2B751CAE-9100-200A-DF1B-E59D078FD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89"/>
                <a:ext cx="1277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0" name="Rectangle 4886">
                <a:extLst>
                  <a:ext uri="{FF2B5EF4-FFF2-40B4-BE49-F238E27FC236}">
                    <a16:creationId xmlns:a16="http://schemas.microsoft.com/office/drawing/2014/main" id="{525DC175-62CE-85D8-34F3-5F1C8B0FC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05"/>
                <a:ext cx="1277" cy="16"/>
              </a:xfrm>
              <a:prstGeom prst="rect">
                <a:avLst/>
              </a:prstGeom>
              <a:solidFill>
                <a:srgbClr val="000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1" name="Rectangle 4887">
                <a:extLst>
                  <a:ext uri="{FF2B5EF4-FFF2-40B4-BE49-F238E27FC236}">
                    <a16:creationId xmlns:a16="http://schemas.microsoft.com/office/drawing/2014/main" id="{49338D60-8A3A-48FC-EB7D-8218D306D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21"/>
                <a:ext cx="1277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2" name="Rectangle 4888">
                <a:extLst>
                  <a:ext uri="{FF2B5EF4-FFF2-40B4-BE49-F238E27FC236}">
                    <a16:creationId xmlns:a16="http://schemas.microsoft.com/office/drawing/2014/main" id="{A270BCD3-AD0D-7379-D3B1-CD225DAEB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37"/>
                <a:ext cx="1277" cy="16"/>
              </a:xfrm>
              <a:prstGeom prst="rect">
                <a:avLst/>
              </a:prstGeom>
              <a:solidFill>
                <a:srgbClr val="000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3" name="Rectangle 4889">
                <a:extLst>
                  <a:ext uri="{FF2B5EF4-FFF2-40B4-BE49-F238E27FC236}">
                    <a16:creationId xmlns:a16="http://schemas.microsoft.com/office/drawing/2014/main" id="{2EBD65E8-1B86-DC63-1895-1EA2FFB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53"/>
                <a:ext cx="1277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4" name="Rectangle 4890">
                <a:extLst>
                  <a:ext uri="{FF2B5EF4-FFF2-40B4-BE49-F238E27FC236}">
                    <a16:creationId xmlns:a16="http://schemas.microsoft.com/office/drawing/2014/main" id="{14E817F1-6FD8-C817-274F-021AF1F7B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178"/>
                <a:ext cx="1277" cy="4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5" name="Rectangle 4891">
                <a:extLst>
                  <a:ext uri="{FF2B5EF4-FFF2-40B4-BE49-F238E27FC236}">
                    <a16:creationId xmlns:a16="http://schemas.microsoft.com/office/drawing/2014/main" id="{2F8C94B0-EFE7-BA66-CC6C-1A1EE74BE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170"/>
                <a:ext cx="1277" cy="16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6" name="Rectangle 4892">
                <a:extLst>
                  <a:ext uri="{FF2B5EF4-FFF2-40B4-BE49-F238E27FC236}">
                    <a16:creationId xmlns:a16="http://schemas.microsoft.com/office/drawing/2014/main" id="{31F86189-907C-C059-0D61-0473AE034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186"/>
                <a:ext cx="1277" cy="16"/>
              </a:xfrm>
              <a:prstGeom prst="rect">
                <a:avLst/>
              </a:prstGeom>
              <a:solidFill>
                <a:srgbClr val="0000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7" name="Rectangle 4893">
                <a:extLst>
                  <a:ext uri="{FF2B5EF4-FFF2-40B4-BE49-F238E27FC236}">
                    <a16:creationId xmlns:a16="http://schemas.microsoft.com/office/drawing/2014/main" id="{CF202718-CB66-FD79-F37B-9EF11B57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02"/>
                <a:ext cx="1277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8" name="Rectangle 4894">
                <a:extLst>
                  <a:ext uri="{FF2B5EF4-FFF2-40B4-BE49-F238E27FC236}">
                    <a16:creationId xmlns:a16="http://schemas.microsoft.com/office/drawing/2014/main" id="{559DB771-7A4B-CF81-AEDA-1019562A1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19"/>
                <a:ext cx="1277" cy="16"/>
              </a:xfrm>
              <a:prstGeom prst="rect">
                <a:avLst/>
              </a:prstGeom>
              <a:solidFill>
                <a:srgbClr val="0000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9" name="Rectangle 4895">
                <a:extLst>
                  <a:ext uri="{FF2B5EF4-FFF2-40B4-BE49-F238E27FC236}">
                    <a16:creationId xmlns:a16="http://schemas.microsoft.com/office/drawing/2014/main" id="{8FA6041C-8445-46CC-339A-4ADA5908E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35"/>
                <a:ext cx="1277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0" name="Rectangle 4896">
                <a:extLst>
                  <a:ext uri="{FF2B5EF4-FFF2-40B4-BE49-F238E27FC236}">
                    <a16:creationId xmlns:a16="http://schemas.microsoft.com/office/drawing/2014/main" id="{C29EEC09-D305-2D75-D6D9-D8459C442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51"/>
                <a:ext cx="1277" cy="16"/>
              </a:xfrm>
              <a:prstGeom prst="rect">
                <a:avLst/>
              </a:prstGeom>
              <a:solidFill>
                <a:srgbClr val="000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1" name="Rectangle 4897">
                <a:extLst>
                  <a:ext uri="{FF2B5EF4-FFF2-40B4-BE49-F238E27FC236}">
                    <a16:creationId xmlns:a16="http://schemas.microsoft.com/office/drawing/2014/main" id="{6556486C-0222-9DF3-A8A1-8F34BDB0F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67"/>
                <a:ext cx="1277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2" name="Rectangle 4898">
                <a:extLst>
                  <a:ext uri="{FF2B5EF4-FFF2-40B4-BE49-F238E27FC236}">
                    <a16:creationId xmlns:a16="http://schemas.microsoft.com/office/drawing/2014/main" id="{A04A8CF9-FCBE-EC0F-A32B-BD9B58091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83"/>
                <a:ext cx="1277" cy="16"/>
              </a:xfrm>
              <a:prstGeom prst="rect">
                <a:avLst/>
              </a:prstGeom>
              <a:solidFill>
                <a:srgbClr val="000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3" name="Rectangle 4899">
                <a:extLst>
                  <a:ext uri="{FF2B5EF4-FFF2-40B4-BE49-F238E27FC236}">
                    <a16:creationId xmlns:a16="http://schemas.microsoft.com/office/drawing/2014/main" id="{7B0414EC-DE25-77AC-1DC1-FC9FABD5F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299"/>
                <a:ext cx="1277" cy="16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4" name="Rectangle 4900">
                <a:extLst>
                  <a:ext uri="{FF2B5EF4-FFF2-40B4-BE49-F238E27FC236}">
                    <a16:creationId xmlns:a16="http://schemas.microsoft.com/office/drawing/2014/main" id="{49BB8768-88E3-458F-DFBB-EFEB3FC04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15"/>
                <a:ext cx="1277" cy="16"/>
              </a:xfrm>
              <a:prstGeom prst="rect">
                <a:avLst/>
              </a:prstGeom>
              <a:solidFill>
                <a:srgbClr val="000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5" name="Rectangle 4901">
                <a:extLst>
                  <a:ext uri="{FF2B5EF4-FFF2-40B4-BE49-F238E27FC236}">
                    <a16:creationId xmlns:a16="http://schemas.microsoft.com/office/drawing/2014/main" id="{EAA953F9-F2DC-E921-FDD6-265D24DFB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31"/>
                <a:ext cx="1277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6" name="Rectangle 4902">
                <a:extLst>
                  <a:ext uri="{FF2B5EF4-FFF2-40B4-BE49-F238E27FC236}">
                    <a16:creationId xmlns:a16="http://schemas.microsoft.com/office/drawing/2014/main" id="{302F78C3-65C0-EAAC-5631-A627C1DF6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48"/>
                <a:ext cx="1277" cy="16"/>
              </a:xfrm>
              <a:prstGeom prst="rect">
                <a:avLst/>
              </a:prstGeom>
              <a:solidFill>
                <a:srgbClr val="000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7" name="Rectangle 4903">
                <a:extLst>
                  <a:ext uri="{FF2B5EF4-FFF2-40B4-BE49-F238E27FC236}">
                    <a16:creationId xmlns:a16="http://schemas.microsoft.com/office/drawing/2014/main" id="{FFEF88D1-0D65-BF9E-8DEE-29AC9FDB8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64"/>
                <a:ext cx="1277" cy="16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8" name="Rectangle 4904">
                <a:extLst>
                  <a:ext uri="{FF2B5EF4-FFF2-40B4-BE49-F238E27FC236}">
                    <a16:creationId xmlns:a16="http://schemas.microsoft.com/office/drawing/2014/main" id="{05F8B59F-D3E2-6F3F-039F-FD4F4EB35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80"/>
                <a:ext cx="1277" cy="16"/>
              </a:xfrm>
              <a:prstGeom prst="rect">
                <a:avLst/>
              </a:prstGeom>
              <a:solidFill>
                <a:srgbClr val="000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9" name="Rectangle 4905">
                <a:extLst>
                  <a:ext uri="{FF2B5EF4-FFF2-40B4-BE49-F238E27FC236}">
                    <a16:creationId xmlns:a16="http://schemas.microsoft.com/office/drawing/2014/main" id="{E17BD0F9-F9EB-7D27-98D7-A419BBADB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396"/>
                <a:ext cx="1277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0" name="Rectangle 4906">
                <a:extLst>
                  <a:ext uri="{FF2B5EF4-FFF2-40B4-BE49-F238E27FC236}">
                    <a16:creationId xmlns:a16="http://schemas.microsoft.com/office/drawing/2014/main" id="{94272F3E-D965-B762-E62E-99EFD2802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12"/>
                <a:ext cx="1277" cy="16"/>
              </a:xfrm>
              <a:prstGeom prst="rect">
                <a:avLst/>
              </a:prstGeom>
              <a:solidFill>
                <a:srgbClr val="000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1" name="Rectangle 4907">
                <a:extLst>
                  <a:ext uri="{FF2B5EF4-FFF2-40B4-BE49-F238E27FC236}">
                    <a16:creationId xmlns:a16="http://schemas.microsoft.com/office/drawing/2014/main" id="{1455E4AC-352A-5AD9-D656-FB73EDC91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28"/>
                <a:ext cx="1277" cy="16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2" name="Rectangle 4908">
                <a:extLst>
                  <a:ext uri="{FF2B5EF4-FFF2-40B4-BE49-F238E27FC236}">
                    <a16:creationId xmlns:a16="http://schemas.microsoft.com/office/drawing/2014/main" id="{F5C5DB3C-4D1D-CD9E-EE59-38D8511FA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44"/>
                <a:ext cx="1277" cy="16"/>
              </a:xfrm>
              <a:prstGeom prst="rect">
                <a:avLst/>
              </a:prstGeom>
              <a:solidFill>
                <a:srgbClr val="000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3" name="Rectangle 4909">
                <a:extLst>
                  <a:ext uri="{FF2B5EF4-FFF2-40B4-BE49-F238E27FC236}">
                    <a16:creationId xmlns:a16="http://schemas.microsoft.com/office/drawing/2014/main" id="{901C4760-B882-898E-C1A0-6A94D7745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60"/>
                <a:ext cx="1277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4" name="Rectangle 4910">
                <a:extLst>
                  <a:ext uri="{FF2B5EF4-FFF2-40B4-BE49-F238E27FC236}">
                    <a16:creationId xmlns:a16="http://schemas.microsoft.com/office/drawing/2014/main" id="{11938C71-076F-B85D-1F52-9574F8DB2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76"/>
                <a:ext cx="1277" cy="16"/>
              </a:xfrm>
              <a:prstGeom prst="rect">
                <a:avLst/>
              </a:prstGeom>
              <a:solidFill>
                <a:srgbClr val="000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5" name="Rectangle 4911">
                <a:extLst>
                  <a:ext uri="{FF2B5EF4-FFF2-40B4-BE49-F238E27FC236}">
                    <a16:creationId xmlns:a16="http://schemas.microsoft.com/office/drawing/2014/main" id="{622E3E1E-587D-7AAA-763D-89CA7F514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492"/>
                <a:ext cx="1277" cy="17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6" name="Rectangle 4912">
                <a:extLst>
                  <a:ext uri="{FF2B5EF4-FFF2-40B4-BE49-F238E27FC236}">
                    <a16:creationId xmlns:a16="http://schemas.microsoft.com/office/drawing/2014/main" id="{E7D0017E-6A4C-B14E-5132-C1ADBCE9B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09"/>
                <a:ext cx="1277" cy="16"/>
              </a:xfrm>
              <a:prstGeom prst="rect">
                <a:avLst/>
              </a:prstGeom>
              <a:solidFill>
                <a:srgbClr val="000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7" name="Rectangle 4913">
                <a:extLst>
                  <a:ext uri="{FF2B5EF4-FFF2-40B4-BE49-F238E27FC236}">
                    <a16:creationId xmlns:a16="http://schemas.microsoft.com/office/drawing/2014/main" id="{BAB6A731-08D0-C5E4-1B8E-77F9FD85E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25"/>
                <a:ext cx="1277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8" name="Rectangle 4914">
                <a:extLst>
                  <a:ext uri="{FF2B5EF4-FFF2-40B4-BE49-F238E27FC236}">
                    <a16:creationId xmlns:a16="http://schemas.microsoft.com/office/drawing/2014/main" id="{88B0A011-7F45-52C6-E78C-27CD06AC8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41"/>
                <a:ext cx="1277" cy="16"/>
              </a:xfrm>
              <a:prstGeom prst="rect">
                <a:avLst/>
              </a:prstGeom>
              <a:solidFill>
                <a:srgbClr val="000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9" name="Rectangle 4915">
                <a:extLst>
                  <a:ext uri="{FF2B5EF4-FFF2-40B4-BE49-F238E27FC236}">
                    <a16:creationId xmlns:a16="http://schemas.microsoft.com/office/drawing/2014/main" id="{A3937BA0-24BC-FAA7-1C8A-9BB20A27E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57"/>
                <a:ext cx="1277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0" name="Rectangle 4916">
                <a:extLst>
                  <a:ext uri="{FF2B5EF4-FFF2-40B4-BE49-F238E27FC236}">
                    <a16:creationId xmlns:a16="http://schemas.microsoft.com/office/drawing/2014/main" id="{25766414-50F1-D441-02F0-51410D761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73"/>
                <a:ext cx="1277" cy="16"/>
              </a:xfrm>
              <a:prstGeom prst="rect">
                <a:avLst/>
              </a:prstGeom>
              <a:solidFill>
                <a:srgbClr val="000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1" name="Rectangle 4917">
                <a:extLst>
                  <a:ext uri="{FF2B5EF4-FFF2-40B4-BE49-F238E27FC236}">
                    <a16:creationId xmlns:a16="http://schemas.microsoft.com/office/drawing/2014/main" id="{B1B5AA90-B03E-3C52-452B-3E473B092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589"/>
                <a:ext cx="1277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2" name="Rectangle 4918">
                <a:extLst>
                  <a:ext uri="{FF2B5EF4-FFF2-40B4-BE49-F238E27FC236}">
                    <a16:creationId xmlns:a16="http://schemas.microsoft.com/office/drawing/2014/main" id="{573AB47F-6643-BAEA-EE9A-5381A8C1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05"/>
                <a:ext cx="1277" cy="16"/>
              </a:xfrm>
              <a:prstGeom prst="rect">
                <a:avLst/>
              </a:prstGeom>
              <a:solidFill>
                <a:srgbClr val="000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3" name="Rectangle 4919">
                <a:extLst>
                  <a:ext uri="{FF2B5EF4-FFF2-40B4-BE49-F238E27FC236}">
                    <a16:creationId xmlns:a16="http://schemas.microsoft.com/office/drawing/2014/main" id="{5AE39B1C-B492-0F6D-2A49-C4C69C7C6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21"/>
                <a:ext cx="1277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4" name="Rectangle 4920">
                <a:extLst>
                  <a:ext uri="{FF2B5EF4-FFF2-40B4-BE49-F238E27FC236}">
                    <a16:creationId xmlns:a16="http://schemas.microsoft.com/office/drawing/2014/main" id="{ECAE4E45-58D7-E2D7-0779-B6EFCC53A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37"/>
                <a:ext cx="1277" cy="16"/>
              </a:xfrm>
              <a:prstGeom prst="rect">
                <a:avLst/>
              </a:prstGeom>
              <a:solidFill>
                <a:srgbClr val="000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5" name="Rectangle 4921">
                <a:extLst>
                  <a:ext uri="{FF2B5EF4-FFF2-40B4-BE49-F238E27FC236}">
                    <a16:creationId xmlns:a16="http://schemas.microsoft.com/office/drawing/2014/main" id="{7279791E-2A5A-676A-3A6C-37814D082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53"/>
                <a:ext cx="1277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6" name="Rectangle 4922">
                <a:extLst>
                  <a:ext uri="{FF2B5EF4-FFF2-40B4-BE49-F238E27FC236}">
                    <a16:creationId xmlns:a16="http://schemas.microsoft.com/office/drawing/2014/main" id="{A86D2F64-0626-521F-B885-9C2B4609E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170"/>
                <a:ext cx="2158" cy="16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7" name="Rectangle 4923">
                <a:extLst>
                  <a:ext uri="{FF2B5EF4-FFF2-40B4-BE49-F238E27FC236}">
                    <a16:creationId xmlns:a16="http://schemas.microsoft.com/office/drawing/2014/main" id="{3A346FB7-9283-A607-F861-D274F1B9D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186"/>
                <a:ext cx="2158" cy="16"/>
              </a:xfrm>
              <a:prstGeom prst="rect">
                <a:avLst/>
              </a:prstGeom>
              <a:solidFill>
                <a:srgbClr val="0000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8" name="Rectangle 4924">
                <a:extLst>
                  <a:ext uri="{FF2B5EF4-FFF2-40B4-BE49-F238E27FC236}">
                    <a16:creationId xmlns:a16="http://schemas.microsoft.com/office/drawing/2014/main" id="{3056635E-986A-38EF-9551-C60935651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02"/>
                <a:ext cx="2158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9" name="Rectangle 4925">
                <a:extLst>
                  <a:ext uri="{FF2B5EF4-FFF2-40B4-BE49-F238E27FC236}">
                    <a16:creationId xmlns:a16="http://schemas.microsoft.com/office/drawing/2014/main" id="{1F3F803B-1DC1-D040-82DA-FDD1CBB94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19"/>
                <a:ext cx="2158" cy="16"/>
              </a:xfrm>
              <a:prstGeom prst="rect">
                <a:avLst/>
              </a:prstGeom>
              <a:solidFill>
                <a:srgbClr val="0000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0" name="Rectangle 4926">
                <a:extLst>
                  <a:ext uri="{FF2B5EF4-FFF2-40B4-BE49-F238E27FC236}">
                    <a16:creationId xmlns:a16="http://schemas.microsoft.com/office/drawing/2014/main" id="{4F7E78B3-52D9-DD21-7076-353DD36FC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35"/>
                <a:ext cx="2158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1" name="Rectangle 4927">
                <a:extLst>
                  <a:ext uri="{FF2B5EF4-FFF2-40B4-BE49-F238E27FC236}">
                    <a16:creationId xmlns:a16="http://schemas.microsoft.com/office/drawing/2014/main" id="{C3D165F9-AA12-4F87-CB85-DAC5BEA2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51"/>
                <a:ext cx="2158" cy="16"/>
              </a:xfrm>
              <a:prstGeom prst="rect">
                <a:avLst/>
              </a:prstGeom>
              <a:solidFill>
                <a:srgbClr val="000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2" name="Rectangle 4928">
                <a:extLst>
                  <a:ext uri="{FF2B5EF4-FFF2-40B4-BE49-F238E27FC236}">
                    <a16:creationId xmlns:a16="http://schemas.microsoft.com/office/drawing/2014/main" id="{9CCFFD1F-87FC-F4C9-4E6F-34756196B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67"/>
                <a:ext cx="2158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3" name="Rectangle 4929">
                <a:extLst>
                  <a:ext uri="{FF2B5EF4-FFF2-40B4-BE49-F238E27FC236}">
                    <a16:creationId xmlns:a16="http://schemas.microsoft.com/office/drawing/2014/main" id="{B973FFAE-F23C-1608-45CF-FBFB60FC9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83"/>
                <a:ext cx="2158" cy="16"/>
              </a:xfrm>
              <a:prstGeom prst="rect">
                <a:avLst/>
              </a:prstGeom>
              <a:solidFill>
                <a:srgbClr val="000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4" name="Rectangle 4930">
                <a:extLst>
                  <a:ext uri="{FF2B5EF4-FFF2-40B4-BE49-F238E27FC236}">
                    <a16:creationId xmlns:a16="http://schemas.microsoft.com/office/drawing/2014/main" id="{D8E42749-DBA9-A240-312A-553B2C16C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99"/>
                <a:ext cx="2158" cy="16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5" name="Rectangle 4931">
                <a:extLst>
                  <a:ext uri="{FF2B5EF4-FFF2-40B4-BE49-F238E27FC236}">
                    <a16:creationId xmlns:a16="http://schemas.microsoft.com/office/drawing/2014/main" id="{FE3EBB5C-7C6A-DD95-D2FE-589835289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15"/>
                <a:ext cx="2158" cy="16"/>
              </a:xfrm>
              <a:prstGeom prst="rect">
                <a:avLst/>
              </a:prstGeom>
              <a:solidFill>
                <a:srgbClr val="000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6" name="Rectangle 4932">
                <a:extLst>
                  <a:ext uri="{FF2B5EF4-FFF2-40B4-BE49-F238E27FC236}">
                    <a16:creationId xmlns:a16="http://schemas.microsoft.com/office/drawing/2014/main" id="{4E44CCFA-5193-A088-C757-15D5BE921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31"/>
                <a:ext cx="2158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7" name="Rectangle 4933">
                <a:extLst>
                  <a:ext uri="{FF2B5EF4-FFF2-40B4-BE49-F238E27FC236}">
                    <a16:creationId xmlns:a16="http://schemas.microsoft.com/office/drawing/2014/main" id="{478D7520-9948-3CB2-4318-A61286A9F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48"/>
                <a:ext cx="2158" cy="16"/>
              </a:xfrm>
              <a:prstGeom prst="rect">
                <a:avLst/>
              </a:prstGeom>
              <a:solidFill>
                <a:srgbClr val="000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8" name="Rectangle 4934">
                <a:extLst>
                  <a:ext uri="{FF2B5EF4-FFF2-40B4-BE49-F238E27FC236}">
                    <a16:creationId xmlns:a16="http://schemas.microsoft.com/office/drawing/2014/main" id="{718A5BB1-5896-4420-1E5C-57E2D92DA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64"/>
                <a:ext cx="2158" cy="16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9" name="Rectangle 4935">
                <a:extLst>
                  <a:ext uri="{FF2B5EF4-FFF2-40B4-BE49-F238E27FC236}">
                    <a16:creationId xmlns:a16="http://schemas.microsoft.com/office/drawing/2014/main" id="{16A66A6F-6E84-DF9F-9C13-9951F035F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80"/>
                <a:ext cx="2158" cy="16"/>
              </a:xfrm>
              <a:prstGeom prst="rect">
                <a:avLst/>
              </a:prstGeom>
              <a:solidFill>
                <a:srgbClr val="000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0" name="Rectangle 4936">
                <a:extLst>
                  <a:ext uri="{FF2B5EF4-FFF2-40B4-BE49-F238E27FC236}">
                    <a16:creationId xmlns:a16="http://schemas.microsoft.com/office/drawing/2014/main" id="{B896281F-42D8-EAA6-8FFF-AF954A207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96"/>
                <a:ext cx="2158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1" name="Rectangle 4937">
                <a:extLst>
                  <a:ext uri="{FF2B5EF4-FFF2-40B4-BE49-F238E27FC236}">
                    <a16:creationId xmlns:a16="http://schemas.microsoft.com/office/drawing/2014/main" id="{558E1844-1AAE-28E4-37B4-60623E8A5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12"/>
                <a:ext cx="2158" cy="16"/>
              </a:xfrm>
              <a:prstGeom prst="rect">
                <a:avLst/>
              </a:prstGeom>
              <a:solidFill>
                <a:srgbClr val="000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2" name="Rectangle 4938">
                <a:extLst>
                  <a:ext uri="{FF2B5EF4-FFF2-40B4-BE49-F238E27FC236}">
                    <a16:creationId xmlns:a16="http://schemas.microsoft.com/office/drawing/2014/main" id="{988860B6-C5A7-CC3A-F70E-9D7B22908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28"/>
                <a:ext cx="2158" cy="16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3" name="Rectangle 4939">
                <a:extLst>
                  <a:ext uri="{FF2B5EF4-FFF2-40B4-BE49-F238E27FC236}">
                    <a16:creationId xmlns:a16="http://schemas.microsoft.com/office/drawing/2014/main" id="{3E64DFDD-C514-22CA-F1D1-9BAEEE7C4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44"/>
                <a:ext cx="2158" cy="16"/>
              </a:xfrm>
              <a:prstGeom prst="rect">
                <a:avLst/>
              </a:prstGeom>
              <a:solidFill>
                <a:srgbClr val="000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4" name="Rectangle 4940">
                <a:extLst>
                  <a:ext uri="{FF2B5EF4-FFF2-40B4-BE49-F238E27FC236}">
                    <a16:creationId xmlns:a16="http://schemas.microsoft.com/office/drawing/2014/main" id="{C40845E7-8626-818E-16C1-0CA6FBECD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60"/>
                <a:ext cx="2158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5" name="Rectangle 4941">
                <a:extLst>
                  <a:ext uri="{FF2B5EF4-FFF2-40B4-BE49-F238E27FC236}">
                    <a16:creationId xmlns:a16="http://schemas.microsoft.com/office/drawing/2014/main" id="{A1A1A341-F6C0-9451-1326-90D351278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76"/>
                <a:ext cx="2158" cy="16"/>
              </a:xfrm>
              <a:prstGeom prst="rect">
                <a:avLst/>
              </a:prstGeom>
              <a:solidFill>
                <a:srgbClr val="000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6" name="Rectangle 4942">
                <a:extLst>
                  <a:ext uri="{FF2B5EF4-FFF2-40B4-BE49-F238E27FC236}">
                    <a16:creationId xmlns:a16="http://schemas.microsoft.com/office/drawing/2014/main" id="{5F538EB3-417B-34DA-DB83-4C03526AB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92"/>
                <a:ext cx="2158" cy="17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7" name="Rectangle 4943">
                <a:extLst>
                  <a:ext uri="{FF2B5EF4-FFF2-40B4-BE49-F238E27FC236}">
                    <a16:creationId xmlns:a16="http://schemas.microsoft.com/office/drawing/2014/main" id="{40F5367F-DCA4-9DFB-EC9E-EC76F4A12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09"/>
                <a:ext cx="2158" cy="16"/>
              </a:xfrm>
              <a:prstGeom prst="rect">
                <a:avLst/>
              </a:prstGeom>
              <a:solidFill>
                <a:srgbClr val="000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8" name="Rectangle 4944">
                <a:extLst>
                  <a:ext uri="{FF2B5EF4-FFF2-40B4-BE49-F238E27FC236}">
                    <a16:creationId xmlns:a16="http://schemas.microsoft.com/office/drawing/2014/main" id="{ACDCDEB8-95E1-4D99-D262-B94F5CA9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25"/>
                <a:ext cx="2158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9" name="Rectangle 4945">
                <a:extLst>
                  <a:ext uri="{FF2B5EF4-FFF2-40B4-BE49-F238E27FC236}">
                    <a16:creationId xmlns:a16="http://schemas.microsoft.com/office/drawing/2014/main" id="{230E5C61-B917-577B-77ED-BE0FF3DA3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41"/>
                <a:ext cx="2158" cy="16"/>
              </a:xfrm>
              <a:prstGeom prst="rect">
                <a:avLst/>
              </a:prstGeom>
              <a:solidFill>
                <a:srgbClr val="000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0" name="Rectangle 4946">
                <a:extLst>
                  <a:ext uri="{FF2B5EF4-FFF2-40B4-BE49-F238E27FC236}">
                    <a16:creationId xmlns:a16="http://schemas.microsoft.com/office/drawing/2014/main" id="{597F6394-EE6C-9EF5-7AD7-E997A5A79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57"/>
                <a:ext cx="2158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1" name="Rectangle 4947">
                <a:extLst>
                  <a:ext uri="{FF2B5EF4-FFF2-40B4-BE49-F238E27FC236}">
                    <a16:creationId xmlns:a16="http://schemas.microsoft.com/office/drawing/2014/main" id="{32B6A202-1784-AB2C-0E49-8EA199A19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73"/>
                <a:ext cx="2158" cy="16"/>
              </a:xfrm>
              <a:prstGeom prst="rect">
                <a:avLst/>
              </a:prstGeom>
              <a:solidFill>
                <a:srgbClr val="000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2" name="Rectangle 4948">
                <a:extLst>
                  <a:ext uri="{FF2B5EF4-FFF2-40B4-BE49-F238E27FC236}">
                    <a16:creationId xmlns:a16="http://schemas.microsoft.com/office/drawing/2014/main" id="{8222A40E-C78C-CEE5-28B1-64C7E7EC3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89"/>
                <a:ext cx="2158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3" name="Rectangle 4949">
                <a:extLst>
                  <a:ext uri="{FF2B5EF4-FFF2-40B4-BE49-F238E27FC236}">
                    <a16:creationId xmlns:a16="http://schemas.microsoft.com/office/drawing/2014/main" id="{40D41E91-93AB-6012-4256-C96217FD5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05"/>
                <a:ext cx="2158" cy="16"/>
              </a:xfrm>
              <a:prstGeom prst="rect">
                <a:avLst/>
              </a:prstGeom>
              <a:solidFill>
                <a:srgbClr val="000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4" name="Rectangle 4950">
                <a:extLst>
                  <a:ext uri="{FF2B5EF4-FFF2-40B4-BE49-F238E27FC236}">
                    <a16:creationId xmlns:a16="http://schemas.microsoft.com/office/drawing/2014/main" id="{E9B36665-C1C3-901D-207A-E87FF95D0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21"/>
                <a:ext cx="2158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5" name="Rectangle 4951">
                <a:extLst>
                  <a:ext uri="{FF2B5EF4-FFF2-40B4-BE49-F238E27FC236}">
                    <a16:creationId xmlns:a16="http://schemas.microsoft.com/office/drawing/2014/main" id="{EED8AB2A-A3E7-A0DF-5C88-3978C0FB3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37"/>
                <a:ext cx="2158" cy="16"/>
              </a:xfrm>
              <a:prstGeom prst="rect">
                <a:avLst/>
              </a:prstGeom>
              <a:solidFill>
                <a:srgbClr val="000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6" name="Rectangle 4952">
                <a:extLst>
                  <a:ext uri="{FF2B5EF4-FFF2-40B4-BE49-F238E27FC236}">
                    <a16:creationId xmlns:a16="http://schemas.microsoft.com/office/drawing/2014/main" id="{05448CB1-5B57-8D93-F8E2-23B4CEBB5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53"/>
                <a:ext cx="2158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7" name="Rectangle 4953">
                <a:extLst>
                  <a:ext uri="{FF2B5EF4-FFF2-40B4-BE49-F238E27FC236}">
                    <a16:creationId xmlns:a16="http://schemas.microsoft.com/office/drawing/2014/main" id="{813BECEA-7AE3-7F71-E652-C110BB67C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178"/>
                <a:ext cx="2158" cy="4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8" name="Rectangle 4954">
                <a:extLst>
                  <a:ext uri="{FF2B5EF4-FFF2-40B4-BE49-F238E27FC236}">
                    <a16:creationId xmlns:a16="http://schemas.microsoft.com/office/drawing/2014/main" id="{A614DE1A-01AA-DD37-DB86-16307B2A6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170"/>
                <a:ext cx="2158" cy="16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9" name="Rectangle 4955">
                <a:extLst>
                  <a:ext uri="{FF2B5EF4-FFF2-40B4-BE49-F238E27FC236}">
                    <a16:creationId xmlns:a16="http://schemas.microsoft.com/office/drawing/2014/main" id="{5055DB5F-2A3D-0FA5-7982-701937912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186"/>
                <a:ext cx="2158" cy="16"/>
              </a:xfrm>
              <a:prstGeom prst="rect">
                <a:avLst/>
              </a:prstGeom>
              <a:solidFill>
                <a:srgbClr val="0000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0" name="Rectangle 4956">
                <a:extLst>
                  <a:ext uri="{FF2B5EF4-FFF2-40B4-BE49-F238E27FC236}">
                    <a16:creationId xmlns:a16="http://schemas.microsoft.com/office/drawing/2014/main" id="{7C069DB7-4BB6-A3C5-AC5F-F5B4671BB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02"/>
                <a:ext cx="2158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1" name="Rectangle 4957">
                <a:extLst>
                  <a:ext uri="{FF2B5EF4-FFF2-40B4-BE49-F238E27FC236}">
                    <a16:creationId xmlns:a16="http://schemas.microsoft.com/office/drawing/2014/main" id="{21BD81CA-F353-3527-A818-2AC27A68B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19"/>
                <a:ext cx="2158" cy="16"/>
              </a:xfrm>
              <a:prstGeom prst="rect">
                <a:avLst/>
              </a:prstGeom>
              <a:solidFill>
                <a:srgbClr val="0000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2" name="Rectangle 4958">
                <a:extLst>
                  <a:ext uri="{FF2B5EF4-FFF2-40B4-BE49-F238E27FC236}">
                    <a16:creationId xmlns:a16="http://schemas.microsoft.com/office/drawing/2014/main" id="{493CC8B8-C2E2-90D1-1FC6-B7C515C37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35"/>
                <a:ext cx="2158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3" name="Rectangle 4959">
                <a:extLst>
                  <a:ext uri="{FF2B5EF4-FFF2-40B4-BE49-F238E27FC236}">
                    <a16:creationId xmlns:a16="http://schemas.microsoft.com/office/drawing/2014/main" id="{6ECE3DFE-257A-679F-938E-016C442ED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51"/>
                <a:ext cx="2158" cy="16"/>
              </a:xfrm>
              <a:prstGeom prst="rect">
                <a:avLst/>
              </a:prstGeom>
              <a:solidFill>
                <a:srgbClr val="000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4" name="Rectangle 4960">
                <a:extLst>
                  <a:ext uri="{FF2B5EF4-FFF2-40B4-BE49-F238E27FC236}">
                    <a16:creationId xmlns:a16="http://schemas.microsoft.com/office/drawing/2014/main" id="{A188086D-82E3-7A1C-F8C4-E7DA9653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67"/>
                <a:ext cx="2158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5" name="Rectangle 4961">
                <a:extLst>
                  <a:ext uri="{FF2B5EF4-FFF2-40B4-BE49-F238E27FC236}">
                    <a16:creationId xmlns:a16="http://schemas.microsoft.com/office/drawing/2014/main" id="{04AF6A04-5E98-31B1-BF1A-ED233B2A1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83"/>
                <a:ext cx="2158" cy="16"/>
              </a:xfrm>
              <a:prstGeom prst="rect">
                <a:avLst/>
              </a:prstGeom>
              <a:solidFill>
                <a:srgbClr val="000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6" name="Rectangle 4962">
                <a:extLst>
                  <a:ext uri="{FF2B5EF4-FFF2-40B4-BE49-F238E27FC236}">
                    <a16:creationId xmlns:a16="http://schemas.microsoft.com/office/drawing/2014/main" id="{F524FDF9-687C-69C4-F44F-4B0CB2CD1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299"/>
                <a:ext cx="2158" cy="16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7" name="Rectangle 4963">
                <a:extLst>
                  <a:ext uri="{FF2B5EF4-FFF2-40B4-BE49-F238E27FC236}">
                    <a16:creationId xmlns:a16="http://schemas.microsoft.com/office/drawing/2014/main" id="{0B660E4B-36BF-F4BB-22F2-919924ABA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15"/>
                <a:ext cx="2158" cy="16"/>
              </a:xfrm>
              <a:prstGeom prst="rect">
                <a:avLst/>
              </a:prstGeom>
              <a:solidFill>
                <a:srgbClr val="000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8" name="Rectangle 4964">
                <a:extLst>
                  <a:ext uri="{FF2B5EF4-FFF2-40B4-BE49-F238E27FC236}">
                    <a16:creationId xmlns:a16="http://schemas.microsoft.com/office/drawing/2014/main" id="{6B0E1CC8-9BD4-B3E3-E3BD-BAA4BF703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31"/>
                <a:ext cx="2158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9" name="Rectangle 4965">
                <a:extLst>
                  <a:ext uri="{FF2B5EF4-FFF2-40B4-BE49-F238E27FC236}">
                    <a16:creationId xmlns:a16="http://schemas.microsoft.com/office/drawing/2014/main" id="{FAFA4CBC-6CB7-9488-8A1A-0C8C2542C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48"/>
                <a:ext cx="2158" cy="16"/>
              </a:xfrm>
              <a:prstGeom prst="rect">
                <a:avLst/>
              </a:prstGeom>
              <a:solidFill>
                <a:srgbClr val="000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0" name="Rectangle 4966">
                <a:extLst>
                  <a:ext uri="{FF2B5EF4-FFF2-40B4-BE49-F238E27FC236}">
                    <a16:creationId xmlns:a16="http://schemas.microsoft.com/office/drawing/2014/main" id="{0B4E5C4A-1349-1E76-336C-756696B34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64"/>
                <a:ext cx="2158" cy="16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1" name="Rectangle 4967">
                <a:extLst>
                  <a:ext uri="{FF2B5EF4-FFF2-40B4-BE49-F238E27FC236}">
                    <a16:creationId xmlns:a16="http://schemas.microsoft.com/office/drawing/2014/main" id="{FD90300C-0ED8-1BF7-18F9-52D00AAA2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80"/>
                <a:ext cx="2158" cy="16"/>
              </a:xfrm>
              <a:prstGeom prst="rect">
                <a:avLst/>
              </a:prstGeom>
              <a:solidFill>
                <a:srgbClr val="000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2" name="Rectangle 4968">
                <a:extLst>
                  <a:ext uri="{FF2B5EF4-FFF2-40B4-BE49-F238E27FC236}">
                    <a16:creationId xmlns:a16="http://schemas.microsoft.com/office/drawing/2014/main" id="{B55C9784-8B01-202C-27CB-422DCD86D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396"/>
                <a:ext cx="2158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3" name="Rectangle 4969">
                <a:extLst>
                  <a:ext uri="{FF2B5EF4-FFF2-40B4-BE49-F238E27FC236}">
                    <a16:creationId xmlns:a16="http://schemas.microsoft.com/office/drawing/2014/main" id="{7769F95A-2D44-9BF1-711E-968145DAD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12"/>
                <a:ext cx="2158" cy="16"/>
              </a:xfrm>
              <a:prstGeom prst="rect">
                <a:avLst/>
              </a:prstGeom>
              <a:solidFill>
                <a:srgbClr val="000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4" name="Rectangle 4970">
                <a:extLst>
                  <a:ext uri="{FF2B5EF4-FFF2-40B4-BE49-F238E27FC236}">
                    <a16:creationId xmlns:a16="http://schemas.microsoft.com/office/drawing/2014/main" id="{029712FD-3F16-161A-E6D3-F300A2278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28"/>
                <a:ext cx="2158" cy="16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5" name="Rectangle 4971">
                <a:extLst>
                  <a:ext uri="{FF2B5EF4-FFF2-40B4-BE49-F238E27FC236}">
                    <a16:creationId xmlns:a16="http://schemas.microsoft.com/office/drawing/2014/main" id="{2893EB40-2380-4DAA-0460-FD7557BE7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44"/>
                <a:ext cx="2158" cy="16"/>
              </a:xfrm>
              <a:prstGeom prst="rect">
                <a:avLst/>
              </a:prstGeom>
              <a:solidFill>
                <a:srgbClr val="000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6" name="Rectangle 4972">
                <a:extLst>
                  <a:ext uri="{FF2B5EF4-FFF2-40B4-BE49-F238E27FC236}">
                    <a16:creationId xmlns:a16="http://schemas.microsoft.com/office/drawing/2014/main" id="{417D7003-544F-6624-A943-E719A7843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60"/>
                <a:ext cx="2158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7" name="Rectangle 4973">
                <a:extLst>
                  <a:ext uri="{FF2B5EF4-FFF2-40B4-BE49-F238E27FC236}">
                    <a16:creationId xmlns:a16="http://schemas.microsoft.com/office/drawing/2014/main" id="{268933A5-CC91-FE82-A026-942100979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76"/>
                <a:ext cx="2158" cy="16"/>
              </a:xfrm>
              <a:prstGeom prst="rect">
                <a:avLst/>
              </a:prstGeom>
              <a:solidFill>
                <a:srgbClr val="000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8" name="Rectangle 4974">
                <a:extLst>
                  <a:ext uri="{FF2B5EF4-FFF2-40B4-BE49-F238E27FC236}">
                    <a16:creationId xmlns:a16="http://schemas.microsoft.com/office/drawing/2014/main" id="{22C86B73-FF8D-E2EE-554C-ADDD93658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492"/>
                <a:ext cx="2158" cy="17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9" name="Rectangle 4975">
                <a:extLst>
                  <a:ext uri="{FF2B5EF4-FFF2-40B4-BE49-F238E27FC236}">
                    <a16:creationId xmlns:a16="http://schemas.microsoft.com/office/drawing/2014/main" id="{7AE9454E-F79D-87E1-6DA1-1022A9FF2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09"/>
                <a:ext cx="2158" cy="16"/>
              </a:xfrm>
              <a:prstGeom prst="rect">
                <a:avLst/>
              </a:prstGeom>
              <a:solidFill>
                <a:srgbClr val="000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0" name="Rectangle 4976">
                <a:extLst>
                  <a:ext uri="{FF2B5EF4-FFF2-40B4-BE49-F238E27FC236}">
                    <a16:creationId xmlns:a16="http://schemas.microsoft.com/office/drawing/2014/main" id="{B0A3D186-D5DB-6420-DDF0-D24D84C73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25"/>
                <a:ext cx="2158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1" name="Rectangle 4977">
                <a:extLst>
                  <a:ext uri="{FF2B5EF4-FFF2-40B4-BE49-F238E27FC236}">
                    <a16:creationId xmlns:a16="http://schemas.microsoft.com/office/drawing/2014/main" id="{2878043D-1D40-5449-7E57-163FB2752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41"/>
                <a:ext cx="2158" cy="16"/>
              </a:xfrm>
              <a:prstGeom prst="rect">
                <a:avLst/>
              </a:prstGeom>
              <a:solidFill>
                <a:srgbClr val="000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2" name="Rectangle 4978">
                <a:extLst>
                  <a:ext uri="{FF2B5EF4-FFF2-40B4-BE49-F238E27FC236}">
                    <a16:creationId xmlns:a16="http://schemas.microsoft.com/office/drawing/2014/main" id="{6972D6AE-04FB-E104-0F94-091483A94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57"/>
                <a:ext cx="2158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3" name="Rectangle 4979">
                <a:extLst>
                  <a:ext uri="{FF2B5EF4-FFF2-40B4-BE49-F238E27FC236}">
                    <a16:creationId xmlns:a16="http://schemas.microsoft.com/office/drawing/2014/main" id="{8B5EEF76-0253-DEEE-C0F1-3551DFF20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73"/>
                <a:ext cx="2158" cy="16"/>
              </a:xfrm>
              <a:prstGeom prst="rect">
                <a:avLst/>
              </a:prstGeom>
              <a:solidFill>
                <a:srgbClr val="000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4" name="Rectangle 4980">
                <a:extLst>
                  <a:ext uri="{FF2B5EF4-FFF2-40B4-BE49-F238E27FC236}">
                    <a16:creationId xmlns:a16="http://schemas.microsoft.com/office/drawing/2014/main" id="{8A520EAB-1B55-5463-CF66-C38805E80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589"/>
                <a:ext cx="2158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5" name="Rectangle 4981">
                <a:extLst>
                  <a:ext uri="{FF2B5EF4-FFF2-40B4-BE49-F238E27FC236}">
                    <a16:creationId xmlns:a16="http://schemas.microsoft.com/office/drawing/2014/main" id="{27950E8D-6020-4917-95FD-EE32E6400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05"/>
                <a:ext cx="2158" cy="16"/>
              </a:xfrm>
              <a:prstGeom prst="rect">
                <a:avLst/>
              </a:prstGeom>
              <a:solidFill>
                <a:srgbClr val="000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6" name="Rectangle 4982">
                <a:extLst>
                  <a:ext uri="{FF2B5EF4-FFF2-40B4-BE49-F238E27FC236}">
                    <a16:creationId xmlns:a16="http://schemas.microsoft.com/office/drawing/2014/main" id="{4298BC63-960E-F406-163A-006DD76C3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21"/>
                <a:ext cx="2158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7" name="Rectangle 4983">
                <a:extLst>
                  <a:ext uri="{FF2B5EF4-FFF2-40B4-BE49-F238E27FC236}">
                    <a16:creationId xmlns:a16="http://schemas.microsoft.com/office/drawing/2014/main" id="{D114F406-8399-2D15-4596-BA137816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37"/>
                <a:ext cx="2158" cy="16"/>
              </a:xfrm>
              <a:prstGeom prst="rect">
                <a:avLst/>
              </a:prstGeom>
              <a:solidFill>
                <a:srgbClr val="000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8" name="Rectangle 4984">
                <a:extLst>
                  <a:ext uri="{FF2B5EF4-FFF2-40B4-BE49-F238E27FC236}">
                    <a16:creationId xmlns:a16="http://schemas.microsoft.com/office/drawing/2014/main" id="{8B084A30-57F1-8177-897E-046203EAA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53"/>
                <a:ext cx="2158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9" name="Rectangle 4985">
                <a:extLst>
                  <a:ext uri="{FF2B5EF4-FFF2-40B4-BE49-F238E27FC236}">
                    <a16:creationId xmlns:a16="http://schemas.microsoft.com/office/drawing/2014/main" id="{4C6D816D-C282-BDD3-C7B8-35C510F39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170"/>
                <a:ext cx="1794" cy="16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0" name="Rectangle 4986">
                <a:extLst>
                  <a:ext uri="{FF2B5EF4-FFF2-40B4-BE49-F238E27FC236}">
                    <a16:creationId xmlns:a16="http://schemas.microsoft.com/office/drawing/2014/main" id="{467CFCAA-17BA-FF21-98B0-B8ED58717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186"/>
                <a:ext cx="1794" cy="16"/>
              </a:xfrm>
              <a:prstGeom prst="rect">
                <a:avLst/>
              </a:prstGeom>
              <a:solidFill>
                <a:srgbClr val="0000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1" name="Rectangle 4987">
                <a:extLst>
                  <a:ext uri="{FF2B5EF4-FFF2-40B4-BE49-F238E27FC236}">
                    <a16:creationId xmlns:a16="http://schemas.microsoft.com/office/drawing/2014/main" id="{F5DDBF9B-21D4-DD64-F266-CF1DCD993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02"/>
                <a:ext cx="1794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2" name="Rectangle 4988">
                <a:extLst>
                  <a:ext uri="{FF2B5EF4-FFF2-40B4-BE49-F238E27FC236}">
                    <a16:creationId xmlns:a16="http://schemas.microsoft.com/office/drawing/2014/main" id="{3DD32D08-F795-F0F6-2783-7ABD408C6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19"/>
                <a:ext cx="1794" cy="16"/>
              </a:xfrm>
              <a:prstGeom prst="rect">
                <a:avLst/>
              </a:prstGeom>
              <a:solidFill>
                <a:srgbClr val="0000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3" name="Rectangle 4989">
                <a:extLst>
                  <a:ext uri="{FF2B5EF4-FFF2-40B4-BE49-F238E27FC236}">
                    <a16:creationId xmlns:a16="http://schemas.microsoft.com/office/drawing/2014/main" id="{3DF6D284-3710-D102-6B01-35896E21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35"/>
                <a:ext cx="1794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4" name="Rectangle 4990">
                <a:extLst>
                  <a:ext uri="{FF2B5EF4-FFF2-40B4-BE49-F238E27FC236}">
                    <a16:creationId xmlns:a16="http://schemas.microsoft.com/office/drawing/2014/main" id="{0A79303B-916E-13C3-ACDA-3C89C18CE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51"/>
                <a:ext cx="1794" cy="16"/>
              </a:xfrm>
              <a:prstGeom prst="rect">
                <a:avLst/>
              </a:prstGeom>
              <a:solidFill>
                <a:srgbClr val="000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5" name="Rectangle 4991">
                <a:extLst>
                  <a:ext uri="{FF2B5EF4-FFF2-40B4-BE49-F238E27FC236}">
                    <a16:creationId xmlns:a16="http://schemas.microsoft.com/office/drawing/2014/main" id="{8874A914-1CDA-DDAA-E29D-D8E8A1109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67"/>
                <a:ext cx="1794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6" name="Rectangle 4992">
                <a:extLst>
                  <a:ext uri="{FF2B5EF4-FFF2-40B4-BE49-F238E27FC236}">
                    <a16:creationId xmlns:a16="http://schemas.microsoft.com/office/drawing/2014/main" id="{03DDD862-0CE2-A8A3-09F1-BF45EBA4C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83"/>
                <a:ext cx="1794" cy="16"/>
              </a:xfrm>
              <a:prstGeom prst="rect">
                <a:avLst/>
              </a:prstGeom>
              <a:solidFill>
                <a:srgbClr val="000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7" name="Rectangle 4993">
                <a:extLst>
                  <a:ext uri="{FF2B5EF4-FFF2-40B4-BE49-F238E27FC236}">
                    <a16:creationId xmlns:a16="http://schemas.microsoft.com/office/drawing/2014/main" id="{AD1DA6E8-41F1-61CD-E4A6-E3211C355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99"/>
                <a:ext cx="1794" cy="16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8" name="Rectangle 4994">
                <a:extLst>
                  <a:ext uri="{FF2B5EF4-FFF2-40B4-BE49-F238E27FC236}">
                    <a16:creationId xmlns:a16="http://schemas.microsoft.com/office/drawing/2014/main" id="{50D45E5D-78E7-1E55-F5E6-9A66A08A6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15"/>
                <a:ext cx="1794" cy="16"/>
              </a:xfrm>
              <a:prstGeom prst="rect">
                <a:avLst/>
              </a:prstGeom>
              <a:solidFill>
                <a:srgbClr val="000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9" name="Rectangle 4995">
                <a:extLst>
                  <a:ext uri="{FF2B5EF4-FFF2-40B4-BE49-F238E27FC236}">
                    <a16:creationId xmlns:a16="http://schemas.microsoft.com/office/drawing/2014/main" id="{2DA5213F-465E-A8F8-2526-04BE8B1E0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31"/>
                <a:ext cx="1794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0" name="Rectangle 4996">
                <a:extLst>
                  <a:ext uri="{FF2B5EF4-FFF2-40B4-BE49-F238E27FC236}">
                    <a16:creationId xmlns:a16="http://schemas.microsoft.com/office/drawing/2014/main" id="{A363EA9B-6D6C-9623-6F47-12B93F6E0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48"/>
                <a:ext cx="1794" cy="16"/>
              </a:xfrm>
              <a:prstGeom prst="rect">
                <a:avLst/>
              </a:prstGeom>
              <a:solidFill>
                <a:srgbClr val="000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1" name="Rectangle 4997">
                <a:extLst>
                  <a:ext uri="{FF2B5EF4-FFF2-40B4-BE49-F238E27FC236}">
                    <a16:creationId xmlns:a16="http://schemas.microsoft.com/office/drawing/2014/main" id="{7D15591A-5D34-B20A-5537-D5A3DEF78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64"/>
                <a:ext cx="1794" cy="16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2" name="Rectangle 4998">
                <a:extLst>
                  <a:ext uri="{FF2B5EF4-FFF2-40B4-BE49-F238E27FC236}">
                    <a16:creationId xmlns:a16="http://schemas.microsoft.com/office/drawing/2014/main" id="{C277E4E4-BF53-0FAD-A184-EDF71B054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80"/>
                <a:ext cx="1794" cy="16"/>
              </a:xfrm>
              <a:prstGeom prst="rect">
                <a:avLst/>
              </a:prstGeom>
              <a:solidFill>
                <a:srgbClr val="000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3" name="Rectangle 4999">
                <a:extLst>
                  <a:ext uri="{FF2B5EF4-FFF2-40B4-BE49-F238E27FC236}">
                    <a16:creationId xmlns:a16="http://schemas.microsoft.com/office/drawing/2014/main" id="{4DC97A99-E615-0125-12B5-C7485E4CA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96"/>
                <a:ext cx="1794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4" name="Rectangle 5000">
                <a:extLst>
                  <a:ext uri="{FF2B5EF4-FFF2-40B4-BE49-F238E27FC236}">
                    <a16:creationId xmlns:a16="http://schemas.microsoft.com/office/drawing/2014/main" id="{18BAC802-6A93-09FC-E132-442C9A29E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12"/>
                <a:ext cx="1794" cy="16"/>
              </a:xfrm>
              <a:prstGeom prst="rect">
                <a:avLst/>
              </a:prstGeom>
              <a:solidFill>
                <a:srgbClr val="000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5" name="Rectangle 5001">
                <a:extLst>
                  <a:ext uri="{FF2B5EF4-FFF2-40B4-BE49-F238E27FC236}">
                    <a16:creationId xmlns:a16="http://schemas.microsoft.com/office/drawing/2014/main" id="{D61617E6-931A-E0D1-7AD7-DDA4782D8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28"/>
                <a:ext cx="1794" cy="16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6" name="Rectangle 5002">
                <a:extLst>
                  <a:ext uri="{FF2B5EF4-FFF2-40B4-BE49-F238E27FC236}">
                    <a16:creationId xmlns:a16="http://schemas.microsoft.com/office/drawing/2014/main" id="{694CE390-B7B4-7535-87E8-7BC65F425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44"/>
                <a:ext cx="1794" cy="16"/>
              </a:xfrm>
              <a:prstGeom prst="rect">
                <a:avLst/>
              </a:prstGeom>
              <a:solidFill>
                <a:srgbClr val="000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7" name="Rectangle 5003">
                <a:extLst>
                  <a:ext uri="{FF2B5EF4-FFF2-40B4-BE49-F238E27FC236}">
                    <a16:creationId xmlns:a16="http://schemas.microsoft.com/office/drawing/2014/main" id="{9C174D9B-648D-0AD6-F048-3BAFC36E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60"/>
                <a:ext cx="1794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8" name="Rectangle 5004">
                <a:extLst>
                  <a:ext uri="{FF2B5EF4-FFF2-40B4-BE49-F238E27FC236}">
                    <a16:creationId xmlns:a16="http://schemas.microsoft.com/office/drawing/2014/main" id="{39CD4164-8B13-8C95-C2C1-E7DF40406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76"/>
                <a:ext cx="1794" cy="16"/>
              </a:xfrm>
              <a:prstGeom prst="rect">
                <a:avLst/>
              </a:prstGeom>
              <a:solidFill>
                <a:srgbClr val="000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9" name="Rectangle 5005">
                <a:extLst>
                  <a:ext uri="{FF2B5EF4-FFF2-40B4-BE49-F238E27FC236}">
                    <a16:creationId xmlns:a16="http://schemas.microsoft.com/office/drawing/2014/main" id="{D9528100-71C3-0E1B-FE20-A3A541C81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92"/>
                <a:ext cx="1794" cy="17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0" name="Rectangle 5006">
                <a:extLst>
                  <a:ext uri="{FF2B5EF4-FFF2-40B4-BE49-F238E27FC236}">
                    <a16:creationId xmlns:a16="http://schemas.microsoft.com/office/drawing/2014/main" id="{917D644F-B085-A277-F012-365B5D73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09"/>
                <a:ext cx="1794" cy="16"/>
              </a:xfrm>
              <a:prstGeom prst="rect">
                <a:avLst/>
              </a:prstGeom>
              <a:solidFill>
                <a:srgbClr val="000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1" name="Rectangle 5007">
                <a:extLst>
                  <a:ext uri="{FF2B5EF4-FFF2-40B4-BE49-F238E27FC236}">
                    <a16:creationId xmlns:a16="http://schemas.microsoft.com/office/drawing/2014/main" id="{418BFE6F-F737-1EA4-847E-855B62F6D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25"/>
                <a:ext cx="1794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2" name="Rectangle 5008">
                <a:extLst>
                  <a:ext uri="{FF2B5EF4-FFF2-40B4-BE49-F238E27FC236}">
                    <a16:creationId xmlns:a16="http://schemas.microsoft.com/office/drawing/2014/main" id="{4F0FAC65-65ED-7C81-E26F-64AFEEDDD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41"/>
                <a:ext cx="1794" cy="16"/>
              </a:xfrm>
              <a:prstGeom prst="rect">
                <a:avLst/>
              </a:prstGeom>
              <a:solidFill>
                <a:srgbClr val="000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3" name="Rectangle 5009">
                <a:extLst>
                  <a:ext uri="{FF2B5EF4-FFF2-40B4-BE49-F238E27FC236}">
                    <a16:creationId xmlns:a16="http://schemas.microsoft.com/office/drawing/2014/main" id="{A010E595-4A8A-77B0-116E-C29401CC7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57"/>
                <a:ext cx="1794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4" name="Rectangle 5010">
                <a:extLst>
                  <a:ext uri="{FF2B5EF4-FFF2-40B4-BE49-F238E27FC236}">
                    <a16:creationId xmlns:a16="http://schemas.microsoft.com/office/drawing/2014/main" id="{B97FE954-D6F3-7E14-0633-932EEFD4F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73"/>
                <a:ext cx="1794" cy="16"/>
              </a:xfrm>
              <a:prstGeom prst="rect">
                <a:avLst/>
              </a:prstGeom>
              <a:solidFill>
                <a:srgbClr val="000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5" name="Rectangle 5011">
                <a:extLst>
                  <a:ext uri="{FF2B5EF4-FFF2-40B4-BE49-F238E27FC236}">
                    <a16:creationId xmlns:a16="http://schemas.microsoft.com/office/drawing/2014/main" id="{E92E2149-A21D-3D0D-FF50-642CBDA68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89"/>
                <a:ext cx="1794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6" name="Rectangle 5012">
                <a:extLst>
                  <a:ext uri="{FF2B5EF4-FFF2-40B4-BE49-F238E27FC236}">
                    <a16:creationId xmlns:a16="http://schemas.microsoft.com/office/drawing/2014/main" id="{446A3A4F-4714-A847-C2BA-E1B1920B8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05"/>
                <a:ext cx="1794" cy="16"/>
              </a:xfrm>
              <a:prstGeom prst="rect">
                <a:avLst/>
              </a:prstGeom>
              <a:solidFill>
                <a:srgbClr val="000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7" name="Rectangle 5013">
                <a:extLst>
                  <a:ext uri="{FF2B5EF4-FFF2-40B4-BE49-F238E27FC236}">
                    <a16:creationId xmlns:a16="http://schemas.microsoft.com/office/drawing/2014/main" id="{72F72C21-BF3D-4B19-3E88-F9F6A57ED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21"/>
                <a:ext cx="1794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8" name="Rectangle 5014">
                <a:extLst>
                  <a:ext uri="{FF2B5EF4-FFF2-40B4-BE49-F238E27FC236}">
                    <a16:creationId xmlns:a16="http://schemas.microsoft.com/office/drawing/2014/main" id="{8AAE2B45-5719-A673-B456-BC459687B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37"/>
                <a:ext cx="1794" cy="16"/>
              </a:xfrm>
              <a:prstGeom prst="rect">
                <a:avLst/>
              </a:prstGeom>
              <a:solidFill>
                <a:srgbClr val="000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9" name="Rectangle 5015">
                <a:extLst>
                  <a:ext uri="{FF2B5EF4-FFF2-40B4-BE49-F238E27FC236}">
                    <a16:creationId xmlns:a16="http://schemas.microsoft.com/office/drawing/2014/main" id="{1F2C8D9E-0F95-5DDD-ED26-58B4BFAA8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53"/>
                <a:ext cx="179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0" name="Rectangle 5016">
                <a:extLst>
                  <a:ext uri="{FF2B5EF4-FFF2-40B4-BE49-F238E27FC236}">
                    <a16:creationId xmlns:a16="http://schemas.microsoft.com/office/drawing/2014/main" id="{EAF6CAD0-4398-038A-936A-CF6A12254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178"/>
                <a:ext cx="1794" cy="4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1" name="Rectangle 5017">
                <a:extLst>
                  <a:ext uri="{FF2B5EF4-FFF2-40B4-BE49-F238E27FC236}">
                    <a16:creationId xmlns:a16="http://schemas.microsoft.com/office/drawing/2014/main" id="{D54F92C0-7B8D-6D5D-29A3-A9EF7A751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170"/>
                <a:ext cx="1794" cy="16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2" name="Rectangle 5018">
                <a:extLst>
                  <a:ext uri="{FF2B5EF4-FFF2-40B4-BE49-F238E27FC236}">
                    <a16:creationId xmlns:a16="http://schemas.microsoft.com/office/drawing/2014/main" id="{39B6B6C8-BB20-2B90-CE00-872530DB7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186"/>
                <a:ext cx="1794" cy="16"/>
              </a:xfrm>
              <a:prstGeom prst="rect">
                <a:avLst/>
              </a:prstGeom>
              <a:solidFill>
                <a:srgbClr val="0000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3" name="Rectangle 5019">
                <a:extLst>
                  <a:ext uri="{FF2B5EF4-FFF2-40B4-BE49-F238E27FC236}">
                    <a16:creationId xmlns:a16="http://schemas.microsoft.com/office/drawing/2014/main" id="{3FCCCC87-12D3-65E8-278C-CC18457BD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02"/>
                <a:ext cx="1794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4" name="Rectangle 5020">
                <a:extLst>
                  <a:ext uri="{FF2B5EF4-FFF2-40B4-BE49-F238E27FC236}">
                    <a16:creationId xmlns:a16="http://schemas.microsoft.com/office/drawing/2014/main" id="{D3717F58-AB4C-7BA0-7198-5CB239EA0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19"/>
                <a:ext cx="1794" cy="16"/>
              </a:xfrm>
              <a:prstGeom prst="rect">
                <a:avLst/>
              </a:prstGeom>
              <a:solidFill>
                <a:srgbClr val="0000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5" name="Rectangle 5021">
                <a:extLst>
                  <a:ext uri="{FF2B5EF4-FFF2-40B4-BE49-F238E27FC236}">
                    <a16:creationId xmlns:a16="http://schemas.microsoft.com/office/drawing/2014/main" id="{940F6C70-FA66-568C-DC6C-02AD302E5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35"/>
                <a:ext cx="1794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6" name="Rectangle 5022">
                <a:extLst>
                  <a:ext uri="{FF2B5EF4-FFF2-40B4-BE49-F238E27FC236}">
                    <a16:creationId xmlns:a16="http://schemas.microsoft.com/office/drawing/2014/main" id="{0DA8081A-5574-A40C-36AE-8E49124FD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51"/>
                <a:ext cx="1794" cy="16"/>
              </a:xfrm>
              <a:prstGeom prst="rect">
                <a:avLst/>
              </a:prstGeom>
              <a:solidFill>
                <a:srgbClr val="000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7" name="Rectangle 5023">
                <a:extLst>
                  <a:ext uri="{FF2B5EF4-FFF2-40B4-BE49-F238E27FC236}">
                    <a16:creationId xmlns:a16="http://schemas.microsoft.com/office/drawing/2014/main" id="{3A874B12-D838-8C52-A6B5-658CAF352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67"/>
                <a:ext cx="1794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8" name="Rectangle 5024">
                <a:extLst>
                  <a:ext uri="{FF2B5EF4-FFF2-40B4-BE49-F238E27FC236}">
                    <a16:creationId xmlns:a16="http://schemas.microsoft.com/office/drawing/2014/main" id="{F357B1D3-72F3-8BE2-B550-8C9438A1F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83"/>
                <a:ext cx="1794" cy="16"/>
              </a:xfrm>
              <a:prstGeom prst="rect">
                <a:avLst/>
              </a:prstGeom>
              <a:solidFill>
                <a:srgbClr val="000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9" name="Rectangle 5025">
                <a:extLst>
                  <a:ext uri="{FF2B5EF4-FFF2-40B4-BE49-F238E27FC236}">
                    <a16:creationId xmlns:a16="http://schemas.microsoft.com/office/drawing/2014/main" id="{695EF5D7-94F7-22D5-8949-5646FE436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299"/>
                <a:ext cx="1794" cy="16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0" name="Rectangle 5026">
                <a:extLst>
                  <a:ext uri="{FF2B5EF4-FFF2-40B4-BE49-F238E27FC236}">
                    <a16:creationId xmlns:a16="http://schemas.microsoft.com/office/drawing/2014/main" id="{D0D34ED4-D7A6-03BD-B8CD-87D47A229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15"/>
                <a:ext cx="1794" cy="16"/>
              </a:xfrm>
              <a:prstGeom prst="rect">
                <a:avLst/>
              </a:prstGeom>
              <a:solidFill>
                <a:srgbClr val="000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1" name="Rectangle 5027">
                <a:extLst>
                  <a:ext uri="{FF2B5EF4-FFF2-40B4-BE49-F238E27FC236}">
                    <a16:creationId xmlns:a16="http://schemas.microsoft.com/office/drawing/2014/main" id="{65936A77-C955-A5DC-2972-85E458BBC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31"/>
                <a:ext cx="1794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2" name="Rectangle 5028">
                <a:extLst>
                  <a:ext uri="{FF2B5EF4-FFF2-40B4-BE49-F238E27FC236}">
                    <a16:creationId xmlns:a16="http://schemas.microsoft.com/office/drawing/2014/main" id="{05120AC4-570E-829E-02B2-626FEB11B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48"/>
                <a:ext cx="1794" cy="16"/>
              </a:xfrm>
              <a:prstGeom prst="rect">
                <a:avLst/>
              </a:prstGeom>
              <a:solidFill>
                <a:srgbClr val="000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3" name="Rectangle 5029">
                <a:extLst>
                  <a:ext uri="{FF2B5EF4-FFF2-40B4-BE49-F238E27FC236}">
                    <a16:creationId xmlns:a16="http://schemas.microsoft.com/office/drawing/2014/main" id="{E22983BD-DC06-5073-06BA-34CE17E67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64"/>
                <a:ext cx="1794" cy="16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4" name="Rectangle 5030">
                <a:extLst>
                  <a:ext uri="{FF2B5EF4-FFF2-40B4-BE49-F238E27FC236}">
                    <a16:creationId xmlns:a16="http://schemas.microsoft.com/office/drawing/2014/main" id="{B121FC51-EE09-7D46-461F-2CCC6FEDB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80"/>
                <a:ext cx="1794" cy="16"/>
              </a:xfrm>
              <a:prstGeom prst="rect">
                <a:avLst/>
              </a:prstGeom>
              <a:solidFill>
                <a:srgbClr val="000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5" name="Rectangle 5031">
                <a:extLst>
                  <a:ext uri="{FF2B5EF4-FFF2-40B4-BE49-F238E27FC236}">
                    <a16:creationId xmlns:a16="http://schemas.microsoft.com/office/drawing/2014/main" id="{94DAF036-E95D-692A-6F73-2F896E306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396"/>
                <a:ext cx="1794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6" name="Rectangle 5032">
                <a:extLst>
                  <a:ext uri="{FF2B5EF4-FFF2-40B4-BE49-F238E27FC236}">
                    <a16:creationId xmlns:a16="http://schemas.microsoft.com/office/drawing/2014/main" id="{37A37CC1-CF36-F069-02E9-8564A24FA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12"/>
                <a:ext cx="1794" cy="16"/>
              </a:xfrm>
              <a:prstGeom prst="rect">
                <a:avLst/>
              </a:prstGeom>
              <a:solidFill>
                <a:srgbClr val="000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7" name="Rectangle 5033">
                <a:extLst>
                  <a:ext uri="{FF2B5EF4-FFF2-40B4-BE49-F238E27FC236}">
                    <a16:creationId xmlns:a16="http://schemas.microsoft.com/office/drawing/2014/main" id="{32FD3A10-21CD-6576-AC6F-09B931C1C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28"/>
                <a:ext cx="1794" cy="16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8" name="Rectangle 5034">
                <a:extLst>
                  <a:ext uri="{FF2B5EF4-FFF2-40B4-BE49-F238E27FC236}">
                    <a16:creationId xmlns:a16="http://schemas.microsoft.com/office/drawing/2014/main" id="{7AE9F0AB-1BE7-7B0C-B8F4-2D06756BE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44"/>
                <a:ext cx="1794" cy="16"/>
              </a:xfrm>
              <a:prstGeom prst="rect">
                <a:avLst/>
              </a:prstGeom>
              <a:solidFill>
                <a:srgbClr val="000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9" name="Rectangle 5035">
                <a:extLst>
                  <a:ext uri="{FF2B5EF4-FFF2-40B4-BE49-F238E27FC236}">
                    <a16:creationId xmlns:a16="http://schemas.microsoft.com/office/drawing/2014/main" id="{3A2CDF21-F681-0464-1849-610575866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60"/>
                <a:ext cx="1794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0" name="Rectangle 5036">
                <a:extLst>
                  <a:ext uri="{FF2B5EF4-FFF2-40B4-BE49-F238E27FC236}">
                    <a16:creationId xmlns:a16="http://schemas.microsoft.com/office/drawing/2014/main" id="{2FE1515C-E5F6-7CEC-68DA-0813BCB00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76"/>
                <a:ext cx="1794" cy="16"/>
              </a:xfrm>
              <a:prstGeom prst="rect">
                <a:avLst/>
              </a:prstGeom>
              <a:solidFill>
                <a:srgbClr val="000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1" name="Rectangle 5037">
                <a:extLst>
                  <a:ext uri="{FF2B5EF4-FFF2-40B4-BE49-F238E27FC236}">
                    <a16:creationId xmlns:a16="http://schemas.microsoft.com/office/drawing/2014/main" id="{FF71110B-14DB-70D7-DA65-E2FDDE4FD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492"/>
                <a:ext cx="1794" cy="17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2" name="Rectangle 5038">
                <a:extLst>
                  <a:ext uri="{FF2B5EF4-FFF2-40B4-BE49-F238E27FC236}">
                    <a16:creationId xmlns:a16="http://schemas.microsoft.com/office/drawing/2014/main" id="{20631646-4BCE-64EA-5A65-E3F537348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09"/>
                <a:ext cx="1794" cy="16"/>
              </a:xfrm>
              <a:prstGeom prst="rect">
                <a:avLst/>
              </a:prstGeom>
              <a:solidFill>
                <a:srgbClr val="000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3" name="Rectangle 5039">
                <a:extLst>
                  <a:ext uri="{FF2B5EF4-FFF2-40B4-BE49-F238E27FC236}">
                    <a16:creationId xmlns:a16="http://schemas.microsoft.com/office/drawing/2014/main" id="{FF006DDA-89E7-1D1D-07E6-716129F93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25"/>
                <a:ext cx="1794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4" name="Rectangle 5040">
                <a:extLst>
                  <a:ext uri="{FF2B5EF4-FFF2-40B4-BE49-F238E27FC236}">
                    <a16:creationId xmlns:a16="http://schemas.microsoft.com/office/drawing/2014/main" id="{047E98E6-36D4-4941-B133-17B5C8A01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41"/>
                <a:ext cx="1794" cy="16"/>
              </a:xfrm>
              <a:prstGeom prst="rect">
                <a:avLst/>
              </a:prstGeom>
              <a:solidFill>
                <a:srgbClr val="000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5" name="Rectangle 5041">
                <a:extLst>
                  <a:ext uri="{FF2B5EF4-FFF2-40B4-BE49-F238E27FC236}">
                    <a16:creationId xmlns:a16="http://schemas.microsoft.com/office/drawing/2014/main" id="{65A09006-B0CB-9273-021C-838326BA9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57"/>
                <a:ext cx="1794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6" name="Rectangle 5042">
                <a:extLst>
                  <a:ext uri="{FF2B5EF4-FFF2-40B4-BE49-F238E27FC236}">
                    <a16:creationId xmlns:a16="http://schemas.microsoft.com/office/drawing/2014/main" id="{720A74FD-8485-0C39-C6FF-109395A9D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73"/>
                <a:ext cx="1794" cy="16"/>
              </a:xfrm>
              <a:prstGeom prst="rect">
                <a:avLst/>
              </a:prstGeom>
              <a:solidFill>
                <a:srgbClr val="000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7" name="Rectangle 5043">
                <a:extLst>
                  <a:ext uri="{FF2B5EF4-FFF2-40B4-BE49-F238E27FC236}">
                    <a16:creationId xmlns:a16="http://schemas.microsoft.com/office/drawing/2014/main" id="{E0EA7E5F-F37B-B004-5B5A-694180169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589"/>
                <a:ext cx="1794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8" name="Rectangle 5044">
                <a:extLst>
                  <a:ext uri="{FF2B5EF4-FFF2-40B4-BE49-F238E27FC236}">
                    <a16:creationId xmlns:a16="http://schemas.microsoft.com/office/drawing/2014/main" id="{476C94F5-5289-76E2-0D32-27FF95144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05"/>
                <a:ext cx="1794" cy="16"/>
              </a:xfrm>
              <a:prstGeom prst="rect">
                <a:avLst/>
              </a:prstGeom>
              <a:solidFill>
                <a:srgbClr val="000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9" name="Rectangle 5045">
                <a:extLst>
                  <a:ext uri="{FF2B5EF4-FFF2-40B4-BE49-F238E27FC236}">
                    <a16:creationId xmlns:a16="http://schemas.microsoft.com/office/drawing/2014/main" id="{FE93E90F-6FE0-5625-2549-9611367D9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21"/>
                <a:ext cx="1794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0" name="Rectangle 5046">
                <a:extLst>
                  <a:ext uri="{FF2B5EF4-FFF2-40B4-BE49-F238E27FC236}">
                    <a16:creationId xmlns:a16="http://schemas.microsoft.com/office/drawing/2014/main" id="{F7CFE30D-7872-9C43-7206-50F245DD4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37"/>
                <a:ext cx="1794" cy="16"/>
              </a:xfrm>
              <a:prstGeom prst="rect">
                <a:avLst/>
              </a:prstGeom>
              <a:solidFill>
                <a:srgbClr val="000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1" name="Rectangle 5047">
                <a:extLst>
                  <a:ext uri="{FF2B5EF4-FFF2-40B4-BE49-F238E27FC236}">
                    <a16:creationId xmlns:a16="http://schemas.microsoft.com/office/drawing/2014/main" id="{CDB48265-49D9-84D1-BC37-73D00EA2D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53"/>
                <a:ext cx="179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2" name="Rectangle 5048">
                <a:extLst>
                  <a:ext uri="{FF2B5EF4-FFF2-40B4-BE49-F238E27FC236}">
                    <a16:creationId xmlns:a16="http://schemas.microsoft.com/office/drawing/2014/main" id="{3A2B650D-8D05-35A5-EC5A-D5424DF46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51"/>
                <a:ext cx="1277" cy="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3" name="Rectangle 5049">
                <a:extLst>
                  <a:ext uri="{FF2B5EF4-FFF2-40B4-BE49-F238E27FC236}">
                    <a16:creationId xmlns:a16="http://schemas.microsoft.com/office/drawing/2014/main" id="{E1D1D0F6-C02B-A8D5-CCBC-D8ED75520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73"/>
                <a:ext cx="1277" cy="22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4" name="Rectangle 5050">
                <a:extLst>
                  <a:ext uri="{FF2B5EF4-FFF2-40B4-BE49-F238E27FC236}">
                    <a16:creationId xmlns:a16="http://schemas.microsoft.com/office/drawing/2014/main" id="{2DC5AB62-EF81-D6F7-A88A-DE7E7DBC1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95"/>
                <a:ext cx="1277" cy="22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5" name="Rectangle 5051">
                <a:extLst>
                  <a:ext uri="{FF2B5EF4-FFF2-40B4-BE49-F238E27FC236}">
                    <a16:creationId xmlns:a16="http://schemas.microsoft.com/office/drawing/2014/main" id="{BF8FFD66-911B-D2DE-DB2E-9D7CE6671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17"/>
                <a:ext cx="1277" cy="22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6" name="Rectangle 5052">
                <a:extLst>
                  <a:ext uri="{FF2B5EF4-FFF2-40B4-BE49-F238E27FC236}">
                    <a16:creationId xmlns:a16="http://schemas.microsoft.com/office/drawing/2014/main" id="{407CD667-68AD-470C-F091-B383BB561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39"/>
                <a:ext cx="1277" cy="21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7" name="Rectangle 5053">
                <a:extLst>
                  <a:ext uri="{FF2B5EF4-FFF2-40B4-BE49-F238E27FC236}">
                    <a16:creationId xmlns:a16="http://schemas.microsoft.com/office/drawing/2014/main" id="{73577F57-418D-E925-295C-372AD5A97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60"/>
                <a:ext cx="1277" cy="22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0551" name="Group 5255">
              <a:extLst>
                <a:ext uri="{FF2B5EF4-FFF2-40B4-BE49-F238E27FC236}">
                  <a16:creationId xmlns:a16="http://schemas.microsoft.com/office/drawing/2014/main" id="{7E9869FB-63B9-CCE7-0376-D02A9B814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" y="1651"/>
              <a:ext cx="5229" cy="882"/>
              <a:chOff x="265" y="1651"/>
              <a:chExt cx="5229" cy="882"/>
            </a:xfrm>
          </p:grpSpPr>
          <p:sp>
            <p:nvSpPr>
              <p:cNvPr id="676799" name="Rectangle 5055">
                <a:extLst>
                  <a:ext uri="{FF2B5EF4-FFF2-40B4-BE49-F238E27FC236}">
                    <a16:creationId xmlns:a16="http://schemas.microsoft.com/office/drawing/2014/main" id="{B3DDE615-835B-2223-1BFB-502E67429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82"/>
                <a:ext cx="1277" cy="22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0" name="Rectangle 5056">
                <a:extLst>
                  <a:ext uri="{FF2B5EF4-FFF2-40B4-BE49-F238E27FC236}">
                    <a16:creationId xmlns:a16="http://schemas.microsoft.com/office/drawing/2014/main" id="{46F1CD2F-BCC4-113C-72DE-32F3226F2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04"/>
                <a:ext cx="1277" cy="22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1" name="Rectangle 5057">
                <a:extLst>
                  <a:ext uri="{FF2B5EF4-FFF2-40B4-BE49-F238E27FC236}">
                    <a16:creationId xmlns:a16="http://schemas.microsoft.com/office/drawing/2014/main" id="{0C24A93C-3E72-7E68-1561-AA7DDA47B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26"/>
                <a:ext cx="1277" cy="2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2" name="Rectangle 5058">
                <a:extLst>
                  <a:ext uri="{FF2B5EF4-FFF2-40B4-BE49-F238E27FC236}">
                    <a16:creationId xmlns:a16="http://schemas.microsoft.com/office/drawing/2014/main" id="{F69D879B-78A2-5A7D-8691-FA0619C58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48"/>
                <a:ext cx="1277" cy="21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3" name="Rectangle 5059">
                <a:extLst>
                  <a:ext uri="{FF2B5EF4-FFF2-40B4-BE49-F238E27FC236}">
                    <a16:creationId xmlns:a16="http://schemas.microsoft.com/office/drawing/2014/main" id="{3C095370-F71A-4006-914B-5D2604402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69"/>
                <a:ext cx="1277" cy="22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4" name="Rectangle 5060">
                <a:extLst>
                  <a:ext uri="{FF2B5EF4-FFF2-40B4-BE49-F238E27FC236}">
                    <a16:creationId xmlns:a16="http://schemas.microsoft.com/office/drawing/2014/main" id="{103DC385-A92F-54F0-E138-178B95616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91"/>
                <a:ext cx="1277" cy="22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5" name="Rectangle 5061">
                <a:extLst>
                  <a:ext uri="{FF2B5EF4-FFF2-40B4-BE49-F238E27FC236}">
                    <a16:creationId xmlns:a16="http://schemas.microsoft.com/office/drawing/2014/main" id="{8223090B-DA4A-37F7-2C1F-5CEAC12AE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13"/>
                <a:ext cx="1277" cy="22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6" name="Rectangle 5062">
                <a:extLst>
                  <a:ext uri="{FF2B5EF4-FFF2-40B4-BE49-F238E27FC236}">
                    <a16:creationId xmlns:a16="http://schemas.microsoft.com/office/drawing/2014/main" id="{E454CDCD-746D-E4E8-66D3-E37B7AAE3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35"/>
                <a:ext cx="1277" cy="22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7" name="Rectangle 5063">
                <a:extLst>
                  <a:ext uri="{FF2B5EF4-FFF2-40B4-BE49-F238E27FC236}">
                    <a16:creationId xmlns:a16="http://schemas.microsoft.com/office/drawing/2014/main" id="{AF623BEB-8EE4-B8E5-D92A-9BD222AC3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57"/>
                <a:ext cx="1277" cy="22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8" name="Rectangle 5064">
                <a:extLst>
                  <a:ext uri="{FF2B5EF4-FFF2-40B4-BE49-F238E27FC236}">
                    <a16:creationId xmlns:a16="http://schemas.microsoft.com/office/drawing/2014/main" id="{6C5D349E-75F4-D6FC-C80E-9C65FEF7C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79"/>
                <a:ext cx="1277" cy="21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9" name="Rectangle 5065">
                <a:extLst>
                  <a:ext uri="{FF2B5EF4-FFF2-40B4-BE49-F238E27FC236}">
                    <a16:creationId xmlns:a16="http://schemas.microsoft.com/office/drawing/2014/main" id="{99CB719C-D167-FB3D-49B2-7AFD37B8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00"/>
                <a:ext cx="1277" cy="22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0" name="Rectangle 5066">
                <a:extLst>
                  <a:ext uri="{FF2B5EF4-FFF2-40B4-BE49-F238E27FC236}">
                    <a16:creationId xmlns:a16="http://schemas.microsoft.com/office/drawing/2014/main" id="{D98D2CF4-1CA8-D0D0-A45F-61087B6E0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22"/>
                <a:ext cx="1277" cy="22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1" name="Rectangle 5067">
                <a:extLst>
                  <a:ext uri="{FF2B5EF4-FFF2-40B4-BE49-F238E27FC236}">
                    <a16:creationId xmlns:a16="http://schemas.microsoft.com/office/drawing/2014/main" id="{3032E57C-51B1-1763-B3D1-F4C01AB44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44"/>
                <a:ext cx="1277" cy="22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2" name="Rectangle 5068">
                <a:extLst>
                  <a:ext uri="{FF2B5EF4-FFF2-40B4-BE49-F238E27FC236}">
                    <a16:creationId xmlns:a16="http://schemas.microsoft.com/office/drawing/2014/main" id="{982B2EEA-0603-47CE-4620-3499E1B23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66"/>
                <a:ext cx="1277" cy="21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3" name="Rectangle 5069">
                <a:extLst>
                  <a:ext uri="{FF2B5EF4-FFF2-40B4-BE49-F238E27FC236}">
                    <a16:creationId xmlns:a16="http://schemas.microsoft.com/office/drawing/2014/main" id="{70408C46-8985-C9E5-BB8E-052160689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87"/>
                <a:ext cx="1277" cy="2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4" name="Rectangle 5070">
                <a:extLst>
                  <a:ext uri="{FF2B5EF4-FFF2-40B4-BE49-F238E27FC236}">
                    <a16:creationId xmlns:a16="http://schemas.microsoft.com/office/drawing/2014/main" id="{69CE6BDD-31E6-A35B-F330-D2A1B6943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09"/>
                <a:ext cx="1277" cy="22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5" name="Rectangle 5071">
                <a:extLst>
                  <a:ext uri="{FF2B5EF4-FFF2-40B4-BE49-F238E27FC236}">
                    <a16:creationId xmlns:a16="http://schemas.microsoft.com/office/drawing/2014/main" id="{6C6AD9A7-B679-169E-56C9-C41610E42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31"/>
                <a:ext cx="1277" cy="22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6" name="Rectangle 5072">
                <a:extLst>
                  <a:ext uri="{FF2B5EF4-FFF2-40B4-BE49-F238E27FC236}">
                    <a16:creationId xmlns:a16="http://schemas.microsoft.com/office/drawing/2014/main" id="{024668BF-1525-6325-030D-15EA6CFD5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53"/>
                <a:ext cx="1277" cy="2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7" name="Rectangle 5073">
                <a:extLst>
                  <a:ext uri="{FF2B5EF4-FFF2-40B4-BE49-F238E27FC236}">
                    <a16:creationId xmlns:a16="http://schemas.microsoft.com/office/drawing/2014/main" id="{FD201989-B8CE-A9B4-547E-1B5253D4F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75"/>
                <a:ext cx="1277" cy="22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8" name="Rectangle 5074">
                <a:extLst>
                  <a:ext uri="{FF2B5EF4-FFF2-40B4-BE49-F238E27FC236}">
                    <a16:creationId xmlns:a16="http://schemas.microsoft.com/office/drawing/2014/main" id="{E81D88AC-1E96-619A-EAAE-6195DD564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97"/>
                <a:ext cx="1277" cy="2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9" name="Rectangle 5075">
                <a:extLst>
                  <a:ext uri="{FF2B5EF4-FFF2-40B4-BE49-F238E27FC236}">
                    <a16:creationId xmlns:a16="http://schemas.microsoft.com/office/drawing/2014/main" id="{C17FF983-8E56-D8B8-CF7D-00E03FD85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19"/>
                <a:ext cx="1277" cy="21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0" name="Rectangle 5076">
                <a:extLst>
                  <a:ext uri="{FF2B5EF4-FFF2-40B4-BE49-F238E27FC236}">
                    <a16:creationId xmlns:a16="http://schemas.microsoft.com/office/drawing/2014/main" id="{B21F1400-0085-7B1A-C064-70BD93F39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40"/>
                <a:ext cx="1277" cy="22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1" name="Rectangle 5077">
                <a:extLst>
                  <a:ext uri="{FF2B5EF4-FFF2-40B4-BE49-F238E27FC236}">
                    <a16:creationId xmlns:a16="http://schemas.microsoft.com/office/drawing/2014/main" id="{5D01EFC5-EB01-15B5-5461-33E182A8D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62"/>
                <a:ext cx="1277" cy="22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2" name="Rectangle 5078">
                <a:extLst>
                  <a:ext uri="{FF2B5EF4-FFF2-40B4-BE49-F238E27FC236}">
                    <a16:creationId xmlns:a16="http://schemas.microsoft.com/office/drawing/2014/main" id="{A239DD7F-0CFB-7872-55A8-86A30F940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84"/>
                <a:ext cx="1277" cy="2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3" name="Rectangle 5079">
                <a:extLst>
                  <a:ext uri="{FF2B5EF4-FFF2-40B4-BE49-F238E27FC236}">
                    <a16:creationId xmlns:a16="http://schemas.microsoft.com/office/drawing/2014/main" id="{1E781E35-7FDE-F868-2CEA-02523F844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06"/>
                <a:ext cx="1277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4" name="Rectangle 5080">
                <a:extLst>
                  <a:ext uri="{FF2B5EF4-FFF2-40B4-BE49-F238E27FC236}">
                    <a16:creationId xmlns:a16="http://schemas.microsoft.com/office/drawing/2014/main" id="{DAF0ACEE-1559-53D7-DF1A-40E45BDAF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62"/>
                <a:ext cx="1277" cy="6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5" name="Rectangle 5081">
                <a:extLst>
                  <a:ext uri="{FF2B5EF4-FFF2-40B4-BE49-F238E27FC236}">
                    <a16:creationId xmlns:a16="http://schemas.microsoft.com/office/drawing/2014/main" id="{537E2E0B-41D2-FD82-EED0-C5C82C520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51"/>
                <a:ext cx="1277" cy="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6" name="Rectangle 5082">
                <a:extLst>
                  <a:ext uri="{FF2B5EF4-FFF2-40B4-BE49-F238E27FC236}">
                    <a16:creationId xmlns:a16="http://schemas.microsoft.com/office/drawing/2014/main" id="{744CF603-1D4F-EBDF-B094-82E63DDA7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73"/>
                <a:ext cx="1277" cy="22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7" name="Rectangle 5083">
                <a:extLst>
                  <a:ext uri="{FF2B5EF4-FFF2-40B4-BE49-F238E27FC236}">
                    <a16:creationId xmlns:a16="http://schemas.microsoft.com/office/drawing/2014/main" id="{CA073EF9-0D13-0C9C-9EB0-BD748F07F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695"/>
                <a:ext cx="1277" cy="22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8" name="Rectangle 5084">
                <a:extLst>
                  <a:ext uri="{FF2B5EF4-FFF2-40B4-BE49-F238E27FC236}">
                    <a16:creationId xmlns:a16="http://schemas.microsoft.com/office/drawing/2014/main" id="{114CB9F0-CCFD-FA64-FF74-9BA01728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17"/>
                <a:ext cx="1277" cy="22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9" name="Rectangle 5085">
                <a:extLst>
                  <a:ext uri="{FF2B5EF4-FFF2-40B4-BE49-F238E27FC236}">
                    <a16:creationId xmlns:a16="http://schemas.microsoft.com/office/drawing/2014/main" id="{D777E3C3-FBE3-0384-F023-84D8689A8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39"/>
                <a:ext cx="1277" cy="21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0" name="Rectangle 5086">
                <a:extLst>
                  <a:ext uri="{FF2B5EF4-FFF2-40B4-BE49-F238E27FC236}">
                    <a16:creationId xmlns:a16="http://schemas.microsoft.com/office/drawing/2014/main" id="{CAD198DB-57A8-6F3E-C8F1-3B430A214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60"/>
                <a:ext cx="1277" cy="22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1" name="Rectangle 5087">
                <a:extLst>
                  <a:ext uri="{FF2B5EF4-FFF2-40B4-BE49-F238E27FC236}">
                    <a16:creationId xmlns:a16="http://schemas.microsoft.com/office/drawing/2014/main" id="{5655F6FF-1064-CD74-6284-D8A3009F2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782"/>
                <a:ext cx="1277" cy="22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2" name="Rectangle 5088">
                <a:extLst>
                  <a:ext uri="{FF2B5EF4-FFF2-40B4-BE49-F238E27FC236}">
                    <a16:creationId xmlns:a16="http://schemas.microsoft.com/office/drawing/2014/main" id="{3D0C9AEF-9A4F-BBD9-9CB4-57F09F092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04"/>
                <a:ext cx="1277" cy="22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3" name="Rectangle 5089">
                <a:extLst>
                  <a:ext uri="{FF2B5EF4-FFF2-40B4-BE49-F238E27FC236}">
                    <a16:creationId xmlns:a16="http://schemas.microsoft.com/office/drawing/2014/main" id="{5D96DE1A-AF6A-B96F-FE2D-315C44EF8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26"/>
                <a:ext cx="1277" cy="2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4" name="Rectangle 5090">
                <a:extLst>
                  <a:ext uri="{FF2B5EF4-FFF2-40B4-BE49-F238E27FC236}">
                    <a16:creationId xmlns:a16="http://schemas.microsoft.com/office/drawing/2014/main" id="{3CB78696-DFCE-F17A-41AB-4F966EE5F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48"/>
                <a:ext cx="1277" cy="21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5" name="Rectangle 5091">
                <a:extLst>
                  <a:ext uri="{FF2B5EF4-FFF2-40B4-BE49-F238E27FC236}">
                    <a16:creationId xmlns:a16="http://schemas.microsoft.com/office/drawing/2014/main" id="{A1983089-8A90-195D-0362-44BFB2028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69"/>
                <a:ext cx="1277" cy="22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6" name="Rectangle 5092">
                <a:extLst>
                  <a:ext uri="{FF2B5EF4-FFF2-40B4-BE49-F238E27FC236}">
                    <a16:creationId xmlns:a16="http://schemas.microsoft.com/office/drawing/2014/main" id="{E5CDC7AE-C4A4-5152-DF54-8B2A3F28B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891"/>
                <a:ext cx="1277" cy="22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7" name="Rectangle 5093">
                <a:extLst>
                  <a:ext uri="{FF2B5EF4-FFF2-40B4-BE49-F238E27FC236}">
                    <a16:creationId xmlns:a16="http://schemas.microsoft.com/office/drawing/2014/main" id="{979CF0C2-81C8-940E-1257-69C4ABCFC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13"/>
                <a:ext cx="1277" cy="22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8" name="Rectangle 5094">
                <a:extLst>
                  <a:ext uri="{FF2B5EF4-FFF2-40B4-BE49-F238E27FC236}">
                    <a16:creationId xmlns:a16="http://schemas.microsoft.com/office/drawing/2014/main" id="{85D965A2-1513-1F8F-861C-B97B93F5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35"/>
                <a:ext cx="1277" cy="22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9" name="Rectangle 5095">
                <a:extLst>
                  <a:ext uri="{FF2B5EF4-FFF2-40B4-BE49-F238E27FC236}">
                    <a16:creationId xmlns:a16="http://schemas.microsoft.com/office/drawing/2014/main" id="{49C56089-881D-B4AF-CBB1-C11275E91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57"/>
                <a:ext cx="1277" cy="22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0" name="Rectangle 5096">
                <a:extLst>
                  <a:ext uri="{FF2B5EF4-FFF2-40B4-BE49-F238E27FC236}">
                    <a16:creationId xmlns:a16="http://schemas.microsoft.com/office/drawing/2014/main" id="{85055194-9966-A52B-1DE7-4B69AF39E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1979"/>
                <a:ext cx="1277" cy="21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1" name="Rectangle 5097">
                <a:extLst>
                  <a:ext uri="{FF2B5EF4-FFF2-40B4-BE49-F238E27FC236}">
                    <a16:creationId xmlns:a16="http://schemas.microsoft.com/office/drawing/2014/main" id="{C02E5897-6391-AF3F-E571-0BA680F8F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00"/>
                <a:ext cx="1277" cy="22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2" name="Rectangle 5098">
                <a:extLst>
                  <a:ext uri="{FF2B5EF4-FFF2-40B4-BE49-F238E27FC236}">
                    <a16:creationId xmlns:a16="http://schemas.microsoft.com/office/drawing/2014/main" id="{3CB2ABE3-44F8-4FDC-03D0-CEB04E1BB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22"/>
                <a:ext cx="1277" cy="22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3" name="Rectangle 5099">
                <a:extLst>
                  <a:ext uri="{FF2B5EF4-FFF2-40B4-BE49-F238E27FC236}">
                    <a16:creationId xmlns:a16="http://schemas.microsoft.com/office/drawing/2014/main" id="{D76769F2-08A3-20C5-5A2F-88DB57B72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44"/>
                <a:ext cx="1277" cy="22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4" name="Rectangle 5100">
                <a:extLst>
                  <a:ext uri="{FF2B5EF4-FFF2-40B4-BE49-F238E27FC236}">
                    <a16:creationId xmlns:a16="http://schemas.microsoft.com/office/drawing/2014/main" id="{CBD125E8-5496-F80E-60FE-AE0E68625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66"/>
                <a:ext cx="1277" cy="21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5" name="Rectangle 5101">
                <a:extLst>
                  <a:ext uri="{FF2B5EF4-FFF2-40B4-BE49-F238E27FC236}">
                    <a16:creationId xmlns:a16="http://schemas.microsoft.com/office/drawing/2014/main" id="{F0875C95-BA7B-E005-2840-FCB8A0A84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087"/>
                <a:ext cx="1277" cy="2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6" name="Rectangle 5102">
                <a:extLst>
                  <a:ext uri="{FF2B5EF4-FFF2-40B4-BE49-F238E27FC236}">
                    <a16:creationId xmlns:a16="http://schemas.microsoft.com/office/drawing/2014/main" id="{45CAC147-EDE7-3C15-418C-5265E8C48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09"/>
                <a:ext cx="1277" cy="22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7" name="Rectangle 5103">
                <a:extLst>
                  <a:ext uri="{FF2B5EF4-FFF2-40B4-BE49-F238E27FC236}">
                    <a16:creationId xmlns:a16="http://schemas.microsoft.com/office/drawing/2014/main" id="{52C81C5E-7609-FE29-5FCB-9D9661155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31"/>
                <a:ext cx="1277" cy="22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8" name="Rectangle 5104">
                <a:extLst>
                  <a:ext uri="{FF2B5EF4-FFF2-40B4-BE49-F238E27FC236}">
                    <a16:creationId xmlns:a16="http://schemas.microsoft.com/office/drawing/2014/main" id="{653149D4-A606-1C19-A6D5-ADF6CF22D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53"/>
                <a:ext cx="1277" cy="2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9" name="Rectangle 5105">
                <a:extLst>
                  <a:ext uri="{FF2B5EF4-FFF2-40B4-BE49-F238E27FC236}">
                    <a16:creationId xmlns:a16="http://schemas.microsoft.com/office/drawing/2014/main" id="{FCDF8346-A70E-8F1C-A28C-C116BA900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75"/>
                <a:ext cx="1277" cy="22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0" name="Rectangle 5106">
                <a:extLst>
                  <a:ext uri="{FF2B5EF4-FFF2-40B4-BE49-F238E27FC236}">
                    <a16:creationId xmlns:a16="http://schemas.microsoft.com/office/drawing/2014/main" id="{075DADFA-355B-24F3-D05F-16C7A54D5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197"/>
                <a:ext cx="1277" cy="2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1" name="Rectangle 5107">
                <a:extLst>
                  <a:ext uri="{FF2B5EF4-FFF2-40B4-BE49-F238E27FC236}">
                    <a16:creationId xmlns:a16="http://schemas.microsoft.com/office/drawing/2014/main" id="{89235757-8A58-2F86-52B4-8041D715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19"/>
                <a:ext cx="1277" cy="21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2" name="Rectangle 5108">
                <a:extLst>
                  <a:ext uri="{FF2B5EF4-FFF2-40B4-BE49-F238E27FC236}">
                    <a16:creationId xmlns:a16="http://schemas.microsoft.com/office/drawing/2014/main" id="{724F8D5B-C7F0-8A34-58D4-035BC46E7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40"/>
                <a:ext cx="1277" cy="22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3" name="Rectangle 5109">
                <a:extLst>
                  <a:ext uri="{FF2B5EF4-FFF2-40B4-BE49-F238E27FC236}">
                    <a16:creationId xmlns:a16="http://schemas.microsoft.com/office/drawing/2014/main" id="{C07CC63C-AE61-0014-54DE-68B47B862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62"/>
                <a:ext cx="1277" cy="22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4" name="Rectangle 5110">
                <a:extLst>
                  <a:ext uri="{FF2B5EF4-FFF2-40B4-BE49-F238E27FC236}">
                    <a16:creationId xmlns:a16="http://schemas.microsoft.com/office/drawing/2014/main" id="{59AF0E2F-3469-336C-B023-BF2F89581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284"/>
                <a:ext cx="1277" cy="2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5" name="Rectangle 5111">
                <a:extLst>
                  <a:ext uri="{FF2B5EF4-FFF2-40B4-BE49-F238E27FC236}">
                    <a16:creationId xmlns:a16="http://schemas.microsoft.com/office/drawing/2014/main" id="{3C33EE21-289C-9664-9E85-CBAAF6B1F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06"/>
                <a:ext cx="1277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6" name="Rectangle 5112">
                <a:extLst>
                  <a:ext uri="{FF2B5EF4-FFF2-40B4-BE49-F238E27FC236}">
                    <a16:creationId xmlns:a16="http://schemas.microsoft.com/office/drawing/2014/main" id="{388B6D4F-5FC0-2C9B-C2F0-3C301AEAC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51"/>
                <a:ext cx="2158" cy="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7" name="Rectangle 5113">
                <a:extLst>
                  <a:ext uri="{FF2B5EF4-FFF2-40B4-BE49-F238E27FC236}">
                    <a16:creationId xmlns:a16="http://schemas.microsoft.com/office/drawing/2014/main" id="{472EDA79-ADCD-19FD-9364-87EB59398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73"/>
                <a:ext cx="2158" cy="22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8" name="Rectangle 5114">
                <a:extLst>
                  <a:ext uri="{FF2B5EF4-FFF2-40B4-BE49-F238E27FC236}">
                    <a16:creationId xmlns:a16="http://schemas.microsoft.com/office/drawing/2014/main" id="{AD115EF4-7EAE-EAEE-AE95-474FB460A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95"/>
                <a:ext cx="2158" cy="22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9" name="Rectangle 5115">
                <a:extLst>
                  <a:ext uri="{FF2B5EF4-FFF2-40B4-BE49-F238E27FC236}">
                    <a16:creationId xmlns:a16="http://schemas.microsoft.com/office/drawing/2014/main" id="{291E12A0-6C5D-6260-3E95-C93CC730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17"/>
                <a:ext cx="2158" cy="22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60" name="Rectangle 5116">
                <a:extLst>
                  <a:ext uri="{FF2B5EF4-FFF2-40B4-BE49-F238E27FC236}">
                    <a16:creationId xmlns:a16="http://schemas.microsoft.com/office/drawing/2014/main" id="{539CB0D0-95EA-C7CA-7D2A-76A5C75B3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39"/>
                <a:ext cx="2158" cy="21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61" name="Rectangle 5117">
                <a:extLst>
                  <a:ext uri="{FF2B5EF4-FFF2-40B4-BE49-F238E27FC236}">
                    <a16:creationId xmlns:a16="http://schemas.microsoft.com/office/drawing/2014/main" id="{B7FEE00B-F463-58ED-9117-EB57AA55A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60"/>
                <a:ext cx="2158" cy="22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62" name="Rectangle 5118">
                <a:extLst>
                  <a:ext uri="{FF2B5EF4-FFF2-40B4-BE49-F238E27FC236}">
                    <a16:creationId xmlns:a16="http://schemas.microsoft.com/office/drawing/2014/main" id="{9FD6B382-B8B3-5E8A-9AC4-0CCA5A638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82"/>
                <a:ext cx="2158" cy="22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63" name="Rectangle 5119">
                <a:extLst>
                  <a:ext uri="{FF2B5EF4-FFF2-40B4-BE49-F238E27FC236}">
                    <a16:creationId xmlns:a16="http://schemas.microsoft.com/office/drawing/2014/main" id="{90EC3498-1F39-1B85-057C-2220043A8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04"/>
                <a:ext cx="2158" cy="22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6" name="Rectangle 5120">
                <a:extLst>
                  <a:ext uri="{FF2B5EF4-FFF2-40B4-BE49-F238E27FC236}">
                    <a16:creationId xmlns:a16="http://schemas.microsoft.com/office/drawing/2014/main" id="{28650151-239A-DE7C-594C-355FF38BC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26"/>
                <a:ext cx="2158" cy="2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7" name="Rectangle 5121">
                <a:extLst>
                  <a:ext uri="{FF2B5EF4-FFF2-40B4-BE49-F238E27FC236}">
                    <a16:creationId xmlns:a16="http://schemas.microsoft.com/office/drawing/2014/main" id="{773D2479-2912-29A9-AEF4-BE51BF8A4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48"/>
                <a:ext cx="2158" cy="21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8" name="Rectangle 5122">
                <a:extLst>
                  <a:ext uri="{FF2B5EF4-FFF2-40B4-BE49-F238E27FC236}">
                    <a16:creationId xmlns:a16="http://schemas.microsoft.com/office/drawing/2014/main" id="{85657552-C308-4C30-E988-04F8207CC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69"/>
                <a:ext cx="2158" cy="22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9" name="Rectangle 5123">
                <a:extLst>
                  <a:ext uri="{FF2B5EF4-FFF2-40B4-BE49-F238E27FC236}">
                    <a16:creationId xmlns:a16="http://schemas.microsoft.com/office/drawing/2014/main" id="{C988EDF6-D232-3F92-38A0-D978A6967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91"/>
                <a:ext cx="2158" cy="22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0" name="Rectangle 5124">
                <a:extLst>
                  <a:ext uri="{FF2B5EF4-FFF2-40B4-BE49-F238E27FC236}">
                    <a16:creationId xmlns:a16="http://schemas.microsoft.com/office/drawing/2014/main" id="{A322E7B6-9B61-0F40-AB0A-A274BC618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13"/>
                <a:ext cx="2158" cy="22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1" name="Rectangle 5125">
                <a:extLst>
                  <a:ext uri="{FF2B5EF4-FFF2-40B4-BE49-F238E27FC236}">
                    <a16:creationId xmlns:a16="http://schemas.microsoft.com/office/drawing/2014/main" id="{85EFD72F-AAA3-F420-D9FA-447A960DE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35"/>
                <a:ext cx="2158" cy="22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2" name="Rectangle 5126">
                <a:extLst>
                  <a:ext uri="{FF2B5EF4-FFF2-40B4-BE49-F238E27FC236}">
                    <a16:creationId xmlns:a16="http://schemas.microsoft.com/office/drawing/2014/main" id="{D3846AD7-58EB-EA4C-CE9E-AC5EB6EA9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57"/>
                <a:ext cx="2158" cy="22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3" name="Rectangle 5127">
                <a:extLst>
                  <a:ext uri="{FF2B5EF4-FFF2-40B4-BE49-F238E27FC236}">
                    <a16:creationId xmlns:a16="http://schemas.microsoft.com/office/drawing/2014/main" id="{EC070FD1-581B-0CCE-2F90-83BCBD210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79"/>
                <a:ext cx="2158" cy="21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4" name="Rectangle 5128">
                <a:extLst>
                  <a:ext uri="{FF2B5EF4-FFF2-40B4-BE49-F238E27FC236}">
                    <a16:creationId xmlns:a16="http://schemas.microsoft.com/office/drawing/2014/main" id="{EB9B457F-1FFF-F68A-FBEF-A5E1AB5F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00"/>
                <a:ext cx="2158" cy="22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5" name="Rectangle 5129">
                <a:extLst>
                  <a:ext uri="{FF2B5EF4-FFF2-40B4-BE49-F238E27FC236}">
                    <a16:creationId xmlns:a16="http://schemas.microsoft.com/office/drawing/2014/main" id="{834BF213-7C26-8D65-A76C-113318C6E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22"/>
                <a:ext cx="2158" cy="22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6" name="Rectangle 5130">
                <a:extLst>
                  <a:ext uri="{FF2B5EF4-FFF2-40B4-BE49-F238E27FC236}">
                    <a16:creationId xmlns:a16="http://schemas.microsoft.com/office/drawing/2014/main" id="{921B4F7D-BA96-8582-3AD4-77B6F93C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44"/>
                <a:ext cx="2158" cy="22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7" name="Rectangle 5131">
                <a:extLst>
                  <a:ext uri="{FF2B5EF4-FFF2-40B4-BE49-F238E27FC236}">
                    <a16:creationId xmlns:a16="http://schemas.microsoft.com/office/drawing/2014/main" id="{CD165463-35FC-C064-73E3-7D2CF68AB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66"/>
                <a:ext cx="2158" cy="21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8" name="Rectangle 5132">
                <a:extLst>
                  <a:ext uri="{FF2B5EF4-FFF2-40B4-BE49-F238E27FC236}">
                    <a16:creationId xmlns:a16="http://schemas.microsoft.com/office/drawing/2014/main" id="{A656EB09-85A1-11DB-6829-A1297D7F2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87"/>
                <a:ext cx="2158" cy="2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9" name="Rectangle 5133">
                <a:extLst>
                  <a:ext uri="{FF2B5EF4-FFF2-40B4-BE49-F238E27FC236}">
                    <a16:creationId xmlns:a16="http://schemas.microsoft.com/office/drawing/2014/main" id="{0A44232E-CBD0-82B6-CF39-2658532EC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09"/>
                <a:ext cx="2158" cy="22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0" name="Rectangle 5134">
                <a:extLst>
                  <a:ext uri="{FF2B5EF4-FFF2-40B4-BE49-F238E27FC236}">
                    <a16:creationId xmlns:a16="http://schemas.microsoft.com/office/drawing/2014/main" id="{13001BF7-73A7-2A3B-3CE3-0365B6F21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31"/>
                <a:ext cx="2158" cy="22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1" name="Rectangle 5135">
                <a:extLst>
                  <a:ext uri="{FF2B5EF4-FFF2-40B4-BE49-F238E27FC236}">
                    <a16:creationId xmlns:a16="http://schemas.microsoft.com/office/drawing/2014/main" id="{BA1B4CD9-5A1F-03BB-31B7-4BBBC24A5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53"/>
                <a:ext cx="2158" cy="2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2" name="Rectangle 5136">
                <a:extLst>
                  <a:ext uri="{FF2B5EF4-FFF2-40B4-BE49-F238E27FC236}">
                    <a16:creationId xmlns:a16="http://schemas.microsoft.com/office/drawing/2014/main" id="{F2326FB5-B07E-DA13-A7CC-E2147758E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75"/>
                <a:ext cx="2158" cy="22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3" name="Rectangle 5137">
                <a:extLst>
                  <a:ext uri="{FF2B5EF4-FFF2-40B4-BE49-F238E27FC236}">
                    <a16:creationId xmlns:a16="http://schemas.microsoft.com/office/drawing/2014/main" id="{D609AFC6-0215-7838-9284-C56E30DD5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97"/>
                <a:ext cx="2158" cy="2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4" name="Rectangle 5138">
                <a:extLst>
                  <a:ext uri="{FF2B5EF4-FFF2-40B4-BE49-F238E27FC236}">
                    <a16:creationId xmlns:a16="http://schemas.microsoft.com/office/drawing/2014/main" id="{77353D88-36D8-D062-DE19-6B6C5FE0F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19"/>
                <a:ext cx="2158" cy="21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5" name="Rectangle 5139">
                <a:extLst>
                  <a:ext uri="{FF2B5EF4-FFF2-40B4-BE49-F238E27FC236}">
                    <a16:creationId xmlns:a16="http://schemas.microsoft.com/office/drawing/2014/main" id="{0D489C0F-CB5D-4D92-3A58-CCE94539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40"/>
                <a:ext cx="2158" cy="22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6" name="Rectangle 5140">
                <a:extLst>
                  <a:ext uri="{FF2B5EF4-FFF2-40B4-BE49-F238E27FC236}">
                    <a16:creationId xmlns:a16="http://schemas.microsoft.com/office/drawing/2014/main" id="{9F232CE2-0821-0091-4211-1736554F9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62"/>
                <a:ext cx="2158" cy="22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7" name="Rectangle 5141">
                <a:extLst>
                  <a:ext uri="{FF2B5EF4-FFF2-40B4-BE49-F238E27FC236}">
                    <a16:creationId xmlns:a16="http://schemas.microsoft.com/office/drawing/2014/main" id="{BA56E269-63A8-88A8-0EC0-49AE6DD7B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84"/>
                <a:ext cx="2158" cy="2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8" name="Rectangle 5142">
                <a:extLst>
                  <a:ext uri="{FF2B5EF4-FFF2-40B4-BE49-F238E27FC236}">
                    <a16:creationId xmlns:a16="http://schemas.microsoft.com/office/drawing/2014/main" id="{FF7DE778-705E-4442-AE73-FFABD3DF5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06"/>
                <a:ext cx="2158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9" name="Rectangle 5143">
                <a:extLst>
                  <a:ext uri="{FF2B5EF4-FFF2-40B4-BE49-F238E27FC236}">
                    <a16:creationId xmlns:a16="http://schemas.microsoft.com/office/drawing/2014/main" id="{647BDEF3-2263-3E9E-8F0C-E17C1F4C5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62"/>
                <a:ext cx="2158" cy="6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0" name="Rectangle 5144">
                <a:extLst>
                  <a:ext uri="{FF2B5EF4-FFF2-40B4-BE49-F238E27FC236}">
                    <a16:creationId xmlns:a16="http://schemas.microsoft.com/office/drawing/2014/main" id="{F62C6497-1A77-D7B4-BD4F-A94817927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51"/>
                <a:ext cx="2158" cy="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1" name="Rectangle 5145">
                <a:extLst>
                  <a:ext uri="{FF2B5EF4-FFF2-40B4-BE49-F238E27FC236}">
                    <a16:creationId xmlns:a16="http://schemas.microsoft.com/office/drawing/2014/main" id="{2B7EA8AE-F9F4-601A-CC7B-41BF244C6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73"/>
                <a:ext cx="2158" cy="22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2" name="Rectangle 5146">
                <a:extLst>
                  <a:ext uri="{FF2B5EF4-FFF2-40B4-BE49-F238E27FC236}">
                    <a16:creationId xmlns:a16="http://schemas.microsoft.com/office/drawing/2014/main" id="{993842D2-C648-B306-4560-635A7F402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695"/>
                <a:ext cx="2158" cy="22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3" name="Rectangle 5147">
                <a:extLst>
                  <a:ext uri="{FF2B5EF4-FFF2-40B4-BE49-F238E27FC236}">
                    <a16:creationId xmlns:a16="http://schemas.microsoft.com/office/drawing/2014/main" id="{B74450DD-75B9-0B40-0035-5627A7F65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17"/>
                <a:ext cx="2158" cy="22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4" name="Rectangle 5148">
                <a:extLst>
                  <a:ext uri="{FF2B5EF4-FFF2-40B4-BE49-F238E27FC236}">
                    <a16:creationId xmlns:a16="http://schemas.microsoft.com/office/drawing/2014/main" id="{35E7F705-5B9B-84A9-EE0F-951689BA3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39"/>
                <a:ext cx="2158" cy="21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5" name="Rectangle 5149">
                <a:extLst>
                  <a:ext uri="{FF2B5EF4-FFF2-40B4-BE49-F238E27FC236}">
                    <a16:creationId xmlns:a16="http://schemas.microsoft.com/office/drawing/2014/main" id="{E50040D1-4C30-7C0C-57B6-AC976DF32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60"/>
                <a:ext cx="2158" cy="22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6" name="Rectangle 5150">
                <a:extLst>
                  <a:ext uri="{FF2B5EF4-FFF2-40B4-BE49-F238E27FC236}">
                    <a16:creationId xmlns:a16="http://schemas.microsoft.com/office/drawing/2014/main" id="{01A77235-0DD1-B317-0B29-EE2875BDE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782"/>
                <a:ext cx="2158" cy="22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7" name="Rectangle 5151">
                <a:extLst>
                  <a:ext uri="{FF2B5EF4-FFF2-40B4-BE49-F238E27FC236}">
                    <a16:creationId xmlns:a16="http://schemas.microsoft.com/office/drawing/2014/main" id="{774602EF-3D91-2CE5-6357-AA1A8E3E8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04"/>
                <a:ext cx="2158" cy="22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8" name="Rectangle 5152">
                <a:extLst>
                  <a:ext uri="{FF2B5EF4-FFF2-40B4-BE49-F238E27FC236}">
                    <a16:creationId xmlns:a16="http://schemas.microsoft.com/office/drawing/2014/main" id="{E449029C-27E5-54FB-B22B-6FF67BBD2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26"/>
                <a:ext cx="2158" cy="2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9" name="Rectangle 5153">
                <a:extLst>
                  <a:ext uri="{FF2B5EF4-FFF2-40B4-BE49-F238E27FC236}">
                    <a16:creationId xmlns:a16="http://schemas.microsoft.com/office/drawing/2014/main" id="{185C3BAC-E722-2401-38D7-DFC1A9D85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48"/>
                <a:ext cx="2158" cy="21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0" name="Rectangle 5154">
                <a:extLst>
                  <a:ext uri="{FF2B5EF4-FFF2-40B4-BE49-F238E27FC236}">
                    <a16:creationId xmlns:a16="http://schemas.microsoft.com/office/drawing/2014/main" id="{F0EC1120-58C9-60CA-3BC2-071F9BD69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69"/>
                <a:ext cx="2158" cy="22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1" name="Rectangle 5155">
                <a:extLst>
                  <a:ext uri="{FF2B5EF4-FFF2-40B4-BE49-F238E27FC236}">
                    <a16:creationId xmlns:a16="http://schemas.microsoft.com/office/drawing/2014/main" id="{82E98EC1-6473-54EA-C932-059A4DFBE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891"/>
                <a:ext cx="2158" cy="22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2" name="Rectangle 5156">
                <a:extLst>
                  <a:ext uri="{FF2B5EF4-FFF2-40B4-BE49-F238E27FC236}">
                    <a16:creationId xmlns:a16="http://schemas.microsoft.com/office/drawing/2014/main" id="{A5585E56-386A-81C4-A4D2-1F193C2DB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13"/>
                <a:ext cx="2158" cy="22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3" name="Rectangle 5157">
                <a:extLst>
                  <a:ext uri="{FF2B5EF4-FFF2-40B4-BE49-F238E27FC236}">
                    <a16:creationId xmlns:a16="http://schemas.microsoft.com/office/drawing/2014/main" id="{F9CECE68-D69E-35C8-1FF4-68C262D6B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35"/>
                <a:ext cx="2158" cy="22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4" name="Rectangle 5158">
                <a:extLst>
                  <a:ext uri="{FF2B5EF4-FFF2-40B4-BE49-F238E27FC236}">
                    <a16:creationId xmlns:a16="http://schemas.microsoft.com/office/drawing/2014/main" id="{EFA87817-9B6F-94BC-CD6E-9BBCBEDEC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57"/>
                <a:ext cx="2158" cy="22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5" name="Rectangle 5159">
                <a:extLst>
                  <a:ext uri="{FF2B5EF4-FFF2-40B4-BE49-F238E27FC236}">
                    <a16:creationId xmlns:a16="http://schemas.microsoft.com/office/drawing/2014/main" id="{3D8B4762-504B-B25F-D12E-ECC357BC5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1979"/>
                <a:ext cx="2158" cy="21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6" name="Rectangle 5160">
                <a:extLst>
                  <a:ext uri="{FF2B5EF4-FFF2-40B4-BE49-F238E27FC236}">
                    <a16:creationId xmlns:a16="http://schemas.microsoft.com/office/drawing/2014/main" id="{FD29879B-C7B2-0205-B3DE-977B9687C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00"/>
                <a:ext cx="2158" cy="22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7" name="Rectangle 5161">
                <a:extLst>
                  <a:ext uri="{FF2B5EF4-FFF2-40B4-BE49-F238E27FC236}">
                    <a16:creationId xmlns:a16="http://schemas.microsoft.com/office/drawing/2014/main" id="{F612F789-93D3-FF0E-6FFB-9A7AEEB1B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22"/>
                <a:ext cx="2158" cy="22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8" name="Rectangle 5162">
                <a:extLst>
                  <a:ext uri="{FF2B5EF4-FFF2-40B4-BE49-F238E27FC236}">
                    <a16:creationId xmlns:a16="http://schemas.microsoft.com/office/drawing/2014/main" id="{90DB81AC-747C-E1C8-A4D5-A918F4A01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44"/>
                <a:ext cx="2158" cy="22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9" name="Rectangle 5163">
                <a:extLst>
                  <a:ext uri="{FF2B5EF4-FFF2-40B4-BE49-F238E27FC236}">
                    <a16:creationId xmlns:a16="http://schemas.microsoft.com/office/drawing/2014/main" id="{EDD0414F-A536-2CA0-6C9C-838EAD030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66"/>
                <a:ext cx="2158" cy="21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0" name="Rectangle 5164">
                <a:extLst>
                  <a:ext uri="{FF2B5EF4-FFF2-40B4-BE49-F238E27FC236}">
                    <a16:creationId xmlns:a16="http://schemas.microsoft.com/office/drawing/2014/main" id="{C794952C-CAC9-20CB-31C5-C60D18C3A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87"/>
                <a:ext cx="2158" cy="2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1" name="Rectangle 5165">
                <a:extLst>
                  <a:ext uri="{FF2B5EF4-FFF2-40B4-BE49-F238E27FC236}">
                    <a16:creationId xmlns:a16="http://schemas.microsoft.com/office/drawing/2014/main" id="{7FF82046-14BF-B9AA-4813-6D1637312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09"/>
                <a:ext cx="2158" cy="22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2" name="Rectangle 5166">
                <a:extLst>
                  <a:ext uri="{FF2B5EF4-FFF2-40B4-BE49-F238E27FC236}">
                    <a16:creationId xmlns:a16="http://schemas.microsoft.com/office/drawing/2014/main" id="{B3C4DE5C-BEB4-176E-45A7-B919ED308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31"/>
                <a:ext cx="2158" cy="22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3" name="Rectangle 5167">
                <a:extLst>
                  <a:ext uri="{FF2B5EF4-FFF2-40B4-BE49-F238E27FC236}">
                    <a16:creationId xmlns:a16="http://schemas.microsoft.com/office/drawing/2014/main" id="{ED6330D9-8B31-D07B-9CBC-FCD3A1A7C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53"/>
                <a:ext cx="2158" cy="2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4" name="Rectangle 5168">
                <a:extLst>
                  <a:ext uri="{FF2B5EF4-FFF2-40B4-BE49-F238E27FC236}">
                    <a16:creationId xmlns:a16="http://schemas.microsoft.com/office/drawing/2014/main" id="{3BFC377E-120D-AC07-5709-98BD8923D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75"/>
                <a:ext cx="2158" cy="22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5" name="Rectangle 5169">
                <a:extLst>
                  <a:ext uri="{FF2B5EF4-FFF2-40B4-BE49-F238E27FC236}">
                    <a16:creationId xmlns:a16="http://schemas.microsoft.com/office/drawing/2014/main" id="{20D24C19-CB29-7EFE-7098-452269A72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97"/>
                <a:ext cx="2158" cy="2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6" name="Rectangle 5170">
                <a:extLst>
                  <a:ext uri="{FF2B5EF4-FFF2-40B4-BE49-F238E27FC236}">
                    <a16:creationId xmlns:a16="http://schemas.microsoft.com/office/drawing/2014/main" id="{CB168187-A0CE-53AC-CE8D-816821423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19"/>
                <a:ext cx="2158" cy="21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7" name="Rectangle 5171">
                <a:extLst>
                  <a:ext uri="{FF2B5EF4-FFF2-40B4-BE49-F238E27FC236}">
                    <a16:creationId xmlns:a16="http://schemas.microsoft.com/office/drawing/2014/main" id="{6D15C4B5-2B24-3001-7AF2-02AA470D5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40"/>
                <a:ext cx="2158" cy="22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8" name="Rectangle 5172">
                <a:extLst>
                  <a:ext uri="{FF2B5EF4-FFF2-40B4-BE49-F238E27FC236}">
                    <a16:creationId xmlns:a16="http://schemas.microsoft.com/office/drawing/2014/main" id="{2ABC9F2C-20C8-1DD4-47D2-A5B964F5F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62"/>
                <a:ext cx="2158" cy="22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9" name="Rectangle 5173">
                <a:extLst>
                  <a:ext uri="{FF2B5EF4-FFF2-40B4-BE49-F238E27FC236}">
                    <a16:creationId xmlns:a16="http://schemas.microsoft.com/office/drawing/2014/main" id="{9614F04D-9576-09AC-9022-E0727982E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284"/>
                <a:ext cx="2158" cy="2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0" name="Rectangle 5174">
                <a:extLst>
                  <a:ext uri="{FF2B5EF4-FFF2-40B4-BE49-F238E27FC236}">
                    <a16:creationId xmlns:a16="http://schemas.microsoft.com/office/drawing/2014/main" id="{BBDD0781-543A-2D1E-2FFE-74025AF15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06"/>
                <a:ext cx="2158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1" name="Rectangle 5175">
                <a:extLst>
                  <a:ext uri="{FF2B5EF4-FFF2-40B4-BE49-F238E27FC236}">
                    <a16:creationId xmlns:a16="http://schemas.microsoft.com/office/drawing/2014/main" id="{726EEDD5-4302-DCEF-7950-892C24844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51"/>
                <a:ext cx="1794" cy="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2" name="Rectangle 5176">
                <a:extLst>
                  <a:ext uri="{FF2B5EF4-FFF2-40B4-BE49-F238E27FC236}">
                    <a16:creationId xmlns:a16="http://schemas.microsoft.com/office/drawing/2014/main" id="{6A7DC20E-4965-69D2-9E4C-DAA11A32F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73"/>
                <a:ext cx="1794" cy="22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3" name="Rectangle 5177">
                <a:extLst>
                  <a:ext uri="{FF2B5EF4-FFF2-40B4-BE49-F238E27FC236}">
                    <a16:creationId xmlns:a16="http://schemas.microsoft.com/office/drawing/2014/main" id="{48EA41A1-105B-1F7E-4FCD-7BAA987B1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95"/>
                <a:ext cx="1794" cy="22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4" name="Rectangle 5178">
                <a:extLst>
                  <a:ext uri="{FF2B5EF4-FFF2-40B4-BE49-F238E27FC236}">
                    <a16:creationId xmlns:a16="http://schemas.microsoft.com/office/drawing/2014/main" id="{DA599722-E345-7434-C430-296222468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17"/>
                <a:ext cx="1794" cy="22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5" name="Rectangle 5179">
                <a:extLst>
                  <a:ext uri="{FF2B5EF4-FFF2-40B4-BE49-F238E27FC236}">
                    <a16:creationId xmlns:a16="http://schemas.microsoft.com/office/drawing/2014/main" id="{BF631A28-1BE5-93C5-6EAC-4857C562B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39"/>
                <a:ext cx="1794" cy="21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6" name="Rectangle 5180">
                <a:extLst>
                  <a:ext uri="{FF2B5EF4-FFF2-40B4-BE49-F238E27FC236}">
                    <a16:creationId xmlns:a16="http://schemas.microsoft.com/office/drawing/2014/main" id="{2FE36276-C4D7-EB29-A697-7E1144035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60"/>
                <a:ext cx="1794" cy="22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7" name="Rectangle 5181">
                <a:extLst>
                  <a:ext uri="{FF2B5EF4-FFF2-40B4-BE49-F238E27FC236}">
                    <a16:creationId xmlns:a16="http://schemas.microsoft.com/office/drawing/2014/main" id="{29CDEF58-EC00-602C-677E-0AD11839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82"/>
                <a:ext cx="1794" cy="22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8" name="Rectangle 5182">
                <a:extLst>
                  <a:ext uri="{FF2B5EF4-FFF2-40B4-BE49-F238E27FC236}">
                    <a16:creationId xmlns:a16="http://schemas.microsoft.com/office/drawing/2014/main" id="{203D3A98-A928-F318-E970-370DA1590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04"/>
                <a:ext cx="1794" cy="22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9" name="Rectangle 5183">
                <a:extLst>
                  <a:ext uri="{FF2B5EF4-FFF2-40B4-BE49-F238E27FC236}">
                    <a16:creationId xmlns:a16="http://schemas.microsoft.com/office/drawing/2014/main" id="{629B0B82-105E-66DD-CC57-DBDCAAFF1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26"/>
                <a:ext cx="1794" cy="2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0" name="Rectangle 5184">
                <a:extLst>
                  <a:ext uri="{FF2B5EF4-FFF2-40B4-BE49-F238E27FC236}">
                    <a16:creationId xmlns:a16="http://schemas.microsoft.com/office/drawing/2014/main" id="{ADF4CAB7-E027-FFF3-0900-324A4CF25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48"/>
                <a:ext cx="1794" cy="21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1" name="Rectangle 5185">
                <a:extLst>
                  <a:ext uri="{FF2B5EF4-FFF2-40B4-BE49-F238E27FC236}">
                    <a16:creationId xmlns:a16="http://schemas.microsoft.com/office/drawing/2014/main" id="{0AEC3C0D-BB68-FC74-FE8A-4541E5972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69"/>
                <a:ext cx="1794" cy="22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2" name="Rectangle 5186">
                <a:extLst>
                  <a:ext uri="{FF2B5EF4-FFF2-40B4-BE49-F238E27FC236}">
                    <a16:creationId xmlns:a16="http://schemas.microsoft.com/office/drawing/2014/main" id="{AABA9D86-3701-3B56-3ABB-051D3C630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91"/>
                <a:ext cx="1794" cy="22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3" name="Rectangle 5187">
                <a:extLst>
                  <a:ext uri="{FF2B5EF4-FFF2-40B4-BE49-F238E27FC236}">
                    <a16:creationId xmlns:a16="http://schemas.microsoft.com/office/drawing/2014/main" id="{9854C6BA-AF66-4DD5-BDB0-8CF37830A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13"/>
                <a:ext cx="1794" cy="22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4" name="Rectangle 5188">
                <a:extLst>
                  <a:ext uri="{FF2B5EF4-FFF2-40B4-BE49-F238E27FC236}">
                    <a16:creationId xmlns:a16="http://schemas.microsoft.com/office/drawing/2014/main" id="{EC181400-FE71-73B6-30BF-04D4CE5C0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35"/>
                <a:ext cx="1794" cy="22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5" name="Rectangle 5189">
                <a:extLst>
                  <a:ext uri="{FF2B5EF4-FFF2-40B4-BE49-F238E27FC236}">
                    <a16:creationId xmlns:a16="http://schemas.microsoft.com/office/drawing/2014/main" id="{1E03DF2E-5BBA-7F3C-BF14-59B5F5F86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57"/>
                <a:ext cx="1794" cy="22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6" name="Rectangle 5190">
                <a:extLst>
                  <a:ext uri="{FF2B5EF4-FFF2-40B4-BE49-F238E27FC236}">
                    <a16:creationId xmlns:a16="http://schemas.microsoft.com/office/drawing/2014/main" id="{6F6545C3-4DBE-61D8-7FE7-5575E5076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79"/>
                <a:ext cx="1794" cy="21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7" name="Rectangle 5191">
                <a:extLst>
                  <a:ext uri="{FF2B5EF4-FFF2-40B4-BE49-F238E27FC236}">
                    <a16:creationId xmlns:a16="http://schemas.microsoft.com/office/drawing/2014/main" id="{48594C64-1DEE-D6A3-6F8A-2731220C8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00"/>
                <a:ext cx="1794" cy="22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8" name="Rectangle 5192">
                <a:extLst>
                  <a:ext uri="{FF2B5EF4-FFF2-40B4-BE49-F238E27FC236}">
                    <a16:creationId xmlns:a16="http://schemas.microsoft.com/office/drawing/2014/main" id="{FE51F298-01CD-23F6-B31A-2EF24292E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22"/>
                <a:ext cx="1794" cy="22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9" name="Rectangle 5193">
                <a:extLst>
                  <a:ext uri="{FF2B5EF4-FFF2-40B4-BE49-F238E27FC236}">
                    <a16:creationId xmlns:a16="http://schemas.microsoft.com/office/drawing/2014/main" id="{770A2DBA-1DA7-654F-A606-987099558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44"/>
                <a:ext cx="1794" cy="22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0" name="Rectangle 5194">
                <a:extLst>
                  <a:ext uri="{FF2B5EF4-FFF2-40B4-BE49-F238E27FC236}">
                    <a16:creationId xmlns:a16="http://schemas.microsoft.com/office/drawing/2014/main" id="{8D127EDC-EE60-D85A-C90F-C6AA46B55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66"/>
                <a:ext cx="1794" cy="21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1" name="Rectangle 5195">
                <a:extLst>
                  <a:ext uri="{FF2B5EF4-FFF2-40B4-BE49-F238E27FC236}">
                    <a16:creationId xmlns:a16="http://schemas.microsoft.com/office/drawing/2014/main" id="{D20E0968-854E-80B7-FFA7-5B9F9EA70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87"/>
                <a:ext cx="1794" cy="2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2" name="Rectangle 5196">
                <a:extLst>
                  <a:ext uri="{FF2B5EF4-FFF2-40B4-BE49-F238E27FC236}">
                    <a16:creationId xmlns:a16="http://schemas.microsoft.com/office/drawing/2014/main" id="{0CAEEB9C-A34B-9733-9973-5E5EED8A3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09"/>
                <a:ext cx="1794" cy="22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3" name="Rectangle 5197">
                <a:extLst>
                  <a:ext uri="{FF2B5EF4-FFF2-40B4-BE49-F238E27FC236}">
                    <a16:creationId xmlns:a16="http://schemas.microsoft.com/office/drawing/2014/main" id="{3BE5830E-BD7A-BA80-3FE5-44C8B8295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31"/>
                <a:ext cx="1794" cy="22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4" name="Rectangle 5198">
                <a:extLst>
                  <a:ext uri="{FF2B5EF4-FFF2-40B4-BE49-F238E27FC236}">
                    <a16:creationId xmlns:a16="http://schemas.microsoft.com/office/drawing/2014/main" id="{CC561414-F80A-CBDD-A139-54D3074E1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53"/>
                <a:ext cx="1794" cy="2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5" name="Rectangle 5199">
                <a:extLst>
                  <a:ext uri="{FF2B5EF4-FFF2-40B4-BE49-F238E27FC236}">
                    <a16:creationId xmlns:a16="http://schemas.microsoft.com/office/drawing/2014/main" id="{36F6A6CA-6B57-D530-F869-07E9F0455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75"/>
                <a:ext cx="1794" cy="22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6" name="Rectangle 5200">
                <a:extLst>
                  <a:ext uri="{FF2B5EF4-FFF2-40B4-BE49-F238E27FC236}">
                    <a16:creationId xmlns:a16="http://schemas.microsoft.com/office/drawing/2014/main" id="{01DF1C29-64AF-695C-60F9-01F942852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97"/>
                <a:ext cx="1794" cy="2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7" name="Rectangle 5201">
                <a:extLst>
                  <a:ext uri="{FF2B5EF4-FFF2-40B4-BE49-F238E27FC236}">
                    <a16:creationId xmlns:a16="http://schemas.microsoft.com/office/drawing/2014/main" id="{F188BF00-9076-C8D3-BC3C-34DD79E0C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19"/>
                <a:ext cx="1794" cy="21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8" name="Rectangle 5202">
                <a:extLst>
                  <a:ext uri="{FF2B5EF4-FFF2-40B4-BE49-F238E27FC236}">
                    <a16:creationId xmlns:a16="http://schemas.microsoft.com/office/drawing/2014/main" id="{040C6767-337E-EA1D-063F-75C7B879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40"/>
                <a:ext cx="1794" cy="22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9" name="Rectangle 5203">
                <a:extLst>
                  <a:ext uri="{FF2B5EF4-FFF2-40B4-BE49-F238E27FC236}">
                    <a16:creationId xmlns:a16="http://schemas.microsoft.com/office/drawing/2014/main" id="{2DF14029-173C-4B1A-ADA3-65766AA9B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62"/>
                <a:ext cx="1794" cy="22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0" name="Rectangle 5204">
                <a:extLst>
                  <a:ext uri="{FF2B5EF4-FFF2-40B4-BE49-F238E27FC236}">
                    <a16:creationId xmlns:a16="http://schemas.microsoft.com/office/drawing/2014/main" id="{0CF14110-461C-BB15-6491-CB273DFDE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84"/>
                <a:ext cx="1794" cy="2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1" name="Rectangle 5205">
                <a:extLst>
                  <a:ext uri="{FF2B5EF4-FFF2-40B4-BE49-F238E27FC236}">
                    <a16:creationId xmlns:a16="http://schemas.microsoft.com/office/drawing/2014/main" id="{08D7F045-B054-C5B1-C0BF-74D19777C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06"/>
                <a:ext cx="1794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2" name="Rectangle 5206">
                <a:extLst>
                  <a:ext uri="{FF2B5EF4-FFF2-40B4-BE49-F238E27FC236}">
                    <a16:creationId xmlns:a16="http://schemas.microsoft.com/office/drawing/2014/main" id="{8711FCD3-AE85-B7A8-1C9A-E4672A614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62"/>
                <a:ext cx="1794" cy="6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3" name="Rectangle 5207">
                <a:extLst>
                  <a:ext uri="{FF2B5EF4-FFF2-40B4-BE49-F238E27FC236}">
                    <a16:creationId xmlns:a16="http://schemas.microsoft.com/office/drawing/2014/main" id="{786CF0B6-9FBD-6834-7AB9-16C483569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51"/>
                <a:ext cx="1794" cy="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4" name="Rectangle 5208">
                <a:extLst>
                  <a:ext uri="{FF2B5EF4-FFF2-40B4-BE49-F238E27FC236}">
                    <a16:creationId xmlns:a16="http://schemas.microsoft.com/office/drawing/2014/main" id="{F835A145-2865-0D16-6F8F-7E05C0F25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73"/>
                <a:ext cx="1794" cy="22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5" name="Rectangle 5209">
                <a:extLst>
                  <a:ext uri="{FF2B5EF4-FFF2-40B4-BE49-F238E27FC236}">
                    <a16:creationId xmlns:a16="http://schemas.microsoft.com/office/drawing/2014/main" id="{C56A6D44-CDFF-7701-73C4-7ADABE275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695"/>
                <a:ext cx="1794" cy="22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6" name="Rectangle 5210">
                <a:extLst>
                  <a:ext uri="{FF2B5EF4-FFF2-40B4-BE49-F238E27FC236}">
                    <a16:creationId xmlns:a16="http://schemas.microsoft.com/office/drawing/2014/main" id="{0FDECF92-45E8-3DCB-3007-A29BF8B06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17"/>
                <a:ext cx="1794" cy="22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7" name="Rectangle 5211">
                <a:extLst>
                  <a:ext uri="{FF2B5EF4-FFF2-40B4-BE49-F238E27FC236}">
                    <a16:creationId xmlns:a16="http://schemas.microsoft.com/office/drawing/2014/main" id="{A0CE7A93-8A52-11B3-823D-67F4736AF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39"/>
                <a:ext cx="1794" cy="21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8" name="Rectangle 5212">
                <a:extLst>
                  <a:ext uri="{FF2B5EF4-FFF2-40B4-BE49-F238E27FC236}">
                    <a16:creationId xmlns:a16="http://schemas.microsoft.com/office/drawing/2014/main" id="{C911A0AD-11FB-88AB-4C40-5187E50D3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60"/>
                <a:ext cx="1794" cy="22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9" name="Rectangle 5213">
                <a:extLst>
                  <a:ext uri="{FF2B5EF4-FFF2-40B4-BE49-F238E27FC236}">
                    <a16:creationId xmlns:a16="http://schemas.microsoft.com/office/drawing/2014/main" id="{214F8E5C-6336-9D8C-8250-3668D3625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782"/>
                <a:ext cx="1794" cy="22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0" name="Rectangle 5214">
                <a:extLst>
                  <a:ext uri="{FF2B5EF4-FFF2-40B4-BE49-F238E27FC236}">
                    <a16:creationId xmlns:a16="http://schemas.microsoft.com/office/drawing/2014/main" id="{4E11CC92-21EA-B64A-3029-3A981439D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04"/>
                <a:ext cx="1794" cy="22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1" name="Rectangle 5215">
                <a:extLst>
                  <a:ext uri="{FF2B5EF4-FFF2-40B4-BE49-F238E27FC236}">
                    <a16:creationId xmlns:a16="http://schemas.microsoft.com/office/drawing/2014/main" id="{F43E4767-B0A4-AF6E-B60A-50A0ED0FF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26"/>
                <a:ext cx="1794" cy="2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2" name="Rectangle 5216">
                <a:extLst>
                  <a:ext uri="{FF2B5EF4-FFF2-40B4-BE49-F238E27FC236}">
                    <a16:creationId xmlns:a16="http://schemas.microsoft.com/office/drawing/2014/main" id="{BC56E9BB-9FF9-1710-A44D-7B0DFEB1C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48"/>
                <a:ext cx="1794" cy="21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3" name="Rectangle 5217">
                <a:extLst>
                  <a:ext uri="{FF2B5EF4-FFF2-40B4-BE49-F238E27FC236}">
                    <a16:creationId xmlns:a16="http://schemas.microsoft.com/office/drawing/2014/main" id="{C2EBDB0B-9915-6687-9130-CB8B3BC73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69"/>
                <a:ext cx="1794" cy="22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4" name="Rectangle 5218">
                <a:extLst>
                  <a:ext uri="{FF2B5EF4-FFF2-40B4-BE49-F238E27FC236}">
                    <a16:creationId xmlns:a16="http://schemas.microsoft.com/office/drawing/2014/main" id="{BD651CFC-920C-C483-C333-4C2CCDF17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891"/>
                <a:ext cx="1794" cy="22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5" name="Rectangle 5219">
                <a:extLst>
                  <a:ext uri="{FF2B5EF4-FFF2-40B4-BE49-F238E27FC236}">
                    <a16:creationId xmlns:a16="http://schemas.microsoft.com/office/drawing/2014/main" id="{6B52123C-1953-1FEF-9CAF-8A268EC0D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13"/>
                <a:ext cx="1794" cy="22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6" name="Rectangle 5220">
                <a:extLst>
                  <a:ext uri="{FF2B5EF4-FFF2-40B4-BE49-F238E27FC236}">
                    <a16:creationId xmlns:a16="http://schemas.microsoft.com/office/drawing/2014/main" id="{74920947-B1A3-1AAD-8400-C0921098A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35"/>
                <a:ext cx="1794" cy="22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7" name="Rectangle 5221">
                <a:extLst>
                  <a:ext uri="{FF2B5EF4-FFF2-40B4-BE49-F238E27FC236}">
                    <a16:creationId xmlns:a16="http://schemas.microsoft.com/office/drawing/2014/main" id="{C9651D36-E0D3-7C60-B6FE-F1AFD4FF3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57"/>
                <a:ext cx="1794" cy="22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8" name="Rectangle 5222">
                <a:extLst>
                  <a:ext uri="{FF2B5EF4-FFF2-40B4-BE49-F238E27FC236}">
                    <a16:creationId xmlns:a16="http://schemas.microsoft.com/office/drawing/2014/main" id="{D6E370CA-89C1-4E59-318A-41CCE7CCC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1979"/>
                <a:ext cx="1794" cy="21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9" name="Rectangle 5223">
                <a:extLst>
                  <a:ext uri="{FF2B5EF4-FFF2-40B4-BE49-F238E27FC236}">
                    <a16:creationId xmlns:a16="http://schemas.microsoft.com/office/drawing/2014/main" id="{C3878287-7B84-48A2-E371-5C2B619B8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00"/>
                <a:ext cx="1794" cy="22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0" name="Rectangle 5224">
                <a:extLst>
                  <a:ext uri="{FF2B5EF4-FFF2-40B4-BE49-F238E27FC236}">
                    <a16:creationId xmlns:a16="http://schemas.microsoft.com/office/drawing/2014/main" id="{BFBF35E4-D317-8B0E-46D1-CC37B37C7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22"/>
                <a:ext cx="1794" cy="22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1" name="Rectangle 5225">
                <a:extLst>
                  <a:ext uri="{FF2B5EF4-FFF2-40B4-BE49-F238E27FC236}">
                    <a16:creationId xmlns:a16="http://schemas.microsoft.com/office/drawing/2014/main" id="{1CC4E005-139A-4662-98B9-875A581AF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44"/>
                <a:ext cx="1794" cy="22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2" name="Rectangle 5226">
                <a:extLst>
                  <a:ext uri="{FF2B5EF4-FFF2-40B4-BE49-F238E27FC236}">
                    <a16:creationId xmlns:a16="http://schemas.microsoft.com/office/drawing/2014/main" id="{0D1CFF08-F19F-DABB-09CC-551A8E842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66"/>
                <a:ext cx="1794" cy="21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3" name="Rectangle 5227">
                <a:extLst>
                  <a:ext uri="{FF2B5EF4-FFF2-40B4-BE49-F238E27FC236}">
                    <a16:creationId xmlns:a16="http://schemas.microsoft.com/office/drawing/2014/main" id="{FB8204B6-E7AD-A250-C6AC-CB165D87C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087"/>
                <a:ext cx="1794" cy="2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4" name="Rectangle 5228">
                <a:extLst>
                  <a:ext uri="{FF2B5EF4-FFF2-40B4-BE49-F238E27FC236}">
                    <a16:creationId xmlns:a16="http://schemas.microsoft.com/office/drawing/2014/main" id="{503E90D8-0B44-DE5F-4608-2684DB56F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09"/>
                <a:ext cx="1794" cy="22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5" name="Rectangle 5229">
                <a:extLst>
                  <a:ext uri="{FF2B5EF4-FFF2-40B4-BE49-F238E27FC236}">
                    <a16:creationId xmlns:a16="http://schemas.microsoft.com/office/drawing/2014/main" id="{2F442AE4-9CE8-EC9F-2423-B97374A53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31"/>
                <a:ext cx="1794" cy="22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6" name="Rectangle 5230">
                <a:extLst>
                  <a:ext uri="{FF2B5EF4-FFF2-40B4-BE49-F238E27FC236}">
                    <a16:creationId xmlns:a16="http://schemas.microsoft.com/office/drawing/2014/main" id="{FD1D7051-5AA8-208E-8804-7C21F341F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53"/>
                <a:ext cx="1794" cy="2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7" name="Rectangle 5231">
                <a:extLst>
                  <a:ext uri="{FF2B5EF4-FFF2-40B4-BE49-F238E27FC236}">
                    <a16:creationId xmlns:a16="http://schemas.microsoft.com/office/drawing/2014/main" id="{4EF0A019-FDDB-8B36-9759-2F5EFDA50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75"/>
                <a:ext cx="1794" cy="22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8" name="Rectangle 5232">
                <a:extLst>
                  <a:ext uri="{FF2B5EF4-FFF2-40B4-BE49-F238E27FC236}">
                    <a16:creationId xmlns:a16="http://schemas.microsoft.com/office/drawing/2014/main" id="{88D5456F-8CF7-4597-8D7D-AC17A30C4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97"/>
                <a:ext cx="1794" cy="2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9" name="Rectangle 5233">
                <a:extLst>
                  <a:ext uri="{FF2B5EF4-FFF2-40B4-BE49-F238E27FC236}">
                    <a16:creationId xmlns:a16="http://schemas.microsoft.com/office/drawing/2014/main" id="{1EBA891B-0C4D-73A8-0870-6555FC83A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19"/>
                <a:ext cx="1794" cy="21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0" name="Rectangle 5234">
                <a:extLst>
                  <a:ext uri="{FF2B5EF4-FFF2-40B4-BE49-F238E27FC236}">
                    <a16:creationId xmlns:a16="http://schemas.microsoft.com/office/drawing/2014/main" id="{C1D43940-4A9C-2A29-92EE-9CC4FD81B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40"/>
                <a:ext cx="1794" cy="22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1" name="Rectangle 5235">
                <a:extLst>
                  <a:ext uri="{FF2B5EF4-FFF2-40B4-BE49-F238E27FC236}">
                    <a16:creationId xmlns:a16="http://schemas.microsoft.com/office/drawing/2014/main" id="{7FCCF75A-2030-3375-2C91-0A8AAA603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62"/>
                <a:ext cx="1794" cy="22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2" name="Rectangle 5236">
                <a:extLst>
                  <a:ext uri="{FF2B5EF4-FFF2-40B4-BE49-F238E27FC236}">
                    <a16:creationId xmlns:a16="http://schemas.microsoft.com/office/drawing/2014/main" id="{3111845B-B380-EF4C-61D2-FE1B6051F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284"/>
                <a:ext cx="1794" cy="2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3" name="Rectangle 5237">
                <a:extLst>
                  <a:ext uri="{FF2B5EF4-FFF2-40B4-BE49-F238E27FC236}">
                    <a16:creationId xmlns:a16="http://schemas.microsoft.com/office/drawing/2014/main" id="{3CBB56F6-64B2-5367-C61D-7305DAD6A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06"/>
                <a:ext cx="1794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4" name="Rectangle 5238">
                <a:extLst>
                  <a:ext uri="{FF2B5EF4-FFF2-40B4-BE49-F238E27FC236}">
                    <a16:creationId xmlns:a16="http://schemas.microsoft.com/office/drawing/2014/main" id="{E0E9107A-79AE-779D-9392-D3D51BC85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11"/>
                <a:ext cx="1277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5" name="Rectangle 5239">
                <a:extLst>
                  <a:ext uri="{FF2B5EF4-FFF2-40B4-BE49-F238E27FC236}">
                    <a16:creationId xmlns:a16="http://schemas.microsoft.com/office/drawing/2014/main" id="{CBAFC4AE-3497-E89C-FA45-C28745C3A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24"/>
                <a:ext cx="1277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6" name="Rectangle 5240">
                <a:extLst>
                  <a:ext uri="{FF2B5EF4-FFF2-40B4-BE49-F238E27FC236}">
                    <a16:creationId xmlns:a16="http://schemas.microsoft.com/office/drawing/2014/main" id="{FD223DFF-44B7-2639-4A8A-3C969E3B1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37"/>
                <a:ext cx="1277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7" name="Rectangle 5241">
                <a:extLst>
                  <a:ext uri="{FF2B5EF4-FFF2-40B4-BE49-F238E27FC236}">
                    <a16:creationId xmlns:a16="http://schemas.microsoft.com/office/drawing/2014/main" id="{4A18C15B-AEEE-66B5-E235-F57132FFB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50"/>
                <a:ext cx="1277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8" name="Rectangle 5242">
                <a:extLst>
                  <a:ext uri="{FF2B5EF4-FFF2-40B4-BE49-F238E27FC236}">
                    <a16:creationId xmlns:a16="http://schemas.microsoft.com/office/drawing/2014/main" id="{69D93765-254F-7B78-9857-4A06DE311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63"/>
                <a:ext cx="1277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9" name="Rectangle 5243">
                <a:extLst>
                  <a:ext uri="{FF2B5EF4-FFF2-40B4-BE49-F238E27FC236}">
                    <a16:creationId xmlns:a16="http://schemas.microsoft.com/office/drawing/2014/main" id="{69FCA566-830E-7108-649E-BD7BC9644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76"/>
                <a:ext cx="1277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0" name="Rectangle 5244">
                <a:extLst>
                  <a:ext uri="{FF2B5EF4-FFF2-40B4-BE49-F238E27FC236}">
                    <a16:creationId xmlns:a16="http://schemas.microsoft.com/office/drawing/2014/main" id="{DC51AC85-A083-07F9-3EA9-919A513E2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89"/>
                <a:ext cx="1277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1" name="Rectangle 5245">
                <a:extLst>
                  <a:ext uri="{FF2B5EF4-FFF2-40B4-BE49-F238E27FC236}">
                    <a16:creationId xmlns:a16="http://schemas.microsoft.com/office/drawing/2014/main" id="{1027E397-1E07-D8C5-7FC0-0E66FC998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02"/>
                <a:ext cx="1277" cy="14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2" name="Rectangle 5246">
                <a:extLst>
                  <a:ext uri="{FF2B5EF4-FFF2-40B4-BE49-F238E27FC236}">
                    <a16:creationId xmlns:a16="http://schemas.microsoft.com/office/drawing/2014/main" id="{F45CC109-B528-EF19-8B63-395136216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16"/>
                <a:ext cx="1277" cy="1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3" name="Rectangle 5247">
                <a:extLst>
                  <a:ext uri="{FF2B5EF4-FFF2-40B4-BE49-F238E27FC236}">
                    <a16:creationId xmlns:a16="http://schemas.microsoft.com/office/drawing/2014/main" id="{C564081F-F2DB-89DA-2C35-5EA6BB0DD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28"/>
                <a:ext cx="1277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4" name="Rectangle 5248">
                <a:extLst>
                  <a:ext uri="{FF2B5EF4-FFF2-40B4-BE49-F238E27FC236}">
                    <a16:creationId xmlns:a16="http://schemas.microsoft.com/office/drawing/2014/main" id="{24C7127F-66BF-6766-5771-2ED1F2A96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42"/>
                <a:ext cx="1277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5" name="Rectangle 5249">
                <a:extLst>
                  <a:ext uri="{FF2B5EF4-FFF2-40B4-BE49-F238E27FC236}">
                    <a16:creationId xmlns:a16="http://schemas.microsoft.com/office/drawing/2014/main" id="{9FB523EC-3780-1A7C-2A98-272DDDC96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55"/>
                <a:ext cx="1277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6" name="Rectangle 5250">
                <a:extLst>
                  <a:ext uri="{FF2B5EF4-FFF2-40B4-BE49-F238E27FC236}">
                    <a16:creationId xmlns:a16="http://schemas.microsoft.com/office/drawing/2014/main" id="{9AFF9CBF-46E5-B306-AB52-8CABCA593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68"/>
                <a:ext cx="1277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7" name="Rectangle 5251">
                <a:extLst>
                  <a:ext uri="{FF2B5EF4-FFF2-40B4-BE49-F238E27FC236}">
                    <a16:creationId xmlns:a16="http://schemas.microsoft.com/office/drawing/2014/main" id="{FE66ABA7-ABE7-3F00-D602-3E0F75EE5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81"/>
                <a:ext cx="1277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8" name="Rectangle 5252">
                <a:extLst>
                  <a:ext uri="{FF2B5EF4-FFF2-40B4-BE49-F238E27FC236}">
                    <a16:creationId xmlns:a16="http://schemas.microsoft.com/office/drawing/2014/main" id="{565581BF-BDC7-FCB0-1FE5-2D625F62B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94"/>
                <a:ext cx="1277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9" name="Rectangle 5253">
                <a:extLst>
                  <a:ext uri="{FF2B5EF4-FFF2-40B4-BE49-F238E27FC236}">
                    <a16:creationId xmlns:a16="http://schemas.microsoft.com/office/drawing/2014/main" id="{D67E16FE-A6CA-941D-A333-E61DA3B54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07"/>
                <a:ext cx="1277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0" name="Rectangle 5254">
                <a:extLst>
                  <a:ext uri="{FF2B5EF4-FFF2-40B4-BE49-F238E27FC236}">
                    <a16:creationId xmlns:a16="http://schemas.microsoft.com/office/drawing/2014/main" id="{8E310C92-22E4-AAC9-3D9B-80DA8F033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20"/>
                <a:ext cx="1277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0752" name="Group 5456">
              <a:extLst>
                <a:ext uri="{FF2B5EF4-FFF2-40B4-BE49-F238E27FC236}">
                  <a16:creationId xmlns:a16="http://schemas.microsoft.com/office/drawing/2014/main" id="{C88801EE-8677-60AB-B589-CE52E4D70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" y="2311"/>
              <a:ext cx="5229" cy="759"/>
              <a:chOff x="265" y="2311"/>
              <a:chExt cx="5229" cy="759"/>
            </a:xfrm>
          </p:grpSpPr>
          <p:sp>
            <p:nvSpPr>
              <p:cNvPr id="700552" name="Rectangle 5256">
                <a:extLst>
                  <a:ext uri="{FF2B5EF4-FFF2-40B4-BE49-F238E27FC236}">
                    <a16:creationId xmlns:a16="http://schemas.microsoft.com/office/drawing/2014/main" id="{2582AFA1-6E66-F4CA-041E-8A85AD6D7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33"/>
                <a:ext cx="1277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3" name="Rectangle 5257">
                <a:extLst>
                  <a:ext uri="{FF2B5EF4-FFF2-40B4-BE49-F238E27FC236}">
                    <a16:creationId xmlns:a16="http://schemas.microsoft.com/office/drawing/2014/main" id="{24BDFE61-FD26-1C42-555A-4B67F258E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46"/>
                <a:ext cx="1277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4" name="Rectangle 5258">
                <a:extLst>
                  <a:ext uri="{FF2B5EF4-FFF2-40B4-BE49-F238E27FC236}">
                    <a16:creationId xmlns:a16="http://schemas.microsoft.com/office/drawing/2014/main" id="{E98D99C4-45C3-FB3E-BF1A-D80792FDD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59"/>
                <a:ext cx="1277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5" name="Rectangle 5259">
                <a:extLst>
                  <a:ext uri="{FF2B5EF4-FFF2-40B4-BE49-F238E27FC236}">
                    <a16:creationId xmlns:a16="http://schemas.microsoft.com/office/drawing/2014/main" id="{2263202F-DF56-F092-908F-042AE6DDA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72"/>
                <a:ext cx="1277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6" name="Rectangle 5260">
                <a:extLst>
                  <a:ext uri="{FF2B5EF4-FFF2-40B4-BE49-F238E27FC236}">
                    <a16:creationId xmlns:a16="http://schemas.microsoft.com/office/drawing/2014/main" id="{9AAD7C57-BA3A-911C-FEFD-799589A27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85"/>
                <a:ext cx="1277" cy="13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7" name="Rectangle 5261">
                <a:extLst>
                  <a:ext uri="{FF2B5EF4-FFF2-40B4-BE49-F238E27FC236}">
                    <a16:creationId xmlns:a16="http://schemas.microsoft.com/office/drawing/2014/main" id="{AE194151-C752-5FFF-E689-5FA1F676B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98"/>
                <a:ext cx="1277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8" name="Rectangle 5262">
                <a:extLst>
                  <a:ext uri="{FF2B5EF4-FFF2-40B4-BE49-F238E27FC236}">
                    <a16:creationId xmlns:a16="http://schemas.microsoft.com/office/drawing/2014/main" id="{C3C8E51E-8125-0465-7891-DC8E4EE85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11"/>
                <a:ext cx="1277" cy="14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9" name="Rectangle 5263">
                <a:extLst>
                  <a:ext uri="{FF2B5EF4-FFF2-40B4-BE49-F238E27FC236}">
                    <a16:creationId xmlns:a16="http://schemas.microsoft.com/office/drawing/2014/main" id="{B283EDF2-E717-895A-22D5-D8330AD97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25"/>
                <a:ext cx="1277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0" name="Rectangle 5264">
                <a:extLst>
                  <a:ext uri="{FF2B5EF4-FFF2-40B4-BE49-F238E27FC236}">
                    <a16:creationId xmlns:a16="http://schemas.microsoft.com/office/drawing/2014/main" id="{545D66D9-C5FA-4C1C-882B-6B6468DF1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38"/>
                <a:ext cx="1277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1" name="Rectangle 5265">
                <a:extLst>
                  <a:ext uri="{FF2B5EF4-FFF2-40B4-BE49-F238E27FC236}">
                    <a16:creationId xmlns:a16="http://schemas.microsoft.com/office/drawing/2014/main" id="{1DB1BB50-2903-B6D1-FE0F-7B2694C99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51"/>
                <a:ext cx="1277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2" name="Rectangle 5266">
                <a:extLst>
                  <a:ext uri="{FF2B5EF4-FFF2-40B4-BE49-F238E27FC236}">
                    <a16:creationId xmlns:a16="http://schemas.microsoft.com/office/drawing/2014/main" id="{0F4EBEB9-3DAF-627E-0BAB-AC3CA64CA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64"/>
                <a:ext cx="1277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3" name="Rectangle 5267">
                <a:extLst>
                  <a:ext uri="{FF2B5EF4-FFF2-40B4-BE49-F238E27FC236}">
                    <a16:creationId xmlns:a16="http://schemas.microsoft.com/office/drawing/2014/main" id="{0E0B77DF-E245-BE08-12C0-C4B71F35A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77"/>
                <a:ext cx="1277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4" name="Rectangle 5268">
                <a:extLst>
                  <a:ext uri="{FF2B5EF4-FFF2-40B4-BE49-F238E27FC236}">
                    <a16:creationId xmlns:a16="http://schemas.microsoft.com/office/drawing/2014/main" id="{0F54A4D7-6E93-76CE-0C1F-20291E9E8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90"/>
                <a:ext cx="1277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5" name="Rectangle 5269">
                <a:extLst>
                  <a:ext uri="{FF2B5EF4-FFF2-40B4-BE49-F238E27FC236}">
                    <a16:creationId xmlns:a16="http://schemas.microsoft.com/office/drawing/2014/main" id="{0588E59D-EF56-D8F7-78B1-29D2F5518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03"/>
                <a:ext cx="1277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6" name="Rectangle 5270">
                <a:extLst>
                  <a:ext uri="{FF2B5EF4-FFF2-40B4-BE49-F238E27FC236}">
                    <a16:creationId xmlns:a16="http://schemas.microsoft.com/office/drawing/2014/main" id="{F74DD99E-A667-B287-8DA5-02BF6CB47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17"/>
                <a:ext cx="1277" cy="3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7" name="Rectangle 5271">
                <a:extLst>
                  <a:ext uri="{FF2B5EF4-FFF2-40B4-BE49-F238E27FC236}">
                    <a16:creationId xmlns:a16="http://schemas.microsoft.com/office/drawing/2014/main" id="{8CA70191-95B2-4BD9-ABEE-9F540DE9D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11"/>
                <a:ext cx="1277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8" name="Rectangle 5272">
                <a:extLst>
                  <a:ext uri="{FF2B5EF4-FFF2-40B4-BE49-F238E27FC236}">
                    <a16:creationId xmlns:a16="http://schemas.microsoft.com/office/drawing/2014/main" id="{FDF53150-D3F0-019C-6060-78EBC1FF0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24"/>
                <a:ext cx="1277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9" name="Rectangle 5273">
                <a:extLst>
                  <a:ext uri="{FF2B5EF4-FFF2-40B4-BE49-F238E27FC236}">
                    <a16:creationId xmlns:a16="http://schemas.microsoft.com/office/drawing/2014/main" id="{6F0CF381-9369-93EE-4419-BF516E123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37"/>
                <a:ext cx="1277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0" name="Rectangle 5274">
                <a:extLst>
                  <a:ext uri="{FF2B5EF4-FFF2-40B4-BE49-F238E27FC236}">
                    <a16:creationId xmlns:a16="http://schemas.microsoft.com/office/drawing/2014/main" id="{3EDF2771-91CB-1EE8-BEC8-4E09694F5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50"/>
                <a:ext cx="1277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1" name="Rectangle 5275">
                <a:extLst>
                  <a:ext uri="{FF2B5EF4-FFF2-40B4-BE49-F238E27FC236}">
                    <a16:creationId xmlns:a16="http://schemas.microsoft.com/office/drawing/2014/main" id="{88065F38-0A34-F053-5042-69A4E1CA5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63"/>
                <a:ext cx="1277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2" name="Rectangle 5276">
                <a:extLst>
                  <a:ext uri="{FF2B5EF4-FFF2-40B4-BE49-F238E27FC236}">
                    <a16:creationId xmlns:a16="http://schemas.microsoft.com/office/drawing/2014/main" id="{F5748F56-1C18-9C2A-315B-60D3FF356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76"/>
                <a:ext cx="1277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3" name="Rectangle 5277">
                <a:extLst>
                  <a:ext uri="{FF2B5EF4-FFF2-40B4-BE49-F238E27FC236}">
                    <a16:creationId xmlns:a16="http://schemas.microsoft.com/office/drawing/2014/main" id="{C0A0AE94-8480-64E1-B4CA-A29B22216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389"/>
                <a:ext cx="1277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4" name="Rectangle 5278">
                <a:extLst>
                  <a:ext uri="{FF2B5EF4-FFF2-40B4-BE49-F238E27FC236}">
                    <a16:creationId xmlns:a16="http://schemas.microsoft.com/office/drawing/2014/main" id="{2AD5FE4E-2188-B239-7C13-410CACE1C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02"/>
                <a:ext cx="1277" cy="14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5" name="Rectangle 5279">
                <a:extLst>
                  <a:ext uri="{FF2B5EF4-FFF2-40B4-BE49-F238E27FC236}">
                    <a16:creationId xmlns:a16="http://schemas.microsoft.com/office/drawing/2014/main" id="{38653FAE-0B9C-86F3-A672-BB298055F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16"/>
                <a:ext cx="1277" cy="1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6" name="Rectangle 5280">
                <a:extLst>
                  <a:ext uri="{FF2B5EF4-FFF2-40B4-BE49-F238E27FC236}">
                    <a16:creationId xmlns:a16="http://schemas.microsoft.com/office/drawing/2014/main" id="{9D6A7A63-9285-90E1-7C0A-04BA2127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28"/>
                <a:ext cx="1277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7" name="Rectangle 5281">
                <a:extLst>
                  <a:ext uri="{FF2B5EF4-FFF2-40B4-BE49-F238E27FC236}">
                    <a16:creationId xmlns:a16="http://schemas.microsoft.com/office/drawing/2014/main" id="{755D8042-A999-C3F7-279C-957755944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42"/>
                <a:ext cx="1277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8" name="Rectangle 5282">
                <a:extLst>
                  <a:ext uri="{FF2B5EF4-FFF2-40B4-BE49-F238E27FC236}">
                    <a16:creationId xmlns:a16="http://schemas.microsoft.com/office/drawing/2014/main" id="{DF6F019D-0554-2B48-5FFB-C4DA0C2B2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55"/>
                <a:ext cx="1277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9" name="Rectangle 5283">
                <a:extLst>
                  <a:ext uri="{FF2B5EF4-FFF2-40B4-BE49-F238E27FC236}">
                    <a16:creationId xmlns:a16="http://schemas.microsoft.com/office/drawing/2014/main" id="{2D3E0AB1-201B-1DCE-22DF-1C3FBAD7A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68"/>
                <a:ext cx="1277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0" name="Rectangle 5284">
                <a:extLst>
                  <a:ext uri="{FF2B5EF4-FFF2-40B4-BE49-F238E27FC236}">
                    <a16:creationId xmlns:a16="http://schemas.microsoft.com/office/drawing/2014/main" id="{F6CC4F7B-DB12-4EE2-A334-FA46238D0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81"/>
                <a:ext cx="1277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1" name="Rectangle 5285">
                <a:extLst>
                  <a:ext uri="{FF2B5EF4-FFF2-40B4-BE49-F238E27FC236}">
                    <a16:creationId xmlns:a16="http://schemas.microsoft.com/office/drawing/2014/main" id="{9CAEA54F-F77A-C49F-C75B-B94C263D9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494"/>
                <a:ext cx="1277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2" name="Rectangle 5286">
                <a:extLst>
                  <a:ext uri="{FF2B5EF4-FFF2-40B4-BE49-F238E27FC236}">
                    <a16:creationId xmlns:a16="http://schemas.microsoft.com/office/drawing/2014/main" id="{079D2E7F-F369-6CBC-0136-9CF003858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07"/>
                <a:ext cx="1277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3" name="Rectangle 5287">
                <a:extLst>
                  <a:ext uri="{FF2B5EF4-FFF2-40B4-BE49-F238E27FC236}">
                    <a16:creationId xmlns:a16="http://schemas.microsoft.com/office/drawing/2014/main" id="{61C1324C-ED00-DC0F-6E36-7545E062E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20"/>
                <a:ext cx="1277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4" name="Rectangle 5288">
                <a:extLst>
                  <a:ext uri="{FF2B5EF4-FFF2-40B4-BE49-F238E27FC236}">
                    <a16:creationId xmlns:a16="http://schemas.microsoft.com/office/drawing/2014/main" id="{94D93982-E3EE-8AD5-7B8E-33F6A95C9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33"/>
                <a:ext cx="1277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5" name="Rectangle 5289">
                <a:extLst>
                  <a:ext uri="{FF2B5EF4-FFF2-40B4-BE49-F238E27FC236}">
                    <a16:creationId xmlns:a16="http://schemas.microsoft.com/office/drawing/2014/main" id="{8B7E02CC-B935-E7AF-B33A-43E07B23E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46"/>
                <a:ext cx="1277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6" name="Rectangle 5290">
                <a:extLst>
                  <a:ext uri="{FF2B5EF4-FFF2-40B4-BE49-F238E27FC236}">
                    <a16:creationId xmlns:a16="http://schemas.microsoft.com/office/drawing/2014/main" id="{F83880A5-4837-722C-2A07-D72885187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59"/>
                <a:ext cx="1277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7" name="Rectangle 5291">
                <a:extLst>
                  <a:ext uri="{FF2B5EF4-FFF2-40B4-BE49-F238E27FC236}">
                    <a16:creationId xmlns:a16="http://schemas.microsoft.com/office/drawing/2014/main" id="{EEBB1975-DDB5-37F2-20B4-93D68C5E8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72"/>
                <a:ext cx="1277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8" name="Rectangle 5292">
                <a:extLst>
                  <a:ext uri="{FF2B5EF4-FFF2-40B4-BE49-F238E27FC236}">
                    <a16:creationId xmlns:a16="http://schemas.microsoft.com/office/drawing/2014/main" id="{E4CE9D1A-8ADE-9812-D4BC-DB2C4CA0C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85"/>
                <a:ext cx="1277" cy="13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9" name="Rectangle 5293">
                <a:extLst>
                  <a:ext uri="{FF2B5EF4-FFF2-40B4-BE49-F238E27FC236}">
                    <a16:creationId xmlns:a16="http://schemas.microsoft.com/office/drawing/2014/main" id="{E81957B1-58A0-3ED9-D459-5DBD3B09D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598"/>
                <a:ext cx="1277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0" name="Rectangle 5294">
                <a:extLst>
                  <a:ext uri="{FF2B5EF4-FFF2-40B4-BE49-F238E27FC236}">
                    <a16:creationId xmlns:a16="http://schemas.microsoft.com/office/drawing/2014/main" id="{BD217742-1CEC-CC54-16A6-0E55F0559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11"/>
                <a:ext cx="1277" cy="14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1" name="Rectangle 5295">
                <a:extLst>
                  <a:ext uri="{FF2B5EF4-FFF2-40B4-BE49-F238E27FC236}">
                    <a16:creationId xmlns:a16="http://schemas.microsoft.com/office/drawing/2014/main" id="{1E6BF8C7-CA8F-5B75-BA82-7AF57AFA6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25"/>
                <a:ext cx="1277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2" name="Rectangle 5296">
                <a:extLst>
                  <a:ext uri="{FF2B5EF4-FFF2-40B4-BE49-F238E27FC236}">
                    <a16:creationId xmlns:a16="http://schemas.microsoft.com/office/drawing/2014/main" id="{59147E96-A349-33FE-1752-A1226106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38"/>
                <a:ext cx="1277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3" name="Rectangle 5297">
                <a:extLst>
                  <a:ext uri="{FF2B5EF4-FFF2-40B4-BE49-F238E27FC236}">
                    <a16:creationId xmlns:a16="http://schemas.microsoft.com/office/drawing/2014/main" id="{DE0B7456-ED15-EFE3-35CB-AB5FF6C50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51"/>
                <a:ext cx="1277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4" name="Rectangle 5298">
                <a:extLst>
                  <a:ext uri="{FF2B5EF4-FFF2-40B4-BE49-F238E27FC236}">
                    <a16:creationId xmlns:a16="http://schemas.microsoft.com/office/drawing/2014/main" id="{33C3D985-EFF4-07D2-CE05-77EF3D4C6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64"/>
                <a:ext cx="1277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5" name="Rectangle 5299">
                <a:extLst>
                  <a:ext uri="{FF2B5EF4-FFF2-40B4-BE49-F238E27FC236}">
                    <a16:creationId xmlns:a16="http://schemas.microsoft.com/office/drawing/2014/main" id="{4F5B3AE5-1905-6058-24BF-85A600091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77"/>
                <a:ext cx="1277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6" name="Rectangle 5300">
                <a:extLst>
                  <a:ext uri="{FF2B5EF4-FFF2-40B4-BE49-F238E27FC236}">
                    <a16:creationId xmlns:a16="http://schemas.microsoft.com/office/drawing/2014/main" id="{2C934139-CB12-8B65-E026-6A71B3E4A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690"/>
                <a:ext cx="1277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7" name="Rectangle 5301">
                <a:extLst>
                  <a:ext uri="{FF2B5EF4-FFF2-40B4-BE49-F238E27FC236}">
                    <a16:creationId xmlns:a16="http://schemas.microsoft.com/office/drawing/2014/main" id="{13C2F92E-C331-DF99-E08C-930BE5BDB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03"/>
                <a:ext cx="1277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8" name="Rectangle 5302">
                <a:extLst>
                  <a:ext uri="{FF2B5EF4-FFF2-40B4-BE49-F238E27FC236}">
                    <a16:creationId xmlns:a16="http://schemas.microsoft.com/office/drawing/2014/main" id="{1D10DA6E-AF54-3652-CC49-A64FF7280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11"/>
                <a:ext cx="2158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9" name="Rectangle 5303">
                <a:extLst>
                  <a:ext uri="{FF2B5EF4-FFF2-40B4-BE49-F238E27FC236}">
                    <a16:creationId xmlns:a16="http://schemas.microsoft.com/office/drawing/2014/main" id="{C4A3F747-17D1-DE1D-30D2-699BCAD5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24"/>
                <a:ext cx="2158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0" name="Rectangle 5304">
                <a:extLst>
                  <a:ext uri="{FF2B5EF4-FFF2-40B4-BE49-F238E27FC236}">
                    <a16:creationId xmlns:a16="http://schemas.microsoft.com/office/drawing/2014/main" id="{9C6DD869-BBE3-2B33-74C6-ED3372C61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37"/>
                <a:ext cx="2158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1" name="Rectangle 5305">
                <a:extLst>
                  <a:ext uri="{FF2B5EF4-FFF2-40B4-BE49-F238E27FC236}">
                    <a16:creationId xmlns:a16="http://schemas.microsoft.com/office/drawing/2014/main" id="{0E3C6565-90E5-3755-22F9-17FD8214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50"/>
                <a:ext cx="2158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2" name="Rectangle 5306">
                <a:extLst>
                  <a:ext uri="{FF2B5EF4-FFF2-40B4-BE49-F238E27FC236}">
                    <a16:creationId xmlns:a16="http://schemas.microsoft.com/office/drawing/2014/main" id="{F66F08DD-4425-1624-5D61-6F3D373ED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63"/>
                <a:ext cx="2158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3" name="Rectangle 5307">
                <a:extLst>
                  <a:ext uri="{FF2B5EF4-FFF2-40B4-BE49-F238E27FC236}">
                    <a16:creationId xmlns:a16="http://schemas.microsoft.com/office/drawing/2014/main" id="{F02C2853-8314-AA7A-674C-1E0E09761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76"/>
                <a:ext cx="2158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4" name="Rectangle 5308">
                <a:extLst>
                  <a:ext uri="{FF2B5EF4-FFF2-40B4-BE49-F238E27FC236}">
                    <a16:creationId xmlns:a16="http://schemas.microsoft.com/office/drawing/2014/main" id="{C1B703E1-518C-1E99-D388-14E5634AC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89"/>
                <a:ext cx="2158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5" name="Rectangle 5309">
                <a:extLst>
                  <a:ext uri="{FF2B5EF4-FFF2-40B4-BE49-F238E27FC236}">
                    <a16:creationId xmlns:a16="http://schemas.microsoft.com/office/drawing/2014/main" id="{A20791B0-51D1-DFE2-948C-9EB7C9EF1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02"/>
                <a:ext cx="2158" cy="14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6" name="Rectangle 5310">
                <a:extLst>
                  <a:ext uri="{FF2B5EF4-FFF2-40B4-BE49-F238E27FC236}">
                    <a16:creationId xmlns:a16="http://schemas.microsoft.com/office/drawing/2014/main" id="{7CEF0235-A8A4-ED0B-844B-131139C07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16"/>
                <a:ext cx="2158" cy="1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7" name="Rectangle 5311">
                <a:extLst>
                  <a:ext uri="{FF2B5EF4-FFF2-40B4-BE49-F238E27FC236}">
                    <a16:creationId xmlns:a16="http://schemas.microsoft.com/office/drawing/2014/main" id="{CDA8C727-F0D6-556E-2834-3DFC3BFC7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28"/>
                <a:ext cx="2158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8" name="Rectangle 5312">
                <a:extLst>
                  <a:ext uri="{FF2B5EF4-FFF2-40B4-BE49-F238E27FC236}">
                    <a16:creationId xmlns:a16="http://schemas.microsoft.com/office/drawing/2014/main" id="{307AD485-EF6E-81D4-E6AC-63247D410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42"/>
                <a:ext cx="2158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9" name="Rectangle 5313">
                <a:extLst>
                  <a:ext uri="{FF2B5EF4-FFF2-40B4-BE49-F238E27FC236}">
                    <a16:creationId xmlns:a16="http://schemas.microsoft.com/office/drawing/2014/main" id="{D59F6087-0BB0-84BB-DB80-143C048A3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55"/>
                <a:ext cx="2158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0" name="Rectangle 5314">
                <a:extLst>
                  <a:ext uri="{FF2B5EF4-FFF2-40B4-BE49-F238E27FC236}">
                    <a16:creationId xmlns:a16="http://schemas.microsoft.com/office/drawing/2014/main" id="{51531B36-E192-9DA8-D0C1-2A04B1537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68"/>
                <a:ext cx="2158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1" name="Rectangle 5315">
                <a:extLst>
                  <a:ext uri="{FF2B5EF4-FFF2-40B4-BE49-F238E27FC236}">
                    <a16:creationId xmlns:a16="http://schemas.microsoft.com/office/drawing/2014/main" id="{6A22DBE9-246F-C00C-3961-3AA803790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81"/>
                <a:ext cx="2158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2" name="Rectangle 5316">
                <a:extLst>
                  <a:ext uri="{FF2B5EF4-FFF2-40B4-BE49-F238E27FC236}">
                    <a16:creationId xmlns:a16="http://schemas.microsoft.com/office/drawing/2014/main" id="{682EBA8E-C338-10F0-ABA7-86426BAAB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94"/>
                <a:ext cx="2158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3" name="Rectangle 5317">
                <a:extLst>
                  <a:ext uri="{FF2B5EF4-FFF2-40B4-BE49-F238E27FC236}">
                    <a16:creationId xmlns:a16="http://schemas.microsoft.com/office/drawing/2014/main" id="{84221233-77D3-183B-3682-CBC7FF92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07"/>
                <a:ext cx="2158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4" name="Rectangle 5318">
                <a:extLst>
                  <a:ext uri="{FF2B5EF4-FFF2-40B4-BE49-F238E27FC236}">
                    <a16:creationId xmlns:a16="http://schemas.microsoft.com/office/drawing/2014/main" id="{8AD4EC73-3484-4272-A171-A1714FD0A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20"/>
                <a:ext cx="2158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5" name="Rectangle 5319">
                <a:extLst>
                  <a:ext uri="{FF2B5EF4-FFF2-40B4-BE49-F238E27FC236}">
                    <a16:creationId xmlns:a16="http://schemas.microsoft.com/office/drawing/2014/main" id="{629A7F1F-5D21-26E5-8E9D-9232CBCD5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33"/>
                <a:ext cx="2158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6" name="Rectangle 5320">
                <a:extLst>
                  <a:ext uri="{FF2B5EF4-FFF2-40B4-BE49-F238E27FC236}">
                    <a16:creationId xmlns:a16="http://schemas.microsoft.com/office/drawing/2014/main" id="{5E6EF129-414D-D3BF-6718-552AC0245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46"/>
                <a:ext cx="2158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7" name="Rectangle 5321">
                <a:extLst>
                  <a:ext uri="{FF2B5EF4-FFF2-40B4-BE49-F238E27FC236}">
                    <a16:creationId xmlns:a16="http://schemas.microsoft.com/office/drawing/2014/main" id="{2E332FC3-967D-9D0E-5D6D-2454D2F8D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59"/>
                <a:ext cx="2158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8" name="Rectangle 5322">
                <a:extLst>
                  <a:ext uri="{FF2B5EF4-FFF2-40B4-BE49-F238E27FC236}">
                    <a16:creationId xmlns:a16="http://schemas.microsoft.com/office/drawing/2014/main" id="{58908330-CCEC-8489-839D-7A3AE1382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72"/>
                <a:ext cx="2158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9" name="Rectangle 5323">
                <a:extLst>
                  <a:ext uri="{FF2B5EF4-FFF2-40B4-BE49-F238E27FC236}">
                    <a16:creationId xmlns:a16="http://schemas.microsoft.com/office/drawing/2014/main" id="{18466A00-A5B2-07D6-743C-2C4DB8065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85"/>
                <a:ext cx="2158" cy="13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0" name="Rectangle 5324">
                <a:extLst>
                  <a:ext uri="{FF2B5EF4-FFF2-40B4-BE49-F238E27FC236}">
                    <a16:creationId xmlns:a16="http://schemas.microsoft.com/office/drawing/2014/main" id="{B04E66CD-89E7-900B-85F1-0A0FD26DF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98"/>
                <a:ext cx="2158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1" name="Rectangle 5325">
                <a:extLst>
                  <a:ext uri="{FF2B5EF4-FFF2-40B4-BE49-F238E27FC236}">
                    <a16:creationId xmlns:a16="http://schemas.microsoft.com/office/drawing/2014/main" id="{F20E0490-EDE7-B770-5AAC-EF55E5DAC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11"/>
                <a:ext cx="2158" cy="14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2" name="Rectangle 5326">
                <a:extLst>
                  <a:ext uri="{FF2B5EF4-FFF2-40B4-BE49-F238E27FC236}">
                    <a16:creationId xmlns:a16="http://schemas.microsoft.com/office/drawing/2014/main" id="{BF353D6F-F41F-C2D5-C6C9-FDD4FF403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25"/>
                <a:ext cx="2158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3" name="Rectangle 5327">
                <a:extLst>
                  <a:ext uri="{FF2B5EF4-FFF2-40B4-BE49-F238E27FC236}">
                    <a16:creationId xmlns:a16="http://schemas.microsoft.com/office/drawing/2014/main" id="{D10B22C8-7BBB-6FD6-EE9F-90FDAC70B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38"/>
                <a:ext cx="2158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4" name="Rectangle 5328">
                <a:extLst>
                  <a:ext uri="{FF2B5EF4-FFF2-40B4-BE49-F238E27FC236}">
                    <a16:creationId xmlns:a16="http://schemas.microsoft.com/office/drawing/2014/main" id="{7D6DCF07-17A0-CF7B-9CFF-0EF8F2CE7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51"/>
                <a:ext cx="2158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5" name="Rectangle 5329">
                <a:extLst>
                  <a:ext uri="{FF2B5EF4-FFF2-40B4-BE49-F238E27FC236}">
                    <a16:creationId xmlns:a16="http://schemas.microsoft.com/office/drawing/2014/main" id="{958BFE38-6827-B42A-72AD-20C527C8D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64"/>
                <a:ext cx="2158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6" name="Rectangle 5330">
                <a:extLst>
                  <a:ext uri="{FF2B5EF4-FFF2-40B4-BE49-F238E27FC236}">
                    <a16:creationId xmlns:a16="http://schemas.microsoft.com/office/drawing/2014/main" id="{082D5A74-5679-E02B-2E73-81371D855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77"/>
                <a:ext cx="2158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7" name="Rectangle 5331">
                <a:extLst>
                  <a:ext uri="{FF2B5EF4-FFF2-40B4-BE49-F238E27FC236}">
                    <a16:creationId xmlns:a16="http://schemas.microsoft.com/office/drawing/2014/main" id="{FE7E4CE4-36F3-D480-F05B-F31C4720F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90"/>
                <a:ext cx="2158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8" name="Rectangle 5332">
                <a:extLst>
                  <a:ext uri="{FF2B5EF4-FFF2-40B4-BE49-F238E27FC236}">
                    <a16:creationId xmlns:a16="http://schemas.microsoft.com/office/drawing/2014/main" id="{A7ABDDE2-9C5F-824E-A4D0-4830875B6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03"/>
                <a:ext cx="2158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29" name="Rectangle 5333">
                <a:extLst>
                  <a:ext uri="{FF2B5EF4-FFF2-40B4-BE49-F238E27FC236}">
                    <a16:creationId xmlns:a16="http://schemas.microsoft.com/office/drawing/2014/main" id="{FA0A91C0-F622-6E2A-5695-91AA75236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17"/>
                <a:ext cx="2158" cy="3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0" name="Rectangle 5334">
                <a:extLst>
                  <a:ext uri="{FF2B5EF4-FFF2-40B4-BE49-F238E27FC236}">
                    <a16:creationId xmlns:a16="http://schemas.microsoft.com/office/drawing/2014/main" id="{24919E86-EE80-F2A2-CA80-1A38A2BA7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11"/>
                <a:ext cx="2158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1" name="Rectangle 5335">
                <a:extLst>
                  <a:ext uri="{FF2B5EF4-FFF2-40B4-BE49-F238E27FC236}">
                    <a16:creationId xmlns:a16="http://schemas.microsoft.com/office/drawing/2014/main" id="{4610D567-F69C-D211-6F9B-8D47E82B5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24"/>
                <a:ext cx="2158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2" name="Rectangle 5336">
                <a:extLst>
                  <a:ext uri="{FF2B5EF4-FFF2-40B4-BE49-F238E27FC236}">
                    <a16:creationId xmlns:a16="http://schemas.microsoft.com/office/drawing/2014/main" id="{A1F13F97-BEF0-E61F-8CA5-F5FE8404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37"/>
                <a:ext cx="2158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3" name="Rectangle 5337">
                <a:extLst>
                  <a:ext uri="{FF2B5EF4-FFF2-40B4-BE49-F238E27FC236}">
                    <a16:creationId xmlns:a16="http://schemas.microsoft.com/office/drawing/2014/main" id="{741BD2BB-DE71-CC72-4389-B16B979E7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50"/>
                <a:ext cx="2158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4" name="Rectangle 5338">
                <a:extLst>
                  <a:ext uri="{FF2B5EF4-FFF2-40B4-BE49-F238E27FC236}">
                    <a16:creationId xmlns:a16="http://schemas.microsoft.com/office/drawing/2014/main" id="{B78858B8-DE07-2D67-616C-79B03E179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63"/>
                <a:ext cx="2158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5" name="Rectangle 5339">
                <a:extLst>
                  <a:ext uri="{FF2B5EF4-FFF2-40B4-BE49-F238E27FC236}">
                    <a16:creationId xmlns:a16="http://schemas.microsoft.com/office/drawing/2014/main" id="{BAFDC12B-7E46-9D6B-4B83-F94A9D772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76"/>
                <a:ext cx="2158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6" name="Rectangle 5340">
                <a:extLst>
                  <a:ext uri="{FF2B5EF4-FFF2-40B4-BE49-F238E27FC236}">
                    <a16:creationId xmlns:a16="http://schemas.microsoft.com/office/drawing/2014/main" id="{17C5698D-ACF6-4694-602C-4910AF2F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389"/>
                <a:ext cx="2158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7" name="Rectangle 5341">
                <a:extLst>
                  <a:ext uri="{FF2B5EF4-FFF2-40B4-BE49-F238E27FC236}">
                    <a16:creationId xmlns:a16="http://schemas.microsoft.com/office/drawing/2014/main" id="{01AD7647-ED9A-68A1-5C4B-50416E4A0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02"/>
                <a:ext cx="2158" cy="14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8" name="Rectangle 5342">
                <a:extLst>
                  <a:ext uri="{FF2B5EF4-FFF2-40B4-BE49-F238E27FC236}">
                    <a16:creationId xmlns:a16="http://schemas.microsoft.com/office/drawing/2014/main" id="{DD5F995E-FB08-A037-7D3C-0564861E5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16"/>
                <a:ext cx="2158" cy="1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39" name="Rectangle 5343">
                <a:extLst>
                  <a:ext uri="{FF2B5EF4-FFF2-40B4-BE49-F238E27FC236}">
                    <a16:creationId xmlns:a16="http://schemas.microsoft.com/office/drawing/2014/main" id="{E5285142-E803-D3BD-5CA0-4E0746C1D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28"/>
                <a:ext cx="2158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0" name="Rectangle 5344">
                <a:extLst>
                  <a:ext uri="{FF2B5EF4-FFF2-40B4-BE49-F238E27FC236}">
                    <a16:creationId xmlns:a16="http://schemas.microsoft.com/office/drawing/2014/main" id="{39A2541F-AB87-E147-7ECF-0A77F12FB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42"/>
                <a:ext cx="2158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1" name="Rectangle 5345">
                <a:extLst>
                  <a:ext uri="{FF2B5EF4-FFF2-40B4-BE49-F238E27FC236}">
                    <a16:creationId xmlns:a16="http://schemas.microsoft.com/office/drawing/2014/main" id="{656DE301-4C5A-BC96-7451-786284C57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55"/>
                <a:ext cx="2158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2" name="Rectangle 5346">
                <a:extLst>
                  <a:ext uri="{FF2B5EF4-FFF2-40B4-BE49-F238E27FC236}">
                    <a16:creationId xmlns:a16="http://schemas.microsoft.com/office/drawing/2014/main" id="{0980FBDD-BA7D-6C58-3941-6BEFAF8E5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68"/>
                <a:ext cx="2158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3" name="Rectangle 5347">
                <a:extLst>
                  <a:ext uri="{FF2B5EF4-FFF2-40B4-BE49-F238E27FC236}">
                    <a16:creationId xmlns:a16="http://schemas.microsoft.com/office/drawing/2014/main" id="{CDC12F5C-63A4-8123-642D-C1D2A53D8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81"/>
                <a:ext cx="2158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4" name="Rectangle 5348">
                <a:extLst>
                  <a:ext uri="{FF2B5EF4-FFF2-40B4-BE49-F238E27FC236}">
                    <a16:creationId xmlns:a16="http://schemas.microsoft.com/office/drawing/2014/main" id="{67754C66-DEB4-F3A8-2D6F-F1F03A9B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494"/>
                <a:ext cx="2158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5" name="Rectangle 5349">
                <a:extLst>
                  <a:ext uri="{FF2B5EF4-FFF2-40B4-BE49-F238E27FC236}">
                    <a16:creationId xmlns:a16="http://schemas.microsoft.com/office/drawing/2014/main" id="{AA9DF492-F2BC-4C44-BE34-200572301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07"/>
                <a:ext cx="2158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6" name="Rectangle 5350">
                <a:extLst>
                  <a:ext uri="{FF2B5EF4-FFF2-40B4-BE49-F238E27FC236}">
                    <a16:creationId xmlns:a16="http://schemas.microsoft.com/office/drawing/2014/main" id="{9031AAE4-2909-CDFC-8D4B-21EFE5527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20"/>
                <a:ext cx="2158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7" name="Rectangle 5351">
                <a:extLst>
                  <a:ext uri="{FF2B5EF4-FFF2-40B4-BE49-F238E27FC236}">
                    <a16:creationId xmlns:a16="http://schemas.microsoft.com/office/drawing/2014/main" id="{D1AB3E34-7085-EB30-C21B-85C406876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33"/>
                <a:ext cx="2158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8" name="Rectangle 5352">
                <a:extLst>
                  <a:ext uri="{FF2B5EF4-FFF2-40B4-BE49-F238E27FC236}">
                    <a16:creationId xmlns:a16="http://schemas.microsoft.com/office/drawing/2014/main" id="{0C32348D-44AE-18E0-86C5-B9A3BE7E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46"/>
                <a:ext cx="2158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49" name="Rectangle 5353">
                <a:extLst>
                  <a:ext uri="{FF2B5EF4-FFF2-40B4-BE49-F238E27FC236}">
                    <a16:creationId xmlns:a16="http://schemas.microsoft.com/office/drawing/2014/main" id="{1810709E-7635-415C-1E72-3ED7BA37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59"/>
                <a:ext cx="2158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0" name="Rectangle 5354">
                <a:extLst>
                  <a:ext uri="{FF2B5EF4-FFF2-40B4-BE49-F238E27FC236}">
                    <a16:creationId xmlns:a16="http://schemas.microsoft.com/office/drawing/2014/main" id="{5A40582C-50AE-7849-9A4D-24DB43D8F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72"/>
                <a:ext cx="2158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1" name="Rectangle 5355">
                <a:extLst>
                  <a:ext uri="{FF2B5EF4-FFF2-40B4-BE49-F238E27FC236}">
                    <a16:creationId xmlns:a16="http://schemas.microsoft.com/office/drawing/2014/main" id="{0F8C8778-CAE5-907A-3C1E-7CD81DF70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85"/>
                <a:ext cx="2158" cy="13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2" name="Rectangle 5356">
                <a:extLst>
                  <a:ext uri="{FF2B5EF4-FFF2-40B4-BE49-F238E27FC236}">
                    <a16:creationId xmlns:a16="http://schemas.microsoft.com/office/drawing/2014/main" id="{2ECADD3C-BEC2-752D-246C-F0EC918D7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98"/>
                <a:ext cx="2158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3" name="Rectangle 5357">
                <a:extLst>
                  <a:ext uri="{FF2B5EF4-FFF2-40B4-BE49-F238E27FC236}">
                    <a16:creationId xmlns:a16="http://schemas.microsoft.com/office/drawing/2014/main" id="{46BB2A26-105C-9572-51F7-12942A284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11"/>
                <a:ext cx="2158" cy="14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4" name="Rectangle 5358">
                <a:extLst>
                  <a:ext uri="{FF2B5EF4-FFF2-40B4-BE49-F238E27FC236}">
                    <a16:creationId xmlns:a16="http://schemas.microsoft.com/office/drawing/2014/main" id="{E2D28F4F-4769-5371-6D73-230BF6EDD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25"/>
                <a:ext cx="2158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5" name="Rectangle 5359">
                <a:extLst>
                  <a:ext uri="{FF2B5EF4-FFF2-40B4-BE49-F238E27FC236}">
                    <a16:creationId xmlns:a16="http://schemas.microsoft.com/office/drawing/2014/main" id="{A205811E-0C42-BB82-7B37-67E56EFAD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38"/>
                <a:ext cx="2158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6" name="Rectangle 5360">
                <a:extLst>
                  <a:ext uri="{FF2B5EF4-FFF2-40B4-BE49-F238E27FC236}">
                    <a16:creationId xmlns:a16="http://schemas.microsoft.com/office/drawing/2014/main" id="{4F996BFF-2EE1-6199-B2A8-F18008976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51"/>
                <a:ext cx="2158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7" name="Rectangle 5361">
                <a:extLst>
                  <a:ext uri="{FF2B5EF4-FFF2-40B4-BE49-F238E27FC236}">
                    <a16:creationId xmlns:a16="http://schemas.microsoft.com/office/drawing/2014/main" id="{2129C876-299F-49F2-517C-97A58E5AC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64"/>
                <a:ext cx="2158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8" name="Rectangle 5362">
                <a:extLst>
                  <a:ext uri="{FF2B5EF4-FFF2-40B4-BE49-F238E27FC236}">
                    <a16:creationId xmlns:a16="http://schemas.microsoft.com/office/drawing/2014/main" id="{CCBFA684-718A-832C-3FBC-65354AAC3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77"/>
                <a:ext cx="2158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9" name="Rectangle 5363">
                <a:extLst>
                  <a:ext uri="{FF2B5EF4-FFF2-40B4-BE49-F238E27FC236}">
                    <a16:creationId xmlns:a16="http://schemas.microsoft.com/office/drawing/2014/main" id="{3DD7E4BA-C636-0936-080D-F7663C1FA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690"/>
                <a:ext cx="2158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0" name="Rectangle 5364">
                <a:extLst>
                  <a:ext uri="{FF2B5EF4-FFF2-40B4-BE49-F238E27FC236}">
                    <a16:creationId xmlns:a16="http://schemas.microsoft.com/office/drawing/2014/main" id="{B233EF80-67E2-E824-D0E3-207FB81C0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03"/>
                <a:ext cx="2158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1" name="Rectangle 5365">
                <a:extLst>
                  <a:ext uri="{FF2B5EF4-FFF2-40B4-BE49-F238E27FC236}">
                    <a16:creationId xmlns:a16="http://schemas.microsoft.com/office/drawing/2014/main" id="{C66BC1C4-A315-C614-FA58-15B1152BE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11"/>
                <a:ext cx="1794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2" name="Rectangle 5366">
                <a:extLst>
                  <a:ext uri="{FF2B5EF4-FFF2-40B4-BE49-F238E27FC236}">
                    <a16:creationId xmlns:a16="http://schemas.microsoft.com/office/drawing/2014/main" id="{F8824548-AC68-E133-BD15-AE28301AB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24"/>
                <a:ext cx="1794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3" name="Rectangle 5367">
                <a:extLst>
                  <a:ext uri="{FF2B5EF4-FFF2-40B4-BE49-F238E27FC236}">
                    <a16:creationId xmlns:a16="http://schemas.microsoft.com/office/drawing/2014/main" id="{BD056828-0C90-1DBC-8BFE-6AADEEAF6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37"/>
                <a:ext cx="1794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4" name="Rectangle 5368">
                <a:extLst>
                  <a:ext uri="{FF2B5EF4-FFF2-40B4-BE49-F238E27FC236}">
                    <a16:creationId xmlns:a16="http://schemas.microsoft.com/office/drawing/2014/main" id="{2047937E-6D8A-4B51-BBFF-9CE94B65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50"/>
                <a:ext cx="1794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5" name="Rectangle 5369">
                <a:extLst>
                  <a:ext uri="{FF2B5EF4-FFF2-40B4-BE49-F238E27FC236}">
                    <a16:creationId xmlns:a16="http://schemas.microsoft.com/office/drawing/2014/main" id="{44FF4681-B82D-9F4B-8360-97F95D569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63"/>
                <a:ext cx="1794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6" name="Rectangle 5370">
                <a:extLst>
                  <a:ext uri="{FF2B5EF4-FFF2-40B4-BE49-F238E27FC236}">
                    <a16:creationId xmlns:a16="http://schemas.microsoft.com/office/drawing/2014/main" id="{035B5421-6A47-2110-B42E-BD4D8C8FC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76"/>
                <a:ext cx="1794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7" name="Rectangle 5371">
                <a:extLst>
                  <a:ext uri="{FF2B5EF4-FFF2-40B4-BE49-F238E27FC236}">
                    <a16:creationId xmlns:a16="http://schemas.microsoft.com/office/drawing/2014/main" id="{4AD786D7-1AF5-AEC8-2042-DBAB530B7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89"/>
                <a:ext cx="1794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8" name="Rectangle 5372">
                <a:extLst>
                  <a:ext uri="{FF2B5EF4-FFF2-40B4-BE49-F238E27FC236}">
                    <a16:creationId xmlns:a16="http://schemas.microsoft.com/office/drawing/2014/main" id="{85FCAA6B-7AA6-49A1-32EC-E0FE86A74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02"/>
                <a:ext cx="1794" cy="14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9" name="Rectangle 5373">
                <a:extLst>
                  <a:ext uri="{FF2B5EF4-FFF2-40B4-BE49-F238E27FC236}">
                    <a16:creationId xmlns:a16="http://schemas.microsoft.com/office/drawing/2014/main" id="{5FA7416C-B1B5-7771-F206-B26ACFC39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16"/>
                <a:ext cx="1794" cy="1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0" name="Rectangle 5374">
                <a:extLst>
                  <a:ext uri="{FF2B5EF4-FFF2-40B4-BE49-F238E27FC236}">
                    <a16:creationId xmlns:a16="http://schemas.microsoft.com/office/drawing/2014/main" id="{B44AB0A5-2F09-3DB9-1B2F-59593198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28"/>
                <a:ext cx="1794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1" name="Rectangle 5375">
                <a:extLst>
                  <a:ext uri="{FF2B5EF4-FFF2-40B4-BE49-F238E27FC236}">
                    <a16:creationId xmlns:a16="http://schemas.microsoft.com/office/drawing/2014/main" id="{48E94644-6E3E-23F5-EF96-C63119EF5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42"/>
                <a:ext cx="1794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2" name="Rectangle 5376">
                <a:extLst>
                  <a:ext uri="{FF2B5EF4-FFF2-40B4-BE49-F238E27FC236}">
                    <a16:creationId xmlns:a16="http://schemas.microsoft.com/office/drawing/2014/main" id="{61CC0D8C-D760-E3DC-096C-42B67D2E1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55"/>
                <a:ext cx="1794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3" name="Rectangle 5377">
                <a:extLst>
                  <a:ext uri="{FF2B5EF4-FFF2-40B4-BE49-F238E27FC236}">
                    <a16:creationId xmlns:a16="http://schemas.microsoft.com/office/drawing/2014/main" id="{19F3B214-A376-CCE4-0AE2-DA38DD7B5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68"/>
                <a:ext cx="1794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4" name="Rectangle 5378">
                <a:extLst>
                  <a:ext uri="{FF2B5EF4-FFF2-40B4-BE49-F238E27FC236}">
                    <a16:creationId xmlns:a16="http://schemas.microsoft.com/office/drawing/2014/main" id="{039CCD19-0740-EF81-E61A-1C560FDA5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81"/>
                <a:ext cx="1794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5" name="Rectangle 5379">
                <a:extLst>
                  <a:ext uri="{FF2B5EF4-FFF2-40B4-BE49-F238E27FC236}">
                    <a16:creationId xmlns:a16="http://schemas.microsoft.com/office/drawing/2014/main" id="{1D69EDB5-E709-FEB5-D0CF-AEED94F27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94"/>
                <a:ext cx="1794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6" name="Rectangle 5380">
                <a:extLst>
                  <a:ext uri="{FF2B5EF4-FFF2-40B4-BE49-F238E27FC236}">
                    <a16:creationId xmlns:a16="http://schemas.microsoft.com/office/drawing/2014/main" id="{3EE9DB81-45DE-5BD8-B7A2-583212FEB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07"/>
                <a:ext cx="1794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7" name="Rectangle 5381">
                <a:extLst>
                  <a:ext uri="{FF2B5EF4-FFF2-40B4-BE49-F238E27FC236}">
                    <a16:creationId xmlns:a16="http://schemas.microsoft.com/office/drawing/2014/main" id="{42D10C92-FC7A-C488-5D4F-88AF0264E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20"/>
                <a:ext cx="1794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8" name="Rectangle 5382">
                <a:extLst>
                  <a:ext uri="{FF2B5EF4-FFF2-40B4-BE49-F238E27FC236}">
                    <a16:creationId xmlns:a16="http://schemas.microsoft.com/office/drawing/2014/main" id="{E98368B0-C15B-83FD-8D69-CAAC65E8A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33"/>
                <a:ext cx="1794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9" name="Rectangle 5383">
                <a:extLst>
                  <a:ext uri="{FF2B5EF4-FFF2-40B4-BE49-F238E27FC236}">
                    <a16:creationId xmlns:a16="http://schemas.microsoft.com/office/drawing/2014/main" id="{EF2BAFCA-5EF8-CFB6-5997-406E50421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46"/>
                <a:ext cx="1794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0" name="Rectangle 5384">
                <a:extLst>
                  <a:ext uri="{FF2B5EF4-FFF2-40B4-BE49-F238E27FC236}">
                    <a16:creationId xmlns:a16="http://schemas.microsoft.com/office/drawing/2014/main" id="{5EB9D960-BF49-7D97-0357-A9B0AC4BD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59"/>
                <a:ext cx="1794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1" name="Rectangle 5385">
                <a:extLst>
                  <a:ext uri="{FF2B5EF4-FFF2-40B4-BE49-F238E27FC236}">
                    <a16:creationId xmlns:a16="http://schemas.microsoft.com/office/drawing/2014/main" id="{CF41DD8B-A178-9609-DD3D-D340EC5C2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72"/>
                <a:ext cx="1794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2" name="Rectangle 5386">
                <a:extLst>
                  <a:ext uri="{FF2B5EF4-FFF2-40B4-BE49-F238E27FC236}">
                    <a16:creationId xmlns:a16="http://schemas.microsoft.com/office/drawing/2014/main" id="{36A5979F-196C-68A3-5121-67FC42DB9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85"/>
                <a:ext cx="1794" cy="13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3" name="Rectangle 5387">
                <a:extLst>
                  <a:ext uri="{FF2B5EF4-FFF2-40B4-BE49-F238E27FC236}">
                    <a16:creationId xmlns:a16="http://schemas.microsoft.com/office/drawing/2014/main" id="{CD034CC2-88EB-95AE-25B0-1BE45CDDD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98"/>
                <a:ext cx="1794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4" name="Rectangle 5388">
                <a:extLst>
                  <a:ext uri="{FF2B5EF4-FFF2-40B4-BE49-F238E27FC236}">
                    <a16:creationId xmlns:a16="http://schemas.microsoft.com/office/drawing/2014/main" id="{BFB14FAB-184C-4E4F-9658-A159D3414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11"/>
                <a:ext cx="1794" cy="14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5" name="Rectangle 5389">
                <a:extLst>
                  <a:ext uri="{FF2B5EF4-FFF2-40B4-BE49-F238E27FC236}">
                    <a16:creationId xmlns:a16="http://schemas.microsoft.com/office/drawing/2014/main" id="{EFE2EB28-0089-1CAD-7A77-79061956A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25"/>
                <a:ext cx="1794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6" name="Rectangle 5390">
                <a:extLst>
                  <a:ext uri="{FF2B5EF4-FFF2-40B4-BE49-F238E27FC236}">
                    <a16:creationId xmlns:a16="http://schemas.microsoft.com/office/drawing/2014/main" id="{7B284D42-EDF0-D49D-797C-5E304CC99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38"/>
                <a:ext cx="1794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7" name="Rectangle 5391">
                <a:extLst>
                  <a:ext uri="{FF2B5EF4-FFF2-40B4-BE49-F238E27FC236}">
                    <a16:creationId xmlns:a16="http://schemas.microsoft.com/office/drawing/2014/main" id="{F810DE7F-3A26-AEF5-C8E1-47D41A219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51"/>
                <a:ext cx="1794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8" name="Rectangle 5392">
                <a:extLst>
                  <a:ext uri="{FF2B5EF4-FFF2-40B4-BE49-F238E27FC236}">
                    <a16:creationId xmlns:a16="http://schemas.microsoft.com/office/drawing/2014/main" id="{846576FE-4C83-CCD4-D0B8-EFF350590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64"/>
                <a:ext cx="1794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89" name="Rectangle 5393">
                <a:extLst>
                  <a:ext uri="{FF2B5EF4-FFF2-40B4-BE49-F238E27FC236}">
                    <a16:creationId xmlns:a16="http://schemas.microsoft.com/office/drawing/2014/main" id="{59443E6B-8890-26AA-F2C8-F4E339BAE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77"/>
                <a:ext cx="1794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0" name="Rectangle 5394">
                <a:extLst>
                  <a:ext uri="{FF2B5EF4-FFF2-40B4-BE49-F238E27FC236}">
                    <a16:creationId xmlns:a16="http://schemas.microsoft.com/office/drawing/2014/main" id="{2E395DD1-2371-8E38-45ED-7FEDE346F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90"/>
                <a:ext cx="1794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1" name="Rectangle 5395">
                <a:extLst>
                  <a:ext uri="{FF2B5EF4-FFF2-40B4-BE49-F238E27FC236}">
                    <a16:creationId xmlns:a16="http://schemas.microsoft.com/office/drawing/2014/main" id="{56A93D55-2283-204C-6981-300933272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03"/>
                <a:ext cx="1794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2" name="Rectangle 5396">
                <a:extLst>
                  <a:ext uri="{FF2B5EF4-FFF2-40B4-BE49-F238E27FC236}">
                    <a16:creationId xmlns:a16="http://schemas.microsoft.com/office/drawing/2014/main" id="{90E53624-B1FA-D83C-8CF2-89FE526C9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17"/>
                <a:ext cx="1794" cy="3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3" name="Rectangle 5397">
                <a:extLst>
                  <a:ext uri="{FF2B5EF4-FFF2-40B4-BE49-F238E27FC236}">
                    <a16:creationId xmlns:a16="http://schemas.microsoft.com/office/drawing/2014/main" id="{3944016D-A379-D0E5-A573-F42193A03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11"/>
                <a:ext cx="1794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4" name="Rectangle 5398">
                <a:extLst>
                  <a:ext uri="{FF2B5EF4-FFF2-40B4-BE49-F238E27FC236}">
                    <a16:creationId xmlns:a16="http://schemas.microsoft.com/office/drawing/2014/main" id="{2C34F518-C39F-7383-5E0F-FC3D50348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24"/>
                <a:ext cx="1794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5" name="Rectangle 5399">
                <a:extLst>
                  <a:ext uri="{FF2B5EF4-FFF2-40B4-BE49-F238E27FC236}">
                    <a16:creationId xmlns:a16="http://schemas.microsoft.com/office/drawing/2014/main" id="{69F26B8E-91BF-72BC-BA14-6FF73C4E8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37"/>
                <a:ext cx="1794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6" name="Rectangle 5400">
                <a:extLst>
                  <a:ext uri="{FF2B5EF4-FFF2-40B4-BE49-F238E27FC236}">
                    <a16:creationId xmlns:a16="http://schemas.microsoft.com/office/drawing/2014/main" id="{745E5E56-D03B-F08E-45C7-95CD0F0B3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50"/>
                <a:ext cx="1794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7" name="Rectangle 5401">
                <a:extLst>
                  <a:ext uri="{FF2B5EF4-FFF2-40B4-BE49-F238E27FC236}">
                    <a16:creationId xmlns:a16="http://schemas.microsoft.com/office/drawing/2014/main" id="{140740BC-EA92-88E6-04FB-56865EB65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63"/>
                <a:ext cx="1794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8" name="Rectangle 5402">
                <a:extLst>
                  <a:ext uri="{FF2B5EF4-FFF2-40B4-BE49-F238E27FC236}">
                    <a16:creationId xmlns:a16="http://schemas.microsoft.com/office/drawing/2014/main" id="{F0FDC4CC-BBCE-0543-3017-CA18EECBE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76"/>
                <a:ext cx="1794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99" name="Rectangle 5403">
                <a:extLst>
                  <a:ext uri="{FF2B5EF4-FFF2-40B4-BE49-F238E27FC236}">
                    <a16:creationId xmlns:a16="http://schemas.microsoft.com/office/drawing/2014/main" id="{E544C2D1-7814-39F4-1C62-954B9C5D5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389"/>
                <a:ext cx="1794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0" name="Rectangle 5404">
                <a:extLst>
                  <a:ext uri="{FF2B5EF4-FFF2-40B4-BE49-F238E27FC236}">
                    <a16:creationId xmlns:a16="http://schemas.microsoft.com/office/drawing/2014/main" id="{370A07EB-2DA6-4890-CDCC-5A875EDC1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02"/>
                <a:ext cx="1794" cy="14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1" name="Rectangle 5405">
                <a:extLst>
                  <a:ext uri="{FF2B5EF4-FFF2-40B4-BE49-F238E27FC236}">
                    <a16:creationId xmlns:a16="http://schemas.microsoft.com/office/drawing/2014/main" id="{B2A368DF-74ED-7A1F-9CA9-C55A47329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16"/>
                <a:ext cx="1794" cy="12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2" name="Rectangle 5406">
                <a:extLst>
                  <a:ext uri="{FF2B5EF4-FFF2-40B4-BE49-F238E27FC236}">
                    <a16:creationId xmlns:a16="http://schemas.microsoft.com/office/drawing/2014/main" id="{E0099CFE-A994-C7FC-DB04-2FA321A92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28"/>
                <a:ext cx="1794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3" name="Rectangle 5407">
                <a:extLst>
                  <a:ext uri="{FF2B5EF4-FFF2-40B4-BE49-F238E27FC236}">
                    <a16:creationId xmlns:a16="http://schemas.microsoft.com/office/drawing/2014/main" id="{97FDB0EB-2734-AF1C-A25C-29A966B24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42"/>
                <a:ext cx="1794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4" name="Rectangle 5408">
                <a:extLst>
                  <a:ext uri="{FF2B5EF4-FFF2-40B4-BE49-F238E27FC236}">
                    <a16:creationId xmlns:a16="http://schemas.microsoft.com/office/drawing/2014/main" id="{0BF91666-5F51-FA8F-0E21-87F9163CD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55"/>
                <a:ext cx="1794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5" name="Rectangle 5409">
                <a:extLst>
                  <a:ext uri="{FF2B5EF4-FFF2-40B4-BE49-F238E27FC236}">
                    <a16:creationId xmlns:a16="http://schemas.microsoft.com/office/drawing/2014/main" id="{C91FB4D4-08CD-6CE3-A53A-153F20C9C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68"/>
                <a:ext cx="1794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6" name="Rectangle 5410">
                <a:extLst>
                  <a:ext uri="{FF2B5EF4-FFF2-40B4-BE49-F238E27FC236}">
                    <a16:creationId xmlns:a16="http://schemas.microsoft.com/office/drawing/2014/main" id="{81B4F073-D5F0-9A2C-254F-1A452CC9A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81"/>
                <a:ext cx="1794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7" name="Rectangle 5411">
                <a:extLst>
                  <a:ext uri="{FF2B5EF4-FFF2-40B4-BE49-F238E27FC236}">
                    <a16:creationId xmlns:a16="http://schemas.microsoft.com/office/drawing/2014/main" id="{CDB7E3EF-229C-B2E1-CEB9-5AC47647C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94"/>
                <a:ext cx="1794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8" name="Rectangle 5412">
                <a:extLst>
                  <a:ext uri="{FF2B5EF4-FFF2-40B4-BE49-F238E27FC236}">
                    <a16:creationId xmlns:a16="http://schemas.microsoft.com/office/drawing/2014/main" id="{1CAA1DDA-E120-A1A3-EF9A-B9682A609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07"/>
                <a:ext cx="1794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09" name="Rectangle 5413">
                <a:extLst>
                  <a:ext uri="{FF2B5EF4-FFF2-40B4-BE49-F238E27FC236}">
                    <a16:creationId xmlns:a16="http://schemas.microsoft.com/office/drawing/2014/main" id="{B9F7A471-2146-9D7A-6A5D-EDD5E509F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20"/>
                <a:ext cx="1794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0" name="Rectangle 5414">
                <a:extLst>
                  <a:ext uri="{FF2B5EF4-FFF2-40B4-BE49-F238E27FC236}">
                    <a16:creationId xmlns:a16="http://schemas.microsoft.com/office/drawing/2014/main" id="{12EFBAB2-572D-B7AE-BC1F-931118494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33"/>
                <a:ext cx="1794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1" name="Rectangle 5415">
                <a:extLst>
                  <a:ext uri="{FF2B5EF4-FFF2-40B4-BE49-F238E27FC236}">
                    <a16:creationId xmlns:a16="http://schemas.microsoft.com/office/drawing/2014/main" id="{525D5F73-06DC-4CB6-5486-5B1659850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46"/>
                <a:ext cx="1794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2" name="Rectangle 5416">
                <a:extLst>
                  <a:ext uri="{FF2B5EF4-FFF2-40B4-BE49-F238E27FC236}">
                    <a16:creationId xmlns:a16="http://schemas.microsoft.com/office/drawing/2014/main" id="{FC3F3C55-161F-A9C5-1A5B-16DAF81B7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59"/>
                <a:ext cx="1794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3" name="Rectangle 5417">
                <a:extLst>
                  <a:ext uri="{FF2B5EF4-FFF2-40B4-BE49-F238E27FC236}">
                    <a16:creationId xmlns:a16="http://schemas.microsoft.com/office/drawing/2014/main" id="{32C0A5BB-2B1A-7F50-BAF7-C22C8E1E3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72"/>
                <a:ext cx="1794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4" name="Rectangle 5418">
                <a:extLst>
                  <a:ext uri="{FF2B5EF4-FFF2-40B4-BE49-F238E27FC236}">
                    <a16:creationId xmlns:a16="http://schemas.microsoft.com/office/drawing/2014/main" id="{5A83BF7E-C46C-9A49-BC31-C50D0C078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85"/>
                <a:ext cx="1794" cy="13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5" name="Rectangle 5419">
                <a:extLst>
                  <a:ext uri="{FF2B5EF4-FFF2-40B4-BE49-F238E27FC236}">
                    <a16:creationId xmlns:a16="http://schemas.microsoft.com/office/drawing/2014/main" id="{9BFC1061-DE43-4AD4-E8F7-8C0DC80CE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598"/>
                <a:ext cx="1794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6" name="Rectangle 5420">
                <a:extLst>
                  <a:ext uri="{FF2B5EF4-FFF2-40B4-BE49-F238E27FC236}">
                    <a16:creationId xmlns:a16="http://schemas.microsoft.com/office/drawing/2014/main" id="{A15791B6-AE64-6D4E-154F-F0BA807FC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11"/>
                <a:ext cx="1794" cy="14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7" name="Rectangle 5421">
                <a:extLst>
                  <a:ext uri="{FF2B5EF4-FFF2-40B4-BE49-F238E27FC236}">
                    <a16:creationId xmlns:a16="http://schemas.microsoft.com/office/drawing/2014/main" id="{15621FC7-91A9-7CE4-20C2-88CD258E0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25"/>
                <a:ext cx="1794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8" name="Rectangle 5422">
                <a:extLst>
                  <a:ext uri="{FF2B5EF4-FFF2-40B4-BE49-F238E27FC236}">
                    <a16:creationId xmlns:a16="http://schemas.microsoft.com/office/drawing/2014/main" id="{EC7381FE-6318-AA27-CB2A-000DA2ECC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38"/>
                <a:ext cx="1794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9" name="Rectangle 5423">
                <a:extLst>
                  <a:ext uri="{FF2B5EF4-FFF2-40B4-BE49-F238E27FC236}">
                    <a16:creationId xmlns:a16="http://schemas.microsoft.com/office/drawing/2014/main" id="{3EE08381-511A-B4F8-162C-7A208246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51"/>
                <a:ext cx="1794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0" name="Rectangle 5424">
                <a:extLst>
                  <a:ext uri="{FF2B5EF4-FFF2-40B4-BE49-F238E27FC236}">
                    <a16:creationId xmlns:a16="http://schemas.microsoft.com/office/drawing/2014/main" id="{2D45FAD2-1BEE-BF34-874D-F45BBD976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64"/>
                <a:ext cx="1794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1" name="Rectangle 5425">
                <a:extLst>
                  <a:ext uri="{FF2B5EF4-FFF2-40B4-BE49-F238E27FC236}">
                    <a16:creationId xmlns:a16="http://schemas.microsoft.com/office/drawing/2014/main" id="{15F76493-4F10-472A-662A-1C2379434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77"/>
                <a:ext cx="1794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2" name="Rectangle 5426">
                <a:extLst>
                  <a:ext uri="{FF2B5EF4-FFF2-40B4-BE49-F238E27FC236}">
                    <a16:creationId xmlns:a16="http://schemas.microsoft.com/office/drawing/2014/main" id="{0476C034-9589-1C47-294D-C677C120F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690"/>
                <a:ext cx="1794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3" name="Rectangle 5427">
                <a:extLst>
                  <a:ext uri="{FF2B5EF4-FFF2-40B4-BE49-F238E27FC236}">
                    <a16:creationId xmlns:a16="http://schemas.microsoft.com/office/drawing/2014/main" id="{9184D8E6-9D9B-A11C-16F9-0B481F05B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03"/>
                <a:ext cx="1794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4" name="Rectangle 5428">
                <a:extLst>
                  <a:ext uri="{FF2B5EF4-FFF2-40B4-BE49-F238E27FC236}">
                    <a16:creationId xmlns:a16="http://schemas.microsoft.com/office/drawing/2014/main" id="{9F557441-F3BD-AEAE-C1D3-72B232A4F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03"/>
                <a:ext cx="1277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5" name="Rectangle 5429">
                <a:extLst>
                  <a:ext uri="{FF2B5EF4-FFF2-40B4-BE49-F238E27FC236}">
                    <a16:creationId xmlns:a16="http://schemas.microsoft.com/office/drawing/2014/main" id="{E8894CAD-505D-4B35-C63C-21D3A4BA6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17"/>
                <a:ext cx="1277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6" name="Rectangle 5430">
                <a:extLst>
                  <a:ext uri="{FF2B5EF4-FFF2-40B4-BE49-F238E27FC236}">
                    <a16:creationId xmlns:a16="http://schemas.microsoft.com/office/drawing/2014/main" id="{097716FA-1557-BF94-A453-C36B174BA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30"/>
                <a:ext cx="1277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7" name="Rectangle 5431">
                <a:extLst>
                  <a:ext uri="{FF2B5EF4-FFF2-40B4-BE49-F238E27FC236}">
                    <a16:creationId xmlns:a16="http://schemas.microsoft.com/office/drawing/2014/main" id="{C1FD6B03-5132-0A4E-16A8-9DF24BFB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43"/>
                <a:ext cx="1277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8" name="Rectangle 5432">
                <a:extLst>
                  <a:ext uri="{FF2B5EF4-FFF2-40B4-BE49-F238E27FC236}">
                    <a16:creationId xmlns:a16="http://schemas.microsoft.com/office/drawing/2014/main" id="{3736F1A4-2C1D-6E8D-DD19-F1A92BBBE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56"/>
                <a:ext cx="1277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9" name="Rectangle 5433">
                <a:extLst>
                  <a:ext uri="{FF2B5EF4-FFF2-40B4-BE49-F238E27FC236}">
                    <a16:creationId xmlns:a16="http://schemas.microsoft.com/office/drawing/2014/main" id="{55F73FCA-FCB6-6003-D527-A8F09871C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69"/>
                <a:ext cx="1277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0" name="Rectangle 5434">
                <a:extLst>
                  <a:ext uri="{FF2B5EF4-FFF2-40B4-BE49-F238E27FC236}">
                    <a16:creationId xmlns:a16="http://schemas.microsoft.com/office/drawing/2014/main" id="{E971F8F8-55C2-FB91-303D-E380B58E0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82"/>
                <a:ext cx="1277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1" name="Rectangle 5435">
                <a:extLst>
                  <a:ext uri="{FF2B5EF4-FFF2-40B4-BE49-F238E27FC236}">
                    <a16:creationId xmlns:a16="http://schemas.microsoft.com/office/drawing/2014/main" id="{714D0261-D438-1318-8723-3AA88AD3A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95"/>
                <a:ext cx="1277" cy="13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2" name="Rectangle 5436">
                <a:extLst>
                  <a:ext uri="{FF2B5EF4-FFF2-40B4-BE49-F238E27FC236}">
                    <a16:creationId xmlns:a16="http://schemas.microsoft.com/office/drawing/2014/main" id="{BE4DD586-90BF-9B2B-7800-7C6260167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08"/>
                <a:ext cx="1277" cy="13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3" name="Rectangle 5437">
                <a:extLst>
                  <a:ext uri="{FF2B5EF4-FFF2-40B4-BE49-F238E27FC236}">
                    <a16:creationId xmlns:a16="http://schemas.microsoft.com/office/drawing/2014/main" id="{549208FF-EC3D-3991-A6C6-6F672B27A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21"/>
                <a:ext cx="1277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4" name="Rectangle 5438">
                <a:extLst>
                  <a:ext uri="{FF2B5EF4-FFF2-40B4-BE49-F238E27FC236}">
                    <a16:creationId xmlns:a16="http://schemas.microsoft.com/office/drawing/2014/main" id="{7D60CE89-949F-8CBF-358D-0E316BF31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35"/>
                <a:ext cx="1277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5" name="Rectangle 5439">
                <a:extLst>
                  <a:ext uri="{FF2B5EF4-FFF2-40B4-BE49-F238E27FC236}">
                    <a16:creationId xmlns:a16="http://schemas.microsoft.com/office/drawing/2014/main" id="{E358B32B-6A77-7E78-B206-932274063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48"/>
                <a:ext cx="1277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6" name="Rectangle 5440">
                <a:extLst>
                  <a:ext uri="{FF2B5EF4-FFF2-40B4-BE49-F238E27FC236}">
                    <a16:creationId xmlns:a16="http://schemas.microsoft.com/office/drawing/2014/main" id="{2AC34B69-D4E1-4275-A8A7-C36C109AC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61"/>
                <a:ext cx="1277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7" name="Rectangle 5441">
                <a:extLst>
                  <a:ext uri="{FF2B5EF4-FFF2-40B4-BE49-F238E27FC236}">
                    <a16:creationId xmlns:a16="http://schemas.microsoft.com/office/drawing/2014/main" id="{817959DB-1DD8-501A-3875-6EC952E25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74"/>
                <a:ext cx="1277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8" name="Rectangle 5442">
                <a:extLst>
                  <a:ext uri="{FF2B5EF4-FFF2-40B4-BE49-F238E27FC236}">
                    <a16:creationId xmlns:a16="http://schemas.microsoft.com/office/drawing/2014/main" id="{0699A829-CF7A-42A0-41D1-96516042F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87"/>
                <a:ext cx="1277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9" name="Rectangle 5443">
                <a:extLst>
                  <a:ext uri="{FF2B5EF4-FFF2-40B4-BE49-F238E27FC236}">
                    <a16:creationId xmlns:a16="http://schemas.microsoft.com/office/drawing/2014/main" id="{980D94AA-BD7D-5E49-1F17-15E8A14DF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00"/>
                <a:ext cx="1277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0" name="Rectangle 5444">
                <a:extLst>
                  <a:ext uri="{FF2B5EF4-FFF2-40B4-BE49-F238E27FC236}">
                    <a16:creationId xmlns:a16="http://schemas.microsoft.com/office/drawing/2014/main" id="{CC049869-B5F1-1140-B7F8-21C15A219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13"/>
                <a:ext cx="1277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1" name="Rectangle 5445">
                <a:extLst>
                  <a:ext uri="{FF2B5EF4-FFF2-40B4-BE49-F238E27FC236}">
                    <a16:creationId xmlns:a16="http://schemas.microsoft.com/office/drawing/2014/main" id="{ABF81153-CF2E-91AA-3BAB-B46FD81FC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26"/>
                <a:ext cx="1277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2" name="Rectangle 5446">
                <a:extLst>
                  <a:ext uri="{FF2B5EF4-FFF2-40B4-BE49-F238E27FC236}">
                    <a16:creationId xmlns:a16="http://schemas.microsoft.com/office/drawing/2014/main" id="{64BEF7DA-86C5-0E55-B0E1-57AFA4408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39"/>
                <a:ext cx="1277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3" name="Rectangle 5447">
                <a:extLst>
                  <a:ext uri="{FF2B5EF4-FFF2-40B4-BE49-F238E27FC236}">
                    <a16:creationId xmlns:a16="http://schemas.microsoft.com/office/drawing/2014/main" id="{987CBF5B-BB1B-19B1-EEC2-CA6403D8D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52"/>
                <a:ext cx="1277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4" name="Rectangle 5448">
                <a:extLst>
                  <a:ext uri="{FF2B5EF4-FFF2-40B4-BE49-F238E27FC236}">
                    <a16:creationId xmlns:a16="http://schemas.microsoft.com/office/drawing/2014/main" id="{127B37A0-01E7-83AB-9370-5F807E35E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65"/>
                <a:ext cx="1277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5" name="Rectangle 5449">
                <a:extLst>
                  <a:ext uri="{FF2B5EF4-FFF2-40B4-BE49-F238E27FC236}">
                    <a16:creationId xmlns:a16="http://schemas.microsoft.com/office/drawing/2014/main" id="{FAA890EA-5C34-D4FD-1857-DCCF340D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78"/>
                <a:ext cx="1277" cy="14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6" name="Rectangle 5450">
                <a:extLst>
                  <a:ext uri="{FF2B5EF4-FFF2-40B4-BE49-F238E27FC236}">
                    <a16:creationId xmlns:a16="http://schemas.microsoft.com/office/drawing/2014/main" id="{17EE7AAE-3595-BA0C-1FEC-41CED8E53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92"/>
                <a:ext cx="1277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7" name="Rectangle 5451">
                <a:extLst>
                  <a:ext uri="{FF2B5EF4-FFF2-40B4-BE49-F238E27FC236}">
                    <a16:creationId xmlns:a16="http://schemas.microsoft.com/office/drawing/2014/main" id="{9DC814A3-77DF-7810-5B61-DAFD1C65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05"/>
                <a:ext cx="1277" cy="1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8" name="Rectangle 5452">
                <a:extLst>
                  <a:ext uri="{FF2B5EF4-FFF2-40B4-BE49-F238E27FC236}">
                    <a16:creationId xmlns:a16="http://schemas.microsoft.com/office/drawing/2014/main" id="{DA2F7A19-9C70-B610-1906-9C2FB1D87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17"/>
                <a:ext cx="1277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49" name="Rectangle 5453">
                <a:extLst>
                  <a:ext uri="{FF2B5EF4-FFF2-40B4-BE49-F238E27FC236}">
                    <a16:creationId xmlns:a16="http://schemas.microsoft.com/office/drawing/2014/main" id="{1C4D3A8C-1660-9AA8-A104-9939A9CC3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31"/>
                <a:ext cx="1277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0" name="Rectangle 5454">
                <a:extLst>
                  <a:ext uri="{FF2B5EF4-FFF2-40B4-BE49-F238E27FC236}">
                    <a16:creationId xmlns:a16="http://schemas.microsoft.com/office/drawing/2014/main" id="{6D0313C8-3F45-A7F1-886F-7AB92765F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44"/>
                <a:ext cx="1277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1" name="Rectangle 5455">
                <a:extLst>
                  <a:ext uri="{FF2B5EF4-FFF2-40B4-BE49-F238E27FC236}">
                    <a16:creationId xmlns:a16="http://schemas.microsoft.com/office/drawing/2014/main" id="{99A7649E-4589-F4A1-68CC-2F350520A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57"/>
                <a:ext cx="1277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0953" name="Group 5657">
              <a:extLst>
                <a:ext uri="{FF2B5EF4-FFF2-40B4-BE49-F238E27FC236}">
                  <a16:creationId xmlns:a16="http://schemas.microsoft.com/office/drawing/2014/main" id="{123B651F-2BD2-8971-5516-F2AF3AA4E8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" y="2703"/>
              <a:ext cx="5229" cy="566"/>
              <a:chOff x="265" y="2703"/>
              <a:chExt cx="5229" cy="566"/>
            </a:xfrm>
          </p:grpSpPr>
          <p:sp>
            <p:nvSpPr>
              <p:cNvPr id="700753" name="Rectangle 5457">
                <a:extLst>
                  <a:ext uri="{FF2B5EF4-FFF2-40B4-BE49-F238E27FC236}">
                    <a16:creationId xmlns:a16="http://schemas.microsoft.com/office/drawing/2014/main" id="{47BB2FB5-A4DB-20E6-B862-50B58C87B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70"/>
                <a:ext cx="1277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4" name="Rectangle 5458">
                <a:extLst>
                  <a:ext uri="{FF2B5EF4-FFF2-40B4-BE49-F238E27FC236}">
                    <a16:creationId xmlns:a16="http://schemas.microsoft.com/office/drawing/2014/main" id="{9884CA54-F16B-700D-5509-5B67301D7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83"/>
                <a:ext cx="1277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5" name="Rectangle 5459">
                <a:extLst>
                  <a:ext uri="{FF2B5EF4-FFF2-40B4-BE49-F238E27FC236}">
                    <a16:creationId xmlns:a16="http://schemas.microsoft.com/office/drawing/2014/main" id="{25B621DC-8A83-C17B-157D-673457E1D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96"/>
                <a:ext cx="1277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6" name="Rectangle 5460">
                <a:extLst>
                  <a:ext uri="{FF2B5EF4-FFF2-40B4-BE49-F238E27FC236}">
                    <a16:creationId xmlns:a16="http://schemas.microsoft.com/office/drawing/2014/main" id="{FF129F71-C8D6-DBF8-AAEB-34F87B800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10"/>
                <a:ext cx="1277" cy="3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7" name="Rectangle 5461">
                <a:extLst>
                  <a:ext uri="{FF2B5EF4-FFF2-40B4-BE49-F238E27FC236}">
                    <a16:creationId xmlns:a16="http://schemas.microsoft.com/office/drawing/2014/main" id="{9E3CBA1E-DF64-62F0-E9A6-ADF6FB35C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03"/>
                <a:ext cx="1277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8" name="Rectangle 5462">
                <a:extLst>
                  <a:ext uri="{FF2B5EF4-FFF2-40B4-BE49-F238E27FC236}">
                    <a16:creationId xmlns:a16="http://schemas.microsoft.com/office/drawing/2014/main" id="{A159BC05-6F46-B549-5B64-5CCF51EB2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17"/>
                <a:ext cx="1277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59" name="Rectangle 5463">
                <a:extLst>
                  <a:ext uri="{FF2B5EF4-FFF2-40B4-BE49-F238E27FC236}">
                    <a16:creationId xmlns:a16="http://schemas.microsoft.com/office/drawing/2014/main" id="{7195D65F-118D-3A43-127B-C0B6E523E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30"/>
                <a:ext cx="1277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0" name="Rectangle 5464">
                <a:extLst>
                  <a:ext uri="{FF2B5EF4-FFF2-40B4-BE49-F238E27FC236}">
                    <a16:creationId xmlns:a16="http://schemas.microsoft.com/office/drawing/2014/main" id="{D7753E51-9D17-B67F-E361-90B80D6C3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43"/>
                <a:ext cx="1277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1" name="Rectangle 5465">
                <a:extLst>
                  <a:ext uri="{FF2B5EF4-FFF2-40B4-BE49-F238E27FC236}">
                    <a16:creationId xmlns:a16="http://schemas.microsoft.com/office/drawing/2014/main" id="{548106A3-6A72-E52A-58E8-C462F3CF6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56"/>
                <a:ext cx="1277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2" name="Rectangle 5466">
                <a:extLst>
                  <a:ext uri="{FF2B5EF4-FFF2-40B4-BE49-F238E27FC236}">
                    <a16:creationId xmlns:a16="http://schemas.microsoft.com/office/drawing/2014/main" id="{A10C5AE6-C7B5-0B8F-59B8-57E8339D4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69"/>
                <a:ext cx="1277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3" name="Rectangle 5467">
                <a:extLst>
                  <a:ext uri="{FF2B5EF4-FFF2-40B4-BE49-F238E27FC236}">
                    <a16:creationId xmlns:a16="http://schemas.microsoft.com/office/drawing/2014/main" id="{46FCEA0B-61E5-3E29-AE72-7EF0FB684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82"/>
                <a:ext cx="1277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4" name="Rectangle 5468">
                <a:extLst>
                  <a:ext uri="{FF2B5EF4-FFF2-40B4-BE49-F238E27FC236}">
                    <a16:creationId xmlns:a16="http://schemas.microsoft.com/office/drawing/2014/main" id="{11948B7C-1053-052C-2CE3-F693F4F16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795"/>
                <a:ext cx="1277" cy="13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5" name="Rectangle 5469">
                <a:extLst>
                  <a:ext uri="{FF2B5EF4-FFF2-40B4-BE49-F238E27FC236}">
                    <a16:creationId xmlns:a16="http://schemas.microsoft.com/office/drawing/2014/main" id="{539E180B-EE0E-281F-8837-A5A4711A7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08"/>
                <a:ext cx="1277" cy="13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6" name="Rectangle 5470">
                <a:extLst>
                  <a:ext uri="{FF2B5EF4-FFF2-40B4-BE49-F238E27FC236}">
                    <a16:creationId xmlns:a16="http://schemas.microsoft.com/office/drawing/2014/main" id="{1B595B24-B481-F4F2-EED3-67CB462FE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21"/>
                <a:ext cx="1277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7" name="Rectangle 5471">
                <a:extLst>
                  <a:ext uri="{FF2B5EF4-FFF2-40B4-BE49-F238E27FC236}">
                    <a16:creationId xmlns:a16="http://schemas.microsoft.com/office/drawing/2014/main" id="{1828F2E6-B3EC-BAB4-D593-B0FBBD95A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35"/>
                <a:ext cx="1277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8" name="Rectangle 5472">
                <a:extLst>
                  <a:ext uri="{FF2B5EF4-FFF2-40B4-BE49-F238E27FC236}">
                    <a16:creationId xmlns:a16="http://schemas.microsoft.com/office/drawing/2014/main" id="{71C9AA0D-8A5D-5D1F-8E16-1D5416B05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48"/>
                <a:ext cx="1277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69" name="Rectangle 5473">
                <a:extLst>
                  <a:ext uri="{FF2B5EF4-FFF2-40B4-BE49-F238E27FC236}">
                    <a16:creationId xmlns:a16="http://schemas.microsoft.com/office/drawing/2014/main" id="{6C997262-B9AD-C32A-C383-B9AF3A310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61"/>
                <a:ext cx="1277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0" name="Rectangle 5474">
                <a:extLst>
                  <a:ext uri="{FF2B5EF4-FFF2-40B4-BE49-F238E27FC236}">
                    <a16:creationId xmlns:a16="http://schemas.microsoft.com/office/drawing/2014/main" id="{4EFF86F2-0C51-E263-2887-44675BCFE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74"/>
                <a:ext cx="1277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1" name="Rectangle 5475">
                <a:extLst>
                  <a:ext uri="{FF2B5EF4-FFF2-40B4-BE49-F238E27FC236}">
                    <a16:creationId xmlns:a16="http://schemas.microsoft.com/office/drawing/2014/main" id="{5110CAB9-5494-F725-E00E-05B1EDB5F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887"/>
                <a:ext cx="1277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2" name="Rectangle 5476">
                <a:extLst>
                  <a:ext uri="{FF2B5EF4-FFF2-40B4-BE49-F238E27FC236}">
                    <a16:creationId xmlns:a16="http://schemas.microsoft.com/office/drawing/2014/main" id="{6E071EA3-E161-3DDA-1F5D-F711E38AE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00"/>
                <a:ext cx="1277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3" name="Rectangle 5477">
                <a:extLst>
                  <a:ext uri="{FF2B5EF4-FFF2-40B4-BE49-F238E27FC236}">
                    <a16:creationId xmlns:a16="http://schemas.microsoft.com/office/drawing/2014/main" id="{BD2F34B0-9C89-1200-5CE1-7D171C5B1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13"/>
                <a:ext cx="1277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4" name="Rectangle 5478">
                <a:extLst>
                  <a:ext uri="{FF2B5EF4-FFF2-40B4-BE49-F238E27FC236}">
                    <a16:creationId xmlns:a16="http://schemas.microsoft.com/office/drawing/2014/main" id="{D9A2B4F9-1115-5FAF-9FCD-FF9342E1F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26"/>
                <a:ext cx="1277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5" name="Rectangle 5479">
                <a:extLst>
                  <a:ext uri="{FF2B5EF4-FFF2-40B4-BE49-F238E27FC236}">
                    <a16:creationId xmlns:a16="http://schemas.microsoft.com/office/drawing/2014/main" id="{51033A1C-A98E-386A-3226-C8502CEAD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39"/>
                <a:ext cx="1277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6" name="Rectangle 5480">
                <a:extLst>
                  <a:ext uri="{FF2B5EF4-FFF2-40B4-BE49-F238E27FC236}">
                    <a16:creationId xmlns:a16="http://schemas.microsoft.com/office/drawing/2014/main" id="{6984A519-0266-E7B9-70A5-BCAC20BCA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52"/>
                <a:ext cx="1277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7" name="Rectangle 5481">
                <a:extLst>
                  <a:ext uri="{FF2B5EF4-FFF2-40B4-BE49-F238E27FC236}">
                    <a16:creationId xmlns:a16="http://schemas.microsoft.com/office/drawing/2014/main" id="{4741E8D0-F1A8-8591-8B2D-62804385E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65"/>
                <a:ext cx="1277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8" name="Rectangle 5482">
                <a:extLst>
                  <a:ext uri="{FF2B5EF4-FFF2-40B4-BE49-F238E27FC236}">
                    <a16:creationId xmlns:a16="http://schemas.microsoft.com/office/drawing/2014/main" id="{6E1AB014-FCE4-7092-F151-1C9F6E672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78"/>
                <a:ext cx="1277" cy="14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9" name="Rectangle 5483">
                <a:extLst>
                  <a:ext uri="{FF2B5EF4-FFF2-40B4-BE49-F238E27FC236}">
                    <a16:creationId xmlns:a16="http://schemas.microsoft.com/office/drawing/2014/main" id="{E6909DFB-42DA-4B59-9635-87EC3C589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2992"/>
                <a:ext cx="1277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0" name="Rectangle 5484">
                <a:extLst>
                  <a:ext uri="{FF2B5EF4-FFF2-40B4-BE49-F238E27FC236}">
                    <a16:creationId xmlns:a16="http://schemas.microsoft.com/office/drawing/2014/main" id="{A7AA4373-64FE-A4C0-8AFF-83522584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05"/>
                <a:ext cx="1277" cy="1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1" name="Rectangle 5485">
                <a:extLst>
                  <a:ext uri="{FF2B5EF4-FFF2-40B4-BE49-F238E27FC236}">
                    <a16:creationId xmlns:a16="http://schemas.microsoft.com/office/drawing/2014/main" id="{E9E4960E-F849-00C6-AB63-A5962DD3B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17"/>
                <a:ext cx="1277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2" name="Rectangle 5486">
                <a:extLst>
                  <a:ext uri="{FF2B5EF4-FFF2-40B4-BE49-F238E27FC236}">
                    <a16:creationId xmlns:a16="http://schemas.microsoft.com/office/drawing/2014/main" id="{A7B13224-DA2D-8344-BB78-60F8BFE23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31"/>
                <a:ext cx="1277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3" name="Rectangle 5487">
                <a:extLst>
                  <a:ext uri="{FF2B5EF4-FFF2-40B4-BE49-F238E27FC236}">
                    <a16:creationId xmlns:a16="http://schemas.microsoft.com/office/drawing/2014/main" id="{1EF479F6-F547-D68A-A8CC-4170C9440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44"/>
                <a:ext cx="1277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4" name="Rectangle 5488">
                <a:extLst>
                  <a:ext uri="{FF2B5EF4-FFF2-40B4-BE49-F238E27FC236}">
                    <a16:creationId xmlns:a16="http://schemas.microsoft.com/office/drawing/2014/main" id="{29C88DBA-A8A2-E94B-9C0A-1A1FDBFBC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57"/>
                <a:ext cx="1277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5" name="Rectangle 5489">
                <a:extLst>
                  <a:ext uri="{FF2B5EF4-FFF2-40B4-BE49-F238E27FC236}">
                    <a16:creationId xmlns:a16="http://schemas.microsoft.com/office/drawing/2014/main" id="{D042F107-001F-4BE8-180E-F001E49F8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70"/>
                <a:ext cx="1277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6" name="Rectangle 5490">
                <a:extLst>
                  <a:ext uri="{FF2B5EF4-FFF2-40B4-BE49-F238E27FC236}">
                    <a16:creationId xmlns:a16="http://schemas.microsoft.com/office/drawing/2014/main" id="{37A8B54D-9E8F-73C0-A3DD-7079688D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83"/>
                <a:ext cx="1277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7" name="Rectangle 5491">
                <a:extLst>
                  <a:ext uri="{FF2B5EF4-FFF2-40B4-BE49-F238E27FC236}">
                    <a16:creationId xmlns:a16="http://schemas.microsoft.com/office/drawing/2014/main" id="{5ADEB49C-9637-0293-221D-433302FDA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096"/>
                <a:ext cx="1277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8" name="Rectangle 5492">
                <a:extLst>
                  <a:ext uri="{FF2B5EF4-FFF2-40B4-BE49-F238E27FC236}">
                    <a16:creationId xmlns:a16="http://schemas.microsoft.com/office/drawing/2014/main" id="{81EB0390-8CCC-FF01-06D7-AACBD70F4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03"/>
                <a:ext cx="2158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9" name="Rectangle 5493">
                <a:extLst>
                  <a:ext uri="{FF2B5EF4-FFF2-40B4-BE49-F238E27FC236}">
                    <a16:creationId xmlns:a16="http://schemas.microsoft.com/office/drawing/2014/main" id="{E867B65F-E5A5-BB0B-85E2-724FF2B84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17"/>
                <a:ext cx="2158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0" name="Rectangle 5494">
                <a:extLst>
                  <a:ext uri="{FF2B5EF4-FFF2-40B4-BE49-F238E27FC236}">
                    <a16:creationId xmlns:a16="http://schemas.microsoft.com/office/drawing/2014/main" id="{ED69830D-E0B4-B2A7-0EDB-C90C62B7A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30"/>
                <a:ext cx="2158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1" name="Rectangle 5495">
                <a:extLst>
                  <a:ext uri="{FF2B5EF4-FFF2-40B4-BE49-F238E27FC236}">
                    <a16:creationId xmlns:a16="http://schemas.microsoft.com/office/drawing/2014/main" id="{305FBF21-FC56-79CF-4A5C-92B18EE5D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43"/>
                <a:ext cx="2158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2" name="Rectangle 5496">
                <a:extLst>
                  <a:ext uri="{FF2B5EF4-FFF2-40B4-BE49-F238E27FC236}">
                    <a16:creationId xmlns:a16="http://schemas.microsoft.com/office/drawing/2014/main" id="{F7378067-DE3D-9522-C1DF-E9DEFC16F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56"/>
                <a:ext cx="2158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3" name="Rectangle 5497">
                <a:extLst>
                  <a:ext uri="{FF2B5EF4-FFF2-40B4-BE49-F238E27FC236}">
                    <a16:creationId xmlns:a16="http://schemas.microsoft.com/office/drawing/2014/main" id="{E0FB3203-509A-E6BB-0546-8707654BD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69"/>
                <a:ext cx="2158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4" name="Rectangle 5498">
                <a:extLst>
                  <a:ext uri="{FF2B5EF4-FFF2-40B4-BE49-F238E27FC236}">
                    <a16:creationId xmlns:a16="http://schemas.microsoft.com/office/drawing/2014/main" id="{16DC97FA-86DD-D254-C300-0C4E43279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82"/>
                <a:ext cx="2158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5" name="Rectangle 5499">
                <a:extLst>
                  <a:ext uri="{FF2B5EF4-FFF2-40B4-BE49-F238E27FC236}">
                    <a16:creationId xmlns:a16="http://schemas.microsoft.com/office/drawing/2014/main" id="{B070008D-6411-5B67-E781-3CD985FA3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95"/>
                <a:ext cx="2158" cy="13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6" name="Rectangle 5500">
                <a:extLst>
                  <a:ext uri="{FF2B5EF4-FFF2-40B4-BE49-F238E27FC236}">
                    <a16:creationId xmlns:a16="http://schemas.microsoft.com/office/drawing/2014/main" id="{47F38312-FE37-DB18-FE62-27884FE4E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08"/>
                <a:ext cx="2158" cy="13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7" name="Rectangle 5501">
                <a:extLst>
                  <a:ext uri="{FF2B5EF4-FFF2-40B4-BE49-F238E27FC236}">
                    <a16:creationId xmlns:a16="http://schemas.microsoft.com/office/drawing/2014/main" id="{46AF2E62-E0B6-5F54-37C2-C4F11C0A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21"/>
                <a:ext cx="2158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8" name="Rectangle 5502">
                <a:extLst>
                  <a:ext uri="{FF2B5EF4-FFF2-40B4-BE49-F238E27FC236}">
                    <a16:creationId xmlns:a16="http://schemas.microsoft.com/office/drawing/2014/main" id="{CBC7D027-9068-DB82-C0D5-9D64DF6BC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35"/>
                <a:ext cx="2158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9" name="Rectangle 5503">
                <a:extLst>
                  <a:ext uri="{FF2B5EF4-FFF2-40B4-BE49-F238E27FC236}">
                    <a16:creationId xmlns:a16="http://schemas.microsoft.com/office/drawing/2014/main" id="{5C150260-0E87-46B2-50E4-33B554B08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48"/>
                <a:ext cx="2158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0" name="Rectangle 5504">
                <a:extLst>
                  <a:ext uri="{FF2B5EF4-FFF2-40B4-BE49-F238E27FC236}">
                    <a16:creationId xmlns:a16="http://schemas.microsoft.com/office/drawing/2014/main" id="{E23CBCCF-D3D6-D598-148D-4EC742F8E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61"/>
                <a:ext cx="2158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1" name="Rectangle 5505">
                <a:extLst>
                  <a:ext uri="{FF2B5EF4-FFF2-40B4-BE49-F238E27FC236}">
                    <a16:creationId xmlns:a16="http://schemas.microsoft.com/office/drawing/2014/main" id="{709D6C7D-3777-5956-4B34-F6633D7F8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74"/>
                <a:ext cx="2158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2" name="Rectangle 5506">
                <a:extLst>
                  <a:ext uri="{FF2B5EF4-FFF2-40B4-BE49-F238E27FC236}">
                    <a16:creationId xmlns:a16="http://schemas.microsoft.com/office/drawing/2014/main" id="{49B2D540-1225-C1C4-0438-DE8BBAF76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87"/>
                <a:ext cx="2158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3" name="Rectangle 5507">
                <a:extLst>
                  <a:ext uri="{FF2B5EF4-FFF2-40B4-BE49-F238E27FC236}">
                    <a16:creationId xmlns:a16="http://schemas.microsoft.com/office/drawing/2014/main" id="{8A8D1AD0-3FEF-A8E8-6841-0D1065C05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00"/>
                <a:ext cx="2158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4" name="Rectangle 5508">
                <a:extLst>
                  <a:ext uri="{FF2B5EF4-FFF2-40B4-BE49-F238E27FC236}">
                    <a16:creationId xmlns:a16="http://schemas.microsoft.com/office/drawing/2014/main" id="{C1263061-3EB9-1056-D948-1D1467895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13"/>
                <a:ext cx="2158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5" name="Rectangle 5509">
                <a:extLst>
                  <a:ext uri="{FF2B5EF4-FFF2-40B4-BE49-F238E27FC236}">
                    <a16:creationId xmlns:a16="http://schemas.microsoft.com/office/drawing/2014/main" id="{9C52B58A-BBEF-963C-E387-FDCFA7542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26"/>
                <a:ext cx="2158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6" name="Rectangle 5510">
                <a:extLst>
                  <a:ext uri="{FF2B5EF4-FFF2-40B4-BE49-F238E27FC236}">
                    <a16:creationId xmlns:a16="http://schemas.microsoft.com/office/drawing/2014/main" id="{968594F6-1B33-E4D8-E6B2-516A287CB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39"/>
                <a:ext cx="2158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7" name="Rectangle 5511">
                <a:extLst>
                  <a:ext uri="{FF2B5EF4-FFF2-40B4-BE49-F238E27FC236}">
                    <a16:creationId xmlns:a16="http://schemas.microsoft.com/office/drawing/2014/main" id="{CEE89E45-EEBA-8375-47ED-C0E8FF1E2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52"/>
                <a:ext cx="2158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8" name="Rectangle 5512">
                <a:extLst>
                  <a:ext uri="{FF2B5EF4-FFF2-40B4-BE49-F238E27FC236}">
                    <a16:creationId xmlns:a16="http://schemas.microsoft.com/office/drawing/2014/main" id="{CBFB13D7-556C-5D21-7F99-8A162E71E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65"/>
                <a:ext cx="2158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09" name="Rectangle 5513">
                <a:extLst>
                  <a:ext uri="{FF2B5EF4-FFF2-40B4-BE49-F238E27FC236}">
                    <a16:creationId xmlns:a16="http://schemas.microsoft.com/office/drawing/2014/main" id="{72F0000B-6B7D-67C5-8446-612838105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78"/>
                <a:ext cx="2158" cy="14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0" name="Rectangle 5514">
                <a:extLst>
                  <a:ext uri="{FF2B5EF4-FFF2-40B4-BE49-F238E27FC236}">
                    <a16:creationId xmlns:a16="http://schemas.microsoft.com/office/drawing/2014/main" id="{8245DDF4-C108-6DB8-F162-FA52A993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92"/>
                <a:ext cx="2158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1" name="Rectangle 5515">
                <a:extLst>
                  <a:ext uri="{FF2B5EF4-FFF2-40B4-BE49-F238E27FC236}">
                    <a16:creationId xmlns:a16="http://schemas.microsoft.com/office/drawing/2014/main" id="{BD75200D-13C4-A5D8-9F3B-170DAFF51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05"/>
                <a:ext cx="2158" cy="1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2" name="Rectangle 5516">
                <a:extLst>
                  <a:ext uri="{FF2B5EF4-FFF2-40B4-BE49-F238E27FC236}">
                    <a16:creationId xmlns:a16="http://schemas.microsoft.com/office/drawing/2014/main" id="{7165207F-A46C-516A-9B9A-E11F48EFA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17"/>
                <a:ext cx="2158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3" name="Rectangle 5517">
                <a:extLst>
                  <a:ext uri="{FF2B5EF4-FFF2-40B4-BE49-F238E27FC236}">
                    <a16:creationId xmlns:a16="http://schemas.microsoft.com/office/drawing/2014/main" id="{F81340DA-6040-113A-6DF0-6B8D27C9E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31"/>
                <a:ext cx="2158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4" name="Rectangle 5518">
                <a:extLst>
                  <a:ext uri="{FF2B5EF4-FFF2-40B4-BE49-F238E27FC236}">
                    <a16:creationId xmlns:a16="http://schemas.microsoft.com/office/drawing/2014/main" id="{8E5B1035-3F35-5835-BB1E-618B55579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44"/>
                <a:ext cx="2158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5" name="Rectangle 5519">
                <a:extLst>
                  <a:ext uri="{FF2B5EF4-FFF2-40B4-BE49-F238E27FC236}">
                    <a16:creationId xmlns:a16="http://schemas.microsoft.com/office/drawing/2014/main" id="{53E785F7-D3CD-30C8-AF82-CD1A35437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57"/>
                <a:ext cx="2158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6" name="Rectangle 5520">
                <a:extLst>
                  <a:ext uri="{FF2B5EF4-FFF2-40B4-BE49-F238E27FC236}">
                    <a16:creationId xmlns:a16="http://schemas.microsoft.com/office/drawing/2014/main" id="{E69FAE5F-DC7A-F639-F3C3-A3FFDAEF2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70"/>
                <a:ext cx="2158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7" name="Rectangle 5521">
                <a:extLst>
                  <a:ext uri="{FF2B5EF4-FFF2-40B4-BE49-F238E27FC236}">
                    <a16:creationId xmlns:a16="http://schemas.microsoft.com/office/drawing/2014/main" id="{9DA13380-CA71-7AF9-C32E-F70A53C0E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83"/>
                <a:ext cx="2158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8" name="Rectangle 5522">
                <a:extLst>
                  <a:ext uri="{FF2B5EF4-FFF2-40B4-BE49-F238E27FC236}">
                    <a16:creationId xmlns:a16="http://schemas.microsoft.com/office/drawing/2014/main" id="{D8F9BFEB-16A0-51F3-34BA-E2724CD59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96"/>
                <a:ext cx="2158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19" name="Rectangle 5523">
                <a:extLst>
                  <a:ext uri="{FF2B5EF4-FFF2-40B4-BE49-F238E27FC236}">
                    <a16:creationId xmlns:a16="http://schemas.microsoft.com/office/drawing/2014/main" id="{85572FA2-E1BC-FC6F-0992-13735D1F8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10"/>
                <a:ext cx="2158" cy="3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0" name="Rectangle 5524">
                <a:extLst>
                  <a:ext uri="{FF2B5EF4-FFF2-40B4-BE49-F238E27FC236}">
                    <a16:creationId xmlns:a16="http://schemas.microsoft.com/office/drawing/2014/main" id="{1BBAE769-DE95-9955-BEAE-628943B8F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03"/>
                <a:ext cx="2158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1" name="Rectangle 5525">
                <a:extLst>
                  <a:ext uri="{FF2B5EF4-FFF2-40B4-BE49-F238E27FC236}">
                    <a16:creationId xmlns:a16="http://schemas.microsoft.com/office/drawing/2014/main" id="{4B2E8D12-FBEC-B395-AB18-DC5DBFE5A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17"/>
                <a:ext cx="2158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2" name="Rectangle 5526">
                <a:extLst>
                  <a:ext uri="{FF2B5EF4-FFF2-40B4-BE49-F238E27FC236}">
                    <a16:creationId xmlns:a16="http://schemas.microsoft.com/office/drawing/2014/main" id="{D7C657EA-F8E9-E987-0589-0BA89FA72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30"/>
                <a:ext cx="2158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3" name="Rectangle 5527">
                <a:extLst>
                  <a:ext uri="{FF2B5EF4-FFF2-40B4-BE49-F238E27FC236}">
                    <a16:creationId xmlns:a16="http://schemas.microsoft.com/office/drawing/2014/main" id="{39A427FD-CE7D-7C32-809F-E208A82CA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43"/>
                <a:ext cx="2158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4" name="Rectangle 5528">
                <a:extLst>
                  <a:ext uri="{FF2B5EF4-FFF2-40B4-BE49-F238E27FC236}">
                    <a16:creationId xmlns:a16="http://schemas.microsoft.com/office/drawing/2014/main" id="{271D6983-D221-CFAB-441B-9291285EF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56"/>
                <a:ext cx="2158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5" name="Rectangle 5529">
                <a:extLst>
                  <a:ext uri="{FF2B5EF4-FFF2-40B4-BE49-F238E27FC236}">
                    <a16:creationId xmlns:a16="http://schemas.microsoft.com/office/drawing/2014/main" id="{38E3B7E8-D617-7E07-52D7-D85A91221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69"/>
                <a:ext cx="2158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6" name="Rectangle 5530">
                <a:extLst>
                  <a:ext uri="{FF2B5EF4-FFF2-40B4-BE49-F238E27FC236}">
                    <a16:creationId xmlns:a16="http://schemas.microsoft.com/office/drawing/2014/main" id="{0683CA0C-6E5C-4B66-4FDF-039B77C0F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82"/>
                <a:ext cx="2158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7" name="Rectangle 5531">
                <a:extLst>
                  <a:ext uri="{FF2B5EF4-FFF2-40B4-BE49-F238E27FC236}">
                    <a16:creationId xmlns:a16="http://schemas.microsoft.com/office/drawing/2014/main" id="{745BA3A8-B3C4-B992-BA61-167109B63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795"/>
                <a:ext cx="2158" cy="13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8" name="Rectangle 5532">
                <a:extLst>
                  <a:ext uri="{FF2B5EF4-FFF2-40B4-BE49-F238E27FC236}">
                    <a16:creationId xmlns:a16="http://schemas.microsoft.com/office/drawing/2014/main" id="{2612FD2B-A444-9C94-045F-FD1E3CAAF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08"/>
                <a:ext cx="2158" cy="13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29" name="Rectangle 5533">
                <a:extLst>
                  <a:ext uri="{FF2B5EF4-FFF2-40B4-BE49-F238E27FC236}">
                    <a16:creationId xmlns:a16="http://schemas.microsoft.com/office/drawing/2014/main" id="{055179E4-2A5F-570A-C118-BC82267E1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21"/>
                <a:ext cx="2158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0" name="Rectangle 5534">
                <a:extLst>
                  <a:ext uri="{FF2B5EF4-FFF2-40B4-BE49-F238E27FC236}">
                    <a16:creationId xmlns:a16="http://schemas.microsoft.com/office/drawing/2014/main" id="{E3641D17-5CA0-97B6-EE2A-EEE87C2ED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35"/>
                <a:ext cx="2158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1" name="Rectangle 5535">
                <a:extLst>
                  <a:ext uri="{FF2B5EF4-FFF2-40B4-BE49-F238E27FC236}">
                    <a16:creationId xmlns:a16="http://schemas.microsoft.com/office/drawing/2014/main" id="{C64C6DD7-74FE-4A81-6EF7-AC478A7C3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48"/>
                <a:ext cx="2158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2" name="Rectangle 5536">
                <a:extLst>
                  <a:ext uri="{FF2B5EF4-FFF2-40B4-BE49-F238E27FC236}">
                    <a16:creationId xmlns:a16="http://schemas.microsoft.com/office/drawing/2014/main" id="{BFBC8E54-66B5-0DF2-CB2C-0E5C777EB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61"/>
                <a:ext cx="2158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3" name="Rectangle 5537">
                <a:extLst>
                  <a:ext uri="{FF2B5EF4-FFF2-40B4-BE49-F238E27FC236}">
                    <a16:creationId xmlns:a16="http://schemas.microsoft.com/office/drawing/2014/main" id="{49DA1E3D-A16A-F4D9-139C-07DEF7542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74"/>
                <a:ext cx="2158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4" name="Rectangle 5538">
                <a:extLst>
                  <a:ext uri="{FF2B5EF4-FFF2-40B4-BE49-F238E27FC236}">
                    <a16:creationId xmlns:a16="http://schemas.microsoft.com/office/drawing/2014/main" id="{955AC392-11A2-1F6E-AEE2-7F727FF37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887"/>
                <a:ext cx="2158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5" name="Rectangle 5539">
                <a:extLst>
                  <a:ext uri="{FF2B5EF4-FFF2-40B4-BE49-F238E27FC236}">
                    <a16:creationId xmlns:a16="http://schemas.microsoft.com/office/drawing/2014/main" id="{4E41286C-3D45-36F6-136F-9D9D45205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00"/>
                <a:ext cx="2158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6" name="Rectangle 5540">
                <a:extLst>
                  <a:ext uri="{FF2B5EF4-FFF2-40B4-BE49-F238E27FC236}">
                    <a16:creationId xmlns:a16="http://schemas.microsoft.com/office/drawing/2014/main" id="{7D19F548-CAC3-B4E5-F0C5-57A6C3376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13"/>
                <a:ext cx="2158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7" name="Rectangle 5541">
                <a:extLst>
                  <a:ext uri="{FF2B5EF4-FFF2-40B4-BE49-F238E27FC236}">
                    <a16:creationId xmlns:a16="http://schemas.microsoft.com/office/drawing/2014/main" id="{E79405EC-660E-D99F-1F54-7F5EC4D93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26"/>
                <a:ext cx="2158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8" name="Rectangle 5542">
                <a:extLst>
                  <a:ext uri="{FF2B5EF4-FFF2-40B4-BE49-F238E27FC236}">
                    <a16:creationId xmlns:a16="http://schemas.microsoft.com/office/drawing/2014/main" id="{80AE22A2-2B95-C900-EFED-7312632DD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39"/>
                <a:ext cx="2158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9" name="Rectangle 5543">
                <a:extLst>
                  <a:ext uri="{FF2B5EF4-FFF2-40B4-BE49-F238E27FC236}">
                    <a16:creationId xmlns:a16="http://schemas.microsoft.com/office/drawing/2014/main" id="{6E5E09F9-DA04-5FDE-0A68-9732362A4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52"/>
                <a:ext cx="2158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0" name="Rectangle 5544">
                <a:extLst>
                  <a:ext uri="{FF2B5EF4-FFF2-40B4-BE49-F238E27FC236}">
                    <a16:creationId xmlns:a16="http://schemas.microsoft.com/office/drawing/2014/main" id="{856D32B7-9C28-DCAE-0539-09116F956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65"/>
                <a:ext cx="2158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1" name="Rectangle 5545">
                <a:extLst>
                  <a:ext uri="{FF2B5EF4-FFF2-40B4-BE49-F238E27FC236}">
                    <a16:creationId xmlns:a16="http://schemas.microsoft.com/office/drawing/2014/main" id="{7A3A95C0-C268-B2A3-43DF-B3EC388B7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78"/>
                <a:ext cx="2158" cy="14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2" name="Rectangle 5546">
                <a:extLst>
                  <a:ext uri="{FF2B5EF4-FFF2-40B4-BE49-F238E27FC236}">
                    <a16:creationId xmlns:a16="http://schemas.microsoft.com/office/drawing/2014/main" id="{CF4962DA-ACD4-178B-56FF-92A88019E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992"/>
                <a:ext cx="2158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3" name="Rectangle 5547">
                <a:extLst>
                  <a:ext uri="{FF2B5EF4-FFF2-40B4-BE49-F238E27FC236}">
                    <a16:creationId xmlns:a16="http://schemas.microsoft.com/office/drawing/2014/main" id="{4C2CC073-E0D3-BACD-BBF0-171C17918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05"/>
                <a:ext cx="2158" cy="1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4" name="Rectangle 5548">
                <a:extLst>
                  <a:ext uri="{FF2B5EF4-FFF2-40B4-BE49-F238E27FC236}">
                    <a16:creationId xmlns:a16="http://schemas.microsoft.com/office/drawing/2014/main" id="{9F0EF2D3-457A-367F-8CF5-1D8F166E4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17"/>
                <a:ext cx="2158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5" name="Rectangle 5549">
                <a:extLst>
                  <a:ext uri="{FF2B5EF4-FFF2-40B4-BE49-F238E27FC236}">
                    <a16:creationId xmlns:a16="http://schemas.microsoft.com/office/drawing/2014/main" id="{BCE9674E-A1BC-10CE-90A0-1D35CD9E5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31"/>
                <a:ext cx="2158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6" name="Rectangle 5550">
                <a:extLst>
                  <a:ext uri="{FF2B5EF4-FFF2-40B4-BE49-F238E27FC236}">
                    <a16:creationId xmlns:a16="http://schemas.microsoft.com/office/drawing/2014/main" id="{83331567-3754-6A52-E145-3F6BACA58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44"/>
                <a:ext cx="2158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7" name="Rectangle 5551">
                <a:extLst>
                  <a:ext uri="{FF2B5EF4-FFF2-40B4-BE49-F238E27FC236}">
                    <a16:creationId xmlns:a16="http://schemas.microsoft.com/office/drawing/2014/main" id="{F44F3CEE-7D06-4420-4D70-DEBDE5F25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57"/>
                <a:ext cx="2158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8" name="Rectangle 5552">
                <a:extLst>
                  <a:ext uri="{FF2B5EF4-FFF2-40B4-BE49-F238E27FC236}">
                    <a16:creationId xmlns:a16="http://schemas.microsoft.com/office/drawing/2014/main" id="{4F60F286-78CB-B588-EC55-503BA9E6B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70"/>
                <a:ext cx="2158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9" name="Rectangle 5553">
                <a:extLst>
                  <a:ext uri="{FF2B5EF4-FFF2-40B4-BE49-F238E27FC236}">
                    <a16:creationId xmlns:a16="http://schemas.microsoft.com/office/drawing/2014/main" id="{A3E3B6AF-9B34-1E74-0191-7F0B3042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83"/>
                <a:ext cx="2158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0" name="Rectangle 5554">
                <a:extLst>
                  <a:ext uri="{FF2B5EF4-FFF2-40B4-BE49-F238E27FC236}">
                    <a16:creationId xmlns:a16="http://schemas.microsoft.com/office/drawing/2014/main" id="{F159651F-FD18-A30D-0205-5DDBD3196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096"/>
                <a:ext cx="2158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1" name="Rectangle 5555">
                <a:extLst>
                  <a:ext uri="{FF2B5EF4-FFF2-40B4-BE49-F238E27FC236}">
                    <a16:creationId xmlns:a16="http://schemas.microsoft.com/office/drawing/2014/main" id="{1B91B4B5-C666-5D28-3075-D9A03B38C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03"/>
                <a:ext cx="1794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2" name="Rectangle 5556">
                <a:extLst>
                  <a:ext uri="{FF2B5EF4-FFF2-40B4-BE49-F238E27FC236}">
                    <a16:creationId xmlns:a16="http://schemas.microsoft.com/office/drawing/2014/main" id="{217CA014-CC1A-EDCE-7917-A9DCEF04B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17"/>
                <a:ext cx="1794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3" name="Rectangle 5557">
                <a:extLst>
                  <a:ext uri="{FF2B5EF4-FFF2-40B4-BE49-F238E27FC236}">
                    <a16:creationId xmlns:a16="http://schemas.microsoft.com/office/drawing/2014/main" id="{FAF48DEC-0494-6927-4258-35C2C8AB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30"/>
                <a:ext cx="1794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4" name="Rectangle 5558">
                <a:extLst>
                  <a:ext uri="{FF2B5EF4-FFF2-40B4-BE49-F238E27FC236}">
                    <a16:creationId xmlns:a16="http://schemas.microsoft.com/office/drawing/2014/main" id="{503F6D6B-0F90-D7F7-59E5-B9BB08323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43"/>
                <a:ext cx="1794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5" name="Rectangle 5559">
                <a:extLst>
                  <a:ext uri="{FF2B5EF4-FFF2-40B4-BE49-F238E27FC236}">
                    <a16:creationId xmlns:a16="http://schemas.microsoft.com/office/drawing/2014/main" id="{945F2EEB-02BD-EFAC-9E0B-858DC7E8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56"/>
                <a:ext cx="1794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6" name="Rectangle 5560">
                <a:extLst>
                  <a:ext uri="{FF2B5EF4-FFF2-40B4-BE49-F238E27FC236}">
                    <a16:creationId xmlns:a16="http://schemas.microsoft.com/office/drawing/2014/main" id="{366A60D1-C233-AD4C-8887-04364B85E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69"/>
                <a:ext cx="1794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7" name="Rectangle 5561">
                <a:extLst>
                  <a:ext uri="{FF2B5EF4-FFF2-40B4-BE49-F238E27FC236}">
                    <a16:creationId xmlns:a16="http://schemas.microsoft.com/office/drawing/2014/main" id="{2B1D87E9-6753-28C0-97D8-FD6F79AF9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82"/>
                <a:ext cx="1794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8" name="Rectangle 5562">
                <a:extLst>
                  <a:ext uri="{FF2B5EF4-FFF2-40B4-BE49-F238E27FC236}">
                    <a16:creationId xmlns:a16="http://schemas.microsoft.com/office/drawing/2014/main" id="{D99C3A8A-2933-9EF9-4CFC-BF6A66D35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95"/>
                <a:ext cx="1794" cy="13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9" name="Rectangle 5563">
                <a:extLst>
                  <a:ext uri="{FF2B5EF4-FFF2-40B4-BE49-F238E27FC236}">
                    <a16:creationId xmlns:a16="http://schemas.microsoft.com/office/drawing/2014/main" id="{6C089B9D-1C9D-2257-38C5-173F912F1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08"/>
                <a:ext cx="1794" cy="13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0" name="Rectangle 5564">
                <a:extLst>
                  <a:ext uri="{FF2B5EF4-FFF2-40B4-BE49-F238E27FC236}">
                    <a16:creationId xmlns:a16="http://schemas.microsoft.com/office/drawing/2014/main" id="{B5BF0CEC-F03D-4C7D-AAFC-8D39FF95F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21"/>
                <a:ext cx="1794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1" name="Rectangle 5565">
                <a:extLst>
                  <a:ext uri="{FF2B5EF4-FFF2-40B4-BE49-F238E27FC236}">
                    <a16:creationId xmlns:a16="http://schemas.microsoft.com/office/drawing/2014/main" id="{9DBB1C25-D027-9435-3C2A-AC2378042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35"/>
                <a:ext cx="1794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2" name="Rectangle 5566">
                <a:extLst>
                  <a:ext uri="{FF2B5EF4-FFF2-40B4-BE49-F238E27FC236}">
                    <a16:creationId xmlns:a16="http://schemas.microsoft.com/office/drawing/2014/main" id="{0A153F61-17D2-9985-6EB0-ADE140113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48"/>
                <a:ext cx="1794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3" name="Rectangle 5567">
                <a:extLst>
                  <a:ext uri="{FF2B5EF4-FFF2-40B4-BE49-F238E27FC236}">
                    <a16:creationId xmlns:a16="http://schemas.microsoft.com/office/drawing/2014/main" id="{CF043D96-E602-C85F-0B14-96332214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61"/>
                <a:ext cx="1794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4" name="Rectangle 5568">
                <a:extLst>
                  <a:ext uri="{FF2B5EF4-FFF2-40B4-BE49-F238E27FC236}">
                    <a16:creationId xmlns:a16="http://schemas.microsoft.com/office/drawing/2014/main" id="{786E5022-F00C-1A11-7DDF-74E615BB6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74"/>
                <a:ext cx="1794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5" name="Rectangle 5569">
                <a:extLst>
                  <a:ext uri="{FF2B5EF4-FFF2-40B4-BE49-F238E27FC236}">
                    <a16:creationId xmlns:a16="http://schemas.microsoft.com/office/drawing/2014/main" id="{4E739E0D-1B72-87AA-E0AB-EB7C6BBC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87"/>
                <a:ext cx="1794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6" name="Rectangle 5570">
                <a:extLst>
                  <a:ext uri="{FF2B5EF4-FFF2-40B4-BE49-F238E27FC236}">
                    <a16:creationId xmlns:a16="http://schemas.microsoft.com/office/drawing/2014/main" id="{61ABD06B-2EC0-F2E6-634F-34AEEEE11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00"/>
                <a:ext cx="1794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7" name="Rectangle 5571">
                <a:extLst>
                  <a:ext uri="{FF2B5EF4-FFF2-40B4-BE49-F238E27FC236}">
                    <a16:creationId xmlns:a16="http://schemas.microsoft.com/office/drawing/2014/main" id="{0F15FAF8-A65D-8D79-D7CC-7632CAF9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13"/>
                <a:ext cx="1794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8" name="Rectangle 5572">
                <a:extLst>
                  <a:ext uri="{FF2B5EF4-FFF2-40B4-BE49-F238E27FC236}">
                    <a16:creationId xmlns:a16="http://schemas.microsoft.com/office/drawing/2014/main" id="{E6DCDCBF-E963-0B09-90BE-D61E3E715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26"/>
                <a:ext cx="1794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69" name="Rectangle 5573">
                <a:extLst>
                  <a:ext uri="{FF2B5EF4-FFF2-40B4-BE49-F238E27FC236}">
                    <a16:creationId xmlns:a16="http://schemas.microsoft.com/office/drawing/2014/main" id="{1F7B7378-3BF9-0888-B1C9-0F05FC719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39"/>
                <a:ext cx="1794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0" name="Rectangle 5574">
                <a:extLst>
                  <a:ext uri="{FF2B5EF4-FFF2-40B4-BE49-F238E27FC236}">
                    <a16:creationId xmlns:a16="http://schemas.microsoft.com/office/drawing/2014/main" id="{FDA41795-C496-4792-F7DF-893BD0AEE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52"/>
                <a:ext cx="1794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1" name="Rectangle 5575">
                <a:extLst>
                  <a:ext uri="{FF2B5EF4-FFF2-40B4-BE49-F238E27FC236}">
                    <a16:creationId xmlns:a16="http://schemas.microsoft.com/office/drawing/2014/main" id="{CEFB1EB2-2596-5DDF-FD77-A6580547A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65"/>
                <a:ext cx="1794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2" name="Rectangle 5576">
                <a:extLst>
                  <a:ext uri="{FF2B5EF4-FFF2-40B4-BE49-F238E27FC236}">
                    <a16:creationId xmlns:a16="http://schemas.microsoft.com/office/drawing/2014/main" id="{9B15B67D-CF2F-AC29-E46F-D247085FC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78"/>
                <a:ext cx="1794" cy="14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3" name="Rectangle 5577">
                <a:extLst>
                  <a:ext uri="{FF2B5EF4-FFF2-40B4-BE49-F238E27FC236}">
                    <a16:creationId xmlns:a16="http://schemas.microsoft.com/office/drawing/2014/main" id="{8D7A07E5-786A-C7C6-E6C4-DBF318D3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92"/>
                <a:ext cx="1794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4" name="Rectangle 5578">
                <a:extLst>
                  <a:ext uri="{FF2B5EF4-FFF2-40B4-BE49-F238E27FC236}">
                    <a16:creationId xmlns:a16="http://schemas.microsoft.com/office/drawing/2014/main" id="{32F12096-3BB7-8DF5-F392-7045E5586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05"/>
                <a:ext cx="1794" cy="1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5" name="Rectangle 5579">
                <a:extLst>
                  <a:ext uri="{FF2B5EF4-FFF2-40B4-BE49-F238E27FC236}">
                    <a16:creationId xmlns:a16="http://schemas.microsoft.com/office/drawing/2014/main" id="{CB41BD22-0F32-5E34-79C7-EDAB715F4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17"/>
                <a:ext cx="1794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6" name="Rectangle 5580">
                <a:extLst>
                  <a:ext uri="{FF2B5EF4-FFF2-40B4-BE49-F238E27FC236}">
                    <a16:creationId xmlns:a16="http://schemas.microsoft.com/office/drawing/2014/main" id="{28B8A5CF-C67A-4417-976D-65470AA7A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31"/>
                <a:ext cx="1794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7" name="Rectangle 5581">
                <a:extLst>
                  <a:ext uri="{FF2B5EF4-FFF2-40B4-BE49-F238E27FC236}">
                    <a16:creationId xmlns:a16="http://schemas.microsoft.com/office/drawing/2014/main" id="{17B76FE5-852F-90D6-70B8-E7687829F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44"/>
                <a:ext cx="1794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8" name="Rectangle 5582">
                <a:extLst>
                  <a:ext uri="{FF2B5EF4-FFF2-40B4-BE49-F238E27FC236}">
                    <a16:creationId xmlns:a16="http://schemas.microsoft.com/office/drawing/2014/main" id="{96EE1EE0-4985-A3B3-1C2A-AFE3F87F1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57"/>
                <a:ext cx="1794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79" name="Rectangle 5583">
                <a:extLst>
                  <a:ext uri="{FF2B5EF4-FFF2-40B4-BE49-F238E27FC236}">
                    <a16:creationId xmlns:a16="http://schemas.microsoft.com/office/drawing/2014/main" id="{0F40EDBD-084B-6091-B5A2-37C842211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70"/>
                <a:ext cx="1794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0" name="Rectangle 5584">
                <a:extLst>
                  <a:ext uri="{FF2B5EF4-FFF2-40B4-BE49-F238E27FC236}">
                    <a16:creationId xmlns:a16="http://schemas.microsoft.com/office/drawing/2014/main" id="{881D0EAF-D7D8-7D90-9741-1E4F0E3AE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83"/>
                <a:ext cx="1794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1" name="Rectangle 5585">
                <a:extLst>
                  <a:ext uri="{FF2B5EF4-FFF2-40B4-BE49-F238E27FC236}">
                    <a16:creationId xmlns:a16="http://schemas.microsoft.com/office/drawing/2014/main" id="{AED360F6-994C-1999-9A42-784D36DFD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96"/>
                <a:ext cx="1794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2" name="Rectangle 5586">
                <a:extLst>
                  <a:ext uri="{FF2B5EF4-FFF2-40B4-BE49-F238E27FC236}">
                    <a16:creationId xmlns:a16="http://schemas.microsoft.com/office/drawing/2014/main" id="{10D1F9F6-11C7-9305-F08D-15060E752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10"/>
                <a:ext cx="1794" cy="3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3" name="Rectangle 5587">
                <a:extLst>
                  <a:ext uri="{FF2B5EF4-FFF2-40B4-BE49-F238E27FC236}">
                    <a16:creationId xmlns:a16="http://schemas.microsoft.com/office/drawing/2014/main" id="{21643F79-D75E-6210-A86F-25FBB5098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03"/>
                <a:ext cx="1794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4" name="Rectangle 5588">
                <a:extLst>
                  <a:ext uri="{FF2B5EF4-FFF2-40B4-BE49-F238E27FC236}">
                    <a16:creationId xmlns:a16="http://schemas.microsoft.com/office/drawing/2014/main" id="{647BAECA-ECA0-26A0-75C0-14B4BC9AC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17"/>
                <a:ext cx="1794" cy="13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5" name="Rectangle 5589">
                <a:extLst>
                  <a:ext uri="{FF2B5EF4-FFF2-40B4-BE49-F238E27FC236}">
                    <a16:creationId xmlns:a16="http://schemas.microsoft.com/office/drawing/2014/main" id="{F82B05B8-109E-5A17-E912-78DB9F0F7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30"/>
                <a:ext cx="1794" cy="13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6" name="Rectangle 5590">
                <a:extLst>
                  <a:ext uri="{FF2B5EF4-FFF2-40B4-BE49-F238E27FC236}">
                    <a16:creationId xmlns:a16="http://schemas.microsoft.com/office/drawing/2014/main" id="{890CA199-2C1C-35E8-8C16-AF5571F7D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43"/>
                <a:ext cx="1794" cy="13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7" name="Rectangle 5591">
                <a:extLst>
                  <a:ext uri="{FF2B5EF4-FFF2-40B4-BE49-F238E27FC236}">
                    <a16:creationId xmlns:a16="http://schemas.microsoft.com/office/drawing/2014/main" id="{EDD38546-E813-A0A3-4CBE-1DC5ABA50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56"/>
                <a:ext cx="1794" cy="13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8" name="Rectangle 5592">
                <a:extLst>
                  <a:ext uri="{FF2B5EF4-FFF2-40B4-BE49-F238E27FC236}">
                    <a16:creationId xmlns:a16="http://schemas.microsoft.com/office/drawing/2014/main" id="{AD61C2BD-2EEC-BE1E-1E9C-40D20B40E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69"/>
                <a:ext cx="1794" cy="13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89" name="Rectangle 5593">
                <a:extLst>
                  <a:ext uri="{FF2B5EF4-FFF2-40B4-BE49-F238E27FC236}">
                    <a16:creationId xmlns:a16="http://schemas.microsoft.com/office/drawing/2014/main" id="{E27CA31E-1193-371B-F4DB-94A3FCF5E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82"/>
                <a:ext cx="1794" cy="13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0" name="Rectangle 5594">
                <a:extLst>
                  <a:ext uri="{FF2B5EF4-FFF2-40B4-BE49-F238E27FC236}">
                    <a16:creationId xmlns:a16="http://schemas.microsoft.com/office/drawing/2014/main" id="{6736EDEE-C9E5-BD67-5A70-F42118B92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795"/>
                <a:ext cx="1794" cy="13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1" name="Rectangle 5595">
                <a:extLst>
                  <a:ext uri="{FF2B5EF4-FFF2-40B4-BE49-F238E27FC236}">
                    <a16:creationId xmlns:a16="http://schemas.microsoft.com/office/drawing/2014/main" id="{74122B64-9EFB-54C7-146E-CDD041FCD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08"/>
                <a:ext cx="1794" cy="13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2" name="Rectangle 5596">
                <a:extLst>
                  <a:ext uri="{FF2B5EF4-FFF2-40B4-BE49-F238E27FC236}">
                    <a16:creationId xmlns:a16="http://schemas.microsoft.com/office/drawing/2014/main" id="{AF8237F6-76A6-3DB3-D025-99B9FB173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21"/>
                <a:ext cx="1794" cy="14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3" name="Rectangle 5597">
                <a:extLst>
                  <a:ext uri="{FF2B5EF4-FFF2-40B4-BE49-F238E27FC236}">
                    <a16:creationId xmlns:a16="http://schemas.microsoft.com/office/drawing/2014/main" id="{67A27919-65EA-2307-57D7-644C4049D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35"/>
                <a:ext cx="1794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4" name="Rectangle 5598">
                <a:extLst>
                  <a:ext uri="{FF2B5EF4-FFF2-40B4-BE49-F238E27FC236}">
                    <a16:creationId xmlns:a16="http://schemas.microsoft.com/office/drawing/2014/main" id="{276A9115-9DDB-C3AD-2B60-CD29351DD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48"/>
                <a:ext cx="1794" cy="13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5" name="Rectangle 5599">
                <a:extLst>
                  <a:ext uri="{FF2B5EF4-FFF2-40B4-BE49-F238E27FC236}">
                    <a16:creationId xmlns:a16="http://schemas.microsoft.com/office/drawing/2014/main" id="{AFCCD095-EEF5-58B7-4D29-88FB3608A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61"/>
                <a:ext cx="1794" cy="13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6" name="Rectangle 5600">
                <a:extLst>
                  <a:ext uri="{FF2B5EF4-FFF2-40B4-BE49-F238E27FC236}">
                    <a16:creationId xmlns:a16="http://schemas.microsoft.com/office/drawing/2014/main" id="{8C673042-ECC8-E280-3461-7540947D7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74"/>
                <a:ext cx="1794" cy="13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7" name="Rectangle 5601">
                <a:extLst>
                  <a:ext uri="{FF2B5EF4-FFF2-40B4-BE49-F238E27FC236}">
                    <a16:creationId xmlns:a16="http://schemas.microsoft.com/office/drawing/2014/main" id="{5DB9FB9E-8297-BC59-6E37-22F4AFFFE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887"/>
                <a:ext cx="1794" cy="13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8" name="Rectangle 5602">
                <a:extLst>
                  <a:ext uri="{FF2B5EF4-FFF2-40B4-BE49-F238E27FC236}">
                    <a16:creationId xmlns:a16="http://schemas.microsoft.com/office/drawing/2014/main" id="{72CE2D30-8178-24C9-A409-72EF20003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00"/>
                <a:ext cx="1794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9" name="Rectangle 5603">
                <a:extLst>
                  <a:ext uri="{FF2B5EF4-FFF2-40B4-BE49-F238E27FC236}">
                    <a16:creationId xmlns:a16="http://schemas.microsoft.com/office/drawing/2014/main" id="{0F970081-361C-F0C2-B8C7-8D97E6CF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13"/>
                <a:ext cx="1794" cy="13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0" name="Rectangle 5604">
                <a:extLst>
                  <a:ext uri="{FF2B5EF4-FFF2-40B4-BE49-F238E27FC236}">
                    <a16:creationId xmlns:a16="http://schemas.microsoft.com/office/drawing/2014/main" id="{63D4BDFE-DC89-1CE4-4949-204AFBC11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26"/>
                <a:ext cx="1794" cy="13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1" name="Rectangle 5605">
                <a:extLst>
                  <a:ext uri="{FF2B5EF4-FFF2-40B4-BE49-F238E27FC236}">
                    <a16:creationId xmlns:a16="http://schemas.microsoft.com/office/drawing/2014/main" id="{B49EE862-F690-7FE6-23DB-F2509D5AA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39"/>
                <a:ext cx="1794" cy="13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2" name="Rectangle 5606">
                <a:extLst>
                  <a:ext uri="{FF2B5EF4-FFF2-40B4-BE49-F238E27FC236}">
                    <a16:creationId xmlns:a16="http://schemas.microsoft.com/office/drawing/2014/main" id="{6AF70BD1-02D5-4502-F635-F0473E048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52"/>
                <a:ext cx="1794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3" name="Rectangle 5607">
                <a:extLst>
                  <a:ext uri="{FF2B5EF4-FFF2-40B4-BE49-F238E27FC236}">
                    <a16:creationId xmlns:a16="http://schemas.microsoft.com/office/drawing/2014/main" id="{21A6A4B6-D98C-2342-3BED-AC72B996C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65"/>
                <a:ext cx="1794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4" name="Rectangle 5608">
                <a:extLst>
                  <a:ext uri="{FF2B5EF4-FFF2-40B4-BE49-F238E27FC236}">
                    <a16:creationId xmlns:a16="http://schemas.microsoft.com/office/drawing/2014/main" id="{C948E0AC-6955-AA11-9E14-92AF972EA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78"/>
                <a:ext cx="1794" cy="14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5" name="Rectangle 5609">
                <a:extLst>
                  <a:ext uri="{FF2B5EF4-FFF2-40B4-BE49-F238E27FC236}">
                    <a16:creationId xmlns:a16="http://schemas.microsoft.com/office/drawing/2014/main" id="{B8401F47-FF18-C933-E8A9-117275519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992"/>
                <a:ext cx="1794" cy="13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6" name="Rectangle 5610">
                <a:extLst>
                  <a:ext uri="{FF2B5EF4-FFF2-40B4-BE49-F238E27FC236}">
                    <a16:creationId xmlns:a16="http://schemas.microsoft.com/office/drawing/2014/main" id="{91C9C634-8F13-034E-5DDF-6FC21951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05"/>
                <a:ext cx="1794" cy="12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7" name="Rectangle 5611">
                <a:extLst>
                  <a:ext uri="{FF2B5EF4-FFF2-40B4-BE49-F238E27FC236}">
                    <a16:creationId xmlns:a16="http://schemas.microsoft.com/office/drawing/2014/main" id="{944D294F-1604-3D76-ECC2-786857D59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17"/>
                <a:ext cx="1794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8" name="Rectangle 5612">
                <a:extLst>
                  <a:ext uri="{FF2B5EF4-FFF2-40B4-BE49-F238E27FC236}">
                    <a16:creationId xmlns:a16="http://schemas.microsoft.com/office/drawing/2014/main" id="{8574A0E0-6944-58E1-2B4A-024D5F52E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31"/>
                <a:ext cx="1794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9" name="Rectangle 5613">
                <a:extLst>
                  <a:ext uri="{FF2B5EF4-FFF2-40B4-BE49-F238E27FC236}">
                    <a16:creationId xmlns:a16="http://schemas.microsoft.com/office/drawing/2014/main" id="{8C067833-0CF2-1C55-2F4B-1007DB2CD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44"/>
                <a:ext cx="1794" cy="13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0" name="Rectangle 5614">
                <a:extLst>
                  <a:ext uri="{FF2B5EF4-FFF2-40B4-BE49-F238E27FC236}">
                    <a16:creationId xmlns:a16="http://schemas.microsoft.com/office/drawing/2014/main" id="{011162F0-2FD7-1719-D0CA-450D536BF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57"/>
                <a:ext cx="1794" cy="13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1" name="Rectangle 5615">
                <a:extLst>
                  <a:ext uri="{FF2B5EF4-FFF2-40B4-BE49-F238E27FC236}">
                    <a16:creationId xmlns:a16="http://schemas.microsoft.com/office/drawing/2014/main" id="{B14F7C01-6C86-1901-D690-63199D013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70"/>
                <a:ext cx="1794" cy="13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2" name="Rectangle 5616">
                <a:extLst>
                  <a:ext uri="{FF2B5EF4-FFF2-40B4-BE49-F238E27FC236}">
                    <a16:creationId xmlns:a16="http://schemas.microsoft.com/office/drawing/2014/main" id="{DFC93340-2357-C135-B4C9-60D6BE9FA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83"/>
                <a:ext cx="1794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3" name="Rectangle 5617">
                <a:extLst>
                  <a:ext uri="{FF2B5EF4-FFF2-40B4-BE49-F238E27FC236}">
                    <a16:creationId xmlns:a16="http://schemas.microsoft.com/office/drawing/2014/main" id="{082B7FB4-26F1-B849-B2F3-375B4599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096"/>
                <a:ext cx="1794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4" name="Rectangle 5618">
                <a:extLst>
                  <a:ext uri="{FF2B5EF4-FFF2-40B4-BE49-F238E27FC236}">
                    <a16:creationId xmlns:a16="http://schemas.microsoft.com/office/drawing/2014/main" id="{DA8C8616-9AA1-86EF-E083-1EBEF46DC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00"/>
                <a:ext cx="1277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5" name="Rectangle 5619">
                <a:extLst>
                  <a:ext uri="{FF2B5EF4-FFF2-40B4-BE49-F238E27FC236}">
                    <a16:creationId xmlns:a16="http://schemas.microsoft.com/office/drawing/2014/main" id="{A8185C37-0047-31DA-B3C6-E3C4DE306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06"/>
                <a:ext cx="1277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6" name="Rectangle 5620">
                <a:extLst>
                  <a:ext uri="{FF2B5EF4-FFF2-40B4-BE49-F238E27FC236}">
                    <a16:creationId xmlns:a16="http://schemas.microsoft.com/office/drawing/2014/main" id="{4C14B908-2A95-DBB6-3D71-4C78B45BB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11"/>
                <a:ext cx="1277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7" name="Rectangle 5621">
                <a:extLst>
                  <a:ext uri="{FF2B5EF4-FFF2-40B4-BE49-F238E27FC236}">
                    <a16:creationId xmlns:a16="http://schemas.microsoft.com/office/drawing/2014/main" id="{CB6DCE9A-66B9-76B6-85E8-67698F46D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17"/>
                <a:ext cx="1277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8" name="Rectangle 5622">
                <a:extLst>
                  <a:ext uri="{FF2B5EF4-FFF2-40B4-BE49-F238E27FC236}">
                    <a16:creationId xmlns:a16="http://schemas.microsoft.com/office/drawing/2014/main" id="{A2D9B0C3-24A0-397C-C5F5-C0F5A2851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22"/>
                <a:ext cx="1277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9" name="Rectangle 5623">
                <a:extLst>
                  <a:ext uri="{FF2B5EF4-FFF2-40B4-BE49-F238E27FC236}">
                    <a16:creationId xmlns:a16="http://schemas.microsoft.com/office/drawing/2014/main" id="{E1C4FA9A-9355-1BBF-D6E4-3496F38E2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28"/>
                <a:ext cx="1277" cy="6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0" name="Rectangle 5624">
                <a:extLst>
                  <a:ext uri="{FF2B5EF4-FFF2-40B4-BE49-F238E27FC236}">
                    <a16:creationId xmlns:a16="http://schemas.microsoft.com/office/drawing/2014/main" id="{52A6F769-B2CA-A676-DDD2-A7F413ED9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34"/>
                <a:ext cx="1277" cy="5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1" name="Rectangle 5625">
                <a:extLst>
                  <a:ext uri="{FF2B5EF4-FFF2-40B4-BE49-F238E27FC236}">
                    <a16:creationId xmlns:a16="http://schemas.microsoft.com/office/drawing/2014/main" id="{E8979925-F276-34E0-6B92-E057DFA6C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39"/>
                <a:ext cx="1277" cy="6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2" name="Rectangle 5626">
                <a:extLst>
                  <a:ext uri="{FF2B5EF4-FFF2-40B4-BE49-F238E27FC236}">
                    <a16:creationId xmlns:a16="http://schemas.microsoft.com/office/drawing/2014/main" id="{B3EB6773-0033-25AB-B912-2BB88B68F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45"/>
                <a:ext cx="1277" cy="5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3" name="Rectangle 5627">
                <a:extLst>
                  <a:ext uri="{FF2B5EF4-FFF2-40B4-BE49-F238E27FC236}">
                    <a16:creationId xmlns:a16="http://schemas.microsoft.com/office/drawing/2014/main" id="{44226F32-9FC2-9546-B07C-0C33770AA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50"/>
                <a:ext cx="1277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4" name="Rectangle 5628">
                <a:extLst>
                  <a:ext uri="{FF2B5EF4-FFF2-40B4-BE49-F238E27FC236}">
                    <a16:creationId xmlns:a16="http://schemas.microsoft.com/office/drawing/2014/main" id="{B725FF45-FFA2-5F36-0110-5DE253615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56"/>
                <a:ext cx="1277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5" name="Rectangle 5629">
                <a:extLst>
                  <a:ext uri="{FF2B5EF4-FFF2-40B4-BE49-F238E27FC236}">
                    <a16:creationId xmlns:a16="http://schemas.microsoft.com/office/drawing/2014/main" id="{2F9263C2-810E-FF66-A4FB-8B40D966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61"/>
                <a:ext cx="1277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6" name="Rectangle 5630">
                <a:extLst>
                  <a:ext uri="{FF2B5EF4-FFF2-40B4-BE49-F238E27FC236}">
                    <a16:creationId xmlns:a16="http://schemas.microsoft.com/office/drawing/2014/main" id="{4F886654-C94F-CD21-381A-378183C7F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67"/>
                <a:ext cx="1277" cy="6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7" name="Rectangle 5631">
                <a:extLst>
                  <a:ext uri="{FF2B5EF4-FFF2-40B4-BE49-F238E27FC236}">
                    <a16:creationId xmlns:a16="http://schemas.microsoft.com/office/drawing/2014/main" id="{DA635086-51AF-DAA1-30F1-E47673DE9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73"/>
                <a:ext cx="1277" cy="5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8" name="Rectangle 5632">
                <a:extLst>
                  <a:ext uri="{FF2B5EF4-FFF2-40B4-BE49-F238E27FC236}">
                    <a16:creationId xmlns:a16="http://schemas.microsoft.com/office/drawing/2014/main" id="{0AF56190-58EE-4680-C053-1B52E07C7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78"/>
                <a:ext cx="1277" cy="6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29" name="Rectangle 5633">
                <a:extLst>
                  <a:ext uri="{FF2B5EF4-FFF2-40B4-BE49-F238E27FC236}">
                    <a16:creationId xmlns:a16="http://schemas.microsoft.com/office/drawing/2014/main" id="{637052BD-102E-CDD8-BF89-6D257309F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84"/>
                <a:ext cx="1277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0" name="Rectangle 5634">
                <a:extLst>
                  <a:ext uri="{FF2B5EF4-FFF2-40B4-BE49-F238E27FC236}">
                    <a16:creationId xmlns:a16="http://schemas.microsoft.com/office/drawing/2014/main" id="{013CF068-B225-8FFA-78DB-F700BDAF6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89"/>
                <a:ext cx="1277" cy="5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1" name="Rectangle 5635">
                <a:extLst>
                  <a:ext uri="{FF2B5EF4-FFF2-40B4-BE49-F238E27FC236}">
                    <a16:creationId xmlns:a16="http://schemas.microsoft.com/office/drawing/2014/main" id="{508AE3D7-B53D-50F4-55F5-69E8E547C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94"/>
                <a:ext cx="1277" cy="6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2" name="Rectangle 5636">
                <a:extLst>
                  <a:ext uri="{FF2B5EF4-FFF2-40B4-BE49-F238E27FC236}">
                    <a16:creationId xmlns:a16="http://schemas.microsoft.com/office/drawing/2014/main" id="{7EC90C57-CB2A-43EC-B821-E6EEB3C9C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00"/>
                <a:ext cx="1277" cy="5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3" name="Rectangle 5637">
                <a:extLst>
                  <a:ext uri="{FF2B5EF4-FFF2-40B4-BE49-F238E27FC236}">
                    <a16:creationId xmlns:a16="http://schemas.microsoft.com/office/drawing/2014/main" id="{4301392A-6234-9C2B-5BB9-D37229E9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05"/>
                <a:ext cx="1277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4" name="Rectangle 5638">
                <a:extLst>
                  <a:ext uri="{FF2B5EF4-FFF2-40B4-BE49-F238E27FC236}">
                    <a16:creationId xmlns:a16="http://schemas.microsoft.com/office/drawing/2014/main" id="{69B82328-FC04-6A8E-F767-27780D104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11"/>
                <a:ext cx="1277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5" name="Rectangle 5639">
                <a:extLst>
                  <a:ext uri="{FF2B5EF4-FFF2-40B4-BE49-F238E27FC236}">
                    <a16:creationId xmlns:a16="http://schemas.microsoft.com/office/drawing/2014/main" id="{5E5C5746-AA66-077F-7DD0-99904A79C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16"/>
                <a:ext cx="1277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6" name="Rectangle 5640">
                <a:extLst>
                  <a:ext uri="{FF2B5EF4-FFF2-40B4-BE49-F238E27FC236}">
                    <a16:creationId xmlns:a16="http://schemas.microsoft.com/office/drawing/2014/main" id="{AB4EA92C-0A2B-3E41-2A64-430572588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22"/>
                <a:ext cx="1277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7" name="Rectangle 5641">
                <a:extLst>
                  <a:ext uri="{FF2B5EF4-FFF2-40B4-BE49-F238E27FC236}">
                    <a16:creationId xmlns:a16="http://schemas.microsoft.com/office/drawing/2014/main" id="{70CD7D7A-A6EE-0AA4-478C-ECE6637F3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27"/>
                <a:ext cx="1277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8" name="Rectangle 5642">
                <a:extLst>
                  <a:ext uri="{FF2B5EF4-FFF2-40B4-BE49-F238E27FC236}">
                    <a16:creationId xmlns:a16="http://schemas.microsoft.com/office/drawing/2014/main" id="{038AB422-0CE8-6D5E-81B6-BFB94C192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33"/>
                <a:ext cx="1277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39" name="Rectangle 5643">
                <a:extLst>
                  <a:ext uri="{FF2B5EF4-FFF2-40B4-BE49-F238E27FC236}">
                    <a16:creationId xmlns:a16="http://schemas.microsoft.com/office/drawing/2014/main" id="{2CCA8C01-EA49-4DBA-7C40-7654AF3B0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38"/>
                <a:ext cx="1277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0" name="Rectangle 5644">
                <a:extLst>
                  <a:ext uri="{FF2B5EF4-FFF2-40B4-BE49-F238E27FC236}">
                    <a16:creationId xmlns:a16="http://schemas.microsoft.com/office/drawing/2014/main" id="{8D5AE25A-A346-E976-BF1A-51F437D8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44"/>
                <a:ext cx="1277" cy="6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1" name="Rectangle 5645">
                <a:extLst>
                  <a:ext uri="{FF2B5EF4-FFF2-40B4-BE49-F238E27FC236}">
                    <a16:creationId xmlns:a16="http://schemas.microsoft.com/office/drawing/2014/main" id="{E9E34092-B9D9-8D3A-1542-D30C8CCD6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50"/>
                <a:ext cx="1277" cy="5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2" name="Rectangle 5646">
                <a:extLst>
                  <a:ext uri="{FF2B5EF4-FFF2-40B4-BE49-F238E27FC236}">
                    <a16:creationId xmlns:a16="http://schemas.microsoft.com/office/drawing/2014/main" id="{645649BF-EAB9-0FAF-CA09-38C9A43D0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55"/>
                <a:ext cx="1277" cy="6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3" name="Rectangle 5647">
                <a:extLst>
                  <a:ext uri="{FF2B5EF4-FFF2-40B4-BE49-F238E27FC236}">
                    <a16:creationId xmlns:a16="http://schemas.microsoft.com/office/drawing/2014/main" id="{70F700A4-3283-EE27-3ACC-2CC372084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1"/>
                <a:ext cx="1277" cy="5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4" name="Rectangle 5648">
                <a:extLst>
                  <a:ext uri="{FF2B5EF4-FFF2-40B4-BE49-F238E27FC236}">
                    <a16:creationId xmlns:a16="http://schemas.microsoft.com/office/drawing/2014/main" id="{E8E17002-9FDE-4AA0-2194-6ADBEE092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6"/>
                <a:ext cx="1277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5" name="Rectangle 5649">
                <a:extLst>
                  <a:ext uri="{FF2B5EF4-FFF2-40B4-BE49-F238E27FC236}">
                    <a16:creationId xmlns:a16="http://schemas.microsoft.com/office/drawing/2014/main" id="{A7B3A858-07DD-579A-3F0E-F0E5B210B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03"/>
                <a:ext cx="1277" cy="16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6" name="Rectangle 5650">
                <a:extLst>
                  <a:ext uri="{FF2B5EF4-FFF2-40B4-BE49-F238E27FC236}">
                    <a16:creationId xmlns:a16="http://schemas.microsoft.com/office/drawing/2014/main" id="{9B4A427F-9797-486B-D898-60F1A3A58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00"/>
                <a:ext cx="1277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7" name="Rectangle 5651">
                <a:extLst>
                  <a:ext uri="{FF2B5EF4-FFF2-40B4-BE49-F238E27FC236}">
                    <a16:creationId xmlns:a16="http://schemas.microsoft.com/office/drawing/2014/main" id="{A0186E51-5442-2614-179D-A972BCD1A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06"/>
                <a:ext cx="1277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8" name="Rectangle 5652">
                <a:extLst>
                  <a:ext uri="{FF2B5EF4-FFF2-40B4-BE49-F238E27FC236}">
                    <a16:creationId xmlns:a16="http://schemas.microsoft.com/office/drawing/2014/main" id="{47D140BC-B1C6-E81D-20B7-F6ECB3BFA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11"/>
                <a:ext cx="1277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49" name="Rectangle 5653">
                <a:extLst>
                  <a:ext uri="{FF2B5EF4-FFF2-40B4-BE49-F238E27FC236}">
                    <a16:creationId xmlns:a16="http://schemas.microsoft.com/office/drawing/2014/main" id="{D1898DC0-181C-443E-8EF0-F3929234F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17"/>
                <a:ext cx="1277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0" name="Rectangle 5654">
                <a:extLst>
                  <a:ext uri="{FF2B5EF4-FFF2-40B4-BE49-F238E27FC236}">
                    <a16:creationId xmlns:a16="http://schemas.microsoft.com/office/drawing/2014/main" id="{88CD6851-BC07-EA8F-3353-324B3ADF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22"/>
                <a:ext cx="1277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1" name="Rectangle 5655">
                <a:extLst>
                  <a:ext uri="{FF2B5EF4-FFF2-40B4-BE49-F238E27FC236}">
                    <a16:creationId xmlns:a16="http://schemas.microsoft.com/office/drawing/2014/main" id="{AA20BB3F-E6E6-D73F-44C2-0D1C4AC48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28"/>
                <a:ext cx="1277" cy="6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2" name="Rectangle 5656">
                <a:extLst>
                  <a:ext uri="{FF2B5EF4-FFF2-40B4-BE49-F238E27FC236}">
                    <a16:creationId xmlns:a16="http://schemas.microsoft.com/office/drawing/2014/main" id="{CF21A469-24D9-49F5-DB72-67CE3B8A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34"/>
                <a:ext cx="1277" cy="5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1154" name="Group 5858">
              <a:extLst>
                <a:ext uri="{FF2B5EF4-FFF2-40B4-BE49-F238E27FC236}">
                  <a16:creationId xmlns:a16="http://schemas.microsoft.com/office/drawing/2014/main" id="{40C928FC-381D-B25E-6003-AF8E660E92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" y="3100"/>
              <a:ext cx="5229" cy="431"/>
              <a:chOff x="265" y="3100"/>
              <a:chExt cx="5229" cy="431"/>
            </a:xfrm>
          </p:grpSpPr>
          <p:sp>
            <p:nvSpPr>
              <p:cNvPr id="700954" name="Rectangle 5658">
                <a:extLst>
                  <a:ext uri="{FF2B5EF4-FFF2-40B4-BE49-F238E27FC236}">
                    <a16:creationId xmlns:a16="http://schemas.microsoft.com/office/drawing/2014/main" id="{1154D16A-3192-0922-BB61-D28AEC970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39"/>
                <a:ext cx="1277" cy="6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5" name="Rectangle 5659">
                <a:extLst>
                  <a:ext uri="{FF2B5EF4-FFF2-40B4-BE49-F238E27FC236}">
                    <a16:creationId xmlns:a16="http://schemas.microsoft.com/office/drawing/2014/main" id="{F864DD9E-D8C7-B973-92D1-5EE4FCB63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45"/>
                <a:ext cx="1277" cy="5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6" name="Rectangle 5660">
                <a:extLst>
                  <a:ext uri="{FF2B5EF4-FFF2-40B4-BE49-F238E27FC236}">
                    <a16:creationId xmlns:a16="http://schemas.microsoft.com/office/drawing/2014/main" id="{4F01286F-D47B-A137-F8B8-AB67FCB62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50"/>
                <a:ext cx="1277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7" name="Rectangle 5661">
                <a:extLst>
                  <a:ext uri="{FF2B5EF4-FFF2-40B4-BE49-F238E27FC236}">
                    <a16:creationId xmlns:a16="http://schemas.microsoft.com/office/drawing/2014/main" id="{4CCC3E33-B987-CC70-5BCD-50E7EE0BD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56"/>
                <a:ext cx="1277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8" name="Rectangle 5662">
                <a:extLst>
                  <a:ext uri="{FF2B5EF4-FFF2-40B4-BE49-F238E27FC236}">
                    <a16:creationId xmlns:a16="http://schemas.microsoft.com/office/drawing/2014/main" id="{8F12A6F4-2CD5-2071-3A28-04FE49CF3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61"/>
                <a:ext cx="1277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9" name="Rectangle 5663">
                <a:extLst>
                  <a:ext uri="{FF2B5EF4-FFF2-40B4-BE49-F238E27FC236}">
                    <a16:creationId xmlns:a16="http://schemas.microsoft.com/office/drawing/2014/main" id="{C4168932-75AE-E29E-9355-36CBDCD9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67"/>
                <a:ext cx="1277" cy="6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0" name="Rectangle 5664">
                <a:extLst>
                  <a:ext uri="{FF2B5EF4-FFF2-40B4-BE49-F238E27FC236}">
                    <a16:creationId xmlns:a16="http://schemas.microsoft.com/office/drawing/2014/main" id="{86D60C83-4EA2-5332-CABC-49E0F0EC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73"/>
                <a:ext cx="1277" cy="5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1" name="Rectangle 5665">
                <a:extLst>
                  <a:ext uri="{FF2B5EF4-FFF2-40B4-BE49-F238E27FC236}">
                    <a16:creationId xmlns:a16="http://schemas.microsoft.com/office/drawing/2014/main" id="{AC8D3012-EB0A-BD73-468C-42A68A6E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78"/>
                <a:ext cx="1277" cy="6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2" name="Rectangle 5666">
                <a:extLst>
                  <a:ext uri="{FF2B5EF4-FFF2-40B4-BE49-F238E27FC236}">
                    <a16:creationId xmlns:a16="http://schemas.microsoft.com/office/drawing/2014/main" id="{CE9F60AD-326F-A5FA-C28E-B16C81B9C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84"/>
                <a:ext cx="1277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3" name="Rectangle 5667">
                <a:extLst>
                  <a:ext uri="{FF2B5EF4-FFF2-40B4-BE49-F238E27FC236}">
                    <a16:creationId xmlns:a16="http://schemas.microsoft.com/office/drawing/2014/main" id="{A6E53453-34FB-E899-D8F2-786DF6B9F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89"/>
                <a:ext cx="1277" cy="5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4" name="Rectangle 5668">
                <a:extLst>
                  <a:ext uri="{FF2B5EF4-FFF2-40B4-BE49-F238E27FC236}">
                    <a16:creationId xmlns:a16="http://schemas.microsoft.com/office/drawing/2014/main" id="{2575B733-33B4-9760-195F-1DF2D1724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194"/>
                <a:ext cx="1277" cy="6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5" name="Rectangle 5669">
                <a:extLst>
                  <a:ext uri="{FF2B5EF4-FFF2-40B4-BE49-F238E27FC236}">
                    <a16:creationId xmlns:a16="http://schemas.microsoft.com/office/drawing/2014/main" id="{4604ADEF-5D3F-2223-7F08-79778BFB4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00"/>
                <a:ext cx="1277" cy="5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6" name="Rectangle 5670">
                <a:extLst>
                  <a:ext uri="{FF2B5EF4-FFF2-40B4-BE49-F238E27FC236}">
                    <a16:creationId xmlns:a16="http://schemas.microsoft.com/office/drawing/2014/main" id="{062FB854-5163-6C56-3010-00ABF7FF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05"/>
                <a:ext cx="1277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7" name="Rectangle 5671">
                <a:extLst>
                  <a:ext uri="{FF2B5EF4-FFF2-40B4-BE49-F238E27FC236}">
                    <a16:creationId xmlns:a16="http://schemas.microsoft.com/office/drawing/2014/main" id="{80BD9145-E676-31E2-AD40-6118B5E53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11"/>
                <a:ext cx="1277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8" name="Rectangle 5672">
                <a:extLst>
                  <a:ext uri="{FF2B5EF4-FFF2-40B4-BE49-F238E27FC236}">
                    <a16:creationId xmlns:a16="http://schemas.microsoft.com/office/drawing/2014/main" id="{0DD4306C-5A62-D04B-D755-DF4964E8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16"/>
                <a:ext cx="1277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9" name="Rectangle 5673">
                <a:extLst>
                  <a:ext uri="{FF2B5EF4-FFF2-40B4-BE49-F238E27FC236}">
                    <a16:creationId xmlns:a16="http://schemas.microsoft.com/office/drawing/2014/main" id="{695950F3-69CE-98E3-EF49-35008E1A6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22"/>
                <a:ext cx="1277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0" name="Rectangle 5674">
                <a:extLst>
                  <a:ext uri="{FF2B5EF4-FFF2-40B4-BE49-F238E27FC236}">
                    <a16:creationId xmlns:a16="http://schemas.microsoft.com/office/drawing/2014/main" id="{D471E118-599B-DDC8-D339-29E2B330C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27"/>
                <a:ext cx="1277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1" name="Rectangle 5675">
                <a:extLst>
                  <a:ext uri="{FF2B5EF4-FFF2-40B4-BE49-F238E27FC236}">
                    <a16:creationId xmlns:a16="http://schemas.microsoft.com/office/drawing/2014/main" id="{8786E122-5596-090B-19C8-4D5113FB8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33"/>
                <a:ext cx="1277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2" name="Rectangle 5676">
                <a:extLst>
                  <a:ext uri="{FF2B5EF4-FFF2-40B4-BE49-F238E27FC236}">
                    <a16:creationId xmlns:a16="http://schemas.microsoft.com/office/drawing/2014/main" id="{CB93D2BC-838D-7BB3-F676-A0C6D3BE9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38"/>
                <a:ext cx="1277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3" name="Rectangle 5677">
                <a:extLst>
                  <a:ext uri="{FF2B5EF4-FFF2-40B4-BE49-F238E27FC236}">
                    <a16:creationId xmlns:a16="http://schemas.microsoft.com/office/drawing/2014/main" id="{206FABD3-305F-7F12-1B07-EC775BC71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44"/>
                <a:ext cx="1277" cy="6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4" name="Rectangle 5678">
                <a:extLst>
                  <a:ext uri="{FF2B5EF4-FFF2-40B4-BE49-F238E27FC236}">
                    <a16:creationId xmlns:a16="http://schemas.microsoft.com/office/drawing/2014/main" id="{DE080135-F763-CC0E-E6B8-FBAD8F76F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50"/>
                <a:ext cx="1277" cy="5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5" name="Rectangle 5679">
                <a:extLst>
                  <a:ext uri="{FF2B5EF4-FFF2-40B4-BE49-F238E27FC236}">
                    <a16:creationId xmlns:a16="http://schemas.microsoft.com/office/drawing/2014/main" id="{626F3EEB-6B39-4F00-8C95-D585B4640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55"/>
                <a:ext cx="1277" cy="6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6" name="Rectangle 5680">
                <a:extLst>
                  <a:ext uri="{FF2B5EF4-FFF2-40B4-BE49-F238E27FC236}">
                    <a16:creationId xmlns:a16="http://schemas.microsoft.com/office/drawing/2014/main" id="{74511EFC-063C-F5E6-3E2E-8397C8F57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1"/>
                <a:ext cx="1277" cy="5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7" name="Rectangle 5681">
                <a:extLst>
                  <a:ext uri="{FF2B5EF4-FFF2-40B4-BE49-F238E27FC236}">
                    <a16:creationId xmlns:a16="http://schemas.microsoft.com/office/drawing/2014/main" id="{1892818C-5A0E-DF3D-9E34-E5DA1C30F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6"/>
                <a:ext cx="1277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8" name="Rectangle 5682">
                <a:extLst>
                  <a:ext uri="{FF2B5EF4-FFF2-40B4-BE49-F238E27FC236}">
                    <a16:creationId xmlns:a16="http://schemas.microsoft.com/office/drawing/2014/main" id="{95E2F677-7654-3B8D-50A9-62E1C93FA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00"/>
                <a:ext cx="2158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9" name="Rectangle 5683">
                <a:extLst>
                  <a:ext uri="{FF2B5EF4-FFF2-40B4-BE49-F238E27FC236}">
                    <a16:creationId xmlns:a16="http://schemas.microsoft.com/office/drawing/2014/main" id="{E8027F4C-4E5D-7858-32C5-B293B1C9F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06"/>
                <a:ext cx="2158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0" name="Rectangle 5684">
                <a:extLst>
                  <a:ext uri="{FF2B5EF4-FFF2-40B4-BE49-F238E27FC236}">
                    <a16:creationId xmlns:a16="http://schemas.microsoft.com/office/drawing/2014/main" id="{2684CE09-3C54-279A-31FC-996F8915D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11"/>
                <a:ext cx="2158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1" name="Rectangle 5685">
                <a:extLst>
                  <a:ext uri="{FF2B5EF4-FFF2-40B4-BE49-F238E27FC236}">
                    <a16:creationId xmlns:a16="http://schemas.microsoft.com/office/drawing/2014/main" id="{D94B76C2-27F2-A025-7D1F-463B00F0E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17"/>
                <a:ext cx="2158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2" name="Rectangle 5686">
                <a:extLst>
                  <a:ext uri="{FF2B5EF4-FFF2-40B4-BE49-F238E27FC236}">
                    <a16:creationId xmlns:a16="http://schemas.microsoft.com/office/drawing/2014/main" id="{89AFCBD9-2DB7-A67C-80C1-7DA430283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22"/>
                <a:ext cx="2158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3" name="Rectangle 5687">
                <a:extLst>
                  <a:ext uri="{FF2B5EF4-FFF2-40B4-BE49-F238E27FC236}">
                    <a16:creationId xmlns:a16="http://schemas.microsoft.com/office/drawing/2014/main" id="{E2B2DD21-21AE-A08D-84DE-3CA897227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28"/>
                <a:ext cx="2158" cy="6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4" name="Rectangle 5688">
                <a:extLst>
                  <a:ext uri="{FF2B5EF4-FFF2-40B4-BE49-F238E27FC236}">
                    <a16:creationId xmlns:a16="http://schemas.microsoft.com/office/drawing/2014/main" id="{432318C3-FF09-0511-B837-5809883D4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34"/>
                <a:ext cx="2158" cy="5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5" name="Rectangle 5689">
                <a:extLst>
                  <a:ext uri="{FF2B5EF4-FFF2-40B4-BE49-F238E27FC236}">
                    <a16:creationId xmlns:a16="http://schemas.microsoft.com/office/drawing/2014/main" id="{8EC41EBF-FA00-E496-7D93-55B3C50F1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39"/>
                <a:ext cx="2158" cy="6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6" name="Rectangle 5690">
                <a:extLst>
                  <a:ext uri="{FF2B5EF4-FFF2-40B4-BE49-F238E27FC236}">
                    <a16:creationId xmlns:a16="http://schemas.microsoft.com/office/drawing/2014/main" id="{47129EDD-653A-CCF3-9A32-60B0DC22C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45"/>
                <a:ext cx="2158" cy="5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7" name="Rectangle 5691">
                <a:extLst>
                  <a:ext uri="{FF2B5EF4-FFF2-40B4-BE49-F238E27FC236}">
                    <a16:creationId xmlns:a16="http://schemas.microsoft.com/office/drawing/2014/main" id="{1467E9F6-ED65-97D3-3E25-18BBE59CA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50"/>
                <a:ext cx="2158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8" name="Rectangle 5692">
                <a:extLst>
                  <a:ext uri="{FF2B5EF4-FFF2-40B4-BE49-F238E27FC236}">
                    <a16:creationId xmlns:a16="http://schemas.microsoft.com/office/drawing/2014/main" id="{066D9A50-18D7-2229-B6A8-200AF628D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56"/>
                <a:ext cx="2158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9" name="Rectangle 5693">
                <a:extLst>
                  <a:ext uri="{FF2B5EF4-FFF2-40B4-BE49-F238E27FC236}">
                    <a16:creationId xmlns:a16="http://schemas.microsoft.com/office/drawing/2014/main" id="{B05BDADA-0575-E8BE-3E26-8EDDAB2D6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61"/>
                <a:ext cx="2158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0" name="Rectangle 5694">
                <a:extLst>
                  <a:ext uri="{FF2B5EF4-FFF2-40B4-BE49-F238E27FC236}">
                    <a16:creationId xmlns:a16="http://schemas.microsoft.com/office/drawing/2014/main" id="{6B95678A-50DB-4D70-CAE5-FDC2ECCA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67"/>
                <a:ext cx="2158" cy="6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1" name="Rectangle 5695">
                <a:extLst>
                  <a:ext uri="{FF2B5EF4-FFF2-40B4-BE49-F238E27FC236}">
                    <a16:creationId xmlns:a16="http://schemas.microsoft.com/office/drawing/2014/main" id="{DEDE67D6-1AE2-B887-8083-65BEF4723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73"/>
                <a:ext cx="2158" cy="5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2" name="Rectangle 5696">
                <a:extLst>
                  <a:ext uri="{FF2B5EF4-FFF2-40B4-BE49-F238E27FC236}">
                    <a16:creationId xmlns:a16="http://schemas.microsoft.com/office/drawing/2014/main" id="{8CDC64DB-8E56-F50F-16EF-4C63A45DF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78"/>
                <a:ext cx="2158" cy="6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3" name="Rectangle 5697">
                <a:extLst>
                  <a:ext uri="{FF2B5EF4-FFF2-40B4-BE49-F238E27FC236}">
                    <a16:creationId xmlns:a16="http://schemas.microsoft.com/office/drawing/2014/main" id="{1A36875F-7C6D-3075-02E3-67183A1FF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84"/>
                <a:ext cx="2158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4" name="Rectangle 5698">
                <a:extLst>
                  <a:ext uri="{FF2B5EF4-FFF2-40B4-BE49-F238E27FC236}">
                    <a16:creationId xmlns:a16="http://schemas.microsoft.com/office/drawing/2014/main" id="{2B7E1CDE-6727-2B46-1C70-51314998A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89"/>
                <a:ext cx="2158" cy="5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5" name="Rectangle 5699">
                <a:extLst>
                  <a:ext uri="{FF2B5EF4-FFF2-40B4-BE49-F238E27FC236}">
                    <a16:creationId xmlns:a16="http://schemas.microsoft.com/office/drawing/2014/main" id="{25B8B69D-5AF6-6018-2593-5B862CC33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94"/>
                <a:ext cx="2158" cy="6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6" name="Rectangle 5700">
                <a:extLst>
                  <a:ext uri="{FF2B5EF4-FFF2-40B4-BE49-F238E27FC236}">
                    <a16:creationId xmlns:a16="http://schemas.microsoft.com/office/drawing/2014/main" id="{59C1D840-0EE4-7973-8DCF-F81EA1062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00"/>
                <a:ext cx="2158" cy="5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7" name="Rectangle 5701">
                <a:extLst>
                  <a:ext uri="{FF2B5EF4-FFF2-40B4-BE49-F238E27FC236}">
                    <a16:creationId xmlns:a16="http://schemas.microsoft.com/office/drawing/2014/main" id="{0A07667D-7B9E-CB8F-9C65-919139C68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05"/>
                <a:ext cx="2158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8" name="Rectangle 5702">
                <a:extLst>
                  <a:ext uri="{FF2B5EF4-FFF2-40B4-BE49-F238E27FC236}">
                    <a16:creationId xmlns:a16="http://schemas.microsoft.com/office/drawing/2014/main" id="{63AED2CB-07F0-8373-4E89-D00C4AFE5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11"/>
                <a:ext cx="2158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9" name="Rectangle 5703">
                <a:extLst>
                  <a:ext uri="{FF2B5EF4-FFF2-40B4-BE49-F238E27FC236}">
                    <a16:creationId xmlns:a16="http://schemas.microsoft.com/office/drawing/2014/main" id="{57E8CE3B-D1FB-1070-1CA6-F6BC262A2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16"/>
                <a:ext cx="2158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0" name="Rectangle 5704">
                <a:extLst>
                  <a:ext uri="{FF2B5EF4-FFF2-40B4-BE49-F238E27FC236}">
                    <a16:creationId xmlns:a16="http://schemas.microsoft.com/office/drawing/2014/main" id="{4BC72754-6ADE-50FA-4EEF-050D16ED9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22"/>
                <a:ext cx="2158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1" name="Rectangle 5705">
                <a:extLst>
                  <a:ext uri="{FF2B5EF4-FFF2-40B4-BE49-F238E27FC236}">
                    <a16:creationId xmlns:a16="http://schemas.microsoft.com/office/drawing/2014/main" id="{8336FB0A-0957-521D-1E6A-4441DE0ED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27"/>
                <a:ext cx="2158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2" name="Rectangle 5706">
                <a:extLst>
                  <a:ext uri="{FF2B5EF4-FFF2-40B4-BE49-F238E27FC236}">
                    <a16:creationId xmlns:a16="http://schemas.microsoft.com/office/drawing/2014/main" id="{91885B94-C4EB-8DB3-4A41-9B36239A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33"/>
                <a:ext cx="2158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3" name="Rectangle 5707">
                <a:extLst>
                  <a:ext uri="{FF2B5EF4-FFF2-40B4-BE49-F238E27FC236}">
                    <a16:creationId xmlns:a16="http://schemas.microsoft.com/office/drawing/2014/main" id="{24E8A148-2498-3C96-19F4-42CF71CAD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38"/>
                <a:ext cx="2158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4" name="Rectangle 5708">
                <a:extLst>
                  <a:ext uri="{FF2B5EF4-FFF2-40B4-BE49-F238E27FC236}">
                    <a16:creationId xmlns:a16="http://schemas.microsoft.com/office/drawing/2014/main" id="{B1BBC80E-0284-B5E8-8690-8094E9165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44"/>
                <a:ext cx="2158" cy="6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5" name="Rectangle 5709">
                <a:extLst>
                  <a:ext uri="{FF2B5EF4-FFF2-40B4-BE49-F238E27FC236}">
                    <a16:creationId xmlns:a16="http://schemas.microsoft.com/office/drawing/2014/main" id="{929F860E-FD5B-03D6-3E08-971288478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50"/>
                <a:ext cx="2158" cy="5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6" name="Rectangle 5710">
                <a:extLst>
                  <a:ext uri="{FF2B5EF4-FFF2-40B4-BE49-F238E27FC236}">
                    <a16:creationId xmlns:a16="http://schemas.microsoft.com/office/drawing/2014/main" id="{A024F1F6-0DF8-A595-FB11-C3B2081D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55"/>
                <a:ext cx="2158" cy="6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7" name="Rectangle 5711">
                <a:extLst>
                  <a:ext uri="{FF2B5EF4-FFF2-40B4-BE49-F238E27FC236}">
                    <a16:creationId xmlns:a16="http://schemas.microsoft.com/office/drawing/2014/main" id="{7C722BD0-A27F-06C0-5E6B-175A35912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1"/>
                <a:ext cx="2158" cy="5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8" name="Rectangle 5712">
                <a:extLst>
                  <a:ext uri="{FF2B5EF4-FFF2-40B4-BE49-F238E27FC236}">
                    <a16:creationId xmlns:a16="http://schemas.microsoft.com/office/drawing/2014/main" id="{2B3A67A8-77A1-8C5E-1689-418255A0F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6"/>
                <a:ext cx="2158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9" name="Rectangle 5713">
                <a:extLst>
                  <a:ext uri="{FF2B5EF4-FFF2-40B4-BE49-F238E27FC236}">
                    <a16:creationId xmlns:a16="http://schemas.microsoft.com/office/drawing/2014/main" id="{09232AB6-4D93-CC2A-8FD8-4C1A94736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03"/>
                <a:ext cx="2158" cy="16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0" name="Rectangle 5714">
                <a:extLst>
                  <a:ext uri="{FF2B5EF4-FFF2-40B4-BE49-F238E27FC236}">
                    <a16:creationId xmlns:a16="http://schemas.microsoft.com/office/drawing/2014/main" id="{6B9F84F3-E166-2E73-6A37-6ACECEDAB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00"/>
                <a:ext cx="2158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1" name="Rectangle 5715">
                <a:extLst>
                  <a:ext uri="{FF2B5EF4-FFF2-40B4-BE49-F238E27FC236}">
                    <a16:creationId xmlns:a16="http://schemas.microsoft.com/office/drawing/2014/main" id="{9D80B008-0FE4-AD6B-EA09-3E1578076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06"/>
                <a:ext cx="2158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2" name="Rectangle 5716">
                <a:extLst>
                  <a:ext uri="{FF2B5EF4-FFF2-40B4-BE49-F238E27FC236}">
                    <a16:creationId xmlns:a16="http://schemas.microsoft.com/office/drawing/2014/main" id="{802A2815-1867-66E0-334F-93E8A3FCA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11"/>
                <a:ext cx="2158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3" name="Rectangle 5717">
                <a:extLst>
                  <a:ext uri="{FF2B5EF4-FFF2-40B4-BE49-F238E27FC236}">
                    <a16:creationId xmlns:a16="http://schemas.microsoft.com/office/drawing/2014/main" id="{7F01A594-6BEC-BE12-71CD-FC727FCFC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17"/>
                <a:ext cx="2158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4" name="Rectangle 5718">
                <a:extLst>
                  <a:ext uri="{FF2B5EF4-FFF2-40B4-BE49-F238E27FC236}">
                    <a16:creationId xmlns:a16="http://schemas.microsoft.com/office/drawing/2014/main" id="{1A2FE2D1-73DE-0E56-CBFF-700AACB8E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22"/>
                <a:ext cx="2158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5" name="Rectangle 5719">
                <a:extLst>
                  <a:ext uri="{FF2B5EF4-FFF2-40B4-BE49-F238E27FC236}">
                    <a16:creationId xmlns:a16="http://schemas.microsoft.com/office/drawing/2014/main" id="{BA301FCD-CA97-28E4-08E0-058FE97DE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28"/>
                <a:ext cx="2158" cy="6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6" name="Rectangle 5720">
                <a:extLst>
                  <a:ext uri="{FF2B5EF4-FFF2-40B4-BE49-F238E27FC236}">
                    <a16:creationId xmlns:a16="http://schemas.microsoft.com/office/drawing/2014/main" id="{81CD6408-409C-4BD9-CAFB-EB78B2FEB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34"/>
                <a:ext cx="2158" cy="5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7" name="Rectangle 5721">
                <a:extLst>
                  <a:ext uri="{FF2B5EF4-FFF2-40B4-BE49-F238E27FC236}">
                    <a16:creationId xmlns:a16="http://schemas.microsoft.com/office/drawing/2014/main" id="{F6D902C7-BFAD-B1A5-EAB4-2E3A1C924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39"/>
                <a:ext cx="2158" cy="6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8" name="Rectangle 5722">
                <a:extLst>
                  <a:ext uri="{FF2B5EF4-FFF2-40B4-BE49-F238E27FC236}">
                    <a16:creationId xmlns:a16="http://schemas.microsoft.com/office/drawing/2014/main" id="{2C93458F-3C8E-DB07-F677-8EC2F1014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45"/>
                <a:ext cx="2158" cy="5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9" name="Rectangle 5723">
                <a:extLst>
                  <a:ext uri="{FF2B5EF4-FFF2-40B4-BE49-F238E27FC236}">
                    <a16:creationId xmlns:a16="http://schemas.microsoft.com/office/drawing/2014/main" id="{6ADB966B-CAB7-EB84-605C-267643C9B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50"/>
                <a:ext cx="2158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0" name="Rectangle 5724">
                <a:extLst>
                  <a:ext uri="{FF2B5EF4-FFF2-40B4-BE49-F238E27FC236}">
                    <a16:creationId xmlns:a16="http://schemas.microsoft.com/office/drawing/2014/main" id="{1501F0BD-2E1D-24D0-BB46-753463AF4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56"/>
                <a:ext cx="2158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1" name="Rectangle 5725">
                <a:extLst>
                  <a:ext uri="{FF2B5EF4-FFF2-40B4-BE49-F238E27FC236}">
                    <a16:creationId xmlns:a16="http://schemas.microsoft.com/office/drawing/2014/main" id="{3A2D5A6D-92B7-200F-A932-29AB74C24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61"/>
                <a:ext cx="2158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2" name="Rectangle 5726">
                <a:extLst>
                  <a:ext uri="{FF2B5EF4-FFF2-40B4-BE49-F238E27FC236}">
                    <a16:creationId xmlns:a16="http://schemas.microsoft.com/office/drawing/2014/main" id="{5FDAA529-D70B-C43D-6C04-2492B76E6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67"/>
                <a:ext cx="2158" cy="6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3" name="Rectangle 5727">
                <a:extLst>
                  <a:ext uri="{FF2B5EF4-FFF2-40B4-BE49-F238E27FC236}">
                    <a16:creationId xmlns:a16="http://schemas.microsoft.com/office/drawing/2014/main" id="{8EE7F1DB-7D47-163A-BD80-4954DDBBC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73"/>
                <a:ext cx="2158" cy="5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4" name="Rectangle 5728">
                <a:extLst>
                  <a:ext uri="{FF2B5EF4-FFF2-40B4-BE49-F238E27FC236}">
                    <a16:creationId xmlns:a16="http://schemas.microsoft.com/office/drawing/2014/main" id="{D07BB897-78EE-1CD0-7D0D-4339DD3BD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78"/>
                <a:ext cx="2158" cy="6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5" name="Rectangle 5729">
                <a:extLst>
                  <a:ext uri="{FF2B5EF4-FFF2-40B4-BE49-F238E27FC236}">
                    <a16:creationId xmlns:a16="http://schemas.microsoft.com/office/drawing/2014/main" id="{3C2070F4-F963-A779-DE7C-825E27F59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84"/>
                <a:ext cx="2158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6" name="Rectangle 5730">
                <a:extLst>
                  <a:ext uri="{FF2B5EF4-FFF2-40B4-BE49-F238E27FC236}">
                    <a16:creationId xmlns:a16="http://schemas.microsoft.com/office/drawing/2014/main" id="{753B315A-720A-6B43-A0D5-6BDBE55EC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89"/>
                <a:ext cx="2158" cy="5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7" name="Rectangle 5731">
                <a:extLst>
                  <a:ext uri="{FF2B5EF4-FFF2-40B4-BE49-F238E27FC236}">
                    <a16:creationId xmlns:a16="http://schemas.microsoft.com/office/drawing/2014/main" id="{7DE580FB-9690-2421-FB3F-358BAD923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194"/>
                <a:ext cx="2158" cy="6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8" name="Rectangle 5732">
                <a:extLst>
                  <a:ext uri="{FF2B5EF4-FFF2-40B4-BE49-F238E27FC236}">
                    <a16:creationId xmlns:a16="http://schemas.microsoft.com/office/drawing/2014/main" id="{FE90017D-BBBE-7D20-F521-39F05E69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00"/>
                <a:ext cx="2158" cy="5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9" name="Rectangle 5733">
                <a:extLst>
                  <a:ext uri="{FF2B5EF4-FFF2-40B4-BE49-F238E27FC236}">
                    <a16:creationId xmlns:a16="http://schemas.microsoft.com/office/drawing/2014/main" id="{C7DE8869-9EA2-5E3B-F324-B2B215F33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05"/>
                <a:ext cx="2158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0" name="Rectangle 5734">
                <a:extLst>
                  <a:ext uri="{FF2B5EF4-FFF2-40B4-BE49-F238E27FC236}">
                    <a16:creationId xmlns:a16="http://schemas.microsoft.com/office/drawing/2014/main" id="{DBC2891C-11FA-CF17-AF9B-03FF5AA93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11"/>
                <a:ext cx="2158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1" name="Rectangle 5735">
                <a:extLst>
                  <a:ext uri="{FF2B5EF4-FFF2-40B4-BE49-F238E27FC236}">
                    <a16:creationId xmlns:a16="http://schemas.microsoft.com/office/drawing/2014/main" id="{2F2E3409-B98B-F7E4-3980-CE5C3813F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16"/>
                <a:ext cx="2158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2" name="Rectangle 5736">
                <a:extLst>
                  <a:ext uri="{FF2B5EF4-FFF2-40B4-BE49-F238E27FC236}">
                    <a16:creationId xmlns:a16="http://schemas.microsoft.com/office/drawing/2014/main" id="{4BEFDCE2-BA98-2F7E-8EAC-931B672AD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22"/>
                <a:ext cx="2158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3" name="Rectangle 5737">
                <a:extLst>
                  <a:ext uri="{FF2B5EF4-FFF2-40B4-BE49-F238E27FC236}">
                    <a16:creationId xmlns:a16="http://schemas.microsoft.com/office/drawing/2014/main" id="{76704CD3-E702-6876-9CFA-58B745DD2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27"/>
                <a:ext cx="2158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4" name="Rectangle 5738">
                <a:extLst>
                  <a:ext uri="{FF2B5EF4-FFF2-40B4-BE49-F238E27FC236}">
                    <a16:creationId xmlns:a16="http://schemas.microsoft.com/office/drawing/2014/main" id="{BB16C99E-E2F0-FDBD-DE9F-A8CD9A58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33"/>
                <a:ext cx="2158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5" name="Rectangle 5739">
                <a:extLst>
                  <a:ext uri="{FF2B5EF4-FFF2-40B4-BE49-F238E27FC236}">
                    <a16:creationId xmlns:a16="http://schemas.microsoft.com/office/drawing/2014/main" id="{D1482049-15B1-754F-E41C-D9404850C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38"/>
                <a:ext cx="2158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6" name="Rectangle 5740">
                <a:extLst>
                  <a:ext uri="{FF2B5EF4-FFF2-40B4-BE49-F238E27FC236}">
                    <a16:creationId xmlns:a16="http://schemas.microsoft.com/office/drawing/2014/main" id="{ADA8877E-2D77-012E-7E4B-51EFE8856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44"/>
                <a:ext cx="2158" cy="6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7" name="Rectangle 5741">
                <a:extLst>
                  <a:ext uri="{FF2B5EF4-FFF2-40B4-BE49-F238E27FC236}">
                    <a16:creationId xmlns:a16="http://schemas.microsoft.com/office/drawing/2014/main" id="{C142F26E-7ACA-DA37-8775-577C1DFE7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50"/>
                <a:ext cx="2158" cy="5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8" name="Rectangle 5742">
                <a:extLst>
                  <a:ext uri="{FF2B5EF4-FFF2-40B4-BE49-F238E27FC236}">
                    <a16:creationId xmlns:a16="http://schemas.microsoft.com/office/drawing/2014/main" id="{B6FE67C6-6DCE-6F6E-F438-5AC12198F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55"/>
                <a:ext cx="2158" cy="6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9" name="Rectangle 5743">
                <a:extLst>
                  <a:ext uri="{FF2B5EF4-FFF2-40B4-BE49-F238E27FC236}">
                    <a16:creationId xmlns:a16="http://schemas.microsoft.com/office/drawing/2014/main" id="{9BE1554A-8298-C4D6-69DE-49734E0F2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1"/>
                <a:ext cx="2158" cy="5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0" name="Rectangle 5744">
                <a:extLst>
                  <a:ext uri="{FF2B5EF4-FFF2-40B4-BE49-F238E27FC236}">
                    <a16:creationId xmlns:a16="http://schemas.microsoft.com/office/drawing/2014/main" id="{37394F3F-A493-5D65-66BE-AEC24763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6"/>
                <a:ext cx="2158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1" name="Rectangle 5745">
                <a:extLst>
                  <a:ext uri="{FF2B5EF4-FFF2-40B4-BE49-F238E27FC236}">
                    <a16:creationId xmlns:a16="http://schemas.microsoft.com/office/drawing/2014/main" id="{42EA9E8F-49BE-C141-1D57-320AF0610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0"/>
                <a:ext cx="1794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2" name="Rectangle 5746">
                <a:extLst>
                  <a:ext uri="{FF2B5EF4-FFF2-40B4-BE49-F238E27FC236}">
                    <a16:creationId xmlns:a16="http://schemas.microsoft.com/office/drawing/2014/main" id="{5DE9FF6B-1CA5-FD19-3C34-34BF2EDF4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6"/>
                <a:ext cx="1794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3" name="Rectangle 5747">
                <a:extLst>
                  <a:ext uri="{FF2B5EF4-FFF2-40B4-BE49-F238E27FC236}">
                    <a16:creationId xmlns:a16="http://schemas.microsoft.com/office/drawing/2014/main" id="{5CAAAF31-660E-A4C4-6816-06A6B4EBC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11"/>
                <a:ext cx="1794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4" name="Rectangle 5748">
                <a:extLst>
                  <a:ext uri="{FF2B5EF4-FFF2-40B4-BE49-F238E27FC236}">
                    <a16:creationId xmlns:a16="http://schemas.microsoft.com/office/drawing/2014/main" id="{A236A567-476A-F5FA-571E-33F60AC55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17"/>
                <a:ext cx="1794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5" name="Rectangle 5749">
                <a:extLst>
                  <a:ext uri="{FF2B5EF4-FFF2-40B4-BE49-F238E27FC236}">
                    <a16:creationId xmlns:a16="http://schemas.microsoft.com/office/drawing/2014/main" id="{E6C54D06-9F33-5F69-4BB2-3E65C1200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22"/>
                <a:ext cx="1794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6" name="Rectangle 5750">
                <a:extLst>
                  <a:ext uri="{FF2B5EF4-FFF2-40B4-BE49-F238E27FC236}">
                    <a16:creationId xmlns:a16="http://schemas.microsoft.com/office/drawing/2014/main" id="{9124CC30-6AC2-A94E-6BF9-75DD7960F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28"/>
                <a:ext cx="1794" cy="6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7" name="Rectangle 5751">
                <a:extLst>
                  <a:ext uri="{FF2B5EF4-FFF2-40B4-BE49-F238E27FC236}">
                    <a16:creationId xmlns:a16="http://schemas.microsoft.com/office/drawing/2014/main" id="{889578EF-A876-46EC-D57B-EFA3F9E53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34"/>
                <a:ext cx="1794" cy="5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8" name="Rectangle 5752">
                <a:extLst>
                  <a:ext uri="{FF2B5EF4-FFF2-40B4-BE49-F238E27FC236}">
                    <a16:creationId xmlns:a16="http://schemas.microsoft.com/office/drawing/2014/main" id="{1260160B-CC47-C4C0-F562-F7323E3E5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39"/>
                <a:ext cx="1794" cy="6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9" name="Rectangle 5753">
                <a:extLst>
                  <a:ext uri="{FF2B5EF4-FFF2-40B4-BE49-F238E27FC236}">
                    <a16:creationId xmlns:a16="http://schemas.microsoft.com/office/drawing/2014/main" id="{E70150F3-31E8-9E06-8D53-76DA49B4F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45"/>
                <a:ext cx="1794" cy="5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0" name="Rectangle 5754">
                <a:extLst>
                  <a:ext uri="{FF2B5EF4-FFF2-40B4-BE49-F238E27FC236}">
                    <a16:creationId xmlns:a16="http://schemas.microsoft.com/office/drawing/2014/main" id="{720CBB43-9352-9D89-23F8-17456EC8B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50"/>
                <a:ext cx="1794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1" name="Rectangle 5755">
                <a:extLst>
                  <a:ext uri="{FF2B5EF4-FFF2-40B4-BE49-F238E27FC236}">
                    <a16:creationId xmlns:a16="http://schemas.microsoft.com/office/drawing/2014/main" id="{93F04CE1-DD4D-D3C0-CB14-9EECD075E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56"/>
                <a:ext cx="1794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2" name="Rectangle 5756">
                <a:extLst>
                  <a:ext uri="{FF2B5EF4-FFF2-40B4-BE49-F238E27FC236}">
                    <a16:creationId xmlns:a16="http://schemas.microsoft.com/office/drawing/2014/main" id="{950BC78D-41EB-B582-9342-D52B00B86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61"/>
                <a:ext cx="1794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3" name="Rectangle 5757">
                <a:extLst>
                  <a:ext uri="{FF2B5EF4-FFF2-40B4-BE49-F238E27FC236}">
                    <a16:creationId xmlns:a16="http://schemas.microsoft.com/office/drawing/2014/main" id="{104254E9-25D6-D07E-9A8C-682F895E7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67"/>
                <a:ext cx="1794" cy="6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4" name="Rectangle 5758">
                <a:extLst>
                  <a:ext uri="{FF2B5EF4-FFF2-40B4-BE49-F238E27FC236}">
                    <a16:creationId xmlns:a16="http://schemas.microsoft.com/office/drawing/2014/main" id="{CA4F4A1F-1D26-5BC3-1E54-1E61FF2C0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73"/>
                <a:ext cx="1794" cy="5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5" name="Rectangle 5759">
                <a:extLst>
                  <a:ext uri="{FF2B5EF4-FFF2-40B4-BE49-F238E27FC236}">
                    <a16:creationId xmlns:a16="http://schemas.microsoft.com/office/drawing/2014/main" id="{D0E30EEA-1D03-7A05-3BB0-DD3BE7F6E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78"/>
                <a:ext cx="1794" cy="6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6" name="Rectangle 5760">
                <a:extLst>
                  <a:ext uri="{FF2B5EF4-FFF2-40B4-BE49-F238E27FC236}">
                    <a16:creationId xmlns:a16="http://schemas.microsoft.com/office/drawing/2014/main" id="{C78CCAEC-F229-5196-54B5-B5891F61F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84"/>
                <a:ext cx="1794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7" name="Rectangle 5761">
                <a:extLst>
                  <a:ext uri="{FF2B5EF4-FFF2-40B4-BE49-F238E27FC236}">
                    <a16:creationId xmlns:a16="http://schemas.microsoft.com/office/drawing/2014/main" id="{50CE8185-7161-F56B-247C-9B39009E4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89"/>
                <a:ext cx="1794" cy="5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8" name="Rectangle 5762">
                <a:extLst>
                  <a:ext uri="{FF2B5EF4-FFF2-40B4-BE49-F238E27FC236}">
                    <a16:creationId xmlns:a16="http://schemas.microsoft.com/office/drawing/2014/main" id="{9AE6FF46-A1E8-01DB-D523-E5BAD9EC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94"/>
                <a:ext cx="1794" cy="6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9" name="Rectangle 5763">
                <a:extLst>
                  <a:ext uri="{FF2B5EF4-FFF2-40B4-BE49-F238E27FC236}">
                    <a16:creationId xmlns:a16="http://schemas.microsoft.com/office/drawing/2014/main" id="{74996139-1878-3AD2-285C-E6678CB05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00"/>
                <a:ext cx="1794" cy="5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0" name="Rectangle 5764">
                <a:extLst>
                  <a:ext uri="{FF2B5EF4-FFF2-40B4-BE49-F238E27FC236}">
                    <a16:creationId xmlns:a16="http://schemas.microsoft.com/office/drawing/2014/main" id="{BFC47015-A556-B2AF-EA8C-A470D3C8E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05"/>
                <a:ext cx="1794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1" name="Rectangle 5765">
                <a:extLst>
                  <a:ext uri="{FF2B5EF4-FFF2-40B4-BE49-F238E27FC236}">
                    <a16:creationId xmlns:a16="http://schemas.microsoft.com/office/drawing/2014/main" id="{A5A6D842-EA95-E0C8-AB94-CC126CCBB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11"/>
                <a:ext cx="1794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2" name="Rectangle 5766">
                <a:extLst>
                  <a:ext uri="{FF2B5EF4-FFF2-40B4-BE49-F238E27FC236}">
                    <a16:creationId xmlns:a16="http://schemas.microsoft.com/office/drawing/2014/main" id="{D61ED986-A396-8985-674A-4D45B34FD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16"/>
                <a:ext cx="1794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3" name="Rectangle 5767">
                <a:extLst>
                  <a:ext uri="{FF2B5EF4-FFF2-40B4-BE49-F238E27FC236}">
                    <a16:creationId xmlns:a16="http://schemas.microsoft.com/office/drawing/2014/main" id="{A96B2A98-177A-43E5-31B6-D9D87614A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22"/>
                <a:ext cx="1794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4" name="Rectangle 5768">
                <a:extLst>
                  <a:ext uri="{FF2B5EF4-FFF2-40B4-BE49-F238E27FC236}">
                    <a16:creationId xmlns:a16="http://schemas.microsoft.com/office/drawing/2014/main" id="{CC1995E4-BD60-0637-3C77-FEBD5BD5A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27"/>
                <a:ext cx="1794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5" name="Rectangle 5769">
                <a:extLst>
                  <a:ext uri="{FF2B5EF4-FFF2-40B4-BE49-F238E27FC236}">
                    <a16:creationId xmlns:a16="http://schemas.microsoft.com/office/drawing/2014/main" id="{82753F55-AAA5-BB30-4E9B-55BAB0EBC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33"/>
                <a:ext cx="1794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6" name="Rectangle 5770">
                <a:extLst>
                  <a:ext uri="{FF2B5EF4-FFF2-40B4-BE49-F238E27FC236}">
                    <a16:creationId xmlns:a16="http://schemas.microsoft.com/office/drawing/2014/main" id="{64FF9EA4-227D-F265-D3F7-BD54178A6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38"/>
                <a:ext cx="1794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7" name="Rectangle 5771">
                <a:extLst>
                  <a:ext uri="{FF2B5EF4-FFF2-40B4-BE49-F238E27FC236}">
                    <a16:creationId xmlns:a16="http://schemas.microsoft.com/office/drawing/2014/main" id="{1124E5F6-EC62-3D62-F7E0-99E1A1CAB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44"/>
                <a:ext cx="1794" cy="6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8" name="Rectangle 5772">
                <a:extLst>
                  <a:ext uri="{FF2B5EF4-FFF2-40B4-BE49-F238E27FC236}">
                    <a16:creationId xmlns:a16="http://schemas.microsoft.com/office/drawing/2014/main" id="{B0905006-7748-CD57-9311-7E58849C4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50"/>
                <a:ext cx="1794" cy="5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9" name="Rectangle 5773">
                <a:extLst>
                  <a:ext uri="{FF2B5EF4-FFF2-40B4-BE49-F238E27FC236}">
                    <a16:creationId xmlns:a16="http://schemas.microsoft.com/office/drawing/2014/main" id="{E1804294-8111-65D9-0D5F-F7A92B0E2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55"/>
                <a:ext cx="1794" cy="6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0" name="Rectangle 5774">
                <a:extLst>
                  <a:ext uri="{FF2B5EF4-FFF2-40B4-BE49-F238E27FC236}">
                    <a16:creationId xmlns:a16="http://schemas.microsoft.com/office/drawing/2014/main" id="{86517FD8-6CC1-2B77-05B2-CBF7E7FC9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1"/>
                <a:ext cx="1794" cy="5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1" name="Rectangle 5775">
                <a:extLst>
                  <a:ext uri="{FF2B5EF4-FFF2-40B4-BE49-F238E27FC236}">
                    <a16:creationId xmlns:a16="http://schemas.microsoft.com/office/drawing/2014/main" id="{D6DE3A8B-2184-4A8E-B938-78276043D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6"/>
                <a:ext cx="1794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2" name="Rectangle 5776">
                <a:extLst>
                  <a:ext uri="{FF2B5EF4-FFF2-40B4-BE49-F238E27FC236}">
                    <a16:creationId xmlns:a16="http://schemas.microsoft.com/office/drawing/2014/main" id="{184019EF-068A-DD15-9D35-AE540B69C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3"/>
                <a:ext cx="1794" cy="16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3" name="Rectangle 5777">
                <a:extLst>
                  <a:ext uri="{FF2B5EF4-FFF2-40B4-BE49-F238E27FC236}">
                    <a16:creationId xmlns:a16="http://schemas.microsoft.com/office/drawing/2014/main" id="{006B20C9-BFDB-FBAC-F3D1-906FF4B64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0"/>
                <a:ext cx="1794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4" name="Rectangle 5778">
                <a:extLst>
                  <a:ext uri="{FF2B5EF4-FFF2-40B4-BE49-F238E27FC236}">
                    <a16:creationId xmlns:a16="http://schemas.microsoft.com/office/drawing/2014/main" id="{300C8B9A-034A-E3DC-9293-6E4F13C0F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6"/>
                <a:ext cx="1794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5" name="Rectangle 5779">
                <a:extLst>
                  <a:ext uri="{FF2B5EF4-FFF2-40B4-BE49-F238E27FC236}">
                    <a16:creationId xmlns:a16="http://schemas.microsoft.com/office/drawing/2014/main" id="{6C6D6F98-BD9E-66B5-3B71-A1EE04D8B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11"/>
                <a:ext cx="1794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6" name="Rectangle 5780">
                <a:extLst>
                  <a:ext uri="{FF2B5EF4-FFF2-40B4-BE49-F238E27FC236}">
                    <a16:creationId xmlns:a16="http://schemas.microsoft.com/office/drawing/2014/main" id="{BF245BA6-20DC-72BE-3745-AB3213CA2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17"/>
                <a:ext cx="1794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7" name="Rectangle 5781">
                <a:extLst>
                  <a:ext uri="{FF2B5EF4-FFF2-40B4-BE49-F238E27FC236}">
                    <a16:creationId xmlns:a16="http://schemas.microsoft.com/office/drawing/2014/main" id="{F2C39860-59D6-6715-918A-4582930C9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22"/>
                <a:ext cx="1794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8" name="Rectangle 5782">
                <a:extLst>
                  <a:ext uri="{FF2B5EF4-FFF2-40B4-BE49-F238E27FC236}">
                    <a16:creationId xmlns:a16="http://schemas.microsoft.com/office/drawing/2014/main" id="{EAB46F96-43F0-DDA9-7F9D-EAAAD08BC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28"/>
                <a:ext cx="1794" cy="6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9" name="Rectangle 5783">
                <a:extLst>
                  <a:ext uri="{FF2B5EF4-FFF2-40B4-BE49-F238E27FC236}">
                    <a16:creationId xmlns:a16="http://schemas.microsoft.com/office/drawing/2014/main" id="{F6FF5599-53D1-9CE9-9D91-65FD0892C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34"/>
                <a:ext cx="1794" cy="5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0" name="Rectangle 5784">
                <a:extLst>
                  <a:ext uri="{FF2B5EF4-FFF2-40B4-BE49-F238E27FC236}">
                    <a16:creationId xmlns:a16="http://schemas.microsoft.com/office/drawing/2014/main" id="{F6E46545-2A83-118E-3DEE-95F9077AD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39"/>
                <a:ext cx="1794" cy="6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1" name="Rectangle 5785">
                <a:extLst>
                  <a:ext uri="{FF2B5EF4-FFF2-40B4-BE49-F238E27FC236}">
                    <a16:creationId xmlns:a16="http://schemas.microsoft.com/office/drawing/2014/main" id="{170BE5C2-0101-AA01-1087-65DB6C600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45"/>
                <a:ext cx="1794" cy="5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2" name="Rectangle 5786">
                <a:extLst>
                  <a:ext uri="{FF2B5EF4-FFF2-40B4-BE49-F238E27FC236}">
                    <a16:creationId xmlns:a16="http://schemas.microsoft.com/office/drawing/2014/main" id="{DA54C197-5665-8481-0B9A-C95220AE9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50"/>
                <a:ext cx="1794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3" name="Rectangle 5787">
                <a:extLst>
                  <a:ext uri="{FF2B5EF4-FFF2-40B4-BE49-F238E27FC236}">
                    <a16:creationId xmlns:a16="http://schemas.microsoft.com/office/drawing/2014/main" id="{B26E408F-CF38-F554-7FC9-8506B147F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56"/>
                <a:ext cx="1794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4" name="Rectangle 5788">
                <a:extLst>
                  <a:ext uri="{FF2B5EF4-FFF2-40B4-BE49-F238E27FC236}">
                    <a16:creationId xmlns:a16="http://schemas.microsoft.com/office/drawing/2014/main" id="{900F3DDD-C316-D00D-80E0-3FDC41504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61"/>
                <a:ext cx="1794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5" name="Rectangle 5789">
                <a:extLst>
                  <a:ext uri="{FF2B5EF4-FFF2-40B4-BE49-F238E27FC236}">
                    <a16:creationId xmlns:a16="http://schemas.microsoft.com/office/drawing/2014/main" id="{6152918A-FC60-CD35-E0CB-AA58ADFFF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67"/>
                <a:ext cx="1794" cy="6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6" name="Rectangle 5790">
                <a:extLst>
                  <a:ext uri="{FF2B5EF4-FFF2-40B4-BE49-F238E27FC236}">
                    <a16:creationId xmlns:a16="http://schemas.microsoft.com/office/drawing/2014/main" id="{74EED4FC-12CD-8B0A-0F21-6C203281B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73"/>
                <a:ext cx="1794" cy="5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7" name="Rectangle 5791">
                <a:extLst>
                  <a:ext uri="{FF2B5EF4-FFF2-40B4-BE49-F238E27FC236}">
                    <a16:creationId xmlns:a16="http://schemas.microsoft.com/office/drawing/2014/main" id="{225AE47E-B595-7C2D-1455-6AAE7037D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78"/>
                <a:ext cx="1794" cy="6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8" name="Rectangle 5792">
                <a:extLst>
                  <a:ext uri="{FF2B5EF4-FFF2-40B4-BE49-F238E27FC236}">
                    <a16:creationId xmlns:a16="http://schemas.microsoft.com/office/drawing/2014/main" id="{FE620BCF-D0CC-4A76-6F46-4673A76F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84"/>
                <a:ext cx="1794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9" name="Rectangle 5793">
                <a:extLst>
                  <a:ext uri="{FF2B5EF4-FFF2-40B4-BE49-F238E27FC236}">
                    <a16:creationId xmlns:a16="http://schemas.microsoft.com/office/drawing/2014/main" id="{48E63EB2-CA22-B73B-FAC2-F8DF2E274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89"/>
                <a:ext cx="1794" cy="5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0" name="Rectangle 5794">
                <a:extLst>
                  <a:ext uri="{FF2B5EF4-FFF2-40B4-BE49-F238E27FC236}">
                    <a16:creationId xmlns:a16="http://schemas.microsoft.com/office/drawing/2014/main" id="{8B4EFCEF-04AE-12AF-A13E-4F81D0481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94"/>
                <a:ext cx="1794" cy="6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1" name="Rectangle 5795">
                <a:extLst>
                  <a:ext uri="{FF2B5EF4-FFF2-40B4-BE49-F238E27FC236}">
                    <a16:creationId xmlns:a16="http://schemas.microsoft.com/office/drawing/2014/main" id="{5DA45B59-BDCC-BD8A-66EB-55962390B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00"/>
                <a:ext cx="1794" cy="5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2" name="Rectangle 5796">
                <a:extLst>
                  <a:ext uri="{FF2B5EF4-FFF2-40B4-BE49-F238E27FC236}">
                    <a16:creationId xmlns:a16="http://schemas.microsoft.com/office/drawing/2014/main" id="{83181473-8198-29EA-82A2-8354D26D4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05"/>
                <a:ext cx="1794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3" name="Rectangle 5797">
                <a:extLst>
                  <a:ext uri="{FF2B5EF4-FFF2-40B4-BE49-F238E27FC236}">
                    <a16:creationId xmlns:a16="http://schemas.microsoft.com/office/drawing/2014/main" id="{D22E8DBE-7045-F95D-1DCB-91A48DEB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11"/>
                <a:ext cx="1794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4" name="Rectangle 5798">
                <a:extLst>
                  <a:ext uri="{FF2B5EF4-FFF2-40B4-BE49-F238E27FC236}">
                    <a16:creationId xmlns:a16="http://schemas.microsoft.com/office/drawing/2014/main" id="{78016C89-3EC7-4BF4-5DD1-364499685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16"/>
                <a:ext cx="1794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5" name="Rectangle 5799">
                <a:extLst>
                  <a:ext uri="{FF2B5EF4-FFF2-40B4-BE49-F238E27FC236}">
                    <a16:creationId xmlns:a16="http://schemas.microsoft.com/office/drawing/2014/main" id="{C932E7C5-35DE-F114-E507-E4C82180B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22"/>
                <a:ext cx="1794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6" name="Rectangle 5800">
                <a:extLst>
                  <a:ext uri="{FF2B5EF4-FFF2-40B4-BE49-F238E27FC236}">
                    <a16:creationId xmlns:a16="http://schemas.microsoft.com/office/drawing/2014/main" id="{02FEC6B0-01BE-446C-89A2-EB1A4E14B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27"/>
                <a:ext cx="1794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7" name="Rectangle 5801">
                <a:extLst>
                  <a:ext uri="{FF2B5EF4-FFF2-40B4-BE49-F238E27FC236}">
                    <a16:creationId xmlns:a16="http://schemas.microsoft.com/office/drawing/2014/main" id="{6C076C8B-E1EB-C106-7F84-84C5CB5A7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33"/>
                <a:ext cx="1794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8" name="Rectangle 5802">
                <a:extLst>
                  <a:ext uri="{FF2B5EF4-FFF2-40B4-BE49-F238E27FC236}">
                    <a16:creationId xmlns:a16="http://schemas.microsoft.com/office/drawing/2014/main" id="{33F7DCF0-9984-A20B-D4D6-D7E618816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38"/>
                <a:ext cx="1794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9" name="Rectangle 5803">
                <a:extLst>
                  <a:ext uri="{FF2B5EF4-FFF2-40B4-BE49-F238E27FC236}">
                    <a16:creationId xmlns:a16="http://schemas.microsoft.com/office/drawing/2014/main" id="{C8EF0600-FDB1-D35A-2106-0DB744AF3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44"/>
                <a:ext cx="1794" cy="6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0" name="Rectangle 5804">
                <a:extLst>
                  <a:ext uri="{FF2B5EF4-FFF2-40B4-BE49-F238E27FC236}">
                    <a16:creationId xmlns:a16="http://schemas.microsoft.com/office/drawing/2014/main" id="{BB0D4EFA-A609-3A7A-CDCD-7C25283FF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50"/>
                <a:ext cx="1794" cy="5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1" name="Rectangle 5805">
                <a:extLst>
                  <a:ext uri="{FF2B5EF4-FFF2-40B4-BE49-F238E27FC236}">
                    <a16:creationId xmlns:a16="http://schemas.microsoft.com/office/drawing/2014/main" id="{47114ED1-9EE3-B2A1-76D0-6B83EB6FB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55"/>
                <a:ext cx="1794" cy="6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2" name="Rectangle 5806">
                <a:extLst>
                  <a:ext uri="{FF2B5EF4-FFF2-40B4-BE49-F238E27FC236}">
                    <a16:creationId xmlns:a16="http://schemas.microsoft.com/office/drawing/2014/main" id="{6E152AC7-7725-8D87-0A72-77292DAEC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1"/>
                <a:ext cx="1794" cy="5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3" name="Rectangle 5807">
                <a:extLst>
                  <a:ext uri="{FF2B5EF4-FFF2-40B4-BE49-F238E27FC236}">
                    <a16:creationId xmlns:a16="http://schemas.microsoft.com/office/drawing/2014/main" id="{3B6C98B5-0864-B266-1691-21B39FFDF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6"/>
                <a:ext cx="1794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4" name="Rectangle 5808">
                <a:extLst>
                  <a:ext uri="{FF2B5EF4-FFF2-40B4-BE49-F238E27FC236}">
                    <a16:creationId xmlns:a16="http://schemas.microsoft.com/office/drawing/2014/main" id="{358E5642-CB65-040E-D2A0-07FCD2045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5"/>
                <a:ext cx="1277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5" name="Rectangle 5809">
                <a:extLst>
                  <a:ext uri="{FF2B5EF4-FFF2-40B4-BE49-F238E27FC236}">
                    <a16:creationId xmlns:a16="http://schemas.microsoft.com/office/drawing/2014/main" id="{8C4F1045-0B48-4CA2-94A8-1A405F7A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74"/>
                <a:ext cx="1277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6" name="Rectangle 5810">
                <a:extLst>
                  <a:ext uri="{FF2B5EF4-FFF2-40B4-BE49-F238E27FC236}">
                    <a16:creationId xmlns:a16="http://schemas.microsoft.com/office/drawing/2014/main" id="{FC27852A-8694-6BA6-6A44-B1E246EBA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83"/>
                <a:ext cx="1277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7" name="Rectangle 5811">
                <a:extLst>
                  <a:ext uri="{FF2B5EF4-FFF2-40B4-BE49-F238E27FC236}">
                    <a16:creationId xmlns:a16="http://schemas.microsoft.com/office/drawing/2014/main" id="{47263FDF-FBEF-D56E-B555-D37D998AF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91"/>
                <a:ext cx="1277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8" name="Rectangle 5812">
                <a:extLst>
                  <a:ext uri="{FF2B5EF4-FFF2-40B4-BE49-F238E27FC236}">
                    <a16:creationId xmlns:a16="http://schemas.microsoft.com/office/drawing/2014/main" id="{96F8CC24-F8AC-5729-753B-78F13BCD7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00"/>
                <a:ext cx="1277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9" name="Rectangle 5813">
                <a:extLst>
                  <a:ext uri="{FF2B5EF4-FFF2-40B4-BE49-F238E27FC236}">
                    <a16:creationId xmlns:a16="http://schemas.microsoft.com/office/drawing/2014/main" id="{6D24D8ED-1276-D902-3C84-468BF271A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09"/>
                <a:ext cx="1277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0" name="Rectangle 5814">
                <a:extLst>
                  <a:ext uri="{FF2B5EF4-FFF2-40B4-BE49-F238E27FC236}">
                    <a16:creationId xmlns:a16="http://schemas.microsoft.com/office/drawing/2014/main" id="{7F504338-1F34-CA21-7E12-82DB68778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18"/>
                <a:ext cx="1277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1" name="Rectangle 5815">
                <a:extLst>
                  <a:ext uri="{FF2B5EF4-FFF2-40B4-BE49-F238E27FC236}">
                    <a16:creationId xmlns:a16="http://schemas.microsoft.com/office/drawing/2014/main" id="{FC891ADB-E870-EB44-7A83-3416E89B9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26"/>
                <a:ext cx="1277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2" name="Rectangle 5816">
                <a:extLst>
                  <a:ext uri="{FF2B5EF4-FFF2-40B4-BE49-F238E27FC236}">
                    <a16:creationId xmlns:a16="http://schemas.microsoft.com/office/drawing/2014/main" id="{6B63DE2E-B55C-025A-CEE7-7941A1E39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35"/>
                <a:ext cx="1277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3" name="Rectangle 5817">
                <a:extLst>
                  <a:ext uri="{FF2B5EF4-FFF2-40B4-BE49-F238E27FC236}">
                    <a16:creationId xmlns:a16="http://schemas.microsoft.com/office/drawing/2014/main" id="{1CDC1B7B-D14B-97C0-146C-FA9C9367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44"/>
                <a:ext cx="1277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4" name="Rectangle 5818">
                <a:extLst>
                  <a:ext uri="{FF2B5EF4-FFF2-40B4-BE49-F238E27FC236}">
                    <a16:creationId xmlns:a16="http://schemas.microsoft.com/office/drawing/2014/main" id="{070F730A-8DAA-3177-CBD0-BB65FAAA5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53"/>
                <a:ext cx="1277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5" name="Rectangle 5819">
                <a:extLst>
                  <a:ext uri="{FF2B5EF4-FFF2-40B4-BE49-F238E27FC236}">
                    <a16:creationId xmlns:a16="http://schemas.microsoft.com/office/drawing/2014/main" id="{96D361A8-556B-B54C-E14D-05FA63338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61"/>
                <a:ext cx="1277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6" name="Rectangle 5820">
                <a:extLst>
                  <a:ext uri="{FF2B5EF4-FFF2-40B4-BE49-F238E27FC236}">
                    <a16:creationId xmlns:a16="http://schemas.microsoft.com/office/drawing/2014/main" id="{1BF5A44B-6131-4A4D-D0F1-99869570B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70"/>
                <a:ext cx="1277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7" name="Rectangle 5821">
                <a:extLst>
                  <a:ext uri="{FF2B5EF4-FFF2-40B4-BE49-F238E27FC236}">
                    <a16:creationId xmlns:a16="http://schemas.microsoft.com/office/drawing/2014/main" id="{21201C10-A631-C6E9-5B89-CB7653D5F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79"/>
                <a:ext cx="1277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8" name="Rectangle 5822">
                <a:extLst>
                  <a:ext uri="{FF2B5EF4-FFF2-40B4-BE49-F238E27FC236}">
                    <a16:creationId xmlns:a16="http://schemas.microsoft.com/office/drawing/2014/main" id="{14803D84-3EB0-DEDD-F77C-546CDD209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88"/>
                <a:ext cx="1277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9" name="Rectangle 5823">
                <a:extLst>
                  <a:ext uri="{FF2B5EF4-FFF2-40B4-BE49-F238E27FC236}">
                    <a16:creationId xmlns:a16="http://schemas.microsoft.com/office/drawing/2014/main" id="{CC0008E6-27BD-CDB6-324C-5DAC2CAC2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96"/>
                <a:ext cx="1277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0" name="Rectangle 5824">
                <a:extLst>
                  <a:ext uri="{FF2B5EF4-FFF2-40B4-BE49-F238E27FC236}">
                    <a16:creationId xmlns:a16="http://schemas.microsoft.com/office/drawing/2014/main" id="{C5F4D054-D374-5BB8-C458-72F579F58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04"/>
                <a:ext cx="1277" cy="9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1" name="Rectangle 5825">
                <a:extLst>
                  <a:ext uri="{FF2B5EF4-FFF2-40B4-BE49-F238E27FC236}">
                    <a16:creationId xmlns:a16="http://schemas.microsoft.com/office/drawing/2014/main" id="{BFC8FB7E-03BB-5BFC-D190-0E7072E5A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13"/>
                <a:ext cx="1277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2" name="Rectangle 5826">
                <a:extLst>
                  <a:ext uri="{FF2B5EF4-FFF2-40B4-BE49-F238E27FC236}">
                    <a16:creationId xmlns:a16="http://schemas.microsoft.com/office/drawing/2014/main" id="{EDE3231F-9386-10CE-B229-55A885C06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22"/>
                <a:ext cx="1277" cy="8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3" name="Rectangle 5827">
                <a:extLst>
                  <a:ext uri="{FF2B5EF4-FFF2-40B4-BE49-F238E27FC236}">
                    <a16:creationId xmlns:a16="http://schemas.microsoft.com/office/drawing/2014/main" id="{EBF7BE4D-B224-C392-93E6-9B4CF64CB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30"/>
                <a:ext cx="1277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4" name="Rectangle 5828">
                <a:extLst>
                  <a:ext uri="{FF2B5EF4-FFF2-40B4-BE49-F238E27FC236}">
                    <a16:creationId xmlns:a16="http://schemas.microsoft.com/office/drawing/2014/main" id="{6B106CBD-EDA4-D6FC-4152-1E990FA01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39"/>
                <a:ext cx="1277" cy="9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5" name="Rectangle 5829">
                <a:extLst>
                  <a:ext uri="{FF2B5EF4-FFF2-40B4-BE49-F238E27FC236}">
                    <a16:creationId xmlns:a16="http://schemas.microsoft.com/office/drawing/2014/main" id="{42947F4B-312F-886E-274E-2E7EE55B6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48"/>
                <a:ext cx="1277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6" name="Rectangle 5830">
                <a:extLst>
                  <a:ext uri="{FF2B5EF4-FFF2-40B4-BE49-F238E27FC236}">
                    <a16:creationId xmlns:a16="http://schemas.microsoft.com/office/drawing/2014/main" id="{308AB676-438A-AD5F-0718-1C9C441BE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57"/>
                <a:ext cx="1277" cy="8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7" name="Rectangle 5831">
                <a:extLst>
                  <a:ext uri="{FF2B5EF4-FFF2-40B4-BE49-F238E27FC236}">
                    <a16:creationId xmlns:a16="http://schemas.microsoft.com/office/drawing/2014/main" id="{F5E32BC9-4955-EDCA-3CB4-4AC0CCFAB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65"/>
                <a:ext cx="1277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8" name="Rectangle 5832">
                <a:extLst>
                  <a:ext uri="{FF2B5EF4-FFF2-40B4-BE49-F238E27FC236}">
                    <a16:creationId xmlns:a16="http://schemas.microsoft.com/office/drawing/2014/main" id="{63FD325E-EB9E-2FD7-A341-D2A98943D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74"/>
                <a:ext cx="1277" cy="9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9" name="Rectangle 5833">
                <a:extLst>
                  <a:ext uri="{FF2B5EF4-FFF2-40B4-BE49-F238E27FC236}">
                    <a16:creationId xmlns:a16="http://schemas.microsoft.com/office/drawing/2014/main" id="{3792EAE7-2B44-234A-06F5-206461FED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83"/>
                <a:ext cx="1277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0" name="Rectangle 5834">
                <a:extLst>
                  <a:ext uri="{FF2B5EF4-FFF2-40B4-BE49-F238E27FC236}">
                    <a16:creationId xmlns:a16="http://schemas.microsoft.com/office/drawing/2014/main" id="{326DCDE8-C4D8-E38B-4247-EC273600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92"/>
                <a:ext cx="1277" cy="8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1" name="Rectangle 5835">
                <a:extLst>
                  <a:ext uri="{FF2B5EF4-FFF2-40B4-BE49-F238E27FC236}">
                    <a16:creationId xmlns:a16="http://schemas.microsoft.com/office/drawing/2014/main" id="{6361738E-A7F7-218C-2E7D-DD299F064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00"/>
                <a:ext cx="1277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2" name="Rectangle 5836">
                <a:extLst>
                  <a:ext uri="{FF2B5EF4-FFF2-40B4-BE49-F238E27FC236}">
                    <a16:creationId xmlns:a16="http://schemas.microsoft.com/office/drawing/2014/main" id="{AC27343C-6FD1-F15F-1AC6-A828CC39D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09"/>
                <a:ext cx="1277" cy="9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3" name="Rectangle 5837">
                <a:extLst>
                  <a:ext uri="{FF2B5EF4-FFF2-40B4-BE49-F238E27FC236}">
                    <a16:creationId xmlns:a16="http://schemas.microsoft.com/office/drawing/2014/main" id="{C8468B6E-24DA-DE0B-5AE1-CAB2EF468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18"/>
                <a:ext cx="1277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4" name="Rectangle 5838">
                <a:extLst>
                  <a:ext uri="{FF2B5EF4-FFF2-40B4-BE49-F238E27FC236}">
                    <a16:creationId xmlns:a16="http://schemas.microsoft.com/office/drawing/2014/main" id="{F1DF89E5-8E55-2175-2F37-DDD6376BB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27"/>
                <a:ext cx="1277" cy="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5" name="Rectangle 5839">
                <a:extLst>
                  <a:ext uri="{FF2B5EF4-FFF2-40B4-BE49-F238E27FC236}">
                    <a16:creationId xmlns:a16="http://schemas.microsoft.com/office/drawing/2014/main" id="{3EE86DE8-A96D-FC5B-2DC3-90166E317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9"/>
                <a:ext cx="1277" cy="2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6" name="Rectangle 5840">
                <a:extLst>
                  <a:ext uri="{FF2B5EF4-FFF2-40B4-BE49-F238E27FC236}">
                    <a16:creationId xmlns:a16="http://schemas.microsoft.com/office/drawing/2014/main" id="{2FEFD566-5F20-4706-1186-4ADE115B4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65"/>
                <a:ext cx="1277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7" name="Rectangle 5841">
                <a:extLst>
                  <a:ext uri="{FF2B5EF4-FFF2-40B4-BE49-F238E27FC236}">
                    <a16:creationId xmlns:a16="http://schemas.microsoft.com/office/drawing/2014/main" id="{148124A8-9105-E015-2A03-A554BB7F1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74"/>
                <a:ext cx="1277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8" name="Rectangle 5842">
                <a:extLst>
                  <a:ext uri="{FF2B5EF4-FFF2-40B4-BE49-F238E27FC236}">
                    <a16:creationId xmlns:a16="http://schemas.microsoft.com/office/drawing/2014/main" id="{0736C440-31D8-6CA4-A9AA-738A781D2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83"/>
                <a:ext cx="1277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9" name="Rectangle 5843">
                <a:extLst>
                  <a:ext uri="{FF2B5EF4-FFF2-40B4-BE49-F238E27FC236}">
                    <a16:creationId xmlns:a16="http://schemas.microsoft.com/office/drawing/2014/main" id="{4929282B-B943-C0BC-76BF-CFC4886FF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291"/>
                <a:ext cx="1277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0" name="Rectangle 5844">
                <a:extLst>
                  <a:ext uri="{FF2B5EF4-FFF2-40B4-BE49-F238E27FC236}">
                    <a16:creationId xmlns:a16="http://schemas.microsoft.com/office/drawing/2014/main" id="{1D293219-8C7C-3F1C-43AC-B3E50A97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00"/>
                <a:ext cx="1277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1" name="Rectangle 5845">
                <a:extLst>
                  <a:ext uri="{FF2B5EF4-FFF2-40B4-BE49-F238E27FC236}">
                    <a16:creationId xmlns:a16="http://schemas.microsoft.com/office/drawing/2014/main" id="{EC10DEC4-CFB8-458F-D5FD-0E638FBBA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09"/>
                <a:ext cx="1277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2" name="Rectangle 5846">
                <a:extLst>
                  <a:ext uri="{FF2B5EF4-FFF2-40B4-BE49-F238E27FC236}">
                    <a16:creationId xmlns:a16="http://schemas.microsoft.com/office/drawing/2014/main" id="{ED13365E-7C3D-C55D-A548-FC7A7F16B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18"/>
                <a:ext cx="1277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3" name="Rectangle 5847">
                <a:extLst>
                  <a:ext uri="{FF2B5EF4-FFF2-40B4-BE49-F238E27FC236}">
                    <a16:creationId xmlns:a16="http://schemas.microsoft.com/office/drawing/2014/main" id="{254097ED-2F49-624F-0389-64D60ABE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26"/>
                <a:ext cx="1277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4" name="Rectangle 5848">
                <a:extLst>
                  <a:ext uri="{FF2B5EF4-FFF2-40B4-BE49-F238E27FC236}">
                    <a16:creationId xmlns:a16="http://schemas.microsoft.com/office/drawing/2014/main" id="{1F721314-A181-B27F-621C-037E840E7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35"/>
                <a:ext cx="1277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5" name="Rectangle 5849">
                <a:extLst>
                  <a:ext uri="{FF2B5EF4-FFF2-40B4-BE49-F238E27FC236}">
                    <a16:creationId xmlns:a16="http://schemas.microsoft.com/office/drawing/2014/main" id="{7B0F05CC-C7C8-3D7D-05B9-FB80B7404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44"/>
                <a:ext cx="1277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6" name="Rectangle 5850">
                <a:extLst>
                  <a:ext uri="{FF2B5EF4-FFF2-40B4-BE49-F238E27FC236}">
                    <a16:creationId xmlns:a16="http://schemas.microsoft.com/office/drawing/2014/main" id="{8D8177E5-8C6B-B7EC-23BC-4B47312E7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53"/>
                <a:ext cx="1277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7" name="Rectangle 5851">
                <a:extLst>
                  <a:ext uri="{FF2B5EF4-FFF2-40B4-BE49-F238E27FC236}">
                    <a16:creationId xmlns:a16="http://schemas.microsoft.com/office/drawing/2014/main" id="{47490C3E-51CC-B361-309E-970CAC716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61"/>
                <a:ext cx="1277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8" name="Rectangle 5852">
                <a:extLst>
                  <a:ext uri="{FF2B5EF4-FFF2-40B4-BE49-F238E27FC236}">
                    <a16:creationId xmlns:a16="http://schemas.microsoft.com/office/drawing/2014/main" id="{72281927-D751-C1A8-2E85-B5496BBA5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70"/>
                <a:ext cx="1277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9" name="Rectangle 5853">
                <a:extLst>
                  <a:ext uri="{FF2B5EF4-FFF2-40B4-BE49-F238E27FC236}">
                    <a16:creationId xmlns:a16="http://schemas.microsoft.com/office/drawing/2014/main" id="{D0D6D1AC-F22B-7C5C-9A57-B30EE35AB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79"/>
                <a:ext cx="1277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0" name="Rectangle 5854">
                <a:extLst>
                  <a:ext uri="{FF2B5EF4-FFF2-40B4-BE49-F238E27FC236}">
                    <a16:creationId xmlns:a16="http://schemas.microsoft.com/office/drawing/2014/main" id="{13158E29-03F2-BA1A-530F-B744B0D51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88"/>
                <a:ext cx="1277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1" name="Rectangle 5855">
                <a:extLst>
                  <a:ext uri="{FF2B5EF4-FFF2-40B4-BE49-F238E27FC236}">
                    <a16:creationId xmlns:a16="http://schemas.microsoft.com/office/drawing/2014/main" id="{4048EEA9-87B6-8A85-02EC-09C3E3F0A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396"/>
                <a:ext cx="1277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2" name="Rectangle 5856">
                <a:extLst>
                  <a:ext uri="{FF2B5EF4-FFF2-40B4-BE49-F238E27FC236}">
                    <a16:creationId xmlns:a16="http://schemas.microsoft.com/office/drawing/2014/main" id="{1EC527A5-1D60-96B9-CB6B-8333C97B5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04"/>
                <a:ext cx="1277" cy="9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3" name="Rectangle 5857">
                <a:extLst>
                  <a:ext uri="{FF2B5EF4-FFF2-40B4-BE49-F238E27FC236}">
                    <a16:creationId xmlns:a16="http://schemas.microsoft.com/office/drawing/2014/main" id="{EE5599E7-1D12-1E94-7C33-300663022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13"/>
                <a:ext cx="1277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1355" name="Group 6059">
              <a:extLst>
                <a:ext uri="{FF2B5EF4-FFF2-40B4-BE49-F238E27FC236}">
                  <a16:creationId xmlns:a16="http://schemas.microsoft.com/office/drawing/2014/main" id="{9CA7596F-D4D5-51A1-5DBB-156F18ED39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" y="3265"/>
              <a:ext cx="5229" cy="529"/>
              <a:chOff x="265" y="3265"/>
              <a:chExt cx="5229" cy="529"/>
            </a:xfrm>
          </p:grpSpPr>
          <p:sp>
            <p:nvSpPr>
              <p:cNvPr id="701155" name="Rectangle 5859">
                <a:extLst>
                  <a:ext uri="{FF2B5EF4-FFF2-40B4-BE49-F238E27FC236}">
                    <a16:creationId xmlns:a16="http://schemas.microsoft.com/office/drawing/2014/main" id="{AF15346C-8945-4627-5A2D-912E6DE9C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22"/>
                <a:ext cx="1277" cy="8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6" name="Rectangle 5860">
                <a:extLst>
                  <a:ext uri="{FF2B5EF4-FFF2-40B4-BE49-F238E27FC236}">
                    <a16:creationId xmlns:a16="http://schemas.microsoft.com/office/drawing/2014/main" id="{D3327156-7F67-F05F-D3F5-C23C64B16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30"/>
                <a:ext cx="1277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7" name="Rectangle 5861">
                <a:extLst>
                  <a:ext uri="{FF2B5EF4-FFF2-40B4-BE49-F238E27FC236}">
                    <a16:creationId xmlns:a16="http://schemas.microsoft.com/office/drawing/2014/main" id="{6314AF82-B0A5-9C06-9B89-DB845A6A5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39"/>
                <a:ext cx="1277" cy="9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8" name="Rectangle 5862">
                <a:extLst>
                  <a:ext uri="{FF2B5EF4-FFF2-40B4-BE49-F238E27FC236}">
                    <a16:creationId xmlns:a16="http://schemas.microsoft.com/office/drawing/2014/main" id="{5483DC86-3F40-F806-E41D-BA01C32EC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48"/>
                <a:ext cx="1277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9" name="Rectangle 5863">
                <a:extLst>
                  <a:ext uri="{FF2B5EF4-FFF2-40B4-BE49-F238E27FC236}">
                    <a16:creationId xmlns:a16="http://schemas.microsoft.com/office/drawing/2014/main" id="{92A2363D-125A-48A5-B98E-59984306D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57"/>
                <a:ext cx="1277" cy="8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0" name="Rectangle 5864">
                <a:extLst>
                  <a:ext uri="{FF2B5EF4-FFF2-40B4-BE49-F238E27FC236}">
                    <a16:creationId xmlns:a16="http://schemas.microsoft.com/office/drawing/2014/main" id="{B356D0A8-50A8-FD90-03A6-9652C1E0A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65"/>
                <a:ext cx="1277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1" name="Rectangle 5865">
                <a:extLst>
                  <a:ext uri="{FF2B5EF4-FFF2-40B4-BE49-F238E27FC236}">
                    <a16:creationId xmlns:a16="http://schemas.microsoft.com/office/drawing/2014/main" id="{DA854809-98D6-99A9-96C3-6F41010F3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74"/>
                <a:ext cx="1277" cy="9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2" name="Rectangle 5866">
                <a:extLst>
                  <a:ext uri="{FF2B5EF4-FFF2-40B4-BE49-F238E27FC236}">
                    <a16:creationId xmlns:a16="http://schemas.microsoft.com/office/drawing/2014/main" id="{C775869C-ED79-B381-3AD9-A094F2827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83"/>
                <a:ext cx="1277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3" name="Rectangle 5867">
                <a:extLst>
                  <a:ext uri="{FF2B5EF4-FFF2-40B4-BE49-F238E27FC236}">
                    <a16:creationId xmlns:a16="http://schemas.microsoft.com/office/drawing/2014/main" id="{3D863687-78CF-07B5-53A5-ABB929104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492"/>
                <a:ext cx="1277" cy="8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4" name="Rectangle 5868">
                <a:extLst>
                  <a:ext uri="{FF2B5EF4-FFF2-40B4-BE49-F238E27FC236}">
                    <a16:creationId xmlns:a16="http://schemas.microsoft.com/office/drawing/2014/main" id="{CD03ED21-897C-183B-6CCC-9029C4FEB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00"/>
                <a:ext cx="1277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5" name="Rectangle 5869">
                <a:extLst>
                  <a:ext uri="{FF2B5EF4-FFF2-40B4-BE49-F238E27FC236}">
                    <a16:creationId xmlns:a16="http://schemas.microsoft.com/office/drawing/2014/main" id="{C3C0E90A-EF5E-B916-B030-D70109B7F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09"/>
                <a:ext cx="1277" cy="9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6" name="Rectangle 5870">
                <a:extLst>
                  <a:ext uri="{FF2B5EF4-FFF2-40B4-BE49-F238E27FC236}">
                    <a16:creationId xmlns:a16="http://schemas.microsoft.com/office/drawing/2014/main" id="{F1415A42-7AA0-2FA1-7298-BCCC132B4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18"/>
                <a:ext cx="1277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7" name="Rectangle 5871">
                <a:extLst>
                  <a:ext uri="{FF2B5EF4-FFF2-40B4-BE49-F238E27FC236}">
                    <a16:creationId xmlns:a16="http://schemas.microsoft.com/office/drawing/2014/main" id="{C0E509A6-C041-DDDD-D0AD-9DCEE379F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27"/>
                <a:ext cx="1277" cy="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8" name="Rectangle 5872">
                <a:extLst>
                  <a:ext uri="{FF2B5EF4-FFF2-40B4-BE49-F238E27FC236}">
                    <a16:creationId xmlns:a16="http://schemas.microsoft.com/office/drawing/2014/main" id="{ABB81AE6-FBC5-50E4-9A2F-161CE62FC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5"/>
                <a:ext cx="2158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9" name="Rectangle 5873">
                <a:extLst>
                  <a:ext uri="{FF2B5EF4-FFF2-40B4-BE49-F238E27FC236}">
                    <a16:creationId xmlns:a16="http://schemas.microsoft.com/office/drawing/2014/main" id="{14F69466-3D60-68C7-5EF4-1C3A84CB1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74"/>
                <a:ext cx="2158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0" name="Rectangle 5874">
                <a:extLst>
                  <a:ext uri="{FF2B5EF4-FFF2-40B4-BE49-F238E27FC236}">
                    <a16:creationId xmlns:a16="http://schemas.microsoft.com/office/drawing/2014/main" id="{6A56F78D-A033-B602-FBE4-2C6438A8E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83"/>
                <a:ext cx="2158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1" name="Rectangle 5875">
                <a:extLst>
                  <a:ext uri="{FF2B5EF4-FFF2-40B4-BE49-F238E27FC236}">
                    <a16:creationId xmlns:a16="http://schemas.microsoft.com/office/drawing/2014/main" id="{9C2B4D9F-1FE1-E3E8-9368-A9D93605A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91"/>
                <a:ext cx="2158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2" name="Rectangle 5876">
                <a:extLst>
                  <a:ext uri="{FF2B5EF4-FFF2-40B4-BE49-F238E27FC236}">
                    <a16:creationId xmlns:a16="http://schemas.microsoft.com/office/drawing/2014/main" id="{8B3B9407-1742-AF30-8B82-0DCE9DFB2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00"/>
                <a:ext cx="2158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3" name="Rectangle 5877">
                <a:extLst>
                  <a:ext uri="{FF2B5EF4-FFF2-40B4-BE49-F238E27FC236}">
                    <a16:creationId xmlns:a16="http://schemas.microsoft.com/office/drawing/2014/main" id="{78F5FC50-A309-1774-19D0-559FB7BBE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09"/>
                <a:ext cx="2158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4" name="Rectangle 5878">
                <a:extLst>
                  <a:ext uri="{FF2B5EF4-FFF2-40B4-BE49-F238E27FC236}">
                    <a16:creationId xmlns:a16="http://schemas.microsoft.com/office/drawing/2014/main" id="{C56AE48B-11F3-013C-6FD1-E6ED3FC14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18"/>
                <a:ext cx="2158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5" name="Rectangle 5879">
                <a:extLst>
                  <a:ext uri="{FF2B5EF4-FFF2-40B4-BE49-F238E27FC236}">
                    <a16:creationId xmlns:a16="http://schemas.microsoft.com/office/drawing/2014/main" id="{AA4F2964-AB04-B747-6F90-972079DF3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26"/>
                <a:ext cx="2158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6" name="Rectangle 5880">
                <a:extLst>
                  <a:ext uri="{FF2B5EF4-FFF2-40B4-BE49-F238E27FC236}">
                    <a16:creationId xmlns:a16="http://schemas.microsoft.com/office/drawing/2014/main" id="{B17EF4DC-B17C-9A16-A6A2-E5C093966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35"/>
                <a:ext cx="2158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7" name="Rectangle 5881">
                <a:extLst>
                  <a:ext uri="{FF2B5EF4-FFF2-40B4-BE49-F238E27FC236}">
                    <a16:creationId xmlns:a16="http://schemas.microsoft.com/office/drawing/2014/main" id="{2E964F24-E60E-6228-037D-1659EA326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44"/>
                <a:ext cx="2158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8" name="Rectangle 5882">
                <a:extLst>
                  <a:ext uri="{FF2B5EF4-FFF2-40B4-BE49-F238E27FC236}">
                    <a16:creationId xmlns:a16="http://schemas.microsoft.com/office/drawing/2014/main" id="{DE5A7FEF-5F81-547B-6032-1CB55CB97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53"/>
                <a:ext cx="2158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9" name="Rectangle 5883">
                <a:extLst>
                  <a:ext uri="{FF2B5EF4-FFF2-40B4-BE49-F238E27FC236}">
                    <a16:creationId xmlns:a16="http://schemas.microsoft.com/office/drawing/2014/main" id="{BF0F67CB-ACD2-7181-F8B9-DB8F70228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61"/>
                <a:ext cx="2158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0" name="Rectangle 5884">
                <a:extLst>
                  <a:ext uri="{FF2B5EF4-FFF2-40B4-BE49-F238E27FC236}">
                    <a16:creationId xmlns:a16="http://schemas.microsoft.com/office/drawing/2014/main" id="{0747D329-E80C-B1AC-60FE-538395DE9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70"/>
                <a:ext cx="2158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1" name="Rectangle 5885">
                <a:extLst>
                  <a:ext uri="{FF2B5EF4-FFF2-40B4-BE49-F238E27FC236}">
                    <a16:creationId xmlns:a16="http://schemas.microsoft.com/office/drawing/2014/main" id="{94A69B2E-B5E4-3B13-C2C7-94BA09599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79"/>
                <a:ext cx="2158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2" name="Rectangle 5886">
                <a:extLst>
                  <a:ext uri="{FF2B5EF4-FFF2-40B4-BE49-F238E27FC236}">
                    <a16:creationId xmlns:a16="http://schemas.microsoft.com/office/drawing/2014/main" id="{05E01BE4-5F7D-2947-3297-D831001BC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88"/>
                <a:ext cx="2158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3" name="Rectangle 5887">
                <a:extLst>
                  <a:ext uri="{FF2B5EF4-FFF2-40B4-BE49-F238E27FC236}">
                    <a16:creationId xmlns:a16="http://schemas.microsoft.com/office/drawing/2014/main" id="{3B609E4C-AD85-2161-92BC-159FC012E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96"/>
                <a:ext cx="2158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4" name="Rectangle 5888">
                <a:extLst>
                  <a:ext uri="{FF2B5EF4-FFF2-40B4-BE49-F238E27FC236}">
                    <a16:creationId xmlns:a16="http://schemas.microsoft.com/office/drawing/2014/main" id="{168E378C-349D-2D2D-C3CA-FF935C1BD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04"/>
                <a:ext cx="2158" cy="9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5" name="Rectangle 5889">
                <a:extLst>
                  <a:ext uri="{FF2B5EF4-FFF2-40B4-BE49-F238E27FC236}">
                    <a16:creationId xmlns:a16="http://schemas.microsoft.com/office/drawing/2014/main" id="{A4140D98-1CA3-B23F-3094-FA35DC269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13"/>
                <a:ext cx="2158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6" name="Rectangle 5890">
                <a:extLst>
                  <a:ext uri="{FF2B5EF4-FFF2-40B4-BE49-F238E27FC236}">
                    <a16:creationId xmlns:a16="http://schemas.microsoft.com/office/drawing/2014/main" id="{B28F0BFD-9B78-A09B-8C27-04D6653CD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22"/>
                <a:ext cx="2158" cy="8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7" name="Rectangle 5891">
                <a:extLst>
                  <a:ext uri="{FF2B5EF4-FFF2-40B4-BE49-F238E27FC236}">
                    <a16:creationId xmlns:a16="http://schemas.microsoft.com/office/drawing/2014/main" id="{6E038A18-CD57-428C-8A9C-0157E26A1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30"/>
                <a:ext cx="2158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8" name="Rectangle 5892">
                <a:extLst>
                  <a:ext uri="{FF2B5EF4-FFF2-40B4-BE49-F238E27FC236}">
                    <a16:creationId xmlns:a16="http://schemas.microsoft.com/office/drawing/2014/main" id="{D0C50FA7-538B-7EF7-D318-EF133E34C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39"/>
                <a:ext cx="2158" cy="9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9" name="Rectangle 5893">
                <a:extLst>
                  <a:ext uri="{FF2B5EF4-FFF2-40B4-BE49-F238E27FC236}">
                    <a16:creationId xmlns:a16="http://schemas.microsoft.com/office/drawing/2014/main" id="{F0B402E8-954D-DB05-5D79-AC9355F3B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48"/>
                <a:ext cx="2158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0" name="Rectangle 5894">
                <a:extLst>
                  <a:ext uri="{FF2B5EF4-FFF2-40B4-BE49-F238E27FC236}">
                    <a16:creationId xmlns:a16="http://schemas.microsoft.com/office/drawing/2014/main" id="{9619F317-EEAF-7788-185C-EA74A8171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57"/>
                <a:ext cx="2158" cy="8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1" name="Rectangle 5895">
                <a:extLst>
                  <a:ext uri="{FF2B5EF4-FFF2-40B4-BE49-F238E27FC236}">
                    <a16:creationId xmlns:a16="http://schemas.microsoft.com/office/drawing/2014/main" id="{DC8248C8-92B6-760D-A394-B3B492FF3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65"/>
                <a:ext cx="2158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2" name="Rectangle 5896">
                <a:extLst>
                  <a:ext uri="{FF2B5EF4-FFF2-40B4-BE49-F238E27FC236}">
                    <a16:creationId xmlns:a16="http://schemas.microsoft.com/office/drawing/2014/main" id="{9F30E98F-97FE-11AC-23A6-ADDEDD4E3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74"/>
                <a:ext cx="2158" cy="9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3" name="Rectangle 5897">
                <a:extLst>
                  <a:ext uri="{FF2B5EF4-FFF2-40B4-BE49-F238E27FC236}">
                    <a16:creationId xmlns:a16="http://schemas.microsoft.com/office/drawing/2014/main" id="{68D7BC2D-FAA4-74E8-AF46-B1B4A97C4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83"/>
                <a:ext cx="2158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4" name="Rectangle 5898">
                <a:extLst>
                  <a:ext uri="{FF2B5EF4-FFF2-40B4-BE49-F238E27FC236}">
                    <a16:creationId xmlns:a16="http://schemas.microsoft.com/office/drawing/2014/main" id="{E0305C0E-7494-01BF-9558-1BFEC6FD0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92"/>
                <a:ext cx="2158" cy="8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5" name="Rectangle 5899">
                <a:extLst>
                  <a:ext uri="{FF2B5EF4-FFF2-40B4-BE49-F238E27FC236}">
                    <a16:creationId xmlns:a16="http://schemas.microsoft.com/office/drawing/2014/main" id="{0967F9D1-2EC7-B35C-B43D-CE01D7D90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00"/>
                <a:ext cx="2158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6" name="Rectangle 5900">
                <a:extLst>
                  <a:ext uri="{FF2B5EF4-FFF2-40B4-BE49-F238E27FC236}">
                    <a16:creationId xmlns:a16="http://schemas.microsoft.com/office/drawing/2014/main" id="{D9D58DC7-EEA6-FE5B-4275-B1F3AD046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09"/>
                <a:ext cx="2158" cy="9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7" name="Rectangle 5901">
                <a:extLst>
                  <a:ext uri="{FF2B5EF4-FFF2-40B4-BE49-F238E27FC236}">
                    <a16:creationId xmlns:a16="http://schemas.microsoft.com/office/drawing/2014/main" id="{5E7298BF-9AB6-097B-B23D-4CAFD0F73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18"/>
                <a:ext cx="2158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8" name="Rectangle 5902">
                <a:extLst>
                  <a:ext uri="{FF2B5EF4-FFF2-40B4-BE49-F238E27FC236}">
                    <a16:creationId xmlns:a16="http://schemas.microsoft.com/office/drawing/2014/main" id="{F361ECE7-046E-2781-A6D4-71134DA7F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27"/>
                <a:ext cx="2158" cy="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9" name="Rectangle 5903">
                <a:extLst>
                  <a:ext uri="{FF2B5EF4-FFF2-40B4-BE49-F238E27FC236}">
                    <a16:creationId xmlns:a16="http://schemas.microsoft.com/office/drawing/2014/main" id="{705FA37B-4581-E953-5660-2050312D7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9"/>
                <a:ext cx="2158" cy="2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0" name="Rectangle 5904">
                <a:extLst>
                  <a:ext uri="{FF2B5EF4-FFF2-40B4-BE49-F238E27FC236}">
                    <a16:creationId xmlns:a16="http://schemas.microsoft.com/office/drawing/2014/main" id="{0F8C7683-F302-A3C3-8821-3F3E58286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65"/>
                <a:ext cx="2158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1" name="Rectangle 5905">
                <a:extLst>
                  <a:ext uri="{FF2B5EF4-FFF2-40B4-BE49-F238E27FC236}">
                    <a16:creationId xmlns:a16="http://schemas.microsoft.com/office/drawing/2014/main" id="{9450CD28-8B25-ED95-3752-BEED30A61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74"/>
                <a:ext cx="2158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2" name="Rectangle 5906">
                <a:extLst>
                  <a:ext uri="{FF2B5EF4-FFF2-40B4-BE49-F238E27FC236}">
                    <a16:creationId xmlns:a16="http://schemas.microsoft.com/office/drawing/2014/main" id="{9FC6A646-FAF5-9058-DE37-A1DC3929F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83"/>
                <a:ext cx="2158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3" name="Rectangle 5907">
                <a:extLst>
                  <a:ext uri="{FF2B5EF4-FFF2-40B4-BE49-F238E27FC236}">
                    <a16:creationId xmlns:a16="http://schemas.microsoft.com/office/drawing/2014/main" id="{F20132D9-FBBE-052B-8F97-136184098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291"/>
                <a:ext cx="2158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4" name="Rectangle 5908">
                <a:extLst>
                  <a:ext uri="{FF2B5EF4-FFF2-40B4-BE49-F238E27FC236}">
                    <a16:creationId xmlns:a16="http://schemas.microsoft.com/office/drawing/2014/main" id="{2F7FEEDC-29C4-3C74-6349-452614EE8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00"/>
                <a:ext cx="2158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5" name="Rectangle 5909">
                <a:extLst>
                  <a:ext uri="{FF2B5EF4-FFF2-40B4-BE49-F238E27FC236}">
                    <a16:creationId xmlns:a16="http://schemas.microsoft.com/office/drawing/2014/main" id="{1147D255-64FC-456C-6FD0-8C1E4B4E2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09"/>
                <a:ext cx="2158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6" name="Rectangle 5910">
                <a:extLst>
                  <a:ext uri="{FF2B5EF4-FFF2-40B4-BE49-F238E27FC236}">
                    <a16:creationId xmlns:a16="http://schemas.microsoft.com/office/drawing/2014/main" id="{4B2CD41C-A43A-39C0-B45E-E0435F40E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18"/>
                <a:ext cx="2158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7" name="Rectangle 5911">
                <a:extLst>
                  <a:ext uri="{FF2B5EF4-FFF2-40B4-BE49-F238E27FC236}">
                    <a16:creationId xmlns:a16="http://schemas.microsoft.com/office/drawing/2014/main" id="{98C4C32B-29C4-32FF-9A0B-B9F34C297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26"/>
                <a:ext cx="2158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8" name="Rectangle 5912">
                <a:extLst>
                  <a:ext uri="{FF2B5EF4-FFF2-40B4-BE49-F238E27FC236}">
                    <a16:creationId xmlns:a16="http://schemas.microsoft.com/office/drawing/2014/main" id="{E61B491F-0841-0D94-8398-2DD186B96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35"/>
                <a:ext cx="2158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9" name="Rectangle 5913">
                <a:extLst>
                  <a:ext uri="{FF2B5EF4-FFF2-40B4-BE49-F238E27FC236}">
                    <a16:creationId xmlns:a16="http://schemas.microsoft.com/office/drawing/2014/main" id="{533BC6FB-7825-AF83-CE9C-AFB270594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44"/>
                <a:ext cx="2158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0" name="Rectangle 5914">
                <a:extLst>
                  <a:ext uri="{FF2B5EF4-FFF2-40B4-BE49-F238E27FC236}">
                    <a16:creationId xmlns:a16="http://schemas.microsoft.com/office/drawing/2014/main" id="{11A20D45-35D9-283A-8A0E-283E6ED3B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53"/>
                <a:ext cx="2158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1" name="Rectangle 5915">
                <a:extLst>
                  <a:ext uri="{FF2B5EF4-FFF2-40B4-BE49-F238E27FC236}">
                    <a16:creationId xmlns:a16="http://schemas.microsoft.com/office/drawing/2014/main" id="{273FA80D-09BC-ED63-220F-3E8E2D862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61"/>
                <a:ext cx="2158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2" name="Rectangle 5916">
                <a:extLst>
                  <a:ext uri="{FF2B5EF4-FFF2-40B4-BE49-F238E27FC236}">
                    <a16:creationId xmlns:a16="http://schemas.microsoft.com/office/drawing/2014/main" id="{BDDDFB59-7AD6-F82E-147B-B486A5A55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70"/>
                <a:ext cx="2158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3" name="Rectangle 5917">
                <a:extLst>
                  <a:ext uri="{FF2B5EF4-FFF2-40B4-BE49-F238E27FC236}">
                    <a16:creationId xmlns:a16="http://schemas.microsoft.com/office/drawing/2014/main" id="{1961078D-771A-DF91-8A47-1B98215D1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79"/>
                <a:ext cx="2158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4" name="Rectangle 5918">
                <a:extLst>
                  <a:ext uri="{FF2B5EF4-FFF2-40B4-BE49-F238E27FC236}">
                    <a16:creationId xmlns:a16="http://schemas.microsoft.com/office/drawing/2014/main" id="{3CD97172-0034-F488-09EB-23ECFF829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88"/>
                <a:ext cx="2158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5" name="Rectangle 5919">
                <a:extLst>
                  <a:ext uri="{FF2B5EF4-FFF2-40B4-BE49-F238E27FC236}">
                    <a16:creationId xmlns:a16="http://schemas.microsoft.com/office/drawing/2014/main" id="{80C1F343-DDF0-6DE5-98ED-56607A286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396"/>
                <a:ext cx="2158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6" name="Rectangle 5920">
                <a:extLst>
                  <a:ext uri="{FF2B5EF4-FFF2-40B4-BE49-F238E27FC236}">
                    <a16:creationId xmlns:a16="http://schemas.microsoft.com/office/drawing/2014/main" id="{B323555A-3155-7E09-05B9-D107AB030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04"/>
                <a:ext cx="2158" cy="9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7" name="Rectangle 5921">
                <a:extLst>
                  <a:ext uri="{FF2B5EF4-FFF2-40B4-BE49-F238E27FC236}">
                    <a16:creationId xmlns:a16="http://schemas.microsoft.com/office/drawing/2014/main" id="{FE506DE8-7C94-005F-15F9-505721184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13"/>
                <a:ext cx="2158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8" name="Rectangle 5922">
                <a:extLst>
                  <a:ext uri="{FF2B5EF4-FFF2-40B4-BE49-F238E27FC236}">
                    <a16:creationId xmlns:a16="http://schemas.microsoft.com/office/drawing/2014/main" id="{3A1D7DF7-42E9-2974-94CC-5E9161422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22"/>
                <a:ext cx="2158" cy="8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9" name="Rectangle 5923">
                <a:extLst>
                  <a:ext uri="{FF2B5EF4-FFF2-40B4-BE49-F238E27FC236}">
                    <a16:creationId xmlns:a16="http://schemas.microsoft.com/office/drawing/2014/main" id="{669EB9B9-9E08-4A70-0683-BEBE285F4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30"/>
                <a:ext cx="2158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0" name="Rectangle 5924">
                <a:extLst>
                  <a:ext uri="{FF2B5EF4-FFF2-40B4-BE49-F238E27FC236}">
                    <a16:creationId xmlns:a16="http://schemas.microsoft.com/office/drawing/2014/main" id="{D2AF7A05-8413-E383-6C56-BC1AD30EC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39"/>
                <a:ext cx="2158" cy="9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1" name="Rectangle 5925">
                <a:extLst>
                  <a:ext uri="{FF2B5EF4-FFF2-40B4-BE49-F238E27FC236}">
                    <a16:creationId xmlns:a16="http://schemas.microsoft.com/office/drawing/2014/main" id="{323DFA54-E5A3-90BC-CDAF-F23DF4085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48"/>
                <a:ext cx="2158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2" name="Rectangle 5926">
                <a:extLst>
                  <a:ext uri="{FF2B5EF4-FFF2-40B4-BE49-F238E27FC236}">
                    <a16:creationId xmlns:a16="http://schemas.microsoft.com/office/drawing/2014/main" id="{4F8DED99-D2BC-6830-0F6C-6675F6B29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57"/>
                <a:ext cx="2158" cy="8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3" name="Rectangle 5927">
                <a:extLst>
                  <a:ext uri="{FF2B5EF4-FFF2-40B4-BE49-F238E27FC236}">
                    <a16:creationId xmlns:a16="http://schemas.microsoft.com/office/drawing/2014/main" id="{C532AE13-5928-70D7-1836-ACD32708F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65"/>
                <a:ext cx="2158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4" name="Rectangle 5928">
                <a:extLst>
                  <a:ext uri="{FF2B5EF4-FFF2-40B4-BE49-F238E27FC236}">
                    <a16:creationId xmlns:a16="http://schemas.microsoft.com/office/drawing/2014/main" id="{A6D64EB5-E6C8-9F33-4F5C-D8A453DE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74"/>
                <a:ext cx="2158" cy="9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5" name="Rectangle 5929">
                <a:extLst>
                  <a:ext uri="{FF2B5EF4-FFF2-40B4-BE49-F238E27FC236}">
                    <a16:creationId xmlns:a16="http://schemas.microsoft.com/office/drawing/2014/main" id="{1EFD9F71-B423-BC7B-82E5-1D0753419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83"/>
                <a:ext cx="2158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6" name="Rectangle 5930">
                <a:extLst>
                  <a:ext uri="{FF2B5EF4-FFF2-40B4-BE49-F238E27FC236}">
                    <a16:creationId xmlns:a16="http://schemas.microsoft.com/office/drawing/2014/main" id="{1043E449-864D-DA02-29FC-388AAEB0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492"/>
                <a:ext cx="2158" cy="8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7" name="Rectangle 5931">
                <a:extLst>
                  <a:ext uri="{FF2B5EF4-FFF2-40B4-BE49-F238E27FC236}">
                    <a16:creationId xmlns:a16="http://schemas.microsoft.com/office/drawing/2014/main" id="{94697F58-6610-68EC-AA11-27786D32F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00"/>
                <a:ext cx="2158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8" name="Rectangle 5932">
                <a:extLst>
                  <a:ext uri="{FF2B5EF4-FFF2-40B4-BE49-F238E27FC236}">
                    <a16:creationId xmlns:a16="http://schemas.microsoft.com/office/drawing/2014/main" id="{315B2C06-4EAD-F841-2233-CCEAE2BC9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09"/>
                <a:ext cx="2158" cy="9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9" name="Rectangle 5933">
                <a:extLst>
                  <a:ext uri="{FF2B5EF4-FFF2-40B4-BE49-F238E27FC236}">
                    <a16:creationId xmlns:a16="http://schemas.microsoft.com/office/drawing/2014/main" id="{BED28225-4F73-40C8-9B15-52F339CFD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18"/>
                <a:ext cx="2158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0" name="Rectangle 5934">
                <a:extLst>
                  <a:ext uri="{FF2B5EF4-FFF2-40B4-BE49-F238E27FC236}">
                    <a16:creationId xmlns:a16="http://schemas.microsoft.com/office/drawing/2014/main" id="{1B082C2D-7614-07BB-59A6-7F4E2B685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27"/>
                <a:ext cx="2158" cy="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1" name="Rectangle 5935">
                <a:extLst>
                  <a:ext uri="{FF2B5EF4-FFF2-40B4-BE49-F238E27FC236}">
                    <a16:creationId xmlns:a16="http://schemas.microsoft.com/office/drawing/2014/main" id="{02E1B258-2A82-C61E-07DC-9FA93712A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5"/>
                <a:ext cx="1794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2" name="Rectangle 5936">
                <a:extLst>
                  <a:ext uri="{FF2B5EF4-FFF2-40B4-BE49-F238E27FC236}">
                    <a16:creationId xmlns:a16="http://schemas.microsoft.com/office/drawing/2014/main" id="{AC4D6A19-E9EB-6BF0-6FE9-C8BC8FADD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74"/>
                <a:ext cx="1794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3" name="Rectangle 5937">
                <a:extLst>
                  <a:ext uri="{FF2B5EF4-FFF2-40B4-BE49-F238E27FC236}">
                    <a16:creationId xmlns:a16="http://schemas.microsoft.com/office/drawing/2014/main" id="{223FF502-AAB7-9F57-6CD0-16CF53551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83"/>
                <a:ext cx="1794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4" name="Rectangle 5938">
                <a:extLst>
                  <a:ext uri="{FF2B5EF4-FFF2-40B4-BE49-F238E27FC236}">
                    <a16:creationId xmlns:a16="http://schemas.microsoft.com/office/drawing/2014/main" id="{D60FCC89-0374-09E9-906D-3079A66D4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91"/>
                <a:ext cx="1794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5" name="Rectangle 5939">
                <a:extLst>
                  <a:ext uri="{FF2B5EF4-FFF2-40B4-BE49-F238E27FC236}">
                    <a16:creationId xmlns:a16="http://schemas.microsoft.com/office/drawing/2014/main" id="{F3215DD8-4995-1F26-F50E-AE5E73E20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00"/>
                <a:ext cx="1794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6" name="Rectangle 5940">
                <a:extLst>
                  <a:ext uri="{FF2B5EF4-FFF2-40B4-BE49-F238E27FC236}">
                    <a16:creationId xmlns:a16="http://schemas.microsoft.com/office/drawing/2014/main" id="{4EFE9B56-6BF2-8EA9-46D2-A6A1D3832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09"/>
                <a:ext cx="1794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7" name="Rectangle 5941">
                <a:extLst>
                  <a:ext uri="{FF2B5EF4-FFF2-40B4-BE49-F238E27FC236}">
                    <a16:creationId xmlns:a16="http://schemas.microsoft.com/office/drawing/2014/main" id="{004C9C5F-981C-A2C4-B948-AA8A6FB0C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18"/>
                <a:ext cx="1794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8" name="Rectangle 5942">
                <a:extLst>
                  <a:ext uri="{FF2B5EF4-FFF2-40B4-BE49-F238E27FC236}">
                    <a16:creationId xmlns:a16="http://schemas.microsoft.com/office/drawing/2014/main" id="{576152AF-65CD-D693-E38F-3F27043DA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26"/>
                <a:ext cx="1794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9" name="Rectangle 5943">
                <a:extLst>
                  <a:ext uri="{FF2B5EF4-FFF2-40B4-BE49-F238E27FC236}">
                    <a16:creationId xmlns:a16="http://schemas.microsoft.com/office/drawing/2014/main" id="{274A613E-6DEB-65AD-622D-CF9BCAF74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35"/>
                <a:ext cx="1794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0" name="Rectangle 5944">
                <a:extLst>
                  <a:ext uri="{FF2B5EF4-FFF2-40B4-BE49-F238E27FC236}">
                    <a16:creationId xmlns:a16="http://schemas.microsoft.com/office/drawing/2014/main" id="{073F06A6-021C-9C2F-F72B-83E848CB0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44"/>
                <a:ext cx="1794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1" name="Rectangle 5945">
                <a:extLst>
                  <a:ext uri="{FF2B5EF4-FFF2-40B4-BE49-F238E27FC236}">
                    <a16:creationId xmlns:a16="http://schemas.microsoft.com/office/drawing/2014/main" id="{91A451DF-8AAB-7B69-84A7-074766077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53"/>
                <a:ext cx="1794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2" name="Rectangle 5946">
                <a:extLst>
                  <a:ext uri="{FF2B5EF4-FFF2-40B4-BE49-F238E27FC236}">
                    <a16:creationId xmlns:a16="http://schemas.microsoft.com/office/drawing/2014/main" id="{D459CCD9-2A34-CC68-11B4-DC1C231DE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61"/>
                <a:ext cx="1794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3" name="Rectangle 5947">
                <a:extLst>
                  <a:ext uri="{FF2B5EF4-FFF2-40B4-BE49-F238E27FC236}">
                    <a16:creationId xmlns:a16="http://schemas.microsoft.com/office/drawing/2014/main" id="{1429358F-56E7-87D1-B876-E3A1ED30C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70"/>
                <a:ext cx="1794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4" name="Rectangle 5948">
                <a:extLst>
                  <a:ext uri="{FF2B5EF4-FFF2-40B4-BE49-F238E27FC236}">
                    <a16:creationId xmlns:a16="http://schemas.microsoft.com/office/drawing/2014/main" id="{41C04760-0767-3978-A0D8-106D41F5E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79"/>
                <a:ext cx="1794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5" name="Rectangle 5949">
                <a:extLst>
                  <a:ext uri="{FF2B5EF4-FFF2-40B4-BE49-F238E27FC236}">
                    <a16:creationId xmlns:a16="http://schemas.microsoft.com/office/drawing/2014/main" id="{0F60BDEF-F66E-9145-6976-09452F606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88"/>
                <a:ext cx="1794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6" name="Rectangle 5950">
                <a:extLst>
                  <a:ext uri="{FF2B5EF4-FFF2-40B4-BE49-F238E27FC236}">
                    <a16:creationId xmlns:a16="http://schemas.microsoft.com/office/drawing/2014/main" id="{F0064BCC-90AC-DE54-C564-62E15760D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96"/>
                <a:ext cx="1794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7" name="Rectangle 5951">
                <a:extLst>
                  <a:ext uri="{FF2B5EF4-FFF2-40B4-BE49-F238E27FC236}">
                    <a16:creationId xmlns:a16="http://schemas.microsoft.com/office/drawing/2014/main" id="{AA3AF44D-D246-6EEB-59FA-22649CF5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04"/>
                <a:ext cx="1794" cy="9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8" name="Rectangle 5952">
                <a:extLst>
                  <a:ext uri="{FF2B5EF4-FFF2-40B4-BE49-F238E27FC236}">
                    <a16:creationId xmlns:a16="http://schemas.microsoft.com/office/drawing/2014/main" id="{FA1F4548-68B4-A0B3-E1BE-CB8EB1A94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13"/>
                <a:ext cx="1794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9" name="Rectangle 5953">
                <a:extLst>
                  <a:ext uri="{FF2B5EF4-FFF2-40B4-BE49-F238E27FC236}">
                    <a16:creationId xmlns:a16="http://schemas.microsoft.com/office/drawing/2014/main" id="{3FDE0686-81BC-D15F-C0FE-0B50F3801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22"/>
                <a:ext cx="1794" cy="8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0" name="Rectangle 5954">
                <a:extLst>
                  <a:ext uri="{FF2B5EF4-FFF2-40B4-BE49-F238E27FC236}">
                    <a16:creationId xmlns:a16="http://schemas.microsoft.com/office/drawing/2014/main" id="{4B07AB22-5F6F-168D-33F0-F208A4C08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30"/>
                <a:ext cx="1794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1" name="Rectangle 5955">
                <a:extLst>
                  <a:ext uri="{FF2B5EF4-FFF2-40B4-BE49-F238E27FC236}">
                    <a16:creationId xmlns:a16="http://schemas.microsoft.com/office/drawing/2014/main" id="{09B448AC-6A88-4DD8-4F21-375716C8D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39"/>
                <a:ext cx="1794" cy="9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2" name="Rectangle 5956">
                <a:extLst>
                  <a:ext uri="{FF2B5EF4-FFF2-40B4-BE49-F238E27FC236}">
                    <a16:creationId xmlns:a16="http://schemas.microsoft.com/office/drawing/2014/main" id="{9A63134C-C00C-14DE-7F9A-7E6C15C31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48"/>
                <a:ext cx="1794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3" name="Rectangle 5957">
                <a:extLst>
                  <a:ext uri="{FF2B5EF4-FFF2-40B4-BE49-F238E27FC236}">
                    <a16:creationId xmlns:a16="http://schemas.microsoft.com/office/drawing/2014/main" id="{5FE53DBB-B399-1898-B271-45773B45B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57"/>
                <a:ext cx="1794" cy="8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4" name="Rectangle 5958">
                <a:extLst>
                  <a:ext uri="{FF2B5EF4-FFF2-40B4-BE49-F238E27FC236}">
                    <a16:creationId xmlns:a16="http://schemas.microsoft.com/office/drawing/2014/main" id="{728C5903-1DB4-3B59-2C2B-FCACA344C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65"/>
                <a:ext cx="1794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5" name="Rectangle 5959">
                <a:extLst>
                  <a:ext uri="{FF2B5EF4-FFF2-40B4-BE49-F238E27FC236}">
                    <a16:creationId xmlns:a16="http://schemas.microsoft.com/office/drawing/2014/main" id="{8316BF92-0D4B-0B51-E0AB-E51F2AD86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74"/>
                <a:ext cx="1794" cy="9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6" name="Rectangle 5960">
                <a:extLst>
                  <a:ext uri="{FF2B5EF4-FFF2-40B4-BE49-F238E27FC236}">
                    <a16:creationId xmlns:a16="http://schemas.microsoft.com/office/drawing/2014/main" id="{BE910E9E-6A88-B078-C196-2EAFFACE3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83"/>
                <a:ext cx="1794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7" name="Rectangle 5961">
                <a:extLst>
                  <a:ext uri="{FF2B5EF4-FFF2-40B4-BE49-F238E27FC236}">
                    <a16:creationId xmlns:a16="http://schemas.microsoft.com/office/drawing/2014/main" id="{BB02C531-63D7-462C-9BAE-088351CC2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92"/>
                <a:ext cx="1794" cy="8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8" name="Rectangle 5962">
                <a:extLst>
                  <a:ext uri="{FF2B5EF4-FFF2-40B4-BE49-F238E27FC236}">
                    <a16:creationId xmlns:a16="http://schemas.microsoft.com/office/drawing/2014/main" id="{29559502-C65C-53C2-BAEA-3A38834AC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00"/>
                <a:ext cx="1794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9" name="Rectangle 5963">
                <a:extLst>
                  <a:ext uri="{FF2B5EF4-FFF2-40B4-BE49-F238E27FC236}">
                    <a16:creationId xmlns:a16="http://schemas.microsoft.com/office/drawing/2014/main" id="{7E548118-2D9B-0D22-8ED4-F98CA2AD4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09"/>
                <a:ext cx="1794" cy="9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0" name="Rectangle 5964">
                <a:extLst>
                  <a:ext uri="{FF2B5EF4-FFF2-40B4-BE49-F238E27FC236}">
                    <a16:creationId xmlns:a16="http://schemas.microsoft.com/office/drawing/2014/main" id="{5F7E93D4-5BE3-4A22-2806-685E961E2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18"/>
                <a:ext cx="1794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1" name="Rectangle 5965">
                <a:extLst>
                  <a:ext uri="{FF2B5EF4-FFF2-40B4-BE49-F238E27FC236}">
                    <a16:creationId xmlns:a16="http://schemas.microsoft.com/office/drawing/2014/main" id="{220F0513-910F-F2C4-43A3-75D18CDF1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27"/>
                <a:ext cx="1794" cy="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2" name="Rectangle 5966">
                <a:extLst>
                  <a:ext uri="{FF2B5EF4-FFF2-40B4-BE49-F238E27FC236}">
                    <a16:creationId xmlns:a16="http://schemas.microsoft.com/office/drawing/2014/main" id="{74B19489-D87B-9EF8-5C06-8BE6BFD17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9"/>
                <a:ext cx="1794" cy="2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3" name="Rectangle 5967">
                <a:extLst>
                  <a:ext uri="{FF2B5EF4-FFF2-40B4-BE49-F238E27FC236}">
                    <a16:creationId xmlns:a16="http://schemas.microsoft.com/office/drawing/2014/main" id="{E271D1BF-A1F3-15CD-B12B-4B532640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65"/>
                <a:ext cx="1794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4" name="Rectangle 5968">
                <a:extLst>
                  <a:ext uri="{FF2B5EF4-FFF2-40B4-BE49-F238E27FC236}">
                    <a16:creationId xmlns:a16="http://schemas.microsoft.com/office/drawing/2014/main" id="{F1E0E7E4-D908-2C73-67A3-0CFEAA62D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74"/>
                <a:ext cx="1794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5" name="Rectangle 5969">
                <a:extLst>
                  <a:ext uri="{FF2B5EF4-FFF2-40B4-BE49-F238E27FC236}">
                    <a16:creationId xmlns:a16="http://schemas.microsoft.com/office/drawing/2014/main" id="{A18A9575-A6D0-AC02-BCA4-1E9AA7B51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83"/>
                <a:ext cx="1794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6" name="Rectangle 5970">
                <a:extLst>
                  <a:ext uri="{FF2B5EF4-FFF2-40B4-BE49-F238E27FC236}">
                    <a16:creationId xmlns:a16="http://schemas.microsoft.com/office/drawing/2014/main" id="{61AE1967-BDDB-5499-E3B7-9F8ECA9E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291"/>
                <a:ext cx="1794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7" name="Rectangle 5971">
                <a:extLst>
                  <a:ext uri="{FF2B5EF4-FFF2-40B4-BE49-F238E27FC236}">
                    <a16:creationId xmlns:a16="http://schemas.microsoft.com/office/drawing/2014/main" id="{DA27ECB8-89D1-C316-493E-F7CED3723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00"/>
                <a:ext cx="1794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8" name="Rectangle 5972">
                <a:extLst>
                  <a:ext uri="{FF2B5EF4-FFF2-40B4-BE49-F238E27FC236}">
                    <a16:creationId xmlns:a16="http://schemas.microsoft.com/office/drawing/2014/main" id="{EC0B4670-FA01-FD62-6674-2ED42EBAC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09"/>
                <a:ext cx="1794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9" name="Rectangle 5973">
                <a:extLst>
                  <a:ext uri="{FF2B5EF4-FFF2-40B4-BE49-F238E27FC236}">
                    <a16:creationId xmlns:a16="http://schemas.microsoft.com/office/drawing/2014/main" id="{667B1282-41CD-AE78-9166-61CD8DB45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18"/>
                <a:ext cx="1794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0" name="Rectangle 5974">
                <a:extLst>
                  <a:ext uri="{FF2B5EF4-FFF2-40B4-BE49-F238E27FC236}">
                    <a16:creationId xmlns:a16="http://schemas.microsoft.com/office/drawing/2014/main" id="{AB9E4D71-E59D-B31D-A187-66CFB103C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26"/>
                <a:ext cx="1794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1" name="Rectangle 5975">
                <a:extLst>
                  <a:ext uri="{FF2B5EF4-FFF2-40B4-BE49-F238E27FC236}">
                    <a16:creationId xmlns:a16="http://schemas.microsoft.com/office/drawing/2014/main" id="{39DAF317-ADB7-2CA6-99C0-E04D10FFE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35"/>
                <a:ext cx="1794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2" name="Rectangle 5976">
                <a:extLst>
                  <a:ext uri="{FF2B5EF4-FFF2-40B4-BE49-F238E27FC236}">
                    <a16:creationId xmlns:a16="http://schemas.microsoft.com/office/drawing/2014/main" id="{E0165A83-5D8A-321E-B2C6-1907904DC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44"/>
                <a:ext cx="1794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3" name="Rectangle 5977">
                <a:extLst>
                  <a:ext uri="{FF2B5EF4-FFF2-40B4-BE49-F238E27FC236}">
                    <a16:creationId xmlns:a16="http://schemas.microsoft.com/office/drawing/2014/main" id="{B6892873-DD3B-6FC8-3421-8A2511955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53"/>
                <a:ext cx="1794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4" name="Rectangle 5978">
                <a:extLst>
                  <a:ext uri="{FF2B5EF4-FFF2-40B4-BE49-F238E27FC236}">
                    <a16:creationId xmlns:a16="http://schemas.microsoft.com/office/drawing/2014/main" id="{A5CAC899-3793-A1CA-E718-BF922D3A2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61"/>
                <a:ext cx="1794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5" name="Rectangle 5979">
                <a:extLst>
                  <a:ext uri="{FF2B5EF4-FFF2-40B4-BE49-F238E27FC236}">
                    <a16:creationId xmlns:a16="http://schemas.microsoft.com/office/drawing/2014/main" id="{8ED644E5-C14E-BEB0-2C18-DCB78E09C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70"/>
                <a:ext cx="1794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6" name="Rectangle 5980">
                <a:extLst>
                  <a:ext uri="{FF2B5EF4-FFF2-40B4-BE49-F238E27FC236}">
                    <a16:creationId xmlns:a16="http://schemas.microsoft.com/office/drawing/2014/main" id="{4F476A3C-3F77-440A-7323-B64096843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79"/>
                <a:ext cx="1794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7" name="Rectangle 5981">
                <a:extLst>
                  <a:ext uri="{FF2B5EF4-FFF2-40B4-BE49-F238E27FC236}">
                    <a16:creationId xmlns:a16="http://schemas.microsoft.com/office/drawing/2014/main" id="{3E463BD8-96DD-2A3B-C1EE-AE6ED3EC0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88"/>
                <a:ext cx="1794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8" name="Rectangle 5982">
                <a:extLst>
                  <a:ext uri="{FF2B5EF4-FFF2-40B4-BE49-F238E27FC236}">
                    <a16:creationId xmlns:a16="http://schemas.microsoft.com/office/drawing/2014/main" id="{6913373B-35B0-1E20-45FC-9DD12B112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396"/>
                <a:ext cx="1794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9" name="Rectangle 5983">
                <a:extLst>
                  <a:ext uri="{FF2B5EF4-FFF2-40B4-BE49-F238E27FC236}">
                    <a16:creationId xmlns:a16="http://schemas.microsoft.com/office/drawing/2014/main" id="{77B84E2B-CE35-6AA6-1393-0C501815A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04"/>
                <a:ext cx="1794" cy="9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0" name="Rectangle 5984">
                <a:extLst>
                  <a:ext uri="{FF2B5EF4-FFF2-40B4-BE49-F238E27FC236}">
                    <a16:creationId xmlns:a16="http://schemas.microsoft.com/office/drawing/2014/main" id="{950400E5-9BB4-5424-D9C0-97C7BDD47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13"/>
                <a:ext cx="1794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1" name="Rectangle 5985">
                <a:extLst>
                  <a:ext uri="{FF2B5EF4-FFF2-40B4-BE49-F238E27FC236}">
                    <a16:creationId xmlns:a16="http://schemas.microsoft.com/office/drawing/2014/main" id="{A7D8A814-765E-DBAC-45F3-E64FB8BBC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22"/>
                <a:ext cx="1794" cy="8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2" name="Rectangle 5986">
                <a:extLst>
                  <a:ext uri="{FF2B5EF4-FFF2-40B4-BE49-F238E27FC236}">
                    <a16:creationId xmlns:a16="http://schemas.microsoft.com/office/drawing/2014/main" id="{F1265409-E706-EAE4-0F2D-94865A1A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30"/>
                <a:ext cx="1794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3" name="Rectangle 5987">
                <a:extLst>
                  <a:ext uri="{FF2B5EF4-FFF2-40B4-BE49-F238E27FC236}">
                    <a16:creationId xmlns:a16="http://schemas.microsoft.com/office/drawing/2014/main" id="{8996AE0D-2AD6-4BF6-F6E7-D5C77BF31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39"/>
                <a:ext cx="1794" cy="9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4" name="Rectangle 5988">
                <a:extLst>
                  <a:ext uri="{FF2B5EF4-FFF2-40B4-BE49-F238E27FC236}">
                    <a16:creationId xmlns:a16="http://schemas.microsoft.com/office/drawing/2014/main" id="{83692442-F703-E279-87F2-3D8A35FC2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48"/>
                <a:ext cx="1794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5" name="Rectangle 5989">
                <a:extLst>
                  <a:ext uri="{FF2B5EF4-FFF2-40B4-BE49-F238E27FC236}">
                    <a16:creationId xmlns:a16="http://schemas.microsoft.com/office/drawing/2014/main" id="{426C9FE3-56F0-B96F-7286-04213D0F1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57"/>
                <a:ext cx="1794" cy="8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6" name="Rectangle 5990">
                <a:extLst>
                  <a:ext uri="{FF2B5EF4-FFF2-40B4-BE49-F238E27FC236}">
                    <a16:creationId xmlns:a16="http://schemas.microsoft.com/office/drawing/2014/main" id="{7DBDC451-A752-9508-9B1A-9BFD37527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65"/>
                <a:ext cx="1794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7" name="Rectangle 5991">
                <a:extLst>
                  <a:ext uri="{FF2B5EF4-FFF2-40B4-BE49-F238E27FC236}">
                    <a16:creationId xmlns:a16="http://schemas.microsoft.com/office/drawing/2014/main" id="{870CE120-733B-42BA-DAD8-D32854636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74"/>
                <a:ext cx="1794" cy="9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8" name="Rectangle 5992">
                <a:extLst>
                  <a:ext uri="{FF2B5EF4-FFF2-40B4-BE49-F238E27FC236}">
                    <a16:creationId xmlns:a16="http://schemas.microsoft.com/office/drawing/2014/main" id="{E36D57FD-38A3-902C-F50A-D3D15210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83"/>
                <a:ext cx="1794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9" name="Rectangle 5993">
                <a:extLst>
                  <a:ext uri="{FF2B5EF4-FFF2-40B4-BE49-F238E27FC236}">
                    <a16:creationId xmlns:a16="http://schemas.microsoft.com/office/drawing/2014/main" id="{96E13497-6E82-ADF1-7982-2DDECB9D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492"/>
                <a:ext cx="1794" cy="8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0" name="Rectangle 5994">
                <a:extLst>
                  <a:ext uri="{FF2B5EF4-FFF2-40B4-BE49-F238E27FC236}">
                    <a16:creationId xmlns:a16="http://schemas.microsoft.com/office/drawing/2014/main" id="{75F2B61F-6CAC-E46B-4D88-27C708BC9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00"/>
                <a:ext cx="1794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1" name="Rectangle 5995">
                <a:extLst>
                  <a:ext uri="{FF2B5EF4-FFF2-40B4-BE49-F238E27FC236}">
                    <a16:creationId xmlns:a16="http://schemas.microsoft.com/office/drawing/2014/main" id="{B97DC379-4F1B-1069-32A0-550492819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09"/>
                <a:ext cx="1794" cy="9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2" name="Rectangle 5996">
                <a:extLst>
                  <a:ext uri="{FF2B5EF4-FFF2-40B4-BE49-F238E27FC236}">
                    <a16:creationId xmlns:a16="http://schemas.microsoft.com/office/drawing/2014/main" id="{F8D3FA81-AE5C-2C19-EA7E-4AD552A7E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18"/>
                <a:ext cx="1794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3" name="Rectangle 5997">
                <a:extLst>
                  <a:ext uri="{FF2B5EF4-FFF2-40B4-BE49-F238E27FC236}">
                    <a16:creationId xmlns:a16="http://schemas.microsoft.com/office/drawing/2014/main" id="{4F0286AD-89F7-F32E-14A0-2C9DB3C3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27"/>
                <a:ext cx="1794" cy="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4" name="Rectangle 5998">
                <a:extLst>
                  <a:ext uri="{FF2B5EF4-FFF2-40B4-BE49-F238E27FC236}">
                    <a16:creationId xmlns:a16="http://schemas.microsoft.com/office/drawing/2014/main" id="{8223CB48-2007-661F-0606-F6FFF5B8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27"/>
                <a:ext cx="1277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5" name="Rectangle 5999">
                <a:extLst>
                  <a:ext uri="{FF2B5EF4-FFF2-40B4-BE49-F238E27FC236}">
                    <a16:creationId xmlns:a16="http://schemas.microsoft.com/office/drawing/2014/main" id="{42D571A4-5FC7-2A27-EA72-661FF3374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36"/>
                <a:ext cx="1277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6" name="Rectangle 6000">
                <a:extLst>
                  <a:ext uri="{FF2B5EF4-FFF2-40B4-BE49-F238E27FC236}">
                    <a16:creationId xmlns:a16="http://schemas.microsoft.com/office/drawing/2014/main" id="{F831AFE8-F7BA-71E5-1CF9-C91C7E8BA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45"/>
                <a:ext cx="1277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7" name="Rectangle 6001">
                <a:extLst>
                  <a:ext uri="{FF2B5EF4-FFF2-40B4-BE49-F238E27FC236}">
                    <a16:creationId xmlns:a16="http://schemas.microsoft.com/office/drawing/2014/main" id="{2FE45351-BC93-110F-81C0-948E9A42D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53"/>
                <a:ext cx="1277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8" name="Rectangle 6002">
                <a:extLst>
                  <a:ext uri="{FF2B5EF4-FFF2-40B4-BE49-F238E27FC236}">
                    <a16:creationId xmlns:a16="http://schemas.microsoft.com/office/drawing/2014/main" id="{9FCB3002-1AB1-459B-B7B4-ACF7E467B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62"/>
                <a:ext cx="1277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9" name="Rectangle 6003">
                <a:extLst>
                  <a:ext uri="{FF2B5EF4-FFF2-40B4-BE49-F238E27FC236}">
                    <a16:creationId xmlns:a16="http://schemas.microsoft.com/office/drawing/2014/main" id="{7E364DEE-9F6C-C996-39F1-7C9B1A1F8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71"/>
                <a:ext cx="1277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0" name="Rectangle 6004">
                <a:extLst>
                  <a:ext uri="{FF2B5EF4-FFF2-40B4-BE49-F238E27FC236}">
                    <a16:creationId xmlns:a16="http://schemas.microsoft.com/office/drawing/2014/main" id="{0CCC7DCC-6A80-1AFA-066B-CD084B079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80"/>
                <a:ext cx="1277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1" name="Rectangle 6005">
                <a:extLst>
                  <a:ext uri="{FF2B5EF4-FFF2-40B4-BE49-F238E27FC236}">
                    <a16:creationId xmlns:a16="http://schemas.microsoft.com/office/drawing/2014/main" id="{A876EB5C-AC8E-C159-D265-94DE3D3CE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88"/>
                <a:ext cx="1277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2" name="Rectangle 6006">
                <a:extLst>
                  <a:ext uri="{FF2B5EF4-FFF2-40B4-BE49-F238E27FC236}">
                    <a16:creationId xmlns:a16="http://schemas.microsoft.com/office/drawing/2014/main" id="{1A778007-4D4C-5128-8F89-11C1D58CE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97"/>
                <a:ext cx="1277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3" name="Rectangle 6007">
                <a:extLst>
                  <a:ext uri="{FF2B5EF4-FFF2-40B4-BE49-F238E27FC236}">
                    <a16:creationId xmlns:a16="http://schemas.microsoft.com/office/drawing/2014/main" id="{B5FCBF6C-E813-0395-7C30-00D32F7A3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06"/>
                <a:ext cx="1277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4" name="Rectangle 6008">
                <a:extLst>
                  <a:ext uri="{FF2B5EF4-FFF2-40B4-BE49-F238E27FC236}">
                    <a16:creationId xmlns:a16="http://schemas.microsoft.com/office/drawing/2014/main" id="{8427F578-AC73-9541-7D1A-90966A5CF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15"/>
                <a:ext cx="1277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5" name="Rectangle 6009">
                <a:extLst>
                  <a:ext uri="{FF2B5EF4-FFF2-40B4-BE49-F238E27FC236}">
                    <a16:creationId xmlns:a16="http://schemas.microsoft.com/office/drawing/2014/main" id="{CBE07024-2486-7A16-C03F-E6D0E6C69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23"/>
                <a:ext cx="1277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6" name="Rectangle 6010">
                <a:extLst>
                  <a:ext uri="{FF2B5EF4-FFF2-40B4-BE49-F238E27FC236}">
                    <a16:creationId xmlns:a16="http://schemas.microsoft.com/office/drawing/2014/main" id="{7F422B8B-453F-9089-5E53-33571E042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32"/>
                <a:ext cx="1277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7" name="Rectangle 6011">
                <a:extLst>
                  <a:ext uri="{FF2B5EF4-FFF2-40B4-BE49-F238E27FC236}">
                    <a16:creationId xmlns:a16="http://schemas.microsoft.com/office/drawing/2014/main" id="{EBD0CA17-8DB6-A4CB-DB29-6A78DA29D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41"/>
                <a:ext cx="1277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8" name="Rectangle 6012">
                <a:extLst>
                  <a:ext uri="{FF2B5EF4-FFF2-40B4-BE49-F238E27FC236}">
                    <a16:creationId xmlns:a16="http://schemas.microsoft.com/office/drawing/2014/main" id="{56954212-55FE-D6BC-71C7-0BC638859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50"/>
                <a:ext cx="1277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9" name="Rectangle 6013">
                <a:extLst>
                  <a:ext uri="{FF2B5EF4-FFF2-40B4-BE49-F238E27FC236}">
                    <a16:creationId xmlns:a16="http://schemas.microsoft.com/office/drawing/2014/main" id="{C5694762-32EC-E398-C237-1A3EB8F12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58"/>
                <a:ext cx="1277" cy="9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0" name="Rectangle 6014">
                <a:extLst>
                  <a:ext uri="{FF2B5EF4-FFF2-40B4-BE49-F238E27FC236}">
                    <a16:creationId xmlns:a16="http://schemas.microsoft.com/office/drawing/2014/main" id="{52A6B999-4C15-7DBD-DBF6-D3D059927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67"/>
                <a:ext cx="1277" cy="8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1" name="Rectangle 6015">
                <a:extLst>
                  <a:ext uri="{FF2B5EF4-FFF2-40B4-BE49-F238E27FC236}">
                    <a16:creationId xmlns:a16="http://schemas.microsoft.com/office/drawing/2014/main" id="{BCADEA87-D5EC-7684-0926-F11934FE5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75"/>
                <a:ext cx="1277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2" name="Rectangle 6016">
                <a:extLst>
                  <a:ext uri="{FF2B5EF4-FFF2-40B4-BE49-F238E27FC236}">
                    <a16:creationId xmlns:a16="http://schemas.microsoft.com/office/drawing/2014/main" id="{72BBE174-4C76-A681-8BB2-E7B413880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84"/>
                <a:ext cx="1277" cy="9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3" name="Rectangle 6017">
                <a:extLst>
                  <a:ext uri="{FF2B5EF4-FFF2-40B4-BE49-F238E27FC236}">
                    <a16:creationId xmlns:a16="http://schemas.microsoft.com/office/drawing/2014/main" id="{EB41799C-3428-D595-27B6-3C25A41FD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93"/>
                <a:ext cx="1277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4" name="Rectangle 6018">
                <a:extLst>
                  <a:ext uri="{FF2B5EF4-FFF2-40B4-BE49-F238E27FC236}">
                    <a16:creationId xmlns:a16="http://schemas.microsoft.com/office/drawing/2014/main" id="{28F94749-730E-7586-CF3F-A7AA18BF6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02"/>
                <a:ext cx="1277" cy="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5" name="Rectangle 6019">
                <a:extLst>
                  <a:ext uri="{FF2B5EF4-FFF2-40B4-BE49-F238E27FC236}">
                    <a16:creationId xmlns:a16="http://schemas.microsoft.com/office/drawing/2014/main" id="{83B56BE4-0E6C-054E-8553-4C7F20B5F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10"/>
                <a:ext cx="1277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6" name="Rectangle 6020">
                <a:extLst>
                  <a:ext uri="{FF2B5EF4-FFF2-40B4-BE49-F238E27FC236}">
                    <a16:creationId xmlns:a16="http://schemas.microsoft.com/office/drawing/2014/main" id="{61A6FBC8-8F65-38A6-7D1D-D66D3A0A6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19"/>
                <a:ext cx="1277" cy="9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7" name="Rectangle 6021">
                <a:extLst>
                  <a:ext uri="{FF2B5EF4-FFF2-40B4-BE49-F238E27FC236}">
                    <a16:creationId xmlns:a16="http://schemas.microsoft.com/office/drawing/2014/main" id="{F421C19A-B708-4FE5-0162-D7B78179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28"/>
                <a:ext cx="1277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8" name="Rectangle 6022">
                <a:extLst>
                  <a:ext uri="{FF2B5EF4-FFF2-40B4-BE49-F238E27FC236}">
                    <a16:creationId xmlns:a16="http://schemas.microsoft.com/office/drawing/2014/main" id="{ABAA3142-77C9-E80B-C602-3B5AA5FE7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37"/>
                <a:ext cx="1277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9" name="Rectangle 6023">
                <a:extLst>
                  <a:ext uri="{FF2B5EF4-FFF2-40B4-BE49-F238E27FC236}">
                    <a16:creationId xmlns:a16="http://schemas.microsoft.com/office/drawing/2014/main" id="{758A1DB1-4E00-35D0-0035-642FCF1E0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45"/>
                <a:ext cx="1277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0" name="Rectangle 6024">
                <a:extLst>
                  <a:ext uri="{FF2B5EF4-FFF2-40B4-BE49-F238E27FC236}">
                    <a16:creationId xmlns:a16="http://schemas.microsoft.com/office/drawing/2014/main" id="{1D3FE314-4CD3-B7B4-B5A9-D576B063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54"/>
                <a:ext cx="1277" cy="9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1" name="Rectangle 6025">
                <a:extLst>
                  <a:ext uri="{FF2B5EF4-FFF2-40B4-BE49-F238E27FC236}">
                    <a16:creationId xmlns:a16="http://schemas.microsoft.com/office/drawing/2014/main" id="{562E379D-79F7-2941-7B1D-DC140D1AD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63"/>
                <a:ext cx="1277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2" name="Rectangle 6026">
                <a:extLst>
                  <a:ext uri="{FF2B5EF4-FFF2-40B4-BE49-F238E27FC236}">
                    <a16:creationId xmlns:a16="http://schemas.microsoft.com/office/drawing/2014/main" id="{E8D6623C-D63B-CE0C-E139-B8ABF860E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72"/>
                <a:ext cx="1277" cy="8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3" name="Rectangle 6027">
                <a:extLst>
                  <a:ext uri="{FF2B5EF4-FFF2-40B4-BE49-F238E27FC236}">
                    <a16:creationId xmlns:a16="http://schemas.microsoft.com/office/drawing/2014/main" id="{3300D595-4050-00E5-DD73-0DC254FC0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80"/>
                <a:ext cx="1277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4" name="Rectangle 6028">
                <a:extLst>
                  <a:ext uri="{FF2B5EF4-FFF2-40B4-BE49-F238E27FC236}">
                    <a16:creationId xmlns:a16="http://schemas.microsoft.com/office/drawing/2014/main" id="{155EA0FD-4CEC-7075-4CED-ABE14B3F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89"/>
                <a:ext cx="1277" cy="5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5" name="Rectangle 6029">
                <a:extLst>
                  <a:ext uri="{FF2B5EF4-FFF2-40B4-BE49-F238E27FC236}">
                    <a16:creationId xmlns:a16="http://schemas.microsoft.com/office/drawing/2014/main" id="{D661AD36-58AD-66CF-5106-CF66A1BBB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31"/>
                <a:ext cx="1277" cy="2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6" name="Rectangle 6030">
                <a:extLst>
                  <a:ext uri="{FF2B5EF4-FFF2-40B4-BE49-F238E27FC236}">
                    <a16:creationId xmlns:a16="http://schemas.microsoft.com/office/drawing/2014/main" id="{5D9DBB13-250A-45A8-A789-9DBDDFCC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27"/>
                <a:ext cx="1277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7" name="Rectangle 6031">
                <a:extLst>
                  <a:ext uri="{FF2B5EF4-FFF2-40B4-BE49-F238E27FC236}">
                    <a16:creationId xmlns:a16="http://schemas.microsoft.com/office/drawing/2014/main" id="{AF118EF8-E442-20DE-E430-5CA938F01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36"/>
                <a:ext cx="1277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8" name="Rectangle 6032">
                <a:extLst>
                  <a:ext uri="{FF2B5EF4-FFF2-40B4-BE49-F238E27FC236}">
                    <a16:creationId xmlns:a16="http://schemas.microsoft.com/office/drawing/2014/main" id="{4893F729-2581-F503-9B3F-5AB8BA13E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45"/>
                <a:ext cx="1277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9" name="Rectangle 6033">
                <a:extLst>
                  <a:ext uri="{FF2B5EF4-FFF2-40B4-BE49-F238E27FC236}">
                    <a16:creationId xmlns:a16="http://schemas.microsoft.com/office/drawing/2014/main" id="{BCB45CB2-BE18-E456-E104-DC4632C4A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53"/>
                <a:ext cx="1277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0" name="Rectangle 6034">
                <a:extLst>
                  <a:ext uri="{FF2B5EF4-FFF2-40B4-BE49-F238E27FC236}">
                    <a16:creationId xmlns:a16="http://schemas.microsoft.com/office/drawing/2014/main" id="{2A8B9132-FB62-497F-AAA5-643D8397D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62"/>
                <a:ext cx="1277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1" name="Rectangle 6035">
                <a:extLst>
                  <a:ext uri="{FF2B5EF4-FFF2-40B4-BE49-F238E27FC236}">
                    <a16:creationId xmlns:a16="http://schemas.microsoft.com/office/drawing/2014/main" id="{03CBAEB1-B7B9-9575-F3DC-D006D7C3D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71"/>
                <a:ext cx="1277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2" name="Rectangle 6036">
                <a:extLst>
                  <a:ext uri="{FF2B5EF4-FFF2-40B4-BE49-F238E27FC236}">
                    <a16:creationId xmlns:a16="http://schemas.microsoft.com/office/drawing/2014/main" id="{5F04B05E-E0E0-3632-F059-9D9A851B4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80"/>
                <a:ext cx="1277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3" name="Rectangle 6037">
                <a:extLst>
                  <a:ext uri="{FF2B5EF4-FFF2-40B4-BE49-F238E27FC236}">
                    <a16:creationId xmlns:a16="http://schemas.microsoft.com/office/drawing/2014/main" id="{7F0DB219-E19D-DD0D-0D8A-DE9602C28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88"/>
                <a:ext cx="1277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4" name="Rectangle 6038">
                <a:extLst>
                  <a:ext uri="{FF2B5EF4-FFF2-40B4-BE49-F238E27FC236}">
                    <a16:creationId xmlns:a16="http://schemas.microsoft.com/office/drawing/2014/main" id="{4531DB59-03E4-383A-5959-B5655FAF5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597"/>
                <a:ext cx="1277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5" name="Rectangle 6039">
                <a:extLst>
                  <a:ext uri="{FF2B5EF4-FFF2-40B4-BE49-F238E27FC236}">
                    <a16:creationId xmlns:a16="http://schemas.microsoft.com/office/drawing/2014/main" id="{0D98A2EF-D07D-6F57-B49A-0B043AEAC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06"/>
                <a:ext cx="1277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6" name="Rectangle 6040">
                <a:extLst>
                  <a:ext uri="{FF2B5EF4-FFF2-40B4-BE49-F238E27FC236}">
                    <a16:creationId xmlns:a16="http://schemas.microsoft.com/office/drawing/2014/main" id="{29348F6B-8974-0383-5601-26303FD3E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15"/>
                <a:ext cx="1277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7" name="Rectangle 6041">
                <a:extLst>
                  <a:ext uri="{FF2B5EF4-FFF2-40B4-BE49-F238E27FC236}">
                    <a16:creationId xmlns:a16="http://schemas.microsoft.com/office/drawing/2014/main" id="{A2DF30F5-3B7A-8C04-8AE4-11BE35C47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23"/>
                <a:ext cx="1277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8" name="Rectangle 6042">
                <a:extLst>
                  <a:ext uri="{FF2B5EF4-FFF2-40B4-BE49-F238E27FC236}">
                    <a16:creationId xmlns:a16="http://schemas.microsoft.com/office/drawing/2014/main" id="{C0F9C757-8383-141D-413E-EA642AB7E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32"/>
                <a:ext cx="1277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9" name="Rectangle 6043">
                <a:extLst>
                  <a:ext uri="{FF2B5EF4-FFF2-40B4-BE49-F238E27FC236}">
                    <a16:creationId xmlns:a16="http://schemas.microsoft.com/office/drawing/2014/main" id="{B222F8EC-D818-A19D-5A4C-E95539C28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41"/>
                <a:ext cx="1277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0" name="Rectangle 6044">
                <a:extLst>
                  <a:ext uri="{FF2B5EF4-FFF2-40B4-BE49-F238E27FC236}">
                    <a16:creationId xmlns:a16="http://schemas.microsoft.com/office/drawing/2014/main" id="{16ABD059-0D0A-372C-8196-2394F28F0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50"/>
                <a:ext cx="1277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1" name="Rectangle 6045">
                <a:extLst>
                  <a:ext uri="{FF2B5EF4-FFF2-40B4-BE49-F238E27FC236}">
                    <a16:creationId xmlns:a16="http://schemas.microsoft.com/office/drawing/2014/main" id="{F6B8749C-8882-59AE-C0D8-93ED88BE2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58"/>
                <a:ext cx="1277" cy="9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2" name="Rectangle 6046">
                <a:extLst>
                  <a:ext uri="{FF2B5EF4-FFF2-40B4-BE49-F238E27FC236}">
                    <a16:creationId xmlns:a16="http://schemas.microsoft.com/office/drawing/2014/main" id="{2D6DDEB7-615B-4C6D-A22E-18B90D835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67"/>
                <a:ext cx="1277" cy="8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3" name="Rectangle 6047">
                <a:extLst>
                  <a:ext uri="{FF2B5EF4-FFF2-40B4-BE49-F238E27FC236}">
                    <a16:creationId xmlns:a16="http://schemas.microsoft.com/office/drawing/2014/main" id="{04A5FCD0-5F4F-EDF8-9110-F191E0EA8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75"/>
                <a:ext cx="1277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4" name="Rectangle 6048">
                <a:extLst>
                  <a:ext uri="{FF2B5EF4-FFF2-40B4-BE49-F238E27FC236}">
                    <a16:creationId xmlns:a16="http://schemas.microsoft.com/office/drawing/2014/main" id="{C365FA0D-F345-2201-DEEF-8E2E1AA12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84"/>
                <a:ext cx="1277" cy="9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5" name="Rectangle 6049">
                <a:extLst>
                  <a:ext uri="{FF2B5EF4-FFF2-40B4-BE49-F238E27FC236}">
                    <a16:creationId xmlns:a16="http://schemas.microsoft.com/office/drawing/2014/main" id="{E50FCDE2-37B2-E9B5-ECD5-FBA71135A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693"/>
                <a:ext cx="1277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6" name="Rectangle 6050">
                <a:extLst>
                  <a:ext uri="{FF2B5EF4-FFF2-40B4-BE49-F238E27FC236}">
                    <a16:creationId xmlns:a16="http://schemas.microsoft.com/office/drawing/2014/main" id="{98E023D8-5F30-ABB8-03D6-88FED1D7E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02"/>
                <a:ext cx="1277" cy="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7" name="Rectangle 6051">
                <a:extLst>
                  <a:ext uri="{FF2B5EF4-FFF2-40B4-BE49-F238E27FC236}">
                    <a16:creationId xmlns:a16="http://schemas.microsoft.com/office/drawing/2014/main" id="{42303440-BA98-11B4-7823-506500277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10"/>
                <a:ext cx="1277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8" name="Rectangle 6052">
                <a:extLst>
                  <a:ext uri="{FF2B5EF4-FFF2-40B4-BE49-F238E27FC236}">
                    <a16:creationId xmlns:a16="http://schemas.microsoft.com/office/drawing/2014/main" id="{7B9814BC-CE18-BBFF-1058-248D3FDF4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19"/>
                <a:ext cx="1277" cy="9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9" name="Rectangle 6053">
                <a:extLst>
                  <a:ext uri="{FF2B5EF4-FFF2-40B4-BE49-F238E27FC236}">
                    <a16:creationId xmlns:a16="http://schemas.microsoft.com/office/drawing/2014/main" id="{47061DE3-F911-8807-CEB5-0017B2D60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28"/>
                <a:ext cx="1277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0" name="Rectangle 6054">
                <a:extLst>
                  <a:ext uri="{FF2B5EF4-FFF2-40B4-BE49-F238E27FC236}">
                    <a16:creationId xmlns:a16="http://schemas.microsoft.com/office/drawing/2014/main" id="{C13B2D08-38EC-AF2B-FC79-0A373C348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37"/>
                <a:ext cx="1277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1" name="Rectangle 6055">
                <a:extLst>
                  <a:ext uri="{FF2B5EF4-FFF2-40B4-BE49-F238E27FC236}">
                    <a16:creationId xmlns:a16="http://schemas.microsoft.com/office/drawing/2014/main" id="{51E44A97-2ED2-3F7A-8BD2-9E7EF039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45"/>
                <a:ext cx="1277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2" name="Rectangle 6056">
                <a:extLst>
                  <a:ext uri="{FF2B5EF4-FFF2-40B4-BE49-F238E27FC236}">
                    <a16:creationId xmlns:a16="http://schemas.microsoft.com/office/drawing/2014/main" id="{E9A0DDE1-A3EE-C976-2451-D63E61AD7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54"/>
                <a:ext cx="1277" cy="9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3" name="Rectangle 6057">
                <a:extLst>
                  <a:ext uri="{FF2B5EF4-FFF2-40B4-BE49-F238E27FC236}">
                    <a16:creationId xmlns:a16="http://schemas.microsoft.com/office/drawing/2014/main" id="{DC7EC754-E364-393B-725A-82EABB288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63"/>
                <a:ext cx="1277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4" name="Rectangle 6058">
                <a:extLst>
                  <a:ext uri="{FF2B5EF4-FFF2-40B4-BE49-F238E27FC236}">
                    <a16:creationId xmlns:a16="http://schemas.microsoft.com/office/drawing/2014/main" id="{A5D9DC54-6A3D-D95A-659C-894DCCD78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72"/>
                <a:ext cx="1277" cy="8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1556" name="Group 6260">
              <a:extLst>
                <a:ext uri="{FF2B5EF4-FFF2-40B4-BE49-F238E27FC236}">
                  <a16:creationId xmlns:a16="http://schemas.microsoft.com/office/drawing/2014/main" id="{C80A3524-1593-E4FE-DCA4-0F4A502D7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" y="3527"/>
              <a:ext cx="5229" cy="433"/>
              <a:chOff x="265" y="3527"/>
              <a:chExt cx="5229" cy="433"/>
            </a:xfrm>
          </p:grpSpPr>
          <p:sp>
            <p:nvSpPr>
              <p:cNvPr id="701356" name="Rectangle 6060">
                <a:extLst>
                  <a:ext uri="{FF2B5EF4-FFF2-40B4-BE49-F238E27FC236}">
                    <a16:creationId xmlns:a16="http://schemas.microsoft.com/office/drawing/2014/main" id="{35F5736C-6C26-C46A-7B77-B059789E8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80"/>
                <a:ext cx="1277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7" name="Rectangle 6061">
                <a:extLst>
                  <a:ext uri="{FF2B5EF4-FFF2-40B4-BE49-F238E27FC236}">
                    <a16:creationId xmlns:a16="http://schemas.microsoft.com/office/drawing/2014/main" id="{E7C28C68-B705-1179-5FAE-5C0B96BAC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89"/>
                <a:ext cx="1277" cy="5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8" name="Rectangle 6062">
                <a:extLst>
                  <a:ext uri="{FF2B5EF4-FFF2-40B4-BE49-F238E27FC236}">
                    <a16:creationId xmlns:a16="http://schemas.microsoft.com/office/drawing/2014/main" id="{7520F04C-5313-7BFC-6757-61F07E1B9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27"/>
                <a:ext cx="2158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9" name="Rectangle 6063">
                <a:extLst>
                  <a:ext uri="{FF2B5EF4-FFF2-40B4-BE49-F238E27FC236}">
                    <a16:creationId xmlns:a16="http://schemas.microsoft.com/office/drawing/2014/main" id="{72A2E994-89C6-2A2D-27E9-8612D2B73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36"/>
                <a:ext cx="2158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0" name="Rectangle 6064">
                <a:extLst>
                  <a:ext uri="{FF2B5EF4-FFF2-40B4-BE49-F238E27FC236}">
                    <a16:creationId xmlns:a16="http://schemas.microsoft.com/office/drawing/2014/main" id="{8B5B93E8-9182-C433-12E6-BB145A52F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45"/>
                <a:ext cx="2158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1" name="Rectangle 6065">
                <a:extLst>
                  <a:ext uri="{FF2B5EF4-FFF2-40B4-BE49-F238E27FC236}">
                    <a16:creationId xmlns:a16="http://schemas.microsoft.com/office/drawing/2014/main" id="{00530E2A-612B-5224-EE79-494B2BD69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53"/>
                <a:ext cx="2158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2" name="Rectangle 6066">
                <a:extLst>
                  <a:ext uri="{FF2B5EF4-FFF2-40B4-BE49-F238E27FC236}">
                    <a16:creationId xmlns:a16="http://schemas.microsoft.com/office/drawing/2014/main" id="{E4C00E9D-A9AC-FA64-0863-8337D5C44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62"/>
                <a:ext cx="2158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3" name="Rectangle 6067">
                <a:extLst>
                  <a:ext uri="{FF2B5EF4-FFF2-40B4-BE49-F238E27FC236}">
                    <a16:creationId xmlns:a16="http://schemas.microsoft.com/office/drawing/2014/main" id="{F78FA8C8-2609-CE65-255A-03719AD6D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71"/>
                <a:ext cx="2158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4" name="Rectangle 6068">
                <a:extLst>
                  <a:ext uri="{FF2B5EF4-FFF2-40B4-BE49-F238E27FC236}">
                    <a16:creationId xmlns:a16="http://schemas.microsoft.com/office/drawing/2014/main" id="{4F50696A-D4B8-0D05-A7A5-47CF1B8E4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80"/>
                <a:ext cx="2158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5" name="Rectangle 6069">
                <a:extLst>
                  <a:ext uri="{FF2B5EF4-FFF2-40B4-BE49-F238E27FC236}">
                    <a16:creationId xmlns:a16="http://schemas.microsoft.com/office/drawing/2014/main" id="{5E232671-83DA-66B8-7771-820C229D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88"/>
                <a:ext cx="2158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6" name="Rectangle 6070">
                <a:extLst>
                  <a:ext uri="{FF2B5EF4-FFF2-40B4-BE49-F238E27FC236}">
                    <a16:creationId xmlns:a16="http://schemas.microsoft.com/office/drawing/2014/main" id="{BF132E0F-5CA2-F037-FC82-9C2AE55A5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97"/>
                <a:ext cx="2158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7" name="Rectangle 6071">
                <a:extLst>
                  <a:ext uri="{FF2B5EF4-FFF2-40B4-BE49-F238E27FC236}">
                    <a16:creationId xmlns:a16="http://schemas.microsoft.com/office/drawing/2014/main" id="{318A4C56-0255-8ED4-ECC0-37E3E1C43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06"/>
                <a:ext cx="2158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8" name="Rectangle 6072">
                <a:extLst>
                  <a:ext uri="{FF2B5EF4-FFF2-40B4-BE49-F238E27FC236}">
                    <a16:creationId xmlns:a16="http://schemas.microsoft.com/office/drawing/2014/main" id="{D5D0B320-E3CA-963A-A031-A24EBACF1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15"/>
                <a:ext cx="2158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9" name="Rectangle 6073">
                <a:extLst>
                  <a:ext uri="{FF2B5EF4-FFF2-40B4-BE49-F238E27FC236}">
                    <a16:creationId xmlns:a16="http://schemas.microsoft.com/office/drawing/2014/main" id="{7A067C28-7A4B-7800-D2F1-1A93E84FA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23"/>
                <a:ext cx="2158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0" name="Rectangle 6074">
                <a:extLst>
                  <a:ext uri="{FF2B5EF4-FFF2-40B4-BE49-F238E27FC236}">
                    <a16:creationId xmlns:a16="http://schemas.microsoft.com/office/drawing/2014/main" id="{B1755C0E-6285-770F-F6D7-D10D6868D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32"/>
                <a:ext cx="2158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1" name="Rectangle 6075">
                <a:extLst>
                  <a:ext uri="{FF2B5EF4-FFF2-40B4-BE49-F238E27FC236}">
                    <a16:creationId xmlns:a16="http://schemas.microsoft.com/office/drawing/2014/main" id="{D2DCFC18-16A2-73D7-224E-3D92DD310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41"/>
                <a:ext cx="2158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2" name="Rectangle 6076">
                <a:extLst>
                  <a:ext uri="{FF2B5EF4-FFF2-40B4-BE49-F238E27FC236}">
                    <a16:creationId xmlns:a16="http://schemas.microsoft.com/office/drawing/2014/main" id="{487E6BCE-0CCA-6BA1-DB88-68FAB77C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50"/>
                <a:ext cx="2158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3" name="Rectangle 6077">
                <a:extLst>
                  <a:ext uri="{FF2B5EF4-FFF2-40B4-BE49-F238E27FC236}">
                    <a16:creationId xmlns:a16="http://schemas.microsoft.com/office/drawing/2014/main" id="{1F209E69-DC08-A366-C204-F15CC2993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58"/>
                <a:ext cx="2158" cy="9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4" name="Rectangle 6078">
                <a:extLst>
                  <a:ext uri="{FF2B5EF4-FFF2-40B4-BE49-F238E27FC236}">
                    <a16:creationId xmlns:a16="http://schemas.microsoft.com/office/drawing/2014/main" id="{CA1BC31F-E93D-36CC-DA91-2F876CA91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67"/>
                <a:ext cx="2158" cy="8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5" name="Rectangle 6079">
                <a:extLst>
                  <a:ext uri="{FF2B5EF4-FFF2-40B4-BE49-F238E27FC236}">
                    <a16:creationId xmlns:a16="http://schemas.microsoft.com/office/drawing/2014/main" id="{99E9F200-5387-BFCA-C6BA-A8BB527D3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75"/>
                <a:ext cx="2158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6" name="Rectangle 6080">
                <a:extLst>
                  <a:ext uri="{FF2B5EF4-FFF2-40B4-BE49-F238E27FC236}">
                    <a16:creationId xmlns:a16="http://schemas.microsoft.com/office/drawing/2014/main" id="{75A597B4-62C0-71DA-0C16-7EB92F243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84"/>
                <a:ext cx="2158" cy="9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7" name="Rectangle 6081">
                <a:extLst>
                  <a:ext uri="{FF2B5EF4-FFF2-40B4-BE49-F238E27FC236}">
                    <a16:creationId xmlns:a16="http://schemas.microsoft.com/office/drawing/2014/main" id="{8C3378F9-FC58-61E8-B904-9E465462E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93"/>
                <a:ext cx="2158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8" name="Rectangle 6082">
                <a:extLst>
                  <a:ext uri="{FF2B5EF4-FFF2-40B4-BE49-F238E27FC236}">
                    <a16:creationId xmlns:a16="http://schemas.microsoft.com/office/drawing/2014/main" id="{FFCBA4FD-C55C-D588-4C59-87B1C989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02"/>
                <a:ext cx="2158" cy="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9" name="Rectangle 6083">
                <a:extLst>
                  <a:ext uri="{FF2B5EF4-FFF2-40B4-BE49-F238E27FC236}">
                    <a16:creationId xmlns:a16="http://schemas.microsoft.com/office/drawing/2014/main" id="{6F20C363-8B38-E905-AA06-5297F041E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10"/>
                <a:ext cx="2158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0" name="Rectangle 6084">
                <a:extLst>
                  <a:ext uri="{FF2B5EF4-FFF2-40B4-BE49-F238E27FC236}">
                    <a16:creationId xmlns:a16="http://schemas.microsoft.com/office/drawing/2014/main" id="{3DDB12DB-06F5-0A30-5E9F-9F2E709F3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19"/>
                <a:ext cx="2158" cy="9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1" name="Rectangle 6085">
                <a:extLst>
                  <a:ext uri="{FF2B5EF4-FFF2-40B4-BE49-F238E27FC236}">
                    <a16:creationId xmlns:a16="http://schemas.microsoft.com/office/drawing/2014/main" id="{17E40703-7BE0-944C-D441-BFCE2AD4A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28"/>
                <a:ext cx="2158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2" name="Rectangle 6086">
                <a:extLst>
                  <a:ext uri="{FF2B5EF4-FFF2-40B4-BE49-F238E27FC236}">
                    <a16:creationId xmlns:a16="http://schemas.microsoft.com/office/drawing/2014/main" id="{D128E791-53B6-64F0-A5B9-4539DB707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37"/>
                <a:ext cx="2158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3" name="Rectangle 6087">
                <a:extLst>
                  <a:ext uri="{FF2B5EF4-FFF2-40B4-BE49-F238E27FC236}">
                    <a16:creationId xmlns:a16="http://schemas.microsoft.com/office/drawing/2014/main" id="{C6891A9F-267F-B994-A7D3-43589BCF8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45"/>
                <a:ext cx="2158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4" name="Rectangle 6088">
                <a:extLst>
                  <a:ext uri="{FF2B5EF4-FFF2-40B4-BE49-F238E27FC236}">
                    <a16:creationId xmlns:a16="http://schemas.microsoft.com/office/drawing/2014/main" id="{39C9FE33-1D9F-5354-63B4-3FE3EF982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54"/>
                <a:ext cx="2158" cy="9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5" name="Rectangle 6089">
                <a:extLst>
                  <a:ext uri="{FF2B5EF4-FFF2-40B4-BE49-F238E27FC236}">
                    <a16:creationId xmlns:a16="http://schemas.microsoft.com/office/drawing/2014/main" id="{9CFB55CB-5807-9502-2242-F22BFDC33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63"/>
                <a:ext cx="2158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6" name="Rectangle 6090">
                <a:extLst>
                  <a:ext uri="{FF2B5EF4-FFF2-40B4-BE49-F238E27FC236}">
                    <a16:creationId xmlns:a16="http://schemas.microsoft.com/office/drawing/2014/main" id="{00FD758A-23C2-3F24-D6B1-979B830A4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72"/>
                <a:ext cx="2158" cy="8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7" name="Rectangle 6091">
                <a:extLst>
                  <a:ext uri="{FF2B5EF4-FFF2-40B4-BE49-F238E27FC236}">
                    <a16:creationId xmlns:a16="http://schemas.microsoft.com/office/drawing/2014/main" id="{52A75F27-9741-99E8-464B-7451B2F8F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80"/>
                <a:ext cx="2158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8" name="Rectangle 6092">
                <a:extLst>
                  <a:ext uri="{FF2B5EF4-FFF2-40B4-BE49-F238E27FC236}">
                    <a16:creationId xmlns:a16="http://schemas.microsoft.com/office/drawing/2014/main" id="{A71FE36B-8A16-39D4-3716-975FBEB36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89"/>
                <a:ext cx="2158" cy="5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9" name="Rectangle 6093">
                <a:extLst>
                  <a:ext uri="{FF2B5EF4-FFF2-40B4-BE49-F238E27FC236}">
                    <a16:creationId xmlns:a16="http://schemas.microsoft.com/office/drawing/2014/main" id="{8964BFD6-F5C5-A1E2-04A6-B6796D3F4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31"/>
                <a:ext cx="2158" cy="2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0" name="Rectangle 6094">
                <a:extLst>
                  <a:ext uri="{FF2B5EF4-FFF2-40B4-BE49-F238E27FC236}">
                    <a16:creationId xmlns:a16="http://schemas.microsoft.com/office/drawing/2014/main" id="{377E8A49-CE72-98A8-E351-5DDF007A7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27"/>
                <a:ext cx="2158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1" name="Rectangle 6095">
                <a:extLst>
                  <a:ext uri="{FF2B5EF4-FFF2-40B4-BE49-F238E27FC236}">
                    <a16:creationId xmlns:a16="http://schemas.microsoft.com/office/drawing/2014/main" id="{7D312C94-E6CF-B21C-85EB-B55D8E1AD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36"/>
                <a:ext cx="2158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2" name="Rectangle 6096">
                <a:extLst>
                  <a:ext uri="{FF2B5EF4-FFF2-40B4-BE49-F238E27FC236}">
                    <a16:creationId xmlns:a16="http://schemas.microsoft.com/office/drawing/2014/main" id="{378ACFB1-1C2F-FE1C-E6E3-0CF4E491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45"/>
                <a:ext cx="2158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3" name="Rectangle 6097">
                <a:extLst>
                  <a:ext uri="{FF2B5EF4-FFF2-40B4-BE49-F238E27FC236}">
                    <a16:creationId xmlns:a16="http://schemas.microsoft.com/office/drawing/2014/main" id="{0FB4EC6A-48C7-37EA-3FDD-29997298F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53"/>
                <a:ext cx="2158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4" name="Rectangle 6098">
                <a:extLst>
                  <a:ext uri="{FF2B5EF4-FFF2-40B4-BE49-F238E27FC236}">
                    <a16:creationId xmlns:a16="http://schemas.microsoft.com/office/drawing/2014/main" id="{342978CC-E9B4-D581-2155-676A06224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62"/>
                <a:ext cx="2158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5" name="Rectangle 6099">
                <a:extLst>
                  <a:ext uri="{FF2B5EF4-FFF2-40B4-BE49-F238E27FC236}">
                    <a16:creationId xmlns:a16="http://schemas.microsoft.com/office/drawing/2014/main" id="{98351956-F86D-AD49-775B-0D8650585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71"/>
                <a:ext cx="2158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6" name="Rectangle 6100">
                <a:extLst>
                  <a:ext uri="{FF2B5EF4-FFF2-40B4-BE49-F238E27FC236}">
                    <a16:creationId xmlns:a16="http://schemas.microsoft.com/office/drawing/2014/main" id="{C6B7B8E1-47FC-F9F1-4341-D0FB7C0C9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80"/>
                <a:ext cx="2158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7" name="Rectangle 6101">
                <a:extLst>
                  <a:ext uri="{FF2B5EF4-FFF2-40B4-BE49-F238E27FC236}">
                    <a16:creationId xmlns:a16="http://schemas.microsoft.com/office/drawing/2014/main" id="{6929F577-D202-9B23-0B39-EBA62446E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88"/>
                <a:ext cx="2158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8" name="Rectangle 6102">
                <a:extLst>
                  <a:ext uri="{FF2B5EF4-FFF2-40B4-BE49-F238E27FC236}">
                    <a16:creationId xmlns:a16="http://schemas.microsoft.com/office/drawing/2014/main" id="{3D6DECCE-1EF8-6AEE-E919-DC327502B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597"/>
                <a:ext cx="2158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9" name="Rectangle 6103">
                <a:extLst>
                  <a:ext uri="{FF2B5EF4-FFF2-40B4-BE49-F238E27FC236}">
                    <a16:creationId xmlns:a16="http://schemas.microsoft.com/office/drawing/2014/main" id="{A534E7DF-DD37-F9EF-C10D-8F72368B5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06"/>
                <a:ext cx="2158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0" name="Rectangle 6104">
                <a:extLst>
                  <a:ext uri="{FF2B5EF4-FFF2-40B4-BE49-F238E27FC236}">
                    <a16:creationId xmlns:a16="http://schemas.microsoft.com/office/drawing/2014/main" id="{7B196CCA-FABB-F577-3E24-CE1A33DBC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15"/>
                <a:ext cx="2158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1" name="Rectangle 6105">
                <a:extLst>
                  <a:ext uri="{FF2B5EF4-FFF2-40B4-BE49-F238E27FC236}">
                    <a16:creationId xmlns:a16="http://schemas.microsoft.com/office/drawing/2014/main" id="{4BA732CF-B8E2-AC61-0D1F-4F68BA579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23"/>
                <a:ext cx="2158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2" name="Rectangle 6106">
                <a:extLst>
                  <a:ext uri="{FF2B5EF4-FFF2-40B4-BE49-F238E27FC236}">
                    <a16:creationId xmlns:a16="http://schemas.microsoft.com/office/drawing/2014/main" id="{845ADB01-ABAB-BCE3-C90D-43AEA84E1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32"/>
                <a:ext cx="2158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3" name="Rectangle 6107">
                <a:extLst>
                  <a:ext uri="{FF2B5EF4-FFF2-40B4-BE49-F238E27FC236}">
                    <a16:creationId xmlns:a16="http://schemas.microsoft.com/office/drawing/2014/main" id="{29233F9D-C40E-6891-A88B-CA2E3EB38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41"/>
                <a:ext cx="2158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4" name="Rectangle 6108">
                <a:extLst>
                  <a:ext uri="{FF2B5EF4-FFF2-40B4-BE49-F238E27FC236}">
                    <a16:creationId xmlns:a16="http://schemas.microsoft.com/office/drawing/2014/main" id="{62CAF39E-092F-FDED-802C-9E1F24766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50"/>
                <a:ext cx="2158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5" name="Rectangle 6109">
                <a:extLst>
                  <a:ext uri="{FF2B5EF4-FFF2-40B4-BE49-F238E27FC236}">
                    <a16:creationId xmlns:a16="http://schemas.microsoft.com/office/drawing/2014/main" id="{E746E237-F642-E416-5A55-AF40459B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58"/>
                <a:ext cx="2158" cy="9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6" name="Rectangle 6110">
                <a:extLst>
                  <a:ext uri="{FF2B5EF4-FFF2-40B4-BE49-F238E27FC236}">
                    <a16:creationId xmlns:a16="http://schemas.microsoft.com/office/drawing/2014/main" id="{5AFAA715-A676-0DF6-BE23-E500612BC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67"/>
                <a:ext cx="2158" cy="8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7" name="Rectangle 6111">
                <a:extLst>
                  <a:ext uri="{FF2B5EF4-FFF2-40B4-BE49-F238E27FC236}">
                    <a16:creationId xmlns:a16="http://schemas.microsoft.com/office/drawing/2014/main" id="{E168EDCF-1DAD-E1F9-826D-0A65348F6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75"/>
                <a:ext cx="2158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8" name="Rectangle 6112">
                <a:extLst>
                  <a:ext uri="{FF2B5EF4-FFF2-40B4-BE49-F238E27FC236}">
                    <a16:creationId xmlns:a16="http://schemas.microsoft.com/office/drawing/2014/main" id="{061788A3-1A1B-2117-CF6A-077D8BE60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84"/>
                <a:ext cx="2158" cy="9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9" name="Rectangle 6113">
                <a:extLst>
                  <a:ext uri="{FF2B5EF4-FFF2-40B4-BE49-F238E27FC236}">
                    <a16:creationId xmlns:a16="http://schemas.microsoft.com/office/drawing/2014/main" id="{F8CF9A64-DD17-0EF5-A98C-C2CEC4AAF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693"/>
                <a:ext cx="2158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0" name="Rectangle 6114">
                <a:extLst>
                  <a:ext uri="{FF2B5EF4-FFF2-40B4-BE49-F238E27FC236}">
                    <a16:creationId xmlns:a16="http://schemas.microsoft.com/office/drawing/2014/main" id="{ADE84078-2360-7EB4-1E3C-C356F435E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02"/>
                <a:ext cx="2158" cy="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1" name="Rectangle 6115">
                <a:extLst>
                  <a:ext uri="{FF2B5EF4-FFF2-40B4-BE49-F238E27FC236}">
                    <a16:creationId xmlns:a16="http://schemas.microsoft.com/office/drawing/2014/main" id="{A0F4EDA9-265D-3608-243D-D7B245ADA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10"/>
                <a:ext cx="2158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2" name="Rectangle 6116">
                <a:extLst>
                  <a:ext uri="{FF2B5EF4-FFF2-40B4-BE49-F238E27FC236}">
                    <a16:creationId xmlns:a16="http://schemas.microsoft.com/office/drawing/2014/main" id="{0AB2A2E0-F452-8D3A-57EA-41E286389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19"/>
                <a:ext cx="2158" cy="9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3" name="Rectangle 6117">
                <a:extLst>
                  <a:ext uri="{FF2B5EF4-FFF2-40B4-BE49-F238E27FC236}">
                    <a16:creationId xmlns:a16="http://schemas.microsoft.com/office/drawing/2014/main" id="{A6031BFE-D588-7034-7C06-671B45892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28"/>
                <a:ext cx="2158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4" name="Rectangle 6118">
                <a:extLst>
                  <a:ext uri="{FF2B5EF4-FFF2-40B4-BE49-F238E27FC236}">
                    <a16:creationId xmlns:a16="http://schemas.microsoft.com/office/drawing/2014/main" id="{3B6D1E49-DBA6-5A3A-4ADD-47A44CEB9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37"/>
                <a:ext cx="2158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5" name="Rectangle 6119">
                <a:extLst>
                  <a:ext uri="{FF2B5EF4-FFF2-40B4-BE49-F238E27FC236}">
                    <a16:creationId xmlns:a16="http://schemas.microsoft.com/office/drawing/2014/main" id="{325C5964-B065-63B1-75DA-19C77DFD9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45"/>
                <a:ext cx="2158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6" name="Rectangle 6120">
                <a:extLst>
                  <a:ext uri="{FF2B5EF4-FFF2-40B4-BE49-F238E27FC236}">
                    <a16:creationId xmlns:a16="http://schemas.microsoft.com/office/drawing/2014/main" id="{025418D3-F9DE-C32B-6471-928D5630C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54"/>
                <a:ext cx="2158" cy="9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7" name="Rectangle 6121">
                <a:extLst>
                  <a:ext uri="{FF2B5EF4-FFF2-40B4-BE49-F238E27FC236}">
                    <a16:creationId xmlns:a16="http://schemas.microsoft.com/office/drawing/2014/main" id="{5C3A2299-B25E-CCC3-FB0B-EDC2495EB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63"/>
                <a:ext cx="2158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8" name="Rectangle 6122">
                <a:extLst>
                  <a:ext uri="{FF2B5EF4-FFF2-40B4-BE49-F238E27FC236}">
                    <a16:creationId xmlns:a16="http://schemas.microsoft.com/office/drawing/2014/main" id="{96F17846-84E0-522E-741D-794F3B952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72"/>
                <a:ext cx="2158" cy="8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9" name="Rectangle 6123">
                <a:extLst>
                  <a:ext uri="{FF2B5EF4-FFF2-40B4-BE49-F238E27FC236}">
                    <a16:creationId xmlns:a16="http://schemas.microsoft.com/office/drawing/2014/main" id="{16E5C18E-BF17-C1CB-5ED6-B026467E0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80"/>
                <a:ext cx="2158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0" name="Rectangle 6124">
                <a:extLst>
                  <a:ext uri="{FF2B5EF4-FFF2-40B4-BE49-F238E27FC236}">
                    <a16:creationId xmlns:a16="http://schemas.microsoft.com/office/drawing/2014/main" id="{C8EAB2A9-1941-EFCE-F1EC-5F141317D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89"/>
                <a:ext cx="2158" cy="5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1" name="Rectangle 6125">
                <a:extLst>
                  <a:ext uri="{FF2B5EF4-FFF2-40B4-BE49-F238E27FC236}">
                    <a16:creationId xmlns:a16="http://schemas.microsoft.com/office/drawing/2014/main" id="{8A8B0B22-24DB-B951-C268-3B2F68E58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27"/>
                <a:ext cx="1794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2" name="Rectangle 6126">
                <a:extLst>
                  <a:ext uri="{FF2B5EF4-FFF2-40B4-BE49-F238E27FC236}">
                    <a16:creationId xmlns:a16="http://schemas.microsoft.com/office/drawing/2014/main" id="{BDC6FAD8-494A-C2DD-AECA-9F6020FD5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36"/>
                <a:ext cx="1794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3" name="Rectangle 6127">
                <a:extLst>
                  <a:ext uri="{FF2B5EF4-FFF2-40B4-BE49-F238E27FC236}">
                    <a16:creationId xmlns:a16="http://schemas.microsoft.com/office/drawing/2014/main" id="{E84055DC-5E6D-3964-A201-1D212F076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45"/>
                <a:ext cx="1794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4" name="Rectangle 6128">
                <a:extLst>
                  <a:ext uri="{FF2B5EF4-FFF2-40B4-BE49-F238E27FC236}">
                    <a16:creationId xmlns:a16="http://schemas.microsoft.com/office/drawing/2014/main" id="{ABB8CC18-3CFD-D5EA-F539-6117472CC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53"/>
                <a:ext cx="1794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5" name="Rectangle 6129">
                <a:extLst>
                  <a:ext uri="{FF2B5EF4-FFF2-40B4-BE49-F238E27FC236}">
                    <a16:creationId xmlns:a16="http://schemas.microsoft.com/office/drawing/2014/main" id="{93BE4AA1-254B-960A-CA1B-2B1D69E48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62"/>
                <a:ext cx="1794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6" name="Rectangle 6130">
                <a:extLst>
                  <a:ext uri="{FF2B5EF4-FFF2-40B4-BE49-F238E27FC236}">
                    <a16:creationId xmlns:a16="http://schemas.microsoft.com/office/drawing/2014/main" id="{E3A61533-5515-E593-51E7-43A04CA81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71"/>
                <a:ext cx="1794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7" name="Rectangle 6131">
                <a:extLst>
                  <a:ext uri="{FF2B5EF4-FFF2-40B4-BE49-F238E27FC236}">
                    <a16:creationId xmlns:a16="http://schemas.microsoft.com/office/drawing/2014/main" id="{7E09C42E-DE90-5C97-21C3-8F636097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80"/>
                <a:ext cx="1794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8" name="Rectangle 6132">
                <a:extLst>
                  <a:ext uri="{FF2B5EF4-FFF2-40B4-BE49-F238E27FC236}">
                    <a16:creationId xmlns:a16="http://schemas.microsoft.com/office/drawing/2014/main" id="{147C4A09-73F4-8EA8-E28F-A6CFBAAD4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88"/>
                <a:ext cx="1794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9" name="Rectangle 6133">
                <a:extLst>
                  <a:ext uri="{FF2B5EF4-FFF2-40B4-BE49-F238E27FC236}">
                    <a16:creationId xmlns:a16="http://schemas.microsoft.com/office/drawing/2014/main" id="{94D64283-E7A1-4104-9A12-91C4A62C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97"/>
                <a:ext cx="1794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0" name="Rectangle 6134">
                <a:extLst>
                  <a:ext uri="{FF2B5EF4-FFF2-40B4-BE49-F238E27FC236}">
                    <a16:creationId xmlns:a16="http://schemas.microsoft.com/office/drawing/2014/main" id="{E2EC5D0E-9421-8C5A-A421-14944F14B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06"/>
                <a:ext cx="1794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1" name="Rectangle 6135">
                <a:extLst>
                  <a:ext uri="{FF2B5EF4-FFF2-40B4-BE49-F238E27FC236}">
                    <a16:creationId xmlns:a16="http://schemas.microsoft.com/office/drawing/2014/main" id="{04D9DB20-35D8-7717-1453-AE628B7FD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15"/>
                <a:ext cx="1794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2" name="Rectangle 6136">
                <a:extLst>
                  <a:ext uri="{FF2B5EF4-FFF2-40B4-BE49-F238E27FC236}">
                    <a16:creationId xmlns:a16="http://schemas.microsoft.com/office/drawing/2014/main" id="{C4B55ED0-C70D-4881-06A2-D2FC72A30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23"/>
                <a:ext cx="1794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3" name="Rectangle 6137">
                <a:extLst>
                  <a:ext uri="{FF2B5EF4-FFF2-40B4-BE49-F238E27FC236}">
                    <a16:creationId xmlns:a16="http://schemas.microsoft.com/office/drawing/2014/main" id="{093FB9C8-95DA-0C33-3439-AF002C5CD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32"/>
                <a:ext cx="1794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4" name="Rectangle 6138">
                <a:extLst>
                  <a:ext uri="{FF2B5EF4-FFF2-40B4-BE49-F238E27FC236}">
                    <a16:creationId xmlns:a16="http://schemas.microsoft.com/office/drawing/2014/main" id="{B7A6792D-DC1B-D341-E467-06319D754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41"/>
                <a:ext cx="1794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5" name="Rectangle 6139">
                <a:extLst>
                  <a:ext uri="{FF2B5EF4-FFF2-40B4-BE49-F238E27FC236}">
                    <a16:creationId xmlns:a16="http://schemas.microsoft.com/office/drawing/2014/main" id="{5925B16A-6BC6-799F-41BE-60EF268BF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50"/>
                <a:ext cx="1794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6" name="Rectangle 6140">
                <a:extLst>
                  <a:ext uri="{FF2B5EF4-FFF2-40B4-BE49-F238E27FC236}">
                    <a16:creationId xmlns:a16="http://schemas.microsoft.com/office/drawing/2014/main" id="{4F1D5AC0-A84F-96E8-A67B-843AB91AA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58"/>
                <a:ext cx="1794" cy="9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7" name="Rectangle 6141">
                <a:extLst>
                  <a:ext uri="{FF2B5EF4-FFF2-40B4-BE49-F238E27FC236}">
                    <a16:creationId xmlns:a16="http://schemas.microsoft.com/office/drawing/2014/main" id="{F43E68EC-7B88-F4E4-586A-E8FFA874D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67"/>
                <a:ext cx="1794" cy="8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8" name="Rectangle 6142">
                <a:extLst>
                  <a:ext uri="{FF2B5EF4-FFF2-40B4-BE49-F238E27FC236}">
                    <a16:creationId xmlns:a16="http://schemas.microsoft.com/office/drawing/2014/main" id="{1D652A40-0575-72F1-386F-C9D8640E1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75"/>
                <a:ext cx="1794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9" name="Rectangle 6143">
                <a:extLst>
                  <a:ext uri="{FF2B5EF4-FFF2-40B4-BE49-F238E27FC236}">
                    <a16:creationId xmlns:a16="http://schemas.microsoft.com/office/drawing/2014/main" id="{EBD9BE75-7B29-1EEB-9598-D462A9DE5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84"/>
                <a:ext cx="1794" cy="9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0" name="Rectangle 6144">
                <a:extLst>
                  <a:ext uri="{FF2B5EF4-FFF2-40B4-BE49-F238E27FC236}">
                    <a16:creationId xmlns:a16="http://schemas.microsoft.com/office/drawing/2014/main" id="{2DE91557-D84E-AF09-D160-C1FE3F23C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93"/>
                <a:ext cx="1794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1" name="Rectangle 6145">
                <a:extLst>
                  <a:ext uri="{FF2B5EF4-FFF2-40B4-BE49-F238E27FC236}">
                    <a16:creationId xmlns:a16="http://schemas.microsoft.com/office/drawing/2014/main" id="{54CF9B9A-E772-DF1A-679E-0152EFF3E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02"/>
                <a:ext cx="1794" cy="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2" name="Rectangle 6146">
                <a:extLst>
                  <a:ext uri="{FF2B5EF4-FFF2-40B4-BE49-F238E27FC236}">
                    <a16:creationId xmlns:a16="http://schemas.microsoft.com/office/drawing/2014/main" id="{E1372750-1A7C-3F6F-1EB1-1D9BD893A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10"/>
                <a:ext cx="1794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3" name="Rectangle 6147">
                <a:extLst>
                  <a:ext uri="{FF2B5EF4-FFF2-40B4-BE49-F238E27FC236}">
                    <a16:creationId xmlns:a16="http://schemas.microsoft.com/office/drawing/2014/main" id="{6A35766C-7E41-C2A7-7095-5A52F54A1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19"/>
                <a:ext cx="1794" cy="9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4" name="Rectangle 6148">
                <a:extLst>
                  <a:ext uri="{FF2B5EF4-FFF2-40B4-BE49-F238E27FC236}">
                    <a16:creationId xmlns:a16="http://schemas.microsoft.com/office/drawing/2014/main" id="{6FF0075B-7DF5-4859-3BA4-EC4531229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28"/>
                <a:ext cx="1794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5" name="Rectangle 6149">
                <a:extLst>
                  <a:ext uri="{FF2B5EF4-FFF2-40B4-BE49-F238E27FC236}">
                    <a16:creationId xmlns:a16="http://schemas.microsoft.com/office/drawing/2014/main" id="{01DFF48B-6F8B-E6AE-4B4E-79BA53C6C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37"/>
                <a:ext cx="1794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6" name="Rectangle 6150">
                <a:extLst>
                  <a:ext uri="{FF2B5EF4-FFF2-40B4-BE49-F238E27FC236}">
                    <a16:creationId xmlns:a16="http://schemas.microsoft.com/office/drawing/2014/main" id="{D872CE94-04CE-6BE6-D17F-120577532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45"/>
                <a:ext cx="1794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7" name="Rectangle 6151">
                <a:extLst>
                  <a:ext uri="{FF2B5EF4-FFF2-40B4-BE49-F238E27FC236}">
                    <a16:creationId xmlns:a16="http://schemas.microsoft.com/office/drawing/2014/main" id="{36FCC972-3477-EB9D-CA20-FD5972F76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54"/>
                <a:ext cx="1794" cy="9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8" name="Rectangle 6152">
                <a:extLst>
                  <a:ext uri="{FF2B5EF4-FFF2-40B4-BE49-F238E27FC236}">
                    <a16:creationId xmlns:a16="http://schemas.microsoft.com/office/drawing/2014/main" id="{B8804DDE-7327-77F8-C551-BAFD8BCC1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63"/>
                <a:ext cx="1794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9" name="Rectangle 6153">
                <a:extLst>
                  <a:ext uri="{FF2B5EF4-FFF2-40B4-BE49-F238E27FC236}">
                    <a16:creationId xmlns:a16="http://schemas.microsoft.com/office/drawing/2014/main" id="{B5FF5977-5FCE-ECA0-AA9A-B0D39E093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72"/>
                <a:ext cx="1794" cy="8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0" name="Rectangle 6154">
                <a:extLst>
                  <a:ext uri="{FF2B5EF4-FFF2-40B4-BE49-F238E27FC236}">
                    <a16:creationId xmlns:a16="http://schemas.microsoft.com/office/drawing/2014/main" id="{9FF225AD-F12F-F62A-3C5F-DE6EB9D06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80"/>
                <a:ext cx="1794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1" name="Rectangle 6155">
                <a:extLst>
                  <a:ext uri="{FF2B5EF4-FFF2-40B4-BE49-F238E27FC236}">
                    <a16:creationId xmlns:a16="http://schemas.microsoft.com/office/drawing/2014/main" id="{CEE07CA3-625D-3B05-C7FD-814BB276A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89"/>
                <a:ext cx="1794" cy="5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2" name="Rectangle 6156">
                <a:extLst>
                  <a:ext uri="{FF2B5EF4-FFF2-40B4-BE49-F238E27FC236}">
                    <a16:creationId xmlns:a16="http://schemas.microsoft.com/office/drawing/2014/main" id="{F9EC615B-BB2E-1B29-4501-3C7F90AEE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31"/>
                <a:ext cx="1794" cy="2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3" name="Rectangle 6157">
                <a:extLst>
                  <a:ext uri="{FF2B5EF4-FFF2-40B4-BE49-F238E27FC236}">
                    <a16:creationId xmlns:a16="http://schemas.microsoft.com/office/drawing/2014/main" id="{E1AB5FCA-0993-086C-0D70-966D716B4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27"/>
                <a:ext cx="1794" cy="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4" name="Rectangle 6158">
                <a:extLst>
                  <a:ext uri="{FF2B5EF4-FFF2-40B4-BE49-F238E27FC236}">
                    <a16:creationId xmlns:a16="http://schemas.microsoft.com/office/drawing/2014/main" id="{4415A0A2-0D45-5944-BFBA-47DE21F60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36"/>
                <a:ext cx="1794" cy="9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5" name="Rectangle 6159">
                <a:extLst>
                  <a:ext uri="{FF2B5EF4-FFF2-40B4-BE49-F238E27FC236}">
                    <a16:creationId xmlns:a16="http://schemas.microsoft.com/office/drawing/2014/main" id="{EC653B60-674C-B1F4-E1C5-EFBB5A9F4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45"/>
                <a:ext cx="1794" cy="8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6" name="Rectangle 6160">
                <a:extLst>
                  <a:ext uri="{FF2B5EF4-FFF2-40B4-BE49-F238E27FC236}">
                    <a16:creationId xmlns:a16="http://schemas.microsoft.com/office/drawing/2014/main" id="{47DB65EB-A72E-C384-5F0F-6B9D79592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53"/>
                <a:ext cx="1794" cy="9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7" name="Rectangle 6161">
                <a:extLst>
                  <a:ext uri="{FF2B5EF4-FFF2-40B4-BE49-F238E27FC236}">
                    <a16:creationId xmlns:a16="http://schemas.microsoft.com/office/drawing/2014/main" id="{085DA36D-3BD7-A5A3-9FF6-A85F8327F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62"/>
                <a:ext cx="1794" cy="9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8" name="Rectangle 6162">
                <a:extLst>
                  <a:ext uri="{FF2B5EF4-FFF2-40B4-BE49-F238E27FC236}">
                    <a16:creationId xmlns:a16="http://schemas.microsoft.com/office/drawing/2014/main" id="{D759BDA9-62D4-8136-D7FB-438CFCD87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71"/>
                <a:ext cx="1794" cy="9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9" name="Rectangle 6163">
                <a:extLst>
                  <a:ext uri="{FF2B5EF4-FFF2-40B4-BE49-F238E27FC236}">
                    <a16:creationId xmlns:a16="http://schemas.microsoft.com/office/drawing/2014/main" id="{15720684-230E-066A-0C0B-C24C230DF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80"/>
                <a:ext cx="1794" cy="8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0" name="Rectangle 6164">
                <a:extLst>
                  <a:ext uri="{FF2B5EF4-FFF2-40B4-BE49-F238E27FC236}">
                    <a16:creationId xmlns:a16="http://schemas.microsoft.com/office/drawing/2014/main" id="{CBBC141B-650D-F8E1-F298-08F3D7BA8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88"/>
                <a:ext cx="1794" cy="9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1" name="Rectangle 6165">
                <a:extLst>
                  <a:ext uri="{FF2B5EF4-FFF2-40B4-BE49-F238E27FC236}">
                    <a16:creationId xmlns:a16="http://schemas.microsoft.com/office/drawing/2014/main" id="{CB4DEE97-61FD-76CE-321B-5E07EE0DE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597"/>
                <a:ext cx="1794" cy="9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2" name="Rectangle 6166">
                <a:extLst>
                  <a:ext uri="{FF2B5EF4-FFF2-40B4-BE49-F238E27FC236}">
                    <a16:creationId xmlns:a16="http://schemas.microsoft.com/office/drawing/2014/main" id="{B90682F7-BEEF-8C56-7D87-5002945CF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06"/>
                <a:ext cx="1794" cy="9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3" name="Rectangle 6167">
                <a:extLst>
                  <a:ext uri="{FF2B5EF4-FFF2-40B4-BE49-F238E27FC236}">
                    <a16:creationId xmlns:a16="http://schemas.microsoft.com/office/drawing/2014/main" id="{498CEF66-A042-8B7A-83D6-7366A3DDB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15"/>
                <a:ext cx="1794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4" name="Rectangle 6168">
                <a:extLst>
                  <a:ext uri="{FF2B5EF4-FFF2-40B4-BE49-F238E27FC236}">
                    <a16:creationId xmlns:a16="http://schemas.microsoft.com/office/drawing/2014/main" id="{404F4186-32C5-BF4C-FEFA-375A1047E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23"/>
                <a:ext cx="1794" cy="9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5" name="Rectangle 6169">
                <a:extLst>
                  <a:ext uri="{FF2B5EF4-FFF2-40B4-BE49-F238E27FC236}">
                    <a16:creationId xmlns:a16="http://schemas.microsoft.com/office/drawing/2014/main" id="{84B806DD-AD9A-6604-FE1C-074F3947D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32"/>
                <a:ext cx="1794" cy="9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6" name="Rectangle 6170">
                <a:extLst>
                  <a:ext uri="{FF2B5EF4-FFF2-40B4-BE49-F238E27FC236}">
                    <a16:creationId xmlns:a16="http://schemas.microsoft.com/office/drawing/2014/main" id="{194D0578-3022-118B-F730-CF69D29CB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41"/>
                <a:ext cx="1794" cy="9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7" name="Rectangle 6171">
                <a:extLst>
                  <a:ext uri="{FF2B5EF4-FFF2-40B4-BE49-F238E27FC236}">
                    <a16:creationId xmlns:a16="http://schemas.microsoft.com/office/drawing/2014/main" id="{4CCB08A0-89F2-3470-2FB0-02785F98C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50"/>
                <a:ext cx="1794" cy="8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8" name="Rectangle 6172">
                <a:extLst>
                  <a:ext uri="{FF2B5EF4-FFF2-40B4-BE49-F238E27FC236}">
                    <a16:creationId xmlns:a16="http://schemas.microsoft.com/office/drawing/2014/main" id="{0AA00001-199B-3F1B-5380-60EAB3A6C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58"/>
                <a:ext cx="1794" cy="9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9" name="Rectangle 6173">
                <a:extLst>
                  <a:ext uri="{FF2B5EF4-FFF2-40B4-BE49-F238E27FC236}">
                    <a16:creationId xmlns:a16="http://schemas.microsoft.com/office/drawing/2014/main" id="{08F7F3BA-7ED6-FFE5-FB97-1F04DA1CC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67"/>
                <a:ext cx="1794" cy="8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0" name="Rectangle 6174">
                <a:extLst>
                  <a:ext uri="{FF2B5EF4-FFF2-40B4-BE49-F238E27FC236}">
                    <a16:creationId xmlns:a16="http://schemas.microsoft.com/office/drawing/2014/main" id="{3DF4F49E-5027-09DD-B560-2AA85298E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75"/>
                <a:ext cx="1794" cy="9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1" name="Rectangle 6175">
                <a:extLst>
                  <a:ext uri="{FF2B5EF4-FFF2-40B4-BE49-F238E27FC236}">
                    <a16:creationId xmlns:a16="http://schemas.microsoft.com/office/drawing/2014/main" id="{336303BF-F7D1-5B18-7567-720E631B4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84"/>
                <a:ext cx="1794" cy="9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2" name="Rectangle 6176">
                <a:extLst>
                  <a:ext uri="{FF2B5EF4-FFF2-40B4-BE49-F238E27FC236}">
                    <a16:creationId xmlns:a16="http://schemas.microsoft.com/office/drawing/2014/main" id="{010ACA42-3EAE-18F2-0DAB-C7A378321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693"/>
                <a:ext cx="1794" cy="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3" name="Rectangle 6177">
                <a:extLst>
                  <a:ext uri="{FF2B5EF4-FFF2-40B4-BE49-F238E27FC236}">
                    <a16:creationId xmlns:a16="http://schemas.microsoft.com/office/drawing/2014/main" id="{6EA41715-EDBF-C124-DA6A-7E7529A6F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02"/>
                <a:ext cx="1794" cy="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4" name="Rectangle 6178">
                <a:extLst>
                  <a:ext uri="{FF2B5EF4-FFF2-40B4-BE49-F238E27FC236}">
                    <a16:creationId xmlns:a16="http://schemas.microsoft.com/office/drawing/2014/main" id="{CFD806C5-796E-AB8A-22D1-00F6CCF3C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10"/>
                <a:ext cx="1794" cy="9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5" name="Rectangle 6179">
                <a:extLst>
                  <a:ext uri="{FF2B5EF4-FFF2-40B4-BE49-F238E27FC236}">
                    <a16:creationId xmlns:a16="http://schemas.microsoft.com/office/drawing/2014/main" id="{AE987303-0FB0-4AF6-A2A9-5371F7020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19"/>
                <a:ext cx="1794" cy="9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6" name="Rectangle 6180">
                <a:extLst>
                  <a:ext uri="{FF2B5EF4-FFF2-40B4-BE49-F238E27FC236}">
                    <a16:creationId xmlns:a16="http://schemas.microsoft.com/office/drawing/2014/main" id="{81D5B406-1E00-A310-2206-807F072A9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28"/>
                <a:ext cx="1794" cy="9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7" name="Rectangle 6181">
                <a:extLst>
                  <a:ext uri="{FF2B5EF4-FFF2-40B4-BE49-F238E27FC236}">
                    <a16:creationId xmlns:a16="http://schemas.microsoft.com/office/drawing/2014/main" id="{1B157B75-6026-00FD-34F0-0E366A9F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37"/>
                <a:ext cx="1794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8" name="Rectangle 6182">
                <a:extLst>
                  <a:ext uri="{FF2B5EF4-FFF2-40B4-BE49-F238E27FC236}">
                    <a16:creationId xmlns:a16="http://schemas.microsoft.com/office/drawing/2014/main" id="{847A89F6-05A6-69CC-63AF-6D666E650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45"/>
                <a:ext cx="1794" cy="9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9" name="Rectangle 6183">
                <a:extLst>
                  <a:ext uri="{FF2B5EF4-FFF2-40B4-BE49-F238E27FC236}">
                    <a16:creationId xmlns:a16="http://schemas.microsoft.com/office/drawing/2014/main" id="{6D7ED72E-254E-39E1-4C26-A71754461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54"/>
                <a:ext cx="1794" cy="9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0" name="Rectangle 6184">
                <a:extLst>
                  <a:ext uri="{FF2B5EF4-FFF2-40B4-BE49-F238E27FC236}">
                    <a16:creationId xmlns:a16="http://schemas.microsoft.com/office/drawing/2014/main" id="{5E4BD232-D66D-D96F-5B8A-70694D6E4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63"/>
                <a:ext cx="1794" cy="9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1" name="Rectangle 6185">
                <a:extLst>
                  <a:ext uri="{FF2B5EF4-FFF2-40B4-BE49-F238E27FC236}">
                    <a16:creationId xmlns:a16="http://schemas.microsoft.com/office/drawing/2014/main" id="{EFEFBD3F-432E-7AD7-1399-EC5AAA75D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72"/>
                <a:ext cx="1794" cy="8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2" name="Rectangle 6186">
                <a:extLst>
                  <a:ext uri="{FF2B5EF4-FFF2-40B4-BE49-F238E27FC236}">
                    <a16:creationId xmlns:a16="http://schemas.microsoft.com/office/drawing/2014/main" id="{FE1C58BD-DC68-DAD8-D1B4-8D95D77C8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80"/>
                <a:ext cx="1794" cy="9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3" name="Rectangle 6187">
                <a:extLst>
                  <a:ext uri="{FF2B5EF4-FFF2-40B4-BE49-F238E27FC236}">
                    <a16:creationId xmlns:a16="http://schemas.microsoft.com/office/drawing/2014/main" id="{08FC6017-12A8-F431-DF44-ACA1AA879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789"/>
                <a:ext cx="1794" cy="5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4" name="Rectangle 6188">
                <a:extLst>
                  <a:ext uri="{FF2B5EF4-FFF2-40B4-BE49-F238E27FC236}">
                    <a16:creationId xmlns:a16="http://schemas.microsoft.com/office/drawing/2014/main" id="{423D8280-135F-BD15-0719-7675164D3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91"/>
                <a:ext cx="1277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5" name="Rectangle 6189">
                <a:extLst>
                  <a:ext uri="{FF2B5EF4-FFF2-40B4-BE49-F238E27FC236}">
                    <a16:creationId xmlns:a16="http://schemas.microsoft.com/office/drawing/2014/main" id="{15897DFE-1E2A-24B6-12A0-6AA82CA24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97"/>
                <a:ext cx="1277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6" name="Rectangle 6190">
                <a:extLst>
                  <a:ext uri="{FF2B5EF4-FFF2-40B4-BE49-F238E27FC236}">
                    <a16:creationId xmlns:a16="http://schemas.microsoft.com/office/drawing/2014/main" id="{99AC3795-F3C7-6987-AF96-25ED428D5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02"/>
                <a:ext cx="1277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7" name="Rectangle 6191">
                <a:extLst>
                  <a:ext uri="{FF2B5EF4-FFF2-40B4-BE49-F238E27FC236}">
                    <a16:creationId xmlns:a16="http://schemas.microsoft.com/office/drawing/2014/main" id="{766E87F2-1AE4-1F4D-39EF-D0BE63B15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08"/>
                <a:ext cx="1277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8" name="Rectangle 6192">
                <a:extLst>
                  <a:ext uri="{FF2B5EF4-FFF2-40B4-BE49-F238E27FC236}">
                    <a16:creationId xmlns:a16="http://schemas.microsoft.com/office/drawing/2014/main" id="{4E45D256-6BC6-7B09-3021-D7DC91425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13"/>
                <a:ext cx="1277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9" name="Rectangle 6193">
                <a:extLst>
                  <a:ext uri="{FF2B5EF4-FFF2-40B4-BE49-F238E27FC236}">
                    <a16:creationId xmlns:a16="http://schemas.microsoft.com/office/drawing/2014/main" id="{C970FC2F-897D-1D26-3C16-9159E5D02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19"/>
                <a:ext cx="1277" cy="5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0" name="Rectangle 6194">
                <a:extLst>
                  <a:ext uri="{FF2B5EF4-FFF2-40B4-BE49-F238E27FC236}">
                    <a16:creationId xmlns:a16="http://schemas.microsoft.com/office/drawing/2014/main" id="{8F79C192-F81D-834B-3605-32FB7B46F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24"/>
                <a:ext cx="1277" cy="6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1" name="Rectangle 6195">
                <a:extLst>
                  <a:ext uri="{FF2B5EF4-FFF2-40B4-BE49-F238E27FC236}">
                    <a16:creationId xmlns:a16="http://schemas.microsoft.com/office/drawing/2014/main" id="{78D48E6D-18B7-5791-34EE-A871C4A5A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30"/>
                <a:ext cx="1277" cy="5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2" name="Rectangle 6196">
                <a:extLst>
                  <a:ext uri="{FF2B5EF4-FFF2-40B4-BE49-F238E27FC236}">
                    <a16:creationId xmlns:a16="http://schemas.microsoft.com/office/drawing/2014/main" id="{176C8FD2-8C60-81A8-1A93-461DB05FC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35"/>
                <a:ext cx="1277" cy="6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3" name="Rectangle 6197">
                <a:extLst>
                  <a:ext uri="{FF2B5EF4-FFF2-40B4-BE49-F238E27FC236}">
                    <a16:creationId xmlns:a16="http://schemas.microsoft.com/office/drawing/2014/main" id="{5D97F2AC-A30E-D102-7277-22D76E1A6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41"/>
                <a:ext cx="1277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4" name="Rectangle 6198">
                <a:extLst>
                  <a:ext uri="{FF2B5EF4-FFF2-40B4-BE49-F238E27FC236}">
                    <a16:creationId xmlns:a16="http://schemas.microsoft.com/office/drawing/2014/main" id="{D6048587-ED3A-5CC2-56FB-D20B072DA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47"/>
                <a:ext cx="1277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5" name="Rectangle 6199">
                <a:extLst>
                  <a:ext uri="{FF2B5EF4-FFF2-40B4-BE49-F238E27FC236}">
                    <a16:creationId xmlns:a16="http://schemas.microsoft.com/office/drawing/2014/main" id="{0CF987B5-95ED-5F53-CC69-2F1A20643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52"/>
                <a:ext cx="1277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6" name="Rectangle 6200">
                <a:extLst>
                  <a:ext uri="{FF2B5EF4-FFF2-40B4-BE49-F238E27FC236}">
                    <a16:creationId xmlns:a16="http://schemas.microsoft.com/office/drawing/2014/main" id="{21641ECE-53B4-698E-42DD-33B16876F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58"/>
                <a:ext cx="1277" cy="5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7" name="Rectangle 6201">
                <a:extLst>
                  <a:ext uri="{FF2B5EF4-FFF2-40B4-BE49-F238E27FC236}">
                    <a16:creationId xmlns:a16="http://schemas.microsoft.com/office/drawing/2014/main" id="{EB2F1C2D-32D8-2501-1DC8-DA19008F2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63"/>
                <a:ext cx="1277" cy="6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8" name="Rectangle 6202">
                <a:extLst>
                  <a:ext uri="{FF2B5EF4-FFF2-40B4-BE49-F238E27FC236}">
                    <a16:creationId xmlns:a16="http://schemas.microsoft.com/office/drawing/2014/main" id="{F1EEEEE6-7214-F62B-9D38-F7FA3889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69"/>
                <a:ext cx="1277" cy="5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9" name="Rectangle 6203">
                <a:extLst>
                  <a:ext uri="{FF2B5EF4-FFF2-40B4-BE49-F238E27FC236}">
                    <a16:creationId xmlns:a16="http://schemas.microsoft.com/office/drawing/2014/main" id="{2DF4BCB2-631E-26FA-0A1B-646904DC2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74"/>
                <a:ext cx="1277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0" name="Rectangle 6204">
                <a:extLst>
                  <a:ext uri="{FF2B5EF4-FFF2-40B4-BE49-F238E27FC236}">
                    <a16:creationId xmlns:a16="http://schemas.microsoft.com/office/drawing/2014/main" id="{BB2A204D-4E2B-F3FF-D32D-E1E5F0471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79"/>
                <a:ext cx="1277" cy="6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1" name="Rectangle 6205">
                <a:extLst>
                  <a:ext uri="{FF2B5EF4-FFF2-40B4-BE49-F238E27FC236}">
                    <a16:creationId xmlns:a16="http://schemas.microsoft.com/office/drawing/2014/main" id="{F75FA32D-CCFF-414F-E9B5-17F734AED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85"/>
                <a:ext cx="1277" cy="5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2" name="Rectangle 6206">
                <a:extLst>
                  <a:ext uri="{FF2B5EF4-FFF2-40B4-BE49-F238E27FC236}">
                    <a16:creationId xmlns:a16="http://schemas.microsoft.com/office/drawing/2014/main" id="{F66326B3-413F-DE37-39C9-A6497E8A9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90"/>
                <a:ext cx="1277" cy="6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3" name="Rectangle 6207">
                <a:extLst>
                  <a:ext uri="{FF2B5EF4-FFF2-40B4-BE49-F238E27FC236}">
                    <a16:creationId xmlns:a16="http://schemas.microsoft.com/office/drawing/2014/main" id="{23D516CB-B1BB-9F9E-75BB-6A6D14CE6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96"/>
                <a:ext cx="1277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4" name="Rectangle 6208">
                <a:extLst>
                  <a:ext uri="{FF2B5EF4-FFF2-40B4-BE49-F238E27FC236}">
                    <a16:creationId xmlns:a16="http://schemas.microsoft.com/office/drawing/2014/main" id="{4E5CAEA0-4D79-3C41-3D5D-D00571BF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02"/>
                <a:ext cx="1277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5" name="Rectangle 6209">
                <a:extLst>
                  <a:ext uri="{FF2B5EF4-FFF2-40B4-BE49-F238E27FC236}">
                    <a16:creationId xmlns:a16="http://schemas.microsoft.com/office/drawing/2014/main" id="{4E879FEC-E49B-79BE-CA18-72AFDE008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07"/>
                <a:ext cx="1277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6" name="Rectangle 6210">
                <a:extLst>
                  <a:ext uri="{FF2B5EF4-FFF2-40B4-BE49-F238E27FC236}">
                    <a16:creationId xmlns:a16="http://schemas.microsoft.com/office/drawing/2014/main" id="{C06EA667-ED95-39A4-F65B-0437B84E0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13"/>
                <a:ext cx="1277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7" name="Rectangle 6211">
                <a:extLst>
                  <a:ext uri="{FF2B5EF4-FFF2-40B4-BE49-F238E27FC236}">
                    <a16:creationId xmlns:a16="http://schemas.microsoft.com/office/drawing/2014/main" id="{6DF3F4DD-EBAF-76D9-0148-4911AB71C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18"/>
                <a:ext cx="1277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8" name="Rectangle 6212">
                <a:extLst>
                  <a:ext uri="{FF2B5EF4-FFF2-40B4-BE49-F238E27FC236}">
                    <a16:creationId xmlns:a16="http://schemas.microsoft.com/office/drawing/2014/main" id="{A66D5524-6196-1F43-F7D5-618010682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24"/>
                <a:ext cx="1277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9" name="Rectangle 6213">
                <a:extLst>
                  <a:ext uri="{FF2B5EF4-FFF2-40B4-BE49-F238E27FC236}">
                    <a16:creationId xmlns:a16="http://schemas.microsoft.com/office/drawing/2014/main" id="{C189427E-6B6F-6A2F-41A6-9C26F852B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29"/>
                <a:ext cx="1277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0" name="Rectangle 6214">
                <a:extLst>
                  <a:ext uri="{FF2B5EF4-FFF2-40B4-BE49-F238E27FC236}">
                    <a16:creationId xmlns:a16="http://schemas.microsoft.com/office/drawing/2014/main" id="{8BFE2D1A-5BEC-D923-0106-DD8BFCE5B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35"/>
                <a:ext cx="1277" cy="5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1" name="Rectangle 6215">
                <a:extLst>
                  <a:ext uri="{FF2B5EF4-FFF2-40B4-BE49-F238E27FC236}">
                    <a16:creationId xmlns:a16="http://schemas.microsoft.com/office/drawing/2014/main" id="{0281A45F-9331-6136-6A5C-BE0201CFB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40"/>
                <a:ext cx="1277" cy="6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2" name="Rectangle 6216">
                <a:extLst>
                  <a:ext uri="{FF2B5EF4-FFF2-40B4-BE49-F238E27FC236}">
                    <a16:creationId xmlns:a16="http://schemas.microsoft.com/office/drawing/2014/main" id="{E353C032-2D99-EE47-EA2D-CD65CAA03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46"/>
                <a:ext cx="1277" cy="5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3" name="Rectangle 6217">
                <a:extLst>
                  <a:ext uri="{FF2B5EF4-FFF2-40B4-BE49-F238E27FC236}">
                    <a16:creationId xmlns:a16="http://schemas.microsoft.com/office/drawing/2014/main" id="{C8C20C76-8E1C-B905-9EC6-5F452ED4A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51"/>
                <a:ext cx="1277" cy="6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4" name="Rectangle 6218">
                <a:extLst>
                  <a:ext uri="{FF2B5EF4-FFF2-40B4-BE49-F238E27FC236}">
                    <a16:creationId xmlns:a16="http://schemas.microsoft.com/office/drawing/2014/main" id="{19C78AB4-F054-33E5-6D38-3997A7E8E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57"/>
                <a:ext cx="1277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5" name="Rectangle 6219">
                <a:extLst>
                  <a:ext uri="{FF2B5EF4-FFF2-40B4-BE49-F238E27FC236}">
                    <a16:creationId xmlns:a16="http://schemas.microsoft.com/office/drawing/2014/main" id="{A92B586B-2BFB-FD99-7088-FA495840B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94"/>
                <a:ext cx="1277" cy="16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6" name="Rectangle 6220">
                <a:extLst>
                  <a:ext uri="{FF2B5EF4-FFF2-40B4-BE49-F238E27FC236}">
                    <a16:creationId xmlns:a16="http://schemas.microsoft.com/office/drawing/2014/main" id="{02381FE6-7032-10EA-A096-81749A9FB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91"/>
                <a:ext cx="1277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7" name="Rectangle 6221">
                <a:extLst>
                  <a:ext uri="{FF2B5EF4-FFF2-40B4-BE49-F238E27FC236}">
                    <a16:creationId xmlns:a16="http://schemas.microsoft.com/office/drawing/2014/main" id="{FFE8D933-108D-4E5B-8936-9BD6B667F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797"/>
                <a:ext cx="1277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8" name="Rectangle 6222">
                <a:extLst>
                  <a:ext uri="{FF2B5EF4-FFF2-40B4-BE49-F238E27FC236}">
                    <a16:creationId xmlns:a16="http://schemas.microsoft.com/office/drawing/2014/main" id="{A1DD8A8B-11E6-2585-F52C-08F33D17F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02"/>
                <a:ext cx="1277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9" name="Rectangle 6223">
                <a:extLst>
                  <a:ext uri="{FF2B5EF4-FFF2-40B4-BE49-F238E27FC236}">
                    <a16:creationId xmlns:a16="http://schemas.microsoft.com/office/drawing/2014/main" id="{115D3979-0D44-CBA5-A185-89C64951A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08"/>
                <a:ext cx="1277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0" name="Rectangle 6224">
                <a:extLst>
                  <a:ext uri="{FF2B5EF4-FFF2-40B4-BE49-F238E27FC236}">
                    <a16:creationId xmlns:a16="http://schemas.microsoft.com/office/drawing/2014/main" id="{091EFBD0-4BA7-5DB7-6FB5-B647ABFDE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13"/>
                <a:ext cx="1277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1" name="Rectangle 6225">
                <a:extLst>
                  <a:ext uri="{FF2B5EF4-FFF2-40B4-BE49-F238E27FC236}">
                    <a16:creationId xmlns:a16="http://schemas.microsoft.com/office/drawing/2014/main" id="{6E503A59-C43F-FC64-4413-2E6567FD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19"/>
                <a:ext cx="1277" cy="5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2" name="Rectangle 6226">
                <a:extLst>
                  <a:ext uri="{FF2B5EF4-FFF2-40B4-BE49-F238E27FC236}">
                    <a16:creationId xmlns:a16="http://schemas.microsoft.com/office/drawing/2014/main" id="{71BA2429-7166-B7A8-A7C6-4B5D7C2CB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24"/>
                <a:ext cx="1277" cy="6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3" name="Rectangle 6227">
                <a:extLst>
                  <a:ext uri="{FF2B5EF4-FFF2-40B4-BE49-F238E27FC236}">
                    <a16:creationId xmlns:a16="http://schemas.microsoft.com/office/drawing/2014/main" id="{E28CAC2F-A53D-B945-A49B-1137FFDD1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30"/>
                <a:ext cx="1277" cy="5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4" name="Rectangle 6228">
                <a:extLst>
                  <a:ext uri="{FF2B5EF4-FFF2-40B4-BE49-F238E27FC236}">
                    <a16:creationId xmlns:a16="http://schemas.microsoft.com/office/drawing/2014/main" id="{5FAC2CB1-3F99-4C26-7A60-47FDC17FA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35"/>
                <a:ext cx="1277" cy="6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5" name="Rectangle 6229">
                <a:extLst>
                  <a:ext uri="{FF2B5EF4-FFF2-40B4-BE49-F238E27FC236}">
                    <a16:creationId xmlns:a16="http://schemas.microsoft.com/office/drawing/2014/main" id="{8CB2FAFF-E2CA-27E9-739C-3762B3A78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41"/>
                <a:ext cx="1277" cy="6"/>
              </a:xfrm>
              <a:prstGeom prst="rect">
                <a:avLst/>
              </a:prstGeom>
              <a:solidFill>
                <a:srgbClr val="E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6" name="Rectangle 6230">
                <a:extLst>
                  <a:ext uri="{FF2B5EF4-FFF2-40B4-BE49-F238E27FC236}">
                    <a16:creationId xmlns:a16="http://schemas.microsoft.com/office/drawing/2014/main" id="{FB72C9D1-BBC7-1AAA-4632-6A5D2297B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47"/>
                <a:ext cx="1277" cy="5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7" name="Rectangle 6231">
                <a:extLst>
                  <a:ext uri="{FF2B5EF4-FFF2-40B4-BE49-F238E27FC236}">
                    <a16:creationId xmlns:a16="http://schemas.microsoft.com/office/drawing/2014/main" id="{D1583235-C511-4A18-C5EF-774475384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52"/>
                <a:ext cx="1277" cy="6"/>
              </a:xfrm>
              <a:prstGeom prst="rect">
                <a:avLst/>
              </a:prstGeom>
              <a:solidFill>
                <a:srgbClr val="D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8" name="Rectangle 6232">
                <a:extLst>
                  <a:ext uri="{FF2B5EF4-FFF2-40B4-BE49-F238E27FC236}">
                    <a16:creationId xmlns:a16="http://schemas.microsoft.com/office/drawing/2014/main" id="{F87A4129-319C-3637-A3CB-71FD2218F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58"/>
                <a:ext cx="1277" cy="5"/>
              </a:xfrm>
              <a:prstGeom prst="rect">
                <a:avLst/>
              </a:prstGeom>
              <a:solidFill>
                <a:srgbClr val="D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9" name="Rectangle 6233">
                <a:extLst>
                  <a:ext uri="{FF2B5EF4-FFF2-40B4-BE49-F238E27FC236}">
                    <a16:creationId xmlns:a16="http://schemas.microsoft.com/office/drawing/2014/main" id="{8D2B0DAE-BBB6-F283-784A-5F6D994AD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63"/>
                <a:ext cx="1277" cy="6"/>
              </a:xfrm>
              <a:prstGeom prst="rect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0" name="Rectangle 6234">
                <a:extLst>
                  <a:ext uri="{FF2B5EF4-FFF2-40B4-BE49-F238E27FC236}">
                    <a16:creationId xmlns:a16="http://schemas.microsoft.com/office/drawing/2014/main" id="{6AD278EE-DFDA-AE82-F07E-D0040E13E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69"/>
                <a:ext cx="1277" cy="5"/>
              </a:xfrm>
              <a:prstGeom prst="rect">
                <a:avLst/>
              </a:prstGeom>
              <a:solidFill>
                <a:srgbClr val="D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1" name="Rectangle 6235">
                <a:extLst>
                  <a:ext uri="{FF2B5EF4-FFF2-40B4-BE49-F238E27FC236}">
                    <a16:creationId xmlns:a16="http://schemas.microsoft.com/office/drawing/2014/main" id="{47207D4E-95A4-B2F0-36EF-A1C18D8B7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74"/>
                <a:ext cx="1277" cy="5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2" name="Rectangle 6236">
                <a:extLst>
                  <a:ext uri="{FF2B5EF4-FFF2-40B4-BE49-F238E27FC236}">
                    <a16:creationId xmlns:a16="http://schemas.microsoft.com/office/drawing/2014/main" id="{2B8CE90E-72D5-A199-9A0B-1F72AC44E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79"/>
                <a:ext cx="1277" cy="6"/>
              </a:xfrm>
              <a:prstGeom prst="rect">
                <a:avLst/>
              </a:prstGeom>
              <a:solidFill>
                <a:srgbClr val="C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3" name="Rectangle 6237">
                <a:extLst>
                  <a:ext uri="{FF2B5EF4-FFF2-40B4-BE49-F238E27FC236}">
                    <a16:creationId xmlns:a16="http://schemas.microsoft.com/office/drawing/2014/main" id="{C3DF777F-F0B5-9069-20C0-8A1D341D9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85"/>
                <a:ext cx="1277" cy="5"/>
              </a:xfrm>
              <a:prstGeom prst="rect">
                <a:avLst/>
              </a:prstGeom>
              <a:solidFill>
                <a:srgbClr val="C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4" name="Rectangle 6238">
                <a:extLst>
                  <a:ext uri="{FF2B5EF4-FFF2-40B4-BE49-F238E27FC236}">
                    <a16:creationId xmlns:a16="http://schemas.microsoft.com/office/drawing/2014/main" id="{0B6A0626-5124-395D-BCD6-AC65AC4B2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90"/>
                <a:ext cx="1277" cy="6"/>
              </a:xfrm>
              <a:prstGeom prst="rect">
                <a:avLst/>
              </a:pr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5" name="Rectangle 6239">
                <a:extLst>
                  <a:ext uri="{FF2B5EF4-FFF2-40B4-BE49-F238E27FC236}">
                    <a16:creationId xmlns:a16="http://schemas.microsoft.com/office/drawing/2014/main" id="{A350A822-71FE-9311-EFEB-EDD71617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896"/>
                <a:ext cx="1277" cy="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6" name="Rectangle 6240">
                <a:extLst>
                  <a:ext uri="{FF2B5EF4-FFF2-40B4-BE49-F238E27FC236}">
                    <a16:creationId xmlns:a16="http://schemas.microsoft.com/office/drawing/2014/main" id="{BAD4B0B4-F72C-790F-460C-B22BAB96C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02"/>
                <a:ext cx="1277" cy="5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7" name="Rectangle 6241">
                <a:extLst>
                  <a:ext uri="{FF2B5EF4-FFF2-40B4-BE49-F238E27FC236}">
                    <a16:creationId xmlns:a16="http://schemas.microsoft.com/office/drawing/2014/main" id="{F8E8FD2F-C504-0D40-0288-7E4965CA0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07"/>
                <a:ext cx="1277" cy="6"/>
              </a:xfrm>
              <a:prstGeom prst="rect">
                <a:avLst/>
              </a:prstGeom>
              <a:solidFill>
                <a:srgbClr val="B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8" name="Rectangle 6242">
                <a:extLst>
                  <a:ext uri="{FF2B5EF4-FFF2-40B4-BE49-F238E27FC236}">
                    <a16:creationId xmlns:a16="http://schemas.microsoft.com/office/drawing/2014/main" id="{A3E3954B-2487-0B4B-5B9D-7EA04AC1B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13"/>
                <a:ext cx="1277" cy="5"/>
              </a:xfrm>
              <a:prstGeom prst="rect">
                <a:avLst/>
              </a:pr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9" name="Rectangle 6243">
                <a:extLst>
                  <a:ext uri="{FF2B5EF4-FFF2-40B4-BE49-F238E27FC236}">
                    <a16:creationId xmlns:a16="http://schemas.microsoft.com/office/drawing/2014/main" id="{EF13F8D3-6AEB-CAB7-7185-B1D6C5D82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18"/>
                <a:ext cx="1277" cy="6"/>
              </a:xfrm>
              <a:prstGeom prst="rect">
                <a:avLst/>
              </a:pr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0" name="Rectangle 6244">
                <a:extLst>
                  <a:ext uri="{FF2B5EF4-FFF2-40B4-BE49-F238E27FC236}">
                    <a16:creationId xmlns:a16="http://schemas.microsoft.com/office/drawing/2014/main" id="{9E606007-966C-8412-4E0C-E3BA2FA89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24"/>
                <a:ext cx="1277" cy="5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1" name="Rectangle 6245">
                <a:extLst>
                  <a:ext uri="{FF2B5EF4-FFF2-40B4-BE49-F238E27FC236}">
                    <a16:creationId xmlns:a16="http://schemas.microsoft.com/office/drawing/2014/main" id="{C9BFEB47-7DF0-896C-7215-3995EBC20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29"/>
                <a:ext cx="1277" cy="6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2" name="Rectangle 6246">
                <a:extLst>
                  <a:ext uri="{FF2B5EF4-FFF2-40B4-BE49-F238E27FC236}">
                    <a16:creationId xmlns:a16="http://schemas.microsoft.com/office/drawing/2014/main" id="{BF8E1357-AEBE-76F3-BB42-0EBFB9200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35"/>
                <a:ext cx="1277" cy="5"/>
              </a:xfrm>
              <a:prstGeom prst="rect">
                <a:avLst/>
              </a:prstGeom>
              <a:solidFill>
                <a:srgbClr val="A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3" name="Rectangle 6247">
                <a:extLst>
                  <a:ext uri="{FF2B5EF4-FFF2-40B4-BE49-F238E27FC236}">
                    <a16:creationId xmlns:a16="http://schemas.microsoft.com/office/drawing/2014/main" id="{5806B21E-28F6-C693-AB7D-EA91C069F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40"/>
                <a:ext cx="1277" cy="6"/>
              </a:xfrm>
              <a:prstGeom prst="rect">
                <a:avLst/>
              </a:prstGeom>
              <a:solidFill>
                <a:srgbClr val="A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4" name="Rectangle 6248">
                <a:extLst>
                  <a:ext uri="{FF2B5EF4-FFF2-40B4-BE49-F238E27FC236}">
                    <a16:creationId xmlns:a16="http://schemas.microsoft.com/office/drawing/2014/main" id="{0752AB5D-5E5B-F200-CC6B-FF5CD0B36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46"/>
                <a:ext cx="1277" cy="5"/>
              </a:xfrm>
              <a:prstGeom prst="rect">
                <a:avLst/>
              </a:prstGeom>
              <a:solidFill>
                <a:srgbClr val="A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5" name="Rectangle 6249">
                <a:extLst>
                  <a:ext uri="{FF2B5EF4-FFF2-40B4-BE49-F238E27FC236}">
                    <a16:creationId xmlns:a16="http://schemas.microsoft.com/office/drawing/2014/main" id="{19996F7E-CF62-3198-77BD-70F3F6C35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51"/>
                <a:ext cx="1277" cy="6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6" name="Rectangle 6250">
                <a:extLst>
                  <a:ext uri="{FF2B5EF4-FFF2-40B4-BE49-F238E27FC236}">
                    <a16:creationId xmlns:a16="http://schemas.microsoft.com/office/drawing/2014/main" id="{CB327D4A-7C30-D2E0-0D17-64FA3A48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" y="3957"/>
                <a:ext cx="1277" cy="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7" name="Rectangle 6251">
                <a:extLst>
                  <a:ext uri="{FF2B5EF4-FFF2-40B4-BE49-F238E27FC236}">
                    <a16:creationId xmlns:a16="http://schemas.microsoft.com/office/drawing/2014/main" id="{27EE5BBF-4BF4-39C2-1B99-753277501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91"/>
                <a:ext cx="2158" cy="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8" name="Rectangle 6252">
                <a:extLst>
                  <a:ext uri="{FF2B5EF4-FFF2-40B4-BE49-F238E27FC236}">
                    <a16:creationId xmlns:a16="http://schemas.microsoft.com/office/drawing/2014/main" id="{38C732E7-2E62-C19A-7D4D-7750AA0C7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797"/>
                <a:ext cx="2158" cy="5"/>
              </a:xfrm>
              <a:prstGeom prst="rect">
                <a:avLst/>
              </a:prstGeom>
              <a:solidFill>
                <a:srgbClr val="F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9" name="Rectangle 6253">
                <a:extLst>
                  <a:ext uri="{FF2B5EF4-FFF2-40B4-BE49-F238E27FC236}">
                    <a16:creationId xmlns:a16="http://schemas.microsoft.com/office/drawing/2014/main" id="{151B800D-4D5E-2500-AD7B-20D195EE3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02"/>
                <a:ext cx="2158" cy="6"/>
              </a:xfrm>
              <a:prstGeom prst="rect">
                <a:avLst/>
              </a:prstGeom>
              <a:solidFill>
                <a:srgbClr val="F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0" name="Rectangle 6254">
                <a:extLst>
                  <a:ext uri="{FF2B5EF4-FFF2-40B4-BE49-F238E27FC236}">
                    <a16:creationId xmlns:a16="http://schemas.microsoft.com/office/drawing/2014/main" id="{5A1FA967-E4E2-2EFD-84D3-217B855E8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08"/>
                <a:ext cx="2158" cy="5"/>
              </a:xfrm>
              <a:prstGeom prst="rect">
                <a:avLst/>
              </a:prstGeom>
              <a:solidFill>
                <a:srgbClr val="F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1" name="Rectangle 6255">
                <a:extLst>
                  <a:ext uri="{FF2B5EF4-FFF2-40B4-BE49-F238E27FC236}">
                    <a16:creationId xmlns:a16="http://schemas.microsoft.com/office/drawing/2014/main" id="{F99A2BF4-D764-D5CB-F0B4-DC9119375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13"/>
                <a:ext cx="2158" cy="6"/>
              </a:xfrm>
              <a:prstGeom prst="rect">
                <a:avLst/>
              </a:prstGeom>
              <a:solidFill>
                <a:srgbClr val="F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2" name="Rectangle 6256">
                <a:extLst>
                  <a:ext uri="{FF2B5EF4-FFF2-40B4-BE49-F238E27FC236}">
                    <a16:creationId xmlns:a16="http://schemas.microsoft.com/office/drawing/2014/main" id="{72A5B015-FF3B-BFCE-E581-768F0C820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19"/>
                <a:ext cx="2158" cy="5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3" name="Rectangle 6257">
                <a:extLst>
                  <a:ext uri="{FF2B5EF4-FFF2-40B4-BE49-F238E27FC236}">
                    <a16:creationId xmlns:a16="http://schemas.microsoft.com/office/drawing/2014/main" id="{C02DF8D7-1E98-416A-E917-E9BA52BA7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24"/>
                <a:ext cx="2158" cy="6"/>
              </a:xfrm>
              <a:prstGeom prst="rect">
                <a:avLst/>
              </a:prstGeom>
              <a:solidFill>
                <a:srgbClr val="E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4" name="Rectangle 6258">
                <a:extLst>
                  <a:ext uri="{FF2B5EF4-FFF2-40B4-BE49-F238E27FC236}">
                    <a16:creationId xmlns:a16="http://schemas.microsoft.com/office/drawing/2014/main" id="{FF79CC43-5A9D-DAA9-BCB1-0AEA1F79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30"/>
                <a:ext cx="2158" cy="5"/>
              </a:xfrm>
              <a:prstGeom prst="rect">
                <a:avLst/>
              </a:prstGeom>
              <a:solidFill>
                <a:srgbClr val="E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5" name="Rectangle 6259">
                <a:extLst>
                  <a:ext uri="{FF2B5EF4-FFF2-40B4-BE49-F238E27FC236}">
                    <a16:creationId xmlns:a16="http://schemas.microsoft.com/office/drawing/2014/main" id="{DA77EC3F-3E57-633E-5278-681B031A9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3835"/>
                <a:ext cx="2158" cy="6"/>
              </a:xfrm>
              <a:prstGeom prst="rect">
                <a:avLst/>
              </a:prstGeom>
              <a:solidFill>
                <a:srgbClr val="E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1557" name="Rectangle 6261">
              <a:extLst>
                <a:ext uri="{FF2B5EF4-FFF2-40B4-BE49-F238E27FC236}">
                  <a16:creationId xmlns:a16="http://schemas.microsoft.com/office/drawing/2014/main" id="{18361D19-1CC2-9D89-987A-C0C036F8D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41"/>
              <a:ext cx="2158" cy="6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58" name="Rectangle 6262">
              <a:extLst>
                <a:ext uri="{FF2B5EF4-FFF2-40B4-BE49-F238E27FC236}">
                  <a16:creationId xmlns:a16="http://schemas.microsoft.com/office/drawing/2014/main" id="{028D38BD-71C8-089A-588E-0C4BC793F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47"/>
              <a:ext cx="2158" cy="5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59" name="Rectangle 6263">
              <a:extLst>
                <a:ext uri="{FF2B5EF4-FFF2-40B4-BE49-F238E27FC236}">
                  <a16:creationId xmlns:a16="http://schemas.microsoft.com/office/drawing/2014/main" id="{2910DF8D-46B2-2CA5-4A1F-6EC8AAE85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52"/>
              <a:ext cx="2158" cy="6"/>
            </a:xfrm>
            <a:prstGeom prst="rect">
              <a:avLst/>
            </a:prstGeom>
            <a:solidFill>
              <a:srgbClr val="D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0" name="Rectangle 6264">
              <a:extLst>
                <a:ext uri="{FF2B5EF4-FFF2-40B4-BE49-F238E27FC236}">
                  <a16:creationId xmlns:a16="http://schemas.microsoft.com/office/drawing/2014/main" id="{A524621B-C2B8-0339-A01A-304D57C38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58"/>
              <a:ext cx="2158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1" name="Rectangle 6265">
              <a:extLst>
                <a:ext uri="{FF2B5EF4-FFF2-40B4-BE49-F238E27FC236}">
                  <a16:creationId xmlns:a16="http://schemas.microsoft.com/office/drawing/2014/main" id="{DF053E2A-4CE6-8C63-35EF-711E3A43F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63"/>
              <a:ext cx="2158" cy="6"/>
            </a:xfrm>
            <a:prstGeom prst="rect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2" name="Rectangle 6266">
              <a:extLst>
                <a:ext uri="{FF2B5EF4-FFF2-40B4-BE49-F238E27FC236}">
                  <a16:creationId xmlns:a16="http://schemas.microsoft.com/office/drawing/2014/main" id="{56ADCA5D-5A9F-046D-CADA-CCCEA99AD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69"/>
              <a:ext cx="2158" cy="5"/>
            </a:xfrm>
            <a:prstGeom prst="rect">
              <a:avLst/>
            </a:prstGeom>
            <a:solidFill>
              <a:srgbClr val="D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3" name="Rectangle 6267">
              <a:extLst>
                <a:ext uri="{FF2B5EF4-FFF2-40B4-BE49-F238E27FC236}">
                  <a16:creationId xmlns:a16="http://schemas.microsoft.com/office/drawing/2014/main" id="{D9C42E0C-9585-5789-887B-CEA1F5772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74"/>
              <a:ext cx="2158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4" name="Rectangle 6268">
              <a:extLst>
                <a:ext uri="{FF2B5EF4-FFF2-40B4-BE49-F238E27FC236}">
                  <a16:creationId xmlns:a16="http://schemas.microsoft.com/office/drawing/2014/main" id="{549D3572-CBB9-9609-0CAC-B510147E6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79"/>
              <a:ext cx="2158" cy="6"/>
            </a:xfrm>
            <a:prstGeom prst="rect">
              <a:avLst/>
            </a:prstGeom>
            <a:solidFill>
              <a:srgbClr val="C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5" name="Rectangle 6269">
              <a:extLst>
                <a:ext uri="{FF2B5EF4-FFF2-40B4-BE49-F238E27FC236}">
                  <a16:creationId xmlns:a16="http://schemas.microsoft.com/office/drawing/2014/main" id="{9E0C6CAC-9511-BA03-C4B3-681D09C56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85"/>
              <a:ext cx="2158" cy="5"/>
            </a:xfrm>
            <a:prstGeom prst="rect">
              <a:avLst/>
            </a:prstGeom>
            <a:solidFill>
              <a:srgbClr val="C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6" name="Rectangle 6270">
              <a:extLst>
                <a:ext uri="{FF2B5EF4-FFF2-40B4-BE49-F238E27FC236}">
                  <a16:creationId xmlns:a16="http://schemas.microsoft.com/office/drawing/2014/main" id="{670A08BB-A24E-7811-D8D3-391C6098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90"/>
              <a:ext cx="2158" cy="6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7" name="Rectangle 6271">
              <a:extLst>
                <a:ext uri="{FF2B5EF4-FFF2-40B4-BE49-F238E27FC236}">
                  <a16:creationId xmlns:a16="http://schemas.microsoft.com/office/drawing/2014/main" id="{6207560F-12BE-878C-41C1-E02A409C7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96"/>
              <a:ext cx="2158" cy="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8" name="Rectangle 6272">
              <a:extLst>
                <a:ext uri="{FF2B5EF4-FFF2-40B4-BE49-F238E27FC236}">
                  <a16:creationId xmlns:a16="http://schemas.microsoft.com/office/drawing/2014/main" id="{551F8FF0-70FF-B6BC-B8D2-6A28168A9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02"/>
              <a:ext cx="2158" cy="5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69" name="Rectangle 6273">
              <a:extLst>
                <a:ext uri="{FF2B5EF4-FFF2-40B4-BE49-F238E27FC236}">
                  <a16:creationId xmlns:a16="http://schemas.microsoft.com/office/drawing/2014/main" id="{A8FEB78B-5C54-ED66-81BF-34B0DD95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07"/>
              <a:ext cx="2158" cy="6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0" name="Rectangle 6274">
              <a:extLst>
                <a:ext uri="{FF2B5EF4-FFF2-40B4-BE49-F238E27FC236}">
                  <a16:creationId xmlns:a16="http://schemas.microsoft.com/office/drawing/2014/main" id="{E498023C-783F-DC46-C1EA-36BD94B1D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13"/>
              <a:ext cx="2158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1" name="Rectangle 6275">
              <a:extLst>
                <a:ext uri="{FF2B5EF4-FFF2-40B4-BE49-F238E27FC236}">
                  <a16:creationId xmlns:a16="http://schemas.microsoft.com/office/drawing/2014/main" id="{A237D1F5-A5C7-08C9-F894-3E93808D0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18"/>
              <a:ext cx="2158" cy="6"/>
            </a:xfrm>
            <a:prstGeom prst="rect">
              <a:avLst/>
            </a:pr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2" name="Rectangle 6276">
              <a:extLst>
                <a:ext uri="{FF2B5EF4-FFF2-40B4-BE49-F238E27FC236}">
                  <a16:creationId xmlns:a16="http://schemas.microsoft.com/office/drawing/2014/main" id="{27C1E2CF-FE45-A92A-514E-D19BCDAD2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24"/>
              <a:ext cx="2158" cy="5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3" name="Rectangle 6277">
              <a:extLst>
                <a:ext uri="{FF2B5EF4-FFF2-40B4-BE49-F238E27FC236}">
                  <a16:creationId xmlns:a16="http://schemas.microsoft.com/office/drawing/2014/main" id="{B8E2CCDF-358E-F1B5-143F-E7CA41D30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29"/>
              <a:ext cx="2158" cy="6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4" name="Rectangle 6278">
              <a:extLst>
                <a:ext uri="{FF2B5EF4-FFF2-40B4-BE49-F238E27FC236}">
                  <a16:creationId xmlns:a16="http://schemas.microsoft.com/office/drawing/2014/main" id="{5701F579-BBF0-595E-FABC-4CF389C8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35"/>
              <a:ext cx="2158" cy="5"/>
            </a:xfrm>
            <a:prstGeom prst="rect">
              <a:avLst/>
            </a:prstGeom>
            <a:solidFill>
              <a:srgbClr val="A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5" name="Rectangle 6279">
              <a:extLst>
                <a:ext uri="{FF2B5EF4-FFF2-40B4-BE49-F238E27FC236}">
                  <a16:creationId xmlns:a16="http://schemas.microsoft.com/office/drawing/2014/main" id="{437FD08C-5951-A30D-C7DF-F242D72DE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40"/>
              <a:ext cx="2158" cy="6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6" name="Rectangle 6280">
              <a:extLst>
                <a:ext uri="{FF2B5EF4-FFF2-40B4-BE49-F238E27FC236}">
                  <a16:creationId xmlns:a16="http://schemas.microsoft.com/office/drawing/2014/main" id="{F16633C4-3287-08BC-05B4-C48A306A9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46"/>
              <a:ext cx="2158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7" name="Rectangle 6281">
              <a:extLst>
                <a:ext uri="{FF2B5EF4-FFF2-40B4-BE49-F238E27FC236}">
                  <a16:creationId xmlns:a16="http://schemas.microsoft.com/office/drawing/2014/main" id="{886867FA-F0E8-5831-AEF7-9D2E3AD1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51"/>
              <a:ext cx="2158" cy="6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8" name="Rectangle 6282">
              <a:extLst>
                <a:ext uri="{FF2B5EF4-FFF2-40B4-BE49-F238E27FC236}">
                  <a16:creationId xmlns:a16="http://schemas.microsoft.com/office/drawing/2014/main" id="{46C90578-BBAD-740A-F142-4C092297E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57"/>
              <a:ext cx="2158" cy="3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79" name="Rectangle 6283">
              <a:extLst>
                <a:ext uri="{FF2B5EF4-FFF2-40B4-BE49-F238E27FC236}">
                  <a16:creationId xmlns:a16="http://schemas.microsoft.com/office/drawing/2014/main" id="{CF802EF4-9EA4-2E59-6E97-A7356775E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794"/>
              <a:ext cx="2158" cy="16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0" name="Rectangle 6284">
              <a:extLst>
                <a:ext uri="{FF2B5EF4-FFF2-40B4-BE49-F238E27FC236}">
                  <a16:creationId xmlns:a16="http://schemas.microsoft.com/office/drawing/2014/main" id="{9D74422D-28C6-E842-5C3E-8C1B3E3D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791"/>
              <a:ext cx="2158" cy="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1" name="Rectangle 6285">
              <a:extLst>
                <a:ext uri="{FF2B5EF4-FFF2-40B4-BE49-F238E27FC236}">
                  <a16:creationId xmlns:a16="http://schemas.microsoft.com/office/drawing/2014/main" id="{5F2926D3-A585-C87B-59EC-0F670889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797"/>
              <a:ext cx="2158" cy="5"/>
            </a:xfrm>
            <a:prstGeom prst="rect">
              <a:avLst/>
            </a:prstGeom>
            <a:solidFill>
              <a:srgbClr val="F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2" name="Rectangle 6286">
              <a:extLst>
                <a:ext uri="{FF2B5EF4-FFF2-40B4-BE49-F238E27FC236}">
                  <a16:creationId xmlns:a16="http://schemas.microsoft.com/office/drawing/2014/main" id="{81463913-30D9-6661-115F-E3916AFD1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02"/>
              <a:ext cx="2158" cy="6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3" name="Rectangle 6287">
              <a:extLst>
                <a:ext uri="{FF2B5EF4-FFF2-40B4-BE49-F238E27FC236}">
                  <a16:creationId xmlns:a16="http://schemas.microsoft.com/office/drawing/2014/main" id="{52789405-2007-D163-3B5B-954270BC7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08"/>
              <a:ext cx="2158" cy="5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4" name="Rectangle 6288">
              <a:extLst>
                <a:ext uri="{FF2B5EF4-FFF2-40B4-BE49-F238E27FC236}">
                  <a16:creationId xmlns:a16="http://schemas.microsoft.com/office/drawing/2014/main" id="{ABE90975-4A01-9965-2A99-383904946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13"/>
              <a:ext cx="2158" cy="6"/>
            </a:xfrm>
            <a:prstGeom prst="rect">
              <a:avLst/>
            </a:pr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5" name="Rectangle 6289">
              <a:extLst>
                <a:ext uri="{FF2B5EF4-FFF2-40B4-BE49-F238E27FC236}">
                  <a16:creationId xmlns:a16="http://schemas.microsoft.com/office/drawing/2014/main" id="{92828F97-6A1A-1A73-3E31-E26A9F463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19"/>
              <a:ext cx="2158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6" name="Rectangle 6290">
              <a:extLst>
                <a:ext uri="{FF2B5EF4-FFF2-40B4-BE49-F238E27FC236}">
                  <a16:creationId xmlns:a16="http://schemas.microsoft.com/office/drawing/2014/main" id="{C7017A9F-EA70-B713-2477-2F07BF84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24"/>
              <a:ext cx="2158" cy="6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7" name="Rectangle 6291">
              <a:extLst>
                <a:ext uri="{FF2B5EF4-FFF2-40B4-BE49-F238E27FC236}">
                  <a16:creationId xmlns:a16="http://schemas.microsoft.com/office/drawing/2014/main" id="{498C0E6A-5786-F458-F118-B64FB78FF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30"/>
              <a:ext cx="2158" cy="5"/>
            </a:xfrm>
            <a:prstGeom prst="rect">
              <a:avLst/>
            </a:prstGeom>
            <a:solidFill>
              <a:srgbClr val="E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8" name="Rectangle 6292">
              <a:extLst>
                <a:ext uri="{FF2B5EF4-FFF2-40B4-BE49-F238E27FC236}">
                  <a16:creationId xmlns:a16="http://schemas.microsoft.com/office/drawing/2014/main" id="{28006C4C-D55C-4549-49BB-847CAAB55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35"/>
              <a:ext cx="2158" cy="6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89" name="Rectangle 6293">
              <a:extLst>
                <a:ext uri="{FF2B5EF4-FFF2-40B4-BE49-F238E27FC236}">
                  <a16:creationId xmlns:a16="http://schemas.microsoft.com/office/drawing/2014/main" id="{0E64D234-3812-AC8B-D91A-6778C7BC9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41"/>
              <a:ext cx="2158" cy="6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0" name="Rectangle 6294">
              <a:extLst>
                <a:ext uri="{FF2B5EF4-FFF2-40B4-BE49-F238E27FC236}">
                  <a16:creationId xmlns:a16="http://schemas.microsoft.com/office/drawing/2014/main" id="{495E0590-333B-353E-297A-4ABC06FFC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47"/>
              <a:ext cx="2158" cy="5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1" name="Rectangle 6295">
              <a:extLst>
                <a:ext uri="{FF2B5EF4-FFF2-40B4-BE49-F238E27FC236}">
                  <a16:creationId xmlns:a16="http://schemas.microsoft.com/office/drawing/2014/main" id="{FB2ED05E-1664-F0BB-FE04-BC792BEF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52"/>
              <a:ext cx="2158" cy="6"/>
            </a:xfrm>
            <a:prstGeom prst="rect">
              <a:avLst/>
            </a:prstGeom>
            <a:solidFill>
              <a:srgbClr val="D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2" name="Rectangle 6296">
              <a:extLst>
                <a:ext uri="{FF2B5EF4-FFF2-40B4-BE49-F238E27FC236}">
                  <a16:creationId xmlns:a16="http://schemas.microsoft.com/office/drawing/2014/main" id="{E2DE3BE5-00F9-B268-86A7-AF6973073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58"/>
              <a:ext cx="2158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3" name="Rectangle 6297">
              <a:extLst>
                <a:ext uri="{FF2B5EF4-FFF2-40B4-BE49-F238E27FC236}">
                  <a16:creationId xmlns:a16="http://schemas.microsoft.com/office/drawing/2014/main" id="{1A7E35FC-10C3-60FA-EB55-D138EF545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63"/>
              <a:ext cx="2158" cy="6"/>
            </a:xfrm>
            <a:prstGeom prst="rect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4" name="Rectangle 6298">
              <a:extLst>
                <a:ext uri="{FF2B5EF4-FFF2-40B4-BE49-F238E27FC236}">
                  <a16:creationId xmlns:a16="http://schemas.microsoft.com/office/drawing/2014/main" id="{6E1B9EFE-858B-003A-FAB1-B47C572F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69"/>
              <a:ext cx="2158" cy="5"/>
            </a:xfrm>
            <a:prstGeom prst="rect">
              <a:avLst/>
            </a:prstGeom>
            <a:solidFill>
              <a:srgbClr val="D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5" name="Rectangle 6299">
              <a:extLst>
                <a:ext uri="{FF2B5EF4-FFF2-40B4-BE49-F238E27FC236}">
                  <a16:creationId xmlns:a16="http://schemas.microsoft.com/office/drawing/2014/main" id="{ED9F2766-9306-0D70-099A-67628B6A7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74"/>
              <a:ext cx="2158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6" name="Rectangle 6300">
              <a:extLst>
                <a:ext uri="{FF2B5EF4-FFF2-40B4-BE49-F238E27FC236}">
                  <a16:creationId xmlns:a16="http://schemas.microsoft.com/office/drawing/2014/main" id="{122FB809-4B5F-C828-7729-17AC5E691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79"/>
              <a:ext cx="2158" cy="6"/>
            </a:xfrm>
            <a:prstGeom prst="rect">
              <a:avLst/>
            </a:prstGeom>
            <a:solidFill>
              <a:srgbClr val="C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7" name="Rectangle 6301">
              <a:extLst>
                <a:ext uri="{FF2B5EF4-FFF2-40B4-BE49-F238E27FC236}">
                  <a16:creationId xmlns:a16="http://schemas.microsoft.com/office/drawing/2014/main" id="{78F03F2E-1453-8211-7390-1066AA1FA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85"/>
              <a:ext cx="2158" cy="5"/>
            </a:xfrm>
            <a:prstGeom prst="rect">
              <a:avLst/>
            </a:prstGeom>
            <a:solidFill>
              <a:srgbClr val="C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8" name="Rectangle 6302">
              <a:extLst>
                <a:ext uri="{FF2B5EF4-FFF2-40B4-BE49-F238E27FC236}">
                  <a16:creationId xmlns:a16="http://schemas.microsoft.com/office/drawing/2014/main" id="{41B1EB56-021E-5B8E-01CE-A39283D00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90"/>
              <a:ext cx="2158" cy="6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99" name="Rectangle 6303">
              <a:extLst>
                <a:ext uri="{FF2B5EF4-FFF2-40B4-BE49-F238E27FC236}">
                  <a16:creationId xmlns:a16="http://schemas.microsoft.com/office/drawing/2014/main" id="{DFD5459F-DE9B-5E64-5133-B4D79A4AF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896"/>
              <a:ext cx="2158" cy="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0" name="Rectangle 6304">
              <a:extLst>
                <a:ext uri="{FF2B5EF4-FFF2-40B4-BE49-F238E27FC236}">
                  <a16:creationId xmlns:a16="http://schemas.microsoft.com/office/drawing/2014/main" id="{5F5FA82E-F9D4-5AAC-0259-89C03186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02"/>
              <a:ext cx="2158" cy="5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1" name="Rectangle 6305">
              <a:extLst>
                <a:ext uri="{FF2B5EF4-FFF2-40B4-BE49-F238E27FC236}">
                  <a16:creationId xmlns:a16="http://schemas.microsoft.com/office/drawing/2014/main" id="{9F15D0D3-6866-5759-B338-261C5F4DD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07"/>
              <a:ext cx="2158" cy="6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2" name="Rectangle 6306">
              <a:extLst>
                <a:ext uri="{FF2B5EF4-FFF2-40B4-BE49-F238E27FC236}">
                  <a16:creationId xmlns:a16="http://schemas.microsoft.com/office/drawing/2014/main" id="{692ED85D-D172-A160-33DD-1221EA840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13"/>
              <a:ext cx="2158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3" name="Rectangle 6307">
              <a:extLst>
                <a:ext uri="{FF2B5EF4-FFF2-40B4-BE49-F238E27FC236}">
                  <a16:creationId xmlns:a16="http://schemas.microsoft.com/office/drawing/2014/main" id="{A61FC016-D8EC-00A9-8C30-F312B3720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18"/>
              <a:ext cx="2158" cy="6"/>
            </a:xfrm>
            <a:prstGeom prst="rect">
              <a:avLst/>
            </a:pr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4" name="Rectangle 6308">
              <a:extLst>
                <a:ext uri="{FF2B5EF4-FFF2-40B4-BE49-F238E27FC236}">
                  <a16:creationId xmlns:a16="http://schemas.microsoft.com/office/drawing/2014/main" id="{494A5C7A-FC9E-B7FC-A604-8A5D15E99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24"/>
              <a:ext cx="2158" cy="5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5" name="Rectangle 6309">
              <a:extLst>
                <a:ext uri="{FF2B5EF4-FFF2-40B4-BE49-F238E27FC236}">
                  <a16:creationId xmlns:a16="http://schemas.microsoft.com/office/drawing/2014/main" id="{55BD84E0-4552-3E62-FC84-D24267B19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29"/>
              <a:ext cx="2158" cy="6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6" name="Rectangle 6310">
              <a:extLst>
                <a:ext uri="{FF2B5EF4-FFF2-40B4-BE49-F238E27FC236}">
                  <a16:creationId xmlns:a16="http://schemas.microsoft.com/office/drawing/2014/main" id="{64CFDDD2-52FF-8451-B9BA-FACFEC69C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35"/>
              <a:ext cx="2158" cy="5"/>
            </a:xfrm>
            <a:prstGeom prst="rect">
              <a:avLst/>
            </a:prstGeom>
            <a:solidFill>
              <a:srgbClr val="A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7" name="Rectangle 6311">
              <a:extLst>
                <a:ext uri="{FF2B5EF4-FFF2-40B4-BE49-F238E27FC236}">
                  <a16:creationId xmlns:a16="http://schemas.microsoft.com/office/drawing/2014/main" id="{12DFC5B1-61A9-87FC-7029-3D82ECD34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40"/>
              <a:ext cx="2158" cy="6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8" name="Rectangle 6312">
              <a:extLst>
                <a:ext uri="{FF2B5EF4-FFF2-40B4-BE49-F238E27FC236}">
                  <a16:creationId xmlns:a16="http://schemas.microsoft.com/office/drawing/2014/main" id="{3F4902D4-84D8-EBE8-C250-ED45B9E44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46"/>
              <a:ext cx="2158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09" name="Rectangle 6313">
              <a:extLst>
                <a:ext uri="{FF2B5EF4-FFF2-40B4-BE49-F238E27FC236}">
                  <a16:creationId xmlns:a16="http://schemas.microsoft.com/office/drawing/2014/main" id="{A0B3C3A2-18C6-4E21-7BE1-EAEE744D1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51"/>
              <a:ext cx="2158" cy="6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0" name="Rectangle 6314">
              <a:extLst>
                <a:ext uri="{FF2B5EF4-FFF2-40B4-BE49-F238E27FC236}">
                  <a16:creationId xmlns:a16="http://schemas.microsoft.com/office/drawing/2014/main" id="{97185E9C-4455-3BA1-430D-F9BFF5553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3957"/>
              <a:ext cx="2158" cy="3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1" name="Rectangle 6315">
              <a:extLst>
                <a:ext uri="{FF2B5EF4-FFF2-40B4-BE49-F238E27FC236}">
                  <a16:creationId xmlns:a16="http://schemas.microsoft.com/office/drawing/2014/main" id="{5B34EB8B-F399-B0C1-FBBD-ED02BBAD2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791"/>
              <a:ext cx="1794" cy="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2" name="Rectangle 6316">
              <a:extLst>
                <a:ext uri="{FF2B5EF4-FFF2-40B4-BE49-F238E27FC236}">
                  <a16:creationId xmlns:a16="http://schemas.microsoft.com/office/drawing/2014/main" id="{718E0E85-CFE1-3573-58C7-5E34CD31F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797"/>
              <a:ext cx="1794" cy="5"/>
            </a:xfrm>
            <a:prstGeom prst="rect">
              <a:avLst/>
            </a:prstGeom>
            <a:solidFill>
              <a:srgbClr val="F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3" name="Rectangle 6317">
              <a:extLst>
                <a:ext uri="{FF2B5EF4-FFF2-40B4-BE49-F238E27FC236}">
                  <a16:creationId xmlns:a16="http://schemas.microsoft.com/office/drawing/2014/main" id="{379F35B3-E683-84B9-414B-9308ECC91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02"/>
              <a:ext cx="1794" cy="6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4" name="Rectangle 6318">
              <a:extLst>
                <a:ext uri="{FF2B5EF4-FFF2-40B4-BE49-F238E27FC236}">
                  <a16:creationId xmlns:a16="http://schemas.microsoft.com/office/drawing/2014/main" id="{40ED2F17-8520-27E0-EEBD-6174DB5F6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08"/>
              <a:ext cx="1794" cy="5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5" name="Rectangle 6319">
              <a:extLst>
                <a:ext uri="{FF2B5EF4-FFF2-40B4-BE49-F238E27FC236}">
                  <a16:creationId xmlns:a16="http://schemas.microsoft.com/office/drawing/2014/main" id="{F16E705D-7079-E096-EC0A-73E035896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13"/>
              <a:ext cx="1794" cy="6"/>
            </a:xfrm>
            <a:prstGeom prst="rect">
              <a:avLst/>
            </a:pr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6" name="Rectangle 6320">
              <a:extLst>
                <a:ext uri="{FF2B5EF4-FFF2-40B4-BE49-F238E27FC236}">
                  <a16:creationId xmlns:a16="http://schemas.microsoft.com/office/drawing/2014/main" id="{A1A1497E-9645-6BA5-E017-8384AEBAE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19"/>
              <a:ext cx="1794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7" name="Rectangle 6321">
              <a:extLst>
                <a:ext uri="{FF2B5EF4-FFF2-40B4-BE49-F238E27FC236}">
                  <a16:creationId xmlns:a16="http://schemas.microsoft.com/office/drawing/2014/main" id="{A7A2E400-E219-E935-C49E-8181F59BA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24"/>
              <a:ext cx="1794" cy="6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8" name="Rectangle 6322">
              <a:extLst>
                <a:ext uri="{FF2B5EF4-FFF2-40B4-BE49-F238E27FC236}">
                  <a16:creationId xmlns:a16="http://schemas.microsoft.com/office/drawing/2014/main" id="{20C6BDBA-90FD-A988-E465-F35226AA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30"/>
              <a:ext cx="1794" cy="5"/>
            </a:xfrm>
            <a:prstGeom prst="rect">
              <a:avLst/>
            </a:prstGeom>
            <a:solidFill>
              <a:srgbClr val="E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19" name="Rectangle 6323">
              <a:extLst>
                <a:ext uri="{FF2B5EF4-FFF2-40B4-BE49-F238E27FC236}">
                  <a16:creationId xmlns:a16="http://schemas.microsoft.com/office/drawing/2014/main" id="{52F07F7E-6D55-E1ED-29AF-3A49390BF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35"/>
              <a:ext cx="1794" cy="6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0" name="Rectangle 6324">
              <a:extLst>
                <a:ext uri="{FF2B5EF4-FFF2-40B4-BE49-F238E27FC236}">
                  <a16:creationId xmlns:a16="http://schemas.microsoft.com/office/drawing/2014/main" id="{2109204D-C313-2E71-ECA8-37096B1FD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41"/>
              <a:ext cx="1794" cy="6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1" name="Rectangle 6325">
              <a:extLst>
                <a:ext uri="{FF2B5EF4-FFF2-40B4-BE49-F238E27FC236}">
                  <a16:creationId xmlns:a16="http://schemas.microsoft.com/office/drawing/2014/main" id="{402BF235-7996-2035-3955-301D849FF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47"/>
              <a:ext cx="1794" cy="5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2" name="Rectangle 6326">
              <a:extLst>
                <a:ext uri="{FF2B5EF4-FFF2-40B4-BE49-F238E27FC236}">
                  <a16:creationId xmlns:a16="http://schemas.microsoft.com/office/drawing/2014/main" id="{0839656D-A266-9022-A938-92B8BAB3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52"/>
              <a:ext cx="1794" cy="6"/>
            </a:xfrm>
            <a:prstGeom prst="rect">
              <a:avLst/>
            </a:prstGeom>
            <a:solidFill>
              <a:srgbClr val="D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3" name="Rectangle 6327">
              <a:extLst>
                <a:ext uri="{FF2B5EF4-FFF2-40B4-BE49-F238E27FC236}">
                  <a16:creationId xmlns:a16="http://schemas.microsoft.com/office/drawing/2014/main" id="{6CDC2563-BD28-7CCA-7C14-DF19B8C47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58"/>
              <a:ext cx="1794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4" name="Rectangle 6328">
              <a:extLst>
                <a:ext uri="{FF2B5EF4-FFF2-40B4-BE49-F238E27FC236}">
                  <a16:creationId xmlns:a16="http://schemas.microsoft.com/office/drawing/2014/main" id="{19BDA77F-2812-8A72-5B36-7CD348878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63"/>
              <a:ext cx="1794" cy="6"/>
            </a:xfrm>
            <a:prstGeom prst="rect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5" name="Rectangle 6329">
              <a:extLst>
                <a:ext uri="{FF2B5EF4-FFF2-40B4-BE49-F238E27FC236}">
                  <a16:creationId xmlns:a16="http://schemas.microsoft.com/office/drawing/2014/main" id="{D836CE20-6A48-8DEC-B878-CD47A02D6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69"/>
              <a:ext cx="1794" cy="5"/>
            </a:xfrm>
            <a:prstGeom prst="rect">
              <a:avLst/>
            </a:prstGeom>
            <a:solidFill>
              <a:srgbClr val="D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6" name="Rectangle 6330">
              <a:extLst>
                <a:ext uri="{FF2B5EF4-FFF2-40B4-BE49-F238E27FC236}">
                  <a16:creationId xmlns:a16="http://schemas.microsoft.com/office/drawing/2014/main" id="{A69CF684-9EEC-192A-8CD2-5EE1989AC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74"/>
              <a:ext cx="1794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7" name="Rectangle 6331">
              <a:extLst>
                <a:ext uri="{FF2B5EF4-FFF2-40B4-BE49-F238E27FC236}">
                  <a16:creationId xmlns:a16="http://schemas.microsoft.com/office/drawing/2014/main" id="{1CD0AB5F-FA1C-89E1-4378-745B3069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79"/>
              <a:ext cx="1794" cy="6"/>
            </a:xfrm>
            <a:prstGeom prst="rect">
              <a:avLst/>
            </a:prstGeom>
            <a:solidFill>
              <a:srgbClr val="C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8" name="Rectangle 6332">
              <a:extLst>
                <a:ext uri="{FF2B5EF4-FFF2-40B4-BE49-F238E27FC236}">
                  <a16:creationId xmlns:a16="http://schemas.microsoft.com/office/drawing/2014/main" id="{EDA85578-3CA1-FEA9-F1F5-B29672538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85"/>
              <a:ext cx="1794" cy="5"/>
            </a:xfrm>
            <a:prstGeom prst="rect">
              <a:avLst/>
            </a:prstGeom>
            <a:solidFill>
              <a:srgbClr val="C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29" name="Rectangle 6333">
              <a:extLst>
                <a:ext uri="{FF2B5EF4-FFF2-40B4-BE49-F238E27FC236}">
                  <a16:creationId xmlns:a16="http://schemas.microsoft.com/office/drawing/2014/main" id="{9A558009-E84F-670A-4612-9C610E89D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90"/>
              <a:ext cx="1794" cy="6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0" name="Rectangle 6334">
              <a:extLst>
                <a:ext uri="{FF2B5EF4-FFF2-40B4-BE49-F238E27FC236}">
                  <a16:creationId xmlns:a16="http://schemas.microsoft.com/office/drawing/2014/main" id="{D4252C92-993B-B906-DAEB-75337A097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96"/>
              <a:ext cx="1794" cy="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1" name="Rectangle 6335">
              <a:extLst>
                <a:ext uri="{FF2B5EF4-FFF2-40B4-BE49-F238E27FC236}">
                  <a16:creationId xmlns:a16="http://schemas.microsoft.com/office/drawing/2014/main" id="{20963629-25B8-D2A0-B549-DD56A8216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02"/>
              <a:ext cx="1794" cy="5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2" name="Rectangle 6336">
              <a:extLst>
                <a:ext uri="{FF2B5EF4-FFF2-40B4-BE49-F238E27FC236}">
                  <a16:creationId xmlns:a16="http://schemas.microsoft.com/office/drawing/2014/main" id="{DC551EBB-36F2-DAFA-276E-1C790D7A9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07"/>
              <a:ext cx="1794" cy="6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3" name="Rectangle 6337">
              <a:extLst>
                <a:ext uri="{FF2B5EF4-FFF2-40B4-BE49-F238E27FC236}">
                  <a16:creationId xmlns:a16="http://schemas.microsoft.com/office/drawing/2014/main" id="{3A1556F4-8FA2-994E-37F9-4F3C10278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13"/>
              <a:ext cx="1794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4" name="Rectangle 6338">
              <a:extLst>
                <a:ext uri="{FF2B5EF4-FFF2-40B4-BE49-F238E27FC236}">
                  <a16:creationId xmlns:a16="http://schemas.microsoft.com/office/drawing/2014/main" id="{5BAC4B9D-59F6-E321-4CA6-7134CDAD9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18"/>
              <a:ext cx="1794" cy="6"/>
            </a:xfrm>
            <a:prstGeom prst="rect">
              <a:avLst/>
            </a:pr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5" name="Rectangle 6339">
              <a:extLst>
                <a:ext uri="{FF2B5EF4-FFF2-40B4-BE49-F238E27FC236}">
                  <a16:creationId xmlns:a16="http://schemas.microsoft.com/office/drawing/2014/main" id="{DF27ADAD-F0B2-6E42-7A11-4919C882B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24"/>
              <a:ext cx="1794" cy="5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6" name="Rectangle 6340">
              <a:extLst>
                <a:ext uri="{FF2B5EF4-FFF2-40B4-BE49-F238E27FC236}">
                  <a16:creationId xmlns:a16="http://schemas.microsoft.com/office/drawing/2014/main" id="{8D48B31C-27AB-D940-C521-259C86808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29"/>
              <a:ext cx="1794" cy="6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7" name="Rectangle 6341">
              <a:extLst>
                <a:ext uri="{FF2B5EF4-FFF2-40B4-BE49-F238E27FC236}">
                  <a16:creationId xmlns:a16="http://schemas.microsoft.com/office/drawing/2014/main" id="{2C201FB2-96E7-6426-CEEE-CC4B33A21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35"/>
              <a:ext cx="1794" cy="5"/>
            </a:xfrm>
            <a:prstGeom prst="rect">
              <a:avLst/>
            </a:prstGeom>
            <a:solidFill>
              <a:srgbClr val="A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8" name="Rectangle 6342">
              <a:extLst>
                <a:ext uri="{FF2B5EF4-FFF2-40B4-BE49-F238E27FC236}">
                  <a16:creationId xmlns:a16="http://schemas.microsoft.com/office/drawing/2014/main" id="{D5D3BF11-70F9-778B-63D4-8C5EA99C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40"/>
              <a:ext cx="1794" cy="6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39" name="Rectangle 6343">
              <a:extLst>
                <a:ext uri="{FF2B5EF4-FFF2-40B4-BE49-F238E27FC236}">
                  <a16:creationId xmlns:a16="http://schemas.microsoft.com/office/drawing/2014/main" id="{8DF02525-586E-F3D7-1AF6-4223F295E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46"/>
              <a:ext cx="1794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0" name="Rectangle 6344">
              <a:extLst>
                <a:ext uri="{FF2B5EF4-FFF2-40B4-BE49-F238E27FC236}">
                  <a16:creationId xmlns:a16="http://schemas.microsoft.com/office/drawing/2014/main" id="{ABFA2134-D16A-2A1A-62A7-60FF335DC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51"/>
              <a:ext cx="1794" cy="6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1" name="Rectangle 6345">
              <a:extLst>
                <a:ext uri="{FF2B5EF4-FFF2-40B4-BE49-F238E27FC236}">
                  <a16:creationId xmlns:a16="http://schemas.microsoft.com/office/drawing/2014/main" id="{2D70403F-95E7-A602-0F03-03283BEC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57"/>
              <a:ext cx="1794" cy="3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2" name="Rectangle 6346">
              <a:extLst>
                <a:ext uri="{FF2B5EF4-FFF2-40B4-BE49-F238E27FC236}">
                  <a16:creationId xmlns:a16="http://schemas.microsoft.com/office/drawing/2014/main" id="{185D913E-C960-A2C9-6A37-CB2C66C92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794"/>
              <a:ext cx="1794" cy="16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3" name="Rectangle 6347">
              <a:extLst>
                <a:ext uri="{FF2B5EF4-FFF2-40B4-BE49-F238E27FC236}">
                  <a16:creationId xmlns:a16="http://schemas.microsoft.com/office/drawing/2014/main" id="{6070757B-D083-7374-63E9-AEDE542E7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791"/>
              <a:ext cx="1794" cy="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4" name="Rectangle 6348">
              <a:extLst>
                <a:ext uri="{FF2B5EF4-FFF2-40B4-BE49-F238E27FC236}">
                  <a16:creationId xmlns:a16="http://schemas.microsoft.com/office/drawing/2014/main" id="{A7C63638-C479-28D4-5872-D6F490D26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797"/>
              <a:ext cx="1794" cy="5"/>
            </a:xfrm>
            <a:prstGeom prst="rect">
              <a:avLst/>
            </a:prstGeom>
            <a:solidFill>
              <a:srgbClr val="F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5" name="Rectangle 6349">
              <a:extLst>
                <a:ext uri="{FF2B5EF4-FFF2-40B4-BE49-F238E27FC236}">
                  <a16:creationId xmlns:a16="http://schemas.microsoft.com/office/drawing/2014/main" id="{F66FC4B5-1E7C-BCFC-F3DE-5F3EC8335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02"/>
              <a:ext cx="1794" cy="6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6" name="Rectangle 6350">
              <a:extLst>
                <a:ext uri="{FF2B5EF4-FFF2-40B4-BE49-F238E27FC236}">
                  <a16:creationId xmlns:a16="http://schemas.microsoft.com/office/drawing/2014/main" id="{77A0A32D-D66D-298D-0C80-191D10E68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08"/>
              <a:ext cx="1794" cy="5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7" name="Rectangle 6351">
              <a:extLst>
                <a:ext uri="{FF2B5EF4-FFF2-40B4-BE49-F238E27FC236}">
                  <a16:creationId xmlns:a16="http://schemas.microsoft.com/office/drawing/2014/main" id="{0F5709D9-0B05-9DB5-BFEE-D0DE2094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13"/>
              <a:ext cx="1794" cy="6"/>
            </a:xfrm>
            <a:prstGeom prst="rect">
              <a:avLst/>
            </a:pr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8" name="Rectangle 6352">
              <a:extLst>
                <a:ext uri="{FF2B5EF4-FFF2-40B4-BE49-F238E27FC236}">
                  <a16:creationId xmlns:a16="http://schemas.microsoft.com/office/drawing/2014/main" id="{78380ABB-CF1F-519E-6A14-45049C407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19"/>
              <a:ext cx="1794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49" name="Rectangle 6353">
              <a:extLst>
                <a:ext uri="{FF2B5EF4-FFF2-40B4-BE49-F238E27FC236}">
                  <a16:creationId xmlns:a16="http://schemas.microsoft.com/office/drawing/2014/main" id="{C1FE3DF6-585D-C1E1-A222-AE138CA12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24"/>
              <a:ext cx="1794" cy="6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0" name="Rectangle 6354">
              <a:extLst>
                <a:ext uri="{FF2B5EF4-FFF2-40B4-BE49-F238E27FC236}">
                  <a16:creationId xmlns:a16="http://schemas.microsoft.com/office/drawing/2014/main" id="{B2B382E2-7700-9356-2BC2-C2E9CE323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30"/>
              <a:ext cx="1794" cy="5"/>
            </a:xfrm>
            <a:prstGeom prst="rect">
              <a:avLst/>
            </a:prstGeom>
            <a:solidFill>
              <a:srgbClr val="E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1" name="Rectangle 6355">
              <a:extLst>
                <a:ext uri="{FF2B5EF4-FFF2-40B4-BE49-F238E27FC236}">
                  <a16:creationId xmlns:a16="http://schemas.microsoft.com/office/drawing/2014/main" id="{562D7767-0065-FC3B-8B16-34E532270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35"/>
              <a:ext cx="1794" cy="6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2" name="Rectangle 6356">
              <a:extLst>
                <a:ext uri="{FF2B5EF4-FFF2-40B4-BE49-F238E27FC236}">
                  <a16:creationId xmlns:a16="http://schemas.microsoft.com/office/drawing/2014/main" id="{9379C631-5814-368A-F705-DE63CABB2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41"/>
              <a:ext cx="1794" cy="6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3" name="Rectangle 6357">
              <a:extLst>
                <a:ext uri="{FF2B5EF4-FFF2-40B4-BE49-F238E27FC236}">
                  <a16:creationId xmlns:a16="http://schemas.microsoft.com/office/drawing/2014/main" id="{FA459D97-2BF1-3E41-E9EF-032BCCA86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47"/>
              <a:ext cx="1794" cy="5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4" name="Rectangle 6358">
              <a:extLst>
                <a:ext uri="{FF2B5EF4-FFF2-40B4-BE49-F238E27FC236}">
                  <a16:creationId xmlns:a16="http://schemas.microsoft.com/office/drawing/2014/main" id="{6109F57B-3539-A9E9-A55E-5CAB47695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52"/>
              <a:ext cx="1794" cy="6"/>
            </a:xfrm>
            <a:prstGeom prst="rect">
              <a:avLst/>
            </a:prstGeom>
            <a:solidFill>
              <a:srgbClr val="D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5" name="Rectangle 6359">
              <a:extLst>
                <a:ext uri="{FF2B5EF4-FFF2-40B4-BE49-F238E27FC236}">
                  <a16:creationId xmlns:a16="http://schemas.microsoft.com/office/drawing/2014/main" id="{24DD3B56-90D0-36FE-BA6E-8D6C215A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58"/>
              <a:ext cx="1794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6" name="Rectangle 6360">
              <a:extLst>
                <a:ext uri="{FF2B5EF4-FFF2-40B4-BE49-F238E27FC236}">
                  <a16:creationId xmlns:a16="http://schemas.microsoft.com/office/drawing/2014/main" id="{5C86B471-62CA-F337-FE97-76ADE2620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63"/>
              <a:ext cx="1794" cy="6"/>
            </a:xfrm>
            <a:prstGeom prst="rect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7" name="Rectangle 6361">
              <a:extLst>
                <a:ext uri="{FF2B5EF4-FFF2-40B4-BE49-F238E27FC236}">
                  <a16:creationId xmlns:a16="http://schemas.microsoft.com/office/drawing/2014/main" id="{7ECF71CC-865B-41B1-974D-8DB85F34F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69"/>
              <a:ext cx="1794" cy="5"/>
            </a:xfrm>
            <a:prstGeom prst="rect">
              <a:avLst/>
            </a:prstGeom>
            <a:solidFill>
              <a:srgbClr val="D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8" name="Rectangle 6362">
              <a:extLst>
                <a:ext uri="{FF2B5EF4-FFF2-40B4-BE49-F238E27FC236}">
                  <a16:creationId xmlns:a16="http://schemas.microsoft.com/office/drawing/2014/main" id="{09620A5D-41F1-096E-1816-57C3E1712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74"/>
              <a:ext cx="1794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59" name="Rectangle 6363">
              <a:extLst>
                <a:ext uri="{FF2B5EF4-FFF2-40B4-BE49-F238E27FC236}">
                  <a16:creationId xmlns:a16="http://schemas.microsoft.com/office/drawing/2014/main" id="{B307E677-2038-E607-A70D-E323F77F6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79"/>
              <a:ext cx="1794" cy="6"/>
            </a:xfrm>
            <a:prstGeom prst="rect">
              <a:avLst/>
            </a:prstGeom>
            <a:solidFill>
              <a:srgbClr val="C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0" name="Rectangle 6364">
              <a:extLst>
                <a:ext uri="{FF2B5EF4-FFF2-40B4-BE49-F238E27FC236}">
                  <a16:creationId xmlns:a16="http://schemas.microsoft.com/office/drawing/2014/main" id="{4778DFD9-CCB1-1032-0352-AD1B61AF5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85"/>
              <a:ext cx="1794" cy="5"/>
            </a:xfrm>
            <a:prstGeom prst="rect">
              <a:avLst/>
            </a:prstGeom>
            <a:solidFill>
              <a:srgbClr val="C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1" name="Rectangle 6365">
              <a:extLst>
                <a:ext uri="{FF2B5EF4-FFF2-40B4-BE49-F238E27FC236}">
                  <a16:creationId xmlns:a16="http://schemas.microsoft.com/office/drawing/2014/main" id="{39E452B6-374A-2D70-97B3-463ECAB43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90"/>
              <a:ext cx="1794" cy="6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2" name="Rectangle 6366">
              <a:extLst>
                <a:ext uri="{FF2B5EF4-FFF2-40B4-BE49-F238E27FC236}">
                  <a16:creationId xmlns:a16="http://schemas.microsoft.com/office/drawing/2014/main" id="{8A882992-2D28-5DE1-CAF0-07186360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896"/>
              <a:ext cx="1794" cy="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3" name="Rectangle 6367">
              <a:extLst>
                <a:ext uri="{FF2B5EF4-FFF2-40B4-BE49-F238E27FC236}">
                  <a16:creationId xmlns:a16="http://schemas.microsoft.com/office/drawing/2014/main" id="{DD631315-8BF8-5814-ED64-245477BB1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02"/>
              <a:ext cx="1794" cy="5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4" name="Rectangle 6368">
              <a:extLst>
                <a:ext uri="{FF2B5EF4-FFF2-40B4-BE49-F238E27FC236}">
                  <a16:creationId xmlns:a16="http://schemas.microsoft.com/office/drawing/2014/main" id="{6B17E152-CB44-4AF1-503F-8111C35D0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07"/>
              <a:ext cx="1794" cy="6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5" name="Rectangle 6369">
              <a:extLst>
                <a:ext uri="{FF2B5EF4-FFF2-40B4-BE49-F238E27FC236}">
                  <a16:creationId xmlns:a16="http://schemas.microsoft.com/office/drawing/2014/main" id="{7902B871-971B-8242-BADD-6B1B42F31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13"/>
              <a:ext cx="1794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6" name="Rectangle 6370">
              <a:extLst>
                <a:ext uri="{FF2B5EF4-FFF2-40B4-BE49-F238E27FC236}">
                  <a16:creationId xmlns:a16="http://schemas.microsoft.com/office/drawing/2014/main" id="{2B180341-C091-14FF-85B0-2A00A29C3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18"/>
              <a:ext cx="1794" cy="6"/>
            </a:xfrm>
            <a:prstGeom prst="rect">
              <a:avLst/>
            </a:pr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7" name="Rectangle 6371">
              <a:extLst>
                <a:ext uri="{FF2B5EF4-FFF2-40B4-BE49-F238E27FC236}">
                  <a16:creationId xmlns:a16="http://schemas.microsoft.com/office/drawing/2014/main" id="{91ACD446-1BCD-311F-F3D2-B0279AAD3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24"/>
              <a:ext cx="1794" cy="5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8" name="Rectangle 6372">
              <a:extLst>
                <a:ext uri="{FF2B5EF4-FFF2-40B4-BE49-F238E27FC236}">
                  <a16:creationId xmlns:a16="http://schemas.microsoft.com/office/drawing/2014/main" id="{683AD1A9-AD97-FC5D-E471-7FECDC2CC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29"/>
              <a:ext cx="1794" cy="6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69" name="Rectangle 6373">
              <a:extLst>
                <a:ext uri="{FF2B5EF4-FFF2-40B4-BE49-F238E27FC236}">
                  <a16:creationId xmlns:a16="http://schemas.microsoft.com/office/drawing/2014/main" id="{61232A73-A256-73A6-1240-4EB80367B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35"/>
              <a:ext cx="1794" cy="5"/>
            </a:xfrm>
            <a:prstGeom prst="rect">
              <a:avLst/>
            </a:prstGeom>
            <a:solidFill>
              <a:srgbClr val="A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70" name="Rectangle 6374">
              <a:extLst>
                <a:ext uri="{FF2B5EF4-FFF2-40B4-BE49-F238E27FC236}">
                  <a16:creationId xmlns:a16="http://schemas.microsoft.com/office/drawing/2014/main" id="{CE2BA097-C544-C742-C452-BC2CC6EE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40"/>
              <a:ext cx="1794" cy="6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71" name="Rectangle 6375">
              <a:extLst>
                <a:ext uri="{FF2B5EF4-FFF2-40B4-BE49-F238E27FC236}">
                  <a16:creationId xmlns:a16="http://schemas.microsoft.com/office/drawing/2014/main" id="{ED9246E7-02C4-5204-3ACD-9F9EEBB97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46"/>
              <a:ext cx="1794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72" name="Rectangle 6376">
              <a:extLst>
                <a:ext uri="{FF2B5EF4-FFF2-40B4-BE49-F238E27FC236}">
                  <a16:creationId xmlns:a16="http://schemas.microsoft.com/office/drawing/2014/main" id="{D5B035A0-35DE-9468-09D9-57A146536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51"/>
              <a:ext cx="1794" cy="6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73" name="Rectangle 6377">
              <a:extLst>
                <a:ext uri="{FF2B5EF4-FFF2-40B4-BE49-F238E27FC236}">
                  <a16:creationId xmlns:a16="http://schemas.microsoft.com/office/drawing/2014/main" id="{14427BA0-9174-85CC-0266-88308B7B4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957"/>
              <a:ext cx="1794" cy="3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74" name="Rectangle 6378">
              <a:extLst>
                <a:ext uri="{FF2B5EF4-FFF2-40B4-BE49-F238E27FC236}">
                  <a16:creationId xmlns:a16="http://schemas.microsoft.com/office/drawing/2014/main" id="{16C660BC-3C39-7BC5-51F0-76BB5511D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260"/>
              <a:ext cx="620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effectLst/>
                  <a:latin typeface="Arial" panose="020B0604020202020204" pitchFamily="34" charset="0"/>
                </a:rPr>
                <a:t>Punto de 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75" name="Rectangle 6379">
              <a:extLst>
                <a:ext uri="{FF2B5EF4-FFF2-40B4-BE49-F238E27FC236}">
                  <a16:creationId xmlns:a16="http://schemas.microsoft.com/office/drawing/2014/main" id="{0141DD3B-5F9B-6EFA-4D4E-8540CE28E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" y="1425"/>
              <a:ext cx="106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effectLst/>
                  <a:latin typeface="Arial" panose="020B0604020202020204" pitchFamily="34" charset="0"/>
                </a:rPr>
                <a:t>Presión (Arteria)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76" name="Rectangle 6380">
              <a:extLst>
                <a:ext uri="{FF2B5EF4-FFF2-40B4-BE49-F238E27FC236}">
                  <a16:creationId xmlns:a16="http://schemas.microsoft.com/office/drawing/2014/main" id="{E7C32A19-0C93-B64D-00C6-F9939A867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1343"/>
              <a:ext cx="81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effectLst/>
                  <a:latin typeface="Arial" panose="020B0604020202020204" pitchFamily="34" charset="0"/>
                </a:rPr>
                <a:t>Localización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77" name="Rectangle 6381">
              <a:extLst>
                <a:ext uri="{FF2B5EF4-FFF2-40B4-BE49-F238E27FC236}">
                  <a16:creationId xmlns:a16="http://schemas.microsoft.com/office/drawing/2014/main" id="{87DE4704-7935-C96A-45FB-AFC3B32E7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343"/>
              <a:ext cx="140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effectLst/>
                  <a:latin typeface="Arial" panose="020B0604020202020204" pitchFamily="34" charset="0"/>
                </a:rPr>
                <a:t>Controla la Sangre de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78" name="Rectangle 6382">
              <a:extLst>
                <a:ext uri="{FF2B5EF4-FFF2-40B4-BE49-F238E27FC236}">
                  <a16:creationId xmlns:a16="http://schemas.microsoft.com/office/drawing/2014/main" id="{D751ACB2-E744-9F9B-3CE7-DB1C078B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" y="1912"/>
              <a:ext cx="89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Maxilar/Facial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79" name="Rectangle 6383">
              <a:extLst>
                <a:ext uri="{FF2B5EF4-FFF2-40B4-BE49-F238E27FC236}">
                  <a16:creationId xmlns:a16="http://schemas.microsoft.com/office/drawing/2014/main" id="{F753D41F-16E0-F9D5-94FC-6670BAF38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1747"/>
              <a:ext cx="174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Cada lado de la cara, en la 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0" name="Rectangle 6384">
              <a:extLst>
                <a:ext uri="{FF2B5EF4-FFF2-40B4-BE49-F238E27FC236}">
                  <a16:creationId xmlns:a16="http://schemas.microsoft.com/office/drawing/2014/main" id="{A305CBB9-7084-4BB8-C8B5-A86841636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1912"/>
              <a:ext cx="1523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superficie interna de la 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1" name="Rectangle 6385">
              <a:extLst>
                <a:ext uri="{FF2B5EF4-FFF2-40B4-BE49-F238E27FC236}">
                  <a16:creationId xmlns:a16="http://schemas.microsoft.com/office/drawing/2014/main" id="{6A7A21DD-CA72-27B4-A9BA-652568996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077"/>
              <a:ext cx="118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mandíbula inferior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2" name="Rectangle 6386">
              <a:extLst>
                <a:ext uri="{FF2B5EF4-FFF2-40B4-BE49-F238E27FC236}">
                  <a16:creationId xmlns:a16="http://schemas.microsoft.com/office/drawing/2014/main" id="{73BC1F1C-EF1E-072E-7DDD-7B34819F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912"/>
              <a:ext cx="303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Cara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3" name="Rectangle 6387">
              <a:extLst>
                <a:ext uri="{FF2B5EF4-FFF2-40B4-BE49-F238E27FC236}">
                  <a16:creationId xmlns:a16="http://schemas.microsoft.com/office/drawing/2014/main" id="{A4252260-0D0F-7ABE-B9D3-41028DE60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436"/>
              <a:ext cx="613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Temporal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4" name="Rectangle 6388">
              <a:extLst>
                <a:ext uri="{FF2B5EF4-FFF2-40B4-BE49-F238E27FC236}">
                  <a16:creationId xmlns:a16="http://schemas.microsoft.com/office/drawing/2014/main" id="{89455DEB-D9E8-1A85-1DF9-2463C21DB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354"/>
              <a:ext cx="173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Sien, cada lado de la cara, 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5" name="Rectangle 6389">
              <a:extLst>
                <a:ext uri="{FF2B5EF4-FFF2-40B4-BE49-F238E27FC236}">
                  <a16:creationId xmlns:a16="http://schemas.microsoft.com/office/drawing/2014/main" id="{0213567C-AF47-B9D4-74DC-6C202B48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519"/>
              <a:ext cx="160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justamente sobre el oído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6" name="Rectangle 6390">
              <a:extLst>
                <a:ext uri="{FF2B5EF4-FFF2-40B4-BE49-F238E27FC236}">
                  <a16:creationId xmlns:a16="http://schemas.microsoft.com/office/drawing/2014/main" id="{C31D714E-9E60-37CE-3AA0-52C806879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2436"/>
              <a:ext cx="1089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Cuero Cabelludo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7" name="Rectangle 6391">
              <a:extLst>
                <a:ext uri="{FF2B5EF4-FFF2-40B4-BE49-F238E27FC236}">
                  <a16:creationId xmlns:a16="http://schemas.microsoft.com/office/drawing/2014/main" id="{97910DEC-3C15-7253-4EE6-17E7A7B71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2829"/>
              <a:ext cx="54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Braquial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8" name="Rectangle 6392">
              <a:extLst>
                <a:ext uri="{FF2B5EF4-FFF2-40B4-BE49-F238E27FC236}">
                  <a16:creationId xmlns:a16="http://schemas.microsoft.com/office/drawing/2014/main" id="{FFBE2927-9015-798D-7811-098CBE317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747"/>
              <a:ext cx="1710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Brazo interno, justamente 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89" name="Rectangle 6393">
              <a:extLst>
                <a:ext uri="{FF2B5EF4-FFF2-40B4-BE49-F238E27FC236}">
                  <a16:creationId xmlns:a16="http://schemas.microsoft.com/office/drawing/2014/main" id="{BEB24379-017F-9307-F678-C4C5C2FE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912"/>
              <a:ext cx="886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sobre el codo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0" name="Rectangle 6394">
              <a:extLst>
                <a:ext uri="{FF2B5EF4-FFF2-40B4-BE49-F238E27FC236}">
                  <a16:creationId xmlns:a16="http://schemas.microsoft.com/office/drawing/2014/main" id="{601DF287-E909-197A-B358-D8ED97E9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2829"/>
              <a:ext cx="45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Brazos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1" name="Rectangle 6395">
              <a:extLst>
                <a:ext uri="{FF2B5EF4-FFF2-40B4-BE49-F238E27FC236}">
                  <a16:creationId xmlns:a16="http://schemas.microsoft.com/office/drawing/2014/main" id="{E80C05BD-B2ED-1377-FE33-8F5011CE5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3109"/>
              <a:ext cx="909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Radial y Ulnar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2" name="Rectangle 6396">
              <a:extLst>
                <a:ext uri="{FF2B5EF4-FFF2-40B4-BE49-F238E27FC236}">
                  <a16:creationId xmlns:a16="http://schemas.microsoft.com/office/drawing/2014/main" id="{8FFCA85E-2B1E-F6B6-AAD7-2AE0B9845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3109"/>
              <a:ext cx="50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Muñeca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3" name="Rectangle 6397">
              <a:extLst>
                <a:ext uri="{FF2B5EF4-FFF2-40B4-BE49-F238E27FC236}">
                  <a16:creationId xmlns:a16="http://schemas.microsoft.com/office/drawing/2014/main" id="{AAB58A8E-40FC-8582-5522-61186701C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3109"/>
              <a:ext cx="104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Brazos y manos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4" name="Rectangle 6398">
              <a:extLst>
                <a:ext uri="{FF2B5EF4-FFF2-40B4-BE49-F238E27FC236}">
                  <a16:creationId xmlns:a16="http://schemas.microsoft.com/office/drawing/2014/main" id="{D75F8F76-BDEA-F26F-C347-B6EDF6A23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3323"/>
              <a:ext cx="530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Femoral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5" name="Rectangle 6399">
              <a:extLst>
                <a:ext uri="{FF2B5EF4-FFF2-40B4-BE49-F238E27FC236}">
                  <a16:creationId xmlns:a16="http://schemas.microsoft.com/office/drawing/2014/main" id="{43901483-3F54-A3C6-D18C-583B8CA15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3323"/>
              <a:ext cx="1356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Cada lado de la ingle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6" name="Rectangle 6400">
              <a:extLst>
                <a:ext uri="{FF2B5EF4-FFF2-40B4-BE49-F238E27FC236}">
                  <a16:creationId xmlns:a16="http://schemas.microsoft.com/office/drawing/2014/main" id="{3261A6C6-82C6-735E-10EC-334D83437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3323"/>
              <a:ext cx="493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Piernas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7" name="Rectangle 6401">
              <a:extLst>
                <a:ext uri="{FF2B5EF4-FFF2-40B4-BE49-F238E27FC236}">
                  <a16:creationId xmlns:a16="http://schemas.microsoft.com/office/drawing/2014/main" id="{AF410546-7FA6-DF0A-9F7D-534E98652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" y="3585"/>
              <a:ext cx="992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Tibial Posterior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8" name="Rectangle 6402">
              <a:extLst>
                <a:ext uri="{FF2B5EF4-FFF2-40B4-BE49-F238E27FC236}">
                  <a16:creationId xmlns:a16="http://schemas.microsoft.com/office/drawing/2014/main" id="{2D04FA51-8991-4B57-E8CA-80C9F6ACD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3585"/>
              <a:ext cx="150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Lado interno del tobillo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699" name="Rectangle 6403">
              <a:extLst>
                <a:ext uri="{FF2B5EF4-FFF2-40B4-BE49-F238E27FC236}">
                  <a16:creationId xmlns:a16="http://schemas.microsoft.com/office/drawing/2014/main" id="{2C2966E5-5479-45F4-60C8-837CA6DD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3585"/>
              <a:ext cx="20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Pie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700" name="Rectangle 6404">
              <a:extLst>
                <a:ext uri="{FF2B5EF4-FFF2-40B4-BE49-F238E27FC236}">
                  <a16:creationId xmlns:a16="http://schemas.microsoft.com/office/drawing/2014/main" id="{DC7BD9B1-903A-B7E9-01DF-8A078A3A3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" y="3799"/>
              <a:ext cx="826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Dorsal Pedis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701" name="Rectangle 6405">
              <a:extLst>
                <a:ext uri="{FF2B5EF4-FFF2-40B4-BE49-F238E27FC236}">
                  <a16:creationId xmlns:a16="http://schemas.microsoft.com/office/drawing/2014/main" id="{410DA6DF-7747-EB4E-B4A1-F5D5A91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3799"/>
              <a:ext cx="1279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Sobre el pie (dorso)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702" name="Rectangle 6406">
              <a:extLst>
                <a:ext uri="{FF2B5EF4-FFF2-40B4-BE49-F238E27FC236}">
                  <a16:creationId xmlns:a16="http://schemas.microsoft.com/office/drawing/2014/main" id="{30A538A8-38BA-13C8-0024-2C76D939C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3799"/>
              <a:ext cx="205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700"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Pie</a:t>
              </a:r>
              <a:endParaRPr lang="en-US" altLang="en-US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01703" name="Line 6407">
              <a:extLst>
                <a:ext uri="{FF2B5EF4-FFF2-40B4-BE49-F238E27FC236}">
                  <a16:creationId xmlns:a16="http://schemas.microsoft.com/office/drawing/2014/main" id="{0DA10DC1-3B53-12EF-0F43-D0F8BD0C5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" y="1662"/>
              <a:ext cx="5229" cy="1"/>
            </a:xfrm>
            <a:prstGeom prst="line">
              <a:avLst/>
            </a:prstGeom>
            <a:noFill/>
            <a:ln w="460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704" name="Line 6408">
              <a:extLst>
                <a:ext uri="{FF2B5EF4-FFF2-40B4-BE49-F238E27FC236}">
                  <a16:creationId xmlns:a16="http://schemas.microsoft.com/office/drawing/2014/main" id="{E5D90C95-792B-6AD3-A169-10B1876A9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1178"/>
              <a:ext cx="1" cy="2782"/>
            </a:xfrm>
            <a:prstGeom prst="line">
              <a:avLst/>
            </a:prstGeom>
            <a:noFill/>
            <a:ln w="460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705" name="Line 6409">
              <a:extLst>
                <a:ext uri="{FF2B5EF4-FFF2-40B4-BE49-F238E27FC236}">
                  <a16:creationId xmlns:a16="http://schemas.microsoft.com/office/drawing/2014/main" id="{ABAC3976-469A-32DA-F916-5877A4B3F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9" y="1178"/>
              <a:ext cx="1" cy="2782"/>
            </a:xfrm>
            <a:prstGeom prst="line">
              <a:avLst/>
            </a:prstGeom>
            <a:noFill/>
            <a:ln w="460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2">
            <a:extLst>
              <a:ext uri="{FF2B5EF4-FFF2-40B4-BE49-F238E27FC236}">
                <a16:creationId xmlns:a16="http://schemas.microsoft.com/office/drawing/2014/main" id="{47A6DC5A-5796-090E-2F8B-FDD6B2B6F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38979" name="Picture 3">
            <a:extLst>
              <a:ext uri="{FF2B5EF4-FFF2-40B4-BE49-F238E27FC236}">
                <a16:creationId xmlns:a16="http://schemas.microsoft.com/office/drawing/2014/main" id="{EB628949-65F7-0F1A-77CD-64E737124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152400"/>
            <a:ext cx="4003675" cy="6535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8990" name="Picture 14">
            <a:extLst>
              <a:ext uri="{FF2B5EF4-FFF2-40B4-BE49-F238E27FC236}">
                <a16:creationId xmlns:a16="http://schemas.microsoft.com/office/drawing/2014/main" id="{1E1ED7A9-0D9F-70A7-DF8E-B481A9720B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8991" name="Picture 15">
            <a:extLst>
              <a:ext uri="{FF2B5EF4-FFF2-40B4-BE49-F238E27FC236}">
                <a16:creationId xmlns:a16="http://schemas.microsoft.com/office/drawing/2014/main" id="{F63D3B5F-EAA6-02D5-1812-B524BDDA1B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8992" name="AutoShape 1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FC36EF3-B98A-BC1C-3387-E5FDBAD6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3" name="AutoShape 1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E55227C-7FE2-3A43-E344-D500BA66E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4" name="AutoShape 1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9FF18CD-7477-33FB-E9A0-41871616A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3671A74-CB39-E69F-B78A-867B0AE1B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6" name="AutoShape 2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3F68555-3DC1-7A36-23DE-92BFD1F78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7" name="AutoShape 2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445C46F-700A-2FDD-B6C9-4796D9D17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8" name="AutoShape 2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884EF63E-4FF1-B551-1E09-52FBDD91C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999" name="AutoShape 2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3393368-C0DF-739D-5B11-23676F00A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Rectangle 2">
            <a:extLst>
              <a:ext uri="{FF2B5EF4-FFF2-40B4-BE49-F238E27FC236}">
                <a16:creationId xmlns:a16="http://schemas.microsoft.com/office/drawing/2014/main" id="{D93A2A03-D043-8EE4-6555-0CA9AE9A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31811" name="Picture 3">
            <a:extLst>
              <a:ext uri="{FF2B5EF4-FFF2-40B4-BE49-F238E27FC236}">
                <a16:creationId xmlns:a16="http://schemas.microsoft.com/office/drawing/2014/main" id="{75C54226-263D-D3A2-54AC-A1A1886F6B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3750" y="80963"/>
            <a:ext cx="4843463" cy="6624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1822" name="Picture 14">
            <a:extLst>
              <a:ext uri="{FF2B5EF4-FFF2-40B4-BE49-F238E27FC236}">
                <a16:creationId xmlns:a16="http://schemas.microsoft.com/office/drawing/2014/main" id="{BEF24341-8452-BE85-9762-1160A3B861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663" y="6096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1823" name="Picture 15">
            <a:extLst>
              <a:ext uri="{FF2B5EF4-FFF2-40B4-BE49-F238E27FC236}">
                <a16:creationId xmlns:a16="http://schemas.microsoft.com/office/drawing/2014/main" id="{AB1FC30E-3542-77A1-66EE-0FF532B97F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6263" y="6110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1824" name="AutoShape 1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3B61DEF-DCD8-5F82-E2D0-8FD7E9110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25" name="AutoShape 1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6A84E54-BF3B-EBCA-701A-3334287D2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26" name="AutoShape 1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FCF4B4C-7E48-49C7-E8C4-D5C71B020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27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B1632F6-8399-2FCC-99E9-183A0C4D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28" name="AutoShape 2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38D10EF-227C-2944-E521-AB7E28000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29" name="AutoShape 2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505EB097-16DB-17E0-DBC0-96010D43D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30" name="AutoShape 2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536E7C9-81F6-5230-7010-1B985834D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1831" name="AutoShape 2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75672D2A-15C5-F523-D9E6-1DF3BD468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170" name="Group 2">
            <a:extLst>
              <a:ext uri="{FF2B5EF4-FFF2-40B4-BE49-F238E27FC236}">
                <a16:creationId xmlns:a16="http://schemas.microsoft.com/office/drawing/2014/main" id="{7D2EA177-A237-C4E0-A434-A1DD7909D3A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7171" name="Rectangle 3">
              <a:extLst>
                <a:ext uri="{FF2B5EF4-FFF2-40B4-BE49-F238E27FC236}">
                  <a16:creationId xmlns:a16="http://schemas.microsoft.com/office/drawing/2014/main" id="{C4C854F1-0CF7-BD87-AB90-8F88C227B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2" name="Rectangle 4">
              <a:extLst>
                <a:ext uri="{FF2B5EF4-FFF2-40B4-BE49-F238E27FC236}">
                  <a16:creationId xmlns:a16="http://schemas.microsoft.com/office/drawing/2014/main" id="{1D4438A3-1031-5B03-DD84-6906B66ED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3" name="Freeform 5">
              <a:extLst>
                <a:ext uri="{FF2B5EF4-FFF2-40B4-BE49-F238E27FC236}">
                  <a16:creationId xmlns:a16="http://schemas.microsoft.com/office/drawing/2014/main" id="{1DB5A717-E9A4-0E34-06D5-02CC466AD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4" name="Freeform 6">
              <a:extLst>
                <a:ext uri="{FF2B5EF4-FFF2-40B4-BE49-F238E27FC236}">
                  <a16:creationId xmlns:a16="http://schemas.microsoft.com/office/drawing/2014/main" id="{E7DEEDE0-4CF1-C374-FA7F-FD9F97E6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5" name="Freeform 7">
              <a:extLst>
                <a:ext uri="{FF2B5EF4-FFF2-40B4-BE49-F238E27FC236}">
                  <a16:creationId xmlns:a16="http://schemas.microsoft.com/office/drawing/2014/main" id="{ED8D48F6-88C8-5A2B-A0D2-DB9EFBF5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6" name="Freeform 8">
              <a:extLst>
                <a:ext uri="{FF2B5EF4-FFF2-40B4-BE49-F238E27FC236}">
                  <a16:creationId xmlns:a16="http://schemas.microsoft.com/office/drawing/2014/main" id="{B1A51C58-6B63-A285-3A84-7E6130EE3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7" name="Freeform 9">
              <a:extLst>
                <a:ext uri="{FF2B5EF4-FFF2-40B4-BE49-F238E27FC236}">
                  <a16:creationId xmlns:a16="http://schemas.microsoft.com/office/drawing/2014/main" id="{3ED69B19-397B-ED1B-E441-68863399D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8" name="Freeform 10">
              <a:extLst>
                <a:ext uri="{FF2B5EF4-FFF2-40B4-BE49-F238E27FC236}">
                  <a16:creationId xmlns:a16="http://schemas.microsoft.com/office/drawing/2014/main" id="{B016F0E7-1326-3C64-9940-42B70DD7C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9" name="Freeform 11">
              <a:extLst>
                <a:ext uri="{FF2B5EF4-FFF2-40B4-BE49-F238E27FC236}">
                  <a16:creationId xmlns:a16="http://schemas.microsoft.com/office/drawing/2014/main" id="{CBE1593D-2FEC-E0AA-3492-803F6FAA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80" name="Freeform 12">
              <a:extLst>
                <a:ext uri="{FF2B5EF4-FFF2-40B4-BE49-F238E27FC236}">
                  <a16:creationId xmlns:a16="http://schemas.microsoft.com/office/drawing/2014/main" id="{3E0415F7-4FE1-175D-FD94-5930C095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7181" name="Rectangle 13">
            <a:extLst>
              <a:ext uri="{FF2B5EF4-FFF2-40B4-BE49-F238E27FC236}">
                <a16:creationId xmlns:a16="http://schemas.microsoft.com/office/drawing/2014/main" id="{2EA46D00-746B-5C58-EFEE-AD1423632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Los Vasos Sanguíneos: ARTERIAS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7182" name="Text Box 14">
            <a:extLst>
              <a:ext uri="{FF2B5EF4-FFF2-40B4-BE49-F238E27FC236}">
                <a16:creationId xmlns:a16="http://schemas.microsoft.com/office/drawing/2014/main" id="{B69F81E6-2823-7E1B-50AD-FF64DA33C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Anatomía y Fisiología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7191" name="Text Box 23">
            <a:extLst>
              <a:ext uri="{FF2B5EF4-FFF2-40B4-BE49-F238E27FC236}">
                <a16:creationId xmlns:a16="http://schemas.microsoft.com/office/drawing/2014/main" id="{DB41E43E-D1C1-C531-BED5-B01EBBC48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Las Arterias: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7192" name="Picture 24">
            <a:extLst>
              <a:ext uri="{FF2B5EF4-FFF2-40B4-BE49-F238E27FC236}">
                <a16:creationId xmlns:a16="http://schemas.microsoft.com/office/drawing/2014/main" id="{2823B88C-3784-BC08-19CD-CF8112506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7193" name="Text Box 25">
            <a:extLst>
              <a:ext uri="{FF2B5EF4-FFF2-40B4-BE49-F238E27FC236}">
                <a16:creationId xmlns:a16="http://schemas.microsoft.com/office/drawing/2014/main" id="{983BCEBC-AFC2-C59B-F703-DB57AD18D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860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Vasos elásticos que salen del corazón y llevan sangre oxigenada y nutrientes a los tejidos del cuerpo.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7194" name="Picture 26">
            <a:extLst>
              <a:ext uri="{FF2B5EF4-FFF2-40B4-BE49-F238E27FC236}">
                <a16:creationId xmlns:a16="http://schemas.microsoft.com/office/drawing/2014/main" id="{52F360D4-CFA9-E201-845A-1B530BFE17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41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7195" name="Text Box 27">
            <a:extLst>
              <a:ext uri="{FF2B5EF4-FFF2-40B4-BE49-F238E27FC236}">
                <a16:creationId xmlns:a16="http://schemas.microsoft.com/office/drawing/2014/main" id="{047651A5-4201-C64E-C409-1CD353EE0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048000"/>
            <a:ext cx="7639050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EXCEPCIÓN: Las arterias pulmonares salen del corazón, pero llevan sangre pobre en oxígeno (a ser oxigenada en el pulmón).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7196" name="Picture 28">
            <a:extLst>
              <a:ext uri="{FF2B5EF4-FFF2-40B4-BE49-F238E27FC236}">
                <a16:creationId xmlns:a16="http://schemas.microsoft.com/office/drawing/2014/main" id="{290E176E-B2FE-68B1-7899-1815FFA91F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103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7203" name="Picture 35">
            <a:extLst>
              <a:ext uri="{FF2B5EF4-FFF2-40B4-BE49-F238E27FC236}">
                <a16:creationId xmlns:a16="http://schemas.microsoft.com/office/drawing/2014/main" id="{3B1F5037-BB22-4670-7F6C-C35127D8F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92245">
            <a:off x="1524000" y="3505200"/>
            <a:ext cx="5181600" cy="3059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7224" name="Picture 56">
            <a:extLst>
              <a:ext uri="{FF2B5EF4-FFF2-40B4-BE49-F238E27FC236}">
                <a16:creationId xmlns:a16="http://schemas.microsoft.com/office/drawing/2014/main" id="{55E36554-53FD-BA4E-679E-353B3727C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7225" name="Picture 57">
            <a:hlinkClick r:id="rId6" action="ppaction://hlinksldjump"/>
            <a:extLst>
              <a:ext uri="{FF2B5EF4-FFF2-40B4-BE49-F238E27FC236}">
                <a16:creationId xmlns:a16="http://schemas.microsoft.com/office/drawing/2014/main" id="{DE37247A-7AF9-5CAB-8751-D143EFC39F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7226" name="AutoShape 5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A159FCD6-92A4-32CA-C3CA-005E00D98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27" name="AutoShape 5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B14393A-D80B-7305-61CE-A339656EC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28" name="AutoShape 6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672D9F4-3DD8-759A-75B3-485A9785B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29" name="AutoShape 6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665C1E3-F4DA-B3EE-E825-2D840C1EB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30" name="AutoShape 6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60F1D4D-00F9-6D8D-5313-C116071A0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31" name="AutoShape 6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19CF4AC-07DE-A054-1F27-2EAE06ECC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32" name="AutoShape 6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E946CA2-3543-C3A7-0012-FE1AF9078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233" name="AutoShape 6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C1F4946-F7BD-D56F-583B-EFBC042CD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Text Box 2">
            <a:extLst>
              <a:ext uri="{FF2B5EF4-FFF2-40B4-BE49-F238E27FC236}">
                <a16:creationId xmlns:a16="http://schemas.microsoft.com/office/drawing/2014/main" id="{5C282DF0-A3DE-ED2A-44B3-A2216EC56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703491" name="Rectangle 3">
            <a:extLst>
              <a:ext uri="{FF2B5EF4-FFF2-40B4-BE49-F238E27FC236}">
                <a16:creationId xmlns:a16="http://schemas.microsoft.com/office/drawing/2014/main" id="{F7DF5AB0-459A-B23C-F318-B123D1051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Braquial/Humeral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703492" name="Picture 4">
            <a:extLst>
              <a:ext uri="{FF2B5EF4-FFF2-40B4-BE49-F238E27FC236}">
                <a16:creationId xmlns:a16="http://schemas.microsoft.com/office/drawing/2014/main" id="{F89536C1-AA8D-AB95-EDB2-67C0853185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3493" name="Picture 5">
            <a:extLst>
              <a:ext uri="{FF2B5EF4-FFF2-40B4-BE49-F238E27FC236}">
                <a16:creationId xmlns:a16="http://schemas.microsoft.com/office/drawing/2014/main" id="{26320988-1F72-4933-2925-43F2F2060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3494" name="AutoShape 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4515CA4-BC0D-B16C-D697-E5490C500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495" name="AutoShape 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6058F60-E72C-F595-FF84-91EAE7F6E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496" name="AutoShape 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2666535-BC12-CF06-DE98-425DD9215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497" name="AutoShape 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75AB085-BAE6-77C3-D448-39D8265AE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498" name="AutoShape 1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741D3028-BD87-E3EB-5A6F-67BA513C3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499" name="AutoShape 1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5BD1158-E393-EF27-F734-D818403BF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500" name="AutoShape 1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D4D9B7A-734D-81E0-F6CE-032A1F3FF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3501" name="AutoShape 1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7210BF9-962E-F1A8-6BBC-5D385B88B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5060" name="Group 1572">
            <a:extLst>
              <a:ext uri="{FF2B5EF4-FFF2-40B4-BE49-F238E27FC236}">
                <a16:creationId xmlns:a16="http://schemas.microsoft.com/office/drawing/2014/main" id="{03A6BB9B-234B-2E20-B634-B46B8C69E093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5061" name="Rectangle 1573">
              <a:extLst>
                <a:ext uri="{FF2B5EF4-FFF2-40B4-BE49-F238E27FC236}">
                  <a16:creationId xmlns:a16="http://schemas.microsoft.com/office/drawing/2014/main" id="{0BB6D367-0542-0E42-9F9D-2C10C1316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2" name="Rectangle 1574">
              <a:extLst>
                <a:ext uri="{FF2B5EF4-FFF2-40B4-BE49-F238E27FC236}">
                  <a16:creationId xmlns:a16="http://schemas.microsoft.com/office/drawing/2014/main" id="{6975294E-8C85-3EF3-8527-480AFBA4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3" name="Freeform 1575">
              <a:extLst>
                <a:ext uri="{FF2B5EF4-FFF2-40B4-BE49-F238E27FC236}">
                  <a16:creationId xmlns:a16="http://schemas.microsoft.com/office/drawing/2014/main" id="{581A6EA9-F3A5-8FF4-8EAD-9EE0DDA7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4" name="Freeform 1576">
              <a:extLst>
                <a:ext uri="{FF2B5EF4-FFF2-40B4-BE49-F238E27FC236}">
                  <a16:creationId xmlns:a16="http://schemas.microsoft.com/office/drawing/2014/main" id="{1D956C7F-5BE4-43D4-C0DB-2EBFB9CE7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5" name="Freeform 1577">
              <a:extLst>
                <a:ext uri="{FF2B5EF4-FFF2-40B4-BE49-F238E27FC236}">
                  <a16:creationId xmlns:a16="http://schemas.microsoft.com/office/drawing/2014/main" id="{1D038F87-D090-1452-D67A-4C3A69DF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6" name="Freeform 1578">
              <a:extLst>
                <a:ext uri="{FF2B5EF4-FFF2-40B4-BE49-F238E27FC236}">
                  <a16:creationId xmlns:a16="http://schemas.microsoft.com/office/drawing/2014/main" id="{54220043-44D9-D4FE-C1BA-81F06E5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7" name="Freeform 1579">
              <a:extLst>
                <a:ext uri="{FF2B5EF4-FFF2-40B4-BE49-F238E27FC236}">
                  <a16:creationId xmlns:a16="http://schemas.microsoft.com/office/drawing/2014/main" id="{68E7A09E-67FB-80AA-3672-DBCF6A41A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8" name="Freeform 1580">
              <a:extLst>
                <a:ext uri="{FF2B5EF4-FFF2-40B4-BE49-F238E27FC236}">
                  <a16:creationId xmlns:a16="http://schemas.microsoft.com/office/drawing/2014/main" id="{4526167A-8BB0-4278-BFF5-663FCA438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69" name="Freeform 1581">
              <a:extLst>
                <a:ext uri="{FF2B5EF4-FFF2-40B4-BE49-F238E27FC236}">
                  <a16:creationId xmlns:a16="http://schemas.microsoft.com/office/drawing/2014/main" id="{35E0250B-6ED1-F0CD-AB6F-A0FB4A9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0" name="Freeform 1582">
              <a:extLst>
                <a:ext uri="{FF2B5EF4-FFF2-40B4-BE49-F238E27FC236}">
                  <a16:creationId xmlns:a16="http://schemas.microsoft.com/office/drawing/2014/main" id="{D70BA1EE-4380-D742-DA51-1D604ECB1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5073" name="Group 1585">
            <a:extLst>
              <a:ext uri="{FF2B5EF4-FFF2-40B4-BE49-F238E27FC236}">
                <a16:creationId xmlns:a16="http://schemas.microsoft.com/office/drawing/2014/main" id="{BA07BD8A-A013-C331-394C-ADC795B921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7000" y="1752600"/>
            <a:ext cx="4154488" cy="4572000"/>
            <a:chOff x="1680" y="1104"/>
            <a:chExt cx="2617" cy="2880"/>
          </a:xfrm>
        </p:grpSpPr>
        <p:sp>
          <p:nvSpPr>
            <p:cNvPr id="705072" name="AutoShape 1584">
              <a:extLst>
                <a:ext uri="{FF2B5EF4-FFF2-40B4-BE49-F238E27FC236}">
                  <a16:creationId xmlns:a16="http://schemas.microsoft.com/office/drawing/2014/main" id="{953FE12D-8374-F388-3F7C-4A021B4F13C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80" y="1104"/>
              <a:ext cx="2617" cy="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4" name="Freeform 1586">
              <a:extLst>
                <a:ext uri="{FF2B5EF4-FFF2-40B4-BE49-F238E27FC236}">
                  <a16:creationId xmlns:a16="http://schemas.microsoft.com/office/drawing/2014/main" id="{5761B9CD-25EB-EF3C-0316-19AB7D2A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104"/>
              <a:ext cx="1187" cy="1063"/>
            </a:xfrm>
            <a:custGeom>
              <a:avLst/>
              <a:gdLst>
                <a:gd name="T0" fmla="*/ 6579 w 7125"/>
                <a:gd name="T1" fmla="*/ 6148 h 6377"/>
                <a:gd name="T2" fmla="*/ 6677 w 7125"/>
                <a:gd name="T3" fmla="*/ 6192 h 6377"/>
                <a:gd name="T4" fmla="*/ 7032 w 7125"/>
                <a:gd name="T5" fmla="*/ 6263 h 6377"/>
                <a:gd name="T6" fmla="*/ 6944 w 7125"/>
                <a:gd name="T7" fmla="*/ 6170 h 6377"/>
                <a:gd name="T8" fmla="*/ 6448 w 7125"/>
                <a:gd name="T9" fmla="*/ 5762 h 6377"/>
                <a:gd name="T10" fmla="*/ 6280 w 7125"/>
                <a:gd name="T11" fmla="*/ 5327 h 6377"/>
                <a:gd name="T12" fmla="*/ 6421 w 7125"/>
                <a:gd name="T13" fmla="*/ 5418 h 6377"/>
                <a:gd name="T14" fmla="*/ 6634 w 7125"/>
                <a:gd name="T15" fmla="*/ 5370 h 6377"/>
                <a:gd name="T16" fmla="*/ 6459 w 7125"/>
                <a:gd name="T17" fmla="*/ 4896 h 6377"/>
                <a:gd name="T18" fmla="*/ 6411 w 7125"/>
                <a:gd name="T19" fmla="*/ 4700 h 6377"/>
                <a:gd name="T20" fmla="*/ 6530 w 7125"/>
                <a:gd name="T21" fmla="*/ 4613 h 6377"/>
                <a:gd name="T22" fmla="*/ 6117 w 7125"/>
                <a:gd name="T23" fmla="*/ 4068 h 6377"/>
                <a:gd name="T24" fmla="*/ 6421 w 7125"/>
                <a:gd name="T25" fmla="*/ 3932 h 6377"/>
                <a:gd name="T26" fmla="*/ 6384 w 7125"/>
                <a:gd name="T27" fmla="*/ 3643 h 6377"/>
                <a:gd name="T28" fmla="*/ 5855 w 7125"/>
                <a:gd name="T29" fmla="*/ 2957 h 6377"/>
                <a:gd name="T30" fmla="*/ 5730 w 7125"/>
                <a:gd name="T31" fmla="*/ 2543 h 6377"/>
                <a:gd name="T32" fmla="*/ 5490 w 7125"/>
                <a:gd name="T33" fmla="*/ 2162 h 6377"/>
                <a:gd name="T34" fmla="*/ 5251 w 7125"/>
                <a:gd name="T35" fmla="*/ 1960 h 6377"/>
                <a:gd name="T36" fmla="*/ 4837 w 7125"/>
                <a:gd name="T37" fmla="*/ 920 h 6377"/>
                <a:gd name="T38" fmla="*/ 4194 w 7125"/>
                <a:gd name="T39" fmla="*/ 174 h 6377"/>
                <a:gd name="T40" fmla="*/ 3606 w 7125"/>
                <a:gd name="T41" fmla="*/ 0 h 6377"/>
                <a:gd name="T42" fmla="*/ 3317 w 7125"/>
                <a:gd name="T43" fmla="*/ 104 h 6377"/>
                <a:gd name="T44" fmla="*/ 3132 w 7125"/>
                <a:gd name="T45" fmla="*/ 131 h 6377"/>
                <a:gd name="T46" fmla="*/ 2904 w 7125"/>
                <a:gd name="T47" fmla="*/ 38 h 6377"/>
                <a:gd name="T48" fmla="*/ 2125 w 7125"/>
                <a:gd name="T49" fmla="*/ 120 h 6377"/>
                <a:gd name="T50" fmla="*/ 1705 w 7125"/>
                <a:gd name="T51" fmla="*/ 458 h 6377"/>
                <a:gd name="T52" fmla="*/ 1198 w 7125"/>
                <a:gd name="T53" fmla="*/ 1111 h 6377"/>
                <a:gd name="T54" fmla="*/ 834 w 7125"/>
                <a:gd name="T55" fmla="*/ 1922 h 6377"/>
                <a:gd name="T56" fmla="*/ 491 w 7125"/>
                <a:gd name="T57" fmla="*/ 2522 h 6377"/>
                <a:gd name="T58" fmla="*/ 158 w 7125"/>
                <a:gd name="T59" fmla="*/ 2995 h 6377"/>
                <a:gd name="T60" fmla="*/ 0 w 7125"/>
                <a:gd name="T61" fmla="*/ 5544 h 6377"/>
                <a:gd name="T62" fmla="*/ 27 w 7125"/>
                <a:gd name="T63" fmla="*/ 6263 h 6377"/>
                <a:gd name="T64" fmla="*/ 17 w 7125"/>
                <a:gd name="T65" fmla="*/ 6012 h 6377"/>
                <a:gd name="T66" fmla="*/ 136 w 7125"/>
                <a:gd name="T67" fmla="*/ 5588 h 6377"/>
                <a:gd name="T68" fmla="*/ 392 w 7125"/>
                <a:gd name="T69" fmla="*/ 5173 h 6377"/>
                <a:gd name="T70" fmla="*/ 611 w 7125"/>
                <a:gd name="T71" fmla="*/ 5081 h 6377"/>
                <a:gd name="T72" fmla="*/ 834 w 7125"/>
                <a:gd name="T73" fmla="*/ 4945 h 6377"/>
                <a:gd name="T74" fmla="*/ 953 w 7125"/>
                <a:gd name="T75" fmla="*/ 4672 h 6377"/>
                <a:gd name="T76" fmla="*/ 1112 w 7125"/>
                <a:gd name="T77" fmla="*/ 4536 h 6377"/>
                <a:gd name="T78" fmla="*/ 1286 w 7125"/>
                <a:gd name="T79" fmla="*/ 3829 h 6377"/>
                <a:gd name="T80" fmla="*/ 1520 w 7125"/>
                <a:gd name="T81" fmla="*/ 2957 h 6377"/>
                <a:gd name="T82" fmla="*/ 1869 w 7125"/>
                <a:gd name="T83" fmla="*/ 2619 h 6377"/>
                <a:gd name="T84" fmla="*/ 2304 w 7125"/>
                <a:gd name="T85" fmla="*/ 1704 h 6377"/>
                <a:gd name="T86" fmla="*/ 2664 w 7125"/>
                <a:gd name="T87" fmla="*/ 1552 h 6377"/>
                <a:gd name="T88" fmla="*/ 2865 w 7125"/>
                <a:gd name="T89" fmla="*/ 1383 h 6377"/>
                <a:gd name="T90" fmla="*/ 3192 w 7125"/>
                <a:gd name="T91" fmla="*/ 1786 h 6377"/>
                <a:gd name="T92" fmla="*/ 3459 w 7125"/>
                <a:gd name="T93" fmla="*/ 2102 h 6377"/>
                <a:gd name="T94" fmla="*/ 3443 w 7125"/>
                <a:gd name="T95" fmla="*/ 1738 h 6377"/>
                <a:gd name="T96" fmla="*/ 3638 w 7125"/>
                <a:gd name="T97" fmla="*/ 1520 h 6377"/>
                <a:gd name="T98" fmla="*/ 3851 w 7125"/>
                <a:gd name="T99" fmla="*/ 1781 h 6377"/>
                <a:gd name="T100" fmla="*/ 3955 w 7125"/>
                <a:gd name="T101" fmla="*/ 2173 h 6377"/>
                <a:gd name="T102" fmla="*/ 4014 w 7125"/>
                <a:gd name="T103" fmla="*/ 2451 h 6377"/>
                <a:gd name="T104" fmla="*/ 4227 w 7125"/>
                <a:gd name="T105" fmla="*/ 3170 h 6377"/>
                <a:gd name="T106" fmla="*/ 4395 w 7125"/>
                <a:gd name="T107" fmla="*/ 3376 h 6377"/>
                <a:gd name="T108" fmla="*/ 4439 w 7125"/>
                <a:gd name="T109" fmla="*/ 3796 h 6377"/>
                <a:gd name="T110" fmla="*/ 4929 w 7125"/>
                <a:gd name="T111" fmla="*/ 4525 h 6377"/>
                <a:gd name="T112" fmla="*/ 5272 w 7125"/>
                <a:gd name="T113" fmla="*/ 5053 h 6377"/>
                <a:gd name="T114" fmla="*/ 5501 w 7125"/>
                <a:gd name="T115" fmla="*/ 5588 h 6377"/>
                <a:gd name="T116" fmla="*/ 6138 w 7125"/>
                <a:gd name="T117" fmla="*/ 6154 h 6377"/>
                <a:gd name="T118" fmla="*/ 6830 w 7125"/>
                <a:gd name="T119" fmla="*/ 6350 h 6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25" h="6377">
                  <a:moveTo>
                    <a:pt x="6765" y="6295"/>
                  </a:moveTo>
                  <a:lnTo>
                    <a:pt x="6677" y="6231"/>
                  </a:lnTo>
                  <a:lnTo>
                    <a:pt x="6618" y="6186"/>
                  </a:lnTo>
                  <a:lnTo>
                    <a:pt x="6579" y="6159"/>
                  </a:lnTo>
                  <a:lnTo>
                    <a:pt x="6568" y="6143"/>
                  </a:lnTo>
                  <a:lnTo>
                    <a:pt x="6579" y="6148"/>
                  </a:lnTo>
                  <a:lnTo>
                    <a:pt x="6595" y="6159"/>
                  </a:lnTo>
                  <a:lnTo>
                    <a:pt x="6613" y="6170"/>
                  </a:lnTo>
                  <a:lnTo>
                    <a:pt x="6623" y="6181"/>
                  </a:lnTo>
                  <a:lnTo>
                    <a:pt x="6634" y="6186"/>
                  </a:lnTo>
                  <a:lnTo>
                    <a:pt x="6650" y="6186"/>
                  </a:lnTo>
                  <a:lnTo>
                    <a:pt x="6677" y="6192"/>
                  </a:lnTo>
                  <a:lnTo>
                    <a:pt x="6715" y="6197"/>
                  </a:lnTo>
                  <a:lnTo>
                    <a:pt x="6759" y="6208"/>
                  </a:lnTo>
                  <a:lnTo>
                    <a:pt x="6813" y="6220"/>
                  </a:lnTo>
                  <a:lnTo>
                    <a:pt x="6879" y="6231"/>
                  </a:lnTo>
                  <a:lnTo>
                    <a:pt x="6950" y="6247"/>
                  </a:lnTo>
                  <a:lnTo>
                    <a:pt x="7032" y="6263"/>
                  </a:lnTo>
                  <a:lnTo>
                    <a:pt x="7125" y="6285"/>
                  </a:lnTo>
                  <a:lnTo>
                    <a:pt x="7114" y="6279"/>
                  </a:lnTo>
                  <a:lnTo>
                    <a:pt x="7091" y="6263"/>
                  </a:lnTo>
                  <a:lnTo>
                    <a:pt x="7053" y="6241"/>
                  </a:lnTo>
                  <a:lnTo>
                    <a:pt x="7005" y="6208"/>
                  </a:lnTo>
                  <a:lnTo>
                    <a:pt x="6944" y="6170"/>
                  </a:lnTo>
                  <a:lnTo>
                    <a:pt x="6874" y="6121"/>
                  </a:lnTo>
                  <a:lnTo>
                    <a:pt x="6797" y="6066"/>
                  </a:lnTo>
                  <a:lnTo>
                    <a:pt x="6715" y="6002"/>
                  </a:lnTo>
                  <a:lnTo>
                    <a:pt x="6623" y="5925"/>
                  </a:lnTo>
                  <a:lnTo>
                    <a:pt x="6530" y="5849"/>
                  </a:lnTo>
                  <a:lnTo>
                    <a:pt x="6448" y="5762"/>
                  </a:lnTo>
                  <a:lnTo>
                    <a:pt x="6384" y="5674"/>
                  </a:lnTo>
                  <a:lnTo>
                    <a:pt x="6339" y="5593"/>
                  </a:lnTo>
                  <a:lnTo>
                    <a:pt x="6307" y="5517"/>
                  </a:lnTo>
                  <a:lnTo>
                    <a:pt x="6291" y="5440"/>
                  </a:lnTo>
                  <a:lnTo>
                    <a:pt x="6280" y="5381"/>
                  </a:lnTo>
                  <a:lnTo>
                    <a:pt x="6280" y="5327"/>
                  </a:lnTo>
                  <a:lnTo>
                    <a:pt x="6280" y="5282"/>
                  </a:lnTo>
                  <a:lnTo>
                    <a:pt x="6285" y="5261"/>
                  </a:lnTo>
                  <a:lnTo>
                    <a:pt x="6285" y="5250"/>
                  </a:lnTo>
                  <a:lnTo>
                    <a:pt x="6307" y="5277"/>
                  </a:lnTo>
                  <a:lnTo>
                    <a:pt x="6357" y="5337"/>
                  </a:lnTo>
                  <a:lnTo>
                    <a:pt x="6421" y="5418"/>
                  </a:lnTo>
                  <a:lnTo>
                    <a:pt x="6503" y="5500"/>
                  </a:lnTo>
                  <a:lnTo>
                    <a:pt x="6574" y="5571"/>
                  </a:lnTo>
                  <a:lnTo>
                    <a:pt x="6640" y="5610"/>
                  </a:lnTo>
                  <a:lnTo>
                    <a:pt x="6677" y="5604"/>
                  </a:lnTo>
                  <a:lnTo>
                    <a:pt x="6677" y="5527"/>
                  </a:lnTo>
                  <a:lnTo>
                    <a:pt x="6634" y="5370"/>
                  </a:lnTo>
                  <a:lnTo>
                    <a:pt x="6530" y="5114"/>
                  </a:lnTo>
                  <a:lnTo>
                    <a:pt x="6509" y="5059"/>
                  </a:lnTo>
                  <a:lnTo>
                    <a:pt x="6493" y="5016"/>
                  </a:lnTo>
                  <a:lnTo>
                    <a:pt x="6482" y="4972"/>
                  </a:lnTo>
                  <a:lnTo>
                    <a:pt x="6470" y="4940"/>
                  </a:lnTo>
                  <a:lnTo>
                    <a:pt x="6459" y="4896"/>
                  </a:lnTo>
                  <a:lnTo>
                    <a:pt x="6448" y="4852"/>
                  </a:lnTo>
                  <a:lnTo>
                    <a:pt x="6432" y="4797"/>
                  </a:lnTo>
                  <a:lnTo>
                    <a:pt x="6411" y="4733"/>
                  </a:lnTo>
                  <a:lnTo>
                    <a:pt x="6378" y="4650"/>
                  </a:lnTo>
                  <a:lnTo>
                    <a:pt x="6339" y="4553"/>
                  </a:lnTo>
                  <a:lnTo>
                    <a:pt x="6411" y="4700"/>
                  </a:lnTo>
                  <a:lnTo>
                    <a:pt x="6465" y="4792"/>
                  </a:lnTo>
                  <a:lnTo>
                    <a:pt x="6514" y="4831"/>
                  </a:lnTo>
                  <a:lnTo>
                    <a:pt x="6541" y="4825"/>
                  </a:lnTo>
                  <a:lnTo>
                    <a:pt x="6557" y="4781"/>
                  </a:lnTo>
                  <a:lnTo>
                    <a:pt x="6552" y="4711"/>
                  </a:lnTo>
                  <a:lnTo>
                    <a:pt x="6530" y="4613"/>
                  </a:lnTo>
                  <a:lnTo>
                    <a:pt x="6487" y="4509"/>
                  </a:lnTo>
                  <a:lnTo>
                    <a:pt x="6421" y="4395"/>
                  </a:lnTo>
                  <a:lnTo>
                    <a:pt x="6329" y="4280"/>
                  </a:lnTo>
                  <a:lnTo>
                    <a:pt x="6248" y="4199"/>
                  </a:lnTo>
                  <a:lnTo>
                    <a:pt x="6176" y="4128"/>
                  </a:lnTo>
                  <a:lnTo>
                    <a:pt x="6117" y="4068"/>
                  </a:lnTo>
                  <a:lnTo>
                    <a:pt x="6083" y="4024"/>
                  </a:lnTo>
                  <a:lnTo>
                    <a:pt x="6073" y="3986"/>
                  </a:lnTo>
                  <a:lnTo>
                    <a:pt x="6101" y="3965"/>
                  </a:lnTo>
                  <a:lnTo>
                    <a:pt x="6160" y="3948"/>
                  </a:lnTo>
                  <a:lnTo>
                    <a:pt x="6269" y="3938"/>
                  </a:lnTo>
                  <a:lnTo>
                    <a:pt x="6421" y="3932"/>
                  </a:lnTo>
                  <a:lnTo>
                    <a:pt x="6634" y="3932"/>
                  </a:lnTo>
                  <a:lnTo>
                    <a:pt x="6623" y="3916"/>
                  </a:lnTo>
                  <a:lnTo>
                    <a:pt x="6584" y="3877"/>
                  </a:lnTo>
                  <a:lnTo>
                    <a:pt x="6536" y="3818"/>
                  </a:lnTo>
                  <a:lnTo>
                    <a:pt x="6465" y="3741"/>
                  </a:lnTo>
                  <a:lnTo>
                    <a:pt x="6384" y="3643"/>
                  </a:lnTo>
                  <a:lnTo>
                    <a:pt x="6296" y="3535"/>
                  </a:lnTo>
                  <a:lnTo>
                    <a:pt x="6198" y="3420"/>
                  </a:lnTo>
                  <a:lnTo>
                    <a:pt x="6101" y="3295"/>
                  </a:lnTo>
                  <a:lnTo>
                    <a:pt x="6002" y="3164"/>
                  </a:lnTo>
                  <a:lnTo>
                    <a:pt x="5909" y="3039"/>
                  </a:lnTo>
                  <a:lnTo>
                    <a:pt x="5855" y="2957"/>
                  </a:lnTo>
                  <a:lnTo>
                    <a:pt x="5817" y="2880"/>
                  </a:lnTo>
                  <a:lnTo>
                    <a:pt x="5795" y="2810"/>
                  </a:lnTo>
                  <a:lnTo>
                    <a:pt x="5773" y="2744"/>
                  </a:lnTo>
                  <a:lnTo>
                    <a:pt x="5763" y="2679"/>
                  </a:lnTo>
                  <a:lnTo>
                    <a:pt x="5752" y="2614"/>
                  </a:lnTo>
                  <a:lnTo>
                    <a:pt x="5730" y="2543"/>
                  </a:lnTo>
                  <a:lnTo>
                    <a:pt x="5709" y="2467"/>
                  </a:lnTo>
                  <a:lnTo>
                    <a:pt x="5670" y="2386"/>
                  </a:lnTo>
                  <a:lnTo>
                    <a:pt x="5616" y="2293"/>
                  </a:lnTo>
                  <a:lnTo>
                    <a:pt x="5578" y="2243"/>
                  </a:lnTo>
                  <a:lnTo>
                    <a:pt x="5534" y="2200"/>
                  </a:lnTo>
                  <a:lnTo>
                    <a:pt x="5490" y="2162"/>
                  </a:lnTo>
                  <a:lnTo>
                    <a:pt x="5435" y="2130"/>
                  </a:lnTo>
                  <a:lnTo>
                    <a:pt x="5387" y="2102"/>
                  </a:lnTo>
                  <a:lnTo>
                    <a:pt x="5343" y="2069"/>
                  </a:lnTo>
                  <a:lnTo>
                    <a:pt x="5305" y="2037"/>
                  </a:lnTo>
                  <a:lnTo>
                    <a:pt x="5272" y="2004"/>
                  </a:lnTo>
                  <a:lnTo>
                    <a:pt x="5251" y="1960"/>
                  </a:lnTo>
                  <a:lnTo>
                    <a:pt x="5245" y="1917"/>
                  </a:lnTo>
                  <a:lnTo>
                    <a:pt x="5224" y="1754"/>
                  </a:lnTo>
                  <a:lnTo>
                    <a:pt x="5158" y="1563"/>
                  </a:lnTo>
                  <a:lnTo>
                    <a:pt x="5071" y="1356"/>
                  </a:lnTo>
                  <a:lnTo>
                    <a:pt x="4957" y="1138"/>
                  </a:lnTo>
                  <a:lnTo>
                    <a:pt x="4837" y="920"/>
                  </a:lnTo>
                  <a:lnTo>
                    <a:pt x="4712" y="719"/>
                  </a:lnTo>
                  <a:lnTo>
                    <a:pt x="4592" y="539"/>
                  </a:lnTo>
                  <a:lnTo>
                    <a:pt x="4488" y="397"/>
                  </a:lnTo>
                  <a:lnTo>
                    <a:pt x="4411" y="299"/>
                  </a:lnTo>
                  <a:lnTo>
                    <a:pt x="4374" y="256"/>
                  </a:lnTo>
                  <a:lnTo>
                    <a:pt x="4194" y="174"/>
                  </a:lnTo>
                  <a:lnTo>
                    <a:pt x="4047" y="114"/>
                  </a:lnTo>
                  <a:lnTo>
                    <a:pt x="3922" y="65"/>
                  </a:lnTo>
                  <a:lnTo>
                    <a:pt x="3818" y="27"/>
                  </a:lnTo>
                  <a:lnTo>
                    <a:pt x="3736" y="11"/>
                  </a:lnTo>
                  <a:lnTo>
                    <a:pt x="3666" y="0"/>
                  </a:lnTo>
                  <a:lnTo>
                    <a:pt x="3606" y="0"/>
                  </a:lnTo>
                  <a:lnTo>
                    <a:pt x="3557" y="11"/>
                  </a:lnTo>
                  <a:lnTo>
                    <a:pt x="3507" y="27"/>
                  </a:lnTo>
                  <a:lnTo>
                    <a:pt x="3459" y="49"/>
                  </a:lnTo>
                  <a:lnTo>
                    <a:pt x="3410" y="71"/>
                  </a:lnTo>
                  <a:lnTo>
                    <a:pt x="3360" y="93"/>
                  </a:lnTo>
                  <a:lnTo>
                    <a:pt x="3317" y="104"/>
                  </a:lnTo>
                  <a:lnTo>
                    <a:pt x="3274" y="114"/>
                  </a:lnTo>
                  <a:lnTo>
                    <a:pt x="3230" y="125"/>
                  </a:lnTo>
                  <a:lnTo>
                    <a:pt x="3197" y="125"/>
                  </a:lnTo>
                  <a:lnTo>
                    <a:pt x="3170" y="131"/>
                  </a:lnTo>
                  <a:lnTo>
                    <a:pt x="3149" y="131"/>
                  </a:lnTo>
                  <a:lnTo>
                    <a:pt x="3132" y="131"/>
                  </a:lnTo>
                  <a:lnTo>
                    <a:pt x="3126" y="131"/>
                  </a:lnTo>
                  <a:lnTo>
                    <a:pt x="3121" y="125"/>
                  </a:lnTo>
                  <a:lnTo>
                    <a:pt x="3088" y="109"/>
                  </a:lnTo>
                  <a:lnTo>
                    <a:pt x="3045" y="87"/>
                  </a:lnTo>
                  <a:lnTo>
                    <a:pt x="2979" y="59"/>
                  </a:lnTo>
                  <a:lnTo>
                    <a:pt x="2904" y="38"/>
                  </a:lnTo>
                  <a:lnTo>
                    <a:pt x="2805" y="22"/>
                  </a:lnTo>
                  <a:lnTo>
                    <a:pt x="2691" y="11"/>
                  </a:lnTo>
                  <a:lnTo>
                    <a:pt x="2566" y="11"/>
                  </a:lnTo>
                  <a:lnTo>
                    <a:pt x="2424" y="32"/>
                  </a:lnTo>
                  <a:lnTo>
                    <a:pt x="2272" y="71"/>
                  </a:lnTo>
                  <a:lnTo>
                    <a:pt x="2125" y="120"/>
                  </a:lnTo>
                  <a:lnTo>
                    <a:pt x="2016" y="163"/>
                  </a:lnTo>
                  <a:lnTo>
                    <a:pt x="1928" y="213"/>
                  </a:lnTo>
                  <a:lnTo>
                    <a:pt x="1864" y="267"/>
                  </a:lnTo>
                  <a:lnTo>
                    <a:pt x="1808" y="322"/>
                  </a:lnTo>
                  <a:lnTo>
                    <a:pt x="1754" y="387"/>
                  </a:lnTo>
                  <a:lnTo>
                    <a:pt x="1705" y="458"/>
                  </a:lnTo>
                  <a:lnTo>
                    <a:pt x="1645" y="534"/>
                  </a:lnTo>
                  <a:lnTo>
                    <a:pt x="1569" y="626"/>
                  </a:lnTo>
                  <a:lnTo>
                    <a:pt x="1470" y="735"/>
                  </a:lnTo>
                  <a:lnTo>
                    <a:pt x="1362" y="850"/>
                  </a:lnTo>
                  <a:lnTo>
                    <a:pt x="1275" y="975"/>
                  </a:lnTo>
                  <a:lnTo>
                    <a:pt x="1198" y="1111"/>
                  </a:lnTo>
                  <a:lnTo>
                    <a:pt x="1128" y="1247"/>
                  </a:lnTo>
                  <a:lnTo>
                    <a:pt x="1068" y="1389"/>
                  </a:lnTo>
                  <a:lnTo>
                    <a:pt x="1014" y="1525"/>
                  </a:lnTo>
                  <a:lnTo>
                    <a:pt x="953" y="1666"/>
                  </a:lnTo>
                  <a:lnTo>
                    <a:pt x="894" y="1797"/>
                  </a:lnTo>
                  <a:lnTo>
                    <a:pt x="834" y="1922"/>
                  </a:lnTo>
                  <a:lnTo>
                    <a:pt x="763" y="2042"/>
                  </a:lnTo>
                  <a:lnTo>
                    <a:pt x="692" y="2151"/>
                  </a:lnTo>
                  <a:lnTo>
                    <a:pt x="632" y="2255"/>
                  </a:lnTo>
                  <a:lnTo>
                    <a:pt x="578" y="2347"/>
                  </a:lnTo>
                  <a:lnTo>
                    <a:pt x="534" y="2440"/>
                  </a:lnTo>
                  <a:lnTo>
                    <a:pt x="491" y="2522"/>
                  </a:lnTo>
                  <a:lnTo>
                    <a:pt x="448" y="2597"/>
                  </a:lnTo>
                  <a:lnTo>
                    <a:pt x="403" y="2663"/>
                  </a:lnTo>
                  <a:lnTo>
                    <a:pt x="355" y="2728"/>
                  </a:lnTo>
                  <a:lnTo>
                    <a:pt x="305" y="2783"/>
                  </a:lnTo>
                  <a:lnTo>
                    <a:pt x="251" y="2832"/>
                  </a:lnTo>
                  <a:lnTo>
                    <a:pt x="158" y="2995"/>
                  </a:lnTo>
                  <a:lnTo>
                    <a:pt x="93" y="3295"/>
                  </a:lnTo>
                  <a:lnTo>
                    <a:pt x="44" y="3687"/>
                  </a:lnTo>
                  <a:lnTo>
                    <a:pt x="17" y="4144"/>
                  </a:lnTo>
                  <a:lnTo>
                    <a:pt x="0" y="4629"/>
                  </a:lnTo>
                  <a:lnTo>
                    <a:pt x="0" y="5108"/>
                  </a:lnTo>
                  <a:lnTo>
                    <a:pt x="0" y="5544"/>
                  </a:lnTo>
                  <a:lnTo>
                    <a:pt x="11" y="5898"/>
                  </a:lnTo>
                  <a:lnTo>
                    <a:pt x="17" y="6138"/>
                  </a:lnTo>
                  <a:lnTo>
                    <a:pt x="22" y="6225"/>
                  </a:lnTo>
                  <a:lnTo>
                    <a:pt x="27" y="6258"/>
                  </a:lnTo>
                  <a:lnTo>
                    <a:pt x="27" y="6274"/>
                  </a:lnTo>
                  <a:lnTo>
                    <a:pt x="27" y="6263"/>
                  </a:lnTo>
                  <a:lnTo>
                    <a:pt x="27" y="6241"/>
                  </a:lnTo>
                  <a:lnTo>
                    <a:pt x="27" y="6202"/>
                  </a:lnTo>
                  <a:lnTo>
                    <a:pt x="22" y="6159"/>
                  </a:lnTo>
                  <a:lnTo>
                    <a:pt x="22" y="6111"/>
                  </a:lnTo>
                  <a:lnTo>
                    <a:pt x="17" y="6061"/>
                  </a:lnTo>
                  <a:lnTo>
                    <a:pt x="17" y="6012"/>
                  </a:lnTo>
                  <a:lnTo>
                    <a:pt x="22" y="5975"/>
                  </a:lnTo>
                  <a:lnTo>
                    <a:pt x="27" y="5892"/>
                  </a:lnTo>
                  <a:lnTo>
                    <a:pt x="44" y="5810"/>
                  </a:lnTo>
                  <a:lnTo>
                    <a:pt x="72" y="5735"/>
                  </a:lnTo>
                  <a:lnTo>
                    <a:pt x="99" y="5658"/>
                  </a:lnTo>
                  <a:lnTo>
                    <a:pt x="136" y="5588"/>
                  </a:lnTo>
                  <a:lnTo>
                    <a:pt x="174" y="5511"/>
                  </a:lnTo>
                  <a:lnTo>
                    <a:pt x="219" y="5440"/>
                  </a:lnTo>
                  <a:lnTo>
                    <a:pt x="267" y="5364"/>
                  </a:lnTo>
                  <a:lnTo>
                    <a:pt x="310" y="5288"/>
                  </a:lnTo>
                  <a:lnTo>
                    <a:pt x="360" y="5212"/>
                  </a:lnTo>
                  <a:lnTo>
                    <a:pt x="392" y="5173"/>
                  </a:lnTo>
                  <a:lnTo>
                    <a:pt x="419" y="5146"/>
                  </a:lnTo>
                  <a:lnTo>
                    <a:pt x="453" y="5125"/>
                  </a:lnTo>
                  <a:lnTo>
                    <a:pt x="491" y="5108"/>
                  </a:lnTo>
                  <a:lnTo>
                    <a:pt x="529" y="5098"/>
                  </a:lnTo>
                  <a:lnTo>
                    <a:pt x="566" y="5092"/>
                  </a:lnTo>
                  <a:lnTo>
                    <a:pt x="611" y="5081"/>
                  </a:lnTo>
                  <a:lnTo>
                    <a:pt x="654" y="5071"/>
                  </a:lnTo>
                  <a:lnTo>
                    <a:pt x="704" y="5059"/>
                  </a:lnTo>
                  <a:lnTo>
                    <a:pt x="747" y="5048"/>
                  </a:lnTo>
                  <a:lnTo>
                    <a:pt x="785" y="5021"/>
                  </a:lnTo>
                  <a:lnTo>
                    <a:pt x="812" y="4983"/>
                  </a:lnTo>
                  <a:lnTo>
                    <a:pt x="834" y="4945"/>
                  </a:lnTo>
                  <a:lnTo>
                    <a:pt x="850" y="4906"/>
                  </a:lnTo>
                  <a:lnTo>
                    <a:pt x="861" y="4858"/>
                  </a:lnTo>
                  <a:lnTo>
                    <a:pt x="877" y="4815"/>
                  </a:lnTo>
                  <a:lnTo>
                    <a:pt x="899" y="4765"/>
                  </a:lnTo>
                  <a:lnTo>
                    <a:pt x="921" y="4722"/>
                  </a:lnTo>
                  <a:lnTo>
                    <a:pt x="953" y="4672"/>
                  </a:lnTo>
                  <a:lnTo>
                    <a:pt x="997" y="4634"/>
                  </a:lnTo>
                  <a:lnTo>
                    <a:pt x="1003" y="4629"/>
                  </a:lnTo>
                  <a:lnTo>
                    <a:pt x="1019" y="4618"/>
                  </a:lnTo>
                  <a:lnTo>
                    <a:pt x="1046" y="4602"/>
                  </a:lnTo>
                  <a:lnTo>
                    <a:pt x="1078" y="4575"/>
                  </a:lnTo>
                  <a:lnTo>
                    <a:pt x="1112" y="4536"/>
                  </a:lnTo>
                  <a:lnTo>
                    <a:pt x="1144" y="4493"/>
                  </a:lnTo>
                  <a:lnTo>
                    <a:pt x="1182" y="4433"/>
                  </a:lnTo>
                  <a:lnTo>
                    <a:pt x="1209" y="4368"/>
                  </a:lnTo>
                  <a:lnTo>
                    <a:pt x="1232" y="4285"/>
                  </a:lnTo>
                  <a:lnTo>
                    <a:pt x="1248" y="4188"/>
                  </a:lnTo>
                  <a:lnTo>
                    <a:pt x="1286" y="3829"/>
                  </a:lnTo>
                  <a:lnTo>
                    <a:pt x="1318" y="3546"/>
                  </a:lnTo>
                  <a:lnTo>
                    <a:pt x="1357" y="3333"/>
                  </a:lnTo>
                  <a:lnTo>
                    <a:pt x="1395" y="3181"/>
                  </a:lnTo>
                  <a:lnTo>
                    <a:pt x="1438" y="3072"/>
                  </a:lnTo>
                  <a:lnTo>
                    <a:pt x="1477" y="3000"/>
                  </a:lnTo>
                  <a:lnTo>
                    <a:pt x="1520" y="2957"/>
                  </a:lnTo>
                  <a:lnTo>
                    <a:pt x="1569" y="2925"/>
                  </a:lnTo>
                  <a:lnTo>
                    <a:pt x="1613" y="2903"/>
                  </a:lnTo>
                  <a:lnTo>
                    <a:pt x="1662" y="2870"/>
                  </a:lnTo>
                  <a:lnTo>
                    <a:pt x="1721" y="2816"/>
                  </a:lnTo>
                  <a:lnTo>
                    <a:pt x="1787" y="2728"/>
                  </a:lnTo>
                  <a:lnTo>
                    <a:pt x="1869" y="2619"/>
                  </a:lnTo>
                  <a:lnTo>
                    <a:pt x="1950" y="2488"/>
                  </a:lnTo>
                  <a:lnTo>
                    <a:pt x="2032" y="2341"/>
                  </a:lnTo>
                  <a:lnTo>
                    <a:pt x="2114" y="2184"/>
                  </a:lnTo>
                  <a:lnTo>
                    <a:pt x="2190" y="2021"/>
                  </a:lnTo>
                  <a:lnTo>
                    <a:pt x="2256" y="1863"/>
                  </a:lnTo>
                  <a:lnTo>
                    <a:pt x="2304" y="1704"/>
                  </a:lnTo>
                  <a:lnTo>
                    <a:pt x="2342" y="1563"/>
                  </a:lnTo>
                  <a:lnTo>
                    <a:pt x="2375" y="1459"/>
                  </a:lnTo>
                  <a:lnTo>
                    <a:pt x="2429" y="1421"/>
                  </a:lnTo>
                  <a:lnTo>
                    <a:pt x="2501" y="1432"/>
                  </a:lnTo>
                  <a:lnTo>
                    <a:pt x="2582" y="1482"/>
                  </a:lnTo>
                  <a:lnTo>
                    <a:pt x="2664" y="1552"/>
                  </a:lnTo>
                  <a:lnTo>
                    <a:pt x="2739" y="1639"/>
                  </a:lnTo>
                  <a:lnTo>
                    <a:pt x="2811" y="1732"/>
                  </a:lnTo>
                  <a:lnTo>
                    <a:pt x="2870" y="1808"/>
                  </a:lnTo>
                  <a:lnTo>
                    <a:pt x="2909" y="1863"/>
                  </a:lnTo>
                  <a:lnTo>
                    <a:pt x="2920" y="1885"/>
                  </a:lnTo>
                  <a:lnTo>
                    <a:pt x="2865" y="1383"/>
                  </a:lnTo>
                  <a:lnTo>
                    <a:pt x="3088" y="1584"/>
                  </a:lnTo>
                  <a:lnTo>
                    <a:pt x="3094" y="1595"/>
                  </a:lnTo>
                  <a:lnTo>
                    <a:pt x="3105" y="1623"/>
                  </a:lnTo>
                  <a:lnTo>
                    <a:pt x="3126" y="1666"/>
                  </a:lnTo>
                  <a:lnTo>
                    <a:pt x="3154" y="1726"/>
                  </a:lnTo>
                  <a:lnTo>
                    <a:pt x="3192" y="1786"/>
                  </a:lnTo>
                  <a:lnTo>
                    <a:pt x="3230" y="1851"/>
                  </a:lnTo>
                  <a:lnTo>
                    <a:pt x="3274" y="1922"/>
                  </a:lnTo>
                  <a:lnTo>
                    <a:pt x="3323" y="1982"/>
                  </a:lnTo>
                  <a:lnTo>
                    <a:pt x="3366" y="2037"/>
                  </a:lnTo>
                  <a:lnTo>
                    <a:pt x="3421" y="2080"/>
                  </a:lnTo>
                  <a:lnTo>
                    <a:pt x="3459" y="2102"/>
                  </a:lnTo>
                  <a:lnTo>
                    <a:pt x="3475" y="2085"/>
                  </a:lnTo>
                  <a:lnTo>
                    <a:pt x="3480" y="2042"/>
                  </a:lnTo>
                  <a:lnTo>
                    <a:pt x="3470" y="1982"/>
                  </a:lnTo>
                  <a:lnTo>
                    <a:pt x="3459" y="1906"/>
                  </a:lnTo>
                  <a:lnTo>
                    <a:pt x="3448" y="1824"/>
                  </a:lnTo>
                  <a:lnTo>
                    <a:pt x="3443" y="1738"/>
                  </a:lnTo>
                  <a:lnTo>
                    <a:pt x="3443" y="1661"/>
                  </a:lnTo>
                  <a:lnTo>
                    <a:pt x="3464" y="1590"/>
                  </a:lnTo>
                  <a:lnTo>
                    <a:pt x="3502" y="1541"/>
                  </a:lnTo>
                  <a:lnTo>
                    <a:pt x="3552" y="1520"/>
                  </a:lnTo>
                  <a:lnTo>
                    <a:pt x="3595" y="1509"/>
                  </a:lnTo>
                  <a:lnTo>
                    <a:pt x="3638" y="1520"/>
                  </a:lnTo>
                  <a:lnTo>
                    <a:pt x="3682" y="1547"/>
                  </a:lnTo>
                  <a:lnTo>
                    <a:pt x="3720" y="1579"/>
                  </a:lnTo>
                  <a:lnTo>
                    <a:pt x="3753" y="1623"/>
                  </a:lnTo>
                  <a:lnTo>
                    <a:pt x="3791" y="1672"/>
                  </a:lnTo>
                  <a:lnTo>
                    <a:pt x="3818" y="1726"/>
                  </a:lnTo>
                  <a:lnTo>
                    <a:pt x="3851" y="1781"/>
                  </a:lnTo>
                  <a:lnTo>
                    <a:pt x="3872" y="1835"/>
                  </a:lnTo>
                  <a:lnTo>
                    <a:pt x="3899" y="1890"/>
                  </a:lnTo>
                  <a:lnTo>
                    <a:pt x="3917" y="1955"/>
                  </a:lnTo>
                  <a:lnTo>
                    <a:pt x="3933" y="2026"/>
                  </a:lnTo>
                  <a:lnTo>
                    <a:pt x="3944" y="2096"/>
                  </a:lnTo>
                  <a:lnTo>
                    <a:pt x="3955" y="2173"/>
                  </a:lnTo>
                  <a:lnTo>
                    <a:pt x="3960" y="2238"/>
                  </a:lnTo>
                  <a:lnTo>
                    <a:pt x="3971" y="2304"/>
                  </a:lnTo>
                  <a:lnTo>
                    <a:pt x="3976" y="2352"/>
                  </a:lnTo>
                  <a:lnTo>
                    <a:pt x="3987" y="2391"/>
                  </a:lnTo>
                  <a:lnTo>
                    <a:pt x="3998" y="2413"/>
                  </a:lnTo>
                  <a:lnTo>
                    <a:pt x="4014" y="2451"/>
                  </a:lnTo>
                  <a:lnTo>
                    <a:pt x="4042" y="2533"/>
                  </a:lnTo>
                  <a:lnTo>
                    <a:pt x="4074" y="2647"/>
                  </a:lnTo>
                  <a:lnTo>
                    <a:pt x="4107" y="2778"/>
                  </a:lnTo>
                  <a:lnTo>
                    <a:pt x="4145" y="2914"/>
                  </a:lnTo>
                  <a:lnTo>
                    <a:pt x="4189" y="3050"/>
                  </a:lnTo>
                  <a:lnTo>
                    <a:pt x="4227" y="3170"/>
                  </a:lnTo>
                  <a:lnTo>
                    <a:pt x="4270" y="3262"/>
                  </a:lnTo>
                  <a:lnTo>
                    <a:pt x="4309" y="3322"/>
                  </a:lnTo>
                  <a:lnTo>
                    <a:pt x="4341" y="3327"/>
                  </a:lnTo>
                  <a:lnTo>
                    <a:pt x="4363" y="3317"/>
                  </a:lnTo>
                  <a:lnTo>
                    <a:pt x="4384" y="3338"/>
                  </a:lnTo>
                  <a:lnTo>
                    <a:pt x="4395" y="3376"/>
                  </a:lnTo>
                  <a:lnTo>
                    <a:pt x="4406" y="3431"/>
                  </a:lnTo>
                  <a:lnTo>
                    <a:pt x="4411" y="3501"/>
                  </a:lnTo>
                  <a:lnTo>
                    <a:pt x="4417" y="3578"/>
                  </a:lnTo>
                  <a:lnTo>
                    <a:pt x="4423" y="3655"/>
                  </a:lnTo>
                  <a:lnTo>
                    <a:pt x="4429" y="3730"/>
                  </a:lnTo>
                  <a:lnTo>
                    <a:pt x="4439" y="3796"/>
                  </a:lnTo>
                  <a:lnTo>
                    <a:pt x="4450" y="3856"/>
                  </a:lnTo>
                  <a:lnTo>
                    <a:pt x="4510" y="3992"/>
                  </a:lnTo>
                  <a:lnTo>
                    <a:pt x="4597" y="4128"/>
                  </a:lnTo>
                  <a:lnTo>
                    <a:pt x="4701" y="4269"/>
                  </a:lnTo>
                  <a:lnTo>
                    <a:pt x="4815" y="4400"/>
                  </a:lnTo>
                  <a:lnTo>
                    <a:pt x="4929" y="4525"/>
                  </a:lnTo>
                  <a:lnTo>
                    <a:pt x="5038" y="4645"/>
                  </a:lnTo>
                  <a:lnTo>
                    <a:pt x="5136" y="4754"/>
                  </a:lnTo>
                  <a:lnTo>
                    <a:pt x="5213" y="4852"/>
                  </a:lnTo>
                  <a:lnTo>
                    <a:pt x="5261" y="4928"/>
                  </a:lnTo>
                  <a:lnTo>
                    <a:pt x="5278" y="4994"/>
                  </a:lnTo>
                  <a:lnTo>
                    <a:pt x="5272" y="5053"/>
                  </a:lnTo>
                  <a:lnTo>
                    <a:pt x="5283" y="5125"/>
                  </a:lnTo>
                  <a:lnTo>
                    <a:pt x="5310" y="5207"/>
                  </a:lnTo>
                  <a:lnTo>
                    <a:pt x="5343" y="5293"/>
                  </a:lnTo>
                  <a:lnTo>
                    <a:pt x="5387" y="5391"/>
                  </a:lnTo>
                  <a:lnTo>
                    <a:pt x="5435" y="5490"/>
                  </a:lnTo>
                  <a:lnTo>
                    <a:pt x="5501" y="5588"/>
                  </a:lnTo>
                  <a:lnTo>
                    <a:pt x="5566" y="5691"/>
                  </a:lnTo>
                  <a:lnTo>
                    <a:pt x="5643" y="5789"/>
                  </a:lnTo>
                  <a:lnTo>
                    <a:pt x="5725" y="5882"/>
                  </a:lnTo>
                  <a:lnTo>
                    <a:pt x="5833" y="5975"/>
                  </a:lnTo>
                  <a:lnTo>
                    <a:pt x="5975" y="6066"/>
                  </a:lnTo>
                  <a:lnTo>
                    <a:pt x="6138" y="6154"/>
                  </a:lnTo>
                  <a:lnTo>
                    <a:pt x="6312" y="6236"/>
                  </a:lnTo>
                  <a:lnTo>
                    <a:pt x="6482" y="6301"/>
                  </a:lnTo>
                  <a:lnTo>
                    <a:pt x="6634" y="6350"/>
                  </a:lnTo>
                  <a:lnTo>
                    <a:pt x="6749" y="6377"/>
                  </a:lnTo>
                  <a:lnTo>
                    <a:pt x="6819" y="6377"/>
                  </a:lnTo>
                  <a:lnTo>
                    <a:pt x="6830" y="6350"/>
                  </a:lnTo>
                  <a:lnTo>
                    <a:pt x="6765" y="6295"/>
                  </a:lnTo>
                  <a:close/>
                </a:path>
              </a:pathLst>
            </a:custGeom>
            <a:solidFill>
              <a:srgbClr val="E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5" name="Freeform 1587">
              <a:extLst>
                <a:ext uri="{FF2B5EF4-FFF2-40B4-BE49-F238E27FC236}">
                  <a16:creationId xmlns:a16="http://schemas.microsoft.com/office/drawing/2014/main" id="{77717AEA-8F7A-DDF6-1186-A62347C6A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939"/>
              <a:ext cx="1074" cy="284"/>
            </a:xfrm>
            <a:custGeom>
              <a:avLst/>
              <a:gdLst>
                <a:gd name="T0" fmla="*/ 0 w 6448"/>
                <a:gd name="T1" fmla="*/ 1629 h 1704"/>
                <a:gd name="T2" fmla="*/ 0 w 6448"/>
                <a:gd name="T3" fmla="*/ 1584 h 1704"/>
                <a:gd name="T4" fmla="*/ 0 w 6448"/>
                <a:gd name="T5" fmla="*/ 1466 h 1704"/>
                <a:gd name="T6" fmla="*/ 0 w 6448"/>
                <a:gd name="T7" fmla="*/ 1285 h 1704"/>
                <a:gd name="T8" fmla="*/ 0 w 6448"/>
                <a:gd name="T9" fmla="*/ 1074 h 1704"/>
                <a:gd name="T10" fmla="*/ 0 w 6448"/>
                <a:gd name="T11" fmla="*/ 834 h 1704"/>
                <a:gd name="T12" fmla="*/ 5 w 6448"/>
                <a:gd name="T13" fmla="*/ 600 h 1704"/>
                <a:gd name="T14" fmla="*/ 11 w 6448"/>
                <a:gd name="T15" fmla="*/ 381 h 1704"/>
                <a:gd name="T16" fmla="*/ 16 w 6448"/>
                <a:gd name="T17" fmla="*/ 197 h 1704"/>
                <a:gd name="T18" fmla="*/ 27 w 6448"/>
                <a:gd name="T19" fmla="*/ 66 h 1704"/>
                <a:gd name="T20" fmla="*/ 32 w 6448"/>
                <a:gd name="T21" fmla="*/ 16 h 1704"/>
                <a:gd name="T22" fmla="*/ 168 w 6448"/>
                <a:gd name="T23" fmla="*/ 6 h 1704"/>
                <a:gd name="T24" fmla="*/ 512 w 6448"/>
                <a:gd name="T25" fmla="*/ 0 h 1704"/>
                <a:gd name="T26" fmla="*/ 1019 w 6448"/>
                <a:gd name="T27" fmla="*/ 0 h 1704"/>
                <a:gd name="T28" fmla="*/ 1640 w 6448"/>
                <a:gd name="T29" fmla="*/ 6 h 1704"/>
                <a:gd name="T30" fmla="*/ 2315 w 6448"/>
                <a:gd name="T31" fmla="*/ 22 h 1704"/>
                <a:gd name="T32" fmla="*/ 3007 w 6448"/>
                <a:gd name="T33" fmla="*/ 38 h 1704"/>
                <a:gd name="T34" fmla="*/ 3655 w 6448"/>
                <a:gd name="T35" fmla="*/ 71 h 1704"/>
                <a:gd name="T36" fmla="*/ 4215 w 6448"/>
                <a:gd name="T37" fmla="*/ 104 h 1704"/>
                <a:gd name="T38" fmla="*/ 4635 w 6448"/>
                <a:gd name="T39" fmla="*/ 147 h 1704"/>
                <a:gd name="T40" fmla="*/ 4864 w 6448"/>
                <a:gd name="T41" fmla="*/ 202 h 1704"/>
                <a:gd name="T42" fmla="*/ 5000 w 6448"/>
                <a:gd name="T43" fmla="*/ 278 h 1704"/>
                <a:gd name="T44" fmla="*/ 5175 w 6448"/>
                <a:gd name="T45" fmla="*/ 381 h 1704"/>
                <a:gd name="T46" fmla="*/ 5370 w 6448"/>
                <a:gd name="T47" fmla="*/ 512 h 1704"/>
                <a:gd name="T48" fmla="*/ 5577 w 6448"/>
                <a:gd name="T49" fmla="*/ 654 h 1704"/>
                <a:gd name="T50" fmla="*/ 5789 w 6448"/>
                <a:gd name="T51" fmla="*/ 806 h 1704"/>
                <a:gd name="T52" fmla="*/ 5986 w 6448"/>
                <a:gd name="T53" fmla="*/ 970 h 1704"/>
                <a:gd name="T54" fmla="*/ 6160 w 6448"/>
                <a:gd name="T55" fmla="*/ 1122 h 1704"/>
                <a:gd name="T56" fmla="*/ 6307 w 6448"/>
                <a:gd name="T57" fmla="*/ 1275 h 1704"/>
                <a:gd name="T58" fmla="*/ 6405 w 6448"/>
                <a:gd name="T59" fmla="*/ 1411 h 1704"/>
                <a:gd name="T60" fmla="*/ 6448 w 6448"/>
                <a:gd name="T61" fmla="*/ 1525 h 1704"/>
                <a:gd name="T62" fmla="*/ 6274 w 6448"/>
                <a:gd name="T63" fmla="*/ 1607 h 1704"/>
                <a:gd name="T64" fmla="*/ 5789 w 6448"/>
                <a:gd name="T65" fmla="*/ 1661 h 1704"/>
                <a:gd name="T66" fmla="*/ 5071 w 6448"/>
                <a:gd name="T67" fmla="*/ 1694 h 1704"/>
                <a:gd name="T68" fmla="*/ 4194 w 6448"/>
                <a:gd name="T69" fmla="*/ 1704 h 1704"/>
                <a:gd name="T70" fmla="*/ 3235 w 6448"/>
                <a:gd name="T71" fmla="*/ 1704 h 1704"/>
                <a:gd name="T72" fmla="*/ 2277 w 6448"/>
                <a:gd name="T73" fmla="*/ 1688 h 1704"/>
                <a:gd name="T74" fmla="*/ 1400 w 6448"/>
                <a:gd name="T75" fmla="*/ 1667 h 1704"/>
                <a:gd name="T76" fmla="*/ 670 w 6448"/>
                <a:gd name="T77" fmla="*/ 1650 h 1704"/>
                <a:gd name="T78" fmla="*/ 180 w 6448"/>
                <a:gd name="T79" fmla="*/ 1634 h 1704"/>
                <a:gd name="T80" fmla="*/ 0 w 6448"/>
                <a:gd name="T81" fmla="*/ 1629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48" h="1704">
                  <a:moveTo>
                    <a:pt x="0" y="1629"/>
                  </a:moveTo>
                  <a:lnTo>
                    <a:pt x="0" y="1584"/>
                  </a:lnTo>
                  <a:lnTo>
                    <a:pt x="0" y="1466"/>
                  </a:lnTo>
                  <a:lnTo>
                    <a:pt x="0" y="1285"/>
                  </a:lnTo>
                  <a:lnTo>
                    <a:pt x="0" y="1074"/>
                  </a:lnTo>
                  <a:lnTo>
                    <a:pt x="0" y="834"/>
                  </a:lnTo>
                  <a:lnTo>
                    <a:pt x="5" y="600"/>
                  </a:lnTo>
                  <a:lnTo>
                    <a:pt x="11" y="381"/>
                  </a:lnTo>
                  <a:lnTo>
                    <a:pt x="16" y="197"/>
                  </a:lnTo>
                  <a:lnTo>
                    <a:pt x="27" y="66"/>
                  </a:lnTo>
                  <a:lnTo>
                    <a:pt x="32" y="16"/>
                  </a:lnTo>
                  <a:lnTo>
                    <a:pt x="168" y="6"/>
                  </a:lnTo>
                  <a:lnTo>
                    <a:pt x="512" y="0"/>
                  </a:lnTo>
                  <a:lnTo>
                    <a:pt x="1019" y="0"/>
                  </a:lnTo>
                  <a:lnTo>
                    <a:pt x="1640" y="6"/>
                  </a:lnTo>
                  <a:lnTo>
                    <a:pt x="2315" y="22"/>
                  </a:lnTo>
                  <a:lnTo>
                    <a:pt x="3007" y="38"/>
                  </a:lnTo>
                  <a:lnTo>
                    <a:pt x="3655" y="71"/>
                  </a:lnTo>
                  <a:lnTo>
                    <a:pt x="4215" y="104"/>
                  </a:lnTo>
                  <a:lnTo>
                    <a:pt x="4635" y="147"/>
                  </a:lnTo>
                  <a:lnTo>
                    <a:pt x="4864" y="202"/>
                  </a:lnTo>
                  <a:lnTo>
                    <a:pt x="5000" y="278"/>
                  </a:lnTo>
                  <a:lnTo>
                    <a:pt x="5175" y="381"/>
                  </a:lnTo>
                  <a:lnTo>
                    <a:pt x="5370" y="512"/>
                  </a:lnTo>
                  <a:lnTo>
                    <a:pt x="5577" y="654"/>
                  </a:lnTo>
                  <a:lnTo>
                    <a:pt x="5789" y="806"/>
                  </a:lnTo>
                  <a:lnTo>
                    <a:pt x="5986" y="970"/>
                  </a:lnTo>
                  <a:lnTo>
                    <a:pt x="6160" y="1122"/>
                  </a:lnTo>
                  <a:lnTo>
                    <a:pt x="6307" y="1275"/>
                  </a:lnTo>
                  <a:lnTo>
                    <a:pt x="6405" y="1411"/>
                  </a:lnTo>
                  <a:lnTo>
                    <a:pt x="6448" y="1525"/>
                  </a:lnTo>
                  <a:lnTo>
                    <a:pt x="6274" y="1607"/>
                  </a:lnTo>
                  <a:lnTo>
                    <a:pt x="5789" y="1661"/>
                  </a:lnTo>
                  <a:lnTo>
                    <a:pt x="5071" y="1694"/>
                  </a:lnTo>
                  <a:lnTo>
                    <a:pt x="4194" y="1704"/>
                  </a:lnTo>
                  <a:lnTo>
                    <a:pt x="3235" y="1704"/>
                  </a:lnTo>
                  <a:lnTo>
                    <a:pt x="2277" y="1688"/>
                  </a:lnTo>
                  <a:lnTo>
                    <a:pt x="1400" y="1667"/>
                  </a:lnTo>
                  <a:lnTo>
                    <a:pt x="670" y="1650"/>
                  </a:lnTo>
                  <a:lnTo>
                    <a:pt x="180" y="1634"/>
                  </a:lnTo>
                  <a:lnTo>
                    <a:pt x="0" y="1629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6" name="Freeform 1588">
              <a:extLst>
                <a:ext uri="{FF2B5EF4-FFF2-40B4-BE49-F238E27FC236}">
                  <a16:creationId xmlns:a16="http://schemas.microsoft.com/office/drawing/2014/main" id="{8CFAFCC2-A9D6-06E6-41AA-CB40F88A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930"/>
              <a:ext cx="858" cy="972"/>
            </a:xfrm>
            <a:custGeom>
              <a:avLst/>
              <a:gdLst>
                <a:gd name="T0" fmla="*/ 5141 w 5146"/>
                <a:gd name="T1" fmla="*/ 206 h 5832"/>
                <a:gd name="T2" fmla="*/ 5108 w 5146"/>
                <a:gd name="T3" fmla="*/ 211 h 5832"/>
                <a:gd name="T4" fmla="*/ 5049 w 5146"/>
                <a:gd name="T5" fmla="*/ 217 h 5832"/>
                <a:gd name="T6" fmla="*/ 4962 w 5146"/>
                <a:gd name="T7" fmla="*/ 222 h 5832"/>
                <a:gd name="T8" fmla="*/ 4847 w 5146"/>
                <a:gd name="T9" fmla="*/ 228 h 5832"/>
                <a:gd name="T10" fmla="*/ 4689 w 5146"/>
                <a:gd name="T11" fmla="*/ 238 h 5832"/>
                <a:gd name="T12" fmla="*/ 4373 w 5146"/>
                <a:gd name="T13" fmla="*/ 304 h 5832"/>
                <a:gd name="T14" fmla="*/ 3948 w 5146"/>
                <a:gd name="T15" fmla="*/ 467 h 5832"/>
                <a:gd name="T16" fmla="*/ 3485 w 5146"/>
                <a:gd name="T17" fmla="*/ 745 h 5832"/>
                <a:gd name="T18" fmla="*/ 3050 w 5146"/>
                <a:gd name="T19" fmla="*/ 1176 h 5832"/>
                <a:gd name="T20" fmla="*/ 2734 w 5146"/>
                <a:gd name="T21" fmla="*/ 1682 h 5832"/>
                <a:gd name="T22" fmla="*/ 2538 w 5146"/>
                <a:gd name="T23" fmla="*/ 2025 h 5832"/>
                <a:gd name="T24" fmla="*/ 2407 w 5146"/>
                <a:gd name="T25" fmla="*/ 2237 h 5832"/>
                <a:gd name="T26" fmla="*/ 2336 w 5146"/>
                <a:gd name="T27" fmla="*/ 2347 h 5832"/>
                <a:gd name="T28" fmla="*/ 2304 w 5146"/>
                <a:gd name="T29" fmla="*/ 2390 h 5832"/>
                <a:gd name="T30" fmla="*/ 1999 w 5146"/>
                <a:gd name="T31" fmla="*/ 2565 h 5832"/>
                <a:gd name="T32" fmla="*/ 2010 w 5146"/>
                <a:gd name="T33" fmla="*/ 2488 h 5832"/>
                <a:gd name="T34" fmla="*/ 2026 w 5146"/>
                <a:gd name="T35" fmla="*/ 2298 h 5832"/>
                <a:gd name="T36" fmla="*/ 2037 w 5146"/>
                <a:gd name="T37" fmla="*/ 2047 h 5832"/>
                <a:gd name="T38" fmla="*/ 2026 w 5146"/>
                <a:gd name="T39" fmla="*/ 1786 h 5832"/>
                <a:gd name="T40" fmla="*/ 1983 w 5146"/>
                <a:gd name="T41" fmla="*/ 1568 h 5832"/>
                <a:gd name="T42" fmla="*/ 1933 w 5146"/>
                <a:gd name="T43" fmla="*/ 1344 h 5832"/>
                <a:gd name="T44" fmla="*/ 1911 w 5146"/>
                <a:gd name="T45" fmla="*/ 1078 h 5832"/>
                <a:gd name="T46" fmla="*/ 1917 w 5146"/>
                <a:gd name="T47" fmla="*/ 795 h 5832"/>
                <a:gd name="T48" fmla="*/ 1928 w 5146"/>
                <a:gd name="T49" fmla="*/ 533 h 5832"/>
                <a:gd name="T50" fmla="*/ 1944 w 5146"/>
                <a:gd name="T51" fmla="*/ 331 h 5832"/>
                <a:gd name="T52" fmla="*/ 1830 w 5146"/>
                <a:gd name="T53" fmla="*/ 174 h 5832"/>
                <a:gd name="T54" fmla="*/ 1541 w 5146"/>
                <a:gd name="T55" fmla="*/ 37 h 5832"/>
                <a:gd name="T56" fmla="*/ 1165 w 5146"/>
                <a:gd name="T57" fmla="*/ 0 h 5832"/>
                <a:gd name="T58" fmla="*/ 807 w 5146"/>
                <a:gd name="T59" fmla="*/ 141 h 5832"/>
                <a:gd name="T60" fmla="*/ 556 w 5146"/>
                <a:gd name="T61" fmla="*/ 533 h 5832"/>
                <a:gd name="T62" fmla="*/ 403 w 5146"/>
                <a:gd name="T63" fmla="*/ 1115 h 5832"/>
                <a:gd name="T64" fmla="*/ 267 w 5146"/>
                <a:gd name="T65" fmla="*/ 1731 h 5832"/>
                <a:gd name="T66" fmla="*/ 152 w 5146"/>
                <a:gd name="T67" fmla="*/ 2314 h 5832"/>
                <a:gd name="T68" fmla="*/ 71 w 5146"/>
                <a:gd name="T69" fmla="*/ 2803 h 5832"/>
                <a:gd name="T70" fmla="*/ 27 w 5146"/>
                <a:gd name="T71" fmla="*/ 3131 h 5832"/>
                <a:gd name="T72" fmla="*/ 5 w 5146"/>
                <a:gd name="T73" fmla="*/ 3458 h 5832"/>
                <a:gd name="T74" fmla="*/ 0 w 5146"/>
                <a:gd name="T75" fmla="*/ 3920 h 5832"/>
                <a:gd name="T76" fmla="*/ 44 w 5146"/>
                <a:gd name="T77" fmla="*/ 4432 h 5832"/>
                <a:gd name="T78" fmla="*/ 157 w 5146"/>
                <a:gd name="T79" fmla="*/ 4901 h 5832"/>
                <a:gd name="T80" fmla="*/ 370 w 5146"/>
                <a:gd name="T81" fmla="*/ 5244 h 5832"/>
                <a:gd name="T82" fmla="*/ 599 w 5146"/>
                <a:gd name="T83" fmla="*/ 5461 h 5832"/>
                <a:gd name="T84" fmla="*/ 762 w 5146"/>
                <a:gd name="T85" fmla="*/ 5624 h 5832"/>
                <a:gd name="T86" fmla="*/ 882 w 5146"/>
                <a:gd name="T87" fmla="*/ 5733 h 5832"/>
                <a:gd name="T88" fmla="*/ 980 w 5146"/>
                <a:gd name="T89" fmla="*/ 5794 h 5832"/>
                <a:gd name="T90" fmla="*/ 1084 w 5146"/>
                <a:gd name="T91" fmla="*/ 5810 h 5832"/>
                <a:gd name="T92" fmla="*/ 1209 w 5146"/>
                <a:gd name="T93" fmla="*/ 5821 h 5832"/>
                <a:gd name="T94" fmla="*/ 1362 w 5146"/>
                <a:gd name="T95" fmla="*/ 5832 h 5832"/>
                <a:gd name="T96" fmla="*/ 1552 w 5146"/>
                <a:gd name="T97" fmla="*/ 5821 h 5832"/>
                <a:gd name="T98" fmla="*/ 1797 w 5146"/>
                <a:gd name="T99" fmla="*/ 5756 h 5832"/>
                <a:gd name="T100" fmla="*/ 2103 w 5146"/>
                <a:gd name="T101" fmla="*/ 5624 h 5832"/>
                <a:gd name="T102" fmla="*/ 2522 w 5146"/>
                <a:gd name="T103" fmla="*/ 5391 h 5832"/>
                <a:gd name="T104" fmla="*/ 3050 w 5146"/>
                <a:gd name="T105" fmla="*/ 5102 h 5832"/>
                <a:gd name="T106" fmla="*/ 3594 w 5146"/>
                <a:gd name="T107" fmla="*/ 4808 h 5832"/>
                <a:gd name="T108" fmla="*/ 4074 w 5146"/>
                <a:gd name="T109" fmla="*/ 4573 h 5832"/>
                <a:gd name="T110" fmla="*/ 4406 w 5146"/>
                <a:gd name="T111" fmla="*/ 4454 h 5832"/>
                <a:gd name="T112" fmla="*/ 4602 w 5146"/>
                <a:gd name="T113" fmla="*/ 4394 h 5832"/>
                <a:gd name="T114" fmla="*/ 4754 w 5146"/>
                <a:gd name="T115" fmla="*/ 4323 h 5832"/>
                <a:gd name="T116" fmla="*/ 4874 w 5146"/>
                <a:gd name="T117" fmla="*/ 4291 h 5832"/>
                <a:gd name="T118" fmla="*/ 4983 w 5146"/>
                <a:gd name="T119" fmla="*/ 4334 h 5832"/>
                <a:gd name="T120" fmla="*/ 5087 w 5146"/>
                <a:gd name="T121" fmla="*/ 4492 h 5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46" h="5832">
                  <a:moveTo>
                    <a:pt x="5146" y="206"/>
                  </a:moveTo>
                  <a:lnTo>
                    <a:pt x="5141" y="206"/>
                  </a:lnTo>
                  <a:lnTo>
                    <a:pt x="5130" y="211"/>
                  </a:lnTo>
                  <a:lnTo>
                    <a:pt x="5108" y="211"/>
                  </a:lnTo>
                  <a:lnTo>
                    <a:pt x="5081" y="217"/>
                  </a:lnTo>
                  <a:lnTo>
                    <a:pt x="5049" y="217"/>
                  </a:lnTo>
                  <a:lnTo>
                    <a:pt x="5005" y="222"/>
                  </a:lnTo>
                  <a:lnTo>
                    <a:pt x="4962" y="222"/>
                  </a:lnTo>
                  <a:lnTo>
                    <a:pt x="4906" y="228"/>
                  </a:lnTo>
                  <a:lnTo>
                    <a:pt x="4847" y="228"/>
                  </a:lnTo>
                  <a:lnTo>
                    <a:pt x="4782" y="228"/>
                  </a:lnTo>
                  <a:lnTo>
                    <a:pt x="4689" y="238"/>
                  </a:lnTo>
                  <a:lnTo>
                    <a:pt x="4548" y="261"/>
                  </a:lnTo>
                  <a:lnTo>
                    <a:pt x="4373" y="304"/>
                  </a:lnTo>
                  <a:lnTo>
                    <a:pt x="4172" y="374"/>
                  </a:lnTo>
                  <a:lnTo>
                    <a:pt x="3948" y="467"/>
                  </a:lnTo>
                  <a:lnTo>
                    <a:pt x="3719" y="593"/>
                  </a:lnTo>
                  <a:lnTo>
                    <a:pt x="3485" y="745"/>
                  </a:lnTo>
                  <a:lnTo>
                    <a:pt x="3263" y="941"/>
                  </a:lnTo>
                  <a:lnTo>
                    <a:pt x="3050" y="1176"/>
                  </a:lnTo>
                  <a:lnTo>
                    <a:pt x="2871" y="1453"/>
                  </a:lnTo>
                  <a:lnTo>
                    <a:pt x="2734" y="1682"/>
                  </a:lnTo>
                  <a:lnTo>
                    <a:pt x="2625" y="1872"/>
                  </a:lnTo>
                  <a:lnTo>
                    <a:pt x="2538" y="2025"/>
                  </a:lnTo>
                  <a:lnTo>
                    <a:pt x="2461" y="2145"/>
                  </a:lnTo>
                  <a:lnTo>
                    <a:pt x="2407" y="2237"/>
                  </a:lnTo>
                  <a:lnTo>
                    <a:pt x="2364" y="2303"/>
                  </a:lnTo>
                  <a:lnTo>
                    <a:pt x="2336" y="2347"/>
                  </a:lnTo>
                  <a:lnTo>
                    <a:pt x="2314" y="2374"/>
                  </a:lnTo>
                  <a:lnTo>
                    <a:pt x="2304" y="2390"/>
                  </a:lnTo>
                  <a:lnTo>
                    <a:pt x="2304" y="2395"/>
                  </a:lnTo>
                  <a:lnTo>
                    <a:pt x="1999" y="2565"/>
                  </a:lnTo>
                  <a:lnTo>
                    <a:pt x="1999" y="2547"/>
                  </a:lnTo>
                  <a:lnTo>
                    <a:pt x="2010" y="2488"/>
                  </a:lnTo>
                  <a:lnTo>
                    <a:pt x="2015" y="2406"/>
                  </a:lnTo>
                  <a:lnTo>
                    <a:pt x="2026" y="2298"/>
                  </a:lnTo>
                  <a:lnTo>
                    <a:pt x="2031" y="2178"/>
                  </a:lnTo>
                  <a:lnTo>
                    <a:pt x="2037" y="2047"/>
                  </a:lnTo>
                  <a:lnTo>
                    <a:pt x="2037" y="1917"/>
                  </a:lnTo>
                  <a:lnTo>
                    <a:pt x="2026" y="1786"/>
                  </a:lnTo>
                  <a:lnTo>
                    <a:pt x="2010" y="1666"/>
                  </a:lnTo>
                  <a:lnTo>
                    <a:pt x="1983" y="1568"/>
                  </a:lnTo>
                  <a:lnTo>
                    <a:pt x="1949" y="1464"/>
                  </a:lnTo>
                  <a:lnTo>
                    <a:pt x="1933" y="1344"/>
                  </a:lnTo>
                  <a:lnTo>
                    <a:pt x="1917" y="1214"/>
                  </a:lnTo>
                  <a:lnTo>
                    <a:pt x="1911" y="1078"/>
                  </a:lnTo>
                  <a:lnTo>
                    <a:pt x="1911" y="936"/>
                  </a:lnTo>
                  <a:lnTo>
                    <a:pt x="1917" y="795"/>
                  </a:lnTo>
                  <a:lnTo>
                    <a:pt x="1922" y="658"/>
                  </a:lnTo>
                  <a:lnTo>
                    <a:pt x="1928" y="533"/>
                  </a:lnTo>
                  <a:lnTo>
                    <a:pt x="1938" y="424"/>
                  </a:lnTo>
                  <a:lnTo>
                    <a:pt x="1944" y="331"/>
                  </a:lnTo>
                  <a:lnTo>
                    <a:pt x="1917" y="256"/>
                  </a:lnTo>
                  <a:lnTo>
                    <a:pt x="1830" y="174"/>
                  </a:lnTo>
                  <a:lnTo>
                    <a:pt x="1705" y="97"/>
                  </a:lnTo>
                  <a:lnTo>
                    <a:pt x="1541" y="37"/>
                  </a:lnTo>
                  <a:lnTo>
                    <a:pt x="1356" y="5"/>
                  </a:lnTo>
                  <a:lnTo>
                    <a:pt x="1165" y="0"/>
                  </a:lnTo>
                  <a:lnTo>
                    <a:pt x="975" y="43"/>
                  </a:lnTo>
                  <a:lnTo>
                    <a:pt x="807" y="141"/>
                  </a:lnTo>
                  <a:lnTo>
                    <a:pt x="659" y="299"/>
                  </a:lnTo>
                  <a:lnTo>
                    <a:pt x="556" y="533"/>
                  </a:lnTo>
                  <a:lnTo>
                    <a:pt x="479" y="816"/>
                  </a:lnTo>
                  <a:lnTo>
                    <a:pt x="403" y="1115"/>
                  </a:lnTo>
                  <a:lnTo>
                    <a:pt x="332" y="1421"/>
                  </a:lnTo>
                  <a:lnTo>
                    <a:pt x="267" y="1731"/>
                  </a:lnTo>
                  <a:lnTo>
                    <a:pt x="207" y="2030"/>
                  </a:lnTo>
                  <a:lnTo>
                    <a:pt x="152" y="2314"/>
                  </a:lnTo>
                  <a:lnTo>
                    <a:pt x="109" y="2575"/>
                  </a:lnTo>
                  <a:lnTo>
                    <a:pt x="71" y="2803"/>
                  </a:lnTo>
                  <a:lnTo>
                    <a:pt x="44" y="2995"/>
                  </a:lnTo>
                  <a:lnTo>
                    <a:pt x="27" y="3131"/>
                  </a:lnTo>
                  <a:lnTo>
                    <a:pt x="16" y="3272"/>
                  </a:lnTo>
                  <a:lnTo>
                    <a:pt x="5" y="3458"/>
                  </a:lnTo>
                  <a:lnTo>
                    <a:pt x="0" y="3675"/>
                  </a:lnTo>
                  <a:lnTo>
                    <a:pt x="0" y="3920"/>
                  </a:lnTo>
                  <a:lnTo>
                    <a:pt x="16" y="4176"/>
                  </a:lnTo>
                  <a:lnTo>
                    <a:pt x="44" y="4432"/>
                  </a:lnTo>
                  <a:lnTo>
                    <a:pt x="87" y="4677"/>
                  </a:lnTo>
                  <a:lnTo>
                    <a:pt x="157" y="4901"/>
                  </a:lnTo>
                  <a:lnTo>
                    <a:pt x="245" y="5096"/>
                  </a:lnTo>
                  <a:lnTo>
                    <a:pt x="370" y="5244"/>
                  </a:lnTo>
                  <a:lnTo>
                    <a:pt x="495" y="5363"/>
                  </a:lnTo>
                  <a:lnTo>
                    <a:pt x="599" y="5461"/>
                  </a:lnTo>
                  <a:lnTo>
                    <a:pt x="687" y="5549"/>
                  </a:lnTo>
                  <a:lnTo>
                    <a:pt x="762" y="5624"/>
                  </a:lnTo>
                  <a:lnTo>
                    <a:pt x="828" y="5685"/>
                  </a:lnTo>
                  <a:lnTo>
                    <a:pt x="882" y="5733"/>
                  </a:lnTo>
                  <a:lnTo>
                    <a:pt x="932" y="5767"/>
                  </a:lnTo>
                  <a:lnTo>
                    <a:pt x="980" y="5794"/>
                  </a:lnTo>
                  <a:lnTo>
                    <a:pt x="1029" y="5805"/>
                  </a:lnTo>
                  <a:lnTo>
                    <a:pt x="1084" y="5810"/>
                  </a:lnTo>
                  <a:lnTo>
                    <a:pt x="1144" y="5815"/>
                  </a:lnTo>
                  <a:lnTo>
                    <a:pt x="1209" y="5821"/>
                  </a:lnTo>
                  <a:lnTo>
                    <a:pt x="1280" y="5826"/>
                  </a:lnTo>
                  <a:lnTo>
                    <a:pt x="1362" y="5832"/>
                  </a:lnTo>
                  <a:lnTo>
                    <a:pt x="1455" y="5832"/>
                  </a:lnTo>
                  <a:lnTo>
                    <a:pt x="1552" y="5821"/>
                  </a:lnTo>
                  <a:lnTo>
                    <a:pt x="1666" y="5794"/>
                  </a:lnTo>
                  <a:lnTo>
                    <a:pt x="1797" y="5756"/>
                  </a:lnTo>
                  <a:lnTo>
                    <a:pt x="1944" y="5701"/>
                  </a:lnTo>
                  <a:lnTo>
                    <a:pt x="2103" y="5624"/>
                  </a:lnTo>
                  <a:lnTo>
                    <a:pt x="2293" y="5516"/>
                  </a:lnTo>
                  <a:lnTo>
                    <a:pt x="2522" y="5391"/>
                  </a:lnTo>
                  <a:lnTo>
                    <a:pt x="2778" y="5250"/>
                  </a:lnTo>
                  <a:lnTo>
                    <a:pt x="3050" y="5102"/>
                  </a:lnTo>
                  <a:lnTo>
                    <a:pt x="3322" y="4955"/>
                  </a:lnTo>
                  <a:lnTo>
                    <a:pt x="3594" y="4808"/>
                  </a:lnTo>
                  <a:lnTo>
                    <a:pt x="3845" y="4683"/>
                  </a:lnTo>
                  <a:lnTo>
                    <a:pt x="4074" y="4573"/>
                  </a:lnTo>
                  <a:lnTo>
                    <a:pt x="4265" y="4498"/>
                  </a:lnTo>
                  <a:lnTo>
                    <a:pt x="4406" y="4454"/>
                  </a:lnTo>
                  <a:lnTo>
                    <a:pt x="4509" y="4427"/>
                  </a:lnTo>
                  <a:lnTo>
                    <a:pt x="4602" y="4394"/>
                  </a:lnTo>
                  <a:lnTo>
                    <a:pt x="4684" y="4356"/>
                  </a:lnTo>
                  <a:lnTo>
                    <a:pt x="4754" y="4323"/>
                  </a:lnTo>
                  <a:lnTo>
                    <a:pt x="4815" y="4301"/>
                  </a:lnTo>
                  <a:lnTo>
                    <a:pt x="4874" y="4291"/>
                  </a:lnTo>
                  <a:lnTo>
                    <a:pt x="4929" y="4301"/>
                  </a:lnTo>
                  <a:lnTo>
                    <a:pt x="4983" y="4334"/>
                  </a:lnTo>
                  <a:lnTo>
                    <a:pt x="5032" y="4394"/>
                  </a:lnTo>
                  <a:lnTo>
                    <a:pt x="5087" y="4492"/>
                  </a:lnTo>
                  <a:lnTo>
                    <a:pt x="5146" y="20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7" name="Freeform 1589">
              <a:extLst>
                <a:ext uri="{FF2B5EF4-FFF2-40B4-BE49-F238E27FC236}">
                  <a16:creationId xmlns:a16="http://schemas.microsoft.com/office/drawing/2014/main" id="{B75CD585-A0F5-BD32-339C-F4DF50A0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338"/>
              <a:ext cx="382" cy="734"/>
            </a:xfrm>
            <a:custGeom>
              <a:avLst/>
              <a:gdLst>
                <a:gd name="T0" fmla="*/ 893 w 2293"/>
                <a:gd name="T1" fmla="*/ 4259 h 4406"/>
                <a:gd name="T2" fmla="*/ 1448 w 2293"/>
                <a:gd name="T3" fmla="*/ 4221 h 4406"/>
                <a:gd name="T4" fmla="*/ 1781 w 2293"/>
                <a:gd name="T5" fmla="*/ 4373 h 4406"/>
                <a:gd name="T6" fmla="*/ 1883 w 2293"/>
                <a:gd name="T7" fmla="*/ 4352 h 4406"/>
                <a:gd name="T8" fmla="*/ 1901 w 2293"/>
                <a:gd name="T9" fmla="*/ 4194 h 4406"/>
                <a:gd name="T10" fmla="*/ 1856 w 2293"/>
                <a:gd name="T11" fmla="*/ 4139 h 4406"/>
                <a:gd name="T12" fmla="*/ 1911 w 2293"/>
                <a:gd name="T13" fmla="*/ 3840 h 4406"/>
                <a:gd name="T14" fmla="*/ 2026 w 2293"/>
                <a:gd name="T15" fmla="*/ 3539 h 4406"/>
                <a:gd name="T16" fmla="*/ 2157 w 2293"/>
                <a:gd name="T17" fmla="*/ 3322 h 4406"/>
                <a:gd name="T18" fmla="*/ 2293 w 2293"/>
                <a:gd name="T19" fmla="*/ 2919 h 4406"/>
                <a:gd name="T20" fmla="*/ 2259 w 2293"/>
                <a:gd name="T21" fmla="*/ 2734 h 4406"/>
                <a:gd name="T22" fmla="*/ 2221 w 2293"/>
                <a:gd name="T23" fmla="*/ 2369 h 4406"/>
                <a:gd name="T24" fmla="*/ 2211 w 2293"/>
                <a:gd name="T25" fmla="*/ 2102 h 4406"/>
                <a:gd name="T26" fmla="*/ 2031 w 2293"/>
                <a:gd name="T27" fmla="*/ 1917 h 4406"/>
                <a:gd name="T28" fmla="*/ 1965 w 2293"/>
                <a:gd name="T29" fmla="*/ 1851 h 4406"/>
                <a:gd name="T30" fmla="*/ 1944 w 2293"/>
                <a:gd name="T31" fmla="*/ 1683 h 4406"/>
                <a:gd name="T32" fmla="*/ 1917 w 2293"/>
                <a:gd name="T33" fmla="*/ 1514 h 4406"/>
                <a:gd name="T34" fmla="*/ 1922 w 2293"/>
                <a:gd name="T35" fmla="*/ 1373 h 4406"/>
                <a:gd name="T36" fmla="*/ 1911 w 2293"/>
                <a:gd name="T37" fmla="*/ 1248 h 4406"/>
                <a:gd name="T38" fmla="*/ 1883 w 2293"/>
                <a:gd name="T39" fmla="*/ 1110 h 4406"/>
                <a:gd name="T40" fmla="*/ 1851 w 2293"/>
                <a:gd name="T41" fmla="*/ 588 h 4406"/>
                <a:gd name="T42" fmla="*/ 1764 w 2293"/>
                <a:gd name="T43" fmla="*/ 365 h 4406"/>
                <a:gd name="T44" fmla="*/ 1557 w 2293"/>
                <a:gd name="T45" fmla="*/ 289 h 4406"/>
                <a:gd name="T46" fmla="*/ 1383 w 2293"/>
                <a:gd name="T47" fmla="*/ 462 h 4406"/>
                <a:gd name="T48" fmla="*/ 1371 w 2293"/>
                <a:gd name="T49" fmla="*/ 371 h 4406"/>
                <a:gd name="T50" fmla="*/ 1317 w 2293"/>
                <a:gd name="T51" fmla="*/ 120 h 4406"/>
                <a:gd name="T52" fmla="*/ 1040 w 2293"/>
                <a:gd name="T53" fmla="*/ 0 h 4406"/>
                <a:gd name="T54" fmla="*/ 871 w 2293"/>
                <a:gd name="T55" fmla="*/ 267 h 4406"/>
                <a:gd name="T56" fmla="*/ 871 w 2293"/>
                <a:gd name="T57" fmla="*/ 446 h 4406"/>
                <a:gd name="T58" fmla="*/ 838 w 2293"/>
                <a:gd name="T59" fmla="*/ 430 h 4406"/>
                <a:gd name="T60" fmla="*/ 642 w 2293"/>
                <a:gd name="T61" fmla="*/ 365 h 4406"/>
                <a:gd name="T62" fmla="*/ 485 w 2293"/>
                <a:gd name="T63" fmla="*/ 566 h 4406"/>
                <a:gd name="T64" fmla="*/ 512 w 2293"/>
                <a:gd name="T65" fmla="*/ 915 h 4406"/>
                <a:gd name="T66" fmla="*/ 517 w 2293"/>
                <a:gd name="T67" fmla="*/ 1040 h 4406"/>
                <a:gd name="T68" fmla="*/ 517 w 2293"/>
                <a:gd name="T69" fmla="*/ 1323 h 4406"/>
                <a:gd name="T70" fmla="*/ 549 w 2293"/>
                <a:gd name="T71" fmla="*/ 1797 h 4406"/>
                <a:gd name="T72" fmla="*/ 512 w 2293"/>
                <a:gd name="T73" fmla="*/ 1944 h 4406"/>
                <a:gd name="T74" fmla="*/ 456 w 2293"/>
                <a:gd name="T75" fmla="*/ 1841 h 4406"/>
                <a:gd name="T76" fmla="*/ 397 w 2293"/>
                <a:gd name="T77" fmla="*/ 1514 h 4406"/>
                <a:gd name="T78" fmla="*/ 370 w 2293"/>
                <a:gd name="T79" fmla="*/ 1236 h 4406"/>
                <a:gd name="T80" fmla="*/ 283 w 2293"/>
                <a:gd name="T81" fmla="*/ 1019 h 4406"/>
                <a:gd name="T82" fmla="*/ 157 w 2293"/>
                <a:gd name="T83" fmla="*/ 974 h 4406"/>
                <a:gd name="T84" fmla="*/ 81 w 2293"/>
                <a:gd name="T85" fmla="*/ 1024 h 4406"/>
                <a:gd name="T86" fmla="*/ 32 w 2293"/>
                <a:gd name="T87" fmla="*/ 1110 h 4406"/>
                <a:gd name="T88" fmla="*/ 5 w 2293"/>
                <a:gd name="T89" fmla="*/ 1264 h 4406"/>
                <a:gd name="T90" fmla="*/ 10 w 2293"/>
                <a:gd name="T91" fmla="*/ 1432 h 4406"/>
                <a:gd name="T92" fmla="*/ 59 w 2293"/>
                <a:gd name="T93" fmla="*/ 1650 h 4406"/>
                <a:gd name="T94" fmla="*/ 91 w 2293"/>
                <a:gd name="T95" fmla="*/ 1933 h 4406"/>
                <a:gd name="T96" fmla="*/ 163 w 2293"/>
                <a:gd name="T97" fmla="*/ 2216 h 4406"/>
                <a:gd name="T98" fmla="*/ 184 w 2293"/>
                <a:gd name="T99" fmla="*/ 2685 h 4406"/>
                <a:gd name="T100" fmla="*/ 342 w 2293"/>
                <a:gd name="T101" fmla="*/ 3448 h 4406"/>
                <a:gd name="T102" fmla="*/ 473 w 2293"/>
                <a:gd name="T103" fmla="*/ 3752 h 4406"/>
                <a:gd name="T104" fmla="*/ 528 w 2293"/>
                <a:gd name="T105" fmla="*/ 3954 h 4406"/>
                <a:gd name="T106" fmla="*/ 517 w 2293"/>
                <a:gd name="T107" fmla="*/ 4177 h 4406"/>
                <a:gd name="T108" fmla="*/ 467 w 2293"/>
                <a:gd name="T109" fmla="*/ 4389 h 4406"/>
                <a:gd name="T110" fmla="*/ 528 w 2293"/>
                <a:gd name="T111" fmla="*/ 4384 h 4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3" h="4406">
                  <a:moveTo>
                    <a:pt x="533" y="4373"/>
                  </a:moveTo>
                  <a:lnTo>
                    <a:pt x="544" y="4368"/>
                  </a:lnTo>
                  <a:lnTo>
                    <a:pt x="582" y="4357"/>
                  </a:lnTo>
                  <a:lnTo>
                    <a:pt x="642" y="4335"/>
                  </a:lnTo>
                  <a:lnTo>
                    <a:pt x="712" y="4313"/>
                  </a:lnTo>
                  <a:lnTo>
                    <a:pt x="800" y="4286"/>
                  </a:lnTo>
                  <a:lnTo>
                    <a:pt x="893" y="4259"/>
                  </a:lnTo>
                  <a:lnTo>
                    <a:pt x="990" y="4232"/>
                  </a:lnTo>
                  <a:lnTo>
                    <a:pt x="1083" y="4215"/>
                  </a:lnTo>
                  <a:lnTo>
                    <a:pt x="1176" y="4199"/>
                  </a:lnTo>
                  <a:lnTo>
                    <a:pt x="1263" y="4194"/>
                  </a:lnTo>
                  <a:lnTo>
                    <a:pt x="1323" y="4199"/>
                  </a:lnTo>
                  <a:lnTo>
                    <a:pt x="1389" y="4210"/>
                  </a:lnTo>
                  <a:lnTo>
                    <a:pt x="1448" y="4221"/>
                  </a:lnTo>
                  <a:lnTo>
                    <a:pt x="1514" y="4242"/>
                  </a:lnTo>
                  <a:lnTo>
                    <a:pt x="1573" y="4264"/>
                  </a:lnTo>
                  <a:lnTo>
                    <a:pt x="1633" y="4286"/>
                  </a:lnTo>
                  <a:lnTo>
                    <a:pt x="1682" y="4307"/>
                  </a:lnTo>
                  <a:lnTo>
                    <a:pt x="1726" y="4335"/>
                  </a:lnTo>
                  <a:lnTo>
                    <a:pt x="1758" y="4357"/>
                  </a:lnTo>
                  <a:lnTo>
                    <a:pt x="1781" y="4373"/>
                  </a:lnTo>
                  <a:lnTo>
                    <a:pt x="1797" y="4389"/>
                  </a:lnTo>
                  <a:lnTo>
                    <a:pt x="1813" y="4395"/>
                  </a:lnTo>
                  <a:lnTo>
                    <a:pt x="1829" y="4395"/>
                  </a:lnTo>
                  <a:lnTo>
                    <a:pt x="1845" y="4389"/>
                  </a:lnTo>
                  <a:lnTo>
                    <a:pt x="1862" y="4384"/>
                  </a:lnTo>
                  <a:lnTo>
                    <a:pt x="1872" y="4368"/>
                  </a:lnTo>
                  <a:lnTo>
                    <a:pt x="1883" y="4352"/>
                  </a:lnTo>
                  <a:lnTo>
                    <a:pt x="1895" y="4330"/>
                  </a:lnTo>
                  <a:lnTo>
                    <a:pt x="1906" y="4307"/>
                  </a:lnTo>
                  <a:lnTo>
                    <a:pt x="1911" y="4280"/>
                  </a:lnTo>
                  <a:lnTo>
                    <a:pt x="1917" y="4253"/>
                  </a:lnTo>
                  <a:lnTo>
                    <a:pt x="1917" y="4232"/>
                  </a:lnTo>
                  <a:lnTo>
                    <a:pt x="1911" y="4210"/>
                  </a:lnTo>
                  <a:lnTo>
                    <a:pt x="1901" y="4194"/>
                  </a:lnTo>
                  <a:lnTo>
                    <a:pt x="1889" y="4182"/>
                  </a:lnTo>
                  <a:lnTo>
                    <a:pt x="1883" y="4171"/>
                  </a:lnTo>
                  <a:lnTo>
                    <a:pt x="1872" y="4166"/>
                  </a:lnTo>
                  <a:lnTo>
                    <a:pt x="1862" y="4160"/>
                  </a:lnTo>
                  <a:lnTo>
                    <a:pt x="1856" y="4155"/>
                  </a:lnTo>
                  <a:lnTo>
                    <a:pt x="1856" y="4150"/>
                  </a:lnTo>
                  <a:lnTo>
                    <a:pt x="1856" y="4139"/>
                  </a:lnTo>
                  <a:lnTo>
                    <a:pt x="1862" y="4117"/>
                  </a:lnTo>
                  <a:lnTo>
                    <a:pt x="1867" y="4085"/>
                  </a:lnTo>
                  <a:lnTo>
                    <a:pt x="1872" y="4046"/>
                  </a:lnTo>
                  <a:lnTo>
                    <a:pt x="1883" y="4003"/>
                  </a:lnTo>
                  <a:lnTo>
                    <a:pt x="1895" y="3954"/>
                  </a:lnTo>
                  <a:lnTo>
                    <a:pt x="1901" y="3899"/>
                  </a:lnTo>
                  <a:lnTo>
                    <a:pt x="1911" y="3840"/>
                  </a:lnTo>
                  <a:lnTo>
                    <a:pt x="1928" y="3779"/>
                  </a:lnTo>
                  <a:lnTo>
                    <a:pt x="1933" y="3741"/>
                  </a:lnTo>
                  <a:lnTo>
                    <a:pt x="1949" y="3698"/>
                  </a:lnTo>
                  <a:lnTo>
                    <a:pt x="1965" y="3659"/>
                  </a:lnTo>
                  <a:lnTo>
                    <a:pt x="1987" y="3616"/>
                  </a:lnTo>
                  <a:lnTo>
                    <a:pt x="2003" y="3578"/>
                  </a:lnTo>
                  <a:lnTo>
                    <a:pt x="2026" y="3539"/>
                  </a:lnTo>
                  <a:lnTo>
                    <a:pt x="2047" y="3507"/>
                  </a:lnTo>
                  <a:lnTo>
                    <a:pt x="2069" y="3475"/>
                  </a:lnTo>
                  <a:lnTo>
                    <a:pt x="2085" y="3453"/>
                  </a:lnTo>
                  <a:lnTo>
                    <a:pt x="2101" y="3431"/>
                  </a:lnTo>
                  <a:lnTo>
                    <a:pt x="2112" y="3409"/>
                  </a:lnTo>
                  <a:lnTo>
                    <a:pt x="2134" y="3371"/>
                  </a:lnTo>
                  <a:lnTo>
                    <a:pt x="2157" y="3322"/>
                  </a:lnTo>
                  <a:lnTo>
                    <a:pt x="2178" y="3262"/>
                  </a:lnTo>
                  <a:lnTo>
                    <a:pt x="2205" y="3202"/>
                  </a:lnTo>
                  <a:lnTo>
                    <a:pt x="2227" y="3137"/>
                  </a:lnTo>
                  <a:lnTo>
                    <a:pt x="2248" y="3072"/>
                  </a:lnTo>
                  <a:lnTo>
                    <a:pt x="2265" y="3011"/>
                  </a:lnTo>
                  <a:lnTo>
                    <a:pt x="2282" y="2963"/>
                  </a:lnTo>
                  <a:lnTo>
                    <a:pt x="2293" y="2919"/>
                  </a:lnTo>
                  <a:lnTo>
                    <a:pt x="2293" y="2909"/>
                  </a:lnTo>
                  <a:lnTo>
                    <a:pt x="2287" y="2886"/>
                  </a:lnTo>
                  <a:lnTo>
                    <a:pt x="2287" y="2864"/>
                  </a:lnTo>
                  <a:lnTo>
                    <a:pt x="2282" y="2837"/>
                  </a:lnTo>
                  <a:lnTo>
                    <a:pt x="2275" y="2805"/>
                  </a:lnTo>
                  <a:lnTo>
                    <a:pt x="2265" y="2772"/>
                  </a:lnTo>
                  <a:lnTo>
                    <a:pt x="2259" y="2734"/>
                  </a:lnTo>
                  <a:lnTo>
                    <a:pt x="2254" y="2696"/>
                  </a:lnTo>
                  <a:lnTo>
                    <a:pt x="2243" y="2658"/>
                  </a:lnTo>
                  <a:lnTo>
                    <a:pt x="2243" y="2619"/>
                  </a:lnTo>
                  <a:lnTo>
                    <a:pt x="2232" y="2554"/>
                  </a:lnTo>
                  <a:lnTo>
                    <a:pt x="2227" y="2489"/>
                  </a:lnTo>
                  <a:lnTo>
                    <a:pt x="2221" y="2429"/>
                  </a:lnTo>
                  <a:lnTo>
                    <a:pt x="2221" y="2369"/>
                  </a:lnTo>
                  <a:lnTo>
                    <a:pt x="2216" y="2320"/>
                  </a:lnTo>
                  <a:lnTo>
                    <a:pt x="2216" y="2277"/>
                  </a:lnTo>
                  <a:lnTo>
                    <a:pt x="2216" y="2233"/>
                  </a:lnTo>
                  <a:lnTo>
                    <a:pt x="2211" y="2200"/>
                  </a:lnTo>
                  <a:lnTo>
                    <a:pt x="2216" y="2168"/>
                  </a:lnTo>
                  <a:lnTo>
                    <a:pt x="2216" y="2146"/>
                  </a:lnTo>
                  <a:lnTo>
                    <a:pt x="2211" y="2102"/>
                  </a:lnTo>
                  <a:lnTo>
                    <a:pt x="2200" y="2064"/>
                  </a:lnTo>
                  <a:lnTo>
                    <a:pt x="2184" y="2026"/>
                  </a:lnTo>
                  <a:lnTo>
                    <a:pt x="2157" y="1993"/>
                  </a:lnTo>
                  <a:lnTo>
                    <a:pt x="2128" y="1966"/>
                  </a:lnTo>
                  <a:lnTo>
                    <a:pt x="2096" y="1944"/>
                  </a:lnTo>
                  <a:lnTo>
                    <a:pt x="2064" y="1928"/>
                  </a:lnTo>
                  <a:lnTo>
                    <a:pt x="2031" y="1917"/>
                  </a:lnTo>
                  <a:lnTo>
                    <a:pt x="2003" y="1912"/>
                  </a:lnTo>
                  <a:lnTo>
                    <a:pt x="1976" y="1906"/>
                  </a:lnTo>
                  <a:lnTo>
                    <a:pt x="1976" y="1901"/>
                  </a:lnTo>
                  <a:lnTo>
                    <a:pt x="1976" y="1890"/>
                  </a:lnTo>
                  <a:lnTo>
                    <a:pt x="1971" y="1878"/>
                  </a:lnTo>
                  <a:lnTo>
                    <a:pt x="1971" y="1868"/>
                  </a:lnTo>
                  <a:lnTo>
                    <a:pt x="1965" y="1851"/>
                  </a:lnTo>
                  <a:lnTo>
                    <a:pt x="1960" y="1830"/>
                  </a:lnTo>
                  <a:lnTo>
                    <a:pt x="1960" y="1808"/>
                  </a:lnTo>
                  <a:lnTo>
                    <a:pt x="1960" y="1787"/>
                  </a:lnTo>
                  <a:lnTo>
                    <a:pt x="1955" y="1760"/>
                  </a:lnTo>
                  <a:lnTo>
                    <a:pt x="1955" y="1731"/>
                  </a:lnTo>
                  <a:lnTo>
                    <a:pt x="1949" y="1710"/>
                  </a:lnTo>
                  <a:lnTo>
                    <a:pt x="1944" y="1683"/>
                  </a:lnTo>
                  <a:lnTo>
                    <a:pt x="1944" y="1661"/>
                  </a:lnTo>
                  <a:lnTo>
                    <a:pt x="1938" y="1640"/>
                  </a:lnTo>
                  <a:lnTo>
                    <a:pt x="1933" y="1612"/>
                  </a:lnTo>
                  <a:lnTo>
                    <a:pt x="1928" y="1590"/>
                  </a:lnTo>
                  <a:lnTo>
                    <a:pt x="1922" y="1568"/>
                  </a:lnTo>
                  <a:lnTo>
                    <a:pt x="1922" y="1541"/>
                  </a:lnTo>
                  <a:lnTo>
                    <a:pt x="1917" y="1514"/>
                  </a:lnTo>
                  <a:lnTo>
                    <a:pt x="1917" y="1492"/>
                  </a:lnTo>
                  <a:lnTo>
                    <a:pt x="1917" y="1476"/>
                  </a:lnTo>
                  <a:lnTo>
                    <a:pt x="1917" y="1454"/>
                  </a:lnTo>
                  <a:lnTo>
                    <a:pt x="1917" y="1432"/>
                  </a:lnTo>
                  <a:lnTo>
                    <a:pt x="1922" y="1411"/>
                  </a:lnTo>
                  <a:lnTo>
                    <a:pt x="1922" y="1395"/>
                  </a:lnTo>
                  <a:lnTo>
                    <a:pt x="1922" y="1373"/>
                  </a:lnTo>
                  <a:lnTo>
                    <a:pt x="1922" y="1350"/>
                  </a:lnTo>
                  <a:lnTo>
                    <a:pt x="1922" y="1334"/>
                  </a:lnTo>
                  <a:lnTo>
                    <a:pt x="1922" y="1318"/>
                  </a:lnTo>
                  <a:lnTo>
                    <a:pt x="1917" y="1296"/>
                  </a:lnTo>
                  <a:lnTo>
                    <a:pt x="1917" y="1280"/>
                  </a:lnTo>
                  <a:lnTo>
                    <a:pt x="1911" y="1264"/>
                  </a:lnTo>
                  <a:lnTo>
                    <a:pt x="1911" y="1248"/>
                  </a:lnTo>
                  <a:lnTo>
                    <a:pt x="1906" y="1236"/>
                  </a:lnTo>
                  <a:lnTo>
                    <a:pt x="1906" y="1220"/>
                  </a:lnTo>
                  <a:lnTo>
                    <a:pt x="1901" y="1203"/>
                  </a:lnTo>
                  <a:lnTo>
                    <a:pt x="1901" y="1193"/>
                  </a:lnTo>
                  <a:lnTo>
                    <a:pt x="1895" y="1182"/>
                  </a:lnTo>
                  <a:lnTo>
                    <a:pt x="1895" y="1166"/>
                  </a:lnTo>
                  <a:lnTo>
                    <a:pt x="1883" y="1110"/>
                  </a:lnTo>
                  <a:lnTo>
                    <a:pt x="1878" y="1040"/>
                  </a:lnTo>
                  <a:lnTo>
                    <a:pt x="1872" y="964"/>
                  </a:lnTo>
                  <a:lnTo>
                    <a:pt x="1867" y="883"/>
                  </a:lnTo>
                  <a:lnTo>
                    <a:pt x="1862" y="801"/>
                  </a:lnTo>
                  <a:lnTo>
                    <a:pt x="1862" y="724"/>
                  </a:lnTo>
                  <a:lnTo>
                    <a:pt x="1856" y="654"/>
                  </a:lnTo>
                  <a:lnTo>
                    <a:pt x="1851" y="588"/>
                  </a:lnTo>
                  <a:lnTo>
                    <a:pt x="1840" y="539"/>
                  </a:lnTo>
                  <a:lnTo>
                    <a:pt x="1829" y="507"/>
                  </a:lnTo>
                  <a:lnTo>
                    <a:pt x="1818" y="485"/>
                  </a:lnTo>
                  <a:lnTo>
                    <a:pt x="1808" y="457"/>
                  </a:lnTo>
                  <a:lnTo>
                    <a:pt x="1797" y="425"/>
                  </a:lnTo>
                  <a:lnTo>
                    <a:pt x="1781" y="398"/>
                  </a:lnTo>
                  <a:lnTo>
                    <a:pt x="1764" y="365"/>
                  </a:lnTo>
                  <a:lnTo>
                    <a:pt x="1747" y="337"/>
                  </a:lnTo>
                  <a:lnTo>
                    <a:pt x="1726" y="316"/>
                  </a:lnTo>
                  <a:lnTo>
                    <a:pt x="1699" y="299"/>
                  </a:lnTo>
                  <a:lnTo>
                    <a:pt x="1666" y="283"/>
                  </a:lnTo>
                  <a:lnTo>
                    <a:pt x="1627" y="283"/>
                  </a:lnTo>
                  <a:lnTo>
                    <a:pt x="1589" y="283"/>
                  </a:lnTo>
                  <a:lnTo>
                    <a:pt x="1557" y="289"/>
                  </a:lnTo>
                  <a:lnTo>
                    <a:pt x="1519" y="299"/>
                  </a:lnTo>
                  <a:lnTo>
                    <a:pt x="1486" y="316"/>
                  </a:lnTo>
                  <a:lnTo>
                    <a:pt x="1459" y="337"/>
                  </a:lnTo>
                  <a:lnTo>
                    <a:pt x="1437" y="365"/>
                  </a:lnTo>
                  <a:lnTo>
                    <a:pt x="1416" y="392"/>
                  </a:lnTo>
                  <a:lnTo>
                    <a:pt x="1394" y="425"/>
                  </a:lnTo>
                  <a:lnTo>
                    <a:pt x="1383" y="462"/>
                  </a:lnTo>
                  <a:lnTo>
                    <a:pt x="1377" y="507"/>
                  </a:lnTo>
                  <a:lnTo>
                    <a:pt x="1377" y="496"/>
                  </a:lnTo>
                  <a:lnTo>
                    <a:pt x="1377" y="480"/>
                  </a:lnTo>
                  <a:lnTo>
                    <a:pt x="1377" y="457"/>
                  </a:lnTo>
                  <a:lnTo>
                    <a:pt x="1371" y="430"/>
                  </a:lnTo>
                  <a:lnTo>
                    <a:pt x="1371" y="403"/>
                  </a:lnTo>
                  <a:lnTo>
                    <a:pt x="1371" y="371"/>
                  </a:lnTo>
                  <a:lnTo>
                    <a:pt x="1366" y="337"/>
                  </a:lnTo>
                  <a:lnTo>
                    <a:pt x="1360" y="299"/>
                  </a:lnTo>
                  <a:lnTo>
                    <a:pt x="1355" y="262"/>
                  </a:lnTo>
                  <a:lnTo>
                    <a:pt x="1350" y="224"/>
                  </a:lnTo>
                  <a:lnTo>
                    <a:pt x="1339" y="185"/>
                  </a:lnTo>
                  <a:lnTo>
                    <a:pt x="1328" y="153"/>
                  </a:lnTo>
                  <a:lnTo>
                    <a:pt x="1317" y="120"/>
                  </a:lnTo>
                  <a:lnTo>
                    <a:pt x="1296" y="87"/>
                  </a:lnTo>
                  <a:lnTo>
                    <a:pt x="1274" y="60"/>
                  </a:lnTo>
                  <a:lnTo>
                    <a:pt x="1241" y="38"/>
                  </a:lnTo>
                  <a:lnTo>
                    <a:pt x="1203" y="16"/>
                  </a:lnTo>
                  <a:lnTo>
                    <a:pt x="1160" y="6"/>
                  </a:lnTo>
                  <a:lnTo>
                    <a:pt x="1099" y="0"/>
                  </a:lnTo>
                  <a:lnTo>
                    <a:pt x="1040" y="0"/>
                  </a:lnTo>
                  <a:lnTo>
                    <a:pt x="985" y="22"/>
                  </a:lnTo>
                  <a:lnTo>
                    <a:pt x="947" y="49"/>
                  </a:lnTo>
                  <a:lnTo>
                    <a:pt x="920" y="81"/>
                  </a:lnTo>
                  <a:lnTo>
                    <a:pt x="898" y="126"/>
                  </a:lnTo>
                  <a:lnTo>
                    <a:pt x="882" y="174"/>
                  </a:lnTo>
                  <a:lnTo>
                    <a:pt x="877" y="218"/>
                  </a:lnTo>
                  <a:lnTo>
                    <a:pt x="871" y="267"/>
                  </a:lnTo>
                  <a:lnTo>
                    <a:pt x="866" y="310"/>
                  </a:lnTo>
                  <a:lnTo>
                    <a:pt x="866" y="349"/>
                  </a:lnTo>
                  <a:lnTo>
                    <a:pt x="866" y="376"/>
                  </a:lnTo>
                  <a:lnTo>
                    <a:pt x="866" y="398"/>
                  </a:lnTo>
                  <a:lnTo>
                    <a:pt x="866" y="414"/>
                  </a:lnTo>
                  <a:lnTo>
                    <a:pt x="871" y="430"/>
                  </a:lnTo>
                  <a:lnTo>
                    <a:pt x="871" y="446"/>
                  </a:lnTo>
                  <a:lnTo>
                    <a:pt x="871" y="452"/>
                  </a:lnTo>
                  <a:lnTo>
                    <a:pt x="871" y="462"/>
                  </a:lnTo>
                  <a:lnTo>
                    <a:pt x="871" y="468"/>
                  </a:lnTo>
                  <a:lnTo>
                    <a:pt x="866" y="462"/>
                  </a:lnTo>
                  <a:lnTo>
                    <a:pt x="859" y="452"/>
                  </a:lnTo>
                  <a:lnTo>
                    <a:pt x="849" y="441"/>
                  </a:lnTo>
                  <a:lnTo>
                    <a:pt x="838" y="430"/>
                  </a:lnTo>
                  <a:lnTo>
                    <a:pt x="816" y="419"/>
                  </a:lnTo>
                  <a:lnTo>
                    <a:pt x="795" y="403"/>
                  </a:lnTo>
                  <a:lnTo>
                    <a:pt x="773" y="392"/>
                  </a:lnTo>
                  <a:lnTo>
                    <a:pt x="741" y="376"/>
                  </a:lnTo>
                  <a:lnTo>
                    <a:pt x="707" y="365"/>
                  </a:lnTo>
                  <a:lnTo>
                    <a:pt x="675" y="360"/>
                  </a:lnTo>
                  <a:lnTo>
                    <a:pt x="642" y="365"/>
                  </a:lnTo>
                  <a:lnTo>
                    <a:pt x="609" y="376"/>
                  </a:lnTo>
                  <a:lnTo>
                    <a:pt x="576" y="398"/>
                  </a:lnTo>
                  <a:lnTo>
                    <a:pt x="555" y="419"/>
                  </a:lnTo>
                  <a:lnTo>
                    <a:pt x="528" y="446"/>
                  </a:lnTo>
                  <a:lnTo>
                    <a:pt x="512" y="485"/>
                  </a:lnTo>
                  <a:lnTo>
                    <a:pt x="495" y="523"/>
                  </a:lnTo>
                  <a:lnTo>
                    <a:pt x="485" y="566"/>
                  </a:lnTo>
                  <a:lnTo>
                    <a:pt x="485" y="610"/>
                  </a:lnTo>
                  <a:lnTo>
                    <a:pt x="490" y="670"/>
                  </a:lnTo>
                  <a:lnTo>
                    <a:pt x="495" y="724"/>
                  </a:lnTo>
                  <a:lnTo>
                    <a:pt x="495" y="779"/>
                  </a:lnTo>
                  <a:lnTo>
                    <a:pt x="501" y="828"/>
                  </a:lnTo>
                  <a:lnTo>
                    <a:pt x="506" y="877"/>
                  </a:lnTo>
                  <a:lnTo>
                    <a:pt x="512" y="915"/>
                  </a:lnTo>
                  <a:lnTo>
                    <a:pt x="517" y="942"/>
                  </a:lnTo>
                  <a:lnTo>
                    <a:pt x="522" y="969"/>
                  </a:lnTo>
                  <a:lnTo>
                    <a:pt x="522" y="985"/>
                  </a:lnTo>
                  <a:lnTo>
                    <a:pt x="522" y="992"/>
                  </a:lnTo>
                  <a:lnTo>
                    <a:pt x="522" y="1002"/>
                  </a:lnTo>
                  <a:lnTo>
                    <a:pt x="522" y="1019"/>
                  </a:lnTo>
                  <a:lnTo>
                    <a:pt x="517" y="1040"/>
                  </a:lnTo>
                  <a:lnTo>
                    <a:pt x="517" y="1067"/>
                  </a:lnTo>
                  <a:lnTo>
                    <a:pt x="517" y="1100"/>
                  </a:lnTo>
                  <a:lnTo>
                    <a:pt x="512" y="1139"/>
                  </a:lnTo>
                  <a:lnTo>
                    <a:pt x="512" y="1176"/>
                  </a:lnTo>
                  <a:lnTo>
                    <a:pt x="512" y="1220"/>
                  </a:lnTo>
                  <a:lnTo>
                    <a:pt x="512" y="1264"/>
                  </a:lnTo>
                  <a:lnTo>
                    <a:pt x="517" y="1323"/>
                  </a:lnTo>
                  <a:lnTo>
                    <a:pt x="522" y="1389"/>
                  </a:lnTo>
                  <a:lnTo>
                    <a:pt x="522" y="1465"/>
                  </a:lnTo>
                  <a:lnTo>
                    <a:pt x="528" y="1536"/>
                  </a:lnTo>
                  <a:lnTo>
                    <a:pt x="533" y="1612"/>
                  </a:lnTo>
                  <a:lnTo>
                    <a:pt x="539" y="1677"/>
                  </a:lnTo>
                  <a:lnTo>
                    <a:pt x="544" y="1742"/>
                  </a:lnTo>
                  <a:lnTo>
                    <a:pt x="549" y="1797"/>
                  </a:lnTo>
                  <a:lnTo>
                    <a:pt x="549" y="1841"/>
                  </a:lnTo>
                  <a:lnTo>
                    <a:pt x="549" y="1873"/>
                  </a:lnTo>
                  <a:lnTo>
                    <a:pt x="549" y="1901"/>
                  </a:lnTo>
                  <a:lnTo>
                    <a:pt x="544" y="1923"/>
                  </a:lnTo>
                  <a:lnTo>
                    <a:pt x="533" y="1933"/>
                  </a:lnTo>
                  <a:lnTo>
                    <a:pt x="522" y="1939"/>
                  </a:lnTo>
                  <a:lnTo>
                    <a:pt x="512" y="1944"/>
                  </a:lnTo>
                  <a:lnTo>
                    <a:pt x="501" y="1939"/>
                  </a:lnTo>
                  <a:lnTo>
                    <a:pt x="490" y="1933"/>
                  </a:lnTo>
                  <a:lnTo>
                    <a:pt x="478" y="1923"/>
                  </a:lnTo>
                  <a:lnTo>
                    <a:pt x="473" y="1906"/>
                  </a:lnTo>
                  <a:lnTo>
                    <a:pt x="467" y="1890"/>
                  </a:lnTo>
                  <a:lnTo>
                    <a:pt x="462" y="1868"/>
                  </a:lnTo>
                  <a:lnTo>
                    <a:pt x="456" y="1841"/>
                  </a:lnTo>
                  <a:lnTo>
                    <a:pt x="451" y="1797"/>
                  </a:lnTo>
                  <a:lnTo>
                    <a:pt x="440" y="1753"/>
                  </a:lnTo>
                  <a:lnTo>
                    <a:pt x="429" y="1704"/>
                  </a:lnTo>
                  <a:lnTo>
                    <a:pt x="424" y="1656"/>
                  </a:lnTo>
                  <a:lnTo>
                    <a:pt x="413" y="1606"/>
                  </a:lnTo>
                  <a:lnTo>
                    <a:pt x="402" y="1558"/>
                  </a:lnTo>
                  <a:lnTo>
                    <a:pt x="397" y="1514"/>
                  </a:lnTo>
                  <a:lnTo>
                    <a:pt x="386" y="1481"/>
                  </a:lnTo>
                  <a:lnTo>
                    <a:pt x="381" y="1443"/>
                  </a:lnTo>
                  <a:lnTo>
                    <a:pt x="381" y="1400"/>
                  </a:lnTo>
                  <a:lnTo>
                    <a:pt x="375" y="1361"/>
                  </a:lnTo>
                  <a:lnTo>
                    <a:pt x="375" y="1323"/>
                  </a:lnTo>
                  <a:lnTo>
                    <a:pt x="370" y="1280"/>
                  </a:lnTo>
                  <a:lnTo>
                    <a:pt x="370" y="1236"/>
                  </a:lnTo>
                  <a:lnTo>
                    <a:pt x="359" y="1198"/>
                  </a:lnTo>
                  <a:lnTo>
                    <a:pt x="354" y="1155"/>
                  </a:lnTo>
                  <a:lnTo>
                    <a:pt x="337" y="1117"/>
                  </a:lnTo>
                  <a:lnTo>
                    <a:pt x="320" y="1073"/>
                  </a:lnTo>
                  <a:lnTo>
                    <a:pt x="310" y="1051"/>
                  </a:lnTo>
                  <a:lnTo>
                    <a:pt x="293" y="1035"/>
                  </a:lnTo>
                  <a:lnTo>
                    <a:pt x="283" y="1019"/>
                  </a:lnTo>
                  <a:lnTo>
                    <a:pt x="266" y="1002"/>
                  </a:lnTo>
                  <a:lnTo>
                    <a:pt x="250" y="992"/>
                  </a:lnTo>
                  <a:lnTo>
                    <a:pt x="234" y="980"/>
                  </a:lnTo>
                  <a:lnTo>
                    <a:pt x="211" y="974"/>
                  </a:lnTo>
                  <a:lnTo>
                    <a:pt x="195" y="969"/>
                  </a:lnTo>
                  <a:lnTo>
                    <a:pt x="179" y="969"/>
                  </a:lnTo>
                  <a:lnTo>
                    <a:pt x="157" y="974"/>
                  </a:lnTo>
                  <a:lnTo>
                    <a:pt x="146" y="974"/>
                  </a:lnTo>
                  <a:lnTo>
                    <a:pt x="136" y="980"/>
                  </a:lnTo>
                  <a:lnTo>
                    <a:pt x="119" y="992"/>
                  </a:lnTo>
                  <a:lnTo>
                    <a:pt x="109" y="997"/>
                  </a:lnTo>
                  <a:lnTo>
                    <a:pt x="98" y="1008"/>
                  </a:lnTo>
                  <a:lnTo>
                    <a:pt x="91" y="1019"/>
                  </a:lnTo>
                  <a:lnTo>
                    <a:pt x="81" y="1024"/>
                  </a:lnTo>
                  <a:lnTo>
                    <a:pt x="75" y="1035"/>
                  </a:lnTo>
                  <a:lnTo>
                    <a:pt x="64" y="1046"/>
                  </a:lnTo>
                  <a:lnTo>
                    <a:pt x="59" y="1056"/>
                  </a:lnTo>
                  <a:lnTo>
                    <a:pt x="54" y="1067"/>
                  </a:lnTo>
                  <a:lnTo>
                    <a:pt x="48" y="1078"/>
                  </a:lnTo>
                  <a:lnTo>
                    <a:pt x="43" y="1094"/>
                  </a:lnTo>
                  <a:lnTo>
                    <a:pt x="32" y="1110"/>
                  </a:lnTo>
                  <a:lnTo>
                    <a:pt x="27" y="1128"/>
                  </a:lnTo>
                  <a:lnTo>
                    <a:pt x="21" y="1144"/>
                  </a:lnTo>
                  <a:lnTo>
                    <a:pt x="16" y="1166"/>
                  </a:lnTo>
                  <a:lnTo>
                    <a:pt x="10" y="1193"/>
                  </a:lnTo>
                  <a:lnTo>
                    <a:pt x="10" y="1214"/>
                  </a:lnTo>
                  <a:lnTo>
                    <a:pt x="5" y="1241"/>
                  </a:lnTo>
                  <a:lnTo>
                    <a:pt x="5" y="1264"/>
                  </a:lnTo>
                  <a:lnTo>
                    <a:pt x="5" y="1285"/>
                  </a:lnTo>
                  <a:lnTo>
                    <a:pt x="0" y="1307"/>
                  </a:lnTo>
                  <a:lnTo>
                    <a:pt x="0" y="1329"/>
                  </a:lnTo>
                  <a:lnTo>
                    <a:pt x="5" y="1356"/>
                  </a:lnTo>
                  <a:lnTo>
                    <a:pt x="5" y="1378"/>
                  </a:lnTo>
                  <a:lnTo>
                    <a:pt x="5" y="1405"/>
                  </a:lnTo>
                  <a:lnTo>
                    <a:pt x="10" y="1432"/>
                  </a:lnTo>
                  <a:lnTo>
                    <a:pt x="16" y="1459"/>
                  </a:lnTo>
                  <a:lnTo>
                    <a:pt x="21" y="1486"/>
                  </a:lnTo>
                  <a:lnTo>
                    <a:pt x="27" y="1514"/>
                  </a:lnTo>
                  <a:lnTo>
                    <a:pt x="37" y="1541"/>
                  </a:lnTo>
                  <a:lnTo>
                    <a:pt x="43" y="1574"/>
                  </a:lnTo>
                  <a:lnTo>
                    <a:pt x="54" y="1612"/>
                  </a:lnTo>
                  <a:lnTo>
                    <a:pt x="59" y="1650"/>
                  </a:lnTo>
                  <a:lnTo>
                    <a:pt x="64" y="1688"/>
                  </a:lnTo>
                  <a:lnTo>
                    <a:pt x="70" y="1721"/>
                  </a:lnTo>
                  <a:lnTo>
                    <a:pt x="75" y="1760"/>
                  </a:lnTo>
                  <a:lnTo>
                    <a:pt x="81" y="1792"/>
                  </a:lnTo>
                  <a:lnTo>
                    <a:pt x="81" y="1824"/>
                  </a:lnTo>
                  <a:lnTo>
                    <a:pt x="86" y="1878"/>
                  </a:lnTo>
                  <a:lnTo>
                    <a:pt x="91" y="1933"/>
                  </a:lnTo>
                  <a:lnTo>
                    <a:pt x="103" y="1982"/>
                  </a:lnTo>
                  <a:lnTo>
                    <a:pt x="114" y="2032"/>
                  </a:lnTo>
                  <a:lnTo>
                    <a:pt x="125" y="2075"/>
                  </a:lnTo>
                  <a:lnTo>
                    <a:pt x="136" y="2113"/>
                  </a:lnTo>
                  <a:lnTo>
                    <a:pt x="146" y="2152"/>
                  </a:lnTo>
                  <a:lnTo>
                    <a:pt x="157" y="2189"/>
                  </a:lnTo>
                  <a:lnTo>
                    <a:pt x="163" y="2216"/>
                  </a:lnTo>
                  <a:lnTo>
                    <a:pt x="163" y="2243"/>
                  </a:lnTo>
                  <a:lnTo>
                    <a:pt x="163" y="2277"/>
                  </a:lnTo>
                  <a:lnTo>
                    <a:pt x="163" y="2325"/>
                  </a:lnTo>
                  <a:lnTo>
                    <a:pt x="168" y="2397"/>
                  </a:lnTo>
                  <a:lnTo>
                    <a:pt x="168" y="2478"/>
                  </a:lnTo>
                  <a:lnTo>
                    <a:pt x="174" y="2576"/>
                  </a:lnTo>
                  <a:lnTo>
                    <a:pt x="184" y="2685"/>
                  </a:lnTo>
                  <a:lnTo>
                    <a:pt x="195" y="2800"/>
                  </a:lnTo>
                  <a:lnTo>
                    <a:pt x="211" y="2919"/>
                  </a:lnTo>
                  <a:lnTo>
                    <a:pt x="234" y="3039"/>
                  </a:lnTo>
                  <a:lnTo>
                    <a:pt x="261" y="3165"/>
                  </a:lnTo>
                  <a:lnTo>
                    <a:pt x="288" y="3278"/>
                  </a:lnTo>
                  <a:lnTo>
                    <a:pt x="315" y="3371"/>
                  </a:lnTo>
                  <a:lnTo>
                    <a:pt x="342" y="3448"/>
                  </a:lnTo>
                  <a:lnTo>
                    <a:pt x="365" y="3512"/>
                  </a:lnTo>
                  <a:lnTo>
                    <a:pt x="386" y="3567"/>
                  </a:lnTo>
                  <a:lnTo>
                    <a:pt x="408" y="3611"/>
                  </a:lnTo>
                  <a:lnTo>
                    <a:pt x="429" y="3648"/>
                  </a:lnTo>
                  <a:lnTo>
                    <a:pt x="446" y="3687"/>
                  </a:lnTo>
                  <a:lnTo>
                    <a:pt x="462" y="3720"/>
                  </a:lnTo>
                  <a:lnTo>
                    <a:pt x="473" y="3752"/>
                  </a:lnTo>
                  <a:lnTo>
                    <a:pt x="485" y="3785"/>
                  </a:lnTo>
                  <a:lnTo>
                    <a:pt x="495" y="3813"/>
                  </a:lnTo>
                  <a:lnTo>
                    <a:pt x="506" y="3845"/>
                  </a:lnTo>
                  <a:lnTo>
                    <a:pt x="512" y="3872"/>
                  </a:lnTo>
                  <a:lnTo>
                    <a:pt x="517" y="3899"/>
                  </a:lnTo>
                  <a:lnTo>
                    <a:pt x="528" y="3926"/>
                  </a:lnTo>
                  <a:lnTo>
                    <a:pt x="528" y="3954"/>
                  </a:lnTo>
                  <a:lnTo>
                    <a:pt x="533" y="3981"/>
                  </a:lnTo>
                  <a:lnTo>
                    <a:pt x="539" y="4008"/>
                  </a:lnTo>
                  <a:lnTo>
                    <a:pt x="544" y="4041"/>
                  </a:lnTo>
                  <a:lnTo>
                    <a:pt x="544" y="4079"/>
                  </a:lnTo>
                  <a:lnTo>
                    <a:pt x="539" y="4112"/>
                  </a:lnTo>
                  <a:lnTo>
                    <a:pt x="528" y="4144"/>
                  </a:lnTo>
                  <a:lnTo>
                    <a:pt x="517" y="4177"/>
                  </a:lnTo>
                  <a:lnTo>
                    <a:pt x="506" y="4210"/>
                  </a:lnTo>
                  <a:lnTo>
                    <a:pt x="495" y="4242"/>
                  </a:lnTo>
                  <a:lnTo>
                    <a:pt x="485" y="4275"/>
                  </a:lnTo>
                  <a:lnTo>
                    <a:pt x="473" y="4307"/>
                  </a:lnTo>
                  <a:lnTo>
                    <a:pt x="467" y="4335"/>
                  </a:lnTo>
                  <a:lnTo>
                    <a:pt x="467" y="4362"/>
                  </a:lnTo>
                  <a:lnTo>
                    <a:pt x="467" y="4389"/>
                  </a:lnTo>
                  <a:lnTo>
                    <a:pt x="473" y="4400"/>
                  </a:lnTo>
                  <a:lnTo>
                    <a:pt x="478" y="4406"/>
                  </a:lnTo>
                  <a:lnTo>
                    <a:pt x="490" y="4406"/>
                  </a:lnTo>
                  <a:lnTo>
                    <a:pt x="501" y="4406"/>
                  </a:lnTo>
                  <a:lnTo>
                    <a:pt x="512" y="4395"/>
                  </a:lnTo>
                  <a:lnTo>
                    <a:pt x="517" y="4389"/>
                  </a:lnTo>
                  <a:lnTo>
                    <a:pt x="528" y="4384"/>
                  </a:lnTo>
                  <a:lnTo>
                    <a:pt x="528" y="4379"/>
                  </a:lnTo>
                  <a:lnTo>
                    <a:pt x="533" y="4373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8" name="Freeform 1590">
              <a:extLst>
                <a:ext uri="{FF2B5EF4-FFF2-40B4-BE49-F238E27FC236}">
                  <a16:creationId xmlns:a16="http://schemas.microsoft.com/office/drawing/2014/main" id="{002217E5-CDB9-D403-80AE-50CC09B92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132"/>
              <a:ext cx="1775" cy="735"/>
            </a:xfrm>
            <a:custGeom>
              <a:avLst/>
              <a:gdLst>
                <a:gd name="T0" fmla="*/ 11 w 10653"/>
                <a:gd name="T1" fmla="*/ 1324 h 4406"/>
                <a:gd name="T2" fmla="*/ 93 w 10653"/>
                <a:gd name="T3" fmla="*/ 736 h 4406"/>
                <a:gd name="T4" fmla="*/ 186 w 10653"/>
                <a:gd name="T5" fmla="*/ 370 h 4406"/>
                <a:gd name="T6" fmla="*/ 219 w 10653"/>
                <a:gd name="T7" fmla="*/ 288 h 4406"/>
                <a:gd name="T8" fmla="*/ 338 w 10653"/>
                <a:gd name="T9" fmla="*/ 240 h 4406"/>
                <a:gd name="T10" fmla="*/ 584 w 10653"/>
                <a:gd name="T11" fmla="*/ 158 h 4406"/>
                <a:gd name="T12" fmla="*/ 933 w 10653"/>
                <a:gd name="T13" fmla="*/ 77 h 4406"/>
                <a:gd name="T14" fmla="*/ 1591 w 10653"/>
                <a:gd name="T15" fmla="*/ 5 h 4406"/>
                <a:gd name="T16" fmla="*/ 2365 w 10653"/>
                <a:gd name="T17" fmla="*/ 32 h 4406"/>
                <a:gd name="T18" fmla="*/ 3181 w 10653"/>
                <a:gd name="T19" fmla="*/ 218 h 4406"/>
                <a:gd name="T20" fmla="*/ 3541 w 10653"/>
                <a:gd name="T21" fmla="*/ 360 h 4406"/>
                <a:gd name="T22" fmla="*/ 3677 w 10653"/>
                <a:gd name="T23" fmla="*/ 392 h 4406"/>
                <a:gd name="T24" fmla="*/ 3813 w 10653"/>
                <a:gd name="T25" fmla="*/ 408 h 4406"/>
                <a:gd name="T26" fmla="*/ 3917 w 10653"/>
                <a:gd name="T27" fmla="*/ 403 h 4406"/>
                <a:gd name="T28" fmla="*/ 4074 w 10653"/>
                <a:gd name="T29" fmla="*/ 381 h 4406"/>
                <a:gd name="T30" fmla="*/ 4330 w 10653"/>
                <a:gd name="T31" fmla="*/ 343 h 4406"/>
                <a:gd name="T32" fmla="*/ 4586 w 10653"/>
                <a:gd name="T33" fmla="*/ 306 h 4406"/>
                <a:gd name="T34" fmla="*/ 4908 w 10653"/>
                <a:gd name="T35" fmla="*/ 278 h 4406"/>
                <a:gd name="T36" fmla="*/ 5709 w 10653"/>
                <a:gd name="T37" fmla="*/ 245 h 4406"/>
                <a:gd name="T38" fmla="*/ 6716 w 10653"/>
                <a:gd name="T39" fmla="*/ 288 h 4406"/>
                <a:gd name="T40" fmla="*/ 7217 w 10653"/>
                <a:gd name="T41" fmla="*/ 360 h 4406"/>
                <a:gd name="T42" fmla="*/ 7440 w 10653"/>
                <a:gd name="T43" fmla="*/ 403 h 4406"/>
                <a:gd name="T44" fmla="*/ 7636 w 10653"/>
                <a:gd name="T45" fmla="*/ 442 h 4406"/>
                <a:gd name="T46" fmla="*/ 7832 w 10653"/>
                <a:gd name="T47" fmla="*/ 458 h 4406"/>
                <a:gd name="T48" fmla="*/ 8769 w 10653"/>
                <a:gd name="T49" fmla="*/ 424 h 4406"/>
                <a:gd name="T50" fmla="*/ 10027 w 10653"/>
                <a:gd name="T51" fmla="*/ 403 h 4406"/>
                <a:gd name="T52" fmla="*/ 10653 w 10653"/>
                <a:gd name="T53" fmla="*/ 453 h 4406"/>
                <a:gd name="T54" fmla="*/ 10653 w 10653"/>
                <a:gd name="T55" fmla="*/ 800 h 4406"/>
                <a:gd name="T56" fmla="*/ 10653 w 10653"/>
                <a:gd name="T57" fmla="*/ 1324 h 4406"/>
                <a:gd name="T58" fmla="*/ 10653 w 10653"/>
                <a:gd name="T59" fmla="*/ 1688 h 4406"/>
                <a:gd name="T60" fmla="*/ 10256 w 10653"/>
                <a:gd name="T61" fmla="*/ 1765 h 4406"/>
                <a:gd name="T62" fmla="*/ 9455 w 10653"/>
                <a:gd name="T63" fmla="*/ 1847 h 4406"/>
                <a:gd name="T64" fmla="*/ 8671 w 10653"/>
                <a:gd name="T65" fmla="*/ 1917 h 4406"/>
                <a:gd name="T66" fmla="*/ 8241 w 10653"/>
                <a:gd name="T67" fmla="*/ 1949 h 4406"/>
                <a:gd name="T68" fmla="*/ 8023 w 10653"/>
                <a:gd name="T69" fmla="*/ 1994 h 4406"/>
                <a:gd name="T70" fmla="*/ 7827 w 10653"/>
                <a:gd name="T71" fmla="*/ 2037 h 4406"/>
                <a:gd name="T72" fmla="*/ 7735 w 10653"/>
                <a:gd name="T73" fmla="*/ 2059 h 4406"/>
                <a:gd name="T74" fmla="*/ 7098 w 10653"/>
                <a:gd name="T75" fmla="*/ 2069 h 4406"/>
                <a:gd name="T76" fmla="*/ 5920 w 10653"/>
                <a:gd name="T77" fmla="*/ 2086 h 4406"/>
                <a:gd name="T78" fmla="*/ 4891 w 10653"/>
                <a:gd name="T79" fmla="*/ 2097 h 4406"/>
                <a:gd name="T80" fmla="*/ 4379 w 10653"/>
                <a:gd name="T81" fmla="*/ 2108 h 4406"/>
                <a:gd name="T82" fmla="*/ 3797 w 10653"/>
                <a:gd name="T83" fmla="*/ 2141 h 4406"/>
                <a:gd name="T84" fmla="*/ 3290 w 10653"/>
                <a:gd name="T85" fmla="*/ 2184 h 4406"/>
                <a:gd name="T86" fmla="*/ 3018 w 10653"/>
                <a:gd name="T87" fmla="*/ 2228 h 4406"/>
                <a:gd name="T88" fmla="*/ 2615 w 10653"/>
                <a:gd name="T89" fmla="*/ 2314 h 4406"/>
                <a:gd name="T90" fmla="*/ 2130 w 10653"/>
                <a:gd name="T91" fmla="*/ 2451 h 4406"/>
                <a:gd name="T92" fmla="*/ 1798 w 10653"/>
                <a:gd name="T93" fmla="*/ 2626 h 4406"/>
                <a:gd name="T94" fmla="*/ 1651 w 10653"/>
                <a:gd name="T95" fmla="*/ 2751 h 4406"/>
                <a:gd name="T96" fmla="*/ 1471 w 10653"/>
                <a:gd name="T97" fmla="*/ 2903 h 4406"/>
                <a:gd name="T98" fmla="*/ 1286 w 10653"/>
                <a:gd name="T99" fmla="*/ 3104 h 4406"/>
                <a:gd name="T100" fmla="*/ 1128 w 10653"/>
                <a:gd name="T101" fmla="*/ 3388 h 4406"/>
                <a:gd name="T102" fmla="*/ 1003 w 10653"/>
                <a:gd name="T103" fmla="*/ 3725 h 4406"/>
                <a:gd name="T104" fmla="*/ 888 w 10653"/>
                <a:gd name="T105" fmla="*/ 4074 h 4406"/>
                <a:gd name="T106" fmla="*/ 741 w 10653"/>
                <a:gd name="T107" fmla="*/ 4406 h 4406"/>
                <a:gd name="T108" fmla="*/ 458 w 10653"/>
                <a:gd name="T109" fmla="*/ 4052 h 4406"/>
                <a:gd name="T110" fmla="*/ 170 w 10653"/>
                <a:gd name="T111" fmla="*/ 3034 h 4406"/>
                <a:gd name="T112" fmla="*/ 6 w 10653"/>
                <a:gd name="T113" fmla="*/ 1797 h 4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53" h="4406">
                  <a:moveTo>
                    <a:pt x="6" y="1797"/>
                  </a:moveTo>
                  <a:lnTo>
                    <a:pt x="0" y="1552"/>
                  </a:lnTo>
                  <a:lnTo>
                    <a:pt x="11" y="1324"/>
                  </a:lnTo>
                  <a:lnTo>
                    <a:pt x="34" y="1106"/>
                  </a:lnTo>
                  <a:lnTo>
                    <a:pt x="61" y="909"/>
                  </a:lnTo>
                  <a:lnTo>
                    <a:pt x="93" y="736"/>
                  </a:lnTo>
                  <a:lnTo>
                    <a:pt x="126" y="583"/>
                  </a:lnTo>
                  <a:lnTo>
                    <a:pt x="159" y="458"/>
                  </a:lnTo>
                  <a:lnTo>
                    <a:pt x="186" y="370"/>
                  </a:lnTo>
                  <a:lnTo>
                    <a:pt x="202" y="311"/>
                  </a:lnTo>
                  <a:lnTo>
                    <a:pt x="213" y="294"/>
                  </a:lnTo>
                  <a:lnTo>
                    <a:pt x="219" y="288"/>
                  </a:lnTo>
                  <a:lnTo>
                    <a:pt x="246" y="278"/>
                  </a:lnTo>
                  <a:lnTo>
                    <a:pt x="283" y="261"/>
                  </a:lnTo>
                  <a:lnTo>
                    <a:pt x="338" y="240"/>
                  </a:lnTo>
                  <a:lnTo>
                    <a:pt x="409" y="213"/>
                  </a:lnTo>
                  <a:lnTo>
                    <a:pt x="491" y="186"/>
                  </a:lnTo>
                  <a:lnTo>
                    <a:pt x="584" y="158"/>
                  </a:lnTo>
                  <a:lnTo>
                    <a:pt x="687" y="131"/>
                  </a:lnTo>
                  <a:lnTo>
                    <a:pt x="807" y="104"/>
                  </a:lnTo>
                  <a:lnTo>
                    <a:pt x="933" y="77"/>
                  </a:lnTo>
                  <a:lnTo>
                    <a:pt x="1133" y="50"/>
                  </a:lnTo>
                  <a:lnTo>
                    <a:pt x="1357" y="22"/>
                  </a:lnTo>
                  <a:lnTo>
                    <a:pt x="1591" y="5"/>
                  </a:lnTo>
                  <a:lnTo>
                    <a:pt x="1842" y="0"/>
                  </a:lnTo>
                  <a:lnTo>
                    <a:pt x="2098" y="11"/>
                  </a:lnTo>
                  <a:lnTo>
                    <a:pt x="2365" y="32"/>
                  </a:lnTo>
                  <a:lnTo>
                    <a:pt x="2637" y="71"/>
                  </a:lnTo>
                  <a:lnTo>
                    <a:pt x="2909" y="131"/>
                  </a:lnTo>
                  <a:lnTo>
                    <a:pt x="3181" y="218"/>
                  </a:lnTo>
                  <a:lnTo>
                    <a:pt x="3453" y="327"/>
                  </a:lnTo>
                  <a:lnTo>
                    <a:pt x="3498" y="343"/>
                  </a:lnTo>
                  <a:lnTo>
                    <a:pt x="3541" y="360"/>
                  </a:lnTo>
                  <a:lnTo>
                    <a:pt x="3589" y="370"/>
                  </a:lnTo>
                  <a:lnTo>
                    <a:pt x="3634" y="381"/>
                  </a:lnTo>
                  <a:lnTo>
                    <a:pt x="3677" y="392"/>
                  </a:lnTo>
                  <a:lnTo>
                    <a:pt x="3720" y="397"/>
                  </a:lnTo>
                  <a:lnTo>
                    <a:pt x="3764" y="403"/>
                  </a:lnTo>
                  <a:lnTo>
                    <a:pt x="3813" y="408"/>
                  </a:lnTo>
                  <a:lnTo>
                    <a:pt x="3856" y="408"/>
                  </a:lnTo>
                  <a:lnTo>
                    <a:pt x="3901" y="408"/>
                  </a:lnTo>
                  <a:lnTo>
                    <a:pt x="3917" y="403"/>
                  </a:lnTo>
                  <a:lnTo>
                    <a:pt x="3949" y="403"/>
                  </a:lnTo>
                  <a:lnTo>
                    <a:pt x="4003" y="392"/>
                  </a:lnTo>
                  <a:lnTo>
                    <a:pt x="4074" y="381"/>
                  </a:lnTo>
                  <a:lnTo>
                    <a:pt x="4151" y="370"/>
                  </a:lnTo>
                  <a:lnTo>
                    <a:pt x="4238" y="360"/>
                  </a:lnTo>
                  <a:lnTo>
                    <a:pt x="4330" y="343"/>
                  </a:lnTo>
                  <a:lnTo>
                    <a:pt x="4423" y="333"/>
                  </a:lnTo>
                  <a:lnTo>
                    <a:pt x="4510" y="316"/>
                  </a:lnTo>
                  <a:lnTo>
                    <a:pt x="4586" y="306"/>
                  </a:lnTo>
                  <a:lnTo>
                    <a:pt x="4624" y="300"/>
                  </a:lnTo>
                  <a:lnTo>
                    <a:pt x="4739" y="288"/>
                  </a:lnTo>
                  <a:lnTo>
                    <a:pt x="4908" y="278"/>
                  </a:lnTo>
                  <a:lnTo>
                    <a:pt x="5136" y="261"/>
                  </a:lnTo>
                  <a:lnTo>
                    <a:pt x="5403" y="251"/>
                  </a:lnTo>
                  <a:lnTo>
                    <a:pt x="5709" y="245"/>
                  </a:lnTo>
                  <a:lnTo>
                    <a:pt x="6029" y="251"/>
                  </a:lnTo>
                  <a:lnTo>
                    <a:pt x="6373" y="261"/>
                  </a:lnTo>
                  <a:lnTo>
                    <a:pt x="6716" y="288"/>
                  </a:lnTo>
                  <a:lnTo>
                    <a:pt x="7053" y="333"/>
                  </a:lnTo>
                  <a:lnTo>
                    <a:pt x="7135" y="349"/>
                  </a:lnTo>
                  <a:lnTo>
                    <a:pt x="7217" y="360"/>
                  </a:lnTo>
                  <a:lnTo>
                    <a:pt x="7293" y="376"/>
                  </a:lnTo>
                  <a:lnTo>
                    <a:pt x="7364" y="387"/>
                  </a:lnTo>
                  <a:lnTo>
                    <a:pt x="7440" y="403"/>
                  </a:lnTo>
                  <a:lnTo>
                    <a:pt x="7506" y="414"/>
                  </a:lnTo>
                  <a:lnTo>
                    <a:pt x="7571" y="424"/>
                  </a:lnTo>
                  <a:lnTo>
                    <a:pt x="7636" y="442"/>
                  </a:lnTo>
                  <a:lnTo>
                    <a:pt x="7696" y="453"/>
                  </a:lnTo>
                  <a:lnTo>
                    <a:pt x="7751" y="458"/>
                  </a:lnTo>
                  <a:lnTo>
                    <a:pt x="7832" y="458"/>
                  </a:lnTo>
                  <a:lnTo>
                    <a:pt x="8050" y="447"/>
                  </a:lnTo>
                  <a:lnTo>
                    <a:pt x="8377" y="436"/>
                  </a:lnTo>
                  <a:lnTo>
                    <a:pt x="8769" y="424"/>
                  </a:lnTo>
                  <a:lnTo>
                    <a:pt x="9199" y="414"/>
                  </a:lnTo>
                  <a:lnTo>
                    <a:pt x="9629" y="408"/>
                  </a:lnTo>
                  <a:lnTo>
                    <a:pt x="10027" y="403"/>
                  </a:lnTo>
                  <a:lnTo>
                    <a:pt x="10354" y="408"/>
                  </a:lnTo>
                  <a:lnTo>
                    <a:pt x="10572" y="424"/>
                  </a:lnTo>
                  <a:lnTo>
                    <a:pt x="10653" y="453"/>
                  </a:lnTo>
                  <a:lnTo>
                    <a:pt x="10653" y="528"/>
                  </a:lnTo>
                  <a:lnTo>
                    <a:pt x="10653" y="648"/>
                  </a:lnTo>
                  <a:lnTo>
                    <a:pt x="10653" y="800"/>
                  </a:lnTo>
                  <a:lnTo>
                    <a:pt x="10653" y="975"/>
                  </a:lnTo>
                  <a:lnTo>
                    <a:pt x="10653" y="1149"/>
                  </a:lnTo>
                  <a:lnTo>
                    <a:pt x="10653" y="1324"/>
                  </a:lnTo>
                  <a:lnTo>
                    <a:pt x="10653" y="1482"/>
                  </a:lnTo>
                  <a:lnTo>
                    <a:pt x="10653" y="1607"/>
                  </a:lnTo>
                  <a:lnTo>
                    <a:pt x="10653" y="1688"/>
                  </a:lnTo>
                  <a:lnTo>
                    <a:pt x="10653" y="1722"/>
                  </a:lnTo>
                  <a:lnTo>
                    <a:pt x="10479" y="1738"/>
                  </a:lnTo>
                  <a:lnTo>
                    <a:pt x="10256" y="1765"/>
                  </a:lnTo>
                  <a:lnTo>
                    <a:pt x="10005" y="1792"/>
                  </a:lnTo>
                  <a:lnTo>
                    <a:pt x="9738" y="1819"/>
                  </a:lnTo>
                  <a:lnTo>
                    <a:pt x="9455" y="1847"/>
                  </a:lnTo>
                  <a:lnTo>
                    <a:pt x="9178" y="1874"/>
                  </a:lnTo>
                  <a:lnTo>
                    <a:pt x="8916" y="1895"/>
                  </a:lnTo>
                  <a:lnTo>
                    <a:pt x="8671" y="1917"/>
                  </a:lnTo>
                  <a:lnTo>
                    <a:pt x="8464" y="1933"/>
                  </a:lnTo>
                  <a:lnTo>
                    <a:pt x="8301" y="1944"/>
                  </a:lnTo>
                  <a:lnTo>
                    <a:pt x="8241" y="1949"/>
                  </a:lnTo>
                  <a:lnTo>
                    <a:pt x="8170" y="1960"/>
                  </a:lnTo>
                  <a:lnTo>
                    <a:pt x="8093" y="1978"/>
                  </a:lnTo>
                  <a:lnTo>
                    <a:pt x="8023" y="1994"/>
                  </a:lnTo>
                  <a:lnTo>
                    <a:pt x="7952" y="2005"/>
                  </a:lnTo>
                  <a:lnTo>
                    <a:pt x="7887" y="2021"/>
                  </a:lnTo>
                  <a:lnTo>
                    <a:pt x="7827" y="2037"/>
                  </a:lnTo>
                  <a:lnTo>
                    <a:pt x="7783" y="2048"/>
                  </a:lnTo>
                  <a:lnTo>
                    <a:pt x="7751" y="2059"/>
                  </a:lnTo>
                  <a:lnTo>
                    <a:pt x="7735" y="2059"/>
                  </a:lnTo>
                  <a:lnTo>
                    <a:pt x="7626" y="2059"/>
                  </a:lnTo>
                  <a:lnTo>
                    <a:pt x="7408" y="2064"/>
                  </a:lnTo>
                  <a:lnTo>
                    <a:pt x="7098" y="2069"/>
                  </a:lnTo>
                  <a:lnTo>
                    <a:pt x="6732" y="2075"/>
                  </a:lnTo>
                  <a:lnTo>
                    <a:pt x="6330" y="2080"/>
                  </a:lnTo>
                  <a:lnTo>
                    <a:pt x="5920" y="2086"/>
                  </a:lnTo>
                  <a:lnTo>
                    <a:pt x="5528" y="2092"/>
                  </a:lnTo>
                  <a:lnTo>
                    <a:pt x="5175" y="2092"/>
                  </a:lnTo>
                  <a:lnTo>
                    <a:pt x="4891" y="2097"/>
                  </a:lnTo>
                  <a:lnTo>
                    <a:pt x="4701" y="2097"/>
                  </a:lnTo>
                  <a:lnTo>
                    <a:pt x="4549" y="2097"/>
                  </a:lnTo>
                  <a:lnTo>
                    <a:pt x="4379" y="2108"/>
                  </a:lnTo>
                  <a:lnTo>
                    <a:pt x="4189" y="2114"/>
                  </a:lnTo>
                  <a:lnTo>
                    <a:pt x="3992" y="2124"/>
                  </a:lnTo>
                  <a:lnTo>
                    <a:pt x="3797" y="2141"/>
                  </a:lnTo>
                  <a:lnTo>
                    <a:pt x="3611" y="2157"/>
                  </a:lnTo>
                  <a:lnTo>
                    <a:pt x="3443" y="2168"/>
                  </a:lnTo>
                  <a:lnTo>
                    <a:pt x="3290" y="2184"/>
                  </a:lnTo>
                  <a:lnTo>
                    <a:pt x="3176" y="2200"/>
                  </a:lnTo>
                  <a:lnTo>
                    <a:pt x="3099" y="2211"/>
                  </a:lnTo>
                  <a:lnTo>
                    <a:pt x="3018" y="2228"/>
                  </a:lnTo>
                  <a:lnTo>
                    <a:pt x="2909" y="2250"/>
                  </a:lnTo>
                  <a:lnTo>
                    <a:pt x="2773" y="2277"/>
                  </a:lnTo>
                  <a:lnTo>
                    <a:pt x="2615" y="2314"/>
                  </a:lnTo>
                  <a:lnTo>
                    <a:pt x="2451" y="2359"/>
                  </a:lnTo>
                  <a:lnTo>
                    <a:pt x="2288" y="2402"/>
                  </a:lnTo>
                  <a:lnTo>
                    <a:pt x="2130" y="2451"/>
                  </a:lnTo>
                  <a:lnTo>
                    <a:pt x="1989" y="2506"/>
                  </a:lnTo>
                  <a:lnTo>
                    <a:pt x="1874" y="2565"/>
                  </a:lnTo>
                  <a:lnTo>
                    <a:pt x="1798" y="2626"/>
                  </a:lnTo>
                  <a:lnTo>
                    <a:pt x="1754" y="2663"/>
                  </a:lnTo>
                  <a:lnTo>
                    <a:pt x="1706" y="2707"/>
                  </a:lnTo>
                  <a:lnTo>
                    <a:pt x="1651" y="2751"/>
                  </a:lnTo>
                  <a:lnTo>
                    <a:pt x="1591" y="2794"/>
                  </a:lnTo>
                  <a:lnTo>
                    <a:pt x="1531" y="2848"/>
                  </a:lnTo>
                  <a:lnTo>
                    <a:pt x="1471" y="2903"/>
                  </a:lnTo>
                  <a:lnTo>
                    <a:pt x="1406" y="2962"/>
                  </a:lnTo>
                  <a:lnTo>
                    <a:pt x="1346" y="3034"/>
                  </a:lnTo>
                  <a:lnTo>
                    <a:pt x="1286" y="3104"/>
                  </a:lnTo>
                  <a:lnTo>
                    <a:pt x="1232" y="3191"/>
                  </a:lnTo>
                  <a:lnTo>
                    <a:pt x="1177" y="3284"/>
                  </a:lnTo>
                  <a:lnTo>
                    <a:pt x="1128" y="3388"/>
                  </a:lnTo>
                  <a:lnTo>
                    <a:pt x="1085" y="3497"/>
                  </a:lnTo>
                  <a:lnTo>
                    <a:pt x="1041" y="3605"/>
                  </a:lnTo>
                  <a:lnTo>
                    <a:pt x="1003" y="3725"/>
                  </a:lnTo>
                  <a:lnTo>
                    <a:pt x="965" y="3839"/>
                  </a:lnTo>
                  <a:lnTo>
                    <a:pt x="926" y="3959"/>
                  </a:lnTo>
                  <a:lnTo>
                    <a:pt x="888" y="4074"/>
                  </a:lnTo>
                  <a:lnTo>
                    <a:pt x="850" y="4188"/>
                  </a:lnTo>
                  <a:lnTo>
                    <a:pt x="818" y="4297"/>
                  </a:lnTo>
                  <a:lnTo>
                    <a:pt x="741" y="4406"/>
                  </a:lnTo>
                  <a:lnTo>
                    <a:pt x="654" y="4389"/>
                  </a:lnTo>
                  <a:lnTo>
                    <a:pt x="562" y="4264"/>
                  </a:lnTo>
                  <a:lnTo>
                    <a:pt x="458" y="4052"/>
                  </a:lnTo>
                  <a:lnTo>
                    <a:pt x="355" y="3764"/>
                  </a:lnTo>
                  <a:lnTo>
                    <a:pt x="256" y="3420"/>
                  </a:lnTo>
                  <a:lnTo>
                    <a:pt x="170" y="3034"/>
                  </a:lnTo>
                  <a:lnTo>
                    <a:pt x="93" y="2626"/>
                  </a:lnTo>
                  <a:lnTo>
                    <a:pt x="39" y="2205"/>
                  </a:lnTo>
                  <a:lnTo>
                    <a:pt x="6" y="1797"/>
                  </a:lnTo>
                  <a:close/>
                </a:path>
              </a:pathLst>
            </a:custGeom>
            <a:solidFill>
              <a:srgbClr val="E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79" name="Freeform 1591">
              <a:extLst>
                <a:ext uri="{FF2B5EF4-FFF2-40B4-BE49-F238E27FC236}">
                  <a16:creationId xmlns:a16="http://schemas.microsoft.com/office/drawing/2014/main" id="{A4399F46-848D-5D06-B32C-171661C7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651"/>
              <a:ext cx="261" cy="569"/>
            </a:xfrm>
            <a:custGeom>
              <a:avLst/>
              <a:gdLst>
                <a:gd name="T0" fmla="*/ 1421 w 1568"/>
                <a:gd name="T1" fmla="*/ 0 h 3414"/>
                <a:gd name="T2" fmla="*/ 1421 w 1568"/>
                <a:gd name="T3" fmla="*/ 43 h 3414"/>
                <a:gd name="T4" fmla="*/ 1411 w 1568"/>
                <a:gd name="T5" fmla="*/ 163 h 3414"/>
                <a:gd name="T6" fmla="*/ 1400 w 1568"/>
                <a:gd name="T7" fmla="*/ 348 h 3414"/>
                <a:gd name="T8" fmla="*/ 1389 w 1568"/>
                <a:gd name="T9" fmla="*/ 577 h 3414"/>
                <a:gd name="T10" fmla="*/ 1384 w 1568"/>
                <a:gd name="T11" fmla="*/ 833 h 3414"/>
                <a:gd name="T12" fmla="*/ 1384 w 1568"/>
                <a:gd name="T13" fmla="*/ 1100 h 3414"/>
                <a:gd name="T14" fmla="*/ 1389 w 1568"/>
                <a:gd name="T15" fmla="*/ 1361 h 3414"/>
                <a:gd name="T16" fmla="*/ 1405 w 1568"/>
                <a:gd name="T17" fmla="*/ 1601 h 3414"/>
                <a:gd name="T18" fmla="*/ 1438 w 1568"/>
                <a:gd name="T19" fmla="*/ 1803 h 3414"/>
                <a:gd name="T20" fmla="*/ 1482 w 1568"/>
                <a:gd name="T21" fmla="*/ 1955 h 3414"/>
                <a:gd name="T22" fmla="*/ 1530 w 1568"/>
                <a:gd name="T23" fmla="*/ 2086 h 3414"/>
                <a:gd name="T24" fmla="*/ 1557 w 1568"/>
                <a:gd name="T25" fmla="*/ 2249 h 3414"/>
                <a:gd name="T26" fmla="*/ 1568 w 1568"/>
                <a:gd name="T27" fmla="*/ 2429 h 3414"/>
                <a:gd name="T28" fmla="*/ 1557 w 1568"/>
                <a:gd name="T29" fmla="*/ 2625 h 3414"/>
                <a:gd name="T30" fmla="*/ 1536 w 1568"/>
                <a:gd name="T31" fmla="*/ 2816 h 3414"/>
                <a:gd name="T32" fmla="*/ 1493 w 1568"/>
                <a:gd name="T33" fmla="*/ 2995 h 3414"/>
                <a:gd name="T34" fmla="*/ 1427 w 1568"/>
                <a:gd name="T35" fmla="*/ 3153 h 3414"/>
                <a:gd name="T36" fmla="*/ 1346 w 1568"/>
                <a:gd name="T37" fmla="*/ 3283 h 3414"/>
                <a:gd name="T38" fmla="*/ 1247 w 1568"/>
                <a:gd name="T39" fmla="*/ 3371 h 3414"/>
                <a:gd name="T40" fmla="*/ 1133 w 1568"/>
                <a:gd name="T41" fmla="*/ 3409 h 3414"/>
                <a:gd name="T42" fmla="*/ 1002 w 1568"/>
                <a:gd name="T43" fmla="*/ 3414 h 3414"/>
                <a:gd name="T44" fmla="*/ 866 w 1568"/>
                <a:gd name="T45" fmla="*/ 3414 h 3414"/>
                <a:gd name="T46" fmla="*/ 730 w 1568"/>
                <a:gd name="T47" fmla="*/ 3398 h 3414"/>
                <a:gd name="T48" fmla="*/ 605 w 1568"/>
                <a:gd name="T49" fmla="*/ 3371 h 3414"/>
                <a:gd name="T50" fmla="*/ 496 w 1568"/>
                <a:gd name="T51" fmla="*/ 3333 h 3414"/>
                <a:gd name="T52" fmla="*/ 414 w 1568"/>
                <a:gd name="T53" fmla="*/ 3283 h 3414"/>
                <a:gd name="T54" fmla="*/ 370 w 1568"/>
                <a:gd name="T55" fmla="*/ 3219 h 3414"/>
                <a:gd name="T56" fmla="*/ 370 w 1568"/>
                <a:gd name="T57" fmla="*/ 3137 h 3414"/>
                <a:gd name="T58" fmla="*/ 426 w 1568"/>
                <a:gd name="T59" fmla="*/ 3044 h 3414"/>
                <a:gd name="T60" fmla="*/ 534 w 1568"/>
                <a:gd name="T61" fmla="*/ 2936 h 3414"/>
                <a:gd name="T62" fmla="*/ 653 w 1568"/>
                <a:gd name="T63" fmla="*/ 2827 h 3414"/>
                <a:gd name="T64" fmla="*/ 725 w 1568"/>
                <a:gd name="T65" fmla="*/ 2718 h 3414"/>
                <a:gd name="T66" fmla="*/ 757 w 1568"/>
                <a:gd name="T67" fmla="*/ 2630 h 3414"/>
                <a:gd name="T68" fmla="*/ 746 w 1568"/>
                <a:gd name="T69" fmla="*/ 2560 h 3414"/>
                <a:gd name="T70" fmla="*/ 698 w 1568"/>
                <a:gd name="T71" fmla="*/ 2521 h 3414"/>
                <a:gd name="T72" fmla="*/ 616 w 1568"/>
                <a:gd name="T73" fmla="*/ 2510 h 3414"/>
                <a:gd name="T74" fmla="*/ 501 w 1568"/>
                <a:gd name="T75" fmla="*/ 2543 h 3414"/>
                <a:gd name="T76" fmla="*/ 365 w 1568"/>
                <a:gd name="T77" fmla="*/ 2614 h 3414"/>
                <a:gd name="T78" fmla="*/ 202 w 1568"/>
                <a:gd name="T79" fmla="*/ 2745 h 3414"/>
                <a:gd name="T80" fmla="*/ 16 w 1568"/>
                <a:gd name="T81" fmla="*/ 2924 h 3414"/>
                <a:gd name="T82" fmla="*/ 0 w 1568"/>
                <a:gd name="T83" fmla="*/ 2918 h 3414"/>
                <a:gd name="T84" fmla="*/ 60 w 1568"/>
                <a:gd name="T85" fmla="*/ 2777 h 3414"/>
                <a:gd name="T86" fmla="*/ 180 w 1568"/>
                <a:gd name="T87" fmla="*/ 2537 h 3414"/>
                <a:gd name="T88" fmla="*/ 343 w 1568"/>
                <a:gd name="T89" fmla="*/ 2211 h 3414"/>
                <a:gd name="T90" fmla="*/ 534 w 1568"/>
                <a:gd name="T91" fmla="*/ 1835 h 3414"/>
                <a:gd name="T92" fmla="*/ 741 w 1568"/>
                <a:gd name="T93" fmla="*/ 1427 h 3414"/>
                <a:gd name="T94" fmla="*/ 954 w 1568"/>
                <a:gd name="T95" fmla="*/ 1013 h 3414"/>
                <a:gd name="T96" fmla="*/ 1144 w 1568"/>
                <a:gd name="T97" fmla="*/ 620 h 3414"/>
                <a:gd name="T98" fmla="*/ 1307 w 1568"/>
                <a:gd name="T99" fmla="*/ 278 h 3414"/>
                <a:gd name="T100" fmla="*/ 1421 w 1568"/>
                <a:gd name="T101" fmla="*/ 0 h 3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8" h="3414">
                  <a:moveTo>
                    <a:pt x="1421" y="0"/>
                  </a:moveTo>
                  <a:lnTo>
                    <a:pt x="1421" y="43"/>
                  </a:lnTo>
                  <a:lnTo>
                    <a:pt x="1411" y="163"/>
                  </a:lnTo>
                  <a:lnTo>
                    <a:pt x="1400" y="348"/>
                  </a:lnTo>
                  <a:lnTo>
                    <a:pt x="1389" y="577"/>
                  </a:lnTo>
                  <a:lnTo>
                    <a:pt x="1384" y="833"/>
                  </a:lnTo>
                  <a:lnTo>
                    <a:pt x="1384" y="1100"/>
                  </a:lnTo>
                  <a:lnTo>
                    <a:pt x="1389" y="1361"/>
                  </a:lnTo>
                  <a:lnTo>
                    <a:pt x="1405" y="1601"/>
                  </a:lnTo>
                  <a:lnTo>
                    <a:pt x="1438" y="1803"/>
                  </a:lnTo>
                  <a:lnTo>
                    <a:pt x="1482" y="1955"/>
                  </a:lnTo>
                  <a:lnTo>
                    <a:pt x="1530" y="2086"/>
                  </a:lnTo>
                  <a:lnTo>
                    <a:pt x="1557" y="2249"/>
                  </a:lnTo>
                  <a:lnTo>
                    <a:pt x="1568" y="2429"/>
                  </a:lnTo>
                  <a:lnTo>
                    <a:pt x="1557" y="2625"/>
                  </a:lnTo>
                  <a:lnTo>
                    <a:pt x="1536" y="2816"/>
                  </a:lnTo>
                  <a:lnTo>
                    <a:pt x="1493" y="2995"/>
                  </a:lnTo>
                  <a:lnTo>
                    <a:pt x="1427" y="3153"/>
                  </a:lnTo>
                  <a:lnTo>
                    <a:pt x="1346" y="3283"/>
                  </a:lnTo>
                  <a:lnTo>
                    <a:pt x="1247" y="3371"/>
                  </a:lnTo>
                  <a:lnTo>
                    <a:pt x="1133" y="3409"/>
                  </a:lnTo>
                  <a:lnTo>
                    <a:pt x="1002" y="3414"/>
                  </a:lnTo>
                  <a:lnTo>
                    <a:pt x="866" y="3414"/>
                  </a:lnTo>
                  <a:lnTo>
                    <a:pt x="730" y="3398"/>
                  </a:lnTo>
                  <a:lnTo>
                    <a:pt x="605" y="3371"/>
                  </a:lnTo>
                  <a:lnTo>
                    <a:pt x="496" y="3333"/>
                  </a:lnTo>
                  <a:lnTo>
                    <a:pt x="414" y="3283"/>
                  </a:lnTo>
                  <a:lnTo>
                    <a:pt x="370" y="3219"/>
                  </a:lnTo>
                  <a:lnTo>
                    <a:pt x="370" y="3137"/>
                  </a:lnTo>
                  <a:lnTo>
                    <a:pt x="426" y="3044"/>
                  </a:lnTo>
                  <a:lnTo>
                    <a:pt x="534" y="2936"/>
                  </a:lnTo>
                  <a:lnTo>
                    <a:pt x="653" y="2827"/>
                  </a:lnTo>
                  <a:lnTo>
                    <a:pt x="725" y="2718"/>
                  </a:lnTo>
                  <a:lnTo>
                    <a:pt x="757" y="2630"/>
                  </a:lnTo>
                  <a:lnTo>
                    <a:pt x="746" y="2560"/>
                  </a:lnTo>
                  <a:lnTo>
                    <a:pt x="698" y="2521"/>
                  </a:lnTo>
                  <a:lnTo>
                    <a:pt x="616" y="2510"/>
                  </a:lnTo>
                  <a:lnTo>
                    <a:pt x="501" y="2543"/>
                  </a:lnTo>
                  <a:lnTo>
                    <a:pt x="365" y="2614"/>
                  </a:lnTo>
                  <a:lnTo>
                    <a:pt x="202" y="2745"/>
                  </a:lnTo>
                  <a:lnTo>
                    <a:pt x="16" y="2924"/>
                  </a:lnTo>
                  <a:lnTo>
                    <a:pt x="0" y="2918"/>
                  </a:lnTo>
                  <a:lnTo>
                    <a:pt x="60" y="2777"/>
                  </a:lnTo>
                  <a:lnTo>
                    <a:pt x="180" y="2537"/>
                  </a:lnTo>
                  <a:lnTo>
                    <a:pt x="343" y="2211"/>
                  </a:lnTo>
                  <a:lnTo>
                    <a:pt x="534" y="1835"/>
                  </a:lnTo>
                  <a:lnTo>
                    <a:pt x="741" y="1427"/>
                  </a:lnTo>
                  <a:lnTo>
                    <a:pt x="954" y="1013"/>
                  </a:lnTo>
                  <a:lnTo>
                    <a:pt x="1144" y="620"/>
                  </a:lnTo>
                  <a:lnTo>
                    <a:pt x="1307" y="27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rgbClr val="7D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0" name="Freeform 1592">
              <a:extLst>
                <a:ext uri="{FF2B5EF4-FFF2-40B4-BE49-F238E27FC236}">
                  <a16:creationId xmlns:a16="http://schemas.microsoft.com/office/drawing/2014/main" id="{61903532-3A2A-DAE0-7994-72EA7180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651"/>
              <a:ext cx="261" cy="569"/>
            </a:xfrm>
            <a:custGeom>
              <a:avLst/>
              <a:gdLst>
                <a:gd name="T0" fmla="*/ 1421 w 1568"/>
                <a:gd name="T1" fmla="*/ 0 h 3414"/>
                <a:gd name="T2" fmla="*/ 1421 w 1568"/>
                <a:gd name="T3" fmla="*/ 43 h 3414"/>
                <a:gd name="T4" fmla="*/ 1411 w 1568"/>
                <a:gd name="T5" fmla="*/ 163 h 3414"/>
                <a:gd name="T6" fmla="*/ 1400 w 1568"/>
                <a:gd name="T7" fmla="*/ 348 h 3414"/>
                <a:gd name="T8" fmla="*/ 1389 w 1568"/>
                <a:gd name="T9" fmla="*/ 577 h 3414"/>
                <a:gd name="T10" fmla="*/ 1384 w 1568"/>
                <a:gd name="T11" fmla="*/ 833 h 3414"/>
                <a:gd name="T12" fmla="*/ 1384 w 1568"/>
                <a:gd name="T13" fmla="*/ 1100 h 3414"/>
                <a:gd name="T14" fmla="*/ 1389 w 1568"/>
                <a:gd name="T15" fmla="*/ 1361 h 3414"/>
                <a:gd name="T16" fmla="*/ 1405 w 1568"/>
                <a:gd name="T17" fmla="*/ 1601 h 3414"/>
                <a:gd name="T18" fmla="*/ 1438 w 1568"/>
                <a:gd name="T19" fmla="*/ 1803 h 3414"/>
                <a:gd name="T20" fmla="*/ 1482 w 1568"/>
                <a:gd name="T21" fmla="*/ 1955 h 3414"/>
                <a:gd name="T22" fmla="*/ 1530 w 1568"/>
                <a:gd name="T23" fmla="*/ 2086 h 3414"/>
                <a:gd name="T24" fmla="*/ 1557 w 1568"/>
                <a:gd name="T25" fmla="*/ 2249 h 3414"/>
                <a:gd name="T26" fmla="*/ 1568 w 1568"/>
                <a:gd name="T27" fmla="*/ 2429 h 3414"/>
                <a:gd name="T28" fmla="*/ 1557 w 1568"/>
                <a:gd name="T29" fmla="*/ 2625 h 3414"/>
                <a:gd name="T30" fmla="*/ 1536 w 1568"/>
                <a:gd name="T31" fmla="*/ 2816 h 3414"/>
                <a:gd name="T32" fmla="*/ 1493 w 1568"/>
                <a:gd name="T33" fmla="*/ 2995 h 3414"/>
                <a:gd name="T34" fmla="*/ 1427 w 1568"/>
                <a:gd name="T35" fmla="*/ 3153 h 3414"/>
                <a:gd name="T36" fmla="*/ 1346 w 1568"/>
                <a:gd name="T37" fmla="*/ 3283 h 3414"/>
                <a:gd name="T38" fmla="*/ 1247 w 1568"/>
                <a:gd name="T39" fmla="*/ 3371 h 3414"/>
                <a:gd name="T40" fmla="*/ 1133 w 1568"/>
                <a:gd name="T41" fmla="*/ 3409 h 3414"/>
                <a:gd name="T42" fmla="*/ 1002 w 1568"/>
                <a:gd name="T43" fmla="*/ 3414 h 3414"/>
                <a:gd name="T44" fmla="*/ 866 w 1568"/>
                <a:gd name="T45" fmla="*/ 3414 h 3414"/>
                <a:gd name="T46" fmla="*/ 730 w 1568"/>
                <a:gd name="T47" fmla="*/ 3398 h 3414"/>
                <a:gd name="T48" fmla="*/ 605 w 1568"/>
                <a:gd name="T49" fmla="*/ 3371 h 3414"/>
                <a:gd name="T50" fmla="*/ 496 w 1568"/>
                <a:gd name="T51" fmla="*/ 3333 h 3414"/>
                <a:gd name="T52" fmla="*/ 414 w 1568"/>
                <a:gd name="T53" fmla="*/ 3283 h 3414"/>
                <a:gd name="T54" fmla="*/ 370 w 1568"/>
                <a:gd name="T55" fmla="*/ 3219 h 3414"/>
                <a:gd name="T56" fmla="*/ 370 w 1568"/>
                <a:gd name="T57" fmla="*/ 3137 h 3414"/>
                <a:gd name="T58" fmla="*/ 426 w 1568"/>
                <a:gd name="T59" fmla="*/ 3044 h 3414"/>
                <a:gd name="T60" fmla="*/ 534 w 1568"/>
                <a:gd name="T61" fmla="*/ 2936 h 3414"/>
                <a:gd name="T62" fmla="*/ 653 w 1568"/>
                <a:gd name="T63" fmla="*/ 2827 h 3414"/>
                <a:gd name="T64" fmla="*/ 725 w 1568"/>
                <a:gd name="T65" fmla="*/ 2718 h 3414"/>
                <a:gd name="T66" fmla="*/ 757 w 1568"/>
                <a:gd name="T67" fmla="*/ 2630 h 3414"/>
                <a:gd name="T68" fmla="*/ 746 w 1568"/>
                <a:gd name="T69" fmla="*/ 2560 h 3414"/>
                <a:gd name="T70" fmla="*/ 698 w 1568"/>
                <a:gd name="T71" fmla="*/ 2521 h 3414"/>
                <a:gd name="T72" fmla="*/ 616 w 1568"/>
                <a:gd name="T73" fmla="*/ 2510 h 3414"/>
                <a:gd name="T74" fmla="*/ 501 w 1568"/>
                <a:gd name="T75" fmla="*/ 2543 h 3414"/>
                <a:gd name="T76" fmla="*/ 365 w 1568"/>
                <a:gd name="T77" fmla="*/ 2614 h 3414"/>
                <a:gd name="T78" fmla="*/ 202 w 1568"/>
                <a:gd name="T79" fmla="*/ 2745 h 3414"/>
                <a:gd name="T80" fmla="*/ 16 w 1568"/>
                <a:gd name="T81" fmla="*/ 2924 h 3414"/>
                <a:gd name="T82" fmla="*/ 0 w 1568"/>
                <a:gd name="T83" fmla="*/ 2918 h 3414"/>
                <a:gd name="T84" fmla="*/ 60 w 1568"/>
                <a:gd name="T85" fmla="*/ 2777 h 3414"/>
                <a:gd name="T86" fmla="*/ 180 w 1568"/>
                <a:gd name="T87" fmla="*/ 2537 h 3414"/>
                <a:gd name="T88" fmla="*/ 343 w 1568"/>
                <a:gd name="T89" fmla="*/ 2211 h 3414"/>
                <a:gd name="T90" fmla="*/ 534 w 1568"/>
                <a:gd name="T91" fmla="*/ 1835 h 3414"/>
                <a:gd name="T92" fmla="*/ 741 w 1568"/>
                <a:gd name="T93" fmla="*/ 1427 h 3414"/>
                <a:gd name="T94" fmla="*/ 954 w 1568"/>
                <a:gd name="T95" fmla="*/ 1013 h 3414"/>
                <a:gd name="T96" fmla="*/ 1144 w 1568"/>
                <a:gd name="T97" fmla="*/ 620 h 3414"/>
                <a:gd name="T98" fmla="*/ 1307 w 1568"/>
                <a:gd name="T99" fmla="*/ 278 h 3414"/>
                <a:gd name="T100" fmla="*/ 1421 w 1568"/>
                <a:gd name="T101" fmla="*/ 0 h 3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8" h="3414">
                  <a:moveTo>
                    <a:pt x="1421" y="0"/>
                  </a:moveTo>
                  <a:lnTo>
                    <a:pt x="1421" y="43"/>
                  </a:lnTo>
                  <a:lnTo>
                    <a:pt x="1411" y="163"/>
                  </a:lnTo>
                  <a:lnTo>
                    <a:pt x="1400" y="348"/>
                  </a:lnTo>
                  <a:lnTo>
                    <a:pt x="1389" y="577"/>
                  </a:lnTo>
                  <a:lnTo>
                    <a:pt x="1384" y="833"/>
                  </a:lnTo>
                  <a:lnTo>
                    <a:pt x="1384" y="1100"/>
                  </a:lnTo>
                  <a:lnTo>
                    <a:pt x="1389" y="1361"/>
                  </a:lnTo>
                  <a:lnTo>
                    <a:pt x="1405" y="1601"/>
                  </a:lnTo>
                  <a:lnTo>
                    <a:pt x="1438" y="1803"/>
                  </a:lnTo>
                  <a:lnTo>
                    <a:pt x="1482" y="1955"/>
                  </a:lnTo>
                  <a:lnTo>
                    <a:pt x="1530" y="2086"/>
                  </a:lnTo>
                  <a:lnTo>
                    <a:pt x="1557" y="2249"/>
                  </a:lnTo>
                  <a:lnTo>
                    <a:pt x="1568" y="2429"/>
                  </a:lnTo>
                  <a:lnTo>
                    <a:pt x="1557" y="2625"/>
                  </a:lnTo>
                  <a:lnTo>
                    <a:pt x="1536" y="2816"/>
                  </a:lnTo>
                  <a:lnTo>
                    <a:pt x="1493" y="2995"/>
                  </a:lnTo>
                  <a:lnTo>
                    <a:pt x="1427" y="3153"/>
                  </a:lnTo>
                  <a:lnTo>
                    <a:pt x="1346" y="3283"/>
                  </a:lnTo>
                  <a:lnTo>
                    <a:pt x="1247" y="3371"/>
                  </a:lnTo>
                  <a:lnTo>
                    <a:pt x="1133" y="3409"/>
                  </a:lnTo>
                  <a:lnTo>
                    <a:pt x="1002" y="3414"/>
                  </a:lnTo>
                  <a:lnTo>
                    <a:pt x="866" y="3414"/>
                  </a:lnTo>
                  <a:lnTo>
                    <a:pt x="730" y="3398"/>
                  </a:lnTo>
                  <a:lnTo>
                    <a:pt x="605" y="3371"/>
                  </a:lnTo>
                  <a:lnTo>
                    <a:pt x="496" y="3333"/>
                  </a:lnTo>
                  <a:lnTo>
                    <a:pt x="414" y="3283"/>
                  </a:lnTo>
                  <a:lnTo>
                    <a:pt x="370" y="3219"/>
                  </a:lnTo>
                  <a:lnTo>
                    <a:pt x="370" y="3137"/>
                  </a:lnTo>
                  <a:lnTo>
                    <a:pt x="426" y="3044"/>
                  </a:lnTo>
                  <a:lnTo>
                    <a:pt x="534" y="2936"/>
                  </a:lnTo>
                  <a:lnTo>
                    <a:pt x="653" y="2827"/>
                  </a:lnTo>
                  <a:lnTo>
                    <a:pt x="725" y="2718"/>
                  </a:lnTo>
                  <a:lnTo>
                    <a:pt x="757" y="2630"/>
                  </a:lnTo>
                  <a:lnTo>
                    <a:pt x="746" y="2560"/>
                  </a:lnTo>
                  <a:lnTo>
                    <a:pt x="698" y="2521"/>
                  </a:lnTo>
                  <a:lnTo>
                    <a:pt x="616" y="2510"/>
                  </a:lnTo>
                  <a:lnTo>
                    <a:pt x="501" y="2543"/>
                  </a:lnTo>
                  <a:lnTo>
                    <a:pt x="365" y="2614"/>
                  </a:lnTo>
                  <a:lnTo>
                    <a:pt x="202" y="2745"/>
                  </a:lnTo>
                  <a:lnTo>
                    <a:pt x="16" y="2924"/>
                  </a:lnTo>
                  <a:lnTo>
                    <a:pt x="0" y="2918"/>
                  </a:lnTo>
                  <a:lnTo>
                    <a:pt x="60" y="2777"/>
                  </a:lnTo>
                  <a:lnTo>
                    <a:pt x="180" y="2537"/>
                  </a:lnTo>
                  <a:lnTo>
                    <a:pt x="343" y="2211"/>
                  </a:lnTo>
                  <a:lnTo>
                    <a:pt x="534" y="1835"/>
                  </a:lnTo>
                  <a:lnTo>
                    <a:pt x="741" y="1427"/>
                  </a:lnTo>
                  <a:lnTo>
                    <a:pt x="954" y="1013"/>
                  </a:lnTo>
                  <a:lnTo>
                    <a:pt x="1144" y="620"/>
                  </a:lnTo>
                  <a:lnTo>
                    <a:pt x="1307" y="278"/>
                  </a:lnTo>
                  <a:lnTo>
                    <a:pt x="142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1" name="Freeform 1593">
              <a:extLst>
                <a:ext uri="{FF2B5EF4-FFF2-40B4-BE49-F238E27FC236}">
                  <a16:creationId xmlns:a16="http://schemas.microsoft.com/office/drawing/2014/main" id="{F81BCFFF-9F58-4410-D06F-DCE89B870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668"/>
              <a:ext cx="440" cy="576"/>
            </a:xfrm>
            <a:custGeom>
              <a:avLst/>
              <a:gdLst>
                <a:gd name="T0" fmla="*/ 1477 w 2642"/>
                <a:gd name="T1" fmla="*/ 3007 h 3459"/>
                <a:gd name="T2" fmla="*/ 1422 w 2642"/>
                <a:gd name="T3" fmla="*/ 2958 h 3459"/>
                <a:gd name="T4" fmla="*/ 1362 w 2642"/>
                <a:gd name="T5" fmla="*/ 2941 h 3459"/>
                <a:gd name="T6" fmla="*/ 1296 w 2642"/>
                <a:gd name="T7" fmla="*/ 2964 h 3459"/>
                <a:gd name="T8" fmla="*/ 1237 w 2642"/>
                <a:gd name="T9" fmla="*/ 3034 h 3459"/>
                <a:gd name="T10" fmla="*/ 1178 w 2642"/>
                <a:gd name="T11" fmla="*/ 3149 h 3459"/>
                <a:gd name="T12" fmla="*/ 1068 w 2642"/>
                <a:gd name="T13" fmla="*/ 3258 h 3459"/>
                <a:gd name="T14" fmla="*/ 932 w 2642"/>
                <a:gd name="T15" fmla="*/ 3351 h 3459"/>
                <a:gd name="T16" fmla="*/ 796 w 2642"/>
                <a:gd name="T17" fmla="*/ 3421 h 3459"/>
                <a:gd name="T18" fmla="*/ 671 w 2642"/>
                <a:gd name="T19" fmla="*/ 3453 h 3459"/>
                <a:gd name="T20" fmla="*/ 512 w 2642"/>
                <a:gd name="T21" fmla="*/ 3437 h 3459"/>
                <a:gd name="T22" fmla="*/ 317 w 2642"/>
                <a:gd name="T23" fmla="*/ 3296 h 3459"/>
                <a:gd name="T24" fmla="*/ 175 w 2642"/>
                <a:gd name="T25" fmla="*/ 3056 h 3459"/>
                <a:gd name="T26" fmla="*/ 77 w 2642"/>
                <a:gd name="T27" fmla="*/ 2740 h 3459"/>
                <a:gd name="T28" fmla="*/ 16 w 2642"/>
                <a:gd name="T29" fmla="*/ 2392 h 3459"/>
                <a:gd name="T30" fmla="*/ 0 w 2642"/>
                <a:gd name="T31" fmla="*/ 1928 h 3459"/>
                <a:gd name="T32" fmla="*/ 16 w 2642"/>
                <a:gd name="T33" fmla="*/ 1373 h 3459"/>
                <a:gd name="T34" fmla="*/ 77 w 2642"/>
                <a:gd name="T35" fmla="*/ 872 h 3459"/>
                <a:gd name="T36" fmla="*/ 191 w 2642"/>
                <a:gd name="T37" fmla="*/ 453 h 3459"/>
                <a:gd name="T38" fmla="*/ 360 w 2642"/>
                <a:gd name="T39" fmla="*/ 154 h 3459"/>
                <a:gd name="T40" fmla="*/ 584 w 2642"/>
                <a:gd name="T41" fmla="*/ 6 h 3459"/>
                <a:gd name="T42" fmla="*/ 856 w 2642"/>
                <a:gd name="T43" fmla="*/ 39 h 3459"/>
                <a:gd name="T44" fmla="*/ 1171 w 2642"/>
                <a:gd name="T45" fmla="*/ 235 h 3459"/>
                <a:gd name="T46" fmla="*/ 1515 w 2642"/>
                <a:gd name="T47" fmla="*/ 578 h 3459"/>
                <a:gd name="T48" fmla="*/ 1863 w 2642"/>
                <a:gd name="T49" fmla="*/ 1058 h 3459"/>
                <a:gd name="T50" fmla="*/ 2179 w 2642"/>
                <a:gd name="T51" fmla="*/ 1629 h 3459"/>
                <a:gd name="T52" fmla="*/ 2309 w 2642"/>
                <a:gd name="T53" fmla="*/ 2141 h 3459"/>
                <a:gd name="T54" fmla="*/ 2320 w 2642"/>
                <a:gd name="T55" fmla="*/ 2555 h 3459"/>
                <a:gd name="T56" fmla="*/ 2320 w 2642"/>
                <a:gd name="T57" fmla="*/ 2887 h 3459"/>
                <a:gd name="T58" fmla="*/ 2419 w 2642"/>
                <a:gd name="T59" fmla="*/ 3127 h 3459"/>
                <a:gd name="T60" fmla="*/ 2637 w 2642"/>
                <a:gd name="T61" fmla="*/ 3258 h 3459"/>
                <a:gd name="T62" fmla="*/ 2576 w 2642"/>
                <a:gd name="T63" fmla="*/ 3242 h 3459"/>
                <a:gd name="T64" fmla="*/ 2309 w 2642"/>
                <a:gd name="T65" fmla="*/ 3116 h 3459"/>
                <a:gd name="T66" fmla="*/ 1978 w 2642"/>
                <a:gd name="T67" fmla="*/ 2964 h 3459"/>
                <a:gd name="T68" fmla="*/ 1744 w 2642"/>
                <a:gd name="T69" fmla="*/ 2855 h 3459"/>
                <a:gd name="T70" fmla="*/ 1711 w 2642"/>
                <a:gd name="T71" fmla="*/ 2850 h 3459"/>
                <a:gd name="T72" fmla="*/ 1738 w 2642"/>
                <a:gd name="T73" fmla="*/ 2936 h 3459"/>
                <a:gd name="T74" fmla="*/ 1798 w 2642"/>
                <a:gd name="T75" fmla="*/ 3077 h 3459"/>
                <a:gd name="T76" fmla="*/ 1912 w 2642"/>
                <a:gd name="T77" fmla="*/ 3236 h 3459"/>
                <a:gd name="T78" fmla="*/ 2092 w 2642"/>
                <a:gd name="T79" fmla="*/ 3372 h 3459"/>
                <a:gd name="T80" fmla="*/ 2288 w 2642"/>
                <a:gd name="T81" fmla="*/ 3448 h 3459"/>
                <a:gd name="T82" fmla="*/ 2266 w 2642"/>
                <a:gd name="T83" fmla="*/ 3453 h 3459"/>
                <a:gd name="T84" fmla="*/ 2070 w 2642"/>
                <a:gd name="T85" fmla="*/ 3405 h 3459"/>
                <a:gd name="T86" fmla="*/ 1803 w 2642"/>
                <a:gd name="T87" fmla="*/ 3296 h 3459"/>
                <a:gd name="T88" fmla="*/ 1570 w 2642"/>
                <a:gd name="T89" fmla="*/ 3138 h 3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2" h="3459">
                  <a:moveTo>
                    <a:pt x="1498" y="3045"/>
                  </a:moveTo>
                  <a:lnTo>
                    <a:pt x="1477" y="3007"/>
                  </a:lnTo>
                  <a:lnTo>
                    <a:pt x="1450" y="2980"/>
                  </a:lnTo>
                  <a:lnTo>
                    <a:pt x="1422" y="2958"/>
                  </a:lnTo>
                  <a:lnTo>
                    <a:pt x="1395" y="2941"/>
                  </a:lnTo>
                  <a:lnTo>
                    <a:pt x="1362" y="2941"/>
                  </a:lnTo>
                  <a:lnTo>
                    <a:pt x="1330" y="2947"/>
                  </a:lnTo>
                  <a:lnTo>
                    <a:pt x="1296" y="2964"/>
                  </a:lnTo>
                  <a:lnTo>
                    <a:pt x="1264" y="2991"/>
                  </a:lnTo>
                  <a:lnTo>
                    <a:pt x="1237" y="3034"/>
                  </a:lnTo>
                  <a:lnTo>
                    <a:pt x="1210" y="3083"/>
                  </a:lnTo>
                  <a:lnTo>
                    <a:pt x="1178" y="3149"/>
                  </a:lnTo>
                  <a:lnTo>
                    <a:pt x="1128" y="3203"/>
                  </a:lnTo>
                  <a:lnTo>
                    <a:pt x="1068" y="3258"/>
                  </a:lnTo>
                  <a:lnTo>
                    <a:pt x="1003" y="3306"/>
                  </a:lnTo>
                  <a:lnTo>
                    <a:pt x="932" y="3351"/>
                  </a:lnTo>
                  <a:lnTo>
                    <a:pt x="861" y="3388"/>
                  </a:lnTo>
                  <a:lnTo>
                    <a:pt x="796" y="3421"/>
                  </a:lnTo>
                  <a:lnTo>
                    <a:pt x="730" y="3442"/>
                  </a:lnTo>
                  <a:lnTo>
                    <a:pt x="671" y="3453"/>
                  </a:lnTo>
                  <a:lnTo>
                    <a:pt x="627" y="3459"/>
                  </a:lnTo>
                  <a:lnTo>
                    <a:pt x="512" y="3437"/>
                  </a:lnTo>
                  <a:lnTo>
                    <a:pt x="410" y="3383"/>
                  </a:lnTo>
                  <a:lnTo>
                    <a:pt x="317" y="3296"/>
                  </a:lnTo>
                  <a:lnTo>
                    <a:pt x="240" y="3186"/>
                  </a:lnTo>
                  <a:lnTo>
                    <a:pt x="175" y="3056"/>
                  </a:lnTo>
                  <a:lnTo>
                    <a:pt x="120" y="2904"/>
                  </a:lnTo>
                  <a:lnTo>
                    <a:pt x="77" y="2740"/>
                  </a:lnTo>
                  <a:lnTo>
                    <a:pt x="39" y="2571"/>
                  </a:lnTo>
                  <a:lnTo>
                    <a:pt x="16" y="2392"/>
                  </a:lnTo>
                  <a:lnTo>
                    <a:pt x="6" y="2212"/>
                  </a:lnTo>
                  <a:lnTo>
                    <a:pt x="0" y="1928"/>
                  </a:lnTo>
                  <a:lnTo>
                    <a:pt x="0" y="1645"/>
                  </a:lnTo>
                  <a:lnTo>
                    <a:pt x="16" y="1373"/>
                  </a:lnTo>
                  <a:lnTo>
                    <a:pt x="39" y="1112"/>
                  </a:lnTo>
                  <a:lnTo>
                    <a:pt x="77" y="872"/>
                  </a:lnTo>
                  <a:lnTo>
                    <a:pt x="126" y="648"/>
                  </a:lnTo>
                  <a:lnTo>
                    <a:pt x="191" y="453"/>
                  </a:lnTo>
                  <a:lnTo>
                    <a:pt x="267" y="285"/>
                  </a:lnTo>
                  <a:lnTo>
                    <a:pt x="360" y="154"/>
                  </a:lnTo>
                  <a:lnTo>
                    <a:pt x="464" y="56"/>
                  </a:lnTo>
                  <a:lnTo>
                    <a:pt x="584" y="6"/>
                  </a:lnTo>
                  <a:lnTo>
                    <a:pt x="714" y="0"/>
                  </a:lnTo>
                  <a:lnTo>
                    <a:pt x="856" y="39"/>
                  </a:lnTo>
                  <a:lnTo>
                    <a:pt x="1013" y="115"/>
                  </a:lnTo>
                  <a:lnTo>
                    <a:pt x="1171" y="235"/>
                  </a:lnTo>
                  <a:lnTo>
                    <a:pt x="1341" y="387"/>
                  </a:lnTo>
                  <a:lnTo>
                    <a:pt x="1515" y="578"/>
                  </a:lnTo>
                  <a:lnTo>
                    <a:pt x="1688" y="802"/>
                  </a:lnTo>
                  <a:lnTo>
                    <a:pt x="1863" y="1058"/>
                  </a:lnTo>
                  <a:lnTo>
                    <a:pt x="2037" y="1341"/>
                  </a:lnTo>
                  <a:lnTo>
                    <a:pt x="2179" y="1629"/>
                  </a:lnTo>
                  <a:lnTo>
                    <a:pt x="2266" y="1896"/>
                  </a:lnTo>
                  <a:lnTo>
                    <a:pt x="2309" y="2141"/>
                  </a:lnTo>
                  <a:lnTo>
                    <a:pt x="2320" y="2359"/>
                  </a:lnTo>
                  <a:lnTo>
                    <a:pt x="2320" y="2555"/>
                  </a:lnTo>
                  <a:lnTo>
                    <a:pt x="2315" y="2735"/>
                  </a:lnTo>
                  <a:lnTo>
                    <a:pt x="2320" y="2887"/>
                  </a:lnTo>
                  <a:lnTo>
                    <a:pt x="2348" y="3018"/>
                  </a:lnTo>
                  <a:lnTo>
                    <a:pt x="2419" y="3127"/>
                  </a:lnTo>
                  <a:lnTo>
                    <a:pt x="2538" y="3208"/>
                  </a:lnTo>
                  <a:lnTo>
                    <a:pt x="2637" y="3258"/>
                  </a:lnTo>
                  <a:lnTo>
                    <a:pt x="2642" y="3269"/>
                  </a:lnTo>
                  <a:lnTo>
                    <a:pt x="2576" y="3242"/>
                  </a:lnTo>
                  <a:lnTo>
                    <a:pt x="2462" y="3186"/>
                  </a:lnTo>
                  <a:lnTo>
                    <a:pt x="2309" y="3116"/>
                  </a:lnTo>
                  <a:lnTo>
                    <a:pt x="2141" y="3040"/>
                  </a:lnTo>
                  <a:lnTo>
                    <a:pt x="1978" y="2964"/>
                  </a:lnTo>
                  <a:lnTo>
                    <a:pt x="1842" y="2898"/>
                  </a:lnTo>
                  <a:lnTo>
                    <a:pt x="1744" y="2855"/>
                  </a:lnTo>
                  <a:lnTo>
                    <a:pt x="1706" y="2839"/>
                  </a:lnTo>
                  <a:lnTo>
                    <a:pt x="1711" y="2850"/>
                  </a:lnTo>
                  <a:lnTo>
                    <a:pt x="1717" y="2887"/>
                  </a:lnTo>
                  <a:lnTo>
                    <a:pt x="1738" y="2936"/>
                  </a:lnTo>
                  <a:lnTo>
                    <a:pt x="1765" y="3007"/>
                  </a:lnTo>
                  <a:lnTo>
                    <a:pt x="1798" y="3077"/>
                  </a:lnTo>
                  <a:lnTo>
                    <a:pt x="1853" y="3159"/>
                  </a:lnTo>
                  <a:lnTo>
                    <a:pt x="1912" y="3236"/>
                  </a:lnTo>
                  <a:lnTo>
                    <a:pt x="1994" y="3312"/>
                  </a:lnTo>
                  <a:lnTo>
                    <a:pt x="2092" y="3372"/>
                  </a:lnTo>
                  <a:lnTo>
                    <a:pt x="2207" y="3415"/>
                  </a:lnTo>
                  <a:lnTo>
                    <a:pt x="2288" y="3448"/>
                  </a:lnTo>
                  <a:lnTo>
                    <a:pt x="2304" y="3459"/>
                  </a:lnTo>
                  <a:lnTo>
                    <a:pt x="2266" y="3453"/>
                  </a:lnTo>
                  <a:lnTo>
                    <a:pt x="2184" y="3437"/>
                  </a:lnTo>
                  <a:lnTo>
                    <a:pt x="2070" y="3405"/>
                  </a:lnTo>
                  <a:lnTo>
                    <a:pt x="1939" y="3356"/>
                  </a:lnTo>
                  <a:lnTo>
                    <a:pt x="1803" y="3296"/>
                  </a:lnTo>
                  <a:lnTo>
                    <a:pt x="1678" y="3225"/>
                  </a:lnTo>
                  <a:lnTo>
                    <a:pt x="1570" y="3138"/>
                  </a:lnTo>
                  <a:lnTo>
                    <a:pt x="1498" y="3045"/>
                  </a:lnTo>
                  <a:close/>
                </a:path>
              </a:pathLst>
            </a:custGeom>
            <a:solidFill>
              <a:srgbClr val="7D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2" name="Freeform 1594">
              <a:extLst>
                <a:ext uri="{FF2B5EF4-FFF2-40B4-BE49-F238E27FC236}">
                  <a16:creationId xmlns:a16="http://schemas.microsoft.com/office/drawing/2014/main" id="{FA828F67-2E6B-E142-44F1-A11A33A3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668"/>
              <a:ext cx="440" cy="576"/>
            </a:xfrm>
            <a:custGeom>
              <a:avLst/>
              <a:gdLst>
                <a:gd name="T0" fmla="*/ 1477 w 2642"/>
                <a:gd name="T1" fmla="*/ 3007 h 3459"/>
                <a:gd name="T2" fmla="*/ 1422 w 2642"/>
                <a:gd name="T3" fmla="*/ 2958 h 3459"/>
                <a:gd name="T4" fmla="*/ 1362 w 2642"/>
                <a:gd name="T5" fmla="*/ 2941 h 3459"/>
                <a:gd name="T6" fmla="*/ 1296 w 2642"/>
                <a:gd name="T7" fmla="*/ 2964 h 3459"/>
                <a:gd name="T8" fmla="*/ 1237 w 2642"/>
                <a:gd name="T9" fmla="*/ 3034 h 3459"/>
                <a:gd name="T10" fmla="*/ 1178 w 2642"/>
                <a:gd name="T11" fmla="*/ 3149 h 3459"/>
                <a:gd name="T12" fmla="*/ 1068 w 2642"/>
                <a:gd name="T13" fmla="*/ 3258 h 3459"/>
                <a:gd name="T14" fmla="*/ 932 w 2642"/>
                <a:gd name="T15" fmla="*/ 3351 h 3459"/>
                <a:gd name="T16" fmla="*/ 796 w 2642"/>
                <a:gd name="T17" fmla="*/ 3421 h 3459"/>
                <a:gd name="T18" fmla="*/ 671 w 2642"/>
                <a:gd name="T19" fmla="*/ 3453 h 3459"/>
                <a:gd name="T20" fmla="*/ 512 w 2642"/>
                <a:gd name="T21" fmla="*/ 3437 h 3459"/>
                <a:gd name="T22" fmla="*/ 317 w 2642"/>
                <a:gd name="T23" fmla="*/ 3296 h 3459"/>
                <a:gd name="T24" fmla="*/ 175 w 2642"/>
                <a:gd name="T25" fmla="*/ 3056 h 3459"/>
                <a:gd name="T26" fmla="*/ 77 w 2642"/>
                <a:gd name="T27" fmla="*/ 2740 h 3459"/>
                <a:gd name="T28" fmla="*/ 16 w 2642"/>
                <a:gd name="T29" fmla="*/ 2392 h 3459"/>
                <a:gd name="T30" fmla="*/ 0 w 2642"/>
                <a:gd name="T31" fmla="*/ 1928 h 3459"/>
                <a:gd name="T32" fmla="*/ 16 w 2642"/>
                <a:gd name="T33" fmla="*/ 1373 h 3459"/>
                <a:gd name="T34" fmla="*/ 77 w 2642"/>
                <a:gd name="T35" fmla="*/ 872 h 3459"/>
                <a:gd name="T36" fmla="*/ 191 w 2642"/>
                <a:gd name="T37" fmla="*/ 453 h 3459"/>
                <a:gd name="T38" fmla="*/ 360 w 2642"/>
                <a:gd name="T39" fmla="*/ 154 h 3459"/>
                <a:gd name="T40" fmla="*/ 584 w 2642"/>
                <a:gd name="T41" fmla="*/ 6 h 3459"/>
                <a:gd name="T42" fmla="*/ 856 w 2642"/>
                <a:gd name="T43" fmla="*/ 39 h 3459"/>
                <a:gd name="T44" fmla="*/ 1171 w 2642"/>
                <a:gd name="T45" fmla="*/ 235 h 3459"/>
                <a:gd name="T46" fmla="*/ 1515 w 2642"/>
                <a:gd name="T47" fmla="*/ 578 h 3459"/>
                <a:gd name="T48" fmla="*/ 1863 w 2642"/>
                <a:gd name="T49" fmla="*/ 1058 h 3459"/>
                <a:gd name="T50" fmla="*/ 2179 w 2642"/>
                <a:gd name="T51" fmla="*/ 1629 h 3459"/>
                <a:gd name="T52" fmla="*/ 2309 w 2642"/>
                <a:gd name="T53" fmla="*/ 2141 h 3459"/>
                <a:gd name="T54" fmla="*/ 2320 w 2642"/>
                <a:gd name="T55" fmla="*/ 2555 h 3459"/>
                <a:gd name="T56" fmla="*/ 2320 w 2642"/>
                <a:gd name="T57" fmla="*/ 2887 h 3459"/>
                <a:gd name="T58" fmla="*/ 2419 w 2642"/>
                <a:gd name="T59" fmla="*/ 3127 h 3459"/>
                <a:gd name="T60" fmla="*/ 2637 w 2642"/>
                <a:gd name="T61" fmla="*/ 3258 h 3459"/>
                <a:gd name="T62" fmla="*/ 2576 w 2642"/>
                <a:gd name="T63" fmla="*/ 3242 h 3459"/>
                <a:gd name="T64" fmla="*/ 2309 w 2642"/>
                <a:gd name="T65" fmla="*/ 3116 h 3459"/>
                <a:gd name="T66" fmla="*/ 1978 w 2642"/>
                <a:gd name="T67" fmla="*/ 2964 h 3459"/>
                <a:gd name="T68" fmla="*/ 1744 w 2642"/>
                <a:gd name="T69" fmla="*/ 2855 h 3459"/>
                <a:gd name="T70" fmla="*/ 1711 w 2642"/>
                <a:gd name="T71" fmla="*/ 2850 h 3459"/>
                <a:gd name="T72" fmla="*/ 1738 w 2642"/>
                <a:gd name="T73" fmla="*/ 2936 h 3459"/>
                <a:gd name="T74" fmla="*/ 1798 w 2642"/>
                <a:gd name="T75" fmla="*/ 3077 h 3459"/>
                <a:gd name="T76" fmla="*/ 1912 w 2642"/>
                <a:gd name="T77" fmla="*/ 3236 h 3459"/>
                <a:gd name="T78" fmla="*/ 2092 w 2642"/>
                <a:gd name="T79" fmla="*/ 3372 h 3459"/>
                <a:gd name="T80" fmla="*/ 2288 w 2642"/>
                <a:gd name="T81" fmla="*/ 3448 h 3459"/>
                <a:gd name="T82" fmla="*/ 2266 w 2642"/>
                <a:gd name="T83" fmla="*/ 3453 h 3459"/>
                <a:gd name="T84" fmla="*/ 2070 w 2642"/>
                <a:gd name="T85" fmla="*/ 3405 h 3459"/>
                <a:gd name="T86" fmla="*/ 1803 w 2642"/>
                <a:gd name="T87" fmla="*/ 3296 h 3459"/>
                <a:gd name="T88" fmla="*/ 1570 w 2642"/>
                <a:gd name="T89" fmla="*/ 3138 h 3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2" h="3459">
                  <a:moveTo>
                    <a:pt x="1498" y="3045"/>
                  </a:moveTo>
                  <a:lnTo>
                    <a:pt x="1477" y="3007"/>
                  </a:lnTo>
                  <a:lnTo>
                    <a:pt x="1450" y="2980"/>
                  </a:lnTo>
                  <a:lnTo>
                    <a:pt x="1422" y="2958"/>
                  </a:lnTo>
                  <a:lnTo>
                    <a:pt x="1395" y="2941"/>
                  </a:lnTo>
                  <a:lnTo>
                    <a:pt x="1362" y="2941"/>
                  </a:lnTo>
                  <a:lnTo>
                    <a:pt x="1330" y="2947"/>
                  </a:lnTo>
                  <a:lnTo>
                    <a:pt x="1296" y="2964"/>
                  </a:lnTo>
                  <a:lnTo>
                    <a:pt x="1264" y="2991"/>
                  </a:lnTo>
                  <a:lnTo>
                    <a:pt x="1237" y="3034"/>
                  </a:lnTo>
                  <a:lnTo>
                    <a:pt x="1210" y="3083"/>
                  </a:lnTo>
                  <a:lnTo>
                    <a:pt x="1178" y="3149"/>
                  </a:lnTo>
                  <a:lnTo>
                    <a:pt x="1128" y="3203"/>
                  </a:lnTo>
                  <a:lnTo>
                    <a:pt x="1068" y="3258"/>
                  </a:lnTo>
                  <a:lnTo>
                    <a:pt x="1003" y="3306"/>
                  </a:lnTo>
                  <a:lnTo>
                    <a:pt x="932" y="3351"/>
                  </a:lnTo>
                  <a:lnTo>
                    <a:pt x="861" y="3388"/>
                  </a:lnTo>
                  <a:lnTo>
                    <a:pt x="796" y="3421"/>
                  </a:lnTo>
                  <a:lnTo>
                    <a:pt x="730" y="3442"/>
                  </a:lnTo>
                  <a:lnTo>
                    <a:pt x="671" y="3453"/>
                  </a:lnTo>
                  <a:lnTo>
                    <a:pt x="627" y="3459"/>
                  </a:lnTo>
                  <a:lnTo>
                    <a:pt x="512" y="3437"/>
                  </a:lnTo>
                  <a:lnTo>
                    <a:pt x="410" y="3383"/>
                  </a:lnTo>
                  <a:lnTo>
                    <a:pt x="317" y="3296"/>
                  </a:lnTo>
                  <a:lnTo>
                    <a:pt x="240" y="3186"/>
                  </a:lnTo>
                  <a:lnTo>
                    <a:pt x="175" y="3056"/>
                  </a:lnTo>
                  <a:lnTo>
                    <a:pt x="120" y="2904"/>
                  </a:lnTo>
                  <a:lnTo>
                    <a:pt x="77" y="2740"/>
                  </a:lnTo>
                  <a:lnTo>
                    <a:pt x="39" y="2571"/>
                  </a:lnTo>
                  <a:lnTo>
                    <a:pt x="16" y="2392"/>
                  </a:lnTo>
                  <a:lnTo>
                    <a:pt x="6" y="2212"/>
                  </a:lnTo>
                  <a:lnTo>
                    <a:pt x="0" y="1928"/>
                  </a:lnTo>
                  <a:lnTo>
                    <a:pt x="0" y="1645"/>
                  </a:lnTo>
                  <a:lnTo>
                    <a:pt x="16" y="1373"/>
                  </a:lnTo>
                  <a:lnTo>
                    <a:pt x="39" y="1112"/>
                  </a:lnTo>
                  <a:lnTo>
                    <a:pt x="77" y="872"/>
                  </a:lnTo>
                  <a:lnTo>
                    <a:pt x="126" y="648"/>
                  </a:lnTo>
                  <a:lnTo>
                    <a:pt x="191" y="453"/>
                  </a:lnTo>
                  <a:lnTo>
                    <a:pt x="267" y="285"/>
                  </a:lnTo>
                  <a:lnTo>
                    <a:pt x="360" y="154"/>
                  </a:lnTo>
                  <a:lnTo>
                    <a:pt x="464" y="56"/>
                  </a:lnTo>
                  <a:lnTo>
                    <a:pt x="584" y="6"/>
                  </a:lnTo>
                  <a:lnTo>
                    <a:pt x="714" y="0"/>
                  </a:lnTo>
                  <a:lnTo>
                    <a:pt x="856" y="39"/>
                  </a:lnTo>
                  <a:lnTo>
                    <a:pt x="1013" y="115"/>
                  </a:lnTo>
                  <a:lnTo>
                    <a:pt x="1171" y="235"/>
                  </a:lnTo>
                  <a:lnTo>
                    <a:pt x="1341" y="387"/>
                  </a:lnTo>
                  <a:lnTo>
                    <a:pt x="1515" y="578"/>
                  </a:lnTo>
                  <a:lnTo>
                    <a:pt x="1688" y="802"/>
                  </a:lnTo>
                  <a:lnTo>
                    <a:pt x="1863" y="1058"/>
                  </a:lnTo>
                  <a:lnTo>
                    <a:pt x="2037" y="1341"/>
                  </a:lnTo>
                  <a:lnTo>
                    <a:pt x="2179" y="1629"/>
                  </a:lnTo>
                  <a:lnTo>
                    <a:pt x="2266" y="1896"/>
                  </a:lnTo>
                  <a:lnTo>
                    <a:pt x="2309" y="2141"/>
                  </a:lnTo>
                  <a:lnTo>
                    <a:pt x="2320" y="2359"/>
                  </a:lnTo>
                  <a:lnTo>
                    <a:pt x="2320" y="2555"/>
                  </a:lnTo>
                  <a:lnTo>
                    <a:pt x="2315" y="2735"/>
                  </a:lnTo>
                  <a:lnTo>
                    <a:pt x="2320" y="2887"/>
                  </a:lnTo>
                  <a:lnTo>
                    <a:pt x="2348" y="3018"/>
                  </a:lnTo>
                  <a:lnTo>
                    <a:pt x="2419" y="3127"/>
                  </a:lnTo>
                  <a:lnTo>
                    <a:pt x="2538" y="3208"/>
                  </a:lnTo>
                  <a:lnTo>
                    <a:pt x="2637" y="3258"/>
                  </a:lnTo>
                  <a:lnTo>
                    <a:pt x="2642" y="3269"/>
                  </a:lnTo>
                  <a:lnTo>
                    <a:pt x="2576" y="3242"/>
                  </a:lnTo>
                  <a:lnTo>
                    <a:pt x="2462" y="3186"/>
                  </a:lnTo>
                  <a:lnTo>
                    <a:pt x="2309" y="3116"/>
                  </a:lnTo>
                  <a:lnTo>
                    <a:pt x="2141" y="3040"/>
                  </a:lnTo>
                  <a:lnTo>
                    <a:pt x="1978" y="2964"/>
                  </a:lnTo>
                  <a:lnTo>
                    <a:pt x="1842" y="2898"/>
                  </a:lnTo>
                  <a:lnTo>
                    <a:pt x="1744" y="2855"/>
                  </a:lnTo>
                  <a:lnTo>
                    <a:pt x="1706" y="2839"/>
                  </a:lnTo>
                  <a:lnTo>
                    <a:pt x="1711" y="2850"/>
                  </a:lnTo>
                  <a:lnTo>
                    <a:pt x="1717" y="2887"/>
                  </a:lnTo>
                  <a:lnTo>
                    <a:pt x="1738" y="2936"/>
                  </a:lnTo>
                  <a:lnTo>
                    <a:pt x="1765" y="3007"/>
                  </a:lnTo>
                  <a:lnTo>
                    <a:pt x="1798" y="3077"/>
                  </a:lnTo>
                  <a:lnTo>
                    <a:pt x="1853" y="3159"/>
                  </a:lnTo>
                  <a:lnTo>
                    <a:pt x="1912" y="3236"/>
                  </a:lnTo>
                  <a:lnTo>
                    <a:pt x="1994" y="3312"/>
                  </a:lnTo>
                  <a:lnTo>
                    <a:pt x="2092" y="3372"/>
                  </a:lnTo>
                  <a:lnTo>
                    <a:pt x="2207" y="3415"/>
                  </a:lnTo>
                  <a:lnTo>
                    <a:pt x="2288" y="3448"/>
                  </a:lnTo>
                  <a:lnTo>
                    <a:pt x="2304" y="3459"/>
                  </a:lnTo>
                  <a:lnTo>
                    <a:pt x="2266" y="3453"/>
                  </a:lnTo>
                  <a:lnTo>
                    <a:pt x="2184" y="3437"/>
                  </a:lnTo>
                  <a:lnTo>
                    <a:pt x="2070" y="3405"/>
                  </a:lnTo>
                  <a:lnTo>
                    <a:pt x="1939" y="3356"/>
                  </a:lnTo>
                  <a:lnTo>
                    <a:pt x="1803" y="3296"/>
                  </a:lnTo>
                  <a:lnTo>
                    <a:pt x="1678" y="3225"/>
                  </a:lnTo>
                  <a:lnTo>
                    <a:pt x="1570" y="3138"/>
                  </a:lnTo>
                  <a:lnTo>
                    <a:pt x="1498" y="304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3" name="Freeform 1595">
              <a:extLst>
                <a:ext uri="{FF2B5EF4-FFF2-40B4-BE49-F238E27FC236}">
                  <a16:creationId xmlns:a16="http://schemas.microsoft.com/office/drawing/2014/main" id="{00B7E860-9286-9290-C7F5-B37CA7D0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936"/>
              <a:ext cx="644" cy="726"/>
            </a:xfrm>
            <a:custGeom>
              <a:avLst/>
              <a:gdLst>
                <a:gd name="T0" fmla="*/ 3817 w 3866"/>
                <a:gd name="T1" fmla="*/ 3780 h 4357"/>
                <a:gd name="T2" fmla="*/ 3839 w 3866"/>
                <a:gd name="T3" fmla="*/ 3594 h 4357"/>
                <a:gd name="T4" fmla="*/ 3861 w 3866"/>
                <a:gd name="T5" fmla="*/ 3245 h 4357"/>
                <a:gd name="T6" fmla="*/ 3866 w 3866"/>
                <a:gd name="T7" fmla="*/ 2772 h 4357"/>
                <a:gd name="T8" fmla="*/ 3845 w 3866"/>
                <a:gd name="T9" fmla="*/ 2194 h 4357"/>
                <a:gd name="T10" fmla="*/ 3801 w 3866"/>
                <a:gd name="T11" fmla="*/ 1863 h 4357"/>
                <a:gd name="T12" fmla="*/ 3741 w 3866"/>
                <a:gd name="T13" fmla="*/ 1813 h 4357"/>
                <a:gd name="T14" fmla="*/ 3643 w 3866"/>
                <a:gd name="T15" fmla="*/ 1754 h 4357"/>
                <a:gd name="T16" fmla="*/ 3523 w 3866"/>
                <a:gd name="T17" fmla="*/ 1661 h 4357"/>
                <a:gd name="T18" fmla="*/ 3409 w 3866"/>
                <a:gd name="T19" fmla="*/ 1541 h 4357"/>
                <a:gd name="T20" fmla="*/ 3328 w 3866"/>
                <a:gd name="T21" fmla="*/ 1367 h 4357"/>
                <a:gd name="T22" fmla="*/ 3305 w 3866"/>
                <a:gd name="T23" fmla="*/ 1078 h 4357"/>
                <a:gd name="T24" fmla="*/ 3328 w 3866"/>
                <a:gd name="T25" fmla="*/ 719 h 4357"/>
                <a:gd name="T26" fmla="*/ 3360 w 3866"/>
                <a:gd name="T27" fmla="*/ 381 h 4357"/>
                <a:gd name="T28" fmla="*/ 3371 w 3866"/>
                <a:gd name="T29" fmla="*/ 136 h 4357"/>
                <a:gd name="T30" fmla="*/ 3299 w 3866"/>
                <a:gd name="T31" fmla="*/ 0 h 4357"/>
                <a:gd name="T32" fmla="*/ 3136 w 3866"/>
                <a:gd name="T33" fmla="*/ 59 h 4357"/>
                <a:gd name="T34" fmla="*/ 2925 w 3866"/>
                <a:gd name="T35" fmla="*/ 288 h 4357"/>
                <a:gd name="T36" fmla="*/ 2668 w 3866"/>
                <a:gd name="T37" fmla="*/ 577 h 4357"/>
                <a:gd name="T38" fmla="*/ 2368 w 3866"/>
                <a:gd name="T39" fmla="*/ 795 h 4357"/>
                <a:gd name="T40" fmla="*/ 2102 w 3866"/>
                <a:gd name="T41" fmla="*/ 833 h 4357"/>
                <a:gd name="T42" fmla="*/ 1912 w 3866"/>
                <a:gd name="T43" fmla="*/ 675 h 4357"/>
                <a:gd name="T44" fmla="*/ 1720 w 3866"/>
                <a:gd name="T45" fmla="*/ 435 h 4357"/>
                <a:gd name="T46" fmla="*/ 1508 w 3866"/>
                <a:gd name="T47" fmla="*/ 223 h 4357"/>
                <a:gd name="T48" fmla="*/ 1252 w 3866"/>
                <a:gd name="T49" fmla="*/ 163 h 4357"/>
                <a:gd name="T50" fmla="*/ 1018 w 3866"/>
                <a:gd name="T51" fmla="*/ 294 h 4357"/>
                <a:gd name="T52" fmla="*/ 925 w 3866"/>
                <a:gd name="T53" fmla="*/ 523 h 4357"/>
                <a:gd name="T54" fmla="*/ 882 w 3866"/>
                <a:gd name="T55" fmla="*/ 822 h 4357"/>
                <a:gd name="T56" fmla="*/ 833 w 3866"/>
                <a:gd name="T57" fmla="*/ 1117 h 4357"/>
                <a:gd name="T58" fmla="*/ 734 w 3866"/>
                <a:gd name="T59" fmla="*/ 1351 h 4357"/>
                <a:gd name="T60" fmla="*/ 587 w 3866"/>
                <a:gd name="T61" fmla="*/ 1443 h 4357"/>
                <a:gd name="T62" fmla="*/ 441 w 3866"/>
                <a:gd name="T63" fmla="*/ 1448 h 4357"/>
                <a:gd name="T64" fmla="*/ 277 w 3866"/>
                <a:gd name="T65" fmla="*/ 1448 h 4357"/>
                <a:gd name="T66" fmla="*/ 131 w 3866"/>
                <a:gd name="T67" fmla="*/ 1492 h 4357"/>
                <a:gd name="T68" fmla="*/ 32 w 3866"/>
                <a:gd name="T69" fmla="*/ 1639 h 4357"/>
                <a:gd name="T70" fmla="*/ 0 w 3866"/>
                <a:gd name="T71" fmla="*/ 2021 h 4357"/>
                <a:gd name="T72" fmla="*/ 75 w 3866"/>
                <a:gd name="T73" fmla="*/ 2642 h 4357"/>
                <a:gd name="T74" fmla="*/ 256 w 3866"/>
                <a:gd name="T75" fmla="*/ 3306 h 4357"/>
                <a:gd name="T76" fmla="*/ 512 w 3866"/>
                <a:gd name="T77" fmla="*/ 3883 h 4357"/>
                <a:gd name="T78" fmla="*/ 822 w 3866"/>
                <a:gd name="T79" fmla="*/ 4264 h 4357"/>
                <a:gd name="T80" fmla="*/ 1285 w 3866"/>
                <a:gd name="T81" fmla="*/ 4357 h 4357"/>
                <a:gd name="T82" fmla="*/ 1993 w 3866"/>
                <a:gd name="T83" fmla="*/ 4285 h 4357"/>
                <a:gd name="T84" fmla="*/ 2739 w 3866"/>
                <a:gd name="T85" fmla="*/ 4128 h 4357"/>
                <a:gd name="T86" fmla="*/ 3376 w 3866"/>
                <a:gd name="T87" fmla="*/ 3948 h 4357"/>
                <a:gd name="T88" fmla="*/ 3757 w 3866"/>
                <a:gd name="T89" fmla="*/ 3829 h 4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6" h="4357">
                  <a:moveTo>
                    <a:pt x="3811" y="3807"/>
                  </a:moveTo>
                  <a:lnTo>
                    <a:pt x="3817" y="3780"/>
                  </a:lnTo>
                  <a:lnTo>
                    <a:pt x="3823" y="3709"/>
                  </a:lnTo>
                  <a:lnTo>
                    <a:pt x="3839" y="3594"/>
                  </a:lnTo>
                  <a:lnTo>
                    <a:pt x="3850" y="3436"/>
                  </a:lnTo>
                  <a:lnTo>
                    <a:pt x="3861" y="3245"/>
                  </a:lnTo>
                  <a:lnTo>
                    <a:pt x="3866" y="3023"/>
                  </a:lnTo>
                  <a:lnTo>
                    <a:pt x="3866" y="2772"/>
                  </a:lnTo>
                  <a:lnTo>
                    <a:pt x="3861" y="2494"/>
                  </a:lnTo>
                  <a:lnTo>
                    <a:pt x="3845" y="2194"/>
                  </a:lnTo>
                  <a:lnTo>
                    <a:pt x="3811" y="1885"/>
                  </a:lnTo>
                  <a:lnTo>
                    <a:pt x="3801" y="1863"/>
                  </a:lnTo>
                  <a:lnTo>
                    <a:pt x="3779" y="1840"/>
                  </a:lnTo>
                  <a:lnTo>
                    <a:pt x="3741" y="1813"/>
                  </a:lnTo>
                  <a:lnTo>
                    <a:pt x="3698" y="1786"/>
                  </a:lnTo>
                  <a:lnTo>
                    <a:pt x="3643" y="1754"/>
                  </a:lnTo>
                  <a:lnTo>
                    <a:pt x="3583" y="1710"/>
                  </a:lnTo>
                  <a:lnTo>
                    <a:pt x="3523" y="1661"/>
                  </a:lnTo>
                  <a:lnTo>
                    <a:pt x="3464" y="1607"/>
                  </a:lnTo>
                  <a:lnTo>
                    <a:pt x="3409" y="1541"/>
                  </a:lnTo>
                  <a:lnTo>
                    <a:pt x="3360" y="1470"/>
                  </a:lnTo>
                  <a:lnTo>
                    <a:pt x="3328" y="1367"/>
                  </a:lnTo>
                  <a:lnTo>
                    <a:pt x="3311" y="1237"/>
                  </a:lnTo>
                  <a:lnTo>
                    <a:pt x="3305" y="1078"/>
                  </a:lnTo>
                  <a:lnTo>
                    <a:pt x="3317" y="898"/>
                  </a:lnTo>
                  <a:lnTo>
                    <a:pt x="3328" y="719"/>
                  </a:lnTo>
                  <a:lnTo>
                    <a:pt x="3344" y="544"/>
                  </a:lnTo>
                  <a:lnTo>
                    <a:pt x="3360" y="381"/>
                  </a:lnTo>
                  <a:lnTo>
                    <a:pt x="3371" y="245"/>
                  </a:lnTo>
                  <a:lnTo>
                    <a:pt x="3371" y="136"/>
                  </a:lnTo>
                  <a:lnTo>
                    <a:pt x="3360" y="71"/>
                  </a:lnTo>
                  <a:lnTo>
                    <a:pt x="3299" y="0"/>
                  </a:lnTo>
                  <a:lnTo>
                    <a:pt x="3224" y="0"/>
                  </a:lnTo>
                  <a:lnTo>
                    <a:pt x="3136" y="59"/>
                  </a:lnTo>
                  <a:lnTo>
                    <a:pt x="3033" y="163"/>
                  </a:lnTo>
                  <a:lnTo>
                    <a:pt x="2925" y="288"/>
                  </a:lnTo>
                  <a:lnTo>
                    <a:pt x="2805" y="435"/>
                  </a:lnTo>
                  <a:lnTo>
                    <a:pt x="2668" y="577"/>
                  </a:lnTo>
                  <a:lnTo>
                    <a:pt x="2526" y="702"/>
                  </a:lnTo>
                  <a:lnTo>
                    <a:pt x="2368" y="795"/>
                  </a:lnTo>
                  <a:lnTo>
                    <a:pt x="2205" y="850"/>
                  </a:lnTo>
                  <a:lnTo>
                    <a:pt x="2102" y="833"/>
                  </a:lnTo>
                  <a:lnTo>
                    <a:pt x="2003" y="768"/>
                  </a:lnTo>
                  <a:lnTo>
                    <a:pt x="1912" y="675"/>
                  </a:lnTo>
                  <a:lnTo>
                    <a:pt x="1819" y="555"/>
                  </a:lnTo>
                  <a:lnTo>
                    <a:pt x="1720" y="435"/>
                  </a:lnTo>
                  <a:lnTo>
                    <a:pt x="1617" y="315"/>
                  </a:lnTo>
                  <a:lnTo>
                    <a:pt x="1508" y="223"/>
                  </a:lnTo>
                  <a:lnTo>
                    <a:pt x="1389" y="168"/>
                  </a:lnTo>
                  <a:lnTo>
                    <a:pt x="1252" y="163"/>
                  </a:lnTo>
                  <a:lnTo>
                    <a:pt x="1099" y="218"/>
                  </a:lnTo>
                  <a:lnTo>
                    <a:pt x="1018" y="294"/>
                  </a:lnTo>
                  <a:lnTo>
                    <a:pt x="963" y="397"/>
                  </a:lnTo>
                  <a:lnTo>
                    <a:pt x="925" y="523"/>
                  </a:lnTo>
                  <a:lnTo>
                    <a:pt x="898" y="670"/>
                  </a:lnTo>
                  <a:lnTo>
                    <a:pt x="882" y="822"/>
                  </a:lnTo>
                  <a:lnTo>
                    <a:pt x="860" y="975"/>
                  </a:lnTo>
                  <a:lnTo>
                    <a:pt x="833" y="1117"/>
                  </a:lnTo>
                  <a:lnTo>
                    <a:pt x="795" y="1247"/>
                  </a:lnTo>
                  <a:lnTo>
                    <a:pt x="734" y="1351"/>
                  </a:lnTo>
                  <a:lnTo>
                    <a:pt x="648" y="1427"/>
                  </a:lnTo>
                  <a:lnTo>
                    <a:pt x="587" y="1443"/>
                  </a:lnTo>
                  <a:lnTo>
                    <a:pt x="517" y="1448"/>
                  </a:lnTo>
                  <a:lnTo>
                    <a:pt x="441" y="1448"/>
                  </a:lnTo>
                  <a:lnTo>
                    <a:pt x="358" y="1443"/>
                  </a:lnTo>
                  <a:lnTo>
                    <a:pt x="277" y="1448"/>
                  </a:lnTo>
                  <a:lnTo>
                    <a:pt x="201" y="1459"/>
                  </a:lnTo>
                  <a:lnTo>
                    <a:pt x="131" y="1492"/>
                  </a:lnTo>
                  <a:lnTo>
                    <a:pt x="75" y="1552"/>
                  </a:lnTo>
                  <a:lnTo>
                    <a:pt x="32" y="1639"/>
                  </a:lnTo>
                  <a:lnTo>
                    <a:pt x="5" y="1765"/>
                  </a:lnTo>
                  <a:lnTo>
                    <a:pt x="0" y="2021"/>
                  </a:lnTo>
                  <a:lnTo>
                    <a:pt x="21" y="2320"/>
                  </a:lnTo>
                  <a:lnTo>
                    <a:pt x="75" y="2642"/>
                  </a:lnTo>
                  <a:lnTo>
                    <a:pt x="158" y="2979"/>
                  </a:lnTo>
                  <a:lnTo>
                    <a:pt x="256" y="3306"/>
                  </a:lnTo>
                  <a:lnTo>
                    <a:pt x="376" y="3610"/>
                  </a:lnTo>
                  <a:lnTo>
                    <a:pt x="512" y="3883"/>
                  </a:lnTo>
                  <a:lnTo>
                    <a:pt x="664" y="4106"/>
                  </a:lnTo>
                  <a:lnTo>
                    <a:pt x="822" y="4264"/>
                  </a:lnTo>
                  <a:lnTo>
                    <a:pt x="985" y="4335"/>
                  </a:lnTo>
                  <a:lnTo>
                    <a:pt x="1285" y="4357"/>
                  </a:lnTo>
                  <a:lnTo>
                    <a:pt x="1627" y="4340"/>
                  </a:lnTo>
                  <a:lnTo>
                    <a:pt x="1993" y="4285"/>
                  </a:lnTo>
                  <a:lnTo>
                    <a:pt x="2374" y="4215"/>
                  </a:lnTo>
                  <a:lnTo>
                    <a:pt x="2739" y="4128"/>
                  </a:lnTo>
                  <a:lnTo>
                    <a:pt x="3077" y="4036"/>
                  </a:lnTo>
                  <a:lnTo>
                    <a:pt x="3376" y="3948"/>
                  </a:lnTo>
                  <a:lnTo>
                    <a:pt x="3605" y="3877"/>
                  </a:lnTo>
                  <a:lnTo>
                    <a:pt x="3757" y="3829"/>
                  </a:lnTo>
                  <a:lnTo>
                    <a:pt x="3811" y="3807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4" name="Freeform 1596">
              <a:extLst>
                <a:ext uri="{FF2B5EF4-FFF2-40B4-BE49-F238E27FC236}">
                  <a16:creationId xmlns:a16="http://schemas.microsoft.com/office/drawing/2014/main" id="{A2E39232-5DF9-5BE2-28B0-140010DE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936"/>
              <a:ext cx="644" cy="726"/>
            </a:xfrm>
            <a:custGeom>
              <a:avLst/>
              <a:gdLst>
                <a:gd name="T0" fmla="*/ 3817 w 3866"/>
                <a:gd name="T1" fmla="*/ 3780 h 4357"/>
                <a:gd name="T2" fmla="*/ 3839 w 3866"/>
                <a:gd name="T3" fmla="*/ 3594 h 4357"/>
                <a:gd name="T4" fmla="*/ 3861 w 3866"/>
                <a:gd name="T5" fmla="*/ 3245 h 4357"/>
                <a:gd name="T6" fmla="*/ 3866 w 3866"/>
                <a:gd name="T7" fmla="*/ 2772 h 4357"/>
                <a:gd name="T8" fmla="*/ 3845 w 3866"/>
                <a:gd name="T9" fmla="*/ 2194 h 4357"/>
                <a:gd name="T10" fmla="*/ 3801 w 3866"/>
                <a:gd name="T11" fmla="*/ 1863 h 4357"/>
                <a:gd name="T12" fmla="*/ 3741 w 3866"/>
                <a:gd name="T13" fmla="*/ 1813 h 4357"/>
                <a:gd name="T14" fmla="*/ 3643 w 3866"/>
                <a:gd name="T15" fmla="*/ 1754 h 4357"/>
                <a:gd name="T16" fmla="*/ 3523 w 3866"/>
                <a:gd name="T17" fmla="*/ 1661 h 4357"/>
                <a:gd name="T18" fmla="*/ 3409 w 3866"/>
                <a:gd name="T19" fmla="*/ 1541 h 4357"/>
                <a:gd name="T20" fmla="*/ 3328 w 3866"/>
                <a:gd name="T21" fmla="*/ 1367 h 4357"/>
                <a:gd name="T22" fmla="*/ 3305 w 3866"/>
                <a:gd name="T23" fmla="*/ 1078 h 4357"/>
                <a:gd name="T24" fmla="*/ 3328 w 3866"/>
                <a:gd name="T25" fmla="*/ 719 h 4357"/>
                <a:gd name="T26" fmla="*/ 3360 w 3866"/>
                <a:gd name="T27" fmla="*/ 381 h 4357"/>
                <a:gd name="T28" fmla="*/ 3371 w 3866"/>
                <a:gd name="T29" fmla="*/ 136 h 4357"/>
                <a:gd name="T30" fmla="*/ 3299 w 3866"/>
                <a:gd name="T31" fmla="*/ 0 h 4357"/>
                <a:gd name="T32" fmla="*/ 3136 w 3866"/>
                <a:gd name="T33" fmla="*/ 59 h 4357"/>
                <a:gd name="T34" fmla="*/ 2925 w 3866"/>
                <a:gd name="T35" fmla="*/ 288 h 4357"/>
                <a:gd name="T36" fmla="*/ 2668 w 3866"/>
                <a:gd name="T37" fmla="*/ 577 h 4357"/>
                <a:gd name="T38" fmla="*/ 2368 w 3866"/>
                <a:gd name="T39" fmla="*/ 795 h 4357"/>
                <a:gd name="T40" fmla="*/ 2102 w 3866"/>
                <a:gd name="T41" fmla="*/ 833 h 4357"/>
                <a:gd name="T42" fmla="*/ 1912 w 3866"/>
                <a:gd name="T43" fmla="*/ 675 h 4357"/>
                <a:gd name="T44" fmla="*/ 1720 w 3866"/>
                <a:gd name="T45" fmla="*/ 435 h 4357"/>
                <a:gd name="T46" fmla="*/ 1508 w 3866"/>
                <a:gd name="T47" fmla="*/ 223 h 4357"/>
                <a:gd name="T48" fmla="*/ 1252 w 3866"/>
                <a:gd name="T49" fmla="*/ 163 h 4357"/>
                <a:gd name="T50" fmla="*/ 1018 w 3866"/>
                <a:gd name="T51" fmla="*/ 294 h 4357"/>
                <a:gd name="T52" fmla="*/ 925 w 3866"/>
                <a:gd name="T53" fmla="*/ 523 h 4357"/>
                <a:gd name="T54" fmla="*/ 882 w 3866"/>
                <a:gd name="T55" fmla="*/ 822 h 4357"/>
                <a:gd name="T56" fmla="*/ 833 w 3866"/>
                <a:gd name="T57" fmla="*/ 1117 h 4357"/>
                <a:gd name="T58" fmla="*/ 734 w 3866"/>
                <a:gd name="T59" fmla="*/ 1351 h 4357"/>
                <a:gd name="T60" fmla="*/ 587 w 3866"/>
                <a:gd name="T61" fmla="*/ 1443 h 4357"/>
                <a:gd name="T62" fmla="*/ 441 w 3866"/>
                <a:gd name="T63" fmla="*/ 1448 h 4357"/>
                <a:gd name="T64" fmla="*/ 277 w 3866"/>
                <a:gd name="T65" fmla="*/ 1448 h 4357"/>
                <a:gd name="T66" fmla="*/ 131 w 3866"/>
                <a:gd name="T67" fmla="*/ 1492 h 4357"/>
                <a:gd name="T68" fmla="*/ 32 w 3866"/>
                <a:gd name="T69" fmla="*/ 1639 h 4357"/>
                <a:gd name="T70" fmla="*/ 0 w 3866"/>
                <a:gd name="T71" fmla="*/ 2021 h 4357"/>
                <a:gd name="T72" fmla="*/ 75 w 3866"/>
                <a:gd name="T73" fmla="*/ 2642 h 4357"/>
                <a:gd name="T74" fmla="*/ 256 w 3866"/>
                <a:gd name="T75" fmla="*/ 3306 h 4357"/>
                <a:gd name="T76" fmla="*/ 512 w 3866"/>
                <a:gd name="T77" fmla="*/ 3883 h 4357"/>
                <a:gd name="T78" fmla="*/ 822 w 3866"/>
                <a:gd name="T79" fmla="*/ 4264 h 4357"/>
                <a:gd name="T80" fmla="*/ 1285 w 3866"/>
                <a:gd name="T81" fmla="*/ 4357 h 4357"/>
                <a:gd name="T82" fmla="*/ 1993 w 3866"/>
                <a:gd name="T83" fmla="*/ 4285 h 4357"/>
                <a:gd name="T84" fmla="*/ 2739 w 3866"/>
                <a:gd name="T85" fmla="*/ 4128 h 4357"/>
                <a:gd name="T86" fmla="*/ 3376 w 3866"/>
                <a:gd name="T87" fmla="*/ 3948 h 4357"/>
                <a:gd name="T88" fmla="*/ 3757 w 3866"/>
                <a:gd name="T89" fmla="*/ 3829 h 4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6" h="4357">
                  <a:moveTo>
                    <a:pt x="3811" y="3807"/>
                  </a:moveTo>
                  <a:lnTo>
                    <a:pt x="3817" y="3780"/>
                  </a:lnTo>
                  <a:lnTo>
                    <a:pt x="3823" y="3709"/>
                  </a:lnTo>
                  <a:lnTo>
                    <a:pt x="3839" y="3594"/>
                  </a:lnTo>
                  <a:lnTo>
                    <a:pt x="3850" y="3436"/>
                  </a:lnTo>
                  <a:lnTo>
                    <a:pt x="3861" y="3245"/>
                  </a:lnTo>
                  <a:lnTo>
                    <a:pt x="3866" y="3023"/>
                  </a:lnTo>
                  <a:lnTo>
                    <a:pt x="3866" y="2772"/>
                  </a:lnTo>
                  <a:lnTo>
                    <a:pt x="3861" y="2494"/>
                  </a:lnTo>
                  <a:lnTo>
                    <a:pt x="3845" y="2194"/>
                  </a:lnTo>
                  <a:lnTo>
                    <a:pt x="3811" y="1885"/>
                  </a:lnTo>
                  <a:lnTo>
                    <a:pt x="3801" y="1863"/>
                  </a:lnTo>
                  <a:lnTo>
                    <a:pt x="3779" y="1840"/>
                  </a:lnTo>
                  <a:lnTo>
                    <a:pt x="3741" y="1813"/>
                  </a:lnTo>
                  <a:lnTo>
                    <a:pt x="3698" y="1786"/>
                  </a:lnTo>
                  <a:lnTo>
                    <a:pt x="3643" y="1754"/>
                  </a:lnTo>
                  <a:lnTo>
                    <a:pt x="3583" y="1710"/>
                  </a:lnTo>
                  <a:lnTo>
                    <a:pt x="3523" y="1661"/>
                  </a:lnTo>
                  <a:lnTo>
                    <a:pt x="3464" y="1607"/>
                  </a:lnTo>
                  <a:lnTo>
                    <a:pt x="3409" y="1541"/>
                  </a:lnTo>
                  <a:lnTo>
                    <a:pt x="3360" y="1470"/>
                  </a:lnTo>
                  <a:lnTo>
                    <a:pt x="3328" y="1367"/>
                  </a:lnTo>
                  <a:lnTo>
                    <a:pt x="3311" y="1237"/>
                  </a:lnTo>
                  <a:lnTo>
                    <a:pt x="3305" y="1078"/>
                  </a:lnTo>
                  <a:lnTo>
                    <a:pt x="3317" y="898"/>
                  </a:lnTo>
                  <a:lnTo>
                    <a:pt x="3328" y="719"/>
                  </a:lnTo>
                  <a:lnTo>
                    <a:pt x="3344" y="544"/>
                  </a:lnTo>
                  <a:lnTo>
                    <a:pt x="3360" y="381"/>
                  </a:lnTo>
                  <a:lnTo>
                    <a:pt x="3371" y="245"/>
                  </a:lnTo>
                  <a:lnTo>
                    <a:pt x="3371" y="136"/>
                  </a:lnTo>
                  <a:lnTo>
                    <a:pt x="3360" y="71"/>
                  </a:lnTo>
                  <a:lnTo>
                    <a:pt x="3299" y="0"/>
                  </a:lnTo>
                  <a:lnTo>
                    <a:pt x="3224" y="0"/>
                  </a:lnTo>
                  <a:lnTo>
                    <a:pt x="3136" y="59"/>
                  </a:lnTo>
                  <a:lnTo>
                    <a:pt x="3033" y="163"/>
                  </a:lnTo>
                  <a:lnTo>
                    <a:pt x="2925" y="288"/>
                  </a:lnTo>
                  <a:lnTo>
                    <a:pt x="2805" y="435"/>
                  </a:lnTo>
                  <a:lnTo>
                    <a:pt x="2668" y="577"/>
                  </a:lnTo>
                  <a:lnTo>
                    <a:pt x="2526" y="702"/>
                  </a:lnTo>
                  <a:lnTo>
                    <a:pt x="2368" y="795"/>
                  </a:lnTo>
                  <a:lnTo>
                    <a:pt x="2205" y="850"/>
                  </a:lnTo>
                  <a:lnTo>
                    <a:pt x="2102" y="833"/>
                  </a:lnTo>
                  <a:lnTo>
                    <a:pt x="2003" y="768"/>
                  </a:lnTo>
                  <a:lnTo>
                    <a:pt x="1912" y="675"/>
                  </a:lnTo>
                  <a:lnTo>
                    <a:pt x="1819" y="555"/>
                  </a:lnTo>
                  <a:lnTo>
                    <a:pt x="1720" y="435"/>
                  </a:lnTo>
                  <a:lnTo>
                    <a:pt x="1617" y="315"/>
                  </a:lnTo>
                  <a:lnTo>
                    <a:pt x="1508" y="223"/>
                  </a:lnTo>
                  <a:lnTo>
                    <a:pt x="1389" y="168"/>
                  </a:lnTo>
                  <a:lnTo>
                    <a:pt x="1252" y="163"/>
                  </a:lnTo>
                  <a:lnTo>
                    <a:pt x="1099" y="218"/>
                  </a:lnTo>
                  <a:lnTo>
                    <a:pt x="1018" y="294"/>
                  </a:lnTo>
                  <a:lnTo>
                    <a:pt x="963" y="397"/>
                  </a:lnTo>
                  <a:lnTo>
                    <a:pt x="925" y="523"/>
                  </a:lnTo>
                  <a:lnTo>
                    <a:pt x="898" y="670"/>
                  </a:lnTo>
                  <a:lnTo>
                    <a:pt x="882" y="822"/>
                  </a:lnTo>
                  <a:lnTo>
                    <a:pt x="860" y="975"/>
                  </a:lnTo>
                  <a:lnTo>
                    <a:pt x="833" y="1117"/>
                  </a:lnTo>
                  <a:lnTo>
                    <a:pt x="795" y="1247"/>
                  </a:lnTo>
                  <a:lnTo>
                    <a:pt x="734" y="1351"/>
                  </a:lnTo>
                  <a:lnTo>
                    <a:pt x="648" y="1427"/>
                  </a:lnTo>
                  <a:lnTo>
                    <a:pt x="587" y="1443"/>
                  </a:lnTo>
                  <a:lnTo>
                    <a:pt x="517" y="1448"/>
                  </a:lnTo>
                  <a:lnTo>
                    <a:pt x="441" y="1448"/>
                  </a:lnTo>
                  <a:lnTo>
                    <a:pt x="358" y="1443"/>
                  </a:lnTo>
                  <a:lnTo>
                    <a:pt x="277" y="1448"/>
                  </a:lnTo>
                  <a:lnTo>
                    <a:pt x="201" y="1459"/>
                  </a:lnTo>
                  <a:lnTo>
                    <a:pt x="131" y="1492"/>
                  </a:lnTo>
                  <a:lnTo>
                    <a:pt x="75" y="1552"/>
                  </a:lnTo>
                  <a:lnTo>
                    <a:pt x="32" y="1639"/>
                  </a:lnTo>
                  <a:lnTo>
                    <a:pt x="5" y="1765"/>
                  </a:lnTo>
                  <a:lnTo>
                    <a:pt x="0" y="2021"/>
                  </a:lnTo>
                  <a:lnTo>
                    <a:pt x="21" y="2320"/>
                  </a:lnTo>
                  <a:lnTo>
                    <a:pt x="75" y="2642"/>
                  </a:lnTo>
                  <a:lnTo>
                    <a:pt x="158" y="2979"/>
                  </a:lnTo>
                  <a:lnTo>
                    <a:pt x="256" y="3306"/>
                  </a:lnTo>
                  <a:lnTo>
                    <a:pt x="376" y="3610"/>
                  </a:lnTo>
                  <a:lnTo>
                    <a:pt x="512" y="3883"/>
                  </a:lnTo>
                  <a:lnTo>
                    <a:pt x="664" y="4106"/>
                  </a:lnTo>
                  <a:lnTo>
                    <a:pt x="822" y="4264"/>
                  </a:lnTo>
                  <a:lnTo>
                    <a:pt x="985" y="4335"/>
                  </a:lnTo>
                  <a:lnTo>
                    <a:pt x="1285" y="4357"/>
                  </a:lnTo>
                  <a:lnTo>
                    <a:pt x="1627" y="4340"/>
                  </a:lnTo>
                  <a:lnTo>
                    <a:pt x="1993" y="4285"/>
                  </a:lnTo>
                  <a:lnTo>
                    <a:pt x="2374" y="4215"/>
                  </a:lnTo>
                  <a:lnTo>
                    <a:pt x="2739" y="4128"/>
                  </a:lnTo>
                  <a:lnTo>
                    <a:pt x="3077" y="4036"/>
                  </a:lnTo>
                  <a:lnTo>
                    <a:pt x="3376" y="3948"/>
                  </a:lnTo>
                  <a:lnTo>
                    <a:pt x="3605" y="3877"/>
                  </a:lnTo>
                  <a:lnTo>
                    <a:pt x="3757" y="3829"/>
                  </a:lnTo>
                  <a:lnTo>
                    <a:pt x="3811" y="380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5" name="Freeform 1597">
              <a:extLst>
                <a:ext uri="{FF2B5EF4-FFF2-40B4-BE49-F238E27FC236}">
                  <a16:creationId xmlns:a16="http://schemas.microsoft.com/office/drawing/2014/main" id="{633B9348-894E-1132-6E30-8C99D8539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856"/>
              <a:ext cx="413" cy="511"/>
            </a:xfrm>
            <a:custGeom>
              <a:avLst/>
              <a:gdLst>
                <a:gd name="T0" fmla="*/ 2456 w 2473"/>
                <a:gd name="T1" fmla="*/ 856 h 3061"/>
                <a:gd name="T2" fmla="*/ 2348 w 2473"/>
                <a:gd name="T3" fmla="*/ 1008 h 3061"/>
                <a:gd name="T4" fmla="*/ 2157 w 2473"/>
                <a:gd name="T5" fmla="*/ 1248 h 3061"/>
                <a:gd name="T6" fmla="*/ 1922 w 2473"/>
                <a:gd name="T7" fmla="*/ 1515 h 3061"/>
                <a:gd name="T8" fmla="*/ 1683 w 2473"/>
                <a:gd name="T9" fmla="*/ 1738 h 3061"/>
                <a:gd name="T10" fmla="*/ 1492 w 2473"/>
                <a:gd name="T11" fmla="*/ 1858 h 3061"/>
                <a:gd name="T12" fmla="*/ 1313 w 2473"/>
                <a:gd name="T13" fmla="*/ 1917 h 3061"/>
                <a:gd name="T14" fmla="*/ 1127 w 2473"/>
                <a:gd name="T15" fmla="*/ 1978 h 3061"/>
                <a:gd name="T16" fmla="*/ 943 w 2473"/>
                <a:gd name="T17" fmla="*/ 2032 h 3061"/>
                <a:gd name="T18" fmla="*/ 784 w 2473"/>
                <a:gd name="T19" fmla="*/ 2109 h 3061"/>
                <a:gd name="T20" fmla="*/ 670 w 2473"/>
                <a:gd name="T21" fmla="*/ 2234 h 3061"/>
                <a:gd name="T22" fmla="*/ 583 w 2473"/>
                <a:gd name="T23" fmla="*/ 2484 h 3061"/>
                <a:gd name="T24" fmla="*/ 501 w 2473"/>
                <a:gd name="T25" fmla="*/ 2778 h 3061"/>
                <a:gd name="T26" fmla="*/ 403 w 2473"/>
                <a:gd name="T27" fmla="*/ 3007 h 3061"/>
                <a:gd name="T28" fmla="*/ 277 w 2473"/>
                <a:gd name="T29" fmla="*/ 3061 h 3061"/>
                <a:gd name="T30" fmla="*/ 114 w 2473"/>
                <a:gd name="T31" fmla="*/ 2866 h 3061"/>
                <a:gd name="T32" fmla="*/ 21 w 2473"/>
                <a:gd name="T33" fmla="*/ 2604 h 3061"/>
                <a:gd name="T34" fmla="*/ 0 w 2473"/>
                <a:gd name="T35" fmla="*/ 2331 h 3061"/>
                <a:gd name="T36" fmla="*/ 16 w 2473"/>
                <a:gd name="T37" fmla="*/ 2059 h 3061"/>
                <a:gd name="T38" fmla="*/ 49 w 2473"/>
                <a:gd name="T39" fmla="*/ 1819 h 3061"/>
                <a:gd name="T40" fmla="*/ 76 w 2473"/>
                <a:gd name="T41" fmla="*/ 1624 h 3061"/>
                <a:gd name="T42" fmla="*/ 109 w 2473"/>
                <a:gd name="T43" fmla="*/ 1438 h 3061"/>
                <a:gd name="T44" fmla="*/ 147 w 2473"/>
                <a:gd name="T45" fmla="*/ 1259 h 3061"/>
                <a:gd name="T46" fmla="*/ 175 w 2473"/>
                <a:gd name="T47" fmla="*/ 1074 h 3061"/>
                <a:gd name="T48" fmla="*/ 180 w 2473"/>
                <a:gd name="T49" fmla="*/ 877 h 3061"/>
                <a:gd name="T50" fmla="*/ 164 w 2473"/>
                <a:gd name="T51" fmla="*/ 654 h 3061"/>
                <a:gd name="T52" fmla="*/ 153 w 2473"/>
                <a:gd name="T53" fmla="*/ 371 h 3061"/>
                <a:gd name="T54" fmla="*/ 169 w 2473"/>
                <a:gd name="T55" fmla="*/ 115 h 3061"/>
                <a:gd name="T56" fmla="*/ 223 w 2473"/>
                <a:gd name="T57" fmla="*/ 0 h 3061"/>
                <a:gd name="T58" fmla="*/ 338 w 2473"/>
                <a:gd name="T59" fmla="*/ 126 h 3061"/>
                <a:gd name="T60" fmla="*/ 653 w 2473"/>
                <a:gd name="T61" fmla="*/ 834 h 3061"/>
                <a:gd name="T62" fmla="*/ 1095 w 2473"/>
                <a:gd name="T63" fmla="*/ 1368 h 3061"/>
                <a:gd name="T64" fmla="*/ 1498 w 2473"/>
                <a:gd name="T65" fmla="*/ 1405 h 3061"/>
                <a:gd name="T66" fmla="*/ 1890 w 2473"/>
                <a:gd name="T67" fmla="*/ 1177 h 3061"/>
                <a:gd name="T68" fmla="*/ 2277 w 2473"/>
                <a:gd name="T69" fmla="*/ 910 h 3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73" h="3061">
                  <a:moveTo>
                    <a:pt x="2473" y="834"/>
                  </a:moveTo>
                  <a:lnTo>
                    <a:pt x="2456" y="856"/>
                  </a:lnTo>
                  <a:lnTo>
                    <a:pt x="2413" y="915"/>
                  </a:lnTo>
                  <a:lnTo>
                    <a:pt x="2348" y="1008"/>
                  </a:lnTo>
                  <a:lnTo>
                    <a:pt x="2260" y="1123"/>
                  </a:lnTo>
                  <a:lnTo>
                    <a:pt x="2157" y="1248"/>
                  </a:lnTo>
                  <a:lnTo>
                    <a:pt x="2042" y="1384"/>
                  </a:lnTo>
                  <a:lnTo>
                    <a:pt x="1922" y="1515"/>
                  </a:lnTo>
                  <a:lnTo>
                    <a:pt x="1802" y="1634"/>
                  </a:lnTo>
                  <a:lnTo>
                    <a:pt x="1683" y="1738"/>
                  </a:lnTo>
                  <a:lnTo>
                    <a:pt x="1569" y="1814"/>
                  </a:lnTo>
                  <a:lnTo>
                    <a:pt x="1492" y="1858"/>
                  </a:lnTo>
                  <a:lnTo>
                    <a:pt x="1405" y="1890"/>
                  </a:lnTo>
                  <a:lnTo>
                    <a:pt x="1313" y="1917"/>
                  </a:lnTo>
                  <a:lnTo>
                    <a:pt x="1220" y="1944"/>
                  </a:lnTo>
                  <a:lnTo>
                    <a:pt x="1127" y="1978"/>
                  </a:lnTo>
                  <a:lnTo>
                    <a:pt x="1029" y="2005"/>
                  </a:lnTo>
                  <a:lnTo>
                    <a:pt x="943" y="2032"/>
                  </a:lnTo>
                  <a:lnTo>
                    <a:pt x="861" y="2070"/>
                  </a:lnTo>
                  <a:lnTo>
                    <a:pt x="784" y="2109"/>
                  </a:lnTo>
                  <a:lnTo>
                    <a:pt x="719" y="2157"/>
                  </a:lnTo>
                  <a:lnTo>
                    <a:pt x="670" y="2234"/>
                  </a:lnTo>
                  <a:lnTo>
                    <a:pt x="621" y="2343"/>
                  </a:lnTo>
                  <a:lnTo>
                    <a:pt x="583" y="2484"/>
                  </a:lnTo>
                  <a:lnTo>
                    <a:pt x="540" y="2631"/>
                  </a:lnTo>
                  <a:lnTo>
                    <a:pt x="501" y="2778"/>
                  </a:lnTo>
                  <a:lnTo>
                    <a:pt x="452" y="2903"/>
                  </a:lnTo>
                  <a:lnTo>
                    <a:pt x="403" y="3007"/>
                  </a:lnTo>
                  <a:lnTo>
                    <a:pt x="343" y="3061"/>
                  </a:lnTo>
                  <a:lnTo>
                    <a:pt x="277" y="3061"/>
                  </a:lnTo>
                  <a:lnTo>
                    <a:pt x="191" y="2986"/>
                  </a:lnTo>
                  <a:lnTo>
                    <a:pt x="114" y="2866"/>
                  </a:lnTo>
                  <a:lnTo>
                    <a:pt x="60" y="2740"/>
                  </a:lnTo>
                  <a:lnTo>
                    <a:pt x="21" y="2604"/>
                  </a:lnTo>
                  <a:lnTo>
                    <a:pt x="5" y="2468"/>
                  </a:lnTo>
                  <a:lnTo>
                    <a:pt x="0" y="2331"/>
                  </a:lnTo>
                  <a:lnTo>
                    <a:pt x="5" y="2195"/>
                  </a:lnTo>
                  <a:lnTo>
                    <a:pt x="16" y="2059"/>
                  </a:lnTo>
                  <a:lnTo>
                    <a:pt x="33" y="1934"/>
                  </a:lnTo>
                  <a:lnTo>
                    <a:pt x="49" y="1819"/>
                  </a:lnTo>
                  <a:lnTo>
                    <a:pt x="60" y="1717"/>
                  </a:lnTo>
                  <a:lnTo>
                    <a:pt x="76" y="1624"/>
                  </a:lnTo>
                  <a:lnTo>
                    <a:pt x="93" y="1531"/>
                  </a:lnTo>
                  <a:lnTo>
                    <a:pt x="109" y="1438"/>
                  </a:lnTo>
                  <a:lnTo>
                    <a:pt x="125" y="1351"/>
                  </a:lnTo>
                  <a:lnTo>
                    <a:pt x="147" y="1259"/>
                  </a:lnTo>
                  <a:lnTo>
                    <a:pt x="164" y="1166"/>
                  </a:lnTo>
                  <a:lnTo>
                    <a:pt x="175" y="1074"/>
                  </a:lnTo>
                  <a:lnTo>
                    <a:pt x="180" y="981"/>
                  </a:lnTo>
                  <a:lnTo>
                    <a:pt x="180" y="877"/>
                  </a:lnTo>
                  <a:lnTo>
                    <a:pt x="175" y="774"/>
                  </a:lnTo>
                  <a:lnTo>
                    <a:pt x="164" y="654"/>
                  </a:lnTo>
                  <a:lnTo>
                    <a:pt x="159" y="512"/>
                  </a:lnTo>
                  <a:lnTo>
                    <a:pt x="153" y="371"/>
                  </a:lnTo>
                  <a:lnTo>
                    <a:pt x="159" y="235"/>
                  </a:lnTo>
                  <a:lnTo>
                    <a:pt x="169" y="115"/>
                  </a:lnTo>
                  <a:lnTo>
                    <a:pt x="191" y="34"/>
                  </a:lnTo>
                  <a:lnTo>
                    <a:pt x="223" y="0"/>
                  </a:lnTo>
                  <a:lnTo>
                    <a:pt x="272" y="27"/>
                  </a:lnTo>
                  <a:lnTo>
                    <a:pt x="338" y="126"/>
                  </a:lnTo>
                  <a:lnTo>
                    <a:pt x="420" y="306"/>
                  </a:lnTo>
                  <a:lnTo>
                    <a:pt x="653" y="834"/>
                  </a:lnTo>
                  <a:lnTo>
                    <a:pt x="882" y="1177"/>
                  </a:lnTo>
                  <a:lnTo>
                    <a:pt x="1095" y="1368"/>
                  </a:lnTo>
                  <a:lnTo>
                    <a:pt x="1301" y="1432"/>
                  </a:lnTo>
                  <a:lnTo>
                    <a:pt x="1498" y="1405"/>
                  </a:lnTo>
                  <a:lnTo>
                    <a:pt x="1694" y="1307"/>
                  </a:lnTo>
                  <a:lnTo>
                    <a:pt x="1890" y="1177"/>
                  </a:lnTo>
                  <a:lnTo>
                    <a:pt x="2081" y="1035"/>
                  </a:lnTo>
                  <a:lnTo>
                    <a:pt x="2277" y="910"/>
                  </a:lnTo>
                  <a:lnTo>
                    <a:pt x="2473" y="834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6" name="Freeform 1598">
              <a:extLst>
                <a:ext uri="{FF2B5EF4-FFF2-40B4-BE49-F238E27FC236}">
                  <a16:creationId xmlns:a16="http://schemas.microsoft.com/office/drawing/2014/main" id="{63C546C7-D9E1-2EB3-A95C-084A914B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265"/>
              <a:ext cx="557" cy="868"/>
            </a:xfrm>
            <a:custGeom>
              <a:avLst/>
              <a:gdLst>
                <a:gd name="T0" fmla="*/ 119 w 3338"/>
                <a:gd name="T1" fmla="*/ 3763 h 5211"/>
                <a:gd name="T2" fmla="*/ 113 w 3338"/>
                <a:gd name="T3" fmla="*/ 3785 h 5211"/>
                <a:gd name="T4" fmla="*/ 113 w 3338"/>
                <a:gd name="T5" fmla="*/ 3840 h 5211"/>
                <a:gd name="T6" fmla="*/ 119 w 3338"/>
                <a:gd name="T7" fmla="*/ 3921 h 5211"/>
                <a:gd name="T8" fmla="*/ 147 w 3338"/>
                <a:gd name="T9" fmla="*/ 4035 h 5211"/>
                <a:gd name="T10" fmla="*/ 179 w 3338"/>
                <a:gd name="T11" fmla="*/ 4134 h 5211"/>
                <a:gd name="T12" fmla="*/ 201 w 3338"/>
                <a:gd name="T13" fmla="*/ 4193 h 5211"/>
                <a:gd name="T14" fmla="*/ 222 w 3338"/>
                <a:gd name="T15" fmla="*/ 4264 h 5211"/>
                <a:gd name="T16" fmla="*/ 249 w 3338"/>
                <a:gd name="T17" fmla="*/ 4329 h 5211"/>
                <a:gd name="T18" fmla="*/ 277 w 3338"/>
                <a:gd name="T19" fmla="*/ 4390 h 5211"/>
                <a:gd name="T20" fmla="*/ 348 w 3338"/>
                <a:gd name="T21" fmla="*/ 4482 h 5211"/>
                <a:gd name="T22" fmla="*/ 468 w 3338"/>
                <a:gd name="T23" fmla="*/ 4624 h 5211"/>
                <a:gd name="T24" fmla="*/ 593 w 3338"/>
                <a:gd name="T25" fmla="*/ 4771 h 5211"/>
                <a:gd name="T26" fmla="*/ 718 w 3338"/>
                <a:gd name="T27" fmla="*/ 4901 h 5211"/>
                <a:gd name="T28" fmla="*/ 843 w 3338"/>
                <a:gd name="T29" fmla="*/ 5000 h 5211"/>
                <a:gd name="T30" fmla="*/ 1035 w 3338"/>
                <a:gd name="T31" fmla="*/ 5102 h 5211"/>
                <a:gd name="T32" fmla="*/ 1285 w 3338"/>
                <a:gd name="T33" fmla="*/ 5184 h 5211"/>
                <a:gd name="T34" fmla="*/ 1513 w 3338"/>
                <a:gd name="T35" fmla="*/ 5211 h 5211"/>
                <a:gd name="T36" fmla="*/ 1737 w 3338"/>
                <a:gd name="T37" fmla="*/ 5179 h 5211"/>
                <a:gd name="T38" fmla="*/ 1955 w 3338"/>
                <a:gd name="T39" fmla="*/ 5097 h 5211"/>
                <a:gd name="T40" fmla="*/ 2178 w 3338"/>
                <a:gd name="T41" fmla="*/ 4972 h 5211"/>
                <a:gd name="T42" fmla="*/ 2390 w 3338"/>
                <a:gd name="T43" fmla="*/ 4825 h 5211"/>
                <a:gd name="T44" fmla="*/ 2581 w 3338"/>
                <a:gd name="T45" fmla="*/ 4646 h 5211"/>
                <a:gd name="T46" fmla="*/ 2750 w 3338"/>
                <a:gd name="T47" fmla="*/ 4417 h 5211"/>
                <a:gd name="T48" fmla="*/ 2891 w 3338"/>
                <a:gd name="T49" fmla="*/ 4134 h 5211"/>
                <a:gd name="T50" fmla="*/ 2973 w 3338"/>
                <a:gd name="T51" fmla="*/ 3867 h 5211"/>
                <a:gd name="T52" fmla="*/ 3033 w 3338"/>
                <a:gd name="T53" fmla="*/ 3638 h 5211"/>
                <a:gd name="T54" fmla="*/ 3088 w 3338"/>
                <a:gd name="T55" fmla="*/ 3387 h 5211"/>
                <a:gd name="T56" fmla="*/ 3136 w 3338"/>
                <a:gd name="T57" fmla="*/ 3121 h 5211"/>
                <a:gd name="T58" fmla="*/ 3180 w 3338"/>
                <a:gd name="T59" fmla="*/ 2832 h 5211"/>
                <a:gd name="T60" fmla="*/ 3213 w 3338"/>
                <a:gd name="T61" fmla="*/ 2565 h 5211"/>
                <a:gd name="T62" fmla="*/ 3272 w 3338"/>
                <a:gd name="T63" fmla="*/ 2331 h 5211"/>
                <a:gd name="T64" fmla="*/ 3328 w 3338"/>
                <a:gd name="T65" fmla="*/ 2070 h 5211"/>
                <a:gd name="T66" fmla="*/ 3333 w 3338"/>
                <a:gd name="T67" fmla="*/ 1786 h 5211"/>
                <a:gd name="T68" fmla="*/ 3240 w 3338"/>
                <a:gd name="T69" fmla="*/ 1476 h 5211"/>
                <a:gd name="T70" fmla="*/ 2875 w 3338"/>
                <a:gd name="T71" fmla="*/ 931 h 5211"/>
                <a:gd name="T72" fmla="*/ 2379 w 3338"/>
                <a:gd name="T73" fmla="*/ 381 h 5211"/>
                <a:gd name="T74" fmla="*/ 1922 w 3338"/>
                <a:gd name="T75" fmla="*/ 81 h 5211"/>
                <a:gd name="T76" fmla="*/ 1491 w 3338"/>
                <a:gd name="T77" fmla="*/ 0 h 5211"/>
                <a:gd name="T78" fmla="*/ 1072 w 3338"/>
                <a:gd name="T79" fmla="*/ 108 h 5211"/>
                <a:gd name="T80" fmla="*/ 664 w 3338"/>
                <a:gd name="T81" fmla="*/ 387 h 5211"/>
                <a:gd name="T82" fmla="*/ 364 w 3338"/>
                <a:gd name="T83" fmla="*/ 812 h 5211"/>
                <a:gd name="T84" fmla="*/ 163 w 3338"/>
                <a:gd name="T85" fmla="*/ 1307 h 5211"/>
                <a:gd name="T86" fmla="*/ 54 w 3338"/>
                <a:gd name="T87" fmla="*/ 1786 h 5211"/>
                <a:gd name="T88" fmla="*/ 5 w 3338"/>
                <a:gd name="T89" fmla="*/ 2151 h 5211"/>
                <a:gd name="T90" fmla="*/ 0 w 3338"/>
                <a:gd name="T91" fmla="*/ 2380 h 5211"/>
                <a:gd name="T92" fmla="*/ 27 w 3338"/>
                <a:gd name="T93" fmla="*/ 2718 h 5211"/>
                <a:gd name="T94" fmla="*/ 59 w 3338"/>
                <a:gd name="T95" fmla="*/ 3121 h 5211"/>
                <a:gd name="T96" fmla="*/ 97 w 3338"/>
                <a:gd name="T97" fmla="*/ 3491 h 5211"/>
                <a:gd name="T98" fmla="*/ 119 w 3338"/>
                <a:gd name="T99" fmla="*/ 3725 h 5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38" h="5211">
                  <a:moveTo>
                    <a:pt x="125" y="3758"/>
                  </a:moveTo>
                  <a:lnTo>
                    <a:pt x="119" y="3763"/>
                  </a:lnTo>
                  <a:lnTo>
                    <a:pt x="119" y="3774"/>
                  </a:lnTo>
                  <a:lnTo>
                    <a:pt x="113" y="3785"/>
                  </a:lnTo>
                  <a:lnTo>
                    <a:pt x="113" y="3806"/>
                  </a:lnTo>
                  <a:lnTo>
                    <a:pt x="113" y="3840"/>
                  </a:lnTo>
                  <a:lnTo>
                    <a:pt x="113" y="3872"/>
                  </a:lnTo>
                  <a:lnTo>
                    <a:pt x="119" y="3921"/>
                  </a:lnTo>
                  <a:lnTo>
                    <a:pt x="131" y="3976"/>
                  </a:lnTo>
                  <a:lnTo>
                    <a:pt x="147" y="4035"/>
                  </a:lnTo>
                  <a:lnTo>
                    <a:pt x="174" y="4107"/>
                  </a:lnTo>
                  <a:lnTo>
                    <a:pt x="179" y="4134"/>
                  </a:lnTo>
                  <a:lnTo>
                    <a:pt x="190" y="4161"/>
                  </a:lnTo>
                  <a:lnTo>
                    <a:pt x="201" y="4193"/>
                  </a:lnTo>
                  <a:lnTo>
                    <a:pt x="212" y="4226"/>
                  </a:lnTo>
                  <a:lnTo>
                    <a:pt x="222" y="4264"/>
                  </a:lnTo>
                  <a:lnTo>
                    <a:pt x="233" y="4297"/>
                  </a:lnTo>
                  <a:lnTo>
                    <a:pt x="249" y="4329"/>
                  </a:lnTo>
                  <a:lnTo>
                    <a:pt x="261" y="4363"/>
                  </a:lnTo>
                  <a:lnTo>
                    <a:pt x="277" y="4390"/>
                  </a:lnTo>
                  <a:lnTo>
                    <a:pt x="294" y="4411"/>
                  </a:lnTo>
                  <a:lnTo>
                    <a:pt x="348" y="4482"/>
                  </a:lnTo>
                  <a:lnTo>
                    <a:pt x="403" y="4553"/>
                  </a:lnTo>
                  <a:lnTo>
                    <a:pt x="468" y="4624"/>
                  </a:lnTo>
                  <a:lnTo>
                    <a:pt x="528" y="4700"/>
                  </a:lnTo>
                  <a:lnTo>
                    <a:pt x="593" y="4771"/>
                  </a:lnTo>
                  <a:lnTo>
                    <a:pt x="659" y="4836"/>
                  </a:lnTo>
                  <a:lnTo>
                    <a:pt x="718" y="4901"/>
                  </a:lnTo>
                  <a:lnTo>
                    <a:pt x="784" y="4955"/>
                  </a:lnTo>
                  <a:lnTo>
                    <a:pt x="843" y="5000"/>
                  </a:lnTo>
                  <a:lnTo>
                    <a:pt x="904" y="5038"/>
                  </a:lnTo>
                  <a:lnTo>
                    <a:pt x="1035" y="5102"/>
                  </a:lnTo>
                  <a:lnTo>
                    <a:pt x="1165" y="5152"/>
                  </a:lnTo>
                  <a:lnTo>
                    <a:pt x="1285" y="5184"/>
                  </a:lnTo>
                  <a:lnTo>
                    <a:pt x="1399" y="5206"/>
                  </a:lnTo>
                  <a:lnTo>
                    <a:pt x="1513" y="5211"/>
                  </a:lnTo>
                  <a:lnTo>
                    <a:pt x="1628" y="5201"/>
                  </a:lnTo>
                  <a:lnTo>
                    <a:pt x="1737" y="5179"/>
                  </a:lnTo>
                  <a:lnTo>
                    <a:pt x="1846" y="5141"/>
                  </a:lnTo>
                  <a:lnTo>
                    <a:pt x="1955" y="5097"/>
                  </a:lnTo>
                  <a:lnTo>
                    <a:pt x="2064" y="5038"/>
                  </a:lnTo>
                  <a:lnTo>
                    <a:pt x="2178" y="4972"/>
                  </a:lnTo>
                  <a:lnTo>
                    <a:pt x="2281" y="4901"/>
                  </a:lnTo>
                  <a:lnTo>
                    <a:pt x="2390" y="4825"/>
                  </a:lnTo>
                  <a:lnTo>
                    <a:pt x="2488" y="4738"/>
                  </a:lnTo>
                  <a:lnTo>
                    <a:pt x="2581" y="4646"/>
                  </a:lnTo>
                  <a:lnTo>
                    <a:pt x="2668" y="4536"/>
                  </a:lnTo>
                  <a:lnTo>
                    <a:pt x="2750" y="4417"/>
                  </a:lnTo>
                  <a:lnTo>
                    <a:pt x="2826" y="4280"/>
                  </a:lnTo>
                  <a:lnTo>
                    <a:pt x="2891" y="4134"/>
                  </a:lnTo>
                  <a:lnTo>
                    <a:pt x="2946" y="3971"/>
                  </a:lnTo>
                  <a:lnTo>
                    <a:pt x="2973" y="3867"/>
                  </a:lnTo>
                  <a:lnTo>
                    <a:pt x="3000" y="3752"/>
                  </a:lnTo>
                  <a:lnTo>
                    <a:pt x="3033" y="3638"/>
                  </a:lnTo>
                  <a:lnTo>
                    <a:pt x="3060" y="3518"/>
                  </a:lnTo>
                  <a:lnTo>
                    <a:pt x="3088" y="3387"/>
                  </a:lnTo>
                  <a:lnTo>
                    <a:pt x="3115" y="3257"/>
                  </a:lnTo>
                  <a:lnTo>
                    <a:pt x="3136" y="3121"/>
                  </a:lnTo>
                  <a:lnTo>
                    <a:pt x="3158" y="2979"/>
                  </a:lnTo>
                  <a:lnTo>
                    <a:pt x="3180" y="2832"/>
                  </a:lnTo>
                  <a:lnTo>
                    <a:pt x="3190" y="2679"/>
                  </a:lnTo>
                  <a:lnTo>
                    <a:pt x="3213" y="2565"/>
                  </a:lnTo>
                  <a:lnTo>
                    <a:pt x="3240" y="2451"/>
                  </a:lnTo>
                  <a:lnTo>
                    <a:pt x="3272" y="2331"/>
                  </a:lnTo>
                  <a:lnTo>
                    <a:pt x="3299" y="2206"/>
                  </a:lnTo>
                  <a:lnTo>
                    <a:pt x="3328" y="2070"/>
                  </a:lnTo>
                  <a:lnTo>
                    <a:pt x="3338" y="1934"/>
                  </a:lnTo>
                  <a:lnTo>
                    <a:pt x="3333" y="1786"/>
                  </a:lnTo>
                  <a:lnTo>
                    <a:pt x="3299" y="1633"/>
                  </a:lnTo>
                  <a:lnTo>
                    <a:pt x="3240" y="1476"/>
                  </a:lnTo>
                  <a:lnTo>
                    <a:pt x="3142" y="1302"/>
                  </a:lnTo>
                  <a:lnTo>
                    <a:pt x="2875" y="931"/>
                  </a:lnTo>
                  <a:lnTo>
                    <a:pt x="2624" y="620"/>
                  </a:lnTo>
                  <a:lnTo>
                    <a:pt x="2379" y="381"/>
                  </a:lnTo>
                  <a:lnTo>
                    <a:pt x="2150" y="201"/>
                  </a:lnTo>
                  <a:lnTo>
                    <a:pt x="1922" y="81"/>
                  </a:lnTo>
                  <a:lnTo>
                    <a:pt x="1704" y="17"/>
                  </a:lnTo>
                  <a:lnTo>
                    <a:pt x="1491" y="0"/>
                  </a:lnTo>
                  <a:lnTo>
                    <a:pt x="1280" y="33"/>
                  </a:lnTo>
                  <a:lnTo>
                    <a:pt x="1072" y="108"/>
                  </a:lnTo>
                  <a:lnTo>
                    <a:pt x="860" y="223"/>
                  </a:lnTo>
                  <a:lnTo>
                    <a:pt x="664" y="387"/>
                  </a:lnTo>
                  <a:lnTo>
                    <a:pt x="500" y="583"/>
                  </a:lnTo>
                  <a:lnTo>
                    <a:pt x="364" y="812"/>
                  </a:lnTo>
                  <a:lnTo>
                    <a:pt x="256" y="1057"/>
                  </a:lnTo>
                  <a:lnTo>
                    <a:pt x="163" y="1307"/>
                  </a:lnTo>
                  <a:lnTo>
                    <a:pt x="97" y="1552"/>
                  </a:lnTo>
                  <a:lnTo>
                    <a:pt x="54" y="1786"/>
                  </a:lnTo>
                  <a:lnTo>
                    <a:pt x="21" y="1988"/>
                  </a:lnTo>
                  <a:lnTo>
                    <a:pt x="5" y="2151"/>
                  </a:lnTo>
                  <a:lnTo>
                    <a:pt x="0" y="2265"/>
                  </a:lnTo>
                  <a:lnTo>
                    <a:pt x="0" y="2380"/>
                  </a:lnTo>
                  <a:lnTo>
                    <a:pt x="11" y="2532"/>
                  </a:lnTo>
                  <a:lnTo>
                    <a:pt x="27" y="2718"/>
                  </a:lnTo>
                  <a:lnTo>
                    <a:pt x="43" y="2919"/>
                  </a:lnTo>
                  <a:lnTo>
                    <a:pt x="59" y="3121"/>
                  </a:lnTo>
                  <a:lnTo>
                    <a:pt x="81" y="3316"/>
                  </a:lnTo>
                  <a:lnTo>
                    <a:pt x="97" y="3491"/>
                  </a:lnTo>
                  <a:lnTo>
                    <a:pt x="108" y="3632"/>
                  </a:lnTo>
                  <a:lnTo>
                    <a:pt x="119" y="3725"/>
                  </a:lnTo>
                  <a:lnTo>
                    <a:pt x="125" y="3758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7" name="Freeform 1599">
              <a:extLst>
                <a:ext uri="{FF2B5EF4-FFF2-40B4-BE49-F238E27FC236}">
                  <a16:creationId xmlns:a16="http://schemas.microsoft.com/office/drawing/2014/main" id="{56FBB284-EDFF-8FE7-41C3-0DADEA27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265"/>
              <a:ext cx="557" cy="868"/>
            </a:xfrm>
            <a:custGeom>
              <a:avLst/>
              <a:gdLst>
                <a:gd name="T0" fmla="*/ 119 w 3338"/>
                <a:gd name="T1" fmla="*/ 3763 h 5211"/>
                <a:gd name="T2" fmla="*/ 113 w 3338"/>
                <a:gd name="T3" fmla="*/ 3785 h 5211"/>
                <a:gd name="T4" fmla="*/ 113 w 3338"/>
                <a:gd name="T5" fmla="*/ 3840 h 5211"/>
                <a:gd name="T6" fmla="*/ 119 w 3338"/>
                <a:gd name="T7" fmla="*/ 3921 h 5211"/>
                <a:gd name="T8" fmla="*/ 147 w 3338"/>
                <a:gd name="T9" fmla="*/ 4035 h 5211"/>
                <a:gd name="T10" fmla="*/ 179 w 3338"/>
                <a:gd name="T11" fmla="*/ 4134 h 5211"/>
                <a:gd name="T12" fmla="*/ 201 w 3338"/>
                <a:gd name="T13" fmla="*/ 4193 h 5211"/>
                <a:gd name="T14" fmla="*/ 222 w 3338"/>
                <a:gd name="T15" fmla="*/ 4264 h 5211"/>
                <a:gd name="T16" fmla="*/ 249 w 3338"/>
                <a:gd name="T17" fmla="*/ 4329 h 5211"/>
                <a:gd name="T18" fmla="*/ 277 w 3338"/>
                <a:gd name="T19" fmla="*/ 4390 h 5211"/>
                <a:gd name="T20" fmla="*/ 348 w 3338"/>
                <a:gd name="T21" fmla="*/ 4482 h 5211"/>
                <a:gd name="T22" fmla="*/ 468 w 3338"/>
                <a:gd name="T23" fmla="*/ 4624 h 5211"/>
                <a:gd name="T24" fmla="*/ 593 w 3338"/>
                <a:gd name="T25" fmla="*/ 4771 h 5211"/>
                <a:gd name="T26" fmla="*/ 718 w 3338"/>
                <a:gd name="T27" fmla="*/ 4901 h 5211"/>
                <a:gd name="T28" fmla="*/ 843 w 3338"/>
                <a:gd name="T29" fmla="*/ 5000 h 5211"/>
                <a:gd name="T30" fmla="*/ 1035 w 3338"/>
                <a:gd name="T31" fmla="*/ 5102 h 5211"/>
                <a:gd name="T32" fmla="*/ 1285 w 3338"/>
                <a:gd name="T33" fmla="*/ 5184 h 5211"/>
                <a:gd name="T34" fmla="*/ 1513 w 3338"/>
                <a:gd name="T35" fmla="*/ 5211 h 5211"/>
                <a:gd name="T36" fmla="*/ 1737 w 3338"/>
                <a:gd name="T37" fmla="*/ 5179 h 5211"/>
                <a:gd name="T38" fmla="*/ 1955 w 3338"/>
                <a:gd name="T39" fmla="*/ 5097 h 5211"/>
                <a:gd name="T40" fmla="*/ 2178 w 3338"/>
                <a:gd name="T41" fmla="*/ 4972 h 5211"/>
                <a:gd name="T42" fmla="*/ 2390 w 3338"/>
                <a:gd name="T43" fmla="*/ 4825 h 5211"/>
                <a:gd name="T44" fmla="*/ 2581 w 3338"/>
                <a:gd name="T45" fmla="*/ 4646 h 5211"/>
                <a:gd name="T46" fmla="*/ 2750 w 3338"/>
                <a:gd name="T47" fmla="*/ 4417 h 5211"/>
                <a:gd name="T48" fmla="*/ 2891 w 3338"/>
                <a:gd name="T49" fmla="*/ 4134 h 5211"/>
                <a:gd name="T50" fmla="*/ 2973 w 3338"/>
                <a:gd name="T51" fmla="*/ 3867 h 5211"/>
                <a:gd name="T52" fmla="*/ 3033 w 3338"/>
                <a:gd name="T53" fmla="*/ 3638 h 5211"/>
                <a:gd name="T54" fmla="*/ 3088 w 3338"/>
                <a:gd name="T55" fmla="*/ 3387 h 5211"/>
                <a:gd name="T56" fmla="*/ 3136 w 3338"/>
                <a:gd name="T57" fmla="*/ 3121 h 5211"/>
                <a:gd name="T58" fmla="*/ 3180 w 3338"/>
                <a:gd name="T59" fmla="*/ 2832 h 5211"/>
                <a:gd name="T60" fmla="*/ 3213 w 3338"/>
                <a:gd name="T61" fmla="*/ 2565 h 5211"/>
                <a:gd name="T62" fmla="*/ 3272 w 3338"/>
                <a:gd name="T63" fmla="*/ 2331 h 5211"/>
                <a:gd name="T64" fmla="*/ 3328 w 3338"/>
                <a:gd name="T65" fmla="*/ 2070 h 5211"/>
                <a:gd name="T66" fmla="*/ 3333 w 3338"/>
                <a:gd name="T67" fmla="*/ 1786 h 5211"/>
                <a:gd name="T68" fmla="*/ 3240 w 3338"/>
                <a:gd name="T69" fmla="*/ 1476 h 5211"/>
                <a:gd name="T70" fmla="*/ 2875 w 3338"/>
                <a:gd name="T71" fmla="*/ 931 h 5211"/>
                <a:gd name="T72" fmla="*/ 2379 w 3338"/>
                <a:gd name="T73" fmla="*/ 381 h 5211"/>
                <a:gd name="T74" fmla="*/ 1922 w 3338"/>
                <a:gd name="T75" fmla="*/ 81 h 5211"/>
                <a:gd name="T76" fmla="*/ 1491 w 3338"/>
                <a:gd name="T77" fmla="*/ 0 h 5211"/>
                <a:gd name="T78" fmla="*/ 1072 w 3338"/>
                <a:gd name="T79" fmla="*/ 108 h 5211"/>
                <a:gd name="T80" fmla="*/ 664 w 3338"/>
                <a:gd name="T81" fmla="*/ 387 h 5211"/>
                <a:gd name="T82" fmla="*/ 364 w 3338"/>
                <a:gd name="T83" fmla="*/ 812 h 5211"/>
                <a:gd name="T84" fmla="*/ 163 w 3338"/>
                <a:gd name="T85" fmla="*/ 1307 h 5211"/>
                <a:gd name="T86" fmla="*/ 54 w 3338"/>
                <a:gd name="T87" fmla="*/ 1786 h 5211"/>
                <a:gd name="T88" fmla="*/ 5 w 3338"/>
                <a:gd name="T89" fmla="*/ 2151 h 5211"/>
                <a:gd name="T90" fmla="*/ 0 w 3338"/>
                <a:gd name="T91" fmla="*/ 2380 h 5211"/>
                <a:gd name="T92" fmla="*/ 27 w 3338"/>
                <a:gd name="T93" fmla="*/ 2718 h 5211"/>
                <a:gd name="T94" fmla="*/ 59 w 3338"/>
                <a:gd name="T95" fmla="*/ 3121 h 5211"/>
                <a:gd name="T96" fmla="*/ 97 w 3338"/>
                <a:gd name="T97" fmla="*/ 3491 h 5211"/>
                <a:gd name="T98" fmla="*/ 119 w 3338"/>
                <a:gd name="T99" fmla="*/ 3725 h 5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38" h="5211">
                  <a:moveTo>
                    <a:pt x="125" y="3758"/>
                  </a:moveTo>
                  <a:lnTo>
                    <a:pt x="119" y="3763"/>
                  </a:lnTo>
                  <a:lnTo>
                    <a:pt x="119" y="3774"/>
                  </a:lnTo>
                  <a:lnTo>
                    <a:pt x="113" y="3785"/>
                  </a:lnTo>
                  <a:lnTo>
                    <a:pt x="113" y="3806"/>
                  </a:lnTo>
                  <a:lnTo>
                    <a:pt x="113" y="3840"/>
                  </a:lnTo>
                  <a:lnTo>
                    <a:pt x="113" y="3872"/>
                  </a:lnTo>
                  <a:lnTo>
                    <a:pt x="119" y="3921"/>
                  </a:lnTo>
                  <a:lnTo>
                    <a:pt x="131" y="3976"/>
                  </a:lnTo>
                  <a:lnTo>
                    <a:pt x="147" y="4035"/>
                  </a:lnTo>
                  <a:lnTo>
                    <a:pt x="174" y="4107"/>
                  </a:lnTo>
                  <a:lnTo>
                    <a:pt x="179" y="4134"/>
                  </a:lnTo>
                  <a:lnTo>
                    <a:pt x="190" y="4161"/>
                  </a:lnTo>
                  <a:lnTo>
                    <a:pt x="201" y="4193"/>
                  </a:lnTo>
                  <a:lnTo>
                    <a:pt x="212" y="4226"/>
                  </a:lnTo>
                  <a:lnTo>
                    <a:pt x="222" y="4264"/>
                  </a:lnTo>
                  <a:lnTo>
                    <a:pt x="233" y="4297"/>
                  </a:lnTo>
                  <a:lnTo>
                    <a:pt x="249" y="4329"/>
                  </a:lnTo>
                  <a:lnTo>
                    <a:pt x="261" y="4363"/>
                  </a:lnTo>
                  <a:lnTo>
                    <a:pt x="277" y="4390"/>
                  </a:lnTo>
                  <a:lnTo>
                    <a:pt x="294" y="4411"/>
                  </a:lnTo>
                  <a:lnTo>
                    <a:pt x="348" y="4482"/>
                  </a:lnTo>
                  <a:lnTo>
                    <a:pt x="403" y="4553"/>
                  </a:lnTo>
                  <a:lnTo>
                    <a:pt x="468" y="4624"/>
                  </a:lnTo>
                  <a:lnTo>
                    <a:pt x="528" y="4700"/>
                  </a:lnTo>
                  <a:lnTo>
                    <a:pt x="593" y="4771"/>
                  </a:lnTo>
                  <a:lnTo>
                    <a:pt x="659" y="4836"/>
                  </a:lnTo>
                  <a:lnTo>
                    <a:pt x="718" y="4901"/>
                  </a:lnTo>
                  <a:lnTo>
                    <a:pt x="784" y="4955"/>
                  </a:lnTo>
                  <a:lnTo>
                    <a:pt x="843" y="5000"/>
                  </a:lnTo>
                  <a:lnTo>
                    <a:pt x="904" y="5038"/>
                  </a:lnTo>
                  <a:lnTo>
                    <a:pt x="1035" y="5102"/>
                  </a:lnTo>
                  <a:lnTo>
                    <a:pt x="1165" y="5152"/>
                  </a:lnTo>
                  <a:lnTo>
                    <a:pt x="1285" y="5184"/>
                  </a:lnTo>
                  <a:lnTo>
                    <a:pt x="1399" y="5206"/>
                  </a:lnTo>
                  <a:lnTo>
                    <a:pt x="1513" y="5211"/>
                  </a:lnTo>
                  <a:lnTo>
                    <a:pt x="1628" y="5201"/>
                  </a:lnTo>
                  <a:lnTo>
                    <a:pt x="1737" y="5179"/>
                  </a:lnTo>
                  <a:lnTo>
                    <a:pt x="1846" y="5141"/>
                  </a:lnTo>
                  <a:lnTo>
                    <a:pt x="1955" y="5097"/>
                  </a:lnTo>
                  <a:lnTo>
                    <a:pt x="2064" y="5038"/>
                  </a:lnTo>
                  <a:lnTo>
                    <a:pt x="2178" y="4972"/>
                  </a:lnTo>
                  <a:lnTo>
                    <a:pt x="2281" y="4901"/>
                  </a:lnTo>
                  <a:lnTo>
                    <a:pt x="2390" y="4825"/>
                  </a:lnTo>
                  <a:lnTo>
                    <a:pt x="2488" y="4738"/>
                  </a:lnTo>
                  <a:lnTo>
                    <a:pt x="2581" y="4646"/>
                  </a:lnTo>
                  <a:lnTo>
                    <a:pt x="2668" y="4536"/>
                  </a:lnTo>
                  <a:lnTo>
                    <a:pt x="2750" y="4417"/>
                  </a:lnTo>
                  <a:lnTo>
                    <a:pt x="2826" y="4280"/>
                  </a:lnTo>
                  <a:lnTo>
                    <a:pt x="2891" y="4134"/>
                  </a:lnTo>
                  <a:lnTo>
                    <a:pt x="2946" y="3971"/>
                  </a:lnTo>
                  <a:lnTo>
                    <a:pt x="2973" y="3867"/>
                  </a:lnTo>
                  <a:lnTo>
                    <a:pt x="3000" y="3752"/>
                  </a:lnTo>
                  <a:lnTo>
                    <a:pt x="3033" y="3638"/>
                  </a:lnTo>
                  <a:lnTo>
                    <a:pt x="3060" y="3518"/>
                  </a:lnTo>
                  <a:lnTo>
                    <a:pt x="3088" y="3387"/>
                  </a:lnTo>
                  <a:lnTo>
                    <a:pt x="3115" y="3257"/>
                  </a:lnTo>
                  <a:lnTo>
                    <a:pt x="3136" y="3121"/>
                  </a:lnTo>
                  <a:lnTo>
                    <a:pt x="3158" y="2979"/>
                  </a:lnTo>
                  <a:lnTo>
                    <a:pt x="3180" y="2832"/>
                  </a:lnTo>
                  <a:lnTo>
                    <a:pt x="3190" y="2679"/>
                  </a:lnTo>
                  <a:lnTo>
                    <a:pt x="3213" y="2565"/>
                  </a:lnTo>
                  <a:lnTo>
                    <a:pt x="3240" y="2451"/>
                  </a:lnTo>
                  <a:lnTo>
                    <a:pt x="3272" y="2331"/>
                  </a:lnTo>
                  <a:lnTo>
                    <a:pt x="3299" y="2206"/>
                  </a:lnTo>
                  <a:lnTo>
                    <a:pt x="3328" y="2070"/>
                  </a:lnTo>
                  <a:lnTo>
                    <a:pt x="3338" y="1934"/>
                  </a:lnTo>
                  <a:lnTo>
                    <a:pt x="3333" y="1786"/>
                  </a:lnTo>
                  <a:lnTo>
                    <a:pt x="3299" y="1633"/>
                  </a:lnTo>
                  <a:lnTo>
                    <a:pt x="3240" y="1476"/>
                  </a:lnTo>
                  <a:lnTo>
                    <a:pt x="3142" y="1302"/>
                  </a:lnTo>
                  <a:lnTo>
                    <a:pt x="2875" y="931"/>
                  </a:lnTo>
                  <a:lnTo>
                    <a:pt x="2624" y="620"/>
                  </a:lnTo>
                  <a:lnTo>
                    <a:pt x="2379" y="381"/>
                  </a:lnTo>
                  <a:lnTo>
                    <a:pt x="2150" y="201"/>
                  </a:lnTo>
                  <a:lnTo>
                    <a:pt x="1922" y="81"/>
                  </a:lnTo>
                  <a:lnTo>
                    <a:pt x="1704" y="17"/>
                  </a:lnTo>
                  <a:lnTo>
                    <a:pt x="1491" y="0"/>
                  </a:lnTo>
                  <a:lnTo>
                    <a:pt x="1280" y="33"/>
                  </a:lnTo>
                  <a:lnTo>
                    <a:pt x="1072" y="108"/>
                  </a:lnTo>
                  <a:lnTo>
                    <a:pt x="860" y="223"/>
                  </a:lnTo>
                  <a:lnTo>
                    <a:pt x="664" y="387"/>
                  </a:lnTo>
                  <a:lnTo>
                    <a:pt x="500" y="583"/>
                  </a:lnTo>
                  <a:lnTo>
                    <a:pt x="364" y="812"/>
                  </a:lnTo>
                  <a:lnTo>
                    <a:pt x="256" y="1057"/>
                  </a:lnTo>
                  <a:lnTo>
                    <a:pt x="163" y="1307"/>
                  </a:lnTo>
                  <a:lnTo>
                    <a:pt x="97" y="1552"/>
                  </a:lnTo>
                  <a:lnTo>
                    <a:pt x="54" y="1786"/>
                  </a:lnTo>
                  <a:lnTo>
                    <a:pt x="21" y="1988"/>
                  </a:lnTo>
                  <a:lnTo>
                    <a:pt x="5" y="2151"/>
                  </a:lnTo>
                  <a:lnTo>
                    <a:pt x="0" y="2265"/>
                  </a:lnTo>
                  <a:lnTo>
                    <a:pt x="0" y="2380"/>
                  </a:lnTo>
                  <a:lnTo>
                    <a:pt x="11" y="2532"/>
                  </a:lnTo>
                  <a:lnTo>
                    <a:pt x="27" y="2718"/>
                  </a:lnTo>
                  <a:lnTo>
                    <a:pt x="43" y="2919"/>
                  </a:lnTo>
                  <a:lnTo>
                    <a:pt x="59" y="3121"/>
                  </a:lnTo>
                  <a:lnTo>
                    <a:pt x="81" y="3316"/>
                  </a:lnTo>
                  <a:lnTo>
                    <a:pt x="97" y="3491"/>
                  </a:lnTo>
                  <a:lnTo>
                    <a:pt x="108" y="3632"/>
                  </a:lnTo>
                  <a:lnTo>
                    <a:pt x="119" y="3725"/>
                  </a:lnTo>
                  <a:lnTo>
                    <a:pt x="125" y="375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8" name="Freeform 1600">
              <a:extLst>
                <a:ext uri="{FF2B5EF4-FFF2-40B4-BE49-F238E27FC236}">
                  <a16:creationId xmlns:a16="http://schemas.microsoft.com/office/drawing/2014/main" id="{EE85FB30-4F98-4CB3-FEAE-8E501815E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691"/>
              <a:ext cx="98" cy="35"/>
            </a:xfrm>
            <a:custGeom>
              <a:avLst/>
              <a:gdLst>
                <a:gd name="T0" fmla="*/ 0 w 589"/>
                <a:gd name="T1" fmla="*/ 0 h 207"/>
                <a:gd name="T2" fmla="*/ 6 w 589"/>
                <a:gd name="T3" fmla="*/ 6 h 207"/>
                <a:gd name="T4" fmla="*/ 27 w 589"/>
                <a:gd name="T5" fmla="*/ 23 h 207"/>
                <a:gd name="T6" fmla="*/ 60 w 589"/>
                <a:gd name="T7" fmla="*/ 39 h 207"/>
                <a:gd name="T8" fmla="*/ 104 w 589"/>
                <a:gd name="T9" fmla="*/ 60 h 207"/>
                <a:gd name="T10" fmla="*/ 152 w 589"/>
                <a:gd name="T11" fmla="*/ 82 h 207"/>
                <a:gd name="T12" fmla="*/ 202 w 589"/>
                <a:gd name="T13" fmla="*/ 104 h 207"/>
                <a:gd name="T14" fmla="*/ 256 w 589"/>
                <a:gd name="T15" fmla="*/ 125 h 207"/>
                <a:gd name="T16" fmla="*/ 305 w 589"/>
                <a:gd name="T17" fmla="*/ 137 h 207"/>
                <a:gd name="T18" fmla="*/ 354 w 589"/>
                <a:gd name="T19" fmla="*/ 148 h 207"/>
                <a:gd name="T20" fmla="*/ 392 w 589"/>
                <a:gd name="T21" fmla="*/ 143 h 207"/>
                <a:gd name="T22" fmla="*/ 425 w 589"/>
                <a:gd name="T23" fmla="*/ 137 h 207"/>
                <a:gd name="T24" fmla="*/ 457 w 589"/>
                <a:gd name="T25" fmla="*/ 125 h 207"/>
                <a:gd name="T26" fmla="*/ 485 w 589"/>
                <a:gd name="T27" fmla="*/ 114 h 207"/>
                <a:gd name="T28" fmla="*/ 512 w 589"/>
                <a:gd name="T29" fmla="*/ 98 h 207"/>
                <a:gd name="T30" fmla="*/ 534 w 589"/>
                <a:gd name="T31" fmla="*/ 87 h 207"/>
                <a:gd name="T32" fmla="*/ 550 w 589"/>
                <a:gd name="T33" fmla="*/ 77 h 207"/>
                <a:gd name="T34" fmla="*/ 566 w 589"/>
                <a:gd name="T35" fmla="*/ 66 h 207"/>
                <a:gd name="T36" fmla="*/ 577 w 589"/>
                <a:gd name="T37" fmla="*/ 60 h 207"/>
                <a:gd name="T38" fmla="*/ 582 w 589"/>
                <a:gd name="T39" fmla="*/ 55 h 207"/>
                <a:gd name="T40" fmla="*/ 589 w 589"/>
                <a:gd name="T41" fmla="*/ 50 h 207"/>
                <a:gd name="T42" fmla="*/ 582 w 589"/>
                <a:gd name="T43" fmla="*/ 55 h 207"/>
                <a:gd name="T44" fmla="*/ 577 w 589"/>
                <a:gd name="T45" fmla="*/ 71 h 207"/>
                <a:gd name="T46" fmla="*/ 561 w 589"/>
                <a:gd name="T47" fmla="*/ 98 h 207"/>
                <a:gd name="T48" fmla="*/ 544 w 589"/>
                <a:gd name="T49" fmla="*/ 120 h 207"/>
                <a:gd name="T50" fmla="*/ 517 w 589"/>
                <a:gd name="T51" fmla="*/ 148 h 207"/>
                <a:gd name="T52" fmla="*/ 485 w 589"/>
                <a:gd name="T53" fmla="*/ 175 h 207"/>
                <a:gd name="T54" fmla="*/ 446 w 589"/>
                <a:gd name="T55" fmla="*/ 197 h 207"/>
                <a:gd name="T56" fmla="*/ 403 w 589"/>
                <a:gd name="T57" fmla="*/ 207 h 207"/>
                <a:gd name="T58" fmla="*/ 349 w 589"/>
                <a:gd name="T59" fmla="*/ 207 h 207"/>
                <a:gd name="T60" fmla="*/ 283 w 589"/>
                <a:gd name="T61" fmla="*/ 191 h 207"/>
                <a:gd name="T62" fmla="*/ 224 w 589"/>
                <a:gd name="T63" fmla="*/ 170 h 207"/>
                <a:gd name="T64" fmla="*/ 174 w 589"/>
                <a:gd name="T65" fmla="*/ 143 h 207"/>
                <a:gd name="T66" fmla="*/ 125 w 589"/>
                <a:gd name="T67" fmla="*/ 114 h 207"/>
                <a:gd name="T68" fmla="*/ 88 w 589"/>
                <a:gd name="T69" fmla="*/ 93 h 207"/>
                <a:gd name="T70" fmla="*/ 60 w 589"/>
                <a:gd name="T71" fmla="*/ 66 h 207"/>
                <a:gd name="T72" fmla="*/ 38 w 589"/>
                <a:gd name="T73" fmla="*/ 50 h 207"/>
                <a:gd name="T74" fmla="*/ 16 w 589"/>
                <a:gd name="T75" fmla="*/ 28 h 207"/>
                <a:gd name="T76" fmla="*/ 6 w 589"/>
                <a:gd name="T77" fmla="*/ 17 h 207"/>
                <a:gd name="T78" fmla="*/ 0 w 589"/>
                <a:gd name="T79" fmla="*/ 6 h 207"/>
                <a:gd name="T80" fmla="*/ 0 w 589"/>
                <a:gd name="T8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9" h="207">
                  <a:moveTo>
                    <a:pt x="0" y="0"/>
                  </a:moveTo>
                  <a:lnTo>
                    <a:pt x="6" y="6"/>
                  </a:lnTo>
                  <a:lnTo>
                    <a:pt x="27" y="23"/>
                  </a:lnTo>
                  <a:lnTo>
                    <a:pt x="60" y="39"/>
                  </a:lnTo>
                  <a:lnTo>
                    <a:pt x="104" y="60"/>
                  </a:lnTo>
                  <a:lnTo>
                    <a:pt x="152" y="82"/>
                  </a:lnTo>
                  <a:lnTo>
                    <a:pt x="202" y="104"/>
                  </a:lnTo>
                  <a:lnTo>
                    <a:pt x="256" y="125"/>
                  </a:lnTo>
                  <a:lnTo>
                    <a:pt x="305" y="137"/>
                  </a:lnTo>
                  <a:lnTo>
                    <a:pt x="354" y="148"/>
                  </a:lnTo>
                  <a:lnTo>
                    <a:pt x="392" y="143"/>
                  </a:lnTo>
                  <a:lnTo>
                    <a:pt x="425" y="137"/>
                  </a:lnTo>
                  <a:lnTo>
                    <a:pt x="457" y="125"/>
                  </a:lnTo>
                  <a:lnTo>
                    <a:pt x="485" y="114"/>
                  </a:lnTo>
                  <a:lnTo>
                    <a:pt x="512" y="98"/>
                  </a:lnTo>
                  <a:lnTo>
                    <a:pt x="534" y="87"/>
                  </a:lnTo>
                  <a:lnTo>
                    <a:pt x="550" y="77"/>
                  </a:lnTo>
                  <a:lnTo>
                    <a:pt x="566" y="66"/>
                  </a:lnTo>
                  <a:lnTo>
                    <a:pt x="577" y="60"/>
                  </a:lnTo>
                  <a:lnTo>
                    <a:pt x="582" y="55"/>
                  </a:lnTo>
                  <a:lnTo>
                    <a:pt x="589" y="50"/>
                  </a:lnTo>
                  <a:lnTo>
                    <a:pt x="582" y="55"/>
                  </a:lnTo>
                  <a:lnTo>
                    <a:pt x="577" y="71"/>
                  </a:lnTo>
                  <a:lnTo>
                    <a:pt x="561" y="98"/>
                  </a:lnTo>
                  <a:lnTo>
                    <a:pt x="544" y="120"/>
                  </a:lnTo>
                  <a:lnTo>
                    <a:pt x="517" y="148"/>
                  </a:lnTo>
                  <a:lnTo>
                    <a:pt x="485" y="175"/>
                  </a:lnTo>
                  <a:lnTo>
                    <a:pt x="446" y="197"/>
                  </a:lnTo>
                  <a:lnTo>
                    <a:pt x="403" y="207"/>
                  </a:lnTo>
                  <a:lnTo>
                    <a:pt x="349" y="207"/>
                  </a:lnTo>
                  <a:lnTo>
                    <a:pt x="283" y="191"/>
                  </a:lnTo>
                  <a:lnTo>
                    <a:pt x="224" y="170"/>
                  </a:lnTo>
                  <a:lnTo>
                    <a:pt x="174" y="143"/>
                  </a:lnTo>
                  <a:lnTo>
                    <a:pt x="125" y="114"/>
                  </a:lnTo>
                  <a:lnTo>
                    <a:pt x="88" y="93"/>
                  </a:lnTo>
                  <a:lnTo>
                    <a:pt x="60" y="66"/>
                  </a:lnTo>
                  <a:lnTo>
                    <a:pt x="38" y="50"/>
                  </a:lnTo>
                  <a:lnTo>
                    <a:pt x="16" y="28"/>
                  </a:lnTo>
                  <a:lnTo>
                    <a:pt x="6" y="17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89" name="Freeform 1601">
              <a:extLst>
                <a:ext uri="{FF2B5EF4-FFF2-40B4-BE49-F238E27FC236}">
                  <a16:creationId xmlns:a16="http://schemas.microsoft.com/office/drawing/2014/main" id="{18E6B1B9-96E0-4E7E-DD42-18BFF388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691"/>
              <a:ext cx="98" cy="35"/>
            </a:xfrm>
            <a:custGeom>
              <a:avLst/>
              <a:gdLst>
                <a:gd name="T0" fmla="*/ 0 w 589"/>
                <a:gd name="T1" fmla="*/ 0 h 207"/>
                <a:gd name="T2" fmla="*/ 6 w 589"/>
                <a:gd name="T3" fmla="*/ 6 h 207"/>
                <a:gd name="T4" fmla="*/ 27 w 589"/>
                <a:gd name="T5" fmla="*/ 23 h 207"/>
                <a:gd name="T6" fmla="*/ 60 w 589"/>
                <a:gd name="T7" fmla="*/ 39 h 207"/>
                <a:gd name="T8" fmla="*/ 104 w 589"/>
                <a:gd name="T9" fmla="*/ 60 h 207"/>
                <a:gd name="T10" fmla="*/ 152 w 589"/>
                <a:gd name="T11" fmla="*/ 82 h 207"/>
                <a:gd name="T12" fmla="*/ 202 w 589"/>
                <a:gd name="T13" fmla="*/ 104 h 207"/>
                <a:gd name="T14" fmla="*/ 256 w 589"/>
                <a:gd name="T15" fmla="*/ 125 h 207"/>
                <a:gd name="T16" fmla="*/ 305 w 589"/>
                <a:gd name="T17" fmla="*/ 137 h 207"/>
                <a:gd name="T18" fmla="*/ 354 w 589"/>
                <a:gd name="T19" fmla="*/ 148 h 207"/>
                <a:gd name="T20" fmla="*/ 392 w 589"/>
                <a:gd name="T21" fmla="*/ 143 h 207"/>
                <a:gd name="T22" fmla="*/ 425 w 589"/>
                <a:gd name="T23" fmla="*/ 137 h 207"/>
                <a:gd name="T24" fmla="*/ 457 w 589"/>
                <a:gd name="T25" fmla="*/ 125 h 207"/>
                <a:gd name="T26" fmla="*/ 485 w 589"/>
                <a:gd name="T27" fmla="*/ 114 h 207"/>
                <a:gd name="T28" fmla="*/ 512 w 589"/>
                <a:gd name="T29" fmla="*/ 98 h 207"/>
                <a:gd name="T30" fmla="*/ 534 w 589"/>
                <a:gd name="T31" fmla="*/ 87 h 207"/>
                <a:gd name="T32" fmla="*/ 550 w 589"/>
                <a:gd name="T33" fmla="*/ 77 h 207"/>
                <a:gd name="T34" fmla="*/ 566 w 589"/>
                <a:gd name="T35" fmla="*/ 66 h 207"/>
                <a:gd name="T36" fmla="*/ 577 w 589"/>
                <a:gd name="T37" fmla="*/ 60 h 207"/>
                <a:gd name="T38" fmla="*/ 582 w 589"/>
                <a:gd name="T39" fmla="*/ 55 h 207"/>
                <a:gd name="T40" fmla="*/ 589 w 589"/>
                <a:gd name="T41" fmla="*/ 50 h 207"/>
                <a:gd name="T42" fmla="*/ 582 w 589"/>
                <a:gd name="T43" fmla="*/ 55 h 207"/>
                <a:gd name="T44" fmla="*/ 577 w 589"/>
                <a:gd name="T45" fmla="*/ 71 h 207"/>
                <a:gd name="T46" fmla="*/ 561 w 589"/>
                <a:gd name="T47" fmla="*/ 98 h 207"/>
                <a:gd name="T48" fmla="*/ 544 w 589"/>
                <a:gd name="T49" fmla="*/ 120 h 207"/>
                <a:gd name="T50" fmla="*/ 517 w 589"/>
                <a:gd name="T51" fmla="*/ 148 h 207"/>
                <a:gd name="T52" fmla="*/ 485 w 589"/>
                <a:gd name="T53" fmla="*/ 175 h 207"/>
                <a:gd name="T54" fmla="*/ 446 w 589"/>
                <a:gd name="T55" fmla="*/ 197 h 207"/>
                <a:gd name="T56" fmla="*/ 403 w 589"/>
                <a:gd name="T57" fmla="*/ 207 h 207"/>
                <a:gd name="T58" fmla="*/ 349 w 589"/>
                <a:gd name="T59" fmla="*/ 207 h 207"/>
                <a:gd name="T60" fmla="*/ 283 w 589"/>
                <a:gd name="T61" fmla="*/ 191 h 207"/>
                <a:gd name="T62" fmla="*/ 224 w 589"/>
                <a:gd name="T63" fmla="*/ 170 h 207"/>
                <a:gd name="T64" fmla="*/ 174 w 589"/>
                <a:gd name="T65" fmla="*/ 143 h 207"/>
                <a:gd name="T66" fmla="*/ 125 w 589"/>
                <a:gd name="T67" fmla="*/ 114 h 207"/>
                <a:gd name="T68" fmla="*/ 88 w 589"/>
                <a:gd name="T69" fmla="*/ 93 h 207"/>
                <a:gd name="T70" fmla="*/ 60 w 589"/>
                <a:gd name="T71" fmla="*/ 66 h 207"/>
                <a:gd name="T72" fmla="*/ 38 w 589"/>
                <a:gd name="T73" fmla="*/ 50 h 207"/>
                <a:gd name="T74" fmla="*/ 16 w 589"/>
                <a:gd name="T75" fmla="*/ 28 h 207"/>
                <a:gd name="T76" fmla="*/ 6 w 589"/>
                <a:gd name="T77" fmla="*/ 17 h 207"/>
                <a:gd name="T78" fmla="*/ 0 w 589"/>
                <a:gd name="T79" fmla="*/ 6 h 207"/>
                <a:gd name="T80" fmla="*/ 0 w 589"/>
                <a:gd name="T8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9" h="207">
                  <a:moveTo>
                    <a:pt x="0" y="0"/>
                  </a:moveTo>
                  <a:lnTo>
                    <a:pt x="6" y="6"/>
                  </a:lnTo>
                  <a:lnTo>
                    <a:pt x="27" y="23"/>
                  </a:lnTo>
                  <a:lnTo>
                    <a:pt x="60" y="39"/>
                  </a:lnTo>
                  <a:lnTo>
                    <a:pt x="104" y="60"/>
                  </a:lnTo>
                  <a:lnTo>
                    <a:pt x="152" y="82"/>
                  </a:lnTo>
                  <a:lnTo>
                    <a:pt x="202" y="104"/>
                  </a:lnTo>
                  <a:lnTo>
                    <a:pt x="256" y="125"/>
                  </a:lnTo>
                  <a:lnTo>
                    <a:pt x="305" y="137"/>
                  </a:lnTo>
                  <a:lnTo>
                    <a:pt x="354" y="148"/>
                  </a:lnTo>
                  <a:lnTo>
                    <a:pt x="392" y="143"/>
                  </a:lnTo>
                  <a:lnTo>
                    <a:pt x="425" y="137"/>
                  </a:lnTo>
                  <a:lnTo>
                    <a:pt x="457" y="125"/>
                  </a:lnTo>
                  <a:lnTo>
                    <a:pt x="485" y="114"/>
                  </a:lnTo>
                  <a:lnTo>
                    <a:pt x="512" y="98"/>
                  </a:lnTo>
                  <a:lnTo>
                    <a:pt x="534" y="87"/>
                  </a:lnTo>
                  <a:lnTo>
                    <a:pt x="550" y="77"/>
                  </a:lnTo>
                  <a:lnTo>
                    <a:pt x="566" y="66"/>
                  </a:lnTo>
                  <a:lnTo>
                    <a:pt x="577" y="60"/>
                  </a:lnTo>
                  <a:lnTo>
                    <a:pt x="582" y="55"/>
                  </a:lnTo>
                  <a:lnTo>
                    <a:pt x="589" y="50"/>
                  </a:lnTo>
                  <a:lnTo>
                    <a:pt x="582" y="55"/>
                  </a:lnTo>
                  <a:lnTo>
                    <a:pt x="577" y="71"/>
                  </a:lnTo>
                  <a:lnTo>
                    <a:pt x="561" y="98"/>
                  </a:lnTo>
                  <a:lnTo>
                    <a:pt x="544" y="120"/>
                  </a:lnTo>
                  <a:lnTo>
                    <a:pt x="517" y="148"/>
                  </a:lnTo>
                  <a:lnTo>
                    <a:pt x="485" y="175"/>
                  </a:lnTo>
                  <a:lnTo>
                    <a:pt x="446" y="197"/>
                  </a:lnTo>
                  <a:lnTo>
                    <a:pt x="403" y="207"/>
                  </a:lnTo>
                  <a:lnTo>
                    <a:pt x="349" y="207"/>
                  </a:lnTo>
                  <a:lnTo>
                    <a:pt x="283" y="191"/>
                  </a:lnTo>
                  <a:lnTo>
                    <a:pt x="224" y="170"/>
                  </a:lnTo>
                  <a:lnTo>
                    <a:pt x="174" y="143"/>
                  </a:lnTo>
                  <a:lnTo>
                    <a:pt x="125" y="114"/>
                  </a:lnTo>
                  <a:lnTo>
                    <a:pt x="88" y="93"/>
                  </a:lnTo>
                  <a:lnTo>
                    <a:pt x="60" y="66"/>
                  </a:lnTo>
                  <a:lnTo>
                    <a:pt x="38" y="50"/>
                  </a:lnTo>
                  <a:lnTo>
                    <a:pt x="16" y="28"/>
                  </a:lnTo>
                  <a:lnTo>
                    <a:pt x="6" y="17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0" name="Freeform 1602">
              <a:extLst>
                <a:ext uri="{FF2B5EF4-FFF2-40B4-BE49-F238E27FC236}">
                  <a16:creationId xmlns:a16="http://schemas.microsoft.com/office/drawing/2014/main" id="{D4399F07-C8FF-18CB-6F37-541A9BB1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691"/>
              <a:ext cx="98" cy="35"/>
            </a:xfrm>
            <a:custGeom>
              <a:avLst/>
              <a:gdLst>
                <a:gd name="T0" fmla="*/ 589 w 589"/>
                <a:gd name="T1" fmla="*/ 50 h 207"/>
                <a:gd name="T2" fmla="*/ 582 w 589"/>
                <a:gd name="T3" fmla="*/ 55 h 207"/>
                <a:gd name="T4" fmla="*/ 577 w 589"/>
                <a:gd name="T5" fmla="*/ 71 h 207"/>
                <a:gd name="T6" fmla="*/ 561 w 589"/>
                <a:gd name="T7" fmla="*/ 98 h 207"/>
                <a:gd name="T8" fmla="*/ 544 w 589"/>
                <a:gd name="T9" fmla="*/ 120 h 207"/>
                <a:gd name="T10" fmla="*/ 517 w 589"/>
                <a:gd name="T11" fmla="*/ 148 h 207"/>
                <a:gd name="T12" fmla="*/ 485 w 589"/>
                <a:gd name="T13" fmla="*/ 175 h 207"/>
                <a:gd name="T14" fmla="*/ 446 w 589"/>
                <a:gd name="T15" fmla="*/ 197 h 207"/>
                <a:gd name="T16" fmla="*/ 403 w 589"/>
                <a:gd name="T17" fmla="*/ 207 h 207"/>
                <a:gd name="T18" fmla="*/ 349 w 589"/>
                <a:gd name="T19" fmla="*/ 207 h 207"/>
                <a:gd name="T20" fmla="*/ 283 w 589"/>
                <a:gd name="T21" fmla="*/ 191 h 207"/>
                <a:gd name="T22" fmla="*/ 224 w 589"/>
                <a:gd name="T23" fmla="*/ 170 h 207"/>
                <a:gd name="T24" fmla="*/ 174 w 589"/>
                <a:gd name="T25" fmla="*/ 143 h 207"/>
                <a:gd name="T26" fmla="*/ 125 w 589"/>
                <a:gd name="T27" fmla="*/ 114 h 207"/>
                <a:gd name="T28" fmla="*/ 88 w 589"/>
                <a:gd name="T29" fmla="*/ 93 h 207"/>
                <a:gd name="T30" fmla="*/ 60 w 589"/>
                <a:gd name="T31" fmla="*/ 66 h 207"/>
                <a:gd name="T32" fmla="*/ 38 w 589"/>
                <a:gd name="T33" fmla="*/ 50 h 207"/>
                <a:gd name="T34" fmla="*/ 16 w 589"/>
                <a:gd name="T35" fmla="*/ 28 h 207"/>
                <a:gd name="T36" fmla="*/ 6 w 589"/>
                <a:gd name="T37" fmla="*/ 17 h 207"/>
                <a:gd name="T38" fmla="*/ 0 w 589"/>
                <a:gd name="T39" fmla="*/ 6 h 207"/>
                <a:gd name="T40" fmla="*/ 0 w 589"/>
                <a:gd name="T4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9" h="207">
                  <a:moveTo>
                    <a:pt x="589" y="50"/>
                  </a:moveTo>
                  <a:lnTo>
                    <a:pt x="582" y="55"/>
                  </a:lnTo>
                  <a:lnTo>
                    <a:pt x="577" y="71"/>
                  </a:lnTo>
                  <a:lnTo>
                    <a:pt x="561" y="98"/>
                  </a:lnTo>
                  <a:lnTo>
                    <a:pt x="544" y="120"/>
                  </a:lnTo>
                  <a:lnTo>
                    <a:pt x="517" y="148"/>
                  </a:lnTo>
                  <a:lnTo>
                    <a:pt x="485" y="175"/>
                  </a:lnTo>
                  <a:lnTo>
                    <a:pt x="446" y="197"/>
                  </a:lnTo>
                  <a:lnTo>
                    <a:pt x="403" y="207"/>
                  </a:lnTo>
                  <a:lnTo>
                    <a:pt x="349" y="207"/>
                  </a:lnTo>
                  <a:lnTo>
                    <a:pt x="283" y="191"/>
                  </a:lnTo>
                  <a:lnTo>
                    <a:pt x="224" y="170"/>
                  </a:lnTo>
                  <a:lnTo>
                    <a:pt x="174" y="143"/>
                  </a:lnTo>
                  <a:lnTo>
                    <a:pt x="125" y="114"/>
                  </a:lnTo>
                  <a:lnTo>
                    <a:pt x="88" y="93"/>
                  </a:lnTo>
                  <a:lnTo>
                    <a:pt x="60" y="66"/>
                  </a:lnTo>
                  <a:lnTo>
                    <a:pt x="38" y="50"/>
                  </a:lnTo>
                  <a:lnTo>
                    <a:pt x="16" y="28"/>
                  </a:lnTo>
                  <a:lnTo>
                    <a:pt x="6" y="17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1" name="Freeform 1603">
              <a:extLst>
                <a:ext uri="{FF2B5EF4-FFF2-40B4-BE49-F238E27FC236}">
                  <a16:creationId xmlns:a16="http://schemas.microsoft.com/office/drawing/2014/main" id="{985FC097-3538-7A0A-7613-98578D62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715"/>
              <a:ext cx="95" cy="33"/>
            </a:xfrm>
            <a:custGeom>
              <a:avLst/>
              <a:gdLst>
                <a:gd name="T0" fmla="*/ 572 w 572"/>
                <a:gd name="T1" fmla="*/ 64 h 200"/>
                <a:gd name="T2" fmla="*/ 561 w 572"/>
                <a:gd name="T3" fmla="*/ 70 h 200"/>
                <a:gd name="T4" fmla="*/ 539 w 572"/>
                <a:gd name="T5" fmla="*/ 81 h 200"/>
                <a:gd name="T6" fmla="*/ 507 w 572"/>
                <a:gd name="T7" fmla="*/ 91 h 200"/>
                <a:gd name="T8" fmla="*/ 464 w 572"/>
                <a:gd name="T9" fmla="*/ 108 h 200"/>
                <a:gd name="T10" fmla="*/ 409 w 572"/>
                <a:gd name="T11" fmla="*/ 125 h 200"/>
                <a:gd name="T12" fmla="*/ 355 w 572"/>
                <a:gd name="T13" fmla="*/ 136 h 200"/>
                <a:gd name="T14" fmla="*/ 299 w 572"/>
                <a:gd name="T15" fmla="*/ 146 h 200"/>
                <a:gd name="T16" fmla="*/ 245 w 572"/>
                <a:gd name="T17" fmla="*/ 146 h 200"/>
                <a:gd name="T18" fmla="*/ 196 w 572"/>
                <a:gd name="T19" fmla="*/ 141 h 200"/>
                <a:gd name="T20" fmla="*/ 153 w 572"/>
                <a:gd name="T21" fmla="*/ 119 h 200"/>
                <a:gd name="T22" fmla="*/ 115 w 572"/>
                <a:gd name="T23" fmla="*/ 97 h 200"/>
                <a:gd name="T24" fmla="*/ 82 w 572"/>
                <a:gd name="T25" fmla="*/ 75 h 200"/>
                <a:gd name="T26" fmla="*/ 60 w 572"/>
                <a:gd name="T27" fmla="*/ 59 h 200"/>
                <a:gd name="T28" fmla="*/ 38 w 572"/>
                <a:gd name="T29" fmla="*/ 43 h 200"/>
                <a:gd name="T30" fmla="*/ 27 w 572"/>
                <a:gd name="T31" fmla="*/ 27 h 200"/>
                <a:gd name="T32" fmla="*/ 16 w 572"/>
                <a:gd name="T33" fmla="*/ 16 h 200"/>
                <a:gd name="T34" fmla="*/ 6 w 572"/>
                <a:gd name="T35" fmla="*/ 10 h 200"/>
                <a:gd name="T36" fmla="*/ 0 w 572"/>
                <a:gd name="T37" fmla="*/ 5 h 200"/>
                <a:gd name="T38" fmla="*/ 0 w 572"/>
                <a:gd name="T39" fmla="*/ 0 h 200"/>
                <a:gd name="T40" fmla="*/ 0 w 572"/>
                <a:gd name="T41" fmla="*/ 5 h 200"/>
                <a:gd name="T42" fmla="*/ 6 w 572"/>
                <a:gd name="T43" fmla="*/ 21 h 200"/>
                <a:gd name="T44" fmla="*/ 11 w 572"/>
                <a:gd name="T45" fmla="*/ 48 h 200"/>
                <a:gd name="T46" fmla="*/ 27 w 572"/>
                <a:gd name="T47" fmla="*/ 75 h 200"/>
                <a:gd name="T48" fmla="*/ 43 w 572"/>
                <a:gd name="T49" fmla="*/ 108 h 200"/>
                <a:gd name="T50" fmla="*/ 70 w 572"/>
                <a:gd name="T51" fmla="*/ 141 h 200"/>
                <a:gd name="T52" fmla="*/ 104 w 572"/>
                <a:gd name="T53" fmla="*/ 168 h 200"/>
                <a:gd name="T54" fmla="*/ 147 w 572"/>
                <a:gd name="T55" fmla="*/ 190 h 200"/>
                <a:gd name="T56" fmla="*/ 201 w 572"/>
                <a:gd name="T57" fmla="*/ 200 h 200"/>
                <a:gd name="T58" fmla="*/ 262 w 572"/>
                <a:gd name="T59" fmla="*/ 200 h 200"/>
                <a:gd name="T60" fmla="*/ 326 w 572"/>
                <a:gd name="T61" fmla="*/ 190 h 200"/>
                <a:gd name="T62" fmla="*/ 382 w 572"/>
                <a:gd name="T63" fmla="*/ 173 h 200"/>
                <a:gd name="T64" fmla="*/ 430 w 572"/>
                <a:gd name="T65" fmla="*/ 157 h 200"/>
                <a:gd name="T66" fmla="*/ 469 w 572"/>
                <a:gd name="T67" fmla="*/ 141 h 200"/>
                <a:gd name="T68" fmla="*/ 501 w 572"/>
                <a:gd name="T69" fmla="*/ 119 h 200"/>
                <a:gd name="T70" fmla="*/ 528 w 572"/>
                <a:gd name="T71" fmla="*/ 102 h 200"/>
                <a:gd name="T72" fmla="*/ 545 w 572"/>
                <a:gd name="T73" fmla="*/ 86 h 200"/>
                <a:gd name="T74" fmla="*/ 561 w 572"/>
                <a:gd name="T75" fmla="*/ 75 h 200"/>
                <a:gd name="T76" fmla="*/ 566 w 572"/>
                <a:gd name="T77" fmla="*/ 70 h 200"/>
                <a:gd name="T78" fmla="*/ 572 w 572"/>
                <a:gd name="T79" fmla="*/ 6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2" h="200">
                  <a:moveTo>
                    <a:pt x="572" y="64"/>
                  </a:moveTo>
                  <a:lnTo>
                    <a:pt x="561" y="70"/>
                  </a:lnTo>
                  <a:lnTo>
                    <a:pt x="539" y="81"/>
                  </a:lnTo>
                  <a:lnTo>
                    <a:pt x="507" y="91"/>
                  </a:lnTo>
                  <a:lnTo>
                    <a:pt x="464" y="108"/>
                  </a:lnTo>
                  <a:lnTo>
                    <a:pt x="409" y="125"/>
                  </a:lnTo>
                  <a:lnTo>
                    <a:pt x="355" y="136"/>
                  </a:lnTo>
                  <a:lnTo>
                    <a:pt x="299" y="146"/>
                  </a:lnTo>
                  <a:lnTo>
                    <a:pt x="245" y="146"/>
                  </a:lnTo>
                  <a:lnTo>
                    <a:pt x="196" y="141"/>
                  </a:lnTo>
                  <a:lnTo>
                    <a:pt x="153" y="119"/>
                  </a:lnTo>
                  <a:lnTo>
                    <a:pt x="115" y="97"/>
                  </a:lnTo>
                  <a:lnTo>
                    <a:pt x="82" y="75"/>
                  </a:lnTo>
                  <a:lnTo>
                    <a:pt x="60" y="59"/>
                  </a:lnTo>
                  <a:lnTo>
                    <a:pt x="38" y="43"/>
                  </a:lnTo>
                  <a:lnTo>
                    <a:pt x="27" y="27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21"/>
                  </a:lnTo>
                  <a:lnTo>
                    <a:pt x="11" y="48"/>
                  </a:lnTo>
                  <a:lnTo>
                    <a:pt x="27" y="75"/>
                  </a:lnTo>
                  <a:lnTo>
                    <a:pt x="43" y="108"/>
                  </a:lnTo>
                  <a:lnTo>
                    <a:pt x="70" y="141"/>
                  </a:lnTo>
                  <a:lnTo>
                    <a:pt x="104" y="168"/>
                  </a:lnTo>
                  <a:lnTo>
                    <a:pt x="147" y="190"/>
                  </a:lnTo>
                  <a:lnTo>
                    <a:pt x="201" y="200"/>
                  </a:lnTo>
                  <a:lnTo>
                    <a:pt x="262" y="200"/>
                  </a:lnTo>
                  <a:lnTo>
                    <a:pt x="326" y="190"/>
                  </a:lnTo>
                  <a:lnTo>
                    <a:pt x="382" y="173"/>
                  </a:lnTo>
                  <a:lnTo>
                    <a:pt x="430" y="157"/>
                  </a:lnTo>
                  <a:lnTo>
                    <a:pt x="469" y="141"/>
                  </a:lnTo>
                  <a:lnTo>
                    <a:pt x="501" y="119"/>
                  </a:lnTo>
                  <a:lnTo>
                    <a:pt x="528" y="102"/>
                  </a:lnTo>
                  <a:lnTo>
                    <a:pt x="545" y="86"/>
                  </a:lnTo>
                  <a:lnTo>
                    <a:pt x="561" y="75"/>
                  </a:lnTo>
                  <a:lnTo>
                    <a:pt x="566" y="70"/>
                  </a:lnTo>
                  <a:lnTo>
                    <a:pt x="572" y="64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2" name="Freeform 1604">
              <a:extLst>
                <a:ext uri="{FF2B5EF4-FFF2-40B4-BE49-F238E27FC236}">
                  <a16:creationId xmlns:a16="http://schemas.microsoft.com/office/drawing/2014/main" id="{4321FD36-90A7-1FC4-08C7-4F3DC7626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715"/>
              <a:ext cx="95" cy="33"/>
            </a:xfrm>
            <a:custGeom>
              <a:avLst/>
              <a:gdLst>
                <a:gd name="T0" fmla="*/ 572 w 572"/>
                <a:gd name="T1" fmla="*/ 64 h 200"/>
                <a:gd name="T2" fmla="*/ 561 w 572"/>
                <a:gd name="T3" fmla="*/ 70 h 200"/>
                <a:gd name="T4" fmla="*/ 539 w 572"/>
                <a:gd name="T5" fmla="*/ 81 h 200"/>
                <a:gd name="T6" fmla="*/ 507 w 572"/>
                <a:gd name="T7" fmla="*/ 91 h 200"/>
                <a:gd name="T8" fmla="*/ 464 w 572"/>
                <a:gd name="T9" fmla="*/ 108 h 200"/>
                <a:gd name="T10" fmla="*/ 409 w 572"/>
                <a:gd name="T11" fmla="*/ 125 h 200"/>
                <a:gd name="T12" fmla="*/ 355 w 572"/>
                <a:gd name="T13" fmla="*/ 136 h 200"/>
                <a:gd name="T14" fmla="*/ 299 w 572"/>
                <a:gd name="T15" fmla="*/ 146 h 200"/>
                <a:gd name="T16" fmla="*/ 245 w 572"/>
                <a:gd name="T17" fmla="*/ 146 h 200"/>
                <a:gd name="T18" fmla="*/ 196 w 572"/>
                <a:gd name="T19" fmla="*/ 141 h 200"/>
                <a:gd name="T20" fmla="*/ 153 w 572"/>
                <a:gd name="T21" fmla="*/ 119 h 200"/>
                <a:gd name="T22" fmla="*/ 115 w 572"/>
                <a:gd name="T23" fmla="*/ 97 h 200"/>
                <a:gd name="T24" fmla="*/ 82 w 572"/>
                <a:gd name="T25" fmla="*/ 75 h 200"/>
                <a:gd name="T26" fmla="*/ 60 w 572"/>
                <a:gd name="T27" fmla="*/ 59 h 200"/>
                <a:gd name="T28" fmla="*/ 38 w 572"/>
                <a:gd name="T29" fmla="*/ 43 h 200"/>
                <a:gd name="T30" fmla="*/ 27 w 572"/>
                <a:gd name="T31" fmla="*/ 27 h 200"/>
                <a:gd name="T32" fmla="*/ 16 w 572"/>
                <a:gd name="T33" fmla="*/ 16 h 200"/>
                <a:gd name="T34" fmla="*/ 6 w 572"/>
                <a:gd name="T35" fmla="*/ 10 h 200"/>
                <a:gd name="T36" fmla="*/ 0 w 572"/>
                <a:gd name="T37" fmla="*/ 5 h 200"/>
                <a:gd name="T38" fmla="*/ 0 w 572"/>
                <a:gd name="T39" fmla="*/ 0 h 200"/>
                <a:gd name="T40" fmla="*/ 0 w 572"/>
                <a:gd name="T41" fmla="*/ 5 h 200"/>
                <a:gd name="T42" fmla="*/ 6 w 572"/>
                <a:gd name="T43" fmla="*/ 21 h 200"/>
                <a:gd name="T44" fmla="*/ 11 w 572"/>
                <a:gd name="T45" fmla="*/ 48 h 200"/>
                <a:gd name="T46" fmla="*/ 27 w 572"/>
                <a:gd name="T47" fmla="*/ 75 h 200"/>
                <a:gd name="T48" fmla="*/ 43 w 572"/>
                <a:gd name="T49" fmla="*/ 108 h 200"/>
                <a:gd name="T50" fmla="*/ 70 w 572"/>
                <a:gd name="T51" fmla="*/ 141 h 200"/>
                <a:gd name="T52" fmla="*/ 104 w 572"/>
                <a:gd name="T53" fmla="*/ 168 h 200"/>
                <a:gd name="T54" fmla="*/ 147 w 572"/>
                <a:gd name="T55" fmla="*/ 190 h 200"/>
                <a:gd name="T56" fmla="*/ 201 w 572"/>
                <a:gd name="T57" fmla="*/ 200 h 200"/>
                <a:gd name="T58" fmla="*/ 262 w 572"/>
                <a:gd name="T59" fmla="*/ 200 h 200"/>
                <a:gd name="T60" fmla="*/ 326 w 572"/>
                <a:gd name="T61" fmla="*/ 190 h 200"/>
                <a:gd name="T62" fmla="*/ 382 w 572"/>
                <a:gd name="T63" fmla="*/ 173 h 200"/>
                <a:gd name="T64" fmla="*/ 430 w 572"/>
                <a:gd name="T65" fmla="*/ 157 h 200"/>
                <a:gd name="T66" fmla="*/ 469 w 572"/>
                <a:gd name="T67" fmla="*/ 141 h 200"/>
                <a:gd name="T68" fmla="*/ 501 w 572"/>
                <a:gd name="T69" fmla="*/ 119 h 200"/>
                <a:gd name="T70" fmla="*/ 528 w 572"/>
                <a:gd name="T71" fmla="*/ 102 h 200"/>
                <a:gd name="T72" fmla="*/ 545 w 572"/>
                <a:gd name="T73" fmla="*/ 86 h 200"/>
                <a:gd name="T74" fmla="*/ 561 w 572"/>
                <a:gd name="T75" fmla="*/ 75 h 200"/>
                <a:gd name="T76" fmla="*/ 566 w 572"/>
                <a:gd name="T77" fmla="*/ 70 h 200"/>
                <a:gd name="T78" fmla="*/ 572 w 572"/>
                <a:gd name="T79" fmla="*/ 6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2" h="200">
                  <a:moveTo>
                    <a:pt x="572" y="64"/>
                  </a:moveTo>
                  <a:lnTo>
                    <a:pt x="561" y="70"/>
                  </a:lnTo>
                  <a:lnTo>
                    <a:pt x="539" y="81"/>
                  </a:lnTo>
                  <a:lnTo>
                    <a:pt x="507" y="91"/>
                  </a:lnTo>
                  <a:lnTo>
                    <a:pt x="464" y="108"/>
                  </a:lnTo>
                  <a:lnTo>
                    <a:pt x="409" y="125"/>
                  </a:lnTo>
                  <a:lnTo>
                    <a:pt x="355" y="136"/>
                  </a:lnTo>
                  <a:lnTo>
                    <a:pt x="299" y="146"/>
                  </a:lnTo>
                  <a:lnTo>
                    <a:pt x="245" y="146"/>
                  </a:lnTo>
                  <a:lnTo>
                    <a:pt x="196" y="141"/>
                  </a:lnTo>
                  <a:lnTo>
                    <a:pt x="153" y="119"/>
                  </a:lnTo>
                  <a:lnTo>
                    <a:pt x="115" y="97"/>
                  </a:lnTo>
                  <a:lnTo>
                    <a:pt x="82" y="75"/>
                  </a:lnTo>
                  <a:lnTo>
                    <a:pt x="60" y="59"/>
                  </a:lnTo>
                  <a:lnTo>
                    <a:pt x="38" y="43"/>
                  </a:lnTo>
                  <a:lnTo>
                    <a:pt x="27" y="27"/>
                  </a:lnTo>
                  <a:lnTo>
                    <a:pt x="16" y="16"/>
                  </a:lnTo>
                  <a:lnTo>
                    <a:pt x="6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21"/>
                  </a:lnTo>
                  <a:lnTo>
                    <a:pt x="11" y="48"/>
                  </a:lnTo>
                  <a:lnTo>
                    <a:pt x="27" y="75"/>
                  </a:lnTo>
                  <a:lnTo>
                    <a:pt x="43" y="108"/>
                  </a:lnTo>
                  <a:lnTo>
                    <a:pt x="70" y="141"/>
                  </a:lnTo>
                  <a:lnTo>
                    <a:pt x="104" y="168"/>
                  </a:lnTo>
                  <a:lnTo>
                    <a:pt x="147" y="190"/>
                  </a:lnTo>
                  <a:lnTo>
                    <a:pt x="201" y="200"/>
                  </a:lnTo>
                  <a:lnTo>
                    <a:pt x="262" y="200"/>
                  </a:lnTo>
                  <a:lnTo>
                    <a:pt x="326" y="190"/>
                  </a:lnTo>
                  <a:lnTo>
                    <a:pt x="382" y="173"/>
                  </a:lnTo>
                  <a:lnTo>
                    <a:pt x="430" y="157"/>
                  </a:lnTo>
                  <a:lnTo>
                    <a:pt x="469" y="141"/>
                  </a:lnTo>
                  <a:lnTo>
                    <a:pt x="501" y="119"/>
                  </a:lnTo>
                  <a:lnTo>
                    <a:pt x="528" y="102"/>
                  </a:lnTo>
                  <a:lnTo>
                    <a:pt x="545" y="86"/>
                  </a:lnTo>
                  <a:lnTo>
                    <a:pt x="561" y="75"/>
                  </a:lnTo>
                  <a:lnTo>
                    <a:pt x="566" y="70"/>
                  </a:lnTo>
                  <a:lnTo>
                    <a:pt x="572" y="64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3" name="Freeform 1605">
              <a:extLst>
                <a:ext uri="{FF2B5EF4-FFF2-40B4-BE49-F238E27FC236}">
                  <a16:creationId xmlns:a16="http://schemas.microsoft.com/office/drawing/2014/main" id="{1377E8B2-D545-35ED-41CA-D430ED6B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715"/>
              <a:ext cx="96" cy="34"/>
            </a:xfrm>
            <a:custGeom>
              <a:avLst/>
              <a:gdLst>
                <a:gd name="T0" fmla="*/ 0 w 572"/>
                <a:gd name="T1" fmla="*/ 0 h 206"/>
                <a:gd name="T2" fmla="*/ 0 w 572"/>
                <a:gd name="T3" fmla="*/ 10 h 206"/>
                <a:gd name="T4" fmla="*/ 6 w 572"/>
                <a:gd name="T5" fmla="*/ 27 h 206"/>
                <a:gd name="T6" fmla="*/ 11 w 572"/>
                <a:gd name="T7" fmla="*/ 48 h 206"/>
                <a:gd name="T8" fmla="*/ 27 w 572"/>
                <a:gd name="T9" fmla="*/ 81 h 206"/>
                <a:gd name="T10" fmla="*/ 44 w 572"/>
                <a:gd name="T11" fmla="*/ 113 h 206"/>
                <a:gd name="T12" fmla="*/ 72 w 572"/>
                <a:gd name="T13" fmla="*/ 146 h 206"/>
                <a:gd name="T14" fmla="*/ 104 w 572"/>
                <a:gd name="T15" fmla="*/ 173 h 206"/>
                <a:gd name="T16" fmla="*/ 147 w 572"/>
                <a:gd name="T17" fmla="*/ 195 h 206"/>
                <a:gd name="T18" fmla="*/ 202 w 572"/>
                <a:gd name="T19" fmla="*/ 206 h 206"/>
                <a:gd name="T20" fmla="*/ 262 w 572"/>
                <a:gd name="T21" fmla="*/ 200 h 206"/>
                <a:gd name="T22" fmla="*/ 328 w 572"/>
                <a:gd name="T23" fmla="*/ 190 h 206"/>
                <a:gd name="T24" fmla="*/ 382 w 572"/>
                <a:gd name="T25" fmla="*/ 179 h 206"/>
                <a:gd name="T26" fmla="*/ 430 w 572"/>
                <a:gd name="T27" fmla="*/ 163 h 206"/>
                <a:gd name="T28" fmla="*/ 469 w 572"/>
                <a:gd name="T29" fmla="*/ 146 h 206"/>
                <a:gd name="T30" fmla="*/ 502 w 572"/>
                <a:gd name="T31" fmla="*/ 125 h 206"/>
                <a:gd name="T32" fmla="*/ 529 w 572"/>
                <a:gd name="T33" fmla="*/ 108 h 206"/>
                <a:gd name="T34" fmla="*/ 545 w 572"/>
                <a:gd name="T35" fmla="*/ 91 h 206"/>
                <a:gd name="T36" fmla="*/ 561 w 572"/>
                <a:gd name="T37" fmla="*/ 81 h 206"/>
                <a:gd name="T38" fmla="*/ 566 w 572"/>
                <a:gd name="T39" fmla="*/ 70 h 206"/>
                <a:gd name="T40" fmla="*/ 572 w 572"/>
                <a:gd name="T41" fmla="*/ 7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2" h="206">
                  <a:moveTo>
                    <a:pt x="0" y="0"/>
                  </a:moveTo>
                  <a:lnTo>
                    <a:pt x="0" y="10"/>
                  </a:lnTo>
                  <a:lnTo>
                    <a:pt x="6" y="27"/>
                  </a:lnTo>
                  <a:lnTo>
                    <a:pt x="11" y="48"/>
                  </a:lnTo>
                  <a:lnTo>
                    <a:pt x="27" y="81"/>
                  </a:lnTo>
                  <a:lnTo>
                    <a:pt x="44" y="113"/>
                  </a:lnTo>
                  <a:lnTo>
                    <a:pt x="72" y="146"/>
                  </a:lnTo>
                  <a:lnTo>
                    <a:pt x="104" y="173"/>
                  </a:lnTo>
                  <a:lnTo>
                    <a:pt x="147" y="195"/>
                  </a:lnTo>
                  <a:lnTo>
                    <a:pt x="202" y="206"/>
                  </a:lnTo>
                  <a:lnTo>
                    <a:pt x="262" y="200"/>
                  </a:lnTo>
                  <a:lnTo>
                    <a:pt x="328" y="190"/>
                  </a:lnTo>
                  <a:lnTo>
                    <a:pt x="382" y="179"/>
                  </a:lnTo>
                  <a:lnTo>
                    <a:pt x="430" y="163"/>
                  </a:lnTo>
                  <a:lnTo>
                    <a:pt x="469" y="146"/>
                  </a:lnTo>
                  <a:lnTo>
                    <a:pt x="502" y="125"/>
                  </a:lnTo>
                  <a:lnTo>
                    <a:pt x="529" y="108"/>
                  </a:lnTo>
                  <a:lnTo>
                    <a:pt x="545" y="91"/>
                  </a:lnTo>
                  <a:lnTo>
                    <a:pt x="561" y="81"/>
                  </a:lnTo>
                  <a:lnTo>
                    <a:pt x="566" y="70"/>
                  </a:lnTo>
                  <a:lnTo>
                    <a:pt x="572" y="7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4" name="Freeform 1606">
              <a:extLst>
                <a:ext uri="{FF2B5EF4-FFF2-40B4-BE49-F238E27FC236}">
                  <a16:creationId xmlns:a16="http://schemas.microsoft.com/office/drawing/2014/main" id="{9FD03D65-E9EA-7CF0-A043-7A79191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663"/>
              <a:ext cx="46" cy="125"/>
            </a:xfrm>
            <a:custGeom>
              <a:avLst/>
              <a:gdLst>
                <a:gd name="T0" fmla="*/ 0 w 272"/>
                <a:gd name="T1" fmla="*/ 752 h 752"/>
                <a:gd name="T2" fmla="*/ 10 w 272"/>
                <a:gd name="T3" fmla="*/ 752 h 752"/>
                <a:gd name="T4" fmla="*/ 21 w 272"/>
                <a:gd name="T5" fmla="*/ 747 h 752"/>
                <a:gd name="T6" fmla="*/ 43 w 272"/>
                <a:gd name="T7" fmla="*/ 747 h 752"/>
                <a:gd name="T8" fmla="*/ 59 w 272"/>
                <a:gd name="T9" fmla="*/ 741 h 752"/>
                <a:gd name="T10" fmla="*/ 81 w 272"/>
                <a:gd name="T11" fmla="*/ 736 h 752"/>
                <a:gd name="T12" fmla="*/ 102 w 272"/>
                <a:gd name="T13" fmla="*/ 725 h 752"/>
                <a:gd name="T14" fmla="*/ 130 w 272"/>
                <a:gd name="T15" fmla="*/ 714 h 752"/>
                <a:gd name="T16" fmla="*/ 152 w 272"/>
                <a:gd name="T17" fmla="*/ 698 h 752"/>
                <a:gd name="T18" fmla="*/ 173 w 272"/>
                <a:gd name="T19" fmla="*/ 682 h 752"/>
                <a:gd name="T20" fmla="*/ 195 w 272"/>
                <a:gd name="T21" fmla="*/ 654 h 752"/>
                <a:gd name="T22" fmla="*/ 217 w 272"/>
                <a:gd name="T23" fmla="*/ 616 h 752"/>
                <a:gd name="T24" fmla="*/ 233 w 272"/>
                <a:gd name="T25" fmla="*/ 567 h 752"/>
                <a:gd name="T26" fmla="*/ 250 w 272"/>
                <a:gd name="T27" fmla="*/ 512 h 752"/>
                <a:gd name="T28" fmla="*/ 261 w 272"/>
                <a:gd name="T29" fmla="*/ 453 h 752"/>
                <a:gd name="T30" fmla="*/ 266 w 272"/>
                <a:gd name="T31" fmla="*/ 382 h 752"/>
                <a:gd name="T32" fmla="*/ 272 w 272"/>
                <a:gd name="T33" fmla="*/ 312 h 752"/>
                <a:gd name="T34" fmla="*/ 266 w 272"/>
                <a:gd name="T35" fmla="*/ 235 h 752"/>
                <a:gd name="T36" fmla="*/ 256 w 272"/>
                <a:gd name="T37" fmla="*/ 153 h 752"/>
                <a:gd name="T38" fmla="*/ 233 w 272"/>
                <a:gd name="T39" fmla="*/ 72 h 752"/>
                <a:gd name="T40" fmla="*/ 211 w 272"/>
                <a:gd name="T41" fmla="*/ 17 h 752"/>
                <a:gd name="T42" fmla="*/ 206 w 272"/>
                <a:gd name="T43" fmla="*/ 0 h 752"/>
                <a:gd name="T44" fmla="*/ 211 w 272"/>
                <a:gd name="T45" fmla="*/ 22 h 752"/>
                <a:gd name="T46" fmla="*/ 211 w 272"/>
                <a:gd name="T47" fmla="*/ 77 h 752"/>
                <a:gd name="T48" fmla="*/ 217 w 272"/>
                <a:gd name="T49" fmla="*/ 158 h 752"/>
                <a:gd name="T50" fmla="*/ 206 w 272"/>
                <a:gd name="T51" fmla="*/ 256 h 752"/>
                <a:gd name="T52" fmla="*/ 190 w 272"/>
                <a:gd name="T53" fmla="*/ 371 h 752"/>
                <a:gd name="T54" fmla="*/ 152 w 272"/>
                <a:gd name="T55" fmla="*/ 496 h 752"/>
                <a:gd name="T56" fmla="*/ 86 w 272"/>
                <a:gd name="T57" fmla="*/ 621 h 752"/>
                <a:gd name="T58" fmla="*/ 0 w 272"/>
                <a:gd name="T59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2" h="752">
                  <a:moveTo>
                    <a:pt x="0" y="752"/>
                  </a:moveTo>
                  <a:lnTo>
                    <a:pt x="10" y="752"/>
                  </a:lnTo>
                  <a:lnTo>
                    <a:pt x="21" y="747"/>
                  </a:lnTo>
                  <a:lnTo>
                    <a:pt x="43" y="747"/>
                  </a:lnTo>
                  <a:lnTo>
                    <a:pt x="59" y="741"/>
                  </a:lnTo>
                  <a:lnTo>
                    <a:pt x="81" y="736"/>
                  </a:lnTo>
                  <a:lnTo>
                    <a:pt x="102" y="725"/>
                  </a:lnTo>
                  <a:lnTo>
                    <a:pt x="130" y="714"/>
                  </a:lnTo>
                  <a:lnTo>
                    <a:pt x="152" y="698"/>
                  </a:lnTo>
                  <a:lnTo>
                    <a:pt x="173" y="682"/>
                  </a:lnTo>
                  <a:lnTo>
                    <a:pt x="195" y="654"/>
                  </a:lnTo>
                  <a:lnTo>
                    <a:pt x="217" y="616"/>
                  </a:lnTo>
                  <a:lnTo>
                    <a:pt x="233" y="567"/>
                  </a:lnTo>
                  <a:lnTo>
                    <a:pt x="250" y="512"/>
                  </a:lnTo>
                  <a:lnTo>
                    <a:pt x="261" y="453"/>
                  </a:lnTo>
                  <a:lnTo>
                    <a:pt x="266" y="382"/>
                  </a:lnTo>
                  <a:lnTo>
                    <a:pt x="272" y="312"/>
                  </a:lnTo>
                  <a:lnTo>
                    <a:pt x="266" y="235"/>
                  </a:lnTo>
                  <a:lnTo>
                    <a:pt x="256" y="153"/>
                  </a:lnTo>
                  <a:lnTo>
                    <a:pt x="233" y="72"/>
                  </a:lnTo>
                  <a:lnTo>
                    <a:pt x="211" y="17"/>
                  </a:lnTo>
                  <a:lnTo>
                    <a:pt x="206" y="0"/>
                  </a:lnTo>
                  <a:lnTo>
                    <a:pt x="211" y="22"/>
                  </a:lnTo>
                  <a:lnTo>
                    <a:pt x="211" y="77"/>
                  </a:lnTo>
                  <a:lnTo>
                    <a:pt x="217" y="158"/>
                  </a:lnTo>
                  <a:lnTo>
                    <a:pt x="206" y="256"/>
                  </a:lnTo>
                  <a:lnTo>
                    <a:pt x="190" y="371"/>
                  </a:lnTo>
                  <a:lnTo>
                    <a:pt x="152" y="496"/>
                  </a:lnTo>
                  <a:lnTo>
                    <a:pt x="86" y="621"/>
                  </a:lnTo>
                  <a:lnTo>
                    <a:pt x="0" y="752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5" name="Freeform 1607">
              <a:extLst>
                <a:ext uri="{FF2B5EF4-FFF2-40B4-BE49-F238E27FC236}">
                  <a16:creationId xmlns:a16="http://schemas.microsoft.com/office/drawing/2014/main" id="{62095B43-CFB5-2677-5625-3AFBFC66B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639"/>
              <a:ext cx="80" cy="210"/>
            </a:xfrm>
            <a:custGeom>
              <a:avLst/>
              <a:gdLst>
                <a:gd name="T0" fmla="*/ 447 w 479"/>
                <a:gd name="T1" fmla="*/ 103 h 1263"/>
                <a:gd name="T2" fmla="*/ 474 w 479"/>
                <a:gd name="T3" fmla="*/ 207 h 1263"/>
                <a:gd name="T4" fmla="*/ 479 w 479"/>
                <a:gd name="T5" fmla="*/ 310 h 1263"/>
                <a:gd name="T6" fmla="*/ 458 w 479"/>
                <a:gd name="T7" fmla="*/ 408 h 1263"/>
                <a:gd name="T8" fmla="*/ 424 w 479"/>
                <a:gd name="T9" fmla="*/ 506 h 1263"/>
                <a:gd name="T10" fmla="*/ 386 w 479"/>
                <a:gd name="T11" fmla="*/ 594 h 1263"/>
                <a:gd name="T12" fmla="*/ 343 w 479"/>
                <a:gd name="T13" fmla="*/ 675 h 1263"/>
                <a:gd name="T14" fmla="*/ 299 w 479"/>
                <a:gd name="T15" fmla="*/ 757 h 1263"/>
                <a:gd name="T16" fmla="*/ 256 w 479"/>
                <a:gd name="T17" fmla="*/ 833 h 1263"/>
                <a:gd name="T18" fmla="*/ 218 w 479"/>
                <a:gd name="T19" fmla="*/ 882 h 1263"/>
                <a:gd name="T20" fmla="*/ 184 w 479"/>
                <a:gd name="T21" fmla="*/ 904 h 1263"/>
                <a:gd name="T22" fmla="*/ 157 w 479"/>
                <a:gd name="T23" fmla="*/ 925 h 1263"/>
                <a:gd name="T24" fmla="*/ 125 w 479"/>
                <a:gd name="T25" fmla="*/ 947 h 1263"/>
                <a:gd name="T26" fmla="*/ 98 w 479"/>
                <a:gd name="T27" fmla="*/ 980 h 1263"/>
                <a:gd name="T28" fmla="*/ 76 w 479"/>
                <a:gd name="T29" fmla="*/ 1023 h 1263"/>
                <a:gd name="T30" fmla="*/ 71 w 479"/>
                <a:gd name="T31" fmla="*/ 1083 h 1263"/>
                <a:gd name="T32" fmla="*/ 76 w 479"/>
                <a:gd name="T33" fmla="*/ 1138 h 1263"/>
                <a:gd name="T34" fmla="*/ 87 w 479"/>
                <a:gd name="T35" fmla="*/ 1187 h 1263"/>
                <a:gd name="T36" fmla="*/ 103 w 479"/>
                <a:gd name="T37" fmla="*/ 1225 h 1263"/>
                <a:gd name="T38" fmla="*/ 125 w 479"/>
                <a:gd name="T39" fmla="*/ 1252 h 1263"/>
                <a:gd name="T40" fmla="*/ 136 w 479"/>
                <a:gd name="T41" fmla="*/ 1263 h 1263"/>
                <a:gd name="T42" fmla="*/ 114 w 479"/>
                <a:gd name="T43" fmla="*/ 1258 h 1263"/>
                <a:gd name="T44" fmla="*/ 76 w 479"/>
                <a:gd name="T45" fmla="*/ 1242 h 1263"/>
                <a:gd name="T46" fmla="*/ 27 w 479"/>
                <a:gd name="T47" fmla="*/ 1197 h 1263"/>
                <a:gd name="T48" fmla="*/ 0 w 479"/>
                <a:gd name="T49" fmla="*/ 1143 h 1263"/>
                <a:gd name="T50" fmla="*/ 5 w 479"/>
                <a:gd name="T51" fmla="*/ 1067 h 1263"/>
                <a:gd name="T52" fmla="*/ 27 w 479"/>
                <a:gd name="T53" fmla="*/ 996 h 1263"/>
                <a:gd name="T54" fmla="*/ 71 w 479"/>
                <a:gd name="T55" fmla="*/ 931 h 1263"/>
                <a:gd name="T56" fmla="*/ 125 w 479"/>
                <a:gd name="T57" fmla="*/ 877 h 1263"/>
                <a:gd name="T58" fmla="*/ 191 w 479"/>
                <a:gd name="T59" fmla="*/ 821 h 1263"/>
                <a:gd name="T60" fmla="*/ 272 w 479"/>
                <a:gd name="T61" fmla="*/ 757 h 1263"/>
                <a:gd name="T62" fmla="*/ 343 w 479"/>
                <a:gd name="T63" fmla="*/ 642 h 1263"/>
                <a:gd name="T64" fmla="*/ 397 w 479"/>
                <a:gd name="T65" fmla="*/ 501 h 1263"/>
                <a:gd name="T66" fmla="*/ 429 w 479"/>
                <a:gd name="T67" fmla="*/ 365 h 1263"/>
                <a:gd name="T68" fmla="*/ 440 w 479"/>
                <a:gd name="T69" fmla="*/ 256 h 1263"/>
                <a:gd name="T70" fmla="*/ 424 w 479"/>
                <a:gd name="T71" fmla="*/ 191 h 1263"/>
                <a:gd name="T72" fmla="*/ 397 w 479"/>
                <a:gd name="T73" fmla="*/ 114 h 1263"/>
                <a:gd name="T74" fmla="*/ 370 w 479"/>
                <a:gd name="T75" fmla="*/ 43 h 1263"/>
                <a:gd name="T76" fmla="*/ 365 w 479"/>
                <a:gd name="T77" fmla="*/ 0 h 1263"/>
                <a:gd name="T78" fmla="*/ 386 w 479"/>
                <a:gd name="T79" fmla="*/ 16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9" h="1263">
                  <a:moveTo>
                    <a:pt x="419" y="54"/>
                  </a:moveTo>
                  <a:lnTo>
                    <a:pt x="447" y="103"/>
                  </a:lnTo>
                  <a:lnTo>
                    <a:pt x="463" y="157"/>
                  </a:lnTo>
                  <a:lnTo>
                    <a:pt x="474" y="207"/>
                  </a:lnTo>
                  <a:lnTo>
                    <a:pt x="479" y="256"/>
                  </a:lnTo>
                  <a:lnTo>
                    <a:pt x="479" y="310"/>
                  </a:lnTo>
                  <a:lnTo>
                    <a:pt x="468" y="359"/>
                  </a:lnTo>
                  <a:lnTo>
                    <a:pt x="458" y="408"/>
                  </a:lnTo>
                  <a:lnTo>
                    <a:pt x="440" y="458"/>
                  </a:lnTo>
                  <a:lnTo>
                    <a:pt x="424" y="506"/>
                  </a:lnTo>
                  <a:lnTo>
                    <a:pt x="402" y="549"/>
                  </a:lnTo>
                  <a:lnTo>
                    <a:pt x="386" y="594"/>
                  </a:lnTo>
                  <a:lnTo>
                    <a:pt x="365" y="631"/>
                  </a:lnTo>
                  <a:lnTo>
                    <a:pt x="343" y="675"/>
                  </a:lnTo>
                  <a:lnTo>
                    <a:pt x="321" y="719"/>
                  </a:lnTo>
                  <a:lnTo>
                    <a:pt x="299" y="757"/>
                  </a:lnTo>
                  <a:lnTo>
                    <a:pt x="277" y="800"/>
                  </a:lnTo>
                  <a:lnTo>
                    <a:pt x="256" y="833"/>
                  </a:lnTo>
                  <a:lnTo>
                    <a:pt x="234" y="860"/>
                  </a:lnTo>
                  <a:lnTo>
                    <a:pt x="218" y="882"/>
                  </a:lnTo>
                  <a:lnTo>
                    <a:pt x="202" y="898"/>
                  </a:lnTo>
                  <a:lnTo>
                    <a:pt x="184" y="904"/>
                  </a:lnTo>
                  <a:lnTo>
                    <a:pt x="173" y="914"/>
                  </a:lnTo>
                  <a:lnTo>
                    <a:pt x="157" y="925"/>
                  </a:lnTo>
                  <a:lnTo>
                    <a:pt x="141" y="936"/>
                  </a:lnTo>
                  <a:lnTo>
                    <a:pt x="125" y="947"/>
                  </a:lnTo>
                  <a:lnTo>
                    <a:pt x="109" y="964"/>
                  </a:lnTo>
                  <a:lnTo>
                    <a:pt x="98" y="980"/>
                  </a:lnTo>
                  <a:lnTo>
                    <a:pt x="87" y="996"/>
                  </a:lnTo>
                  <a:lnTo>
                    <a:pt x="76" y="1023"/>
                  </a:lnTo>
                  <a:lnTo>
                    <a:pt x="71" y="1050"/>
                  </a:lnTo>
                  <a:lnTo>
                    <a:pt x="71" y="1083"/>
                  </a:lnTo>
                  <a:lnTo>
                    <a:pt x="71" y="1111"/>
                  </a:lnTo>
                  <a:lnTo>
                    <a:pt x="76" y="1138"/>
                  </a:lnTo>
                  <a:lnTo>
                    <a:pt x="82" y="1165"/>
                  </a:lnTo>
                  <a:lnTo>
                    <a:pt x="87" y="1187"/>
                  </a:lnTo>
                  <a:lnTo>
                    <a:pt x="98" y="1208"/>
                  </a:lnTo>
                  <a:lnTo>
                    <a:pt x="103" y="1225"/>
                  </a:lnTo>
                  <a:lnTo>
                    <a:pt x="114" y="1242"/>
                  </a:lnTo>
                  <a:lnTo>
                    <a:pt x="125" y="1252"/>
                  </a:lnTo>
                  <a:lnTo>
                    <a:pt x="136" y="1258"/>
                  </a:lnTo>
                  <a:lnTo>
                    <a:pt x="136" y="1263"/>
                  </a:lnTo>
                  <a:lnTo>
                    <a:pt x="130" y="1263"/>
                  </a:lnTo>
                  <a:lnTo>
                    <a:pt x="114" y="1258"/>
                  </a:lnTo>
                  <a:lnTo>
                    <a:pt x="98" y="1252"/>
                  </a:lnTo>
                  <a:lnTo>
                    <a:pt x="76" y="1242"/>
                  </a:lnTo>
                  <a:lnTo>
                    <a:pt x="48" y="1225"/>
                  </a:lnTo>
                  <a:lnTo>
                    <a:pt x="27" y="1197"/>
                  </a:lnTo>
                  <a:lnTo>
                    <a:pt x="10" y="1176"/>
                  </a:lnTo>
                  <a:lnTo>
                    <a:pt x="0" y="1143"/>
                  </a:lnTo>
                  <a:lnTo>
                    <a:pt x="0" y="1106"/>
                  </a:lnTo>
                  <a:lnTo>
                    <a:pt x="5" y="1067"/>
                  </a:lnTo>
                  <a:lnTo>
                    <a:pt x="16" y="1029"/>
                  </a:lnTo>
                  <a:lnTo>
                    <a:pt x="27" y="996"/>
                  </a:lnTo>
                  <a:lnTo>
                    <a:pt x="48" y="964"/>
                  </a:lnTo>
                  <a:lnTo>
                    <a:pt x="71" y="931"/>
                  </a:lnTo>
                  <a:lnTo>
                    <a:pt x="92" y="904"/>
                  </a:lnTo>
                  <a:lnTo>
                    <a:pt x="125" y="877"/>
                  </a:lnTo>
                  <a:lnTo>
                    <a:pt x="157" y="850"/>
                  </a:lnTo>
                  <a:lnTo>
                    <a:pt x="191" y="821"/>
                  </a:lnTo>
                  <a:lnTo>
                    <a:pt x="234" y="794"/>
                  </a:lnTo>
                  <a:lnTo>
                    <a:pt x="272" y="757"/>
                  </a:lnTo>
                  <a:lnTo>
                    <a:pt x="310" y="708"/>
                  </a:lnTo>
                  <a:lnTo>
                    <a:pt x="343" y="642"/>
                  </a:lnTo>
                  <a:lnTo>
                    <a:pt x="370" y="577"/>
                  </a:lnTo>
                  <a:lnTo>
                    <a:pt x="397" y="501"/>
                  </a:lnTo>
                  <a:lnTo>
                    <a:pt x="413" y="429"/>
                  </a:lnTo>
                  <a:lnTo>
                    <a:pt x="429" y="365"/>
                  </a:lnTo>
                  <a:lnTo>
                    <a:pt x="435" y="304"/>
                  </a:lnTo>
                  <a:lnTo>
                    <a:pt x="440" y="256"/>
                  </a:lnTo>
                  <a:lnTo>
                    <a:pt x="435" y="218"/>
                  </a:lnTo>
                  <a:lnTo>
                    <a:pt x="424" y="191"/>
                  </a:lnTo>
                  <a:lnTo>
                    <a:pt x="408" y="157"/>
                  </a:lnTo>
                  <a:lnTo>
                    <a:pt x="397" y="114"/>
                  </a:lnTo>
                  <a:lnTo>
                    <a:pt x="381" y="76"/>
                  </a:lnTo>
                  <a:lnTo>
                    <a:pt x="370" y="43"/>
                  </a:lnTo>
                  <a:lnTo>
                    <a:pt x="365" y="16"/>
                  </a:lnTo>
                  <a:lnTo>
                    <a:pt x="365" y="0"/>
                  </a:lnTo>
                  <a:lnTo>
                    <a:pt x="370" y="0"/>
                  </a:lnTo>
                  <a:lnTo>
                    <a:pt x="386" y="16"/>
                  </a:lnTo>
                  <a:lnTo>
                    <a:pt x="419" y="54"/>
                  </a:lnTo>
                  <a:close/>
                </a:path>
              </a:pathLst>
            </a:custGeom>
            <a:solidFill>
              <a:srgbClr val="B5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6" name="Freeform 1608">
              <a:extLst>
                <a:ext uri="{FF2B5EF4-FFF2-40B4-BE49-F238E27FC236}">
                  <a16:creationId xmlns:a16="http://schemas.microsoft.com/office/drawing/2014/main" id="{550F653D-760F-D604-A080-905F6EA7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648"/>
              <a:ext cx="68" cy="200"/>
            </a:xfrm>
            <a:custGeom>
              <a:avLst/>
              <a:gdLst>
                <a:gd name="T0" fmla="*/ 348 w 408"/>
                <a:gd name="T1" fmla="*/ 0 h 1204"/>
                <a:gd name="T2" fmla="*/ 376 w 408"/>
                <a:gd name="T3" fmla="*/ 49 h 1204"/>
                <a:gd name="T4" fmla="*/ 392 w 408"/>
                <a:gd name="T5" fmla="*/ 103 h 1204"/>
                <a:gd name="T6" fmla="*/ 403 w 408"/>
                <a:gd name="T7" fmla="*/ 153 h 1204"/>
                <a:gd name="T8" fmla="*/ 408 w 408"/>
                <a:gd name="T9" fmla="*/ 202 h 1204"/>
                <a:gd name="T10" fmla="*/ 408 w 408"/>
                <a:gd name="T11" fmla="*/ 256 h 1204"/>
                <a:gd name="T12" fmla="*/ 397 w 408"/>
                <a:gd name="T13" fmla="*/ 305 h 1204"/>
                <a:gd name="T14" fmla="*/ 387 w 408"/>
                <a:gd name="T15" fmla="*/ 354 h 1204"/>
                <a:gd name="T16" fmla="*/ 369 w 408"/>
                <a:gd name="T17" fmla="*/ 404 h 1204"/>
                <a:gd name="T18" fmla="*/ 353 w 408"/>
                <a:gd name="T19" fmla="*/ 452 h 1204"/>
                <a:gd name="T20" fmla="*/ 331 w 408"/>
                <a:gd name="T21" fmla="*/ 495 h 1204"/>
                <a:gd name="T22" fmla="*/ 315 w 408"/>
                <a:gd name="T23" fmla="*/ 540 h 1204"/>
                <a:gd name="T24" fmla="*/ 294 w 408"/>
                <a:gd name="T25" fmla="*/ 577 h 1204"/>
                <a:gd name="T26" fmla="*/ 272 w 408"/>
                <a:gd name="T27" fmla="*/ 621 h 1204"/>
                <a:gd name="T28" fmla="*/ 250 w 408"/>
                <a:gd name="T29" fmla="*/ 665 h 1204"/>
                <a:gd name="T30" fmla="*/ 228 w 408"/>
                <a:gd name="T31" fmla="*/ 703 h 1204"/>
                <a:gd name="T32" fmla="*/ 206 w 408"/>
                <a:gd name="T33" fmla="*/ 746 h 1204"/>
                <a:gd name="T34" fmla="*/ 185 w 408"/>
                <a:gd name="T35" fmla="*/ 779 h 1204"/>
                <a:gd name="T36" fmla="*/ 163 w 408"/>
                <a:gd name="T37" fmla="*/ 806 h 1204"/>
                <a:gd name="T38" fmla="*/ 147 w 408"/>
                <a:gd name="T39" fmla="*/ 828 h 1204"/>
                <a:gd name="T40" fmla="*/ 131 w 408"/>
                <a:gd name="T41" fmla="*/ 844 h 1204"/>
                <a:gd name="T42" fmla="*/ 113 w 408"/>
                <a:gd name="T43" fmla="*/ 850 h 1204"/>
                <a:gd name="T44" fmla="*/ 102 w 408"/>
                <a:gd name="T45" fmla="*/ 860 h 1204"/>
                <a:gd name="T46" fmla="*/ 86 w 408"/>
                <a:gd name="T47" fmla="*/ 871 h 1204"/>
                <a:gd name="T48" fmla="*/ 70 w 408"/>
                <a:gd name="T49" fmla="*/ 882 h 1204"/>
                <a:gd name="T50" fmla="*/ 54 w 408"/>
                <a:gd name="T51" fmla="*/ 893 h 1204"/>
                <a:gd name="T52" fmla="*/ 38 w 408"/>
                <a:gd name="T53" fmla="*/ 910 h 1204"/>
                <a:gd name="T54" fmla="*/ 27 w 408"/>
                <a:gd name="T55" fmla="*/ 926 h 1204"/>
                <a:gd name="T56" fmla="*/ 16 w 408"/>
                <a:gd name="T57" fmla="*/ 942 h 1204"/>
                <a:gd name="T58" fmla="*/ 5 w 408"/>
                <a:gd name="T59" fmla="*/ 969 h 1204"/>
                <a:gd name="T60" fmla="*/ 0 w 408"/>
                <a:gd name="T61" fmla="*/ 996 h 1204"/>
                <a:gd name="T62" fmla="*/ 0 w 408"/>
                <a:gd name="T63" fmla="*/ 1029 h 1204"/>
                <a:gd name="T64" fmla="*/ 0 w 408"/>
                <a:gd name="T65" fmla="*/ 1057 h 1204"/>
                <a:gd name="T66" fmla="*/ 5 w 408"/>
                <a:gd name="T67" fmla="*/ 1084 h 1204"/>
                <a:gd name="T68" fmla="*/ 11 w 408"/>
                <a:gd name="T69" fmla="*/ 1111 h 1204"/>
                <a:gd name="T70" fmla="*/ 16 w 408"/>
                <a:gd name="T71" fmla="*/ 1133 h 1204"/>
                <a:gd name="T72" fmla="*/ 27 w 408"/>
                <a:gd name="T73" fmla="*/ 1154 h 1204"/>
                <a:gd name="T74" fmla="*/ 32 w 408"/>
                <a:gd name="T75" fmla="*/ 1171 h 1204"/>
                <a:gd name="T76" fmla="*/ 43 w 408"/>
                <a:gd name="T77" fmla="*/ 1188 h 1204"/>
                <a:gd name="T78" fmla="*/ 54 w 408"/>
                <a:gd name="T79" fmla="*/ 1198 h 1204"/>
                <a:gd name="T80" fmla="*/ 65 w 408"/>
                <a:gd name="T81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8" h="1204">
                  <a:moveTo>
                    <a:pt x="348" y="0"/>
                  </a:moveTo>
                  <a:lnTo>
                    <a:pt x="376" y="49"/>
                  </a:lnTo>
                  <a:lnTo>
                    <a:pt x="392" y="103"/>
                  </a:lnTo>
                  <a:lnTo>
                    <a:pt x="403" y="153"/>
                  </a:lnTo>
                  <a:lnTo>
                    <a:pt x="408" y="202"/>
                  </a:lnTo>
                  <a:lnTo>
                    <a:pt x="408" y="256"/>
                  </a:lnTo>
                  <a:lnTo>
                    <a:pt x="397" y="305"/>
                  </a:lnTo>
                  <a:lnTo>
                    <a:pt x="387" y="354"/>
                  </a:lnTo>
                  <a:lnTo>
                    <a:pt x="369" y="404"/>
                  </a:lnTo>
                  <a:lnTo>
                    <a:pt x="353" y="452"/>
                  </a:lnTo>
                  <a:lnTo>
                    <a:pt x="331" y="495"/>
                  </a:lnTo>
                  <a:lnTo>
                    <a:pt x="315" y="540"/>
                  </a:lnTo>
                  <a:lnTo>
                    <a:pt x="294" y="577"/>
                  </a:lnTo>
                  <a:lnTo>
                    <a:pt x="272" y="621"/>
                  </a:lnTo>
                  <a:lnTo>
                    <a:pt x="250" y="665"/>
                  </a:lnTo>
                  <a:lnTo>
                    <a:pt x="228" y="703"/>
                  </a:lnTo>
                  <a:lnTo>
                    <a:pt x="206" y="746"/>
                  </a:lnTo>
                  <a:lnTo>
                    <a:pt x="185" y="779"/>
                  </a:lnTo>
                  <a:lnTo>
                    <a:pt x="163" y="806"/>
                  </a:lnTo>
                  <a:lnTo>
                    <a:pt x="147" y="828"/>
                  </a:lnTo>
                  <a:lnTo>
                    <a:pt x="131" y="844"/>
                  </a:lnTo>
                  <a:lnTo>
                    <a:pt x="113" y="850"/>
                  </a:lnTo>
                  <a:lnTo>
                    <a:pt x="102" y="860"/>
                  </a:lnTo>
                  <a:lnTo>
                    <a:pt x="86" y="871"/>
                  </a:lnTo>
                  <a:lnTo>
                    <a:pt x="70" y="882"/>
                  </a:lnTo>
                  <a:lnTo>
                    <a:pt x="54" y="893"/>
                  </a:lnTo>
                  <a:lnTo>
                    <a:pt x="38" y="910"/>
                  </a:lnTo>
                  <a:lnTo>
                    <a:pt x="27" y="926"/>
                  </a:lnTo>
                  <a:lnTo>
                    <a:pt x="16" y="942"/>
                  </a:lnTo>
                  <a:lnTo>
                    <a:pt x="5" y="969"/>
                  </a:lnTo>
                  <a:lnTo>
                    <a:pt x="0" y="996"/>
                  </a:lnTo>
                  <a:lnTo>
                    <a:pt x="0" y="1029"/>
                  </a:lnTo>
                  <a:lnTo>
                    <a:pt x="0" y="1057"/>
                  </a:lnTo>
                  <a:lnTo>
                    <a:pt x="5" y="1084"/>
                  </a:lnTo>
                  <a:lnTo>
                    <a:pt x="11" y="1111"/>
                  </a:lnTo>
                  <a:lnTo>
                    <a:pt x="16" y="1133"/>
                  </a:lnTo>
                  <a:lnTo>
                    <a:pt x="27" y="1154"/>
                  </a:lnTo>
                  <a:lnTo>
                    <a:pt x="32" y="1171"/>
                  </a:lnTo>
                  <a:lnTo>
                    <a:pt x="43" y="1188"/>
                  </a:lnTo>
                  <a:lnTo>
                    <a:pt x="54" y="1198"/>
                  </a:lnTo>
                  <a:lnTo>
                    <a:pt x="65" y="1204"/>
                  </a:lnTo>
                </a:path>
              </a:pathLst>
            </a:custGeom>
            <a:noFill/>
            <a:ln w="0">
              <a:solidFill>
                <a:srgbClr val="C078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7" name="Freeform 1609">
              <a:extLst>
                <a:ext uri="{FF2B5EF4-FFF2-40B4-BE49-F238E27FC236}">
                  <a16:creationId xmlns:a16="http://schemas.microsoft.com/office/drawing/2014/main" id="{48E77E4F-8699-701C-CCF1-B52352241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844"/>
              <a:ext cx="67" cy="23"/>
            </a:xfrm>
            <a:custGeom>
              <a:avLst/>
              <a:gdLst>
                <a:gd name="T0" fmla="*/ 66 w 403"/>
                <a:gd name="T1" fmla="*/ 5 h 141"/>
                <a:gd name="T2" fmla="*/ 71 w 403"/>
                <a:gd name="T3" fmla="*/ 11 h 141"/>
                <a:gd name="T4" fmla="*/ 82 w 403"/>
                <a:gd name="T5" fmla="*/ 21 h 141"/>
                <a:gd name="T6" fmla="*/ 104 w 403"/>
                <a:gd name="T7" fmla="*/ 38 h 141"/>
                <a:gd name="T8" fmla="*/ 131 w 403"/>
                <a:gd name="T9" fmla="*/ 48 h 141"/>
                <a:gd name="T10" fmla="*/ 164 w 403"/>
                <a:gd name="T11" fmla="*/ 65 h 141"/>
                <a:gd name="T12" fmla="*/ 202 w 403"/>
                <a:gd name="T13" fmla="*/ 75 h 141"/>
                <a:gd name="T14" fmla="*/ 240 w 403"/>
                <a:gd name="T15" fmla="*/ 86 h 141"/>
                <a:gd name="T16" fmla="*/ 284 w 403"/>
                <a:gd name="T17" fmla="*/ 81 h 141"/>
                <a:gd name="T18" fmla="*/ 327 w 403"/>
                <a:gd name="T19" fmla="*/ 70 h 141"/>
                <a:gd name="T20" fmla="*/ 370 w 403"/>
                <a:gd name="T21" fmla="*/ 48 h 141"/>
                <a:gd name="T22" fmla="*/ 397 w 403"/>
                <a:gd name="T23" fmla="*/ 27 h 141"/>
                <a:gd name="T24" fmla="*/ 403 w 403"/>
                <a:gd name="T25" fmla="*/ 27 h 141"/>
                <a:gd name="T26" fmla="*/ 387 w 403"/>
                <a:gd name="T27" fmla="*/ 43 h 141"/>
                <a:gd name="T28" fmla="*/ 349 w 403"/>
                <a:gd name="T29" fmla="*/ 65 h 141"/>
                <a:gd name="T30" fmla="*/ 306 w 403"/>
                <a:gd name="T31" fmla="*/ 86 h 141"/>
                <a:gd name="T32" fmla="*/ 251 w 403"/>
                <a:gd name="T33" fmla="*/ 114 h 141"/>
                <a:gd name="T34" fmla="*/ 197 w 403"/>
                <a:gd name="T35" fmla="*/ 136 h 141"/>
                <a:gd name="T36" fmla="*/ 136 w 403"/>
                <a:gd name="T37" fmla="*/ 141 h 141"/>
                <a:gd name="T38" fmla="*/ 87 w 403"/>
                <a:gd name="T39" fmla="*/ 130 h 141"/>
                <a:gd name="T40" fmla="*/ 44 w 403"/>
                <a:gd name="T41" fmla="*/ 97 h 141"/>
                <a:gd name="T42" fmla="*/ 22 w 403"/>
                <a:gd name="T43" fmla="*/ 59 h 141"/>
                <a:gd name="T44" fmla="*/ 5 w 403"/>
                <a:gd name="T45" fmla="*/ 32 h 141"/>
                <a:gd name="T46" fmla="*/ 0 w 403"/>
                <a:gd name="T47" fmla="*/ 16 h 141"/>
                <a:gd name="T48" fmla="*/ 5 w 403"/>
                <a:gd name="T49" fmla="*/ 5 h 141"/>
                <a:gd name="T50" fmla="*/ 16 w 403"/>
                <a:gd name="T51" fmla="*/ 0 h 141"/>
                <a:gd name="T52" fmla="*/ 27 w 403"/>
                <a:gd name="T53" fmla="*/ 0 h 141"/>
                <a:gd name="T54" fmla="*/ 44 w 403"/>
                <a:gd name="T55" fmla="*/ 0 h 141"/>
                <a:gd name="T56" fmla="*/ 55 w 403"/>
                <a:gd name="T57" fmla="*/ 0 h 141"/>
                <a:gd name="T58" fmla="*/ 66 w 403"/>
                <a:gd name="T59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3" h="141">
                  <a:moveTo>
                    <a:pt x="66" y="5"/>
                  </a:moveTo>
                  <a:lnTo>
                    <a:pt x="71" y="11"/>
                  </a:lnTo>
                  <a:lnTo>
                    <a:pt x="82" y="21"/>
                  </a:lnTo>
                  <a:lnTo>
                    <a:pt x="104" y="38"/>
                  </a:lnTo>
                  <a:lnTo>
                    <a:pt x="131" y="48"/>
                  </a:lnTo>
                  <a:lnTo>
                    <a:pt x="164" y="65"/>
                  </a:lnTo>
                  <a:lnTo>
                    <a:pt x="202" y="75"/>
                  </a:lnTo>
                  <a:lnTo>
                    <a:pt x="240" y="86"/>
                  </a:lnTo>
                  <a:lnTo>
                    <a:pt x="284" y="81"/>
                  </a:lnTo>
                  <a:lnTo>
                    <a:pt x="327" y="70"/>
                  </a:lnTo>
                  <a:lnTo>
                    <a:pt x="370" y="48"/>
                  </a:lnTo>
                  <a:lnTo>
                    <a:pt x="397" y="27"/>
                  </a:lnTo>
                  <a:lnTo>
                    <a:pt x="403" y="27"/>
                  </a:lnTo>
                  <a:lnTo>
                    <a:pt x="387" y="43"/>
                  </a:lnTo>
                  <a:lnTo>
                    <a:pt x="349" y="65"/>
                  </a:lnTo>
                  <a:lnTo>
                    <a:pt x="306" y="86"/>
                  </a:lnTo>
                  <a:lnTo>
                    <a:pt x="251" y="114"/>
                  </a:lnTo>
                  <a:lnTo>
                    <a:pt x="197" y="136"/>
                  </a:lnTo>
                  <a:lnTo>
                    <a:pt x="136" y="141"/>
                  </a:lnTo>
                  <a:lnTo>
                    <a:pt x="87" y="130"/>
                  </a:lnTo>
                  <a:lnTo>
                    <a:pt x="44" y="97"/>
                  </a:lnTo>
                  <a:lnTo>
                    <a:pt x="22" y="59"/>
                  </a:lnTo>
                  <a:lnTo>
                    <a:pt x="5" y="32"/>
                  </a:lnTo>
                  <a:lnTo>
                    <a:pt x="0" y="16"/>
                  </a:lnTo>
                  <a:lnTo>
                    <a:pt x="5" y="5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66" y="5"/>
                  </a:lnTo>
                  <a:close/>
                </a:path>
              </a:pathLst>
            </a:custGeom>
            <a:solidFill>
              <a:srgbClr val="B5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8" name="Freeform 1610">
              <a:extLst>
                <a:ext uri="{FF2B5EF4-FFF2-40B4-BE49-F238E27FC236}">
                  <a16:creationId xmlns:a16="http://schemas.microsoft.com/office/drawing/2014/main" id="{65AE0EC5-F0F2-B777-9750-0A9DE03AA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845"/>
              <a:ext cx="51" cy="13"/>
            </a:xfrm>
            <a:custGeom>
              <a:avLst/>
              <a:gdLst>
                <a:gd name="T0" fmla="*/ 0 w 304"/>
                <a:gd name="T1" fmla="*/ 0 h 81"/>
                <a:gd name="T2" fmla="*/ 5 w 304"/>
                <a:gd name="T3" fmla="*/ 6 h 81"/>
                <a:gd name="T4" fmla="*/ 16 w 304"/>
                <a:gd name="T5" fmla="*/ 16 h 81"/>
                <a:gd name="T6" fmla="*/ 38 w 304"/>
                <a:gd name="T7" fmla="*/ 33 h 81"/>
                <a:gd name="T8" fmla="*/ 65 w 304"/>
                <a:gd name="T9" fmla="*/ 43 h 81"/>
                <a:gd name="T10" fmla="*/ 98 w 304"/>
                <a:gd name="T11" fmla="*/ 60 h 81"/>
                <a:gd name="T12" fmla="*/ 136 w 304"/>
                <a:gd name="T13" fmla="*/ 70 h 81"/>
                <a:gd name="T14" fmla="*/ 174 w 304"/>
                <a:gd name="T15" fmla="*/ 81 h 81"/>
                <a:gd name="T16" fmla="*/ 218 w 304"/>
                <a:gd name="T17" fmla="*/ 76 h 81"/>
                <a:gd name="T18" fmla="*/ 261 w 304"/>
                <a:gd name="T19" fmla="*/ 65 h 81"/>
                <a:gd name="T20" fmla="*/ 304 w 304"/>
                <a:gd name="T21" fmla="*/ 4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81">
                  <a:moveTo>
                    <a:pt x="0" y="0"/>
                  </a:moveTo>
                  <a:lnTo>
                    <a:pt x="5" y="6"/>
                  </a:lnTo>
                  <a:lnTo>
                    <a:pt x="16" y="16"/>
                  </a:lnTo>
                  <a:lnTo>
                    <a:pt x="38" y="33"/>
                  </a:lnTo>
                  <a:lnTo>
                    <a:pt x="65" y="43"/>
                  </a:lnTo>
                  <a:lnTo>
                    <a:pt x="98" y="60"/>
                  </a:lnTo>
                  <a:lnTo>
                    <a:pt x="136" y="70"/>
                  </a:lnTo>
                  <a:lnTo>
                    <a:pt x="174" y="81"/>
                  </a:lnTo>
                  <a:lnTo>
                    <a:pt x="218" y="76"/>
                  </a:lnTo>
                  <a:lnTo>
                    <a:pt x="261" y="65"/>
                  </a:lnTo>
                  <a:lnTo>
                    <a:pt x="304" y="43"/>
                  </a:lnTo>
                </a:path>
              </a:pathLst>
            </a:custGeom>
            <a:noFill/>
            <a:ln w="0">
              <a:solidFill>
                <a:srgbClr val="C078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099" name="Freeform 1611">
              <a:extLst>
                <a:ext uri="{FF2B5EF4-FFF2-40B4-BE49-F238E27FC236}">
                  <a16:creationId xmlns:a16="http://schemas.microsoft.com/office/drawing/2014/main" id="{AD45F471-5E15-7CC5-D096-28578C035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935"/>
              <a:ext cx="148" cy="43"/>
            </a:xfrm>
            <a:custGeom>
              <a:avLst/>
              <a:gdLst>
                <a:gd name="T0" fmla="*/ 888 w 888"/>
                <a:gd name="T1" fmla="*/ 169 h 261"/>
                <a:gd name="T2" fmla="*/ 877 w 888"/>
                <a:gd name="T3" fmla="*/ 174 h 261"/>
                <a:gd name="T4" fmla="*/ 854 w 888"/>
                <a:gd name="T5" fmla="*/ 179 h 261"/>
                <a:gd name="T6" fmla="*/ 822 w 888"/>
                <a:gd name="T7" fmla="*/ 190 h 261"/>
                <a:gd name="T8" fmla="*/ 779 w 888"/>
                <a:gd name="T9" fmla="*/ 201 h 261"/>
                <a:gd name="T10" fmla="*/ 729 w 888"/>
                <a:gd name="T11" fmla="*/ 218 h 261"/>
                <a:gd name="T12" fmla="*/ 675 w 888"/>
                <a:gd name="T13" fmla="*/ 234 h 261"/>
                <a:gd name="T14" fmla="*/ 615 w 888"/>
                <a:gd name="T15" fmla="*/ 245 h 261"/>
                <a:gd name="T16" fmla="*/ 560 w 888"/>
                <a:gd name="T17" fmla="*/ 256 h 261"/>
                <a:gd name="T18" fmla="*/ 506 w 888"/>
                <a:gd name="T19" fmla="*/ 261 h 261"/>
                <a:gd name="T20" fmla="*/ 462 w 888"/>
                <a:gd name="T21" fmla="*/ 261 h 261"/>
                <a:gd name="T22" fmla="*/ 413 w 888"/>
                <a:gd name="T23" fmla="*/ 256 h 261"/>
                <a:gd name="T24" fmla="*/ 359 w 888"/>
                <a:gd name="T25" fmla="*/ 245 h 261"/>
                <a:gd name="T26" fmla="*/ 299 w 888"/>
                <a:gd name="T27" fmla="*/ 229 h 261"/>
                <a:gd name="T28" fmla="*/ 240 w 888"/>
                <a:gd name="T29" fmla="*/ 207 h 261"/>
                <a:gd name="T30" fmla="*/ 179 w 888"/>
                <a:gd name="T31" fmla="*/ 185 h 261"/>
                <a:gd name="T32" fmla="*/ 125 w 888"/>
                <a:gd name="T33" fmla="*/ 163 h 261"/>
                <a:gd name="T34" fmla="*/ 75 w 888"/>
                <a:gd name="T35" fmla="*/ 136 h 261"/>
                <a:gd name="T36" fmla="*/ 38 w 888"/>
                <a:gd name="T37" fmla="*/ 115 h 261"/>
                <a:gd name="T38" fmla="*/ 11 w 888"/>
                <a:gd name="T39" fmla="*/ 93 h 261"/>
                <a:gd name="T40" fmla="*/ 0 w 888"/>
                <a:gd name="T41" fmla="*/ 70 h 261"/>
                <a:gd name="T42" fmla="*/ 11 w 888"/>
                <a:gd name="T43" fmla="*/ 54 h 261"/>
                <a:gd name="T44" fmla="*/ 43 w 888"/>
                <a:gd name="T45" fmla="*/ 38 h 261"/>
                <a:gd name="T46" fmla="*/ 97 w 888"/>
                <a:gd name="T47" fmla="*/ 27 h 261"/>
                <a:gd name="T48" fmla="*/ 168 w 888"/>
                <a:gd name="T49" fmla="*/ 16 h 261"/>
                <a:gd name="T50" fmla="*/ 245 w 888"/>
                <a:gd name="T51" fmla="*/ 11 h 261"/>
                <a:gd name="T52" fmla="*/ 321 w 888"/>
                <a:gd name="T53" fmla="*/ 6 h 261"/>
                <a:gd name="T54" fmla="*/ 392 w 888"/>
                <a:gd name="T55" fmla="*/ 6 h 261"/>
                <a:gd name="T56" fmla="*/ 446 w 888"/>
                <a:gd name="T57" fmla="*/ 0 h 261"/>
                <a:gd name="T58" fmla="*/ 485 w 888"/>
                <a:gd name="T59" fmla="*/ 0 h 261"/>
                <a:gd name="T60" fmla="*/ 501 w 888"/>
                <a:gd name="T61" fmla="*/ 0 h 261"/>
                <a:gd name="T62" fmla="*/ 888 w 888"/>
                <a:gd name="T63" fmla="*/ 16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8" h="261">
                  <a:moveTo>
                    <a:pt x="888" y="169"/>
                  </a:moveTo>
                  <a:lnTo>
                    <a:pt x="877" y="174"/>
                  </a:lnTo>
                  <a:lnTo>
                    <a:pt x="854" y="179"/>
                  </a:lnTo>
                  <a:lnTo>
                    <a:pt x="822" y="190"/>
                  </a:lnTo>
                  <a:lnTo>
                    <a:pt x="779" y="201"/>
                  </a:lnTo>
                  <a:lnTo>
                    <a:pt x="729" y="218"/>
                  </a:lnTo>
                  <a:lnTo>
                    <a:pt x="675" y="234"/>
                  </a:lnTo>
                  <a:lnTo>
                    <a:pt x="615" y="245"/>
                  </a:lnTo>
                  <a:lnTo>
                    <a:pt x="560" y="256"/>
                  </a:lnTo>
                  <a:lnTo>
                    <a:pt x="506" y="261"/>
                  </a:lnTo>
                  <a:lnTo>
                    <a:pt x="462" y="261"/>
                  </a:lnTo>
                  <a:lnTo>
                    <a:pt x="413" y="256"/>
                  </a:lnTo>
                  <a:lnTo>
                    <a:pt x="359" y="245"/>
                  </a:lnTo>
                  <a:lnTo>
                    <a:pt x="299" y="229"/>
                  </a:lnTo>
                  <a:lnTo>
                    <a:pt x="240" y="207"/>
                  </a:lnTo>
                  <a:lnTo>
                    <a:pt x="179" y="185"/>
                  </a:lnTo>
                  <a:lnTo>
                    <a:pt x="125" y="163"/>
                  </a:lnTo>
                  <a:lnTo>
                    <a:pt x="75" y="136"/>
                  </a:lnTo>
                  <a:lnTo>
                    <a:pt x="38" y="115"/>
                  </a:lnTo>
                  <a:lnTo>
                    <a:pt x="11" y="93"/>
                  </a:lnTo>
                  <a:lnTo>
                    <a:pt x="0" y="70"/>
                  </a:lnTo>
                  <a:lnTo>
                    <a:pt x="11" y="54"/>
                  </a:lnTo>
                  <a:lnTo>
                    <a:pt x="43" y="38"/>
                  </a:lnTo>
                  <a:lnTo>
                    <a:pt x="97" y="27"/>
                  </a:lnTo>
                  <a:lnTo>
                    <a:pt x="168" y="16"/>
                  </a:lnTo>
                  <a:lnTo>
                    <a:pt x="245" y="11"/>
                  </a:lnTo>
                  <a:lnTo>
                    <a:pt x="321" y="6"/>
                  </a:lnTo>
                  <a:lnTo>
                    <a:pt x="392" y="6"/>
                  </a:lnTo>
                  <a:lnTo>
                    <a:pt x="446" y="0"/>
                  </a:lnTo>
                  <a:lnTo>
                    <a:pt x="485" y="0"/>
                  </a:lnTo>
                  <a:lnTo>
                    <a:pt x="501" y="0"/>
                  </a:lnTo>
                  <a:lnTo>
                    <a:pt x="888" y="169"/>
                  </a:lnTo>
                  <a:close/>
                </a:path>
              </a:pathLst>
            </a:custGeom>
            <a:solidFill>
              <a:srgbClr val="CB6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0" name="Freeform 1612">
              <a:extLst>
                <a:ext uri="{FF2B5EF4-FFF2-40B4-BE49-F238E27FC236}">
                  <a16:creationId xmlns:a16="http://schemas.microsoft.com/office/drawing/2014/main" id="{E3D51E82-0650-8DE4-C8D9-4E38300D6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935"/>
              <a:ext cx="148" cy="43"/>
            </a:xfrm>
            <a:custGeom>
              <a:avLst/>
              <a:gdLst>
                <a:gd name="T0" fmla="*/ 888 w 888"/>
                <a:gd name="T1" fmla="*/ 169 h 261"/>
                <a:gd name="T2" fmla="*/ 877 w 888"/>
                <a:gd name="T3" fmla="*/ 174 h 261"/>
                <a:gd name="T4" fmla="*/ 854 w 888"/>
                <a:gd name="T5" fmla="*/ 179 h 261"/>
                <a:gd name="T6" fmla="*/ 822 w 888"/>
                <a:gd name="T7" fmla="*/ 190 h 261"/>
                <a:gd name="T8" fmla="*/ 779 w 888"/>
                <a:gd name="T9" fmla="*/ 201 h 261"/>
                <a:gd name="T10" fmla="*/ 729 w 888"/>
                <a:gd name="T11" fmla="*/ 218 h 261"/>
                <a:gd name="T12" fmla="*/ 675 w 888"/>
                <a:gd name="T13" fmla="*/ 234 h 261"/>
                <a:gd name="T14" fmla="*/ 615 w 888"/>
                <a:gd name="T15" fmla="*/ 245 h 261"/>
                <a:gd name="T16" fmla="*/ 560 w 888"/>
                <a:gd name="T17" fmla="*/ 256 h 261"/>
                <a:gd name="T18" fmla="*/ 506 w 888"/>
                <a:gd name="T19" fmla="*/ 261 h 261"/>
                <a:gd name="T20" fmla="*/ 462 w 888"/>
                <a:gd name="T21" fmla="*/ 261 h 261"/>
                <a:gd name="T22" fmla="*/ 413 w 888"/>
                <a:gd name="T23" fmla="*/ 256 h 261"/>
                <a:gd name="T24" fmla="*/ 359 w 888"/>
                <a:gd name="T25" fmla="*/ 245 h 261"/>
                <a:gd name="T26" fmla="*/ 299 w 888"/>
                <a:gd name="T27" fmla="*/ 229 h 261"/>
                <a:gd name="T28" fmla="*/ 240 w 888"/>
                <a:gd name="T29" fmla="*/ 207 h 261"/>
                <a:gd name="T30" fmla="*/ 179 w 888"/>
                <a:gd name="T31" fmla="*/ 185 h 261"/>
                <a:gd name="T32" fmla="*/ 125 w 888"/>
                <a:gd name="T33" fmla="*/ 163 h 261"/>
                <a:gd name="T34" fmla="*/ 75 w 888"/>
                <a:gd name="T35" fmla="*/ 136 h 261"/>
                <a:gd name="T36" fmla="*/ 38 w 888"/>
                <a:gd name="T37" fmla="*/ 115 h 261"/>
                <a:gd name="T38" fmla="*/ 11 w 888"/>
                <a:gd name="T39" fmla="*/ 93 h 261"/>
                <a:gd name="T40" fmla="*/ 0 w 888"/>
                <a:gd name="T41" fmla="*/ 70 h 261"/>
                <a:gd name="T42" fmla="*/ 11 w 888"/>
                <a:gd name="T43" fmla="*/ 54 h 261"/>
                <a:gd name="T44" fmla="*/ 43 w 888"/>
                <a:gd name="T45" fmla="*/ 38 h 261"/>
                <a:gd name="T46" fmla="*/ 97 w 888"/>
                <a:gd name="T47" fmla="*/ 27 h 261"/>
                <a:gd name="T48" fmla="*/ 168 w 888"/>
                <a:gd name="T49" fmla="*/ 16 h 261"/>
                <a:gd name="T50" fmla="*/ 245 w 888"/>
                <a:gd name="T51" fmla="*/ 11 h 261"/>
                <a:gd name="T52" fmla="*/ 321 w 888"/>
                <a:gd name="T53" fmla="*/ 6 h 261"/>
                <a:gd name="T54" fmla="*/ 392 w 888"/>
                <a:gd name="T55" fmla="*/ 6 h 261"/>
                <a:gd name="T56" fmla="*/ 446 w 888"/>
                <a:gd name="T57" fmla="*/ 0 h 261"/>
                <a:gd name="T58" fmla="*/ 485 w 888"/>
                <a:gd name="T59" fmla="*/ 0 h 261"/>
                <a:gd name="T60" fmla="*/ 501 w 888"/>
                <a:gd name="T61" fmla="*/ 0 h 261"/>
                <a:gd name="T62" fmla="*/ 888 w 888"/>
                <a:gd name="T63" fmla="*/ 16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8" h="261">
                  <a:moveTo>
                    <a:pt x="888" y="169"/>
                  </a:moveTo>
                  <a:lnTo>
                    <a:pt x="877" y="174"/>
                  </a:lnTo>
                  <a:lnTo>
                    <a:pt x="854" y="179"/>
                  </a:lnTo>
                  <a:lnTo>
                    <a:pt x="822" y="190"/>
                  </a:lnTo>
                  <a:lnTo>
                    <a:pt x="779" y="201"/>
                  </a:lnTo>
                  <a:lnTo>
                    <a:pt x="729" y="218"/>
                  </a:lnTo>
                  <a:lnTo>
                    <a:pt x="675" y="234"/>
                  </a:lnTo>
                  <a:lnTo>
                    <a:pt x="615" y="245"/>
                  </a:lnTo>
                  <a:lnTo>
                    <a:pt x="560" y="256"/>
                  </a:lnTo>
                  <a:lnTo>
                    <a:pt x="506" y="261"/>
                  </a:lnTo>
                  <a:lnTo>
                    <a:pt x="462" y="261"/>
                  </a:lnTo>
                  <a:lnTo>
                    <a:pt x="413" y="256"/>
                  </a:lnTo>
                  <a:lnTo>
                    <a:pt x="359" y="245"/>
                  </a:lnTo>
                  <a:lnTo>
                    <a:pt x="299" y="229"/>
                  </a:lnTo>
                  <a:lnTo>
                    <a:pt x="240" y="207"/>
                  </a:lnTo>
                  <a:lnTo>
                    <a:pt x="179" y="185"/>
                  </a:lnTo>
                  <a:lnTo>
                    <a:pt x="125" y="163"/>
                  </a:lnTo>
                  <a:lnTo>
                    <a:pt x="75" y="136"/>
                  </a:lnTo>
                  <a:lnTo>
                    <a:pt x="38" y="115"/>
                  </a:lnTo>
                  <a:lnTo>
                    <a:pt x="11" y="93"/>
                  </a:lnTo>
                  <a:lnTo>
                    <a:pt x="0" y="70"/>
                  </a:lnTo>
                  <a:lnTo>
                    <a:pt x="11" y="54"/>
                  </a:lnTo>
                  <a:lnTo>
                    <a:pt x="43" y="38"/>
                  </a:lnTo>
                  <a:lnTo>
                    <a:pt x="97" y="27"/>
                  </a:lnTo>
                  <a:lnTo>
                    <a:pt x="168" y="16"/>
                  </a:lnTo>
                  <a:lnTo>
                    <a:pt x="245" y="11"/>
                  </a:lnTo>
                  <a:lnTo>
                    <a:pt x="321" y="6"/>
                  </a:lnTo>
                  <a:lnTo>
                    <a:pt x="392" y="6"/>
                  </a:lnTo>
                  <a:lnTo>
                    <a:pt x="446" y="0"/>
                  </a:lnTo>
                  <a:lnTo>
                    <a:pt x="485" y="0"/>
                  </a:lnTo>
                  <a:lnTo>
                    <a:pt x="501" y="0"/>
                  </a:lnTo>
                  <a:lnTo>
                    <a:pt x="888" y="169"/>
                  </a:lnTo>
                </a:path>
              </a:pathLst>
            </a:custGeom>
            <a:noFill/>
            <a:ln w="0">
              <a:solidFill>
                <a:srgbClr val="D869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1" name="Freeform 1613">
              <a:extLst>
                <a:ext uri="{FF2B5EF4-FFF2-40B4-BE49-F238E27FC236}">
                  <a16:creationId xmlns:a16="http://schemas.microsoft.com/office/drawing/2014/main" id="{3D9A2012-73F9-FB30-C019-2D0EE11F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915"/>
              <a:ext cx="179" cy="52"/>
            </a:xfrm>
            <a:custGeom>
              <a:avLst/>
              <a:gdLst>
                <a:gd name="T0" fmla="*/ 6 w 1073"/>
                <a:gd name="T1" fmla="*/ 168 h 310"/>
                <a:gd name="T2" fmla="*/ 44 w 1073"/>
                <a:gd name="T3" fmla="*/ 157 h 310"/>
                <a:gd name="T4" fmla="*/ 104 w 1073"/>
                <a:gd name="T5" fmla="*/ 141 h 310"/>
                <a:gd name="T6" fmla="*/ 174 w 1073"/>
                <a:gd name="T7" fmla="*/ 114 h 310"/>
                <a:gd name="T8" fmla="*/ 235 w 1073"/>
                <a:gd name="T9" fmla="*/ 82 h 310"/>
                <a:gd name="T10" fmla="*/ 283 w 1073"/>
                <a:gd name="T11" fmla="*/ 54 h 310"/>
                <a:gd name="T12" fmla="*/ 333 w 1073"/>
                <a:gd name="T13" fmla="*/ 27 h 310"/>
                <a:gd name="T14" fmla="*/ 376 w 1073"/>
                <a:gd name="T15" fmla="*/ 10 h 310"/>
                <a:gd name="T16" fmla="*/ 420 w 1073"/>
                <a:gd name="T17" fmla="*/ 0 h 310"/>
                <a:gd name="T18" fmla="*/ 458 w 1073"/>
                <a:gd name="T19" fmla="*/ 5 h 310"/>
                <a:gd name="T20" fmla="*/ 480 w 1073"/>
                <a:gd name="T21" fmla="*/ 16 h 310"/>
                <a:gd name="T22" fmla="*/ 496 w 1073"/>
                <a:gd name="T23" fmla="*/ 32 h 310"/>
                <a:gd name="T24" fmla="*/ 512 w 1073"/>
                <a:gd name="T25" fmla="*/ 43 h 310"/>
                <a:gd name="T26" fmla="*/ 534 w 1073"/>
                <a:gd name="T27" fmla="*/ 54 h 310"/>
                <a:gd name="T28" fmla="*/ 550 w 1073"/>
                <a:gd name="T29" fmla="*/ 59 h 310"/>
                <a:gd name="T30" fmla="*/ 572 w 1073"/>
                <a:gd name="T31" fmla="*/ 59 h 310"/>
                <a:gd name="T32" fmla="*/ 584 w 1073"/>
                <a:gd name="T33" fmla="*/ 59 h 310"/>
                <a:gd name="T34" fmla="*/ 600 w 1073"/>
                <a:gd name="T35" fmla="*/ 59 h 310"/>
                <a:gd name="T36" fmla="*/ 611 w 1073"/>
                <a:gd name="T37" fmla="*/ 54 h 310"/>
                <a:gd name="T38" fmla="*/ 622 w 1073"/>
                <a:gd name="T39" fmla="*/ 43 h 310"/>
                <a:gd name="T40" fmla="*/ 643 w 1073"/>
                <a:gd name="T41" fmla="*/ 27 h 310"/>
                <a:gd name="T42" fmla="*/ 676 w 1073"/>
                <a:gd name="T43" fmla="*/ 21 h 310"/>
                <a:gd name="T44" fmla="*/ 720 w 1073"/>
                <a:gd name="T45" fmla="*/ 21 h 310"/>
                <a:gd name="T46" fmla="*/ 768 w 1073"/>
                <a:gd name="T47" fmla="*/ 43 h 310"/>
                <a:gd name="T48" fmla="*/ 812 w 1073"/>
                <a:gd name="T49" fmla="*/ 82 h 310"/>
                <a:gd name="T50" fmla="*/ 861 w 1073"/>
                <a:gd name="T51" fmla="*/ 141 h 310"/>
                <a:gd name="T52" fmla="*/ 910 w 1073"/>
                <a:gd name="T53" fmla="*/ 196 h 310"/>
                <a:gd name="T54" fmla="*/ 959 w 1073"/>
                <a:gd name="T55" fmla="*/ 245 h 310"/>
                <a:gd name="T56" fmla="*/ 1008 w 1073"/>
                <a:gd name="T57" fmla="*/ 283 h 310"/>
                <a:gd name="T58" fmla="*/ 1051 w 1073"/>
                <a:gd name="T59" fmla="*/ 304 h 310"/>
                <a:gd name="T60" fmla="*/ 1073 w 1073"/>
                <a:gd name="T61" fmla="*/ 310 h 310"/>
                <a:gd name="T62" fmla="*/ 1041 w 1073"/>
                <a:gd name="T63" fmla="*/ 310 h 310"/>
                <a:gd name="T64" fmla="*/ 970 w 1073"/>
                <a:gd name="T65" fmla="*/ 299 h 310"/>
                <a:gd name="T66" fmla="*/ 878 w 1073"/>
                <a:gd name="T67" fmla="*/ 283 h 310"/>
                <a:gd name="T68" fmla="*/ 785 w 1073"/>
                <a:gd name="T69" fmla="*/ 256 h 310"/>
                <a:gd name="T70" fmla="*/ 714 w 1073"/>
                <a:gd name="T71" fmla="*/ 218 h 310"/>
                <a:gd name="T72" fmla="*/ 632 w 1073"/>
                <a:gd name="T73" fmla="*/ 190 h 310"/>
                <a:gd name="T74" fmla="*/ 545 w 1073"/>
                <a:gd name="T75" fmla="*/ 174 h 310"/>
                <a:gd name="T76" fmla="*/ 452 w 1073"/>
                <a:gd name="T77" fmla="*/ 168 h 310"/>
                <a:gd name="T78" fmla="*/ 366 w 1073"/>
                <a:gd name="T79" fmla="*/ 168 h 310"/>
                <a:gd name="T80" fmla="*/ 289 w 1073"/>
                <a:gd name="T81" fmla="*/ 174 h 310"/>
                <a:gd name="T82" fmla="*/ 213 w 1073"/>
                <a:gd name="T83" fmla="*/ 184 h 310"/>
                <a:gd name="T84" fmla="*/ 142 w 1073"/>
                <a:gd name="T85" fmla="*/ 190 h 310"/>
                <a:gd name="T86" fmla="*/ 77 w 1073"/>
                <a:gd name="T87" fmla="*/ 190 h 310"/>
                <a:gd name="T88" fmla="*/ 22 w 1073"/>
                <a:gd name="T89" fmla="*/ 17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3" h="310">
                  <a:moveTo>
                    <a:pt x="0" y="174"/>
                  </a:moveTo>
                  <a:lnTo>
                    <a:pt x="6" y="168"/>
                  </a:lnTo>
                  <a:lnTo>
                    <a:pt x="22" y="168"/>
                  </a:lnTo>
                  <a:lnTo>
                    <a:pt x="44" y="157"/>
                  </a:lnTo>
                  <a:lnTo>
                    <a:pt x="72" y="152"/>
                  </a:lnTo>
                  <a:lnTo>
                    <a:pt x="104" y="141"/>
                  </a:lnTo>
                  <a:lnTo>
                    <a:pt x="137" y="125"/>
                  </a:lnTo>
                  <a:lnTo>
                    <a:pt x="174" y="114"/>
                  </a:lnTo>
                  <a:lnTo>
                    <a:pt x="208" y="98"/>
                  </a:lnTo>
                  <a:lnTo>
                    <a:pt x="235" y="82"/>
                  </a:lnTo>
                  <a:lnTo>
                    <a:pt x="262" y="71"/>
                  </a:lnTo>
                  <a:lnTo>
                    <a:pt x="283" y="54"/>
                  </a:lnTo>
                  <a:lnTo>
                    <a:pt x="310" y="37"/>
                  </a:lnTo>
                  <a:lnTo>
                    <a:pt x="333" y="27"/>
                  </a:lnTo>
                  <a:lnTo>
                    <a:pt x="355" y="16"/>
                  </a:lnTo>
                  <a:lnTo>
                    <a:pt x="376" y="10"/>
                  </a:lnTo>
                  <a:lnTo>
                    <a:pt x="398" y="0"/>
                  </a:lnTo>
                  <a:lnTo>
                    <a:pt x="420" y="0"/>
                  </a:lnTo>
                  <a:lnTo>
                    <a:pt x="441" y="0"/>
                  </a:lnTo>
                  <a:lnTo>
                    <a:pt x="458" y="5"/>
                  </a:lnTo>
                  <a:lnTo>
                    <a:pt x="475" y="10"/>
                  </a:lnTo>
                  <a:lnTo>
                    <a:pt x="480" y="16"/>
                  </a:lnTo>
                  <a:lnTo>
                    <a:pt x="491" y="21"/>
                  </a:lnTo>
                  <a:lnTo>
                    <a:pt x="496" y="32"/>
                  </a:lnTo>
                  <a:lnTo>
                    <a:pt x="507" y="37"/>
                  </a:lnTo>
                  <a:lnTo>
                    <a:pt x="512" y="43"/>
                  </a:lnTo>
                  <a:lnTo>
                    <a:pt x="523" y="48"/>
                  </a:lnTo>
                  <a:lnTo>
                    <a:pt x="534" y="54"/>
                  </a:lnTo>
                  <a:lnTo>
                    <a:pt x="539" y="59"/>
                  </a:lnTo>
                  <a:lnTo>
                    <a:pt x="550" y="59"/>
                  </a:lnTo>
                  <a:lnTo>
                    <a:pt x="561" y="59"/>
                  </a:lnTo>
                  <a:lnTo>
                    <a:pt x="572" y="59"/>
                  </a:lnTo>
                  <a:lnTo>
                    <a:pt x="577" y="59"/>
                  </a:lnTo>
                  <a:lnTo>
                    <a:pt x="584" y="59"/>
                  </a:lnTo>
                  <a:lnTo>
                    <a:pt x="589" y="59"/>
                  </a:lnTo>
                  <a:lnTo>
                    <a:pt x="600" y="59"/>
                  </a:lnTo>
                  <a:lnTo>
                    <a:pt x="605" y="54"/>
                  </a:lnTo>
                  <a:lnTo>
                    <a:pt x="611" y="54"/>
                  </a:lnTo>
                  <a:lnTo>
                    <a:pt x="616" y="48"/>
                  </a:lnTo>
                  <a:lnTo>
                    <a:pt x="622" y="43"/>
                  </a:lnTo>
                  <a:lnTo>
                    <a:pt x="627" y="37"/>
                  </a:lnTo>
                  <a:lnTo>
                    <a:pt x="643" y="27"/>
                  </a:lnTo>
                  <a:lnTo>
                    <a:pt x="659" y="21"/>
                  </a:lnTo>
                  <a:lnTo>
                    <a:pt x="676" y="21"/>
                  </a:lnTo>
                  <a:lnTo>
                    <a:pt x="697" y="21"/>
                  </a:lnTo>
                  <a:lnTo>
                    <a:pt x="720" y="21"/>
                  </a:lnTo>
                  <a:lnTo>
                    <a:pt x="741" y="32"/>
                  </a:lnTo>
                  <a:lnTo>
                    <a:pt x="768" y="43"/>
                  </a:lnTo>
                  <a:lnTo>
                    <a:pt x="790" y="59"/>
                  </a:lnTo>
                  <a:lnTo>
                    <a:pt x="812" y="82"/>
                  </a:lnTo>
                  <a:lnTo>
                    <a:pt x="840" y="109"/>
                  </a:lnTo>
                  <a:lnTo>
                    <a:pt x="861" y="141"/>
                  </a:lnTo>
                  <a:lnTo>
                    <a:pt x="888" y="168"/>
                  </a:lnTo>
                  <a:lnTo>
                    <a:pt x="910" y="196"/>
                  </a:lnTo>
                  <a:lnTo>
                    <a:pt x="937" y="223"/>
                  </a:lnTo>
                  <a:lnTo>
                    <a:pt x="959" y="245"/>
                  </a:lnTo>
                  <a:lnTo>
                    <a:pt x="987" y="266"/>
                  </a:lnTo>
                  <a:lnTo>
                    <a:pt x="1008" y="283"/>
                  </a:lnTo>
                  <a:lnTo>
                    <a:pt x="1030" y="299"/>
                  </a:lnTo>
                  <a:lnTo>
                    <a:pt x="1051" y="304"/>
                  </a:lnTo>
                  <a:lnTo>
                    <a:pt x="1068" y="310"/>
                  </a:lnTo>
                  <a:lnTo>
                    <a:pt x="1073" y="310"/>
                  </a:lnTo>
                  <a:lnTo>
                    <a:pt x="1062" y="310"/>
                  </a:lnTo>
                  <a:lnTo>
                    <a:pt x="1041" y="310"/>
                  </a:lnTo>
                  <a:lnTo>
                    <a:pt x="1008" y="304"/>
                  </a:lnTo>
                  <a:lnTo>
                    <a:pt x="970" y="299"/>
                  </a:lnTo>
                  <a:lnTo>
                    <a:pt x="921" y="293"/>
                  </a:lnTo>
                  <a:lnTo>
                    <a:pt x="878" y="283"/>
                  </a:lnTo>
                  <a:lnTo>
                    <a:pt x="828" y="272"/>
                  </a:lnTo>
                  <a:lnTo>
                    <a:pt x="785" y="256"/>
                  </a:lnTo>
                  <a:lnTo>
                    <a:pt x="747" y="239"/>
                  </a:lnTo>
                  <a:lnTo>
                    <a:pt x="714" y="218"/>
                  </a:lnTo>
                  <a:lnTo>
                    <a:pt x="676" y="202"/>
                  </a:lnTo>
                  <a:lnTo>
                    <a:pt x="632" y="190"/>
                  </a:lnTo>
                  <a:lnTo>
                    <a:pt x="589" y="179"/>
                  </a:lnTo>
                  <a:lnTo>
                    <a:pt x="545" y="174"/>
                  </a:lnTo>
                  <a:lnTo>
                    <a:pt x="496" y="168"/>
                  </a:lnTo>
                  <a:lnTo>
                    <a:pt x="452" y="168"/>
                  </a:lnTo>
                  <a:lnTo>
                    <a:pt x="409" y="163"/>
                  </a:lnTo>
                  <a:lnTo>
                    <a:pt x="366" y="168"/>
                  </a:lnTo>
                  <a:lnTo>
                    <a:pt x="328" y="168"/>
                  </a:lnTo>
                  <a:lnTo>
                    <a:pt x="289" y="174"/>
                  </a:lnTo>
                  <a:lnTo>
                    <a:pt x="251" y="179"/>
                  </a:lnTo>
                  <a:lnTo>
                    <a:pt x="213" y="184"/>
                  </a:lnTo>
                  <a:lnTo>
                    <a:pt x="180" y="184"/>
                  </a:lnTo>
                  <a:lnTo>
                    <a:pt x="142" y="190"/>
                  </a:lnTo>
                  <a:lnTo>
                    <a:pt x="110" y="190"/>
                  </a:lnTo>
                  <a:lnTo>
                    <a:pt x="77" y="190"/>
                  </a:lnTo>
                  <a:lnTo>
                    <a:pt x="49" y="184"/>
                  </a:lnTo>
                  <a:lnTo>
                    <a:pt x="22" y="179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CB6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2" name="Freeform 1614">
              <a:extLst>
                <a:ext uri="{FF2B5EF4-FFF2-40B4-BE49-F238E27FC236}">
                  <a16:creationId xmlns:a16="http://schemas.microsoft.com/office/drawing/2014/main" id="{81D4F0AD-6D16-775E-64D8-A7E3CC0A5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915"/>
              <a:ext cx="179" cy="52"/>
            </a:xfrm>
            <a:custGeom>
              <a:avLst/>
              <a:gdLst>
                <a:gd name="T0" fmla="*/ 6 w 1073"/>
                <a:gd name="T1" fmla="*/ 168 h 310"/>
                <a:gd name="T2" fmla="*/ 44 w 1073"/>
                <a:gd name="T3" fmla="*/ 157 h 310"/>
                <a:gd name="T4" fmla="*/ 104 w 1073"/>
                <a:gd name="T5" fmla="*/ 141 h 310"/>
                <a:gd name="T6" fmla="*/ 174 w 1073"/>
                <a:gd name="T7" fmla="*/ 114 h 310"/>
                <a:gd name="T8" fmla="*/ 235 w 1073"/>
                <a:gd name="T9" fmla="*/ 82 h 310"/>
                <a:gd name="T10" fmla="*/ 283 w 1073"/>
                <a:gd name="T11" fmla="*/ 54 h 310"/>
                <a:gd name="T12" fmla="*/ 333 w 1073"/>
                <a:gd name="T13" fmla="*/ 27 h 310"/>
                <a:gd name="T14" fmla="*/ 376 w 1073"/>
                <a:gd name="T15" fmla="*/ 10 h 310"/>
                <a:gd name="T16" fmla="*/ 420 w 1073"/>
                <a:gd name="T17" fmla="*/ 0 h 310"/>
                <a:gd name="T18" fmla="*/ 458 w 1073"/>
                <a:gd name="T19" fmla="*/ 5 h 310"/>
                <a:gd name="T20" fmla="*/ 480 w 1073"/>
                <a:gd name="T21" fmla="*/ 16 h 310"/>
                <a:gd name="T22" fmla="*/ 496 w 1073"/>
                <a:gd name="T23" fmla="*/ 32 h 310"/>
                <a:gd name="T24" fmla="*/ 512 w 1073"/>
                <a:gd name="T25" fmla="*/ 43 h 310"/>
                <a:gd name="T26" fmla="*/ 534 w 1073"/>
                <a:gd name="T27" fmla="*/ 54 h 310"/>
                <a:gd name="T28" fmla="*/ 550 w 1073"/>
                <a:gd name="T29" fmla="*/ 59 h 310"/>
                <a:gd name="T30" fmla="*/ 572 w 1073"/>
                <a:gd name="T31" fmla="*/ 59 h 310"/>
                <a:gd name="T32" fmla="*/ 584 w 1073"/>
                <a:gd name="T33" fmla="*/ 59 h 310"/>
                <a:gd name="T34" fmla="*/ 600 w 1073"/>
                <a:gd name="T35" fmla="*/ 59 h 310"/>
                <a:gd name="T36" fmla="*/ 611 w 1073"/>
                <a:gd name="T37" fmla="*/ 54 h 310"/>
                <a:gd name="T38" fmla="*/ 622 w 1073"/>
                <a:gd name="T39" fmla="*/ 43 h 310"/>
                <a:gd name="T40" fmla="*/ 643 w 1073"/>
                <a:gd name="T41" fmla="*/ 27 h 310"/>
                <a:gd name="T42" fmla="*/ 676 w 1073"/>
                <a:gd name="T43" fmla="*/ 21 h 310"/>
                <a:gd name="T44" fmla="*/ 720 w 1073"/>
                <a:gd name="T45" fmla="*/ 21 h 310"/>
                <a:gd name="T46" fmla="*/ 768 w 1073"/>
                <a:gd name="T47" fmla="*/ 43 h 310"/>
                <a:gd name="T48" fmla="*/ 812 w 1073"/>
                <a:gd name="T49" fmla="*/ 82 h 310"/>
                <a:gd name="T50" fmla="*/ 861 w 1073"/>
                <a:gd name="T51" fmla="*/ 141 h 310"/>
                <a:gd name="T52" fmla="*/ 910 w 1073"/>
                <a:gd name="T53" fmla="*/ 196 h 310"/>
                <a:gd name="T54" fmla="*/ 959 w 1073"/>
                <a:gd name="T55" fmla="*/ 245 h 310"/>
                <a:gd name="T56" fmla="*/ 1008 w 1073"/>
                <a:gd name="T57" fmla="*/ 283 h 310"/>
                <a:gd name="T58" fmla="*/ 1051 w 1073"/>
                <a:gd name="T59" fmla="*/ 304 h 310"/>
                <a:gd name="T60" fmla="*/ 1073 w 1073"/>
                <a:gd name="T61" fmla="*/ 310 h 310"/>
                <a:gd name="T62" fmla="*/ 1041 w 1073"/>
                <a:gd name="T63" fmla="*/ 310 h 310"/>
                <a:gd name="T64" fmla="*/ 970 w 1073"/>
                <a:gd name="T65" fmla="*/ 299 h 310"/>
                <a:gd name="T66" fmla="*/ 878 w 1073"/>
                <a:gd name="T67" fmla="*/ 283 h 310"/>
                <a:gd name="T68" fmla="*/ 785 w 1073"/>
                <a:gd name="T69" fmla="*/ 256 h 310"/>
                <a:gd name="T70" fmla="*/ 714 w 1073"/>
                <a:gd name="T71" fmla="*/ 218 h 310"/>
                <a:gd name="T72" fmla="*/ 632 w 1073"/>
                <a:gd name="T73" fmla="*/ 190 h 310"/>
                <a:gd name="T74" fmla="*/ 545 w 1073"/>
                <a:gd name="T75" fmla="*/ 174 h 310"/>
                <a:gd name="T76" fmla="*/ 452 w 1073"/>
                <a:gd name="T77" fmla="*/ 168 h 310"/>
                <a:gd name="T78" fmla="*/ 366 w 1073"/>
                <a:gd name="T79" fmla="*/ 168 h 310"/>
                <a:gd name="T80" fmla="*/ 289 w 1073"/>
                <a:gd name="T81" fmla="*/ 174 h 310"/>
                <a:gd name="T82" fmla="*/ 213 w 1073"/>
                <a:gd name="T83" fmla="*/ 184 h 310"/>
                <a:gd name="T84" fmla="*/ 142 w 1073"/>
                <a:gd name="T85" fmla="*/ 190 h 310"/>
                <a:gd name="T86" fmla="*/ 77 w 1073"/>
                <a:gd name="T87" fmla="*/ 190 h 310"/>
                <a:gd name="T88" fmla="*/ 22 w 1073"/>
                <a:gd name="T89" fmla="*/ 17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3" h="310">
                  <a:moveTo>
                    <a:pt x="0" y="174"/>
                  </a:moveTo>
                  <a:lnTo>
                    <a:pt x="6" y="168"/>
                  </a:lnTo>
                  <a:lnTo>
                    <a:pt x="22" y="168"/>
                  </a:lnTo>
                  <a:lnTo>
                    <a:pt x="44" y="157"/>
                  </a:lnTo>
                  <a:lnTo>
                    <a:pt x="72" y="152"/>
                  </a:lnTo>
                  <a:lnTo>
                    <a:pt x="104" y="141"/>
                  </a:lnTo>
                  <a:lnTo>
                    <a:pt x="137" y="125"/>
                  </a:lnTo>
                  <a:lnTo>
                    <a:pt x="174" y="114"/>
                  </a:lnTo>
                  <a:lnTo>
                    <a:pt x="208" y="98"/>
                  </a:lnTo>
                  <a:lnTo>
                    <a:pt x="235" y="82"/>
                  </a:lnTo>
                  <a:lnTo>
                    <a:pt x="262" y="71"/>
                  </a:lnTo>
                  <a:lnTo>
                    <a:pt x="283" y="54"/>
                  </a:lnTo>
                  <a:lnTo>
                    <a:pt x="310" y="37"/>
                  </a:lnTo>
                  <a:lnTo>
                    <a:pt x="333" y="27"/>
                  </a:lnTo>
                  <a:lnTo>
                    <a:pt x="355" y="16"/>
                  </a:lnTo>
                  <a:lnTo>
                    <a:pt x="376" y="10"/>
                  </a:lnTo>
                  <a:lnTo>
                    <a:pt x="398" y="0"/>
                  </a:lnTo>
                  <a:lnTo>
                    <a:pt x="420" y="0"/>
                  </a:lnTo>
                  <a:lnTo>
                    <a:pt x="441" y="0"/>
                  </a:lnTo>
                  <a:lnTo>
                    <a:pt x="458" y="5"/>
                  </a:lnTo>
                  <a:lnTo>
                    <a:pt x="475" y="10"/>
                  </a:lnTo>
                  <a:lnTo>
                    <a:pt x="480" y="16"/>
                  </a:lnTo>
                  <a:lnTo>
                    <a:pt x="491" y="21"/>
                  </a:lnTo>
                  <a:lnTo>
                    <a:pt x="496" y="32"/>
                  </a:lnTo>
                  <a:lnTo>
                    <a:pt x="507" y="37"/>
                  </a:lnTo>
                  <a:lnTo>
                    <a:pt x="512" y="43"/>
                  </a:lnTo>
                  <a:lnTo>
                    <a:pt x="523" y="48"/>
                  </a:lnTo>
                  <a:lnTo>
                    <a:pt x="534" y="54"/>
                  </a:lnTo>
                  <a:lnTo>
                    <a:pt x="539" y="59"/>
                  </a:lnTo>
                  <a:lnTo>
                    <a:pt x="550" y="59"/>
                  </a:lnTo>
                  <a:lnTo>
                    <a:pt x="561" y="59"/>
                  </a:lnTo>
                  <a:lnTo>
                    <a:pt x="572" y="59"/>
                  </a:lnTo>
                  <a:lnTo>
                    <a:pt x="577" y="59"/>
                  </a:lnTo>
                  <a:lnTo>
                    <a:pt x="584" y="59"/>
                  </a:lnTo>
                  <a:lnTo>
                    <a:pt x="589" y="59"/>
                  </a:lnTo>
                  <a:lnTo>
                    <a:pt x="600" y="59"/>
                  </a:lnTo>
                  <a:lnTo>
                    <a:pt x="605" y="54"/>
                  </a:lnTo>
                  <a:lnTo>
                    <a:pt x="611" y="54"/>
                  </a:lnTo>
                  <a:lnTo>
                    <a:pt x="616" y="48"/>
                  </a:lnTo>
                  <a:lnTo>
                    <a:pt x="622" y="43"/>
                  </a:lnTo>
                  <a:lnTo>
                    <a:pt x="627" y="37"/>
                  </a:lnTo>
                  <a:lnTo>
                    <a:pt x="643" y="27"/>
                  </a:lnTo>
                  <a:lnTo>
                    <a:pt x="659" y="21"/>
                  </a:lnTo>
                  <a:lnTo>
                    <a:pt x="676" y="21"/>
                  </a:lnTo>
                  <a:lnTo>
                    <a:pt x="697" y="21"/>
                  </a:lnTo>
                  <a:lnTo>
                    <a:pt x="720" y="21"/>
                  </a:lnTo>
                  <a:lnTo>
                    <a:pt x="741" y="32"/>
                  </a:lnTo>
                  <a:lnTo>
                    <a:pt x="768" y="43"/>
                  </a:lnTo>
                  <a:lnTo>
                    <a:pt x="790" y="59"/>
                  </a:lnTo>
                  <a:lnTo>
                    <a:pt x="812" y="82"/>
                  </a:lnTo>
                  <a:lnTo>
                    <a:pt x="840" y="109"/>
                  </a:lnTo>
                  <a:lnTo>
                    <a:pt x="861" y="141"/>
                  </a:lnTo>
                  <a:lnTo>
                    <a:pt x="888" y="168"/>
                  </a:lnTo>
                  <a:lnTo>
                    <a:pt x="910" y="196"/>
                  </a:lnTo>
                  <a:lnTo>
                    <a:pt x="937" y="223"/>
                  </a:lnTo>
                  <a:lnTo>
                    <a:pt x="959" y="245"/>
                  </a:lnTo>
                  <a:lnTo>
                    <a:pt x="987" y="266"/>
                  </a:lnTo>
                  <a:lnTo>
                    <a:pt x="1008" y="283"/>
                  </a:lnTo>
                  <a:lnTo>
                    <a:pt x="1030" y="299"/>
                  </a:lnTo>
                  <a:lnTo>
                    <a:pt x="1051" y="304"/>
                  </a:lnTo>
                  <a:lnTo>
                    <a:pt x="1068" y="310"/>
                  </a:lnTo>
                  <a:lnTo>
                    <a:pt x="1073" y="310"/>
                  </a:lnTo>
                  <a:lnTo>
                    <a:pt x="1062" y="310"/>
                  </a:lnTo>
                  <a:lnTo>
                    <a:pt x="1041" y="310"/>
                  </a:lnTo>
                  <a:lnTo>
                    <a:pt x="1008" y="304"/>
                  </a:lnTo>
                  <a:lnTo>
                    <a:pt x="970" y="299"/>
                  </a:lnTo>
                  <a:lnTo>
                    <a:pt x="921" y="293"/>
                  </a:lnTo>
                  <a:lnTo>
                    <a:pt x="878" y="283"/>
                  </a:lnTo>
                  <a:lnTo>
                    <a:pt x="828" y="272"/>
                  </a:lnTo>
                  <a:lnTo>
                    <a:pt x="785" y="256"/>
                  </a:lnTo>
                  <a:lnTo>
                    <a:pt x="747" y="239"/>
                  </a:lnTo>
                  <a:lnTo>
                    <a:pt x="714" y="218"/>
                  </a:lnTo>
                  <a:lnTo>
                    <a:pt x="676" y="202"/>
                  </a:lnTo>
                  <a:lnTo>
                    <a:pt x="632" y="190"/>
                  </a:lnTo>
                  <a:lnTo>
                    <a:pt x="589" y="179"/>
                  </a:lnTo>
                  <a:lnTo>
                    <a:pt x="545" y="174"/>
                  </a:lnTo>
                  <a:lnTo>
                    <a:pt x="496" y="168"/>
                  </a:lnTo>
                  <a:lnTo>
                    <a:pt x="452" y="168"/>
                  </a:lnTo>
                  <a:lnTo>
                    <a:pt x="409" y="163"/>
                  </a:lnTo>
                  <a:lnTo>
                    <a:pt x="366" y="168"/>
                  </a:lnTo>
                  <a:lnTo>
                    <a:pt x="328" y="168"/>
                  </a:lnTo>
                  <a:lnTo>
                    <a:pt x="289" y="174"/>
                  </a:lnTo>
                  <a:lnTo>
                    <a:pt x="251" y="179"/>
                  </a:lnTo>
                  <a:lnTo>
                    <a:pt x="213" y="184"/>
                  </a:lnTo>
                  <a:lnTo>
                    <a:pt x="180" y="184"/>
                  </a:lnTo>
                  <a:lnTo>
                    <a:pt x="142" y="190"/>
                  </a:lnTo>
                  <a:lnTo>
                    <a:pt x="110" y="190"/>
                  </a:lnTo>
                  <a:lnTo>
                    <a:pt x="77" y="190"/>
                  </a:lnTo>
                  <a:lnTo>
                    <a:pt x="49" y="184"/>
                  </a:lnTo>
                  <a:lnTo>
                    <a:pt x="22" y="179"/>
                  </a:lnTo>
                  <a:lnTo>
                    <a:pt x="0" y="174"/>
                  </a:lnTo>
                </a:path>
              </a:pathLst>
            </a:custGeom>
            <a:noFill/>
            <a:ln w="0">
              <a:solidFill>
                <a:srgbClr val="D869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3" name="Freeform 1615">
              <a:extLst>
                <a:ext uri="{FF2B5EF4-FFF2-40B4-BE49-F238E27FC236}">
                  <a16:creationId xmlns:a16="http://schemas.microsoft.com/office/drawing/2014/main" id="{16CC8193-1BAA-19D0-A8B9-28CC65BA8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943"/>
              <a:ext cx="183" cy="24"/>
            </a:xfrm>
            <a:custGeom>
              <a:avLst/>
              <a:gdLst>
                <a:gd name="T0" fmla="*/ 1095 w 1100"/>
                <a:gd name="T1" fmla="*/ 147 h 147"/>
                <a:gd name="T2" fmla="*/ 1100 w 1100"/>
                <a:gd name="T3" fmla="*/ 147 h 147"/>
                <a:gd name="T4" fmla="*/ 1089 w 1100"/>
                <a:gd name="T5" fmla="*/ 147 h 147"/>
                <a:gd name="T6" fmla="*/ 1068 w 1100"/>
                <a:gd name="T7" fmla="*/ 147 h 147"/>
                <a:gd name="T8" fmla="*/ 1035 w 1100"/>
                <a:gd name="T9" fmla="*/ 141 h 147"/>
                <a:gd name="T10" fmla="*/ 997 w 1100"/>
                <a:gd name="T11" fmla="*/ 136 h 147"/>
                <a:gd name="T12" fmla="*/ 948 w 1100"/>
                <a:gd name="T13" fmla="*/ 130 h 147"/>
                <a:gd name="T14" fmla="*/ 905 w 1100"/>
                <a:gd name="T15" fmla="*/ 120 h 147"/>
                <a:gd name="T16" fmla="*/ 855 w 1100"/>
                <a:gd name="T17" fmla="*/ 109 h 147"/>
                <a:gd name="T18" fmla="*/ 812 w 1100"/>
                <a:gd name="T19" fmla="*/ 93 h 147"/>
                <a:gd name="T20" fmla="*/ 774 w 1100"/>
                <a:gd name="T21" fmla="*/ 76 h 147"/>
                <a:gd name="T22" fmla="*/ 741 w 1100"/>
                <a:gd name="T23" fmla="*/ 55 h 147"/>
                <a:gd name="T24" fmla="*/ 703 w 1100"/>
                <a:gd name="T25" fmla="*/ 39 h 147"/>
                <a:gd name="T26" fmla="*/ 659 w 1100"/>
                <a:gd name="T27" fmla="*/ 27 h 147"/>
                <a:gd name="T28" fmla="*/ 616 w 1100"/>
                <a:gd name="T29" fmla="*/ 16 h 147"/>
                <a:gd name="T30" fmla="*/ 572 w 1100"/>
                <a:gd name="T31" fmla="*/ 11 h 147"/>
                <a:gd name="T32" fmla="*/ 523 w 1100"/>
                <a:gd name="T33" fmla="*/ 5 h 147"/>
                <a:gd name="T34" fmla="*/ 479 w 1100"/>
                <a:gd name="T35" fmla="*/ 5 h 147"/>
                <a:gd name="T36" fmla="*/ 436 w 1100"/>
                <a:gd name="T37" fmla="*/ 0 h 147"/>
                <a:gd name="T38" fmla="*/ 393 w 1100"/>
                <a:gd name="T39" fmla="*/ 5 h 147"/>
                <a:gd name="T40" fmla="*/ 355 w 1100"/>
                <a:gd name="T41" fmla="*/ 5 h 147"/>
                <a:gd name="T42" fmla="*/ 316 w 1100"/>
                <a:gd name="T43" fmla="*/ 11 h 147"/>
                <a:gd name="T44" fmla="*/ 273 w 1100"/>
                <a:gd name="T45" fmla="*/ 16 h 147"/>
                <a:gd name="T46" fmla="*/ 235 w 1100"/>
                <a:gd name="T47" fmla="*/ 16 h 147"/>
                <a:gd name="T48" fmla="*/ 196 w 1100"/>
                <a:gd name="T49" fmla="*/ 21 h 147"/>
                <a:gd name="T50" fmla="*/ 158 w 1100"/>
                <a:gd name="T51" fmla="*/ 21 h 147"/>
                <a:gd name="T52" fmla="*/ 120 w 1100"/>
                <a:gd name="T53" fmla="*/ 21 h 147"/>
                <a:gd name="T54" fmla="*/ 81 w 1100"/>
                <a:gd name="T55" fmla="*/ 21 h 147"/>
                <a:gd name="T56" fmla="*/ 49 w 1100"/>
                <a:gd name="T57" fmla="*/ 21 h 147"/>
                <a:gd name="T58" fmla="*/ 22 w 1100"/>
                <a:gd name="T59" fmla="*/ 11 h 147"/>
                <a:gd name="T60" fmla="*/ 0 w 1100"/>
                <a:gd name="T61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00" h="147">
                  <a:moveTo>
                    <a:pt x="1095" y="147"/>
                  </a:moveTo>
                  <a:lnTo>
                    <a:pt x="1100" y="147"/>
                  </a:lnTo>
                  <a:lnTo>
                    <a:pt x="1089" y="147"/>
                  </a:lnTo>
                  <a:lnTo>
                    <a:pt x="1068" y="147"/>
                  </a:lnTo>
                  <a:lnTo>
                    <a:pt x="1035" y="141"/>
                  </a:lnTo>
                  <a:lnTo>
                    <a:pt x="997" y="136"/>
                  </a:lnTo>
                  <a:lnTo>
                    <a:pt x="948" y="130"/>
                  </a:lnTo>
                  <a:lnTo>
                    <a:pt x="905" y="120"/>
                  </a:lnTo>
                  <a:lnTo>
                    <a:pt x="855" y="109"/>
                  </a:lnTo>
                  <a:lnTo>
                    <a:pt x="812" y="93"/>
                  </a:lnTo>
                  <a:lnTo>
                    <a:pt x="774" y="76"/>
                  </a:lnTo>
                  <a:lnTo>
                    <a:pt x="741" y="55"/>
                  </a:lnTo>
                  <a:lnTo>
                    <a:pt x="703" y="39"/>
                  </a:lnTo>
                  <a:lnTo>
                    <a:pt x="659" y="27"/>
                  </a:lnTo>
                  <a:lnTo>
                    <a:pt x="616" y="16"/>
                  </a:lnTo>
                  <a:lnTo>
                    <a:pt x="572" y="11"/>
                  </a:lnTo>
                  <a:lnTo>
                    <a:pt x="523" y="5"/>
                  </a:lnTo>
                  <a:lnTo>
                    <a:pt x="479" y="5"/>
                  </a:lnTo>
                  <a:lnTo>
                    <a:pt x="436" y="0"/>
                  </a:lnTo>
                  <a:lnTo>
                    <a:pt x="393" y="5"/>
                  </a:lnTo>
                  <a:lnTo>
                    <a:pt x="355" y="5"/>
                  </a:lnTo>
                  <a:lnTo>
                    <a:pt x="316" y="11"/>
                  </a:lnTo>
                  <a:lnTo>
                    <a:pt x="273" y="16"/>
                  </a:lnTo>
                  <a:lnTo>
                    <a:pt x="235" y="16"/>
                  </a:lnTo>
                  <a:lnTo>
                    <a:pt x="196" y="21"/>
                  </a:lnTo>
                  <a:lnTo>
                    <a:pt x="158" y="21"/>
                  </a:lnTo>
                  <a:lnTo>
                    <a:pt x="120" y="21"/>
                  </a:lnTo>
                  <a:lnTo>
                    <a:pt x="81" y="21"/>
                  </a:lnTo>
                  <a:lnTo>
                    <a:pt x="49" y="21"/>
                  </a:lnTo>
                  <a:lnTo>
                    <a:pt x="22" y="11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4" name="Freeform 1616">
              <a:extLst>
                <a:ext uri="{FF2B5EF4-FFF2-40B4-BE49-F238E27FC236}">
                  <a16:creationId xmlns:a16="http://schemas.microsoft.com/office/drawing/2014/main" id="{C9D5B085-7A06-AA5B-B374-209000A0C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830"/>
              <a:ext cx="32" cy="9"/>
            </a:xfrm>
            <a:custGeom>
              <a:avLst/>
              <a:gdLst>
                <a:gd name="T0" fmla="*/ 190 w 190"/>
                <a:gd name="T1" fmla="*/ 54 h 54"/>
                <a:gd name="T2" fmla="*/ 190 w 190"/>
                <a:gd name="T3" fmla="*/ 43 h 54"/>
                <a:gd name="T4" fmla="*/ 190 w 190"/>
                <a:gd name="T5" fmla="*/ 32 h 54"/>
                <a:gd name="T6" fmla="*/ 184 w 190"/>
                <a:gd name="T7" fmla="*/ 16 h 54"/>
                <a:gd name="T8" fmla="*/ 173 w 190"/>
                <a:gd name="T9" fmla="*/ 5 h 54"/>
                <a:gd name="T10" fmla="*/ 157 w 190"/>
                <a:gd name="T11" fmla="*/ 0 h 54"/>
                <a:gd name="T12" fmla="*/ 136 w 190"/>
                <a:gd name="T13" fmla="*/ 0 h 54"/>
                <a:gd name="T14" fmla="*/ 102 w 190"/>
                <a:gd name="T15" fmla="*/ 5 h 54"/>
                <a:gd name="T16" fmla="*/ 59 w 190"/>
                <a:gd name="T17" fmla="*/ 21 h 54"/>
                <a:gd name="T18" fmla="*/ 0 w 190"/>
                <a:gd name="T19" fmla="*/ 54 h 54"/>
                <a:gd name="T20" fmla="*/ 5 w 190"/>
                <a:gd name="T21" fmla="*/ 54 h 54"/>
                <a:gd name="T22" fmla="*/ 16 w 190"/>
                <a:gd name="T23" fmla="*/ 48 h 54"/>
                <a:gd name="T24" fmla="*/ 27 w 190"/>
                <a:gd name="T25" fmla="*/ 43 h 54"/>
                <a:gd name="T26" fmla="*/ 48 w 190"/>
                <a:gd name="T27" fmla="*/ 43 h 54"/>
                <a:gd name="T28" fmla="*/ 70 w 190"/>
                <a:gd name="T29" fmla="*/ 38 h 54"/>
                <a:gd name="T30" fmla="*/ 91 w 190"/>
                <a:gd name="T31" fmla="*/ 32 h 54"/>
                <a:gd name="T32" fmla="*/ 119 w 190"/>
                <a:gd name="T33" fmla="*/ 32 h 54"/>
                <a:gd name="T34" fmla="*/ 141 w 190"/>
                <a:gd name="T35" fmla="*/ 38 h 54"/>
                <a:gd name="T36" fmla="*/ 168 w 190"/>
                <a:gd name="T37" fmla="*/ 43 h 54"/>
                <a:gd name="T38" fmla="*/ 190 w 190"/>
                <a:gd name="T3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54">
                  <a:moveTo>
                    <a:pt x="190" y="54"/>
                  </a:moveTo>
                  <a:lnTo>
                    <a:pt x="190" y="43"/>
                  </a:lnTo>
                  <a:lnTo>
                    <a:pt x="190" y="32"/>
                  </a:lnTo>
                  <a:lnTo>
                    <a:pt x="184" y="16"/>
                  </a:lnTo>
                  <a:lnTo>
                    <a:pt x="173" y="5"/>
                  </a:lnTo>
                  <a:lnTo>
                    <a:pt x="157" y="0"/>
                  </a:lnTo>
                  <a:lnTo>
                    <a:pt x="136" y="0"/>
                  </a:lnTo>
                  <a:lnTo>
                    <a:pt x="102" y="5"/>
                  </a:lnTo>
                  <a:lnTo>
                    <a:pt x="59" y="21"/>
                  </a:lnTo>
                  <a:lnTo>
                    <a:pt x="0" y="54"/>
                  </a:lnTo>
                  <a:lnTo>
                    <a:pt x="5" y="54"/>
                  </a:lnTo>
                  <a:lnTo>
                    <a:pt x="16" y="48"/>
                  </a:lnTo>
                  <a:lnTo>
                    <a:pt x="27" y="43"/>
                  </a:lnTo>
                  <a:lnTo>
                    <a:pt x="48" y="43"/>
                  </a:lnTo>
                  <a:lnTo>
                    <a:pt x="70" y="38"/>
                  </a:lnTo>
                  <a:lnTo>
                    <a:pt x="91" y="32"/>
                  </a:lnTo>
                  <a:lnTo>
                    <a:pt x="119" y="32"/>
                  </a:lnTo>
                  <a:lnTo>
                    <a:pt x="141" y="38"/>
                  </a:lnTo>
                  <a:lnTo>
                    <a:pt x="168" y="43"/>
                  </a:lnTo>
                  <a:lnTo>
                    <a:pt x="190" y="54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5" name="Freeform 1617">
              <a:extLst>
                <a:ext uri="{FF2B5EF4-FFF2-40B4-BE49-F238E27FC236}">
                  <a16:creationId xmlns:a16="http://schemas.microsoft.com/office/drawing/2014/main" id="{A4169D38-965C-4C6C-D691-D05491492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830"/>
              <a:ext cx="32" cy="9"/>
            </a:xfrm>
            <a:custGeom>
              <a:avLst/>
              <a:gdLst>
                <a:gd name="T0" fmla="*/ 190 w 190"/>
                <a:gd name="T1" fmla="*/ 54 h 54"/>
                <a:gd name="T2" fmla="*/ 190 w 190"/>
                <a:gd name="T3" fmla="*/ 43 h 54"/>
                <a:gd name="T4" fmla="*/ 190 w 190"/>
                <a:gd name="T5" fmla="*/ 32 h 54"/>
                <a:gd name="T6" fmla="*/ 184 w 190"/>
                <a:gd name="T7" fmla="*/ 16 h 54"/>
                <a:gd name="T8" fmla="*/ 173 w 190"/>
                <a:gd name="T9" fmla="*/ 5 h 54"/>
                <a:gd name="T10" fmla="*/ 157 w 190"/>
                <a:gd name="T11" fmla="*/ 0 h 54"/>
                <a:gd name="T12" fmla="*/ 136 w 190"/>
                <a:gd name="T13" fmla="*/ 0 h 54"/>
                <a:gd name="T14" fmla="*/ 102 w 190"/>
                <a:gd name="T15" fmla="*/ 5 h 54"/>
                <a:gd name="T16" fmla="*/ 59 w 190"/>
                <a:gd name="T17" fmla="*/ 21 h 54"/>
                <a:gd name="T18" fmla="*/ 0 w 190"/>
                <a:gd name="T19" fmla="*/ 54 h 54"/>
                <a:gd name="T20" fmla="*/ 5 w 190"/>
                <a:gd name="T21" fmla="*/ 54 h 54"/>
                <a:gd name="T22" fmla="*/ 16 w 190"/>
                <a:gd name="T23" fmla="*/ 48 h 54"/>
                <a:gd name="T24" fmla="*/ 27 w 190"/>
                <a:gd name="T25" fmla="*/ 43 h 54"/>
                <a:gd name="T26" fmla="*/ 48 w 190"/>
                <a:gd name="T27" fmla="*/ 43 h 54"/>
                <a:gd name="T28" fmla="*/ 70 w 190"/>
                <a:gd name="T29" fmla="*/ 38 h 54"/>
                <a:gd name="T30" fmla="*/ 91 w 190"/>
                <a:gd name="T31" fmla="*/ 32 h 54"/>
                <a:gd name="T32" fmla="*/ 119 w 190"/>
                <a:gd name="T33" fmla="*/ 32 h 54"/>
                <a:gd name="T34" fmla="*/ 141 w 190"/>
                <a:gd name="T35" fmla="*/ 38 h 54"/>
                <a:gd name="T36" fmla="*/ 168 w 190"/>
                <a:gd name="T37" fmla="*/ 43 h 54"/>
                <a:gd name="T38" fmla="*/ 190 w 190"/>
                <a:gd name="T3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54">
                  <a:moveTo>
                    <a:pt x="190" y="54"/>
                  </a:moveTo>
                  <a:lnTo>
                    <a:pt x="190" y="43"/>
                  </a:lnTo>
                  <a:lnTo>
                    <a:pt x="190" y="32"/>
                  </a:lnTo>
                  <a:lnTo>
                    <a:pt x="184" y="16"/>
                  </a:lnTo>
                  <a:lnTo>
                    <a:pt x="173" y="5"/>
                  </a:lnTo>
                  <a:lnTo>
                    <a:pt x="157" y="0"/>
                  </a:lnTo>
                  <a:lnTo>
                    <a:pt x="136" y="0"/>
                  </a:lnTo>
                  <a:lnTo>
                    <a:pt x="102" y="5"/>
                  </a:lnTo>
                  <a:lnTo>
                    <a:pt x="59" y="21"/>
                  </a:lnTo>
                  <a:lnTo>
                    <a:pt x="0" y="54"/>
                  </a:lnTo>
                  <a:lnTo>
                    <a:pt x="5" y="54"/>
                  </a:lnTo>
                  <a:lnTo>
                    <a:pt x="16" y="48"/>
                  </a:lnTo>
                  <a:lnTo>
                    <a:pt x="27" y="43"/>
                  </a:lnTo>
                  <a:lnTo>
                    <a:pt x="48" y="43"/>
                  </a:lnTo>
                  <a:lnTo>
                    <a:pt x="70" y="38"/>
                  </a:lnTo>
                  <a:lnTo>
                    <a:pt x="91" y="32"/>
                  </a:lnTo>
                  <a:lnTo>
                    <a:pt x="119" y="32"/>
                  </a:lnTo>
                  <a:lnTo>
                    <a:pt x="141" y="38"/>
                  </a:lnTo>
                  <a:lnTo>
                    <a:pt x="168" y="43"/>
                  </a:lnTo>
                  <a:lnTo>
                    <a:pt x="190" y="54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6" name="Freeform 1618">
              <a:extLst>
                <a:ext uri="{FF2B5EF4-FFF2-40B4-BE49-F238E27FC236}">
                  <a16:creationId xmlns:a16="http://schemas.microsoft.com/office/drawing/2014/main" id="{E07DB47C-9673-5300-F3BD-2F262E79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834"/>
              <a:ext cx="29" cy="16"/>
            </a:xfrm>
            <a:custGeom>
              <a:avLst/>
              <a:gdLst>
                <a:gd name="T0" fmla="*/ 0 w 174"/>
                <a:gd name="T1" fmla="*/ 55 h 99"/>
                <a:gd name="T2" fmla="*/ 0 w 174"/>
                <a:gd name="T3" fmla="*/ 50 h 99"/>
                <a:gd name="T4" fmla="*/ 0 w 174"/>
                <a:gd name="T5" fmla="*/ 45 h 99"/>
                <a:gd name="T6" fmla="*/ 5 w 174"/>
                <a:gd name="T7" fmla="*/ 27 h 99"/>
                <a:gd name="T8" fmla="*/ 16 w 174"/>
                <a:gd name="T9" fmla="*/ 17 h 99"/>
                <a:gd name="T10" fmla="*/ 27 w 174"/>
                <a:gd name="T11" fmla="*/ 6 h 99"/>
                <a:gd name="T12" fmla="*/ 43 w 174"/>
                <a:gd name="T13" fmla="*/ 0 h 99"/>
                <a:gd name="T14" fmla="*/ 65 w 174"/>
                <a:gd name="T15" fmla="*/ 6 h 99"/>
                <a:gd name="T16" fmla="*/ 97 w 174"/>
                <a:gd name="T17" fmla="*/ 22 h 99"/>
                <a:gd name="T18" fmla="*/ 131 w 174"/>
                <a:gd name="T19" fmla="*/ 50 h 99"/>
                <a:gd name="T20" fmla="*/ 174 w 174"/>
                <a:gd name="T21" fmla="*/ 99 h 99"/>
                <a:gd name="T22" fmla="*/ 163 w 174"/>
                <a:gd name="T23" fmla="*/ 93 h 99"/>
                <a:gd name="T24" fmla="*/ 152 w 174"/>
                <a:gd name="T25" fmla="*/ 82 h 99"/>
                <a:gd name="T26" fmla="*/ 136 w 174"/>
                <a:gd name="T27" fmla="*/ 77 h 99"/>
                <a:gd name="T28" fmla="*/ 120 w 174"/>
                <a:gd name="T29" fmla="*/ 66 h 99"/>
                <a:gd name="T30" fmla="*/ 97 w 174"/>
                <a:gd name="T31" fmla="*/ 61 h 99"/>
                <a:gd name="T32" fmla="*/ 70 w 174"/>
                <a:gd name="T33" fmla="*/ 50 h 99"/>
                <a:gd name="T34" fmla="*/ 49 w 174"/>
                <a:gd name="T35" fmla="*/ 50 h 99"/>
                <a:gd name="T36" fmla="*/ 22 w 174"/>
                <a:gd name="T37" fmla="*/ 50 h 99"/>
                <a:gd name="T38" fmla="*/ 0 w 174"/>
                <a:gd name="T3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99">
                  <a:moveTo>
                    <a:pt x="0" y="55"/>
                  </a:moveTo>
                  <a:lnTo>
                    <a:pt x="0" y="50"/>
                  </a:lnTo>
                  <a:lnTo>
                    <a:pt x="0" y="45"/>
                  </a:lnTo>
                  <a:lnTo>
                    <a:pt x="5" y="27"/>
                  </a:lnTo>
                  <a:lnTo>
                    <a:pt x="16" y="17"/>
                  </a:lnTo>
                  <a:lnTo>
                    <a:pt x="27" y="6"/>
                  </a:lnTo>
                  <a:lnTo>
                    <a:pt x="43" y="0"/>
                  </a:lnTo>
                  <a:lnTo>
                    <a:pt x="65" y="6"/>
                  </a:lnTo>
                  <a:lnTo>
                    <a:pt x="97" y="22"/>
                  </a:lnTo>
                  <a:lnTo>
                    <a:pt x="131" y="50"/>
                  </a:lnTo>
                  <a:lnTo>
                    <a:pt x="174" y="99"/>
                  </a:lnTo>
                  <a:lnTo>
                    <a:pt x="163" y="93"/>
                  </a:lnTo>
                  <a:lnTo>
                    <a:pt x="152" y="82"/>
                  </a:lnTo>
                  <a:lnTo>
                    <a:pt x="136" y="77"/>
                  </a:lnTo>
                  <a:lnTo>
                    <a:pt x="120" y="66"/>
                  </a:lnTo>
                  <a:lnTo>
                    <a:pt x="97" y="61"/>
                  </a:lnTo>
                  <a:lnTo>
                    <a:pt x="70" y="50"/>
                  </a:lnTo>
                  <a:lnTo>
                    <a:pt x="49" y="50"/>
                  </a:lnTo>
                  <a:lnTo>
                    <a:pt x="22" y="5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7" name="Freeform 1619">
              <a:extLst>
                <a:ext uri="{FF2B5EF4-FFF2-40B4-BE49-F238E27FC236}">
                  <a16:creationId xmlns:a16="http://schemas.microsoft.com/office/drawing/2014/main" id="{1782A4B8-911B-ECEE-F9CE-0D0F2D8A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834"/>
              <a:ext cx="29" cy="16"/>
            </a:xfrm>
            <a:custGeom>
              <a:avLst/>
              <a:gdLst>
                <a:gd name="T0" fmla="*/ 0 w 174"/>
                <a:gd name="T1" fmla="*/ 55 h 99"/>
                <a:gd name="T2" fmla="*/ 0 w 174"/>
                <a:gd name="T3" fmla="*/ 50 h 99"/>
                <a:gd name="T4" fmla="*/ 0 w 174"/>
                <a:gd name="T5" fmla="*/ 45 h 99"/>
                <a:gd name="T6" fmla="*/ 5 w 174"/>
                <a:gd name="T7" fmla="*/ 27 h 99"/>
                <a:gd name="T8" fmla="*/ 16 w 174"/>
                <a:gd name="T9" fmla="*/ 17 h 99"/>
                <a:gd name="T10" fmla="*/ 27 w 174"/>
                <a:gd name="T11" fmla="*/ 6 h 99"/>
                <a:gd name="T12" fmla="*/ 43 w 174"/>
                <a:gd name="T13" fmla="*/ 0 h 99"/>
                <a:gd name="T14" fmla="*/ 65 w 174"/>
                <a:gd name="T15" fmla="*/ 6 h 99"/>
                <a:gd name="T16" fmla="*/ 97 w 174"/>
                <a:gd name="T17" fmla="*/ 22 h 99"/>
                <a:gd name="T18" fmla="*/ 131 w 174"/>
                <a:gd name="T19" fmla="*/ 50 h 99"/>
                <a:gd name="T20" fmla="*/ 174 w 174"/>
                <a:gd name="T21" fmla="*/ 99 h 99"/>
                <a:gd name="T22" fmla="*/ 163 w 174"/>
                <a:gd name="T23" fmla="*/ 93 h 99"/>
                <a:gd name="T24" fmla="*/ 152 w 174"/>
                <a:gd name="T25" fmla="*/ 82 h 99"/>
                <a:gd name="T26" fmla="*/ 136 w 174"/>
                <a:gd name="T27" fmla="*/ 77 h 99"/>
                <a:gd name="T28" fmla="*/ 120 w 174"/>
                <a:gd name="T29" fmla="*/ 66 h 99"/>
                <a:gd name="T30" fmla="*/ 97 w 174"/>
                <a:gd name="T31" fmla="*/ 61 h 99"/>
                <a:gd name="T32" fmla="*/ 70 w 174"/>
                <a:gd name="T33" fmla="*/ 50 h 99"/>
                <a:gd name="T34" fmla="*/ 49 w 174"/>
                <a:gd name="T35" fmla="*/ 50 h 99"/>
                <a:gd name="T36" fmla="*/ 22 w 174"/>
                <a:gd name="T37" fmla="*/ 50 h 99"/>
                <a:gd name="T38" fmla="*/ 0 w 174"/>
                <a:gd name="T3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99">
                  <a:moveTo>
                    <a:pt x="0" y="55"/>
                  </a:moveTo>
                  <a:lnTo>
                    <a:pt x="0" y="50"/>
                  </a:lnTo>
                  <a:lnTo>
                    <a:pt x="0" y="45"/>
                  </a:lnTo>
                  <a:lnTo>
                    <a:pt x="5" y="27"/>
                  </a:lnTo>
                  <a:lnTo>
                    <a:pt x="16" y="17"/>
                  </a:lnTo>
                  <a:lnTo>
                    <a:pt x="27" y="6"/>
                  </a:lnTo>
                  <a:lnTo>
                    <a:pt x="43" y="0"/>
                  </a:lnTo>
                  <a:lnTo>
                    <a:pt x="65" y="6"/>
                  </a:lnTo>
                  <a:lnTo>
                    <a:pt x="97" y="22"/>
                  </a:lnTo>
                  <a:lnTo>
                    <a:pt x="131" y="50"/>
                  </a:lnTo>
                  <a:lnTo>
                    <a:pt x="174" y="99"/>
                  </a:lnTo>
                  <a:lnTo>
                    <a:pt x="163" y="93"/>
                  </a:lnTo>
                  <a:lnTo>
                    <a:pt x="152" y="82"/>
                  </a:lnTo>
                  <a:lnTo>
                    <a:pt x="136" y="77"/>
                  </a:lnTo>
                  <a:lnTo>
                    <a:pt x="120" y="66"/>
                  </a:lnTo>
                  <a:lnTo>
                    <a:pt x="97" y="61"/>
                  </a:lnTo>
                  <a:lnTo>
                    <a:pt x="70" y="50"/>
                  </a:lnTo>
                  <a:lnTo>
                    <a:pt x="49" y="50"/>
                  </a:lnTo>
                  <a:lnTo>
                    <a:pt x="22" y="50"/>
                  </a:lnTo>
                  <a:lnTo>
                    <a:pt x="0" y="55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8" name="Freeform 1620">
              <a:extLst>
                <a:ext uri="{FF2B5EF4-FFF2-40B4-BE49-F238E27FC236}">
                  <a16:creationId xmlns:a16="http://schemas.microsoft.com/office/drawing/2014/main" id="{493FAD47-AB96-C3BE-BE45-65A66EFE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841"/>
              <a:ext cx="28" cy="10"/>
            </a:xfrm>
            <a:custGeom>
              <a:avLst/>
              <a:gdLst>
                <a:gd name="T0" fmla="*/ 93 w 169"/>
                <a:gd name="T1" fmla="*/ 43 h 59"/>
                <a:gd name="T2" fmla="*/ 169 w 169"/>
                <a:gd name="T3" fmla="*/ 37 h 59"/>
                <a:gd name="T4" fmla="*/ 164 w 169"/>
                <a:gd name="T5" fmla="*/ 43 h 59"/>
                <a:gd name="T6" fmla="*/ 153 w 169"/>
                <a:gd name="T7" fmla="*/ 43 h 59"/>
                <a:gd name="T8" fmla="*/ 136 w 169"/>
                <a:gd name="T9" fmla="*/ 48 h 59"/>
                <a:gd name="T10" fmla="*/ 120 w 169"/>
                <a:gd name="T11" fmla="*/ 54 h 59"/>
                <a:gd name="T12" fmla="*/ 98 w 169"/>
                <a:gd name="T13" fmla="*/ 59 h 59"/>
                <a:gd name="T14" fmla="*/ 76 w 169"/>
                <a:gd name="T15" fmla="*/ 59 h 59"/>
                <a:gd name="T16" fmla="*/ 55 w 169"/>
                <a:gd name="T17" fmla="*/ 54 h 59"/>
                <a:gd name="T18" fmla="*/ 33 w 169"/>
                <a:gd name="T19" fmla="*/ 43 h 59"/>
                <a:gd name="T20" fmla="*/ 16 w 169"/>
                <a:gd name="T21" fmla="*/ 27 h 59"/>
                <a:gd name="T22" fmla="*/ 0 w 169"/>
                <a:gd name="T23" fmla="*/ 0 h 59"/>
                <a:gd name="T24" fmla="*/ 93 w 169"/>
                <a:gd name="T25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59">
                  <a:moveTo>
                    <a:pt x="93" y="43"/>
                  </a:moveTo>
                  <a:lnTo>
                    <a:pt x="169" y="37"/>
                  </a:lnTo>
                  <a:lnTo>
                    <a:pt x="164" y="43"/>
                  </a:lnTo>
                  <a:lnTo>
                    <a:pt x="153" y="43"/>
                  </a:lnTo>
                  <a:lnTo>
                    <a:pt x="136" y="48"/>
                  </a:lnTo>
                  <a:lnTo>
                    <a:pt x="120" y="54"/>
                  </a:lnTo>
                  <a:lnTo>
                    <a:pt x="98" y="59"/>
                  </a:lnTo>
                  <a:lnTo>
                    <a:pt x="76" y="59"/>
                  </a:lnTo>
                  <a:lnTo>
                    <a:pt x="55" y="54"/>
                  </a:lnTo>
                  <a:lnTo>
                    <a:pt x="33" y="43"/>
                  </a:lnTo>
                  <a:lnTo>
                    <a:pt x="16" y="27"/>
                  </a:lnTo>
                  <a:lnTo>
                    <a:pt x="0" y="0"/>
                  </a:lnTo>
                  <a:lnTo>
                    <a:pt x="93" y="43"/>
                  </a:lnTo>
                  <a:close/>
                </a:path>
              </a:pathLst>
            </a:custGeom>
            <a:solidFill>
              <a:srgbClr val="B5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09" name="Freeform 1621">
              <a:extLst>
                <a:ext uri="{FF2B5EF4-FFF2-40B4-BE49-F238E27FC236}">
                  <a16:creationId xmlns:a16="http://schemas.microsoft.com/office/drawing/2014/main" id="{A4EA4996-F45C-BFD5-D3B0-04EDF85F0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844"/>
              <a:ext cx="22" cy="19"/>
            </a:xfrm>
            <a:custGeom>
              <a:avLst/>
              <a:gdLst>
                <a:gd name="T0" fmla="*/ 0 w 136"/>
                <a:gd name="T1" fmla="*/ 75 h 114"/>
                <a:gd name="T2" fmla="*/ 5 w 136"/>
                <a:gd name="T3" fmla="*/ 81 h 114"/>
                <a:gd name="T4" fmla="*/ 11 w 136"/>
                <a:gd name="T5" fmla="*/ 81 h 114"/>
                <a:gd name="T6" fmla="*/ 22 w 136"/>
                <a:gd name="T7" fmla="*/ 86 h 114"/>
                <a:gd name="T8" fmla="*/ 38 w 136"/>
                <a:gd name="T9" fmla="*/ 92 h 114"/>
                <a:gd name="T10" fmla="*/ 54 w 136"/>
                <a:gd name="T11" fmla="*/ 92 h 114"/>
                <a:gd name="T12" fmla="*/ 70 w 136"/>
                <a:gd name="T13" fmla="*/ 92 h 114"/>
                <a:gd name="T14" fmla="*/ 86 w 136"/>
                <a:gd name="T15" fmla="*/ 81 h 114"/>
                <a:gd name="T16" fmla="*/ 103 w 136"/>
                <a:gd name="T17" fmla="*/ 70 h 114"/>
                <a:gd name="T18" fmla="*/ 114 w 136"/>
                <a:gd name="T19" fmla="*/ 48 h 114"/>
                <a:gd name="T20" fmla="*/ 125 w 136"/>
                <a:gd name="T21" fmla="*/ 21 h 114"/>
                <a:gd name="T22" fmla="*/ 136 w 136"/>
                <a:gd name="T23" fmla="*/ 0 h 114"/>
                <a:gd name="T24" fmla="*/ 136 w 136"/>
                <a:gd name="T25" fmla="*/ 11 h 114"/>
                <a:gd name="T26" fmla="*/ 131 w 136"/>
                <a:gd name="T27" fmla="*/ 32 h 114"/>
                <a:gd name="T28" fmla="*/ 120 w 136"/>
                <a:gd name="T29" fmla="*/ 59 h 114"/>
                <a:gd name="T30" fmla="*/ 108 w 136"/>
                <a:gd name="T31" fmla="*/ 86 h 114"/>
                <a:gd name="T32" fmla="*/ 86 w 136"/>
                <a:gd name="T33" fmla="*/ 109 h 114"/>
                <a:gd name="T34" fmla="*/ 65 w 136"/>
                <a:gd name="T35" fmla="*/ 114 h 114"/>
                <a:gd name="T36" fmla="*/ 38 w 136"/>
                <a:gd name="T37" fmla="*/ 109 h 114"/>
                <a:gd name="T38" fmla="*/ 0 w 136"/>
                <a:gd name="T39" fmla="*/ 7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6" h="114">
                  <a:moveTo>
                    <a:pt x="0" y="75"/>
                  </a:moveTo>
                  <a:lnTo>
                    <a:pt x="5" y="81"/>
                  </a:lnTo>
                  <a:lnTo>
                    <a:pt x="11" y="81"/>
                  </a:lnTo>
                  <a:lnTo>
                    <a:pt x="22" y="86"/>
                  </a:lnTo>
                  <a:lnTo>
                    <a:pt x="38" y="92"/>
                  </a:lnTo>
                  <a:lnTo>
                    <a:pt x="54" y="92"/>
                  </a:lnTo>
                  <a:lnTo>
                    <a:pt x="70" y="92"/>
                  </a:lnTo>
                  <a:lnTo>
                    <a:pt x="86" y="81"/>
                  </a:lnTo>
                  <a:lnTo>
                    <a:pt x="103" y="70"/>
                  </a:lnTo>
                  <a:lnTo>
                    <a:pt x="114" y="48"/>
                  </a:lnTo>
                  <a:lnTo>
                    <a:pt x="125" y="21"/>
                  </a:lnTo>
                  <a:lnTo>
                    <a:pt x="136" y="0"/>
                  </a:lnTo>
                  <a:lnTo>
                    <a:pt x="136" y="11"/>
                  </a:lnTo>
                  <a:lnTo>
                    <a:pt x="131" y="32"/>
                  </a:lnTo>
                  <a:lnTo>
                    <a:pt x="120" y="59"/>
                  </a:lnTo>
                  <a:lnTo>
                    <a:pt x="108" y="86"/>
                  </a:lnTo>
                  <a:lnTo>
                    <a:pt x="86" y="109"/>
                  </a:lnTo>
                  <a:lnTo>
                    <a:pt x="65" y="114"/>
                  </a:lnTo>
                  <a:lnTo>
                    <a:pt x="38" y="109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5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0" name="Freeform 1622">
              <a:extLst>
                <a:ext uri="{FF2B5EF4-FFF2-40B4-BE49-F238E27FC236}">
                  <a16:creationId xmlns:a16="http://schemas.microsoft.com/office/drawing/2014/main" id="{17660B08-3226-13EB-A083-101BA0482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847"/>
              <a:ext cx="21" cy="12"/>
            </a:xfrm>
            <a:custGeom>
              <a:avLst/>
              <a:gdLst>
                <a:gd name="T0" fmla="*/ 0 w 125"/>
                <a:gd name="T1" fmla="*/ 54 h 71"/>
                <a:gd name="T2" fmla="*/ 5 w 125"/>
                <a:gd name="T3" fmla="*/ 60 h 71"/>
                <a:gd name="T4" fmla="*/ 11 w 125"/>
                <a:gd name="T5" fmla="*/ 60 h 71"/>
                <a:gd name="T6" fmla="*/ 22 w 125"/>
                <a:gd name="T7" fmla="*/ 65 h 71"/>
                <a:gd name="T8" fmla="*/ 38 w 125"/>
                <a:gd name="T9" fmla="*/ 71 h 71"/>
                <a:gd name="T10" fmla="*/ 54 w 125"/>
                <a:gd name="T11" fmla="*/ 71 h 71"/>
                <a:gd name="T12" fmla="*/ 70 w 125"/>
                <a:gd name="T13" fmla="*/ 71 h 71"/>
                <a:gd name="T14" fmla="*/ 86 w 125"/>
                <a:gd name="T15" fmla="*/ 60 h 71"/>
                <a:gd name="T16" fmla="*/ 103 w 125"/>
                <a:gd name="T17" fmla="*/ 49 h 71"/>
                <a:gd name="T18" fmla="*/ 114 w 125"/>
                <a:gd name="T19" fmla="*/ 27 h 71"/>
                <a:gd name="T20" fmla="*/ 125 w 125"/>
                <a:gd name="T2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71">
                  <a:moveTo>
                    <a:pt x="0" y="54"/>
                  </a:moveTo>
                  <a:lnTo>
                    <a:pt x="5" y="60"/>
                  </a:lnTo>
                  <a:lnTo>
                    <a:pt x="11" y="60"/>
                  </a:lnTo>
                  <a:lnTo>
                    <a:pt x="22" y="65"/>
                  </a:lnTo>
                  <a:lnTo>
                    <a:pt x="38" y="71"/>
                  </a:lnTo>
                  <a:lnTo>
                    <a:pt x="54" y="71"/>
                  </a:lnTo>
                  <a:lnTo>
                    <a:pt x="70" y="71"/>
                  </a:lnTo>
                  <a:lnTo>
                    <a:pt x="86" y="60"/>
                  </a:lnTo>
                  <a:lnTo>
                    <a:pt x="103" y="49"/>
                  </a:lnTo>
                  <a:lnTo>
                    <a:pt x="114" y="27"/>
                  </a:lnTo>
                  <a:lnTo>
                    <a:pt x="125" y="0"/>
                  </a:lnTo>
                </a:path>
              </a:pathLst>
            </a:custGeom>
            <a:noFill/>
            <a:ln w="0">
              <a:solidFill>
                <a:srgbClr val="C078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1" name="Freeform 1623">
              <a:extLst>
                <a:ext uri="{FF2B5EF4-FFF2-40B4-BE49-F238E27FC236}">
                  <a16:creationId xmlns:a16="http://schemas.microsoft.com/office/drawing/2014/main" id="{EFA134A6-A213-1B3B-240A-E8B6A451C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631"/>
              <a:ext cx="115" cy="26"/>
            </a:xfrm>
            <a:custGeom>
              <a:avLst/>
              <a:gdLst>
                <a:gd name="T0" fmla="*/ 317 w 687"/>
                <a:gd name="T1" fmla="*/ 87 h 153"/>
                <a:gd name="T2" fmla="*/ 262 w 687"/>
                <a:gd name="T3" fmla="*/ 92 h 153"/>
                <a:gd name="T4" fmla="*/ 208 w 687"/>
                <a:gd name="T5" fmla="*/ 109 h 153"/>
                <a:gd name="T6" fmla="*/ 153 w 687"/>
                <a:gd name="T7" fmla="*/ 120 h 153"/>
                <a:gd name="T8" fmla="*/ 104 w 687"/>
                <a:gd name="T9" fmla="*/ 131 h 153"/>
                <a:gd name="T10" fmla="*/ 66 w 687"/>
                <a:gd name="T11" fmla="*/ 142 h 153"/>
                <a:gd name="T12" fmla="*/ 33 w 687"/>
                <a:gd name="T13" fmla="*/ 153 h 153"/>
                <a:gd name="T14" fmla="*/ 11 w 687"/>
                <a:gd name="T15" fmla="*/ 153 h 153"/>
                <a:gd name="T16" fmla="*/ 0 w 687"/>
                <a:gd name="T17" fmla="*/ 147 h 153"/>
                <a:gd name="T18" fmla="*/ 6 w 687"/>
                <a:gd name="T19" fmla="*/ 136 h 153"/>
                <a:gd name="T20" fmla="*/ 27 w 687"/>
                <a:gd name="T21" fmla="*/ 115 h 153"/>
                <a:gd name="T22" fmla="*/ 33 w 687"/>
                <a:gd name="T23" fmla="*/ 109 h 153"/>
                <a:gd name="T24" fmla="*/ 50 w 687"/>
                <a:gd name="T25" fmla="*/ 92 h 153"/>
                <a:gd name="T26" fmla="*/ 72 w 687"/>
                <a:gd name="T27" fmla="*/ 71 h 153"/>
                <a:gd name="T28" fmla="*/ 109 w 687"/>
                <a:gd name="T29" fmla="*/ 49 h 153"/>
                <a:gd name="T30" fmla="*/ 153 w 687"/>
                <a:gd name="T31" fmla="*/ 27 h 153"/>
                <a:gd name="T32" fmla="*/ 208 w 687"/>
                <a:gd name="T33" fmla="*/ 11 h 153"/>
                <a:gd name="T34" fmla="*/ 273 w 687"/>
                <a:gd name="T35" fmla="*/ 0 h 153"/>
                <a:gd name="T36" fmla="*/ 349 w 687"/>
                <a:gd name="T37" fmla="*/ 0 h 153"/>
                <a:gd name="T38" fmla="*/ 431 w 687"/>
                <a:gd name="T39" fmla="*/ 11 h 153"/>
                <a:gd name="T40" fmla="*/ 523 w 687"/>
                <a:gd name="T41" fmla="*/ 44 h 153"/>
                <a:gd name="T42" fmla="*/ 594 w 687"/>
                <a:gd name="T43" fmla="*/ 71 h 153"/>
                <a:gd name="T44" fmla="*/ 643 w 687"/>
                <a:gd name="T45" fmla="*/ 92 h 153"/>
                <a:gd name="T46" fmla="*/ 670 w 687"/>
                <a:gd name="T47" fmla="*/ 109 h 153"/>
                <a:gd name="T48" fmla="*/ 681 w 687"/>
                <a:gd name="T49" fmla="*/ 115 h 153"/>
                <a:gd name="T50" fmla="*/ 687 w 687"/>
                <a:gd name="T51" fmla="*/ 115 h 153"/>
                <a:gd name="T52" fmla="*/ 675 w 687"/>
                <a:gd name="T53" fmla="*/ 115 h 153"/>
                <a:gd name="T54" fmla="*/ 665 w 687"/>
                <a:gd name="T55" fmla="*/ 109 h 153"/>
                <a:gd name="T56" fmla="*/ 654 w 687"/>
                <a:gd name="T57" fmla="*/ 104 h 153"/>
                <a:gd name="T58" fmla="*/ 643 w 687"/>
                <a:gd name="T59" fmla="*/ 98 h 153"/>
                <a:gd name="T60" fmla="*/ 638 w 687"/>
                <a:gd name="T61" fmla="*/ 98 h 153"/>
                <a:gd name="T62" fmla="*/ 621 w 687"/>
                <a:gd name="T63" fmla="*/ 98 h 153"/>
                <a:gd name="T64" fmla="*/ 600 w 687"/>
                <a:gd name="T65" fmla="*/ 92 h 153"/>
                <a:gd name="T66" fmla="*/ 573 w 687"/>
                <a:gd name="T67" fmla="*/ 87 h 153"/>
                <a:gd name="T68" fmla="*/ 534 w 687"/>
                <a:gd name="T69" fmla="*/ 87 h 153"/>
                <a:gd name="T70" fmla="*/ 496 w 687"/>
                <a:gd name="T71" fmla="*/ 81 h 153"/>
                <a:gd name="T72" fmla="*/ 453 w 687"/>
                <a:gd name="T73" fmla="*/ 81 h 153"/>
                <a:gd name="T74" fmla="*/ 409 w 687"/>
                <a:gd name="T75" fmla="*/ 76 h 153"/>
                <a:gd name="T76" fmla="*/ 365 w 687"/>
                <a:gd name="T77" fmla="*/ 81 h 153"/>
                <a:gd name="T78" fmla="*/ 317 w 687"/>
                <a:gd name="T79" fmla="*/ 8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7" h="153">
                  <a:moveTo>
                    <a:pt x="317" y="87"/>
                  </a:moveTo>
                  <a:lnTo>
                    <a:pt x="262" y="92"/>
                  </a:lnTo>
                  <a:lnTo>
                    <a:pt x="208" y="109"/>
                  </a:lnTo>
                  <a:lnTo>
                    <a:pt x="153" y="120"/>
                  </a:lnTo>
                  <a:lnTo>
                    <a:pt x="104" y="131"/>
                  </a:lnTo>
                  <a:lnTo>
                    <a:pt x="66" y="142"/>
                  </a:lnTo>
                  <a:lnTo>
                    <a:pt x="33" y="153"/>
                  </a:lnTo>
                  <a:lnTo>
                    <a:pt x="11" y="153"/>
                  </a:lnTo>
                  <a:lnTo>
                    <a:pt x="0" y="147"/>
                  </a:lnTo>
                  <a:lnTo>
                    <a:pt x="6" y="136"/>
                  </a:lnTo>
                  <a:lnTo>
                    <a:pt x="27" y="115"/>
                  </a:lnTo>
                  <a:lnTo>
                    <a:pt x="33" y="109"/>
                  </a:lnTo>
                  <a:lnTo>
                    <a:pt x="50" y="92"/>
                  </a:lnTo>
                  <a:lnTo>
                    <a:pt x="72" y="71"/>
                  </a:lnTo>
                  <a:lnTo>
                    <a:pt x="109" y="49"/>
                  </a:lnTo>
                  <a:lnTo>
                    <a:pt x="153" y="27"/>
                  </a:lnTo>
                  <a:lnTo>
                    <a:pt x="208" y="11"/>
                  </a:lnTo>
                  <a:lnTo>
                    <a:pt x="273" y="0"/>
                  </a:lnTo>
                  <a:lnTo>
                    <a:pt x="349" y="0"/>
                  </a:lnTo>
                  <a:lnTo>
                    <a:pt x="431" y="11"/>
                  </a:lnTo>
                  <a:lnTo>
                    <a:pt x="523" y="44"/>
                  </a:lnTo>
                  <a:lnTo>
                    <a:pt x="594" y="71"/>
                  </a:lnTo>
                  <a:lnTo>
                    <a:pt x="643" y="92"/>
                  </a:lnTo>
                  <a:lnTo>
                    <a:pt x="670" y="109"/>
                  </a:lnTo>
                  <a:lnTo>
                    <a:pt x="681" y="115"/>
                  </a:lnTo>
                  <a:lnTo>
                    <a:pt x="687" y="115"/>
                  </a:lnTo>
                  <a:lnTo>
                    <a:pt x="675" y="115"/>
                  </a:lnTo>
                  <a:lnTo>
                    <a:pt x="665" y="109"/>
                  </a:lnTo>
                  <a:lnTo>
                    <a:pt x="654" y="104"/>
                  </a:lnTo>
                  <a:lnTo>
                    <a:pt x="643" y="98"/>
                  </a:lnTo>
                  <a:lnTo>
                    <a:pt x="638" y="98"/>
                  </a:lnTo>
                  <a:lnTo>
                    <a:pt x="621" y="98"/>
                  </a:lnTo>
                  <a:lnTo>
                    <a:pt x="600" y="92"/>
                  </a:lnTo>
                  <a:lnTo>
                    <a:pt x="573" y="87"/>
                  </a:lnTo>
                  <a:lnTo>
                    <a:pt x="534" y="87"/>
                  </a:lnTo>
                  <a:lnTo>
                    <a:pt x="496" y="81"/>
                  </a:lnTo>
                  <a:lnTo>
                    <a:pt x="453" y="81"/>
                  </a:lnTo>
                  <a:lnTo>
                    <a:pt x="409" y="76"/>
                  </a:lnTo>
                  <a:lnTo>
                    <a:pt x="365" y="81"/>
                  </a:lnTo>
                  <a:lnTo>
                    <a:pt x="317" y="87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2" name="Freeform 1624">
              <a:extLst>
                <a:ext uri="{FF2B5EF4-FFF2-40B4-BE49-F238E27FC236}">
                  <a16:creationId xmlns:a16="http://schemas.microsoft.com/office/drawing/2014/main" id="{F3D5E3ED-430B-4F9B-68B0-792A05DE4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609"/>
              <a:ext cx="113" cy="26"/>
            </a:xfrm>
            <a:custGeom>
              <a:avLst/>
              <a:gdLst>
                <a:gd name="T0" fmla="*/ 365 w 680"/>
                <a:gd name="T1" fmla="*/ 87 h 158"/>
                <a:gd name="T2" fmla="*/ 424 w 680"/>
                <a:gd name="T3" fmla="*/ 98 h 158"/>
                <a:gd name="T4" fmla="*/ 479 w 680"/>
                <a:gd name="T5" fmla="*/ 108 h 158"/>
                <a:gd name="T6" fmla="*/ 533 w 680"/>
                <a:gd name="T7" fmla="*/ 120 h 158"/>
                <a:gd name="T8" fmla="*/ 576 w 680"/>
                <a:gd name="T9" fmla="*/ 136 h 158"/>
                <a:gd name="T10" fmla="*/ 621 w 680"/>
                <a:gd name="T11" fmla="*/ 147 h 158"/>
                <a:gd name="T12" fmla="*/ 653 w 680"/>
                <a:gd name="T13" fmla="*/ 153 h 158"/>
                <a:gd name="T14" fmla="*/ 675 w 680"/>
                <a:gd name="T15" fmla="*/ 158 h 158"/>
                <a:gd name="T16" fmla="*/ 680 w 680"/>
                <a:gd name="T17" fmla="*/ 153 h 158"/>
                <a:gd name="T18" fmla="*/ 675 w 680"/>
                <a:gd name="T19" fmla="*/ 136 h 158"/>
                <a:gd name="T20" fmla="*/ 653 w 680"/>
                <a:gd name="T21" fmla="*/ 115 h 158"/>
                <a:gd name="T22" fmla="*/ 648 w 680"/>
                <a:gd name="T23" fmla="*/ 108 h 158"/>
                <a:gd name="T24" fmla="*/ 637 w 680"/>
                <a:gd name="T25" fmla="*/ 92 h 158"/>
                <a:gd name="T26" fmla="*/ 610 w 680"/>
                <a:gd name="T27" fmla="*/ 76 h 158"/>
                <a:gd name="T28" fmla="*/ 576 w 680"/>
                <a:gd name="T29" fmla="*/ 49 h 158"/>
                <a:gd name="T30" fmla="*/ 528 w 680"/>
                <a:gd name="T31" fmla="*/ 27 h 158"/>
                <a:gd name="T32" fmla="*/ 474 w 680"/>
                <a:gd name="T33" fmla="*/ 11 h 158"/>
                <a:gd name="T34" fmla="*/ 408 w 680"/>
                <a:gd name="T35" fmla="*/ 0 h 158"/>
                <a:gd name="T36" fmla="*/ 338 w 680"/>
                <a:gd name="T37" fmla="*/ 0 h 158"/>
                <a:gd name="T38" fmla="*/ 250 w 680"/>
                <a:gd name="T39" fmla="*/ 17 h 158"/>
                <a:gd name="T40" fmla="*/ 157 w 680"/>
                <a:gd name="T41" fmla="*/ 44 h 158"/>
                <a:gd name="T42" fmla="*/ 93 w 680"/>
                <a:gd name="T43" fmla="*/ 76 h 158"/>
                <a:gd name="T44" fmla="*/ 43 w 680"/>
                <a:gd name="T45" fmla="*/ 98 h 158"/>
                <a:gd name="T46" fmla="*/ 16 w 680"/>
                <a:gd name="T47" fmla="*/ 108 h 158"/>
                <a:gd name="T48" fmla="*/ 0 w 680"/>
                <a:gd name="T49" fmla="*/ 115 h 158"/>
                <a:gd name="T50" fmla="*/ 5 w 680"/>
                <a:gd name="T51" fmla="*/ 115 h 158"/>
                <a:gd name="T52" fmla="*/ 16 w 680"/>
                <a:gd name="T53" fmla="*/ 108 h 158"/>
                <a:gd name="T54" fmla="*/ 27 w 680"/>
                <a:gd name="T55" fmla="*/ 108 h 158"/>
                <a:gd name="T56" fmla="*/ 38 w 680"/>
                <a:gd name="T57" fmla="*/ 103 h 158"/>
                <a:gd name="T58" fmla="*/ 43 w 680"/>
                <a:gd name="T59" fmla="*/ 103 h 158"/>
                <a:gd name="T60" fmla="*/ 48 w 680"/>
                <a:gd name="T61" fmla="*/ 98 h 158"/>
                <a:gd name="T62" fmla="*/ 59 w 680"/>
                <a:gd name="T63" fmla="*/ 98 h 158"/>
                <a:gd name="T64" fmla="*/ 82 w 680"/>
                <a:gd name="T65" fmla="*/ 92 h 158"/>
                <a:gd name="T66" fmla="*/ 114 w 680"/>
                <a:gd name="T67" fmla="*/ 92 h 158"/>
                <a:gd name="T68" fmla="*/ 147 w 680"/>
                <a:gd name="T69" fmla="*/ 87 h 158"/>
                <a:gd name="T70" fmla="*/ 184 w 680"/>
                <a:gd name="T71" fmla="*/ 81 h 158"/>
                <a:gd name="T72" fmla="*/ 229 w 680"/>
                <a:gd name="T73" fmla="*/ 81 h 158"/>
                <a:gd name="T74" fmla="*/ 272 w 680"/>
                <a:gd name="T75" fmla="*/ 81 h 158"/>
                <a:gd name="T76" fmla="*/ 320 w 680"/>
                <a:gd name="T77" fmla="*/ 81 h 158"/>
                <a:gd name="T78" fmla="*/ 365 w 680"/>
                <a:gd name="T79" fmla="*/ 8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0" h="158">
                  <a:moveTo>
                    <a:pt x="365" y="87"/>
                  </a:moveTo>
                  <a:lnTo>
                    <a:pt x="424" y="98"/>
                  </a:lnTo>
                  <a:lnTo>
                    <a:pt x="479" y="108"/>
                  </a:lnTo>
                  <a:lnTo>
                    <a:pt x="533" y="120"/>
                  </a:lnTo>
                  <a:lnTo>
                    <a:pt x="576" y="136"/>
                  </a:lnTo>
                  <a:lnTo>
                    <a:pt x="621" y="147"/>
                  </a:lnTo>
                  <a:lnTo>
                    <a:pt x="653" y="153"/>
                  </a:lnTo>
                  <a:lnTo>
                    <a:pt x="675" y="158"/>
                  </a:lnTo>
                  <a:lnTo>
                    <a:pt x="680" y="153"/>
                  </a:lnTo>
                  <a:lnTo>
                    <a:pt x="675" y="136"/>
                  </a:lnTo>
                  <a:lnTo>
                    <a:pt x="653" y="115"/>
                  </a:lnTo>
                  <a:lnTo>
                    <a:pt x="648" y="108"/>
                  </a:lnTo>
                  <a:lnTo>
                    <a:pt x="637" y="92"/>
                  </a:lnTo>
                  <a:lnTo>
                    <a:pt x="610" y="76"/>
                  </a:lnTo>
                  <a:lnTo>
                    <a:pt x="576" y="49"/>
                  </a:lnTo>
                  <a:lnTo>
                    <a:pt x="528" y="27"/>
                  </a:lnTo>
                  <a:lnTo>
                    <a:pt x="474" y="11"/>
                  </a:lnTo>
                  <a:lnTo>
                    <a:pt x="408" y="0"/>
                  </a:lnTo>
                  <a:lnTo>
                    <a:pt x="338" y="0"/>
                  </a:lnTo>
                  <a:lnTo>
                    <a:pt x="250" y="17"/>
                  </a:lnTo>
                  <a:lnTo>
                    <a:pt x="157" y="44"/>
                  </a:lnTo>
                  <a:lnTo>
                    <a:pt x="93" y="76"/>
                  </a:lnTo>
                  <a:lnTo>
                    <a:pt x="43" y="98"/>
                  </a:lnTo>
                  <a:lnTo>
                    <a:pt x="16" y="108"/>
                  </a:lnTo>
                  <a:lnTo>
                    <a:pt x="0" y="115"/>
                  </a:lnTo>
                  <a:lnTo>
                    <a:pt x="5" y="115"/>
                  </a:lnTo>
                  <a:lnTo>
                    <a:pt x="16" y="108"/>
                  </a:lnTo>
                  <a:lnTo>
                    <a:pt x="27" y="108"/>
                  </a:lnTo>
                  <a:lnTo>
                    <a:pt x="38" y="103"/>
                  </a:lnTo>
                  <a:lnTo>
                    <a:pt x="43" y="103"/>
                  </a:lnTo>
                  <a:lnTo>
                    <a:pt x="48" y="98"/>
                  </a:lnTo>
                  <a:lnTo>
                    <a:pt x="59" y="98"/>
                  </a:lnTo>
                  <a:lnTo>
                    <a:pt x="82" y="92"/>
                  </a:lnTo>
                  <a:lnTo>
                    <a:pt x="114" y="92"/>
                  </a:lnTo>
                  <a:lnTo>
                    <a:pt x="147" y="87"/>
                  </a:lnTo>
                  <a:lnTo>
                    <a:pt x="184" y="81"/>
                  </a:lnTo>
                  <a:lnTo>
                    <a:pt x="229" y="81"/>
                  </a:lnTo>
                  <a:lnTo>
                    <a:pt x="272" y="81"/>
                  </a:lnTo>
                  <a:lnTo>
                    <a:pt x="320" y="81"/>
                  </a:lnTo>
                  <a:lnTo>
                    <a:pt x="365" y="87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3" name="Freeform 1625">
              <a:extLst>
                <a:ext uri="{FF2B5EF4-FFF2-40B4-BE49-F238E27FC236}">
                  <a16:creationId xmlns:a16="http://schemas.microsoft.com/office/drawing/2014/main" id="{4E34F5B5-DB5F-2413-6B10-5082A9574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173"/>
              <a:ext cx="1185" cy="1063"/>
            </a:xfrm>
            <a:custGeom>
              <a:avLst/>
              <a:gdLst>
                <a:gd name="T0" fmla="*/ 6568 w 7114"/>
                <a:gd name="T1" fmla="*/ 6148 h 6377"/>
                <a:gd name="T2" fmla="*/ 6704 w 7114"/>
                <a:gd name="T3" fmla="*/ 6198 h 6377"/>
                <a:gd name="T4" fmla="*/ 7103 w 7114"/>
                <a:gd name="T5" fmla="*/ 6279 h 6377"/>
                <a:gd name="T6" fmla="*/ 6704 w 7114"/>
                <a:gd name="T7" fmla="*/ 6001 h 6377"/>
                <a:gd name="T8" fmla="*/ 6280 w 7114"/>
                <a:gd name="T9" fmla="*/ 5446 h 6377"/>
                <a:gd name="T10" fmla="*/ 6323 w 7114"/>
                <a:gd name="T11" fmla="*/ 5271 h 6377"/>
                <a:gd name="T12" fmla="*/ 6612 w 7114"/>
                <a:gd name="T13" fmla="*/ 5146 h 6377"/>
                <a:gd name="T14" fmla="*/ 6454 w 7114"/>
                <a:gd name="T15" fmla="*/ 4825 h 6377"/>
                <a:gd name="T16" fmla="*/ 6416 w 7114"/>
                <a:gd name="T17" fmla="*/ 4428 h 6377"/>
                <a:gd name="T18" fmla="*/ 6285 w 7114"/>
                <a:gd name="T19" fmla="*/ 4095 h 6377"/>
                <a:gd name="T20" fmla="*/ 5822 w 7114"/>
                <a:gd name="T21" fmla="*/ 3479 h 6377"/>
                <a:gd name="T22" fmla="*/ 5888 w 7114"/>
                <a:gd name="T23" fmla="*/ 3425 h 6377"/>
                <a:gd name="T24" fmla="*/ 6754 w 7114"/>
                <a:gd name="T25" fmla="*/ 3572 h 6377"/>
                <a:gd name="T26" fmla="*/ 6106 w 7114"/>
                <a:gd name="T27" fmla="*/ 3257 h 6377"/>
                <a:gd name="T28" fmla="*/ 5752 w 7114"/>
                <a:gd name="T29" fmla="*/ 2679 h 6377"/>
                <a:gd name="T30" fmla="*/ 5523 w 7114"/>
                <a:gd name="T31" fmla="*/ 2200 h 6377"/>
                <a:gd name="T32" fmla="*/ 5240 w 7114"/>
                <a:gd name="T33" fmla="*/ 1966 h 6377"/>
                <a:gd name="T34" fmla="*/ 4701 w 7114"/>
                <a:gd name="T35" fmla="*/ 719 h 6377"/>
                <a:gd name="T36" fmla="*/ 3911 w 7114"/>
                <a:gd name="T37" fmla="*/ 66 h 6377"/>
                <a:gd name="T38" fmla="*/ 3448 w 7114"/>
                <a:gd name="T39" fmla="*/ 49 h 6377"/>
                <a:gd name="T40" fmla="*/ 3159 w 7114"/>
                <a:gd name="T41" fmla="*/ 130 h 6377"/>
                <a:gd name="T42" fmla="*/ 2968 w 7114"/>
                <a:gd name="T43" fmla="*/ 66 h 6377"/>
                <a:gd name="T44" fmla="*/ 2114 w 7114"/>
                <a:gd name="T45" fmla="*/ 120 h 6377"/>
                <a:gd name="T46" fmla="*/ 1634 w 7114"/>
                <a:gd name="T47" fmla="*/ 539 h 6377"/>
                <a:gd name="T48" fmla="*/ 1057 w 7114"/>
                <a:gd name="T49" fmla="*/ 1389 h 6377"/>
                <a:gd name="T50" fmla="*/ 621 w 7114"/>
                <a:gd name="T51" fmla="*/ 2255 h 6377"/>
                <a:gd name="T52" fmla="*/ 294 w 7114"/>
                <a:gd name="T53" fmla="*/ 2788 h 6377"/>
                <a:gd name="T54" fmla="*/ 518 w 7114"/>
                <a:gd name="T55" fmla="*/ 2722 h 6377"/>
                <a:gd name="T56" fmla="*/ 774 w 7114"/>
                <a:gd name="T57" fmla="*/ 2663 h 6377"/>
                <a:gd name="T58" fmla="*/ 398 w 7114"/>
                <a:gd name="T59" fmla="*/ 3023 h 6377"/>
                <a:gd name="T60" fmla="*/ 71 w 7114"/>
                <a:gd name="T61" fmla="*/ 3627 h 6377"/>
                <a:gd name="T62" fmla="*/ 6 w 7114"/>
                <a:gd name="T63" fmla="*/ 4765 h 6377"/>
                <a:gd name="T64" fmla="*/ 16 w 7114"/>
                <a:gd name="T65" fmla="*/ 6257 h 6377"/>
                <a:gd name="T66" fmla="*/ 6 w 7114"/>
                <a:gd name="T67" fmla="*/ 6062 h 6377"/>
                <a:gd name="T68" fmla="*/ 125 w 7114"/>
                <a:gd name="T69" fmla="*/ 5588 h 6377"/>
                <a:gd name="T70" fmla="*/ 408 w 7114"/>
                <a:gd name="T71" fmla="*/ 5146 h 6377"/>
                <a:gd name="T72" fmla="*/ 693 w 7114"/>
                <a:gd name="T73" fmla="*/ 5065 h 6377"/>
                <a:gd name="T74" fmla="*/ 866 w 7114"/>
                <a:gd name="T75" fmla="*/ 4814 h 6377"/>
                <a:gd name="T76" fmla="*/ 1035 w 7114"/>
                <a:gd name="T77" fmla="*/ 4602 h 6377"/>
                <a:gd name="T78" fmla="*/ 1237 w 7114"/>
                <a:gd name="T79" fmla="*/ 4193 h 6377"/>
                <a:gd name="T80" fmla="*/ 1509 w 7114"/>
                <a:gd name="T81" fmla="*/ 2957 h 6377"/>
                <a:gd name="T82" fmla="*/ 1939 w 7114"/>
                <a:gd name="T83" fmla="*/ 2489 h 6377"/>
                <a:gd name="T84" fmla="*/ 2364 w 7114"/>
                <a:gd name="T85" fmla="*/ 1460 h 6377"/>
                <a:gd name="T86" fmla="*/ 2859 w 7114"/>
                <a:gd name="T87" fmla="*/ 1808 h 6377"/>
                <a:gd name="T88" fmla="*/ 3115 w 7114"/>
                <a:gd name="T89" fmla="*/ 1671 h 6377"/>
                <a:gd name="T90" fmla="*/ 3410 w 7114"/>
                <a:gd name="T91" fmla="*/ 2086 h 6377"/>
                <a:gd name="T92" fmla="*/ 3432 w 7114"/>
                <a:gd name="T93" fmla="*/ 1737 h 6377"/>
                <a:gd name="T94" fmla="*/ 3671 w 7114"/>
                <a:gd name="T95" fmla="*/ 1546 h 6377"/>
                <a:gd name="T96" fmla="*/ 3888 w 7114"/>
                <a:gd name="T97" fmla="*/ 1890 h 6377"/>
                <a:gd name="T98" fmla="*/ 3965 w 7114"/>
                <a:gd name="T99" fmla="*/ 2358 h 6377"/>
                <a:gd name="T100" fmla="*/ 4134 w 7114"/>
                <a:gd name="T101" fmla="*/ 2913 h 6377"/>
                <a:gd name="T102" fmla="*/ 4373 w 7114"/>
                <a:gd name="T103" fmla="*/ 3338 h 6377"/>
                <a:gd name="T104" fmla="*/ 4428 w 7114"/>
                <a:gd name="T105" fmla="*/ 3801 h 6377"/>
                <a:gd name="T106" fmla="*/ 5027 w 7114"/>
                <a:gd name="T107" fmla="*/ 4651 h 6377"/>
                <a:gd name="T108" fmla="*/ 5299 w 7114"/>
                <a:gd name="T109" fmla="*/ 5206 h 6377"/>
                <a:gd name="T110" fmla="*/ 5714 w 7114"/>
                <a:gd name="T111" fmla="*/ 5887 h 6377"/>
                <a:gd name="T112" fmla="*/ 6738 w 7114"/>
                <a:gd name="T113" fmla="*/ 6377 h 6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14" h="6377">
                  <a:moveTo>
                    <a:pt x="6754" y="6295"/>
                  </a:moveTo>
                  <a:lnTo>
                    <a:pt x="6666" y="6230"/>
                  </a:lnTo>
                  <a:lnTo>
                    <a:pt x="6607" y="6187"/>
                  </a:lnTo>
                  <a:lnTo>
                    <a:pt x="6568" y="6159"/>
                  </a:lnTo>
                  <a:lnTo>
                    <a:pt x="6557" y="6148"/>
                  </a:lnTo>
                  <a:lnTo>
                    <a:pt x="6557" y="6143"/>
                  </a:lnTo>
                  <a:lnTo>
                    <a:pt x="6568" y="6148"/>
                  </a:lnTo>
                  <a:lnTo>
                    <a:pt x="6584" y="6159"/>
                  </a:lnTo>
                  <a:lnTo>
                    <a:pt x="6602" y="6175"/>
                  </a:lnTo>
                  <a:lnTo>
                    <a:pt x="6612" y="6180"/>
                  </a:lnTo>
                  <a:lnTo>
                    <a:pt x="6623" y="6187"/>
                  </a:lnTo>
                  <a:lnTo>
                    <a:pt x="6639" y="6192"/>
                  </a:lnTo>
                  <a:lnTo>
                    <a:pt x="6666" y="6192"/>
                  </a:lnTo>
                  <a:lnTo>
                    <a:pt x="6704" y="6198"/>
                  </a:lnTo>
                  <a:lnTo>
                    <a:pt x="6748" y="6209"/>
                  </a:lnTo>
                  <a:lnTo>
                    <a:pt x="6802" y="6219"/>
                  </a:lnTo>
                  <a:lnTo>
                    <a:pt x="6868" y="6230"/>
                  </a:lnTo>
                  <a:lnTo>
                    <a:pt x="6939" y="6246"/>
                  </a:lnTo>
                  <a:lnTo>
                    <a:pt x="7021" y="6263"/>
                  </a:lnTo>
                  <a:lnTo>
                    <a:pt x="7114" y="6284"/>
                  </a:lnTo>
                  <a:lnTo>
                    <a:pt x="7103" y="6279"/>
                  </a:lnTo>
                  <a:lnTo>
                    <a:pt x="7080" y="6263"/>
                  </a:lnTo>
                  <a:lnTo>
                    <a:pt x="7042" y="6241"/>
                  </a:lnTo>
                  <a:lnTo>
                    <a:pt x="6994" y="6209"/>
                  </a:lnTo>
                  <a:lnTo>
                    <a:pt x="6933" y="6170"/>
                  </a:lnTo>
                  <a:lnTo>
                    <a:pt x="6863" y="6121"/>
                  </a:lnTo>
                  <a:lnTo>
                    <a:pt x="6786" y="6067"/>
                  </a:lnTo>
                  <a:lnTo>
                    <a:pt x="6704" y="6001"/>
                  </a:lnTo>
                  <a:lnTo>
                    <a:pt x="6612" y="5925"/>
                  </a:lnTo>
                  <a:lnTo>
                    <a:pt x="6519" y="5849"/>
                  </a:lnTo>
                  <a:lnTo>
                    <a:pt x="6437" y="5761"/>
                  </a:lnTo>
                  <a:lnTo>
                    <a:pt x="6373" y="5680"/>
                  </a:lnTo>
                  <a:lnTo>
                    <a:pt x="6328" y="5593"/>
                  </a:lnTo>
                  <a:lnTo>
                    <a:pt x="6296" y="5516"/>
                  </a:lnTo>
                  <a:lnTo>
                    <a:pt x="6280" y="5446"/>
                  </a:lnTo>
                  <a:lnTo>
                    <a:pt x="6269" y="5380"/>
                  </a:lnTo>
                  <a:lnTo>
                    <a:pt x="6269" y="5326"/>
                  </a:lnTo>
                  <a:lnTo>
                    <a:pt x="6269" y="5288"/>
                  </a:lnTo>
                  <a:lnTo>
                    <a:pt x="6274" y="5260"/>
                  </a:lnTo>
                  <a:lnTo>
                    <a:pt x="6274" y="5250"/>
                  </a:lnTo>
                  <a:lnTo>
                    <a:pt x="6291" y="5255"/>
                  </a:lnTo>
                  <a:lnTo>
                    <a:pt x="6323" y="5271"/>
                  </a:lnTo>
                  <a:lnTo>
                    <a:pt x="6378" y="5294"/>
                  </a:lnTo>
                  <a:lnTo>
                    <a:pt x="6437" y="5310"/>
                  </a:lnTo>
                  <a:lnTo>
                    <a:pt x="6498" y="5315"/>
                  </a:lnTo>
                  <a:lnTo>
                    <a:pt x="6557" y="5310"/>
                  </a:lnTo>
                  <a:lnTo>
                    <a:pt x="6596" y="5282"/>
                  </a:lnTo>
                  <a:lnTo>
                    <a:pt x="6618" y="5228"/>
                  </a:lnTo>
                  <a:lnTo>
                    <a:pt x="6612" y="5146"/>
                  </a:lnTo>
                  <a:lnTo>
                    <a:pt x="6573" y="5026"/>
                  </a:lnTo>
                  <a:lnTo>
                    <a:pt x="6552" y="4972"/>
                  </a:lnTo>
                  <a:lnTo>
                    <a:pt x="6530" y="4934"/>
                  </a:lnTo>
                  <a:lnTo>
                    <a:pt x="6514" y="4907"/>
                  </a:lnTo>
                  <a:lnTo>
                    <a:pt x="6492" y="4879"/>
                  </a:lnTo>
                  <a:lnTo>
                    <a:pt x="6476" y="4857"/>
                  </a:lnTo>
                  <a:lnTo>
                    <a:pt x="6454" y="4825"/>
                  </a:lnTo>
                  <a:lnTo>
                    <a:pt x="6432" y="4782"/>
                  </a:lnTo>
                  <a:lnTo>
                    <a:pt x="6405" y="4727"/>
                  </a:lnTo>
                  <a:lnTo>
                    <a:pt x="6367" y="4651"/>
                  </a:lnTo>
                  <a:lnTo>
                    <a:pt x="6328" y="4553"/>
                  </a:lnTo>
                  <a:lnTo>
                    <a:pt x="6323" y="4487"/>
                  </a:lnTo>
                  <a:lnTo>
                    <a:pt x="6356" y="4449"/>
                  </a:lnTo>
                  <a:lnTo>
                    <a:pt x="6416" y="4428"/>
                  </a:lnTo>
                  <a:lnTo>
                    <a:pt x="6492" y="4411"/>
                  </a:lnTo>
                  <a:lnTo>
                    <a:pt x="6557" y="4395"/>
                  </a:lnTo>
                  <a:lnTo>
                    <a:pt x="6602" y="4373"/>
                  </a:lnTo>
                  <a:lnTo>
                    <a:pt x="6618" y="4340"/>
                  </a:lnTo>
                  <a:lnTo>
                    <a:pt x="6573" y="4286"/>
                  </a:lnTo>
                  <a:lnTo>
                    <a:pt x="6471" y="4209"/>
                  </a:lnTo>
                  <a:lnTo>
                    <a:pt x="6285" y="4095"/>
                  </a:lnTo>
                  <a:lnTo>
                    <a:pt x="6181" y="4025"/>
                  </a:lnTo>
                  <a:lnTo>
                    <a:pt x="6090" y="3943"/>
                  </a:lnTo>
                  <a:lnTo>
                    <a:pt x="6013" y="3850"/>
                  </a:lnTo>
                  <a:lnTo>
                    <a:pt x="5947" y="3753"/>
                  </a:lnTo>
                  <a:lnTo>
                    <a:pt x="5898" y="3654"/>
                  </a:lnTo>
                  <a:lnTo>
                    <a:pt x="5855" y="3561"/>
                  </a:lnTo>
                  <a:lnTo>
                    <a:pt x="5822" y="3479"/>
                  </a:lnTo>
                  <a:lnTo>
                    <a:pt x="5795" y="3415"/>
                  </a:lnTo>
                  <a:lnTo>
                    <a:pt x="5779" y="3371"/>
                  </a:lnTo>
                  <a:lnTo>
                    <a:pt x="5768" y="3343"/>
                  </a:lnTo>
                  <a:lnTo>
                    <a:pt x="5773" y="3349"/>
                  </a:lnTo>
                  <a:lnTo>
                    <a:pt x="5795" y="3371"/>
                  </a:lnTo>
                  <a:lnTo>
                    <a:pt x="5834" y="3393"/>
                  </a:lnTo>
                  <a:lnTo>
                    <a:pt x="5888" y="3425"/>
                  </a:lnTo>
                  <a:lnTo>
                    <a:pt x="5970" y="3463"/>
                  </a:lnTo>
                  <a:lnTo>
                    <a:pt x="6072" y="3497"/>
                  </a:lnTo>
                  <a:lnTo>
                    <a:pt x="6198" y="3529"/>
                  </a:lnTo>
                  <a:lnTo>
                    <a:pt x="6356" y="3551"/>
                  </a:lnTo>
                  <a:lnTo>
                    <a:pt x="6546" y="3572"/>
                  </a:lnTo>
                  <a:lnTo>
                    <a:pt x="6770" y="3578"/>
                  </a:lnTo>
                  <a:lnTo>
                    <a:pt x="6754" y="3572"/>
                  </a:lnTo>
                  <a:lnTo>
                    <a:pt x="6704" y="3561"/>
                  </a:lnTo>
                  <a:lnTo>
                    <a:pt x="6639" y="3540"/>
                  </a:lnTo>
                  <a:lnTo>
                    <a:pt x="6546" y="3513"/>
                  </a:lnTo>
                  <a:lnTo>
                    <a:pt x="6448" y="3469"/>
                  </a:lnTo>
                  <a:lnTo>
                    <a:pt x="6335" y="3415"/>
                  </a:lnTo>
                  <a:lnTo>
                    <a:pt x="6220" y="3343"/>
                  </a:lnTo>
                  <a:lnTo>
                    <a:pt x="6106" y="3257"/>
                  </a:lnTo>
                  <a:lnTo>
                    <a:pt x="5997" y="3159"/>
                  </a:lnTo>
                  <a:lnTo>
                    <a:pt x="5898" y="3039"/>
                  </a:lnTo>
                  <a:lnTo>
                    <a:pt x="5844" y="2957"/>
                  </a:lnTo>
                  <a:lnTo>
                    <a:pt x="5806" y="2881"/>
                  </a:lnTo>
                  <a:lnTo>
                    <a:pt x="5784" y="2810"/>
                  </a:lnTo>
                  <a:lnTo>
                    <a:pt x="5762" y="2745"/>
                  </a:lnTo>
                  <a:lnTo>
                    <a:pt x="5752" y="2679"/>
                  </a:lnTo>
                  <a:lnTo>
                    <a:pt x="5741" y="2614"/>
                  </a:lnTo>
                  <a:lnTo>
                    <a:pt x="5719" y="2543"/>
                  </a:lnTo>
                  <a:lnTo>
                    <a:pt x="5698" y="2466"/>
                  </a:lnTo>
                  <a:lnTo>
                    <a:pt x="5659" y="2385"/>
                  </a:lnTo>
                  <a:lnTo>
                    <a:pt x="5605" y="2292"/>
                  </a:lnTo>
                  <a:lnTo>
                    <a:pt x="5567" y="2244"/>
                  </a:lnTo>
                  <a:lnTo>
                    <a:pt x="5523" y="2200"/>
                  </a:lnTo>
                  <a:lnTo>
                    <a:pt x="5479" y="2162"/>
                  </a:lnTo>
                  <a:lnTo>
                    <a:pt x="5424" y="2129"/>
                  </a:lnTo>
                  <a:lnTo>
                    <a:pt x="5376" y="2102"/>
                  </a:lnTo>
                  <a:lnTo>
                    <a:pt x="5332" y="2069"/>
                  </a:lnTo>
                  <a:lnTo>
                    <a:pt x="5294" y="2037"/>
                  </a:lnTo>
                  <a:lnTo>
                    <a:pt x="5261" y="2004"/>
                  </a:lnTo>
                  <a:lnTo>
                    <a:pt x="5240" y="1966"/>
                  </a:lnTo>
                  <a:lnTo>
                    <a:pt x="5234" y="1917"/>
                  </a:lnTo>
                  <a:lnTo>
                    <a:pt x="5213" y="1759"/>
                  </a:lnTo>
                  <a:lnTo>
                    <a:pt x="5147" y="1562"/>
                  </a:lnTo>
                  <a:lnTo>
                    <a:pt x="5060" y="1356"/>
                  </a:lnTo>
                  <a:lnTo>
                    <a:pt x="4946" y="1138"/>
                  </a:lnTo>
                  <a:lnTo>
                    <a:pt x="4826" y="920"/>
                  </a:lnTo>
                  <a:lnTo>
                    <a:pt x="4701" y="719"/>
                  </a:lnTo>
                  <a:lnTo>
                    <a:pt x="4581" y="539"/>
                  </a:lnTo>
                  <a:lnTo>
                    <a:pt x="4477" y="397"/>
                  </a:lnTo>
                  <a:lnTo>
                    <a:pt x="4400" y="300"/>
                  </a:lnTo>
                  <a:lnTo>
                    <a:pt x="4363" y="256"/>
                  </a:lnTo>
                  <a:lnTo>
                    <a:pt x="4183" y="175"/>
                  </a:lnTo>
                  <a:lnTo>
                    <a:pt x="4036" y="114"/>
                  </a:lnTo>
                  <a:lnTo>
                    <a:pt x="3911" y="66"/>
                  </a:lnTo>
                  <a:lnTo>
                    <a:pt x="3807" y="32"/>
                  </a:lnTo>
                  <a:lnTo>
                    <a:pt x="3725" y="10"/>
                  </a:lnTo>
                  <a:lnTo>
                    <a:pt x="3655" y="0"/>
                  </a:lnTo>
                  <a:lnTo>
                    <a:pt x="3595" y="0"/>
                  </a:lnTo>
                  <a:lnTo>
                    <a:pt x="3546" y="10"/>
                  </a:lnTo>
                  <a:lnTo>
                    <a:pt x="3496" y="27"/>
                  </a:lnTo>
                  <a:lnTo>
                    <a:pt x="3448" y="49"/>
                  </a:lnTo>
                  <a:lnTo>
                    <a:pt x="3399" y="76"/>
                  </a:lnTo>
                  <a:lnTo>
                    <a:pt x="3349" y="93"/>
                  </a:lnTo>
                  <a:lnTo>
                    <a:pt x="3306" y="103"/>
                  </a:lnTo>
                  <a:lnTo>
                    <a:pt x="3263" y="114"/>
                  </a:lnTo>
                  <a:lnTo>
                    <a:pt x="3219" y="125"/>
                  </a:lnTo>
                  <a:lnTo>
                    <a:pt x="3186" y="130"/>
                  </a:lnTo>
                  <a:lnTo>
                    <a:pt x="3159" y="130"/>
                  </a:lnTo>
                  <a:lnTo>
                    <a:pt x="3138" y="130"/>
                  </a:lnTo>
                  <a:lnTo>
                    <a:pt x="3121" y="136"/>
                  </a:lnTo>
                  <a:lnTo>
                    <a:pt x="3115" y="136"/>
                  </a:lnTo>
                  <a:lnTo>
                    <a:pt x="3110" y="125"/>
                  </a:lnTo>
                  <a:lnTo>
                    <a:pt x="3077" y="109"/>
                  </a:lnTo>
                  <a:lnTo>
                    <a:pt x="3034" y="87"/>
                  </a:lnTo>
                  <a:lnTo>
                    <a:pt x="2968" y="66"/>
                  </a:lnTo>
                  <a:lnTo>
                    <a:pt x="2893" y="39"/>
                  </a:lnTo>
                  <a:lnTo>
                    <a:pt x="2794" y="21"/>
                  </a:lnTo>
                  <a:lnTo>
                    <a:pt x="2680" y="10"/>
                  </a:lnTo>
                  <a:lnTo>
                    <a:pt x="2555" y="10"/>
                  </a:lnTo>
                  <a:lnTo>
                    <a:pt x="2413" y="32"/>
                  </a:lnTo>
                  <a:lnTo>
                    <a:pt x="2261" y="71"/>
                  </a:lnTo>
                  <a:lnTo>
                    <a:pt x="2114" y="120"/>
                  </a:lnTo>
                  <a:lnTo>
                    <a:pt x="2005" y="169"/>
                  </a:lnTo>
                  <a:lnTo>
                    <a:pt x="1917" y="218"/>
                  </a:lnTo>
                  <a:lnTo>
                    <a:pt x="1853" y="266"/>
                  </a:lnTo>
                  <a:lnTo>
                    <a:pt x="1797" y="321"/>
                  </a:lnTo>
                  <a:lnTo>
                    <a:pt x="1743" y="386"/>
                  </a:lnTo>
                  <a:lnTo>
                    <a:pt x="1694" y="458"/>
                  </a:lnTo>
                  <a:lnTo>
                    <a:pt x="1634" y="539"/>
                  </a:lnTo>
                  <a:lnTo>
                    <a:pt x="1558" y="626"/>
                  </a:lnTo>
                  <a:lnTo>
                    <a:pt x="1459" y="735"/>
                  </a:lnTo>
                  <a:lnTo>
                    <a:pt x="1351" y="850"/>
                  </a:lnTo>
                  <a:lnTo>
                    <a:pt x="1264" y="975"/>
                  </a:lnTo>
                  <a:lnTo>
                    <a:pt x="1187" y="1111"/>
                  </a:lnTo>
                  <a:lnTo>
                    <a:pt x="1117" y="1247"/>
                  </a:lnTo>
                  <a:lnTo>
                    <a:pt x="1057" y="1389"/>
                  </a:lnTo>
                  <a:lnTo>
                    <a:pt x="1003" y="1530"/>
                  </a:lnTo>
                  <a:lnTo>
                    <a:pt x="942" y="1666"/>
                  </a:lnTo>
                  <a:lnTo>
                    <a:pt x="883" y="1797"/>
                  </a:lnTo>
                  <a:lnTo>
                    <a:pt x="823" y="1922"/>
                  </a:lnTo>
                  <a:lnTo>
                    <a:pt x="752" y="2042"/>
                  </a:lnTo>
                  <a:lnTo>
                    <a:pt x="681" y="2151"/>
                  </a:lnTo>
                  <a:lnTo>
                    <a:pt x="621" y="2255"/>
                  </a:lnTo>
                  <a:lnTo>
                    <a:pt x="567" y="2348"/>
                  </a:lnTo>
                  <a:lnTo>
                    <a:pt x="523" y="2439"/>
                  </a:lnTo>
                  <a:lnTo>
                    <a:pt x="480" y="2521"/>
                  </a:lnTo>
                  <a:lnTo>
                    <a:pt x="437" y="2597"/>
                  </a:lnTo>
                  <a:lnTo>
                    <a:pt x="392" y="2668"/>
                  </a:lnTo>
                  <a:lnTo>
                    <a:pt x="344" y="2729"/>
                  </a:lnTo>
                  <a:lnTo>
                    <a:pt x="294" y="2788"/>
                  </a:lnTo>
                  <a:lnTo>
                    <a:pt x="240" y="2837"/>
                  </a:lnTo>
                  <a:lnTo>
                    <a:pt x="163" y="2897"/>
                  </a:lnTo>
                  <a:lnTo>
                    <a:pt x="158" y="2913"/>
                  </a:lnTo>
                  <a:lnTo>
                    <a:pt x="208" y="2897"/>
                  </a:lnTo>
                  <a:lnTo>
                    <a:pt x="289" y="2854"/>
                  </a:lnTo>
                  <a:lnTo>
                    <a:pt x="398" y="2794"/>
                  </a:lnTo>
                  <a:lnTo>
                    <a:pt x="518" y="2722"/>
                  </a:lnTo>
                  <a:lnTo>
                    <a:pt x="632" y="2663"/>
                  </a:lnTo>
                  <a:lnTo>
                    <a:pt x="730" y="2614"/>
                  </a:lnTo>
                  <a:lnTo>
                    <a:pt x="795" y="2586"/>
                  </a:lnTo>
                  <a:lnTo>
                    <a:pt x="817" y="2592"/>
                  </a:lnTo>
                  <a:lnTo>
                    <a:pt x="811" y="2604"/>
                  </a:lnTo>
                  <a:lnTo>
                    <a:pt x="795" y="2631"/>
                  </a:lnTo>
                  <a:lnTo>
                    <a:pt x="774" y="2663"/>
                  </a:lnTo>
                  <a:lnTo>
                    <a:pt x="747" y="2706"/>
                  </a:lnTo>
                  <a:lnTo>
                    <a:pt x="709" y="2756"/>
                  </a:lnTo>
                  <a:lnTo>
                    <a:pt x="659" y="2804"/>
                  </a:lnTo>
                  <a:lnTo>
                    <a:pt x="605" y="2859"/>
                  </a:lnTo>
                  <a:lnTo>
                    <a:pt x="545" y="2913"/>
                  </a:lnTo>
                  <a:lnTo>
                    <a:pt x="474" y="2967"/>
                  </a:lnTo>
                  <a:lnTo>
                    <a:pt x="398" y="3023"/>
                  </a:lnTo>
                  <a:lnTo>
                    <a:pt x="322" y="3082"/>
                  </a:lnTo>
                  <a:lnTo>
                    <a:pt x="256" y="3153"/>
                  </a:lnTo>
                  <a:lnTo>
                    <a:pt x="202" y="3241"/>
                  </a:lnTo>
                  <a:lnTo>
                    <a:pt x="158" y="3327"/>
                  </a:lnTo>
                  <a:lnTo>
                    <a:pt x="125" y="3425"/>
                  </a:lnTo>
                  <a:lnTo>
                    <a:pt x="93" y="3524"/>
                  </a:lnTo>
                  <a:lnTo>
                    <a:pt x="71" y="3627"/>
                  </a:lnTo>
                  <a:lnTo>
                    <a:pt x="49" y="3730"/>
                  </a:lnTo>
                  <a:lnTo>
                    <a:pt x="27" y="3834"/>
                  </a:lnTo>
                  <a:lnTo>
                    <a:pt x="6" y="3932"/>
                  </a:lnTo>
                  <a:lnTo>
                    <a:pt x="6" y="4009"/>
                  </a:lnTo>
                  <a:lnTo>
                    <a:pt x="6" y="4193"/>
                  </a:lnTo>
                  <a:lnTo>
                    <a:pt x="0" y="4455"/>
                  </a:lnTo>
                  <a:lnTo>
                    <a:pt x="6" y="4765"/>
                  </a:lnTo>
                  <a:lnTo>
                    <a:pt x="6" y="5097"/>
                  </a:lnTo>
                  <a:lnTo>
                    <a:pt x="6" y="5435"/>
                  </a:lnTo>
                  <a:lnTo>
                    <a:pt x="6" y="5740"/>
                  </a:lnTo>
                  <a:lnTo>
                    <a:pt x="6" y="5990"/>
                  </a:lnTo>
                  <a:lnTo>
                    <a:pt x="6" y="6159"/>
                  </a:lnTo>
                  <a:lnTo>
                    <a:pt x="11" y="6225"/>
                  </a:lnTo>
                  <a:lnTo>
                    <a:pt x="16" y="6257"/>
                  </a:lnTo>
                  <a:lnTo>
                    <a:pt x="16" y="6273"/>
                  </a:lnTo>
                  <a:lnTo>
                    <a:pt x="16" y="6263"/>
                  </a:lnTo>
                  <a:lnTo>
                    <a:pt x="16" y="6241"/>
                  </a:lnTo>
                  <a:lnTo>
                    <a:pt x="16" y="6209"/>
                  </a:lnTo>
                  <a:lnTo>
                    <a:pt x="11" y="6164"/>
                  </a:lnTo>
                  <a:lnTo>
                    <a:pt x="11" y="6110"/>
                  </a:lnTo>
                  <a:lnTo>
                    <a:pt x="6" y="6062"/>
                  </a:lnTo>
                  <a:lnTo>
                    <a:pt x="6" y="6012"/>
                  </a:lnTo>
                  <a:lnTo>
                    <a:pt x="11" y="5974"/>
                  </a:lnTo>
                  <a:lnTo>
                    <a:pt x="16" y="5892"/>
                  </a:lnTo>
                  <a:lnTo>
                    <a:pt x="33" y="5811"/>
                  </a:lnTo>
                  <a:lnTo>
                    <a:pt x="61" y="5734"/>
                  </a:lnTo>
                  <a:lnTo>
                    <a:pt x="88" y="5658"/>
                  </a:lnTo>
                  <a:lnTo>
                    <a:pt x="125" y="5588"/>
                  </a:lnTo>
                  <a:lnTo>
                    <a:pt x="163" y="5511"/>
                  </a:lnTo>
                  <a:lnTo>
                    <a:pt x="208" y="5441"/>
                  </a:lnTo>
                  <a:lnTo>
                    <a:pt x="256" y="5364"/>
                  </a:lnTo>
                  <a:lnTo>
                    <a:pt x="299" y="5288"/>
                  </a:lnTo>
                  <a:lnTo>
                    <a:pt x="349" y="5212"/>
                  </a:lnTo>
                  <a:lnTo>
                    <a:pt x="381" y="5179"/>
                  </a:lnTo>
                  <a:lnTo>
                    <a:pt x="408" y="5146"/>
                  </a:lnTo>
                  <a:lnTo>
                    <a:pt x="442" y="5124"/>
                  </a:lnTo>
                  <a:lnTo>
                    <a:pt x="480" y="5113"/>
                  </a:lnTo>
                  <a:lnTo>
                    <a:pt x="518" y="5097"/>
                  </a:lnTo>
                  <a:lnTo>
                    <a:pt x="555" y="5092"/>
                  </a:lnTo>
                  <a:lnTo>
                    <a:pt x="600" y="5081"/>
                  </a:lnTo>
                  <a:lnTo>
                    <a:pt x="643" y="5076"/>
                  </a:lnTo>
                  <a:lnTo>
                    <a:pt x="693" y="5065"/>
                  </a:lnTo>
                  <a:lnTo>
                    <a:pt x="736" y="5049"/>
                  </a:lnTo>
                  <a:lnTo>
                    <a:pt x="774" y="5021"/>
                  </a:lnTo>
                  <a:lnTo>
                    <a:pt x="801" y="4988"/>
                  </a:lnTo>
                  <a:lnTo>
                    <a:pt x="823" y="4950"/>
                  </a:lnTo>
                  <a:lnTo>
                    <a:pt x="839" y="4907"/>
                  </a:lnTo>
                  <a:lnTo>
                    <a:pt x="850" y="4863"/>
                  </a:lnTo>
                  <a:lnTo>
                    <a:pt x="866" y="4814"/>
                  </a:lnTo>
                  <a:lnTo>
                    <a:pt x="888" y="4770"/>
                  </a:lnTo>
                  <a:lnTo>
                    <a:pt x="910" y="4721"/>
                  </a:lnTo>
                  <a:lnTo>
                    <a:pt x="942" y="4678"/>
                  </a:lnTo>
                  <a:lnTo>
                    <a:pt x="986" y="4634"/>
                  </a:lnTo>
                  <a:lnTo>
                    <a:pt x="992" y="4629"/>
                  </a:lnTo>
                  <a:lnTo>
                    <a:pt x="1008" y="4618"/>
                  </a:lnTo>
                  <a:lnTo>
                    <a:pt x="1035" y="4602"/>
                  </a:lnTo>
                  <a:lnTo>
                    <a:pt x="1067" y="4575"/>
                  </a:lnTo>
                  <a:lnTo>
                    <a:pt x="1101" y="4537"/>
                  </a:lnTo>
                  <a:lnTo>
                    <a:pt x="1133" y="4492"/>
                  </a:lnTo>
                  <a:lnTo>
                    <a:pt x="1171" y="4433"/>
                  </a:lnTo>
                  <a:lnTo>
                    <a:pt x="1198" y="4367"/>
                  </a:lnTo>
                  <a:lnTo>
                    <a:pt x="1221" y="4286"/>
                  </a:lnTo>
                  <a:lnTo>
                    <a:pt x="1237" y="4193"/>
                  </a:lnTo>
                  <a:lnTo>
                    <a:pt x="1275" y="3828"/>
                  </a:lnTo>
                  <a:lnTo>
                    <a:pt x="1307" y="3551"/>
                  </a:lnTo>
                  <a:lnTo>
                    <a:pt x="1346" y="3338"/>
                  </a:lnTo>
                  <a:lnTo>
                    <a:pt x="1384" y="3180"/>
                  </a:lnTo>
                  <a:lnTo>
                    <a:pt x="1427" y="3071"/>
                  </a:lnTo>
                  <a:lnTo>
                    <a:pt x="1466" y="3001"/>
                  </a:lnTo>
                  <a:lnTo>
                    <a:pt x="1509" y="2957"/>
                  </a:lnTo>
                  <a:lnTo>
                    <a:pt x="1558" y="2930"/>
                  </a:lnTo>
                  <a:lnTo>
                    <a:pt x="1602" y="2903"/>
                  </a:lnTo>
                  <a:lnTo>
                    <a:pt x="1651" y="2870"/>
                  </a:lnTo>
                  <a:lnTo>
                    <a:pt x="1710" y="2815"/>
                  </a:lnTo>
                  <a:lnTo>
                    <a:pt x="1776" y="2734"/>
                  </a:lnTo>
                  <a:lnTo>
                    <a:pt x="1858" y="2620"/>
                  </a:lnTo>
                  <a:lnTo>
                    <a:pt x="1939" y="2489"/>
                  </a:lnTo>
                  <a:lnTo>
                    <a:pt x="2021" y="2342"/>
                  </a:lnTo>
                  <a:lnTo>
                    <a:pt x="2103" y="2183"/>
                  </a:lnTo>
                  <a:lnTo>
                    <a:pt x="2179" y="2026"/>
                  </a:lnTo>
                  <a:lnTo>
                    <a:pt x="2245" y="1863"/>
                  </a:lnTo>
                  <a:lnTo>
                    <a:pt x="2293" y="1710"/>
                  </a:lnTo>
                  <a:lnTo>
                    <a:pt x="2331" y="1562"/>
                  </a:lnTo>
                  <a:lnTo>
                    <a:pt x="2364" y="1460"/>
                  </a:lnTo>
                  <a:lnTo>
                    <a:pt x="2418" y="1421"/>
                  </a:lnTo>
                  <a:lnTo>
                    <a:pt x="2490" y="1432"/>
                  </a:lnTo>
                  <a:lnTo>
                    <a:pt x="2571" y="1481"/>
                  </a:lnTo>
                  <a:lnTo>
                    <a:pt x="2653" y="1552"/>
                  </a:lnTo>
                  <a:lnTo>
                    <a:pt x="2728" y="1639"/>
                  </a:lnTo>
                  <a:lnTo>
                    <a:pt x="2800" y="1732"/>
                  </a:lnTo>
                  <a:lnTo>
                    <a:pt x="2859" y="1808"/>
                  </a:lnTo>
                  <a:lnTo>
                    <a:pt x="2898" y="1868"/>
                  </a:lnTo>
                  <a:lnTo>
                    <a:pt x="2909" y="1884"/>
                  </a:lnTo>
                  <a:lnTo>
                    <a:pt x="2854" y="1383"/>
                  </a:lnTo>
                  <a:lnTo>
                    <a:pt x="3077" y="1585"/>
                  </a:lnTo>
                  <a:lnTo>
                    <a:pt x="3083" y="1596"/>
                  </a:lnTo>
                  <a:lnTo>
                    <a:pt x="3094" y="1628"/>
                  </a:lnTo>
                  <a:lnTo>
                    <a:pt x="3115" y="1671"/>
                  </a:lnTo>
                  <a:lnTo>
                    <a:pt x="3143" y="1727"/>
                  </a:lnTo>
                  <a:lnTo>
                    <a:pt x="3181" y="1786"/>
                  </a:lnTo>
                  <a:lnTo>
                    <a:pt x="3219" y="1857"/>
                  </a:lnTo>
                  <a:lnTo>
                    <a:pt x="3263" y="1922"/>
                  </a:lnTo>
                  <a:lnTo>
                    <a:pt x="3312" y="1983"/>
                  </a:lnTo>
                  <a:lnTo>
                    <a:pt x="3355" y="2042"/>
                  </a:lnTo>
                  <a:lnTo>
                    <a:pt x="3410" y="2086"/>
                  </a:lnTo>
                  <a:lnTo>
                    <a:pt x="3448" y="2102"/>
                  </a:lnTo>
                  <a:lnTo>
                    <a:pt x="3464" y="2086"/>
                  </a:lnTo>
                  <a:lnTo>
                    <a:pt x="3469" y="2047"/>
                  </a:lnTo>
                  <a:lnTo>
                    <a:pt x="3459" y="1983"/>
                  </a:lnTo>
                  <a:lnTo>
                    <a:pt x="3448" y="1906"/>
                  </a:lnTo>
                  <a:lnTo>
                    <a:pt x="3437" y="1824"/>
                  </a:lnTo>
                  <a:lnTo>
                    <a:pt x="3432" y="1737"/>
                  </a:lnTo>
                  <a:lnTo>
                    <a:pt x="3432" y="1661"/>
                  </a:lnTo>
                  <a:lnTo>
                    <a:pt x="3453" y="1596"/>
                  </a:lnTo>
                  <a:lnTo>
                    <a:pt x="3491" y="1546"/>
                  </a:lnTo>
                  <a:lnTo>
                    <a:pt x="3541" y="1519"/>
                  </a:lnTo>
                  <a:lnTo>
                    <a:pt x="3584" y="1508"/>
                  </a:lnTo>
                  <a:lnTo>
                    <a:pt x="3627" y="1519"/>
                  </a:lnTo>
                  <a:lnTo>
                    <a:pt x="3671" y="1546"/>
                  </a:lnTo>
                  <a:lnTo>
                    <a:pt x="3709" y="1580"/>
                  </a:lnTo>
                  <a:lnTo>
                    <a:pt x="3742" y="1623"/>
                  </a:lnTo>
                  <a:lnTo>
                    <a:pt x="3780" y="1677"/>
                  </a:lnTo>
                  <a:lnTo>
                    <a:pt x="3807" y="1732"/>
                  </a:lnTo>
                  <a:lnTo>
                    <a:pt x="3840" y="1781"/>
                  </a:lnTo>
                  <a:lnTo>
                    <a:pt x="3861" y="1836"/>
                  </a:lnTo>
                  <a:lnTo>
                    <a:pt x="3888" y="1890"/>
                  </a:lnTo>
                  <a:lnTo>
                    <a:pt x="3906" y="1954"/>
                  </a:lnTo>
                  <a:lnTo>
                    <a:pt x="3922" y="2026"/>
                  </a:lnTo>
                  <a:lnTo>
                    <a:pt x="3933" y="2097"/>
                  </a:lnTo>
                  <a:lnTo>
                    <a:pt x="3944" y="2173"/>
                  </a:lnTo>
                  <a:lnTo>
                    <a:pt x="3949" y="2244"/>
                  </a:lnTo>
                  <a:lnTo>
                    <a:pt x="3960" y="2303"/>
                  </a:lnTo>
                  <a:lnTo>
                    <a:pt x="3965" y="2358"/>
                  </a:lnTo>
                  <a:lnTo>
                    <a:pt x="3976" y="2396"/>
                  </a:lnTo>
                  <a:lnTo>
                    <a:pt x="3987" y="2418"/>
                  </a:lnTo>
                  <a:lnTo>
                    <a:pt x="4003" y="2456"/>
                  </a:lnTo>
                  <a:lnTo>
                    <a:pt x="4031" y="2532"/>
                  </a:lnTo>
                  <a:lnTo>
                    <a:pt x="4063" y="2647"/>
                  </a:lnTo>
                  <a:lnTo>
                    <a:pt x="4096" y="2777"/>
                  </a:lnTo>
                  <a:lnTo>
                    <a:pt x="4134" y="2913"/>
                  </a:lnTo>
                  <a:lnTo>
                    <a:pt x="4178" y="3050"/>
                  </a:lnTo>
                  <a:lnTo>
                    <a:pt x="4216" y="3169"/>
                  </a:lnTo>
                  <a:lnTo>
                    <a:pt x="4259" y="3268"/>
                  </a:lnTo>
                  <a:lnTo>
                    <a:pt x="4298" y="3322"/>
                  </a:lnTo>
                  <a:lnTo>
                    <a:pt x="4330" y="3327"/>
                  </a:lnTo>
                  <a:lnTo>
                    <a:pt x="4352" y="3322"/>
                  </a:lnTo>
                  <a:lnTo>
                    <a:pt x="4373" y="3338"/>
                  </a:lnTo>
                  <a:lnTo>
                    <a:pt x="4384" y="3377"/>
                  </a:lnTo>
                  <a:lnTo>
                    <a:pt x="4395" y="3436"/>
                  </a:lnTo>
                  <a:lnTo>
                    <a:pt x="4400" y="3502"/>
                  </a:lnTo>
                  <a:lnTo>
                    <a:pt x="4406" y="3578"/>
                  </a:lnTo>
                  <a:lnTo>
                    <a:pt x="4412" y="3654"/>
                  </a:lnTo>
                  <a:lnTo>
                    <a:pt x="4418" y="3730"/>
                  </a:lnTo>
                  <a:lnTo>
                    <a:pt x="4428" y="3801"/>
                  </a:lnTo>
                  <a:lnTo>
                    <a:pt x="4439" y="3855"/>
                  </a:lnTo>
                  <a:lnTo>
                    <a:pt x="4499" y="3991"/>
                  </a:lnTo>
                  <a:lnTo>
                    <a:pt x="4586" y="4134"/>
                  </a:lnTo>
                  <a:lnTo>
                    <a:pt x="4690" y="4270"/>
                  </a:lnTo>
                  <a:lnTo>
                    <a:pt x="4804" y="4401"/>
                  </a:lnTo>
                  <a:lnTo>
                    <a:pt x="4918" y="4531"/>
                  </a:lnTo>
                  <a:lnTo>
                    <a:pt x="5027" y="4651"/>
                  </a:lnTo>
                  <a:lnTo>
                    <a:pt x="5125" y="4754"/>
                  </a:lnTo>
                  <a:lnTo>
                    <a:pt x="5202" y="4852"/>
                  </a:lnTo>
                  <a:lnTo>
                    <a:pt x="5250" y="4934"/>
                  </a:lnTo>
                  <a:lnTo>
                    <a:pt x="5267" y="4994"/>
                  </a:lnTo>
                  <a:lnTo>
                    <a:pt x="5261" y="5054"/>
                  </a:lnTo>
                  <a:lnTo>
                    <a:pt x="5272" y="5124"/>
                  </a:lnTo>
                  <a:lnTo>
                    <a:pt x="5299" y="5206"/>
                  </a:lnTo>
                  <a:lnTo>
                    <a:pt x="5332" y="5294"/>
                  </a:lnTo>
                  <a:lnTo>
                    <a:pt x="5376" y="5391"/>
                  </a:lnTo>
                  <a:lnTo>
                    <a:pt x="5424" y="5489"/>
                  </a:lnTo>
                  <a:lnTo>
                    <a:pt x="5490" y="5593"/>
                  </a:lnTo>
                  <a:lnTo>
                    <a:pt x="5555" y="5691"/>
                  </a:lnTo>
                  <a:lnTo>
                    <a:pt x="5632" y="5788"/>
                  </a:lnTo>
                  <a:lnTo>
                    <a:pt x="5714" y="5887"/>
                  </a:lnTo>
                  <a:lnTo>
                    <a:pt x="5822" y="5980"/>
                  </a:lnTo>
                  <a:lnTo>
                    <a:pt x="5964" y="6067"/>
                  </a:lnTo>
                  <a:lnTo>
                    <a:pt x="6127" y="6153"/>
                  </a:lnTo>
                  <a:lnTo>
                    <a:pt x="6301" y="6236"/>
                  </a:lnTo>
                  <a:lnTo>
                    <a:pt x="6471" y="6300"/>
                  </a:lnTo>
                  <a:lnTo>
                    <a:pt x="6623" y="6350"/>
                  </a:lnTo>
                  <a:lnTo>
                    <a:pt x="6738" y="6377"/>
                  </a:lnTo>
                  <a:lnTo>
                    <a:pt x="6808" y="6377"/>
                  </a:lnTo>
                  <a:lnTo>
                    <a:pt x="6819" y="6355"/>
                  </a:lnTo>
                  <a:lnTo>
                    <a:pt x="6754" y="6295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4" name="Freeform 1626">
              <a:extLst>
                <a:ext uri="{FF2B5EF4-FFF2-40B4-BE49-F238E27FC236}">
                  <a16:creationId xmlns:a16="http://schemas.microsoft.com/office/drawing/2014/main" id="{A57E6B7B-65F5-E3E2-CAA0-88CA062A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173"/>
              <a:ext cx="1185" cy="1063"/>
            </a:xfrm>
            <a:custGeom>
              <a:avLst/>
              <a:gdLst>
                <a:gd name="T0" fmla="*/ 6568 w 7114"/>
                <a:gd name="T1" fmla="*/ 6148 h 6377"/>
                <a:gd name="T2" fmla="*/ 6704 w 7114"/>
                <a:gd name="T3" fmla="*/ 6198 h 6377"/>
                <a:gd name="T4" fmla="*/ 7103 w 7114"/>
                <a:gd name="T5" fmla="*/ 6279 h 6377"/>
                <a:gd name="T6" fmla="*/ 6704 w 7114"/>
                <a:gd name="T7" fmla="*/ 6001 h 6377"/>
                <a:gd name="T8" fmla="*/ 6280 w 7114"/>
                <a:gd name="T9" fmla="*/ 5446 h 6377"/>
                <a:gd name="T10" fmla="*/ 6323 w 7114"/>
                <a:gd name="T11" fmla="*/ 5271 h 6377"/>
                <a:gd name="T12" fmla="*/ 6612 w 7114"/>
                <a:gd name="T13" fmla="*/ 5146 h 6377"/>
                <a:gd name="T14" fmla="*/ 6454 w 7114"/>
                <a:gd name="T15" fmla="*/ 4825 h 6377"/>
                <a:gd name="T16" fmla="*/ 6416 w 7114"/>
                <a:gd name="T17" fmla="*/ 4428 h 6377"/>
                <a:gd name="T18" fmla="*/ 6285 w 7114"/>
                <a:gd name="T19" fmla="*/ 4095 h 6377"/>
                <a:gd name="T20" fmla="*/ 5822 w 7114"/>
                <a:gd name="T21" fmla="*/ 3479 h 6377"/>
                <a:gd name="T22" fmla="*/ 5888 w 7114"/>
                <a:gd name="T23" fmla="*/ 3425 h 6377"/>
                <a:gd name="T24" fmla="*/ 6754 w 7114"/>
                <a:gd name="T25" fmla="*/ 3572 h 6377"/>
                <a:gd name="T26" fmla="*/ 6106 w 7114"/>
                <a:gd name="T27" fmla="*/ 3257 h 6377"/>
                <a:gd name="T28" fmla="*/ 5752 w 7114"/>
                <a:gd name="T29" fmla="*/ 2679 h 6377"/>
                <a:gd name="T30" fmla="*/ 5523 w 7114"/>
                <a:gd name="T31" fmla="*/ 2200 h 6377"/>
                <a:gd name="T32" fmla="*/ 5240 w 7114"/>
                <a:gd name="T33" fmla="*/ 1966 h 6377"/>
                <a:gd name="T34" fmla="*/ 4701 w 7114"/>
                <a:gd name="T35" fmla="*/ 719 h 6377"/>
                <a:gd name="T36" fmla="*/ 3911 w 7114"/>
                <a:gd name="T37" fmla="*/ 66 h 6377"/>
                <a:gd name="T38" fmla="*/ 3448 w 7114"/>
                <a:gd name="T39" fmla="*/ 49 h 6377"/>
                <a:gd name="T40" fmla="*/ 3159 w 7114"/>
                <a:gd name="T41" fmla="*/ 130 h 6377"/>
                <a:gd name="T42" fmla="*/ 2968 w 7114"/>
                <a:gd name="T43" fmla="*/ 66 h 6377"/>
                <a:gd name="T44" fmla="*/ 2114 w 7114"/>
                <a:gd name="T45" fmla="*/ 120 h 6377"/>
                <a:gd name="T46" fmla="*/ 1634 w 7114"/>
                <a:gd name="T47" fmla="*/ 539 h 6377"/>
                <a:gd name="T48" fmla="*/ 1057 w 7114"/>
                <a:gd name="T49" fmla="*/ 1389 h 6377"/>
                <a:gd name="T50" fmla="*/ 621 w 7114"/>
                <a:gd name="T51" fmla="*/ 2255 h 6377"/>
                <a:gd name="T52" fmla="*/ 294 w 7114"/>
                <a:gd name="T53" fmla="*/ 2788 h 6377"/>
                <a:gd name="T54" fmla="*/ 518 w 7114"/>
                <a:gd name="T55" fmla="*/ 2722 h 6377"/>
                <a:gd name="T56" fmla="*/ 774 w 7114"/>
                <a:gd name="T57" fmla="*/ 2663 h 6377"/>
                <a:gd name="T58" fmla="*/ 398 w 7114"/>
                <a:gd name="T59" fmla="*/ 3023 h 6377"/>
                <a:gd name="T60" fmla="*/ 71 w 7114"/>
                <a:gd name="T61" fmla="*/ 3627 h 6377"/>
                <a:gd name="T62" fmla="*/ 6 w 7114"/>
                <a:gd name="T63" fmla="*/ 4765 h 6377"/>
                <a:gd name="T64" fmla="*/ 16 w 7114"/>
                <a:gd name="T65" fmla="*/ 6257 h 6377"/>
                <a:gd name="T66" fmla="*/ 6 w 7114"/>
                <a:gd name="T67" fmla="*/ 6062 h 6377"/>
                <a:gd name="T68" fmla="*/ 125 w 7114"/>
                <a:gd name="T69" fmla="*/ 5588 h 6377"/>
                <a:gd name="T70" fmla="*/ 408 w 7114"/>
                <a:gd name="T71" fmla="*/ 5146 h 6377"/>
                <a:gd name="T72" fmla="*/ 693 w 7114"/>
                <a:gd name="T73" fmla="*/ 5065 h 6377"/>
                <a:gd name="T74" fmla="*/ 866 w 7114"/>
                <a:gd name="T75" fmla="*/ 4814 h 6377"/>
                <a:gd name="T76" fmla="*/ 1035 w 7114"/>
                <a:gd name="T77" fmla="*/ 4602 h 6377"/>
                <a:gd name="T78" fmla="*/ 1237 w 7114"/>
                <a:gd name="T79" fmla="*/ 4193 h 6377"/>
                <a:gd name="T80" fmla="*/ 1509 w 7114"/>
                <a:gd name="T81" fmla="*/ 2957 h 6377"/>
                <a:gd name="T82" fmla="*/ 1939 w 7114"/>
                <a:gd name="T83" fmla="*/ 2489 h 6377"/>
                <a:gd name="T84" fmla="*/ 2364 w 7114"/>
                <a:gd name="T85" fmla="*/ 1460 h 6377"/>
                <a:gd name="T86" fmla="*/ 2859 w 7114"/>
                <a:gd name="T87" fmla="*/ 1808 h 6377"/>
                <a:gd name="T88" fmla="*/ 3115 w 7114"/>
                <a:gd name="T89" fmla="*/ 1671 h 6377"/>
                <a:gd name="T90" fmla="*/ 3410 w 7114"/>
                <a:gd name="T91" fmla="*/ 2086 h 6377"/>
                <a:gd name="T92" fmla="*/ 3432 w 7114"/>
                <a:gd name="T93" fmla="*/ 1737 h 6377"/>
                <a:gd name="T94" fmla="*/ 3671 w 7114"/>
                <a:gd name="T95" fmla="*/ 1546 h 6377"/>
                <a:gd name="T96" fmla="*/ 3888 w 7114"/>
                <a:gd name="T97" fmla="*/ 1890 h 6377"/>
                <a:gd name="T98" fmla="*/ 3965 w 7114"/>
                <a:gd name="T99" fmla="*/ 2358 h 6377"/>
                <a:gd name="T100" fmla="*/ 4134 w 7114"/>
                <a:gd name="T101" fmla="*/ 2913 h 6377"/>
                <a:gd name="T102" fmla="*/ 4373 w 7114"/>
                <a:gd name="T103" fmla="*/ 3338 h 6377"/>
                <a:gd name="T104" fmla="*/ 4428 w 7114"/>
                <a:gd name="T105" fmla="*/ 3801 h 6377"/>
                <a:gd name="T106" fmla="*/ 5027 w 7114"/>
                <a:gd name="T107" fmla="*/ 4651 h 6377"/>
                <a:gd name="T108" fmla="*/ 5299 w 7114"/>
                <a:gd name="T109" fmla="*/ 5206 h 6377"/>
                <a:gd name="T110" fmla="*/ 5714 w 7114"/>
                <a:gd name="T111" fmla="*/ 5887 h 6377"/>
                <a:gd name="T112" fmla="*/ 6738 w 7114"/>
                <a:gd name="T113" fmla="*/ 6377 h 6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14" h="6377">
                  <a:moveTo>
                    <a:pt x="6754" y="6295"/>
                  </a:moveTo>
                  <a:lnTo>
                    <a:pt x="6666" y="6230"/>
                  </a:lnTo>
                  <a:lnTo>
                    <a:pt x="6607" y="6187"/>
                  </a:lnTo>
                  <a:lnTo>
                    <a:pt x="6568" y="6159"/>
                  </a:lnTo>
                  <a:lnTo>
                    <a:pt x="6557" y="6148"/>
                  </a:lnTo>
                  <a:lnTo>
                    <a:pt x="6557" y="6143"/>
                  </a:lnTo>
                  <a:lnTo>
                    <a:pt x="6568" y="6148"/>
                  </a:lnTo>
                  <a:lnTo>
                    <a:pt x="6584" y="6159"/>
                  </a:lnTo>
                  <a:lnTo>
                    <a:pt x="6602" y="6175"/>
                  </a:lnTo>
                  <a:lnTo>
                    <a:pt x="6612" y="6180"/>
                  </a:lnTo>
                  <a:lnTo>
                    <a:pt x="6623" y="6187"/>
                  </a:lnTo>
                  <a:lnTo>
                    <a:pt x="6639" y="6192"/>
                  </a:lnTo>
                  <a:lnTo>
                    <a:pt x="6666" y="6192"/>
                  </a:lnTo>
                  <a:lnTo>
                    <a:pt x="6704" y="6198"/>
                  </a:lnTo>
                  <a:lnTo>
                    <a:pt x="6748" y="6209"/>
                  </a:lnTo>
                  <a:lnTo>
                    <a:pt x="6802" y="6219"/>
                  </a:lnTo>
                  <a:lnTo>
                    <a:pt x="6868" y="6230"/>
                  </a:lnTo>
                  <a:lnTo>
                    <a:pt x="6939" y="6246"/>
                  </a:lnTo>
                  <a:lnTo>
                    <a:pt x="7021" y="6263"/>
                  </a:lnTo>
                  <a:lnTo>
                    <a:pt x="7114" y="6284"/>
                  </a:lnTo>
                  <a:lnTo>
                    <a:pt x="7103" y="6279"/>
                  </a:lnTo>
                  <a:lnTo>
                    <a:pt x="7080" y="6263"/>
                  </a:lnTo>
                  <a:lnTo>
                    <a:pt x="7042" y="6241"/>
                  </a:lnTo>
                  <a:lnTo>
                    <a:pt x="6994" y="6209"/>
                  </a:lnTo>
                  <a:lnTo>
                    <a:pt x="6933" y="6170"/>
                  </a:lnTo>
                  <a:lnTo>
                    <a:pt x="6863" y="6121"/>
                  </a:lnTo>
                  <a:lnTo>
                    <a:pt x="6786" y="6067"/>
                  </a:lnTo>
                  <a:lnTo>
                    <a:pt x="6704" y="6001"/>
                  </a:lnTo>
                  <a:lnTo>
                    <a:pt x="6612" y="5925"/>
                  </a:lnTo>
                  <a:lnTo>
                    <a:pt x="6519" y="5849"/>
                  </a:lnTo>
                  <a:lnTo>
                    <a:pt x="6437" y="5761"/>
                  </a:lnTo>
                  <a:lnTo>
                    <a:pt x="6373" y="5680"/>
                  </a:lnTo>
                  <a:lnTo>
                    <a:pt x="6328" y="5593"/>
                  </a:lnTo>
                  <a:lnTo>
                    <a:pt x="6296" y="5516"/>
                  </a:lnTo>
                  <a:lnTo>
                    <a:pt x="6280" y="5446"/>
                  </a:lnTo>
                  <a:lnTo>
                    <a:pt x="6269" y="5380"/>
                  </a:lnTo>
                  <a:lnTo>
                    <a:pt x="6269" y="5326"/>
                  </a:lnTo>
                  <a:lnTo>
                    <a:pt x="6269" y="5288"/>
                  </a:lnTo>
                  <a:lnTo>
                    <a:pt x="6274" y="5260"/>
                  </a:lnTo>
                  <a:lnTo>
                    <a:pt x="6274" y="5250"/>
                  </a:lnTo>
                  <a:lnTo>
                    <a:pt x="6291" y="5255"/>
                  </a:lnTo>
                  <a:lnTo>
                    <a:pt x="6323" y="5271"/>
                  </a:lnTo>
                  <a:lnTo>
                    <a:pt x="6378" y="5294"/>
                  </a:lnTo>
                  <a:lnTo>
                    <a:pt x="6437" y="5310"/>
                  </a:lnTo>
                  <a:lnTo>
                    <a:pt x="6498" y="5315"/>
                  </a:lnTo>
                  <a:lnTo>
                    <a:pt x="6557" y="5310"/>
                  </a:lnTo>
                  <a:lnTo>
                    <a:pt x="6596" y="5282"/>
                  </a:lnTo>
                  <a:lnTo>
                    <a:pt x="6618" y="5228"/>
                  </a:lnTo>
                  <a:lnTo>
                    <a:pt x="6612" y="5146"/>
                  </a:lnTo>
                  <a:lnTo>
                    <a:pt x="6573" y="5026"/>
                  </a:lnTo>
                  <a:lnTo>
                    <a:pt x="6552" y="4972"/>
                  </a:lnTo>
                  <a:lnTo>
                    <a:pt x="6530" y="4934"/>
                  </a:lnTo>
                  <a:lnTo>
                    <a:pt x="6514" y="4907"/>
                  </a:lnTo>
                  <a:lnTo>
                    <a:pt x="6492" y="4879"/>
                  </a:lnTo>
                  <a:lnTo>
                    <a:pt x="6476" y="4857"/>
                  </a:lnTo>
                  <a:lnTo>
                    <a:pt x="6454" y="4825"/>
                  </a:lnTo>
                  <a:lnTo>
                    <a:pt x="6432" y="4782"/>
                  </a:lnTo>
                  <a:lnTo>
                    <a:pt x="6405" y="4727"/>
                  </a:lnTo>
                  <a:lnTo>
                    <a:pt x="6367" y="4651"/>
                  </a:lnTo>
                  <a:lnTo>
                    <a:pt x="6328" y="4553"/>
                  </a:lnTo>
                  <a:lnTo>
                    <a:pt x="6323" y="4487"/>
                  </a:lnTo>
                  <a:lnTo>
                    <a:pt x="6356" y="4449"/>
                  </a:lnTo>
                  <a:lnTo>
                    <a:pt x="6416" y="4428"/>
                  </a:lnTo>
                  <a:lnTo>
                    <a:pt x="6492" y="4411"/>
                  </a:lnTo>
                  <a:lnTo>
                    <a:pt x="6557" y="4395"/>
                  </a:lnTo>
                  <a:lnTo>
                    <a:pt x="6602" y="4373"/>
                  </a:lnTo>
                  <a:lnTo>
                    <a:pt x="6618" y="4340"/>
                  </a:lnTo>
                  <a:lnTo>
                    <a:pt x="6573" y="4286"/>
                  </a:lnTo>
                  <a:lnTo>
                    <a:pt x="6471" y="4209"/>
                  </a:lnTo>
                  <a:lnTo>
                    <a:pt x="6285" y="4095"/>
                  </a:lnTo>
                  <a:lnTo>
                    <a:pt x="6181" y="4025"/>
                  </a:lnTo>
                  <a:lnTo>
                    <a:pt x="6090" y="3943"/>
                  </a:lnTo>
                  <a:lnTo>
                    <a:pt x="6013" y="3850"/>
                  </a:lnTo>
                  <a:lnTo>
                    <a:pt x="5947" y="3753"/>
                  </a:lnTo>
                  <a:lnTo>
                    <a:pt x="5898" y="3654"/>
                  </a:lnTo>
                  <a:lnTo>
                    <a:pt x="5855" y="3561"/>
                  </a:lnTo>
                  <a:lnTo>
                    <a:pt x="5822" y="3479"/>
                  </a:lnTo>
                  <a:lnTo>
                    <a:pt x="5795" y="3415"/>
                  </a:lnTo>
                  <a:lnTo>
                    <a:pt x="5779" y="3371"/>
                  </a:lnTo>
                  <a:lnTo>
                    <a:pt x="5768" y="3343"/>
                  </a:lnTo>
                  <a:lnTo>
                    <a:pt x="5773" y="3349"/>
                  </a:lnTo>
                  <a:lnTo>
                    <a:pt x="5795" y="3371"/>
                  </a:lnTo>
                  <a:lnTo>
                    <a:pt x="5834" y="3393"/>
                  </a:lnTo>
                  <a:lnTo>
                    <a:pt x="5888" y="3425"/>
                  </a:lnTo>
                  <a:lnTo>
                    <a:pt x="5970" y="3463"/>
                  </a:lnTo>
                  <a:lnTo>
                    <a:pt x="6072" y="3497"/>
                  </a:lnTo>
                  <a:lnTo>
                    <a:pt x="6198" y="3529"/>
                  </a:lnTo>
                  <a:lnTo>
                    <a:pt x="6356" y="3551"/>
                  </a:lnTo>
                  <a:lnTo>
                    <a:pt x="6546" y="3572"/>
                  </a:lnTo>
                  <a:lnTo>
                    <a:pt x="6770" y="3578"/>
                  </a:lnTo>
                  <a:lnTo>
                    <a:pt x="6754" y="3572"/>
                  </a:lnTo>
                  <a:lnTo>
                    <a:pt x="6704" y="3561"/>
                  </a:lnTo>
                  <a:lnTo>
                    <a:pt x="6639" y="3540"/>
                  </a:lnTo>
                  <a:lnTo>
                    <a:pt x="6546" y="3513"/>
                  </a:lnTo>
                  <a:lnTo>
                    <a:pt x="6448" y="3469"/>
                  </a:lnTo>
                  <a:lnTo>
                    <a:pt x="6335" y="3415"/>
                  </a:lnTo>
                  <a:lnTo>
                    <a:pt x="6220" y="3343"/>
                  </a:lnTo>
                  <a:lnTo>
                    <a:pt x="6106" y="3257"/>
                  </a:lnTo>
                  <a:lnTo>
                    <a:pt x="5997" y="3159"/>
                  </a:lnTo>
                  <a:lnTo>
                    <a:pt x="5898" y="3039"/>
                  </a:lnTo>
                  <a:lnTo>
                    <a:pt x="5844" y="2957"/>
                  </a:lnTo>
                  <a:lnTo>
                    <a:pt x="5806" y="2881"/>
                  </a:lnTo>
                  <a:lnTo>
                    <a:pt x="5784" y="2810"/>
                  </a:lnTo>
                  <a:lnTo>
                    <a:pt x="5762" y="2745"/>
                  </a:lnTo>
                  <a:lnTo>
                    <a:pt x="5752" y="2679"/>
                  </a:lnTo>
                  <a:lnTo>
                    <a:pt x="5741" y="2614"/>
                  </a:lnTo>
                  <a:lnTo>
                    <a:pt x="5719" y="2543"/>
                  </a:lnTo>
                  <a:lnTo>
                    <a:pt x="5698" y="2466"/>
                  </a:lnTo>
                  <a:lnTo>
                    <a:pt x="5659" y="2385"/>
                  </a:lnTo>
                  <a:lnTo>
                    <a:pt x="5605" y="2292"/>
                  </a:lnTo>
                  <a:lnTo>
                    <a:pt x="5567" y="2244"/>
                  </a:lnTo>
                  <a:lnTo>
                    <a:pt x="5523" y="2200"/>
                  </a:lnTo>
                  <a:lnTo>
                    <a:pt x="5479" y="2162"/>
                  </a:lnTo>
                  <a:lnTo>
                    <a:pt x="5424" y="2129"/>
                  </a:lnTo>
                  <a:lnTo>
                    <a:pt x="5376" y="2102"/>
                  </a:lnTo>
                  <a:lnTo>
                    <a:pt x="5332" y="2069"/>
                  </a:lnTo>
                  <a:lnTo>
                    <a:pt x="5294" y="2037"/>
                  </a:lnTo>
                  <a:lnTo>
                    <a:pt x="5261" y="2004"/>
                  </a:lnTo>
                  <a:lnTo>
                    <a:pt x="5240" y="1966"/>
                  </a:lnTo>
                  <a:lnTo>
                    <a:pt x="5234" y="1917"/>
                  </a:lnTo>
                  <a:lnTo>
                    <a:pt x="5213" y="1759"/>
                  </a:lnTo>
                  <a:lnTo>
                    <a:pt x="5147" y="1562"/>
                  </a:lnTo>
                  <a:lnTo>
                    <a:pt x="5060" y="1356"/>
                  </a:lnTo>
                  <a:lnTo>
                    <a:pt x="4946" y="1138"/>
                  </a:lnTo>
                  <a:lnTo>
                    <a:pt x="4826" y="920"/>
                  </a:lnTo>
                  <a:lnTo>
                    <a:pt x="4701" y="719"/>
                  </a:lnTo>
                  <a:lnTo>
                    <a:pt x="4581" y="539"/>
                  </a:lnTo>
                  <a:lnTo>
                    <a:pt x="4477" y="397"/>
                  </a:lnTo>
                  <a:lnTo>
                    <a:pt x="4400" y="300"/>
                  </a:lnTo>
                  <a:lnTo>
                    <a:pt x="4363" y="256"/>
                  </a:lnTo>
                  <a:lnTo>
                    <a:pt x="4183" y="175"/>
                  </a:lnTo>
                  <a:lnTo>
                    <a:pt x="4036" y="114"/>
                  </a:lnTo>
                  <a:lnTo>
                    <a:pt x="3911" y="66"/>
                  </a:lnTo>
                  <a:lnTo>
                    <a:pt x="3807" y="32"/>
                  </a:lnTo>
                  <a:lnTo>
                    <a:pt x="3725" y="10"/>
                  </a:lnTo>
                  <a:lnTo>
                    <a:pt x="3655" y="0"/>
                  </a:lnTo>
                  <a:lnTo>
                    <a:pt x="3595" y="0"/>
                  </a:lnTo>
                  <a:lnTo>
                    <a:pt x="3546" y="10"/>
                  </a:lnTo>
                  <a:lnTo>
                    <a:pt x="3496" y="27"/>
                  </a:lnTo>
                  <a:lnTo>
                    <a:pt x="3448" y="49"/>
                  </a:lnTo>
                  <a:lnTo>
                    <a:pt x="3399" y="76"/>
                  </a:lnTo>
                  <a:lnTo>
                    <a:pt x="3349" y="93"/>
                  </a:lnTo>
                  <a:lnTo>
                    <a:pt x="3306" y="103"/>
                  </a:lnTo>
                  <a:lnTo>
                    <a:pt x="3263" y="114"/>
                  </a:lnTo>
                  <a:lnTo>
                    <a:pt x="3219" y="125"/>
                  </a:lnTo>
                  <a:lnTo>
                    <a:pt x="3186" y="130"/>
                  </a:lnTo>
                  <a:lnTo>
                    <a:pt x="3159" y="130"/>
                  </a:lnTo>
                  <a:lnTo>
                    <a:pt x="3138" y="130"/>
                  </a:lnTo>
                  <a:lnTo>
                    <a:pt x="3121" y="136"/>
                  </a:lnTo>
                  <a:lnTo>
                    <a:pt x="3115" y="136"/>
                  </a:lnTo>
                  <a:lnTo>
                    <a:pt x="3110" y="125"/>
                  </a:lnTo>
                  <a:lnTo>
                    <a:pt x="3077" y="109"/>
                  </a:lnTo>
                  <a:lnTo>
                    <a:pt x="3034" y="87"/>
                  </a:lnTo>
                  <a:lnTo>
                    <a:pt x="2968" y="66"/>
                  </a:lnTo>
                  <a:lnTo>
                    <a:pt x="2893" y="39"/>
                  </a:lnTo>
                  <a:lnTo>
                    <a:pt x="2794" y="21"/>
                  </a:lnTo>
                  <a:lnTo>
                    <a:pt x="2680" y="10"/>
                  </a:lnTo>
                  <a:lnTo>
                    <a:pt x="2555" y="10"/>
                  </a:lnTo>
                  <a:lnTo>
                    <a:pt x="2413" y="32"/>
                  </a:lnTo>
                  <a:lnTo>
                    <a:pt x="2261" y="71"/>
                  </a:lnTo>
                  <a:lnTo>
                    <a:pt x="2114" y="120"/>
                  </a:lnTo>
                  <a:lnTo>
                    <a:pt x="2005" y="169"/>
                  </a:lnTo>
                  <a:lnTo>
                    <a:pt x="1917" y="218"/>
                  </a:lnTo>
                  <a:lnTo>
                    <a:pt x="1853" y="266"/>
                  </a:lnTo>
                  <a:lnTo>
                    <a:pt x="1797" y="321"/>
                  </a:lnTo>
                  <a:lnTo>
                    <a:pt x="1743" y="386"/>
                  </a:lnTo>
                  <a:lnTo>
                    <a:pt x="1694" y="458"/>
                  </a:lnTo>
                  <a:lnTo>
                    <a:pt x="1634" y="539"/>
                  </a:lnTo>
                  <a:lnTo>
                    <a:pt x="1558" y="626"/>
                  </a:lnTo>
                  <a:lnTo>
                    <a:pt x="1459" y="735"/>
                  </a:lnTo>
                  <a:lnTo>
                    <a:pt x="1351" y="850"/>
                  </a:lnTo>
                  <a:lnTo>
                    <a:pt x="1264" y="975"/>
                  </a:lnTo>
                  <a:lnTo>
                    <a:pt x="1187" y="1111"/>
                  </a:lnTo>
                  <a:lnTo>
                    <a:pt x="1117" y="1247"/>
                  </a:lnTo>
                  <a:lnTo>
                    <a:pt x="1057" y="1389"/>
                  </a:lnTo>
                  <a:lnTo>
                    <a:pt x="1003" y="1530"/>
                  </a:lnTo>
                  <a:lnTo>
                    <a:pt x="942" y="1666"/>
                  </a:lnTo>
                  <a:lnTo>
                    <a:pt x="883" y="1797"/>
                  </a:lnTo>
                  <a:lnTo>
                    <a:pt x="823" y="1922"/>
                  </a:lnTo>
                  <a:lnTo>
                    <a:pt x="752" y="2042"/>
                  </a:lnTo>
                  <a:lnTo>
                    <a:pt x="681" y="2151"/>
                  </a:lnTo>
                  <a:lnTo>
                    <a:pt x="621" y="2255"/>
                  </a:lnTo>
                  <a:lnTo>
                    <a:pt x="567" y="2348"/>
                  </a:lnTo>
                  <a:lnTo>
                    <a:pt x="523" y="2439"/>
                  </a:lnTo>
                  <a:lnTo>
                    <a:pt x="480" y="2521"/>
                  </a:lnTo>
                  <a:lnTo>
                    <a:pt x="437" y="2597"/>
                  </a:lnTo>
                  <a:lnTo>
                    <a:pt x="392" y="2668"/>
                  </a:lnTo>
                  <a:lnTo>
                    <a:pt x="344" y="2729"/>
                  </a:lnTo>
                  <a:lnTo>
                    <a:pt x="294" y="2788"/>
                  </a:lnTo>
                  <a:lnTo>
                    <a:pt x="240" y="2837"/>
                  </a:lnTo>
                  <a:lnTo>
                    <a:pt x="163" y="2897"/>
                  </a:lnTo>
                  <a:lnTo>
                    <a:pt x="158" y="2913"/>
                  </a:lnTo>
                  <a:lnTo>
                    <a:pt x="208" y="2897"/>
                  </a:lnTo>
                  <a:lnTo>
                    <a:pt x="289" y="2854"/>
                  </a:lnTo>
                  <a:lnTo>
                    <a:pt x="398" y="2794"/>
                  </a:lnTo>
                  <a:lnTo>
                    <a:pt x="518" y="2722"/>
                  </a:lnTo>
                  <a:lnTo>
                    <a:pt x="632" y="2663"/>
                  </a:lnTo>
                  <a:lnTo>
                    <a:pt x="730" y="2614"/>
                  </a:lnTo>
                  <a:lnTo>
                    <a:pt x="795" y="2586"/>
                  </a:lnTo>
                  <a:lnTo>
                    <a:pt x="817" y="2592"/>
                  </a:lnTo>
                  <a:lnTo>
                    <a:pt x="811" y="2604"/>
                  </a:lnTo>
                  <a:lnTo>
                    <a:pt x="795" y="2631"/>
                  </a:lnTo>
                  <a:lnTo>
                    <a:pt x="774" y="2663"/>
                  </a:lnTo>
                  <a:lnTo>
                    <a:pt x="747" y="2706"/>
                  </a:lnTo>
                  <a:lnTo>
                    <a:pt x="709" y="2756"/>
                  </a:lnTo>
                  <a:lnTo>
                    <a:pt x="659" y="2804"/>
                  </a:lnTo>
                  <a:lnTo>
                    <a:pt x="605" y="2859"/>
                  </a:lnTo>
                  <a:lnTo>
                    <a:pt x="545" y="2913"/>
                  </a:lnTo>
                  <a:lnTo>
                    <a:pt x="474" y="2967"/>
                  </a:lnTo>
                  <a:lnTo>
                    <a:pt x="398" y="3023"/>
                  </a:lnTo>
                  <a:lnTo>
                    <a:pt x="322" y="3082"/>
                  </a:lnTo>
                  <a:lnTo>
                    <a:pt x="256" y="3153"/>
                  </a:lnTo>
                  <a:lnTo>
                    <a:pt x="202" y="3241"/>
                  </a:lnTo>
                  <a:lnTo>
                    <a:pt x="158" y="3327"/>
                  </a:lnTo>
                  <a:lnTo>
                    <a:pt x="125" y="3425"/>
                  </a:lnTo>
                  <a:lnTo>
                    <a:pt x="93" y="3524"/>
                  </a:lnTo>
                  <a:lnTo>
                    <a:pt x="71" y="3627"/>
                  </a:lnTo>
                  <a:lnTo>
                    <a:pt x="49" y="3730"/>
                  </a:lnTo>
                  <a:lnTo>
                    <a:pt x="27" y="3834"/>
                  </a:lnTo>
                  <a:lnTo>
                    <a:pt x="6" y="3932"/>
                  </a:lnTo>
                  <a:lnTo>
                    <a:pt x="6" y="4009"/>
                  </a:lnTo>
                  <a:lnTo>
                    <a:pt x="6" y="4193"/>
                  </a:lnTo>
                  <a:lnTo>
                    <a:pt x="0" y="4455"/>
                  </a:lnTo>
                  <a:lnTo>
                    <a:pt x="6" y="4765"/>
                  </a:lnTo>
                  <a:lnTo>
                    <a:pt x="6" y="5097"/>
                  </a:lnTo>
                  <a:lnTo>
                    <a:pt x="6" y="5435"/>
                  </a:lnTo>
                  <a:lnTo>
                    <a:pt x="6" y="5740"/>
                  </a:lnTo>
                  <a:lnTo>
                    <a:pt x="6" y="5990"/>
                  </a:lnTo>
                  <a:lnTo>
                    <a:pt x="6" y="6159"/>
                  </a:lnTo>
                  <a:lnTo>
                    <a:pt x="11" y="6225"/>
                  </a:lnTo>
                  <a:lnTo>
                    <a:pt x="16" y="6257"/>
                  </a:lnTo>
                  <a:lnTo>
                    <a:pt x="16" y="6273"/>
                  </a:lnTo>
                  <a:lnTo>
                    <a:pt x="16" y="6263"/>
                  </a:lnTo>
                  <a:lnTo>
                    <a:pt x="16" y="6241"/>
                  </a:lnTo>
                  <a:lnTo>
                    <a:pt x="16" y="6209"/>
                  </a:lnTo>
                  <a:lnTo>
                    <a:pt x="11" y="6164"/>
                  </a:lnTo>
                  <a:lnTo>
                    <a:pt x="11" y="6110"/>
                  </a:lnTo>
                  <a:lnTo>
                    <a:pt x="6" y="6062"/>
                  </a:lnTo>
                  <a:lnTo>
                    <a:pt x="6" y="6012"/>
                  </a:lnTo>
                  <a:lnTo>
                    <a:pt x="11" y="5974"/>
                  </a:lnTo>
                  <a:lnTo>
                    <a:pt x="16" y="5892"/>
                  </a:lnTo>
                  <a:lnTo>
                    <a:pt x="33" y="5811"/>
                  </a:lnTo>
                  <a:lnTo>
                    <a:pt x="61" y="5734"/>
                  </a:lnTo>
                  <a:lnTo>
                    <a:pt x="88" y="5658"/>
                  </a:lnTo>
                  <a:lnTo>
                    <a:pt x="125" y="5588"/>
                  </a:lnTo>
                  <a:lnTo>
                    <a:pt x="163" y="5511"/>
                  </a:lnTo>
                  <a:lnTo>
                    <a:pt x="208" y="5441"/>
                  </a:lnTo>
                  <a:lnTo>
                    <a:pt x="256" y="5364"/>
                  </a:lnTo>
                  <a:lnTo>
                    <a:pt x="299" y="5288"/>
                  </a:lnTo>
                  <a:lnTo>
                    <a:pt x="349" y="5212"/>
                  </a:lnTo>
                  <a:lnTo>
                    <a:pt x="381" y="5179"/>
                  </a:lnTo>
                  <a:lnTo>
                    <a:pt x="408" y="5146"/>
                  </a:lnTo>
                  <a:lnTo>
                    <a:pt x="442" y="5124"/>
                  </a:lnTo>
                  <a:lnTo>
                    <a:pt x="480" y="5113"/>
                  </a:lnTo>
                  <a:lnTo>
                    <a:pt x="518" y="5097"/>
                  </a:lnTo>
                  <a:lnTo>
                    <a:pt x="555" y="5092"/>
                  </a:lnTo>
                  <a:lnTo>
                    <a:pt x="600" y="5081"/>
                  </a:lnTo>
                  <a:lnTo>
                    <a:pt x="643" y="5076"/>
                  </a:lnTo>
                  <a:lnTo>
                    <a:pt x="693" y="5065"/>
                  </a:lnTo>
                  <a:lnTo>
                    <a:pt x="736" y="5049"/>
                  </a:lnTo>
                  <a:lnTo>
                    <a:pt x="774" y="5021"/>
                  </a:lnTo>
                  <a:lnTo>
                    <a:pt x="801" y="4988"/>
                  </a:lnTo>
                  <a:lnTo>
                    <a:pt x="823" y="4950"/>
                  </a:lnTo>
                  <a:lnTo>
                    <a:pt x="839" y="4907"/>
                  </a:lnTo>
                  <a:lnTo>
                    <a:pt x="850" y="4863"/>
                  </a:lnTo>
                  <a:lnTo>
                    <a:pt x="866" y="4814"/>
                  </a:lnTo>
                  <a:lnTo>
                    <a:pt x="888" y="4770"/>
                  </a:lnTo>
                  <a:lnTo>
                    <a:pt x="910" y="4721"/>
                  </a:lnTo>
                  <a:lnTo>
                    <a:pt x="942" y="4678"/>
                  </a:lnTo>
                  <a:lnTo>
                    <a:pt x="986" y="4634"/>
                  </a:lnTo>
                  <a:lnTo>
                    <a:pt x="992" y="4629"/>
                  </a:lnTo>
                  <a:lnTo>
                    <a:pt x="1008" y="4618"/>
                  </a:lnTo>
                  <a:lnTo>
                    <a:pt x="1035" y="4602"/>
                  </a:lnTo>
                  <a:lnTo>
                    <a:pt x="1067" y="4575"/>
                  </a:lnTo>
                  <a:lnTo>
                    <a:pt x="1101" y="4537"/>
                  </a:lnTo>
                  <a:lnTo>
                    <a:pt x="1133" y="4492"/>
                  </a:lnTo>
                  <a:lnTo>
                    <a:pt x="1171" y="4433"/>
                  </a:lnTo>
                  <a:lnTo>
                    <a:pt x="1198" y="4367"/>
                  </a:lnTo>
                  <a:lnTo>
                    <a:pt x="1221" y="4286"/>
                  </a:lnTo>
                  <a:lnTo>
                    <a:pt x="1237" y="4193"/>
                  </a:lnTo>
                  <a:lnTo>
                    <a:pt x="1275" y="3828"/>
                  </a:lnTo>
                  <a:lnTo>
                    <a:pt x="1307" y="3551"/>
                  </a:lnTo>
                  <a:lnTo>
                    <a:pt x="1346" y="3338"/>
                  </a:lnTo>
                  <a:lnTo>
                    <a:pt x="1384" y="3180"/>
                  </a:lnTo>
                  <a:lnTo>
                    <a:pt x="1427" y="3071"/>
                  </a:lnTo>
                  <a:lnTo>
                    <a:pt x="1466" y="3001"/>
                  </a:lnTo>
                  <a:lnTo>
                    <a:pt x="1509" y="2957"/>
                  </a:lnTo>
                  <a:lnTo>
                    <a:pt x="1558" y="2930"/>
                  </a:lnTo>
                  <a:lnTo>
                    <a:pt x="1602" y="2903"/>
                  </a:lnTo>
                  <a:lnTo>
                    <a:pt x="1651" y="2870"/>
                  </a:lnTo>
                  <a:lnTo>
                    <a:pt x="1710" y="2815"/>
                  </a:lnTo>
                  <a:lnTo>
                    <a:pt x="1776" y="2734"/>
                  </a:lnTo>
                  <a:lnTo>
                    <a:pt x="1858" y="2620"/>
                  </a:lnTo>
                  <a:lnTo>
                    <a:pt x="1939" y="2489"/>
                  </a:lnTo>
                  <a:lnTo>
                    <a:pt x="2021" y="2342"/>
                  </a:lnTo>
                  <a:lnTo>
                    <a:pt x="2103" y="2183"/>
                  </a:lnTo>
                  <a:lnTo>
                    <a:pt x="2179" y="2026"/>
                  </a:lnTo>
                  <a:lnTo>
                    <a:pt x="2245" y="1863"/>
                  </a:lnTo>
                  <a:lnTo>
                    <a:pt x="2293" y="1710"/>
                  </a:lnTo>
                  <a:lnTo>
                    <a:pt x="2331" y="1562"/>
                  </a:lnTo>
                  <a:lnTo>
                    <a:pt x="2364" y="1460"/>
                  </a:lnTo>
                  <a:lnTo>
                    <a:pt x="2418" y="1421"/>
                  </a:lnTo>
                  <a:lnTo>
                    <a:pt x="2490" y="1432"/>
                  </a:lnTo>
                  <a:lnTo>
                    <a:pt x="2571" y="1481"/>
                  </a:lnTo>
                  <a:lnTo>
                    <a:pt x="2653" y="1552"/>
                  </a:lnTo>
                  <a:lnTo>
                    <a:pt x="2728" y="1639"/>
                  </a:lnTo>
                  <a:lnTo>
                    <a:pt x="2800" y="1732"/>
                  </a:lnTo>
                  <a:lnTo>
                    <a:pt x="2859" y="1808"/>
                  </a:lnTo>
                  <a:lnTo>
                    <a:pt x="2898" y="1868"/>
                  </a:lnTo>
                  <a:lnTo>
                    <a:pt x="2909" y="1884"/>
                  </a:lnTo>
                  <a:lnTo>
                    <a:pt x="2854" y="1383"/>
                  </a:lnTo>
                  <a:lnTo>
                    <a:pt x="3077" y="1585"/>
                  </a:lnTo>
                  <a:lnTo>
                    <a:pt x="3083" y="1596"/>
                  </a:lnTo>
                  <a:lnTo>
                    <a:pt x="3094" y="1628"/>
                  </a:lnTo>
                  <a:lnTo>
                    <a:pt x="3115" y="1671"/>
                  </a:lnTo>
                  <a:lnTo>
                    <a:pt x="3143" y="1727"/>
                  </a:lnTo>
                  <a:lnTo>
                    <a:pt x="3181" y="1786"/>
                  </a:lnTo>
                  <a:lnTo>
                    <a:pt x="3219" y="1857"/>
                  </a:lnTo>
                  <a:lnTo>
                    <a:pt x="3263" y="1922"/>
                  </a:lnTo>
                  <a:lnTo>
                    <a:pt x="3312" y="1983"/>
                  </a:lnTo>
                  <a:lnTo>
                    <a:pt x="3355" y="2042"/>
                  </a:lnTo>
                  <a:lnTo>
                    <a:pt x="3410" y="2086"/>
                  </a:lnTo>
                  <a:lnTo>
                    <a:pt x="3448" y="2102"/>
                  </a:lnTo>
                  <a:lnTo>
                    <a:pt x="3464" y="2086"/>
                  </a:lnTo>
                  <a:lnTo>
                    <a:pt x="3469" y="2047"/>
                  </a:lnTo>
                  <a:lnTo>
                    <a:pt x="3459" y="1983"/>
                  </a:lnTo>
                  <a:lnTo>
                    <a:pt x="3448" y="1906"/>
                  </a:lnTo>
                  <a:lnTo>
                    <a:pt x="3437" y="1824"/>
                  </a:lnTo>
                  <a:lnTo>
                    <a:pt x="3432" y="1737"/>
                  </a:lnTo>
                  <a:lnTo>
                    <a:pt x="3432" y="1661"/>
                  </a:lnTo>
                  <a:lnTo>
                    <a:pt x="3453" y="1596"/>
                  </a:lnTo>
                  <a:lnTo>
                    <a:pt x="3491" y="1546"/>
                  </a:lnTo>
                  <a:lnTo>
                    <a:pt x="3541" y="1519"/>
                  </a:lnTo>
                  <a:lnTo>
                    <a:pt x="3584" y="1508"/>
                  </a:lnTo>
                  <a:lnTo>
                    <a:pt x="3627" y="1519"/>
                  </a:lnTo>
                  <a:lnTo>
                    <a:pt x="3671" y="1546"/>
                  </a:lnTo>
                  <a:lnTo>
                    <a:pt x="3709" y="1580"/>
                  </a:lnTo>
                  <a:lnTo>
                    <a:pt x="3742" y="1623"/>
                  </a:lnTo>
                  <a:lnTo>
                    <a:pt x="3780" y="1677"/>
                  </a:lnTo>
                  <a:lnTo>
                    <a:pt x="3807" y="1732"/>
                  </a:lnTo>
                  <a:lnTo>
                    <a:pt x="3840" y="1781"/>
                  </a:lnTo>
                  <a:lnTo>
                    <a:pt x="3861" y="1836"/>
                  </a:lnTo>
                  <a:lnTo>
                    <a:pt x="3888" y="1890"/>
                  </a:lnTo>
                  <a:lnTo>
                    <a:pt x="3906" y="1954"/>
                  </a:lnTo>
                  <a:lnTo>
                    <a:pt x="3922" y="2026"/>
                  </a:lnTo>
                  <a:lnTo>
                    <a:pt x="3933" y="2097"/>
                  </a:lnTo>
                  <a:lnTo>
                    <a:pt x="3944" y="2173"/>
                  </a:lnTo>
                  <a:lnTo>
                    <a:pt x="3949" y="2244"/>
                  </a:lnTo>
                  <a:lnTo>
                    <a:pt x="3960" y="2303"/>
                  </a:lnTo>
                  <a:lnTo>
                    <a:pt x="3965" y="2358"/>
                  </a:lnTo>
                  <a:lnTo>
                    <a:pt x="3976" y="2396"/>
                  </a:lnTo>
                  <a:lnTo>
                    <a:pt x="3987" y="2418"/>
                  </a:lnTo>
                  <a:lnTo>
                    <a:pt x="4003" y="2456"/>
                  </a:lnTo>
                  <a:lnTo>
                    <a:pt x="4031" y="2532"/>
                  </a:lnTo>
                  <a:lnTo>
                    <a:pt x="4063" y="2647"/>
                  </a:lnTo>
                  <a:lnTo>
                    <a:pt x="4096" y="2777"/>
                  </a:lnTo>
                  <a:lnTo>
                    <a:pt x="4134" y="2913"/>
                  </a:lnTo>
                  <a:lnTo>
                    <a:pt x="4178" y="3050"/>
                  </a:lnTo>
                  <a:lnTo>
                    <a:pt x="4216" y="3169"/>
                  </a:lnTo>
                  <a:lnTo>
                    <a:pt x="4259" y="3268"/>
                  </a:lnTo>
                  <a:lnTo>
                    <a:pt x="4298" y="3322"/>
                  </a:lnTo>
                  <a:lnTo>
                    <a:pt x="4330" y="3327"/>
                  </a:lnTo>
                  <a:lnTo>
                    <a:pt x="4352" y="3322"/>
                  </a:lnTo>
                  <a:lnTo>
                    <a:pt x="4373" y="3338"/>
                  </a:lnTo>
                  <a:lnTo>
                    <a:pt x="4384" y="3377"/>
                  </a:lnTo>
                  <a:lnTo>
                    <a:pt x="4395" y="3436"/>
                  </a:lnTo>
                  <a:lnTo>
                    <a:pt x="4400" y="3502"/>
                  </a:lnTo>
                  <a:lnTo>
                    <a:pt x="4406" y="3578"/>
                  </a:lnTo>
                  <a:lnTo>
                    <a:pt x="4412" y="3654"/>
                  </a:lnTo>
                  <a:lnTo>
                    <a:pt x="4418" y="3730"/>
                  </a:lnTo>
                  <a:lnTo>
                    <a:pt x="4428" y="3801"/>
                  </a:lnTo>
                  <a:lnTo>
                    <a:pt x="4439" y="3855"/>
                  </a:lnTo>
                  <a:lnTo>
                    <a:pt x="4499" y="3991"/>
                  </a:lnTo>
                  <a:lnTo>
                    <a:pt x="4586" y="4134"/>
                  </a:lnTo>
                  <a:lnTo>
                    <a:pt x="4690" y="4270"/>
                  </a:lnTo>
                  <a:lnTo>
                    <a:pt x="4804" y="4401"/>
                  </a:lnTo>
                  <a:lnTo>
                    <a:pt x="4918" y="4531"/>
                  </a:lnTo>
                  <a:lnTo>
                    <a:pt x="5027" y="4651"/>
                  </a:lnTo>
                  <a:lnTo>
                    <a:pt x="5125" y="4754"/>
                  </a:lnTo>
                  <a:lnTo>
                    <a:pt x="5202" y="4852"/>
                  </a:lnTo>
                  <a:lnTo>
                    <a:pt x="5250" y="4934"/>
                  </a:lnTo>
                  <a:lnTo>
                    <a:pt x="5267" y="4994"/>
                  </a:lnTo>
                  <a:lnTo>
                    <a:pt x="5261" y="5054"/>
                  </a:lnTo>
                  <a:lnTo>
                    <a:pt x="5272" y="5124"/>
                  </a:lnTo>
                  <a:lnTo>
                    <a:pt x="5299" y="5206"/>
                  </a:lnTo>
                  <a:lnTo>
                    <a:pt x="5332" y="5294"/>
                  </a:lnTo>
                  <a:lnTo>
                    <a:pt x="5376" y="5391"/>
                  </a:lnTo>
                  <a:lnTo>
                    <a:pt x="5424" y="5489"/>
                  </a:lnTo>
                  <a:lnTo>
                    <a:pt x="5490" y="5593"/>
                  </a:lnTo>
                  <a:lnTo>
                    <a:pt x="5555" y="5691"/>
                  </a:lnTo>
                  <a:lnTo>
                    <a:pt x="5632" y="5788"/>
                  </a:lnTo>
                  <a:lnTo>
                    <a:pt x="5714" y="5887"/>
                  </a:lnTo>
                  <a:lnTo>
                    <a:pt x="5822" y="5980"/>
                  </a:lnTo>
                  <a:lnTo>
                    <a:pt x="5964" y="6067"/>
                  </a:lnTo>
                  <a:lnTo>
                    <a:pt x="6127" y="6153"/>
                  </a:lnTo>
                  <a:lnTo>
                    <a:pt x="6301" y="6236"/>
                  </a:lnTo>
                  <a:lnTo>
                    <a:pt x="6471" y="6300"/>
                  </a:lnTo>
                  <a:lnTo>
                    <a:pt x="6623" y="6350"/>
                  </a:lnTo>
                  <a:lnTo>
                    <a:pt x="6738" y="6377"/>
                  </a:lnTo>
                  <a:lnTo>
                    <a:pt x="6808" y="6377"/>
                  </a:lnTo>
                  <a:lnTo>
                    <a:pt x="6819" y="6355"/>
                  </a:lnTo>
                  <a:lnTo>
                    <a:pt x="6754" y="629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5" name="Freeform 1627">
              <a:extLst>
                <a:ext uri="{FF2B5EF4-FFF2-40B4-BE49-F238E27FC236}">
                  <a16:creationId xmlns:a16="http://schemas.microsoft.com/office/drawing/2014/main" id="{0AEDE5B7-7D14-E1EE-426B-554B5A6B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183"/>
              <a:ext cx="1783" cy="734"/>
            </a:xfrm>
            <a:custGeom>
              <a:avLst/>
              <a:gdLst>
                <a:gd name="T0" fmla="*/ 10 w 10696"/>
                <a:gd name="T1" fmla="*/ 1317 h 4400"/>
                <a:gd name="T2" fmla="*/ 93 w 10696"/>
                <a:gd name="T3" fmla="*/ 729 h 4400"/>
                <a:gd name="T4" fmla="*/ 184 w 10696"/>
                <a:gd name="T5" fmla="*/ 364 h 4400"/>
                <a:gd name="T6" fmla="*/ 218 w 10696"/>
                <a:gd name="T7" fmla="*/ 283 h 4400"/>
                <a:gd name="T8" fmla="*/ 338 w 10696"/>
                <a:gd name="T9" fmla="*/ 233 h 4400"/>
                <a:gd name="T10" fmla="*/ 583 w 10696"/>
                <a:gd name="T11" fmla="*/ 152 h 4400"/>
                <a:gd name="T12" fmla="*/ 931 w 10696"/>
                <a:gd name="T13" fmla="*/ 75 h 4400"/>
                <a:gd name="T14" fmla="*/ 1589 w 10696"/>
                <a:gd name="T15" fmla="*/ 5 h 4400"/>
                <a:gd name="T16" fmla="*/ 2363 w 10696"/>
                <a:gd name="T17" fmla="*/ 27 h 4400"/>
                <a:gd name="T18" fmla="*/ 3180 w 10696"/>
                <a:gd name="T19" fmla="*/ 211 h 4400"/>
                <a:gd name="T20" fmla="*/ 3545 w 10696"/>
                <a:gd name="T21" fmla="*/ 353 h 4400"/>
                <a:gd name="T22" fmla="*/ 3676 w 10696"/>
                <a:gd name="T23" fmla="*/ 386 h 4400"/>
                <a:gd name="T24" fmla="*/ 3812 w 10696"/>
                <a:gd name="T25" fmla="*/ 403 h 4400"/>
                <a:gd name="T26" fmla="*/ 3916 w 10696"/>
                <a:gd name="T27" fmla="*/ 403 h 4400"/>
                <a:gd name="T28" fmla="*/ 4074 w 10696"/>
                <a:gd name="T29" fmla="*/ 381 h 4400"/>
                <a:gd name="T30" fmla="*/ 4330 w 10696"/>
                <a:gd name="T31" fmla="*/ 342 h 4400"/>
                <a:gd name="T32" fmla="*/ 4586 w 10696"/>
                <a:gd name="T33" fmla="*/ 299 h 4400"/>
                <a:gd name="T34" fmla="*/ 4906 w 10696"/>
                <a:gd name="T35" fmla="*/ 272 h 4400"/>
                <a:gd name="T36" fmla="*/ 5707 w 10696"/>
                <a:gd name="T37" fmla="*/ 244 h 4400"/>
                <a:gd name="T38" fmla="*/ 6714 w 10696"/>
                <a:gd name="T39" fmla="*/ 288 h 4400"/>
                <a:gd name="T40" fmla="*/ 7216 w 10696"/>
                <a:gd name="T41" fmla="*/ 358 h 4400"/>
                <a:gd name="T42" fmla="*/ 7439 w 10696"/>
                <a:gd name="T43" fmla="*/ 397 h 4400"/>
                <a:gd name="T44" fmla="*/ 7636 w 10696"/>
                <a:gd name="T45" fmla="*/ 435 h 4400"/>
                <a:gd name="T46" fmla="*/ 7783 w 10696"/>
                <a:gd name="T47" fmla="*/ 451 h 4400"/>
                <a:gd name="T48" fmla="*/ 8245 w 10696"/>
                <a:gd name="T49" fmla="*/ 424 h 4400"/>
                <a:gd name="T50" fmla="*/ 9034 w 10696"/>
                <a:gd name="T51" fmla="*/ 376 h 4400"/>
                <a:gd name="T52" fmla="*/ 9879 w 10696"/>
                <a:gd name="T53" fmla="*/ 331 h 4400"/>
                <a:gd name="T54" fmla="*/ 10255 w 10696"/>
                <a:gd name="T55" fmla="*/ 315 h 4400"/>
                <a:gd name="T56" fmla="*/ 10538 w 10696"/>
                <a:gd name="T57" fmla="*/ 315 h 4400"/>
                <a:gd name="T58" fmla="*/ 10679 w 10696"/>
                <a:gd name="T59" fmla="*/ 331 h 4400"/>
                <a:gd name="T60" fmla="*/ 10696 w 10696"/>
                <a:gd name="T61" fmla="*/ 555 h 4400"/>
                <a:gd name="T62" fmla="*/ 10690 w 10696"/>
                <a:gd name="T63" fmla="*/ 1094 h 4400"/>
                <a:gd name="T64" fmla="*/ 10690 w 10696"/>
                <a:gd name="T65" fmla="*/ 1589 h 4400"/>
                <a:gd name="T66" fmla="*/ 10511 w 10696"/>
                <a:gd name="T67" fmla="*/ 1736 h 4400"/>
                <a:gd name="T68" fmla="*/ 9759 w 10696"/>
                <a:gd name="T69" fmla="*/ 1813 h 4400"/>
                <a:gd name="T70" fmla="*/ 8921 w 10696"/>
                <a:gd name="T71" fmla="*/ 1894 h 4400"/>
                <a:gd name="T72" fmla="*/ 8300 w 10696"/>
                <a:gd name="T73" fmla="*/ 1944 h 4400"/>
                <a:gd name="T74" fmla="*/ 8098 w 10696"/>
                <a:gd name="T75" fmla="*/ 1971 h 4400"/>
                <a:gd name="T76" fmla="*/ 7885 w 10696"/>
                <a:gd name="T77" fmla="*/ 2019 h 4400"/>
                <a:gd name="T78" fmla="*/ 7749 w 10696"/>
                <a:gd name="T79" fmla="*/ 2053 h 4400"/>
                <a:gd name="T80" fmla="*/ 7407 w 10696"/>
                <a:gd name="T81" fmla="*/ 2058 h 4400"/>
                <a:gd name="T82" fmla="*/ 6328 w 10696"/>
                <a:gd name="T83" fmla="*/ 2074 h 4400"/>
                <a:gd name="T84" fmla="*/ 5173 w 10696"/>
                <a:gd name="T85" fmla="*/ 2091 h 4400"/>
                <a:gd name="T86" fmla="*/ 4547 w 10696"/>
                <a:gd name="T87" fmla="*/ 2096 h 4400"/>
                <a:gd name="T88" fmla="*/ 3992 w 10696"/>
                <a:gd name="T89" fmla="*/ 2123 h 4400"/>
                <a:gd name="T90" fmla="*/ 3442 w 10696"/>
                <a:gd name="T91" fmla="*/ 2166 h 4400"/>
                <a:gd name="T92" fmla="*/ 3098 w 10696"/>
                <a:gd name="T93" fmla="*/ 2205 h 4400"/>
                <a:gd name="T94" fmla="*/ 2772 w 10696"/>
                <a:gd name="T95" fmla="*/ 2275 h 4400"/>
                <a:gd name="T96" fmla="*/ 2287 w 10696"/>
                <a:gd name="T97" fmla="*/ 2401 h 4400"/>
                <a:gd name="T98" fmla="*/ 1874 w 10696"/>
                <a:gd name="T99" fmla="*/ 2559 h 4400"/>
                <a:gd name="T100" fmla="*/ 1704 w 10696"/>
                <a:gd name="T101" fmla="*/ 2701 h 4400"/>
                <a:gd name="T102" fmla="*/ 1530 w 10696"/>
                <a:gd name="T103" fmla="*/ 2842 h 4400"/>
                <a:gd name="T104" fmla="*/ 1344 w 10696"/>
                <a:gd name="T105" fmla="*/ 3027 h 4400"/>
                <a:gd name="T106" fmla="*/ 1176 w 10696"/>
                <a:gd name="T107" fmla="*/ 3277 h 4400"/>
                <a:gd name="T108" fmla="*/ 1040 w 10696"/>
                <a:gd name="T109" fmla="*/ 3605 h 4400"/>
                <a:gd name="T110" fmla="*/ 925 w 10696"/>
                <a:gd name="T111" fmla="*/ 3952 h 4400"/>
                <a:gd name="T112" fmla="*/ 816 w 10696"/>
                <a:gd name="T113" fmla="*/ 4291 h 4400"/>
                <a:gd name="T114" fmla="*/ 560 w 10696"/>
                <a:gd name="T115" fmla="*/ 4264 h 4400"/>
                <a:gd name="T116" fmla="*/ 256 w 10696"/>
                <a:gd name="T117" fmla="*/ 3414 h 4400"/>
                <a:gd name="T118" fmla="*/ 37 w 10696"/>
                <a:gd name="T119" fmla="*/ 2205 h 4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696" h="4400">
                  <a:moveTo>
                    <a:pt x="5" y="1797"/>
                  </a:moveTo>
                  <a:lnTo>
                    <a:pt x="0" y="1552"/>
                  </a:lnTo>
                  <a:lnTo>
                    <a:pt x="10" y="1317"/>
                  </a:lnTo>
                  <a:lnTo>
                    <a:pt x="32" y="1105"/>
                  </a:lnTo>
                  <a:lnTo>
                    <a:pt x="59" y="904"/>
                  </a:lnTo>
                  <a:lnTo>
                    <a:pt x="93" y="729"/>
                  </a:lnTo>
                  <a:lnTo>
                    <a:pt x="125" y="576"/>
                  </a:lnTo>
                  <a:lnTo>
                    <a:pt x="157" y="457"/>
                  </a:lnTo>
                  <a:lnTo>
                    <a:pt x="184" y="364"/>
                  </a:lnTo>
                  <a:lnTo>
                    <a:pt x="207" y="310"/>
                  </a:lnTo>
                  <a:lnTo>
                    <a:pt x="212" y="288"/>
                  </a:lnTo>
                  <a:lnTo>
                    <a:pt x="218" y="283"/>
                  </a:lnTo>
                  <a:lnTo>
                    <a:pt x="245" y="272"/>
                  </a:lnTo>
                  <a:lnTo>
                    <a:pt x="283" y="256"/>
                  </a:lnTo>
                  <a:lnTo>
                    <a:pt x="338" y="233"/>
                  </a:lnTo>
                  <a:lnTo>
                    <a:pt x="408" y="206"/>
                  </a:lnTo>
                  <a:lnTo>
                    <a:pt x="490" y="179"/>
                  </a:lnTo>
                  <a:lnTo>
                    <a:pt x="583" y="152"/>
                  </a:lnTo>
                  <a:lnTo>
                    <a:pt x="685" y="125"/>
                  </a:lnTo>
                  <a:lnTo>
                    <a:pt x="805" y="97"/>
                  </a:lnTo>
                  <a:lnTo>
                    <a:pt x="931" y="75"/>
                  </a:lnTo>
                  <a:lnTo>
                    <a:pt x="1133" y="43"/>
                  </a:lnTo>
                  <a:lnTo>
                    <a:pt x="1356" y="21"/>
                  </a:lnTo>
                  <a:lnTo>
                    <a:pt x="1589" y="5"/>
                  </a:lnTo>
                  <a:lnTo>
                    <a:pt x="1840" y="0"/>
                  </a:lnTo>
                  <a:lnTo>
                    <a:pt x="2096" y="5"/>
                  </a:lnTo>
                  <a:lnTo>
                    <a:pt x="2363" y="27"/>
                  </a:lnTo>
                  <a:lnTo>
                    <a:pt x="2636" y="70"/>
                  </a:lnTo>
                  <a:lnTo>
                    <a:pt x="2908" y="130"/>
                  </a:lnTo>
                  <a:lnTo>
                    <a:pt x="3180" y="211"/>
                  </a:lnTo>
                  <a:lnTo>
                    <a:pt x="3453" y="320"/>
                  </a:lnTo>
                  <a:lnTo>
                    <a:pt x="3496" y="337"/>
                  </a:lnTo>
                  <a:lnTo>
                    <a:pt x="3545" y="353"/>
                  </a:lnTo>
                  <a:lnTo>
                    <a:pt x="3589" y="369"/>
                  </a:lnTo>
                  <a:lnTo>
                    <a:pt x="3632" y="381"/>
                  </a:lnTo>
                  <a:lnTo>
                    <a:pt x="3676" y="386"/>
                  </a:lnTo>
                  <a:lnTo>
                    <a:pt x="3719" y="397"/>
                  </a:lnTo>
                  <a:lnTo>
                    <a:pt x="3763" y="403"/>
                  </a:lnTo>
                  <a:lnTo>
                    <a:pt x="3812" y="403"/>
                  </a:lnTo>
                  <a:lnTo>
                    <a:pt x="3855" y="403"/>
                  </a:lnTo>
                  <a:lnTo>
                    <a:pt x="3899" y="403"/>
                  </a:lnTo>
                  <a:lnTo>
                    <a:pt x="3916" y="403"/>
                  </a:lnTo>
                  <a:lnTo>
                    <a:pt x="3948" y="397"/>
                  </a:lnTo>
                  <a:lnTo>
                    <a:pt x="4002" y="392"/>
                  </a:lnTo>
                  <a:lnTo>
                    <a:pt x="4074" y="381"/>
                  </a:lnTo>
                  <a:lnTo>
                    <a:pt x="4149" y="369"/>
                  </a:lnTo>
                  <a:lnTo>
                    <a:pt x="4242" y="353"/>
                  </a:lnTo>
                  <a:lnTo>
                    <a:pt x="4330" y="342"/>
                  </a:lnTo>
                  <a:lnTo>
                    <a:pt x="4421" y="326"/>
                  </a:lnTo>
                  <a:lnTo>
                    <a:pt x="4509" y="315"/>
                  </a:lnTo>
                  <a:lnTo>
                    <a:pt x="4586" y="299"/>
                  </a:lnTo>
                  <a:lnTo>
                    <a:pt x="4623" y="293"/>
                  </a:lnTo>
                  <a:lnTo>
                    <a:pt x="4738" y="288"/>
                  </a:lnTo>
                  <a:lnTo>
                    <a:pt x="4906" y="272"/>
                  </a:lnTo>
                  <a:lnTo>
                    <a:pt x="5135" y="261"/>
                  </a:lnTo>
                  <a:lnTo>
                    <a:pt x="5402" y="250"/>
                  </a:lnTo>
                  <a:lnTo>
                    <a:pt x="5707" y="244"/>
                  </a:lnTo>
                  <a:lnTo>
                    <a:pt x="6034" y="244"/>
                  </a:lnTo>
                  <a:lnTo>
                    <a:pt x="6372" y="261"/>
                  </a:lnTo>
                  <a:lnTo>
                    <a:pt x="6714" y="288"/>
                  </a:lnTo>
                  <a:lnTo>
                    <a:pt x="7052" y="331"/>
                  </a:lnTo>
                  <a:lnTo>
                    <a:pt x="7135" y="342"/>
                  </a:lnTo>
                  <a:lnTo>
                    <a:pt x="7216" y="358"/>
                  </a:lnTo>
                  <a:lnTo>
                    <a:pt x="7292" y="369"/>
                  </a:lnTo>
                  <a:lnTo>
                    <a:pt x="7368" y="386"/>
                  </a:lnTo>
                  <a:lnTo>
                    <a:pt x="7439" y="397"/>
                  </a:lnTo>
                  <a:lnTo>
                    <a:pt x="7504" y="408"/>
                  </a:lnTo>
                  <a:lnTo>
                    <a:pt x="7575" y="424"/>
                  </a:lnTo>
                  <a:lnTo>
                    <a:pt x="7636" y="435"/>
                  </a:lnTo>
                  <a:lnTo>
                    <a:pt x="7695" y="446"/>
                  </a:lnTo>
                  <a:lnTo>
                    <a:pt x="7749" y="457"/>
                  </a:lnTo>
                  <a:lnTo>
                    <a:pt x="7783" y="451"/>
                  </a:lnTo>
                  <a:lnTo>
                    <a:pt x="7885" y="446"/>
                  </a:lnTo>
                  <a:lnTo>
                    <a:pt x="8044" y="435"/>
                  </a:lnTo>
                  <a:lnTo>
                    <a:pt x="8245" y="424"/>
                  </a:lnTo>
                  <a:lnTo>
                    <a:pt x="8485" y="408"/>
                  </a:lnTo>
                  <a:lnTo>
                    <a:pt x="8751" y="392"/>
                  </a:lnTo>
                  <a:lnTo>
                    <a:pt x="9034" y="376"/>
                  </a:lnTo>
                  <a:lnTo>
                    <a:pt x="9324" y="358"/>
                  </a:lnTo>
                  <a:lnTo>
                    <a:pt x="9607" y="342"/>
                  </a:lnTo>
                  <a:lnTo>
                    <a:pt x="9879" y="331"/>
                  </a:lnTo>
                  <a:lnTo>
                    <a:pt x="10010" y="326"/>
                  </a:lnTo>
                  <a:lnTo>
                    <a:pt x="10140" y="320"/>
                  </a:lnTo>
                  <a:lnTo>
                    <a:pt x="10255" y="315"/>
                  </a:lnTo>
                  <a:lnTo>
                    <a:pt x="10364" y="315"/>
                  </a:lnTo>
                  <a:lnTo>
                    <a:pt x="10457" y="315"/>
                  </a:lnTo>
                  <a:lnTo>
                    <a:pt x="10538" y="315"/>
                  </a:lnTo>
                  <a:lnTo>
                    <a:pt x="10604" y="320"/>
                  </a:lnTo>
                  <a:lnTo>
                    <a:pt x="10652" y="326"/>
                  </a:lnTo>
                  <a:lnTo>
                    <a:pt x="10679" y="331"/>
                  </a:lnTo>
                  <a:lnTo>
                    <a:pt x="10690" y="342"/>
                  </a:lnTo>
                  <a:lnTo>
                    <a:pt x="10690" y="424"/>
                  </a:lnTo>
                  <a:lnTo>
                    <a:pt x="10696" y="555"/>
                  </a:lnTo>
                  <a:lnTo>
                    <a:pt x="10696" y="718"/>
                  </a:lnTo>
                  <a:lnTo>
                    <a:pt x="10696" y="904"/>
                  </a:lnTo>
                  <a:lnTo>
                    <a:pt x="10690" y="1094"/>
                  </a:lnTo>
                  <a:lnTo>
                    <a:pt x="10690" y="1285"/>
                  </a:lnTo>
                  <a:lnTo>
                    <a:pt x="10690" y="1453"/>
                  </a:lnTo>
                  <a:lnTo>
                    <a:pt x="10690" y="1589"/>
                  </a:lnTo>
                  <a:lnTo>
                    <a:pt x="10690" y="1682"/>
                  </a:lnTo>
                  <a:lnTo>
                    <a:pt x="10690" y="1715"/>
                  </a:lnTo>
                  <a:lnTo>
                    <a:pt x="10511" y="1736"/>
                  </a:lnTo>
                  <a:lnTo>
                    <a:pt x="10293" y="1758"/>
                  </a:lnTo>
                  <a:lnTo>
                    <a:pt x="10037" y="1786"/>
                  </a:lnTo>
                  <a:lnTo>
                    <a:pt x="9759" y="1813"/>
                  </a:lnTo>
                  <a:lnTo>
                    <a:pt x="9476" y="1840"/>
                  </a:lnTo>
                  <a:lnTo>
                    <a:pt x="9193" y="1867"/>
                  </a:lnTo>
                  <a:lnTo>
                    <a:pt x="8921" y="1894"/>
                  </a:lnTo>
                  <a:lnTo>
                    <a:pt x="8676" y="1917"/>
                  </a:lnTo>
                  <a:lnTo>
                    <a:pt x="8463" y="1933"/>
                  </a:lnTo>
                  <a:lnTo>
                    <a:pt x="8300" y="1944"/>
                  </a:lnTo>
                  <a:lnTo>
                    <a:pt x="8239" y="1949"/>
                  </a:lnTo>
                  <a:lnTo>
                    <a:pt x="8169" y="1960"/>
                  </a:lnTo>
                  <a:lnTo>
                    <a:pt x="8098" y="1971"/>
                  </a:lnTo>
                  <a:lnTo>
                    <a:pt x="8022" y="1987"/>
                  </a:lnTo>
                  <a:lnTo>
                    <a:pt x="7951" y="2003"/>
                  </a:lnTo>
                  <a:lnTo>
                    <a:pt x="7885" y="2019"/>
                  </a:lnTo>
                  <a:lnTo>
                    <a:pt x="7826" y="2030"/>
                  </a:lnTo>
                  <a:lnTo>
                    <a:pt x="7783" y="2047"/>
                  </a:lnTo>
                  <a:lnTo>
                    <a:pt x="7749" y="2053"/>
                  </a:lnTo>
                  <a:lnTo>
                    <a:pt x="7733" y="2058"/>
                  </a:lnTo>
                  <a:lnTo>
                    <a:pt x="7624" y="2058"/>
                  </a:lnTo>
                  <a:lnTo>
                    <a:pt x="7407" y="2058"/>
                  </a:lnTo>
                  <a:lnTo>
                    <a:pt x="7096" y="2064"/>
                  </a:lnTo>
                  <a:lnTo>
                    <a:pt x="6731" y="2069"/>
                  </a:lnTo>
                  <a:lnTo>
                    <a:pt x="6328" y="2074"/>
                  </a:lnTo>
                  <a:lnTo>
                    <a:pt x="5919" y="2080"/>
                  </a:lnTo>
                  <a:lnTo>
                    <a:pt x="5527" y="2085"/>
                  </a:lnTo>
                  <a:lnTo>
                    <a:pt x="5173" y="2091"/>
                  </a:lnTo>
                  <a:lnTo>
                    <a:pt x="4890" y="2091"/>
                  </a:lnTo>
                  <a:lnTo>
                    <a:pt x="4700" y="2091"/>
                  </a:lnTo>
                  <a:lnTo>
                    <a:pt x="4547" y="2096"/>
                  </a:lnTo>
                  <a:lnTo>
                    <a:pt x="4378" y="2101"/>
                  </a:lnTo>
                  <a:lnTo>
                    <a:pt x="4188" y="2112"/>
                  </a:lnTo>
                  <a:lnTo>
                    <a:pt x="3992" y="2123"/>
                  </a:lnTo>
                  <a:lnTo>
                    <a:pt x="3801" y="2134"/>
                  </a:lnTo>
                  <a:lnTo>
                    <a:pt x="3610" y="2150"/>
                  </a:lnTo>
                  <a:lnTo>
                    <a:pt x="3442" y="2166"/>
                  </a:lnTo>
                  <a:lnTo>
                    <a:pt x="3295" y="2178"/>
                  </a:lnTo>
                  <a:lnTo>
                    <a:pt x="3175" y="2194"/>
                  </a:lnTo>
                  <a:lnTo>
                    <a:pt x="3098" y="2205"/>
                  </a:lnTo>
                  <a:lnTo>
                    <a:pt x="3017" y="2221"/>
                  </a:lnTo>
                  <a:lnTo>
                    <a:pt x="2908" y="2243"/>
                  </a:lnTo>
                  <a:lnTo>
                    <a:pt x="2772" y="2275"/>
                  </a:lnTo>
                  <a:lnTo>
                    <a:pt x="2613" y="2309"/>
                  </a:lnTo>
                  <a:lnTo>
                    <a:pt x="2450" y="2352"/>
                  </a:lnTo>
                  <a:lnTo>
                    <a:pt x="2287" y="2401"/>
                  </a:lnTo>
                  <a:lnTo>
                    <a:pt x="2130" y="2450"/>
                  </a:lnTo>
                  <a:lnTo>
                    <a:pt x="1987" y="2504"/>
                  </a:lnTo>
                  <a:lnTo>
                    <a:pt x="1874" y="2559"/>
                  </a:lnTo>
                  <a:lnTo>
                    <a:pt x="1797" y="2619"/>
                  </a:lnTo>
                  <a:lnTo>
                    <a:pt x="1754" y="2662"/>
                  </a:lnTo>
                  <a:lnTo>
                    <a:pt x="1704" y="2701"/>
                  </a:lnTo>
                  <a:lnTo>
                    <a:pt x="1650" y="2744"/>
                  </a:lnTo>
                  <a:lnTo>
                    <a:pt x="1589" y="2793"/>
                  </a:lnTo>
                  <a:lnTo>
                    <a:pt x="1530" y="2842"/>
                  </a:lnTo>
                  <a:lnTo>
                    <a:pt x="1470" y="2896"/>
                  </a:lnTo>
                  <a:lnTo>
                    <a:pt x="1405" y="2957"/>
                  </a:lnTo>
                  <a:lnTo>
                    <a:pt x="1344" y="3027"/>
                  </a:lnTo>
                  <a:lnTo>
                    <a:pt x="1285" y="3104"/>
                  </a:lnTo>
                  <a:lnTo>
                    <a:pt x="1231" y="3185"/>
                  </a:lnTo>
                  <a:lnTo>
                    <a:pt x="1176" y="3277"/>
                  </a:lnTo>
                  <a:lnTo>
                    <a:pt x="1127" y="3381"/>
                  </a:lnTo>
                  <a:lnTo>
                    <a:pt x="1083" y="3490"/>
                  </a:lnTo>
                  <a:lnTo>
                    <a:pt x="1040" y="3605"/>
                  </a:lnTo>
                  <a:lnTo>
                    <a:pt x="1002" y="3719"/>
                  </a:lnTo>
                  <a:lnTo>
                    <a:pt x="963" y="3839"/>
                  </a:lnTo>
                  <a:lnTo>
                    <a:pt x="925" y="3952"/>
                  </a:lnTo>
                  <a:lnTo>
                    <a:pt x="887" y="4072"/>
                  </a:lnTo>
                  <a:lnTo>
                    <a:pt x="855" y="4181"/>
                  </a:lnTo>
                  <a:lnTo>
                    <a:pt x="816" y="4291"/>
                  </a:lnTo>
                  <a:lnTo>
                    <a:pt x="741" y="4400"/>
                  </a:lnTo>
                  <a:lnTo>
                    <a:pt x="653" y="4383"/>
                  </a:lnTo>
                  <a:lnTo>
                    <a:pt x="560" y="4264"/>
                  </a:lnTo>
                  <a:lnTo>
                    <a:pt x="458" y="4045"/>
                  </a:lnTo>
                  <a:lnTo>
                    <a:pt x="354" y="3762"/>
                  </a:lnTo>
                  <a:lnTo>
                    <a:pt x="256" y="3414"/>
                  </a:lnTo>
                  <a:lnTo>
                    <a:pt x="168" y="3032"/>
                  </a:lnTo>
                  <a:lnTo>
                    <a:pt x="93" y="2619"/>
                  </a:lnTo>
                  <a:lnTo>
                    <a:pt x="37" y="2205"/>
                  </a:lnTo>
                  <a:lnTo>
                    <a:pt x="5" y="1797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6" name="Freeform 1628">
              <a:extLst>
                <a:ext uri="{FF2B5EF4-FFF2-40B4-BE49-F238E27FC236}">
                  <a16:creationId xmlns:a16="http://schemas.microsoft.com/office/drawing/2014/main" id="{13215C4E-DEC0-58E7-F620-AC6A37BD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381"/>
              <a:ext cx="1170" cy="485"/>
            </a:xfrm>
            <a:custGeom>
              <a:avLst/>
              <a:gdLst>
                <a:gd name="T0" fmla="*/ 3251 w 7020"/>
                <a:gd name="T1" fmla="*/ 702 h 2908"/>
                <a:gd name="T2" fmla="*/ 2984 w 7020"/>
                <a:gd name="T3" fmla="*/ 740 h 2908"/>
                <a:gd name="T4" fmla="*/ 2614 w 7020"/>
                <a:gd name="T5" fmla="*/ 816 h 2908"/>
                <a:gd name="T6" fmla="*/ 2260 w 7020"/>
                <a:gd name="T7" fmla="*/ 909 h 2908"/>
                <a:gd name="T8" fmla="*/ 2058 w 7020"/>
                <a:gd name="T9" fmla="*/ 986 h 2908"/>
                <a:gd name="T10" fmla="*/ 1862 w 7020"/>
                <a:gd name="T11" fmla="*/ 1077 h 2908"/>
                <a:gd name="T12" fmla="*/ 1666 w 7020"/>
                <a:gd name="T13" fmla="*/ 1170 h 2908"/>
                <a:gd name="T14" fmla="*/ 1470 w 7020"/>
                <a:gd name="T15" fmla="*/ 1258 h 2908"/>
                <a:gd name="T16" fmla="*/ 1285 w 7020"/>
                <a:gd name="T17" fmla="*/ 1355 h 2908"/>
                <a:gd name="T18" fmla="*/ 1111 w 7020"/>
                <a:gd name="T19" fmla="*/ 1459 h 2908"/>
                <a:gd name="T20" fmla="*/ 1002 w 7020"/>
                <a:gd name="T21" fmla="*/ 1541 h 2908"/>
                <a:gd name="T22" fmla="*/ 866 w 7020"/>
                <a:gd name="T23" fmla="*/ 1639 h 2908"/>
                <a:gd name="T24" fmla="*/ 725 w 7020"/>
                <a:gd name="T25" fmla="*/ 1770 h 2908"/>
                <a:gd name="T26" fmla="*/ 621 w 7020"/>
                <a:gd name="T27" fmla="*/ 1879 h 2908"/>
                <a:gd name="T28" fmla="*/ 571 w 7020"/>
                <a:gd name="T29" fmla="*/ 1862 h 2908"/>
                <a:gd name="T30" fmla="*/ 523 w 7020"/>
                <a:gd name="T31" fmla="*/ 1808 h 2908"/>
                <a:gd name="T32" fmla="*/ 501 w 7020"/>
                <a:gd name="T33" fmla="*/ 1736 h 2908"/>
                <a:gd name="T34" fmla="*/ 566 w 7020"/>
                <a:gd name="T35" fmla="*/ 1475 h 2908"/>
                <a:gd name="T36" fmla="*/ 713 w 7020"/>
                <a:gd name="T37" fmla="*/ 1247 h 2908"/>
                <a:gd name="T38" fmla="*/ 861 w 7020"/>
                <a:gd name="T39" fmla="*/ 1034 h 2908"/>
                <a:gd name="T40" fmla="*/ 925 w 7020"/>
                <a:gd name="T41" fmla="*/ 866 h 2908"/>
                <a:gd name="T42" fmla="*/ 969 w 7020"/>
                <a:gd name="T43" fmla="*/ 685 h 2908"/>
                <a:gd name="T44" fmla="*/ 1018 w 7020"/>
                <a:gd name="T45" fmla="*/ 490 h 2908"/>
                <a:gd name="T46" fmla="*/ 1111 w 7020"/>
                <a:gd name="T47" fmla="*/ 304 h 2908"/>
                <a:gd name="T48" fmla="*/ 1225 w 7020"/>
                <a:gd name="T49" fmla="*/ 130 h 2908"/>
                <a:gd name="T50" fmla="*/ 1312 w 7020"/>
                <a:gd name="T51" fmla="*/ 27 h 2908"/>
                <a:gd name="T52" fmla="*/ 1242 w 7020"/>
                <a:gd name="T53" fmla="*/ 64 h 2908"/>
                <a:gd name="T54" fmla="*/ 991 w 7020"/>
                <a:gd name="T55" fmla="*/ 348 h 2908"/>
                <a:gd name="T56" fmla="*/ 768 w 7020"/>
                <a:gd name="T57" fmla="*/ 669 h 2908"/>
                <a:gd name="T58" fmla="*/ 577 w 7020"/>
                <a:gd name="T59" fmla="*/ 925 h 2908"/>
                <a:gd name="T60" fmla="*/ 397 w 7020"/>
                <a:gd name="T61" fmla="*/ 1067 h 2908"/>
                <a:gd name="T62" fmla="*/ 218 w 7020"/>
                <a:gd name="T63" fmla="*/ 1176 h 2908"/>
                <a:gd name="T64" fmla="*/ 75 w 7020"/>
                <a:gd name="T65" fmla="*/ 1301 h 2908"/>
                <a:gd name="T66" fmla="*/ 5 w 7020"/>
                <a:gd name="T67" fmla="*/ 1579 h 2908"/>
                <a:gd name="T68" fmla="*/ 16 w 7020"/>
                <a:gd name="T69" fmla="*/ 1938 h 2908"/>
                <a:gd name="T70" fmla="*/ 48 w 7020"/>
                <a:gd name="T71" fmla="*/ 2259 h 2908"/>
                <a:gd name="T72" fmla="*/ 38 w 7020"/>
                <a:gd name="T73" fmla="*/ 2559 h 2908"/>
                <a:gd name="T74" fmla="*/ 130 w 7020"/>
                <a:gd name="T75" fmla="*/ 2826 h 2908"/>
                <a:gd name="T76" fmla="*/ 299 w 7020"/>
                <a:gd name="T77" fmla="*/ 2903 h 2908"/>
                <a:gd name="T78" fmla="*/ 386 w 7020"/>
                <a:gd name="T79" fmla="*/ 2908 h 2908"/>
                <a:gd name="T80" fmla="*/ 430 w 7020"/>
                <a:gd name="T81" fmla="*/ 2760 h 2908"/>
                <a:gd name="T82" fmla="*/ 539 w 7020"/>
                <a:gd name="T83" fmla="*/ 2434 h 2908"/>
                <a:gd name="T84" fmla="*/ 680 w 7020"/>
                <a:gd name="T85" fmla="*/ 2090 h 2908"/>
                <a:gd name="T86" fmla="*/ 855 w 7020"/>
                <a:gd name="T87" fmla="*/ 1824 h 2908"/>
                <a:gd name="T88" fmla="*/ 1067 w 7020"/>
                <a:gd name="T89" fmla="*/ 1611 h 2908"/>
                <a:gd name="T90" fmla="*/ 1258 w 7020"/>
                <a:gd name="T91" fmla="*/ 1448 h 2908"/>
                <a:gd name="T92" fmla="*/ 1432 w 7020"/>
                <a:gd name="T93" fmla="*/ 1312 h 2908"/>
                <a:gd name="T94" fmla="*/ 1840 w 7020"/>
                <a:gd name="T95" fmla="*/ 1149 h 2908"/>
                <a:gd name="T96" fmla="*/ 2325 w 7020"/>
                <a:gd name="T97" fmla="*/ 1023 h 2908"/>
                <a:gd name="T98" fmla="*/ 2652 w 7020"/>
                <a:gd name="T99" fmla="*/ 958 h 2908"/>
                <a:gd name="T100" fmla="*/ 2995 w 7020"/>
                <a:gd name="T101" fmla="*/ 914 h 2908"/>
                <a:gd name="T102" fmla="*/ 3551 w 7020"/>
                <a:gd name="T103" fmla="*/ 871 h 2908"/>
                <a:gd name="T104" fmla="*/ 4106 w 7020"/>
                <a:gd name="T105" fmla="*/ 843 h 2908"/>
                <a:gd name="T106" fmla="*/ 4706 w 7020"/>
                <a:gd name="T107" fmla="*/ 832 h 2908"/>
                <a:gd name="T108" fmla="*/ 5751 w 7020"/>
                <a:gd name="T109" fmla="*/ 805 h 2908"/>
                <a:gd name="T110" fmla="*/ 6720 w 7020"/>
                <a:gd name="T111" fmla="*/ 778 h 2908"/>
                <a:gd name="T112" fmla="*/ 6927 w 7020"/>
                <a:gd name="T113" fmla="*/ 767 h 2908"/>
                <a:gd name="T114" fmla="*/ 5821 w 7020"/>
                <a:gd name="T115" fmla="*/ 746 h 2908"/>
                <a:gd name="T116" fmla="*/ 4285 w 7020"/>
                <a:gd name="T117" fmla="*/ 712 h 2908"/>
                <a:gd name="T118" fmla="*/ 3344 w 7020"/>
                <a:gd name="T119" fmla="*/ 696 h 2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0" h="2908">
                  <a:moveTo>
                    <a:pt x="3344" y="696"/>
                  </a:moveTo>
                  <a:lnTo>
                    <a:pt x="3306" y="696"/>
                  </a:lnTo>
                  <a:lnTo>
                    <a:pt x="3251" y="702"/>
                  </a:lnTo>
                  <a:lnTo>
                    <a:pt x="3181" y="712"/>
                  </a:lnTo>
                  <a:lnTo>
                    <a:pt x="3088" y="723"/>
                  </a:lnTo>
                  <a:lnTo>
                    <a:pt x="2984" y="740"/>
                  </a:lnTo>
                  <a:lnTo>
                    <a:pt x="2870" y="762"/>
                  </a:lnTo>
                  <a:lnTo>
                    <a:pt x="2744" y="789"/>
                  </a:lnTo>
                  <a:lnTo>
                    <a:pt x="2614" y="816"/>
                  </a:lnTo>
                  <a:lnTo>
                    <a:pt x="2472" y="848"/>
                  </a:lnTo>
                  <a:lnTo>
                    <a:pt x="2325" y="887"/>
                  </a:lnTo>
                  <a:lnTo>
                    <a:pt x="2260" y="909"/>
                  </a:lnTo>
                  <a:lnTo>
                    <a:pt x="2189" y="931"/>
                  </a:lnTo>
                  <a:lnTo>
                    <a:pt x="2123" y="958"/>
                  </a:lnTo>
                  <a:lnTo>
                    <a:pt x="2058" y="986"/>
                  </a:lnTo>
                  <a:lnTo>
                    <a:pt x="1992" y="1018"/>
                  </a:lnTo>
                  <a:lnTo>
                    <a:pt x="1928" y="1050"/>
                  </a:lnTo>
                  <a:lnTo>
                    <a:pt x="1862" y="1077"/>
                  </a:lnTo>
                  <a:lnTo>
                    <a:pt x="1797" y="1111"/>
                  </a:lnTo>
                  <a:lnTo>
                    <a:pt x="1731" y="1143"/>
                  </a:lnTo>
                  <a:lnTo>
                    <a:pt x="1666" y="1170"/>
                  </a:lnTo>
                  <a:lnTo>
                    <a:pt x="1600" y="1197"/>
                  </a:lnTo>
                  <a:lnTo>
                    <a:pt x="1536" y="1224"/>
                  </a:lnTo>
                  <a:lnTo>
                    <a:pt x="1470" y="1258"/>
                  </a:lnTo>
                  <a:lnTo>
                    <a:pt x="1405" y="1290"/>
                  </a:lnTo>
                  <a:lnTo>
                    <a:pt x="1344" y="1323"/>
                  </a:lnTo>
                  <a:lnTo>
                    <a:pt x="1285" y="1355"/>
                  </a:lnTo>
                  <a:lnTo>
                    <a:pt x="1225" y="1388"/>
                  </a:lnTo>
                  <a:lnTo>
                    <a:pt x="1165" y="1426"/>
                  </a:lnTo>
                  <a:lnTo>
                    <a:pt x="1111" y="1459"/>
                  </a:lnTo>
                  <a:lnTo>
                    <a:pt x="1061" y="1498"/>
                  </a:lnTo>
                  <a:lnTo>
                    <a:pt x="1034" y="1519"/>
                  </a:lnTo>
                  <a:lnTo>
                    <a:pt x="1002" y="1541"/>
                  </a:lnTo>
                  <a:lnTo>
                    <a:pt x="958" y="1568"/>
                  </a:lnTo>
                  <a:lnTo>
                    <a:pt x="915" y="1606"/>
                  </a:lnTo>
                  <a:lnTo>
                    <a:pt x="866" y="1639"/>
                  </a:lnTo>
                  <a:lnTo>
                    <a:pt x="816" y="1682"/>
                  </a:lnTo>
                  <a:lnTo>
                    <a:pt x="768" y="1725"/>
                  </a:lnTo>
                  <a:lnTo>
                    <a:pt x="725" y="1770"/>
                  </a:lnTo>
                  <a:lnTo>
                    <a:pt x="675" y="1818"/>
                  </a:lnTo>
                  <a:lnTo>
                    <a:pt x="632" y="1867"/>
                  </a:lnTo>
                  <a:lnTo>
                    <a:pt x="621" y="1879"/>
                  </a:lnTo>
                  <a:lnTo>
                    <a:pt x="605" y="1879"/>
                  </a:lnTo>
                  <a:lnTo>
                    <a:pt x="587" y="1872"/>
                  </a:lnTo>
                  <a:lnTo>
                    <a:pt x="571" y="1862"/>
                  </a:lnTo>
                  <a:lnTo>
                    <a:pt x="555" y="1845"/>
                  </a:lnTo>
                  <a:lnTo>
                    <a:pt x="539" y="1829"/>
                  </a:lnTo>
                  <a:lnTo>
                    <a:pt x="523" y="1808"/>
                  </a:lnTo>
                  <a:lnTo>
                    <a:pt x="512" y="1781"/>
                  </a:lnTo>
                  <a:lnTo>
                    <a:pt x="506" y="1759"/>
                  </a:lnTo>
                  <a:lnTo>
                    <a:pt x="501" y="1736"/>
                  </a:lnTo>
                  <a:lnTo>
                    <a:pt x="512" y="1644"/>
                  </a:lnTo>
                  <a:lnTo>
                    <a:pt x="533" y="1557"/>
                  </a:lnTo>
                  <a:lnTo>
                    <a:pt x="566" y="1475"/>
                  </a:lnTo>
                  <a:lnTo>
                    <a:pt x="610" y="1394"/>
                  </a:lnTo>
                  <a:lnTo>
                    <a:pt x="659" y="1323"/>
                  </a:lnTo>
                  <a:lnTo>
                    <a:pt x="713" y="1247"/>
                  </a:lnTo>
                  <a:lnTo>
                    <a:pt x="768" y="1176"/>
                  </a:lnTo>
                  <a:lnTo>
                    <a:pt x="816" y="1104"/>
                  </a:lnTo>
                  <a:lnTo>
                    <a:pt x="861" y="1034"/>
                  </a:lnTo>
                  <a:lnTo>
                    <a:pt x="898" y="963"/>
                  </a:lnTo>
                  <a:lnTo>
                    <a:pt x="915" y="920"/>
                  </a:lnTo>
                  <a:lnTo>
                    <a:pt x="925" y="866"/>
                  </a:lnTo>
                  <a:lnTo>
                    <a:pt x="942" y="811"/>
                  </a:lnTo>
                  <a:lnTo>
                    <a:pt x="952" y="751"/>
                  </a:lnTo>
                  <a:lnTo>
                    <a:pt x="969" y="685"/>
                  </a:lnTo>
                  <a:lnTo>
                    <a:pt x="986" y="621"/>
                  </a:lnTo>
                  <a:lnTo>
                    <a:pt x="1002" y="555"/>
                  </a:lnTo>
                  <a:lnTo>
                    <a:pt x="1018" y="490"/>
                  </a:lnTo>
                  <a:lnTo>
                    <a:pt x="1040" y="429"/>
                  </a:lnTo>
                  <a:lnTo>
                    <a:pt x="1067" y="381"/>
                  </a:lnTo>
                  <a:lnTo>
                    <a:pt x="1111" y="304"/>
                  </a:lnTo>
                  <a:lnTo>
                    <a:pt x="1149" y="239"/>
                  </a:lnTo>
                  <a:lnTo>
                    <a:pt x="1192" y="184"/>
                  </a:lnTo>
                  <a:lnTo>
                    <a:pt x="1225" y="130"/>
                  </a:lnTo>
                  <a:lnTo>
                    <a:pt x="1258" y="92"/>
                  </a:lnTo>
                  <a:lnTo>
                    <a:pt x="1290" y="54"/>
                  </a:lnTo>
                  <a:lnTo>
                    <a:pt x="1312" y="27"/>
                  </a:lnTo>
                  <a:lnTo>
                    <a:pt x="1328" y="10"/>
                  </a:lnTo>
                  <a:lnTo>
                    <a:pt x="1334" y="0"/>
                  </a:lnTo>
                  <a:lnTo>
                    <a:pt x="1242" y="64"/>
                  </a:lnTo>
                  <a:lnTo>
                    <a:pt x="1154" y="152"/>
                  </a:lnTo>
                  <a:lnTo>
                    <a:pt x="1072" y="245"/>
                  </a:lnTo>
                  <a:lnTo>
                    <a:pt x="991" y="348"/>
                  </a:lnTo>
                  <a:lnTo>
                    <a:pt x="909" y="456"/>
                  </a:lnTo>
                  <a:lnTo>
                    <a:pt x="838" y="566"/>
                  </a:lnTo>
                  <a:lnTo>
                    <a:pt x="768" y="669"/>
                  </a:lnTo>
                  <a:lnTo>
                    <a:pt x="696" y="767"/>
                  </a:lnTo>
                  <a:lnTo>
                    <a:pt x="637" y="855"/>
                  </a:lnTo>
                  <a:lnTo>
                    <a:pt x="577" y="925"/>
                  </a:lnTo>
                  <a:lnTo>
                    <a:pt x="523" y="979"/>
                  </a:lnTo>
                  <a:lnTo>
                    <a:pt x="462" y="1023"/>
                  </a:lnTo>
                  <a:lnTo>
                    <a:pt x="397" y="1067"/>
                  </a:lnTo>
                  <a:lnTo>
                    <a:pt x="337" y="1104"/>
                  </a:lnTo>
                  <a:lnTo>
                    <a:pt x="272" y="1138"/>
                  </a:lnTo>
                  <a:lnTo>
                    <a:pt x="218" y="1176"/>
                  </a:lnTo>
                  <a:lnTo>
                    <a:pt x="163" y="1214"/>
                  </a:lnTo>
                  <a:lnTo>
                    <a:pt x="114" y="1252"/>
                  </a:lnTo>
                  <a:lnTo>
                    <a:pt x="75" y="1301"/>
                  </a:lnTo>
                  <a:lnTo>
                    <a:pt x="48" y="1360"/>
                  </a:lnTo>
                  <a:lnTo>
                    <a:pt x="21" y="1464"/>
                  </a:lnTo>
                  <a:lnTo>
                    <a:pt x="5" y="1579"/>
                  </a:lnTo>
                  <a:lnTo>
                    <a:pt x="0" y="1698"/>
                  </a:lnTo>
                  <a:lnTo>
                    <a:pt x="5" y="1818"/>
                  </a:lnTo>
                  <a:lnTo>
                    <a:pt x="16" y="1938"/>
                  </a:lnTo>
                  <a:lnTo>
                    <a:pt x="27" y="2053"/>
                  </a:lnTo>
                  <a:lnTo>
                    <a:pt x="38" y="2162"/>
                  </a:lnTo>
                  <a:lnTo>
                    <a:pt x="48" y="2259"/>
                  </a:lnTo>
                  <a:lnTo>
                    <a:pt x="54" y="2346"/>
                  </a:lnTo>
                  <a:lnTo>
                    <a:pt x="48" y="2412"/>
                  </a:lnTo>
                  <a:lnTo>
                    <a:pt x="38" y="2559"/>
                  </a:lnTo>
                  <a:lnTo>
                    <a:pt x="54" y="2674"/>
                  </a:lnTo>
                  <a:lnTo>
                    <a:pt x="87" y="2760"/>
                  </a:lnTo>
                  <a:lnTo>
                    <a:pt x="130" y="2826"/>
                  </a:lnTo>
                  <a:lnTo>
                    <a:pt x="184" y="2864"/>
                  </a:lnTo>
                  <a:lnTo>
                    <a:pt x="245" y="2891"/>
                  </a:lnTo>
                  <a:lnTo>
                    <a:pt x="299" y="2903"/>
                  </a:lnTo>
                  <a:lnTo>
                    <a:pt x="343" y="2908"/>
                  </a:lnTo>
                  <a:lnTo>
                    <a:pt x="376" y="2908"/>
                  </a:lnTo>
                  <a:lnTo>
                    <a:pt x="386" y="2908"/>
                  </a:lnTo>
                  <a:lnTo>
                    <a:pt x="392" y="2885"/>
                  </a:lnTo>
                  <a:lnTo>
                    <a:pt x="408" y="2837"/>
                  </a:lnTo>
                  <a:lnTo>
                    <a:pt x="430" y="2760"/>
                  </a:lnTo>
                  <a:lnTo>
                    <a:pt x="462" y="2663"/>
                  </a:lnTo>
                  <a:lnTo>
                    <a:pt x="496" y="2554"/>
                  </a:lnTo>
                  <a:lnTo>
                    <a:pt x="539" y="2434"/>
                  </a:lnTo>
                  <a:lnTo>
                    <a:pt x="582" y="2314"/>
                  </a:lnTo>
                  <a:lnTo>
                    <a:pt x="632" y="2200"/>
                  </a:lnTo>
                  <a:lnTo>
                    <a:pt x="680" y="2090"/>
                  </a:lnTo>
                  <a:lnTo>
                    <a:pt x="730" y="1998"/>
                  </a:lnTo>
                  <a:lnTo>
                    <a:pt x="789" y="1906"/>
                  </a:lnTo>
                  <a:lnTo>
                    <a:pt x="855" y="1824"/>
                  </a:lnTo>
                  <a:lnTo>
                    <a:pt x="925" y="1742"/>
                  </a:lnTo>
                  <a:lnTo>
                    <a:pt x="997" y="1671"/>
                  </a:lnTo>
                  <a:lnTo>
                    <a:pt x="1067" y="1611"/>
                  </a:lnTo>
                  <a:lnTo>
                    <a:pt x="1138" y="1552"/>
                  </a:lnTo>
                  <a:lnTo>
                    <a:pt x="1198" y="1498"/>
                  </a:lnTo>
                  <a:lnTo>
                    <a:pt x="1258" y="1448"/>
                  </a:lnTo>
                  <a:lnTo>
                    <a:pt x="1312" y="1410"/>
                  </a:lnTo>
                  <a:lnTo>
                    <a:pt x="1350" y="1372"/>
                  </a:lnTo>
                  <a:lnTo>
                    <a:pt x="1432" y="1312"/>
                  </a:lnTo>
                  <a:lnTo>
                    <a:pt x="1546" y="1252"/>
                  </a:lnTo>
                  <a:lnTo>
                    <a:pt x="1688" y="1197"/>
                  </a:lnTo>
                  <a:lnTo>
                    <a:pt x="1840" y="1149"/>
                  </a:lnTo>
                  <a:lnTo>
                    <a:pt x="2010" y="1099"/>
                  </a:lnTo>
                  <a:lnTo>
                    <a:pt x="2173" y="1061"/>
                  </a:lnTo>
                  <a:lnTo>
                    <a:pt x="2325" y="1023"/>
                  </a:lnTo>
                  <a:lnTo>
                    <a:pt x="2467" y="996"/>
                  </a:lnTo>
                  <a:lnTo>
                    <a:pt x="2576" y="968"/>
                  </a:lnTo>
                  <a:lnTo>
                    <a:pt x="2652" y="958"/>
                  </a:lnTo>
                  <a:lnTo>
                    <a:pt x="2733" y="941"/>
                  </a:lnTo>
                  <a:lnTo>
                    <a:pt x="2848" y="931"/>
                  </a:lnTo>
                  <a:lnTo>
                    <a:pt x="2995" y="914"/>
                  </a:lnTo>
                  <a:lnTo>
                    <a:pt x="3170" y="898"/>
                  </a:lnTo>
                  <a:lnTo>
                    <a:pt x="3354" y="887"/>
                  </a:lnTo>
                  <a:lnTo>
                    <a:pt x="3551" y="871"/>
                  </a:lnTo>
                  <a:lnTo>
                    <a:pt x="3747" y="860"/>
                  </a:lnTo>
                  <a:lnTo>
                    <a:pt x="3932" y="848"/>
                  </a:lnTo>
                  <a:lnTo>
                    <a:pt x="4106" y="843"/>
                  </a:lnTo>
                  <a:lnTo>
                    <a:pt x="4253" y="843"/>
                  </a:lnTo>
                  <a:lnTo>
                    <a:pt x="4438" y="838"/>
                  </a:lnTo>
                  <a:lnTo>
                    <a:pt x="4706" y="832"/>
                  </a:lnTo>
                  <a:lnTo>
                    <a:pt x="5026" y="827"/>
                  </a:lnTo>
                  <a:lnTo>
                    <a:pt x="5381" y="816"/>
                  </a:lnTo>
                  <a:lnTo>
                    <a:pt x="5751" y="805"/>
                  </a:lnTo>
                  <a:lnTo>
                    <a:pt x="6111" y="794"/>
                  </a:lnTo>
                  <a:lnTo>
                    <a:pt x="6442" y="784"/>
                  </a:lnTo>
                  <a:lnTo>
                    <a:pt x="6720" y="778"/>
                  </a:lnTo>
                  <a:lnTo>
                    <a:pt x="6917" y="767"/>
                  </a:lnTo>
                  <a:lnTo>
                    <a:pt x="7020" y="767"/>
                  </a:lnTo>
                  <a:lnTo>
                    <a:pt x="6927" y="767"/>
                  </a:lnTo>
                  <a:lnTo>
                    <a:pt x="6671" y="762"/>
                  </a:lnTo>
                  <a:lnTo>
                    <a:pt x="6290" y="751"/>
                  </a:lnTo>
                  <a:lnTo>
                    <a:pt x="5821" y="746"/>
                  </a:lnTo>
                  <a:lnTo>
                    <a:pt x="5309" y="735"/>
                  </a:lnTo>
                  <a:lnTo>
                    <a:pt x="4787" y="723"/>
                  </a:lnTo>
                  <a:lnTo>
                    <a:pt x="4285" y="712"/>
                  </a:lnTo>
                  <a:lnTo>
                    <a:pt x="3856" y="702"/>
                  </a:lnTo>
                  <a:lnTo>
                    <a:pt x="3528" y="696"/>
                  </a:lnTo>
                  <a:lnTo>
                    <a:pt x="3344" y="696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7" name="Freeform 1629">
              <a:extLst>
                <a:ext uri="{FF2B5EF4-FFF2-40B4-BE49-F238E27FC236}">
                  <a16:creationId xmlns:a16="http://schemas.microsoft.com/office/drawing/2014/main" id="{251EE877-6CEC-E152-014E-4463CC29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394"/>
              <a:ext cx="222" cy="437"/>
            </a:xfrm>
            <a:custGeom>
              <a:avLst/>
              <a:gdLst>
                <a:gd name="T0" fmla="*/ 277 w 1333"/>
                <a:gd name="T1" fmla="*/ 1525 h 2626"/>
                <a:gd name="T2" fmla="*/ 353 w 1333"/>
                <a:gd name="T3" fmla="*/ 1373 h 2626"/>
                <a:gd name="T4" fmla="*/ 494 w 1333"/>
                <a:gd name="T5" fmla="*/ 1248 h 2626"/>
                <a:gd name="T6" fmla="*/ 664 w 1333"/>
                <a:gd name="T7" fmla="*/ 1133 h 2626"/>
                <a:gd name="T8" fmla="*/ 800 w 1333"/>
                <a:gd name="T9" fmla="*/ 1013 h 2626"/>
                <a:gd name="T10" fmla="*/ 859 w 1333"/>
                <a:gd name="T11" fmla="*/ 899 h 2626"/>
                <a:gd name="T12" fmla="*/ 898 w 1333"/>
                <a:gd name="T13" fmla="*/ 796 h 2626"/>
                <a:gd name="T14" fmla="*/ 941 w 1333"/>
                <a:gd name="T15" fmla="*/ 671 h 2626"/>
                <a:gd name="T16" fmla="*/ 990 w 1333"/>
                <a:gd name="T17" fmla="*/ 546 h 2626"/>
                <a:gd name="T18" fmla="*/ 1040 w 1333"/>
                <a:gd name="T19" fmla="*/ 431 h 2626"/>
                <a:gd name="T20" fmla="*/ 1110 w 1333"/>
                <a:gd name="T21" fmla="*/ 306 h 2626"/>
                <a:gd name="T22" fmla="*/ 1192 w 1333"/>
                <a:gd name="T23" fmla="*/ 181 h 2626"/>
                <a:gd name="T24" fmla="*/ 1262 w 1333"/>
                <a:gd name="T25" fmla="*/ 88 h 2626"/>
                <a:gd name="T26" fmla="*/ 1312 w 1333"/>
                <a:gd name="T27" fmla="*/ 28 h 2626"/>
                <a:gd name="T28" fmla="*/ 1333 w 1333"/>
                <a:gd name="T29" fmla="*/ 0 h 2626"/>
                <a:gd name="T30" fmla="*/ 1154 w 1333"/>
                <a:gd name="T31" fmla="*/ 148 h 2626"/>
                <a:gd name="T32" fmla="*/ 990 w 1333"/>
                <a:gd name="T33" fmla="*/ 344 h 2626"/>
                <a:gd name="T34" fmla="*/ 838 w 1333"/>
                <a:gd name="T35" fmla="*/ 562 h 2626"/>
                <a:gd name="T36" fmla="*/ 702 w 1333"/>
                <a:gd name="T37" fmla="*/ 763 h 2626"/>
                <a:gd name="T38" fmla="*/ 576 w 1333"/>
                <a:gd name="T39" fmla="*/ 921 h 2626"/>
                <a:gd name="T40" fmla="*/ 462 w 1333"/>
                <a:gd name="T41" fmla="*/ 1019 h 2626"/>
                <a:gd name="T42" fmla="*/ 337 w 1333"/>
                <a:gd name="T43" fmla="*/ 1101 h 2626"/>
                <a:gd name="T44" fmla="*/ 217 w 1333"/>
                <a:gd name="T45" fmla="*/ 1172 h 2626"/>
                <a:gd name="T46" fmla="*/ 118 w 1333"/>
                <a:gd name="T47" fmla="*/ 1253 h 2626"/>
                <a:gd name="T48" fmla="*/ 48 w 1333"/>
                <a:gd name="T49" fmla="*/ 1357 h 2626"/>
                <a:gd name="T50" fmla="*/ 5 w 1333"/>
                <a:gd name="T51" fmla="*/ 1575 h 2626"/>
                <a:gd name="T52" fmla="*/ 5 w 1333"/>
                <a:gd name="T53" fmla="*/ 1820 h 2626"/>
                <a:gd name="T54" fmla="*/ 27 w 1333"/>
                <a:gd name="T55" fmla="*/ 2053 h 2626"/>
                <a:gd name="T56" fmla="*/ 48 w 1333"/>
                <a:gd name="T57" fmla="*/ 2261 h 2626"/>
                <a:gd name="T58" fmla="*/ 48 w 1333"/>
                <a:gd name="T59" fmla="*/ 2413 h 2626"/>
                <a:gd name="T60" fmla="*/ 59 w 1333"/>
                <a:gd name="T61" fmla="*/ 2615 h 2626"/>
                <a:gd name="T62" fmla="*/ 141 w 1333"/>
                <a:gd name="T63" fmla="*/ 2588 h 2626"/>
                <a:gd name="T64" fmla="*/ 238 w 1333"/>
                <a:gd name="T65" fmla="*/ 2386 h 2626"/>
                <a:gd name="T66" fmla="*/ 304 w 1333"/>
                <a:gd name="T67" fmla="*/ 2048 h 2626"/>
                <a:gd name="T68" fmla="*/ 283 w 1333"/>
                <a:gd name="T69" fmla="*/ 1623 h 2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3" h="2626">
                  <a:moveTo>
                    <a:pt x="283" y="1623"/>
                  </a:moveTo>
                  <a:lnTo>
                    <a:pt x="277" y="1525"/>
                  </a:lnTo>
                  <a:lnTo>
                    <a:pt x="304" y="1444"/>
                  </a:lnTo>
                  <a:lnTo>
                    <a:pt x="353" y="1373"/>
                  </a:lnTo>
                  <a:lnTo>
                    <a:pt x="419" y="1308"/>
                  </a:lnTo>
                  <a:lnTo>
                    <a:pt x="494" y="1248"/>
                  </a:lnTo>
                  <a:lnTo>
                    <a:pt x="582" y="1188"/>
                  </a:lnTo>
                  <a:lnTo>
                    <a:pt x="664" y="1133"/>
                  </a:lnTo>
                  <a:lnTo>
                    <a:pt x="739" y="1074"/>
                  </a:lnTo>
                  <a:lnTo>
                    <a:pt x="800" y="1013"/>
                  </a:lnTo>
                  <a:lnTo>
                    <a:pt x="843" y="943"/>
                  </a:lnTo>
                  <a:lnTo>
                    <a:pt x="859" y="899"/>
                  </a:lnTo>
                  <a:lnTo>
                    <a:pt x="876" y="850"/>
                  </a:lnTo>
                  <a:lnTo>
                    <a:pt x="898" y="796"/>
                  </a:lnTo>
                  <a:lnTo>
                    <a:pt x="920" y="736"/>
                  </a:lnTo>
                  <a:lnTo>
                    <a:pt x="941" y="671"/>
                  </a:lnTo>
                  <a:lnTo>
                    <a:pt x="963" y="610"/>
                  </a:lnTo>
                  <a:lnTo>
                    <a:pt x="990" y="546"/>
                  </a:lnTo>
                  <a:lnTo>
                    <a:pt x="1012" y="485"/>
                  </a:lnTo>
                  <a:lnTo>
                    <a:pt x="1040" y="431"/>
                  </a:lnTo>
                  <a:lnTo>
                    <a:pt x="1067" y="376"/>
                  </a:lnTo>
                  <a:lnTo>
                    <a:pt x="1110" y="306"/>
                  </a:lnTo>
                  <a:lnTo>
                    <a:pt x="1154" y="240"/>
                  </a:lnTo>
                  <a:lnTo>
                    <a:pt x="1192" y="181"/>
                  </a:lnTo>
                  <a:lnTo>
                    <a:pt x="1230" y="131"/>
                  </a:lnTo>
                  <a:lnTo>
                    <a:pt x="1262" y="88"/>
                  </a:lnTo>
                  <a:lnTo>
                    <a:pt x="1290" y="55"/>
                  </a:lnTo>
                  <a:lnTo>
                    <a:pt x="1312" y="28"/>
                  </a:lnTo>
                  <a:lnTo>
                    <a:pt x="1328" y="6"/>
                  </a:lnTo>
                  <a:lnTo>
                    <a:pt x="1333" y="0"/>
                  </a:lnTo>
                  <a:lnTo>
                    <a:pt x="1241" y="66"/>
                  </a:lnTo>
                  <a:lnTo>
                    <a:pt x="1154" y="148"/>
                  </a:lnTo>
                  <a:lnTo>
                    <a:pt x="1072" y="240"/>
                  </a:lnTo>
                  <a:lnTo>
                    <a:pt x="990" y="344"/>
                  </a:lnTo>
                  <a:lnTo>
                    <a:pt x="914" y="453"/>
                  </a:lnTo>
                  <a:lnTo>
                    <a:pt x="838" y="562"/>
                  </a:lnTo>
                  <a:lnTo>
                    <a:pt x="768" y="665"/>
                  </a:lnTo>
                  <a:lnTo>
                    <a:pt x="702" y="763"/>
                  </a:lnTo>
                  <a:lnTo>
                    <a:pt x="637" y="850"/>
                  </a:lnTo>
                  <a:lnTo>
                    <a:pt x="576" y="921"/>
                  </a:lnTo>
                  <a:lnTo>
                    <a:pt x="522" y="975"/>
                  </a:lnTo>
                  <a:lnTo>
                    <a:pt x="462" y="1019"/>
                  </a:lnTo>
                  <a:lnTo>
                    <a:pt x="397" y="1063"/>
                  </a:lnTo>
                  <a:lnTo>
                    <a:pt x="337" y="1101"/>
                  </a:lnTo>
                  <a:lnTo>
                    <a:pt x="277" y="1133"/>
                  </a:lnTo>
                  <a:lnTo>
                    <a:pt x="217" y="1172"/>
                  </a:lnTo>
                  <a:lnTo>
                    <a:pt x="163" y="1210"/>
                  </a:lnTo>
                  <a:lnTo>
                    <a:pt x="118" y="1253"/>
                  </a:lnTo>
                  <a:lnTo>
                    <a:pt x="75" y="1303"/>
                  </a:lnTo>
                  <a:lnTo>
                    <a:pt x="48" y="1357"/>
                  </a:lnTo>
                  <a:lnTo>
                    <a:pt x="21" y="1466"/>
                  </a:lnTo>
                  <a:lnTo>
                    <a:pt x="5" y="1575"/>
                  </a:lnTo>
                  <a:lnTo>
                    <a:pt x="0" y="1695"/>
                  </a:lnTo>
                  <a:lnTo>
                    <a:pt x="5" y="1820"/>
                  </a:lnTo>
                  <a:lnTo>
                    <a:pt x="16" y="1940"/>
                  </a:lnTo>
                  <a:lnTo>
                    <a:pt x="27" y="2053"/>
                  </a:lnTo>
                  <a:lnTo>
                    <a:pt x="43" y="2162"/>
                  </a:lnTo>
                  <a:lnTo>
                    <a:pt x="48" y="2261"/>
                  </a:lnTo>
                  <a:lnTo>
                    <a:pt x="54" y="2343"/>
                  </a:lnTo>
                  <a:lnTo>
                    <a:pt x="48" y="2413"/>
                  </a:lnTo>
                  <a:lnTo>
                    <a:pt x="43" y="2544"/>
                  </a:lnTo>
                  <a:lnTo>
                    <a:pt x="59" y="2615"/>
                  </a:lnTo>
                  <a:lnTo>
                    <a:pt x="91" y="2626"/>
                  </a:lnTo>
                  <a:lnTo>
                    <a:pt x="141" y="2588"/>
                  </a:lnTo>
                  <a:lnTo>
                    <a:pt x="190" y="2506"/>
                  </a:lnTo>
                  <a:lnTo>
                    <a:pt x="238" y="2386"/>
                  </a:lnTo>
                  <a:lnTo>
                    <a:pt x="283" y="2228"/>
                  </a:lnTo>
                  <a:lnTo>
                    <a:pt x="304" y="2048"/>
                  </a:lnTo>
                  <a:lnTo>
                    <a:pt x="310" y="1842"/>
                  </a:lnTo>
                  <a:lnTo>
                    <a:pt x="283" y="1623"/>
                  </a:lnTo>
                  <a:close/>
                </a:path>
              </a:pathLst>
            </a:custGeom>
            <a:solidFill>
              <a:srgbClr val="CC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8" name="Freeform 1630">
              <a:extLst>
                <a:ext uri="{FF2B5EF4-FFF2-40B4-BE49-F238E27FC236}">
                  <a16:creationId xmlns:a16="http://schemas.microsoft.com/office/drawing/2014/main" id="{8B01DAAC-DD55-546A-A63B-6DDBB9DB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424"/>
              <a:ext cx="187" cy="372"/>
            </a:xfrm>
            <a:custGeom>
              <a:avLst/>
              <a:gdLst>
                <a:gd name="T0" fmla="*/ 1126 w 1126"/>
                <a:gd name="T1" fmla="*/ 0 h 2232"/>
                <a:gd name="T2" fmla="*/ 1061 w 1126"/>
                <a:gd name="T3" fmla="*/ 70 h 2232"/>
                <a:gd name="T4" fmla="*/ 1001 w 1126"/>
                <a:gd name="T5" fmla="*/ 152 h 2232"/>
                <a:gd name="T6" fmla="*/ 941 w 1126"/>
                <a:gd name="T7" fmla="*/ 234 h 2232"/>
                <a:gd name="T8" fmla="*/ 881 w 1126"/>
                <a:gd name="T9" fmla="*/ 315 h 2232"/>
                <a:gd name="T10" fmla="*/ 827 w 1126"/>
                <a:gd name="T11" fmla="*/ 397 h 2232"/>
                <a:gd name="T12" fmla="*/ 773 w 1126"/>
                <a:gd name="T13" fmla="*/ 479 h 2232"/>
                <a:gd name="T14" fmla="*/ 718 w 1126"/>
                <a:gd name="T15" fmla="*/ 555 h 2232"/>
                <a:gd name="T16" fmla="*/ 669 w 1126"/>
                <a:gd name="T17" fmla="*/ 626 h 2232"/>
                <a:gd name="T18" fmla="*/ 620 w 1126"/>
                <a:gd name="T19" fmla="*/ 685 h 2232"/>
                <a:gd name="T20" fmla="*/ 576 w 1126"/>
                <a:gd name="T21" fmla="*/ 740 h 2232"/>
                <a:gd name="T22" fmla="*/ 522 w 1126"/>
                <a:gd name="T23" fmla="*/ 794 h 2232"/>
                <a:gd name="T24" fmla="*/ 462 w 1126"/>
                <a:gd name="T25" fmla="*/ 838 h 2232"/>
                <a:gd name="T26" fmla="*/ 397 w 1126"/>
                <a:gd name="T27" fmla="*/ 882 h 2232"/>
                <a:gd name="T28" fmla="*/ 337 w 1126"/>
                <a:gd name="T29" fmla="*/ 920 h 2232"/>
                <a:gd name="T30" fmla="*/ 277 w 1126"/>
                <a:gd name="T31" fmla="*/ 952 h 2232"/>
                <a:gd name="T32" fmla="*/ 217 w 1126"/>
                <a:gd name="T33" fmla="*/ 991 h 2232"/>
                <a:gd name="T34" fmla="*/ 163 w 1126"/>
                <a:gd name="T35" fmla="*/ 1029 h 2232"/>
                <a:gd name="T36" fmla="*/ 118 w 1126"/>
                <a:gd name="T37" fmla="*/ 1072 h 2232"/>
                <a:gd name="T38" fmla="*/ 75 w 1126"/>
                <a:gd name="T39" fmla="*/ 1122 h 2232"/>
                <a:gd name="T40" fmla="*/ 48 w 1126"/>
                <a:gd name="T41" fmla="*/ 1176 h 2232"/>
                <a:gd name="T42" fmla="*/ 21 w 1126"/>
                <a:gd name="T43" fmla="*/ 1285 h 2232"/>
                <a:gd name="T44" fmla="*/ 5 w 1126"/>
                <a:gd name="T45" fmla="*/ 1394 h 2232"/>
                <a:gd name="T46" fmla="*/ 0 w 1126"/>
                <a:gd name="T47" fmla="*/ 1514 h 2232"/>
                <a:gd name="T48" fmla="*/ 5 w 1126"/>
                <a:gd name="T49" fmla="*/ 1639 h 2232"/>
                <a:gd name="T50" fmla="*/ 16 w 1126"/>
                <a:gd name="T51" fmla="*/ 1759 h 2232"/>
                <a:gd name="T52" fmla="*/ 27 w 1126"/>
                <a:gd name="T53" fmla="*/ 1872 h 2232"/>
                <a:gd name="T54" fmla="*/ 43 w 1126"/>
                <a:gd name="T55" fmla="*/ 1981 h 2232"/>
                <a:gd name="T56" fmla="*/ 48 w 1126"/>
                <a:gd name="T57" fmla="*/ 2080 h 2232"/>
                <a:gd name="T58" fmla="*/ 54 w 1126"/>
                <a:gd name="T59" fmla="*/ 2162 h 2232"/>
                <a:gd name="T60" fmla="*/ 48 w 1126"/>
                <a:gd name="T61" fmla="*/ 2232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26" h="2232">
                  <a:moveTo>
                    <a:pt x="1126" y="0"/>
                  </a:moveTo>
                  <a:lnTo>
                    <a:pt x="1061" y="70"/>
                  </a:lnTo>
                  <a:lnTo>
                    <a:pt x="1001" y="152"/>
                  </a:lnTo>
                  <a:lnTo>
                    <a:pt x="941" y="234"/>
                  </a:lnTo>
                  <a:lnTo>
                    <a:pt x="881" y="315"/>
                  </a:lnTo>
                  <a:lnTo>
                    <a:pt x="827" y="397"/>
                  </a:lnTo>
                  <a:lnTo>
                    <a:pt x="773" y="479"/>
                  </a:lnTo>
                  <a:lnTo>
                    <a:pt x="718" y="555"/>
                  </a:lnTo>
                  <a:lnTo>
                    <a:pt x="669" y="626"/>
                  </a:lnTo>
                  <a:lnTo>
                    <a:pt x="620" y="685"/>
                  </a:lnTo>
                  <a:lnTo>
                    <a:pt x="576" y="740"/>
                  </a:lnTo>
                  <a:lnTo>
                    <a:pt x="522" y="794"/>
                  </a:lnTo>
                  <a:lnTo>
                    <a:pt x="462" y="838"/>
                  </a:lnTo>
                  <a:lnTo>
                    <a:pt x="397" y="882"/>
                  </a:lnTo>
                  <a:lnTo>
                    <a:pt x="337" y="920"/>
                  </a:lnTo>
                  <a:lnTo>
                    <a:pt x="277" y="952"/>
                  </a:lnTo>
                  <a:lnTo>
                    <a:pt x="217" y="991"/>
                  </a:lnTo>
                  <a:lnTo>
                    <a:pt x="163" y="1029"/>
                  </a:lnTo>
                  <a:lnTo>
                    <a:pt x="118" y="1072"/>
                  </a:lnTo>
                  <a:lnTo>
                    <a:pt x="75" y="1122"/>
                  </a:lnTo>
                  <a:lnTo>
                    <a:pt x="48" y="1176"/>
                  </a:lnTo>
                  <a:lnTo>
                    <a:pt x="21" y="1285"/>
                  </a:lnTo>
                  <a:lnTo>
                    <a:pt x="5" y="1394"/>
                  </a:lnTo>
                  <a:lnTo>
                    <a:pt x="0" y="1514"/>
                  </a:lnTo>
                  <a:lnTo>
                    <a:pt x="5" y="1639"/>
                  </a:lnTo>
                  <a:lnTo>
                    <a:pt x="16" y="1759"/>
                  </a:lnTo>
                  <a:lnTo>
                    <a:pt x="27" y="1872"/>
                  </a:lnTo>
                  <a:lnTo>
                    <a:pt x="43" y="1981"/>
                  </a:lnTo>
                  <a:lnTo>
                    <a:pt x="48" y="2080"/>
                  </a:lnTo>
                  <a:lnTo>
                    <a:pt x="54" y="2162"/>
                  </a:lnTo>
                  <a:lnTo>
                    <a:pt x="48" y="2232"/>
                  </a:lnTo>
                </a:path>
              </a:pathLst>
            </a:custGeom>
            <a:noFill/>
            <a:ln w="0">
              <a:solidFill>
                <a:srgbClr val="D58F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19" name="Freeform 1631">
              <a:extLst>
                <a:ext uri="{FF2B5EF4-FFF2-40B4-BE49-F238E27FC236}">
                  <a16:creationId xmlns:a16="http://schemas.microsoft.com/office/drawing/2014/main" id="{EEAB13B8-2B23-686B-6DDE-A1EE344A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183"/>
              <a:ext cx="1782" cy="734"/>
            </a:xfrm>
            <a:custGeom>
              <a:avLst/>
              <a:gdLst>
                <a:gd name="T0" fmla="*/ 10293 w 10690"/>
                <a:gd name="T1" fmla="*/ 1758 h 4400"/>
                <a:gd name="T2" fmla="*/ 9476 w 10690"/>
                <a:gd name="T3" fmla="*/ 1840 h 4400"/>
                <a:gd name="T4" fmla="*/ 8676 w 10690"/>
                <a:gd name="T5" fmla="*/ 1917 h 4400"/>
                <a:gd name="T6" fmla="*/ 8239 w 10690"/>
                <a:gd name="T7" fmla="*/ 1949 h 4400"/>
                <a:gd name="T8" fmla="*/ 8022 w 10690"/>
                <a:gd name="T9" fmla="*/ 1987 h 4400"/>
                <a:gd name="T10" fmla="*/ 7826 w 10690"/>
                <a:gd name="T11" fmla="*/ 2030 h 4400"/>
                <a:gd name="T12" fmla="*/ 7733 w 10690"/>
                <a:gd name="T13" fmla="*/ 2058 h 4400"/>
                <a:gd name="T14" fmla="*/ 7096 w 10690"/>
                <a:gd name="T15" fmla="*/ 2064 h 4400"/>
                <a:gd name="T16" fmla="*/ 5919 w 10690"/>
                <a:gd name="T17" fmla="*/ 2080 h 4400"/>
                <a:gd name="T18" fmla="*/ 4890 w 10690"/>
                <a:gd name="T19" fmla="*/ 2091 h 4400"/>
                <a:gd name="T20" fmla="*/ 4378 w 10690"/>
                <a:gd name="T21" fmla="*/ 2101 h 4400"/>
                <a:gd name="T22" fmla="*/ 3801 w 10690"/>
                <a:gd name="T23" fmla="*/ 2134 h 4400"/>
                <a:gd name="T24" fmla="*/ 3295 w 10690"/>
                <a:gd name="T25" fmla="*/ 2178 h 4400"/>
                <a:gd name="T26" fmla="*/ 3017 w 10690"/>
                <a:gd name="T27" fmla="*/ 2221 h 4400"/>
                <a:gd name="T28" fmla="*/ 2613 w 10690"/>
                <a:gd name="T29" fmla="*/ 2309 h 4400"/>
                <a:gd name="T30" fmla="*/ 2130 w 10690"/>
                <a:gd name="T31" fmla="*/ 2450 h 4400"/>
                <a:gd name="T32" fmla="*/ 1797 w 10690"/>
                <a:gd name="T33" fmla="*/ 2619 h 4400"/>
                <a:gd name="T34" fmla="*/ 1650 w 10690"/>
                <a:gd name="T35" fmla="*/ 2744 h 4400"/>
                <a:gd name="T36" fmla="*/ 1470 w 10690"/>
                <a:gd name="T37" fmla="*/ 2896 h 4400"/>
                <a:gd name="T38" fmla="*/ 1285 w 10690"/>
                <a:gd name="T39" fmla="*/ 3104 h 4400"/>
                <a:gd name="T40" fmla="*/ 1127 w 10690"/>
                <a:gd name="T41" fmla="*/ 3381 h 4400"/>
                <a:gd name="T42" fmla="*/ 1002 w 10690"/>
                <a:gd name="T43" fmla="*/ 3719 h 4400"/>
                <a:gd name="T44" fmla="*/ 887 w 10690"/>
                <a:gd name="T45" fmla="*/ 4072 h 4400"/>
                <a:gd name="T46" fmla="*/ 741 w 10690"/>
                <a:gd name="T47" fmla="*/ 4400 h 4400"/>
                <a:gd name="T48" fmla="*/ 458 w 10690"/>
                <a:gd name="T49" fmla="*/ 4045 h 4400"/>
                <a:gd name="T50" fmla="*/ 168 w 10690"/>
                <a:gd name="T51" fmla="*/ 3032 h 4400"/>
                <a:gd name="T52" fmla="*/ 5 w 10690"/>
                <a:gd name="T53" fmla="*/ 1797 h 4400"/>
                <a:gd name="T54" fmla="*/ 32 w 10690"/>
                <a:gd name="T55" fmla="*/ 1105 h 4400"/>
                <a:gd name="T56" fmla="*/ 125 w 10690"/>
                <a:gd name="T57" fmla="*/ 576 h 4400"/>
                <a:gd name="T58" fmla="*/ 207 w 10690"/>
                <a:gd name="T59" fmla="*/ 310 h 4400"/>
                <a:gd name="T60" fmla="*/ 245 w 10690"/>
                <a:gd name="T61" fmla="*/ 272 h 4400"/>
                <a:gd name="T62" fmla="*/ 408 w 10690"/>
                <a:gd name="T63" fmla="*/ 206 h 4400"/>
                <a:gd name="T64" fmla="*/ 685 w 10690"/>
                <a:gd name="T65" fmla="*/ 125 h 4400"/>
                <a:gd name="T66" fmla="*/ 1133 w 10690"/>
                <a:gd name="T67" fmla="*/ 43 h 4400"/>
                <a:gd name="T68" fmla="*/ 1840 w 10690"/>
                <a:gd name="T69" fmla="*/ 0 h 4400"/>
                <a:gd name="T70" fmla="*/ 2636 w 10690"/>
                <a:gd name="T71" fmla="*/ 70 h 4400"/>
                <a:gd name="T72" fmla="*/ 3453 w 10690"/>
                <a:gd name="T73" fmla="*/ 320 h 4400"/>
                <a:gd name="T74" fmla="*/ 3589 w 10690"/>
                <a:gd name="T75" fmla="*/ 369 h 4400"/>
                <a:gd name="T76" fmla="*/ 3719 w 10690"/>
                <a:gd name="T77" fmla="*/ 397 h 4400"/>
                <a:gd name="T78" fmla="*/ 3855 w 10690"/>
                <a:gd name="T79" fmla="*/ 403 h 4400"/>
                <a:gd name="T80" fmla="*/ 3948 w 10690"/>
                <a:gd name="T81" fmla="*/ 397 h 4400"/>
                <a:gd name="T82" fmla="*/ 4149 w 10690"/>
                <a:gd name="T83" fmla="*/ 369 h 4400"/>
                <a:gd name="T84" fmla="*/ 4421 w 10690"/>
                <a:gd name="T85" fmla="*/ 326 h 4400"/>
                <a:gd name="T86" fmla="*/ 4613 w 10690"/>
                <a:gd name="T87" fmla="*/ 299 h 4400"/>
                <a:gd name="T88" fmla="*/ 4945 w 10690"/>
                <a:gd name="T89" fmla="*/ 266 h 4400"/>
                <a:gd name="T90" fmla="*/ 5576 w 10690"/>
                <a:gd name="T91" fmla="*/ 238 h 4400"/>
                <a:gd name="T92" fmla="*/ 6410 w 10690"/>
                <a:gd name="T93" fmla="*/ 256 h 4400"/>
                <a:gd name="T94" fmla="*/ 6600 w 10690"/>
                <a:gd name="T95" fmla="*/ 272 h 4400"/>
                <a:gd name="T96" fmla="*/ 6796 w 10690"/>
                <a:gd name="T97" fmla="*/ 293 h 4400"/>
                <a:gd name="T98" fmla="*/ 6987 w 10690"/>
                <a:gd name="T99" fmla="*/ 320 h 4400"/>
                <a:gd name="T100" fmla="*/ 7216 w 10690"/>
                <a:gd name="T101" fmla="*/ 353 h 4400"/>
                <a:gd name="T102" fmla="*/ 7439 w 10690"/>
                <a:gd name="T103" fmla="*/ 392 h 4400"/>
                <a:gd name="T104" fmla="*/ 7636 w 10690"/>
                <a:gd name="T105" fmla="*/ 435 h 4400"/>
                <a:gd name="T106" fmla="*/ 7783 w 10690"/>
                <a:gd name="T107" fmla="*/ 451 h 4400"/>
                <a:gd name="T108" fmla="*/ 8250 w 10690"/>
                <a:gd name="T109" fmla="*/ 424 h 4400"/>
                <a:gd name="T110" fmla="*/ 9034 w 10690"/>
                <a:gd name="T111" fmla="*/ 376 h 4400"/>
                <a:gd name="T112" fmla="*/ 9879 w 10690"/>
                <a:gd name="T113" fmla="*/ 331 h 4400"/>
                <a:gd name="T114" fmla="*/ 10255 w 10690"/>
                <a:gd name="T115" fmla="*/ 315 h 4400"/>
                <a:gd name="T116" fmla="*/ 10538 w 10690"/>
                <a:gd name="T117" fmla="*/ 320 h 4400"/>
                <a:gd name="T118" fmla="*/ 10679 w 10690"/>
                <a:gd name="T119" fmla="*/ 331 h 4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690" h="4400">
                  <a:moveTo>
                    <a:pt x="10690" y="1715"/>
                  </a:moveTo>
                  <a:lnTo>
                    <a:pt x="10511" y="1736"/>
                  </a:lnTo>
                  <a:lnTo>
                    <a:pt x="10293" y="1758"/>
                  </a:lnTo>
                  <a:lnTo>
                    <a:pt x="10037" y="1786"/>
                  </a:lnTo>
                  <a:lnTo>
                    <a:pt x="9759" y="1813"/>
                  </a:lnTo>
                  <a:lnTo>
                    <a:pt x="9476" y="1840"/>
                  </a:lnTo>
                  <a:lnTo>
                    <a:pt x="9193" y="1867"/>
                  </a:lnTo>
                  <a:lnTo>
                    <a:pt x="8921" y="1894"/>
                  </a:lnTo>
                  <a:lnTo>
                    <a:pt x="8676" y="1917"/>
                  </a:lnTo>
                  <a:lnTo>
                    <a:pt x="8463" y="1933"/>
                  </a:lnTo>
                  <a:lnTo>
                    <a:pt x="8300" y="1944"/>
                  </a:lnTo>
                  <a:lnTo>
                    <a:pt x="8239" y="1949"/>
                  </a:lnTo>
                  <a:lnTo>
                    <a:pt x="8169" y="1960"/>
                  </a:lnTo>
                  <a:lnTo>
                    <a:pt x="8098" y="1971"/>
                  </a:lnTo>
                  <a:lnTo>
                    <a:pt x="8022" y="1987"/>
                  </a:lnTo>
                  <a:lnTo>
                    <a:pt x="7951" y="2003"/>
                  </a:lnTo>
                  <a:lnTo>
                    <a:pt x="7885" y="2019"/>
                  </a:lnTo>
                  <a:lnTo>
                    <a:pt x="7826" y="2030"/>
                  </a:lnTo>
                  <a:lnTo>
                    <a:pt x="7783" y="2047"/>
                  </a:lnTo>
                  <a:lnTo>
                    <a:pt x="7749" y="2053"/>
                  </a:lnTo>
                  <a:lnTo>
                    <a:pt x="7733" y="2058"/>
                  </a:lnTo>
                  <a:lnTo>
                    <a:pt x="7624" y="2058"/>
                  </a:lnTo>
                  <a:lnTo>
                    <a:pt x="7407" y="2058"/>
                  </a:lnTo>
                  <a:lnTo>
                    <a:pt x="7096" y="2064"/>
                  </a:lnTo>
                  <a:lnTo>
                    <a:pt x="6731" y="2069"/>
                  </a:lnTo>
                  <a:lnTo>
                    <a:pt x="6328" y="2074"/>
                  </a:lnTo>
                  <a:lnTo>
                    <a:pt x="5919" y="2080"/>
                  </a:lnTo>
                  <a:lnTo>
                    <a:pt x="5527" y="2085"/>
                  </a:lnTo>
                  <a:lnTo>
                    <a:pt x="5173" y="2091"/>
                  </a:lnTo>
                  <a:lnTo>
                    <a:pt x="4890" y="2091"/>
                  </a:lnTo>
                  <a:lnTo>
                    <a:pt x="4700" y="2091"/>
                  </a:lnTo>
                  <a:lnTo>
                    <a:pt x="4547" y="2096"/>
                  </a:lnTo>
                  <a:lnTo>
                    <a:pt x="4378" y="2101"/>
                  </a:lnTo>
                  <a:lnTo>
                    <a:pt x="4188" y="2112"/>
                  </a:lnTo>
                  <a:lnTo>
                    <a:pt x="3992" y="2123"/>
                  </a:lnTo>
                  <a:lnTo>
                    <a:pt x="3801" y="2134"/>
                  </a:lnTo>
                  <a:lnTo>
                    <a:pt x="3610" y="2150"/>
                  </a:lnTo>
                  <a:lnTo>
                    <a:pt x="3442" y="2166"/>
                  </a:lnTo>
                  <a:lnTo>
                    <a:pt x="3295" y="2178"/>
                  </a:lnTo>
                  <a:lnTo>
                    <a:pt x="3175" y="2194"/>
                  </a:lnTo>
                  <a:lnTo>
                    <a:pt x="3098" y="2205"/>
                  </a:lnTo>
                  <a:lnTo>
                    <a:pt x="3017" y="2221"/>
                  </a:lnTo>
                  <a:lnTo>
                    <a:pt x="2908" y="2243"/>
                  </a:lnTo>
                  <a:lnTo>
                    <a:pt x="2772" y="2275"/>
                  </a:lnTo>
                  <a:lnTo>
                    <a:pt x="2613" y="2309"/>
                  </a:lnTo>
                  <a:lnTo>
                    <a:pt x="2450" y="2352"/>
                  </a:lnTo>
                  <a:lnTo>
                    <a:pt x="2287" y="2401"/>
                  </a:lnTo>
                  <a:lnTo>
                    <a:pt x="2130" y="2450"/>
                  </a:lnTo>
                  <a:lnTo>
                    <a:pt x="1987" y="2504"/>
                  </a:lnTo>
                  <a:lnTo>
                    <a:pt x="1874" y="2559"/>
                  </a:lnTo>
                  <a:lnTo>
                    <a:pt x="1797" y="2619"/>
                  </a:lnTo>
                  <a:lnTo>
                    <a:pt x="1754" y="2662"/>
                  </a:lnTo>
                  <a:lnTo>
                    <a:pt x="1704" y="2701"/>
                  </a:lnTo>
                  <a:lnTo>
                    <a:pt x="1650" y="2744"/>
                  </a:lnTo>
                  <a:lnTo>
                    <a:pt x="1589" y="2793"/>
                  </a:lnTo>
                  <a:lnTo>
                    <a:pt x="1530" y="2842"/>
                  </a:lnTo>
                  <a:lnTo>
                    <a:pt x="1470" y="2896"/>
                  </a:lnTo>
                  <a:lnTo>
                    <a:pt x="1405" y="2957"/>
                  </a:lnTo>
                  <a:lnTo>
                    <a:pt x="1344" y="3027"/>
                  </a:lnTo>
                  <a:lnTo>
                    <a:pt x="1285" y="3104"/>
                  </a:lnTo>
                  <a:lnTo>
                    <a:pt x="1231" y="3185"/>
                  </a:lnTo>
                  <a:lnTo>
                    <a:pt x="1176" y="3277"/>
                  </a:lnTo>
                  <a:lnTo>
                    <a:pt x="1127" y="3381"/>
                  </a:lnTo>
                  <a:lnTo>
                    <a:pt x="1083" y="3490"/>
                  </a:lnTo>
                  <a:lnTo>
                    <a:pt x="1040" y="3605"/>
                  </a:lnTo>
                  <a:lnTo>
                    <a:pt x="1002" y="3719"/>
                  </a:lnTo>
                  <a:lnTo>
                    <a:pt x="963" y="3839"/>
                  </a:lnTo>
                  <a:lnTo>
                    <a:pt x="925" y="3952"/>
                  </a:lnTo>
                  <a:lnTo>
                    <a:pt x="887" y="4072"/>
                  </a:lnTo>
                  <a:lnTo>
                    <a:pt x="855" y="4181"/>
                  </a:lnTo>
                  <a:lnTo>
                    <a:pt x="816" y="4291"/>
                  </a:lnTo>
                  <a:lnTo>
                    <a:pt x="741" y="4400"/>
                  </a:lnTo>
                  <a:lnTo>
                    <a:pt x="653" y="4383"/>
                  </a:lnTo>
                  <a:lnTo>
                    <a:pt x="560" y="4264"/>
                  </a:lnTo>
                  <a:lnTo>
                    <a:pt x="458" y="4045"/>
                  </a:lnTo>
                  <a:lnTo>
                    <a:pt x="354" y="3762"/>
                  </a:lnTo>
                  <a:lnTo>
                    <a:pt x="256" y="3414"/>
                  </a:lnTo>
                  <a:lnTo>
                    <a:pt x="168" y="3032"/>
                  </a:lnTo>
                  <a:lnTo>
                    <a:pt x="93" y="2619"/>
                  </a:lnTo>
                  <a:lnTo>
                    <a:pt x="37" y="2205"/>
                  </a:lnTo>
                  <a:lnTo>
                    <a:pt x="5" y="1797"/>
                  </a:lnTo>
                  <a:lnTo>
                    <a:pt x="0" y="1552"/>
                  </a:lnTo>
                  <a:lnTo>
                    <a:pt x="10" y="1317"/>
                  </a:lnTo>
                  <a:lnTo>
                    <a:pt x="32" y="1105"/>
                  </a:lnTo>
                  <a:lnTo>
                    <a:pt x="59" y="904"/>
                  </a:lnTo>
                  <a:lnTo>
                    <a:pt x="93" y="729"/>
                  </a:lnTo>
                  <a:lnTo>
                    <a:pt x="125" y="576"/>
                  </a:lnTo>
                  <a:lnTo>
                    <a:pt x="157" y="457"/>
                  </a:lnTo>
                  <a:lnTo>
                    <a:pt x="184" y="364"/>
                  </a:lnTo>
                  <a:lnTo>
                    <a:pt x="207" y="310"/>
                  </a:lnTo>
                  <a:lnTo>
                    <a:pt x="212" y="288"/>
                  </a:lnTo>
                  <a:lnTo>
                    <a:pt x="218" y="283"/>
                  </a:lnTo>
                  <a:lnTo>
                    <a:pt x="245" y="272"/>
                  </a:lnTo>
                  <a:lnTo>
                    <a:pt x="283" y="256"/>
                  </a:lnTo>
                  <a:lnTo>
                    <a:pt x="338" y="233"/>
                  </a:lnTo>
                  <a:lnTo>
                    <a:pt x="408" y="206"/>
                  </a:lnTo>
                  <a:lnTo>
                    <a:pt x="490" y="179"/>
                  </a:lnTo>
                  <a:lnTo>
                    <a:pt x="583" y="152"/>
                  </a:lnTo>
                  <a:lnTo>
                    <a:pt x="685" y="125"/>
                  </a:lnTo>
                  <a:lnTo>
                    <a:pt x="805" y="97"/>
                  </a:lnTo>
                  <a:lnTo>
                    <a:pt x="931" y="75"/>
                  </a:lnTo>
                  <a:lnTo>
                    <a:pt x="1133" y="43"/>
                  </a:lnTo>
                  <a:lnTo>
                    <a:pt x="1356" y="21"/>
                  </a:lnTo>
                  <a:lnTo>
                    <a:pt x="1589" y="5"/>
                  </a:lnTo>
                  <a:lnTo>
                    <a:pt x="1840" y="0"/>
                  </a:lnTo>
                  <a:lnTo>
                    <a:pt x="2096" y="5"/>
                  </a:lnTo>
                  <a:lnTo>
                    <a:pt x="2363" y="27"/>
                  </a:lnTo>
                  <a:lnTo>
                    <a:pt x="2636" y="70"/>
                  </a:lnTo>
                  <a:lnTo>
                    <a:pt x="2908" y="130"/>
                  </a:lnTo>
                  <a:lnTo>
                    <a:pt x="3180" y="211"/>
                  </a:lnTo>
                  <a:lnTo>
                    <a:pt x="3453" y="320"/>
                  </a:lnTo>
                  <a:lnTo>
                    <a:pt x="3496" y="337"/>
                  </a:lnTo>
                  <a:lnTo>
                    <a:pt x="3545" y="353"/>
                  </a:lnTo>
                  <a:lnTo>
                    <a:pt x="3589" y="369"/>
                  </a:lnTo>
                  <a:lnTo>
                    <a:pt x="3632" y="381"/>
                  </a:lnTo>
                  <a:lnTo>
                    <a:pt x="3676" y="386"/>
                  </a:lnTo>
                  <a:lnTo>
                    <a:pt x="3719" y="397"/>
                  </a:lnTo>
                  <a:lnTo>
                    <a:pt x="3763" y="403"/>
                  </a:lnTo>
                  <a:lnTo>
                    <a:pt x="3812" y="403"/>
                  </a:lnTo>
                  <a:lnTo>
                    <a:pt x="3855" y="403"/>
                  </a:lnTo>
                  <a:lnTo>
                    <a:pt x="3899" y="403"/>
                  </a:lnTo>
                  <a:lnTo>
                    <a:pt x="3916" y="403"/>
                  </a:lnTo>
                  <a:lnTo>
                    <a:pt x="3948" y="397"/>
                  </a:lnTo>
                  <a:lnTo>
                    <a:pt x="4002" y="392"/>
                  </a:lnTo>
                  <a:lnTo>
                    <a:pt x="4074" y="381"/>
                  </a:lnTo>
                  <a:lnTo>
                    <a:pt x="4149" y="369"/>
                  </a:lnTo>
                  <a:lnTo>
                    <a:pt x="4242" y="353"/>
                  </a:lnTo>
                  <a:lnTo>
                    <a:pt x="4330" y="342"/>
                  </a:lnTo>
                  <a:lnTo>
                    <a:pt x="4421" y="326"/>
                  </a:lnTo>
                  <a:lnTo>
                    <a:pt x="4509" y="315"/>
                  </a:lnTo>
                  <a:lnTo>
                    <a:pt x="4586" y="299"/>
                  </a:lnTo>
                  <a:lnTo>
                    <a:pt x="4613" y="299"/>
                  </a:lnTo>
                  <a:lnTo>
                    <a:pt x="4677" y="288"/>
                  </a:lnTo>
                  <a:lnTo>
                    <a:pt x="4792" y="277"/>
                  </a:lnTo>
                  <a:lnTo>
                    <a:pt x="4945" y="266"/>
                  </a:lnTo>
                  <a:lnTo>
                    <a:pt x="5125" y="256"/>
                  </a:lnTo>
                  <a:lnTo>
                    <a:pt x="5343" y="244"/>
                  </a:lnTo>
                  <a:lnTo>
                    <a:pt x="5576" y="238"/>
                  </a:lnTo>
                  <a:lnTo>
                    <a:pt x="5837" y="238"/>
                  </a:lnTo>
                  <a:lnTo>
                    <a:pt x="6116" y="244"/>
                  </a:lnTo>
                  <a:lnTo>
                    <a:pt x="6410" y="256"/>
                  </a:lnTo>
                  <a:lnTo>
                    <a:pt x="6475" y="261"/>
                  </a:lnTo>
                  <a:lnTo>
                    <a:pt x="6535" y="266"/>
                  </a:lnTo>
                  <a:lnTo>
                    <a:pt x="6600" y="272"/>
                  </a:lnTo>
                  <a:lnTo>
                    <a:pt x="6666" y="283"/>
                  </a:lnTo>
                  <a:lnTo>
                    <a:pt x="6731" y="288"/>
                  </a:lnTo>
                  <a:lnTo>
                    <a:pt x="6796" y="293"/>
                  </a:lnTo>
                  <a:lnTo>
                    <a:pt x="6856" y="304"/>
                  </a:lnTo>
                  <a:lnTo>
                    <a:pt x="6922" y="315"/>
                  </a:lnTo>
                  <a:lnTo>
                    <a:pt x="6987" y="320"/>
                  </a:lnTo>
                  <a:lnTo>
                    <a:pt x="7052" y="331"/>
                  </a:lnTo>
                  <a:lnTo>
                    <a:pt x="7135" y="342"/>
                  </a:lnTo>
                  <a:lnTo>
                    <a:pt x="7216" y="353"/>
                  </a:lnTo>
                  <a:lnTo>
                    <a:pt x="7292" y="364"/>
                  </a:lnTo>
                  <a:lnTo>
                    <a:pt x="7368" y="381"/>
                  </a:lnTo>
                  <a:lnTo>
                    <a:pt x="7439" y="392"/>
                  </a:lnTo>
                  <a:lnTo>
                    <a:pt x="7504" y="408"/>
                  </a:lnTo>
                  <a:lnTo>
                    <a:pt x="7575" y="419"/>
                  </a:lnTo>
                  <a:lnTo>
                    <a:pt x="7636" y="435"/>
                  </a:lnTo>
                  <a:lnTo>
                    <a:pt x="7695" y="446"/>
                  </a:lnTo>
                  <a:lnTo>
                    <a:pt x="7749" y="457"/>
                  </a:lnTo>
                  <a:lnTo>
                    <a:pt x="7783" y="451"/>
                  </a:lnTo>
                  <a:lnTo>
                    <a:pt x="7885" y="446"/>
                  </a:lnTo>
                  <a:lnTo>
                    <a:pt x="8044" y="435"/>
                  </a:lnTo>
                  <a:lnTo>
                    <a:pt x="8250" y="424"/>
                  </a:lnTo>
                  <a:lnTo>
                    <a:pt x="8485" y="408"/>
                  </a:lnTo>
                  <a:lnTo>
                    <a:pt x="8751" y="392"/>
                  </a:lnTo>
                  <a:lnTo>
                    <a:pt x="9034" y="376"/>
                  </a:lnTo>
                  <a:lnTo>
                    <a:pt x="9324" y="358"/>
                  </a:lnTo>
                  <a:lnTo>
                    <a:pt x="9607" y="342"/>
                  </a:lnTo>
                  <a:lnTo>
                    <a:pt x="9879" y="331"/>
                  </a:lnTo>
                  <a:lnTo>
                    <a:pt x="10010" y="326"/>
                  </a:lnTo>
                  <a:lnTo>
                    <a:pt x="10140" y="320"/>
                  </a:lnTo>
                  <a:lnTo>
                    <a:pt x="10255" y="315"/>
                  </a:lnTo>
                  <a:lnTo>
                    <a:pt x="10364" y="315"/>
                  </a:lnTo>
                  <a:lnTo>
                    <a:pt x="10457" y="315"/>
                  </a:lnTo>
                  <a:lnTo>
                    <a:pt x="10538" y="320"/>
                  </a:lnTo>
                  <a:lnTo>
                    <a:pt x="10604" y="320"/>
                  </a:lnTo>
                  <a:lnTo>
                    <a:pt x="10652" y="326"/>
                  </a:lnTo>
                  <a:lnTo>
                    <a:pt x="10679" y="331"/>
                  </a:lnTo>
                  <a:lnTo>
                    <a:pt x="10690" y="34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0" name="Freeform 1632">
              <a:extLst>
                <a:ext uri="{FF2B5EF4-FFF2-40B4-BE49-F238E27FC236}">
                  <a16:creationId xmlns:a16="http://schemas.microsoft.com/office/drawing/2014/main" id="{E1DDC51A-5C05-5033-0EAA-C54FD317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154"/>
              <a:ext cx="1006" cy="1576"/>
            </a:xfrm>
            <a:custGeom>
              <a:avLst/>
              <a:gdLst>
                <a:gd name="T0" fmla="*/ 27 w 6035"/>
                <a:gd name="T1" fmla="*/ 114 h 9454"/>
                <a:gd name="T2" fmla="*/ 219 w 6035"/>
                <a:gd name="T3" fmla="*/ 87 h 9454"/>
                <a:gd name="T4" fmla="*/ 507 w 6035"/>
                <a:gd name="T5" fmla="*/ 49 h 9454"/>
                <a:gd name="T6" fmla="*/ 806 w 6035"/>
                <a:gd name="T7" fmla="*/ 11 h 9454"/>
                <a:gd name="T8" fmla="*/ 1035 w 6035"/>
                <a:gd name="T9" fmla="*/ 0 h 9454"/>
                <a:gd name="T10" fmla="*/ 1112 w 6035"/>
                <a:gd name="T11" fmla="*/ 32 h 9454"/>
                <a:gd name="T12" fmla="*/ 1090 w 6035"/>
                <a:gd name="T13" fmla="*/ 180 h 9454"/>
                <a:gd name="T14" fmla="*/ 1046 w 6035"/>
                <a:gd name="T15" fmla="*/ 441 h 9454"/>
                <a:gd name="T16" fmla="*/ 1068 w 6035"/>
                <a:gd name="T17" fmla="*/ 812 h 9454"/>
                <a:gd name="T18" fmla="*/ 1237 w 6035"/>
                <a:gd name="T19" fmla="*/ 1280 h 9454"/>
                <a:gd name="T20" fmla="*/ 1590 w 6035"/>
                <a:gd name="T21" fmla="*/ 1802 h 9454"/>
                <a:gd name="T22" fmla="*/ 1994 w 6035"/>
                <a:gd name="T23" fmla="*/ 2135 h 9454"/>
                <a:gd name="T24" fmla="*/ 2375 w 6035"/>
                <a:gd name="T25" fmla="*/ 2293 h 9454"/>
                <a:gd name="T26" fmla="*/ 2707 w 6035"/>
                <a:gd name="T27" fmla="*/ 2325 h 9454"/>
                <a:gd name="T28" fmla="*/ 2947 w 6035"/>
                <a:gd name="T29" fmla="*/ 2293 h 9454"/>
                <a:gd name="T30" fmla="*/ 3083 w 6035"/>
                <a:gd name="T31" fmla="*/ 2239 h 9454"/>
                <a:gd name="T32" fmla="*/ 3251 w 6035"/>
                <a:gd name="T33" fmla="*/ 2151 h 9454"/>
                <a:gd name="T34" fmla="*/ 3453 w 6035"/>
                <a:gd name="T35" fmla="*/ 2015 h 9454"/>
                <a:gd name="T36" fmla="*/ 3649 w 6035"/>
                <a:gd name="T37" fmla="*/ 1829 h 9454"/>
                <a:gd name="T38" fmla="*/ 3818 w 6035"/>
                <a:gd name="T39" fmla="*/ 1607 h 9454"/>
                <a:gd name="T40" fmla="*/ 3938 w 6035"/>
                <a:gd name="T41" fmla="*/ 1329 h 9454"/>
                <a:gd name="T42" fmla="*/ 4036 w 6035"/>
                <a:gd name="T43" fmla="*/ 1002 h 9454"/>
                <a:gd name="T44" fmla="*/ 4107 w 6035"/>
                <a:gd name="T45" fmla="*/ 664 h 9454"/>
                <a:gd name="T46" fmla="*/ 4155 w 6035"/>
                <a:gd name="T47" fmla="*/ 386 h 9454"/>
                <a:gd name="T48" fmla="*/ 4183 w 6035"/>
                <a:gd name="T49" fmla="*/ 218 h 9454"/>
                <a:gd name="T50" fmla="*/ 4205 w 6035"/>
                <a:gd name="T51" fmla="*/ 191 h 9454"/>
                <a:gd name="T52" fmla="*/ 4314 w 6035"/>
                <a:gd name="T53" fmla="*/ 169 h 9454"/>
                <a:gd name="T54" fmla="*/ 4488 w 6035"/>
                <a:gd name="T55" fmla="*/ 141 h 9454"/>
                <a:gd name="T56" fmla="*/ 4685 w 6035"/>
                <a:gd name="T57" fmla="*/ 120 h 9454"/>
                <a:gd name="T58" fmla="*/ 4848 w 6035"/>
                <a:gd name="T59" fmla="*/ 109 h 9454"/>
                <a:gd name="T60" fmla="*/ 4951 w 6035"/>
                <a:gd name="T61" fmla="*/ 125 h 9454"/>
                <a:gd name="T62" fmla="*/ 5071 w 6035"/>
                <a:gd name="T63" fmla="*/ 136 h 9454"/>
                <a:gd name="T64" fmla="*/ 5202 w 6035"/>
                <a:gd name="T65" fmla="*/ 147 h 9454"/>
                <a:gd name="T66" fmla="*/ 5327 w 6035"/>
                <a:gd name="T67" fmla="*/ 163 h 9454"/>
                <a:gd name="T68" fmla="*/ 5430 w 6035"/>
                <a:gd name="T69" fmla="*/ 202 h 9454"/>
                <a:gd name="T70" fmla="*/ 5485 w 6035"/>
                <a:gd name="T71" fmla="*/ 283 h 9454"/>
                <a:gd name="T72" fmla="*/ 5441 w 6035"/>
                <a:gd name="T73" fmla="*/ 485 h 9454"/>
                <a:gd name="T74" fmla="*/ 5333 w 6035"/>
                <a:gd name="T75" fmla="*/ 789 h 9454"/>
                <a:gd name="T76" fmla="*/ 5224 w 6035"/>
                <a:gd name="T77" fmla="*/ 1176 h 9454"/>
                <a:gd name="T78" fmla="*/ 5163 w 6035"/>
                <a:gd name="T79" fmla="*/ 1618 h 9454"/>
                <a:gd name="T80" fmla="*/ 5197 w 6035"/>
                <a:gd name="T81" fmla="*/ 2102 h 9454"/>
                <a:gd name="T82" fmla="*/ 5283 w 6035"/>
                <a:gd name="T83" fmla="*/ 2625 h 9454"/>
                <a:gd name="T84" fmla="*/ 5408 w 6035"/>
                <a:gd name="T85" fmla="*/ 3164 h 9454"/>
                <a:gd name="T86" fmla="*/ 5578 w 6035"/>
                <a:gd name="T87" fmla="*/ 3671 h 9454"/>
                <a:gd name="T88" fmla="*/ 5773 w 6035"/>
                <a:gd name="T89" fmla="*/ 4095 h 9454"/>
                <a:gd name="T90" fmla="*/ 5915 w 6035"/>
                <a:gd name="T91" fmla="*/ 4324 h 9454"/>
                <a:gd name="T92" fmla="*/ 5942 w 6035"/>
                <a:gd name="T93" fmla="*/ 4487 h 9454"/>
                <a:gd name="T94" fmla="*/ 5947 w 6035"/>
                <a:gd name="T95" fmla="*/ 4694 h 9454"/>
                <a:gd name="T96" fmla="*/ 5936 w 6035"/>
                <a:gd name="T97" fmla="*/ 4918 h 9454"/>
                <a:gd name="T98" fmla="*/ 5926 w 6035"/>
                <a:gd name="T99" fmla="*/ 5124 h 9454"/>
                <a:gd name="T100" fmla="*/ 5926 w 6035"/>
                <a:gd name="T101" fmla="*/ 5337 h 9454"/>
                <a:gd name="T102" fmla="*/ 5931 w 6035"/>
                <a:gd name="T103" fmla="*/ 5822 h 9454"/>
                <a:gd name="T104" fmla="*/ 5953 w 6035"/>
                <a:gd name="T105" fmla="*/ 6470 h 9454"/>
                <a:gd name="T106" fmla="*/ 5981 w 6035"/>
                <a:gd name="T107" fmla="*/ 7113 h 9454"/>
                <a:gd name="T108" fmla="*/ 6013 w 6035"/>
                <a:gd name="T109" fmla="*/ 7580 h 9454"/>
                <a:gd name="T110" fmla="*/ 6035 w 6035"/>
                <a:gd name="T111" fmla="*/ 7744 h 9454"/>
                <a:gd name="T112" fmla="*/ 6013 w 6035"/>
                <a:gd name="T113" fmla="*/ 8033 h 9454"/>
                <a:gd name="T114" fmla="*/ 5992 w 6035"/>
                <a:gd name="T115" fmla="*/ 8484 h 9454"/>
                <a:gd name="T116" fmla="*/ 5970 w 6035"/>
                <a:gd name="T117" fmla="*/ 8964 h 9454"/>
                <a:gd name="T118" fmla="*/ 5975 w 6035"/>
                <a:gd name="T119" fmla="*/ 9345 h 9454"/>
                <a:gd name="T120" fmla="*/ 0 w 6035"/>
                <a:gd name="T121" fmla="*/ 9454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35" h="9454">
                  <a:moveTo>
                    <a:pt x="0" y="120"/>
                  </a:moveTo>
                  <a:lnTo>
                    <a:pt x="27" y="114"/>
                  </a:lnTo>
                  <a:lnTo>
                    <a:pt x="104" y="103"/>
                  </a:lnTo>
                  <a:lnTo>
                    <a:pt x="219" y="87"/>
                  </a:lnTo>
                  <a:lnTo>
                    <a:pt x="355" y="66"/>
                  </a:lnTo>
                  <a:lnTo>
                    <a:pt x="507" y="49"/>
                  </a:lnTo>
                  <a:lnTo>
                    <a:pt x="659" y="27"/>
                  </a:lnTo>
                  <a:lnTo>
                    <a:pt x="806" y="11"/>
                  </a:lnTo>
                  <a:lnTo>
                    <a:pt x="937" y="0"/>
                  </a:lnTo>
                  <a:lnTo>
                    <a:pt x="1035" y="0"/>
                  </a:lnTo>
                  <a:lnTo>
                    <a:pt x="1096" y="5"/>
                  </a:lnTo>
                  <a:lnTo>
                    <a:pt x="1112" y="32"/>
                  </a:lnTo>
                  <a:lnTo>
                    <a:pt x="1106" y="93"/>
                  </a:lnTo>
                  <a:lnTo>
                    <a:pt x="1090" y="180"/>
                  </a:lnTo>
                  <a:lnTo>
                    <a:pt x="1062" y="293"/>
                  </a:lnTo>
                  <a:lnTo>
                    <a:pt x="1046" y="441"/>
                  </a:lnTo>
                  <a:lnTo>
                    <a:pt x="1046" y="610"/>
                  </a:lnTo>
                  <a:lnTo>
                    <a:pt x="1068" y="812"/>
                  </a:lnTo>
                  <a:lnTo>
                    <a:pt x="1128" y="1034"/>
                  </a:lnTo>
                  <a:lnTo>
                    <a:pt x="1237" y="1280"/>
                  </a:lnTo>
                  <a:lnTo>
                    <a:pt x="1395" y="1552"/>
                  </a:lnTo>
                  <a:lnTo>
                    <a:pt x="1590" y="1802"/>
                  </a:lnTo>
                  <a:lnTo>
                    <a:pt x="1792" y="1993"/>
                  </a:lnTo>
                  <a:lnTo>
                    <a:pt x="1994" y="2135"/>
                  </a:lnTo>
                  <a:lnTo>
                    <a:pt x="2190" y="2233"/>
                  </a:lnTo>
                  <a:lnTo>
                    <a:pt x="2375" y="2293"/>
                  </a:lnTo>
                  <a:lnTo>
                    <a:pt x="2549" y="2320"/>
                  </a:lnTo>
                  <a:lnTo>
                    <a:pt x="2707" y="2325"/>
                  </a:lnTo>
                  <a:lnTo>
                    <a:pt x="2838" y="2314"/>
                  </a:lnTo>
                  <a:lnTo>
                    <a:pt x="2947" y="2293"/>
                  </a:lnTo>
                  <a:lnTo>
                    <a:pt x="3018" y="2266"/>
                  </a:lnTo>
                  <a:lnTo>
                    <a:pt x="3083" y="2239"/>
                  </a:lnTo>
                  <a:lnTo>
                    <a:pt x="3165" y="2200"/>
                  </a:lnTo>
                  <a:lnTo>
                    <a:pt x="3251" y="2151"/>
                  </a:lnTo>
                  <a:lnTo>
                    <a:pt x="3350" y="2085"/>
                  </a:lnTo>
                  <a:lnTo>
                    <a:pt x="3453" y="2015"/>
                  </a:lnTo>
                  <a:lnTo>
                    <a:pt x="3552" y="1928"/>
                  </a:lnTo>
                  <a:lnTo>
                    <a:pt x="3649" y="1829"/>
                  </a:lnTo>
                  <a:lnTo>
                    <a:pt x="3742" y="1727"/>
                  </a:lnTo>
                  <a:lnTo>
                    <a:pt x="3818" y="1607"/>
                  </a:lnTo>
                  <a:lnTo>
                    <a:pt x="3883" y="1476"/>
                  </a:lnTo>
                  <a:lnTo>
                    <a:pt x="3938" y="1329"/>
                  </a:lnTo>
                  <a:lnTo>
                    <a:pt x="3987" y="1170"/>
                  </a:lnTo>
                  <a:lnTo>
                    <a:pt x="4036" y="1002"/>
                  </a:lnTo>
                  <a:lnTo>
                    <a:pt x="4074" y="828"/>
                  </a:lnTo>
                  <a:lnTo>
                    <a:pt x="4107" y="664"/>
                  </a:lnTo>
                  <a:lnTo>
                    <a:pt x="4134" y="517"/>
                  </a:lnTo>
                  <a:lnTo>
                    <a:pt x="4155" y="386"/>
                  </a:lnTo>
                  <a:lnTo>
                    <a:pt x="4173" y="283"/>
                  </a:lnTo>
                  <a:lnTo>
                    <a:pt x="4183" y="218"/>
                  </a:lnTo>
                  <a:lnTo>
                    <a:pt x="4189" y="196"/>
                  </a:lnTo>
                  <a:lnTo>
                    <a:pt x="4205" y="191"/>
                  </a:lnTo>
                  <a:lnTo>
                    <a:pt x="4248" y="180"/>
                  </a:lnTo>
                  <a:lnTo>
                    <a:pt x="4314" y="169"/>
                  </a:lnTo>
                  <a:lnTo>
                    <a:pt x="4395" y="157"/>
                  </a:lnTo>
                  <a:lnTo>
                    <a:pt x="4488" y="141"/>
                  </a:lnTo>
                  <a:lnTo>
                    <a:pt x="4586" y="130"/>
                  </a:lnTo>
                  <a:lnTo>
                    <a:pt x="4685" y="120"/>
                  </a:lnTo>
                  <a:lnTo>
                    <a:pt x="4771" y="114"/>
                  </a:lnTo>
                  <a:lnTo>
                    <a:pt x="4848" y="109"/>
                  </a:lnTo>
                  <a:lnTo>
                    <a:pt x="4902" y="120"/>
                  </a:lnTo>
                  <a:lnTo>
                    <a:pt x="4951" y="125"/>
                  </a:lnTo>
                  <a:lnTo>
                    <a:pt x="5011" y="136"/>
                  </a:lnTo>
                  <a:lnTo>
                    <a:pt x="5071" y="136"/>
                  </a:lnTo>
                  <a:lnTo>
                    <a:pt x="5136" y="141"/>
                  </a:lnTo>
                  <a:lnTo>
                    <a:pt x="5202" y="147"/>
                  </a:lnTo>
                  <a:lnTo>
                    <a:pt x="5267" y="152"/>
                  </a:lnTo>
                  <a:lnTo>
                    <a:pt x="5327" y="163"/>
                  </a:lnTo>
                  <a:lnTo>
                    <a:pt x="5381" y="180"/>
                  </a:lnTo>
                  <a:lnTo>
                    <a:pt x="5430" y="202"/>
                  </a:lnTo>
                  <a:lnTo>
                    <a:pt x="5469" y="234"/>
                  </a:lnTo>
                  <a:lnTo>
                    <a:pt x="5485" y="283"/>
                  </a:lnTo>
                  <a:lnTo>
                    <a:pt x="5474" y="370"/>
                  </a:lnTo>
                  <a:lnTo>
                    <a:pt x="5441" y="485"/>
                  </a:lnTo>
                  <a:lnTo>
                    <a:pt x="5392" y="621"/>
                  </a:lnTo>
                  <a:lnTo>
                    <a:pt x="5333" y="789"/>
                  </a:lnTo>
                  <a:lnTo>
                    <a:pt x="5272" y="975"/>
                  </a:lnTo>
                  <a:lnTo>
                    <a:pt x="5224" y="1176"/>
                  </a:lnTo>
                  <a:lnTo>
                    <a:pt x="5179" y="1389"/>
                  </a:lnTo>
                  <a:lnTo>
                    <a:pt x="5163" y="1618"/>
                  </a:lnTo>
                  <a:lnTo>
                    <a:pt x="5169" y="1852"/>
                  </a:lnTo>
                  <a:lnTo>
                    <a:pt x="5197" y="2102"/>
                  </a:lnTo>
                  <a:lnTo>
                    <a:pt x="5234" y="2358"/>
                  </a:lnTo>
                  <a:lnTo>
                    <a:pt x="5283" y="2625"/>
                  </a:lnTo>
                  <a:lnTo>
                    <a:pt x="5343" y="2897"/>
                  </a:lnTo>
                  <a:lnTo>
                    <a:pt x="5408" y="3164"/>
                  </a:lnTo>
                  <a:lnTo>
                    <a:pt x="5490" y="3425"/>
                  </a:lnTo>
                  <a:lnTo>
                    <a:pt x="5578" y="3671"/>
                  </a:lnTo>
                  <a:lnTo>
                    <a:pt x="5670" y="3894"/>
                  </a:lnTo>
                  <a:lnTo>
                    <a:pt x="5773" y="4095"/>
                  </a:lnTo>
                  <a:lnTo>
                    <a:pt x="5882" y="4270"/>
                  </a:lnTo>
                  <a:lnTo>
                    <a:pt x="5915" y="4324"/>
                  </a:lnTo>
                  <a:lnTo>
                    <a:pt x="5931" y="4401"/>
                  </a:lnTo>
                  <a:lnTo>
                    <a:pt x="5942" y="4487"/>
                  </a:lnTo>
                  <a:lnTo>
                    <a:pt x="5947" y="4585"/>
                  </a:lnTo>
                  <a:lnTo>
                    <a:pt x="5947" y="4694"/>
                  </a:lnTo>
                  <a:lnTo>
                    <a:pt x="5942" y="4809"/>
                  </a:lnTo>
                  <a:lnTo>
                    <a:pt x="5936" y="4918"/>
                  </a:lnTo>
                  <a:lnTo>
                    <a:pt x="5931" y="5026"/>
                  </a:lnTo>
                  <a:lnTo>
                    <a:pt x="5926" y="5124"/>
                  </a:lnTo>
                  <a:lnTo>
                    <a:pt x="5920" y="5212"/>
                  </a:lnTo>
                  <a:lnTo>
                    <a:pt x="5926" y="5337"/>
                  </a:lnTo>
                  <a:lnTo>
                    <a:pt x="5926" y="5550"/>
                  </a:lnTo>
                  <a:lnTo>
                    <a:pt x="5931" y="5822"/>
                  </a:lnTo>
                  <a:lnTo>
                    <a:pt x="5942" y="6137"/>
                  </a:lnTo>
                  <a:lnTo>
                    <a:pt x="5953" y="6470"/>
                  </a:lnTo>
                  <a:lnTo>
                    <a:pt x="5965" y="6802"/>
                  </a:lnTo>
                  <a:lnTo>
                    <a:pt x="5981" y="7113"/>
                  </a:lnTo>
                  <a:lnTo>
                    <a:pt x="5997" y="7379"/>
                  </a:lnTo>
                  <a:lnTo>
                    <a:pt x="6013" y="7580"/>
                  </a:lnTo>
                  <a:lnTo>
                    <a:pt x="6035" y="7700"/>
                  </a:lnTo>
                  <a:lnTo>
                    <a:pt x="6035" y="7744"/>
                  </a:lnTo>
                  <a:lnTo>
                    <a:pt x="6024" y="7859"/>
                  </a:lnTo>
                  <a:lnTo>
                    <a:pt x="6013" y="8033"/>
                  </a:lnTo>
                  <a:lnTo>
                    <a:pt x="6002" y="8246"/>
                  </a:lnTo>
                  <a:lnTo>
                    <a:pt x="5992" y="8484"/>
                  </a:lnTo>
                  <a:lnTo>
                    <a:pt x="5981" y="8729"/>
                  </a:lnTo>
                  <a:lnTo>
                    <a:pt x="5970" y="8964"/>
                  </a:lnTo>
                  <a:lnTo>
                    <a:pt x="5970" y="9176"/>
                  </a:lnTo>
                  <a:lnTo>
                    <a:pt x="5975" y="9345"/>
                  </a:lnTo>
                  <a:lnTo>
                    <a:pt x="5986" y="9454"/>
                  </a:lnTo>
                  <a:lnTo>
                    <a:pt x="0" y="9454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A24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1" name="Freeform 1633">
              <a:extLst>
                <a:ext uri="{FF2B5EF4-FFF2-40B4-BE49-F238E27FC236}">
                  <a16:creationId xmlns:a16="http://schemas.microsoft.com/office/drawing/2014/main" id="{2A870FF0-B55E-98F7-1975-513A1893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454"/>
              <a:ext cx="226" cy="1273"/>
            </a:xfrm>
            <a:custGeom>
              <a:avLst/>
              <a:gdLst>
                <a:gd name="T0" fmla="*/ 557 w 1357"/>
                <a:gd name="T1" fmla="*/ 4754 h 7641"/>
                <a:gd name="T2" fmla="*/ 496 w 1357"/>
                <a:gd name="T3" fmla="*/ 4253 h 7641"/>
                <a:gd name="T4" fmla="*/ 551 w 1357"/>
                <a:gd name="T5" fmla="*/ 3884 h 7641"/>
                <a:gd name="T6" fmla="*/ 682 w 1357"/>
                <a:gd name="T7" fmla="*/ 3535 h 7641"/>
                <a:gd name="T8" fmla="*/ 867 w 1357"/>
                <a:gd name="T9" fmla="*/ 3116 h 7641"/>
                <a:gd name="T10" fmla="*/ 829 w 1357"/>
                <a:gd name="T11" fmla="*/ 2386 h 7641"/>
                <a:gd name="T12" fmla="*/ 627 w 1357"/>
                <a:gd name="T13" fmla="*/ 1503 h 7641"/>
                <a:gd name="T14" fmla="*/ 523 w 1357"/>
                <a:gd name="T15" fmla="*/ 762 h 7641"/>
                <a:gd name="T16" fmla="*/ 485 w 1357"/>
                <a:gd name="T17" fmla="*/ 234 h 7641"/>
                <a:gd name="T18" fmla="*/ 485 w 1357"/>
                <a:gd name="T19" fmla="*/ 0 h 7641"/>
                <a:gd name="T20" fmla="*/ 518 w 1357"/>
                <a:gd name="T21" fmla="*/ 267 h 7641"/>
                <a:gd name="T22" fmla="*/ 605 w 1357"/>
                <a:gd name="T23" fmla="*/ 789 h 7641"/>
                <a:gd name="T24" fmla="*/ 730 w 1357"/>
                <a:gd name="T25" fmla="*/ 1329 h 7641"/>
                <a:gd name="T26" fmla="*/ 899 w 1357"/>
                <a:gd name="T27" fmla="*/ 1836 h 7641"/>
                <a:gd name="T28" fmla="*/ 1096 w 1357"/>
                <a:gd name="T29" fmla="*/ 2260 h 7641"/>
                <a:gd name="T30" fmla="*/ 1237 w 1357"/>
                <a:gd name="T31" fmla="*/ 2489 h 7641"/>
                <a:gd name="T32" fmla="*/ 1264 w 1357"/>
                <a:gd name="T33" fmla="*/ 2652 h 7641"/>
                <a:gd name="T34" fmla="*/ 1269 w 1357"/>
                <a:gd name="T35" fmla="*/ 2860 h 7641"/>
                <a:gd name="T36" fmla="*/ 1259 w 1357"/>
                <a:gd name="T37" fmla="*/ 3082 h 7641"/>
                <a:gd name="T38" fmla="*/ 1248 w 1357"/>
                <a:gd name="T39" fmla="*/ 3290 h 7641"/>
                <a:gd name="T40" fmla="*/ 1248 w 1357"/>
                <a:gd name="T41" fmla="*/ 3502 h 7641"/>
                <a:gd name="T42" fmla="*/ 1253 w 1357"/>
                <a:gd name="T43" fmla="*/ 3986 h 7641"/>
                <a:gd name="T44" fmla="*/ 1275 w 1357"/>
                <a:gd name="T45" fmla="*/ 4634 h 7641"/>
                <a:gd name="T46" fmla="*/ 1302 w 1357"/>
                <a:gd name="T47" fmla="*/ 5277 h 7641"/>
                <a:gd name="T48" fmla="*/ 1335 w 1357"/>
                <a:gd name="T49" fmla="*/ 5745 h 7641"/>
                <a:gd name="T50" fmla="*/ 1357 w 1357"/>
                <a:gd name="T51" fmla="*/ 5919 h 7641"/>
                <a:gd name="T52" fmla="*/ 1346 w 1357"/>
                <a:gd name="T53" fmla="*/ 6274 h 7641"/>
                <a:gd name="T54" fmla="*/ 1330 w 1357"/>
                <a:gd name="T55" fmla="*/ 6796 h 7641"/>
                <a:gd name="T56" fmla="*/ 1325 w 1357"/>
                <a:gd name="T57" fmla="*/ 7314 h 7641"/>
                <a:gd name="T58" fmla="*/ 1335 w 1357"/>
                <a:gd name="T59" fmla="*/ 7625 h 7641"/>
                <a:gd name="T60" fmla="*/ 0 w 1357"/>
                <a:gd name="T61" fmla="*/ 7641 h 7641"/>
                <a:gd name="T62" fmla="*/ 104 w 1357"/>
                <a:gd name="T63" fmla="*/ 7494 h 7641"/>
                <a:gd name="T64" fmla="*/ 328 w 1357"/>
                <a:gd name="T65" fmla="*/ 7102 h 7641"/>
                <a:gd name="T66" fmla="*/ 567 w 1357"/>
                <a:gd name="T67" fmla="*/ 6519 h 7641"/>
                <a:gd name="T68" fmla="*/ 709 w 1357"/>
                <a:gd name="T69" fmla="*/ 5828 h 7641"/>
                <a:gd name="T70" fmla="*/ 643 w 1357"/>
                <a:gd name="T71" fmla="*/ 5087 h 7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7" h="7641">
                  <a:moveTo>
                    <a:pt x="643" y="5087"/>
                  </a:moveTo>
                  <a:lnTo>
                    <a:pt x="557" y="4754"/>
                  </a:lnTo>
                  <a:lnTo>
                    <a:pt x="512" y="4482"/>
                  </a:lnTo>
                  <a:lnTo>
                    <a:pt x="496" y="4253"/>
                  </a:lnTo>
                  <a:lnTo>
                    <a:pt x="512" y="4057"/>
                  </a:lnTo>
                  <a:lnTo>
                    <a:pt x="551" y="3884"/>
                  </a:lnTo>
                  <a:lnTo>
                    <a:pt x="611" y="3709"/>
                  </a:lnTo>
                  <a:lnTo>
                    <a:pt x="682" y="3535"/>
                  </a:lnTo>
                  <a:lnTo>
                    <a:pt x="768" y="3338"/>
                  </a:lnTo>
                  <a:lnTo>
                    <a:pt x="867" y="3116"/>
                  </a:lnTo>
                  <a:lnTo>
                    <a:pt x="970" y="2848"/>
                  </a:lnTo>
                  <a:lnTo>
                    <a:pt x="829" y="2386"/>
                  </a:lnTo>
                  <a:lnTo>
                    <a:pt x="714" y="1933"/>
                  </a:lnTo>
                  <a:lnTo>
                    <a:pt x="627" y="1503"/>
                  </a:lnTo>
                  <a:lnTo>
                    <a:pt x="567" y="1111"/>
                  </a:lnTo>
                  <a:lnTo>
                    <a:pt x="523" y="762"/>
                  </a:lnTo>
                  <a:lnTo>
                    <a:pt x="496" y="469"/>
                  </a:lnTo>
                  <a:lnTo>
                    <a:pt x="485" y="234"/>
                  </a:lnTo>
                  <a:lnTo>
                    <a:pt x="480" y="77"/>
                  </a:lnTo>
                  <a:lnTo>
                    <a:pt x="485" y="0"/>
                  </a:lnTo>
                  <a:lnTo>
                    <a:pt x="491" y="16"/>
                  </a:lnTo>
                  <a:lnTo>
                    <a:pt x="518" y="267"/>
                  </a:lnTo>
                  <a:lnTo>
                    <a:pt x="557" y="523"/>
                  </a:lnTo>
                  <a:lnTo>
                    <a:pt x="605" y="789"/>
                  </a:lnTo>
                  <a:lnTo>
                    <a:pt x="665" y="1063"/>
                  </a:lnTo>
                  <a:lnTo>
                    <a:pt x="730" y="1329"/>
                  </a:lnTo>
                  <a:lnTo>
                    <a:pt x="813" y="1591"/>
                  </a:lnTo>
                  <a:lnTo>
                    <a:pt x="899" y="1836"/>
                  </a:lnTo>
                  <a:lnTo>
                    <a:pt x="992" y="2058"/>
                  </a:lnTo>
                  <a:lnTo>
                    <a:pt x="1096" y="2260"/>
                  </a:lnTo>
                  <a:lnTo>
                    <a:pt x="1210" y="2434"/>
                  </a:lnTo>
                  <a:lnTo>
                    <a:pt x="1237" y="2489"/>
                  </a:lnTo>
                  <a:lnTo>
                    <a:pt x="1253" y="2565"/>
                  </a:lnTo>
                  <a:lnTo>
                    <a:pt x="1264" y="2652"/>
                  </a:lnTo>
                  <a:lnTo>
                    <a:pt x="1269" y="2756"/>
                  </a:lnTo>
                  <a:lnTo>
                    <a:pt x="1269" y="2860"/>
                  </a:lnTo>
                  <a:lnTo>
                    <a:pt x="1264" y="2973"/>
                  </a:lnTo>
                  <a:lnTo>
                    <a:pt x="1259" y="3082"/>
                  </a:lnTo>
                  <a:lnTo>
                    <a:pt x="1253" y="3191"/>
                  </a:lnTo>
                  <a:lnTo>
                    <a:pt x="1248" y="3290"/>
                  </a:lnTo>
                  <a:lnTo>
                    <a:pt x="1242" y="3377"/>
                  </a:lnTo>
                  <a:lnTo>
                    <a:pt x="1248" y="3502"/>
                  </a:lnTo>
                  <a:lnTo>
                    <a:pt x="1248" y="3714"/>
                  </a:lnTo>
                  <a:lnTo>
                    <a:pt x="1253" y="3986"/>
                  </a:lnTo>
                  <a:lnTo>
                    <a:pt x="1264" y="4303"/>
                  </a:lnTo>
                  <a:lnTo>
                    <a:pt x="1275" y="4634"/>
                  </a:lnTo>
                  <a:lnTo>
                    <a:pt x="1286" y="4967"/>
                  </a:lnTo>
                  <a:lnTo>
                    <a:pt x="1302" y="5277"/>
                  </a:lnTo>
                  <a:lnTo>
                    <a:pt x="1318" y="5545"/>
                  </a:lnTo>
                  <a:lnTo>
                    <a:pt x="1335" y="5745"/>
                  </a:lnTo>
                  <a:lnTo>
                    <a:pt x="1357" y="5865"/>
                  </a:lnTo>
                  <a:lnTo>
                    <a:pt x="1357" y="5919"/>
                  </a:lnTo>
                  <a:lnTo>
                    <a:pt x="1352" y="6062"/>
                  </a:lnTo>
                  <a:lnTo>
                    <a:pt x="1346" y="6274"/>
                  </a:lnTo>
                  <a:lnTo>
                    <a:pt x="1335" y="6524"/>
                  </a:lnTo>
                  <a:lnTo>
                    <a:pt x="1330" y="6796"/>
                  </a:lnTo>
                  <a:lnTo>
                    <a:pt x="1325" y="7068"/>
                  </a:lnTo>
                  <a:lnTo>
                    <a:pt x="1325" y="7314"/>
                  </a:lnTo>
                  <a:lnTo>
                    <a:pt x="1325" y="7505"/>
                  </a:lnTo>
                  <a:lnTo>
                    <a:pt x="1335" y="7625"/>
                  </a:lnTo>
                  <a:lnTo>
                    <a:pt x="1346" y="7641"/>
                  </a:lnTo>
                  <a:lnTo>
                    <a:pt x="0" y="7641"/>
                  </a:lnTo>
                  <a:lnTo>
                    <a:pt x="27" y="7603"/>
                  </a:lnTo>
                  <a:lnTo>
                    <a:pt x="104" y="7494"/>
                  </a:lnTo>
                  <a:lnTo>
                    <a:pt x="208" y="7324"/>
                  </a:lnTo>
                  <a:lnTo>
                    <a:pt x="328" y="7102"/>
                  </a:lnTo>
                  <a:lnTo>
                    <a:pt x="453" y="6830"/>
                  </a:lnTo>
                  <a:lnTo>
                    <a:pt x="567" y="6519"/>
                  </a:lnTo>
                  <a:lnTo>
                    <a:pt x="659" y="6187"/>
                  </a:lnTo>
                  <a:lnTo>
                    <a:pt x="709" y="5828"/>
                  </a:lnTo>
                  <a:lnTo>
                    <a:pt x="709" y="5457"/>
                  </a:lnTo>
                  <a:lnTo>
                    <a:pt x="643" y="5087"/>
                  </a:lnTo>
                  <a:close/>
                </a:path>
              </a:pathLst>
            </a:custGeom>
            <a:solidFill>
              <a:srgbClr val="9A3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2" name="Freeform 1634">
              <a:extLst>
                <a:ext uri="{FF2B5EF4-FFF2-40B4-BE49-F238E27FC236}">
                  <a16:creationId xmlns:a16="http://schemas.microsoft.com/office/drawing/2014/main" id="{845F92DA-54F4-F93B-502D-26B593B9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154"/>
              <a:ext cx="1000" cy="1571"/>
            </a:xfrm>
            <a:custGeom>
              <a:avLst/>
              <a:gdLst>
                <a:gd name="T0" fmla="*/ 28 w 5997"/>
                <a:gd name="T1" fmla="*/ 114 h 9427"/>
                <a:gd name="T2" fmla="*/ 208 w 5997"/>
                <a:gd name="T3" fmla="*/ 87 h 9427"/>
                <a:gd name="T4" fmla="*/ 485 w 5997"/>
                <a:gd name="T5" fmla="*/ 49 h 9427"/>
                <a:gd name="T6" fmla="*/ 779 w 5997"/>
                <a:gd name="T7" fmla="*/ 11 h 9427"/>
                <a:gd name="T8" fmla="*/ 997 w 5997"/>
                <a:gd name="T9" fmla="*/ 0 h 9427"/>
                <a:gd name="T10" fmla="*/ 1074 w 5997"/>
                <a:gd name="T11" fmla="*/ 32 h 9427"/>
                <a:gd name="T12" fmla="*/ 1052 w 5997"/>
                <a:gd name="T13" fmla="*/ 180 h 9427"/>
                <a:gd name="T14" fmla="*/ 1008 w 5997"/>
                <a:gd name="T15" fmla="*/ 441 h 9427"/>
                <a:gd name="T16" fmla="*/ 1030 w 5997"/>
                <a:gd name="T17" fmla="*/ 812 h 9427"/>
                <a:gd name="T18" fmla="*/ 1199 w 5997"/>
                <a:gd name="T19" fmla="*/ 1280 h 9427"/>
                <a:gd name="T20" fmla="*/ 1552 w 5997"/>
                <a:gd name="T21" fmla="*/ 1802 h 9427"/>
                <a:gd name="T22" fmla="*/ 1956 w 5997"/>
                <a:gd name="T23" fmla="*/ 2135 h 9427"/>
                <a:gd name="T24" fmla="*/ 2337 w 5997"/>
                <a:gd name="T25" fmla="*/ 2293 h 9427"/>
                <a:gd name="T26" fmla="*/ 2669 w 5997"/>
                <a:gd name="T27" fmla="*/ 2325 h 9427"/>
                <a:gd name="T28" fmla="*/ 2909 w 5997"/>
                <a:gd name="T29" fmla="*/ 2293 h 9427"/>
                <a:gd name="T30" fmla="*/ 3045 w 5997"/>
                <a:gd name="T31" fmla="*/ 2239 h 9427"/>
                <a:gd name="T32" fmla="*/ 3213 w 5997"/>
                <a:gd name="T33" fmla="*/ 2151 h 9427"/>
                <a:gd name="T34" fmla="*/ 3415 w 5997"/>
                <a:gd name="T35" fmla="*/ 2015 h 9427"/>
                <a:gd name="T36" fmla="*/ 3611 w 5997"/>
                <a:gd name="T37" fmla="*/ 1829 h 9427"/>
                <a:gd name="T38" fmla="*/ 3780 w 5997"/>
                <a:gd name="T39" fmla="*/ 1607 h 9427"/>
                <a:gd name="T40" fmla="*/ 3900 w 5997"/>
                <a:gd name="T41" fmla="*/ 1329 h 9427"/>
                <a:gd name="T42" fmla="*/ 3998 w 5997"/>
                <a:gd name="T43" fmla="*/ 1002 h 9427"/>
                <a:gd name="T44" fmla="*/ 4069 w 5997"/>
                <a:gd name="T45" fmla="*/ 664 h 9427"/>
                <a:gd name="T46" fmla="*/ 4117 w 5997"/>
                <a:gd name="T47" fmla="*/ 386 h 9427"/>
                <a:gd name="T48" fmla="*/ 4145 w 5997"/>
                <a:gd name="T49" fmla="*/ 218 h 9427"/>
                <a:gd name="T50" fmla="*/ 4167 w 5997"/>
                <a:gd name="T51" fmla="*/ 191 h 9427"/>
                <a:gd name="T52" fmla="*/ 4276 w 5997"/>
                <a:gd name="T53" fmla="*/ 169 h 9427"/>
                <a:gd name="T54" fmla="*/ 4450 w 5997"/>
                <a:gd name="T55" fmla="*/ 141 h 9427"/>
                <a:gd name="T56" fmla="*/ 4647 w 5997"/>
                <a:gd name="T57" fmla="*/ 120 h 9427"/>
                <a:gd name="T58" fmla="*/ 4810 w 5997"/>
                <a:gd name="T59" fmla="*/ 109 h 9427"/>
                <a:gd name="T60" fmla="*/ 4913 w 5997"/>
                <a:gd name="T61" fmla="*/ 125 h 9427"/>
                <a:gd name="T62" fmla="*/ 5033 w 5997"/>
                <a:gd name="T63" fmla="*/ 136 h 9427"/>
                <a:gd name="T64" fmla="*/ 5164 w 5997"/>
                <a:gd name="T65" fmla="*/ 147 h 9427"/>
                <a:gd name="T66" fmla="*/ 5289 w 5997"/>
                <a:gd name="T67" fmla="*/ 163 h 9427"/>
                <a:gd name="T68" fmla="*/ 5392 w 5997"/>
                <a:gd name="T69" fmla="*/ 202 h 9427"/>
                <a:gd name="T70" fmla="*/ 5447 w 5997"/>
                <a:gd name="T71" fmla="*/ 283 h 9427"/>
                <a:gd name="T72" fmla="*/ 5403 w 5997"/>
                <a:gd name="T73" fmla="*/ 485 h 9427"/>
                <a:gd name="T74" fmla="*/ 5295 w 5997"/>
                <a:gd name="T75" fmla="*/ 789 h 9427"/>
                <a:gd name="T76" fmla="*/ 5186 w 5997"/>
                <a:gd name="T77" fmla="*/ 1176 h 9427"/>
                <a:gd name="T78" fmla="*/ 5125 w 5997"/>
                <a:gd name="T79" fmla="*/ 1618 h 9427"/>
                <a:gd name="T80" fmla="*/ 5159 w 5997"/>
                <a:gd name="T81" fmla="*/ 2102 h 9427"/>
                <a:gd name="T82" fmla="*/ 5245 w 5997"/>
                <a:gd name="T83" fmla="*/ 2625 h 9427"/>
                <a:gd name="T84" fmla="*/ 5370 w 5997"/>
                <a:gd name="T85" fmla="*/ 3164 h 9427"/>
                <a:gd name="T86" fmla="*/ 5540 w 5997"/>
                <a:gd name="T87" fmla="*/ 3671 h 9427"/>
                <a:gd name="T88" fmla="*/ 5735 w 5997"/>
                <a:gd name="T89" fmla="*/ 4095 h 9427"/>
                <a:gd name="T90" fmla="*/ 5877 w 5997"/>
                <a:gd name="T91" fmla="*/ 4324 h 9427"/>
                <a:gd name="T92" fmla="*/ 5904 w 5997"/>
                <a:gd name="T93" fmla="*/ 4487 h 9427"/>
                <a:gd name="T94" fmla="*/ 5909 w 5997"/>
                <a:gd name="T95" fmla="*/ 4694 h 9427"/>
                <a:gd name="T96" fmla="*/ 5898 w 5997"/>
                <a:gd name="T97" fmla="*/ 4918 h 9427"/>
                <a:gd name="T98" fmla="*/ 5888 w 5997"/>
                <a:gd name="T99" fmla="*/ 5124 h 9427"/>
                <a:gd name="T100" fmla="*/ 5888 w 5997"/>
                <a:gd name="T101" fmla="*/ 5337 h 9427"/>
                <a:gd name="T102" fmla="*/ 5893 w 5997"/>
                <a:gd name="T103" fmla="*/ 5822 h 9427"/>
                <a:gd name="T104" fmla="*/ 5915 w 5997"/>
                <a:gd name="T105" fmla="*/ 6470 h 9427"/>
                <a:gd name="T106" fmla="*/ 5943 w 5997"/>
                <a:gd name="T107" fmla="*/ 7113 h 9427"/>
                <a:gd name="T108" fmla="*/ 5975 w 5997"/>
                <a:gd name="T109" fmla="*/ 7580 h 9427"/>
                <a:gd name="T110" fmla="*/ 5997 w 5997"/>
                <a:gd name="T111" fmla="*/ 7739 h 9427"/>
                <a:gd name="T112" fmla="*/ 5975 w 5997"/>
                <a:gd name="T113" fmla="*/ 8017 h 9427"/>
                <a:gd name="T114" fmla="*/ 5954 w 5997"/>
                <a:gd name="T115" fmla="*/ 8446 h 9427"/>
                <a:gd name="T116" fmla="*/ 5937 w 5997"/>
                <a:gd name="T117" fmla="*/ 8921 h 9427"/>
                <a:gd name="T118" fmla="*/ 5932 w 5997"/>
                <a:gd name="T119" fmla="*/ 9302 h 9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97" h="9427">
                  <a:moveTo>
                    <a:pt x="0" y="120"/>
                  </a:moveTo>
                  <a:lnTo>
                    <a:pt x="28" y="114"/>
                  </a:lnTo>
                  <a:lnTo>
                    <a:pt x="98" y="103"/>
                  </a:lnTo>
                  <a:lnTo>
                    <a:pt x="208" y="87"/>
                  </a:lnTo>
                  <a:lnTo>
                    <a:pt x="338" y="66"/>
                  </a:lnTo>
                  <a:lnTo>
                    <a:pt x="485" y="49"/>
                  </a:lnTo>
                  <a:lnTo>
                    <a:pt x="637" y="27"/>
                  </a:lnTo>
                  <a:lnTo>
                    <a:pt x="779" y="11"/>
                  </a:lnTo>
                  <a:lnTo>
                    <a:pt x="904" y="0"/>
                  </a:lnTo>
                  <a:lnTo>
                    <a:pt x="997" y="0"/>
                  </a:lnTo>
                  <a:lnTo>
                    <a:pt x="1058" y="5"/>
                  </a:lnTo>
                  <a:lnTo>
                    <a:pt x="1074" y="32"/>
                  </a:lnTo>
                  <a:lnTo>
                    <a:pt x="1068" y="93"/>
                  </a:lnTo>
                  <a:lnTo>
                    <a:pt x="1052" y="180"/>
                  </a:lnTo>
                  <a:lnTo>
                    <a:pt x="1024" y="293"/>
                  </a:lnTo>
                  <a:lnTo>
                    <a:pt x="1008" y="441"/>
                  </a:lnTo>
                  <a:lnTo>
                    <a:pt x="1008" y="610"/>
                  </a:lnTo>
                  <a:lnTo>
                    <a:pt x="1030" y="812"/>
                  </a:lnTo>
                  <a:lnTo>
                    <a:pt x="1090" y="1034"/>
                  </a:lnTo>
                  <a:lnTo>
                    <a:pt x="1199" y="1280"/>
                  </a:lnTo>
                  <a:lnTo>
                    <a:pt x="1357" y="1552"/>
                  </a:lnTo>
                  <a:lnTo>
                    <a:pt x="1552" y="1802"/>
                  </a:lnTo>
                  <a:lnTo>
                    <a:pt x="1754" y="1993"/>
                  </a:lnTo>
                  <a:lnTo>
                    <a:pt x="1956" y="2135"/>
                  </a:lnTo>
                  <a:lnTo>
                    <a:pt x="2152" y="2233"/>
                  </a:lnTo>
                  <a:lnTo>
                    <a:pt x="2337" y="2293"/>
                  </a:lnTo>
                  <a:lnTo>
                    <a:pt x="2511" y="2320"/>
                  </a:lnTo>
                  <a:lnTo>
                    <a:pt x="2669" y="2325"/>
                  </a:lnTo>
                  <a:lnTo>
                    <a:pt x="2800" y="2314"/>
                  </a:lnTo>
                  <a:lnTo>
                    <a:pt x="2909" y="2293"/>
                  </a:lnTo>
                  <a:lnTo>
                    <a:pt x="2980" y="2266"/>
                  </a:lnTo>
                  <a:lnTo>
                    <a:pt x="3045" y="2239"/>
                  </a:lnTo>
                  <a:lnTo>
                    <a:pt x="3127" y="2200"/>
                  </a:lnTo>
                  <a:lnTo>
                    <a:pt x="3213" y="2151"/>
                  </a:lnTo>
                  <a:lnTo>
                    <a:pt x="3312" y="2085"/>
                  </a:lnTo>
                  <a:lnTo>
                    <a:pt x="3415" y="2015"/>
                  </a:lnTo>
                  <a:lnTo>
                    <a:pt x="3514" y="1928"/>
                  </a:lnTo>
                  <a:lnTo>
                    <a:pt x="3611" y="1829"/>
                  </a:lnTo>
                  <a:lnTo>
                    <a:pt x="3704" y="1727"/>
                  </a:lnTo>
                  <a:lnTo>
                    <a:pt x="3780" y="1607"/>
                  </a:lnTo>
                  <a:lnTo>
                    <a:pt x="3845" y="1476"/>
                  </a:lnTo>
                  <a:lnTo>
                    <a:pt x="3900" y="1329"/>
                  </a:lnTo>
                  <a:lnTo>
                    <a:pt x="3949" y="1170"/>
                  </a:lnTo>
                  <a:lnTo>
                    <a:pt x="3998" y="1002"/>
                  </a:lnTo>
                  <a:lnTo>
                    <a:pt x="4036" y="828"/>
                  </a:lnTo>
                  <a:lnTo>
                    <a:pt x="4069" y="664"/>
                  </a:lnTo>
                  <a:lnTo>
                    <a:pt x="4096" y="517"/>
                  </a:lnTo>
                  <a:lnTo>
                    <a:pt x="4117" y="386"/>
                  </a:lnTo>
                  <a:lnTo>
                    <a:pt x="4135" y="283"/>
                  </a:lnTo>
                  <a:lnTo>
                    <a:pt x="4145" y="218"/>
                  </a:lnTo>
                  <a:lnTo>
                    <a:pt x="4151" y="196"/>
                  </a:lnTo>
                  <a:lnTo>
                    <a:pt x="4167" y="191"/>
                  </a:lnTo>
                  <a:lnTo>
                    <a:pt x="4210" y="180"/>
                  </a:lnTo>
                  <a:lnTo>
                    <a:pt x="4276" y="169"/>
                  </a:lnTo>
                  <a:lnTo>
                    <a:pt x="4357" y="157"/>
                  </a:lnTo>
                  <a:lnTo>
                    <a:pt x="4450" y="141"/>
                  </a:lnTo>
                  <a:lnTo>
                    <a:pt x="4548" y="130"/>
                  </a:lnTo>
                  <a:lnTo>
                    <a:pt x="4647" y="120"/>
                  </a:lnTo>
                  <a:lnTo>
                    <a:pt x="4733" y="114"/>
                  </a:lnTo>
                  <a:lnTo>
                    <a:pt x="4810" y="109"/>
                  </a:lnTo>
                  <a:lnTo>
                    <a:pt x="4864" y="120"/>
                  </a:lnTo>
                  <a:lnTo>
                    <a:pt x="4913" y="125"/>
                  </a:lnTo>
                  <a:lnTo>
                    <a:pt x="4973" y="136"/>
                  </a:lnTo>
                  <a:lnTo>
                    <a:pt x="5033" y="136"/>
                  </a:lnTo>
                  <a:lnTo>
                    <a:pt x="5098" y="141"/>
                  </a:lnTo>
                  <a:lnTo>
                    <a:pt x="5164" y="147"/>
                  </a:lnTo>
                  <a:lnTo>
                    <a:pt x="5229" y="152"/>
                  </a:lnTo>
                  <a:lnTo>
                    <a:pt x="5289" y="163"/>
                  </a:lnTo>
                  <a:lnTo>
                    <a:pt x="5343" y="180"/>
                  </a:lnTo>
                  <a:lnTo>
                    <a:pt x="5392" y="202"/>
                  </a:lnTo>
                  <a:lnTo>
                    <a:pt x="5431" y="234"/>
                  </a:lnTo>
                  <a:lnTo>
                    <a:pt x="5447" y="283"/>
                  </a:lnTo>
                  <a:lnTo>
                    <a:pt x="5436" y="370"/>
                  </a:lnTo>
                  <a:lnTo>
                    <a:pt x="5403" y="485"/>
                  </a:lnTo>
                  <a:lnTo>
                    <a:pt x="5354" y="621"/>
                  </a:lnTo>
                  <a:lnTo>
                    <a:pt x="5295" y="789"/>
                  </a:lnTo>
                  <a:lnTo>
                    <a:pt x="5234" y="975"/>
                  </a:lnTo>
                  <a:lnTo>
                    <a:pt x="5186" y="1176"/>
                  </a:lnTo>
                  <a:lnTo>
                    <a:pt x="5141" y="1389"/>
                  </a:lnTo>
                  <a:lnTo>
                    <a:pt x="5125" y="1618"/>
                  </a:lnTo>
                  <a:lnTo>
                    <a:pt x="5131" y="1852"/>
                  </a:lnTo>
                  <a:lnTo>
                    <a:pt x="5159" y="2102"/>
                  </a:lnTo>
                  <a:lnTo>
                    <a:pt x="5196" y="2358"/>
                  </a:lnTo>
                  <a:lnTo>
                    <a:pt x="5245" y="2625"/>
                  </a:lnTo>
                  <a:lnTo>
                    <a:pt x="5305" y="2897"/>
                  </a:lnTo>
                  <a:lnTo>
                    <a:pt x="5370" y="3164"/>
                  </a:lnTo>
                  <a:lnTo>
                    <a:pt x="5452" y="3425"/>
                  </a:lnTo>
                  <a:lnTo>
                    <a:pt x="5540" y="3671"/>
                  </a:lnTo>
                  <a:lnTo>
                    <a:pt x="5632" y="3894"/>
                  </a:lnTo>
                  <a:lnTo>
                    <a:pt x="5735" y="4095"/>
                  </a:lnTo>
                  <a:lnTo>
                    <a:pt x="5844" y="4270"/>
                  </a:lnTo>
                  <a:lnTo>
                    <a:pt x="5877" y="4324"/>
                  </a:lnTo>
                  <a:lnTo>
                    <a:pt x="5893" y="4401"/>
                  </a:lnTo>
                  <a:lnTo>
                    <a:pt x="5904" y="4487"/>
                  </a:lnTo>
                  <a:lnTo>
                    <a:pt x="5909" y="4585"/>
                  </a:lnTo>
                  <a:lnTo>
                    <a:pt x="5909" y="4694"/>
                  </a:lnTo>
                  <a:lnTo>
                    <a:pt x="5904" y="4809"/>
                  </a:lnTo>
                  <a:lnTo>
                    <a:pt x="5898" y="4918"/>
                  </a:lnTo>
                  <a:lnTo>
                    <a:pt x="5893" y="5026"/>
                  </a:lnTo>
                  <a:lnTo>
                    <a:pt x="5888" y="5124"/>
                  </a:lnTo>
                  <a:lnTo>
                    <a:pt x="5882" y="5212"/>
                  </a:lnTo>
                  <a:lnTo>
                    <a:pt x="5888" y="5337"/>
                  </a:lnTo>
                  <a:lnTo>
                    <a:pt x="5888" y="5550"/>
                  </a:lnTo>
                  <a:lnTo>
                    <a:pt x="5893" y="5822"/>
                  </a:lnTo>
                  <a:lnTo>
                    <a:pt x="5904" y="6137"/>
                  </a:lnTo>
                  <a:lnTo>
                    <a:pt x="5915" y="6470"/>
                  </a:lnTo>
                  <a:lnTo>
                    <a:pt x="5927" y="6802"/>
                  </a:lnTo>
                  <a:lnTo>
                    <a:pt x="5943" y="7113"/>
                  </a:lnTo>
                  <a:lnTo>
                    <a:pt x="5959" y="7379"/>
                  </a:lnTo>
                  <a:lnTo>
                    <a:pt x="5975" y="7580"/>
                  </a:lnTo>
                  <a:lnTo>
                    <a:pt x="5997" y="7700"/>
                  </a:lnTo>
                  <a:lnTo>
                    <a:pt x="5997" y="7739"/>
                  </a:lnTo>
                  <a:lnTo>
                    <a:pt x="5986" y="7847"/>
                  </a:lnTo>
                  <a:lnTo>
                    <a:pt x="5975" y="8017"/>
                  </a:lnTo>
                  <a:lnTo>
                    <a:pt x="5964" y="8217"/>
                  </a:lnTo>
                  <a:lnTo>
                    <a:pt x="5954" y="8446"/>
                  </a:lnTo>
                  <a:lnTo>
                    <a:pt x="5943" y="8686"/>
                  </a:lnTo>
                  <a:lnTo>
                    <a:pt x="5937" y="8921"/>
                  </a:lnTo>
                  <a:lnTo>
                    <a:pt x="5932" y="9128"/>
                  </a:lnTo>
                  <a:lnTo>
                    <a:pt x="5932" y="9302"/>
                  </a:lnTo>
                  <a:lnTo>
                    <a:pt x="5943" y="942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3" name="Freeform 1635">
              <a:extLst>
                <a:ext uri="{FF2B5EF4-FFF2-40B4-BE49-F238E27FC236}">
                  <a16:creationId xmlns:a16="http://schemas.microsoft.com/office/drawing/2014/main" id="{97910A09-E990-E7A9-32B8-28434F8B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3022"/>
              <a:ext cx="894" cy="959"/>
            </a:xfrm>
            <a:custGeom>
              <a:avLst/>
              <a:gdLst>
                <a:gd name="T0" fmla="*/ 5326 w 5364"/>
                <a:gd name="T1" fmla="*/ 120 h 5757"/>
                <a:gd name="T2" fmla="*/ 5157 w 5364"/>
                <a:gd name="T3" fmla="*/ 136 h 5757"/>
                <a:gd name="T4" fmla="*/ 4928 w 5364"/>
                <a:gd name="T5" fmla="*/ 153 h 5757"/>
                <a:gd name="T6" fmla="*/ 4689 w 5364"/>
                <a:gd name="T7" fmla="*/ 169 h 5757"/>
                <a:gd name="T8" fmla="*/ 4160 w 5364"/>
                <a:gd name="T9" fmla="*/ 392 h 5757"/>
                <a:gd name="T10" fmla="*/ 3480 w 5364"/>
                <a:gd name="T11" fmla="*/ 856 h 5757"/>
                <a:gd name="T12" fmla="*/ 2897 w 5364"/>
                <a:gd name="T13" fmla="*/ 1515 h 5757"/>
                <a:gd name="T14" fmla="*/ 2560 w 5364"/>
                <a:gd name="T15" fmla="*/ 2080 h 5757"/>
                <a:gd name="T16" fmla="*/ 2390 w 5364"/>
                <a:gd name="T17" fmla="*/ 2363 h 5757"/>
                <a:gd name="T18" fmla="*/ 2336 w 5364"/>
                <a:gd name="T19" fmla="*/ 2451 h 5757"/>
                <a:gd name="T20" fmla="*/ 1923 w 5364"/>
                <a:gd name="T21" fmla="*/ 2734 h 5757"/>
                <a:gd name="T22" fmla="*/ 1960 w 5364"/>
                <a:gd name="T23" fmla="*/ 2483 h 5757"/>
                <a:gd name="T24" fmla="*/ 1998 w 5364"/>
                <a:gd name="T25" fmla="*/ 2091 h 5757"/>
                <a:gd name="T26" fmla="*/ 1955 w 5364"/>
                <a:gd name="T27" fmla="*/ 1737 h 5757"/>
                <a:gd name="T28" fmla="*/ 1862 w 5364"/>
                <a:gd name="T29" fmla="*/ 1373 h 5757"/>
                <a:gd name="T30" fmla="*/ 1803 w 5364"/>
                <a:gd name="T31" fmla="*/ 921 h 5757"/>
                <a:gd name="T32" fmla="*/ 1803 w 5364"/>
                <a:gd name="T33" fmla="*/ 539 h 5757"/>
                <a:gd name="T34" fmla="*/ 1748 w 5364"/>
                <a:gd name="T35" fmla="*/ 283 h 5757"/>
                <a:gd name="T36" fmla="*/ 1318 w 5364"/>
                <a:gd name="T37" fmla="*/ 33 h 5757"/>
                <a:gd name="T38" fmla="*/ 800 w 5364"/>
                <a:gd name="T39" fmla="*/ 88 h 5757"/>
                <a:gd name="T40" fmla="*/ 479 w 5364"/>
                <a:gd name="T41" fmla="*/ 741 h 5757"/>
                <a:gd name="T42" fmla="*/ 272 w 5364"/>
                <a:gd name="T43" fmla="*/ 1656 h 5757"/>
                <a:gd name="T44" fmla="*/ 113 w 5364"/>
                <a:gd name="T45" fmla="*/ 2500 h 5757"/>
                <a:gd name="T46" fmla="*/ 32 w 5364"/>
                <a:gd name="T47" fmla="*/ 3061 h 5757"/>
                <a:gd name="T48" fmla="*/ 0 w 5364"/>
                <a:gd name="T49" fmla="*/ 3605 h 5757"/>
                <a:gd name="T50" fmla="*/ 43 w 5364"/>
                <a:gd name="T51" fmla="*/ 4357 h 5757"/>
                <a:gd name="T52" fmla="*/ 251 w 5364"/>
                <a:gd name="T53" fmla="*/ 5021 h 5757"/>
                <a:gd name="T54" fmla="*/ 598 w 5364"/>
                <a:gd name="T55" fmla="*/ 5386 h 5757"/>
                <a:gd name="T56" fmla="*/ 827 w 5364"/>
                <a:gd name="T57" fmla="*/ 5610 h 5757"/>
                <a:gd name="T58" fmla="*/ 985 w 5364"/>
                <a:gd name="T59" fmla="*/ 5719 h 5757"/>
                <a:gd name="T60" fmla="*/ 1149 w 5364"/>
                <a:gd name="T61" fmla="*/ 5741 h 5757"/>
                <a:gd name="T62" fmla="*/ 1366 w 5364"/>
                <a:gd name="T63" fmla="*/ 5757 h 5757"/>
                <a:gd name="T64" fmla="*/ 1672 w 5364"/>
                <a:gd name="T65" fmla="*/ 5724 h 5757"/>
                <a:gd name="T66" fmla="*/ 2107 w 5364"/>
                <a:gd name="T67" fmla="*/ 5549 h 5757"/>
                <a:gd name="T68" fmla="*/ 2782 w 5364"/>
                <a:gd name="T69" fmla="*/ 5174 h 5757"/>
                <a:gd name="T70" fmla="*/ 3594 w 5364"/>
                <a:gd name="T71" fmla="*/ 4738 h 5757"/>
                <a:gd name="T72" fmla="*/ 4264 w 5364"/>
                <a:gd name="T73" fmla="*/ 4422 h 5757"/>
                <a:gd name="T74" fmla="*/ 4618 w 5364"/>
                <a:gd name="T75" fmla="*/ 4330 h 5757"/>
                <a:gd name="T76" fmla="*/ 4874 w 5364"/>
                <a:gd name="T77" fmla="*/ 4286 h 5757"/>
                <a:gd name="T78" fmla="*/ 5081 w 5364"/>
                <a:gd name="T79" fmla="*/ 4363 h 5757"/>
                <a:gd name="T80" fmla="*/ 5250 w 5364"/>
                <a:gd name="T81" fmla="*/ 4499 h 5757"/>
                <a:gd name="T82" fmla="*/ 5337 w 5364"/>
                <a:gd name="T83" fmla="*/ 3137 h 5757"/>
                <a:gd name="T84" fmla="*/ 5364 w 5364"/>
                <a:gd name="T85" fmla="*/ 1144 h 5757"/>
                <a:gd name="T86" fmla="*/ 5364 w 5364"/>
                <a:gd name="T87" fmla="*/ 115 h 5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64" h="5757">
                  <a:moveTo>
                    <a:pt x="5364" y="115"/>
                  </a:moveTo>
                  <a:lnTo>
                    <a:pt x="5353" y="120"/>
                  </a:lnTo>
                  <a:lnTo>
                    <a:pt x="5326" y="120"/>
                  </a:lnTo>
                  <a:lnTo>
                    <a:pt x="5277" y="126"/>
                  </a:lnTo>
                  <a:lnTo>
                    <a:pt x="5222" y="131"/>
                  </a:lnTo>
                  <a:lnTo>
                    <a:pt x="5157" y="136"/>
                  </a:lnTo>
                  <a:lnTo>
                    <a:pt x="5086" y="142"/>
                  </a:lnTo>
                  <a:lnTo>
                    <a:pt x="5010" y="147"/>
                  </a:lnTo>
                  <a:lnTo>
                    <a:pt x="4928" y="153"/>
                  </a:lnTo>
                  <a:lnTo>
                    <a:pt x="4852" y="153"/>
                  </a:lnTo>
                  <a:lnTo>
                    <a:pt x="4781" y="153"/>
                  </a:lnTo>
                  <a:lnTo>
                    <a:pt x="4689" y="169"/>
                  </a:lnTo>
                  <a:lnTo>
                    <a:pt x="4547" y="219"/>
                  </a:lnTo>
                  <a:lnTo>
                    <a:pt x="4368" y="289"/>
                  </a:lnTo>
                  <a:lnTo>
                    <a:pt x="4160" y="392"/>
                  </a:lnTo>
                  <a:lnTo>
                    <a:pt x="3937" y="523"/>
                  </a:lnTo>
                  <a:lnTo>
                    <a:pt x="3709" y="675"/>
                  </a:lnTo>
                  <a:lnTo>
                    <a:pt x="3480" y="856"/>
                  </a:lnTo>
                  <a:lnTo>
                    <a:pt x="3262" y="1051"/>
                  </a:lnTo>
                  <a:lnTo>
                    <a:pt x="3065" y="1275"/>
                  </a:lnTo>
                  <a:lnTo>
                    <a:pt x="2897" y="1515"/>
                  </a:lnTo>
                  <a:lnTo>
                    <a:pt x="2761" y="1742"/>
                  </a:lnTo>
                  <a:lnTo>
                    <a:pt x="2652" y="1928"/>
                  </a:lnTo>
                  <a:lnTo>
                    <a:pt x="2560" y="2080"/>
                  </a:lnTo>
                  <a:lnTo>
                    <a:pt x="2489" y="2200"/>
                  </a:lnTo>
                  <a:lnTo>
                    <a:pt x="2429" y="2293"/>
                  </a:lnTo>
                  <a:lnTo>
                    <a:pt x="2390" y="2363"/>
                  </a:lnTo>
                  <a:lnTo>
                    <a:pt x="2363" y="2408"/>
                  </a:lnTo>
                  <a:lnTo>
                    <a:pt x="2342" y="2435"/>
                  </a:lnTo>
                  <a:lnTo>
                    <a:pt x="2336" y="2451"/>
                  </a:lnTo>
                  <a:lnTo>
                    <a:pt x="2331" y="2456"/>
                  </a:lnTo>
                  <a:lnTo>
                    <a:pt x="1917" y="2755"/>
                  </a:lnTo>
                  <a:lnTo>
                    <a:pt x="1923" y="2734"/>
                  </a:lnTo>
                  <a:lnTo>
                    <a:pt x="1933" y="2680"/>
                  </a:lnTo>
                  <a:lnTo>
                    <a:pt x="1944" y="2592"/>
                  </a:lnTo>
                  <a:lnTo>
                    <a:pt x="1960" y="2483"/>
                  </a:lnTo>
                  <a:lnTo>
                    <a:pt x="1977" y="2358"/>
                  </a:lnTo>
                  <a:lnTo>
                    <a:pt x="1993" y="2227"/>
                  </a:lnTo>
                  <a:lnTo>
                    <a:pt x="1998" y="2091"/>
                  </a:lnTo>
                  <a:lnTo>
                    <a:pt x="1993" y="1961"/>
                  </a:lnTo>
                  <a:lnTo>
                    <a:pt x="1982" y="1841"/>
                  </a:lnTo>
                  <a:lnTo>
                    <a:pt x="1955" y="1737"/>
                  </a:lnTo>
                  <a:lnTo>
                    <a:pt x="1923" y="1634"/>
                  </a:lnTo>
                  <a:lnTo>
                    <a:pt x="1889" y="1509"/>
                  </a:lnTo>
                  <a:lnTo>
                    <a:pt x="1862" y="1373"/>
                  </a:lnTo>
                  <a:lnTo>
                    <a:pt x="1835" y="1220"/>
                  </a:lnTo>
                  <a:lnTo>
                    <a:pt x="1819" y="1067"/>
                  </a:lnTo>
                  <a:lnTo>
                    <a:pt x="1803" y="921"/>
                  </a:lnTo>
                  <a:lnTo>
                    <a:pt x="1797" y="774"/>
                  </a:lnTo>
                  <a:lnTo>
                    <a:pt x="1797" y="648"/>
                  </a:lnTo>
                  <a:lnTo>
                    <a:pt x="1803" y="539"/>
                  </a:lnTo>
                  <a:lnTo>
                    <a:pt x="1824" y="457"/>
                  </a:lnTo>
                  <a:lnTo>
                    <a:pt x="1813" y="376"/>
                  </a:lnTo>
                  <a:lnTo>
                    <a:pt x="1748" y="283"/>
                  </a:lnTo>
                  <a:lnTo>
                    <a:pt x="1633" y="185"/>
                  </a:lnTo>
                  <a:lnTo>
                    <a:pt x="1486" y="99"/>
                  </a:lnTo>
                  <a:lnTo>
                    <a:pt x="1318" y="33"/>
                  </a:lnTo>
                  <a:lnTo>
                    <a:pt x="1137" y="0"/>
                  </a:lnTo>
                  <a:lnTo>
                    <a:pt x="963" y="17"/>
                  </a:lnTo>
                  <a:lnTo>
                    <a:pt x="800" y="88"/>
                  </a:lnTo>
                  <a:lnTo>
                    <a:pt x="659" y="229"/>
                  </a:lnTo>
                  <a:lnTo>
                    <a:pt x="561" y="457"/>
                  </a:lnTo>
                  <a:lnTo>
                    <a:pt x="479" y="741"/>
                  </a:lnTo>
                  <a:lnTo>
                    <a:pt x="408" y="1040"/>
                  </a:lnTo>
                  <a:lnTo>
                    <a:pt x="337" y="1345"/>
                  </a:lnTo>
                  <a:lnTo>
                    <a:pt x="272" y="1656"/>
                  </a:lnTo>
                  <a:lnTo>
                    <a:pt x="212" y="1955"/>
                  </a:lnTo>
                  <a:lnTo>
                    <a:pt x="158" y="2238"/>
                  </a:lnTo>
                  <a:lnTo>
                    <a:pt x="113" y="2500"/>
                  </a:lnTo>
                  <a:lnTo>
                    <a:pt x="76" y="2728"/>
                  </a:lnTo>
                  <a:lnTo>
                    <a:pt x="49" y="2920"/>
                  </a:lnTo>
                  <a:lnTo>
                    <a:pt x="32" y="3061"/>
                  </a:lnTo>
                  <a:lnTo>
                    <a:pt x="22" y="3197"/>
                  </a:lnTo>
                  <a:lnTo>
                    <a:pt x="11" y="3382"/>
                  </a:lnTo>
                  <a:lnTo>
                    <a:pt x="0" y="3605"/>
                  </a:lnTo>
                  <a:lnTo>
                    <a:pt x="5" y="3845"/>
                  </a:lnTo>
                  <a:lnTo>
                    <a:pt x="16" y="4101"/>
                  </a:lnTo>
                  <a:lnTo>
                    <a:pt x="43" y="4357"/>
                  </a:lnTo>
                  <a:lnTo>
                    <a:pt x="92" y="4602"/>
                  </a:lnTo>
                  <a:lnTo>
                    <a:pt x="158" y="4826"/>
                  </a:lnTo>
                  <a:lnTo>
                    <a:pt x="251" y="5021"/>
                  </a:lnTo>
                  <a:lnTo>
                    <a:pt x="369" y="5168"/>
                  </a:lnTo>
                  <a:lnTo>
                    <a:pt x="495" y="5288"/>
                  </a:lnTo>
                  <a:lnTo>
                    <a:pt x="598" y="5386"/>
                  </a:lnTo>
                  <a:lnTo>
                    <a:pt x="691" y="5474"/>
                  </a:lnTo>
                  <a:lnTo>
                    <a:pt x="763" y="5549"/>
                  </a:lnTo>
                  <a:lnTo>
                    <a:pt x="827" y="5610"/>
                  </a:lnTo>
                  <a:lnTo>
                    <a:pt x="881" y="5659"/>
                  </a:lnTo>
                  <a:lnTo>
                    <a:pt x="936" y="5691"/>
                  </a:lnTo>
                  <a:lnTo>
                    <a:pt x="985" y="5719"/>
                  </a:lnTo>
                  <a:lnTo>
                    <a:pt x="1035" y="5730"/>
                  </a:lnTo>
                  <a:lnTo>
                    <a:pt x="1089" y="5735"/>
                  </a:lnTo>
                  <a:lnTo>
                    <a:pt x="1149" y="5741"/>
                  </a:lnTo>
                  <a:lnTo>
                    <a:pt x="1209" y="5746"/>
                  </a:lnTo>
                  <a:lnTo>
                    <a:pt x="1285" y="5751"/>
                  </a:lnTo>
                  <a:lnTo>
                    <a:pt x="1366" y="5757"/>
                  </a:lnTo>
                  <a:lnTo>
                    <a:pt x="1454" y="5757"/>
                  </a:lnTo>
                  <a:lnTo>
                    <a:pt x="1557" y="5746"/>
                  </a:lnTo>
                  <a:lnTo>
                    <a:pt x="1672" y="5724"/>
                  </a:lnTo>
                  <a:lnTo>
                    <a:pt x="1803" y="5686"/>
                  </a:lnTo>
                  <a:lnTo>
                    <a:pt x="1944" y="5626"/>
                  </a:lnTo>
                  <a:lnTo>
                    <a:pt x="2107" y="5549"/>
                  </a:lnTo>
                  <a:lnTo>
                    <a:pt x="2297" y="5446"/>
                  </a:lnTo>
                  <a:lnTo>
                    <a:pt x="2526" y="5315"/>
                  </a:lnTo>
                  <a:lnTo>
                    <a:pt x="2782" y="5174"/>
                  </a:lnTo>
                  <a:lnTo>
                    <a:pt x="3049" y="5027"/>
                  </a:lnTo>
                  <a:lnTo>
                    <a:pt x="3328" y="4880"/>
                  </a:lnTo>
                  <a:lnTo>
                    <a:pt x="3594" y="4738"/>
                  </a:lnTo>
                  <a:lnTo>
                    <a:pt x="3850" y="4608"/>
                  </a:lnTo>
                  <a:lnTo>
                    <a:pt x="4078" y="4499"/>
                  </a:lnTo>
                  <a:lnTo>
                    <a:pt x="4264" y="4422"/>
                  </a:lnTo>
                  <a:lnTo>
                    <a:pt x="4406" y="4379"/>
                  </a:lnTo>
                  <a:lnTo>
                    <a:pt x="4515" y="4357"/>
                  </a:lnTo>
                  <a:lnTo>
                    <a:pt x="4618" y="4330"/>
                  </a:lnTo>
                  <a:lnTo>
                    <a:pt x="4710" y="4307"/>
                  </a:lnTo>
                  <a:lnTo>
                    <a:pt x="4792" y="4291"/>
                  </a:lnTo>
                  <a:lnTo>
                    <a:pt x="4874" y="4286"/>
                  </a:lnTo>
                  <a:lnTo>
                    <a:pt x="4945" y="4291"/>
                  </a:lnTo>
                  <a:lnTo>
                    <a:pt x="5016" y="4319"/>
                  </a:lnTo>
                  <a:lnTo>
                    <a:pt x="5081" y="4363"/>
                  </a:lnTo>
                  <a:lnTo>
                    <a:pt x="5141" y="4433"/>
                  </a:lnTo>
                  <a:lnTo>
                    <a:pt x="5201" y="4531"/>
                  </a:lnTo>
                  <a:lnTo>
                    <a:pt x="5250" y="4499"/>
                  </a:lnTo>
                  <a:lnTo>
                    <a:pt x="5288" y="4216"/>
                  </a:lnTo>
                  <a:lnTo>
                    <a:pt x="5315" y="3742"/>
                  </a:lnTo>
                  <a:lnTo>
                    <a:pt x="5337" y="3137"/>
                  </a:lnTo>
                  <a:lnTo>
                    <a:pt x="5353" y="2467"/>
                  </a:lnTo>
                  <a:lnTo>
                    <a:pt x="5358" y="1781"/>
                  </a:lnTo>
                  <a:lnTo>
                    <a:pt x="5364" y="1144"/>
                  </a:lnTo>
                  <a:lnTo>
                    <a:pt x="5364" y="611"/>
                  </a:lnTo>
                  <a:lnTo>
                    <a:pt x="5364" y="251"/>
                  </a:lnTo>
                  <a:lnTo>
                    <a:pt x="5364" y="115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4" name="Freeform 1636">
              <a:extLst>
                <a:ext uri="{FF2B5EF4-FFF2-40B4-BE49-F238E27FC236}">
                  <a16:creationId xmlns:a16="http://schemas.microsoft.com/office/drawing/2014/main" id="{26C07B1C-993B-9447-EC41-512D16DC5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256"/>
              <a:ext cx="314" cy="314"/>
            </a:xfrm>
            <a:custGeom>
              <a:avLst/>
              <a:gdLst>
                <a:gd name="T0" fmla="*/ 713 w 1883"/>
                <a:gd name="T1" fmla="*/ 1395 h 1885"/>
                <a:gd name="T2" fmla="*/ 696 w 1883"/>
                <a:gd name="T3" fmla="*/ 1400 h 1885"/>
                <a:gd name="T4" fmla="*/ 653 w 1883"/>
                <a:gd name="T5" fmla="*/ 1422 h 1885"/>
                <a:gd name="T6" fmla="*/ 587 w 1883"/>
                <a:gd name="T7" fmla="*/ 1449 h 1885"/>
                <a:gd name="T8" fmla="*/ 505 w 1883"/>
                <a:gd name="T9" fmla="*/ 1492 h 1885"/>
                <a:gd name="T10" fmla="*/ 413 w 1883"/>
                <a:gd name="T11" fmla="*/ 1542 h 1885"/>
                <a:gd name="T12" fmla="*/ 315 w 1883"/>
                <a:gd name="T13" fmla="*/ 1596 h 1885"/>
                <a:gd name="T14" fmla="*/ 217 w 1883"/>
                <a:gd name="T15" fmla="*/ 1662 h 1885"/>
                <a:gd name="T16" fmla="*/ 131 w 1883"/>
                <a:gd name="T17" fmla="*/ 1732 h 1885"/>
                <a:gd name="T18" fmla="*/ 54 w 1883"/>
                <a:gd name="T19" fmla="*/ 1808 h 1885"/>
                <a:gd name="T20" fmla="*/ 0 w 1883"/>
                <a:gd name="T21" fmla="*/ 1885 h 1885"/>
                <a:gd name="T22" fmla="*/ 38 w 1883"/>
                <a:gd name="T23" fmla="*/ 1835 h 1885"/>
                <a:gd name="T24" fmla="*/ 102 w 1883"/>
                <a:gd name="T25" fmla="*/ 1798 h 1885"/>
                <a:gd name="T26" fmla="*/ 185 w 1883"/>
                <a:gd name="T27" fmla="*/ 1760 h 1885"/>
                <a:gd name="T28" fmla="*/ 283 w 1883"/>
                <a:gd name="T29" fmla="*/ 1732 h 1885"/>
                <a:gd name="T30" fmla="*/ 386 w 1883"/>
                <a:gd name="T31" fmla="*/ 1705 h 1885"/>
                <a:gd name="T32" fmla="*/ 494 w 1883"/>
                <a:gd name="T33" fmla="*/ 1689 h 1885"/>
                <a:gd name="T34" fmla="*/ 598 w 1883"/>
                <a:gd name="T35" fmla="*/ 1683 h 1885"/>
                <a:gd name="T36" fmla="*/ 696 w 1883"/>
                <a:gd name="T37" fmla="*/ 1689 h 1885"/>
                <a:gd name="T38" fmla="*/ 779 w 1883"/>
                <a:gd name="T39" fmla="*/ 1705 h 1885"/>
                <a:gd name="T40" fmla="*/ 843 w 1883"/>
                <a:gd name="T41" fmla="*/ 1726 h 1885"/>
                <a:gd name="T42" fmla="*/ 915 w 1883"/>
                <a:gd name="T43" fmla="*/ 1771 h 1885"/>
                <a:gd name="T44" fmla="*/ 979 w 1883"/>
                <a:gd name="T45" fmla="*/ 1798 h 1885"/>
                <a:gd name="T46" fmla="*/ 1035 w 1883"/>
                <a:gd name="T47" fmla="*/ 1808 h 1885"/>
                <a:gd name="T48" fmla="*/ 1083 w 1883"/>
                <a:gd name="T49" fmla="*/ 1808 h 1885"/>
                <a:gd name="T50" fmla="*/ 1132 w 1883"/>
                <a:gd name="T51" fmla="*/ 1803 h 1885"/>
                <a:gd name="T52" fmla="*/ 1176 w 1883"/>
                <a:gd name="T53" fmla="*/ 1787 h 1885"/>
                <a:gd name="T54" fmla="*/ 1219 w 1883"/>
                <a:gd name="T55" fmla="*/ 1765 h 1885"/>
                <a:gd name="T56" fmla="*/ 1268 w 1883"/>
                <a:gd name="T57" fmla="*/ 1737 h 1885"/>
                <a:gd name="T58" fmla="*/ 1318 w 1883"/>
                <a:gd name="T59" fmla="*/ 1705 h 1885"/>
                <a:gd name="T60" fmla="*/ 1372 w 1883"/>
                <a:gd name="T61" fmla="*/ 1672 h 1885"/>
                <a:gd name="T62" fmla="*/ 1366 w 1883"/>
                <a:gd name="T63" fmla="*/ 1645 h 1885"/>
                <a:gd name="T64" fmla="*/ 1361 w 1883"/>
                <a:gd name="T65" fmla="*/ 1563 h 1885"/>
                <a:gd name="T66" fmla="*/ 1355 w 1883"/>
                <a:gd name="T67" fmla="*/ 1438 h 1885"/>
                <a:gd name="T68" fmla="*/ 1355 w 1883"/>
                <a:gd name="T69" fmla="*/ 1280 h 1885"/>
                <a:gd name="T70" fmla="*/ 1372 w 1883"/>
                <a:gd name="T71" fmla="*/ 1089 h 1885"/>
                <a:gd name="T72" fmla="*/ 1409 w 1883"/>
                <a:gd name="T73" fmla="*/ 883 h 1885"/>
                <a:gd name="T74" fmla="*/ 1475 w 1883"/>
                <a:gd name="T75" fmla="*/ 659 h 1885"/>
                <a:gd name="T76" fmla="*/ 1568 w 1883"/>
                <a:gd name="T77" fmla="*/ 430 h 1885"/>
                <a:gd name="T78" fmla="*/ 1704 w 1883"/>
                <a:gd name="T79" fmla="*/ 213 h 1885"/>
                <a:gd name="T80" fmla="*/ 1883 w 1883"/>
                <a:gd name="T81" fmla="*/ 0 h 1885"/>
                <a:gd name="T82" fmla="*/ 1715 w 1883"/>
                <a:gd name="T83" fmla="*/ 153 h 1885"/>
                <a:gd name="T84" fmla="*/ 1579 w 1883"/>
                <a:gd name="T85" fmla="*/ 382 h 1885"/>
                <a:gd name="T86" fmla="*/ 1464 w 1883"/>
                <a:gd name="T87" fmla="*/ 566 h 1885"/>
                <a:gd name="T88" fmla="*/ 1372 w 1883"/>
                <a:gd name="T89" fmla="*/ 719 h 1885"/>
                <a:gd name="T90" fmla="*/ 1296 w 1883"/>
                <a:gd name="T91" fmla="*/ 839 h 1885"/>
                <a:gd name="T92" fmla="*/ 1235 w 1883"/>
                <a:gd name="T93" fmla="*/ 931 h 1885"/>
                <a:gd name="T94" fmla="*/ 1192 w 1883"/>
                <a:gd name="T95" fmla="*/ 1003 h 1885"/>
                <a:gd name="T96" fmla="*/ 1165 w 1883"/>
                <a:gd name="T97" fmla="*/ 1046 h 1885"/>
                <a:gd name="T98" fmla="*/ 1143 w 1883"/>
                <a:gd name="T99" fmla="*/ 1073 h 1885"/>
                <a:gd name="T100" fmla="*/ 1132 w 1883"/>
                <a:gd name="T101" fmla="*/ 1089 h 1885"/>
                <a:gd name="T102" fmla="*/ 713 w 1883"/>
                <a:gd name="T103" fmla="*/ 1395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3" h="1885">
                  <a:moveTo>
                    <a:pt x="713" y="1395"/>
                  </a:moveTo>
                  <a:lnTo>
                    <a:pt x="696" y="1400"/>
                  </a:lnTo>
                  <a:lnTo>
                    <a:pt x="653" y="1422"/>
                  </a:lnTo>
                  <a:lnTo>
                    <a:pt x="587" y="1449"/>
                  </a:lnTo>
                  <a:lnTo>
                    <a:pt x="505" y="1492"/>
                  </a:lnTo>
                  <a:lnTo>
                    <a:pt x="413" y="1542"/>
                  </a:lnTo>
                  <a:lnTo>
                    <a:pt x="315" y="1596"/>
                  </a:lnTo>
                  <a:lnTo>
                    <a:pt x="217" y="1662"/>
                  </a:lnTo>
                  <a:lnTo>
                    <a:pt x="131" y="1732"/>
                  </a:lnTo>
                  <a:lnTo>
                    <a:pt x="54" y="1808"/>
                  </a:lnTo>
                  <a:lnTo>
                    <a:pt x="0" y="1885"/>
                  </a:lnTo>
                  <a:lnTo>
                    <a:pt x="38" y="1835"/>
                  </a:lnTo>
                  <a:lnTo>
                    <a:pt x="102" y="1798"/>
                  </a:lnTo>
                  <a:lnTo>
                    <a:pt x="185" y="1760"/>
                  </a:lnTo>
                  <a:lnTo>
                    <a:pt x="283" y="1732"/>
                  </a:lnTo>
                  <a:lnTo>
                    <a:pt x="386" y="1705"/>
                  </a:lnTo>
                  <a:lnTo>
                    <a:pt x="494" y="1689"/>
                  </a:lnTo>
                  <a:lnTo>
                    <a:pt x="598" y="1683"/>
                  </a:lnTo>
                  <a:lnTo>
                    <a:pt x="696" y="1689"/>
                  </a:lnTo>
                  <a:lnTo>
                    <a:pt x="779" y="1705"/>
                  </a:lnTo>
                  <a:lnTo>
                    <a:pt x="843" y="1726"/>
                  </a:lnTo>
                  <a:lnTo>
                    <a:pt x="915" y="1771"/>
                  </a:lnTo>
                  <a:lnTo>
                    <a:pt x="979" y="1798"/>
                  </a:lnTo>
                  <a:lnTo>
                    <a:pt x="1035" y="1808"/>
                  </a:lnTo>
                  <a:lnTo>
                    <a:pt x="1083" y="1808"/>
                  </a:lnTo>
                  <a:lnTo>
                    <a:pt x="1132" y="1803"/>
                  </a:lnTo>
                  <a:lnTo>
                    <a:pt x="1176" y="1787"/>
                  </a:lnTo>
                  <a:lnTo>
                    <a:pt x="1219" y="1765"/>
                  </a:lnTo>
                  <a:lnTo>
                    <a:pt x="1268" y="1737"/>
                  </a:lnTo>
                  <a:lnTo>
                    <a:pt x="1318" y="1705"/>
                  </a:lnTo>
                  <a:lnTo>
                    <a:pt x="1372" y="1672"/>
                  </a:lnTo>
                  <a:lnTo>
                    <a:pt x="1366" y="1645"/>
                  </a:lnTo>
                  <a:lnTo>
                    <a:pt x="1361" y="1563"/>
                  </a:lnTo>
                  <a:lnTo>
                    <a:pt x="1355" y="1438"/>
                  </a:lnTo>
                  <a:lnTo>
                    <a:pt x="1355" y="1280"/>
                  </a:lnTo>
                  <a:lnTo>
                    <a:pt x="1372" y="1089"/>
                  </a:lnTo>
                  <a:lnTo>
                    <a:pt x="1409" y="883"/>
                  </a:lnTo>
                  <a:lnTo>
                    <a:pt x="1475" y="659"/>
                  </a:lnTo>
                  <a:lnTo>
                    <a:pt x="1568" y="430"/>
                  </a:lnTo>
                  <a:lnTo>
                    <a:pt x="1704" y="213"/>
                  </a:lnTo>
                  <a:lnTo>
                    <a:pt x="1883" y="0"/>
                  </a:lnTo>
                  <a:lnTo>
                    <a:pt x="1715" y="153"/>
                  </a:lnTo>
                  <a:lnTo>
                    <a:pt x="1579" y="382"/>
                  </a:lnTo>
                  <a:lnTo>
                    <a:pt x="1464" y="566"/>
                  </a:lnTo>
                  <a:lnTo>
                    <a:pt x="1372" y="719"/>
                  </a:lnTo>
                  <a:lnTo>
                    <a:pt x="1296" y="839"/>
                  </a:lnTo>
                  <a:lnTo>
                    <a:pt x="1235" y="931"/>
                  </a:lnTo>
                  <a:lnTo>
                    <a:pt x="1192" y="1003"/>
                  </a:lnTo>
                  <a:lnTo>
                    <a:pt x="1165" y="1046"/>
                  </a:lnTo>
                  <a:lnTo>
                    <a:pt x="1143" y="1073"/>
                  </a:lnTo>
                  <a:lnTo>
                    <a:pt x="1132" y="1089"/>
                  </a:lnTo>
                  <a:lnTo>
                    <a:pt x="713" y="1395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5" name="Freeform 1637">
              <a:extLst>
                <a:ext uri="{FF2B5EF4-FFF2-40B4-BE49-F238E27FC236}">
                  <a16:creationId xmlns:a16="http://schemas.microsoft.com/office/drawing/2014/main" id="{D62A9602-9177-827E-CFEC-E02316ACA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017"/>
              <a:ext cx="734" cy="959"/>
            </a:xfrm>
            <a:custGeom>
              <a:avLst/>
              <a:gdLst>
                <a:gd name="T0" fmla="*/ 3534 w 4405"/>
                <a:gd name="T1" fmla="*/ 4776 h 5756"/>
                <a:gd name="T2" fmla="*/ 3251 w 4405"/>
                <a:gd name="T3" fmla="*/ 4933 h 5756"/>
                <a:gd name="T4" fmla="*/ 2799 w 4405"/>
                <a:gd name="T5" fmla="*/ 5168 h 5756"/>
                <a:gd name="T6" fmla="*/ 2282 w 4405"/>
                <a:gd name="T7" fmla="*/ 5402 h 5756"/>
                <a:gd name="T8" fmla="*/ 1808 w 4405"/>
                <a:gd name="T9" fmla="*/ 5554 h 5756"/>
                <a:gd name="T10" fmla="*/ 1486 w 4405"/>
                <a:gd name="T11" fmla="*/ 5581 h 5756"/>
                <a:gd name="T12" fmla="*/ 1312 w 4405"/>
                <a:gd name="T13" fmla="*/ 5581 h 5756"/>
                <a:gd name="T14" fmla="*/ 1237 w 4405"/>
                <a:gd name="T15" fmla="*/ 5581 h 5756"/>
                <a:gd name="T16" fmla="*/ 1203 w 4405"/>
                <a:gd name="T17" fmla="*/ 5581 h 5756"/>
                <a:gd name="T18" fmla="*/ 1171 w 4405"/>
                <a:gd name="T19" fmla="*/ 5581 h 5756"/>
                <a:gd name="T20" fmla="*/ 1067 w 4405"/>
                <a:gd name="T21" fmla="*/ 5571 h 5756"/>
                <a:gd name="T22" fmla="*/ 915 w 4405"/>
                <a:gd name="T23" fmla="*/ 5517 h 5756"/>
                <a:gd name="T24" fmla="*/ 746 w 4405"/>
                <a:gd name="T25" fmla="*/ 5402 h 5756"/>
                <a:gd name="T26" fmla="*/ 571 w 4405"/>
                <a:gd name="T27" fmla="*/ 5216 h 5756"/>
                <a:gd name="T28" fmla="*/ 397 w 4405"/>
                <a:gd name="T29" fmla="*/ 4950 h 5756"/>
                <a:gd name="T30" fmla="*/ 277 w 4405"/>
                <a:gd name="T31" fmla="*/ 4721 h 5756"/>
                <a:gd name="T32" fmla="*/ 223 w 4405"/>
                <a:gd name="T33" fmla="*/ 4596 h 5756"/>
                <a:gd name="T34" fmla="*/ 185 w 4405"/>
                <a:gd name="T35" fmla="*/ 4432 h 5756"/>
                <a:gd name="T36" fmla="*/ 152 w 4405"/>
                <a:gd name="T37" fmla="*/ 4187 h 5756"/>
                <a:gd name="T38" fmla="*/ 131 w 4405"/>
                <a:gd name="T39" fmla="*/ 3801 h 5756"/>
                <a:gd name="T40" fmla="*/ 120 w 4405"/>
                <a:gd name="T41" fmla="*/ 3256 h 5756"/>
                <a:gd name="T42" fmla="*/ 179 w 4405"/>
                <a:gd name="T43" fmla="*/ 2651 h 5756"/>
                <a:gd name="T44" fmla="*/ 288 w 4405"/>
                <a:gd name="T45" fmla="*/ 2058 h 5756"/>
                <a:gd name="T46" fmla="*/ 419 w 4405"/>
                <a:gd name="T47" fmla="*/ 1525 h 5756"/>
                <a:gd name="T48" fmla="*/ 528 w 4405"/>
                <a:gd name="T49" fmla="*/ 1099 h 5756"/>
                <a:gd name="T50" fmla="*/ 605 w 4405"/>
                <a:gd name="T51" fmla="*/ 811 h 5756"/>
                <a:gd name="T52" fmla="*/ 669 w 4405"/>
                <a:gd name="T53" fmla="*/ 577 h 5756"/>
                <a:gd name="T54" fmla="*/ 718 w 4405"/>
                <a:gd name="T55" fmla="*/ 392 h 5756"/>
                <a:gd name="T56" fmla="*/ 762 w 4405"/>
                <a:gd name="T57" fmla="*/ 267 h 5756"/>
                <a:gd name="T58" fmla="*/ 784 w 4405"/>
                <a:gd name="T59" fmla="*/ 195 h 5756"/>
                <a:gd name="T60" fmla="*/ 1040 w 4405"/>
                <a:gd name="T61" fmla="*/ 0 h 5756"/>
                <a:gd name="T62" fmla="*/ 920 w 4405"/>
                <a:gd name="T63" fmla="*/ 27 h 5756"/>
                <a:gd name="T64" fmla="*/ 806 w 4405"/>
                <a:gd name="T65" fmla="*/ 81 h 5756"/>
                <a:gd name="T66" fmla="*/ 707 w 4405"/>
                <a:gd name="T67" fmla="*/ 168 h 5756"/>
                <a:gd name="T68" fmla="*/ 621 w 4405"/>
                <a:gd name="T69" fmla="*/ 288 h 5756"/>
                <a:gd name="T70" fmla="*/ 555 w 4405"/>
                <a:gd name="T71" fmla="*/ 457 h 5756"/>
                <a:gd name="T72" fmla="*/ 403 w 4405"/>
                <a:gd name="T73" fmla="*/ 1040 h 5756"/>
                <a:gd name="T74" fmla="*/ 267 w 4405"/>
                <a:gd name="T75" fmla="*/ 1656 h 5756"/>
                <a:gd name="T76" fmla="*/ 158 w 4405"/>
                <a:gd name="T77" fmla="*/ 2238 h 5756"/>
                <a:gd name="T78" fmla="*/ 70 w 4405"/>
                <a:gd name="T79" fmla="*/ 2728 h 5756"/>
                <a:gd name="T80" fmla="*/ 27 w 4405"/>
                <a:gd name="T81" fmla="*/ 3061 h 5756"/>
                <a:gd name="T82" fmla="*/ 5 w 4405"/>
                <a:gd name="T83" fmla="*/ 3381 h 5756"/>
                <a:gd name="T84" fmla="*/ 0 w 4405"/>
                <a:gd name="T85" fmla="*/ 3845 h 5756"/>
                <a:gd name="T86" fmla="*/ 43 w 4405"/>
                <a:gd name="T87" fmla="*/ 4357 h 5756"/>
                <a:gd name="T88" fmla="*/ 158 w 4405"/>
                <a:gd name="T89" fmla="*/ 4824 h 5756"/>
                <a:gd name="T90" fmla="*/ 370 w 4405"/>
                <a:gd name="T91" fmla="*/ 5168 h 5756"/>
                <a:gd name="T92" fmla="*/ 599 w 4405"/>
                <a:gd name="T93" fmla="*/ 5386 h 5756"/>
                <a:gd name="T94" fmla="*/ 762 w 4405"/>
                <a:gd name="T95" fmla="*/ 5549 h 5756"/>
                <a:gd name="T96" fmla="*/ 882 w 4405"/>
                <a:gd name="T97" fmla="*/ 5658 h 5756"/>
                <a:gd name="T98" fmla="*/ 981 w 4405"/>
                <a:gd name="T99" fmla="*/ 5718 h 5756"/>
                <a:gd name="T100" fmla="*/ 1083 w 4405"/>
                <a:gd name="T101" fmla="*/ 5734 h 5756"/>
                <a:gd name="T102" fmla="*/ 1208 w 4405"/>
                <a:gd name="T103" fmla="*/ 5745 h 5756"/>
                <a:gd name="T104" fmla="*/ 1361 w 4405"/>
                <a:gd name="T105" fmla="*/ 5756 h 5756"/>
                <a:gd name="T106" fmla="*/ 1557 w 4405"/>
                <a:gd name="T107" fmla="*/ 5745 h 5756"/>
                <a:gd name="T108" fmla="*/ 1797 w 4405"/>
                <a:gd name="T109" fmla="*/ 5685 h 5756"/>
                <a:gd name="T110" fmla="*/ 2102 w 4405"/>
                <a:gd name="T111" fmla="*/ 5549 h 5756"/>
                <a:gd name="T112" fmla="*/ 2522 w 4405"/>
                <a:gd name="T113" fmla="*/ 5315 h 5756"/>
                <a:gd name="T114" fmla="*/ 3050 w 4405"/>
                <a:gd name="T115" fmla="*/ 5026 h 5756"/>
                <a:gd name="T116" fmla="*/ 3594 w 4405"/>
                <a:gd name="T117" fmla="*/ 4738 h 5756"/>
                <a:gd name="T118" fmla="*/ 4074 w 4405"/>
                <a:gd name="T119" fmla="*/ 4498 h 5756"/>
                <a:gd name="T120" fmla="*/ 4405 w 4405"/>
                <a:gd name="T121" fmla="*/ 4378 h 5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05" h="5756">
                  <a:moveTo>
                    <a:pt x="3573" y="4754"/>
                  </a:moveTo>
                  <a:lnTo>
                    <a:pt x="3534" y="4776"/>
                  </a:lnTo>
                  <a:lnTo>
                    <a:pt x="3420" y="4841"/>
                  </a:lnTo>
                  <a:lnTo>
                    <a:pt x="3251" y="4933"/>
                  </a:lnTo>
                  <a:lnTo>
                    <a:pt x="3039" y="5048"/>
                  </a:lnTo>
                  <a:lnTo>
                    <a:pt x="2799" y="5168"/>
                  </a:lnTo>
                  <a:lnTo>
                    <a:pt x="2543" y="5288"/>
                  </a:lnTo>
                  <a:lnTo>
                    <a:pt x="2282" y="5402"/>
                  </a:lnTo>
                  <a:lnTo>
                    <a:pt x="2031" y="5495"/>
                  </a:lnTo>
                  <a:lnTo>
                    <a:pt x="1808" y="5554"/>
                  </a:lnTo>
                  <a:lnTo>
                    <a:pt x="1629" y="5581"/>
                  </a:lnTo>
                  <a:lnTo>
                    <a:pt x="1486" y="5581"/>
                  </a:lnTo>
                  <a:lnTo>
                    <a:pt x="1389" y="5581"/>
                  </a:lnTo>
                  <a:lnTo>
                    <a:pt x="1312" y="5581"/>
                  </a:lnTo>
                  <a:lnTo>
                    <a:pt x="1264" y="5581"/>
                  </a:lnTo>
                  <a:lnTo>
                    <a:pt x="1237" y="5581"/>
                  </a:lnTo>
                  <a:lnTo>
                    <a:pt x="1214" y="5581"/>
                  </a:lnTo>
                  <a:lnTo>
                    <a:pt x="1203" y="5581"/>
                  </a:lnTo>
                  <a:lnTo>
                    <a:pt x="1187" y="5581"/>
                  </a:lnTo>
                  <a:lnTo>
                    <a:pt x="1171" y="5581"/>
                  </a:lnTo>
                  <a:lnTo>
                    <a:pt x="1138" y="5581"/>
                  </a:lnTo>
                  <a:lnTo>
                    <a:pt x="1067" y="5571"/>
                  </a:lnTo>
                  <a:lnTo>
                    <a:pt x="991" y="5554"/>
                  </a:lnTo>
                  <a:lnTo>
                    <a:pt x="915" y="5517"/>
                  </a:lnTo>
                  <a:lnTo>
                    <a:pt x="833" y="5467"/>
                  </a:lnTo>
                  <a:lnTo>
                    <a:pt x="746" y="5402"/>
                  </a:lnTo>
                  <a:lnTo>
                    <a:pt x="659" y="5320"/>
                  </a:lnTo>
                  <a:lnTo>
                    <a:pt x="571" y="5216"/>
                  </a:lnTo>
                  <a:lnTo>
                    <a:pt x="485" y="5091"/>
                  </a:lnTo>
                  <a:lnTo>
                    <a:pt x="397" y="4950"/>
                  </a:lnTo>
                  <a:lnTo>
                    <a:pt x="304" y="4787"/>
                  </a:lnTo>
                  <a:lnTo>
                    <a:pt x="277" y="4721"/>
                  </a:lnTo>
                  <a:lnTo>
                    <a:pt x="250" y="4661"/>
                  </a:lnTo>
                  <a:lnTo>
                    <a:pt x="223" y="4596"/>
                  </a:lnTo>
                  <a:lnTo>
                    <a:pt x="201" y="4525"/>
                  </a:lnTo>
                  <a:lnTo>
                    <a:pt x="185" y="4432"/>
                  </a:lnTo>
                  <a:lnTo>
                    <a:pt x="168" y="4323"/>
                  </a:lnTo>
                  <a:lnTo>
                    <a:pt x="152" y="4187"/>
                  </a:lnTo>
                  <a:lnTo>
                    <a:pt x="141" y="4013"/>
                  </a:lnTo>
                  <a:lnTo>
                    <a:pt x="131" y="3801"/>
                  </a:lnTo>
                  <a:lnTo>
                    <a:pt x="120" y="3545"/>
                  </a:lnTo>
                  <a:lnTo>
                    <a:pt x="120" y="3256"/>
                  </a:lnTo>
                  <a:lnTo>
                    <a:pt x="141" y="2957"/>
                  </a:lnTo>
                  <a:lnTo>
                    <a:pt x="179" y="2651"/>
                  </a:lnTo>
                  <a:lnTo>
                    <a:pt x="229" y="2352"/>
                  </a:lnTo>
                  <a:lnTo>
                    <a:pt x="288" y="2058"/>
                  </a:lnTo>
                  <a:lnTo>
                    <a:pt x="354" y="1781"/>
                  </a:lnTo>
                  <a:lnTo>
                    <a:pt x="419" y="1525"/>
                  </a:lnTo>
                  <a:lnTo>
                    <a:pt x="479" y="1296"/>
                  </a:lnTo>
                  <a:lnTo>
                    <a:pt x="528" y="1099"/>
                  </a:lnTo>
                  <a:lnTo>
                    <a:pt x="571" y="942"/>
                  </a:lnTo>
                  <a:lnTo>
                    <a:pt x="605" y="811"/>
                  </a:lnTo>
                  <a:lnTo>
                    <a:pt x="637" y="691"/>
                  </a:lnTo>
                  <a:lnTo>
                    <a:pt x="669" y="577"/>
                  </a:lnTo>
                  <a:lnTo>
                    <a:pt x="696" y="478"/>
                  </a:lnTo>
                  <a:lnTo>
                    <a:pt x="718" y="392"/>
                  </a:lnTo>
                  <a:lnTo>
                    <a:pt x="741" y="321"/>
                  </a:lnTo>
                  <a:lnTo>
                    <a:pt x="762" y="267"/>
                  </a:lnTo>
                  <a:lnTo>
                    <a:pt x="773" y="222"/>
                  </a:lnTo>
                  <a:lnTo>
                    <a:pt x="784" y="195"/>
                  </a:lnTo>
                  <a:lnTo>
                    <a:pt x="784" y="185"/>
                  </a:lnTo>
                  <a:lnTo>
                    <a:pt x="1040" y="0"/>
                  </a:lnTo>
                  <a:lnTo>
                    <a:pt x="981" y="11"/>
                  </a:lnTo>
                  <a:lnTo>
                    <a:pt x="920" y="27"/>
                  </a:lnTo>
                  <a:lnTo>
                    <a:pt x="861" y="49"/>
                  </a:lnTo>
                  <a:lnTo>
                    <a:pt x="806" y="81"/>
                  </a:lnTo>
                  <a:lnTo>
                    <a:pt x="757" y="120"/>
                  </a:lnTo>
                  <a:lnTo>
                    <a:pt x="707" y="168"/>
                  </a:lnTo>
                  <a:lnTo>
                    <a:pt x="664" y="222"/>
                  </a:lnTo>
                  <a:lnTo>
                    <a:pt x="621" y="288"/>
                  </a:lnTo>
                  <a:lnTo>
                    <a:pt x="587" y="370"/>
                  </a:lnTo>
                  <a:lnTo>
                    <a:pt x="555" y="457"/>
                  </a:lnTo>
                  <a:lnTo>
                    <a:pt x="479" y="740"/>
                  </a:lnTo>
                  <a:lnTo>
                    <a:pt x="403" y="1040"/>
                  </a:lnTo>
                  <a:lnTo>
                    <a:pt x="331" y="1345"/>
                  </a:lnTo>
                  <a:lnTo>
                    <a:pt x="267" y="1656"/>
                  </a:lnTo>
                  <a:lnTo>
                    <a:pt x="206" y="1955"/>
                  </a:lnTo>
                  <a:lnTo>
                    <a:pt x="158" y="2238"/>
                  </a:lnTo>
                  <a:lnTo>
                    <a:pt x="109" y="2499"/>
                  </a:lnTo>
                  <a:lnTo>
                    <a:pt x="70" y="2728"/>
                  </a:lnTo>
                  <a:lnTo>
                    <a:pt x="43" y="2918"/>
                  </a:lnTo>
                  <a:lnTo>
                    <a:pt x="27" y="3061"/>
                  </a:lnTo>
                  <a:lnTo>
                    <a:pt x="16" y="3197"/>
                  </a:lnTo>
                  <a:lnTo>
                    <a:pt x="5" y="3381"/>
                  </a:lnTo>
                  <a:lnTo>
                    <a:pt x="0" y="3600"/>
                  </a:lnTo>
                  <a:lnTo>
                    <a:pt x="0" y="3845"/>
                  </a:lnTo>
                  <a:lnTo>
                    <a:pt x="16" y="4101"/>
                  </a:lnTo>
                  <a:lnTo>
                    <a:pt x="43" y="4357"/>
                  </a:lnTo>
                  <a:lnTo>
                    <a:pt x="87" y="4602"/>
                  </a:lnTo>
                  <a:lnTo>
                    <a:pt x="158" y="4824"/>
                  </a:lnTo>
                  <a:lnTo>
                    <a:pt x="250" y="5021"/>
                  </a:lnTo>
                  <a:lnTo>
                    <a:pt x="370" y="5168"/>
                  </a:lnTo>
                  <a:lnTo>
                    <a:pt x="496" y="5288"/>
                  </a:lnTo>
                  <a:lnTo>
                    <a:pt x="599" y="5386"/>
                  </a:lnTo>
                  <a:lnTo>
                    <a:pt x="686" y="5472"/>
                  </a:lnTo>
                  <a:lnTo>
                    <a:pt x="762" y="5549"/>
                  </a:lnTo>
                  <a:lnTo>
                    <a:pt x="827" y="5608"/>
                  </a:lnTo>
                  <a:lnTo>
                    <a:pt x="882" y="5658"/>
                  </a:lnTo>
                  <a:lnTo>
                    <a:pt x="931" y="5691"/>
                  </a:lnTo>
                  <a:lnTo>
                    <a:pt x="981" y="5718"/>
                  </a:lnTo>
                  <a:lnTo>
                    <a:pt x="1029" y="5728"/>
                  </a:lnTo>
                  <a:lnTo>
                    <a:pt x="1083" y="5734"/>
                  </a:lnTo>
                  <a:lnTo>
                    <a:pt x="1144" y="5739"/>
                  </a:lnTo>
                  <a:lnTo>
                    <a:pt x="1208" y="5745"/>
                  </a:lnTo>
                  <a:lnTo>
                    <a:pt x="1280" y="5751"/>
                  </a:lnTo>
                  <a:lnTo>
                    <a:pt x="1361" y="5756"/>
                  </a:lnTo>
                  <a:lnTo>
                    <a:pt x="1454" y="5756"/>
                  </a:lnTo>
                  <a:lnTo>
                    <a:pt x="1557" y="5745"/>
                  </a:lnTo>
                  <a:lnTo>
                    <a:pt x="1672" y="5723"/>
                  </a:lnTo>
                  <a:lnTo>
                    <a:pt x="1797" y="5685"/>
                  </a:lnTo>
                  <a:lnTo>
                    <a:pt x="1944" y="5626"/>
                  </a:lnTo>
                  <a:lnTo>
                    <a:pt x="2102" y="5549"/>
                  </a:lnTo>
                  <a:lnTo>
                    <a:pt x="2293" y="5445"/>
                  </a:lnTo>
                  <a:lnTo>
                    <a:pt x="2522" y="5315"/>
                  </a:lnTo>
                  <a:lnTo>
                    <a:pt x="2778" y="5173"/>
                  </a:lnTo>
                  <a:lnTo>
                    <a:pt x="3050" y="5026"/>
                  </a:lnTo>
                  <a:lnTo>
                    <a:pt x="3322" y="4879"/>
                  </a:lnTo>
                  <a:lnTo>
                    <a:pt x="3594" y="4738"/>
                  </a:lnTo>
                  <a:lnTo>
                    <a:pt x="3850" y="4607"/>
                  </a:lnTo>
                  <a:lnTo>
                    <a:pt x="4074" y="4498"/>
                  </a:lnTo>
                  <a:lnTo>
                    <a:pt x="4264" y="4422"/>
                  </a:lnTo>
                  <a:lnTo>
                    <a:pt x="4405" y="4378"/>
                  </a:lnTo>
                  <a:lnTo>
                    <a:pt x="3573" y="4754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6" name="Freeform 1638">
              <a:extLst>
                <a:ext uri="{FF2B5EF4-FFF2-40B4-BE49-F238E27FC236}">
                  <a16:creationId xmlns:a16="http://schemas.microsoft.com/office/drawing/2014/main" id="{8A98C6AC-242E-E51D-D04D-A8C57F416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3022"/>
              <a:ext cx="891" cy="959"/>
            </a:xfrm>
            <a:custGeom>
              <a:avLst/>
              <a:gdLst>
                <a:gd name="T0" fmla="*/ 5299 w 5347"/>
                <a:gd name="T1" fmla="*/ 126 h 5757"/>
                <a:gd name="T2" fmla="*/ 5174 w 5347"/>
                <a:gd name="T3" fmla="*/ 136 h 5757"/>
                <a:gd name="T4" fmla="*/ 5037 w 5347"/>
                <a:gd name="T5" fmla="*/ 142 h 5757"/>
                <a:gd name="T6" fmla="*/ 4907 w 5347"/>
                <a:gd name="T7" fmla="*/ 153 h 5757"/>
                <a:gd name="T8" fmla="*/ 4814 w 5347"/>
                <a:gd name="T9" fmla="*/ 153 h 5757"/>
                <a:gd name="T10" fmla="*/ 4689 w 5347"/>
                <a:gd name="T11" fmla="*/ 169 h 5757"/>
                <a:gd name="T12" fmla="*/ 4368 w 5347"/>
                <a:gd name="T13" fmla="*/ 289 h 5757"/>
                <a:gd name="T14" fmla="*/ 3937 w 5347"/>
                <a:gd name="T15" fmla="*/ 523 h 5757"/>
                <a:gd name="T16" fmla="*/ 3480 w 5347"/>
                <a:gd name="T17" fmla="*/ 856 h 5757"/>
                <a:gd name="T18" fmla="*/ 3065 w 5347"/>
                <a:gd name="T19" fmla="*/ 1275 h 5757"/>
                <a:gd name="T20" fmla="*/ 2761 w 5347"/>
                <a:gd name="T21" fmla="*/ 1742 h 5757"/>
                <a:gd name="T22" fmla="*/ 2560 w 5347"/>
                <a:gd name="T23" fmla="*/ 2080 h 5757"/>
                <a:gd name="T24" fmla="*/ 2429 w 5347"/>
                <a:gd name="T25" fmla="*/ 2293 h 5757"/>
                <a:gd name="T26" fmla="*/ 2363 w 5347"/>
                <a:gd name="T27" fmla="*/ 2408 h 5757"/>
                <a:gd name="T28" fmla="*/ 2336 w 5347"/>
                <a:gd name="T29" fmla="*/ 2451 h 5757"/>
                <a:gd name="T30" fmla="*/ 1917 w 5347"/>
                <a:gd name="T31" fmla="*/ 2755 h 5757"/>
                <a:gd name="T32" fmla="*/ 1933 w 5347"/>
                <a:gd name="T33" fmla="*/ 2680 h 5757"/>
                <a:gd name="T34" fmla="*/ 1960 w 5347"/>
                <a:gd name="T35" fmla="*/ 2483 h 5757"/>
                <a:gd name="T36" fmla="*/ 1993 w 5347"/>
                <a:gd name="T37" fmla="*/ 2227 h 5757"/>
                <a:gd name="T38" fmla="*/ 1993 w 5347"/>
                <a:gd name="T39" fmla="*/ 1961 h 5757"/>
                <a:gd name="T40" fmla="*/ 1955 w 5347"/>
                <a:gd name="T41" fmla="*/ 1737 h 5757"/>
                <a:gd name="T42" fmla="*/ 1889 w 5347"/>
                <a:gd name="T43" fmla="*/ 1509 h 5757"/>
                <a:gd name="T44" fmla="*/ 1835 w 5347"/>
                <a:gd name="T45" fmla="*/ 1220 h 5757"/>
                <a:gd name="T46" fmla="*/ 1803 w 5347"/>
                <a:gd name="T47" fmla="*/ 921 h 5757"/>
                <a:gd name="T48" fmla="*/ 1797 w 5347"/>
                <a:gd name="T49" fmla="*/ 648 h 5757"/>
                <a:gd name="T50" fmla="*/ 1824 w 5347"/>
                <a:gd name="T51" fmla="*/ 457 h 5757"/>
                <a:gd name="T52" fmla="*/ 1748 w 5347"/>
                <a:gd name="T53" fmla="*/ 283 h 5757"/>
                <a:gd name="T54" fmla="*/ 1486 w 5347"/>
                <a:gd name="T55" fmla="*/ 99 h 5757"/>
                <a:gd name="T56" fmla="*/ 1137 w 5347"/>
                <a:gd name="T57" fmla="*/ 0 h 5757"/>
                <a:gd name="T58" fmla="*/ 800 w 5347"/>
                <a:gd name="T59" fmla="*/ 88 h 5757"/>
                <a:gd name="T60" fmla="*/ 561 w 5347"/>
                <a:gd name="T61" fmla="*/ 457 h 5757"/>
                <a:gd name="T62" fmla="*/ 408 w 5347"/>
                <a:gd name="T63" fmla="*/ 1040 h 5757"/>
                <a:gd name="T64" fmla="*/ 272 w 5347"/>
                <a:gd name="T65" fmla="*/ 1656 h 5757"/>
                <a:gd name="T66" fmla="*/ 158 w 5347"/>
                <a:gd name="T67" fmla="*/ 2238 h 5757"/>
                <a:gd name="T68" fmla="*/ 76 w 5347"/>
                <a:gd name="T69" fmla="*/ 2728 h 5757"/>
                <a:gd name="T70" fmla="*/ 32 w 5347"/>
                <a:gd name="T71" fmla="*/ 3061 h 5757"/>
                <a:gd name="T72" fmla="*/ 11 w 5347"/>
                <a:gd name="T73" fmla="*/ 3382 h 5757"/>
                <a:gd name="T74" fmla="*/ 5 w 5347"/>
                <a:gd name="T75" fmla="*/ 3845 h 5757"/>
                <a:gd name="T76" fmla="*/ 43 w 5347"/>
                <a:gd name="T77" fmla="*/ 4357 h 5757"/>
                <a:gd name="T78" fmla="*/ 158 w 5347"/>
                <a:gd name="T79" fmla="*/ 4826 h 5757"/>
                <a:gd name="T80" fmla="*/ 369 w 5347"/>
                <a:gd name="T81" fmla="*/ 5168 h 5757"/>
                <a:gd name="T82" fmla="*/ 598 w 5347"/>
                <a:gd name="T83" fmla="*/ 5386 h 5757"/>
                <a:gd name="T84" fmla="*/ 763 w 5347"/>
                <a:gd name="T85" fmla="*/ 5549 h 5757"/>
                <a:gd name="T86" fmla="*/ 881 w 5347"/>
                <a:gd name="T87" fmla="*/ 5659 h 5757"/>
                <a:gd name="T88" fmla="*/ 985 w 5347"/>
                <a:gd name="T89" fmla="*/ 5719 h 5757"/>
                <a:gd name="T90" fmla="*/ 1089 w 5347"/>
                <a:gd name="T91" fmla="*/ 5735 h 5757"/>
                <a:gd name="T92" fmla="*/ 1209 w 5347"/>
                <a:gd name="T93" fmla="*/ 5746 h 5757"/>
                <a:gd name="T94" fmla="*/ 1366 w 5347"/>
                <a:gd name="T95" fmla="*/ 5757 h 5757"/>
                <a:gd name="T96" fmla="*/ 1557 w 5347"/>
                <a:gd name="T97" fmla="*/ 5746 h 5757"/>
                <a:gd name="T98" fmla="*/ 1803 w 5347"/>
                <a:gd name="T99" fmla="*/ 5686 h 5757"/>
                <a:gd name="T100" fmla="*/ 2107 w 5347"/>
                <a:gd name="T101" fmla="*/ 5549 h 5757"/>
                <a:gd name="T102" fmla="*/ 2526 w 5347"/>
                <a:gd name="T103" fmla="*/ 5315 h 5757"/>
                <a:gd name="T104" fmla="*/ 3049 w 5347"/>
                <a:gd name="T105" fmla="*/ 5027 h 5757"/>
                <a:gd name="T106" fmla="*/ 3594 w 5347"/>
                <a:gd name="T107" fmla="*/ 4738 h 5757"/>
                <a:gd name="T108" fmla="*/ 4078 w 5347"/>
                <a:gd name="T109" fmla="*/ 4499 h 5757"/>
                <a:gd name="T110" fmla="*/ 4406 w 5347"/>
                <a:gd name="T111" fmla="*/ 4379 h 5757"/>
                <a:gd name="T112" fmla="*/ 4618 w 5347"/>
                <a:gd name="T113" fmla="*/ 4330 h 5757"/>
                <a:gd name="T114" fmla="*/ 4792 w 5347"/>
                <a:gd name="T115" fmla="*/ 4291 h 5757"/>
                <a:gd name="T116" fmla="*/ 4945 w 5347"/>
                <a:gd name="T117" fmla="*/ 4291 h 5757"/>
                <a:gd name="T118" fmla="*/ 5081 w 5347"/>
                <a:gd name="T119" fmla="*/ 4363 h 5757"/>
                <a:gd name="T120" fmla="*/ 5201 w 5347"/>
                <a:gd name="T121" fmla="*/ 4531 h 5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47" h="5757">
                  <a:moveTo>
                    <a:pt x="5347" y="120"/>
                  </a:moveTo>
                  <a:lnTo>
                    <a:pt x="5299" y="126"/>
                  </a:lnTo>
                  <a:lnTo>
                    <a:pt x="5238" y="131"/>
                  </a:lnTo>
                  <a:lnTo>
                    <a:pt x="5174" y="136"/>
                  </a:lnTo>
                  <a:lnTo>
                    <a:pt x="5102" y="142"/>
                  </a:lnTo>
                  <a:lnTo>
                    <a:pt x="5037" y="142"/>
                  </a:lnTo>
                  <a:lnTo>
                    <a:pt x="4966" y="147"/>
                  </a:lnTo>
                  <a:lnTo>
                    <a:pt x="4907" y="153"/>
                  </a:lnTo>
                  <a:lnTo>
                    <a:pt x="4852" y="153"/>
                  </a:lnTo>
                  <a:lnTo>
                    <a:pt x="4814" y="153"/>
                  </a:lnTo>
                  <a:lnTo>
                    <a:pt x="4781" y="153"/>
                  </a:lnTo>
                  <a:lnTo>
                    <a:pt x="4689" y="169"/>
                  </a:lnTo>
                  <a:lnTo>
                    <a:pt x="4547" y="219"/>
                  </a:lnTo>
                  <a:lnTo>
                    <a:pt x="4368" y="289"/>
                  </a:lnTo>
                  <a:lnTo>
                    <a:pt x="4160" y="392"/>
                  </a:lnTo>
                  <a:lnTo>
                    <a:pt x="3937" y="523"/>
                  </a:lnTo>
                  <a:lnTo>
                    <a:pt x="3709" y="675"/>
                  </a:lnTo>
                  <a:lnTo>
                    <a:pt x="3480" y="856"/>
                  </a:lnTo>
                  <a:lnTo>
                    <a:pt x="3262" y="1051"/>
                  </a:lnTo>
                  <a:lnTo>
                    <a:pt x="3065" y="1275"/>
                  </a:lnTo>
                  <a:lnTo>
                    <a:pt x="2897" y="1515"/>
                  </a:lnTo>
                  <a:lnTo>
                    <a:pt x="2761" y="1742"/>
                  </a:lnTo>
                  <a:lnTo>
                    <a:pt x="2652" y="1928"/>
                  </a:lnTo>
                  <a:lnTo>
                    <a:pt x="2560" y="2080"/>
                  </a:lnTo>
                  <a:lnTo>
                    <a:pt x="2489" y="2200"/>
                  </a:lnTo>
                  <a:lnTo>
                    <a:pt x="2429" y="2293"/>
                  </a:lnTo>
                  <a:lnTo>
                    <a:pt x="2390" y="2363"/>
                  </a:lnTo>
                  <a:lnTo>
                    <a:pt x="2363" y="2408"/>
                  </a:lnTo>
                  <a:lnTo>
                    <a:pt x="2342" y="2435"/>
                  </a:lnTo>
                  <a:lnTo>
                    <a:pt x="2336" y="2451"/>
                  </a:lnTo>
                  <a:lnTo>
                    <a:pt x="2331" y="2456"/>
                  </a:lnTo>
                  <a:lnTo>
                    <a:pt x="1917" y="2755"/>
                  </a:lnTo>
                  <a:lnTo>
                    <a:pt x="1923" y="2734"/>
                  </a:lnTo>
                  <a:lnTo>
                    <a:pt x="1933" y="2680"/>
                  </a:lnTo>
                  <a:lnTo>
                    <a:pt x="1944" y="2592"/>
                  </a:lnTo>
                  <a:lnTo>
                    <a:pt x="1960" y="2483"/>
                  </a:lnTo>
                  <a:lnTo>
                    <a:pt x="1977" y="2358"/>
                  </a:lnTo>
                  <a:lnTo>
                    <a:pt x="1993" y="2227"/>
                  </a:lnTo>
                  <a:lnTo>
                    <a:pt x="1998" y="2091"/>
                  </a:lnTo>
                  <a:lnTo>
                    <a:pt x="1993" y="1961"/>
                  </a:lnTo>
                  <a:lnTo>
                    <a:pt x="1982" y="1841"/>
                  </a:lnTo>
                  <a:lnTo>
                    <a:pt x="1955" y="1737"/>
                  </a:lnTo>
                  <a:lnTo>
                    <a:pt x="1923" y="1634"/>
                  </a:lnTo>
                  <a:lnTo>
                    <a:pt x="1889" y="1509"/>
                  </a:lnTo>
                  <a:lnTo>
                    <a:pt x="1862" y="1373"/>
                  </a:lnTo>
                  <a:lnTo>
                    <a:pt x="1835" y="1220"/>
                  </a:lnTo>
                  <a:lnTo>
                    <a:pt x="1819" y="1067"/>
                  </a:lnTo>
                  <a:lnTo>
                    <a:pt x="1803" y="921"/>
                  </a:lnTo>
                  <a:lnTo>
                    <a:pt x="1797" y="774"/>
                  </a:lnTo>
                  <a:lnTo>
                    <a:pt x="1797" y="648"/>
                  </a:lnTo>
                  <a:lnTo>
                    <a:pt x="1803" y="539"/>
                  </a:lnTo>
                  <a:lnTo>
                    <a:pt x="1824" y="457"/>
                  </a:lnTo>
                  <a:lnTo>
                    <a:pt x="1813" y="376"/>
                  </a:lnTo>
                  <a:lnTo>
                    <a:pt x="1748" y="283"/>
                  </a:lnTo>
                  <a:lnTo>
                    <a:pt x="1633" y="185"/>
                  </a:lnTo>
                  <a:lnTo>
                    <a:pt x="1486" y="99"/>
                  </a:lnTo>
                  <a:lnTo>
                    <a:pt x="1318" y="33"/>
                  </a:lnTo>
                  <a:lnTo>
                    <a:pt x="1137" y="0"/>
                  </a:lnTo>
                  <a:lnTo>
                    <a:pt x="963" y="17"/>
                  </a:lnTo>
                  <a:lnTo>
                    <a:pt x="800" y="88"/>
                  </a:lnTo>
                  <a:lnTo>
                    <a:pt x="659" y="229"/>
                  </a:lnTo>
                  <a:lnTo>
                    <a:pt x="561" y="457"/>
                  </a:lnTo>
                  <a:lnTo>
                    <a:pt x="479" y="741"/>
                  </a:lnTo>
                  <a:lnTo>
                    <a:pt x="408" y="1040"/>
                  </a:lnTo>
                  <a:lnTo>
                    <a:pt x="337" y="1345"/>
                  </a:lnTo>
                  <a:lnTo>
                    <a:pt x="272" y="1656"/>
                  </a:lnTo>
                  <a:lnTo>
                    <a:pt x="212" y="1955"/>
                  </a:lnTo>
                  <a:lnTo>
                    <a:pt x="158" y="2238"/>
                  </a:lnTo>
                  <a:lnTo>
                    <a:pt x="113" y="2500"/>
                  </a:lnTo>
                  <a:lnTo>
                    <a:pt x="76" y="2728"/>
                  </a:lnTo>
                  <a:lnTo>
                    <a:pt x="49" y="2920"/>
                  </a:lnTo>
                  <a:lnTo>
                    <a:pt x="32" y="3061"/>
                  </a:lnTo>
                  <a:lnTo>
                    <a:pt x="22" y="3197"/>
                  </a:lnTo>
                  <a:lnTo>
                    <a:pt x="11" y="3382"/>
                  </a:lnTo>
                  <a:lnTo>
                    <a:pt x="0" y="3605"/>
                  </a:lnTo>
                  <a:lnTo>
                    <a:pt x="5" y="3845"/>
                  </a:lnTo>
                  <a:lnTo>
                    <a:pt x="16" y="4101"/>
                  </a:lnTo>
                  <a:lnTo>
                    <a:pt x="43" y="4357"/>
                  </a:lnTo>
                  <a:lnTo>
                    <a:pt x="92" y="4602"/>
                  </a:lnTo>
                  <a:lnTo>
                    <a:pt x="158" y="4826"/>
                  </a:lnTo>
                  <a:lnTo>
                    <a:pt x="251" y="5021"/>
                  </a:lnTo>
                  <a:lnTo>
                    <a:pt x="369" y="5168"/>
                  </a:lnTo>
                  <a:lnTo>
                    <a:pt x="495" y="5288"/>
                  </a:lnTo>
                  <a:lnTo>
                    <a:pt x="598" y="5386"/>
                  </a:lnTo>
                  <a:lnTo>
                    <a:pt x="691" y="5474"/>
                  </a:lnTo>
                  <a:lnTo>
                    <a:pt x="763" y="5549"/>
                  </a:lnTo>
                  <a:lnTo>
                    <a:pt x="827" y="5610"/>
                  </a:lnTo>
                  <a:lnTo>
                    <a:pt x="881" y="5659"/>
                  </a:lnTo>
                  <a:lnTo>
                    <a:pt x="936" y="5691"/>
                  </a:lnTo>
                  <a:lnTo>
                    <a:pt x="985" y="5719"/>
                  </a:lnTo>
                  <a:lnTo>
                    <a:pt x="1035" y="5730"/>
                  </a:lnTo>
                  <a:lnTo>
                    <a:pt x="1089" y="5735"/>
                  </a:lnTo>
                  <a:lnTo>
                    <a:pt x="1149" y="5741"/>
                  </a:lnTo>
                  <a:lnTo>
                    <a:pt x="1209" y="5746"/>
                  </a:lnTo>
                  <a:lnTo>
                    <a:pt x="1285" y="5751"/>
                  </a:lnTo>
                  <a:lnTo>
                    <a:pt x="1366" y="5757"/>
                  </a:lnTo>
                  <a:lnTo>
                    <a:pt x="1454" y="5757"/>
                  </a:lnTo>
                  <a:lnTo>
                    <a:pt x="1557" y="5746"/>
                  </a:lnTo>
                  <a:lnTo>
                    <a:pt x="1672" y="5724"/>
                  </a:lnTo>
                  <a:lnTo>
                    <a:pt x="1803" y="5686"/>
                  </a:lnTo>
                  <a:lnTo>
                    <a:pt x="1944" y="5626"/>
                  </a:lnTo>
                  <a:lnTo>
                    <a:pt x="2107" y="5549"/>
                  </a:lnTo>
                  <a:lnTo>
                    <a:pt x="2297" y="5446"/>
                  </a:lnTo>
                  <a:lnTo>
                    <a:pt x="2526" y="5315"/>
                  </a:lnTo>
                  <a:lnTo>
                    <a:pt x="2782" y="5174"/>
                  </a:lnTo>
                  <a:lnTo>
                    <a:pt x="3049" y="5027"/>
                  </a:lnTo>
                  <a:lnTo>
                    <a:pt x="3328" y="4880"/>
                  </a:lnTo>
                  <a:lnTo>
                    <a:pt x="3594" y="4738"/>
                  </a:lnTo>
                  <a:lnTo>
                    <a:pt x="3850" y="4608"/>
                  </a:lnTo>
                  <a:lnTo>
                    <a:pt x="4078" y="4499"/>
                  </a:lnTo>
                  <a:lnTo>
                    <a:pt x="4264" y="4422"/>
                  </a:lnTo>
                  <a:lnTo>
                    <a:pt x="4406" y="4379"/>
                  </a:lnTo>
                  <a:lnTo>
                    <a:pt x="4515" y="4357"/>
                  </a:lnTo>
                  <a:lnTo>
                    <a:pt x="4618" y="4330"/>
                  </a:lnTo>
                  <a:lnTo>
                    <a:pt x="4710" y="4307"/>
                  </a:lnTo>
                  <a:lnTo>
                    <a:pt x="4792" y="4291"/>
                  </a:lnTo>
                  <a:lnTo>
                    <a:pt x="4874" y="4286"/>
                  </a:lnTo>
                  <a:lnTo>
                    <a:pt x="4945" y="4291"/>
                  </a:lnTo>
                  <a:lnTo>
                    <a:pt x="5016" y="4319"/>
                  </a:lnTo>
                  <a:lnTo>
                    <a:pt x="5081" y="4363"/>
                  </a:lnTo>
                  <a:lnTo>
                    <a:pt x="5141" y="4433"/>
                  </a:lnTo>
                  <a:lnTo>
                    <a:pt x="5201" y="453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7" name="Freeform 1639">
              <a:extLst>
                <a:ext uri="{FF2B5EF4-FFF2-40B4-BE49-F238E27FC236}">
                  <a16:creationId xmlns:a16="http://schemas.microsoft.com/office/drawing/2014/main" id="{793413E6-A504-EA79-2BA4-8C3F96BD7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364"/>
              <a:ext cx="408" cy="131"/>
            </a:xfrm>
            <a:custGeom>
              <a:avLst/>
              <a:gdLst>
                <a:gd name="T0" fmla="*/ 2445 w 2445"/>
                <a:gd name="T1" fmla="*/ 218 h 789"/>
                <a:gd name="T2" fmla="*/ 2440 w 2445"/>
                <a:gd name="T3" fmla="*/ 218 h 789"/>
                <a:gd name="T4" fmla="*/ 2406 w 2445"/>
                <a:gd name="T5" fmla="*/ 223 h 789"/>
                <a:gd name="T6" fmla="*/ 2363 w 2445"/>
                <a:gd name="T7" fmla="*/ 223 h 789"/>
                <a:gd name="T8" fmla="*/ 2304 w 2445"/>
                <a:gd name="T9" fmla="*/ 223 h 789"/>
                <a:gd name="T10" fmla="*/ 2232 w 2445"/>
                <a:gd name="T11" fmla="*/ 223 h 789"/>
                <a:gd name="T12" fmla="*/ 2150 w 2445"/>
                <a:gd name="T13" fmla="*/ 223 h 789"/>
                <a:gd name="T14" fmla="*/ 2058 w 2445"/>
                <a:gd name="T15" fmla="*/ 218 h 789"/>
                <a:gd name="T16" fmla="*/ 1960 w 2445"/>
                <a:gd name="T17" fmla="*/ 207 h 789"/>
                <a:gd name="T18" fmla="*/ 1856 w 2445"/>
                <a:gd name="T19" fmla="*/ 191 h 789"/>
                <a:gd name="T20" fmla="*/ 1747 w 2445"/>
                <a:gd name="T21" fmla="*/ 163 h 789"/>
                <a:gd name="T22" fmla="*/ 1638 w 2445"/>
                <a:gd name="T23" fmla="*/ 136 h 789"/>
                <a:gd name="T24" fmla="*/ 1541 w 2445"/>
                <a:gd name="T25" fmla="*/ 109 h 789"/>
                <a:gd name="T26" fmla="*/ 1448 w 2445"/>
                <a:gd name="T27" fmla="*/ 77 h 789"/>
                <a:gd name="T28" fmla="*/ 1361 w 2445"/>
                <a:gd name="T29" fmla="*/ 49 h 789"/>
                <a:gd name="T30" fmla="*/ 1274 w 2445"/>
                <a:gd name="T31" fmla="*/ 27 h 789"/>
                <a:gd name="T32" fmla="*/ 1198 w 2445"/>
                <a:gd name="T33" fmla="*/ 11 h 789"/>
                <a:gd name="T34" fmla="*/ 1121 w 2445"/>
                <a:gd name="T35" fmla="*/ 0 h 789"/>
                <a:gd name="T36" fmla="*/ 1051 w 2445"/>
                <a:gd name="T37" fmla="*/ 0 h 789"/>
                <a:gd name="T38" fmla="*/ 985 w 2445"/>
                <a:gd name="T39" fmla="*/ 5 h 789"/>
                <a:gd name="T40" fmla="*/ 920 w 2445"/>
                <a:gd name="T41" fmla="*/ 27 h 789"/>
                <a:gd name="T42" fmla="*/ 827 w 2445"/>
                <a:gd name="T43" fmla="*/ 71 h 789"/>
                <a:gd name="T44" fmla="*/ 762 w 2445"/>
                <a:gd name="T45" fmla="*/ 104 h 789"/>
                <a:gd name="T46" fmla="*/ 707 w 2445"/>
                <a:gd name="T47" fmla="*/ 131 h 789"/>
                <a:gd name="T48" fmla="*/ 664 w 2445"/>
                <a:gd name="T49" fmla="*/ 158 h 789"/>
                <a:gd name="T50" fmla="*/ 632 w 2445"/>
                <a:gd name="T51" fmla="*/ 174 h 789"/>
                <a:gd name="T52" fmla="*/ 604 w 2445"/>
                <a:gd name="T53" fmla="*/ 196 h 789"/>
                <a:gd name="T54" fmla="*/ 582 w 2445"/>
                <a:gd name="T55" fmla="*/ 213 h 789"/>
                <a:gd name="T56" fmla="*/ 550 w 2445"/>
                <a:gd name="T57" fmla="*/ 229 h 789"/>
                <a:gd name="T58" fmla="*/ 512 w 2445"/>
                <a:gd name="T59" fmla="*/ 250 h 789"/>
                <a:gd name="T60" fmla="*/ 468 w 2445"/>
                <a:gd name="T61" fmla="*/ 272 h 789"/>
                <a:gd name="T62" fmla="*/ 413 w 2445"/>
                <a:gd name="T63" fmla="*/ 304 h 789"/>
                <a:gd name="T64" fmla="*/ 358 w 2445"/>
                <a:gd name="T65" fmla="*/ 338 h 789"/>
                <a:gd name="T66" fmla="*/ 304 w 2445"/>
                <a:gd name="T67" fmla="*/ 370 h 789"/>
                <a:gd name="T68" fmla="*/ 256 w 2445"/>
                <a:gd name="T69" fmla="*/ 408 h 789"/>
                <a:gd name="T70" fmla="*/ 206 w 2445"/>
                <a:gd name="T71" fmla="*/ 452 h 789"/>
                <a:gd name="T72" fmla="*/ 158 w 2445"/>
                <a:gd name="T73" fmla="*/ 490 h 789"/>
                <a:gd name="T74" fmla="*/ 120 w 2445"/>
                <a:gd name="T75" fmla="*/ 533 h 789"/>
                <a:gd name="T76" fmla="*/ 75 w 2445"/>
                <a:gd name="T77" fmla="*/ 583 h 789"/>
                <a:gd name="T78" fmla="*/ 43 w 2445"/>
                <a:gd name="T79" fmla="*/ 626 h 789"/>
                <a:gd name="T80" fmla="*/ 16 w 2445"/>
                <a:gd name="T81" fmla="*/ 670 h 789"/>
                <a:gd name="T82" fmla="*/ 0 w 2445"/>
                <a:gd name="T83" fmla="*/ 708 h 789"/>
                <a:gd name="T84" fmla="*/ 16 w 2445"/>
                <a:gd name="T85" fmla="*/ 741 h 789"/>
                <a:gd name="T86" fmla="*/ 48 w 2445"/>
                <a:gd name="T87" fmla="*/ 762 h 789"/>
                <a:gd name="T88" fmla="*/ 108 w 2445"/>
                <a:gd name="T89" fmla="*/ 773 h 789"/>
                <a:gd name="T90" fmla="*/ 179 w 2445"/>
                <a:gd name="T91" fmla="*/ 784 h 789"/>
                <a:gd name="T92" fmla="*/ 272 w 2445"/>
                <a:gd name="T93" fmla="*/ 789 h 789"/>
                <a:gd name="T94" fmla="*/ 370 w 2445"/>
                <a:gd name="T95" fmla="*/ 789 h 789"/>
                <a:gd name="T96" fmla="*/ 478 w 2445"/>
                <a:gd name="T97" fmla="*/ 784 h 789"/>
                <a:gd name="T98" fmla="*/ 593 w 2445"/>
                <a:gd name="T99" fmla="*/ 784 h 789"/>
                <a:gd name="T100" fmla="*/ 713 w 2445"/>
                <a:gd name="T101" fmla="*/ 784 h 789"/>
                <a:gd name="T102" fmla="*/ 854 w 2445"/>
                <a:gd name="T103" fmla="*/ 773 h 789"/>
                <a:gd name="T104" fmla="*/ 1045 w 2445"/>
                <a:gd name="T105" fmla="*/ 752 h 789"/>
                <a:gd name="T106" fmla="*/ 1269 w 2445"/>
                <a:gd name="T107" fmla="*/ 719 h 789"/>
                <a:gd name="T108" fmla="*/ 1502 w 2445"/>
                <a:gd name="T109" fmla="*/ 670 h 789"/>
                <a:gd name="T110" fmla="*/ 1742 w 2445"/>
                <a:gd name="T111" fmla="*/ 610 h 789"/>
                <a:gd name="T112" fmla="*/ 1966 w 2445"/>
                <a:gd name="T113" fmla="*/ 544 h 789"/>
                <a:gd name="T114" fmla="*/ 2162 w 2445"/>
                <a:gd name="T115" fmla="*/ 469 h 789"/>
                <a:gd name="T116" fmla="*/ 2320 w 2445"/>
                <a:gd name="T117" fmla="*/ 392 h 789"/>
                <a:gd name="T118" fmla="*/ 2418 w 2445"/>
                <a:gd name="T119" fmla="*/ 304 h 789"/>
                <a:gd name="T120" fmla="*/ 2445 w 2445"/>
                <a:gd name="T121" fmla="*/ 218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5" h="789">
                  <a:moveTo>
                    <a:pt x="2445" y="218"/>
                  </a:moveTo>
                  <a:lnTo>
                    <a:pt x="2440" y="218"/>
                  </a:lnTo>
                  <a:lnTo>
                    <a:pt x="2406" y="223"/>
                  </a:lnTo>
                  <a:lnTo>
                    <a:pt x="2363" y="223"/>
                  </a:lnTo>
                  <a:lnTo>
                    <a:pt x="2304" y="223"/>
                  </a:lnTo>
                  <a:lnTo>
                    <a:pt x="2232" y="223"/>
                  </a:lnTo>
                  <a:lnTo>
                    <a:pt x="2150" y="223"/>
                  </a:lnTo>
                  <a:lnTo>
                    <a:pt x="2058" y="218"/>
                  </a:lnTo>
                  <a:lnTo>
                    <a:pt x="1960" y="207"/>
                  </a:lnTo>
                  <a:lnTo>
                    <a:pt x="1856" y="191"/>
                  </a:lnTo>
                  <a:lnTo>
                    <a:pt x="1747" y="163"/>
                  </a:lnTo>
                  <a:lnTo>
                    <a:pt x="1638" y="136"/>
                  </a:lnTo>
                  <a:lnTo>
                    <a:pt x="1541" y="109"/>
                  </a:lnTo>
                  <a:lnTo>
                    <a:pt x="1448" y="77"/>
                  </a:lnTo>
                  <a:lnTo>
                    <a:pt x="1361" y="49"/>
                  </a:lnTo>
                  <a:lnTo>
                    <a:pt x="1274" y="27"/>
                  </a:lnTo>
                  <a:lnTo>
                    <a:pt x="1198" y="11"/>
                  </a:lnTo>
                  <a:lnTo>
                    <a:pt x="1121" y="0"/>
                  </a:lnTo>
                  <a:lnTo>
                    <a:pt x="1051" y="0"/>
                  </a:lnTo>
                  <a:lnTo>
                    <a:pt x="985" y="5"/>
                  </a:lnTo>
                  <a:lnTo>
                    <a:pt x="920" y="27"/>
                  </a:lnTo>
                  <a:lnTo>
                    <a:pt x="827" y="71"/>
                  </a:lnTo>
                  <a:lnTo>
                    <a:pt x="762" y="104"/>
                  </a:lnTo>
                  <a:lnTo>
                    <a:pt x="707" y="131"/>
                  </a:lnTo>
                  <a:lnTo>
                    <a:pt x="664" y="158"/>
                  </a:lnTo>
                  <a:lnTo>
                    <a:pt x="632" y="174"/>
                  </a:lnTo>
                  <a:lnTo>
                    <a:pt x="604" y="196"/>
                  </a:lnTo>
                  <a:lnTo>
                    <a:pt x="582" y="213"/>
                  </a:lnTo>
                  <a:lnTo>
                    <a:pt x="550" y="229"/>
                  </a:lnTo>
                  <a:lnTo>
                    <a:pt x="512" y="250"/>
                  </a:lnTo>
                  <a:lnTo>
                    <a:pt x="468" y="272"/>
                  </a:lnTo>
                  <a:lnTo>
                    <a:pt x="413" y="304"/>
                  </a:lnTo>
                  <a:lnTo>
                    <a:pt x="358" y="338"/>
                  </a:lnTo>
                  <a:lnTo>
                    <a:pt x="304" y="370"/>
                  </a:lnTo>
                  <a:lnTo>
                    <a:pt x="256" y="408"/>
                  </a:lnTo>
                  <a:lnTo>
                    <a:pt x="206" y="452"/>
                  </a:lnTo>
                  <a:lnTo>
                    <a:pt x="158" y="490"/>
                  </a:lnTo>
                  <a:lnTo>
                    <a:pt x="120" y="533"/>
                  </a:lnTo>
                  <a:lnTo>
                    <a:pt x="75" y="583"/>
                  </a:lnTo>
                  <a:lnTo>
                    <a:pt x="43" y="626"/>
                  </a:lnTo>
                  <a:lnTo>
                    <a:pt x="16" y="670"/>
                  </a:lnTo>
                  <a:lnTo>
                    <a:pt x="0" y="708"/>
                  </a:lnTo>
                  <a:lnTo>
                    <a:pt x="16" y="741"/>
                  </a:lnTo>
                  <a:lnTo>
                    <a:pt x="48" y="762"/>
                  </a:lnTo>
                  <a:lnTo>
                    <a:pt x="108" y="773"/>
                  </a:lnTo>
                  <a:lnTo>
                    <a:pt x="179" y="784"/>
                  </a:lnTo>
                  <a:lnTo>
                    <a:pt x="272" y="789"/>
                  </a:lnTo>
                  <a:lnTo>
                    <a:pt x="370" y="789"/>
                  </a:lnTo>
                  <a:lnTo>
                    <a:pt x="478" y="784"/>
                  </a:lnTo>
                  <a:lnTo>
                    <a:pt x="593" y="784"/>
                  </a:lnTo>
                  <a:lnTo>
                    <a:pt x="713" y="784"/>
                  </a:lnTo>
                  <a:lnTo>
                    <a:pt x="854" y="773"/>
                  </a:lnTo>
                  <a:lnTo>
                    <a:pt x="1045" y="752"/>
                  </a:lnTo>
                  <a:lnTo>
                    <a:pt x="1269" y="719"/>
                  </a:lnTo>
                  <a:lnTo>
                    <a:pt x="1502" y="670"/>
                  </a:lnTo>
                  <a:lnTo>
                    <a:pt x="1742" y="610"/>
                  </a:lnTo>
                  <a:lnTo>
                    <a:pt x="1966" y="544"/>
                  </a:lnTo>
                  <a:lnTo>
                    <a:pt x="2162" y="469"/>
                  </a:lnTo>
                  <a:lnTo>
                    <a:pt x="2320" y="392"/>
                  </a:lnTo>
                  <a:lnTo>
                    <a:pt x="2418" y="304"/>
                  </a:lnTo>
                  <a:lnTo>
                    <a:pt x="2445" y="218"/>
                  </a:lnTo>
                  <a:close/>
                </a:path>
              </a:pathLst>
            </a:custGeom>
            <a:solidFill>
              <a:srgbClr val="F0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8" name="Freeform 1640">
              <a:extLst>
                <a:ext uri="{FF2B5EF4-FFF2-40B4-BE49-F238E27FC236}">
                  <a16:creationId xmlns:a16="http://schemas.microsoft.com/office/drawing/2014/main" id="{97061EFA-7D06-A18A-57C0-10F713BB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67"/>
              <a:ext cx="361" cy="143"/>
            </a:xfrm>
            <a:custGeom>
              <a:avLst/>
              <a:gdLst>
                <a:gd name="T0" fmla="*/ 2168 w 2168"/>
                <a:gd name="T1" fmla="*/ 386 h 855"/>
                <a:gd name="T2" fmla="*/ 2168 w 2168"/>
                <a:gd name="T3" fmla="*/ 381 h 855"/>
                <a:gd name="T4" fmla="*/ 2162 w 2168"/>
                <a:gd name="T5" fmla="*/ 375 h 855"/>
                <a:gd name="T6" fmla="*/ 2152 w 2168"/>
                <a:gd name="T7" fmla="*/ 365 h 855"/>
                <a:gd name="T8" fmla="*/ 2135 w 2168"/>
                <a:gd name="T9" fmla="*/ 348 h 855"/>
                <a:gd name="T10" fmla="*/ 2108 w 2168"/>
                <a:gd name="T11" fmla="*/ 332 h 855"/>
                <a:gd name="T12" fmla="*/ 2069 w 2168"/>
                <a:gd name="T13" fmla="*/ 316 h 855"/>
                <a:gd name="T14" fmla="*/ 2021 w 2168"/>
                <a:gd name="T15" fmla="*/ 293 h 855"/>
                <a:gd name="T16" fmla="*/ 1955 w 2168"/>
                <a:gd name="T17" fmla="*/ 266 h 855"/>
                <a:gd name="T18" fmla="*/ 1874 w 2168"/>
                <a:gd name="T19" fmla="*/ 239 h 855"/>
                <a:gd name="T20" fmla="*/ 1776 w 2168"/>
                <a:gd name="T21" fmla="*/ 218 h 855"/>
                <a:gd name="T22" fmla="*/ 1672 w 2168"/>
                <a:gd name="T23" fmla="*/ 185 h 855"/>
                <a:gd name="T24" fmla="*/ 1580 w 2168"/>
                <a:gd name="T25" fmla="*/ 146 h 855"/>
                <a:gd name="T26" fmla="*/ 1498 w 2168"/>
                <a:gd name="T27" fmla="*/ 109 h 855"/>
                <a:gd name="T28" fmla="*/ 1421 w 2168"/>
                <a:gd name="T29" fmla="*/ 71 h 855"/>
                <a:gd name="T30" fmla="*/ 1346 w 2168"/>
                <a:gd name="T31" fmla="*/ 38 h 855"/>
                <a:gd name="T32" fmla="*/ 1264 w 2168"/>
                <a:gd name="T33" fmla="*/ 10 h 855"/>
                <a:gd name="T34" fmla="*/ 1182 w 2168"/>
                <a:gd name="T35" fmla="*/ 0 h 855"/>
                <a:gd name="T36" fmla="*/ 1090 w 2168"/>
                <a:gd name="T37" fmla="*/ 0 h 855"/>
                <a:gd name="T38" fmla="*/ 986 w 2168"/>
                <a:gd name="T39" fmla="*/ 21 h 855"/>
                <a:gd name="T40" fmla="*/ 866 w 2168"/>
                <a:gd name="T41" fmla="*/ 65 h 855"/>
                <a:gd name="T42" fmla="*/ 834 w 2168"/>
                <a:gd name="T43" fmla="*/ 82 h 855"/>
                <a:gd name="T44" fmla="*/ 800 w 2168"/>
                <a:gd name="T45" fmla="*/ 103 h 855"/>
                <a:gd name="T46" fmla="*/ 773 w 2168"/>
                <a:gd name="T47" fmla="*/ 130 h 855"/>
                <a:gd name="T48" fmla="*/ 746 w 2168"/>
                <a:gd name="T49" fmla="*/ 157 h 855"/>
                <a:gd name="T50" fmla="*/ 719 w 2168"/>
                <a:gd name="T51" fmla="*/ 185 h 855"/>
                <a:gd name="T52" fmla="*/ 692 w 2168"/>
                <a:gd name="T53" fmla="*/ 218 h 855"/>
                <a:gd name="T54" fmla="*/ 659 w 2168"/>
                <a:gd name="T55" fmla="*/ 245 h 855"/>
                <a:gd name="T56" fmla="*/ 621 w 2168"/>
                <a:gd name="T57" fmla="*/ 277 h 855"/>
                <a:gd name="T58" fmla="*/ 578 w 2168"/>
                <a:gd name="T59" fmla="*/ 305 h 855"/>
                <a:gd name="T60" fmla="*/ 528 w 2168"/>
                <a:gd name="T61" fmla="*/ 332 h 855"/>
                <a:gd name="T62" fmla="*/ 474 w 2168"/>
                <a:gd name="T63" fmla="*/ 365 h 855"/>
                <a:gd name="T64" fmla="*/ 414 w 2168"/>
                <a:gd name="T65" fmla="*/ 392 h 855"/>
                <a:gd name="T66" fmla="*/ 360 w 2168"/>
                <a:gd name="T67" fmla="*/ 424 h 855"/>
                <a:gd name="T68" fmla="*/ 300 w 2168"/>
                <a:gd name="T69" fmla="*/ 463 h 855"/>
                <a:gd name="T70" fmla="*/ 240 w 2168"/>
                <a:gd name="T71" fmla="*/ 495 h 855"/>
                <a:gd name="T72" fmla="*/ 186 w 2168"/>
                <a:gd name="T73" fmla="*/ 533 h 855"/>
                <a:gd name="T74" fmla="*/ 136 w 2168"/>
                <a:gd name="T75" fmla="*/ 577 h 855"/>
                <a:gd name="T76" fmla="*/ 88 w 2168"/>
                <a:gd name="T77" fmla="*/ 615 h 855"/>
                <a:gd name="T78" fmla="*/ 50 w 2168"/>
                <a:gd name="T79" fmla="*/ 658 h 855"/>
                <a:gd name="T80" fmla="*/ 16 w 2168"/>
                <a:gd name="T81" fmla="*/ 708 h 855"/>
                <a:gd name="T82" fmla="*/ 0 w 2168"/>
                <a:gd name="T83" fmla="*/ 746 h 855"/>
                <a:gd name="T84" fmla="*/ 0 w 2168"/>
                <a:gd name="T85" fmla="*/ 778 h 855"/>
                <a:gd name="T86" fmla="*/ 16 w 2168"/>
                <a:gd name="T87" fmla="*/ 805 h 855"/>
                <a:gd name="T88" fmla="*/ 44 w 2168"/>
                <a:gd name="T89" fmla="*/ 822 h 855"/>
                <a:gd name="T90" fmla="*/ 93 w 2168"/>
                <a:gd name="T91" fmla="*/ 839 h 855"/>
                <a:gd name="T92" fmla="*/ 152 w 2168"/>
                <a:gd name="T93" fmla="*/ 844 h 855"/>
                <a:gd name="T94" fmla="*/ 229 w 2168"/>
                <a:gd name="T95" fmla="*/ 849 h 855"/>
                <a:gd name="T96" fmla="*/ 316 w 2168"/>
                <a:gd name="T97" fmla="*/ 855 h 855"/>
                <a:gd name="T98" fmla="*/ 414 w 2168"/>
                <a:gd name="T99" fmla="*/ 855 h 855"/>
                <a:gd name="T100" fmla="*/ 528 w 2168"/>
                <a:gd name="T101" fmla="*/ 855 h 855"/>
                <a:gd name="T102" fmla="*/ 670 w 2168"/>
                <a:gd name="T103" fmla="*/ 849 h 855"/>
                <a:gd name="T104" fmla="*/ 855 w 2168"/>
                <a:gd name="T105" fmla="*/ 833 h 855"/>
                <a:gd name="T106" fmla="*/ 1063 w 2168"/>
                <a:gd name="T107" fmla="*/ 812 h 855"/>
                <a:gd name="T108" fmla="*/ 1285 w 2168"/>
                <a:gd name="T109" fmla="*/ 773 h 855"/>
                <a:gd name="T110" fmla="*/ 1509 w 2168"/>
                <a:gd name="T111" fmla="*/ 730 h 855"/>
                <a:gd name="T112" fmla="*/ 1722 w 2168"/>
                <a:gd name="T113" fmla="*/ 675 h 855"/>
                <a:gd name="T114" fmla="*/ 1906 w 2168"/>
                <a:gd name="T115" fmla="*/ 615 h 855"/>
                <a:gd name="T116" fmla="*/ 2053 w 2168"/>
                <a:gd name="T117" fmla="*/ 544 h 855"/>
                <a:gd name="T118" fmla="*/ 2141 w 2168"/>
                <a:gd name="T119" fmla="*/ 468 h 855"/>
                <a:gd name="T120" fmla="*/ 2168 w 2168"/>
                <a:gd name="T121" fmla="*/ 386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8" h="855">
                  <a:moveTo>
                    <a:pt x="2168" y="386"/>
                  </a:moveTo>
                  <a:lnTo>
                    <a:pt x="2168" y="381"/>
                  </a:lnTo>
                  <a:lnTo>
                    <a:pt x="2162" y="375"/>
                  </a:lnTo>
                  <a:lnTo>
                    <a:pt x="2152" y="365"/>
                  </a:lnTo>
                  <a:lnTo>
                    <a:pt x="2135" y="348"/>
                  </a:lnTo>
                  <a:lnTo>
                    <a:pt x="2108" y="332"/>
                  </a:lnTo>
                  <a:lnTo>
                    <a:pt x="2069" y="316"/>
                  </a:lnTo>
                  <a:lnTo>
                    <a:pt x="2021" y="293"/>
                  </a:lnTo>
                  <a:lnTo>
                    <a:pt x="1955" y="266"/>
                  </a:lnTo>
                  <a:lnTo>
                    <a:pt x="1874" y="239"/>
                  </a:lnTo>
                  <a:lnTo>
                    <a:pt x="1776" y="218"/>
                  </a:lnTo>
                  <a:lnTo>
                    <a:pt x="1672" y="185"/>
                  </a:lnTo>
                  <a:lnTo>
                    <a:pt x="1580" y="146"/>
                  </a:lnTo>
                  <a:lnTo>
                    <a:pt x="1498" y="109"/>
                  </a:lnTo>
                  <a:lnTo>
                    <a:pt x="1421" y="71"/>
                  </a:lnTo>
                  <a:lnTo>
                    <a:pt x="1346" y="38"/>
                  </a:lnTo>
                  <a:lnTo>
                    <a:pt x="1264" y="10"/>
                  </a:lnTo>
                  <a:lnTo>
                    <a:pt x="1182" y="0"/>
                  </a:lnTo>
                  <a:lnTo>
                    <a:pt x="1090" y="0"/>
                  </a:lnTo>
                  <a:lnTo>
                    <a:pt x="986" y="21"/>
                  </a:lnTo>
                  <a:lnTo>
                    <a:pt x="866" y="65"/>
                  </a:lnTo>
                  <a:lnTo>
                    <a:pt x="834" y="82"/>
                  </a:lnTo>
                  <a:lnTo>
                    <a:pt x="800" y="103"/>
                  </a:lnTo>
                  <a:lnTo>
                    <a:pt x="773" y="130"/>
                  </a:lnTo>
                  <a:lnTo>
                    <a:pt x="746" y="157"/>
                  </a:lnTo>
                  <a:lnTo>
                    <a:pt x="719" y="185"/>
                  </a:lnTo>
                  <a:lnTo>
                    <a:pt x="692" y="218"/>
                  </a:lnTo>
                  <a:lnTo>
                    <a:pt x="659" y="245"/>
                  </a:lnTo>
                  <a:lnTo>
                    <a:pt x="621" y="277"/>
                  </a:lnTo>
                  <a:lnTo>
                    <a:pt x="578" y="305"/>
                  </a:lnTo>
                  <a:lnTo>
                    <a:pt x="528" y="332"/>
                  </a:lnTo>
                  <a:lnTo>
                    <a:pt x="474" y="365"/>
                  </a:lnTo>
                  <a:lnTo>
                    <a:pt x="414" y="392"/>
                  </a:lnTo>
                  <a:lnTo>
                    <a:pt x="360" y="424"/>
                  </a:lnTo>
                  <a:lnTo>
                    <a:pt x="300" y="463"/>
                  </a:lnTo>
                  <a:lnTo>
                    <a:pt x="240" y="495"/>
                  </a:lnTo>
                  <a:lnTo>
                    <a:pt x="186" y="533"/>
                  </a:lnTo>
                  <a:lnTo>
                    <a:pt x="136" y="577"/>
                  </a:lnTo>
                  <a:lnTo>
                    <a:pt x="88" y="615"/>
                  </a:lnTo>
                  <a:lnTo>
                    <a:pt x="50" y="658"/>
                  </a:lnTo>
                  <a:lnTo>
                    <a:pt x="16" y="708"/>
                  </a:lnTo>
                  <a:lnTo>
                    <a:pt x="0" y="746"/>
                  </a:lnTo>
                  <a:lnTo>
                    <a:pt x="0" y="778"/>
                  </a:lnTo>
                  <a:lnTo>
                    <a:pt x="16" y="805"/>
                  </a:lnTo>
                  <a:lnTo>
                    <a:pt x="44" y="822"/>
                  </a:lnTo>
                  <a:lnTo>
                    <a:pt x="93" y="839"/>
                  </a:lnTo>
                  <a:lnTo>
                    <a:pt x="152" y="844"/>
                  </a:lnTo>
                  <a:lnTo>
                    <a:pt x="229" y="849"/>
                  </a:lnTo>
                  <a:lnTo>
                    <a:pt x="316" y="855"/>
                  </a:lnTo>
                  <a:lnTo>
                    <a:pt x="414" y="855"/>
                  </a:lnTo>
                  <a:lnTo>
                    <a:pt x="528" y="855"/>
                  </a:lnTo>
                  <a:lnTo>
                    <a:pt x="670" y="849"/>
                  </a:lnTo>
                  <a:lnTo>
                    <a:pt x="855" y="833"/>
                  </a:lnTo>
                  <a:lnTo>
                    <a:pt x="1063" y="812"/>
                  </a:lnTo>
                  <a:lnTo>
                    <a:pt x="1285" y="773"/>
                  </a:lnTo>
                  <a:lnTo>
                    <a:pt x="1509" y="730"/>
                  </a:lnTo>
                  <a:lnTo>
                    <a:pt x="1722" y="675"/>
                  </a:lnTo>
                  <a:lnTo>
                    <a:pt x="1906" y="615"/>
                  </a:lnTo>
                  <a:lnTo>
                    <a:pt x="2053" y="544"/>
                  </a:lnTo>
                  <a:lnTo>
                    <a:pt x="2141" y="468"/>
                  </a:lnTo>
                  <a:lnTo>
                    <a:pt x="2168" y="386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29" name="Freeform 1641">
              <a:extLst>
                <a:ext uri="{FF2B5EF4-FFF2-40B4-BE49-F238E27FC236}">
                  <a16:creationId xmlns:a16="http://schemas.microsoft.com/office/drawing/2014/main" id="{6F5C3AC5-0BAA-3705-F1D8-7E827234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367"/>
              <a:ext cx="278" cy="155"/>
            </a:xfrm>
            <a:custGeom>
              <a:avLst/>
              <a:gdLst>
                <a:gd name="T0" fmla="*/ 1497 w 1667"/>
                <a:gd name="T1" fmla="*/ 631 h 925"/>
                <a:gd name="T2" fmla="*/ 1508 w 1667"/>
                <a:gd name="T3" fmla="*/ 621 h 925"/>
                <a:gd name="T4" fmla="*/ 1536 w 1667"/>
                <a:gd name="T5" fmla="*/ 604 h 925"/>
                <a:gd name="T6" fmla="*/ 1574 w 1667"/>
                <a:gd name="T7" fmla="*/ 577 h 925"/>
                <a:gd name="T8" fmla="*/ 1612 w 1667"/>
                <a:gd name="T9" fmla="*/ 544 h 925"/>
                <a:gd name="T10" fmla="*/ 1644 w 1667"/>
                <a:gd name="T11" fmla="*/ 501 h 925"/>
                <a:gd name="T12" fmla="*/ 1667 w 1667"/>
                <a:gd name="T13" fmla="*/ 457 h 925"/>
                <a:gd name="T14" fmla="*/ 1661 w 1667"/>
                <a:gd name="T15" fmla="*/ 413 h 925"/>
                <a:gd name="T16" fmla="*/ 1633 w 1667"/>
                <a:gd name="T17" fmla="*/ 370 h 925"/>
                <a:gd name="T18" fmla="*/ 1568 w 1667"/>
                <a:gd name="T19" fmla="*/ 327 h 925"/>
                <a:gd name="T20" fmla="*/ 1465 w 1667"/>
                <a:gd name="T21" fmla="*/ 288 h 925"/>
                <a:gd name="T22" fmla="*/ 1377 w 1667"/>
                <a:gd name="T23" fmla="*/ 261 h 925"/>
                <a:gd name="T24" fmla="*/ 1302 w 1667"/>
                <a:gd name="T25" fmla="*/ 218 h 925"/>
                <a:gd name="T26" fmla="*/ 1230 w 1667"/>
                <a:gd name="T27" fmla="*/ 169 h 925"/>
                <a:gd name="T28" fmla="*/ 1165 w 1667"/>
                <a:gd name="T29" fmla="*/ 119 h 925"/>
                <a:gd name="T30" fmla="*/ 1094 w 1667"/>
                <a:gd name="T31" fmla="*/ 71 h 925"/>
                <a:gd name="T32" fmla="*/ 1019 w 1667"/>
                <a:gd name="T33" fmla="*/ 32 h 925"/>
                <a:gd name="T34" fmla="*/ 942 w 1667"/>
                <a:gd name="T35" fmla="*/ 5 h 925"/>
                <a:gd name="T36" fmla="*/ 844 w 1667"/>
                <a:gd name="T37" fmla="*/ 0 h 925"/>
                <a:gd name="T38" fmla="*/ 740 w 1667"/>
                <a:gd name="T39" fmla="*/ 16 h 925"/>
                <a:gd name="T40" fmla="*/ 615 w 1667"/>
                <a:gd name="T41" fmla="*/ 60 h 925"/>
                <a:gd name="T42" fmla="*/ 495 w 1667"/>
                <a:gd name="T43" fmla="*/ 114 h 925"/>
                <a:gd name="T44" fmla="*/ 408 w 1667"/>
                <a:gd name="T45" fmla="*/ 163 h 925"/>
                <a:gd name="T46" fmla="*/ 348 w 1667"/>
                <a:gd name="T47" fmla="*/ 201 h 925"/>
                <a:gd name="T48" fmla="*/ 305 w 1667"/>
                <a:gd name="T49" fmla="*/ 234 h 925"/>
                <a:gd name="T50" fmla="*/ 278 w 1667"/>
                <a:gd name="T51" fmla="*/ 261 h 925"/>
                <a:gd name="T52" fmla="*/ 261 w 1667"/>
                <a:gd name="T53" fmla="*/ 288 h 925"/>
                <a:gd name="T54" fmla="*/ 245 w 1667"/>
                <a:gd name="T55" fmla="*/ 311 h 925"/>
                <a:gd name="T56" fmla="*/ 228 w 1667"/>
                <a:gd name="T57" fmla="*/ 332 h 925"/>
                <a:gd name="T58" fmla="*/ 206 w 1667"/>
                <a:gd name="T59" fmla="*/ 348 h 925"/>
                <a:gd name="T60" fmla="*/ 169 w 1667"/>
                <a:gd name="T61" fmla="*/ 370 h 925"/>
                <a:gd name="T62" fmla="*/ 131 w 1667"/>
                <a:gd name="T63" fmla="*/ 397 h 925"/>
                <a:gd name="T64" fmla="*/ 103 w 1667"/>
                <a:gd name="T65" fmla="*/ 424 h 925"/>
                <a:gd name="T66" fmla="*/ 87 w 1667"/>
                <a:gd name="T67" fmla="*/ 457 h 925"/>
                <a:gd name="T68" fmla="*/ 76 w 1667"/>
                <a:gd name="T69" fmla="*/ 490 h 925"/>
                <a:gd name="T70" fmla="*/ 70 w 1667"/>
                <a:gd name="T71" fmla="*/ 522 h 925"/>
                <a:gd name="T72" fmla="*/ 70 w 1667"/>
                <a:gd name="T73" fmla="*/ 561 h 925"/>
                <a:gd name="T74" fmla="*/ 70 w 1667"/>
                <a:gd name="T75" fmla="*/ 599 h 925"/>
                <a:gd name="T76" fmla="*/ 65 w 1667"/>
                <a:gd name="T77" fmla="*/ 637 h 925"/>
                <a:gd name="T78" fmla="*/ 54 w 1667"/>
                <a:gd name="T79" fmla="*/ 675 h 925"/>
                <a:gd name="T80" fmla="*/ 38 w 1667"/>
                <a:gd name="T81" fmla="*/ 713 h 925"/>
                <a:gd name="T82" fmla="*/ 16 w 1667"/>
                <a:gd name="T83" fmla="*/ 746 h 925"/>
                <a:gd name="T84" fmla="*/ 5 w 1667"/>
                <a:gd name="T85" fmla="*/ 784 h 925"/>
                <a:gd name="T86" fmla="*/ 0 w 1667"/>
                <a:gd name="T87" fmla="*/ 812 h 925"/>
                <a:gd name="T88" fmla="*/ 5 w 1667"/>
                <a:gd name="T89" fmla="*/ 839 h 925"/>
                <a:gd name="T90" fmla="*/ 22 w 1667"/>
                <a:gd name="T91" fmla="*/ 866 h 925"/>
                <a:gd name="T92" fmla="*/ 54 w 1667"/>
                <a:gd name="T93" fmla="*/ 887 h 925"/>
                <a:gd name="T94" fmla="*/ 92 w 1667"/>
                <a:gd name="T95" fmla="*/ 903 h 925"/>
                <a:gd name="T96" fmla="*/ 152 w 1667"/>
                <a:gd name="T97" fmla="*/ 914 h 925"/>
                <a:gd name="T98" fmla="*/ 223 w 1667"/>
                <a:gd name="T99" fmla="*/ 920 h 925"/>
                <a:gd name="T100" fmla="*/ 310 w 1667"/>
                <a:gd name="T101" fmla="*/ 925 h 925"/>
                <a:gd name="T102" fmla="*/ 425 w 1667"/>
                <a:gd name="T103" fmla="*/ 920 h 925"/>
                <a:gd name="T104" fmla="*/ 566 w 1667"/>
                <a:gd name="T105" fmla="*/ 914 h 925"/>
                <a:gd name="T106" fmla="*/ 718 w 1667"/>
                <a:gd name="T107" fmla="*/ 909 h 925"/>
                <a:gd name="T108" fmla="*/ 883 w 1667"/>
                <a:gd name="T109" fmla="*/ 893 h 925"/>
                <a:gd name="T110" fmla="*/ 1040 w 1667"/>
                <a:gd name="T111" fmla="*/ 871 h 925"/>
                <a:gd name="T112" fmla="*/ 1192 w 1667"/>
                <a:gd name="T113" fmla="*/ 839 h 925"/>
                <a:gd name="T114" fmla="*/ 1318 w 1667"/>
                <a:gd name="T115" fmla="*/ 800 h 925"/>
                <a:gd name="T116" fmla="*/ 1421 w 1667"/>
                <a:gd name="T117" fmla="*/ 757 h 925"/>
                <a:gd name="T118" fmla="*/ 1481 w 1667"/>
                <a:gd name="T119" fmla="*/ 697 h 925"/>
                <a:gd name="T120" fmla="*/ 1497 w 1667"/>
                <a:gd name="T121" fmla="*/ 631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7" h="925">
                  <a:moveTo>
                    <a:pt x="1497" y="631"/>
                  </a:moveTo>
                  <a:lnTo>
                    <a:pt x="1508" y="621"/>
                  </a:lnTo>
                  <a:lnTo>
                    <a:pt x="1536" y="604"/>
                  </a:lnTo>
                  <a:lnTo>
                    <a:pt x="1574" y="577"/>
                  </a:lnTo>
                  <a:lnTo>
                    <a:pt x="1612" y="544"/>
                  </a:lnTo>
                  <a:lnTo>
                    <a:pt x="1644" y="501"/>
                  </a:lnTo>
                  <a:lnTo>
                    <a:pt x="1667" y="457"/>
                  </a:lnTo>
                  <a:lnTo>
                    <a:pt x="1661" y="413"/>
                  </a:lnTo>
                  <a:lnTo>
                    <a:pt x="1633" y="370"/>
                  </a:lnTo>
                  <a:lnTo>
                    <a:pt x="1568" y="327"/>
                  </a:lnTo>
                  <a:lnTo>
                    <a:pt x="1465" y="288"/>
                  </a:lnTo>
                  <a:lnTo>
                    <a:pt x="1377" y="261"/>
                  </a:lnTo>
                  <a:lnTo>
                    <a:pt x="1302" y="218"/>
                  </a:lnTo>
                  <a:lnTo>
                    <a:pt x="1230" y="169"/>
                  </a:lnTo>
                  <a:lnTo>
                    <a:pt x="1165" y="119"/>
                  </a:lnTo>
                  <a:lnTo>
                    <a:pt x="1094" y="71"/>
                  </a:lnTo>
                  <a:lnTo>
                    <a:pt x="1019" y="32"/>
                  </a:lnTo>
                  <a:lnTo>
                    <a:pt x="942" y="5"/>
                  </a:lnTo>
                  <a:lnTo>
                    <a:pt x="844" y="0"/>
                  </a:lnTo>
                  <a:lnTo>
                    <a:pt x="740" y="16"/>
                  </a:lnTo>
                  <a:lnTo>
                    <a:pt x="615" y="60"/>
                  </a:lnTo>
                  <a:lnTo>
                    <a:pt x="495" y="114"/>
                  </a:lnTo>
                  <a:lnTo>
                    <a:pt x="408" y="163"/>
                  </a:lnTo>
                  <a:lnTo>
                    <a:pt x="348" y="201"/>
                  </a:lnTo>
                  <a:lnTo>
                    <a:pt x="305" y="234"/>
                  </a:lnTo>
                  <a:lnTo>
                    <a:pt x="278" y="261"/>
                  </a:lnTo>
                  <a:lnTo>
                    <a:pt x="261" y="288"/>
                  </a:lnTo>
                  <a:lnTo>
                    <a:pt x="245" y="311"/>
                  </a:lnTo>
                  <a:lnTo>
                    <a:pt x="228" y="332"/>
                  </a:lnTo>
                  <a:lnTo>
                    <a:pt x="206" y="348"/>
                  </a:lnTo>
                  <a:lnTo>
                    <a:pt x="169" y="370"/>
                  </a:lnTo>
                  <a:lnTo>
                    <a:pt x="131" y="397"/>
                  </a:lnTo>
                  <a:lnTo>
                    <a:pt x="103" y="424"/>
                  </a:lnTo>
                  <a:lnTo>
                    <a:pt x="87" y="457"/>
                  </a:lnTo>
                  <a:lnTo>
                    <a:pt x="76" y="490"/>
                  </a:lnTo>
                  <a:lnTo>
                    <a:pt x="70" y="522"/>
                  </a:lnTo>
                  <a:lnTo>
                    <a:pt x="70" y="561"/>
                  </a:lnTo>
                  <a:lnTo>
                    <a:pt x="70" y="599"/>
                  </a:lnTo>
                  <a:lnTo>
                    <a:pt x="65" y="637"/>
                  </a:lnTo>
                  <a:lnTo>
                    <a:pt x="54" y="675"/>
                  </a:lnTo>
                  <a:lnTo>
                    <a:pt x="38" y="713"/>
                  </a:lnTo>
                  <a:lnTo>
                    <a:pt x="16" y="746"/>
                  </a:lnTo>
                  <a:lnTo>
                    <a:pt x="5" y="784"/>
                  </a:lnTo>
                  <a:lnTo>
                    <a:pt x="0" y="812"/>
                  </a:lnTo>
                  <a:lnTo>
                    <a:pt x="5" y="839"/>
                  </a:lnTo>
                  <a:lnTo>
                    <a:pt x="22" y="866"/>
                  </a:lnTo>
                  <a:lnTo>
                    <a:pt x="54" y="887"/>
                  </a:lnTo>
                  <a:lnTo>
                    <a:pt x="92" y="903"/>
                  </a:lnTo>
                  <a:lnTo>
                    <a:pt x="152" y="914"/>
                  </a:lnTo>
                  <a:lnTo>
                    <a:pt x="223" y="920"/>
                  </a:lnTo>
                  <a:lnTo>
                    <a:pt x="310" y="925"/>
                  </a:lnTo>
                  <a:lnTo>
                    <a:pt x="425" y="920"/>
                  </a:lnTo>
                  <a:lnTo>
                    <a:pt x="566" y="914"/>
                  </a:lnTo>
                  <a:lnTo>
                    <a:pt x="718" y="909"/>
                  </a:lnTo>
                  <a:lnTo>
                    <a:pt x="883" y="893"/>
                  </a:lnTo>
                  <a:lnTo>
                    <a:pt x="1040" y="871"/>
                  </a:lnTo>
                  <a:lnTo>
                    <a:pt x="1192" y="839"/>
                  </a:lnTo>
                  <a:lnTo>
                    <a:pt x="1318" y="800"/>
                  </a:lnTo>
                  <a:lnTo>
                    <a:pt x="1421" y="757"/>
                  </a:lnTo>
                  <a:lnTo>
                    <a:pt x="1481" y="697"/>
                  </a:lnTo>
                  <a:lnTo>
                    <a:pt x="1497" y="631"/>
                  </a:lnTo>
                  <a:close/>
                </a:path>
              </a:pathLst>
            </a:custGeom>
            <a:solidFill>
              <a:srgbClr val="C1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0" name="Freeform 1642">
              <a:extLst>
                <a:ext uri="{FF2B5EF4-FFF2-40B4-BE49-F238E27FC236}">
                  <a16:creationId xmlns:a16="http://schemas.microsoft.com/office/drawing/2014/main" id="{892EC8D3-6A30-8622-3249-DE1DE2894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368"/>
              <a:ext cx="381" cy="736"/>
            </a:xfrm>
            <a:custGeom>
              <a:avLst/>
              <a:gdLst>
                <a:gd name="T0" fmla="*/ 888 w 2288"/>
                <a:gd name="T1" fmla="*/ 4259 h 4412"/>
                <a:gd name="T2" fmla="*/ 1449 w 2288"/>
                <a:gd name="T3" fmla="*/ 4226 h 4412"/>
                <a:gd name="T4" fmla="*/ 1781 w 2288"/>
                <a:gd name="T5" fmla="*/ 4378 h 4412"/>
                <a:gd name="T6" fmla="*/ 1885 w 2288"/>
                <a:gd name="T7" fmla="*/ 4357 h 4412"/>
                <a:gd name="T8" fmla="*/ 1901 w 2288"/>
                <a:gd name="T9" fmla="*/ 4199 h 4412"/>
                <a:gd name="T10" fmla="*/ 1857 w 2288"/>
                <a:gd name="T11" fmla="*/ 4140 h 4412"/>
                <a:gd name="T12" fmla="*/ 1912 w 2288"/>
                <a:gd name="T13" fmla="*/ 3845 h 4412"/>
                <a:gd name="T14" fmla="*/ 2026 w 2288"/>
                <a:gd name="T15" fmla="*/ 3546 h 4412"/>
                <a:gd name="T16" fmla="*/ 2152 w 2288"/>
                <a:gd name="T17" fmla="*/ 3327 h 4412"/>
                <a:gd name="T18" fmla="*/ 2288 w 2288"/>
                <a:gd name="T19" fmla="*/ 2925 h 4412"/>
                <a:gd name="T20" fmla="*/ 2261 w 2288"/>
                <a:gd name="T21" fmla="*/ 2740 h 4412"/>
                <a:gd name="T22" fmla="*/ 2217 w 2288"/>
                <a:gd name="T23" fmla="*/ 2375 h 4412"/>
                <a:gd name="T24" fmla="*/ 2211 w 2288"/>
                <a:gd name="T25" fmla="*/ 2108 h 4412"/>
                <a:gd name="T26" fmla="*/ 2032 w 2288"/>
                <a:gd name="T27" fmla="*/ 1922 h 4412"/>
                <a:gd name="T28" fmla="*/ 1966 w 2288"/>
                <a:gd name="T29" fmla="*/ 1852 h 4412"/>
                <a:gd name="T30" fmla="*/ 1944 w 2288"/>
                <a:gd name="T31" fmla="*/ 1688 h 4412"/>
                <a:gd name="T32" fmla="*/ 1917 w 2288"/>
                <a:gd name="T33" fmla="*/ 1519 h 4412"/>
                <a:gd name="T34" fmla="*/ 1917 w 2288"/>
                <a:gd name="T35" fmla="*/ 1378 h 4412"/>
                <a:gd name="T36" fmla="*/ 1912 w 2288"/>
                <a:gd name="T37" fmla="*/ 1253 h 4412"/>
                <a:gd name="T38" fmla="*/ 1885 w 2288"/>
                <a:gd name="T39" fmla="*/ 1117 h 4412"/>
                <a:gd name="T40" fmla="*/ 1846 w 2288"/>
                <a:gd name="T41" fmla="*/ 594 h 4412"/>
                <a:gd name="T42" fmla="*/ 1765 w 2288"/>
                <a:gd name="T43" fmla="*/ 370 h 4412"/>
                <a:gd name="T44" fmla="*/ 1552 w 2288"/>
                <a:gd name="T45" fmla="*/ 295 h 4412"/>
                <a:gd name="T46" fmla="*/ 1384 w 2288"/>
                <a:gd name="T47" fmla="*/ 469 h 4412"/>
                <a:gd name="T48" fmla="*/ 1373 w 2288"/>
                <a:gd name="T49" fmla="*/ 408 h 4412"/>
                <a:gd name="T50" fmla="*/ 1329 w 2288"/>
                <a:gd name="T51" fmla="*/ 158 h 4412"/>
                <a:gd name="T52" fmla="*/ 1101 w 2288"/>
                <a:gd name="T53" fmla="*/ 0 h 4412"/>
                <a:gd name="T54" fmla="*/ 872 w 2288"/>
                <a:gd name="T55" fmla="*/ 223 h 4412"/>
                <a:gd name="T56" fmla="*/ 866 w 2288"/>
                <a:gd name="T57" fmla="*/ 436 h 4412"/>
                <a:gd name="T58" fmla="*/ 861 w 2288"/>
                <a:gd name="T59" fmla="*/ 458 h 4412"/>
                <a:gd name="T60" fmla="*/ 702 w 2288"/>
                <a:gd name="T61" fmla="*/ 370 h 4412"/>
                <a:gd name="T62" fmla="*/ 507 w 2288"/>
                <a:gd name="T63" fmla="*/ 490 h 4412"/>
                <a:gd name="T64" fmla="*/ 501 w 2288"/>
                <a:gd name="T65" fmla="*/ 834 h 4412"/>
                <a:gd name="T66" fmla="*/ 523 w 2288"/>
                <a:gd name="T67" fmla="*/ 997 h 4412"/>
                <a:gd name="T68" fmla="*/ 512 w 2288"/>
                <a:gd name="T69" fmla="*/ 1181 h 4412"/>
                <a:gd name="T70" fmla="*/ 534 w 2288"/>
                <a:gd name="T71" fmla="*/ 1612 h 4412"/>
                <a:gd name="T72" fmla="*/ 545 w 2288"/>
                <a:gd name="T73" fmla="*/ 1922 h 4412"/>
                <a:gd name="T74" fmla="*/ 469 w 2288"/>
                <a:gd name="T75" fmla="*/ 1912 h 4412"/>
                <a:gd name="T76" fmla="*/ 419 w 2288"/>
                <a:gd name="T77" fmla="*/ 1661 h 4412"/>
                <a:gd name="T78" fmla="*/ 376 w 2288"/>
                <a:gd name="T79" fmla="*/ 1367 h 4412"/>
                <a:gd name="T80" fmla="*/ 321 w 2288"/>
                <a:gd name="T81" fmla="*/ 1079 h 4412"/>
                <a:gd name="T82" fmla="*/ 213 w 2288"/>
                <a:gd name="T83" fmla="*/ 981 h 4412"/>
                <a:gd name="T84" fmla="*/ 109 w 2288"/>
                <a:gd name="T85" fmla="*/ 1002 h 4412"/>
                <a:gd name="T86" fmla="*/ 54 w 2288"/>
                <a:gd name="T87" fmla="*/ 1068 h 4412"/>
                <a:gd name="T88" fmla="*/ 11 w 2288"/>
                <a:gd name="T89" fmla="*/ 1193 h 4412"/>
                <a:gd name="T90" fmla="*/ 0 w 2288"/>
                <a:gd name="T91" fmla="*/ 1356 h 4412"/>
                <a:gd name="T92" fmla="*/ 33 w 2288"/>
                <a:gd name="T93" fmla="*/ 1546 h 4412"/>
                <a:gd name="T94" fmla="*/ 82 w 2288"/>
                <a:gd name="T95" fmla="*/ 1797 h 4412"/>
                <a:gd name="T96" fmla="*/ 136 w 2288"/>
                <a:gd name="T97" fmla="*/ 2119 h 4412"/>
                <a:gd name="T98" fmla="*/ 163 w 2288"/>
                <a:gd name="T99" fmla="*/ 2402 h 4412"/>
                <a:gd name="T100" fmla="*/ 256 w 2288"/>
                <a:gd name="T101" fmla="*/ 3170 h 4412"/>
                <a:gd name="T102" fmla="*/ 430 w 2288"/>
                <a:gd name="T103" fmla="*/ 3655 h 4412"/>
                <a:gd name="T104" fmla="*/ 512 w 2288"/>
                <a:gd name="T105" fmla="*/ 3872 h 4412"/>
                <a:gd name="T106" fmla="*/ 539 w 2288"/>
                <a:gd name="T107" fmla="*/ 4079 h 4412"/>
                <a:gd name="T108" fmla="*/ 474 w 2288"/>
                <a:gd name="T109" fmla="*/ 4308 h 4412"/>
                <a:gd name="T110" fmla="*/ 496 w 2288"/>
                <a:gd name="T111" fmla="*/ 4406 h 4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8" h="4412">
                  <a:moveTo>
                    <a:pt x="534" y="4378"/>
                  </a:moveTo>
                  <a:lnTo>
                    <a:pt x="545" y="4373"/>
                  </a:lnTo>
                  <a:lnTo>
                    <a:pt x="582" y="4357"/>
                  </a:lnTo>
                  <a:lnTo>
                    <a:pt x="637" y="4340"/>
                  </a:lnTo>
                  <a:lnTo>
                    <a:pt x="713" y="4313"/>
                  </a:lnTo>
                  <a:lnTo>
                    <a:pt x="795" y="4286"/>
                  </a:lnTo>
                  <a:lnTo>
                    <a:pt x="888" y="4259"/>
                  </a:lnTo>
                  <a:lnTo>
                    <a:pt x="986" y="4237"/>
                  </a:lnTo>
                  <a:lnTo>
                    <a:pt x="1084" y="4215"/>
                  </a:lnTo>
                  <a:lnTo>
                    <a:pt x="1176" y="4204"/>
                  </a:lnTo>
                  <a:lnTo>
                    <a:pt x="1264" y="4199"/>
                  </a:lnTo>
                  <a:lnTo>
                    <a:pt x="1323" y="4204"/>
                  </a:lnTo>
                  <a:lnTo>
                    <a:pt x="1384" y="4210"/>
                  </a:lnTo>
                  <a:lnTo>
                    <a:pt x="1449" y="4226"/>
                  </a:lnTo>
                  <a:lnTo>
                    <a:pt x="1514" y="4242"/>
                  </a:lnTo>
                  <a:lnTo>
                    <a:pt x="1574" y="4265"/>
                  </a:lnTo>
                  <a:lnTo>
                    <a:pt x="1629" y="4292"/>
                  </a:lnTo>
                  <a:lnTo>
                    <a:pt x="1678" y="4313"/>
                  </a:lnTo>
                  <a:lnTo>
                    <a:pt x="1721" y="4335"/>
                  </a:lnTo>
                  <a:lnTo>
                    <a:pt x="1760" y="4357"/>
                  </a:lnTo>
                  <a:lnTo>
                    <a:pt x="1781" y="4378"/>
                  </a:lnTo>
                  <a:lnTo>
                    <a:pt x="1797" y="4390"/>
                  </a:lnTo>
                  <a:lnTo>
                    <a:pt x="1814" y="4401"/>
                  </a:lnTo>
                  <a:lnTo>
                    <a:pt x="1830" y="4401"/>
                  </a:lnTo>
                  <a:lnTo>
                    <a:pt x="1846" y="4396"/>
                  </a:lnTo>
                  <a:lnTo>
                    <a:pt x="1857" y="4384"/>
                  </a:lnTo>
                  <a:lnTo>
                    <a:pt x="1874" y="4373"/>
                  </a:lnTo>
                  <a:lnTo>
                    <a:pt x="1885" y="4357"/>
                  </a:lnTo>
                  <a:lnTo>
                    <a:pt x="1896" y="4335"/>
                  </a:lnTo>
                  <a:lnTo>
                    <a:pt x="1907" y="4308"/>
                  </a:lnTo>
                  <a:lnTo>
                    <a:pt x="1912" y="4281"/>
                  </a:lnTo>
                  <a:lnTo>
                    <a:pt x="1917" y="4259"/>
                  </a:lnTo>
                  <a:lnTo>
                    <a:pt x="1912" y="4231"/>
                  </a:lnTo>
                  <a:lnTo>
                    <a:pt x="1907" y="4215"/>
                  </a:lnTo>
                  <a:lnTo>
                    <a:pt x="1901" y="4199"/>
                  </a:lnTo>
                  <a:lnTo>
                    <a:pt x="1890" y="4188"/>
                  </a:lnTo>
                  <a:lnTo>
                    <a:pt x="1880" y="4177"/>
                  </a:lnTo>
                  <a:lnTo>
                    <a:pt x="1868" y="4172"/>
                  </a:lnTo>
                  <a:lnTo>
                    <a:pt x="1862" y="4167"/>
                  </a:lnTo>
                  <a:lnTo>
                    <a:pt x="1857" y="4161"/>
                  </a:lnTo>
                  <a:lnTo>
                    <a:pt x="1857" y="4156"/>
                  </a:lnTo>
                  <a:lnTo>
                    <a:pt x="1857" y="4140"/>
                  </a:lnTo>
                  <a:lnTo>
                    <a:pt x="1862" y="4117"/>
                  </a:lnTo>
                  <a:lnTo>
                    <a:pt x="1868" y="4090"/>
                  </a:lnTo>
                  <a:lnTo>
                    <a:pt x="1874" y="4052"/>
                  </a:lnTo>
                  <a:lnTo>
                    <a:pt x="1885" y="4009"/>
                  </a:lnTo>
                  <a:lnTo>
                    <a:pt x="1890" y="3959"/>
                  </a:lnTo>
                  <a:lnTo>
                    <a:pt x="1901" y="3905"/>
                  </a:lnTo>
                  <a:lnTo>
                    <a:pt x="1912" y="3845"/>
                  </a:lnTo>
                  <a:lnTo>
                    <a:pt x="1923" y="3785"/>
                  </a:lnTo>
                  <a:lnTo>
                    <a:pt x="1934" y="3746"/>
                  </a:lnTo>
                  <a:lnTo>
                    <a:pt x="1950" y="3703"/>
                  </a:lnTo>
                  <a:lnTo>
                    <a:pt x="1966" y="3660"/>
                  </a:lnTo>
                  <a:lnTo>
                    <a:pt x="1982" y="3622"/>
                  </a:lnTo>
                  <a:lnTo>
                    <a:pt x="2005" y="3583"/>
                  </a:lnTo>
                  <a:lnTo>
                    <a:pt x="2026" y="3546"/>
                  </a:lnTo>
                  <a:lnTo>
                    <a:pt x="2048" y="3513"/>
                  </a:lnTo>
                  <a:lnTo>
                    <a:pt x="2064" y="3480"/>
                  </a:lnTo>
                  <a:lnTo>
                    <a:pt x="2086" y="3453"/>
                  </a:lnTo>
                  <a:lnTo>
                    <a:pt x="2102" y="3436"/>
                  </a:lnTo>
                  <a:lnTo>
                    <a:pt x="2113" y="3409"/>
                  </a:lnTo>
                  <a:lnTo>
                    <a:pt x="2136" y="3377"/>
                  </a:lnTo>
                  <a:lnTo>
                    <a:pt x="2152" y="3327"/>
                  </a:lnTo>
                  <a:lnTo>
                    <a:pt x="2179" y="3268"/>
                  </a:lnTo>
                  <a:lnTo>
                    <a:pt x="2200" y="3202"/>
                  </a:lnTo>
                  <a:lnTo>
                    <a:pt x="2227" y="3143"/>
                  </a:lnTo>
                  <a:lnTo>
                    <a:pt x="2249" y="3077"/>
                  </a:lnTo>
                  <a:lnTo>
                    <a:pt x="2266" y="3017"/>
                  </a:lnTo>
                  <a:lnTo>
                    <a:pt x="2282" y="2968"/>
                  </a:lnTo>
                  <a:lnTo>
                    <a:pt x="2288" y="2925"/>
                  </a:lnTo>
                  <a:lnTo>
                    <a:pt x="2288" y="2908"/>
                  </a:lnTo>
                  <a:lnTo>
                    <a:pt x="2288" y="2892"/>
                  </a:lnTo>
                  <a:lnTo>
                    <a:pt x="2282" y="2865"/>
                  </a:lnTo>
                  <a:lnTo>
                    <a:pt x="2277" y="2837"/>
                  </a:lnTo>
                  <a:lnTo>
                    <a:pt x="2272" y="2805"/>
                  </a:lnTo>
                  <a:lnTo>
                    <a:pt x="2266" y="2772"/>
                  </a:lnTo>
                  <a:lnTo>
                    <a:pt x="2261" y="2740"/>
                  </a:lnTo>
                  <a:lnTo>
                    <a:pt x="2249" y="2701"/>
                  </a:lnTo>
                  <a:lnTo>
                    <a:pt x="2244" y="2663"/>
                  </a:lnTo>
                  <a:lnTo>
                    <a:pt x="2238" y="2625"/>
                  </a:lnTo>
                  <a:lnTo>
                    <a:pt x="2233" y="2554"/>
                  </a:lnTo>
                  <a:lnTo>
                    <a:pt x="2227" y="2489"/>
                  </a:lnTo>
                  <a:lnTo>
                    <a:pt x="2222" y="2429"/>
                  </a:lnTo>
                  <a:lnTo>
                    <a:pt x="2217" y="2375"/>
                  </a:lnTo>
                  <a:lnTo>
                    <a:pt x="2217" y="2325"/>
                  </a:lnTo>
                  <a:lnTo>
                    <a:pt x="2211" y="2277"/>
                  </a:lnTo>
                  <a:lnTo>
                    <a:pt x="2211" y="2239"/>
                  </a:lnTo>
                  <a:lnTo>
                    <a:pt x="2211" y="2200"/>
                  </a:lnTo>
                  <a:lnTo>
                    <a:pt x="2211" y="2173"/>
                  </a:lnTo>
                  <a:lnTo>
                    <a:pt x="2211" y="2151"/>
                  </a:lnTo>
                  <a:lnTo>
                    <a:pt x="2211" y="2108"/>
                  </a:lnTo>
                  <a:lnTo>
                    <a:pt x="2200" y="2064"/>
                  </a:lnTo>
                  <a:lnTo>
                    <a:pt x="2179" y="2031"/>
                  </a:lnTo>
                  <a:lnTo>
                    <a:pt x="2157" y="1999"/>
                  </a:lnTo>
                  <a:lnTo>
                    <a:pt x="2130" y="1972"/>
                  </a:lnTo>
                  <a:lnTo>
                    <a:pt x="2097" y="1949"/>
                  </a:lnTo>
                  <a:lnTo>
                    <a:pt x="2064" y="1933"/>
                  </a:lnTo>
                  <a:lnTo>
                    <a:pt x="2032" y="1922"/>
                  </a:lnTo>
                  <a:lnTo>
                    <a:pt x="2005" y="1912"/>
                  </a:lnTo>
                  <a:lnTo>
                    <a:pt x="1977" y="1912"/>
                  </a:lnTo>
                  <a:lnTo>
                    <a:pt x="1977" y="1906"/>
                  </a:lnTo>
                  <a:lnTo>
                    <a:pt x="1971" y="1895"/>
                  </a:lnTo>
                  <a:lnTo>
                    <a:pt x="1971" y="1885"/>
                  </a:lnTo>
                  <a:lnTo>
                    <a:pt x="1966" y="1868"/>
                  </a:lnTo>
                  <a:lnTo>
                    <a:pt x="1966" y="1852"/>
                  </a:lnTo>
                  <a:lnTo>
                    <a:pt x="1961" y="1836"/>
                  </a:lnTo>
                  <a:lnTo>
                    <a:pt x="1961" y="1813"/>
                  </a:lnTo>
                  <a:lnTo>
                    <a:pt x="1955" y="1792"/>
                  </a:lnTo>
                  <a:lnTo>
                    <a:pt x="1955" y="1765"/>
                  </a:lnTo>
                  <a:lnTo>
                    <a:pt x="1950" y="1738"/>
                  </a:lnTo>
                  <a:lnTo>
                    <a:pt x="1950" y="1711"/>
                  </a:lnTo>
                  <a:lnTo>
                    <a:pt x="1944" y="1688"/>
                  </a:lnTo>
                  <a:lnTo>
                    <a:pt x="1939" y="1666"/>
                  </a:lnTo>
                  <a:lnTo>
                    <a:pt x="1939" y="1639"/>
                  </a:lnTo>
                  <a:lnTo>
                    <a:pt x="1934" y="1618"/>
                  </a:lnTo>
                  <a:lnTo>
                    <a:pt x="1928" y="1596"/>
                  </a:lnTo>
                  <a:lnTo>
                    <a:pt x="1923" y="1568"/>
                  </a:lnTo>
                  <a:lnTo>
                    <a:pt x="1923" y="1546"/>
                  </a:lnTo>
                  <a:lnTo>
                    <a:pt x="1917" y="1519"/>
                  </a:lnTo>
                  <a:lnTo>
                    <a:pt x="1917" y="1498"/>
                  </a:lnTo>
                  <a:lnTo>
                    <a:pt x="1917" y="1476"/>
                  </a:lnTo>
                  <a:lnTo>
                    <a:pt x="1917" y="1460"/>
                  </a:lnTo>
                  <a:lnTo>
                    <a:pt x="1917" y="1437"/>
                  </a:lnTo>
                  <a:lnTo>
                    <a:pt x="1917" y="1416"/>
                  </a:lnTo>
                  <a:lnTo>
                    <a:pt x="1917" y="1394"/>
                  </a:lnTo>
                  <a:lnTo>
                    <a:pt x="1917" y="1378"/>
                  </a:lnTo>
                  <a:lnTo>
                    <a:pt x="1923" y="1356"/>
                  </a:lnTo>
                  <a:lnTo>
                    <a:pt x="1917" y="1340"/>
                  </a:lnTo>
                  <a:lnTo>
                    <a:pt x="1917" y="1319"/>
                  </a:lnTo>
                  <a:lnTo>
                    <a:pt x="1917" y="1301"/>
                  </a:lnTo>
                  <a:lnTo>
                    <a:pt x="1917" y="1285"/>
                  </a:lnTo>
                  <a:lnTo>
                    <a:pt x="1912" y="1269"/>
                  </a:lnTo>
                  <a:lnTo>
                    <a:pt x="1912" y="1253"/>
                  </a:lnTo>
                  <a:lnTo>
                    <a:pt x="1907" y="1237"/>
                  </a:lnTo>
                  <a:lnTo>
                    <a:pt x="1907" y="1226"/>
                  </a:lnTo>
                  <a:lnTo>
                    <a:pt x="1901" y="1210"/>
                  </a:lnTo>
                  <a:lnTo>
                    <a:pt x="1896" y="1199"/>
                  </a:lnTo>
                  <a:lnTo>
                    <a:pt x="1896" y="1181"/>
                  </a:lnTo>
                  <a:lnTo>
                    <a:pt x="1896" y="1171"/>
                  </a:lnTo>
                  <a:lnTo>
                    <a:pt x="1885" y="1117"/>
                  </a:lnTo>
                  <a:lnTo>
                    <a:pt x="1880" y="1045"/>
                  </a:lnTo>
                  <a:lnTo>
                    <a:pt x="1874" y="970"/>
                  </a:lnTo>
                  <a:lnTo>
                    <a:pt x="1868" y="888"/>
                  </a:lnTo>
                  <a:lnTo>
                    <a:pt x="1862" y="807"/>
                  </a:lnTo>
                  <a:lnTo>
                    <a:pt x="1857" y="730"/>
                  </a:lnTo>
                  <a:lnTo>
                    <a:pt x="1851" y="653"/>
                  </a:lnTo>
                  <a:lnTo>
                    <a:pt x="1846" y="594"/>
                  </a:lnTo>
                  <a:lnTo>
                    <a:pt x="1841" y="544"/>
                  </a:lnTo>
                  <a:lnTo>
                    <a:pt x="1830" y="512"/>
                  </a:lnTo>
                  <a:lnTo>
                    <a:pt x="1819" y="485"/>
                  </a:lnTo>
                  <a:lnTo>
                    <a:pt x="1808" y="458"/>
                  </a:lnTo>
                  <a:lnTo>
                    <a:pt x="1797" y="431"/>
                  </a:lnTo>
                  <a:lnTo>
                    <a:pt x="1781" y="397"/>
                  </a:lnTo>
                  <a:lnTo>
                    <a:pt x="1765" y="370"/>
                  </a:lnTo>
                  <a:lnTo>
                    <a:pt x="1749" y="343"/>
                  </a:lnTo>
                  <a:lnTo>
                    <a:pt x="1721" y="322"/>
                  </a:lnTo>
                  <a:lnTo>
                    <a:pt x="1699" y="300"/>
                  </a:lnTo>
                  <a:lnTo>
                    <a:pt x="1667" y="288"/>
                  </a:lnTo>
                  <a:lnTo>
                    <a:pt x="1629" y="283"/>
                  </a:lnTo>
                  <a:lnTo>
                    <a:pt x="1590" y="288"/>
                  </a:lnTo>
                  <a:lnTo>
                    <a:pt x="1552" y="295"/>
                  </a:lnTo>
                  <a:lnTo>
                    <a:pt x="1520" y="306"/>
                  </a:lnTo>
                  <a:lnTo>
                    <a:pt x="1487" y="322"/>
                  </a:lnTo>
                  <a:lnTo>
                    <a:pt x="1459" y="343"/>
                  </a:lnTo>
                  <a:lnTo>
                    <a:pt x="1432" y="365"/>
                  </a:lnTo>
                  <a:lnTo>
                    <a:pt x="1411" y="397"/>
                  </a:lnTo>
                  <a:lnTo>
                    <a:pt x="1395" y="431"/>
                  </a:lnTo>
                  <a:lnTo>
                    <a:pt x="1384" y="469"/>
                  </a:lnTo>
                  <a:lnTo>
                    <a:pt x="1373" y="512"/>
                  </a:lnTo>
                  <a:lnTo>
                    <a:pt x="1373" y="506"/>
                  </a:lnTo>
                  <a:lnTo>
                    <a:pt x="1373" y="496"/>
                  </a:lnTo>
                  <a:lnTo>
                    <a:pt x="1373" y="485"/>
                  </a:lnTo>
                  <a:lnTo>
                    <a:pt x="1373" y="463"/>
                  </a:lnTo>
                  <a:lnTo>
                    <a:pt x="1373" y="436"/>
                  </a:lnTo>
                  <a:lnTo>
                    <a:pt x="1373" y="408"/>
                  </a:lnTo>
                  <a:lnTo>
                    <a:pt x="1368" y="376"/>
                  </a:lnTo>
                  <a:lnTo>
                    <a:pt x="1368" y="338"/>
                  </a:lnTo>
                  <a:lnTo>
                    <a:pt x="1362" y="306"/>
                  </a:lnTo>
                  <a:lnTo>
                    <a:pt x="1356" y="267"/>
                  </a:lnTo>
                  <a:lnTo>
                    <a:pt x="1345" y="229"/>
                  </a:lnTo>
                  <a:lnTo>
                    <a:pt x="1340" y="191"/>
                  </a:lnTo>
                  <a:lnTo>
                    <a:pt x="1329" y="158"/>
                  </a:lnTo>
                  <a:lnTo>
                    <a:pt x="1313" y="120"/>
                  </a:lnTo>
                  <a:lnTo>
                    <a:pt x="1296" y="93"/>
                  </a:lnTo>
                  <a:lnTo>
                    <a:pt x="1269" y="66"/>
                  </a:lnTo>
                  <a:lnTo>
                    <a:pt x="1242" y="39"/>
                  </a:lnTo>
                  <a:lnTo>
                    <a:pt x="1203" y="22"/>
                  </a:lnTo>
                  <a:lnTo>
                    <a:pt x="1155" y="11"/>
                  </a:lnTo>
                  <a:lnTo>
                    <a:pt x="1101" y="0"/>
                  </a:lnTo>
                  <a:lnTo>
                    <a:pt x="1035" y="5"/>
                  </a:lnTo>
                  <a:lnTo>
                    <a:pt x="986" y="22"/>
                  </a:lnTo>
                  <a:lnTo>
                    <a:pt x="947" y="50"/>
                  </a:lnTo>
                  <a:lnTo>
                    <a:pt x="915" y="87"/>
                  </a:lnTo>
                  <a:lnTo>
                    <a:pt x="893" y="131"/>
                  </a:lnTo>
                  <a:lnTo>
                    <a:pt x="883" y="175"/>
                  </a:lnTo>
                  <a:lnTo>
                    <a:pt x="872" y="223"/>
                  </a:lnTo>
                  <a:lnTo>
                    <a:pt x="866" y="272"/>
                  </a:lnTo>
                  <a:lnTo>
                    <a:pt x="866" y="316"/>
                  </a:lnTo>
                  <a:lnTo>
                    <a:pt x="866" y="354"/>
                  </a:lnTo>
                  <a:lnTo>
                    <a:pt x="866" y="381"/>
                  </a:lnTo>
                  <a:lnTo>
                    <a:pt x="866" y="403"/>
                  </a:lnTo>
                  <a:lnTo>
                    <a:pt x="866" y="419"/>
                  </a:lnTo>
                  <a:lnTo>
                    <a:pt x="866" y="436"/>
                  </a:lnTo>
                  <a:lnTo>
                    <a:pt x="866" y="447"/>
                  </a:lnTo>
                  <a:lnTo>
                    <a:pt x="872" y="458"/>
                  </a:lnTo>
                  <a:lnTo>
                    <a:pt x="872" y="463"/>
                  </a:lnTo>
                  <a:lnTo>
                    <a:pt x="872" y="469"/>
                  </a:lnTo>
                  <a:lnTo>
                    <a:pt x="872" y="474"/>
                  </a:lnTo>
                  <a:lnTo>
                    <a:pt x="866" y="469"/>
                  </a:lnTo>
                  <a:lnTo>
                    <a:pt x="861" y="458"/>
                  </a:lnTo>
                  <a:lnTo>
                    <a:pt x="850" y="447"/>
                  </a:lnTo>
                  <a:lnTo>
                    <a:pt x="833" y="436"/>
                  </a:lnTo>
                  <a:lnTo>
                    <a:pt x="817" y="419"/>
                  </a:lnTo>
                  <a:lnTo>
                    <a:pt x="795" y="408"/>
                  </a:lnTo>
                  <a:lnTo>
                    <a:pt x="768" y="392"/>
                  </a:lnTo>
                  <a:lnTo>
                    <a:pt x="741" y="381"/>
                  </a:lnTo>
                  <a:lnTo>
                    <a:pt x="702" y="370"/>
                  </a:lnTo>
                  <a:lnTo>
                    <a:pt x="670" y="365"/>
                  </a:lnTo>
                  <a:lnTo>
                    <a:pt x="637" y="370"/>
                  </a:lnTo>
                  <a:lnTo>
                    <a:pt x="610" y="381"/>
                  </a:lnTo>
                  <a:lnTo>
                    <a:pt x="577" y="397"/>
                  </a:lnTo>
                  <a:lnTo>
                    <a:pt x="550" y="425"/>
                  </a:lnTo>
                  <a:lnTo>
                    <a:pt x="528" y="452"/>
                  </a:lnTo>
                  <a:lnTo>
                    <a:pt x="507" y="490"/>
                  </a:lnTo>
                  <a:lnTo>
                    <a:pt x="496" y="528"/>
                  </a:lnTo>
                  <a:lnTo>
                    <a:pt x="485" y="572"/>
                  </a:lnTo>
                  <a:lnTo>
                    <a:pt x="485" y="616"/>
                  </a:lnTo>
                  <a:lnTo>
                    <a:pt x="485" y="676"/>
                  </a:lnTo>
                  <a:lnTo>
                    <a:pt x="491" y="730"/>
                  </a:lnTo>
                  <a:lnTo>
                    <a:pt x="496" y="784"/>
                  </a:lnTo>
                  <a:lnTo>
                    <a:pt x="501" y="834"/>
                  </a:lnTo>
                  <a:lnTo>
                    <a:pt x="507" y="877"/>
                  </a:lnTo>
                  <a:lnTo>
                    <a:pt x="512" y="915"/>
                  </a:lnTo>
                  <a:lnTo>
                    <a:pt x="518" y="948"/>
                  </a:lnTo>
                  <a:lnTo>
                    <a:pt x="518" y="975"/>
                  </a:lnTo>
                  <a:lnTo>
                    <a:pt x="523" y="986"/>
                  </a:lnTo>
                  <a:lnTo>
                    <a:pt x="523" y="991"/>
                  </a:lnTo>
                  <a:lnTo>
                    <a:pt x="523" y="997"/>
                  </a:lnTo>
                  <a:lnTo>
                    <a:pt x="523" y="1008"/>
                  </a:lnTo>
                  <a:lnTo>
                    <a:pt x="518" y="1024"/>
                  </a:lnTo>
                  <a:lnTo>
                    <a:pt x="518" y="1045"/>
                  </a:lnTo>
                  <a:lnTo>
                    <a:pt x="518" y="1073"/>
                  </a:lnTo>
                  <a:lnTo>
                    <a:pt x="512" y="1106"/>
                  </a:lnTo>
                  <a:lnTo>
                    <a:pt x="512" y="1138"/>
                  </a:lnTo>
                  <a:lnTo>
                    <a:pt x="512" y="1181"/>
                  </a:lnTo>
                  <a:lnTo>
                    <a:pt x="512" y="1220"/>
                  </a:lnTo>
                  <a:lnTo>
                    <a:pt x="512" y="1264"/>
                  </a:lnTo>
                  <a:lnTo>
                    <a:pt x="518" y="1329"/>
                  </a:lnTo>
                  <a:lnTo>
                    <a:pt x="518" y="1394"/>
                  </a:lnTo>
                  <a:lnTo>
                    <a:pt x="523" y="1465"/>
                  </a:lnTo>
                  <a:lnTo>
                    <a:pt x="528" y="1541"/>
                  </a:lnTo>
                  <a:lnTo>
                    <a:pt x="534" y="1612"/>
                  </a:lnTo>
                  <a:lnTo>
                    <a:pt x="539" y="1683"/>
                  </a:lnTo>
                  <a:lnTo>
                    <a:pt x="545" y="1748"/>
                  </a:lnTo>
                  <a:lnTo>
                    <a:pt x="545" y="1802"/>
                  </a:lnTo>
                  <a:lnTo>
                    <a:pt x="550" y="1847"/>
                  </a:lnTo>
                  <a:lnTo>
                    <a:pt x="550" y="1879"/>
                  </a:lnTo>
                  <a:lnTo>
                    <a:pt x="550" y="1906"/>
                  </a:lnTo>
                  <a:lnTo>
                    <a:pt x="545" y="1922"/>
                  </a:lnTo>
                  <a:lnTo>
                    <a:pt x="534" y="1939"/>
                  </a:lnTo>
                  <a:lnTo>
                    <a:pt x="523" y="1944"/>
                  </a:lnTo>
                  <a:lnTo>
                    <a:pt x="512" y="1944"/>
                  </a:lnTo>
                  <a:lnTo>
                    <a:pt x="501" y="1944"/>
                  </a:lnTo>
                  <a:lnTo>
                    <a:pt x="491" y="1939"/>
                  </a:lnTo>
                  <a:lnTo>
                    <a:pt x="480" y="1928"/>
                  </a:lnTo>
                  <a:lnTo>
                    <a:pt x="469" y="1912"/>
                  </a:lnTo>
                  <a:lnTo>
                    <a:pt x="464" y="1895"/>
                  </a:lnTo>
                  <a:lnTo>
                    <a:pt x="464" y="1874"/>
                  </a:lnTo>
                  <a:lnTo>
                    <a:pt x="457" y="1841"/>
                  </a:lnTo>
                  <a:lnTo>
                    <a:pt x="446" y="1802"/>
                  </a:lnTo>
                  <a:lnTo>
                    <a:pt x="441" y="1759"/>
                  </a:lnTo>
                  <a:lnTo>
                    <a:pt x="430" y="1711"/>
                  </a:lnTo>
                  <a:lnTo>
                    <a:pt x="419" y="1661"/>
                  </a:lnTo>
                  <a:lnTo>
                    <a:pt x="414" y="1612"/>
                  </a:lnTo>
                  <a:lnTo>
                    <a:pt x="403" y="1563"/>
                  </a:lnTo>
                  <a:lnTo>
                    <a:pt x="392" y="1519"/>
                  </a:lnTo>
                  <a:lnTo>
                    <a:pt x="387" y="1482"/>
                  </a:lnTo>
                  <a:lnTo>
                    <a:pt x="381" y="1444"/>
                  </a:lnTo>
                  <a:lnTo>
                    <a:pt x="376" y="1405"/>
                  </a:lnTo>
                  <a:lnTo>
                    <a:pt x="376" y="1367"/>
                  </a:lnTo>
                  <a:lnTo>
                    <a:pt x="371" y="1324"/>
                  </a:lnTo>
                  <a:lnTo>
                    <a:pt x="371" y="1285"/>
                  </a:lnTo>
                  <a:lnTo>
                    <a:pt x="365" y="1242"/>
                  </a:lnTo>
                  <a:lnTo>
                    <a:pt x="360" y="1204"/>
                  </a:lnTo>
                  <a:lnTo>
                    <a:pt x="349" y="1160"/>
                  </a:lnTo>
                  <a:lnTo>
                    <a:pt x="338" y="1117"/>
                  </a:lnTo>
                  <a:lnTo>
                    <a:pt x="321" y="1079"/>
                  </a:lnTo>
                  <a:lnTo>
                    <a:pt x="310" y="1056"/>
                  </a:lnTo>
                  <a:lnTo>
                    <a:pt x="294" y="1035"/>
                  </a:lnTo>
                  <a:lnTo>
                    <a:pt x="278" y="1018"/>
                  </a:lnTo>
                  <a:lnTo>
                    <a:pt x="267" y="1008"/>
                  </a:lnTo>
                  <a:lnTo>
                    <a:pt x="251" y="991"/>
                  </a:lnTo>
                  <a:lnTo>
                    <a:pt x="229" y="986"/>
                  </a:lnTo>
                  <a:lnTo>
                    <a:pt x="213" y="981"/>
                  </a:lnTo>
                  <a:lnTo>
                    <a:pt x="196" y="975"/>
                  </a:lnTo>
                  <a:lnTo>
                    <a:pt x="180" y="975"/>
                  </a:lnTo>
                  <a:lnTo>
                    <a:pt x="158" y="975"/>
                  </a:lnTo>
                  <a:lnTo>
                    <a:pt x="147" y="981"/>
                  </a:lnTo>
                  <a:lnTo>
                    <a:pt x="131" y="986"/>
                  </a:lnTo>
                  <a:lnTo>
                    <a:pt x="120" y="991"/>
                  </a:lnTo>
                  <a:lnTo>
                    <a:pt x="109" y="1002"/>
                  </a:lnTo>
                  <a:lnTo>
                    <a:pt x="99" y="1008"/>
                  </a:lnTo>
                  <a:lnTo>
                    <a:pt x="88" y="1018"/>
                  </a:lnTo>
                  <a:lnTo>
                    <a:pt x="82" y="1029"/>
                  </a:lnTo>
                  <a:lnTo>
                    <a:pt x="70" y="1040"/>
                  </a:lnTo>
                  <a:lnTo>
                    <a:pt x="65" y="1051"/>
                  </a:lnTo>
                  <a:lnTo>
                    <a:pt x="60" y="1056"/>
                  </a:lnTo>
                  <a:lnTo>
                    <a:pt x="54" y="1068"/>
                  </a:lnTo>
                  <a:lnTo>
                    <a:pt x="49" y="1084"/>
                  </a:lnTo>
                  <a:lnTo>
                    <a:pt x="38" y="1095"/>
                  </a:lnTo>
                  <a:lnTo>
                    <a:pt x="33" y="1111"/>
                  </a:lnTo>
                  <a:lnTo>
                    <a:pt x="27" y="1133"/>
                  </a:lnTo>
                  <a:lnTo>
                    <a:pt x="22" y="1149"/>
                  </a:lnTo>
                  <a:lnTo>
                    <a:pt x="16" y="1171"/>
                  </a:lnTo>
                  <a:lnTo>
                    <a:pt x="11" y="1193"/>
                  </a:lnTo>
                  <a:lnTo>
                    <a:pt x="6" y="1220"/>
                  </a:lnTo>
                  <a:lnTo>
                    <a:pt x="6" y="1247"/>
                  </a:lnTo>
                  <a:lnTo>
                    <a:pt x="6" y="1269"/>
                  </a:lnTo>
                  <a:lnTo>
                    <a:pt x="0" y="1291"/>
                  </a:lnTo>
                  <a:lnTo>
                    <a:pt x="0" y="1313"/>
                  </a:lnTo>
                  <a:lnTo>
                    <a:pt x="0" y="1335"/>
                  </a:lnTo>
                  <a:lnTo>
                    <a:pt x="0" y="1356"/>
                  </a:lnTo>
                  <a:lnTo>
                    <a:pt x="6" y="1383"/>
                  </a:lnTo>
                  <a:lnTo>
                    <a:pt x="6" y="1410"/>
                  </a:lnTo>
                  <a:lnTo>
                    <a:pt x="11" y="1437"/>
                  </a:lnTo>
                  <a:lnTo>
                    <a:pt x="16" y="1465"/>
                  </a:lnTo>
                  <a:lnTo>
                    <a:pt x="22" y="1492"/>
                  </a:lnTo>
                  <a:lnTo>
                    <a:pt x="27" y="1519"/>
                  </a:lnTo>
                  <a:lnTo>
                    <a:pt x="33" y="1546"/>
                  </a:lnTo>
                  <a:lnTo>
                    <a:pt x="43" y="1580"/>
                  </a:lnTo>
                  <a:lnTo>
                    <a:pt x="49" y="1618"/>
                  </a:lnTo>
                  <a:lnTo>
                    <a:pt x="60" y="1650"/>
                  </a:lnTo>
                  <a:lnTo>
                    <a:pt x="65" y="1688"/>
                  </a:lnTo>
                  <a:lnTo>
                    <a:pt x="70" y="1727"/>
                  </a:lnTo>
                  <a:lnTo>
                    <a:pt x="76" y="1765"/>
                  </a:lnTo>
                  <a:lnTo>
                    <a:pt x="82" y="1797"/>
                  </a:lnTo>
                  <a:lnTo>
                    <a:pt x="82" y="1831"/>
                  </a:lnTo>
                  <a:lnTo>
                    <a:pt x="88" y="1885"/>
                  </a:lnTo>
                  <a:lnTo>
                    <a:pt x="93" y="1933"/>
                  </a:lnTo>
                  <a:lnTo>
                    <a:pt x="104" y="1988"/>
                  </a:lnTo>
                  <a:lnTo>
                    <a:pt x="115" y="2031"/>
                  </a:lnTo>
                  <a:lnTo>
                    <a:pt x="126" y="2075"/>
                  </a:lnTo>
                  <a:lnTo>
                    <a:pt x="136" y="2119"/>
                  </a:lnTo>
                  <a:lnTo>
                    <a:pt x="147" y="2157"/>
                  </a:lnTo>
                  <a:lnTo>
                    <a:pt x="158" y="2189"/>
                  </a:lnTo>
                  <a:lnTo>
                    <a:pt x="163" y="2223"/>
                  </a:lnTo>
                  <a:lnTo>
                    <a:pt x="163" y="2244"/>
                  </a:lnTo>
                  <a:lnTo>
                    <a:pt x="163" y="2282"/>
                  </a:lnTo>
                  <a:lnTo>
                    <a:pt x="163" y="2331"/>
                  </a:lnTo>
                  <a:lnTo>
                    <a:pt x="163" y="2402"/>
                  </a:lnTo>
                  <a:lnTo>
                    <a:pt x="169" y="2484"/>
                  </a:lnTo>
                  <a:lnTo>
                    <a:pt x="174" y="2581"/>
                  </a:lnTo>
                  <a:lnTo>
                    <a:pt x="180" y="2685"/>
                  </a:lnTo>
                  <a:lnTo>
                    <a:pt x="196" y="2799"/>
                  </a:lnTo>
                  <a:lnTo>
                    <a:pt x="208" y="2919"/>
                  </a:lnTo>
                  <a:lnTo>
                    <a:pt x="229" y="3044"/>
                  </a:lnTo>
                  <a:lnTo>
                    <a:pt x="256" y="3170"/>
                  </a:lnTo>
                  <a:lnTo>
                    <a:pt x="283" y="3279"/>
                  </a:lnTo>
                  <a:lnTo>
                    <a:pt x="310" y="3372"/>
                  </a:lnTo>
                  <a:lnTo>
                    <a:pt x="338" y="3447"/>
                  </a:lnTo>
                  <a:lnTo>
                    <a:pt x="365" y="3513"/>
                  </a:lnTo>
                  <a:lnTo>
                    <a:pt x="387" y="3567"/>
                  </a:lnTo>
                  <a:lnTo>
                    <a:pt x="409" y="3616"/>
                  </a:lnTo>
                  <a:lnTo>
                    <a:pt x="430" y="3655"/>
                  </a:lnTo>
                  <a:lnTo>
                    <a:pt x="446" y="3687"/>
                  </a:lnTo>
                  <a:lnTo>
                    <a:pt x="464" y="3719"/>
                  </a:lnTo>
                  <a:lnTo>
                    <a:pt x="474" y="3753"/>
                  </a:lnTo>
                  <a:lnTo>
                    <a:pt x="485" y="3785"/>
                  </a:lnTo>
                  <a:lnTo>
                    <a:pt x="496" y="3818"/>
                  </a:lnTo>
                  <a:lnTo>
                    <a:pt x="501" y="3845"/>
                  </a:lnTo>
                  <a:lnTo>
                    <a:pt x="512" y="3872"/>
                  </a:lnTo>
                  <a:lnTo>
                    <a:pt x="518" y="3900"/>
                  </a:lnTo>
                  <a:lnTo>
                    <a:pt x="523" y="3927"/>
                  </a:lnTo>
                  <a:lnTo>
                    <a:pt x="528" y="3954"/>
                  </a:lnTo>
                  <a:lnTo>
                    <a:pt x="534" y="3986"/>
                  </a:lnTo>
                  <a:lnTo>
                    <a:pt x="539" y="4014"/>
                  </a:lnTo>
                  <a:lnTo>
                    <a:pt x="539" y="4047"/>
                  </a:lnTo>
                  <a:lnTo>
                    <a:pt x="539" y="4079"/>
                  </a:lnTo>
                  <a:lnTo>
                    <a:pt x="534" y="4117"/>
                  </a:lnTo>
                  <a:lnTo>
                    <a:pt x="528" y="4150"/>
                  </a:lnTo>
                  <a:lnTo>
                    <a:pt x="518" y="4183"/>
                  </a:lnTo>
                  <a:lnTo>
                    <a:pt x="507" y="4215"/>
                  </a:lnTo>
                  <a:lnTo>
                    <a:pt x="496" y="4248"/>
                  </a:lnTo>
                  <a:lnTo>
                    <a:pt x="485" y="4281"/>
                  </a:lnTo>
                  <a:lnTo>
                    <a:pt x="474" y="4308"/>
                  </a:lnTo>
                  <a:lnTo>
                    <a:pt x="469" y="4340"/>
                  </a:lnTo>
                  <a:lnTo>
                    <a:pt x="464" y="4367"/>
                  </a:lnTo>
                  <a:lnTo>
                    <a:pt x="469" y="4390"/>
                  </a:lnTo>
                  <a:lnTo>
                    <a:pt x="474" y="4406"/>
                  </a:lnTo>
                  <a:lnTo>
                    <a:pt x="480" y="4412"/>
                  </a:lnTo>
                  <a:lnTo>
                    <a:pt x="491" y="4412"/>
                  </a:lnTo>
                  <a:lnTo>
                    <a:pt x="496" y="4406"/>
                  </a:lnTo>
                  <a:lnTo>
                    <a:pt x="507" y="4401"/>
                  </a:lnTo>
                  <a:lnTo>
                    <a:pt x="518" y="4396"/>
                  </a:lnTo>
                  <a:lnTo>
                    <a:pt x="523" y="4384"/>
                  </a:lnTo>
                  <a:lnTo>
                    <a:pt x="528" y="4378"/>
                  </a:lnTo>
                  <a:lnTo>
                    <a:pt x="534" y="4378"/>
                  </a:lnTo>
                  <a:close/>
                </a:path>
              </a:pathLst>
            </a:custGeom>
            <a:solidFill>
              <a:srgbClr val="F5E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1" name="Freeform 1643">
              <a:extLst>
                <a:ext uri="{FF2B5EF4-FFF2-40B4-BE49-F238E27FC236}">
                  <a16:creationId xmlns:a16="http://schemas.microsoft.com/office/drawing/2014/main" id="{8E5BFB01-49E4-2ED5-3BD9-26E394BB4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687"/>
              <a:ext cx="24" cy="94"/>
            </a:xfrm>
            <a:custGeom>
              <a:avLst/>
              <a:gdLst>
                <a:gd name="T0" fmla="*/ 27 w 147"/>
                <a:gd name="T1" fmla="*/ 0 h 567"/>
                <a:gd name="T2" fmla="*/ 27 w 147"/>
                <a:gd name="T3" fmla="*/ 5 h 567"/>
                <a:gd name="T4" fmla="*/ 27 w 147"/>
                <a:gd name="T5" fmla="*/ 27 h 567"/>
                <a:gd name="T6" fmla="*/ 21 w 147"/>
                <a:gd name="T7" fmla="*/ 55 h 567"/>
                <a:gd name="T8" fmla="*/ 21 w 147"/>
                <a:gd name="T9" fmla="*/ 92 h 567"/>
                <a:gd name="T10" fmla="*/ 16 w 147"/>
                <a:gd name="T11" fmla="*/ 136 h 567"/>
                <a:gd name="T12" fmla="*/ 11 w 147"/>
                <a:gd name="T13" fmla="*/ 174 h 567"/>
                <a:gd name="T14" fmla="*/ 11 w 147"/>
                <a:gd name="T15" fmla="*/ 218 h 567"/>
                <a:gd name="T16" fmla="*/ 5 w 147"/>
                <a:gd name="T17" fmla="*/ 250 h 567"/>
                <a:gd name="T18" fmla="*/ 0 w 147"/>
                <a:gd name="T19" fmla="*/ 277 h 567"/>
                <a:gd name="T20" fmla="*/ 0 w 147"/>
                <a:gd name="T21" fmla="*/ 300 h 567"/>
                <a:gd name="T22" fmla="*/ 0 w 147"/>
                <a:gd name="T23" fmla="*/ 311 h 567"/>
                <a:gd name="T24" fmla="*/ 5 w 147"/>
                <a:gd name="T25" fmla="*/ 327 h 567"/>
                <a:gd name="T26" fmla="*/ 21 w 147"/>
                <a:gd name="T27" fmla="*/ 343 h 567"/>
                <a:gd name="T28" fmla="*/ 38 w 147"/>
                <a:gd name="T29" fmla="*/ 365 h 567"/>
                <a:gd name="T30" fmla="*/ 55 w 147"/>
                <a:gd name="T31" fmla="*/ 392 h 567"/>
                <a:gd name="T32" fmla="*/ 76 w 147"/>
                <a:gd name="T33" fmla="*/ 419 h 567"/>
                <a:gd name="T34" fmla="*/ 98 w 147"/>
                <a:gd name="T35" fmla="*/ 447 h 567"/>
                <a:gd name="T36" fmla="*/ 114 w 147"/>
                <a:gd name="T37" fmla="*/ 479 h 567"/>
                <a:gd name="T38" fmla="*/ 130 w 147"/>
                <a:gd name="T39" fmla="*/ 506 h 567"/>
                <a:gd name="T40" fmla="*/ 141 w 147"/>
                <a:gd name="T41" fmla="*/ 544 h 567"/>
                <a:gd name="T42" fmla="*/ 147 w 147"/>
                <a:gd name="T43" fmla="*/ 567 h 567"/>
                <a:gd name="T44" fmla="*/ 141 w 147"/>
                <a:gd name="T45" fmla="*/ 549 h 567"/>
                <a:gd name="T46" fmla="*/ 136 w 147"/>
                <a:gd name="T47" fmla="*/ 522 h 567"/>
                <a:gd name="T48" fmla="*/ 125 w 147"/>
                <a:gd name="T49" fmla="*/ 484 h 567"/>
                <a:gd name="T50" fmla="*/ 114 w 147"/>
                <a:gd name="T51" fmla="*/ 441 h 567"/>
                <a:gd name="T52" fmla="*/ 98 w 147"/>
                <a:gd name="T53" fmla="*/ 392 h 567"/>
                <a:gd name="T54" fmla="*/ 87 w 147"/>
                <a:gd name="T55" fmla="*/ 348 h 567"/>
                <a:gd name="T56" fmla="*/ 71 w 147"/>
                <a:gd name="T57" fmla="*/ 311 h 567"/>
                <a:gd name="T58" fmla="*/ 55 w 147"/>
                <a:gd name="T59" fmla="*/ 277 h 567"/>
                <a:gd name="T60" fmla="*/ 27 w 147"/>
                <a:gd name="T61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7" h="567">
                  <a:moveTo>
                    <a:pt x="27" y="0"/>
                  </a:moveTo>
                  <a:lnTo>
                    <a:pt x="27" y="5"/>
                  </a:lnTo>
                  <a:lnTo>
                    <a:pt x="27" y="27"/>
                  </a:lnTo>
                  <a:lnTo>
                    <a:pt x="21" y="55"/>
                  </a:lnTo>
                  <a:lnTo>
                    <a:pt x="21" y="92"/>
                  </a:lnTo>
                  <a:lnTo>
                    <a:pt x="16" y="136"/>
                  </a:lnTo>
                  <a:lnTo>
                    <a:pt x="11" y="174"/>
                  </a:lnTo>
                  <a:lnTo>
                    <a:pt x="11" y="218"/>
                  </a:lnTo>
                  <a:lnTo>
                    <a:pt x="5" y="250"/>
                  </a:lnTo>
                  <a:lnTo>
                    <a:pt x="0" y="277"/>
                  </a:lnTo>
                  <a:lnTo>
                    <a:pt x="0" y="300"/>
                  </a:lnTo>
                  <a:lnTo>
                    <a:pt x="0" y="311"/>
                  </a:lnTo>
                  <a:lnTo>
                    <a:pt x="5" y="327"/>
                  </a:lnTo>
                  <a:lnTo>
                    <a:pt x="21" y="343"/>
                  </a:lnTo>
                  <a:lnTo>
                    <a:pt x="38" y="365"/>
                  </a:lnTo>
                  <a:lnTo>
                    <a:pt x="55" y="392"/>
                  </a:lnTo>
                  <a:lnTo>
                    <a:pt x="76" y="419"/>
                  </a:lnTo>
                  <a:lnTo>
                    <a:pt x="98" y="447"/>
                  </a:lnTo>
                  <a:lnTo>
                    <a:pt x="114" y="479"/>
                  </a:lnTo>
                  <a:lnTo>
                    <a:pt x="130" y="506"/>
                  </a:lnTo>
                  <a:lnTo>
                    <a:pt x="141" y="544"/>
                  </a:lnTo>
                  <a:lnTo>
                    <a:pt x="147" y="567"/>
                  </a:lnTo>
                  <a:lnTo>
                    <a:pt x="141" y="549"/>
                  </a:lnTo>
                  <a:lnTo>
                    <a:pt x="136" y="522"/>
                  </a:lnTo>
                  <a:lnTo>
                    <a:pt x="125" y="484"/>
                  </a:lnTo>
                  <a:lnTo>
                    <a:pt x="114" y="441"/>
                  </a:lnTo>
                  <a:lnTo>
                    <a:pt x="98" y="392"/>
                  </a:lnTo>
                  <a:lnTo>
                    <a:pt x="87" y="348"/>
                  </a:lnTo>
                  <a:lnTo>
                    <a:pt x="71" y="311"/>
                  </a:lnTo>
                  <a:lnTo>
                    <a:pt x="55" y="27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54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2" name="Freeform 1644">
              <a:extLst>
                <a:ext uri="{FF2B5EF4-FFF2-40B4-BE49-F238E27FC236}">
                  <a16:creationId xmlns:a16="http://schemas.microsoft.com/office/drawing/2014/main" id="{3069D0B5-A3AF-D06F-2B9A-9DB70876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687"/>
              <a:ext cx="20" cy="94"/>
            </a:xfrm>
            <a:custGeom>
              <a:avLst/>
              <a:gdLst>
                <a:gd name="T0" fmla="*/ 114 w 120"/>
                <a:gd name="T1" fmla="*/ 544 h 567"/>
                <a:gd name="T2" fmla="*/ 120 w 120"/>
                <a:gd name="T3" fmla="*/ 567 h 567"/>
                <a:gd name="T4" fmla="*/ 114 w 120"/>
                <a:gd name="T5" fmla="*/ 549 h 567"/>
                <a:gd name="T6" fmla="*/ 109 w 120"/>
                <a:gd name="T7" fmla="*/ 522 h 567"/>
                <a:gd name="T8" fmla="*/ 98 w 120"/>
                <a:gd name="T9" fmla="*/ 484 h 567"/>
                <a:gd name="T10" fmla="*/ 87 w 120"/>
                <a:gd name="T11" fmla="*/ 441 h 567"/>
                <a:gd name="T12" fmla="*/ 71 w 120"/>
                <a:gd name="T13" fmla="*/ 392 h 567"/>
                <a:gd name="T14" fmla="*/ 60 w 120"/>
                <a:gd name="T15" fmla="*/ 348 h 567"/>
                <a:gd name="T16" fmla="*/ 44 w 120"/>
                <a:gd name="T17" fmla="*/ 311 h 567"/>
                <a:gd name="T18" fmla="*/ 28 w 120"/>
                <a:gd name="T19" fmla="*/ 277 h 567"/>
                <a:gd name="T20" fmla="*/ 0 w 120"/>
                <a:gd name="T21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567">
                  <a:moveTo>
                    <a:pt x="114" y="544"/>
                  </a:moveTo>
                  <a:lnTo>
                    <a:pt x="120" y="567"/>
                  </a:lnTo>
                  <a:lnTo>
                    <a:pt x="114" y="549"/>
                  </a:lnTo>
                  <a:lnTo>
                    <a:pt x="109" y="522"/>
                  </a:lnTo>
                  <a:lnTo>
                    <a:pt x="98" y="484"/>
                  </a:lnTo>
                  <a:lnTo>
                    <a:pt x="87" y="441"/>
                  </a:lnTo>
                  <a:lnTo>
                    <a:pt x="71" y="392"/>
                  </a:lnTo>
                  <a:lnTo>
                    <a:pt x="60" y="348"/>
                  </a:lnTo>
                  <a:lnTo>
                    <a:pt x="44" y="311"/>
                  </a:lnTo>
                  <a:lnTo>
                    <a:pt x="28" y="27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724A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3" name="Freeform 1645">
              <a:extLst>
                <a:ext uri="{FF2B5EF4-FFF2-40B4-BE49-F238E27FC236}">
                  <a16:creationId xmlns:a16="http://schemas.microsoft.com/office/drawing/2014/main" id="{B852D423-A1E6-8E34-1F31-8E9F6A57B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454"/>
              <a:ext cx="21" cy="219"/>
            </a:xfrm>
            <a:custGeom>
              <a:avLst/>
              <a:gdLst>
                <a:gd name="T0" fmla="*/ 70 w 125"/>
                <a:gd name="T1" fmla="*/ 855 h 1319"/>
                <a:gd name="T2" fmla="*/ 65 w 125"/>
                <a:gd name="T3" fmla="*/ 817 h 1319"/>
                <a:gd name="T4" fmla="*/ 65 w 125"/>
                <a:gd name="T5" fmla="*/ 773 h 1319"/>
                <a:gd name="T6" fmla="*/ 59 w 125"/>
                <a:gd name="T7" fmla="*/ 725 h 1319"/>
                <a:gd name="T8" fmla="*/ 59 w 125"/>
                <a:gd name="T9" fmla="*/ 681 h 1319"/>
                <a:gd name="T10" fmla="*/ 54 w 125"/>
                <a:gd name="T11" fmla="*/ 637 h 1319"/>
                <a:gd name="T12" fmla="*/ 54 w 125"/>
                <a:gd name="T13" fmla="*/ 588 h 1319"/>
                <a:gd name="T14" fmla="*/ 49 w 125"/>
                <a:gd name="T15" fmla="*/ 544 h 1319"/>
                <a:gd name="T16" fmla="*/ 49 w 125"/>
                <a:gd name="T17" fmla="*/ 496 h 1319"/>
                <a:gd name="T18" fmla="*/ 43 w 125"/>
                <a:gd name="T19" fmla="*/ 447 h 1319"/>
                <a:gd name="T20" fmla="*/ 38 w 125"/>
                <a:gd name="T21" fmla="*/ 403 h 1319"/>
                <a:gd name="T22" fmla="*/ 32 w 125"/>
                <a:gd name="T23" fmla="*/ 354 h 1319"/>
                <a:gd name="T24" fmla="*/ 32 w 125"/>
                <a:gd name="T25" fmla="*/ 305 h 1319"/>
                <a:gd name="T26" fmla="*/ 27 w 125"/>
                <a:gd name="T27" fmla="*/ 261 h 1319"/>
                <a:gd name="T28" fmla="*/ 27 w 125"/>
                <a:gd name="T29" fmla="*/ 213 h 1319"/>
                <a:gd name="T30" fmla="*/ 27 w 125"/>
                <a:gd name="T31" fmla="*/ 169 h 1319"/>
                <a:gd name="T32" fmla="*/ 22 w 125"/>
                <a:gd name="T33" fmla="*/ 131 h 1319"/>
                <a:gd name="T34" fmla="*/ 22 w 125"/>
                <a:gd name="T35" fmla="*/ 93 h 1319"/>
                <a:gd name="T36" fmla="*/ 16 w 125"/>
                <a:gd name="T37" fmla="*/ 60 h 1319"/>
                <a:gd name="T38" fmla="*/ 11 w 125"/>
                <a:gd name="T39" fmla="*/ 27 h 1319"/>
                <a:gd name="T40" fmla="*/ 0 w 125"/>
                <a:gd name="T41" fmla="*/ 0 h 1319"/>
                <a:gd name="T42" fmla="*/ 0 w 125"/>
                <a:gd name="T43" fmla="*/ 16 h 1319"/>
                <a:gd name="T44" fmla="*/ 5 w 125"/>
                <a:gd name="T45" fmla="*/ 66 h 1319"/>
                <a:gd name="T46" fmla="*/ 11 w 125"/>
                <a:gd name="T47" fmla="*/ 136 h 1319"/>
                <a:gd name="T48" fmla="*/ 16 w 125"/>
                <a:gd name="T49" fmla="*/ 223 h 1319"/>
                <a:gd name="T50" fmla="*/ 22 w 125"/>
                <a:gd name="T51" fmla="*/ 322 h 1319"/>
                <a:gd name="T52" fmla="*/ 27 w 125"/>
                <a:gd name="T53" fmla="*/ 420 h 1319"/>
                <a:gd name="T54" fmla="*/ 27 w 125"/>
                <a:gd name="T55" fmla="*/ 517 h 1319"/>
                <a:gd name="T56" fmla="*/ 32 w 125"/>
                <a:gd name="T57" fmla="*/ 605 h 1319"/>
                <a:gd name="T58" fmla="*/ 32 w 125"/>
                <a:gd name="T59" fmla="*/ 669 h 1319"/>
                <a:gd name="T60" fmla="*/ 32 w 125"/>
                <a:gd name="T61" fmla="*/ 719 h 1319"/>
                <a:gd name="T62" fmla="*/ 32 w 125"/>
                <a:gd name="T63" fmla="*/ 735 h 1319"/>
                <a:gd name="T64" fmla="*/ 32 w 125"/>
                <a:gd name="T65" fmla="*/ 752 h 1319"/>
                <a:gd name="T66" fmla="*/ 32 w 125"/>
                <a:gd name="T67" fmla="*/ 779 h 1319"/>
                <a:gd name="T68" fmla="*/ 32 w 125"/>
                <a:gd name="T69" fmla="*/ 807 h 1319"/>
                <a:gd name="T70" fmla="*/ 38 w 125"/>
                <a:gd name="T71" fmla="*/ 834 h 1319"/>
                <a:gd name="T72" fmla="*/ 38 w 125"/>
                <a:gd name="T73" fmla="*/ 866 h 1319"/>
                <a:gd name="T74" fmla="*/ 43 w 125"/>
                <a:gd name="T75" fmla="*/ 898 h 1319"/>
                <a:gd name="T76" fmla="*/ 49 w 125"/>
                <a:gd name="T77" fmla="*/ 937 h 1319"/>
                <a:gd name="T78" fmla="*/ 54 w 125"/>
                <a:gd name="T79" fmla="*/ 970 h 1319"/>
                <a:gd name="T80" fmla="*/ 59 w 125"/>
                <a:gd name="T81" fmla="*/ 1007 h 1319"/>
                <a:gd name="T82" fmla="*/ 70 w 125"/>
                <a:gd name="T83" fmla="*/ 1051 h 1319"/>
                <a:gd name="T84" fmla="*/ 81 w 125"/>
                <a:gd name="T85" fmla="*/ 1095 h 1319"/>
                <a:gd name="T86" fmla="*/ 86 w 125"/>
                <a:gd name="T87" fmla="*/ 1133 h 1319"/>
                <a:gd name="T88" fmla="*/ 97 w 125"/>
                <a:gd name="T89" fmla="*/ 1176 h 1319"/>
                <a:gd name="T90" fmla="*/ 103 w 125"/>
                <a:gd name="T91" fmla="*/ 1209 h 1319"/>
                <a:gd name="T92" fmla="*/ 108 w 125"/>
                <a:gd name="T93" fmla="*/ 1242 h 1319"/>
                <a:gd name="T94" fmla="*/ 114 w 125"/>
                <a:gd name="T95" fmla="*/ 1269 h 1319"/>
                <a:gd name="T96" fmla="*/ 120 w 125"/>
                <a:gd name="T97" fmla="*/ 1290 h 1319"/>
                <a:gd name="T98" fmla="*/ 125 w 125"/>
                <a:gd name="T99" fmla="*/ 1312 h 1319"/>
                <a:gd name="T100" fmla="*/ 125 w 125"/>
                <a:gd name="T101" fmla="*/ 1319 h 1319"/>
                <a:gd name="T102" fmla="*/ 125 w 125"/>
                <a:gd name="T103" fmla="*/ 1312 h 1319"/>
                <a:gd name="T104" fmla="*/ 120 w 125"/>
                <a:gd name="T105" fmla="*/ 1296 h 1319"/>
                <a:gd name="T106" fmla="*/ 114 w 125"/>
                <a:gd name="T107" fmla="*/ 1258 h 1319"/>
                <a:gd name="T108" fmla="*/ 108 w 125"/>
                <a:gd name="T109" fmla="*/ 1215 h 1319"/>
                <a:gd name="T110" fmla="*/ 97 w 125"/>
                <a:gd name="T111" fmla="*/ 1160 h 1319"/>
                <a:gd name="T112" fmla="*/ 92 w 125"/>
                <a:gd name="T113" fmla="*/ 1100 h 1319"/>
                <a:gd name="T114" fmla="*/ 81 w 125"/>
                <a:gd name="T115" fmla="*/ 1040 h 1319"/>
                <a:gd name="T116" fmla="*/ 76 w 125"/>
                <a:gd name="T117" fmla="*/ 975 h 1319"/>
                <a:gd name="T118" fmla="*/ 70 w 125"/>
                <a:gd name="T119" fmla="*/ 915 h 1319"/>
                <a:gd name="T120" fmla="*/ 70 w 125"/>
                <a:gd name="T121" fmla="*/ 855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319">
                  <a:moveTo>
                    <a:pt x="70" y="855"/>
                  </a:moveTo>
                  <a:lnTo>
                    <a:pt x="65" y="817"/>
                  </a:lnTo>
                  <a:lnTo>
                    <a:pt x="65" y="773"/>
                  </a:lnTo>
                  <a:lnTo>
                    <a:pt x="59" y="725"/>
                  </a:lnTo>
                  <a:lnTo>
                    <a:pt x="59" y="681"/>
                  </a:lnTo>
                  <a:lnTo>
                    <a:pt x="54" y="637"/>
                  </a:lnTo>
                  <a:lnTo>
                    <a:pt x="54" y="588"/>
                  </a:lnTo>
                  <a:lnTo>
                    <a:pt x="49" y="544"/>
                  </a:lnTo>
                  <a:lnTo>
                    <a:pt x="49" y="496"/>
                  </a:lnTo>
                  <a:lnTo>
                    <a:pt x="43" y="447"/>
                  </a:lnTo>
                  <a:lnTo>
                    <a:pt x="38" y="403"/>
                  </a:lnTo>
                  <a:lnTo>
                    <a:pt x="32" y="354"/>
                  </a:lnTo>
                  <a:lnTo>
                    <a:pt x="32" y="305"/>
                  </a:lnTo>
                  <a:lnTo>
                    <a:pt x="27" y="261"/>
                  </a:lnTo>
                  <a:lnTo>
                    <a:pt x="27" y="213"/>
                  </a:lnTo>
                  <a:lnTo>
                    <a:pt x="27" y="169"/>
                  </a:lnTo>
                  <a:lnTo>
                    <a:pt x="22" y="131"/>
                  </a:lnTo>
                  <a:lnTo>
                    <a:pt x="22" y="93"/>
                  </a:lnTo>
                  <a:lnTo>
                    <a:pt x="16" y="60"/>
                  </a:lnTo>
                  <a:lnTo>
                    <a:pt x="11" y="27"/>
                  </a:lnTo>
                  <a:lnTo>
                    <a:pt x="0" y="0"/>
                  </a:lnTo>
                  <a:lnTo>
                    <a:pt x="0" y="16"/>
                  </a:lnTo>
                  <a:lnTo>
                    <a:pt x="5" y="66"/>
                  </a:lnTo>
                  <a:lnTo>
                    <a:pt x="11" y="136"/>
                  </a:lnTo>
                  <a:lnTo>
                    <a:pt x="16" y="223"/>
                  </a:lnTo>
                  <a:lnTo>
                    <a:pt x="22" y="322"/>
                  </a:lnTo>
                  <a:lnTo>
                    <a:pt x="27" y="420"/>
                  </a:lnTo>
                  <a:lnTo>
                    <a:pt x="27" y="517"/>
                  </a:lnTo>
                  <a:lnTo>
                    <a:pt x="32" y="605"/>
                  </a:lnTo>
                  <a:lnTo>
                    <a:pt x="32" y="669"/>
                  </a:lnTo>
                  <a:lnTo>
                    <a:pt x="32" y="719"/>
                  </a:lnTo>
                  <a:lnTo>
                    <a:pt x="32" y="735"/>
                  </a:lnTo>
                  <a:lnTo>
                    <a:pt x="32" y="752"/>
                  </a:lnTo>
                  <a:lnTo>
                    <a:pt x="32" y="779"/>
                  </a:lnTo>
                  <a:lnTo>
                    <a:pt x="32" y="807"/>
                  </a:lnTo>
                  <a:lnTo>
                    <a:pt x="38" y="834"/>
                  </a:lnTo>
                  <a:lnTo>
                    <a:pt x="38" y="866"/>
                  </a:lnTo>
                  <a:lnTo>
                    <a:pt x="43" y="898"/>
                  </a:lnTo>
                  <a:lnTo>
                    <a:pt x="49" y="937"/>
                  </a:lnTo>
                  <a:lnTo>
                    <a:pt x="54" y="970"/>
                  </a:lnTo>
                  <a:lnTo>
                    <a:pt x="59" y="1007"/>
                  </a:lnTo>
                  <a:lnTo>
                    <a:pt x="70" y="1051"/>
                  </a:lnTo>
                  <a:lnTo>
                    <a:pt x="81" y="1095"/>
                  </a:lnTo>
                  <a:lnTo>
                    <a:pt x="86" y="1133"/>
                  </a:lnTo>
                  <a:lnTo>
                    <a:pt x="97" y="1176"/>
                  </a:lnTo>
                  <a:lnTo>
                    <a:pt x="103" y="1209"/>
                  </a:lnTo>
                  <a:lnTo>
                    <a:pt x="108" y="1242"/>
                  </a:lnTo>
                  <a:lnTo>
                    <a:pt x="114" y="1269"/>
                  </a:lnTo>
                  <a:lnTo>
                    <a:pt x="120" y="1290"/>
                  </a:lnTo>
                  <a:lnTo>
                    <a:pt x="125" y="1312"/>
                  </a:lnTo>
                  <a:lnTo>
                    <a:pt x="125" y="1319"/>
                  </a:lnTo>
                  <a:lnTo>
                    <a:pt x="125" y="1312"/>
                  </a:lnTo>
                  <a:lnTo>
                    <a:pt x="120" y="1296"/>
                  </a:lnTo>
                  <a:lnTo>
                    <a:pt x="114" y="1258"/>
                  </a:lnTo>
                  <a:lnTo>
                    <a:pt x="108" y="1215"/>
                  </a:lnTo>
                  <a:lnTo>
                    <a:pt x="97" y="1160"/>
                  </a:lnTo>
                  <a:lnTo>
                    <a:pt x="92" y="1100"/>
                  </a:lnTo>
                  <a:lnTo>
                    <a:pt x="81" y="1040"/>
                  </a:lnTo>
                  <a:lnTo>
                    <a:pt x="76" y="975"/>
                  </a:lnTo>
                  <a:lnTo>
                    <a:pt x="70" y="915"/>
                  </a:lnTo>
                  <a:lnTo>
                    <a:pt x="70" y="855"/>
                  </a:lnTo>
                  <a:close/>
                </a:path>
              </a:pathLst>
            </a:custGeom>
            <a:solidFill>
              <a:srgbClr val="654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4" name="Freeform 1646">
              <a:extLst>
                <a:ext uri="{FF2B5EF4-FFF2-40B4-BE49-F238E27FC236}">
                  <a16:creationId xmlns:a16="http://schemas.microsoft.com/office/drawing/2014/main" id="{8B80F8E9-AE70-FDF6-2078-0B1AA2AE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454"/>
              <a:ext cx="21" cy="219"/>
            </a:xfrm>
            <a:custGeom>
              <a:avLst/>
              <a:gdLst>
                <a:gd name="T0" fmla="*/ 70 w 125"/>
                <a:gd name="T1" fmla="*/ 855 h 1319"/>
                <a:gd name="T2" fmla="*/ 65 w 125"/>
                <a:gd name="T3" fmla="*/ 817 h 1319"/>
                <a:gd name="T4" fmla="*/ 65 w 125"/>
                <a:gd name="T5" fmla="*/ 773 h 1319"/>
                <a:gd name="T6" fmla="*/ 59 w 125"/>
                <a:gd name="T7" fmla="*/ 725 h 1319"/>
                <a:gd name="T8" fmla="*/ 59 w 125"/>
                <a:gd name="T9" fmla="*/ 681 h 1319"/>
                <a:gd name="T10" fmla="*/ 54 w 125"/>
                <a:gd name="T11" fmla="*/ 637 h 1319"/>
                <a:gd name="T12" fmla="*/ 54 w 125"/>
                <a:gd name="T13" fmla="*/ 588 h 1319"/>
                <a:gd name="T14" fmla="*/ 49 w 125"/>
                <a:gd name="T15" fmla="*/ 544 h 1319"/>
                <a:gd name="T16" fmla="*/ 49 w 125"/>
                <a:gd name="T17" fmla="*/ 496 h 1319"/>
                <a:gd name="T18" fmla="*/ 43 w 125"/>
                <a:gd name="T19" fmla="*/ 447 h 1319"/>
                <a:gd name="T20" fmla="*/ 38 w 125"/>
                <a:gd name="T21" fmla="*/ 403 h 1319"/>
                <a:gd name="T22" fmla="*/ 32 w 125"/>
                <a:gd name="T23" fmla="*/ 354 h 1319"/>
                <a:gd name="T24" fmla="*/ 32 w 125"/>
                <a:gd name="T25" fmla="*/ 305 h 1319"/>
                <a:gd name="T26" fmla="*/ 27 w 125"/>
                <a:gd name="T27" fmla="*/ 261 h 1319"/>
                <a:gd name="T28" fmla="*/ 27 w 125"/>
                <a:gd name="T29" fmla="*/ 213 h 1319"/>
                <a:gd name="T30" fmla="*/ 27 w 125"/>
                <a:gd name="T31" fmla="*/ 169 h 1319"/>
                <a:gd name="T32" fmla="*/ 22 w 125"/>
                <a:gd name="T33" fmla="*/ 131 h 1319"/>
                <a:gd name="T34" fmla="*/ 22 w 125"/>
                <a:gd name="T35" fmla="*/ 93 h 1319"/>
                <a:gd name="T36" fmla="*/ 16 w 125"/>
                <a:gd name="T37" fmla="*/ 60 h 1319"/>
                <a:gd name="T38" fmla="*/ 11 w 125"/>
                <a:gd name="T39" fmla="*/ 27 h 1319"/>
                <a:gd name="T40" fmla="*/ 0 w 125"/>
                <a:gd name="T41" fmla="*/ 0 h 1319"/>
                <a:gd name="T42" fmla="*/ 0 w 125"/>
                <a:gd name="T43" fmla="*/ 16 h 1319"/>
                <a:gd name="T44" fmla="*/ 5 w 125"/>
                <a:gd name="T45" fmla="*/ 66 h 1319"/>
                <a:gd name="T46" fmla="*/ 11 w 125"/>
                <a:gd name="T47" fmla="*/ 136 h 1319"/>
                <a:gd name="T48" fmla="*/ 16 w 125"/>
                <a:gd name="T49" fmla="*/ 223 h 1319"/>
                <a:gd name="T50" fmla="*/ 22 w 125"/>
                <a:gd name="T51" fmla="*/ 322 h 1319"/>
                <a:gd name="T52" fmla="*/ 27 w 125"/>
                <a:gd name="T53" fmla="*/ 420 h 1319"/>
                <a:gd name="T54" fmla="*/ 27 w 125"/>
                <a:gd name="T55" fmla="*/ 517 h 1319"/>
                <a:gd name="T56" fmla="*/ 32 w 125"/>
                <a:gd name="T57" fmla="*/ 605 h 1319"/>
                <a:gd name="T58" fmla="*/ 32 w 125"/>
                <a:gd name="T59" fmla="*/ 669 h 1319"/>
                <a:gd name="T60" fmla="*/ 32 w 125"/>
                <a:gd name="T61" fmla="*/ 719 h 1319"/>
                <a:gd name="T62" fmla="*/ 32 w 125"/>
                <a:gd name="T63" fmla="*/ 735 h 1319"/>
                <a:gd name="T64" fmla="*/ 32 w 125"/>
                <a:gd name="T65" fmla="*/ 752 h 1319"/>
                <a:gd name="T66" fmla="*/ 32 w 125"/>
                <a:gd name="T67" fmla="*/ 779 h 1319"/>
                <a:gd name="T68" fmla="*/ 32 w 125"/>
                <a:gd name="T69" fmla="*/ 807 h 1319"/>
                <a:gd name="T70" fmla="*/ 38 w 125"/>
                <a:gd name="T71" fmla="*/ 834 h 1319"/>
                <a:gd name="T72" fmla="*/ 38 w 125"/>
                <a:gd name="T73" fmla="*/ 866 h 1319"/>
                <a:gd name="T74" fmla="*/ 43 w 125"/>
                <a:gd name="T75" fmla="*/ 898 h 1319"/>
                <a:gd name="T76" fmla="*/ 49 w 125"/>
                <a:gd name="T77" fmla="*/ 937 h 1319"/>
                <a:gd name="T78" fmla="*/ 54 w 125"/>
                <a:gd name="T79" fmla="*/ 970 h 1319"/>
                <a:gd name="T80" fmla="*/ 59 w 125"/>
                <a:gd name="T81" fmla="*/ 1007 h 1319"/>
                <a:gd name="T82" fmla="*/ 70 w 125"/>
                <a:gd name="T83" fmla="*/ 1051 h 1319"/>
                <a:gd name="T84" fmla="*/ 81 w 125"/>
                <a:gd name="T85" fmla="*/ 1095 h 1319"/>
                <a:gd name="T86" fmla="*/ 86 w 125"/>
                <a:gd name="T87" fmla="*/ 1133 h 1319"/>
                <a:gd name="T88" fmla="*/ 97 w 125"/>
                <a:gd name="T89" fmla="*/ 1176 h 1319"/>
                <a:gd name="T90" fmla="*/ 103 w 125"/>
                <a:gd name="T91" fmla="*/ 1209 h 1319"/>
                <a:gd name="T92" fmla="*/ 108 w 125"/>
                <a:gd name="T93" fmla="*/ 1242 h 1319"/>
                <a:gd name="T94" fmla="*/ 114 w 125"/>
                <a:gd name="T95" fmla="*/ 1269 h 1319"/>
                <a:gd name="T96" fmla="*/ 120 w 125"/>
                <a:gd name="T97" fmla="*/ 1290 h 1319"/>
                <a:gd name="T98" fmla="*/ 125 w 125"/>
                <a:gd name="T99" fmla="*/ 1312 h 1319"/>
                <a:gd name="T100" fmla="*/ 125 w 125"/>
                <a:gd name="T101" fmla="*/ 1319 h 1319"/>
                <a:gd name="T102" fmla="*/ 125 w 125"/>
                <a:gd name="T103" fmla="*/ 1312 h 1319"/>
                <a:gd name="T104" fmla="*/ 120 w 125"/>
                <a:gd name="T105" fmla="*/ 1296 h 1319"/>
                <a:gd name="T106" fmla="*/ 114 w 125"/>
                <a:gd name="T107" fmla="*/ 1258 h 1319"/>
                <a:gd name="T108" fmla="*/ 108 w 125"/>
                <a:gd name="T109" fmla="*/ 1215 h 1319"/>
                <a:gd name="T110" fmla="*/ 97 w 125"/>
                <a:gd name="T111" fmla="*/ 1160 h 1319"/>
                <a:gd name="T112" fmla="*/ 92 w 125"/>
                <a:gd name="T113" fmla="*/ 1100 h 1319"/>
                <a:gd name="T114" fmla="*/ 81 w 125"/>
                <a:gd name="T115" fmla="*/ 1040 h 1319"/>
                <a:gd name="T116" fmla="*/ 76 w 125"/>
                <a:gd name="T117" fmla="*/ 975 h 1319"/>
                <a:gd name="T118" fmla="*/ 70 w 125"/>
                <a:gd name="T119" fmla="*/ 915 h 1319"/>
                <a:gd name="T120" fmla="*/ 70 w 125"/>
                <a:gd name="T121" fmla="*/ 855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319">
                  <a:moveTo>
                    <a:pt x="70" y="855"/>
                  </a:moveTo>
                  <a:lnTo>
                    <a:pt x="65" y="817"/>
                  </a:lnTo>
                  <a:lnTo>
                    <a:pt x="65" y="773"/>
                  </a:lnTo>
                  <a:lnTo>
                    <a:pt x="59" y="725"/>
                  </a:lnTo>
                  <a:lnTo>
                    <a:pt x="59" y="681"/>
                  </a:lnTo>
                  <a:lnTo>
                    <a:pt x="54" y="637"/>
                  </a:lnTo>
                  <a:lnTo>
                    <a:pt x="54" y="588"/>
                  </a:lnTo>
                  <a:lnTo>
                    <a:pt x="49" y="544"/>
                  </a:lnTo>
                  <a:lnTo>
                    <a:pt x="49" y="496"/>
                  </a:lnTo>
                  <a:lnTo>
                    <a:pt x="43" y="447"/>
                  </a:lnTo>
                  <a:lnTo>
                    <a:pt x="38" y="403"/>
                  </a:lnTo>
                  <a:lnTo>
                    <a:pt x="32" y="354"/>
                  </a:lnTo>
                  <a:lnTo>
                    <a:pt x="32" y="305"/>
                  </a:lnTo>
                  <a:lnTo>
                    <a:pt x="27" y="261"/>
                  </a:lnTo>
                  <a:lnTo>
                    <a:pt x="27" y="213"/>
                  </a:lnTo>
                  <a:lnTo>
                    <a:pt x="27" y="169"/>
                  </a:lnTo>
                  <a:lnTo>
                    <a:pt x="22" y="131"/>
                  </a:lnTo>
                  <a:lnTo>
                    <a:pt x="22" y="93"/>
                  </a:lnTo>
                  <a:lnTo>
                    <a:pt x="16" y="60"/>
                  </a:lnTo>
                  <a:lnTo>
                    <a:pt x="11" y="27"/>
                  </a:lnTo>
                  <a:lnTo>
                    <a:pt x="0" y="0"/>
                  </a:lnTo>
                  <a:lnTo>
                    <a:pt x="0" y="16"/>
                  </a:lnTo>
                  <a:lnTo>
                    <a:pt x="5" y="66"/>
                  </a:lnTo>
                  <a:lnTo>
                    <a:pt x="11" y="136"/>
                  </a:lnTo>
                  <a:lnTo>
                    <a:pt x="16" y="223"/>
                  </a:lnTo>
                  <a:lnTo>
                    <a:pt x="22" y="322"/>
                  </a:lnTo>
                  <a:lnTo>
                    <a:pt x="27" y="420"/>
                  </a:lnTo>
                  <a:lnTo>
                    <a:pt x="27" y="517"/>
                  </a:lnTo>
                  <a:lnTo>
                    <a:pt x="32" y="605"/>
                  </a:lnTo>
                  <a:lnTo>
                    <a:pt x="32" y="669"/>
                  </a:lnTo>
                  <a:lnTo>
                    <a:pt x="32" y="719"/>
                  </a:lnTo>
                  <a:lnTo>
                    <a:pt x="32" y="735"/>
                  </a:lnTo>
                  <a:lnTo>
                    <a:pt x="32" y="752"/>
                  </a:lnTo>
                  <a:lnTo>
                    <a:pt x="32" y="779"/>
                  </a:lnTo>
                  <a:lnTo>
                    <a:pt x="32" y="807"/>
                  </a:lnTo>
                  <a:lnTo>
                    <a:pt x="38" y="834"/>
                  </a:lnTo>
                  <a:lnTo>
                    <a:pt x="38" y="866"/>
                  </a:lnTo>
                  <a:lnTo>
                    <a:pt x="43" y="898"/>
                  </a:lnTo>
                  <a:lnTo>
                    <a:pt x="49" y="937"/>
                  </a:lnTo>
                  <a:lnTo>
                    <a:pt x="54" y="970"/>
                  </a:lnTo>
                  <a:lnTo>
                    <a:pt x="59" y="1007"/>
                  </a:lnTo>
                  <a:lnTo>
                    <a:pt x="70" y="1051"/>
                  </a:lnTo>
                  <a:lnTo>
                    <a:pt x="81" y="1095"/>
                  </a:lnTo>
                  <a:lnTo>
                    <a:pt x="86" y="1133"/>
                  </a:lnTo>
                  <a:lnTo>
                    <a:pt x="97" y="1176"/>
                  </a:lnTo>
                  <a:lnTo>
                    <a:pt x="103" y="1209"/>
                  </a:lnTo>
                  <a:lnTo>
                    <a:pt x="108" y="1242"/>
                  </a:lnTo>
                  <a:lnTo>
                    <a:pt x="114" y="1269"/>
                  </a:lnTo>
                  <a:lnTo>
                    <a:pt x="120" y="1290"/>
                  </a:lnTo>
                  <a:lnTo>
                    <a:pt x="125" y="1312"/>
                  </a:lnTo>
                  <a:lnTo>
                    <a:pt x="125" y="1319"/>
                  </a:lnTo>
                  <a:lnTo>
                    <a:pt x="125" y="1312"/>
                  </a:lnTo>
                  <a:lnTo>
                    <a:pt x="120" y="1296"/>
                  </a:lnTo>
                  <a:lnTo>
                    <a:pt x="114" y="1258"/>
                  </a:lnTo>
                  <a:lnTo>
                    <a:pt x="108" y="1215"/>
                  </a:lnTo>
                  <a:lnTo>
                    <a:pt x="97" y="1160"/>
                  </a:lnTo>
                  <a:lnTo>
                    <a:pt x="92" y="1100"/>
                  </a:lnTo>
                  <a:lnTo>
                    <a:pt x="81" y="1040"/>
                  </a:lnTo>
                  <a:lnTo>
                    <a:pt x="76" y="975"/>
                  </a:lnTo>
                  <a:lnTo>
                    <a:pt x="70" y="915"/>
                  </a:lnTo>
                  <a:lnTo>
                    <a:pt x="70" y="855"/>
                  </a:lnTo>
                </a:path>
              </a:pathLst>
            </a:custGeom>
            <a:noFill/>
            <a:ln w="0">
              <a:solidFill>
                <a:srgbClr val="724A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5" name="Freeform 1647">
              <a:extLst>
                <a:ext uri="{FF2B5EF4-FFF2-40B4-BE49-F238E27FC236}">
                  <a16:creationId xmlns:a16="http://schemas.microsoft.com/office/drawing/2014/main" id="{A58F462A-413D-2365-73F8-B9F16FED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447"/>
              <a:ext cx="23" cy="217"/>
            </a:xfrm>
            <a:custGeom>
              <a:avLst/>
              <a:gdLst>
                <a:gd name="T0" fmla="*/ 0 w 136"/>
                <a:gd name="T1" fmla="*/ 0 h 1301"/>
                <a:gd name="T2" fmla="*/ 0 w 136"/>
                <a:gd name="T3" fmla="*/ 5 h 1301"/>
                <a:gd name="T4" fmla="*/ 5 w 136"/>
                <a:gd name="T5" fmla="*/ 27 h 1301"/>
                <a:gd name="T6" fmla="*/ 5 w 136"/>
                <a:gd name="T7" fmla="*/ 54 h 1301"/>
                <a:gd name="T8" fmla="*/ 11 w 136"/>
                <a:gd name="T9" fmla="*/ 98 h 1301"/>
                <a:gd name="T10" fmla="*/ 21 w 136"/>
                <a:gd name="T11" fmla="*/ 147 h 1301"/>
                <a:gd name="T12" fmla="*/ 27 w 136"/>
                <a:gd name="T13" fmla="*/ 196 h 1301"/>
                <a:gd name="T14" fmla="*/ 32 w 136"/>
                <a:gd name="T15" fmla="*/ 256 h 1301"/>
                <a:gd name="T16" fmla="*/ 43 w 136"/>
                <a:gd name="T17" fmla="*/ 315 h 1301"/>
                <a:gd name="T18" fmla="*/ 48 w 136"/>
                <a:gd name="T19" fmla="*/ 381 h 1301"/>
                <a:gd name="T20" fmla="*/ 54 w 136"/>
                <a:gd name="T21" fmla="*/ 441 h 1301"/>
                <a:gd name="T22" fmla="*/ 54 w 136"/>
                <a:gd name="T23" fmla="*/ 474 h 1301"/>
                <a:gd name="T24" fmla="*/ 54 w 136"/>
                <a:gd name="T25" fmla="*/ 501 h 1301"/>
                <a:gd name="T26" fmla="*/ 59 w 136"/>
                <a:gd name="T27" fmla="*/ 528 h 1301"/>
                <a:gd name="T28" fmla="*/ 59 w 136"/>
                <a:gd name="T29" fmla="*/ 555 h 1301"/>
                <a:gd name="T30" fmla="*/ 59 w 136"/>
                <a:gd name="T31" fmla="*/ 582 h 1301"/>
                <a:gd name="T32" fmla="*/ 59 w 136"/>
                <a:gd name="T33" fmla="*/ 610 h 1301"/>
                <a:gd name="T34" fmla="*/ 59 w 136"/>
                <a:gd name="T35" fmla="*/ 632 h 1301"/>
                <a:gd name="T36" fmla="*/ 59 w 136"/>
                <a:gd name="T37" fmla="*/ 653 h 1301"/>
                <a:gd name="T38" fmla="*/ 54 w 136"/>
                <a:gd name="T39" fmla="*/ 670 h 1301"/>
                <a:gd name="T40" fmla="*/ 54 w 136"/>
                <a:gd name="T41" fmla="*/ 686 h 1301"/>
                <a:gd name="T42" fmla="*/ 54 w 136"/>
                <a:gd name="T43" fmla="*/ 741 h 1301"/>
                <a:gd name="T44" fmla="*/ 59 w 136"/>
                <a:gd name="T45" fmla="*/ 806 h 1301"/>
                <a:gd name="T46" fmla="*/ 65 w 136"/>
                <a:gd name="T47" fmla="*/ 872 h 1301"/>
                <a:gd name="T48" fmla="*/ 75 w 136"/>
                <a:gd name="T49" fmla="*/ 942 h 1301"/>
                <a:gd name="T50" fmla="*/ 86 w 136"/>
                <a:gd name="T51" fmla="*/ 1013 h 1301"/>
                <a:gd name="T52" fmla="*/ 97 w 136"/>
                <a:gd name="T53" fmla="*/ 1083 h 1301"/>
                <a:gd name="T54" fmla="*/ 114 w 136"/>
                <a:gd name="T55" fmla="*/ 1149 h 1301"/>
                <a:gd name="T56" fmla="*/ 120 w 136"/>
                <a:gd name="T57" fmla="*/ 1209 h 1301"/>
                <a:gd name="T58" fmla="*/ 131 w 136"/>
                <a:gd name="T59" fmla="*/ 1258 h 1301"/>
                <a:gd name="T60" fmla="*/ 136 w 136"/>
                <a:gd name="T61" fmla="*/ 1291 h 1301"/>
                <a:gd name="T62" fmla="*/ 136 w 136"/>
                <a:gd name="T63" fmla="*/ 1301 h 1301"/>
                <a:gd name="T64" fmla="*/ 125 w 136"/>
                <a:gd name="T65" fmla="*/ 1280 h 1301"/>
                <a:gd name="T66" fmla="*/ 114 w 136"/>
                <a:gd name="T67" fmla="*/ 1231 h 1301"/>
                <a:gd name="T68" fmla="*/ 104 w 136"/>
                <a:gd name="T69" fmla="*/ 1160 h 1301"/>
                <a:gd name="T70" fmla="*/ 86 w 136"/>
                <a:gd name="T71" fmla="*/ 1078 h 1301"/>
                <a:gd name="T72" fmla="*/ 70 w 136"/>
                <a:gd name="T73" fmla="*/ 991 h 1301"/>
                <a:gd name="T74" fmla="*/ 54 w 136"/>
                <a:gd name="T75" fmla="*/ 904 h 1301"/>
                <a:gd name="T76" fmla="*/ 38 w 136"/>
                <a:gd name="T77" fmla="*/ 822 h 1301"/>
                <a:gd name="T78" fmla="*/ 27 w 136"/>
                <a:gd name="T79" fmla="*/ 757 h 1301"/>
                <a:gd name="T80" fmla="*/ 21 w 136"/>
                <a:gd name="T81" fmla="*/ 707 h 1301"/>
                <a:gd name="T82" fmla="*/ 21 w 136"/>
                <a:gd name="T83" fmla="*/ 670 h 1301"/>
                <a:gd name="T84" fmla="*/ 21 w 136"/>
                <a:gd name="T85" fmla="*/ 637 h 1301"/>
                <a:gd name="T86" fmla="*/ 21 w 136"/>
                <a:gd name="T87" fmla="*/ 599 h 1301"/>
                <a:gd name="T88" fmla="*/ 21 w 136"/>
                <a:gd name="T89" fmla="*/ 566 h 1301"/>
                <a:gd name="T90" fmla="*/ 21 w 136"/>
                <a:gd name="T91" fmla="*/ 534 h 1301"/>
                <a:gd name="T92" fmla="*/ 21 w 136"/>
                <a:gd name="T93" fmla="*/ 501 h 1301"/>
                <a:gd name="T94" fmla="*/ 21 w 136"/>
                <a:gd name="T95" fmla="*/ 474 h 1301"/>
                <a:gd name="T96" fmla="*/ 21 w 136"/>
                <a:gd name="T97" fmla="*/ 446 h 1301"/>
                <a:gd name="T98" fmla="*/ 21 w 136"/>
                <a:gd name="T99" fmla="*/ 419 h 1301"/>
                <a:gd name="T100" fmla="*/ 16 w 136"/>
                <a:gd name="T101" fmla="*/ 397 h 1301"/>
                <a:gd name="T102" fmla="*/ 16 w 136"/>
                <a:gd name="T103" fmla="*/ 365 h 1301"/>
                <a:gd name="T104" fmla="*/ 11 w 136"/>
                <a:gd name="T105" fmla="*/ 326 h 1301"/>
                <a:gd name="T106" fmla="*/ 11 w 136"/>
                <a:gd name="T107" fmla="*/ 278 h 1301"/>
                <a:gd name="T108" fmla="*/ 5 w 136"/>
                <a:gd name="T109" fmla="*/ 224 h 1301"/>
                <a:gd name="T110" fmla="*/ 5 w 136"/>
                <a:gd name="T111" fmla="*/ 169 h 1301"/>
                <a:gd name="T112" fmla="*/ 5 w 136"/>
                <a:gd name="T113" fmla="*/ 120 h 1301"/>
                <a:gd name="T114" fmla="*/ 0 w 136"/>
                <a:gd name="T115" fmla="*/ 70 h 1301"/>
                <a:gd name="T116" fmla="*/ 0 w 136"/>
                <a:gd name="T117" fmla="*/ 32 h 1301"/>
                <a:gd name="T118" fmla="*/ 0 w 136"/>
                <a:gd name="T119" fmla="*/ 11 h 1301"/>
                <a:gd name="T120" fmla="*/ 0 w 136"/>
                <a:gd name="T121" fmla="*/ 0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" h="1301">
                  <a:moveTo>
                    <a:pt x="0" y="0"/>
                  </a:moveTo>
                  <a:lnTo>
                    <a:pt x="0" y="5"/>
                  </a:lnTo>
                  <a:lnTo>
                    <a:pt x="5" y="27"/>
                  </a:lnTo>
                  <a:lnTo>
                    <a:pt x="5" y="54"/>
                  </a:lnTo>
                  <a:lnTo>
                    <a:pt x="11" y="98"/>
                  </a:lnTo>
                  <a:lnTo>
                    <a:pt x="21" y="147"/>
                  </a:lnTo>
                  <a:lnTo>
                    <a:pt x="27" y="196"/>
                  </a:lnTo>
                  <a:lnTo>
                    <a:pt x="32" y="256"/>
                  </a:lnTo>
                  <a:lnTo>
                    <a:pt x="43" y="315"/>
                  </a:lnTo>
                  <a:lnTo>
                    <a:pt x="48" y="381"/>
                  </a:lnTo>
                  <a:lnTo>
                    <a:pt x="54" y="441"/>
                  </a:lnTo>
                  <a:lnTo>
                    <a:pt x="54" y="474"/>
                  </a:lnTo>
                  <a:lnTo>
                    <a:pt x="54" y="501"/>
                  </a:lnTo>
                  <a:lnTo>
                    <a:pt x="59" y="528"/>
                  </a:lnTo>
                  <a:lnTo>
                    <a:pt x="59" y="555"/>
                  </a:lnTo>
                  <a:lnTo>
                    <a:pt x="59" y="582"/>
                  </a:lnTo>
                  <a:lnTo>
                    <a:pt x="59" y="610"/>
                  </a:lnTo>
                  <a:lnTo>
                    <a:pt x="59" y="632"/>
                  </a:lnTo>
                  <a:lnTo>
                    <a:pt x="59" y="653"/>
                  </a:lnTo>
                  <a:lnTo>
                    <a:pt x="54" y="670"/>
                  </a:lnTo>
                  <a:lnTo>
                    <a:pt x="54" y="686"/>
                  </a:lnTo>
                  <a:lnTo>
                    <a:pt x="54" y="741"/>
                  </a:lnTo>
                  <a:lnTo>
                    <a:pt x="59" y="806"/>
                  </a:lnTo>
                  <a:lnTo>
                    <a:pt x="65" y="872"/>
                  </a:lnTo>
                  <a:lnTo>
                    <a:pt x="75" y="942"/>
                  </a:lnTo>
                  <a:lnTo>
                    <a:pt x="86" y="1013"/>
                  </a:lnTo>
                  <a:lnTo>
                    <a:pt x="97" y="1083"/>
                  </a:lnTo>
                  <a:lnTo>
                    <a:pt x="114" y="1149"/>
                  </a:lnTo>
                  <a:lnTo>
                    <a:pt x="120" y="1209"/>
                  </a:lnTo>
                  <a:lnTo>
                    <a:pt x="131" y="1258"/>
                  </a:lnTo>
                  <a:lnTo>
                    <a:pt x="136" y="1291"/>
                  </a:lnTo>
                  <a:lnTo>
                    <a:pt x="136" y="1301"/>
                  </a:lnTo>
                  <a:lnTo>
                    <a:pt x="125" y="1280"/>
                  </a:lnTo>
                  <a:lnTo>
                    <a:pt x="114" y="1231"/>
                  </a:lnTo>
                  <a:lnTo>
                    <a:pt x="104" y="1160"/>
                  </a:lnTo>
                  <a:lnTo>
                    <a:pt x="86" y="1078"/>
                  </a:lnTo>
                  <a:lnTo>
                    <a:pt x="70" y="991"/>
                  </a:lnTo>
                  <a:lnTo>
                    <a:pt x="54" y="904"/>
                  </a:lnTo>
                  <a:lnTo>
                    <a:pt x="38" y="822"/>
                  </a:lnTo>
                  <a:lnTo>
                    <a:pt x="27" y="757"/>
                  </a:lnTo>
                  <a:lnTo>
                    <a:pt x="21" y="707"/>
                  </a:lnTo>
                  <a:lnTo>
                    <a:pt x="21" y="670"/>
                  </a:lnTo>
                  <a:lnTo>
                    <a:pt x="21" y="637"/>
                  </a:lnTo>
                  <a:lnTo>
                    <a:pt x="21" y="599"/>
                  </a:lnTo>
                  <a:lnTo>
                    <a:pt x="21" y="566"/>
                  </a:lnTo>
                  <a:lnTo>
                    <a:pt x="21" y="534"/>
                  </a:lnTo>
                  <a:lnTo>
                    <a:pt x="21" y="501"/>
                  </a:lnTo>
                  <a:lnTo>
                    <a:pt x="21" y="474"/>
                  </a:lnTo>
                  <a:lnTo>
                    <a:pt x="21" y="446"/>
                  </a:lnTo>
                  <a:lnTo>
                    <a:pt x="21" y="419"/>
                  </a:lnTo>
                  <a:lnTo>
                    <a:pt x="16" y="397"/>
                  </a:lnTo>
                  <a:lnTo>
                    <a:pt x="16" y="365"/>
                  </a:lnTo>
                  <a:lnTo>
                    <a:pt x="11" y="326"/>
                  </a:lnTo>
                  <a:lnTo>
                    <a:pt x="11" y="278"/>
                  </a:lnTo>
                  <a:lnTo>
                    <a:pt x="5" y="224"/>
                  </a:lnTo>
                  <a:lnTo>
                    <a:pt x="5" y="169"/>
                  </a:lnTo>
                  <a:lnTo>
                    <a:pt x="5" y="120"/>
                  </a:lnTo>
                  <a:lnTo>
                    <a:pt x="0" y="70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4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6" name="Freeform 1648">
              <a:extLst>
                <a:ext uri="{FF2B5EF4-FFF2-40B4-BE49-F238E27FC236}">
                  <a16:creationId xmlns:a16="http://schemas.microsoft.com/office/drawing/2014/main" id="{78975AC3-D214-3C56-80DB-034D7F14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447"/>
              <a:ext cx="23" cy="217"/>
            </a:xfrm>
            <a:custGeom>
              <a:avLst/>
              <a:gdLst>
                <a:gd name="T0" fmla="*/ 0 w 136"/>
                <a:gd name="T1" fmla="*/ 0 h 1301"/>
                <a:gd name="T2" fmla="*/ 0 w 136"/>
                <a:gd name="T3" fmla="*/ 5 h 1301"/>
                <a:gd name="T4" fmla="*/ 5 w 136"/>
                <a:gd name="T5" fmla="*/ 27 h 1301"/>
                <a:gd name="T6" fmla="*/ 5 w 136"/>
                <a:gd name="T7" fmla="*/ 54 h 1301"/>
                <a:gd name="T8" fmla="*/ 11 w 136"/>
                <a:gd name="T9" fmla="*/ 98 h 1301"/>
                <a:gd name="T10" fmla="*/ 21 w 136"/>
                <a:gd name="T11" fmla="*/ 147 h 1301"/>
                <a:gd name="T12" fmla="*/ 27 w 136"/>
                <a:gd name="T13" fmla="*/ 196 h 1301"/>
                <a:gd name="T14" fmla="*/ 32 w 136"/>
                <a:gd name="T15" fmla="*/ 256 h 1301"/>
                <a:gd name="T16" fmla="*/ 43 w 136"/>
                <a:gd name="T17" fmla="*/ 315 h 1301"/>
                <a:gd name="T18" fmla="*/ 48 w 136"/>
                <a:gd name="T19" fmla="*/ 381 h 1301"/>
                <a:gd name="T20" fmla="*/ 54 w 136"/>
                <a:gd name="T21" fmla="*/ 441 h 1301"/>
                <a:gd name="T22" fmla="*/ 54 w 136"/>
                <a:gd name="T23" fmla="*/ 474 h 1301"/>
                <a:gd name="T24" fmla="*/ 54 w 136"/>
                <a:gd name="T25" fmla="*/ 501 h 1301"/>
                <a:gd name="T26" fmla="*/ 59 w 136"/>
                <a:gd name="T27" fmla="*/ 528 h 1301"/>
                <a:gd name="T28" fmla="*/ 59 w 136"/>
                <a:gd name="T29" fmla="*/ 555 h 1301"/>
                <a:gd name="T30" fmla="*/ 59 w 136"/>
                <a:gd name="T31" fmla="*/ 582 h 1301"/>
                <a:gd name="T32" fmla="*/ 59 w 136"/>
                <a:gd name="T33" fmla="*/ 610 h 1301"/>
                <a:gd name="T34" fmla="*/ 59 w 136"/>
                <a:gd name="T35" fmla="*/ 632 h 1301"/>
                <a:gd name="T36" fmla="*/ 59 w 136"/>
                <a:gd name="T37" fmla="*/ 653 h 1301"/>
                <a:gd name="T38" fmla="*/ 54 w 136"/>
                <a:gd name="T39" fmla="*/ 670 h 1301"/>
                <a:gd name="T40" fmla="*/ 54 w 136"/>
                <a:gd name="T41" fmla="*/ 686 h 1301"/>
                <a:gd name="T42" fmla="*/ 54 w 136"/>
                <a:gd name="T43" fmla="*/ 741 h 1301"/>
                <a:gd name="T44" fmla="*/ 59 w 136"/>
                <a:gd name="T45" fmla="*/ 806 h 1301"/>
                <a:gd name="T46" fmla="*/ 65 w 136"/>
                <a:gd name="T47" fmla="*/ 872 h 1301"/>
                <a:gd name="T48" fmla="*/ 75 w 136"/>
                <a:gd name="T49" fmla="*/ 942 h 1301"/>
                <a:gd name="T50" fmla="*/ 86 w 136"/>
                <a:gd name="T51" fmla="*/ 1013 h 1301"/>
                <a:gd name="T52" fmla="*/ 97 w 136"/>
                <a:gd name="T53" fmla="*/ 1083 h 1301"/>
                <a:gd name="T54" fmla="*/ 114 w 136"/>
                <a:gd name="T55" fmla="*/ 1149 h 1301"/>
                <a:gd name="T56" fmla="*/ 120 w 136"/>
                <a:gd name="T57" fmla="*/ 1209 h 1301"/>
                <a:gd name="T58" fmla="*/ 131 w 136"/>
                <a:gd name="T59" fmla="*/ 1258 h 1301"/>
                <a:gd name="T60" fmla="*/ 136 w 136"/>
                <a:gd name="T61" fmla="*/ 1291 h 1301"/>
                <a:gd name="T62" fmla="*/ 136 w 136"/>
                <a:gd name="T63" fmla="*/ 1301 h 1301"/>
                <a:gd name="T64" fmla="*/ 125 w 136"/>
                <a:gd name="T65" fmla="*/ 1280 h 1301"/>
                <a:gd name="T66" fmla="*/ 114 w 136"/>
                <a:gd name="T67" fmla="*/ 1231 h 1301"/>
                <a:gd name="T68" fmla="*/ 104 w 136"/>
                <a:gd name="T69" fmla="*/ 1160 h 1301"/>
                <a:gd name="T70" fmla="*/ 86 w 136"/>
                <a:gd name="T71" fmla="*/ 1078 h 1301"/>
                <a:gd name="T72" fmla="*/ 70 w 136"/>
                <a:gd name="T73" fmla="*/ 991 h 1301"/>
                <a:gd name="T74" fmla="*/ 54 w 136"/>
                <a:gd name="T75" fmla="*/ 904 h 1301"/>
                <a:gd name="T76" fmla="*/ 38 w 136"/>
                <a:gd name="T77" fmla="*/ 822 h 1301"/>
                <a:gd name="T78" fmla="*/ 27 w 136"/>
                <a:gd name="T79" fmla="*/ 757 h 1301"/>
                <a:gd name="T80" fmla="*/ 21 w 136"/>
                <a:gd name="T81" fmla="*/ 707 h 1301"/>
                <a:gd name="T82" fmla="*/ 21 w 136"/>
                <a:gd name="T83" fmla="*/ 670 h 1301"/>
                <a:gd name="T84" fmla="*/ 21 w 136"/>
                <a:gd name="T85" fmla="*/ 637 h 1301"/>
                <a:gd name="T86" fmla="*/ 21 w 136"/>
                <a:gd name="T87" fmla="*/ 599 h 1301"/>
                <a:gd name="T88" fmla="*/ 21 w 136"/>
                <a:gd name="T89" fmla="*/ 566 h 1301"/>
                <a:gd name="T90" fmla="*/ 21 w 136"/>
                <a:gd name="T91" fmla="*/ 534 h 1301"/>
                <a:gd name="T92" fmla="*/ 21 w 136"/>
                <a:gd name="T93" fmla="*/ 501 h 1301"/>
                <a:gd name="T94" fmla="*/ 21 w 136"/>
                <a:gd name="T95" fmla="*/ 474 h 1301"/>
                <a:gd name="T96" fmla="*/ 21 w 136"/>
                <a:gd name="T97" fmla="*/ 446 h 1301"/>
                <a:gd name="T98" fmla="*/ 21 w 136"/>
                <a:gd name="T99" fmla="*/ 419 h 1301"/>
                <a:gd name="T100" fmla="*/ 16 w 136"/>
                <a:gd name="T101" fmla="*/ 397 h 1301"/>
                <a:gd name="T102" fmla="*/ 16 w 136"/>
                <a:gd name="T103" fmla="*/ 365 h 1301"/>
                <a:gd name="T104" fmla="*/ 11 w 136"/>
                <a:gd name="T105" fmla="*/ 326 h 1301"/>
                <a:gd name="T106" fmla="*/ 11 w 136"/>
                <a:gd name="T107" fmla="*/ 278 h 1301"/>
                <a:gd name="T108" fmla="*/ 5 w 136"/>
                <a:gd name="T109" fmla="*/ 224 h 1301"/>
                <a:gd name="T110" fmla="*/ 5 w 136"/>
                <a:gd name="T111" fmla="*/ 169 h 1301"/>
                <a:gd name="T112" fmla="*/ 5 w 136"/>
                <a:gd name="T113" fmla="*/ 120 h 1301"/>
                <a:gd name="T114" fmla="*/ 0 w 136"/>
                <a:gd name="T115" fmla="*/ 70 h 1301"/>
                <a:gd name="T116" fmla="*/ 0 w 136"/>
                <a:gd name="T117" fmla="*/ 32 h 1301"/>
                <a:gd name="T118" fmla="*/ 0 w 136"/>
                <a:gd name="T119" fmla="*/ 11 h 1301"/>
                <a:gd name="T120" fmla="*/ 0 w 136"/>
                <a:gd name="T121" fmla="*/ 0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" h="1301">
                  <a:moveTo>
                    <a:pt x="0" y="0"/>
                  </a:moveTo>
                  <a:lnTo>
                    <a:pt x="0" y="5"/>
                  </a:lnTo>
                  <a:lnTo>
                    <a:pt x="5" y="27"/>
                  </a:lnTo>
                  <a:lnTo>
                    <a:pt x="5" y="54"/>
                  </a:lnTo>
                  <a:lnTo>
                    <a:pt x="11" y="98"/>
                  </a:lnTo>
                  <a:lnTo>
                    <a:pt x="21" y="147"/>
                  </a:lnTo>
                  <a:lnTo>
                    <a:pt x="27" y="196"/>
                  </a:lnTo>
                  <a:lnTo>
                    <a:pt x="32" y="256"/>
                  </a:lnTo>
                  <a:lnTo>
                    <a:pt x="43" y="315"/>
                  </a:lnTo>
                  <a:lnTo>
                    <a:pt x="48" y="381"/>
                  </a:lnTo>
                  <a:lnTo>
                    <a:pt x="54" y="441"/>
                  </a:lnTo>
                  <a:lnTo>
                    <a:pt x="54" y="474"/>
                  </a:lnTo>
                  <a:lnTo>
                    <a:pt x="54" y="501"/>
                  </a:lnTo>
                  <a:lnTo>
                    <a:pt x="59" y="528"/>
                  </a:lnTo>
                  <a:lnTo>
                    <a:pt x="59" y="555"/>
                  </a:lnTo>
                  <a:lnTo>
                    <a:pt x="59" y="582"/>
                  </a:lnTo>
                  <a:lnTo>
                    <a:pt x="59" y="610"/>
                  </a:lnTo>
                  <a:lnTo>
                    <a:pt x="59" y="632"/>
                  </a:lnTo>
                  <a:lnTo>
                    <a:pt x="59" y="653"/>
                  </a:lnTo>
                  <a:lnTo>
                    <a:pt x="54" y="670"/>
                  </a:lnTo>
                  <a:lnTo>
                    <a:pt x="54" y="686"/>
                  </a:lnTo>
                  <a:lnTo>
                    <a:pt x="54" y="741"/>
                  </a:lnTo>
                  <a:lnTo>
                    <a:pt x="59" y="806"/>
                  </a:lnTo>
                  <a:lnTo>
                    <a:pt x="65" y="872"/>
                  </a:lnTo>
                  <a:lnTo>
                    <a:pt x="75" y="942"/>
                  </a:lnTo>
                  <a:lnTo>
                    <a:pt x="86" y="1013"/>
                  </a:lnTo>
                  <a:lnTo>
                    <a:pt x="97" y="1083"/>
                  </a:lnTo>
                  <a:lnTo>
                    <a:pt x="114" y="1149"/>
                  </a:lnTo>
                  <a:lnTo>
                    <a:pt x="120" y="1209"/>
                  </a:lnTo>
                  <a:lnTo>
                    <a:pt x="131" y="1258"/>
                  </a:lnTo>
                  <a:lnTo>
                    <a:pt x="136" y="1291"/>
                  </a:lnTo>
                  <a:lnTo>
                    <a:pt x="136" y="1301"/>
                  </a:lnTo>
                  <a:lnTo>
                    <a:pt x="125" y="1280"/>
                  </a:lnTo>
                  <a:lnTo>
                    <a:pt x="114" y="1231"/>
                  </a:lnTo>
                  <a:lnTo>
                    <a:pt x="104" y="1160"/>
                  </a:lnTo>
                  <a:lnTo>
                    <a:pt x="86" y="1078"/>
                  </a:lnTo>
                  <a:lnTo>
                    <a:pt x="70" y="991"/>
                  </a:lnTo>
                  <a:lnTo>
                    <a:pt x="54" y="904"/>
                  </a:lnTo>
                  <a:lnTo>
                    <a:pt x="38" y="822"/>
                  </a:lnTo>
                  <a:lnTo>
                    <a:pt x="27" y="757"/>
                  </a:lnTo>
                  <a:lnTo>
                    <a:pt x="21" y="707"/>
                  </a:lnTo>
                  <a:lnTo>
                    <a:pt x="21" y="670"/>
                  </a:lnTo>
                  <a:lnTo>
                    <a:pt x="21" y="637"/>
                  </a:lnTo>
                  <a:lnTo>
                    <a:pt x="21" y="599"/>
                  </a:lnTo>
                  <a:lnTo>
                    <a:pt x="21" y="566"/>
                  </a:lnTo>
                  <a:lnTo>
                    <a:pt x="21" y="534"/>
                  </a:lnTo>
                  <a:lnTo>
                    <a:pt x="21" y="501"/>
                  </a:lnTo>
                  <a:lnTo>
                    <a:pt x="21" y="474"/>
                  </a:lnTo>
                  <a:lnTo>
                    <a:pt x="21" y="446"/>
                  </a:lnTo>
                  <a:lnTo>
                    <a:pt x="21" y="419"/>
                  </a:lnTo>
                  <a:lnTo>
                    <a:pt x="16" y="397"/>
                  </a:lnTo>
                  <a:lnTo>
                    <a:pt x="16" y="365"/>
                  </a:lnTo>
                  <a:lnTo>
                    <a:pt x="11" y="326"/>
                  </a:lnTo>
                  <a:lnTo>
                    <a:pt x="11" y="278"/>
                  </a:lnTo>
                  <a:lnTo>
                    <a:pt x="5" y="224"/>
                  </a:lnTo>
                  <a:lnTo>
                    <a:pt x="5" y="169"/>
                  </a:lnTo>
                  <a:lnTo>
                    <a:pt x="5" y="120"/>
                  </a:lnTo>
                  <a:lnTo>
                    <a:pt x="0" y="70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724A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7" name="Freeform 1649">
              <a:extLst>
                <a:ext uri="{FF2B5EF4-FFF2-40B4-BE49-F238E27FC236}">
                  <a16:creationId xmlns:a16="http://schemas.microsoft.com/office/drawing/2014/main" id="{7BBADC8D-373B-11D3-D8FC-40C81F376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481"/>
              <a:ext cx="141" cy="95"/>
            </a:xfrm>
            <a:custGeom>
              <a:avLst/>
              <a:gdLst>
                <a:gd name="T0" fmla="*/ 844 w 844"/>
                <a:gd name="T1" fmla="*/ 0 h 567"/>
                <a:gd name="T2" fmla="*/ 821 w 844"/>
                <a:gd name="T3" fmla="*/ 11 h 567"/>
                <a:gd name="T4" fmla="*/ 773 w 844"/>
                <a:gd name="T5" fmla="*/ 34 h 567"/>
                <a:gd name="T6" fmla="*/ 691 w 844"/>
                <a:gd name="T7" fmla="*/ 72 h 567"/>
                <a:gd name="T8" fmla="*/ 594 w 844"/>
                <a:gd name="T9" fmla="*/ 126 h 567"/>
                <a:gd name="T10" fmla="*/ 479 w 844"/>
                <a:gd name="T11" fmla="*/ 186 h 567"/>
                <a:gd name="T12" fmla="*/ 365 w 844"/>
                <a:gd name="T13" fmla="*/ 256 h 567"/>
                <a:gd name="T14" fmla="*/ 250 w 844"/>
                <a:gd name="T15" fmla="*/ 328 h 567"/>
                <a:gd name="T16" fmla="*/ 146 w 844"/>
                <a:gd name="T17" fmla="*/ 410 h 567"/>
                <a:gd name="T18" fmla="*/ 59 w 844"/>
                <a:gd name="T19" fmla="*/ 485 h 567"/>
                <a:gd name="T20" fmla="*/ 0 w 844"/>
                <a:gd name="T21" fmla="*/ 567 h 567"/>
                <a:gd name="T22" fmla="*/ 844 w 844"/>
                <a:gd name="T2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4" h="567">
                  <a:moveTo>
                    <a:pt x="844" y="0"/>
                  </a:moveTo>
                  <a:lnTo>
                    <a:pt x="821" y="11"/>
                  </a:lnTo>
                  <a:lnTo>
                    <a:pt x="773" y="34"/>
                  </a:lnTo>
                  <a:lnTo>
                    <a:pt x="691" y="72"/>
                  </a:lnTo>
                  <a:lnTo>
                    <a:pt x="594" y="126"/>
                  </a:lnTo>
                  <a:lnTo>
                    <a:pt x="479" y="186"/>
                  </a:lnTo>
                  <a:lnTo>
                    <a:pt x="365" y="256"/>
                  </a:lnTo>
                  <a:lnTo>
                    <a:pt x="250" y="328"/>
                  </a:lnTo>
                  <a:lnTo>
                    <a:pt x="146" y="410"/>
                  </a:lnTo>
                  <a:lnTo>
                    <a:pt x="59" y="485"/>
                  </a:lnTo>
                  <a:lnTo>
                    <a:pt x="0" y="567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8" name="Freeform 1650">
              <a:extLst>
                <a:ext uri="{FF2B5EF4-FFF2-40B4-BE49-F238E27FC236}">
                  <a16:creationId xmlns:a16="http://schemas.microsoft.com/office/drawing/2014/main" id="{ED549686-A9B3-0BE9-9541-A6BB0DD3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481"/>
              <a:ext cx="141" cy="95"/>
            </a:xfrm>
            <a:custGeom>
              <a:avLst/>
              <a:gdLst>
                <a:gd name="T0" fmla="*/ 844 w 844"/>
                <a:gd name="T1" fmla="*/ 0 h 567"/>
                <a:gd name="T2" fmla="*/ 821 w 844"/>
                <a:gd name="T3" fmla="*/ 11 h 567"/>
                <a:gd name="T4" fmla="*/ 773 w 844"/>
                <a:gd name="T5" fmla="*/ 34 h 567"/>
                <a:gd name="T6" fmla="*/ 691 w 844"/>
                <a:gd name="T7" fmla="*/ 72 h 567"/>
                <a:gd name="T8" fmla="*/ 594 w 844"/>
                <a:gd name="T9" fmla="*/ 126 h 567"/>
                <a:gd name="T10" fmla="*/ 479 w 844"/>
                <a:gd name="T11" fmla="*/ 186 h 567"/>
                <a:gd name="T12" fmla="*/ 365 w 844"/>
                <a:gd name="T13" fmla="*/ 256 h 567"/>
                <a:gd name="T14" fmla="*/ 250 w 844"/>
                <a:gd name="T15" fmla="*/ 328 h 567"/>
                <a:gd name="T16" fmla="*/ 146 w 844"/>
                <a:gd name="T17" fmla="*/ 410 h 567"/>
                <a:gd name="T18" fmla="*/ 59 w 844"/>
                <a:gd name="T19" fmla="*/ 485 h 567"/>
                <a:gd name="T20" fmla="*/ 0 w 844"/>
                <a:gd name="T21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4" h="567">
                  <a:moveTo>
                    <a:pt x="844" y="0"/>
                  </a:moveTo>
                  <a:lnTo>
                    <a:pt x="821" y="11"/>
                  </a:lnTo>
                  <a:lnTo>
                    <a:pt x="773" y="34"/>
                  </a:lnTo>
                  <a:lnTo>
                    <a:pt x="691" y="72"/>
                  </a:lnTo>
                  <a:lnTo>
                    <a:pt x="594" y="126"/>
                  </a:lnTo>
                  <a:lnTo>
                    <a:pt x="479" y="186"/>
                  </a:lnTo>
                  <a:lnTo>
                    <a:pt x="365" y="256"/>
                  </a:lnTo>
                  <a:lnTo>
                    <a:pt x="250" y="328"/>
                  </a:lnTo>
                  <a:lnTo>
                    <a:pt x="146" y="410"/>
                  </a:lnTo>
                  <a:lnTo>
                    <a:pt x="59" y="485"/>
                  </a:lnTo>
                  <a:lnTo>
                    <a:pt x="0" y="56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39" name="Freeform 1651">
              <a:extLst>
                <a:ext uri="{FF2B5EF4-FFF2-40B4-BE49-F238E27FC236}">
                  <a16:creationId xmlns:a16="http://schemas.microsoft.com/office/drawing/2014/main" id="{F8B3DB88-8B51-326D-3B79-DBC0F7A4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47"/>
              <a:ext cx="91" cy="129"/>
            </a:xfrm>
            <a:custGeom>
              <a:avLst/>
              <a:gdLst>
                <a:gd name="T0" fmla="*/ 0 w 551"/>
                <a:gd name="T1" fmla="*/ 774 h 774"/>
                <a:gd name="T2" fmla="*/ 5 w 551"/>
                <a:gd name="T3" fmla="*/ 774 h 774"/>
                <a:gd name="T4" fmla="*/ 28 w 551"/>
                <a:gd name="T5" fmla="*/ 752 h 774"/>
                <a:gd name="T6" fmla="*/ 60 w 551"/>
                <a:gd name="T7" fmla="*/ 725 h 774"/>
                <a:gd name="T8" fmla="*/ 103 w 551"/>
                <a:gd name="T9" fmla="*/ 681 h 774"/>
                <a:gd name="T10" fmla="*/ 164 w 551"/>
                <a:gd name="T11" fmla="*/ 616 h 774"/>
                <a:gd name="T12" fmla="*/ 223 w 551"/>
                <a:gd name="T13" fmla="*/ 539 h 774"/>
                <a:gd name="T14" fmla="*/ 300 w 551"/>
                <a:gd name="T15" fmla="*/ 436 h 774"/>
                <a:gd name="T16" fmla="*/ 376 w 551"/>
                <a:gd name="T17" fmla="*/ 317 h 774"/>
                <a:gd name="T18" fmla="*/ 463 w 551"/>
                <a:gd name="T19" fmla="*/ 169 h 774"/>
                <a:gd name="T20" fmla="*/ 551 w 551"/>
                <a:gd name="T21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1" h="774">
                  <a:moveTo>
                    <a:pt x="0" y="774"/>
                  </a:moveTo>
                  <a:lnTo>
                    <a:pt x="5" y="774"/>
                  </a:lnTo>
                  <a:lnTo>
                    <a:pt x="28" y="752"/>
                  </a:lnTo>
                  <a:lnTo>
                    <a:pt x="60" y="725"/>
                  </a:lnTo>
                  <a:lnTo>
                    <a:pt x="103" y="681"/>
                  </a:lnTo>
                  <a:lnTo>
                    <a:pt x="164" y="616"/>
                  </a:lnTo>
                  <a:lnTo>
                    <a:pt x="223" y="539"/>
                  </a:lnTo>
                  <a:lnTo>
                    <a:pt x="300" y="436"/>
                  </a:lnTo>
                  <a:lnTo>
                    <a:pt x="376" y="317"/>
                  </a:lnTo>
                  <a:lnTo>
                    <a:pt x="463" y="169"/>
                  </a:lnTo>
                  <a:lnTo>
                    <a:pt x="55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0" name="Freeform 1652">
              <a:extLst>
                <a:ext uri="{FF2B5EF4-FFF2-40B4-BE49-F238E27FC236}">
                  <a16:creationId xmlns:a16="http://schemas.microsoft.com/office/drawing/2014/main" id="{1776E1E2-485E-57C8-F0C2-3469B038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323"/>
              <a:ext cx="78" cy="148"/>
            </a:xfrm>
            <a:custGeom>
              <a:avLst/>
              <a:gdLst>
                <a:gd name="T0" fmla="*/ 469 w 469"/>
                <a:gd name="T1" fmla="*/ 0 h 888"/>
                <a:gd name="T2" fmla="*/ 469 w 469"/>
                <a:gd name="T3" fmla="*/ 11 h 888"/>
                <a:gd name="T4" fmla="*/ 458 w 469"/>
                <a:gd name="T5" fmla="*/ 39 h 888"/>
                <a:gd name="T6" fmla="*/ 436 w 469"/>
                <a:gd name="T7" fmla="*/ 82 h 888"/>
                <a:gd name="T8" fmla="*/ 408 w 469"/>
                <a:gd name="T9" fmla="*/ 147 h 888"/>
                <a:gd name="T10" fmla="*/ 370 w 469"/>
                <a:gd name="T11" fmla="*/ 224 h 888"/>
                <a:gd name="T12" fmla="*/ 322 w 469"/>
                <a:gd name="T13" fmla="*/ 322 h 888"/>
                <a:gd name="T14" fmla="*/ 261 w 469"/>
                <a:gd name="T15" fmla="*/ 442 h 888"/>
                <a:gd name="T16" fmla="*/ 186 w 469"/>
                <a:gd name="T17" fmla="*/ 573 h 888"/>
                <a:gd name="T18" fmla="*/ 104 w 469"/>
                <a:gd name="T19" fmla="*/ 719 h 888"/>
                <a:gd name="T20" fmla="*/ 0 w 469"/>
                <a:gd name="T21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9" h="888">
                  <a:moveTo>
                    <a:pt x="469" y="0"/>
                  </a:moveTo>
                  <a:lnTo>
                    <a:pt x="469" y="11"/>
                  </a:lnTo>
                  <a:lnTo>
                    <a:pt x="458" y="39"/>
                  </a:lnTo>
                  <a:lnTo>
                    <a:pt x="436" y="82"/>
                  </a:lnTo>
                  <a:lnTo>
                    <a:pt x="408" y="147"/>
                  </a:lnTo>
                  <a:lnTo>
                    <a:pt x="370" y="224"/>
                  </a:lnTo>
                  <a:lnTo>
                    <a:pt x="322" y="322"/>
                  </a:lnTo>
                  <a:lnTo>
                    <a:pt x="261" y="442"/>
                  </a:lnTo>
                  <a:lnTo>
                    <a:pt x="186" y="573"/>
                  </a:lnTo>
                  <a:lnTo>
                    <a:pt x="104" y="719"/>
                  </a:lnTo>
                  <a:lnTo>
                    <a:pt x="0" y="88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1" name="Freeform 1653">
              <a:extLst>
                <a:ext uri="{FF2B5EF4-FFF2-40B4-BE49-F238E27FC236}">
                  <a16:creationId xmlns:a16="http://schemas.microsoft.com/office/drawing/2014/main" id="{17FBAC3D-F9F8-091F-DB37-25DE87F9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507"/>
              <a:ext cx="83" cy="69"/>
            </a:xfrm>
            <a:custGeom>
              <a:avLst/>
              <a:gdLst>
                <a:gd name="T0" fmla="*/ 0 w 496"/>
                <a:gd name="T1" fmla="*/ 414 h 414"/>
                <a:gd name="T2" fmla="*/ 6 w 496"/>
                <a:gd name="T3" fmla="*/ 414 h 414"/>
                <a:gd name="T4" fmla="*/ 34 w 496"/>
                <a:gd name="T5" fmla="*/ 398 h 414"/>
                <a:gd name="T6" fmla="*/ 77 w 496"/>
                <a:gd name="T7" fmla="*/ 376 h 414"/>
                <a:gd name="T8" fmla="*/ 125 w 496"/>
                <a:gd name="T9" fmla="*/ 344 h 414"/>
                <a:gd name="T10" fmla="*/ 186 w 496"/>
                <a:gd name="T11" fmla="*/ 305 h 414"/>
                <a:gd name="T12" fmla="*/ 251 w 496"/>
                <a:gd name="T13" fmla="*/ 256 h 414"/>
                <a:gd name="T14" fmla="*/ 317 w 496"/>
                <a:gd name="T15" fmla="*/ 201 h 414"/>
                <a:gd name="T16" fmla="*/ 381 w 496"/>
                <a:gd name="T17" fmla="*/ 142 h 414"/>
                <a:gd name="T18" fmla="*/ 442 w 496"/>
                <a:gd name="T19" fmla="*/ 76 h 414"/>
                <a:gd name="T20" fmla="*/ 496 w 496"/>
                <a:gd name="T2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6" h="414">
                  <a:moveTo>
                    <a:pt x="0" y="414"/>
                  </a:moveTo>
                  <a:lnTo>
                    <a:pt x="6" y="414"/>
                  </a:lnTo>
                  <a:lnTo>
                    <a:pt x="34" y="398"/>
                  </a:lnTo>
                  <a:lnTo>
                    <a:pt x="77" y="376"/>
                  </a:lnTo>
                  <a:lnTo>
                    <a:pt x="125" y="344"/>
                  </a:lnTo>
                  <a:lnTo>
                    <a:pt x="186" y="305"/>
                  </a:lnTo>
                  <a:lnTo>
                    <a:pt x="251" y="256"/>
                  </a:lnTo>
                  <a:lnTo>
                    <a:pt x="317" y="201"/>
                  </a:lnTo>
                  <a:lnTo>
                    <a:pt x="381" y="142"/>
                  </a:lnTo>
                  <a:lnTo>
                    <a:pt x="442" y="76"/>
                  </a:lnTo>
                  <a:lnTo>
                    <a:pt x="49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2" name="Freeform 1654">
              <a:extLst>
                <a:ext uri="{FF2B5EF4-FFF2-40B4-BE49-F238E27FC236}">
                  <a16:creationId xmlns:a16="http://schemas.microsoft.com/office/drawing/2014/main" id="{3241728C-F018-6F14-33CB-D14E0308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631"/>
              <a:ext cx="139" cy="255"/>
            </a:xfrm>
            <a:custGeom>
              <a:avLst/>
              <a:gdLst>
                <a:gd name="T0" fmla="*/ 11 w 838"/>
                <a:gd name="T1" fmla="*/ 1525 h 1525"/>
                <a:gd name="T2" fmla="*/ 5 w 838"/>
                <a:gd name="T3" fmla="*/ 1508 h 1525"/>
                <a:gd name="T4" fmla="*/ 5 w 838"/>
                <a:gd name="T5" fmla="*/ 1465 h 1525"/>
                <a:gd name="T6" fmla="*/ 0 w 838"/>
                <a:gd name="T7" fmla="*/ 1400 h 1525"/>
                <a:gd name="T8" fmla="*/ 5 w 838"/>
                <a:gd name="T9" fmla="*/ 1313 h 1525"/>
                <a:gd name="T10" fmla="*/ 11 w 838"/>
                <a:gd name="T11" fmla="*/ 1214 h 1525"/>
                <a:gd name="T12" fmla="*/ 22 w 838"/>
                <a:gd name="T13" fmla="*/ 1111 h 1525"/>
                <a:gd name="T14" fmla="*/ 43 w 838"/>
                <a:gd name="T15" fmla="*/ 1003 h 1525"/>
                <a:gd name="T16" fmla="*/ 70 w 838"/>
                <a:gd name="T17" fmla="*/ 899 h 1525"/>
                <a:gd name="T18" fmla="*/ 113 w 838"/>
                <a:gd name="T19" fmla="*/ 806 h 1525"/>
                <a:gd name="T20" fmla="*/ 174 w 838"/>
                <a:gd name="T21" fmla="*/ 719 h 1525"/>
                <a:gd name="T22" fmla="*/ 245 w 838"/>
                <a:gd name="T23" fmla="*/ 648 h 1525"/>
                <a:gd name="T24" fmla="*/ 310 w 838"/>
                <a:gd name="T25" fmla="*/ 577 h 1525"/>
                <a:gd name="T26" fmla="*/ 387 w 838"/>
                <a:gd name="T27" fmla="*/ 502 h 1525"/>
                <a:gd name="T28" fmla="*/ 457 w 838"/>
                <a:gd name="T29" fmla="*/ 430 h 1525"/>
                <a:gd name="T30" fmla="*/ 528 w 838"/>
                <a:gd name="T31" fmla="*/ 359 h 1525"/>
                <a:gd name="T32" fmla="*/ 598 w 838"/>
                <a:gd name="T33" fmla="*/ 289 h 1525"/>
                <a:gd name="T34" fmla="*/ 664 w 838"/>
                <a:gd name="T35" fmla="*/ 217 h 1525"/>
                <a:gd name="T36" fmla="*/ 724 w 838"/>
                <a:gd name="T37" fmla="*/ 147 h 1525"/>
                <a:gd name="T38" fmla="*/ 784 w 838"/>
                <a:gd name="T39" fmla="*/ 76 h 1525"/>
                <a:gd name="T40" fmla="*/ 838 w 838"/>
                <a:gd name="T41" fmla="*/ 0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8" h="1525">
                  <a:moveTo>
                    <a:pt x="11" y="1525"/>
                  </a:moveTo>
                  <a:lnTo>
                    <a:pt x="5" y="1508"/>
                  </a:lnTo>
                  <a:lnTo>
                    <a:pt x="5" y="1465"/>
                  </a:lnTo>
                  <a:lnTo>
                    <a:pt x="0" y="1400"/>
                  </a:lnTo>
                  <a:lnTo>
                    <a:pt x="5" y="1313"/>
                  </a:lnTo>
                  <a:lnTo>
                    <a:pt x="11" y="1214"/>
                  </a:lnTo>
                  <a:lnTo>
                    <a:pt x="22" y="1111"/>
                  </a:lnTo>
                  <a:lnTo>
                    <a:pt x="43" y="1003"/>
                  </a:lnTo>
                  <a:lnTo>
                    <a:pt x="70" y="899"/>
                  </a:lnTo>
                  <a:lnTo>
                    <a:pt x="113" y="806"/>
                  </a:lnTo>
                  <a:lnTo>
                    <a:pt x="174" y="719"/>
                  </a:lnTo>
                  <a:lnTo>
                    <a:pt x="245" y="648"/>
                  </a:lnTo>
                  <a:lnTo>
                    <a:pt x="310" y="577"/>
                  </a:lnTo>
                  <a:lnTo>
                    <a:pt x="387" y="502"/>
                  </a:lnTo>
                  <a:lnTo>
                    <a:pt x="457" y="430"/>
                  </a:lnTo>
                  <a:lnTo>
                    <a:pt x="528" y="359"/>
                  </a:lnTo>
                  <a:lnTo>
                    <a:pt x="598" y="289"/>
                  </a:lnTo>
                  <a:lnTo>
                    <a:pt x="664" y="217"/>
                  </a:lnTo>
                  <a:lnTo>
                    <a:pt x="724" y="147"/>
                  </a:lnTo>
                  <a:lnTo>
                    <a:pt x="784" y="76"/>
                  </a:lnTo>
                  <a:lnTo>
                    <a:pt x="83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3" name="Freeform 1655">
              <a:extLst>
                <a:ext uri="{FF2B5EF4-FFF2-40B4-BE49-F238E27FC236}">
                  <a16:creationId xmlns:a16="http://schemas.microsoft.com/office/drawing/2014/main" id="{3A818E0A-A57D-0B43-3A3B-A2F8A194B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655"/>
              <a:ext cx="115" cy="290"/>
            </a:xfrm>
            <a:custGeom>
              <a:avLst/>
              <a:gdLst>
                <a:gd name="T0" fmla="*/ 0 w 692"/>
                <a:gd name="T1" fmla="*/ 1742 h 1742"/>
                <a:gd name="T2" fmla="*/ 21 w 692"/>
                <a:gd name="T3" fmla="*/ 1688 h 1742"/>
                <a:gd name="T4" fmla="*/ 49 w 692"/>
                <a:gd name="T5" fmla="*/ 1634 h 1742"/>
                <a:gd name="T6" fmla="*/ 82 w 692"/>
                <a:gd name="T7" fmla="*/ 1584 h 1742"/>
                <a:gd name="T8" fmla="*/ 125 w 692"/>
                <a:gd name="T9" fmla="*/ 1530 h 1742"/>
                <a:gd name="T10" fmla="*/ 169 w 692"/>
                <a:gd name="T11" fmla="*/ 1464 h 1742"/>
                <a:gd name="T12" fmla="*/ 212 w 692"/>
                <a:gd name="T13" fmla="*/ 1389 h 1742"/>
                <a:gd name="T14" fmla="*/ 261 w 692"/>
                <a:gd name="T15" fmla="*/ 1290 h 1742"/>
                <a:gd name="T16" fmla="*/ 316 w 692"/>
                <a:gd name="T17" fmla="*/ 1176 h 1742"/>
                <a:gd name="T18" fmla="*/ 365 w 692"/>
                <a:gd name="T19" fmla="*/ 1029 h 1742"/>
                <a:gd name="T20" fmla="*/ 413 w 692"/>
                <a:gd name="T21" fmla="*/ 854 h 1742"/>
                <a:gd name="T22" fmla="*/ 458 w 692"/>
                <a:gd name="T23" fmla="*/ 686 h 1742"/>
                <a:gd name="T24" fmla="*/ 490 w 692"/>
                <a:gd name="T25" fmla="*/ 544 h 1742"/>
                <a:gd name="T26" fmla="*/ 517 w 692"/>
                <a:gd name="T27" fmla="*/ 430 h 1742"/>
                <a:gd name="T28" fmla="*/ 539 w 692"/>
                <a:gd name="T29" fmla="*/ 342 h 1742"/>
                <a:gd name="T30" fmla="*/ 556 w 692"/>
                <a:gd name="T31" fmla="*/ 272 h 1742"/>
                <a:gd name="T32" fmla="*/ 572 w 692"/>
                <a:gd name="T33" fmla="*/ 212 h 1742"/>
                <a:gd name="T34" fmla="*/ 594 w 692"/>
                <a:gd name="T35" fmla="*/ 163 h 1742"/>
                <a:gd name="T36" fmla="*/ 615 w 692"/>
                <a:gd name="T37" fmla="*/ 114 h 1742"/>
                <a:gd name="T38" fmla="*/ 648 w 692"/>
                <a:gd name="T39" fmla="*/ 59 h 1742"/>
                <a:gd name="T40" fmla="*/ 692 w 692"/>
                <a:gd name="T41" fmla="*/ 0 h 1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2" h="1742">
                  <a:moveTo>
                    <a:pt x="0" y="1742"/>
                  </a:moveTo>
                  <a:lnTo>
                    <a:pt x="21" y="1688"/>
                  </a:lnTo>
                  <a:lnTo>
                    <a:pt x="49" y="1634"/>
                  </a:lnTo>
                  <a:lnTo>
                    <a:pt x="82" y="1584"/>
                  </a:lnTo>
                  <a:lnTo>
                    <a:pt x="125" y="1530"/>
                  </a:lnTo>
                  <a:lnTo>
                    <a:pt x="169" y="1464"/>
                  </a:lnTo>
                  <a:lnTo>
                    <a:pt x="212" y="1389"/>
                  </a:lnTo>
                  <a:lnTo>
                    <a:pt x="261" y="1290"/>
                  </a:lnTo>
                  <a:lnTo>
                    <a:pt x="316" y="1176"/>
                  </a:lnTo>
                  <a:lnTo>
                    <a:pt x="365" y="1029"/>
                  </a:lnTo>
                  <a:lnTo>
                    <a:pt x="413" y="854"/>
                  </a:lnTo>
                  <a:lnTo>
                    <a:pt x="458" y="686"/>
                  </a:lnTo>
                  <a:lnTo>
                    <a:pt x="490" y="544"/>
                  </a:lnTo>
                  <a:lnTo>
                    <a:pt x="517" y="430"/>
                  </a:lnTo>
                  <a:lnTo>
                    <a:pt x="539" y="342"/>
                  </a:lnTo>
                  <a:lnTo>
                    <a:pt x="556" y="272"/>
                  </a:lnTo>
                  <a:lnTo>
                    <a:pt x="572" y="212"/>
                  </a:lnTo>
                  <a:lnTo>
                    <a:pt x="594" y="163"/>
                  </a:lnTo>
                  <a:lnTo>
                    <a:pt x="615" y="114"/>
                  </a:lnTo>
                  <a:lnTo>
                    <a:pt x="648" y="59"/>
                  </a:lnTo>
                  <a:lnTo>
                    <a:pt x="69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4" name="Freeform 1656">
              <a:extLst>
                <a:ext uri="{FF2B5EF4-FFF2-40B4-BE49-F238E27FC236}">
                  <a16:creationId xmlns:a16="http://schemas.microsoft.com/office/drawing/2014/main" id="{955708A7-6DC8-3621-784D-83DADE562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567"/>
              <a:ext cx="55" cy="16"/>
            </a:xfrm>
            <a:custGeom>
              <a:avLst/>
              <a:gdLst>
                <a:gd name="T0" fmla="*/ 0 w 331"/>
                <a:gd name="T1" fmla="*/ 86 h 97"/>
                <a:gd name="T2" fmla="*/ 5 w 331"/>
                <a:gd name="T3" fmla="*/ 86 h 97"/>
                <a:gd name="T4" fmla="*/ 21 w 331"/>
                <a:gd name="T5" fmla="*/ 86 h 97"/>
                <a:gd name="T6" fmla="*/ 43 w 331"/>
                <a:gd name="T7" fmla="*/ 92 h 97"/>
                <a:gd name="T8" fmla="*/ 70 w 331"/>
                <a:gd name="T9" fmla="*/ 97 h 97"/>
                <a:gd name="T10" fmla="*/ 102 w 331"/>
                <a:gd name="T11" fmla="*/ 92 h 97"/>
                <a:gd name="T12" fmla="*/ 147 w 331"/>
                <a:gd name="T13" fmla="*/ 92 h 97"/>
                <a:gd name="T14" fmla="*/ 190 w 331"/>
                <a:gd name="T15" fmla="*/ 81 h 97"/>
                <a:gd name="T16" fmla="*/ 233 w 331"/>
                <a:gd name="T17" fmla="*/ 65 h 97"/>
                <a:gd name="T18" fmla="*/ 283 w 331"/>
                <a:gd name="T19" fmla="*/ 38 h 97"/>
                <a:gd name="T20" fmla="*/ 331 w 331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97">
                  <a:moveTo>
                    <a:pt x="0" y="86"/>
                  </a:moveTo>
                  <a:lnTo>
                    <a:pt x="5" y="86"/>
                  </a:lnTo>
                  <a:lnTo>
                    <a:pt x="21" y="86"/>
                  </a:lnTo>
                  <a:lnTo>
                    <a:pt x="43" y="92"/>
                  </a:lnTo>
                  <a:lnTo>
                    <a:pt x="70" y="97"/>
                  </a:lnTo>
                  <a:lnTo>
                    <a:pt x="102" y="92"/>
                  </a:lnTo>
                  <a:lnTo>
                    <a:pt x="147" y="92"/>
                  </a:lnTo>
                  <a:lnTo>
                    <a:pt x="190" y="81"/>
                  </a:lnTo>
                  <a:lnTo>
                    <a:pt x="233" y="65"/>
                  </a:lnTo>
                  <a:lnTo>
                    <a:pt x="283" y="38"/>
                  </a:lnTo>
                  <a:lnTo>
                    <a:pt x="33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5" name="Freeform 1657">
              <a:extLst>
                <a:ext uri="{FF2B5EF4-FFF2-40B4-BE49-F238E27FC236}">
                  <a16:creationId xmlns:a16="http://schemas.microsoft.com/office/drawing/2014/main" id="{1B58DE3B-8519-5751-E4BD-E4EFF5D36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892"/>
              <a:ext cx="79" cy="109"/>
            </a:xfrm>
            <a:custGeom>
              <a:avLst/>
              <a:gdLst>
                <a:gd name="T0" fmla="*/ 0 w 480"/>
                <a:gd name="T1" fmla="*/ 654 h 654"/>
                <a:gd name="T2" fmla="*/ 5 w 480"/>
                <a:gd name="T3" fmla="*/ 648 h 654"/>
                <a:gd name="T4" fmla="*/ 27 w 480"/>
                <a:gd name="T5" fmla="*/ 627 h 654"/>
                <a:gd name="T6" fmla="*/ 60 w 480"/>
                <a:gd name="T7" fmla="*/ 600 h 654"/>
                <a:gd name="T8" fmla="*/ 109 w 480"/>
                <a:gd name="T9" fmla="*/ 550 h 654"/>
                <a:gd name="T10" fmla="*/ 158 w 480"/>
                <a:gd name="T11" fmla="*/ 496 h 654"/>
                <a:gd name="T12" fmla="*/ 218 w 480"/>
                <a:gd name="T13" fmla="*/ 425 h 654"/>
                <a:gd name="T14" fmla="*/ 283 w 480"/>
                <a:gd name="T15" fmla="*/ 338 h 654"/>
                <a:gd name="T16" fmla="*/ 349 w 480"/>
                <a:gd name="T17" fmla="*/ 240 h 654"/>
                <a:gd name="T18" fmla="*/ 414 w 480"/>
                <a:gd name="T19" fmla="*/ 125 h 654"/>
                <a:gd name="T20" fmla="*/ 480 w 480"/>
                <a:gd name="T21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" h="654">
                  <a:moveTo>
                    <a:pt x="0" y="654"/>
                  </a:moveTo>
                  <a:lnTo>
                    <a:pt x="5" y="648"/>
                  </a:lnTo>
                  <a:lnTo>
                    <a:pt x="27" y="627"/>
                  </a:lnTo>
                  <a:lnTo>
                    <a:pt x="60" y="600"/>
                  </a:lnTo>
                  <a:lnTo>
                    <a:pt x="109" y="550"/>
                  </a:lnTo>
                  <a:lnTo>
                    <a:pt x="158" y="496"/>
                  </a:lnTo>
                  <a:lnTo>
                    <a:pt x="218" y="425"/>
                  </a:lnTo>
                  <a:lnTo>
                    <a:pt x="283" y="338"/>
                  </a:lnTo>
                  <a:lnTo>
                    <a:pt x="349" y="240"/>
                  </a:lnTo>
                  <a:lnTo>
                    <a:pt x="414" y="125"/>
                  </a:lnTo>
                  <a:lnTo>
                    <a:pt x="48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6" name="Freeform 1658">
              <a:extLst>
                <a:ext uri="{FF2B5EF4-FFF2-40B4-BE49-F238E27FC236}">
                  <a16:creationId xmlns:a16="http://schemas.microsoft.com/office/drawing/2014/main" id="{B30079CB-1D87-DCD7-5E78-024D4158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378"/>
              <a:ext cx="44" cy="108"/>
            </a:xfrm>
            <a:custGeom>
              <a:avLst/>
              <a:gdLst>
                <a:gd name="T0" fmla="*/ 261 w 261"/>
                <a:gd name="T1" fmla="*/ 648 h 648"/>
                <a:gd name="T2" fmla="*/ 256 w 261"/>
                <a:gd name="T3" fmla="*/ 642 h 648"/>
                <a:gd name="T4" fmla="*/ 234 w 261"/>
                <a:gd name="T5" fmla="*/ 610 h 648"/>
                <a:gd name="T6" fmla="*/ 207 w 261"/>
                <a:gd name="T7" fmla="*/ 566 h 648"/>
                <a:gd name="T8" fmla="*/ 169 w 261"/>
                <a:gd name="T9" fmla="*/ 506 h 648"/>
                <a:gd name="T10" fmla="*/ 125 w 261"/>
                <a:gd name="T11" fmla="*/ 435 h 648"/>
                <a:gd name="T12" fmla="*/ 88 w 261"/>
                <a:gd name="T13" fmla="*/ 354 h 648"/>
                <a:gd name="T14" fmla="*/ 50 w 261"/>
                <a:gd name="T15" fmla="*/ 267 h 648"/>
                <a:gd name="T16" fmla="*/ 22 w 261"/>
                <a:gd name="T17" fmla="*/ 179 h 648"/>
                <a:gd name="T18" fmla="*/ 6 w 261"/>
                <a:gd name="T19" fmla="*/ 87 h 648"/>
                <a:gd name="T20" fmla="*/ 0 w 261"/>
                <a:gd name="T21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648">
                  <a:moveTo>
                    <a:pt x="261" y="648"/>
                  </a:moveTo>
                  <a:lnTo>
                    <a:pt x="256" y="642"/>
                  </a:lnTo>
                  <a:lnTo>
                    <a:pt x="234" y="610"/>
                  </a:lnTo>
                  <a:lnTo>
                    <a:pt x="207" y="566"/>
                  </a:lnTo>
                  <a:lnTo>
                    <a:pt x="169" y="506"/>
                  </a:lnTo>
                  <a:lnTo>
                    <a:pt x="125" y="435"/>
                  </a:lnTo>
                  <a:lnTo>
                    <a:pt x="88" y="354"/>
                  </a:lnTo>
                  <a:lnTo>
                    <a:pt x="50" y="267"/>
                  </a:lnTo>
                  <a:lnTo>
                    <a:pt x="22" y="179"/>
                  </a:lnTo>
                  <a:lnTo>
                    <a:pt x="6" y="8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7" name="Freeform 1659">
              <a:extLst>
                <a:ext uri="{FF2B5EF4-FFF2-40B4-BE49-F238E27FC236}">
                  <a16:creationId xmlns:a16="http://schemas.microsoft.com/office/drawing/2014/main" id="{657D6AA8-6B6E-F61A-859E-AFCEA25E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489"/>
              <a:ext cx="97" cy="247"/>
            </a:xfrm>
            <a:custGeom>
              <a:avLst/>
              <a:gdLst>
                <a:gd name="T0" fmla="*/ 0 w 583"/>
                <a:gd name="T1" fmla="*/ 0 h 1482"/>
                <a:gd name="T2" fmla="*/ 5 w 583"/>
                <a:gd name="T3" fmla="*/ 11 h 1482"/>
                <a:gd name="T4" fmla="*/ 22 w 583"/>
                <a:gd name="T5" fmla="*/ 43 h 1482"/>
                <a:gd name="T6" fmla="*/ 50 w 583"/>
                <a:gd name="T7" fmla="*/ 93 h 1482"/>
                <a:gd name="T8" fmla="*/ 77 w 583"/>
                <a:gd name="T9" fmla="*/ 158 h 1482"/>
                <a:gd name="T10" fmla="*/ 109 w 583"/>
                <a:gd name="T11" fmla="*/ 229 h 1482"/>
                <a:gd name="T12" fmla="*/ 142 w 583"/>
                <a:gd name="T13" fmla="*/ 305 h 1482"/>
                <a:gd name="T14" fmla="*/ 170 w 583"/>
                <a:gd name="T15" fmla="*/ 392 h 1482"/>
                <a:gd name="T16" fmla="*/ 197 w 583"/>
                <a:gd name="T17" fmla="*/ 474 h 1482"/>
                <a:gd name="T18" fmla="*/ 213 w 583"/>
                <a:gd name="T19" fmla="*/ 550 h 1482"/>
                <a:gd name="T20" fmla="*/ 224 w 583"/>
                <a:gd name="T21" fmla="*/ 621 h 1482"/>
                <a:gd name="T22" fmla="*/ 234 w 583"/>
                <a:gd name="T23" fmla="*/ 697 h 1482"/>
                <a:gd name="T24" fmla="*/ 261 w 583"/>
                <a:gd name="T25" fmla="*/ 795 h 1482"/>
                <a:gd name="T26" fmla="*/ 300 w 583"/>
                <a:gd name="T27" fmla="*/ 904 h 1482"/>
                <a:gd name="T28" fmla="*/ 338 w 583"/>
                <a:gd name="T29" fmla="*/ 1013 h 1482"/>
                <a:gd name="T30" fmla="*/ 387 w 583"/>
                <a:gd name="T31" fmla="*/ 1128 h 1482"/>
                <a:gd name="T32" fmla="*/ 436 w 583"/>
                <a:gd name="T33" fmla="*/ 1237 h 1482"/>
                <a:gd name="T34" fmla="*/ 485 w 583"/>
                <a:gd name="T35" fmla="*/ 1328 h 1482"/>
                <a:gd name="T36" fmla="*/ 528 w 583"/>
                <a:gd name="T37" fmla="*/ 1405 h 1482"/>
                <a:gd name="T38" fmla="*/ 562 w 583"/>
                <a:gd name="T39" fmla="*/ 1459 h 1482"/>
                <a:gd name="T40" fmla="*/ 583 w 583"/>
                <a:gd name="T41" fmla="*/ 1482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3" h="1482">
                  <a:moveTo>
                    <a:pt x="0" y="0"/>
                  </a:moveTo>
                  <a:lnTo>
                    <a:pt x="5" y="11"/>
                  </a:lnTo>
                  <a:lnTo>
                    <a:pt x="22" y="43"/>
                  </a:lnTo>
                  <a:lnTo>
                    <a:pt x="50" y="93"/>
                  </a:lnTo>
                  <a:lnTo>
                    <a:pt x="77" y="158"/>
                  </a:lnTo>
                  <a:lnTo>
                    <a:pt x="109" y="229"/>
                  </a:lnTo>
                  <a:lnTo>
                    <a:pt x="142" y="305"/>
                  </a:lnTo>
                  <a:lnTo>
                    <a:pt x="170" y="392"/>
                  </a:lnTo>
                  <a:lnTo>
                    <a:pt x="197" y="474"/>
                  </a:lnTo>
                  <a:lnTo>
                    <a:pt x="213" y="550"/>
                  </a:lnTo>
                  <a:lnTo>
                    <a:pt x="224" y="621"/>
                  </a:lnTo>
                  <a:lnTo>
                    <a:pt x="234" y="697"/>
                  </a:lnTo>
                  <a:lnTo>
                    <a:pt x="261" y="795"/>
                  </a:lnTo>
                  <a:lnTo>
                    <a:pt x="300" y="904"/>
                  </a:lnTo>
                  <a:lnTo>
                    <a:pt x="338" y="1013"/>
                  </a:lnTo>
                  <a:lnTo>
                    <a:pt x="387" y="1128"/>
                  </a:lnTo>
                  <a:lnTo>
                    <a:pt x="436" y="1237"/>
                  </a:lnTo>
                  <a:lnTo>
                    <a:pt x="485" y="1328"/>
                  </a:lnTo>
                  <a:lnTo>
                    <a:pt x="528" y="1405"/>
                  </a:lnTo>
                  <a:lnTo>
                    <a:pt x="562" y="1459"/>
                  </a:lnTo>
                  <a:lnTo>
                    <a:pt x="583" y="148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8" name="Freeform 1660">
              <a:extLst>
                <a:ext uri="{FF2B5EF4-FFF2-40B4-BE49-F238E27FC236}">
                  <a16:creationId xmlns:a16="http://schemas.microsoft.com/office/drawing/2014/main" id="{E4202B08-81D3-F28C-9955-28C91600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576"/>
              <a:ext cx="88" cy="132"/>
            </a:xfrm>
            <a:custGeom>
              <a:avLst/>
              <a:gdLst>
                <a:gd name="T0" fmla="*/ 0 w 528"/>
                <a:gd name="T1" fmla="*/ 0 h 789"/>
                <a:gd name="T2" fmla="*/ 6 w 528"/>
                <a:gd name="T3" fmla="*/ 5 h 789"/>
                <a:gd name="T4" fmla="*/ 22 w 528"/>
                <a:gd name="T5" fmla="*/ 21 h 789"/>
                <a:gd name="T6" fmla="*/ 49 w 528"/>
                <a:gd name="T7" fmla="*/ 43 h 789"/>
                <a:gd name="T8" fmla="*/ 82 w 528"/>
                <a:gd name="T9" fmla="*/ 71 h 789"/>
                <a:gd name="T10" fmla="*/ 120 w 528"/>
                <a:gd name="T11" fmla="*/ 103 h 789"/>
                <a:gd name="T12" fmla="*/ 163 w 528"/>
                <a:gd name="T13" fmla="*/ 147 h 789"/>
                <a:gd name="T14" fmla="*/ 202 w 528"/>
                <a:gd name="T15" fmla="*/ 191 h 789"/>
                <a:gd name="T16" fmla="*/ 240 w 528"/>
                <a:gd name="T17" fmla="*/ 245 h 789"/>
                <a:gd name="T18" fmla="*/ 278 w 528"/>
                <a:gd name="T19" fmla="*/ 299 h 789"/>
                <a:gd name="T20" fmla="*/ 305 w 528"/>
                <a:gd name="T21" fmla="*/ 365 h 789"/>
                <a:gd name="T22" fmla="*/ 328 w 528"/>
                <a:gd name="T23" fmla="*/ 424 h 789"/>
                <a:gd name="T24" fmla="*/ 355 w 528"/>
                <a:gd name="T25" fmla="*/ 479 h 789"/>
                <a:gd name="T26" fmla="*/ 376 w 528"/>
                <a:gd name="T27" fmla="*/ 533 h 789"/>
                <a:gd name="T28" fmla="*/ 398 w 528"/>
                <a:gd name="T29" fmla="*/ 588 h 789"/>
                <a:gd name="T30" fmla="*/ 414 w 528"/>
                <a:gd name="T31" fmla="*/ 632 h 789"/>
                <a:gd name="T32" fmla="*/ 436 w 528"/>
                <a:gd name="T33" fmla="*/ 675 h 789"/>
                <a:gd name="T34" fmla="*/ 458 w 528"/>
                <a:gd name="T35" fmla="*/ 714 h 789"/>
                <a:gd name="T36" fmla="*/ 480 w 528"/>
                <a:gd name="T37" fmla="*/ 746 h 789"/>
                <a:gd name="T38" fmla="*/ 501 w 528"/>
                <a:gd name="T39" fmla="*/ 773 h 789"/>
                <a:gd name="T40" fmla="*/ 528 w 528"/>
                <a:gd name="T41" fmla="*/ 78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8" h="789">
                  <a:moveTo>
                    <a:pt x="0" y="0"/>
                  </a:moveTo>
                  <a:lnTo>
                    <a:pt x="6" y="5"/>
                  </a:lnTo>
                  <a:lnTo>
                    <a:pt x="22" y="21"/>
                  </a:lnTo>
                  <a:lnTo>
                    <a:pt x="49" y="43"/>
                  </a:lnTo>
                  <a:lnTo>
                    <a:pt x="82" y="71"/>
                  </a:lnTo>
                  <a:lnTo>
                    <a:pt x="120" y="103"/>
                  </a:lnTo>
                  <a:lnTo>
                    <a:pt x="163" y="147"/>
                  </a:lnTo>
                  <a:lnTo>
                    <a:pt x="202" y="191"/>
                  </a:lnTo>
                  <a:lnTo>
                    <a:pt x="240" y="245"/>
                  </a:lnTo>
                  <a:lnTo>
                    <a:pt x="278" y="299"/>
                  </a:lnTo>
                  <a:lnTo>
                    <a:pt x="305" y="365"/>
                  </a:lnTo>
                  <a:lnTo>
                    <a:pt x="328" y="424"/>
                  </a:lnTo>
                  <a:lnTo>
                    <a:pt x="355" y="479"/>
                  </a:lnTo>
                  <a:lnTo>
                    <a:pt x="376" y="533"/>
                  </a:lnTo>
                  <a:lnTo>
                    <a:pt x="398" y="588"/>
                  </a:lnTo>
                  <a:lnTo>
                    <a:pt x="414" y="632"/>
                  </a:lnTo>
                  <a:lnTo>
                    <a:pt x="436" y="675"/>
                  </a:lnTo>
                  <a:lnTo>
                    <a:pt x="458" y="714"/>
                  </a:lnTo>
                  <a:lnTo>
                    <a:pt x="480" y="746"/>
                  </a:lnTo>
                  <a:lnTo>
                    <a:pt x="501" y="773"/>
                  </a:lnTo>
                  <a:lnTo>
                    <a:pt x="528" y="78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49" name="Freeform 1661">
              <a:extLst>
                <a:ext uri="{FF2B5EF4-FFF2-40B4-BE49-F238E27FC236}">
                  <a16:creationId xmlns:a16="http://schemas.microsoft.com/office/drawing/2014/main" id="{4939F0B5-3B63-F139-E688-CBE8774F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32"/>
              <a:ext cx="60" cy="81"/>
            </a:xfrm>
            <a:custGeom>
              <a:avLst/>
              <a:gdLst>
                <a:gd name="T0" fmla="*/ 0 w 360"/>
                <a:gd name="T1" fmla="*/ 0 h 485"/>
                <a:gd name="T2" fmla="*/ 11 w 360"/>
                <a:gd name="T3" fmla="*/ 6 h 485"/>
                <a:gd name="T4" fmla="*/ 38 w 360"/>
                <a:gd name="T5" fmla="*/ 22 h 485"/>
                <a:gd name="T6" fmla="*/ 82 w 360"/>
                <a:gd name="T7" fmla="*/ 44 h 485"/>
                <a:gd name="T8" fmla="*/ 131 w 360"/>
                <a:gd name="T9" fmla="*/ 77 h 485"/>
                <a:gd name="T10" fmla="*/ 190 w 360"/>
                <a:gd name="T11" fmla="*/ 120 h 485"/>
                <a:gd name="T12" fmla="*/ 245 w 360"/>
                <a:gd name="T13" fmla="*/ 174 h 485"/>
                <a:gd name="T14" fmla="*/ 294 w 360"/>
                <a:gd name="T15" fmla="*/ 235 h 485"/>
                <a:gd name="T16" fmla="*/ 333 w 360"/>
                <a:gd name="T17" fmla="*/ 305 h 485"/>
                <a:gd name="T18" fmla="*/ 354 w 360"/>
                <a:gd name="T19" fmla="*/ 392 h 485"/>
                <a:gd name="T20" fmla="*/ 360 w 360"/>
                <a:gd name="T21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" h="485">
                  <a:moveTo>
                    <a:pt x="0" y="0"/>
                  </a:moveTo>
                  <a:lnTo>
                    <a:pt x="11" y="6"/>
                  </a:lnTo>
                  <a:lnTo>
                    <a:pt x="38" y="22"/>
                  </a:lnTo>
                  <a:lnTo>
                    <a:pt x="82" y="44"/>
                  </a:lnTo>
                  <a:lnTo>
                    <a:pt x="131" y="77"/>
                  </a:lnTo>
                  <a:lnTo>
                    <a:pt x="190" y="120"/>
                  </a:lnTo>
                  <a:lnTo>
                    <a:pt x="245" y="174"/>
                  </a:lnTo>
                  <a:lnTo>
                    <a:pt x="294" y="235"/>
                  </a:lnTo>
                  <a:lnTo>
                    <a:pt x="333" y="305"/>
                  </a:lnTo>
                  <a:lnTo>
                    <a:pt x="354" y="392"/>
                  </a:lnTo>
                  <a:lnTo>
                    <a:pt x="360" y="48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0" name="Freeform 1662">
              <a:extLst>
                <a:ext uri="{FF2B5EF4-FFF2-40B4-BE49-F238E27FC236}">
                  <a16:creationId xmlns:a16="http://schemas.microsoft.com/office/drawing/2014/main" id="{950114A4-F7DE-3AE8-BCB4-3C41C85A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890"/>
              <a:ext cx="55" cy="144"/>
            </a:xfrm>
            <a:custGeom>
              <a:avLst/>
              <a:gdLst>
                <a:gd name="T0" fmla="*/ 250 w 331"/>
                <a:gd name="T1" fmla="*/ 855 h 867"/>
                <a:gd name="T2" fmla="*/ 256 w 331"/>
                <a:gd name="T3" fmla="*/ 861 h 867"/>
                <a:gd name="T4" fmla="*/ 277 w 331"/>
                <a:gd name="T5" fmla="*/ 867 h 867"/>
                <a:gd name="T6" fmla="*/ 299 w 331"/>
                <a:gd name="T7" fmla="*/ 867 h 867"/>
                <a:gd name="T8" fmla="*/ 320 w 331"/>
                <a:gd name="T9" fmla="*/ 849 h 867"/>
                <a:gd name="T10" fmla="*/ 331 w 331"/>
                <a:gd name="T11" fmla="*/ 811 h 867"/>
                <a:gd name="T12" fmla="*/ 326 w 331"/>
                <a:gd name="T13" fmla="*/ 741 h 867"/>
                <a:gd name="T14" fmla="*/ 299 w 331"/>
                <a:gd name="T15" fmla="*/ 638 h 867"/>
                <a:gd name="T16" fmla="*/ 238 w 331"/>
                <a:gd name="T17" fmla="*/ 480 h 867"/>
                <a:gd name="T18" fmla="*/ 141 w 331"/>
                <a:gd name="T19" fmla="*/ 273 h 867"/>
                <a:gd name="T20" fmla="*/ 0 w 331"/>
                <a:gd name="T21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867">
                  <a:moveTo>
                    <a:pt x="250" y="855"/>
                  </a:moveTo>
                  <a:lnTo>
                    <a:pt x="256" y="861"/>
                  </a:lnTo>
                  <a:lnTo>
                    <a:pt x="277" y="867"/>
                  </a:lnTo>
                  <a:lnTo>
                    <a:pt x="299" y="867"/>
                  </a:lnTo>
                  <a:lnTo>
                    <a:pt x="320" y="849"/>
                  </a:lnTo>
                  <a:lnTo>
                    <a:pt x="331" y="811"/>
                  </a:lnTo>
                  <a:lnTo>
                    <a:pt x="326" y="741"/>
                  </a:lnTo>
                  <a:lnTo>
                    <a:pt x="299" y="638"/>
                  </a:lnTo>
                  <a:lnTo>
                    <a:pt x="238" y="480"/>
                  </a:lnTo>
                  <a:lnTo>
                    <a:pt x="141" y="27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1" name="Freeform 1663">
              <a:extLst>
                <a:ext uri="{FF2B5EF4-FFF2-40B4-BE49-F238E27FC236}">
                  <a16:creationId xmlns:a16="http://schemas.microsoft.com/office/drawing/2014/main" id="{84749680-978C-AE96-8EC1-C282A82F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069"/>
              <a:ext cx="115" cy="115"/>
            </a:xfrm>
            <a:custGeom>
              <a:avLst/>
              <a:gdLst>
                <a:gd name="T0" fmla="*/ 0 w 691"/>
                <a:gd name="T1" fmla="*/ 0 h 692"/>
                <a:gd name="T2" fmla="*/ 16 w 691"/>
                <a:gd name="T3" fmla="*/ 16 h 692"/>
                <a:gd name="T4" fmla="*/ 48 w 691"/>
                <a:gd name="T5" fmla="*/ 66 h 692"/>
                <a:gd name="T6" fmla="*/ 103 w 691"/>
                <a:gd name="T7" fmla="*/ 136 h 692"/>
                <a:gd name="T8" fmla="*/ 168 w 691"/>
                <a:gd name="T9" fmla="*/ 218 h 692"/>
                <a:gd name="T10" fmla="*/ 250 w 691"/>
                <a:gd name="T11" fmla="*/ 316 h 692"/>
                <a:gd name="T12" fmla="*/ 338 w 691"/>
                <a:gd name="T13" fmla="*/ 413 h 692"/>
                <a:gd name="T14" fmla="*/ 424 w 691"/>
                <a:gd name="T15" fmla="*/ 506 h 692"/>
                <a:gd name="T16" fmla="*/ 517 w 691"/>
                <a:gd name="T17" fmla="*/ 588 h 692"/>
                <a:gd name="T18" fmla="*/ 610 w 691"/>
                <a:gd name="T19" fmla="*/ 653 h 692"/>
                <a:gd name="T20" fmla="*/ 691 w 691"/>
                <a:gd name="T21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1" h="692">
                  <a:moveTo>
                    <a:pt x="0" y="0"/>
                  </a:moveTo>
                  <a:lnTo>
                    <a:pt x="16" y="16"/>
                  </a:lnTo>
                  <a:lnTo>
                    <a:pt x="48" y="66"/>
                  </a:lnTo>
                  <a:lnTo>
                    <a:pt x="103" y="136"/>
                  </a:lnTo>
                  <a:lnTo>
                    <a:pt x="168" y="218"/>
                  </a:lnTo>
                  <a:lnTo>
                    <a:pt x="250" y="316"/>
                  </a:lnTo>
                  <a:lnTo>
                    <a:pt x="338" y="413"/>
                  </a:lnTo>
                  <a:lnTo>
                    <a:pt x="424" y="506"/>
                  </a:lnTo>
                  <a:lnTo>
                    <a:pt x="517" y="588"/>
                  </a:lnTo>
                  <a:lnTo>
                    <a:pt x="610" y="653"/>
                  </a:lnTo>
                  <a:lnTo>
                    <a:pt x="691" y="69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2" name="Freeform 1664">
              <a:extLst>
                <a:ext uri="{FF2B5EF4-FFF2-40B4-BE49-F238E27FC236}">
                  <a16:creationId xmlns:a16="http://schemas.microsoft.com/office/drawing/2014/main" id="{4B2DB8FA-E8B4-F742-E32C-D0F051DD4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827"/>
              <a:ext cx="99" cy="243"/>
            </a:xfrm>
            <a:custGeom>
              <a:avLst/>
              <a:gdLst>
                <a:gd name="T0" fmla="*/ 0 w 594"/>
                <a:gd name="T1" fmla="*/ 0 h 1453"/>
                <a:gd name="T2" fmla="*/ 11 w 594"/>
                <a:gd name="T3" fmla="*/ 16 h 1453"/>
                <a:gd name="T4" fmla="*/ 32 w 594"/>
                <a:gd name="T5" fmla="*/ 64 h 1453"/>
                <a:gd name="T6" fmla="*/ 71 w 594"/>
                <a:gd name="T7" fmla="*/ 136 h 1453"/>
                <a:gd name="T8" fmla="*/ 120 w 594"/>
                <a:gd name="T9" fmla="*/ 223 h 1453"/>
                <a:gd name="T10" fmla="*/ 168 w 594"/>
                <a:gd name="T11" fmla="*/ 326 h 1453"/>
                <a:gd name="T12" fmla="*/ 218 w 594"/>
                <a:gd name="T13" fmla="*/ 435 h 1453"/>
                <a:gd name="T14" fmla="*/ 267 w 594"/>
                <a:gd name="T15" fmla="*/ 544 h 1453"/>
                <a:gd name="T16" fmla="*/ 310 w 594"/>
                <a:gd name="T17" fmla="*/ 658 h 1453"/>
                <a:gd name="T18" fmla="*/ 343 w 594"/>
                <a:gd name="T19" fmla="*/ 757 h 1453"/>
                <a:gd name="T20" fmla="*/ 360 w 594"/>
                <a:gd name="T21" fmla="*/ 843 h 1453"/>
                <a:gd name="T22" fmla="*/ 370 w 594"/>
                <a:gd name="T23" fmla="*/ 920 h 1453"/>
                <a:gd name="T24" fmla="*/ 381 w 594"/>
                <a:gd name="T25" fmla="*/ 991 h 1453"/>
                <a:gd name="T26" fmla="*/ 397 w 594"/>
                <a:gd name="T27" fmla="*/ 1061 h 1453"/>
                <a:gd name="T28" fmla="*/ 414 w 594"/>
                <a:gd name="T29" fmla="*/ 1127 h 1453"/>
                <a:gd name="T30" fmla="*/ 435 w 594"/>
                <a:gd name="T31" fmla="*/ 1186 h 1453"/>
                <a:gd name="T32" fmla="*/ 458 w 594"/>
                <a:gd name="T33" fmla="*/ 1242 h 1453"/>
                <a:gd name="T34" fmla="*/ 490 w 594"/>
                <a:gd name="T35" fmla="*/ 1296 h 1453"/>
                <a:gd name="T36" fmla="*/ 517 w 594"/>
                <a:gd name="T37" fmla="*/ 1350 h 1453"/>
                <a:gd name="T38" fmla="*/ 555 w 594"/>
                <a:gd name="T39" fmla="*/ 1405 h 1453"/>
                <a:gd name="T40" fmla="*/ 594 w 594"/>
                <a:gd name="T41" fmla="*/ 1453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4" h="1453">
                  <a:moveTo>
                    <a:pt x="0" y="0"/>
                  </a:moveTo>
                  <a:lnTo>
                    <a:pt x="11" y="16"/>
                  </a:lnTo>
                  <a:lnTo>
                    <a:pt x="32" y="64"/>
                  </a:lnTo>
                  <a:lnTo>
                    <a:pt x="71" y="136"/>
                  </a:lnTo>
                  <a:lnTo>
                    <a:pt x="120" y="223"/>
                  </a:lnTo>
                  <a:lnTo>
                    <a:pt x="168" y="326"/>
                  </a:lnTo>
                  <a:lnTo>
                    <a:pt x="218" y="435"/>
                  </a:lnTo>
                  <a:lnTo>
                    <a:pt x="267" y="544"/>
                  </a:lnTo>
                  <a:lnTo>
                    <a:pt x="310" y="658"/>
                  </a:lnTo>
                  <a:lnTo>
                    <a:pt x="343" y="757"/>
                  </a:lnTo>
                  <a:lnTo>
                    <a:pt x="360" y="843"/>
                  </a:lnTo>
                  <a:lnTo>
                    <a:pt x="370" y="920"/>
                  </a:lnTo>
                  <a:lnTo>
                    <a:pt x="381" y="991"/>
                  </a:lnTo>
                  <a:lnTo>
                    <a:pt x="397" y="1061"/>
                  </a:lnTo>
                  <a:lnTo>
                    <a:pt x="414" y="1127"/>
                  </a:lnTo>
                  <a:lnTo>
                    <a:pt x="435" y="1186"/>
                  </a:lnTo>
                  <a:lnTo>
                    <a:pt x="458" y="1242"/>
                  </a:lnTo>
                  <a:lnTo>
                    <a:pt x="490" y="1296"/>
                  </a:lnTo>
                  <a:lnTo>
                    <a:pt x="517" y="1350"/>
                  </a:lnTo>
                  <a:lnTo>
                    <a:pt x="555" y="1405"/>
                  </a:lnTo>
                  <a:lnTo>
                    <a:pt x="594" y="145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3" name="Freeform 1665">
              <a:extLst>
                <a:ext uri="{FF2B5EF4-FFF2-40B4-BE49-F238E27FC236}">
                  <a16:creationId xmlns:a16="http://schemas.microsoft.com/office/drawing/2014/main" id="{FFB89E60-B715-7AC8-B922-BC3CA7B51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609"/>
              <a:ext cx="91" cy="97"/>
            </a:xfrm>
            <a:custGeom>
              <a:avLst/>
              <a:gdLst>
                <a:gd name="T0" fmla="*/ 0 w 550"/>
                <a:gd name="T1" fmla="*/ 582 h 582"/>
                <a:gd name="T2" fmla="*/ 11 w 550"/>
                <a:gd name="T3" fmla="*/ 572 h 582"/>
                <a:gd name="T4" fmla="*/ 43 w 550"/>
                <a:gd name="T5" fmla="*/ 545 h 582"/>
                <a:gd name="T6" fmla="*/ 92 w 550"/>
                <a:gd name="T7" fmla="*/ 501 h 582"/>
                <a:gd name="T8" fmla="*/ 158 w 550"/>
                <a:gd name="T9" fmla="*/ 446 h 582"/>
                <a:gd name="T10" fmla="*/ 228 w 550"/>
                <a:gd name="T11" fmla="*/ 387 h 582"/>
                <a:gd name="T12" fmla="*/ 305 w 550"/>
                <a:gd name="T13" fmla="*/ 310 h 582"/>
                <a:gd name="T14" fmla="*/ 375 w 550"/>
                <a:gd name="T15" fmla="*/ 234 h 582"/>
                <a:gd name="T16" fmla="*/ 446 w 550"/>
                <a:gd name="T17" fmla="*/ 158 h 582"/>
                <a:gd name="T18" fmla="*/ 506 w 550"/>
                <a:gd name="T19" fmla="*/ 76 h 582"/>
                <a:gd name="T20" fmla="*/ 550 w 550"/>
                <a:gd name="T21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0" h="582">
                  <a:moveTo>
                    <a:pt x="0" y="582"/>
                  </a:moveTo>
                  <a:lnTo>
                    <a:pt x="11" y="572"/>
                  </a:lnTo>
                  <a:lnTo>
                    <a:pt x="43" y="545"/>
                  </a:lnTo>
                  <a:lnTo>
                    <a:pt x="92" y="501"/>
                  </a:lnTo>
                  <a:lnTo>
                    <a:pt x="158" y="446"/>
                  </a:lnTo>
                  <a:lnTo>
                    <a:pt x="228" y="387"/>
                  </a:lnTo>
                  <a:lnTo>
                    <a:pt x="305" y="310"/>
                  </a:lnTo>
                  <a:lnTo>
                    <a:pt x="375" y="234"/>
                  </a:lnTo>
                  <a:lnTo>
                    <a:pt x="446" y="158"/>
                  </a:lnTo>
                  <a:lnTo>
                    <a:pt x="506" y="76"/>
                  </a:lnTo>
                  <a:lnTo>
                    <a:pt x="55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4" name="Freeform 1666">
              <a:extLst>
                <a:ext uri="{FF2B5EF4-FFF2-40B4-BE49-F238E27FC236}">
                  <a16:creationId xmlns:a16="http://schemas.microsoft.com/office/drawing/2014/main" id="{75362808-A3FA-90F8-6298-FBD29972F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323"/>
              <a:ext cx="140" cy="242"/>
            </a:xfrm>
            <a:custGeom>
              <a:avLst/>
              <a:gdLst>
                <a:gd name="T0" fmla="*/ 844 w 844"/>
                <a:gd name="T1" fmla="*/ 0 h 1455"/>
                <a:gd name="T2" fmla="*/ 833 w 844"/>
                <a:gd name="T3" fmla="*/ 11 h 1455"/>
                <a:gd name="T4" fmla="*/ 812 w 844"/>
                <a:gd name="T5" fmla="*/ 39 h 1455"/>
                <a:gd name="T6" fmla="*/ 768 w 844"/>
                <a:gd name="T7" fmla="*/ 82 h 1455"/>
                <a:gd name="T8" fmla="*/ 719 w 844"/>
                <a:gd name="T9" fmla="*/ 142 h 1455"/>
                <a:gd name="T10" fmla="*/ 664 w 844"/>
                <a:gd name="T11" fmla="*/ 218 h 1455"/>
                <a:gd name="T12" fmla="*/ 604 w 844"/>
                <a:gd name="T13" fmla="*/ 300 h 1455"/>
                <a:gd name="T14" fmla="*/ 544 w 844"/>
                <a:gd name="T15" fmla="*/ 392 h 1455"/>
                <a:gd name="T16" fmla="*/ 490 w 844"/>
                <a:gd name="T17" fmla="*/ 496 h 1455"/>
                <a:gd name="T18" fmla="*/ 441 w 844"/>
                <a:gd name="T19" fmla="*/ 605 h 1455"/>
                <a:gd name="T20" fmla="*/ 403 w 844"/>
                <a:gd name="T21" fmla="*/ 719 h 1455"/>
                <a:gd name="T22" fmla="*/ 365 w 844"/>
                <a:gd name="T23" fmla="*/ 834 h 1455"/>
                <a:gd name="T24" fmla="*/ 322 w 844"/>
                <a:gd name="T25" fmla="*/ 938 h 1455"/>
                <a:gd name="T26" fmla="*/ 277 w 844"/>
                <a:gd name="T27" fmla="*/ 1029 h 1455"/>
                <a:gd name="T28" fmla="*/ 229 w 844"/>
                <a:gd name="T29" fmla="*/ 1112 h 1455"/>
                <a:gd name="T30" fmla="*/ 180 w 844"/>
                <a:gd name="T31" fmla="*/ 1194 h 1455"/>
                <a:gd name="T32" fmla="*/ 136 w 844"/>
                <a:gd name="T33" fmla="*/ 1258 h 1455"/>
                <a:gd name="T34" fmla="*/ 93 w 844"/>
                <a:gd name="T35" fmla="*/ 1319 h 1455"/>
                <a:gd name="T36" fmla="*/ 55 w 844"/>
                <a:gd name="T37" fmla="*/ 1373 h 1455"/>
                <a:gd name="T38" fmla="*/ 21 w 844"/>
                <a:gd name="T39" fmla="*/ 1416 h 1455"/>
                <a:gd name="T40" fmla="*/ 0 w 844"/>
                <a:gd name="T41" fmla="*/ 1455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4" h="1455">
                  <a:moveTo>
                    <a:pt x="844" y="0"/>
                  </a:moveTo>
                  <a:lnTo>
                    <a:pt x="833" y="11"/>
                  </a:lnTo>
                  <a:lnTo>
                    <a:pt x="812" y="39"/>
                  </a:lnTo>
                  <a:lnTo>
                    <a:pt x="768" y="82"/>
                  </a:lnTo>
                  <a:lnTo>
                    <a:pt x="719" y="142"/>
                  </a:lnTo>
                  <a:lnTo>
                    <a:pt x="664" y="218"/>
                  </a:lnTo>
                  <a:lnTo>
                    <a:pt x="604" y="300"/>
                  </a:lnTo>
                  <a:lnTo>
                    <a:pt x="544" y="392"/>
                  </a:lnTo>
                  <a:lnTo>
                    <a:pt x="490" y="496"/>
                  </a:lnTo>
                  <a:lnTo>
                    <a:pt x="441" y="605"/>
                  </a:lnTo>
                  <a:lnTo>
                    <a:pt x="403" y="719"/>
                  </a:lnTo>
                  <a:lnTo>
                    <a:pt x="365" y="834"/>
                  </a:lnTo>
                  <a:lnTo>
                    <a:pt x="322" y="938"/>
                  </a:lnTo>
                  <a:lnTo>
                    <a:pt x="277" y="1029"/>
                  </a:lnTo>
                  <a:lnTo>
                    <a:pt x="229" y="1112"/>
                  </a:lnTo>
                  <a:lnTo>
                    <a:pt x="180" y="1194"/>
                  </a:lnTo>
                  <a:lnTo>
                    <a:pt x="136" y="1258"/>
                  </a:lnTo>
                  <a:lnTo>
                    <a:pt x="93" y="1319"/>
                  </a:lnTo>
                  <a:lnTo>
                    <a:pt x="55" y="1373"/>
                  </a:lnTo>
                  <a:lnTo>
                    <a:pt x="21" y="1416"/>
                  </a:lnTo>
                  <a:lnTo>
                    <a:pt x="0" y="145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5" name="Freeform 1667">
              <a:extLst>
                <a:ext uri="{FF2B5EF4-FFF2-40B4-BE49-F238E27FC236}">
                  <a16:creationId xmlns:a16="http://schemas.microsoft.com/office/drawing/2014/main" id="{02432B47-7C97-AB8E-E354-5DE511454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441"/>
              <a:ext cx="154" cy="175"/>
            </a:xfrm>
            <a:custGeom>
              <a:avLst/>
              <a:gdLst>
                <a:gd name="T0" fmla="*/ 430 w 925"/>
                <a:gd name="T1" fmla="*/ 990 h 1051"/>
                <a:gd name="T2" fmla="*/ 435 w 925"/>
                <a:gd name="T3" fmla="*/ 979 h 1051"/>
                <a:gd name="T4" fmla="*/ 462 w 925"/>
                <a:gd name="T5" fmla="*/ 936 h 1051"/>
                <a:gd name="T6" fmla="*/ 501 w 925"/>
                <a:gd name="T7" fmla="*/ 877 h 1051"/>
                <a:gd name="T8" fmla="*/ 550 w 925"/>
                <a:gd name="T9" fmla="*/ 789 h 1051"/>
                <a:gd name="T10" fmla="*/ 604 w 925"/>
                <a:gd name="T11" fmla="*/ 691 h 1051"/>
                <a:gd name="T12" fmla="*/ 664 w 925"/>
                <a:gd name="T13" fmla="*/ 582 h 1051"/>
                <a:gd name="T14" fmla="*/ 729 w 925"/>
                <a:gd name="T15" fmla="*/ 462 h 1051"/>
                <a:gd name="T16" fmla="*/ 789 w 925"/>
                <a:gd name="T17" fmla="*/ 337 h 1051"/>
                <a:gd name="T18" fmla="*/ 849 w 925"/>
                <a:gd name="T19" fmla="*/ 206 h 1051"/>
                <a:gd name="T20" fmla="*/ 898 w 925"/>
                <a:gd name="T21" fmla="*/ 81 h 1051"/>
                <a:gd name="T22" fmla="*/ 925 w 925"/>
                <a:gd name="T23" fmla="*/ 5 h 1051"/>
                <a:gd name="T24" fmla="*/ 915 w 925"/>
                <a:gd name="T25" fmla="*/ 0 h 1051"/>
                <a:gd name="T26" fmla="*/ 877 w 925"/>
                <a:gd name="T27" fmla="*/ 64 h 1051"/>
                <a:gd name="T28" fmla="*/ 806 w 925"/>
                <a:gd name="T29" fmla="*/ 174 h 1051"/>
                <a:gd name="T30" fmla="*/ 713 w 925"/>
                <a:gd name="T31" fmla="*/ 315 h 1051"/>
                <a:gd name="T32" fmla="*/ 598 w 925"/>
                <a:gd name="T33" fmla="*/ 479 h 1051"/>
                <a:gd name="T34" fmla="*/ 468 w 925"/>
                <a:gd name="T35" fmla="*/ 648 h 1051"/>
                <a:gd name="T36" fmla="*/ 321 w 925"/>
                <a:gd name="T37" fmla="*/ 811 h 1051"/>
                <a:gd name="T38" fmla="*/ 163 w 925"/>
                <a:gd name="T39" fmla="*/ 947 h 1051"/>
                <a:gd name="T40" fmla="*/ 0 w 925"/>
                <a:gd name="T41" fmla="*/ 1051 h 1051"/>
                <a:gd name="T42" fmla="*/ 430 w 925"/>
                <a:gd name="T43" fmla="*/ 99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25" h="1051">
                  <a:moveTo>
                    <a:pt x="430" y="990"/>
                  </a:moveTo>
                  <a:lnTo>
                    <a:pt x="435" y="979"/>
                  </a:lnTo>
                  <a:lnTo>
                    <a:pt x="462" y="936"/>
                  </a:lnTo>
                  <a:lnTo>
                    <a:pt x="501" y="877"/>
                  </a:lnTo>
                  <a:lnTo>
                    <a:pt x="550" y="789"/>
                  </a:lnTo>
                  <a:lnTo>
                    <a:pt x="604" y="691"/>
                  </a:lnTo>
                  <a:lnTo>
                    <a:pt x="664" y="582"/>
                  </a:lnTo>
                  <a:lnTo>
                    <a:pt x="729" y="462"/>
                  </a:lnTo>
                  <a:lnTo>
                    <a:pt x="789" y="337"/>
                  </a:lnTo>
                  <a:lnTo>
                    <a:pt x="849" y="206"/>
                  </a:lnTo>
                  <a:lnTo>
                    <a:pt x="898" y="81"/>
                  </a:lnTo>
                  <a:lnTo>
                    <a:pt x="925" y="5"/>
                  </a:lnTo>
                  <a:lnTo>
                    <a:pt x="915" y="0"/>
                  </a:lnTo>
                  <a:lnTo>
                    <a:pt x="877" y="64"/>
                  </a:lnTo>
                  <a:lnTo>
                    <a:pt x="806" y="174"/>
                  </a:lnTo>
                  <a:lnTo>
                    <a:pt x="713" y="315"/>
                  </a:lnTo>
                  <a:lnTo>
                    <a:pt x="598" y="479"/>
                  </a:lnTo>
                  <a:lnTo>
                    <a:pt x="468" y="648"/>
                  </a:lnTo>
                  <a:lnTo>
                    <a:pt x="321" y="811"/>
                  </a:lnTo>
                  <a:lnTo>
                    <a:pt x="163" y="947"/>
                  </a:lnTo>
                  <a:lnTo>
                    <a:pt x="0" y="1051"/>
                  </a:lnTo>
                  <a:lnTo>
                    <a:pt x="430" y="990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6" name="Freeform 1668">
              <a:extLst>
                <a:ext uri="{FF2B5EF4-FFF2-40B4-BE49-F238E27FC236}">
                  <a16:creationId xmlns:a16="http://schemas.microsoft.com/office/drawing/2014/main" id="{B0F25F0C-56FE-C0D1-50AA-9BE2CE7E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441"/>
              <a:ext cx="154" cy="175"/>
            </a:xfrm>
            <a:custGeom>
              <a:avLst/>
              <a:gdLst>
                <a:gd name="T0" fmla="*/ 430 w 925"/>
                <a:gd name="T1" fmla="*/ 990 h 1051"/>
                <a:gd name="T2" fmla="*/ 435 w 925"/>
                <a:gd name="T3" fmla="*/ 979 h 1051"/>
                <a:gd name="T4" fmla="*/ 462 w 925"/>
                <a:gd name="T5" fmla="*/ 936 h 1051"/>
                <a:gd name="T6" fmla="*/ 501 w 925"/>
                <a:gd name="T7" fmla="*/ 877 h 1051"/>
                <a:gd name="T8" fmla="*/ 550 w 925"/>
                <a:gd name="T9" fmla="*/ 789 h 1051"/>
                <a:gd name="T10" fmla="*/ 604 w 925"/>
                <a:gd name="T11" fmla="*/ 691 h 1051"/>
                <a:gd name="T12" fmla="*/ 664 w 925"/>
                <a:gd name="T13" fmla="*/ 582 h 1051"/>
                <a:gd name="T14" fmla="*/ 729 w 925"/>
                <a:gd name="T15" fmla="*/ 462 h 1051"/>
                <a:gd name="T16" fmla="*/ 789 w 925"/>
                <a:gd name="T17" fmla="*/ 337 h 1051"/>
                <a:gd name="T18" fmla="*/ 849 w 925"/>
                <a:gd name="T19" fmla="*/ 206 h 1051"/>
                <a:gd name="T20" fmla="*/ 898 w 925"/>
                <a:gd name="T21" fmla="*/ 81 h 1051"/>
                <a:gd name="T22" fmla="*/ 925 w 925"/>
                <a:gd name="T23" fmla="*/ 5 h 1051"/>
                <a:gd name="T24" fmla="*/ 915 w 925"/>
                <a:gd name="T25" fmla="*/ 0 h 1051"/>
                <a:gd name="T26" fmla="*/ 877 w 925"/>
                <a:gd name="T27" fmla="*/ 64 h 1051"/>
                <a:gd name="T28" fmla="*/ 806 w 925"/>
                <a:gd name="T29" fmla="*/ 174 h 1051"/>
                <a:gd name="T30" fmla="*/ 713 w 925"/>
                <a:gd name="T31" fmla="*/ 315 h 1051"/>
                <a:gd name="T32" fmla="*/ 598 w 925"/>
                <a:gd name="T33" fmla="*/ 479 h 1051"/>
                <a:gd name="T34" fmla="*/ 468 w 925"/>
                <a:gd name="T35" fmla="*/ 648 h 1051"/>
                <a:gd name="T36" fmla="*/ 321 w 925"/>
                <a:gd name="T37" fmla="*/ 811 h 1051"/>
                <a:gd name="T38" fmla="*/ 163 w 925"/>
                <a:gd name="T39" fmla="*/ 947 h 1051"/>
                <a:gd name="T40" fmla="*/ 0 w 925"/>
                <a:gd name="T41" fmla="*/ 1051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5" h="1051">
                  <a:moveTo>
                    <a:pt x="430" y="990"/>
                  </a:moveTo>
                  <a:lnTo>
                    <a:pt x="435" y="979"/>
                  </a:lnTo>
                  <a:lnTo>
                    <a:pt x="462" y="936"/>
                  </a:lnTo>
                  <a:lnTo>
                    <a:pt x="501" y="877"/>
                  </a:lnTo>
                  <a:lnTo>
                    <a:pt x="550" y="789"/>
                  </a:lnTo>
                  <a:lnTo>
                    <a:pt x="604" y="691"/>
                  </a:lnTo>
                  <a:lnTo>
                    <a:pt x="664" y="582"/>
                  </a:lnTo>
                  <a:lnTo>
                    <a:pt x="729" y="462"/>
                  </a:lnTo>
                  <a:lnTo>
                    <a:pt x="789" y="337"/>
                  </a:lnTo>
                  <a:lnTo>
                    <a:pt x="849" y="206"/>
                  </a:lnTo>
                  <a:lnTo>
                    <a:pt x="898" y="81"/>
                  </a:lnTo>
                  <a:lnTo>
                    <a:pt x="925" y="5"/>
                  </a:lnTo>
                  <a:lnTo>
                    <a:pt x="915" y="0"/>
                  </a:lnTo>
                  <a:lnTo>
                    <a:pt x="877" y="64"/>
                  </a:lnTo>
                  <a:lnTo>
                    <a:pt x="806" y="174"/>
                  </a:lnTo>
                  <a:lnTo>
                    <a:pt x="713" y="315"/>
                  </a:lnTo>
                  <a:lnTo>
                    <a:pt x="598" y="479"/>
                  </a:lnTo>
                  <a:lnTo>
                    <a:pt x="468" y="648"/>
                  </a:lnTo>
                  <a:lnTo>
                    <a:pt x="321" y="811"/>
                  </a:lnTo>
                  <a:lnTo>
                    <a:pt x="163" y="947"/>
                  </a:lnTo>
                  <a:lnTo>
                    <a:pt x="0" y="105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7" name="Freeform 1669">
              <a:extLst>
                <a:ext uri="{FF2B5EF4-FFF2-40B4-BE49-F238E27FC236}">
                  <a16:creationId xmlns:a16="http://schemas.microsoft.com/office/drawing/2014/main" id="{E3E3CE02-E2E9-0BF5-CA04-30D02570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08"/>
              <a:ext cx="109" cy="28"/>
            </a:xfrm>
            <a:custGeom>
              <a:avLst/>
              <a:gdLst>
                <a:gd name="T0" fmla="*/ 653 w 653"/>
                <a:gd name="T1" fmla="*/ 174 h 174"/>
                <a:gd name="T2" fmla="*/ 643 w 653"/>
                <a:gd name="T3" fmla="*/ 168 h 174"/>
                <a:gd name="T4" fmla="*/ 616 w 653"/>
                <a:gd name="T5" fmla="*/ 147 h 174"/>
                <a:gd name="T6" fmla="*/ 571 w 653"/>
                <a:gd name="T7" fmla="*/ 120 h 174"/>
                <a:gd name="T8" fmla="*/ 512 w 653"/>
                <a:gd name="T9" fmla="*/ 93 h 174"/>
                <a:gd name="T10" fmla="*/ 446 w 653"/>
                <a:gd name="T11" fmla="*/ 59 h 174"/>
                <a:gd name="T12" fmla="*/ 365 w 653"/>
                <a:gd name="T13" fmla="*/ 32 h 174"/>
                <a:gd name="T14" fmla="*/ 283 w 653"/>
                <a:gd name="T15" fmla="*/ 11 h 174"/>
                <a:gd name="T16" fmla="*/ 190 w 653"/>
                <a:gd name="T17" fmla="*/ 0 h 174"/>
                <a:gd name="T18" fmla="*/ 98 w 653"/>
                <a:gd name="T19" fmla="*/ 5 h 174"/>
                <a:gd name="T20" fmla="*/ 0 w 653"/>
                <a:gd name="T21" fmla="*/ 27 h 174"/>
                <a:gd name="T22" fmla="*/ 653 w 653"/>
                <a:gd name="T23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3" h="174">
                  <a:moveTo>
                    <a:pt x="653" y="174"/>
                  </a:moveTo>
                  <a:lnTo>
                    <a:pt x="643" y="168"/>
                  </a:lnTo>
                  <a:lnTo>
                    <a:pt x="616" y="147"/>
                  </a:lnTo>
                  <a:lnTo>
                    <a:pt x="571" y="120"/>
                  </a:lnTo>
                  <a:lnTo>
                    <a:pt x="512" y="93"/>
                  </a:lnTo>
                  <a:lnTo>
                    <a:pt x="446" y="59"/>
                  </a:lnTo>
                  <a:lnTo>
                    <a:pt x="365" y="32"/>
                  </a:lnTo>
                  <a:lnTo>
                    <a:pt x="283" y="11"/>
                  </a:lnTo>
                  <a:lnTo>
                    <a:pt x="190" y="0"/>
                  </a:lnTo>
                  <a:lnTo>
                    <a:pt x="98" y="5"/>
                  </a:lnTo>
                  <a:lnTo>
                    <a:pt x="0" y="27"/>
                  </a:lnTo>
                  <a:lnTo>
                    <a:pt x="653" y="174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8" name="Freeform 1670">
              <a:extLst>
                <a:ext uri="{FF2B5EF4-FFF2-40B4-BE49-F238E27FC236}">
                  <a16:creationId xmlns:a16="http://schemas.microsoft.com/office/drawing/2014/main" id="{5102A9B8-A33B-D988-953B-0B14CD32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08"/>
              <a:ext cx="109" cy="28"/>
            </a:xfrm>
            <a:custGeom>
              <a:avLst/>
              <a:gdLst>
                <a:gd name="T0" fmla="*/ 653 w 653"/>
                <a:gd name="T1" fmla="*/ 174 h 174"/>
                <a:gd name="T2" fmla="*/ 643 w 653"/>
                <a:gd name="T3" fmla="*/ 168 h 174"/>
                <a:gd name="T4" fmla="*/ 616 w 653"/>
                <a:gd name="T5" fmla="*/ 147 h 174"/>
                <a:gd name="T6" fmla="*/ 571 w 653"/>
                <a:gd name="T7" fmla="*/ 120 h 174"/>
                <a:gd name="T8" fmla="*/ 512 w 653"/>
                <a:gd name="T9" fmla="*/ 93 h 174"/>
                <a:gd name="T10" fmla="*/ 446 w 653"/>
                <a:gd name="T11" fmla="*/ 59 h 174"/>
                <a:gd name="T12" fmla="*/ 365 w 653"/>
                <a:gd name="T13" fmla="*/ 32 h 174"/>
                <a:gd name="T14" fmla="*/ 283 w 653"/>
                <a:gd name="T15" fmla="*/ 11 h 174"/>
                <a:gd name="T16" fmla="*/ 190 w 653"/>
                <a:gd name="T17" fmla="*/ 0 h 174"/>
                <a:gd name="T18" fmla="*/ 98 w 653"/>
                <a:gd name="T19" fmla="*/ 5 h 174"/>
                <a:gd name="T20" fmla="*/ 0 w 653"/>
                <a:gd name="T21" fmla="*/ 2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3" h="174">
                  <a:moveTo>
                    <a:pt x="653" y="174"/>
                  </a:moveTo>
                  <a:lnTo>
                    <a:pt x="643" y="168"/>
                  </a:lnTo>
                  <a:lnTo>
                    <a:pt x="616" y="147"/>
                  </a:lnTo>
                  <a:lnTo>
                    <a:pt x="571" y="120"/>
                  </a:lnTo>
                  <a:lnTo>
                    <a:pt x="512" y="93"/>
                  </a:lnTo>
                  <a:lnTo>
                    <a:pt x="446" y="59"/>
                  </a:lnTo>
                  <a:lnTo>
                    <a:pt x="365" y="32"/>
                  </a:lnTo>
                  <a:lnTo>
                    <a:pt x="283" y="11"/>
                  </a:lnTo>
                  <a:lnTo>
                    <a:pt x="190" y="0"/>
                  </a:lnTo>
                  <a:lnTo>
                    <a:pt x="98" y="5"/>
                  </a:lnTo>
                  <a:lnTo>
                    <a:pt x="0" y="2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59" name="Freeform 1671">
              <a:extLst>
                <a:ext uri="{FF2B5EF4-FFF2-40B4-BE49-F238E27FC236}">
                  <a16:creationId xmlns:a16="http://schemas.microsoft.com/office/drawing/2014/main" id="{6152CBA4-F5A9-F076-035D-1EE30346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251"/>
              <a:ext cx="71" cy="55"/>
            </a:xfrm>
            <a:custGeom>
              <a:avLst/>
              <a:gdLst>
                <a:gd name="T0" fmla="*/ 425 w 425"/>
                <a:gd name="T1" fmla="*/ 332 h 332"/>
                <a:gd name="T2" fmla="*/ 419 w 425"/>
                <a:gd name="T3" fmla="*/ 327 h 332"/>
                <a:gd name="T4" fmla="*/ 409 w 425"/>
                <a:gd name="T5" fmla="*/ 300 h 332"/>
                <a:gd name="T6" fmla="*/ 382 w 425"/>
                <a:gd name="T7" fmla="*/ 267 h 332"/>
                <a:gd name="T8" fmla="*/ 349 w 425"/>
                <a:gd name="T9" fmla="*/ 224 h 332"/>
                <a:gd name="T10" fmla="*/ 306 w 425"/>
                <a:gd name="T11" fmla="*/ 174 h 332"/>
                <a:gd name="T12" fmla="*/ 256 w 425"/>
                <a:gd name="T13" fmla="*/ 126 h 332"/>
                <a:gd name="T14" fmla="*/ 202 w 425"/>
                <a:gd name="T15" fmla="*/ 82 h 332"/>
                <a:gd name="T16" fmla="*/ 136 w 425"/>
                <a:gd name="T17" fmla="*/ 44 h 332"/>
                <a:gd name="T18" fmla="*/ 72 w 425"/>
                <a:gd name="T19" fmla="*/ 17 h 332"/>
                <a:gd name="T20" fmla="*/ 0 w 425"/>
                <a:gd name="T21" fmla="*/ 0 h 332"/>
                <a:gd name="T22" fmla="*/ 425 w 425"/>
                <a:gd name="T23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5" h="332">
                  <a:moveTo>
                    <a:pt x="425" y="332"/>
                  </a:moveTo>
                  <a:lnTo>
                    <a:pt x="419" y="327"/>
                  </a:lnTo>
                  <a:lnTo>
                    <a:pt x="409" y="300"/>
                  </a:lnTo>
                  <a:lnTo>
                    <a:pt x="382" y="267"/>
                  </a:lnTo>
                  <a:lnTo>
                    <a:pt x="349" y="224"/>
                  </a:lnTo>
                  <a:lnTo>
                    <a:pt x="306" y="174"/>
                  </a:lnTo>
                  <a:lnTo>
                    <a:pt x="256" y="126"/>
                  </a:lnTo>
                  <a:lnTo>
                    <a:pt x="202" y="82"/>
                  </a:lnTo>
                  <a:lnTo>
                    <a:pt x="136" y="44"/>
                  </a:lnTo>
                  <a:lnTo>
                    <a:pt x="72" y="17"/>
                  </a:lnTo>
                  <a:lnTo>
                    <a:pt x="0" y="0"/>
                  </a:lnTo>
                  <a:lnTo>
                    <a:pt x="425" y="332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0" name="Freeform 1672">
              <a:extLst>
                <a:ext uri="{FF2B5EF4-FFF2-40B4-BE49-F238E27FC236}">
                  <a16:creationId xmlns:a16="http://schemas.microsoft.com/office/drawing/2014/main" id="{ADE46753-130A-CA49-1B8C-4B2B4A89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251"/>
              <a:ext cx="71" cy="55"/>
            </a:xfrm>
            <a:custGeom>
              <a:avLst/>
              <a:gdLst>
                <a:gd name="T0" fmla="*/ 425 w 425"/>
                <a:gd name="T1" fmla="*/ 332 h 332"/>
                <a:gd name="T2" fmla="*/ 419 w 425"/>
                <a:gd name="T3" fmla="*/ 327 h 332"/>
                <a:gd name="T4" fmla="*/ 409 w 425"/>
                <a:gd name="T5" fmla="*/ 300 h 332"/>
                <a:gd name="T6" fmla="*/ 382 w 425"/>
                <a:gd name="T7" fmla="*/ 267 h 332"/>
                <a:gd name="T8" fmla="*/ 349 w 425"/>
                <a:gd name="T9" fmla="*/ 224 h 332"/>
                <a:gd name="T10" fmla="*/ 306 w 425"/>
                <a:gd name="T11" fmla="*/ 174 h 332"/>
                <a:gd name="T12" fmla="*/ 256 w 425"/>
                <a:gd name="T13" fmla="*/ 126 h 332"/>
                <a:gd name="T14" fmla="*/ 202 w 425"/>
                <a:gd name="T15" fmla="*/ 82 h 332"/>
                <a:gd name="T16" fmla="*/ 136 w 425"/>
                <a:gd name="T17" fmla="*/ 44 h 332"/>
                <a:gd name="T18" fmla="*/ 72 w 425"/>
                <a:gd name="T19" fmla="*/ 17 h 332"/>
                <a:gd name="T20" fmla="*/ 0 w 425"/>
                <a:gd name="T2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332">
                  <a:moveTo>
                    <a:pt x="425" y="332"/>
                  </a:moveTo>
                  <a:lnTo>
                    <a:pt x="419" y="327"/>
                  </a:lnTo>
                  <a:lnTo>
                    <a:pt x="409" y="300"/>
                  </a:lnTo>
                  <a:lnTo>
                    <a:pt x="382" y="267"/>
                  </a:lnTo>
                  <a:lnTo>
                    <a:pt x="349" y="224"/>
                  </a:lnTo>
                  <a:lnTo>
                    <a:pt x="306" y="174"/>
                  </a:lnTo>
                  <a:lnTo>
                    <a:pt x="256" y="126"/>
                  </a:lnTo>
                  <a:lnTo>
                    <a:pt x="202" y="82"/>
                  </a:lnTo>
                  <a:lnTo>
                    <a:pt x="136" y="44"/>
                  </a:lnTo>
                  <a:lnTo>
                    <a:pt x="72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1" name="Freeform 1673">
              <a:extLst>
                <a:ext uri="{FF2B5EF4-FFF2-40B4-BE49-F238E27FC236}">
                  <a16:creationId xmlns:a16="http://schemas.microsoft.com/office/drawing/2014/main" id="{035A4FF5-5FBA-6D92-BDD9-1698CD8EA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288"/>
              <a:ext cx="23" cy="48"/>
            </a:xfrm>
            <a:custGeom>
              <a:avLst/>
              <a:gdLst>
                <a:gd name="T0" fmla="*/ 0 w 136"/>
                <a:gd name="T1" fmla="*/ 288 h 288"/>
                <a:gd name="T2" fmla="*/ 0 w 136"/>
                <a:gd name="T3" fmla="*/ 283 h 288"/>
                <a:gd name="T4" fmla="*/ 6 w 136"/>
                <a:gd name="T5" fmla="*/ 267 h 288"/>
                <a:gd name="T6" fmla="*/ 11 w 136"/>
                <a:gd name="T7" fmla="*/ 239 h 288"/>
                <a:gd name="T8" fmla="*/ 16 w 136"/>
                <a:gd name="T9" fmla="*/ 206 h 288"/>
                <a:gd name="T10" fmla="*/ 27 w 136"/>
                <a:gd name="T11" fmla="*/ 168 h 288"/>
                <a:gd name="T12" fmla="*/ 43 w 136"/>
                <a:gd name="T13" fmla="*/ 131 h 288"/>
                <a:gd name="T14" fmla="*/ 60 w 136"/>
                <a:gd name="T15" fmla="*/ 92 h 288"/>
                <a:gd name="T16" fmla="*/ 81 w 136"/>
                <a:gd name="T17" fmla="*/ 54 h 288"/>
                <a:gd name="T18" fmla="*/ 108 w 136"/>
                <a:gd name="T19" fmla="*/ 27 h 288"/>
                <a:gd name="T20" fmla="*/ 136 w 136"/>
                <a:gd name="T21" fmla="*/ 0 h 288"/>
                <a:gd name="T22" fmla="*/ 0 w 136"/>
                <a:gd name="T23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288">
                  <a:moveTo>
                    <a:pt x="0" y="288"/>
                  </a:moveTo>
                  <a:lnTo>
                    <a:pt x="0" y="283"/>
                  </a:lnTo>
                  <a:lnTo>
                    <a:pt x="6" y="267"/>
                  </a:lnTo>
                  <a:lnTo>
                    <a:pt x="11" y="239"/>
                  </a:lnTo>
                  <a:lnTo>
                    <a:pt x="16" y="206"/>
                  </a:lnTo>
                  <a:lnTo>
                    <a:pt x="27" y="168"/>
                  </a:lnTo>
                  <a:lnTo>
                    <a:pt x="43" y="131"/>
                  </a:lnTo>
                  <a:lnTo>
                    <a:pt x="60" y="92"/>
                  </a:lnTo>
                  <a:lnTo>
                    <a:pt x="81" y="54"/>
                  </a:lnTo>
                  <a:lnTo>
                    <a:pt x="108" y="27"/>
                  </a:lnTo>
                  <a:lnTo>
                    <a:pt x="136" y="0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2" name="Freeform 1674">
              <a:extLst>
                <a:ext uri="{FF2B5EF4-FFF2-40B4-BE49-F238E27FC236}">
                  <a16:creationId xmlns:a16="http://schemas.microsoft.com/office/drawing/2014/main" id="{1491928E-7607-CBF1-8F05-9285F3BD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288"/>
              <a:ext cx="23" cy="48"/>
            </a:xfrm>
            <a:custGeom>
              <a:avLst/>
              <a:gdLst>
                <a:gd name="T0" fmla="*/ 0 w 136"/>
                <a:gd name="T1" fmla="*/ 288 h 288"/>
                <a:gd name="T2" fmla="*/ 0 w 136"/>
                <a:gd name="T3" fmla="*/ 283 h 288"/>
                <a:gd name="T4" fmla="*/ 6 w 136"/>
                <a:gd name="T5" fmla="*/ 267 h 288"/>
                <a:gd name="T6" fmla="*/ 11 w 136"/>
                <a:gd name="T7" fmla="*/ 239 h 288"/>
                <a:gd name="T8" fmla="*/ 16 w 136"/>
                <a:gd name="T9" fmla="*/ 206 h 288"/>
                <a:gd name="T10" fmla="*/ 27 w 136"/>
                <a:gd name="T11" fmla="*/ 168 h 288"/>
                <a:gd name="T12" fmla="*/ 43 w 136"/>
                <a:gd name="T13" fmla="*/ 131 h 288"/>
                <a:gd name="T14" fmla="*/ 60 w 136"/>
                <a:gd name="T15" fmla="*/ 92 h 288"/>
                <a:gd name="T16" fmla="*/ 81 w 136"/>
                <a:gd name="T17" fmla="*/ 54 h 288"/>
                <a:gd name="T18" fmla="*/ 108 w 136"/>
                <a:gd name="T19" fmla="*/ 27 h 288"/>
                <a:gd name="T20" fmla="*/ 136 w 136"/>
                <a:gd name="T21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88">
                  <a:moveTo>
                    <a:pt x="0" y="288"/>
                  </a:moveTo>
                  <a:lnTo>
                    <a:pt x="0" y="283"/>
                  </a:lnTo>
                  <a:lnTo>
                    <a:pt x="6" y="267"/>
                  </a:lnTo>
                  <a:lnTo>
                    <a:pt x="11" y="239"/>
                  </a:lnTo>
                  <a:lnTo>
                    <a:pt x="16" y="206"/>
                  </a:lnTo>
                  <a:lnTo>
                    <a:pt x="27" y="168"/>
                  </a:lnTo>
                  <a:lnTo>
                    <a:pt x="43" y="131"/>
                  </a:lnTo>
                  <a:lnTo>
                    <a:pt x="60" y="92"/>
                  </a:lnTo>
                  <a:lnTo>
                    <a:pt x="81" y="54"/>
                  </a:lnTo>
                  <a:lnTo>
                    <a:pt x="108" y="27"/>
                  </a:lnTo>
                  <a:lnTo>
                    <a:pt x="13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3" name="Freeform 1675">
              <a:extLst>
                <a:ext uri="{FF2B5EF4-FFF2-40B4-BE49-F238E27FC236}">
                  <a16:creationId xmlns:a16="http://schemas.microsoft.com/office/drawing/2014/main" id="{87473D48-7EE3-7FED-3DE8-73A334A73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196"/>
              <a:ext cx="27" cy="31"/>
            </a:xfrm>
            <a:custGeom>
              <a:avLst/>
              <a:gdLst>
                <a:gd name="T0" fmla="*/ 21 w 163"/>
                <a:gd name="T1" fmla="*/ 191 h 191"/>
                <a:gd name="T2" fmla="*/ 10 w 163"/>
                <a:gd name="T3" fmla="*/ 185 h 191"/>
                <a:gd name="T4" fmla="*/ 5 w 163"/>
                <a:gd name="T5" fmla="*/ 175 h 191"/>
                <a:gd name="T6" fmla="*/ 0 w 163"/>
                <a:gd name="T7" fmla="*/ 158 h 191"/>
                <a:gd name="T8" fmla="*/ 0 w 163"/>
                <a:gd name="T9" fmla="*/ 141 h 191"/>
                <a:gd name="T10" fmla="*/ 5 w 163"/>
                <a:gd name="T11" fmla="*/ 120 h 191"/>
                <a:gd name="T12" fmla="*/ 21 w 163"/>
                <a:gd name="T13" fmla="*/ 98 h 191"/>
                <a:gd name="T14" fmla="*/ 48 w 163"/>
                <a:gd name="T15" fmla="*/ 66 h 191"/>
                <a:gd name="T16" fmla="*/ 97 w 163"/>
                <a:gd name="T17" fmla="*/ 33 h 191"/>
                <a:gd name="T18" fmla="*/ 163 w 163"/>
                <a:gd name="T19" fmla="*/ 0 h 191"/>
                <a:gd name="T20" fmla="*/ 21 w 163"/>
                <a:gd name="T2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91">
                  <a:moveTo>
                    <a:pt x="21" y="191"/>
                  </a:moveTo>
                  <a:lnTo>
                    <a:pt x="10" y="185"/>
                  </a:lnTo>
                  <a:lnTo>
                    <a:pt x="5" y="175"/>
                  </a:lnTo>
                  <a:lnTo>
                    <a:pt x="0" y="158"/>
                  </a:lnTo>
                  <a:lnTo>
                    <a:pt x="0" y="141"/>
                  </a:lnTo>
                  <a:lnTo>
                    <a:pt x="5" y="120"/>
                  </a:lnTo>
                  <a:lnTo>
                    <a:pt x="21" y="98"/>
                  </a:lnTo>
                  <a:lnTo>
                    <a:pt x="48" y="66"/>
                  </a:lnTo>
                  <a:lnTo>
                    <a:pt x="97" y="33"/>
                  </a:lnTo>
                  <a:lnTo>
                    <a:pt x="163" y="0"/>
                  </a:lnTo>
                  <a:lnTo>
                    <a:pt x="21" y="191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4" name="Freeform 1676">
              <a:extLst>
                <a:ext uri="{FF2B5EF4-FFF2-40B4-BE49-F238E27FC236}">
                  <a16:creationId xmlns:a16="http://schemas.microsoft.com/office/drawing/2014/main" id="{DE2EFA7D-7FC0-9E5E-01C6-C2DCA1E96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196"/>
              <a:ext cx="27" cy="31"/>
            </a:xfrm>
            <a:custGeom>
              <a:avLst/>
              <a:gdLst>
                <a:gd name="T0" fmla="*/ 21 w 163"/>
                <a:gd name="T1" fmla="*/ 191 h 191"/>
                <a:gd name="T2" fmla="*/ 10 w 163"/>
                <a:gd name="T3" fmla="*/ 185 h 191"/>
                <a:gd name="T4" fmla="*/ 5 w 163"/>
                <a:gd name="T5" fmla="*/ 175 h 191"/>
                <a:gd name="T6" fmla="*/ 0 w 163"/>
                <a:gd name="T7" fmla="*/ 158 h 191"/>
                <a:gd name="T8" fmla="*/ 0 w 163"/>
                <a:gd name="T9" fmla="*/ 141 h 191"/>
                <a:gd name="T10" fmla="*/ 5 w 163"/>
                <a:gd name="T11" fmla="*/ 120 h 191"/>
                <a:gd name="T12" fmla="*/ 21 w 163"/>
                <a:gd name="T13" fmla="*/ 98 h 191"/>
                <a:gd name="T14" fmla="*/ 48 w 163"/>
                <a:gd name="T15" fmla="*/ 66 h 191"/>
                <a:gd name="T16" fmla="*/ 97 w 163"/>
                <a:gd name="T17" fmla="*/ 33 h 191"/>
                <a:gd name="T18" fmla="*/ 163 w 163"/>
                <a:gd name="T1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91">
                  <a:moveTo>
                    <a:pt x="21" y="191"/>
                  </a:moveTo>
                  <a:lnTo>
                    <a:pt x="10" y="185"/>
                  </a:lnTo>
                  <a:lnTo>
                    <a:pt x="5" y="175"/>
                  </a:lnTo>
                  <a:lnTo>
                    <a:pt x="0" y="158"/>
                  </a:lnTo>
                  <a:lnTo>
                    <a:pt x="0" y="141"/>
                  </a:lnTo>
                  <a:lnTo>
                    <a:pt x="5" y="120"/>
                  </a:lnTo>
                  <a:lnTo>
                    <a:pt x="21" y="98"/>
                  </a:lnTo>
                  <a:lnTo>
                    <a:pt x="48" y="66"/>
                  </a:lnTo>
                  <a:lnTo>
                    <a:pt x="97" y="33"/>
                  </a:lnTo>
                  <a:lnTo>
                    <a:pt x="163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5" name="Freeform 1677">
              <a:extLst>
                <a:ext uri="{FF2B5EF4-FFF2-40B4-BE49-F238E27FC236}">
                  <a16:creationId xmlns:a16="http://schemas.microsoft.com/office/drawing/2014/main" id="{BF13C104-EEA9-4625-05A4-C9BCE0348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284"/>
              <a:ext cx="121" cy="209"/>
            </a:xfrm>
            <a:custGeom>
              <a:avLst/>
              <a:gdLst>
                <a:gd name="T0" fmla="*/ 0 w 730"/>
                <a:gd name="T1" fmla="*/ 0 h 1258"/>
                <a:gd name="T2" fmla="*/ 5 w 730"/>
                <a:gd name="T3" fmla="*/ 5 h 1258"/>
                <a:gd name="T4" fmla="*/ 32 w 730"/>
                <a:gd name="T5" fmla="*/ 23 h 1258"/>
                <a:gd name="T6" fmla="*/ 65 w 730"/>
                <a:gd name="T7" fmla="*/ 50 h 1258"/>
                <a:gd name="T8" fmla="*/ 114 w 730"/>
                <a:gd name="T9" fmla="*/ 93 h 1258"/>
                <a:gd name="T10" fmla="*/ 175 w 730"/>
                <a:gd name="T11" fmla="*/ 148 h 1258"/>
                <a:gd name="T12" fmla="*/ 234 w 730"/>
                <a:gd name="T13" fmla="*/ 213 h 1258"/>
                <a:gd name="T14" fmla="*/ 305 w 730"/>
                <a:gd name="T15" fmla="*/ 295 h 1258"/>
                <a:gd name="T16" fmla="*/ 370 w 730"/>
                <a:gd name="T17" fmla="*/ 386 h 1258"/>
                <a:gd name="T18" fmla="*/ 441 w 730"/>
                <a:gd name="T19" fmla="*/ 496 h 1258"/>
                <a:gd name="T20" fmla="*/ 512 w 730"/>
                <a:gd name="T21" fmla="*/ 621 h 1258"/>
                <a:gd name="T22" fmla="*/ 572 w 730"/>
                <a:gd name="T23" fmla="*/ 746 h 1258"/>
                <a:gd name="T24" fmla="*/ 615 w 730"/>
                <a:gd name="T25" fmla="*/ 850 h 1258"/>
                <a:gd name="T26" fmla="*/ 648 w 730"/>
                <a:gd name="T27" fmla="*/ 937 h 1258"/>
                <a:gd name="T28" fmla="*/ 675 w 730"/>
                <a:gd name="T29" fmla="*/ 1013 h 1258"/>
                <a:gd name="T30" fmla="*/ 692 w 730"/>
                <a:gd name="T31" fmla="*/ 1073 h 1258"/>
                <a:gd name="T32" fmla="*/ 708 w 730"/>
                <a:gd name="T33" fmla="*/ 1127 h 1258"/>
                <a:gd name="T34" fmla="*/ 714 w 730"/>
                <a:gd name="T35" fmla="*/ 1165 h 1258"/>
                <a:gd name="T36" fmla="*/ 719 w 730"/>
                <a:gd name="T37" fmla="*/ 1204 h 1258"/>
                <a:gd name="T38" fmla="*/ 724 w 730"/>
                <a:gd name="T39" fmla="*/ 1231 h 1258"/>
                <a:gd name="T40" fmla="*/ 730 w 730"/>
                <a:gd name="T41" fmla="*/ 1258 h 1258"/>
                <a:gd name="T42" fmla="*/ 0 w 730"/>
                <a:gd name="T43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0" h="1258">
                  <a:moveTo>
                    <a:pt x="0" y="0"/>
                  </a:moveTo>
                  <a:lnTo>
                    <a:pt x="5" y="5"/>
                  </a:lnTo>
                  <a:lnTo>
                    <a:pt x="32" y="23"/>
                  </a:lnTo>
                  <a:lnTo>
                    <a:pt x="65" y="50"/>
                  </a:lnTo>
                  <a:lnTo>
                    <a:pt x="114" y="93"/>
                  </a:lnTo>
                  <a:lnTo>
                    <a:pt x="175" y="148"/>
                  </a:lnTo>
                  <a:lnTo>
                    <a:pt x="234" y="213"/>
                  </a:lnTo>
                  <a:lnTo>
                    <a:pt x="305" y="295"/>
                  </a:lnTo>
                  <a:lnTo>
                    <a:pt x="370" y="386"/>
                  </a:lnTo>
                  <a:lnTo>
                    <a:pt x="441" y="496"/>
                  </a:lnTo>
                  <a:lnTo>
                    <a:pt x="512" y="621"/>
                  </a:lnTo>
                  <a:lnTo>
                    <a:pt x="572" y="746"/>
                  </a:lnTo>
                  <a:lnTo>
                    <a:pt x="615" y="850"/>
                  </a:lnTo>
                  <a:lnTo>
                    <a:pt x="648" y="937"/>
                  </a:lnTo>
                  <a:lnTo>
                    <a:pt x="675" y="1013"/>
                  </a:lnTo>
                  <a:lnTo>
                    <a:pt x="692" y="1073"/>
                  </a:lnTo>
                  <a:lnTo>
                    <a:pt x="708" y="1127"/>
                  </a:lnTo>
                  <a:lnTo>
                    <a:pt x="714" y="1165"/>
                  </a:lnTo>
                  <a:lnTo>
                    <a:pt x="719" y="1204"/>
                  </a:lnTo>
                  <a:lnTo>
                    <a:pt x="724" y="1231"/>
                  </a:lnTo>
                  <a:lnTo>
                    <a:pt x="730" y="1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6" name="Freeform 1678">
              <a:extLst>
                <a:ext uri="{FF2B5EF4-FFF2-40B4-BE49-F238E27FC236}">
                  <a16:creationId xmlns:a16="http://schemas.microsoft.com/office/drawing/2014/main" id="{55EDEE5C-7E58-8E15-DF71-6E674FD4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284"/>
              <a:ext cx="121" cy="209"/>
            </a:xfrm>
            <a:custGeom>
              <a:avLst/>
              <a:gdLst>
                <a:gd name="T0" fmla="*/ 0 w 730"/>
                <a:gd name="T1" fmla="*/ 0 h 1258"/>
                <a:gd name="T2" fmla="*/ 5 w 730"/>
                <a:gd name="T3" fmla="*/ 5 h 1258"/>
                <a:gd name="T4" fmla="*/ 32 w 730"/>
                <a:gd name="T5" fmla="*/ 23 h 1258"/>
                <a:gd name="T6" fmla="*/ 65 w 730"/>
                <a:gd name="T7" fmla="*/ 50 h 1258"/>
                <a:gd name="T8" fmla="*/ 114 w 730"/>
                <a:gd name="T9" fmla="*/ 93 h 1258"/>
                <a:gd name="T10" fmla="*/ 175 w 730"/>
                <a:gd name="T11" fmla="*/ 148 h 1258"/>
                <a:gd name="T12" fmla="*/ 234 w 730"/>
                <a:gd name="T13" fmla="*/ 213 h 1258"/>
                <a:gd name="T14" fmla="*/ 305 w 730"/>
                <a:gd name="T15" fmla="*/ 295 h 1258"/>
                <a:gd name="T16" fmla="*/ 370 w 730"/>
                <a:gd name="T17" fmla="*/ 386 h 1258"/>
                <a:gd name="T18" fmla="*/ 441 w 730"/>
                <a:gd name="T19" fmla="*/ 496 h 1258"/>
                <a:gd name="T20" fmla="*/ 512 w 730"/>
                <a:gd name="T21" fmla="*/ 621 h 1258"/>
                <a:gd name="T22" fmla="*/ 572 w 730"/>
                <a:gd name="T23" fmla="*/ 746 h 1258"/>
                <a:gd name="T24" fmla="*/ 615 w 730"/>
                <a:gd name="T25" fmla="*/ 850 h 1258"/>
                <a:gd name="T26" fmla="*/ 648 w 730"/>
                <a:gd name="T27" fmla="*/ 937 h 1258"/>
                <a:gd name="T28" fmla="*/ 675 w 730"/>
                <a:gd name="T29" fmla="*/ 1013 h 1258"/>
                <a:gd name="T30" fmla="*/ 692 w 730"/>
                <a:gd name="T31" fmla="*/ 1073 h 1258"/>
                <a:gd name="T32" fmla="*/ 708 w 730"/>
                <a:gd name="T33" fmla="*/ 1127 h 1258"/>
                <a:gd name="T34" fmla="*/ 714 w 730"/>
                <a:gd name="T35" fmla="*/ 1165 h 1258"/>
                <a:gd name="T36" fmla="*/ 719 w 730"/>
                <a:gd name="T37" fmla="*/ 1204 h 1258"/>
                <a:gd name="T38" fmla="*/ 724 w 730"/>
                <a:gd name="T39" fmla="*/ 1231 h 1258"/>
                <a:gd name="T40" fmla="*/ 730 w 730"/>
                <a:gd name="T41" fmla="*/ 1258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0" h="1258">
                  <a:moveTo>
                    <a:pt x="0" y="0"/>
                  </a:moveTo>
                  <a:lnTo>
                    <a:pt x="5" y="5"/>
                  </a:lnTo>
                  <a:lnTo>
                    <a:pt x="32" y="23"/>
                  </a:lnTo>
                  <a:lnTo>
                    <a:pt x="65" y="50"/>
                  </a:lnTo>
                  <a:lnTo>
                    <a:pt x="114" y="93"/>
                  </a:lnTo>
                  <a:lnTo>
                    <a:pt x="175" y="148"/>
                  </a:lnTo>
                  <a:lnTo>
                    <a:pt x="234" y="213"/>
                  </a:lnTo>
                  <a:lnTo>
                    <a:pt x="305" y="295"/>
                  </a:lnTo>
                  <a:lnTo>
                    <a:pt x="370" y="386"/>
                  </a:lnTo>
                  <a:lnTo>
                    <a:pt x="441" y="496"/>
                  </a:lnTo>
                  <a:lnTo>
                    <a:pt x="512" y="621"/>
                  </a:lnTo>
                  <a:lnTo>
                    <a:pt x="572" y="746"/>
                  </a:lnTo>
                  <a:lnTo>
                    <a:pt x="615" y="850"/>
                  </a:lnTo>
                  <a:lnTo>
                    <a:pt x="648" y="937"/>
                  </a:lnTo>
                  <a:lnTo>
                    <a:pt x="675" y="1013"/>
                  </a:lnTo>
                  <a:lnTo>
                    <a:pt x="692" y="1073"/>
                  </a:lnTo>
                  <a:lnTo>
                    <a:pt x="708" y="1127"/>
                  </a:lnTo>
                  <a:lnTo>
                    <a:pt x="714" y="1165"/>
                  </a:lnTo>
                  <a:lnTo>
                    <a:pt x="719" y="1204"/>
                  </a:lnTo>
                  <a:lnTo>
                    <a:pt x="724" y="1231"/>
                  </a:lnTo>
                  <a:lnTo>
                    <a:pt x="730" y="125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7" name="Freeform 1679">
              <a:extLst>
                <a:ext uri="{FF2B5EF4-FFF2-40B4-BE49-F238E27FC236}">
                  <a16:creationId xmlns:a16="http://schemas.microsoft.com/office/drawing/2014/main" id="{A4549CF4-3255-3AAF-2183-501E1E8E6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505"/>
              <a:ext cx="107" cy="288"/>
            </a:xfrm>
            <a:custGeom>
              <a:avLst/>
              <a:gdLst>
                <a:gd name="T0" fmla="*/ 0 w 638"/>
                <a:gd name="T1" fmla="*/ 0 h 1726"/>
                <a:gd name="T2" fmla="*/ 0 w 638"/>
                <a:gd name="T3" fmla="*/ 27 h 1726"/>
                <a:gd name="T4" fmla="*/ 11 w 638"/>
                <a:gd name="T5" fmla="*/ 115 h 1726"/>
                <a:gd name="T6" fmla="*/ 27 w 638"/>
                <a:gd name="T7" fmla="*/ 240 h 1726"/>
                <a:gd name="T8" fmla="*/ 44 w 638"/>
                <a:gd name="T9" fmla="*/ 392 h 1726"/>
                <a:gd name="T10" fmla="*/ 71 w 638"/>
                <a:gd name="T11" fmla="*/ 561 h 1726"/>
                <a:gd name="T12" fmla="*/ 99 w 638"/>
                <a:gd name="T13" fmla="*/ 736 h 1726"/>
                <a:gd name="T14" fmla="*/ 131 w 638"/>
                <a:gd name="T15" fmla="*/ 904 h 1726"/>
                <a:gd name="T16" fmla="*/ 169 w 638"/>
                <a:gd name="T17" fmla="*/ 1051 h 1726"/>
                <a:gd name="T18" fmla="*/ 213 w 638"/>
                <a:gd name="T19" fmla="*/ 1160 h 1726"/>
                <a:gd name="T20" fmla="*/ 262 w 638"/>
                <a:gd name="T21" fmla="*/ 1230 h 1726"/>
                <a:gd name="T22" fmla="*/ 310 w 638"/>
                <a:gd name="T23" fmla="*/ 1269 h 1726"/>
                <a:gd name="T24" fmla="*/ 355 w 638"/>
                <a:gd name="T25" fmla="*/ 1307 h 1726"/>
                <a:gd name="T26" fmla="*/ 392 w 638"/>
                <a:gd name="T27" fmla="*/ 1345 h 1726"/>
                <a:gd name="T28" fmla="*/ 430 w 638"/>
                <a:gd name="T29" fmla="*/ 1384 h 1726"/>
                <a:gd name="T30" fmla="*/ 464 w 638"/>
                <a:gd name="T31" fmla="*/ 1427 h 1726"/>
                <a:gd name="T32" fmla="*/ 496 w 638"/>
                <a:gd name="T33" fmla="*/ 1470 h 1726"/>
                <a:gd name="T34" fmla="*/ 534 w 638"/>
                <a:gd name="T35" fmla="*/ 1525 h 1726"/>
                <a:gd name="T36" fmla="*/ 566 w 638"/>
                <a:gd name="T37" fmla="*/ 1585 h 1726"/>
                <a:gd name="T38" fmla="*/ 600 w 638"/>
                <a:gd name="T39" fmla="*/ 1651 h 1726"/>
                <a:gd name="T40" fmla="*/ 638 w 638"/>
                <a:gd name="T41" fmla="*/ 1726 h 1726"/>
                <a:gd name="T42" fmla="*/ 0 w 638"/>
                <a:gd name="T43" fmla="*/ 0 h 1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8" h="1726">
                  <a:moveTo>
                    <a:pt x="0" y="0"/>
                  </a:moveTo>
                  <a:lnTo>
                    <a:pt x="0" y="27"/>
                  </a:lnTo>
                  <a:lnTo>
                    <a:pt x="11" y="115"/>
                  </a:lnTo>
                  <a:lnTo>
                    <a:pt x="27" y="240"/>
                  </a:lnTo>
                  <a:lnTo>
                    <a:pt x="44" y="392"/>
                  </a:lnTo>
                  <a:lnTo>
                    <a:pt x="71" y="561"/>
                  </a:lnTo>
                  <a:lnTo>
                    <a:pt x="99" y="736"/>
                  </a:lnTo>
                  <a:lnTo>
                    <a:pt x="131" y="904"/>
                  </a:lnTo>
                  <a:lnTo>
                    <a:pt x="169" y="1051"/>
                  </a:lnTo>
                  <a:lnTo>
                    <a:pt x="213" y="1160"/>
                  </a:lnTo>
                  <a:lnTo>
                    <a:pt x="262" y="1230"/>
                  </a:lnTo>
                  <a:lnTo>
                    <a:pt x="310" y="1269"/>
                  </a:lnTo>
                  <a:lnTo>
                    <a:pt x="355" y="1307"/>
                  </a:lnTo>
                  <a:lnTo>
                    <a:pt x="392" y="1345"/>
                  </a:lnTo>
                  <a:lnTo>
                    <a:pt x="430" y="1384"/>
                  </a:lnTo>
                  <a:lnTo>
                    <a:pt x="464" y="1427"/>
                  </a:lnTo>
                  <a:lnTo>
                    <a:pt x="496" y="1470"/>
                  </a:lnTo>
                  <a:lnTo>
                    <a:pt x="534" y="1525"/>
                  </a:lnTo>
                  <a:lnTo>
                    <a:pt x="566" y="1585"/>
                  </a:lnTo>
                  <a:lnTo>
                    <a:pt x="600" y="1651"/>
                  </a:lnTo>
                  <a:lnTo>
                    <a:pt x="638" y="17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8" name="Freeform 1680">
              <a:extLst>
                <a:ext uri="{FF2B5EF4-FFF2-40B4-BE49-F238E27FC236}">
                  <a16:creationId xmlns:a16="http://schemas.microsoft.com/office/drawing/2014/main" id="{7CB94EF0-DCC2-0F1B-98A9-A5552470E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505"/>
              <a:ext cx="107" cy="288"/>
            </a:xfrm>
            <a:custGeom>
              <a:avLst/>
              <a:gdLst>
                <a:gd name="T0" fmla="*/ 0 w 638"/>
                <a:gd name="T1" fmla="*/ 0 h 1726"/>
                <a:gd name="T2" fmla="*/ 0 w 638"/>
                <a:gd name="T3" fmla="*/ 27 h 1726"/>
                <a:gd name="T4" fmla="*/ 11 w 638"/>
                <a:gd name="T5" fmla="*/ 115 h 1726"/>
                <a:gd name="T6" fmla="*/ 27 w 638"/>
                <a:gd name="T7" fmla="*/ 240 h 1726"/>
                <a:gd name="T8" fmla="*/ 44 w 638"/>
                <a:gd name="T9" fmla="*/ 392 h 1726"/>
                <a:gd name="T10" fmla="*/ 71 w 638"/>
                <a:gd name="T11" fmla="*/ 561 h 1726"/>
                <a:gd name="T12" fmla="*/ 99 w 638"/>
                <a:gd name="T13" fmla="*/ 736 h 1726"/>
                <a:gd name="T14" fmla="*/ 131 w 638"/>
                <a:gd name="T15" fmla="*/ 904 h 1726"/>
                <a:gd name="T16" fmla="*/ 169 w 638"/>
                <a:gd name="T17" fmla="*/ 1051 h 1726"/>
                <a:gd name="T18" fmla="*/ 213 w 638"/>
                <a:gd name="T19" fmla="*/ 1160 h 1726"/>
                <a:gd name="T20" fmla="*/ 262 w 638"/>
                <a:gd name="T21" fmla="*/ 1230 h 1726"/>
                <a:gd name="T22" fmla="*/ 310 w 638"/>
                <a:gd name="T23" fmla="*/ 1269 h 1726"/>
                <a:gd name="T24" fmla="*/ 355 w 638"/>
                <a:gd name="T25" fmla="*/ 1307 h 1726"/>
                <a:gd name="T26" fmla="*/ 392 w 638"/>
                <a:gd name="T27" fmla="*/ 1345 h 1726"/>
                <a:gd name="T28" fmla="*/ 430 w 638"/>
                <a:gd name="T29" fmla="*/ 1384 h 1726"/>
                <a:gd name="T30" fmla="*/ 464 w 638"/>
                <a:gd name="T31" fmla="*/ 1427 h 1726"/>
                <a:gd name="T32" fmla="*/ 496 w 638"/>
                <a:gd name="T33" fmla="*/ 1470 h 1726"/>
                <a:gd name="T34" fmla="*/ 534 w 638"/>
                <a:gd name="T35" fmla="*/ 1525 h 1726"/>
                <a:gd name="T36" fmla="*/ 566 w 638"/>
                <a:gd name="T37" fmla="*/ 1585 h 1726"/>
                <a:gd name="T38" fmla="*/ 600 w 638"/>
                <a:gd name="T39" fmla="*/ 1651 h 1726"/>
                <a:gd name="T40" fmla="*/ 638 w 638"/>
                <a:gd name="T41" fmla="*/ 1726 h 1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8" h="1726">
                  <a:moveTo>
                    <a:pt x="0" y="0"/>
                  </a:moveTo>
                  <a:lnTo>
                    <a:pt x="0" y="27"/>
                  </a:lnTo>
                  <a:lnTo>
                    <a:pt x="11" y="115"/>
                  </a:lnTo>
                  <a:lnTo>
                    <a:pt x="27" y="240"/>
                  </a:lnTo>
                  <a:lnTo>
                    <a:pt x="44" y="392"/>
                  </a:lnTo>
                  <a:lnTo>
                    <a:pt x="71" y="561"/>
                  </a:lnTo>
                  <a:lnTo>
                    <a:pt x="99" y="736"/>
                  </a:lnTo>
                  <a:lnTo>
                    <a:pt x="131" y="904"/>
                  </a:lnTo>
                  <a:lnTo>
                    <a:pt x="169" y="1051"/>
                  </a:lnTo>
                  <a:lnTo>
                    <a:pt x="213" y="1160"/>
                  </a:lnTo>
                  <a:lnTo>
                    <a:pt x="262" y="1230"/>
                  </a:lnTo>
                  <a:lnTo>
                    <a:pt x="310" y="1269"/>
                  </a:lnTo>
                  <a:lnTo>
                    <a:pt x="355" y="1307"/>
                  </a:lnTo>
                  <a:lnTo>
                    <a:pt x="392" y="1345"/>
                  </a:lnTo>
                  <a:lnTo>
                    <a:pt x="430" y="1384"/>
                  </a:lnTo>
                  <a:lnTo>
                    <a:pt x="464" y="1427"/>
                  </a:lnTo>
                  <a:lnTo>
                    <a:pt x="496" y="1470"/>
                  </a:lnTo>
                  <a:lnTo>
                    <a:pt x="534" y="1525"/>
                  </a:lnTo>
                  <a:lnTo>
                    <a:pt x="566" y="1585"/>
                  </a:lnTo>
                  <a:lnTo>
                    <a:pt x="600" y="1651"/>
                  </a:lnTo>
                  <a:lnTo>
                    <a:pt x="638" y="172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69" name="Freeform 1681">
              <a:extLst>
                <a:ext uri="{FF2B5EF4-FFF2-40B4-BE49-F238E27FC236}">
                  <a16:creationId xmlns:a16="http://schemas.microsoft.com/office/drawing/2014/main" id="{079A6688-BD30-E511-0DB2-BB05D87B8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426"/>
              <a:ext cx="62" cy="238"/>
            </a:xfrm>
            <a:custGeom>
              <a:avLst/>
              <a:gdLst>
                <a:gd name="T0" fmla="*/ 0 w 370"/>
                <a:gd name="T1" fmla="*/ 0 h 1427"/>
                <a:gd name="T2" fmla="*/ 5 w 370"/>
                <a:gd name="T3" fmla="*/ 22 h 1427"/>
                <a:gd name="T4" fmla="*/ 28 w 370"/>
                <a:gd name="T5" fmla="*/ 71 h 1427"/>
                <a:gd name="T6" fmla="*/ 55 w 370"/>
                <a:gd name="T7" fmla="*/ 142 h 1427"/>
                <a:gd name="T8" fmla="*/ 87 w 370"/>
                <a:gd name="T9" fmla="*/ 235 h 1427"/>
                <a:gd name="T10" fmla="*/ 120 w 370"/>
                <a:gd name="T11" fmla="*/ 344 h 1427"/>
                <a:gd name="T12" fmla="*/ 158 w 370"/>
                <a:gd name="T13" fmla="*/ 458 h 1427"/>
                <a:gd name="T14" fmla="*/ 191 w 370"/>
                <a:gd name="T15" fmla="*/ 573 h 1427"/>
                <a:gd name="T16" fmla="*/ 218 w 370"/>
                <a:gd name="T17" fmla="*/ 681 h 1427"/>
                <a:gd name="T18" fmla="*/ 229 w 370"/>
                <a:gd name="T19" fmla="*/ 779 h 1427"/>
                <a:gd name="T20" fmla="*/ 234 w 370"/>
                <a:gd name="T21" fmla="*/ 861 h 1427"/>
                <a:gd name="T22" fmla="*/ 234 w 370"/>
                <a:gd name="T23" fmla="*/ 931 h 1427"/>
                <a:gd name="T24" fmla="*/ 239 w 370"/>
                <a:gd name="T25" fmla="*/ 1002 h 1427"/>
                <a:gd name="T26" fmla="*/ 250 w 370"/>
                <a:gd name="T27" fmla="*/ 1073 h 1427"/>
                <a:gd name="T28" fmla="*/ 266 w 370"/>
                <a:gd name="T29" fmla="*/ 1144 h 1427"/>
                <a:gd name="T30" fmla="*/ 284 w 370"/>
                <a:gd name="T31" fmla="*/ 1210 h 1427"/>
                <a:gd name="T32" fmla="*/ 305 w 370"/>
                <a:gd name="T33" fmla="*/ 1269 h 1427"/>
                <a:gd name="T34" fmla="*/ 321 w 370"/>
                <a:gd name="T35" fmla="*/ 1323 h 1427"/>
                <a:gd name="T36" fmla="*/ 343 w 370"/>
                <a:gd name="T37" fmla="*/ 1367 h 1427"/>
                <a:gd name="T38" fmla="*/ 359 w 370"/>
                <a:gd name="T39" fmla="*/ 1405 h 1427"/>
                <a:gd name="T40" fmla="*/ 370 w 370"/>
                <a:gd name="T41" fmla="*/ 1427 h 1427"/>
                <a:gd name="T42" fmla="*/ 0 w 370"/>
                <a:gd name="T43" fmla="*/ 0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0" h="1427">
                  <a:moveTo>
                    <a:pt x="0" y="0"/>
                  </a:moveTo>
                  <a:lnTo>
                    <a:pt x="5" y="22"/>
                  </a:lnTo>
                  <a:lnTo>
                    <a:pt x="28" y="71"/>
                  </a:lnTo>
                  <a:lnTo>
                    <a:pt x="55" y="142"/>
                  </a:lnTo>
                  <a:lnTo>
                    <a:pt x="87" y="235"/>
                  </a:lnTo>
                  <a:lnTo>
                    <a:pt x="120" y="344"/>
                  </a:lnTo>
                  <a:lnTo>
                    <a:pt x="158" y="458"/>
                  </a:lnTo>
                  <a:lnTo>
                    <a:pt x="191" y="573"/>
                  </a:lnTo>
                  <a:lnTo>
                    <a:pt x="218" y="681"/>
                  </a:lnTo>
                  <a:lnTo>
                    <a:pt x="229" y="779"/>
                  </a:lnTo>
                  <a:lnTo>
                    <a:pt x="234" y="861"/>
                  </a:lnTo>
                  <a:lnTo>
                    <a:pt x="234" y="931"/>
                  </a:lnTo>
                  <a:lnTo>
                    <a:pt x="239" y="1002"/>
                  </a:lnTo>
                  <a:lnTo>
                    <a:pt x="250" y="1073"/>
                  </a:lnTo>
                  <a:lnTo>
                    <a:pt x="266" y="1144"/>
                  </a:lnTo>
                  <a:lnTo>
                    <a:pt x="284" y="1210"/>
                  </a:lnTo>
                  <a:lnTo>
                    <a:pt x="305" y="1269"/>
                  </a:lnTo>
                  <a:lnTo>
                    <a:pt x="321" y="1323"/>
                  </a:lnTo>
                  <a:lnTo>
                    <a:pt x="343" y="1367"/>
                  </a:lnTo>
                  <a:lnTo>
                    <a:pt x="359" y="1405"/>
                  </a:lnTo>
                  <a:lnTo>
                    <a:pt x="370" y="1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0" name="Freeform 1682">
              <a:extLst>
                <a:ext uri="{FF2B5EF4-FFF2-40B4-BE49-F238E27FC236}">
                  <a16:creationId xmlns:a16="http://schemas.microsoft.com/office/drawing/2014/main" id="{78A17AC1-CAD3-1FAC-430F-B68D1C88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426"/>
              <a:ext cx="62" cy="238"/>
            </a:xfrm>
            <a:custGeom>
              <a:avLst/>
              <a:gdLst>
                <a:gd name="T0" fmla="*/ 0 w 370"/>
                <a:gd name="T1" fmla="*/ 0 h 1427"/>
                <a:gd name="T2" fmla="*/ 5 w 370"/>
                <a:gd name="T3" fmla="*/ 22 h 1427"/>
                <a:gd name="T4" fmla="*/ 28 w 370"/>
                <a:gd name="T5" fmla="*/ 71 h 1427"/>
                <a:gd name="T6" fmla="*/ 55 w 370"/>
                <a:gd name="T7" fmla="*/ 142 h 1427"/>
                <a:gd name="T8" fmla="*/ 87 w 370"/>
                <a:gd name="T9" fmla="*/ 235 h 1427"/>
                <a:gd name="T10" fmla="*/ 120 w 370"/>
                <a:gd name="T11" fmla="*/ 344 h 1427"/>
                <a:gd name="T12" fmla="*/ 158 w 370"/>
                <a:gd name="T13" fmla="*/ 458 h 1427"/>
                <a:gd name="T14" fmla="*/ 191 w 370"/>
                <a:gd name="T15" fmla="*/ 573 h 1427"/>
                <a:gd name="T16" fmla="*/ 218 w 370"/>
                <a:gd name="T17" fmla="*/ 681 h 1427"/>
                <a:gd name="T18" fmla="*/ 229 w 370"/>
                <a:gd name="T19" fmla="*/ 779 h 1427"/>
                <a:gd name="T20" fmla="*/ 234 w 370"/>
                <a:gd name="T21" fmla="*/ 861 h 1427"/>
                <a:gd name="T22" fmla="*/ 234 w 370"/>
                <a:gd name="T23" fmla="*/ 931 h 1427"/>
                <a:gd name="T24" fmla="*/ 239 w 370"/>
                <a:gd name="T25" fmla="*/ 1002 h 1427"/>
                <a:gd name="T26" fmla="*/ 250 w 370"/>
                <a:gd name="T27" fmla="*/ 1073 h 1427"/>
                <a:gd name="T28" fmla="*/ 266 w 370"/>
                <a:gd name="T29" fmla="*/ 1144 h 1427"/>
                <a:gd name="T30" fmla="*/ 284 w 370"/>
                <a:gd name="T31" fmla="*/ 1210 h 1427"/>
                <a:gd name="T32" fmla="*/ 305 w 370"/>
                <a:gd name="T33" fmla="*/ 1269 h 1427"/>
                <a:gd name="T34" fmla="*/ 321 w 370"/>
                <a:gd name="T35" fmla="*/ 1323 h 1427"/>
                <a:gd name="T36" fmla="*/ 343 w 370"/>
                <a:gd name="T37" fmla="*/ 1367 h 1427"/>
                <a:gd name="T38" fmla="*/ 359 w 370"/>
                <a:gd name="T39" fmla="*/ 1405 h 1427"/>
                <a:gd name="T40" fmla="*/ 370 w 370"/>
                <a:gd name="T41" fmla="*/ 1427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0" h="1427">
                  <a:moveTo>
                    <a:pt x="0" y="0"/>
                  </a:moveTo>
                  <a:lnTo>
                    <a:pt x="5" y="22"/>
                  </a:lnTo>
                  <a:lnTo>
                    <a:pt x="28" y="71"/>
                  </a:lnTo>
                  <a:lnTo>
                    <a:pt x="55" y="142"/>
                  </a:lnTo>
                  <a:lnTo>
                    <a:pt x="87" y="235"/>
                  </a:lnTo>
                  <a:lnTo>
                    <a:pt x="120" y="344"/>
                  </a:lnTo>
                  <a:lnTo>
                    <a:pt x="158" y="458"/>
                  </a:lnTo>
                  <a:lnTo>
                    <a:pt x="191" y="573"/>
                  </a:lnTo>
                  <a:lnTo>
                    <a:pt x="218" y="681"/>
                  </a:lnTo>
                  <a:lnTo>
                    <a:pt x="229" y="779"/>
                  </a:lnTo>
                  <a:lnTo>
                    <a:pt x="234" y="861"/>
                  </a:lnTo>
                  <a:lnTo>
                    <a:pt x="234" y="931"/>
                  </a:lnTo>
                  <a:lnTo>
                    <a:pt x="239" y="1002"/>
                  </a:lnTo>
                  <a:lnTo>
                    <a:pt x="250" y="1073"/>
                  </a:lnTo>
                  <a:lnTo>
                    <a:pt x="266" y="1144"/>
                  </a:lnTo>
                  <a:lnTo>
                    <a:pt x="284" y="1210"/>
                  </a:lnTo>
                  <a:lnTo>
                    <a:pt x="305" y="1269"/>
                  </a:lnTo>
                  <a:lnTo>
                    <a:pt x="321" y="1323"/>
                  </a:lnTo>
                  <a:lnTo>
                    <a:pt x="343" y="1367"/>
                  </a:lnTo>
                  <a:lnTo>
                    <a:pt x="359" y="1405"/>
                  </a:lnTo>
                  <a:lnTo>
                    <a:pt x="370" y="142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1" name="Freeform 1683">
              <a:extLst>
                <a:ext uri="{FF2B5EF4-FFF2-40B4-BE49-F238E27FC236}">
                  <a16:creationId xmlns:a16="http://schemas.microsoft.com/office/drawing/2014/main" id="{33ACE676-0BF9-0F41-A672-BE7B7FCB2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724"/>
              <a:ext cx="94" cy="172"/>
            </a:xfrm>
            <a:custGeom>
              <a:avLst/>
              <a:gdLst>
                <a:gd name="T0" fmla="*/ 0 w 566"/>
                <a:gd name="T1" fmla="*/ 1034 h 1034"/>
                <a:gd name="T2" fmla="*/ 0 w 566"/>
                <a:gd name="T3" fmla="*/ 1023 h 1034"/>
                <a:gd name="T4" fmla="*/ 0 w 566"/>
                <a:gd name="T5" fmla="*/ 991 h 1034"/>
                <a:gd name="T6" fmla="*/ 0 w 566"/>
                <a:gd name="T7" fmla="*/ 936 h 1034"/>
                <a:gd name="T8" fmla="*/ 0 w 566"/>
                <a:gd name="T9" fmla="*/ 871 h 1034"/>
                <a:gd name="T10" fmla="*/ 5 w 566"/>
                <a:gd name="T11" fmla="*/ 789 h 1034"/>
                <a:gd name="T12" fmla="*/ 16 w 566"/>
                <a:gd name="T13" fmla="*/ 708 h 1034"/>
                <a:gd name="T14" fmla="*/ 32 w 566"/>
                <a:gd name="T15" fmla="*/ 626 h 1034"/>
                <a:gd name="T16" fmla="*/ 54 w 566"/>
                <a:gd name="T17" fmla="*/ 538 h 1034"/>
                <a:gd name="T18" fmla="*/ 81 w 566"/>
                <a:gd name="T19" fmla="*/ 468 h 1034"/>
                <a:gd name="T20" fmla="*/ 125 w 566"/>
                <a:gd name="T21" fmla="*/ 402 h 1034"/>
                <a:gd name="T22" fmla="*/ 168 w 566"/>
                <a:gd name="T23" fmla="*/ 343 h 1034"/>
                <a:gd name="T24" fmla="*/ 217 w 566"/>
                <a:gd name="T25" fmla="*/ 293 h 1034"/>
                <a:gd name="T26" fmla="*/ 272 w 566"/>
                <a:gd name="T27" fmla="*/ 250 h 1034"/>
                <a:gd name="T28" fmla="*/ 321 w 566"/>
                <a:gd name="T29" fmla="*/ 207 h 1034"/>
                <a:gd name="T30" fmla="*/ 369 w 566"/>
                <a:gd name="T31" fmla="*/ 168 h 1034"/>
                <a:gd name="T32" fmla="*/ 419 w 566"/>
                <a:gd name="T33" fmla="*/ 130 h 1034"/>
                <a:gd name="T34" fmla="*/ 462 w 566"/>
                <a:gd name="T35" fmla="*/ 98 h 1034"/>
                <a:gd name="T36" fmla="*/ 500 w 566"/>
                <a:gd name="T37" fmla="*/ 65 h 1034"/>
                <a:gd name="T38" fmla="*/ 539 w 566"/>
                <a:gd name="T39" fmla="*/ 32 h 1034"/>
                <a:gd name="T40" fmla="*/ 566 w 566"/>
                <a:gd name="T41" fmla="*/ 0 h 1034"/>
                <a:gd name="T42" fmla="*/ 0 w 566"/>
                <a:gd name="T43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6" h="1034">
                  <a:moveTo>
                    <a:pt x="0" y="1034"/>
                  </a:moveTo>
                  <a:lnTo>
                    <a:pt x="0" y="1023"/>
                  </a:lnTo>
                  <a:lnTo>
                    <a:pt x="0" y="991"/>
                  </a:lnTo>
                  <a:lnTo>
                    <a:pt x="0" y="936"/>
                  </a:lnTo>
                  <a:lnTo>
                    <a:pt x="0" y="871"/>
                  </a:lnTo>
                  <a:lnTo>
                    <a:pt x="5" y="789"/>
                  </a:lnTo>
                  <a:lnTo>
                    <a:pt x="16" y="708"/>
                  </a:lnTo>
                  <a:lnTo>
                    <a:pt x="32" y="626"/>
                  </a:lnTo>
                  <a:lnTo>
                    <a:pt x="54" y="538"/>
                  </a:lnTo>
                  <a:lnTo>
                    <a:pt x="81" y="468"/>
                  </a:lnTo>
                  <a:lnTo>
                    <a:pt x="125" y="402"/>
                  </a:lnTo>
                  <a:lnTo>
                    <a:pt x="168" y="343"/>
                  </a:lnTo>
                  <a:lnTo>
                    <a:pt x="217" y="293"/>
                  </a:lnTo>
                  <a:lnTo>
                    <a:pt x="272" y="250"/>
                  </a:lnTo>
                  <a:lnTo>
                    <a:pt x="321" y="207"/>
                  </a:lnTo>
                  <a:lnTo>
                    <a:pt x="369" y="168"/>
                  </a:lnTo>
                  <a:lnTo>
                    <a:pt x="419" y="130"/>
                  </a:lnTo>
                  <a:lnTo>
                    <a:pt x="462" y="98"/>
                  </a:lnTo>
                  <a:lnTo>
                    <a:pt x="500" y="65"/>
                  </a:lnTo>
                  <a:lnTo>
                    <a:pt x="539" y="32"/>
                  </a:lnTo>
                  <a:lnTo>
                    <a:pt x="566" y="0"/>
                  </a:lnTo>
                  <a:lnTo>
                    <a:pt x="0" y="1034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2" name="Freeform 1684">
              <a:extLst>
                <a:ext uri="{FF2B5EF4-FFF2-40B4-BE49-F238E27FC236}">
                  <a16:creationId xmlns:a16="http://schemas.microsoft.com/office/drawing/2014/main" id="{335962FD-3712-C615-BF00-3BB443EF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724"/>
              <a:ext cx="94" cy="172"/>
            </a:xfrm>
            <a:custGeom>
              <a:avLst/>
              <a:gdLst>
                <a:gd name="T0" fmla="*/ 0 w 566"/>
                <a:gd name="T1" fmla="*/ 1034 h 1034"/>
                <a:gd name="T2" fmla="*/ 0 w 566"/>
                <a:gd name="T3" fmla="*/ 1023 h 1034"/>
                <a:gd name="T4" fmla="*/ 0 w 566"/>
                <a:gd name="T5" fmla="*/ 991 h 1034"/>
                <a:gd name="T6" fmla="*/ 0 w 566"/>
                <a:gd name="T7" fmla="*/ 936 h 1034"/>
                <a:gd name="T8" fmla="*/ 0 w 566"/>
                <a:gd name="T9" fmla="*/ 871 h 1034"/>
                <a:gd name="T10" fmla="*/ 5 w 566"/>
                <a:gd name="T11" fmla="*/ 789 h 1034"/>
                <a:gd name="T12" fmla="*/ 16 w 566"/>
                <a:gd name="T13" fmla="*/ 708 h 1034"/>
                <a:gd name="T14" fmla="*/ 32 w 566"/>
                <a:gd name="T15" fmla="*/ 626 h 1034"/>
                <a:gd name="T16" fmla="*/ 54 w 566"/>
                <a:gd name="T17" fmla="*/ 538 h 1034"/>
                <a:gd name="T18" fmla="*/ 81 w 566"/>
                <a:gd name="T19" fmla="*/ 468 h 1034"/>
                <a:gd name="T20" fmla="*/ 125 w 566"/>
                <a:gd name="T21" fmla="*/ 402 h 1034"/>
                <a:gd name="T22" fmla="*/ 168 w 566"/>
                <a:gd name="T23" fmla="*/ 343 h 1034"/>
                <a:gd name="T24" fmla="*/ 217 w 566"/>
                <a:gd name="T25" fmla="*/ 293 h 1034"/>
                <a:gd name="T26" fmla="*/ 272 w 566"/>
                <a:gd name="T27" fmla="*/ 250 h 1034"/>
                <a:gd name="T28" fmla="*/ 321 w 566"/>
                <a:gd name="T29" fmla="*/ 207 h 1034"/>
                <a:gd name="T30" fmla="*/ 369 w 566"/>
                <a:gd name="T31" fmla="*/ 168 h 1034"/>
                <a:gd name="T32" fmla="*/ 419 w 566"/>
                <a:gd name="T33" fmla="*/ 130 h 1034"/>
                <a:gd name="T34" fmla="*/ 462 w 566"/>
                <a:gd name="T35" fmla="*/ 98 h 1034"/>
                <a:gd name="T36" fmla="*/ 500 w 566"/>
                <a:gd name="T37" fmla="*/ 65 h 1034"/>
                <a:gd name="T38" fmla="*/ 539 w 566"/>
                <a:gd name="T39" fmla="*/ 32 h 1034"/>
                <a:gd name="T40" fmla="*/ 566 w 566"/>
                <a:gd name="T41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6" h="1034">
                  <a:moveTo>
                    <a:pt x="0" y="1034"/>
                  </a:moveTo>
                  <a:lnTo>
                    <a:pt x="0" y="1023"/>
                  </a:lnTo>
                  <a:lnTo>
                    <a:pt x="0" y="991"/>
                  </a:lnTo>
                  <a:lnTo>
                    <a:pt x="0" y="936"/>
                  </a:lnTo>
                  <a:lnTo>
                    <a:pt x="0" y="871"/>
                  </a:lnTo>
                  <a:lnTo>
                    <a:pt x="5" y="789"/>
                  </a:lnTo>
                  <a:lnTo>
                    <a:pt x="16" y="708"/>
                  </a:lnTo>
                  <a:lnTo>
                    <a:pt x="32" y="626"/>
                  </a:lnTo>
                  <a:lnTo>
                    <a:pt x="54" y="538"/>
                  </a:lnTo>
                  <a:lnTo>
                    <a:pt x="81" y="468"/>
                  </a:lnTo>
                  <a:lnTo>
                    <a:pt x="125" y="402"/>
                  </a:lnTo>
                  <a:lnTo>
                    <a:pt x="168" y="343"/>
                  </a:lnTo>
                  <a:lnTo>
                    <a:pt x="217" y="293"/>
                  </a:lnTo>
                  <a:lnTo>
                    <a:pt x="272" y="250"/>
                  </a:lnTo>
                  <a:lnTo>
                    <a:pt x="321" y="207"/>
                  </a:lnTo>
                  <a:lnTo>
                    <a:pt x="369" y="168"/>
                  </a:lnTo>
                  <a:lnTo>
                    <a:pt x="419" y="130"/>
                  </a:lnTo>
                  <a:lnTo>
                    <a:pt x="462" y="98"/>
                  </a:lnTo>
                  <a:lnTo>
                    <a:pt x="500" y="65"/>
                  </a:lnTo>
                  <a:lnTo>
                    <a:pt x="539" y="32"/>
                  </a:lnTo>
                  <a:lnTo>
                    <a:pt x="56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3" name="Freeform 1685">
              <a:extLst>
                <a:ext uri="{FF2B5EF4-FFF2-40B4-BE49-F238E27FC236}">
                  <a16:creationId xmlns:a16="http://schemas.microsoft.com/office/drawing/2014/main" id="{184D3976-0688-4D33-BBFA-25DE93AE0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390"/>
              <a:ext cx="62" cy="64"/>
            </a:xfrm>
            <a:custGeom>
              <a:avLst/>
              <a:gdLst>
                <a:gd name="T0" fmla="*/ 371 w 371"/>
                <a:gd name="T1" fmla="*/ 387 h 387"/>
                <a:gd name="T2" fmla="*/ 371 w 371"/>
                <a:gd name="T3" fmla="*/ 376 h 387"/>
                <a:gd name="T4" fmla="*/ 354 w 371"/>
                <a:gd name="T5" fmla="*/ 354 h 387"/>
                <a:gd name="T6" fmla="*/ 333 w 371"/>
                <a:gd name="T7" fmla="*/ 316 h 387"/>
                <a:gd name="T8" fmla="*/ 306 w 371"/>
                <a:gd name="T9" fmla="*/ 273 h 387"/>
                <a:gd name="T10" fmla="*/ 267 w 371"/>
                <a:gd name="T11" fmla="*/ 218 h 387"/>
                <a:gd name="T12" fmla="*/ 229 w 371"/>
                <a:gd name="T13" fmla="*/ 164 h 387"/>
                <a:gd name="T14" fmla="*/ 180 w 371"/>
                <a:gd name="T15" fmla="*/ 115 h 387"/>
                <a:gd name="T16" fmla="*/ 125 w 371"/>
                <a:gd name="T17" fmla="*/ 66 h 387"/>
                <a:gd name="T18" fmla="*/ 66 w 371"/>
                <a:gd name="T19" fmla="*/ 28 h 387"/>
                <a:gd name="T20" fmla="*/ 0 w 371"/>
                <a:gd name="T21" fmla="*/ 0 h 387"/>
                <a:gd name="T22" fmla="*/ 371 w 371"/>
                <a:gd name="T2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1" h="387">
                  <a:moveTo>
                    <a:pt x="371" y="387"/>
                  </a:moveTo>
                  <a:lnTo>
                    <a:pt x="371" y="376"/>
                  </a:lnTo>
                  <a:lnTo>
                    <a:pt x="354" y="354"/>
                  </a:lnTo>
                  <a:lnTo>
                    <a:pt x="333" y="316"/>
                  </a:lnTo>
                  <a:lnTo>
                    <a:pt x="306" y="273"/>
                  </a:lnTo>
                  <a:lnTo>
                    <a:pt x="267" y="218"/>
                  </a:lnTo>
                  <a:lnTo>
                    <a:pt x="229" y="164"/>
                  </a:lnTo>
                  <a:lnTo>
                    <a:pt x="180" y="115"/>
                  </a:lnTo>
                  <a:lnTo>
                    <a:pt x="125" y="66"/>
                  </a:lnTo>
                  <a:lnTo>
                    <a:pt x="66" y="28"/>
                  </a:lnTo>
                  <a:lnTo>
                    <a:pt x="0" y="0"/>
                  </a:lnTo>
                  <a:lnTo>
                    <a:pt x="371" y="387"/>
                  </a:lnTo>
                  <a:close/>
                </a:path>
              </a:pathLst>
            </a:custGeom>
            <a:solidFill>
              <a:srgbClr val="93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4" name="Freeform 1686">
              <a:extLst>
                <a:ext uri="{FF2B5EF4-FFF2-40B4-BE49-F238E27FC236}">
                  <a16:creationId xmlns:a16="http://schemas.microsoft.com/office/drawing/2014/main" id="{48AB0A37-97A3-74AD-A635-BCF16572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888"/>
              <a:ext cx="36" cy="119"/>
            </a:xfrm>
            <a:custGeom>
              <a:avLst/>
              <a:gdLst>
                <a:gd name="T0" fmla="*/ 27 w 218"/>
                <a:gd name="T1" fmla="*/ 718 h 718"/>
                <a:gd name="T2" fmla="*/ 27 w 218"/>
                <a:gd name="T3" fmla="*/ 713 h 718"/>
                <a:gd name="T4" fmla="*/ 27 w 218"/>
                <a:gd name="T5" fmla="*/ 691 h 718"/>
                <a:gd name="T6" fmla="*/ 21 w 218"/>
                <a:gd name="T7" fmla="*/ 664 h 718"/>
                <a:gd name="T8" fmla="*/ 21 w 218"/>
                <a:gd name="T9" fmla="*/ 620 h 718"/>
                <a:gd name="T10" fmla="*/ 21 w 218"/>
                <a:gd name="T11" fmla="*/ 576 h 718"/>
                <a:gd name="T12" fmla="*/ 21 w 218"/>
                <a:gd name="T13" fmla="*/ 522 h 718"/>
                <a:gd name="T14" fmla="*/ 27 w 218"/>
                <a:gd name="T15" fmla="*/ 467 h 718"/>
                <a:gd name="T16" fmla="*/ 27 w 218"/>
                <a:gd name="T17" fmla="*/ 408 h 718"/>
                <a:gd name="T18" fmla="*/ 32 w 218"/>
                <a:gd name="T19" fmla="*/ 347 h 718"/>
                <a:gd name="T20" fmla="*/ 43 w 218"/>
                <a:gd name="T21" fmla="*/ 288 h 718"/>
                <a:gd name="T22" fmla="*/ 54 w 218"/>
                <a:gd name="T23" fmla="*/ 244 h 718"/>
                <a:gd name="T24" fmla="*/ 64 w 218"/>
                <a:gd name="T25" fmla="*/ 206 h 718"/>
                <a:gd name="T26" fmla="*/ 82 w 218"/>
                <a:gd name="T27" fmla="*/ 168 h 718"/>
                <a:gd name="T28" fmla="*/ 98 w 218"/>
                <a:gd name="T29" fmla="*/ 136 h 718"/>
                <a:gd name="T30" fmla="*/ 114 w 218"/>
                <a:gd name="T31" fmla="*/ 108 h 718"/>
                <a:gd name="T32" fmla="*/ 130 w 218"/>
                <a:gd name="T33" fmla="*/ 81 h 718"/>
                <a:gd name="T34" fmla="*/ 152 w 218"/>
                <a:gd name="T35" fmla="*/ 54 h 718"/>
                <a:gd name="T36" fmla="*/ 173 w 218"/>
                <a:gd name="T37" fmla="*/ 38 h 718"/>
                <a:gd name="T38" fmla="*/ 195 w 218"/>
                <a:gd name="T39" fmla="*/ 16 h 718"/>
                <a:gd name="T40" fmla="*/ 218 w 218"/>
                <a:gd name="T41" fmla="*/ 0 h 718"/>
                <a:gd name="T42" fmla="*/ 212 w 218"/>
                <a:gd name="T43" fmla="*/ 0 h 718"/>
                <a:gd name="T44" fmla="*/ 195 w 218"/>
                <a:gd name="T45" fmla="*/ 0 h 718"/>
                <a:gd name="T46" fmla="*/ 163 w 218"/>
                <a:gd name="T47" fmla="*/ 16 h 718"/>
                <a:gd name="T48" fmla="*/ 125 w 218"/>
                <a:gd name="T49" fmla="*/ 43 h 718"/>
                <a:gd name="T50" fmla="*/ 87 w 218"/>
                <a:gd name="T51" fmla="*/ 92 h 718"/>
                <a:gd name="T52" fmla="*/ 48 w 218"/>
                <a:gd name="T53" fmla="*/ 157 h 718"/>
                <a:gd name="T54" fmla="*/ 21 w 218"/>
                <a:gd name="T55" fmla="*/ 250 h 718"/>
                <a:gd name="T56" fmla="*/ 0 w 218"/>
                <a:gd name="T57" fmla="*/ 376 h 718"/>
                <a:gd name="T58" fmla="*/ 5 w 218"/>
                <a:gd name="T59" fmla="*/ 528 h 718"/>
                <a:gd name="T60" fmla="*/ 27 w 218"/>
                <a:gd name="T61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8" h="718">
                  <a:moveTo>
                    <a:pt x="27" y="718"/>
                  </a:moveTo>
                  <a:lnTo>
                    <a:pt x="27" y="713"/>
                  </a:lnTo>
                  <a:lnTo>
                    <a:pt x="27" y="691"/>
                  </a:lnTo>
                  <a:lnTo>
                    <a:pt x="21" y="664"/>
                  </a:lnTo>
                  <a:lnTo>
                    <a:pt x="21" y="620"/>
                  </a:lnTo>
                  <a:lnTo>
                    <a:pt x="21" y="576"/>
                  </a:lnTo>
                  <a:lnTo>
                    <a:pt x="21" y="522"/>
                  </a:lnTo>
                  <a:lnTo>
                    <a:pt x="27" y="467"/>
                  </a:lnTo>
                  <a:lnTo>
                    <a:pt x="27" y="408"/>
                  </a:lnTo>
                  <a:lnTo>
                    <a:pt x="32" y="347"/>
                  </a:lnTo>
                  <a:lnTo>
                    <a:pt x="43" y="288"/>
                  </a:lnTo>
                  <a:lnTo>
                    <a:pt x="54" y="244"/>
                  </a:lnTo>
                  <a:lnTo>
                    <a:pt x="64" y="206"/>
                  </a:lnTo>
                  <a:lnTo>
                    <a:pt x="82" y="168"/>
                  </a:lnTo>
                  <a:lnTo>
                    <a:pt x="98" y="136"/>
                  </a:lnTo>
                  <a:lnTo>
                    <a:pt x="114" y="108"/>
                  </a:lnTo>
                  <a:lnTo>
                    <a:pt x="130" y="81"/>
                  </a:lnTo>
                  <a:lnTo>
                    <a:pt x="152" y="54"/>
                  </a:lnTo>
                  <a:lnTo>
                    <a:pt x="173" y="38"/>
                  </a:lnTo>
                  <a:lnTo>
                    <a:pt x="195" y="16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195" y="0"/>
                  </a:lnTo>
                  <a:lnTo>
                    <a:pt x="163" y="16"/>
                  </a:lnTo>
                  <a:lnTo>
                    <a:pt x="125" y="43"/>
                  </a:lnTo>
                  <a:lnTo>
                    <a:pt x="87" y="92"/>
                  </a:lnTo>
                  <a:lnTo>
                    <a:pt x="48" y="157"/>
                  </a:lnTo>
                  <a:lnTo>
                    <a:pt x="21" y="250"/>
                  </a:lnTo>
                  <a:lnTo>
                    <a:pt x="0" y="376"/>
                  </a:lnTo>
                  <a:lnTo>
                    <a:pt x="5" y="528"/>
                  </a:lnTo>
                  <a:lnTo>
                    <a:pt x="27" y="718"/>
                  </a:lnTo>
                  <a:close/>
                </a:path>
              </a:pathLst>
            </a:custGeom>
            <a:solidFill>
              <a:srgbClr val="D9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5" name="Freeform 1687">
              <a:extLst>
                <a:ext uri="{FF2B5EF4-FFF2-40B4-BE49-F238E27FC236}">
                  <a16:creationId xmlns:a16="http://schemas.microsoft.com/office/drawing/2014/main" id="{135FBB10-7D96-BD07-761A-93654E29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903"/>
              <a:ext cx="119" cy="99"/>
            </a:xfrm>
            <a:custGeom>
              <a:avLst/>
              <a:gdLst>
                <a:gd name="T0" fmla="*/ 332 w 714"/>
                <a:gd name="T1" fmla="*/ 141 h 594"/>
                <a:gd name="T2" fmla="*/ 294 w 714"/>
                <a:gd name="T3" fmla="*/ 169 h 594"/>
                <a:gd name="T4" fmla="*/ 261 w 714"/>
                <a:gd name="T5" fmla="*/ 196 h 594"/>
                <a:gd name="T6" fmla="*/ 223 w 714"/>
                <a:gd name="T7" fmla="*/ 228 h 594"/>
                <a:gd name="T8" fmla="*/ 191 w 714"/>
                <a:gd name="T9" fmla="*/ 266 h 594"/>
                <a:gd name="T10" fmla="*/ 153 w 714"/>
                <a:gd name="T11" fmla="*/ 305 h 594"/>
                <a:gd name="T12" fmla="*/ 119 w 714"/>
                <a:gd name="T13" fmla="*/ 354 h 594"/>
                <a:gd name="T14" fmla="*/ 87 w 714"/>
                <a:gd name="T15" fmla="*/ 402 h 594"/>
                <a:gd name="T16" fmla="*/ 55 w 714"/>
                <a:gd name="T17" fmla="*/ 463 h 594"/>
                <a:gd name="T18" fmla="*/ 28 w 714"/>
                <a:gd name="T19" fmla="*/ 522 h 594"/>
                <a:gd name="T20" fmla="*/ 0 w 714"/>
                <a:gd name="T21" fmla="*/ 594 h 594"/>
                <a:gd name="T22" fmla="*/ 0 w 714"/>
                <a:gd name="T23" fmla="*/ 588 h 594"/>
                <a:gd name="T24" fmla="*/ 10 w 714"/>
                <a:gd name="T25" fmla="*/ 572 h 594"/>
                <a:gd name="T26" fmla="*/ 22 w 714"/>
                <a:gd name="T27" fmla="*/ 545 h 594"/>
                <a:gd name="T28" fmla="*/ 38 w 714"/>
                <a:gd name="T29" fmla="*/ 511 h 594"/>
                <a:gd name="T30" fmla="*/ 60 w 714"/>
                <a:gd name="T31" fmla="*/ 474 h 594"/>
                <a:gd name="T32" fmla="*/ 87 w 714"/>
                <a:gd name="T33" fmla="*/ 430 h 594"/>
                <a:gd name="T34" fmla="*/ 119 w 714"/>
                <a:gd name="T35" fmla="*/ 386 h 594"/>
                <a:gd name="T36" fmla="*/ 158 w 714"/>
                <a:gd name="T37" fmla="*/ 338 h 594"/>
                <a:gd name="T38" fmla="*/ 196 w 714"/>
                <a:gd name="T39" fmla="*/ 289 h 594"/>
                <a:gd name="T40" fmla="*/ 239 w 714"/>
                <a:gd name="T41" fmla="*/ 245 h 594"/>
                <a:gd name="T42" fmla="*/ 289 w 714"/>
                <a:gd name="T43" fmla="*/ 201 h 594"/>
                <a:gd name="T44" fmla="*/ 338 w 714"/>
                <a:gd name="T45" fmla="*/ 164 h 594"/>
                <a:gd name="T46" fmla="*/ 392 w 714"/>
                <a:gd name="T47" fmla="*/ 130 h 594"/>
                <a:gd name="T48" fmla="*/ 447 w 714"/>
                <a:gd name="T49" fmla="*/ 98 h 594"/>
                <a:gd name="T50" fmla="*/ 495 w 714"/>
                <a:gd name="T51" fmla="*/ 71 h 594"/>
                <a:gd name="T52" fmla="*/ 550 w 714"/>
                <a:gd name="T53" fmla="*/ 44 h 594"/>
                <a:gd name="T54" fmla="*/ 594 w 714"/>
                <a:gd name="T55" fmla="*/ 27 h 594"/>
                <a:gd name="T56" fmla="*/ 637 w 714"/>
                <a:gd name="T57" fmla="*/ 10 h 594"/>
                <a:gd name="T58" fmla="*/ 681 w 714"/>
                <a:gd name="T59" fmla="*/ 5 h 594"/>
                <a:gd name="T60" fmla="*/ 714 w 714"/>
                <a:gd name="T61" fmla="*/ 0 h 594"/>
                <a:gd name="T62" fmla="*/ 697 w 714"/>
                <a:gd name="T63" fmla="*/ 0 h 594"/>
                <a:gd name="T64" fmla="*/ 676 w 714"/>
                <a:gd name="T65" fmla="*/ 0 h 594"/>
                <a:gd name="T66" fmla="*/ 648 w 714"/>
                <a:gd name="T67" fmla="*/ 5 h 594"/>
                <a:gd name="T68" fmla="*/ 604 w 714"/>
                <a:gd name="T69" fmla="*/ 16 h 594"/>
                <a:gd name="T70" fmla="*/ 561 w 714"/>
                <a:gd name="T71" fmla="*/ 27 h 594"/>
                <a:gd name="T72" fmla="*/ 506 w 714"/>
                <a:gd name="T73" fmla="*/ 44 h 594"/>
                <a:gd name="T74" fmla="*/ 452 w 714"/>
                <a:gd name="T75" fmla="*/ 71 h 594"/>
                <a:gd name="T76" fmla="*/ 392 w 714"/>
                <a:gd name="T77" fmla="*/ 103 h 594"/>
                <a:gd name="T78" fmla="*/ 332 w 714"/>
                <a:gd name="T79" fmla="*/ 141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4" h="594">
                  <a:moveTo>
                    <a:pt x="332" y="141"/>
                  </a:moveTo>
                  <a:lnTo>
                    <a:pt x="294" y="169"/>
                  </a:lnTo>
                  <a:lnTo>
                    <a:pt x="261" y="196"/>
                  </a:lnTo>
                  <a:lnTo>
                    <a:pt x="223" y="228"/>
                  </a:lnTo>
                  <a:lnTo>
                    <a:pt x="191" y="266"/>
                  </a:lnTo>
                  <a:lnTo>
                    <a:pt x="153" y="305"/>
                  </a:lnTo>
                  <a:lnTo>
                    <a:pt x="119" y="354"/>
                  </a:lnTo>
                  <a:lnTo>
                    <a:pt x="87" y="402"/>
                  </a:lnTo>
                  <a:lnTo>
                    <a:pt x="55" y="463"/>
                  </a:lnTo>
                  <a:lnTo>
                    <a:pt x="28" y="522"/>
                  </a:lnTo>
                  <a:lnTo>
                    <a:pt x="0" y="594"/>
                  </a:lnTo>
                  <a:lnTo>
                    <a:pt x="0" y="588"/>
                  </a:lnTo>
                  <a:lnTo>
                    <a:pt x="10" y="572"/>
                  </a:lnTo>
                  <a:lnTo>
                    <a:pt x="22" y="545"/>
                  </a:lnTo>
                  <a:lnTo>
                    <a:pt x="38" y="511"/>
                  </a:lnTo>
                  <a:lnTo>
                    <a:pt x="60" y="474"/>
                  </a:lnTo>
                  <a:lnTo>
                    <a:pt x="87" y="430"/>
                  </a:lnTo>
                  <a:lnTo>
                    <a:pt x="119" y="386"/>
                  </a:lnTo>
                  <a:lnTo>
                    <a:pt x="158" y="338"/>
                  </a:lnTo>
                  <a:lnTo>
                    <a:pt x="196" y="289"/>
                  </a:lnTo>
                  <a:lnTo>
                    <a:pt x="239" y="245"/>
                  </a:lnTo>
                  <a:lnTo>
                    <a:pt x="289" y="201"/>
                  </a:lnTo>
                  <a:lnTo>
                    <a:pt x="338" y="164"/>
                  </a:lnTo>
                  <a:lnTo>
                    <a:pt x="392" y="130"/>
                  </a:lnTo>
                  <a:lnTo>
                    <a:pt x="447" y="98"/>
                  </a:lnTo>
                  <a:lnTo>
                    <a:pt x="495" y="71"/>
                  </a:lnTo>
                  <a:lnTo>
                    <a:pt x="550" y="44"/>
                  </a:lnTo>
                  <a:lnTo>
                    <a:pt x="594" y="27"/>
                  </a:lnTo>
                  <a:lnTo>
                    <a:pt x="637" y="10"/>
                  </a:lnTo>
                  <a:lnTo>
                    <a:pt x="681" y="5"/>
                  </a:lnTo>
                  <a:lnTo>
                    <a:pt x="714" y="0"/>
                  </a:lnTo>
                  <a:lnTo>
                    <a:pt x="697" y="0"/>
                  </a:lnTo>
                  <a:lnTo>
                    <a:pt x="676" y="0"/>
                  </a:lnTo>
                  <a:lnTo>
                    <a:pt x="648" y="5"/>
                  </a:lnTo>
                  <a:lnTo>
                    <a:pt x="604" y="16"/>
                  </a:lnTo>
                  <a:lnTo>
                    <a:pt x="561" y="27"/>
                  </a:lnTo>
                  <a:lnTo>
                    <a:pt x="506" y="44"/>
                  </a:lnTo>
                  <a:lnTo>
                    <a:pt x="452" y="71"/>
                  </a:lnTo>
                  <a:lnTo>
                    <a:pt x="392" y="103"/>
                  </a:lnTo>
                  <a:lnTo>
                    <a:pt x="332" y="141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6" name="Freeform 1688">
              <a:extLst>
                <a:ext uri="{FF2B5EF4-FFF2-40B4-BE49-F238E27FC236}">
                  <a16:creationId xmlns:a16="http://schemas.microsoft.com/office/drawing/2014/main" id="{9E193D23-94D5-F3EC-F5D7-C2188F4F7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938"/>
              <a:ext cx="144" cy="64"/>
            </a:xfrm>
            <a:custGeom>
              <a:avLst/>
              <a:gdLst>
                <a:gd name="T0" fmla="*/ 0 w 860"/>
                <a:gd name="T1" fmla="*/ 382 h 382"/>
                <a:gd name="T2" fmla="*/ 5 w 860"/>
                <a:gd name="T3" fmla="*/ 376 h 382"/>
                <a:gd name="T4" fmla="*/ 17 w 860"/>
                <a:gd name="T5" fmla="*/ 365 h 382"/>
                <a:gd name="T6" fmla="*/ 38 w 860"/>
                <a:gd name="T7" fmla="*/ 344 h 382"/>
                <a:gd name="T8" fmla="*/ 60 w 860"/>
                <a:gd name="T9" fmla="*/ 316 h 382"/>
                <a:gd name="T10" fmla="*/ 98 w 860"/>
                <a:gd name="T11" fmla="*/ 289 h 382"/>
                <a:gd name="T12" fmla="*/ 136 w 860"/>
                <a:gd name="T13" fmla="*/ 256 h 382"/>
                <a:gd name="T14" fmla="*/ 180 w 860"/>
                <a:gd name="T15" fmla="*/ 224 h 382"/>
                <a:gd name="T16" fmla="*/ 229 w 860"/>
                <a:gd name="T17" fmla="*/ 190 h 382"/>
                <a:gd name="T18" fmla="*/ 284 w 860"/>
                <a:gd name="T19" fmla="*/ 158 h 382"/>
                <a:gd name="T20" fmla="*/ 338 w 860"/>
                <a:gd name="T21" fmla="*/ 126 h 382"/>
                <a:gd name="T22" fmla="*/ 397 w 860"/>
                <a:gd name="T23" fmla="*/ 104 h 382"/>
                <a:gd name="T24" fmla="*/ 458 w 860"/>
                <a:gd name="T25" fmla="*/ 82 h 382"/>
                <a:gd name="T26" fmla="*/ 517 w 860"/>
                <a:gd name="T27" fmla="*/ 60 h 382"/>
                <a:gd name="T28" fmla="*/ 577 w 860"/>
                <a:gd name="T29" fmla="*/ 49 h 382"/>
                <a:gd name="T30" fmla="*/ 637 w 860"/>
                <a:gd name="T31" fmla="*/ 38 h 382"/>
                <a:gd name="T32" fmla="*/ 692 w 860"/>
                <a:gd name="T33" fmla="*/ 33 h 382"/>
                <a:gd name="T34" fmla="*/ 746 w 860"/>
                <a:gd name="T35" fmla="*/ 33 h 382"/>
                <a:gd name="T36" fmla="*/ 790 w 860"/>
                <a:gd name="T37" fmla="*/ 33 h 382"/>
                <a:gd name="T38" fmla="*/ 828 w 860"/>
                <a:gd name="T39" fmla="*/ 33 h 382"/>
                <a:gd name="T40" fmla="*/ 860 w 860"/>
                <a:gd name="T41" fmla="*/ 43 h 382"/>
                <a:gd name="T42" fmla="*/ 855 w 860"/>
                <a:gd name="T43" fmla="*/ 38 h 382"/>
                <a:gd name="T44" fmla="*/ 828 w 860"/>
                <a:gd name="T45" fmla="*/ 27 h 382"/>
                <a:gd name="T46" fmla="*/ 773 w 860"/>
                <a:gd name="T47" fmla="*/ 11 h 382"/>
                <a:gd name="T48" fmla="*/ 697 w 860"/>
                <a:gd name="T49" fmla="*/ 0 h 382"/>
                <a:gd name="T50" fmla="*/ 610 w 860"/>
                <a:gd name="T51" fmla="*/ 0 h 382"/>
                <a:gd name="T52" fmla="*/ 501 w 860"/>
                <a:gd name="T53" fmla="*/ 22 h 382"/>
                <a:gd name="T54" fmla="*/ 386 w 860"/>
                <a:gd name="T55" fmla="*/ 60 h 382"/>
                <a:gd name="T56" fmla="*/ 261 w 860"/>
                <a:gd name="T57" fmla="*/ 131 h 382"/>
                <a:gd name="T58" fmla="*/ 130 w 860"/>
                <a:gd name="T59" fmla="*/ 235 h 382"/>
                <a:gd name="T60" fmla="*/ 0 w 860"/>
                <a:gd name="T6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0" h="382">
                  <a:moveTo>
                    <a:pt x="0" y="382"/>
                  </a:moveTo>
                  <a:lnTo>
                    <a:pt x="5" y="376"/>
                  </a:lnTo>
                  <a:lnTo>
                    <a:pt x="17" y="365"/>
                  </a:lnTo>
                  <a:lnTo>
                    <a:pt x="38" y="344"/>
                  </a:lnTo>
                  <a:lnTo>
                    <a:pt x="60" y="316"/>
                  </a:lnTo>
                  <a:lnTo>
                    <a:pt x="98" y="289"/>
                  </a:lnTo>
                  <a:lnTo>
                    <a:pt x="136" y="256"/>
                  </a:lnTo>
                  <a:lnTo>
                    <a:pt x="180" y="224"/>
                  </a:lnTo>
                  <a:lnTo>
                    <a:pt x="229" y="190"/>
                  </a:lnTo>
                  <a:lnTo>
                    <a:pt x="284" y="158"/>
                  </a:lnTo>
                  <a:lnTo>
                    <a:pt x="338" y="126"/>
                  </a:lnTo>
                  <a:lnTo>
                    <a:pt x="397" y="104"/>
                  </a:lnTo>
                  <a:lnTo>
                    <a:pt x="458" y="82"/>
                  </a:lnTo>
                  <a:lnTo>
                    <a:pt x="517" y="60"/>
                  </a:lnTo>
                  <a:lnTo>
                    <a:pt x="577" y="49"/>
                  </a:lnTo>
                  <a:lnTo>
                    <a:pt x="637" y="38"/>
                  </a:lnTo>
                  <a:lnTo>
                    <a:pt x="692" y="33"/>
                  </a:lnTo>
                  <a:lnTo>
                    <a:pt x="746" y="33"/>
                  </a:lnTo>
                  <a:lnTo>
                    <a:pt x="790" y="33"/>
                  </a:lnTo>
                  <a:lnTo>
                    <a:pt x="828" y="33"/>
                  </a:lnTo>
                  <a:lnTo>
                    <a:pt x="860" y="43"/>
                  </a:lnTo>
                  <a:lnTo>
                    <a:pt x="855" y="38"/>
                  </a:lnTo>
                  <a:lnTo>
                    <a:pt x="828" y="27"/>
                  </a:lnTo>
                  <a:lnTo>
                    <a:pt x="773" y="11"/>
                  </a:lnTo>
                  <a:lnTo>
                    <a:pt x="697" y="0"/>
                  </a:lnTo>
                  <a:lnTo>
                    <a:pt x="610" y="0"/>
                  </a:lnTo>
                  <a:lnTo>
                    <a:pt x="501" y="22"/>
                  </a:lnTo>
                  <a:lnTo>
                    <a:pt x="386" y="60"/>
                  </a:lnTo>
                  <a:lnTo>
                    <a:pt x="261" y="131"/>
                  </a:lnTo>
                  <a:lnTo>
                    <a:pt x="130" y="235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7" name="Freeform 1689">
              <a:extLst>
                <a:ext uri="{FF2B5EF4-FFF2-40B4-BE49-F238E27FC236}">
                  <a16:creationId xmlns:a16="http://schemas.microsoft.com/office/drawing/2014/main" id="{69468859-A08E-7D1D-36E9-0F98C2C51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981"/>
              <a:ext cx="131" cy="45"/>
            </a:xfrm>
            <a:custGeom>
              <a:avLst/>
              <a:gdLst>
                <a:gd name="T0" fmla="*/ 299 w 784"/>
                <a:gd name="T1" fmla="*/ 109 h 267"/>
                <a:gd name="T2" fmla="*/ 267 w 784"/>
                <a:gd name="T3" fmla="*/ 120 h 267"/>
                <a:gd name="T4" fmla="*/ 234 w 784"/>
                <a:gd name="T5" fmla="*/ 136 h 267"/>
                <a:gd name="T6" fmla="*/ 201 w 784"/>
                <a:gd name="T7" fmla="*/ 153 h 267"/>
                <a:gd name="T8" fmla="*/ 168 w 784"/>
                <a:gd name="T9" fmla="*/ 169 h 267"/>
                <a:gd name="T10" fmla="*/ 136 w 784"/>
                <a:gd name="T11" fmla="*/ 185 h 267"/>
                <a:gd name="T12" fmla="*/ 104 w 784"/>
                <a:gd name="T13" fmla="*/ 202 h 267"/>
                <a:gd name="T14" fmla="*/ 77 w 784"/>
                <a:gd name="T15" fmla="*/ 224 h 267"/>
                <a:gd name="T16" fmla="*/ 48 w 784"/>
                <a:gd name="T17" fmla="*/ 240 h 267"/>
                <a:gd name="T18" fmla="*/ 21 w 784"/>
                <a:gd name="T19" fmla="*/ 256 h 267"/>
                <a:gd name="T20" fmla="*/ 0 w 784"/>
                <a:gd name="T21" fmla="*/ 267 h 267"/>
                <a:gd name="T22" fmla="*/ 5 w 784"/>
                <a:gd name="T23" fmla="*/ 262 h 267"/>
                <a:gd name="T24" fmla="*/ 27 w 784"/>
                <a:gd name="T25" fmla="*/ 245 h 267"/>
                <a:gd name="T26" fmla="*/ 59 w 784"/>
                <a:gd name="T27" fmla="*/ 229 h 267"/>
                <a:gd name="T28" fmla="*/ 93 w 784"/>
                <a:gd name="T29" fmla="*/ 202 h 267"/>
                <a:gd name="T30" fmla="*/ 136 w 784"/>
                <a:gd name="T31" fmla="*/ 169 h 267"/>
                <a:gd name="T32" fmla="*/ 174 w 784"/>
                <a:gd name="T33" fmla="*/ 142 h 267"/>
                <a:gd name="T34" fmla="*/ 213 w 784"/>
                <a:gd name="T35" fmla="*/ 115 h 267"/>
                <a:gd name="T36" fmla="*/ 245 w 784"/>
                <a:gd name="T37" fmla="*/ 93 h 267"/>
                <a:gd name="T38" fmla="*/ 267 w 784"/>
                <a:gd name="T39" fmla="*/ 77 h 267"/>
                <a:gd name="T40" fmla="*/ 277 w 784"/>
                <a:gd name="T41" fmla="*/ 70 h 267"/>
                <a:gd name="T42" fmla="*/ 321 w 784"/>
                <a:gd name="T43" fmla="*/ 54 h 267"/>
                <a:gd name="T44" fmla="*/ 376 w 784"/>
                <a:gd name="T45" fmla="*/ 43 h 267"/>
                <a:gd name="T46" fmla="*/ 424 w 784"/>
                <a:gd name="T47" fmla="*/ 33 h 267"/>
                <a:gd name="T48" fmla="*/ 485 w 784"/>
                <a:gd name="T49" fmla="*/ 22 h 267"/>
                <a:gd name="T50" fmla="*/ 539 w 784"/>
                <a:gd name="T51" fmla="*/ 16 h 267"/>
                <a:gd name="T52" fmla="*/ 594 w 784"/>
                <a:gd name="T53" fmla="*/ 6 h 267"/>
                <a:gd name="T54" fmla="*/ 643 w 784"/>
                <a:gd name="T55" fmla="*/ 6 h 267"/>
                <a:gd name="T56" fmla="*/ 686 w 784"/>
                <a:gd name="T57" fmla="*/ 0 h 267"/>
                <a:gd name="T58" fmla="*/ 725 w 784"/>
                <a:gd name="T59" fmla="*/ 0 h 267"/>
                <a:gd name="T60" fmla="*/ 752 w 784"/>
                <a:gd name="T61" fmla="*/ 6 h 267"/>
                <a:gd name="T62" fmla="*/ 779 w 784"/>
                <a:gd name="T63" fmla="*/ 6 h 267"/>
                <a:gd name="T64" fmla="*/ 784 w 784"/>
                <a:gd name="T65" fmla="*/ 11 h 267"/>
                <a:gd name="T66" fmla="*/ 768 w 784"/>
                <a:gd name="T67" fmla="*/ 16 h 267"/>
                <a:gd name="T68" fmla="*/ 735 w 784"/>
                <a:gd name="T69" fmla="*/ 22 h 267"/>
                <a:gd name="T70" fmla="*/ 686 w 784"/>
                <a:gd name="T71" fmla="*/ 33 h 267"/>
                <a:gd name="T72" fmla="*/ 621 w 784"/>
                <a:gd name="T73" fmla="*/ 38 h 267"/>
                <a:gd name="T74" fmla="*/ 550 w 784"/>
                <a:gd name="T75" fmla="*/ 54 h 267"/>
                <a:gd name="T76" fmla="*/ 469 w 784"/>
                <a:gd name="T77" fmla="*/ 70 h 267"/>
                <a:gd name="T78" fmla="*/ 387 w 784"/>
                <a:gd name="T79" fmla="*/ 88 h 267"/>
                <a:gd name="T80" fmla="*/ 299 w 784"/>
                <a:gd name="T81" fmla="*/ 10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4" h="267">
                  <a:moveTo>
                    <a:pt x="299" y="109"/>
                  </a:moveTo>
                  <a:lnTo>
                    <a:pt x="267" y="120"/>
                  </a:lnTo>
                  <a:lnTo>
                    <a:pt x="234" y="136"/>
                  </a:lnTo>
                  <a:lnTo>
                    <a:pt x="201" y="153"/>
                  </a:lnTo>
                  <a:lnTo>
                    <a:pt x="168" y="169"/>
                  </a:lnTo>
                  <a:lnTo>
                    <a:pt x="136" y="185"/>
                  </a:lnTo>
                  <a:lnTo>
                    <a:pt x="104" y="202"/>
                  </a:lnTo>
                  <a:lnTo>
                    <a:pt x="77" y="224"/>
                  </a:lnTo>
                  <a:lnTo>
                    <a:pt x="48" y="240"/>
                  </a:lnTo>
                  <a:lnTo>
                    <a:pt x="21" y="256"/>
                  </a:lnTo>
                  <a:lnTo>
                    <a:pt x="0" y="267"/>
                  </a:lnTo>
                  <a:lnTo>
                    <a:pt x="5" y="262"/>
                  </a:lnTo>
                  <a:lnTo>
                    <a:pt x="27" y="245"/>
                  </a:lnTo>
                  <a:lnTo>
                    <a:pt x="59" y="229"/>
                  </a:lnTo>
                  <a:lnTo>
                    <a:pt x="93" y="202"/>
                  </a:lnTo>
                  <a:lnTo>
                    <a:pt x="136" y="169"/>
                  </a:lnTo>
                  <a:lnTo>
                    <a:pt x="174" y="142"/>
                  </a:lnTo>
                  <a:lnTo>
                    <a:pt x="213" y="115"/>
                  </a:lnTo>
                  <a:lnTo>
                    <a:pt x="245" y="93"/>
                  </a:lnTo>
                  <a:lnTo>
                    <a:pt x="267" y="77"/>
                  </a:lnTo>
                  <a:lnTo>
                    <a:pt x="277" y="70"/>
                  </a:lnTo>
                  <a:lnTo>
                    <a:pt x="321" y="54"/>
                  </a:lnTo>
                  <a:lnTo>
                    <a:pt x="376" y="43"/>
                  </a:lnTo>
                  <a:lnTo>
                    <a:pt x="424" y="33"/>
                  </a:lnTo>
                  <a:lnTo>
                    <a:pt x="485" y="22"/>
                  </a:lnTo>
                  <a:lnTo>
                    <a:pt x="539" y="16"/>
                  </a:lnTo>
                  <a:lnTo>
                    <a:pt x="594" y="6"/>
                  </a:lnTo>
                  <a:lnTo>
                    <a:pt x="643" y="6"/>
                  </a:lnTo>
                  <a:lnTo>
                    <a:pt x="686" y="0"/>
                  </a:lnTo>
                  <a:lnTo>
                    <a:pt x="725" y="0"/>
                  </a:lnTo>
                  <a:lnTo>
                    <a:pt x="752" y="6"/>
                  </a:lnTo>
                  <a:lnTo>
                    <a:pt x="779" y="6"/>
                  </a:lnTo>
                  <a:lnTo>
                    <a:pt x="784" y="11"/>
                  </a:lnTo>
                  <a:lnTo>
                    <a:pt x="768" y="16"/>
                  </a:lnTo>
                  <a:lnTo>
                    <a:pt x="735" y="22"/>
                  </a:lnTo>
                  <a:lnTo>
                    <a:pt x="686" y="33"/>
                  </a:lnTo>
                  <a:lnTo>
                    <a:pt x="621" y="38"/>
                  </a:lnTo>
                  <a:lnTo>
                    <a:pt x="550" y="54"/>
                  </a:lnTo>
                  <a:lnTo>
                    <a:pt x="469" y="70"/>
                  </a:lnTo>
                  <a:lnTo>
                    <a:pt x="387" y="88"/>
                  </a:lnTo>
                  <a:lnTo>
                    <a:pt x="299" y="109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8" name="Freeform 1690">
              <a:extLst>
                <a:ext uri="{FF2B5EF4-FFF2-40B4-BE49-F238E27FC236}">
                  <a16:creationId xmlns:a16="http://schemas.microsoft.com/office/drawing/2014/main" id="{A848FE8F-1B3C-0C85-9A6E-E8D18427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567"/>
              <a:ext cx="103" cy="487"/>
            </a:xfrm>
            <a:custGeom>
              <a:avLst/>
              <a:gdLst>
                <a:gd name="T0" fmla="*/ 71 w 616"/>
                <a:gd name="T1" fmla="*/ 27 h 2924"/>
                <a:gd name="T2" fmla="*/ 61 w 616"/>
                <a:gd name="T3" fmla="*/ 103 h 2924"/>
                <a:gd name="T4" fmla="*/ 66 w 616"/>
                <a:gd name="T5" fmla="*/ 217 h 2924"/>
                <a:gd name="T6" fmla="*/ 93 w 616"/>
                <a:gd name="T7" fmla="*/ 364 h 2924"/>
                <a:gd name="T8" fmla="*/ 115 w 616"/>
                <a:gd name="T9" fmla="*/ 555 h 2924"/>
                <a:gd name="T10" fmla="*/ 131 w 616"/>
                <a:gd name="T11" fmla="*/ 729 h 2924"/>
                <a:gd name="T12" fmla="*/ 163 w 616"/>
                <a:gd name="T13" fmla="*/ 838 h 2924"/>
                <a:gd name="T14" fmla="*/ 191 w 616"/>
                <a:gd name="T15" fmla="*/ 915 h 2924"/>
                <a:gd name="T16" fmla="*/ 213 w 616"/>
                <a:gd name="T17" fmla="*/ 980 h 2924"/>
                <a:gd name="T18" fmla="*/ 207 w 616"/>
                <a:gd name="T19" fmla="*/ 1035 h 2924"/>
                <a:gd name="T20" fmla="*/ 197 w 616"/>
                <a:gd name="T21" fmla="*/ 1073 h 2924"/>
                <a:gd name="T22" fmla="*/ 191 w 616"/>
                <a:gd name="T23" fmla="*/ 1089 h 2924"/>
                <a:gd name="T24" fmla="*/ 207 w 616"/>
                <a:gd name="T25" fmla="*/ 1160 h 2924"/>
                <a:gd name="T26" fmla="*/ 240 w 616"/>
                <a:gd name="T27" fmla="*/ 1318 h 2924"/>
                <a:gd name="T28" fmla="*/ 278 w 616"/>
                <a:gd name="T29" fmla="*/ 1503 h 2924"/>
                <a:gd name="T30" fmla="*/ 300 w 616"/>
                <a:gd name="T31" fmla="*/ 1672 h 2924"/>
                <a:gd name="T32" fmla="*/ 338 w 616"/>
                <a:gd name="T33" fmla="*/ 1824 h 2924"/>
                <a:gd name="T34" fmla="*/ 381 w 616"/>
                <a:gd name="T35" fmla="*/ 1950 h 2924"/>
                <a:gd name="T36" fmla="*/ 403 w 616"/>
                <a:gd name="T37" fmla="*/ 2053 h 2924"/>
                <a:gd name="T38" fmla="*/ 431 w 616"/>
                <a:gd name="T39" fmla="*/ 2216 h 2924"/>
                <a:gd name="T40" fmla="*/ 463 w 616"/>
                <a:gd name="T41" fmla="*/ 2385 h 2924"/>
                <a:gd name="T42" fmla="*/ 474 w 616"/>
                <a:gd name="T43" fmla="*/ 2467 h 2924"/>
                <a:gd name="T44" fmla="*/ 534 w 616"/>
                <a:gd name="T45" fmla="*/ 2625 h 2924"/>
                <a:gd name="T46" fmla="*/ 544 w 616"/>
                <a:gd name="T47" fmla="*/ 2679 h 2924"/>
                <a:gd name="T48" fmla="*/ 572 w 616"/>
                <a:gd name="T49" fmla="*/ 2734 h 2924"/>
                <a:gd name="T50" fmla="*/ 610 w 616"/>
                <a:gd name="T51" fmla="*/ 2750 h 2924"/>
                <a:gd name="T52" fmla="*/ 610 w 616"/>
                <a:gd name="T53" fmla="*/ 2761 h 2924"/>
                <a:gd name="T54" fmla="*/ 594 w 616"/>
                <a:gd name="T55" fmla="*/ 2772 h 2924"/>
                <a:gd name="T56" fmla="*/ 562 w 616"/>
                <a:gd name="T57" fmla="*/ 2788 h 2924"/>
                <a:gd name="T58" fmla="*/ 551 w 616"/>
                <a:gd name="T59" fmla="*/ 2827 h 2924"/>
                <a:gd name="T60" fmla="*/ 556 w 616"/>
                <a:gd name="T61" fmla="*/ 2881 h 2924"/>
                <a:gd name="T62" fmla="*/ 567 w 616"/>
                <a:gd name="T63" fmla="*/ 2918 h 2924"/>
                <a:gd name="T64" fmla="*/ 544 w 616"/>
                <a:gd name="T65" fmla="*/ 2875 h 2924"/>
                <a:gd name="T66" fmla="*/ 496 w 616"/>
                <a:gd name="T67" fmla="*/ 2712 h 2924"/>
                <a:gd name="T68" fmla="*/ 447 w 616"/>
                <a:gd name="T69" fmla="*/ 2532 h 2924"/>
                <a:gd name="T70" fmla="*/ 398 w 616"/>
                <a:gd name="T71" fmla="*/ 2374 h 2924"/>
                <a:gd name="T72" fmla="*/ 322 w 616"/>
                <a:gd name="T73" fmla="*/ 2113 h 2924"/>
                <a:gd name="T74" fmla="*/ 251 w 616"/>
                <a:gd name="T75" fmla="*/ 1846 h 2924"/>
                <a:gd name="T76" fmla="*/ 218 w 616"/>
                <a:gd name="T77" fmla="*/ 1649 h 2924"/>
                <a:gd name="T78" fmla="*/ 191 w 616"/>
                <a:gd name="T79" fmla="*/ 1383 h 2924"/>
                <a:gd name="T80" fmla="*/ 163 w 616"/>
                <a:gd name="T81" fmla="*/ 1105 h 2924"/>
                <a:gd name="T82" fmla="*/ 152 w 616"/>
                <a:gd name="T83" fmla="*/ 980 h 2924"/>
                <a:gd name="T84" fmla="*/ 0 w 616"/>
                <a:gd name="T85" fmla="*/ 217 h 2924"/>
                <a:gd name="T86" fmla="*/ 11 w 616"/>
                <a:gd name="T87" fmla="*/ 114 h 2924"/>
                <a:gd name="T88" fmla="*/ 38 w 616"/>
                <a:gd name="T89" fmla="*/ 17 h 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6" h="2924">
                  <a:moveTo>
                    <a:pt x="77" y="0"/>
                  </a:moveTo>
                  <a:lnTo>
                    <a:pt x="71" y="11"/>
                  </a:lnTo>
                  <a:lnTo>
                    <a:pt x="71" y="27"/>
                  </a:lnTo>
                  <a:lnTo>
                    <a:pt x="66" y="49"/>
                  </a:lnTo>
                  <a:lnTo>
                    <a:pt x="61" y="71"/>
                  </a:lnTo>
                  <a:lnTo>
                    <a:pt x="61" y="103"/>
                  </a:lnTo>
                  <a:lnTo>
                    <a:pt x="61" y="136"/>
                  </a:lnTo>
                  <a:lnTo>
                    <a:pt x="61" y="174"/>
                  </a:lnTo>
                  <a:lnTo>
                    <a:pt x="66" y="217"/>
                  </a:lnTo>
                  <a:lnTo>
                    <a:pt x="77" y="262"/>
                  </a:lnTo>
                  <a:lnTo>
                    <a:pt x="88" y="310"/>
                  </a:lnTo>
                  <a:lnTo>
                    <a:pt x="93" y="364"/>
                  </a:lnTo>
                  <a:lnTo>
                    <a:pt x="104" y="430"/>
                  </a:lnTo>
                  <a:lnTo>
                    <a:pt x="109" y="490"/>
                  </a:lnTo>
                  <a:lnTo>
                    <a:pt x="115" y="555"/>
                  </a:lnTo>
                  <a:lnTo>
                    <a:pt x="120" y="620"/>
                  </a:lnTo>
                  <a:lnTo>
                    <a:pt x="125" y="675"/>
                  </a:lnTo>
                  <a:lnTo>
                    <a:pt x="131" y="729"/>
                  </a:lnTo>
                  <a:lnTo>
                    <a:pt x="142" y="774"/>
                  </a:lnTo>
                  <a:lnTo>
                    <a:pt x="152" y="806"/>
                  </a:lnTo>
                  <a:lnTo>
                    <a:pt x="163" y="838"/>
                  </a:lnTo>
                  <a:lnTo>
                    <a:pt x="175" y="860"/>
                  </a:lnTo>
                  <a:lnTo>
                    <a:pt x="186" y="888"/>
                  </a:lnTo>
                  <a:lnTo>
                    <a:pt x="191" y="915"/>
                  </a:lnTo>
                  <a:lnTo>
                    <a:pt x="202" y="937"/>
                  </a:lnTo>
                  <a:lnTo>
                    <a:pt x="207" y="958"/>
                  </a:lnTo>
                  <a:lnTo>
                    <a:pt x="213" y="980"/>
                  </a:lnTo>
                  <a:lnTo>
                    <a:pt x="213" y="996"/>
                  </a:lnTo>
                  <a:lnTo>
                    <a:pt x="213" y="1019"/>
                  </a:lnTo>
                  <a:lnTo>
                    <a:pt x="207" y="1035"/>
                  </a:lnTo>
                  <a:lnTo>
                    <a:pt x="202" y="1051"/>
                  </a:lnTo>
                  <a:lnTo>
                    <a:pt x="197" y="1062"/>
                  </a:lnTo>
                  <a:lnTo>
                    <a:pt x="197" y="1073"/>
                  </a:lnTo>
                  <a:lnTo>
                    <a:pt x="191" y="1078"/>
                  </a:lnTo>
                  <a:lnTo>
                    <a:pt x="191" y="1084"/>
                  </a:lnTo>
                  <a:lnTo>
                    <a:pt x="191" y="1089"/>
                  </a:lnTo>
                  <a:lnTo>
                    <a:pt x="191" y="1100"/>
                  </a:lnTo>
                  <a:lnTo>
                    <a:pt x="197" y="1121"/>
                  </a:lnTo>
                  <a:lnTo>
                    <a:pt x="207" y="1160"/>
                  </a:lnTo>
                  <a:lnTo>
                    <a:pt x="218" y="1203"/>
                  </a:lnTo>
                  <a:lnTo>
                    <a:pt x="229" y="1257"/>
                  </a:lnTo>
                  <a:lnTo>
                    <a:pt x="240" y="1318"/>
                  </a:lnTo>
                  <a:lnTo>
                    <a:pt x="256" y="1377"/>
                  </a:lnTo>
                  <a:lnTo>
                    <a:pt x="267" y="1443"/>
                  </a:lnTo>
                  <a:lnTo>
                    <a:pt x="278" y="1503"/>
                  </a:lnTo>
                  <a:lnTo>
                    <a:pt x="283" y="1563"/>
                  </a:lnTo>
                  <a:lnTo>
                    <a:pt x="288" y="1617"/>
                  </a:lnTo>
                  <a:lnTo>
                    <a:pt x="300" y="1672"/>
                  </a:lnTo>
                  <a:lnTo>
                    <a:pt x="311" y="1726"/>
                  </a:lnTo>
                  <a:lnTo>
                    <a:pt x="327" y="1775"/>
                  </a:lnTo>
                  <a:lnTo>
                    <a:pt x="338" y="1824"/>
                  </a:lnTo>
                  <a:lnTo>
                    <a:pt x="354" y="1868"/>
                  </a:lnTo>
                  <a:lnTo>
                    <a:pt x="365" y="1911"/>
                  </a:lnTo>
                  <a:lnTo>
                    <a:pt x="381" y="1950"/>
                  </a:lnTo>
                  <a:lnTo>
                    <a:pt x="387" y="1982"/>
                  </a:lnTo>
                  <a:lnTo>
                    <a:pt x="398" y="2015"/>
                  </a:lnTo>
                  <a:lnTo>
                    <a:pt x="403" y="2053"/>
                  </a:lnTo>
                  <a:lnTo>
                    <a:pt x="414" y="2097"/>
                  </a:lnTo>
                  <a:lnTo>
                    <a:pt x="419" y="2156"/>
                  </a:lnTo>
                  <a:lnTo>
                    <a:pt x="431" y="2216"/>
                  </a:lnTo>
                  <a:lnTo>
                    <a:pt x="442" y="2276"/>
                  </a:lnTo>
                  <a:lnTo>
                    <a:pt x="453" y="2336"/>
                  </a:lnTo>
                  <a:lnTo>
                    <a:pt x="463" y="2385"/>
                  </a:lnTo>
                  <a:lnTo>
                    <a:pt x="469" y="2429"/>
                  </a:lnTo>
                  <a:lnTo>
                    <a:pt x="474" y="2456"/>
                  </a:lnTo>
                  <a:lnTo>
                    <a:pt x="474" y="2467"/>
                  </a:lnTo>
                  <a:lnTo>
                    <a:pt x="534" y="2609"/>
                  </a:lnTo>
                  <a:lnTo>
                    <a:pt x="534" y="2614"/>
                  </a:lnTo>
                  <a:lnTo>
                    <a:pt x="534" y="2625"/>
                  </a:lnTo>
                  <a:lnTo>
                    <a:pt x="539" y="2641"/>
                  </a:lnTo>
                  <a:lnTo>
                    <a:pt x="539" y="2657"/>
                  </a:lnTo>
                  <a:lnTo>
                    <a:pt x="544" y="2679"/>
                  </a:lnTo>
                  <a:lnTo>
                    <a:pt x="556" y="2701"/>
                  </a:lnTo>
                  <a:lnTo>
                    <a:pt x="562" y="2723"/>
                  </a:lnTo>
                  <a:lnTo>
                    <a:pt x="572" y="2734"/>
                  </a:lnTo>
                  <a:lnTo>
                    <a:pt x="589" y="2745"/>
                  </a:lnTo>
                  <a:lnTo>
                    <a:pt x="605" y="2750"/>
                  </a:lnTo>
                  <a:lnTo>
                    <a:pt x="610" y="2750"/>
                  </a:lnTo>
                  <a:lnTo>
                    <a:pt x="616" y="2755"/>
                  </a:lnTo>
                  <a:lnTo>
                    <a:pt x="616" y="2761"/>
                  </a:lnTo>
                  <a:lnTo>
                    <a:pt x="610" y="2761"/>
                  </a:lnTo>
                  <a:lnTo>
                    <a:pt x="605" y="2766"/>
                  </a:lnTo>
                  <a:lnTo>
                    <a:pt x="599" y="2772"/>
                  </a:lnTo>
                  <a:lnTo>
                    <a:pt x="594" y="2772"/>
                  </a:lnTo>
                  <a:lnTo>
                    <a:pt x="583" y="2777"/>
                  </a:lnTo>
                  <a:lnTo>
                    <a:pt x="578" y="2777"/>
                  </a:lnTo>
                  <a:lnTo>
                    <a:pt x="562" y="2788"/>
                  </a:lnTo>
                  <a:lnTo>
                    <a:pt x="556" y="2799"/>
                  </a:lnTo>
                  <a:lnTo>
                    <a:pt x="551" y="2809"/>
                  </a:lnTo>
                  <a:lnTo>
                    <a:pt x="551" y="2827"/>
                  </a:lnTo>
                  <a:lnTo>
                    <a:pt x="551" y="2843"/>
                  </a:lnTo>
                  <a:lnTo>
                    <a:pt x="556" y="2859"/>
                  </a:lnTo>
                  <a:lnTo>
                    <a:pt x="556" y="2881"/>
                  </a:lnTo>
                  <a:lnTo>
                    <a:pt x="562" y="2897"/>
                  </a:lnTo>
                  <a:lnTo>
                    <a:pt x="567" y="2908"/>
                  </a:lnTo>
                  <a:lnTo>
                    <a:pt x="567" y="2918"/>
                  </a:lnTo>
                  <a:lnTo>
                    <a:pt x="562" y="2924"/>
                  </a:lnTo>
                  <a:lnTo>
                    <a:pt x="556" y="2908"/>
                  </a:lnTo>
                  <a:lnTo>
                    <a:pt x="544" y="2875"/>
                  </a:lnTo>
                  <a:lnTo>
                    <a:pt x="528" y="2832"/>
                  </a:lnTo>
                  <a:lnTo>
                    <a:pt x="512" y="2772"/>
                  </a:lnTo>
                  <a:lnTo>
                    <a:pt x="496" y="2712"/>
                  </a:lnTo>
                  <a:lnTo>
                    <a:pt x="480" y="2652"/>
                  </a:lnTo>
                  <a:lnTo>
                    <a:pt x="463" y="2587"/>
                  </a:lnTo>
                  <a:lnTo>
                    <a:pt x="447" y="2532"/>
                  </a:lnTo>
                  <a:lnTo>
                    <a:pt x="436" y="2489"/>
                  </a:lnTo>
                  <a:lnTo>
                    <a:pt x="419" y="2440"/>
                  </a:lnTo>
                  <a:lnTo>
                    <a:pt x="398" y="2374"/>
                  </a:lnTo>
                  <a:lnTo>
                    <a:pt x="376" y="2292"/>
                  </a:lnTo>
                  <a:lnTo>
                    <a:pt x="349" y="2206"/>
                  </a:lnTo>
                  <a:lnTo>
                    <a:pt x="322" y="2113"/>
                  </a:lnTo>
                  <a:lnTo>
                    <a:pt x="295" y="2020"/>
                  </a:lnTo>
                  <a:lnTo>
                    <a:pt x="272" y="1934"/>
                  </a:lnTo>
                  <a:lnTo>
                    <a:pt x="251" y="1846"/>
                  </a:lnTo>
                  <a:lnTo>
                    <a:pt x="234" y="1775"/>
                  </a:lnTo>
                  <a:lnTo>
                    <a:pt x="229" y="1715"/>
                  </a:lnTo>
                  <a:lnTo>
                    <a:pt x="218" y="1649"/>
                  </a:lnTo>
                  <a:lnTo>
                    <a:pt x="213" y="1574"/>
                  </a:lnTo>
                  <a:lnTo>
                    <a:pt x="202" y="1481"/>
                  </a:lnTo>
                  <a:lnTo>
                    <a:pt x="191" y="1383"/>
                  </a:lnTo>
                  <a:lnTo>
                    <a:pt x="180" y="1280"/>
                  </a:lnTo>
                  <a:lnTo>
                    <a:pt x="175" y="1187"/>
                  </a:lnTo>
                  <a:lnTo>
                    <a:pt x="163" y="1105"/>
                  </a:lnTo>
                  <a:lnTo>
                    <a:pt x="158" y="1040"/>
                  </a:lnTo>
                  <a:lnTo>
                    <a:pt x="152" y="996"/>
                  </a:lnTo>
                  <a:lnTo>
                    <a:pt x="152" y="980"/>
                  </a:lnTo>
                  <a:lnTo>
                    <a:pt x="0" y="244"/>
                  </a:lnTo>
                  <a:lnTo>
                    <a:pt x="0" y="234"/>
                  </a:lnTo>
                  <a:lnTo>
                    <a:pt x="0" y="217"/>
                  </a:lnTo>
                  <a:lnTo>
                    <a:pt x="0" y="185"/>
                  </a:lnTo>
                  <a:lnTo>
                    <a:pt x="5" y="153"/>
                  </a:lnTo>
                  <a:lnTo>
                    <a:pt x="11" y="114"/>
                  </a:lnTo>
                  <a:lnTo>
                    <a:pt x="16" y="76"/>
                  </a:lnTo>
                  <a:lnTo>
                    <a:pt x="27" y="44"/>
                  </a:lnTo>
                  <a:lnTo>
                    <a:pt x="38" y="17"/>
                  </a:lnTo>
                  <a:lnTo>
                    <a:pt x="55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D9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79" name="Freeform 1691">
              <a:extLst>
                <a:ext uri="{FF2B5EF4-FFF2-40B4-BE49-F238E27FC236}">
                  <a16:creationId xmlns:a16="http://schemas.microsoft.com/office/drawing/2014/main" id="{39BDD1E3-A9B7-9BBE-337E-5952E075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43"/>
              <a:ext cx="19" cy="219"/>
            </a:xfrm>
            <a:custGeom>
              <a:avLst/>
              <a:gdLst>
                <a:gd name="T0" fmla="*/ 66 w 115"/>
                <a:gd name="T1" fmla="*/ 637 h 1318"/>
                <a:gd name="T2" fmla="*/ 54 w 115"/>
                <a:gd name="T3" fmla="*/ 571 h 1318"/>
                <a:gd name="T4" fmla="*/ 44 w 115"/>
                <a:gd name="T5" fmla="*/ 473 h 1318"/>
                <a:gd name="T6" fmla="*/ 38 w 115"/>
                <a:gd name="T7" fmla="*/ 360 h 1318"/>
                <a:gd name="T8" fmla="*/ 38 w 115"/>
                <a:gd name="T9" fmla="*/ 245 h 1318"/>
                <a:gd name="T10" fmla="*/ 38 w 115"/>
                <a:gd name="T11" fmla="*/ 163 h 1318"/>
                <a:gd name="T12" fmla="*/ 54 w 115"/>
                <a:gd name="T13" fmla="*/ 109 h 1318"/>
                <a:gd name="T14" fmla="*/ 72 w 115"/>
                <a:gd name="T15" fmla="*/ 59 h 1318"/>
                <a:gd name="T16" fmla="*/ 82 w 115"/>
                <a:gd name="T17" fmla="*/ 22 h 1318"/>
                <a:gd name="T18" fmla="*/ 93 w 115"/>
                <a:gd name="T19" fmla="*/ 0 h 1318"/>
                <a:gd name="T20" fmla="*/ 77 w 115"/>
                <a:gd name="T21" fmla="*/ 16 h 1318"/>
                <a:gd name="T22" fmla="*/ 49 w 115"/>
                <a:gd name="T23" fmla="*/ 43 h 1318"/>
                <a:gd name="T24" fmla="*/ 27 w 115"/>
                <a:gd name="T25" fmla="*/ 81 h 1318"/>
                <a:gd name="T26" fmla="*/ 6 w 115"/>
                <a:gd name="T27" fmla="*/ 131 h 1318"/>
                <a:gd name="T28" fmla="*/ 0 w 115"/>
                <a:gd name="T29" fmla="*/ 174 h 1318"/>
                <a:gd name="T30" fmla="*/ 0 w 115"/>
                <a:gd name="T31" fmla="*/ 217 h 1318"/>
                <a:gd name="T32" fmla="*/ 11 w 115"/>
                <a:gd name="T33" fmla="*/ 267 h 1318"/>
                <a:gd name="T34" fmla="*/ 17 w 115"/>
                <a:gd name="T35" fmla="*/ 321 h 1318"/>
                <a:gd name="T36" fmla="*/ 27 w 115"/>
                <a:gd name="T37" fmla="*/ 376 h 1318"/>
                <a:gd name="T38" fmla="*/ 33 w 115"/>
                <a:gd name="T39" fmla="*/ 473 h 1318"/>
                <a:gd name="T40" fmla="*/ 33 w 115"/>
                <a:gd name="T41" fmla="*/ 598 h 1318"/>
                <a:gd name="T42" fmla="*/ 33 w 115"/>
                <a:gd name="T43" fmla="*/ 691 h 1318"/>
                <a:gd name="T44" fmla="*/ 27 w 115"/>
                <a:gd name="T45" fmla="*/ 763 h 1318"/>
                <a:gd name="T46" fmla="*/ 22 w 115"/>
                <a:gd name="T47" fmla="*/ 795 h 1318"/>
                <a:gd name="T48" fmla="*/ 22 w 115"/>
                <a:gd name="T49" fmla="*/ 811 h 1318"/>
                <a:gd name="T50" fmla="*/ 27 w 115"/>
                <a:gd name="T51" fmla="*/ 899 h 1318"/>
                <a:gd name="T52" fmla="*/ 38 w 115"/>
                <a:gd name="T53" fmla="*/ 1029 h 1318"/>
                <a:gd name="T54" fmla="*/ 49 w 115"/>
                <a:gd name="T55" fmla="*/ 1165 h 1318"/>
                <a:gd name="T56" fmla="*/ 54 w 115"/>
                <a:gd name="T57" fmla="*/ 1274 h 1318"/>
                <a:gd name="T58" fmla="*/ 54 w 115"/>
                <a:gd name="T59" fmla="*/ 1318 h 1318"/>
                <a:gd name="T60" fmla="*/ 54 w 115"/>
                <a:gd name="T61" fmla="*/ 1280 h 1318"/>
                <a:gd name="T62" fmla="*/ 54 w 115"/>
                <a:gd name="T63" fmla="*/ 1192 h 1318"/>
                <a:gd name="T64" fmla="*/ 54 w 115"/>
                <a:gd name="T65" fmla="*/ 1083 h 1318"/>
                <a:gd name="T66" fmla="*/ 61 w 115"/>
                <a:gd name="T67" fmla="*/ 969 h 1318"/>
                <a:gd name="T68" fmla="*/ 72 w 115"/>
                <a:gd name="T69" fmla="*/ 893 h 1318"/>
                <a:gd name="T70" fmla="*/ 82 w 115"/>
                <a:gd name="T71" fmla="*/ 854 h 1318"/>
                <a:gd name="T72" fmla="*/ 93 w 115"/>
                <a:gd name="T73" fmla="*/ 827 h 1318"/>
                <a:gd name="T74" fmla="*/ 109 w 115"/>
                <a:gd name="T75" fmla="*/ 806 h 1318"/>
                <a:gd name="T76" fmla="*/ 115 w 115"/>
                <a:gd name="T77" fmla="*/ 795 h 1318"/>
                <a:gd name="T78" fmla="*/ 109 w 115"/>
                <a:gd name="T79" fmla="*/ 779 h 1318"/>
                <a:gd name="T80" fmla="*/ 93 w 115"/>
                <a:gd name="T81" fmla="*/ 752 h 1318"/>
                <a:gd name="T82" fmla="*/ 82 w 115"/>
                <a:gd name="T83" fmla="*/ 718 h 1318"/>
                <a:gd name="T84" fmla="*/ 72 w 115"/>
                <a:gd name="T85" fmla="*/ 68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5" h="1318">
                  <a:moveTo>
                    <a:pt x="66" y="659"/>
                  </a:moveTo>
                  <a:lnTo>
                    <a:pt x="66" y="637"/>
                  </a:lnTo>
                  <a:lnTo>
                    <a:pt x="61" y="609"/>
                  </a:lnTo>
                  <a:lnTo>
                    <a:pt x="54" y="571"/>
                  </a:lnTo>
                  <a:lnTo>
                    <a:pt x="49" y="528"/>
                  </a:lnTo>
                  <a:lnTo>
                    <a:pt x="44" y="473"/>
                  </a:lnTo>
                  <a:lnTo>
                    <a:pt x="44" y="419"/>
                  </a:lnTo>
                  <a:lnTo>
                    <a:pt x="38" y="360"/>
                  </a:lnTo>
                  <a:lnTo>
                    <a:pt x="38" y="299"/>
                  </a:lnTo>
                  <a:lnTo>
                    <a:pt x="38" y="245"/>
                  </a:lnTo>
                  <a:lnTo>
                    <a:pt x="38" y="185"/>
                  </a:lnTo>
                  <a:lnTo>
                    <a:pt x="38" y="163"/>
                  </a:lnTo>
                  <a:lnTo>
                    <a:pt x="44" y="136"/>
                  </a:lnTo>
                  <a:lnTo>
                    <a:pt x="54" y="109"/>
                  </a:lnTo>
                  <a:lnTo>
                    <a:pt x="61" y="81"/>
                  </a:lnTo>
                  <a:lnTo>
                    <a:pt x="72" y="59"/>
                  </a:lnTo>
                  <a:lnTo>
                    <a:pt x="77" y="38"/>
                  </a:lnTo>
                  <a:lnTo>
                    <a:pt x="82" y="22"/>
                  </a:lnTo>
                  <a:lnTo>
                    <a:pt x="88" y="11"/>
                  </a:lnTo>
                  <a:lnTo>
                    <a:pt x="93" y="0"/>
                  </a:lnTo>
                  <a:lnTo>
                    <a:pt x="88" y="5"/>
                  </a:lnTo>
                  <a:lnTo>
                    <a:pt x="77" y="16"/>
                  </a:lnTo>
                  <a:lnTo>
                    <a:pt x="66" y="27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7" y="81"/>
                  </a:lnTo>
                  <a:lnTo>
                    <a:pt x="17" y="109"/>
                  </a:lnTo>
                  <a:lnTo>
                    <a:pt x="6" y="131"/>
                  </a:lnTo>
                  <a:lnTo>
                    <a:pt x="0" y="158"/>
                  </a:lnTo>
                  <a:lnTo>
                    <a:pt x="0" y="174"/>
                  </a:lnTo>
                  <a:lnTo>
                    <a:pt x="0" y="196"/>
                  </a:lnTo>
                  <a:lnTo>
                    <a:pt x="0" y="217"/>
                  </a:lnTo>
                  <a:lnTo>
                    <a:pt x="6" y="245"/>
                  </a:lnTo>
                  <a:lnTo>
                    <a:pt x="11" y="267"/>
                  </a:lnTo>
                  <a:lnTo>
                    <a:pt x="11" y="294"/>
                  </a:lnTo>
                  <a:lnTo>
                    <a:pt x="17" y="321"/>
                  </a:lnTo>
                  <a:lnTo>
                    <a:pt x="22" y="348"/>
                  </a:lnTo>
                  <a:lnTo>
                    <a:pt x="27" y="376"/>
                  </a:lnTo>
                  <a:lnTo>
                    <a:pt x="27" y="403"/>
                  </a:lnTo>
                  <a:lnTo>
                    <a:pt x="33" y="473"/>
                  </a:lnTo>
                  <a:lnTo>
                    <a:pt x="33" y="539"/>
                  </a:lnTo>
                  <a:lnTo>
                    <a:pt x="33" y="598"/>
                  </a:lnTo>
                  <a:lnTo>
                    <a:pt x="33" y="648"/>
                  </a:lnTo>
                  <a:lnTo>
                    <a:pt x="33" y="691"/>
                  </a:lnTo>
                  <a:lnTo>
                    <a:pt x="27" y="729"/>
                  </a:lnTo>
                  <a:lnTo>
                    <a:pt x="27" y="763"/>
                  </a:lnTo>
                  <a:lnTo>
                    <a:pt x="22" y="784"/>
                  </a:lnTo>
                  <a:lnTo>
                    <a:pt x="22" y="795"/>
                  </a:lnTo>
                  <a:lnTo>
                    <a:pt x="22" y="800"/>
                  </a:lnTo>
                  <a:lnTo>
                    <a:pt x="22" y="811"/>
                  </a:lnTo>
                  <a:lnTo>
                    <a:pt x="27" y="844"/>
                  </a:lnTo>
                  <a:lnTo>
                    <a:pt x="27" y="899"/>
                  </a:lnTo>
                  <a:lnTo>
                    <a:pt x="33" y="958"/>
                  </a:lnTo>
                  <a:lnTo>
                    <a:pt x="38" y="1029"/>
                  </a:lnTo>
                  <a:lnTo>
                    <a:pt x="44" y="1099"/>
                  </a:lnTo>
                  <a:lnTo>
                    <a:pt x="49" y="1165"/>
                  </a:lnTo>
                  <a:lnTo>
                    <a:pt x="54" y="1225"/>
                  </a:lnTo>
                  <a:lnTo>
                    <a:pt x="54" y="1274"/>
                  </a:lnTo>
                  <a:lnTo>
                    <a:pt x="54" y="1307"/>
                  </a:lnTo>
                  <a:lnTo>
                    <a:pt x="54" y="1318"/>
                  </a:lnTo>
                  <a:lnTo>
                    <a:pt x="54" y="1307"/>
                  </a:lnTo>
                  <a:lnTo>
                    <a:pt x="54" y="1280"/>
                  </a:lnTo>
                  <a:lnTo>
                    <a:pt x="54" y="1241"/>
                  </a:lnTo>
                  <a:lnTo>
                    <a:pt x="54" y="1192"/>
                  </a:lnTo>
                  <a:lnTo>
                    <a:pt x="54" y="1138"/>
                  </a:lnTo>
                  <a:lnTo>
                    <a:pt x="54" y="1083"/>
                  </a:lnTo>
                  <a:lnTo>
                    <a:pt x="61" y="1024"/>
                  </a:lnTo>
                  <a:lnTo>
                    <a:pt x="61" y="969"/>
                  </a:lnTo>
                  <a:lnTo>
                    <a:pt x="66" y="915"/>
                  </a:lnTo>
                  <a:lnTo>
                    <a:pt x="72" y="893"/>
                  </a:lnTo>
                  <a:lnTo>
                    <a:pt x="77" y="872"/>
                  </a:lnTo>
                  <a:lnTo>
                    <a:pt x="82" y="854"/>
                  </a:lnTo>
                  <a:lnTo>
                    <a:pt x="88" y="838"/>
                  </a:lnTo>
                  <a:lnTo>
                    <a:pt x="93" y="827"/>
                  </a:lnTo>
                  <a:lnTo>
                    <a:pt x="99" y="817"/>
                  </a:lnTo>
                  <a:lnTo>
                    <a:pt x="109" y="806"/>
                  </a:lnTo>
                  <a:lnTo>
                    <a:pt x="109" y="800"/>
                  </a:lnTo>
                  <a:lnTo>
                    <a:pt x="115" y="795"/>
                  </a:lnTo>
                  <a:lnTo>
                    <a:pt x="115" y="790"/>
                  </a:lnTo>
                  <a:lnTo>
                    <a:pt x="109" y="779"/>
                  </a:lnTo>
                  <a:lnTo>
                    <a:pt x="104" y="768"/>
                  </a:lnTo>
                  <a:lnTo>
                    <a:pt x="93" y="752"/>
                  </a:lnTo>
                  <a:lnTo>
                    <a:pt x="88" y="734"/>
                  </a:lnTo>
                  <a:lnTo>
                    <a:pt x="82" y="718"/>
                  </a:lnTo>
                  <a:lnTo>
                    <a:pt x="77" y="697"/>
                  </a:lnTo>
                  <a:lnTo>
                    <a:pt x="72" y="680"/>
                  </a:lnTo>
                  <a:lnTo>
                    <a:pt x="66" y="659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0" name="Freeform 1692">
              <a:extLst>
                <a:ext uri="{FF2B5EF4-FFF2-40B4-BE49-F238E27FC236}">
                  <a16:creationId xmlns:a16="http://schemas.microsoft.com/office/drawing/2014/main" id="{7D3F02CA-8FB4-C4A4-698E-436692F9E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79"/>
              <a:ext cx="38" cy="104"/>
            </a:xfrm>
            <a:custGeom>
              <a:avLst/>
              <a:gdLst>
                <a:gd name="T0" fmla="*/ 229 w 229"/>
                <a:gd name="T1" fmla="*/ 21 h 621"/>
                <a:gd name="T2" fmla="*/ 224 w 229"/>
                <a:gd name="T3" fmla="*/ 16 h 621"/>
                <a:gd name="T4" fmla="*/ 208 w 229"/>
                <a:gd name="T5" fmla="*/ 11 h 621"/>
                <a:gd name="T6" fmla="*/ 185 w 229"/>
                <a:gd name="T7" fmla="*/ 5 h 621"/>
                <a:gd name="T8" fmla="*/ 153 w 229"/>
                <a:gd name="T9" fmla="*/ 0 h 621"/>
                <a:gd name="T10" fmla="*/ 120 w 229"/>
                <a:gd name="T11" fmla="*/ 0 h 621"/>
                <a:gd name="T12" fmla="*/ 88 w 229"/>
                <a:gd name="T13" fmla="*/ 5 h 621"/>
                <a:gd name="T14" fmla="*/ 60 w 229"/>
                <a:gd name="T15" fmla="*/ 21 h 621"/>
                <a:gd name="T16" fmla="*/ 33 w 229"/>
                <a:gd name="T17" fmla="*/ 54 h 621"/>
                <a:gd name="T18" fmla="*/ 11 w 229"/>
                <a:gd name="T19" fmla="*/ 103 h 621"/>
                <a:gd name="T20" fmla="*/ 0 w 229"/>
                <a:gd name="T21" fmla="*/ 174 h 621"/>
                <a:gd name="T22" fmla="*/ 0 w 229"/>
                <a:gd name="T23" fmla="*/ 245 h 621"/>
                <a:gd name="T24" fmla="*/ 0 w 229"/>
                <a:gd name="T25" fmla="*/ 310 h 621"/>
                <a:gd name="T26" fmla="*/ 6 w 229"/>
                <a:gd name="T27" fmla="*/ 365 h 621"/>
                <a:gd name="T28" fmla="*/ 11 w 229"/>
                <a:gd name="T29" fmla="*/ 408 h 621"/>
                <a:gd name="T30" fmla="*/ 22 w 229"/>
                <a:gd name="T31" fmla="*/ 451 h 621"/>
                <a:gd name="T32" fmla="*/ 27 w 229"/>
                <a:gd name="T33" fmla="*/ 485 h 621"/>
                <a:gd name="T34" fmla="*/ 38 w 229"/>
                <a:gd name="T35" fmla="*/ 517 h 621"/>
                <a:gd name="T36" fmla="*/ 49 w 229"/>
                <a:gd name="T37" fmla="*/ 544 h 621"/>
                <a:gd name="T38" fmla="*/ 54 w 229"/>
                <a:gd name="T39" fmla="*/ 577 h 621"/>
                <a:gd name="T40" fmla="*/ 60 w 229"/>
                <a:gd name="T41" fmla="*/ 604 h 621"/>
                <a:gd name="T42" fmla="*/ 60 w 229"/>
                <a:gd name="T43" fmla="*/ 621 h 621"/>
                <a:gd name="T44" fmla="*/ 60 w 229"/>
                <a:gd name="T45" fmla="*/ 610 h 621"/>
                <a:gd name="T46" fmla="*/ 60 w 229"/>
                <a:gd name="T47" fmla="*/ 577 h 621"/>
                <a:gd name="T48" fmla="*/ 60 w 229"/>
                <a:gd name="T49" fmla="*/ 523 h 621"/>
                <a:gd name="T50" fmla="*/ 54 w 229"/>
                <a:gd name="T51" fmla="*/ 462 h 621"/>
                <a:gd name="T52" fmla="*/ 54 w 229"/>
                <a:gd name="T53" fmla="*/ 397 h 621"/>
                <a:gd name="T54" fmla="*/ 54 w 229"/>
                <a:gd name="T55" fmla="*/ 331 h 621"/>
                <a:gd name="T56" fmla="*/ 54 w 229"/>
                <a:gd name="T57" fmla="*/ 272 h 621"/>
                <a:gd name="T58" fmla="*/ 60 w 229"/>
                <a:gd name="T59" fmla="*/ 222 h 621"/>
                <a:gd name="T60" fmla="*/ 65 w 229"/>
                <a:gd name="T61" fmla="*/ 190 h 621"/>
                <a:gd name="T62" fmla="*/ 72 w 229"/>
                <a:gd name="T63" fmla="*/ 168 h 621"/>
                <a:gd name="T64" fmla="*/ 77 w 229"/>
                <a:gd name="T65" fmla="*/ 147 h 621"/>
                <a:gd name="T66" fmla="*/ 77 w 229"/>
                <a:gd name="T67" fmla="*/ 120 h 621"/>
                <a:gd name="T68" fmla="*/ 77 w 229"/>
                <a:gd name="T69" fmla="*/ 92 h 621"/>
                <a:gd name="T70" fmla="*/ 77 w 229"/>
                <a:gd name="T71" fmla="*/ 70 h 621"/>
                <a:gd name="T72" fmla="*/ 88 w 229"/>
                <a:gd name="T73" fmla="*/ 48 h 621"/>
                <a:gd name="T74" fmla="*/ 104 w 229"/>
                <a:gd name="T75" fmla="*/ 32 h 621"/>
                <a:gd name="T76" fmla="*/ 131 w 229"/>
                <a:gd name="T77" fmla="*/ 21 h 621"/>
                <a:gd name="T78" fmla="*/ 169 w 229"/>
                <a:gd name="T79" fmla="*/ 16 h 621"/>
                <a:gd name="T80" fmla="*/ 229 w 229"/>
                <a:gd name="T81" fmla="*/ 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621">
                  <a:moveTo>
                    <a:pt x="229" y="21"/>
                  </a:moveTo>
                  <a:lnTo>
                    <a:pt x="224" y="16"/>
                  </a:lnTo>
                  <a:lnTo>
                    <a:pt x="208" y="11"/>
                  </a:lnTo>
                  <a:lnTo>
                    <a:pt x="185" y="5"/>
                  </a:lnTo>
                  <a:lnTo>
                    <a:pt x="153" y="0"/>
                  </a:lnTo>
                  <a:lnTo>
                    <a:pt x="120" y="0"/>
                  </a:lnTo>
                  <a:lnTo>
                    <a:pt x="88" y="5"/>
                  </a:lnTo>
                  <a:lnTo>
                    <a:pt x="60" y="21"/>
                  </a:lnTo>
                  <a:lnTo>
                    <a:pt x="33" y="54"/>
                  </a:lnTo>
                  <a:lnTo>
                    <a:pt x="11" y="103"/>
                  </a:lnTo>
                  <a:lnTo>
                    <a:pt x="0" y="174"/>
                  </a:lnTo>
                  <a:lnTo>
                    <a:pt x="0" y="245"/>
                  </a:lnTo>
                  <a:lnTo>
                    <a:pt x="0" y="310"/>
                  </a:lnTo>
                  <a:lnTo>
                    <a:pt x="6" y="365"/>
                  </a:lnTo>
                  <a:lnTo>
                    <a:pt x="11" y="408"/>
                  </a:lnTo>
                  <a:lnTo>
                    <a:pt x="22" y="451"/>
                  </a:lnTo>
                  <a:lnTo>
                    <a:pt x="27" y="485"/>
                  </a:lnTo>
                  <a:lnTo>
                    <a:pt x="38" y="517"/>
                  </a:lnTo>
                  <a:lnTo>
                    <a:pt x="49" y="544"/>
                  </a:lnTo>
                  <a:lnTo>
                    <a:pt x="54" y="577"/>
                  </a:lnTo>
                  <a:lnTo>
                    <a:pt x="60" y="604"/>
                  </a:lnTo>
                  <a:lnTo>
                    <a:pt x="60" y="621"/>
                  </a:lnTo>
                  <a:lnTo>
                    <a:pt x="60" y="610"/>
                  </a:lnTo>
                  <a:lnTo>
                    <a:pt x="60" y="577"/>
                  </a:lnTo>
                  <a:lnTo>
                    <a:pt x="60" y="523"/>
                  </a:lnTo>
                  <a:lnTo>
                    <a:pt x="54" y="462"/>
                  </a:lnTo>
                  <a:lnTo>
                    <a:pt x="54" y="397"/>
                  </a:lnTo>
                  <a:lnTo>
                    <a:pt x="54" y="331"/>
                  </a:lnTo>
                  <a:lnTo>
                    <a:pt x="54" y="272"/>
                  </a:lnTo>
                  <a:lnTo>
                    <a:pt x="60" y="222"/>
                  </a:lnTo>
                  <a:lnTo>
                    <a:pt x="65" y="190"/>
                  </a:lnTo>
                  <a:lnTo>
                    <a:pt x="72" y="168"/>
                  </a:lnTo>
                  <a:lnTo>
                    <a:pt x="77" y="147"/>
                  </a:lnTo>
                  <a:lnTo>
                    <a:pt x="77" y="120"/>
                  </a:lnTo>
                  <a:lnTo>
                    <a:pt x="77" y="92"/>
                  </a:lnTo>
                  <a:lnTo>
                    <a:pt x="77" y="70"/>
                  </a:lnTo>
                  <a:lnTo>
                    <a:pt x="88" y="48"/>
                  </a:lnTo>
                  <a:lnTo>
                    <a:pt x="104" y="32"/>
                  </a:lnTo>
                  <a:lnTo>
                    <a:pt x="131" y="21"/>
                  </a:lnTo>
                  <a:lnTo>
                    <a:pt x="169" y="16"/>
                  </a:lnTo>
                  <a:lnTo>
                    <a:pt x="229" y="21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1" name="Freeform 1693">
              <a:extLst>
                <a:ext uri="{FF2B5EF4-FFF2-40B4-BE49-F238E27FC236}">
                  <a16:creationId xmlns:a16="http://schemas.microsoft.com/office/drawing/2014/main" id="{1AEC3F10-BFE1-A607-8AC4-1757FAE37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427"/>
              <a:ext cx="27" cy="102"/>
            </a:xfrm>
            <a:custGeom>
              <a:avLst/>
              <a:gdLst>
                <a:gd name="T0" fmla="*/ 158 w 158"/>
                <a:gd name="T1" fmla="*/ 6 h 610"/>
                <a:gd name="T2" fmla="*/ 142 w 158"/>
                <a:gd name="T3" fmla="*/ 0 h 610"/>
                <a:gd name="T4" fmla="*/ 125 w 158"/>
                <a:gd name="T5" fmla="*/ 0 h 610"/>
                <a:gd name="T6" fmla="*/ 104 w 158"/>
                <a:gd name="T7" fmla="*/ 0 h 610"/>
                <a:gd name="T8" fmla="*/ 82 w 158"/>
                <a:gd name="T9" fmla="*/ 6 h 610"/>
                <a:gd name="T10" fmla="*/ 55 w 158"/>
                <a:gd name="T11" fmla="*/ 16 h 610"/>
                <a:gd name="T12" fmla="*/ 33 w 158"/>
                <a:gd name="T13" fmla="*/ 38 h 610"/>
                <a:gd name="T14" fmla="*/ 16 w 158"/>
                <a:gd name="T15" fmla="*/ 71 h 610"/>
                <a:gd name="T16" fmla="*/ 6 w 158"/>
                <a:gd name="T17" fmla="*/ 120 h 610"/>
                <a:gd name="T18" fmla="*/ 0 w 158"/>
                <a:gd name="T19" fmla="*/ 185 h 610"/>
                <a:gd name="T20" fmla="*/ 0 w 158"/>
                <a:gd name="T21" fmla="*/ 256 h 610"/>
                <a:gd name="T22" fmla="*/ 0 w 158"/>
                <a:gd name="T23" fmla="*/ 310 h 610"/>
                <a:gd name="T24" fmla="*/ 6 w 158"/>
                <a:gd name="T25" fmla="*/ 360 h 610"/>
                <a:gd name="T26" fmla="*/ 6 w 158"/>
                <a:gd name="T27" fmla="*/ 403 h 610"/>
                <a:gd name="T28" fmla="*/ 11 w 158"/>
                <a:gd name="T29" fmla="*/ 441 h 610"/>
                <a:gd name="T30" fmla="*/ 11 w 158"/>
                <a:gd name="T31" fmla="*/ 474 h 610"/>
                <a:gd name="T32" fmla="*/ 11 w 158"/>
                <a:gd name="T33" fmla="*/ 507 h 610"/>
                <a:gd name="T34" fmla="*/ 11 w 158"/>
                <a:gd name="T35" fmla="*/ 534 h 610"/>
                <a:gd name="T36" fmla="*/ 11 w 158"/>
                <a:gd name="T37" fmla="*/ 561 h 610"/>
                <a:gd name="T38" fmla="*/ 11 w 158"/>
                <a:gd name="T39" fmla="*/ 594 h 610"/>
                <a:gd name="T40" fmla="*/ 6 w 158"/>
                <a:gd name="T41" fmla="*/ 610 h 610"/>
                <a:gd name="T42" fmla="*/ 11 w 158"/>
                <a:gd name="T43" fmla="*/ 610 h 610"/>
                <a:gd name="T44" fmla="*/ 11 w 158"/>
                <a:gd name="T45" fmla="*/ 589 h 610"/>
                <a:gd name="T46" fmla="*/ 16 w 158"/>
                <a:gd name="T47" fmla="*/ 555 h 610"/>
                <a:gd name="T48" fmla="*/ 27 w 158"/>
                <a:gd name="T49" fmla="*/ 512 h 610"/>
                <a:gd name="T50" fmla="*/ 33 w 158"/>
                <a:gd name="T51" fmla="*/ 469 h 610"/>
                <a:gd name="T52" fmla="*/ 38 w 158"/>
                <a:gd name="T53" fmla="*/ 419 h 610"/>
                <a:gd name="T54" fmla="*/ 44 w 158"/>
                <a:gd name="T55" fmla="*/ 376 h 610"/>
                <a:gd name="T56" fmla="*/ 44 w 158"/>
                <a:gd name="T57" fmla="*/ 344 h 610"/>
                <a:gd name="T58" fmla="*/ 50 w 158"/>
                <a:gd name="T59" fmla="*/ 316 h 610"/>
                <a:gd name="T60" fmla="*/ 44 w 158"/>
                <a:gd name="T61" fmla="*/ 299 h 610"/>
                <a:gd name="T62" fmla="*/ 38 w 158"/>
                <a:gd name="T63" fmla="*/ 272 h 610"/>
                <a:gd name="T64" fmla="*/ 33 w 158"/>
                <a:gd name="T65" fmla="*/ 240 h 610"/>
                <a:gd name="T66" fmla="*/ 27 w 158"/>
                <a:gd name="T67" fmla="*/ 208 h 610"/>
                <a:gd name="T68" fmla="*/ 27 w 158"/>
                <a:gd name="T69" fmla="*/ 169 h 610"/>
                <a:gd name="T70" fmla="*/ 33 w 158"/>
                <a:gd name="T71" fmla="*/ 131 h 610"/>
                <a:gd name="T72" fmla="*/ 44 w 158"/>
                <a:gd name="T73" fmla="*/ 98 h 610"/>
                <a:gd name="T74" fmla="*/ 71 w 158"/>
                <a:gd name="T75" fmla="*/ 60 h 610"/>
                <a:gd name="T76" fmla="*/ 109 w 158"/>
                <a:gd name="T77" fmla="*/ 33 h 610"/>
                <a:gd name="T78" fmla="*/ 158 w 158"/>
                <a:gd name="T79" fmla="*/ 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8" h="610">
                  <a:moveTo>
                    <a:pt x="158" y="6"/>
                  </a:moveTo>
                  <a:lnTo>
                    <a:pt x="142" y="0"/>
                  </a:lnTo>
                  <a:lnTo>
                    <a:pt x="125" y="0"/>
                  </a:lnTo>
                  <a:lnTo>
                    <a:pt x="104" y="0"/>
                  </a:lnTo>
                  <a:lnTo>
                    <a:pt x="82" y="6"/>
                  </a:lnTo>
                  <a:lnTo>
                    <a:pt x="55" y="16"/>
                  </a:lnTo>
                  <a:lnTo>
                    <a:pt x="33" y="38"/>
                  </a:lnTo>
                  <a:lnTo>
                    <a:pt x="16" y="71"/>
                  </a:lnTo>
                  <a:lnTo>
                    <a:pt x="6" y="120"/>
                  </a:lnTo>
                  <a:lnTo>
                    <a:pt x="0" y="185"/>
                  </a:lnTo>
                  <a:lnTo>
                    <a:pt x="0" y="256"/>
                  </a:lnTo>
                  <a:lnTo>
                    <a:pt x="0" y="310"/>
                  </a:lnTo>
                  <a:lnTo>
                    <a:pt x="6" y="360"/>
                  </a:lnTo>
                  <a:lnTo>
                    <a:pt x="6" y="403"/>
                  </a:lnTo>
                  <a:lnTo>
                    <a:pt x="11" y="441"/>
                  </a:lnTo>
                  <a:lnTo>
                    <a:pt x="11" y="474"/>
                  </a:lnTo>
                  <a:lnTo>
                    <a:pt x="11" y="507"/>
                  </a:lnTo>
                  <a:lnTo>
                    <a:pt x="11" y="534"/>
                  </a:lnTo>
                  <a:lnTo>
                    <a:pt x="11" y="561"/>
                  </a:lnTo>
                  <a:lnTo>
                    <a:pt x="11" y="594"/>
                  </a:lnTo>
                  <a:lnTo>
                    <a:pt x="6" y="610"/>
                  </a:lnTo>
                  <a:lnTo>
                    <a:pt x="11" y="610"/>
                  </a:lnTo>
                  <a:lnTo>
                    <a:pt x="11" y="589"/>
                  </a:lnTo>
                  <a:lnTo>
                    <a:pt x="16" y="555"/>
                  </a:lnTo>
                  <a:lnTo>
                    <a:pt x="27" y="512"/>
                  </a:lnTo>
                  <a:lnTo>
                    <a:pt x="33" y="469"/>
                  </a:lnTo>
                  <a:lnTo>
                    <a:pt x="38" y="419"/>
                  </a:lnTo>
                  <a:lnTo>
                    <a:pt x="44" y="376"/>
                  </a:lnTo>
                  <a:lnTo>
                    <a:pt x="44" y="344"/>
                  </a:lnTo>
                  <a:lnTo>
                    <a:pt x="50" y="316"/>
                  </a:lnTo>
                  <a:lnTo>
                    <a:pt x="44" y="299"/>
                  </a:lnTo>
                  <a:lnTo>
                    <a:pt x="38" y="272"/>
                  </a:lnTo>
                  <a:lnTo>
                    <a:pt x="33" y="240"/>
                  </a:lnTo>
                  <a:lnTo>
                    <a:pt x="27" y="208"/>
                  </a:lnTo>
                  <a:lnTo>
                    <a:pt x="27" y="169"/>
                  </a:lnTo>
                  <a:lnTo>
                    <a:pt x="33" y="131"/>
                  </a:lnTo>
                  <a:lnTo>
                    <a:pt x="44" y="98"/>
                  </a:lnTo>
                  <a:lnTo>
                    <a:pt x="71" y="60"/>
                  </a:lnTo>
                  <a:lnTo>
                    <a:pt x="109" y="33"/>
                  </a:lnTo>
                  <a:lnTo>
                    <a:pt x="158" y="6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2" name="Freeform 1694">
              <a:extLst>
                <a:ext uri="{FF2B5EF4-FFF2-40B4-BE49-F238E27FC236}">
                  <a16:creationId xmlns:a16="http://schemas.microsoft.com/office/drawing/2014/main" id="{972BA7CC-BB13-3C49-4605-9367BEC9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3039"/>
              <a:ext cx="95" cy="37"/>
            </a:xfrm>
            <a:custGeom>
              <a:avLst/>
              <a:gdLst>
                <a:gd name="T0" fmla="*/ 27 w 566"/>
                <a:gd name="T1" fmla="*/ 136 h 223"/>
                <a:gd name="T2" fmla="*/ 33 w 566"/>
                <a:gd name="T3" fmla="*/ 131 h 223"/>
                <a:gd name="T4" fmla="*/ 38 w 566"/>
                <a:gd name="T5" fmla="*/ 125 h 223"/>
                <a:gd name="T6" fmla="*/ 49 w 566"/>
                <a:gd name="T7" fmla="*/ 109 h 223"/>
                <a:gd name="T8" fmla="*/ 71 w 566"/>
                <a:gd name="T9" fmla="*/ 92 h 223"/>
                <a:gd name="T10" fmla="*/ 93 w 566"/>
                <a:gd name="T11" fmla="*/ 76 h 223"/>
                <a:gd name="T12" fmla="*/ 120 w 566"/>
                <a:gd name="T13" fmla="*/ 59 h 223"/>
                <a:gd name="T14" fmla="*/ 153 w 566"/>
                <a:gd name="T15" fmla="*/ 38 h 223"/>
                <a:gd name="T16" fmla="*/ 185 w 566"/>
                <a:gd name="T17" fmla="*/ 27 h 223"/>
                <a:gd name="T18" fmla="*/ 224 w 566"/>
                <a:gd name="T19" fmla="*/ 11 h 223"/>
                <a:gd name="T20" fmla="*/ 262 w 566"/>
                <a:gd name="T21" fmla="*/ 5 h 223"/>
                <a:gd name="T22" fmla="*/ 305 w 566"/>
                <a:gd name="T23" fmla="*/ 0 h 223"/>
                <a:gd name="T24" fmla="*/ 349 w 566"/>
                <a:gd name="T25" fmla="*/ 0 h 223"/>
                <a:gd name="T26" fmla="*/ 392 w 566"/>
                <a:gd name="T27" fmla="*/ 5 h 223"/>
                <a:gd name="T28" fmla="*/ 430 w 566"/>
                <a:gd name="T29" fmla="*/ 11 h 223"/>
                <a:gd name="T30" fmla="*/ 468 w 566"/>
                <a:gd name="T31" fmla="*/ 16 h 223"/>
                <a:gd name="T32" fmla="*/ 502 w 566"/>
                <a:gd name="T33" fmla="*/ 22 h 223"/>
                <a:gd name="T34" fmla="*/ 529 w 566"/>
                <a:gd name="T35" fmla="*/ 27 h 223"/>
                <a:gd name="T36" fmla="*/ 545 w 566"/>
                <a:gd name="T37" fmla="*/ 38 h 223"/>
                <a:gd name="T38" fmla="*/ 561 w 566"/>
                <a:gd name="T39" fmla="*/ 38 h 223"/>
                <a:gd name="T40" fmla="*/ 566 w 566"/>
                <a:gd name="T41" fmla="*/ 43 h 223"/>
                <a:gd name="T42" fmla="*/ 550 w 566"/>
                <a:gd name="T43" fmla="*/ 43 h 223"/>
                <a:gd name="T44" fmla="*/ 512 w 566"/>
                <a:gd name="T45" fmla="*/ 49 h 223"/>
                <a:gd name="T46" fmla="*/ 457 w 566"/>
                <a:gd name="T47" fmla="*/ 54 h 223"/>
                <a:gd name="T48" fmla="*/ 387 w 566"/>
                <a:gd name="T49" fmla="*/ 65 h 223"/>
                <a:gd name="T50" fmla="*/ 310 w 566"/>
                <a:gd name="T51" fmla="*/ 81 h 223"/>
                <a:gd name="T52" fmla="*/ 229 w 566"/>
                <a:gd name="T53" fmla="*/ 97 h 223"/>
                <a:gd name="T54" fmla="*/ 158 w 566"/>
                <a:gd name="T55" fmla="*/ 120 h 223"/>
                <a:gd name="T56" fmla="*/ 93 w 566"/>
                <a:gd name="T57" fmla="*/ 142 h 223"/>
                <a:gd name="T58" fmla="*/ 44 w 566"/>
                <a:gd name="T59" fmla="*/ 163 h 223"/>
                <a:gd name="T60" fmla="*/ 17 w 566"/>
                <a:gd name="T61" fmla="*/ 190 h 223"/>
                <a:gd name="T62" fmla="*/ 6 w 566"/>
                <a:gd name="T63" fmla="*/ 212 h 223"/>
                <a:gd name="T64" fmla="*/ 0 w 566"/>
                <a:gd name="T65" fmla="*/ 223 h 223"/>
                <a:gd name="T66" fmla="*/ 0 w 566"/>
                <a:gd name="T67" fmla="*/ 212 h 223"/>
                <a:gd name="T68" fmla="*/ 6 w 566"/>
                <a:gd name="T69" fmla="*/ 201 h 223"/>
                <a:gd name="T70" fmla="*/ 11 w 566"/>
                <a:gd name="T71" fmla="*/ 185 h 223"/>
                <a:gd name="T72" fmla="*/ 17 w 566"/>
                <a:gd name="T73" fmla="*/ 163 h 223"/>
                <a:gd name="T74" fmla="*/ 22 w 566"/>
                <a:gd name="T75" fmla="*/ 152 h 223"/>
                <a:gd name="T76" fmla="*/ 27 w 566"/>
                <a:gd name="T77" fmla="*/ 142 h 223"/>
                <a:gd name="T78" fmla="*/ 27 w 566"/>
                <a:gd name="T79" fmla="*/ 13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6" h="223">
                  <a:moveTo>
                    <a:pt x="27" y="136"/>
                  </a:moveTo>
                  <a:lnTo>
                    <a:pt x="33" y="131"/>
                  </a:lnTo>
                  <a:lnTo>
                    <a:pt x="38" y="125"/>
                  </a:lnTo>
                  <a:lnTo>
                    <a:pt x="49" y="109"/>
                  </a:lnTo>
                  <a:lnTo>
                    <a:pt x="71" y="92"/>
                  </a:lnTo>
                  <a:lnTo>
                    <a:pt x="93" y="76"/>
                  </a:lnTo>
                  <a:lnTo>
                    <a:pt x="120" y="59"/>
                  </a:lnTo>
                  <a:lnTo>
                    <a:pt x="153" y="38"/>
                  </a:lnTo>
                  <a:lnTo>
                    <a:pt x="185" y="27"/>
                  </a:lnTo>
                  <a:lnTo>
                    <a:pt x="224" y="11"/>
                  </a:lnTo>
                  <a:lnTo>
                    <a:pt x="262" y="5"/>
                  </a:lnTo>
                  <a:lnTo>
                    <a:pt x="305" y="0"/>
                  </a:lnTo>
                  <a:lnTo>
                    <a:pt x="349" y="0"/>
                  </a:lnTo>
                  <a:lnTo>
                    <a:pt x="392" y="5"/>
                  </a:lnTo>
                  <a:lnTo>
                    <a:pt x="430" y="11"/>
                  </a:lnTo>
                  <a:lnTo>
                    <a:pt x="468" y="16"/>
                  </a:lnTo>
                  <a:lnTo>
                    <a:pt x="502" y="22"/>
                  </a:lnTo>
                  <a:lnTo>
                    <a:pt x="529" y="27"/>
                  </a:lnTo>
                  <a:lnTo>
                    <a:pt x="545" y="38"/>
                  </a:lnTo>
                  <a:lnTo>
                    <a:pt x="561" y="38"/>
                  </a:lnTo>
                  <a:lnTo>
                    <a:pt x="566" y="43"/>
                  </a:lnTo>
                  <a:lnTo>
                    <a:pt x="550" y="43"/>
                  </a:lnTo>
                  <a:lnTo>
                    <a:pt x="512" y="49"/>
                  </a:lnTo>
                  <a:lnTo>
                    <a:pt x="457" y="54"/>
                  </a:lnTo>
                  <a:lnTo>
                    <a:pt x="387" y="65"/>
                  </a:lnTo>
                  <a:lnTo>
                    <a:pt x="310" y="81"/>
                  </a:lnTo>
                  <a:lnTo>
                    <a:pt x="229" y="97"/>
                  </a:lnTo>
                  <a:lnTo>
                    <a:pt x="158" y="120"/>
                  </a:lnTo>
                  <a:lnTo>
                    <a:pt x="93" y="142"/>
                  </a:lnTo>
                  <a:lnTo>
                    <a:pt x="44" y="163"/>
                  </a:lnTo>
                  <a:lnTo>
                    <a:pt x="17" y="190"/>
                  </a:lnTo>
                  <a:lnTo>
                    <a:pt x="6" y="212"/>
                  </a:lnTo>
                  <a:lnTo>
                    <a:pt x="0" y="223"/>
                  </a:lnTo>
                  <a:lnTo>
                    <a:pt x="0" y="212"/>
                  </a:lnTo>
                  <a:lnTo>
                    <a:pt x="6" y="201"/>
                  </a:lnTo>
                  <a:lnTo>
                    <a:pt x="11" y="185"/>
                  </a:lnTo>
                  <a:lnTo>
                    <a:pt x="17" y="163"/>
                  </a:lnTo>
                  <a:lnTo>
                    <a:pt x="22" y="152"/>
                  </a:lnTo>
                  <a:lnTo>
                    <a:pt x="27" y="142"/>
                  </a:lnTo>
                  <a:lnTo>
                    <a:pt x="27" y="136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3" name="Freeform 1695">
              <a:extLst>
                <a:ext uri="{FF2B5EF4-FFF2-40B4-BE49-F238E27FC236}">
                  <a16:creationId xmlns:a16="http://schemas.microsoft.com/office/drawing/2014/main" id="{13DF8DE4-42CC-CEAF-4922-1DE963FE1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964"/>
              <a:ext cx="52" cy="53"/>
            </a:xfrm>
            <a:custGeom>
              <a:avLst/>
              <a:gdLst>
                <a:gd name="T0" fmla="*/ 317 w 317"/>
                <a:gd name="T1" fmla="*/ 0 h 321"/>
                <a:gd name="T2" fmla="*/ 311 w 317"/>
                <a:gd name="T3" fmla="*/ 5 h 321"/>
                <a:gd name="T4" fmla="*/ 289 w 317"/>
                <a:gd name="T5" fmla="*/ 21 h 321"/>
                <a:gd name="T6" fmla="*/ 262 w 317"/>
                <a:gd name="T7" fmla="*/ 49 h 321"/>
                <a:gd name="T8" fmla="*/ 229 w 317"/>
                <a:gd name="T9" fmla="*/ 87 h 321"/>
                <a:gd name="T10" fmla="*/ 191 w 317"/>
                <a:gd name="T11" fmla="*/ 125 h 321"/>
                <a:gd name="T12" fmla="*/ 152 w 317"/>
                <a:gd name="T13" fmla="*/ 163 h 321"/>
                <a:gd name="T14" fmla="*/ 115 w 317"/>
                <a:gd name="T15" fmla="*/ 202 h 321"/>
                <a:gd name="T16" fmla="*/ 88 w 317"/>
                <a:gd name="T17" fmla="*/ 239 h 321"/>
                <a:gd name="T18" fmla="*/ 66 w 317"/>
                <a:gd name="T19" fmla="*/ 277 h 321"/>
                <a:gd name="T20" fmla="*/ 55 w 317"/>
                <a:gd name="T21" fmla="*/ 299 h 321"/>
                <a:gd name="T22" fmla="*/ 50 w 317"/>
                <a:gd name="T23" fmla="*/ 316 h 321"/>
                <a:gd name="T24" fmla="*/ 43 w 317"/>
                <a:gd name="T25" fmla="*/ 321 h 321"/>
                <a:gd name="T26" fmla="*/ 38 w 317"/>
                <a:gd name="T27" fmla="*/ 321 h 321"/>
                <a:gd name="T28" fmla="*/ 27 w 317"/>
                <a:gd name="T29" fmla="*/ 311 h 321"/>
                <a:gd name="T30" fmla="*/ 22 w 317"/>
                <a:gd name="T31" fmla="*/ 293 h 321"/>
                <a:gd name="T32" fmla="*/ 16 w 317"/>
                <a:gd name="T33" fmla="*/ 272 h 321"/>
                <a:gd name="T34" fmla="*/ 11 w 317"/>
                <a:gd name="T35" fmla="*/ 256 h 321"/>
                <a:gd name="T36" fmla="*/ 6 w 317"/>
                <a:gd name="T37" fmla="*/ 239 h 321"/>
                <a:gd name="T38" fmla="*/ 6 w 317"/>
                <a:gd name="T39" fmla="*/ 229 h 321"/>
                <a:gd name="T40" fmla="*/ 0 w 317"/>
                <a:gd name="T41" fmla="*/ 229 h 321"/>
                <a:gd name="T42" fmla="*/ 317 w 317"/>
                <a:gd name="T43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7" h="321">
                  <a:moveTo>
                    <a:pt x="317" y="0"/>
                  </a:moveTo>
                  <a:lnTo>
                    <a:pt x="311" y="5"/>
                  </a:lnTo>
                  <a:lnTo>
                    <a:pt x="289" y="21"/>
                  </a:lnTo>
                  <a:lnTo>
                    <a:pt x="262" y="49"/>
                  </a:lnTo>
                  <a:lnTo>
                    <a:pt x="229" y="87"/>
                  </a:lnTo>
                  <a:lnTo>
                    <a:pt x="191" y="125"/>
                  </a:lnTo>
                  <a:lnTo>
                    <a:pt x="152" y="163"/>
                  </a:lnTo>
                  <a:lnTo>
                    <a:pt x="115" y="202"/>
                  </a:lnTo>
                  <a:lnTo>
                    <a:pt x="88" y="239"/>
                  </a:lnTo>
                  <a:lnTo>
                    <a:pt x="66" y="277"/>
                  </a:lnTo>
                  <a:lnTo>
                    <a:pt x="55" y="299"/>
                  </a:lnTo>
                  <a:lnTo>
                    <a:pt x="50" y="316"/>
                  </a:lnTo>
                  <a:lnTo>
                    <a:pt x="43" y="321"/>
                  </a:lnTo>
                  <a:lnTo>
                    <a:pt x="38" y="321"/>
                  </a:lnTo>
                  <a:lnTo>
                    <a:pt x="27" y="311"/>
                  </a:lnTo>
                  <a:lnTo>
                    <a:pt x="22" y="293"/>
                  </a:lnTo>
                  <a:lnTo>
                    <a:pt x="16" y="272"/>
                  </a:lnTo>
                  <a:lnTo>
                    <a:pt x="11" y="256"/>
                  </a:lnTo>
                  <a:lnTo>
                    <a:pt x="6" y="239"/>
                  </a:lnTo>
                  <a:lnTo>
                    <a:pt x="6" y="229"/>
                  </a:lnTo>
                  <a:lnTo>
                    <a:pt x="0" y="22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CCB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4" name="Freeform 1696">
              <a:extLst>
                <a:ext uri="{FF2B5EF4-FFF2-40B4-BE49-F238E27FC236}">
                  <a16:creationId xmlns:a16="http://schemas.microsoft.com/office/drawing/2014/main" id="{0A0B4ABE-4899-8844-CEE3-1CCFA9BA9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916"/>
              <a:ext cx="65" cy="150"/>
            </a:xfrm>
            <a:custGeom>
              <a:avLst/>
              <a:gdLst>
                <a:gd name="T0" fmla="*/ 392 w 392"/>
                <a:gd name="T1" fmla="*/ 0 h 904"/>
                <a:gd name="T2" fmla="*/ 387 w 392"/>
                <a:gd name="T3" fmla="*/ 6 h 904"/>
                <a:gd name="T4" fmla="*/ 381 w 392"/>
                <a:gd name="T5" fmla="*/ 16 h 904"/>
                <a:gd name="T6" fmla="*/ 370 w 392"/>
                <a:gd name="T7" fmla="*/ 38 h 904"/>
                <a:gd name="T8" fmla="*/ 360 w 392"/>
                <a:gd name="T9" fmla="*/ 60 h 904"/>
                <a:gd name="T10" fmla="*/ 338 w 392"/>
                <a:gd name="T11" fmla="*/ 88 h 904"/>
                <a:gd name="T12" fmla="*/ 316 w 392"/>
                <a:gd name="T13" fmla="*/ 120 h 904"/>
                <a:gd name="T14" fmla="*/ 289 w 392"/>
                <a:gd name="T15" fmla="*/ 147 h 904"/>
                <a:gd name="T16" fmla="*/ 256 w 392"/>
                <a:gd name="T17" fmla="*/ 179 h 904"/>
                <a:gd name="T18" fmla="*/ 218 w 392"/>
                <a:gd name="T19" fmla="*/ 208 h 904"/>
                <a:gd name="T20" fmla="*/ 175 w 392"/>
                <a:gd name="T21" fmla="*/ 224 h 904"/>
                <a:gd name="T22" fmla="*/ 136 w 392"/>
                <a:gd name="T23" fmla="*/ 245 h 904"/>
                <a:gd name="T24" fmla="*/ 109 w 392"/>
                <a:gd name="T25" fmla="*/ 272 h 904"/>
                <a:gd name="T26" fmla="*/ 87 w 392"/>
                <a:gd name="T27" fmla="*/ 305 h 904"/>
                <a:gd name="T28" fmla="*/ 71 w 392"/>
                <a:gd name="T29" fmla="*/ 344 h 904"/>
                <a:gd name="T30" fmla="*/ 66 w 392"/>
                <a:gd name="T31" fmla="*/ 381 h 904"/>
                <a:gd name="T32" fmla="*/ 60 w 392"/>
                <a:gd name="T33" fmla="*/ 430 h 904"/>
                <a:gd name="T34" fmla="*/ 55 w 392"/>
                <a:gd name="T35" fmla="*/ 480 h 904"/>
                <a:gd name="T36" fmla="*/ 55 w 392"/>
                <a:gd name="T37" fmla="*/ 534 h 904"/>
                <a:gd name="T38" fmla="*/ 50 w 392"/>
                <a:gd name="T39" fmla="*/ 594 h 904"/>
                <a:gd name="T40" fmla="*/ 39 w 392"/>
                <a:gd name="T41" fmla="*/ 654 h 904"/>
                <a:gd name="T42" fmla="*/ 27 w 392"/>
                <a:gd name="T43" fmla="*/ 713 h 904"/>
                <a:gd name="T44" fmla="*/ 22 w 392"/>
                <a:gd name="T45" fmla="*/ 757 h 904"/>
                <a:gd name="T46" fmla="*/ 11 w 392"/>
                <a:gd name="T47" fmla="*/ 795 h 904"/>
                <a:gd name="T48" fmla="*/ 11 w 392"/>
                <a:gd name="T49" fmla="*/ 822 h 904"/>
                <a:gd name="T50" fmla="*/ 5 w 392"/>
                <a:gd name="T51" fmla="*/ 838 h 904"/>
                <a:gd name="T52" fmla="*/ 0 w 392"/>
                <a:gd name="T53" fmla="*/ 856 h 904"/>
                <a:gd name="T54" fmla="*/ 0 w 392"/>
                <a:gd name="T55" fmla="*/ 861 h 904"/>
                <a:gd name="T56" fmla="*/ 0 w 392"/>
                <a:gd name="T57" fmla="*/ 866 h 904"/>
                <a:gd name="T58" fmla="*/ 104 w 392"/>
                <a:gd name="T59" fmla="*/ 904 h 904"/>
                <a:gd name="T60" fmla="*/ 104 w 392"/>
                <a:gd name="T61" fmla="*/ 893 h 904"/>
                <a:gd name="T62" fmla="*/ 104 w 392"/>
                <a:gd name="T63" fmla="*/ 856 h 904"/>
                <a:gd name="T64" fmla="*/ 109 w 392"/>
                <a:gd name="T65" fmla="*/ 806 h 904"/>
                <a:gd name="T66" fmla="*/ 120 w 392"/>
                <a:gd name="T67" fmla="*/ 741 h 904"/>
                <a:gd name="T68" fmla="*/ 125 w 392"/>
                <a:gd name="T69" fmla="*/ 670 h 904"/>
                <a:gd name="T70" fmla="*/ 136 w 392"/>
                <a:gd name="T71" fmla="*/ 600 h 904"/>
                <a:gd name="T72" fmla="*/ 147 w 392"/>
                <a:gd name="T73" fmla="*/ 528 h 904"/>
                <a:gd name="T74" fmla="*/ 158 w 392"/>
                <a:gd name="T75" fmla="*/ 469 h 904"/>
                <a:gd name="T76" fmla="*/ 175 w 392"/>
                <a:gd name="T77" fmla="*/ 419 h 904"/>
                <a:gd name="T78" fmla="*/ 191 w 392"/>
                <a:gd name="T79" fmla="*/ 387 h 904"/>
                <a:gd name="T80" fmla="*/ 207 w 392"/>
                <a:gd name="T81" fmla="*/ 365 h 904"/>
                <a:gd name="T82" fmla="*/ 229 w 392"/>
                <a:gd name="T83" fmla="*/ 332 h 904"/>
                <a:gd name="T84" fmla="*/ 251 w 392"/>
                <a:gd name="T85" fmla="*/ 294 h 904"/>
                <a:gd name="T86" fmla="*/ 278 w 392"/>
                <a:gd name="T87" fmla="*/ 256 h 904"/>
                <a:gd name="T88" fmla="*/ 306 w 392"/>
                <a:gd name="T89" fmla="*/ 208 h 904"/>
                <a:gd name="T90" fmla="*/ 327 w 392"/>
                <a:gd name="T91" fmla="*/ 163 h 904"/>
                <a:gd name="T92" fmla="*/ 349 w 392"/>
                <a:gd name="T93" fmla="*/ 115 h 904"/>
                <a:gd name="T94" fmla="*/ 370 w 392"/>
                <a:gd name="T95" fmla="*/ 70 h 904"/>
                <a:gd name="T96" fmla="*/ 381 w 392"/>
                <a:gd name="T97" fmla="*/ 33 h 904"/>
                <a:gd name="T98" fmla="*/ 392 w 392"/>
                <a:gd name="T99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2" h="904">
                  <a:moveTo>
                    <a:pt x="392" y="0"/>
                  </a:moveTo>
                  <a:lnTo>
                    <a:pt x="387" y="6"/>
                  </a:lnTo>
                  <a:lnTo>
                    <a:pt x="381" y="16"/>
                  </a:lnTo>
                  <a:lnTo>
                    <a:pt x="370" y="38"/>
                  </a:lnTo>
                  <a:lnTo>
                    <a:pt x="360" y="60"/>
                  </a:lnTo>
                  <a:lnTo>
                    <a:pt x="338" y="88"/>
                  </a:lnTo>
                  <a:lnTo>
                    <a:pt x="316" y="120"/>
                  </a:lnTo>
                  <a:lnTo>
                    <a:pt x="289" y="147"/>
                  </a:lnTo>
                  <a:lnTo>
                    <a:pt x="256" y="179"/>
                  </a:lnTo>
                  <a:lnTo>
                    <a:pt x="218" y="208"/>
                  </a:lnTo>
                  <a:lnTo>
                    <a:pt x="175" y="224"/>
                  </a:lnTo>
                  <a:lnTo>
                    <a:pt x="136" y="245"/>
                  </a:lnTo>
                  <a:lnTo>
                    <a:pt x="109" y="272"/>
                  </a:lnTo>
                  <a:lnTo>
                    <a:pt x="87" y="305"/>
                  </a:lnTo>
                  <a:lnTo>
                    <a:pt x="71" y="344"/>
                  </a:lnTo>
                  <a:lnTo>
                    <a:pt x="66" y="381"/>
                  </a:lnTo>
                  <a:lnTo>
                    <a:pt x="60" y="430"/>
                  </a:lnTo>
                  <a:lnTo>
                    <a:pt x="55" y="480"/>
                  </a:lnTo>
                  <a:lnTo>
                    <a:pt x="55" y="534"/>
                  </a:lnTo>
                  <a:lnTo>
                    <a:pt x="50" y="594"/>
                  </a:lnTo>
                  <a:lnTo>
                    <a:pt x="39" y="654"/>
                  </a:lnTo>
                  <a:lnTo>
                    <a:pt x="27" y="713"/>
                  </a:lnTo>
                  <a:lnTo>
                    <a:pt x="22" y="757"/>
                  </a:lnTo>
                  <a:lnTo>
                    <a:pt x="11" y="795"/>
                  </a:lnTo>
                  <a:lnTo>
                    <a:pt x="11" y="822"/>
                  </a:lnTo>
                  <a:lnTo>
                    <a:pt x="5" y="838"/>
                  </a:lnTo>
                  <a:lnTo>
                    <a:pt x="0" y="856"/>
                  </a:lnTo>
                  <a:lnTo>
                    <a:pt x="0" y="861"/>
                  </a:lnTo>
                  <a:lnTo>
                    <a:pt x="0" y="866"/>
                  </a:lnTo>
                  <a:lnTo>
                    <a:pt x="104" y="904"/>
                  </a:lnTo>
                  <a:lnTo>
                    <a:pt x="104" y="893"/>
                  </a:lnTo>
                  <a:lnTo>
                    <a:pt x="104" y="856"/>
                  </a:lnTo>
                  <a:lnTo>
                    <a:pt x="109" y="806"/>
                  </a:lnTo>
                  <a:lnTo>
                    <a:pt x="120" y="741"/>
                  </a:lnTo>
                  <a:lnTo>
                    <a:pt x="125" y="670"/>
                  </a:lnTo>
                  <a:lnTo>
                    <a:pt x="136" y="600"/>
                  </a:lnTo>
                  <a:lnTo>
                    <a:pt x="147" y="528"/>
                  </a:lnTo>
                  <a:lnTo>
                    <a:pt x="158" y="469"/>
                  </a:lnTo>
                  <a:lnTo>
                    <a:pt x="175" y="419"/>
                  </a:lnTo>
                  <a:lnTo>
                    <a:pt x="191" y="387"/>
                  </a:lnTo>
                  <a:lnTo>
                    <a:pt x="207" y="365"/>
                  </a:lnTo>
                  <a:lnTo>
                    <a:pt x="229" y="332"/>
                  </a:lnTo>
                  <a:lnTo>
                    <a:pt x="251" y="294"/>
                  </a:lnTo>
                  <a:lnTo>
                    <a:pt x="278" y="256"/>
                  </a:lnTo>
                  <a:lnTo>
                    <a:pt x="306" y="208"/>
                  </a:lnTo>
                  <a:lnTo>
                    <a:pt x="327" y="163"/>
                  </a:lnTo>
                  <a:lnTo>
                    <a:pt x="349" y="115"/>
                  </a:lnTo>
                  <a:lnTo>
                    <a:pt x="370" y="70"/>
                  </a:lnTo>
                  <a:lnTo>
                    <a:pt x="381" y="33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D9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5" name="Freeform 1697">
              <a:extLst>
                <a:ext uri="{FF2B5EF4-FFF2-40B4-BE49-F238E27FC236}">
                  <a16:creationId xmlns:a16="http://schemas.microsoft.com/office/drawing/2014/main" id="{7D85B03D-04A3-ED3B-5081-A9E8814D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043"/>
              <a:ext cx="241" cy="61"/>
            </a:xfrm>
            <a:custGeom>
              <a:avLst/>
              <a:gdLst>
                <a:gd name="T0" fmla="*/ 1104 w 1448"/>
                <a:gd name="T1" fmla="*/ 27 h 365"/>
                <a:gd name="T2" fmla="*/ 1017 w 1448"/>
                <a:gd name="T3" fmla="*/ 16 h 365"/>
                <a:gd name="T4" fmla="*/ 914 w 1448"/>
                <a:gd name="T5" fmla="*/ 10 h 365"/>
                <a:gd name="T6" fmla="*/ 805 w 1448"/>
                <a:gd name="T7" fmla="*/ 5 h 365"/>
                <a:gd name="T8" fmla="*/ 707 w 1448"/>
                <a:gd name="T9" fmla="*/ 0 h 365"/>
                <a:gd name="T10" fmla="*/ 598 w 1448"/>
                <a:gd name="T11" fmla="*/ 5 h 365"/>
                <a:gd name="T12" fmla="*/ 446 w 1448"/>
                <a:gd name="T13" fmla="*/ 27 h 365"/>
                <a:gd name="T14" fmla="*/ 293 w 1448"/>
                <a:gd name="T15" fmla="*/ 59 h 365"/>
                <a:gd name="T16" fmla="*/ 163 w 1448"/>
                <a:gd name="T17" fmla="*/ 98 h 365"/>
                <a:gd name="T18" fmla="*/ 81 w 1448"/>
                <a:gd name="T19" fmla="*/ 120 h 365"/>
                <a:gd name="T20" fmla="*/ 64 w 1448"/>
                <a:gd name="T21" fmla="*/ 130 h 365"/>
                <a:gd name="T22" fmla="*/ 43 w 1448"/>
                <a:gd name="T23" fmla="*/ 157 h 365"/>
                <a:gd name="T24" fmla="*/ 27 w 1448"/>
                <a:gd name="T25" fmla="*/ 195 h 365"/>
                <a:gd name="T26" fmla="*/ 10 w 1448"/>
                <a:gd name="T27" fmla="*/ 239 h 365"/>
                <a:gd name="T28" fmla="*/ 0 w 1448"/>
                <a:gd name="T29" fmla="*/ 293 h 365"/>
                <a:gd name="T30" fmla="*/ 0 w 1448"/>
                <a:gd name="T31" fmla="*/ 349 h 365"/>
                <a:gd name="T32" fmla="*/ 10 w 1448"/>
                <a:gd name="T33" fmla="*/ 365 h 365"/>
                <a:gd name="T34" fmla="*/ 32 w 1448"/>
                <a:gd name="T35" fmla="*/ 365 h 365"/>
                <a:gd name="T36" fmla="*/ 48 w 1448"/>
                <a:gd name="T37" fmla="*/ 349 h 365"/>
                <a:gd name="T38" fmla="*/ 59 w 1448"/>
                <a:gd name="T39" fmla="*/ 331 h 365"/>
                <a:gd name="T40" fmla="*/ 75 w 1448"/>
                <a:gd name="T41" fmla="*/ 326 h 365"/>
                <a:gd name="T42" fmla="*/ 168 w 1448"/>
                <a:gd name="T43" fmla="*/ 293 h 365"/>
                <a:gd name="T44" fmla="*/ 326 w 1448"/>
                <a:gd name="T45" fmla="*/ 245 h 365"/>
                <a:gd name="T46" fmla="*/ 517 w 1448"/>
                <a:gd name="T47" fmla="*/ 190 h 365"/>
                <a:gd name="T48" fmla="*/ 707 w 1448"/>
                <a:gd name="T49" fmla="*/ 157 h 365"/>
                <a:gd name="T50" fmla="*/ 854 w 1448"/>
                <a:gd name="T51" fmla="*/ 157 h 365"/>
                <a:gd name="T52" fmla="*/ 979 w 1448"/>
                <a:gd name="T53" fmla="*/ 179 h 365"/>
                <a:gd name="T54" fmla="*/ 1104 w 1448"/>
                <a:gd name="T55" fmla="*/ 223 h 365"/>
                <a:gd name="T56" fmla="*/ 1214 w 1448"/>
                <a:gd name="T57" fmla="*/ 266 h 365"/>
                <a:gd name="T58" fmla="*/ 1290 w 1448"/>
                <a:gd name="T59" fmla="*/ 315 h 365"/>
                <a:gd name="T60" fmla="*/ 1328 w 1448"/>
                <a:gd name="T61" fmla="*/ 349 h 365"/>
                <a:gd name="T62" fmla="*/ 1360 w 1448"/>
                <a:gd name="T63" fmla="*/ 354 h 365"/>
                <a:gd name="T64" fmla="*/ 1393 w 1448"/>
                <a:gd name="T65" fmla="*/ 343 h 365"/>
                <a:gd name="T66" fmla="*/ 1416 w 1448"/>
                <a:gd name="T67" fmla="*/ 310 h 365"/>
                <a:gd name="T68" fmla="*/ 1437 w 1448"/>
                <a:gd name="T69" fmla="*/ 266 h 365"/>
                <a:gd name="T70" fmla="*/ 1448 w 1448"/>
                <a:gd name="T71" fmla="*/ 212 h 365"/>
                <a:gd name="T72" fmla="*/ 1437 w 1448"/>
                <a:gd name="T73" fmla="*/ 168 h 365"/>
                <a:gd name="T74" fmla="*/ 1421 w 1448"/>
                <a:gd name="T75" fmla="*/ 141 h 365"/>
                <a:gd name="T76" fmla="*/ 1404 w 1448"/>
                <a:gd name="T77" fmla="*/ 125 h 365"/>
                <a:gd name="T78" fmla="*/ 1387 w 1448"/>
                <a:gd name="T79" fmla="*/ 114 h 365"/>
                <a:gd name="T80" fmla="*/ 1382 w 1448"/>
                <a:gd name="T81" fmla="*/ 109 h 365"/>
                <a:gd name="T82" fmla="*/ 1360 w 1448"/>
                <a:gd name="T83" fmla="*/ 93 h 365"/>
                <a:gd name="T84" fmla="*/ 1317 w 1448"/>
                <a:gd name="T85" fmla="*/ 70 h 365"/>
                <a:gd name="T86" fmla="*/ 1246 w 1448"/>
                <a:gd name="T87" fmla="*/ 48 h 365"/>
                <a:gd name="T88" fmla="*/ 1137 w 1448"/>
                <a:gd name="T89" fmla="*/ 2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48" h="365">
                  <a:moveTo>
                    <a:pt x="1137" y="27"/>
                  </a:moveTo>
                  <a:lnTo>
                    <a:pt x="1104" y="27"/>
                  </a:lnTo>
                  <a:lnTo>
                    <a:pt x="1067" y="21"/>
                  </a:lnTo>
                  <a:lnTo>
                    <a:pt x="1017" y="16"/>
                  </a:lnTo>
                  <a:lnTo>
                    <a:pt x="968" y="16"/>
                  </a:lnTo>
                  <a:lnTo>
                    <a:pt x="914" y="10"/>
                  </a:lnTo>
                  <a:lnTo>
                    <a:pt x="859" y="5"/>
                  </a:lnTo>
                  <a:lnTo>
                    <a:pt x="805" y="5"/>
                  </a:lnTo>
                  <a:lnTo>
                    <a:pt x="756" y="5"/>
                  </a:lnTo>
                  <a:lnTo>
                    <a:pt x="707" y="0"/>
                  </a:lnTo>
                  <a:lnTo>
                    <a:pt x="669" y="0"/>
                  </a:lnTo>
                  <a:lnTo>
                    <a:pt x="598" y="5"/>
                  </a:lnTo>
                  <a:lnTo>
                    <a:pt x="528" y="16"/>
                  </a:lnTo>
                  <a:lnTo>
                    <a:pt x="446" y="27"/>
                  </a:lnTo>
                  <a:lnTo>
                    <a:pt x="369" y="43"/>
                  </a:lnTo>
                  <a:lnTo>
                    <a:pt x="293" y="59"/>
                  </a:lnTo>
                  <a:lnTo>
                    <a:pt x="222" y="81"/>
                  </a:lnTo>
                  <a:lnTo>
                    <a:pt x="163" y="98"/>
                  </a:lnTo>
                  <a:lnTo>
                    <a:pt x="113" y="109"/>
                  </a:lnTo>
                  <a:lnTo>
                    <a:pt x="81" y="120"/>
                  </a:lnTo>
                  <a:lnTo>
                    <a:pt x="70" y="125"/>
                  </a:lnTo>
                  <a:lnTo>
                    <a:pt x="64" y="130"/>
                  </a:lnTo>
                  <a:lnTo>
                    <a:pt x="54" y="141"/>
                  </a:lnTo>
                  <a:lnTo>
                    <a:pt x="43" y="157"/>
                  </a:lnTo>
                  <a:lnTo>
                    <a:pt x="32" y="174"/>
                  </a:lnTo>
                  <a:lnTo>
                    <a:pt x="27" y="195"/>
                  </a:lnTo>
                  <a:lnTo>
                    <a:pt x="16" y="218"/>
                  </a:lnTo>
                  <a:lnTo>
                    <a:pt x="10" y="239"/>
                  </a:lnTo>
                  <a:lnTo>
                    <a:pt x="5" y="266"/>
                  </a:lnTo>
                  <a:lnTo>
                    <a:pt x="0" y="293"/>
                  </a:lnTo>
                  <a:lnTo>
                    <a:pt x="0" y="320"/>
                  </a:lnTo>
                  <a:lnTo>
                    <a:pt x="0" y="349"/>
                  </a:lnTo>
                  <a:lnTo>
                    <a:pt x="5" y="359"/>
                  </a:lnTo>
                  <a:lnTo>
                    <a:pt x="10" y="365"/>
                  </a:lnTo>
                  <a:lnTo>
                    <a:pt x="21" y="365"/>
                  </a:lnTo>
                  <a:lnTo>
                    <a:pt x="32" y="365"/>
                  </a:lnTo>
                  <a:lnTo>
                    <a:pt x="37" y="354"/>
                  </a:lnTo>
                  <a:lnTo>
                    <a:pt x="48" y="349"/>
                  </a:lnTo>
                  <a:lnTo>
                    <a:pt x="54" y="343"/>
                  </a:lnTo>
                  <a:lnTo>
                    <a:pt x="59" y="331"/>
                  </a:lnTo>
                  <a:lnTo>
                    <a:pt x="64" y="331"/>
                  </a:lnTo>
                  <a:lnTo>
                    <a:pt x="75" y="326"/>
                  </a:lnTo>
                  <a:lnTo>
                    <a:pt x="113" y="315"/>
                  </a:lnTo>
                  <a:lnTo>
                    <a:pt x="168" y="293"/>
                  </a:lnTo>
                  <a:lnTo>
                    <a:pt x="244" y="266"/>
                  </a:lnTo>
                  <a:lnTo>
                    <a:pt x="326" y="245"/>
                  </a:lnTo>
                  <a:lnTo>
                    <a:pt x="424" y="218"/>
                  </a:lnTo>
                  <a:lnTo>
                    <a:pt x="517" y="190"/>
                  </a:lnTo>
                  <a:lnTo>
                    <a:pt x="614" y="174"/>
                  </a:lnTo>
                  <a:lnTo>
                    <a:pt x="707" y="157"/>
                  </a:lnTo>
                  <a:lnTo>
                    <a:pt x="795" y="152"/>
                  </a:lnTo>
                  <a:lnTo>
                    <a:pt x="854" y="157"/>
                  </a:lnTo>
                  <a:lnTo>
                    <a:pt x="920" y="168"/>
                  </a:lnTo>
                  <a:lnTo>
                    <a:pt x="979" y="179"/>
                  </a:lnTo>
                  <a:lnTo>
                    <a:pt x="1045" y="201"/>
                  </a:lnTo>
                  <a:lnTo>
                    <a:pt x="1104" y="223"/>
                  </a:lnTo>
                  <a:lnTo>
                    <a:pt x="1160" y="245"/>
                  </a:lnTo>
                  <a:lnTo>
                    <a:pt x="1214" y="266"/>
                  </a:lnTo>
                  <a:lnTo>
                    <a:pt x="1251" y="293"/>
                  </a:lnTo>
                  <a:lnTo>
                    <a:pt x="1290" y="315"/>
                  </a:lnTo>
                  <a:lnTo>
                    <a:pt x="1312" y="331"/>
                  </a:lnTo>
                  <a:lnTo>
                    <a:pt x="1328" y="349"/>
                  </a:lnTo>
                  <a:lnTo>
                    <a:pt x="1344" y="354"/>
                  </a:lnTo>
                  <a:lnTo>
                    <a:pt x="1360" y="354"/>
                  </a:lnTo>
                  <a:lnTo>
                    <a:pt x="1377" y="349"/>
                  </a:lnTo>
                  <a:lnTo>
                    <a:pt x="1393" y="343"/>
                  </a:lnTo>
                  <a:lnTo>
                    <a:pt x="1404" y="326"/>
                  </a:lnTo>
                  <a:lnTo>
                    <a:pt x="1416" y="310"/>
                  </a:lnTo>
                  <a:lnTo>
                    <a:pt x="1426" y="288"/>
                  </a:lnTo>
                  <a:lnTo>
                    <a:pt x="1437" y="266"/>
                  </a:lnTo>
                  <a:lnTo>
                    <a:pt x="1443" y="239"/>
                  </a:lnTo>
                  <a:lnTo>
                    <a:pt x="1448" y="212"/>
                  </a:lnTo>
                  <a:lnTo>
                    <a:pt x="1443" y="190"/>
                  </a:lnTo>
                  <a:lnTo>
                    <a:pt x="1437" y="168"/>
                  </a:lnTo>
                  <a:lnTo>
                    <a:pt x="1432" y="152"/>
                  </a:lnTo>
                  <a:lnTo>
                    <a:pt x="1421" y="141"/>
                  </a:lnTo>
                  <a:lnTo>
                    <a:pt x="1410" y="130"/>
                  </a:lnTo>
                  <a:lnTo>
                    <a:pt x="1404" y="125"/>
                  </a:lnTo>
                  <a:lnTo>
                    <a:pt x="1393" y="120"/>
                  </a:lnTo>
                  <a:lnTo>
                    <a:pt x="1387" y="114"/>
                  </a:lnTo>
                  <a:lnTo>
                    <a:pt x="1382" y="114"/>
                  </a:lnTo>
                  <a:lnTo>
                    <a:pt x="1382" y="109"/>
                  </a:lnTo>
                  <a:lnTo>
                    <a:pt x="1371" y="103"/>
                  </a:lnTo>
                  <a:lnTo>
                    <a:pt x="1360" y="93"/>
                  </a:lnTo>
                  <a:lnTo>
                    <a:pt x="1344" y="81"/>
                  </a:lnTo>
                  <a:lnTo>
                    <a:pt x="1317" y="70"/>
                  </a:lnTo>
                  <a:lnTo>
                    <a:pt x="1285" y="59"/>
                  </a:lnTo>
                  <a:lnTo>
                    <a:pt x="1246" y="48"/>
                  </a:lnTo>
                  <a:lnTo>
                    <a:pt x="1197" y="37"/>
                  </a:lnTo>
                  <a:lnTo>
                    <a:pt x="1137" y="27"/>
                  </a:lnTo>
                  <a:close/>
                </a:path>
              </a:pathLst>
            </a:custGeom>
            <a:solidFill>
              <a:srgbClr val="F4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6" name="Freeform 1698">
              <a:extLst>
                <a:ext uri="{FF2B5EF4-FFF2-40B4-BE49-F238E27FC236}">
                  <a16:creationId xmlns:a16="http://schemas.microsoft.com/office/drawing/2014/main" id="{8C2D1BE6-42EB-EF7E-F30F-7D4573463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247"/>
              <a:ext cx="202" cy="59"/>
            </a:xfrm>
            <a:custGeom>
              <a:avLst/>
              <a:gdLst>
                <a:gd name="T0" fmla="*/ 1138 w 1208"/>
                <a:gd name="T1" fmla="*/ 239 h 353"/>
                <a:gd name="T2" fmla="*/ 1133 w 1208"/>
                <a:gd name="T3" fmla="*/ 256 h 353"/>
                <a:gd name="T4" fmla="*/ 1138 w 1208"/>
                <a:gd name="T5" fmla="*/ 272 h 353"/>
                <a:gd name="T6" fmla="*/ 1144 w 1208"/>
                <a:gd name="T7" fmla="*/ 288 h 353"/>
                <a:gd name="T8" fmla="*/ 1149 w 1208"/>
                <a:gd name="T9" fmla="*/ 304 h 353"/>
                <a:gd name="T10" fmla="*/ 1154 w 1208"/>
                <a:gd name="T11" fmla="*/ 321 h 353"/>
                <a:gd name="T12" fmla="*/ 1160 w 1208"/>
                <a:gd name="T13" fmla="*/ 337 h 353"/>
                <a:gd name="T14" fmla="*/ 1160 w 1208"/>
                <a:gd name="T15" fmla="*/ 348 h 353"/>
                <a:gd name="T16" fmla="*/ 1160 w 1208"/>
                <a:gd name="T17" fmla="*/ 353 h 353"/>
                <a:gd name="T18" fmla="*/ 1149 w 1208"/>
                <a:gd name="T19" fmla="*/ 353 h 353"/>
                <a:gd name="T20" fmla="*/ 1133 w 1208"/>
                <a:gd name="T21" fmla="*/ 342 h 353"/>
                <a:gd name="T22" fmla="*/ 1040 w 1208"/>
                <a:gd name="T23" fmla="*/ 288 h 353"/>
                <a:gd name="T24" fmla="*/ 936 w 1208"/>
                <a:gd name="T25" fmla="*/ 239 h 353"/>
                <a:gd name="T26" fmla="*/ 827 w 1208"/>
                <a:gd name="T27" fmla="*/ 190 h 353"/>
                <a:gd name="T28" fmla="*/ 707 w 1208"/>
                <a:gd name="T29" fmla="*/ 147 h 353"/>
                <a:gd name="T30" fmla="*/ 582 w 1208"/>
                <a:gd name="T31" fmla="*/ 103 h 353"/>
                <a:gd name="T32" fmla="*/ 458 w 1208"/>
                <a:gd name="T33" fmla="*/ 70 h 353"/>
                <a:gd name="T34" fmla="*/ 332 w 1208"/>
                <a:gd name="T35" fmla="*/ 38 h 353"/>
                <a:gd name="T36" fmla="*/ 213 w 1208"/>
                <a:gd name="T37" fmla="*/ 16 h 353"/>
                <a:gd name="T38" fmla="*/ 103 w 1208"/>
                <a:gd name="T39" fmla="*/ 5 h 353"/>
                <a:gd name="T40" fmla="*/ 0 w 1208"/>
                <a:gd name="T41" fmla="*/ 0 h 353"/>
                <a:gd name="T42" fmla="*/ 16 w 1208"/>
                <a:gd name="T43" fmla="*/ 0 h 353"/>
                <a:gd name="T44" fmla="*/ 54 w 1208"/>
                <a:gd name="T45" fmla="*/ 0 h 353"/>
                <a:gd name="T46" fmla="*/ 114 w 1208"/>
                <a:gd name="T47" fmla="*/ 0 h 353"/>
                <a:gd name="T48" fmla="*/ 190 w 1208"/>
                <a:gd name="T49" fmla="*/ 0 h 353"/>
                <a:gd name="T50" fmla="*/ 283 w 1208"/>
                <a:gd name="T51" fmla="*/ 5 h 353"/>
                <a:gd name="T52" fmla="*/ 386 w 1208"/>
                <a:gd name="T53" fmla="*/ 11 h 353"/>
                <a:gd name="T54" fmla="*/ 501 w 1208"/>
                <a:gd name="T55" fmla="*/ 16 h 353"/>
                <a:gd name="T56" fmla="*/ 621 w 1208"/>
                <a:gd name="T57" fmla="*/ 32 h 353"/>
                <a:gd name="T58" fmla="*/ 741 w 1208"/>
                <a:gd name="T59" fmla="*/ 49 h 353"/>
                <a:gd name="T60" fmla="*/ 855 w 1208"/>
                <a:gd name="T61" fmla="*/ 70 h 353"/>
                <a:gd name="T62" fmla="*/ 898 w 1208"/>
                <a:gd name="T63" fmla="*/ 76 h 353"/>
                <a:gd name="T64" fmla="*/ 936 w 1208"/>
                <a:gd name="T65" fmla="*/ 86 h 353"/>
                <a:gd name="T66" fmla="*/ 975 w 1208"/>
                <a:gd name="T67" fmla="*/ 97 h 353"/>
                <a:gd name="T68" fmla="*/ 1013 w 1208"/>
                <a:gd name="T69" fmla="*/ 108 h 353"/>
                <a:gd name="T70" fmla="*/ 1051 w 1208"/>
                <a:gd name="T71" fmla="*/ 119 h 353"/>
                <a:gd name="T72" fmla="*/ 1083 w 1208"/>
                <a:gd name="T73" fmla="*/ 131 h 353"/>
                <a:gd name="T74" fmla="*/ 1122 w 1208"/>
                <a:gd name="T75" fmla="*/ 147 h 353"/>
                <a:gd name="T76" fmla="*/ 1154 w 1208"/>
                <a:gd name="T77" fmla="*/ 163 h 353"/>
                <a:gd name="T78" fmla="*/ 1181 w 1208"/>
                <a:gd name="T79" fmla="*/ 174 h 353"/>
                <a:gd name="T80" fmla="*/ 1208 w 1208"/>
                <a:gd name="T81" fmla="*/ 195 h 353"/>
                <a:gd name="T82" fmla="*/ 1203 w 1208"/>
                <a:gd name="T83" fmla="*/ 195 h 353"/>
                <a:gd name="T84" fmla="*/ 1198 w 1208"/>
                <a:gd name="T85" fmla="*/ 195 h 353"/>
                <a:gd name="T86" fmla="*/ 1187 w 1208"/>
                <a:gd name="T87" fmla="*/ 201 h 353"/>
                <a:gd name="T88" fmla="*/ 1176 w 1208"/>
                <a:gd name="T89" fmla="*/ 201 h 353"/>
                <a:gd name="T90" fmla="*/ 1165 w 1208"/>
                <a:gd name="T91" fmla="*/ 206 h 353"/>
                <a:gd name="T92" fmla="*/ 1160 w 1208"/>
                <a:gd name="T93" fmla="*/ 212 h 353"/>
                <a:gd name="T94" fmla="*/ 1149 w 1208"/>
                <a:gd name="T95" fmla="*/ 222 h 353"/>
                <a:gd name="T96" fmla="*/ 1138 w 1208"/>
                <a:gd name="T97" fmla="*/ 228 h 353"/>
                <a:gd name="T98" fmla="*/ 1138 w 1208"/>
                <a:gd name="T99" fmla="*/ 23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8" h="353">
                  <a:moveTo>
                    <a:pt x="1138" y="239"/>
                  </a:moveTo>
                  <a:lnTo>
                    <a:pt x="1133" y="256"/>
                  </a:lnTo>
                  <a:lnTo>
                    <a:pt x="1138" y="272"/>
                  </a:lnTo>
                  <a:lnTo>
                    <a:pt x="1144" y="288"/>
                  </a:lnTo>
                  <a:lnTo>
                    <a:pt x="1149" y="304"/>
                  </a:lnTo>
                  <a:lnTo>
                    <a:pt x="1154" y="321"/>
                  </a:lnTo>
                  <a:lnTo>
                    <a:pt x="1160" y="337"/>
                  </a:lnTo>
                  <a:lnTo>
                    <a:pt x="1160" y="348"/>
                  </a:lnTo>
                  <a:lnTo>
                    <a:pt x="1160" y="353"/>
                  </a:lnTo>
                  <a:lnTo>
                    <a:pt x="1149" y="353"/>
                  </a:lnTo>
                  <a:lnTo>
                    <a:pt x="1133" y="342"/>
                  </a:lnTo>
                  <a:lnTo>
                    <a:pt x="1040" y="288"/>
                  </a:lnTo>
                  <a:lnTo>
                    <a:pt x="936" y="239"/>
                  </a:lnTo>
                  <a:lnTo>
                    <a:pt x="827" y="190"/>
                  </a:lnTo>
                  <a:lnTo>
                    <a:pt x="707" y="147"/>
                  </a:lnTo>
                  <a:lnTo>
                    <a:pt x="582" y="103"/>
                  </a:lnTo>
                  <a:lnTo>
                    <a:pt x="458" y="70"/>
                  </a:lnTo>
                  <a:lnTo>
                    <a:pt x="332" y="38"/>
                  </a:lnTo>
                  <a:lnTo>
                    <a:pt x="213" y="16"/>
                  </a:lnTo>
                  <a:lnTo>
                    <a:pt x="103" y="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54" y="0"/>
                  </a:lnTo>
                  <a:lnTo>
                    <a:pt x="114" y="0"/>
                  </a:lnTo>
                  <a:lnTo>
                    <a:pt x="190" y="0"/>
                  </a:lnTo>
                  <a:lnTo>
                    <a:pt x="283" y="5"/>
                  </a:lnTo>
                  <a:lnTo>
                    <a:pt x="386" y="11"/>
                  </a:lnTo>
                  <a:lnTo>
                    <a:pt x="501" y="16"/>
                  </a:lnTo>
                  <a:lnTo>
                    <a:pt x="621" y="32"/>
                  </a:lnTo>
                  <a:lnTo>
                    <a:pt x="741" y="49"/>
                  </a:lnTo>
                  <a:lnTo>
                    <a:pt x="855" y="70"/>
                  </a:lnTo>
                  <a:lnTo>
                    <a:pt x="898" y="76"/>
                  </a:lnTo>
                  <a:lnTo>
                    <a:pt x="936" y="86"/>
                  </a:lnTo>
                  <a:lnTo>
                    <a:pt x="975" y="97"/>
                  </a:lnTo>
                  <a:lnTo>
                    <a:pt x="1013" y="108"/>
                  </a:lnTo>
                  <a:lnTo>
                    <a:pt x="1051" y="119"/>
                  </a:lnTo>
                  <a:lnTo>
                    <a:pt x="1083" y="131"/>
                  </a:lnTo>
                  <a:lnTo>
                    <a:pt x="1122" y="147"/>
                  </a:lnTo>
                  <a:lnTo>
                    <a:pt x="1154" y="163"/>
                  </a:lnTo>
                  <a:lnTo>
                    <a:pt x="1181" y="174"/>
                  </a:lnTo>
                  <a:lnTo>
                    <a:pt x="1208" y="195"/>
                  </a:lnTo>
                  <a:lnTo>
                    <a:pt x="1203" y="195"/>
                  </a:lnTo>
                  <a:lnTo>
                    <a:pt x="1198" y="195"/>
                  </a:lnTo>
                  <a:lnTo>
                    <a:pt x="1187" y="201"/>
                  </a:lnTo>
                  <a:lnTo>
                    <a:pt x="1176" y="201"/>
                  </a:lnTo>
                  <a:lnTo>
                    <a:pt x="1165" y="206"/>
                  </a:lnTo>
                  <a:lnTo>
                    <a:pt x="1160" y="212"/>
                  </a:lnTo>
                  <a:lnTo>
                    <a:pt x="1149" y="222"/>
                  </a:lnTo>
                  <a:lnTo>
                    <a:pt x="1138" y="228"/>
                  </a:lnTo>
                  <a:lnTo>
                    <a:pt x="1138" y="239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7" name="Freeform 1699">
              <a:extLst>
                <a:ext uri="{FF2B5EF4-FFF2-40B4-BE49-F238E27FC236}">
                  <a16:creationId xmlns:a16="http://schemas.microsoft.com/office/drawing/2014/main" id="{95A5E418-8E9B-6CF3-F086-35765DFA8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368"/>
              <a:ext cx="381" cy="736"/>
            </a:xfrm>
            <a:custGeom>
              <a:avLst/>
              <a:gdLst>
                <a:gd name="T0" fmla="*/ 888 w 2288"/>
                <a:gd name="T1" fmla="*/ 4259 h 4412"/>
                <a:gd name="T2" fmla="*/ 1449 w 2288"/>
                <a:gd name="T3" fmla="*/ 4226 h 4412"/>
                <a:gd name="T4" fmla="*/ 1781 w 2288"/>
                <a:gd name="T5" fmla="*/ 4378 h 4412"/>
                <a:gd name="T6" fmla="*/ 1885 w 2288"/>
                <a:gd name="T7" fmla="*/ 4357 h 4412"/>
                <a:gd name="T8" fmla="*/ 1901 w 2288"/>
                <a:gd name="T9" fmla="*/ 4199 h 4412"/>
                <a:gd name="T10" fmla="*/ 1857 w 2288"/>
                <a:gd name="T11" fmla="*/ 4140 h 4412"/>
                <a:gd name="T12" fmla="*/ 1912 w 2288"/>
                <a:gd name="T13" fmla="*/ 3845 h 4412"/>
                <a:gd name="T14" fmla="*/ 2026 w 2288"/>
                <a:gd name="T15" fmla="*/ 3546 h 4412"/>
                <a:gd name="T16" fmla="*/ 2152 w 2288"/>
                <a:gd name="T17" fmla="*/ 3327 h 4412"/>
                <a:gd name="T18" fmla="*/ 2288 w 2288"/>
                <a:gd name="T19" fmla="*/ 2925 h 4412"/>
                <a:gd name="T20" fmla="*/ 2261 w 2288"/>
                <a:gd name="T21" fmla="*/ 2740 h 4412"/>
                <a:gd name="T22" fmla="*/ 2217 w 2288"/>
                <a:gd name="T23" fmla="*/ 2375 h 4412"/>
                <a:gd name="T24" fmla="*/ 2211 w 2288"/>
                <a:gd name="T25" fmla="*/ 2108 h 4412"/>
                <a:gd name="T26" fmla="*/ 2032 w 2288"/>
                <a:gd name="T27" fmla="*/ 1922 h 4412"/>
                <a:gd name="T28" fmla="*/ 1966 w 2288"/>
                <a:gd name="T29" fmla="*/ 1852 h 4412"/>
                <a:gd name="T30" fmla="*/ 1944 w 2288"/>
                <a:gd name="T31" fmla="*/ 1688 h 4412"/>
                <a:gd name="T32" fmla="*/ 1917 w 2288"/>
                <a:gd name="T33" fmla="*/ 1519 h 4412"/>
                <a:gd name="T34" fmla="*/ 1917 w 2288"/>
                <a:gd name="T35" fmla="*/ 1378 h 4412"/>
                <a:gd name="T36" fmla="*/ 1912 w 2288"/>
                <a:gd name="T37" fmla="*/ 1253 h 4412"/>
                <a:gd name="T38" fmla="*/ 1885 w 2288"/>
                <a:gd name="T39" fmla="*/ 1117 h 4412"/>
                <a:gd name="T40" fmla="*/ 1846 w 2288"/>
                <a:gd name="T41" fmla="*/ 594 h 4412"/>
                <a:gd name="T42" fmla="*/ 1765 w 2288"/>
                <a:gd name="T43" fmla="*/ 370 h 4412"/>
                <a:gd name="T44" fmla="*/ 1552 w 2288"/>
                <a:gd name="T45" fmla="*/ 295 h 4412"/>
                <a:gd name="T46" fmla="*/ 1384 w 2288"/>
                <a:gd name="T47" fmla="*/ 469 h 4412"/>
                <a:gd name="T48" fmla="*/ 1373 w 2288"/>
                <a:gd name="T49" fmla="*/ 408 h 4412"/>
                <a:gd name="T50" fmla="*/ 1329 w 2288"/>
                <a:gd name="T51" fmla="*/ 158 h 4412"/>
                <a:gd name="T52" fmla="*/ 1101 w 2288"/>
                <a:gd name="T53" fmla="*/ 0 h 4412"/>
                <a:gd name="T54" fmla="*/ 872 w 2288"/>
                <a:gd name="T55" fmla="*/ 223 h 4412"/>
                <a:gd name="T56" fmla="*/ 866 w 2288"/>
                <a:gd name="T57" fmla="*/ 436 h 4412"/>
                <a:gd name="T58" fmla="*/ 861 w 2288"/>
                <a:gd name="T59" fmla="*/ 458 h 4412"/>
                <a:gd name="T60" fmla="*/ 702 w 2288"/>
                <a:gd name="T61" fmla="*/ 370 h 4412"/>
                <a:gd name="T62" fmla="*/ 507 w 2288"/>
                <a:gd name="T63" fmla="*/ 490 h 4412"/>
                <a:gd name="T64" fmla="*/ 501 w 2288"/>
                <a:gd name="T65" fmla="*/ 834 h 4412"/>
                <a:gd name="T66" fmla="*/ 523 w 2288"/>
                <a:gd name="T67" fmla="*/ 997 h 4412"/>
                <a:gd name="T68" fmla="*/ 512 w 2288"/>
                <a:gd name="T69" fmla="*/ 1181 h 4412"/>
                <a:gd name="T70" fmla="*/ 534 w 2288"/>
                <a:gd name="T71" fmla="*/ 1612 h 4412"/>
                <a:gd name="T72" fmla="*/ 545 w 2288"/>
                <a:gd name="T73" fmla="*/ 1922 h 4412"/>
                <a:gd name="T74" fmla="*/ 469 w 2288"/>
                <a:gd name="T75" fmla="*/ 1912 h 4412"/>
                <a:gd name="T76" fmla="*/ 419 w 2288"/>
                <a:gd name="T77" fmla="*/ 1661 h 4412"/>
                <a:gd name="T78" fmla="*/ 376 w 2288"/>
                <a:gd name="T79" fmla="*/ 1367 h 4412"/>
                <a:gd name="T80" fmla="*/ 321 w 2288"/>
                <a:gd name="T81" fmla="*/ 1079 h 4412"/>
                <a:gd name="T82" fmla="*/ 213 w 2288"/>
                <a:gd name="T83" fmla="*/ 981 h 4412"/>
                <a:gd name="T84" fmla="*/ 109 w 2288"/>
                <a:gd name="T85" fmla="*/ 1002 h 4412"/>
                <a:gd name="T86" fmla="*/ 54 w 2288"/>
                <a:gd name="T87" fmla="*/ 1068 h 4412"/>
                <a:gd name="T88" fmla="*/ 11 w 2288"/>
                <a:gd name="T89" fmla="*/ 1193 h 4412"/>
                <a:gd name="T90" fmla="*/ 0 w 2288"/>
                <a:gd name="T91" fmla="*/ 1356 h 4412"/>
                <a:gd name="T92" fmla="*/ 33 w 2288"/>
                <a:gd name="T93" fmla="*/ 1546 h 4412"/>
                <a:gd name="T94" fmla="*/ 82 w 2288"/>
                <a:gd name="T95" fmla="*/ 1797 h 4412"/>
                <a:gd name="T96" fmla="*/ 136 w 2288"/>
                <a:gd name="T97" fmla="*/ 2119 h 4412"/>
                <a:gd name="T98" fmla="*/ 163 w 2288"/>
                <a:gd name="T99" fmla="*/ 2402 h 4412"/>
                <a:gd name="T100" fmla="*/ 256 w 2288"/>
                <a:gd name="T101" fmla="*/ 3170 h 4412"/>
                <a:gd name="T102" fmla="*/ 430 w 2288"/>
                <a:gd name="T103" fmla="*/ 3655 h 4412"/>
                <a:gd name="T104" fmla="*/ 512 w 2288"/>
                <a:gd name="T105" fmla="*/ 3872 h 4412"/>
                <a:gd name="T106" fmla="*/ 539 w 2288"/>
                <a:gd name="T107" fmla="*/ 4079 h 4412"/>
                <a:gd name="T108" fmla="*/ 474 w 2288"/>
                <a:gd name="T109" fmla="*/ 4308 h 4412"/>
                <a:gd name="T110" fmla="*/ 496 w 2288"/>
                <a:gd name="T111" fmla="*/ 4406 h 4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8" h="4412">
                  <a:moveTo>
                    <a:pt x="534" y="4378"/>
                  </a:moveTo>
                  <a:lnTo>
                    <a:pt x="545" y="4373"/>
                  </a:lnTo>
                  <a:lnTo>
                    <a:pt x="582" y="4357"/>
                  </a:lnTo>
                  <a:lnTo>
                    <a:pt x="637" y="4340"/>
                  </a:lnTo>
                  <a:lnTo>
                    <a:pt x="713" y="4313"/>
                  </a:lnTo>
                  <a:lnTo>
                    <a:pt x="795" y="4286"/>
                  </a:lnTo>
                  <a:lnTo>
                    <a:pt x="888" y="4259"/>
                  </a:lnTo>
                  <a:lnTo>
                    <a:pt x="986" y="4237"/>
                  </a:lnTo>
                  <a:lnTo>
                    <a:pt x="1084" y="4215"/>
                  </a:lnTo>
                  <a:lnTo>
                    <a:pt x="1176" y="4204"/>
                  </a:lnTo>
                  <a:lnTo>
                    <a:pt x="1264" y="4199"/>
                  </a:lnTo>
                  <a:lnTo>
                    <a:pt x="1323" y="4204"/>
                  </a:lnTo>
                  <a:lnTo>
                    <a:pt x="1384" y="4210"/>
                  </a:lnTo>
                  <a:lnTo>
                    <a:pt x="1449" y="4226"/>
                  </a:lnTo>
                  <a:lnTo>
                    <a:pt x="1514" y="4242"/>
                  </a:lnTo>
                  <a:lnTo>
                    <a:pt x="1574" y="4265"/>
                  </a:lnTo>
                  <a:lnTo>
                    <a:pt x="1629" y="4292"/>
                  </a:lnTo>
                  <a:lnTo>
                    <a:pt x="1678" y="4313"/>
                  </a:lnTo>
                  <a:lnTo>
                    <a:pt x="1721" y="4335"/>
                  </a:lnTo>
                  <a:lnTo>
                    <a:pt x="1760" y="4357"/>
                  </a:lnTo>
                  <a:lnTo>
                    <a:pt x="1781" y="4378"/>
                  </a:lnTo>
                  <a:lnTo>
                    <a:pt x="1797" y="4390"/>
                  </a:lnTo>
                  <a:lnTo>
                    <a:pt x="1814" y="4401"/>
                  </a:lnTo>
                  <a:lnTo>
                    <a:pt x="1830" y="4401"/>
                  </a:lnTo>
                  <a:lnTo>
                    <a:pt x="1846" y="4396"/>
                  </a:lnTo>
                  <a:lnTo>
                    <a:pt x="1857" y="4384"/>
                  </a:lnTo>
                  <a:lnTo>
                    <a:pt x="1874" y="4373"/>
                  </a:lnTo>
                  <a:lnTo>
                    <a:pt x="1885" y="4357"/>
                  </a:lnTo>
                  <a:lnTo>
                    <a:pt x="1896" y="4335"/>
                  </a:lnTo>
                  <a:lnTo>
                    <a:pt x="1907" y="4308"/>
                  </a:lnTo>
                  <a:lnTo>
                    <a:pt x="1912" y="4281"/>
                  </a:lnTo>
                  <a:lnTo>
                    <a:pt x="1917" y="4259"/>
                  </a:lnTo>
                  <a:lnTo>
                    <a:pt x="1912" y="4231"/>
                  </a:lnTo>
                  <a:lnTo>
                    <a:pt x="1907" y="4215"/>
                  </a:lnTo>
                  <a:lnTo>
                    <a:pt x="1901" y="4199"/>
                  </a:lnTo>
                  <a:lnTo>
                    <a:pt x="1890" y="4188"/>
                  </a:lnTo>
                  <a:lnTo>
                    <a:pt x="1880" y="4177"/>
                  </a:lnTo>
                  <a:lnTo>
                    <a:pt x="1868" y="4172"/>
                  </a:lnTo>
                  <a:lnTo>
                    <a:pt x="1862" y="4167"/>
                  </a:lnTo>
                  <a:lnTo>
                    <a:pt x="1857" y="4161"/>
                  </a:lnTo>
                  <a:lnTo>
                    <a:pt x="1857" y="4156"/>
                  </a:lnTo>
                  <a:lnTo>
                    <a:pt x="1857" y="4140"/>
                  </a:lnTo>
                  <a:lnTo>
                    <a:pt x="1862" y="4117"/>
                  </a:lnTo>
                  <a:lnTo>
                    <a:pt x="1868" y="4090"/>
                  </a:lnTo>
                  <a:lnTo>
                    <a:pt x="1874" y="4052"/>
                  </a:lnTo>
                  <a:lnTo>
                    <a:pt x="1885" y="4009"/>
                  </a:lnTo>
                  <a:lnTo>
                    <a:pt x="1890" y="3959"/>
                  </a:lnTo>
                  <a:lnTo>
                    <a:pt x="1901" y="3905"/>
                  </a:lnTo>
                  <a:lnTo>
                    <a:pt x="1912" y="3845"/>
                  </a:lnTo>
                  <a:lnTo>
                    <a:pt x="1923" y="3785"/>
                  </a:lnTo>
                  <a:lnTo>
                    <a:pt x="1934" y="3746"/>
                  </a:lnTo>
                  <a:lnTo>
                    <a:pt x="1950" y="3703"/>
                  </a:lnTo>
                  <a:lnTo>
                    <a:pt x="1966" y="3660"/>
                  </a:lnTo>
                  <a:lnTo>
                    <a:pt x="1982" y="3622"/>
                  </a:lnTo>
                  <a:lnTo>
                    <a:pt x="2005" y="3583"/>
                  </a:lnTo>
                  <a:lnTo>
                    <a:pt x="2026" y="3546"/>
                  </a:lnTo>
                  <a:lnTo>
                    <a:pt x="2048" y="3513"/>
                  </a:lnTo>
                  <a:lnTo>
                    <a:pt x="2064" y="3480"/>
                  </a:lnTo>
                  <a:lnTo>
                    <a:pt x="2086" y="3453"/>
                  </a:lnTo>
                  <a:lnTo>
                    <a:pt x="2102" y="3436"/>
                  </a:lnTo>
                  <a:lnTo>
                    <a:pt x="2113" y="3409"/>
                  </a:lnTo>
                  <a:lnTo>
                    <a:pt x="2136" y="3377"/>
                  </a:lnTo>
                  <a:lnTo>
                    <a:pt x="2152" y="3327"/>
                  </a:lnTo>
                  <a:lnTo>
                    <a:pt x="2179" y="3268"/>
                  </a:lnTo>
                  <a:lnTo>
                    <a:pt x="2200" y="3202"/>
                  </a:lnTo>
                  <a:lnTo>
                    <a:pt x="2227" y="3143"/>
                  </a:lnTo>
                  <a:lnTo>
                    <a:pt x="2249" y="3077"/>
                  </a:lnTo>
                  <a:lnTo>
                    <a:pt x="2266" y="3017"/>
                  </a:lnTo>
                  <a:lnTo>
                    <a:pt x="2282" y="2968"/>
                  </a:lnTo>
                  <a:lnTo>
                    <a:pt x="2288" y="2925"/>
                  </a:lnTo>
                  <a:lnTo>
                    <a:pt x="2288" y="2908"/>
                  </a:lnTo>
                  <a:lnTo>
                    <a:pt x="2288" y="2892"/>
                  </a:lnTo>
                  <a:lnTo>
                    <a:pt x="2282" y="2865"/>
                  </a:lnTo>
                  <a:lnTo>
                    <a:pt x="2277" y="2837"/>
                  </a:lnTo>
                  <a:lnTo>
                    <a:pt x="2272" y="2805"/>
                  </a:lnTo>
                  <a:lnTo>
                    <a:pt x="2266" y="2772"/>
                  </a:lnTo>
                  <a:lnTo>
                    <a:pt x="2261" y="2740"/>
                  </a:lnTo>
                  <a:lnTo>
                    <a:pt x="2249" y="2701"/>
                  </a:lnTo>
                  <a:lnTo>
                    <a:pt x="2244" y="2663"/>
                  </a:lnTo>
                  <a:lnTo>
                    <a:pt x="2238" y="2625"/>
                  </a:lnTo>
                  <a:lnTo>
                    <a:pt x="2233" y="2554"/>
                  </a:lnTo>
                  <a:lnTo>
                    <a:pt x="2227" y="2489"/>
                  </a:lnTo>
                  <a:lnTo>
                    <a:pt x="2222" y="2429"/>
                  </a:lnTo>
                  <a:lnTo>
                    <a:pt x="2217" y="2375"/>
                  </a:lnTo>
                  <a:lnTo>
                    <a:pt x="2217" y="2325"/>
                  </a:lnTo>
                  <a:lnTo>
                    <a:pt x="2211" y="2277"/>
                  </a:lnTo>
                  <a:lnTo>
                    <a:pt x="2211" y="2239"/>
                  </a:lnTo>
                  <a:lnTo>
                    <a:pt x="2211" y="2200"/>
                  </a:lnTo>
                  <a:lnTo>
                    <a:pt x="2211" y="2173"/>
                  </a:lnTo>
                  <a:lnTo>
                    <a:pt x="2211" y="2151"/>
                  </a:lnTo>
                  <a:lnTo>
                    <a:pt x="2211" y="2108"/>
                  </a:lnTo>
                  <a:lnTo>
                    <a:pt x="2200" y="2064"/>
                  </a:lnTo>
                  <a:lnTo>
                    <a:pt x="2179" y="2031"/>
                  </a:lnTo>
                  <a:lnTo>
                    <a:pt x="2157" y="1999"/>
                  </a:lnTo>
                  <a:lnTo>
                    <a:pt x="2130" y="1972"/>
                  </a:lnTo>
                  <a:lnTo>
                    <a:pt x="2097" y="1949"/>
                  </a:lnTo>
                  <a:lnTo>
                    <a:pt x="2064" y="1933"/>
                  </a:lnTo>
                  <a:lnTo>
                    <a:pt x="2032" y="1922"/>
                  </a:lnTo>
                  <a:lnTo>
                    <a:pt x="2005" y="1912"/>
                  </a:lnTo>
                  <a:lnTo>
                    <a:pt x="1977" y="1912"/>
                  </a:lnTo>
                  <a:lnTo>
                    <a:pt x="1977" y="1906"/>
                  </a:lnTo>
                  <a:lnTo>
                    <a:pt x="1971" y="1895"/>
                  </a:lnTo>
                  <a:lnTo>
                    <a:pt x="1971" y="1885"/>
                  </a:lnTo>
                  <a:lnTo>
                    <a:pt x="1966" y="1868"/>
                  </a:lnTo>
                  <a:lnTo>
                    <a:pt x="1966" y="1852"/>
                  </a:lnTo>
                  <a:lnTo>
                    <a:pt x="1961" y="1836"/>
                  </a:lnTo>
                  <a:lnTo>
                    <a:pt x="1961" y="1813"/>
                  </a:lnTo>
                  <a:lnTo>
                    <a:pt x="1955" y="1792"/>
                  </a:lnTo>
                  <a:lnTo>
                    <a:pt x="1955" y="1765"/>
                  </a:lnTo>
                  <a:lnTo>
                    <a:pt x="1950" y="1738"/>
                  </a:lnTo>
                  <a:lnTo>
                    <a:pt x="1950" y="1711"/>
                  </a:lnTo>
                  <a:lnTo>
                    <a:pt x="1944" y="1688"/>
                  </a:lnTo>
                  <a:lnTo>
                    <a:pt x="1939" y="1666"/>
                  </a:lnTo>
                  <a:lnTo>
                    <a:pt x="1939" y="1639"/>
                  </a:lnTo>
                  <a:lnTo>
                    <a:pt x="1934" y="1618"/>
                  </a:lnTo>
                  <a:lnTo>
                    <a:pt x="1928" y="1596"/>
                  </a:lnTo>
                  <a:lnTo>
                    <a:pt x="1923" y="1568"/>
                  </a:lnTo>
                  <a:lnTo>
                    <a:pt x="1923" y="1546"/>
                  </a:lnTo>
                  <a:lnTo>
                    <a:pt x="1917" y="1519"/>
                  </a:lnTo>
                  <a:lnTo>
                    <a:pt x="1917" y="1498"/>
                  </a:lnTo>
                  <a:lnTo>
                    <a:pt x="1917" y="1476"/>
                  </a:lnTo>
                  <a:lnTo>
                    <a:pt x="1917" y="1460"/>
                  </a:lnTo>
                  <a:lnTo>
                    <a:pt x="1917" y="1437"/>
                  </a:lnTo>
                  <a:lnTo>
                    <a:pt x="1917" y="1416"/>
                  </a:lnTo>
                  <a:lnTo>
                    <a:pt x="1917" y="1394"/>
                  </a:lnTo>
                  <a:lnTo>
                    <a:pt x="1917" y="1378"/>
                  </a:lnTo>
                  <a:lnTo>
                    <a:pt x="1923" y="1356"/>
                  </a:lnTo>
                  <a:lnTo>
                    <a:pt x="1917" y="1340"/>
                  </a:lnTo>
                  <a:lnTo>
                    <a:pt x="1917" y="1319"/>
                  </a:lnTo>
                  <a:lnTo>
                    <a:pt x="1917" y="1301"/>
                  </a:lnTo>
                  <a:lnTo>
                    <a:pt x="1917" y="1285"/>
                  </a:lnTo>
                  <a:lnTo>
                    <a:pt x="1912" y="1269"/>
                  </a:lnTo>
                  <a:lnTo>
                    <a:pt x="1912" y="1253"/>
                  </a:lnTo>
                  <a:lnTo>
                    <a:pt x="1907" y="1237"/>
                  </a:lnTo>
                  <a:lnTo>
                    <a:pt x="1907" y="1226"/>
                  </a:lnTo>
                  <a:lnTo>
                    <a:pt x="1901" y="1210"/>
                  </a:lnTo>
                  <a:lnTo>
                    <a:pt x="1896" y="1199"/>
                  </a:lnTo>
                  <a:lnTo>
                    <a:pt x="1896" y="1181"/>
                  </a:lnTo>
                  <a:lnTo>
                    <a:pt x="1896" y="1171"/>
                  </a:lnTo>
                  <a:lnTo>
                    <a:pt x="1885" y="1117"/>
                  </a:lnTo>
                  <a:lnTo>
                    <a:pt x="1880" y="1045"/>
                  </a:lnTo>
                  <a:lnTo>
                    <a:pt x="1874" y="970"/>
                  </a:lnTo>
                  <a:lnTo>
                    <a:pt x="1868" y="888"/>
                  </a:lnTo>
                  <a:lnTo>
                    <a:pt x="1862" y="807"/>
                  </a:lnTo>
                  <a:lnTo>
                    <a:pt x="1857" y="730"/>
                  </a:lnTo>
                  <a:lnTo>
                    <a:pt x="1851" y="653"/>
                  </a:lnTo>
                  <a:lnTo>
                    <a:pt x="1846" y="594"/>
                  </a:lnTo>
                  <a:lnTo>
                    <a:pt x="1841" y="544"/>
                  </a:lnTo>
                  <a:lnTo>
                    <a:pt x="1830" y="512"/>
                  </a:lnTo>
                  <a:lnTo>
                    <a:pt x="1819" y="485"/>
                  </a:lnTo>
                  <a:lnTo>
                    <a:pt x="1808" y="458"/>
                  </a:lnTo>
                  <a:lnTo>
                    <a:pt x="1797" y="431"/>
                  </a:lnTo>
                  <a:lnTo>
                    <a:pt x="1781" y="397"/>
                  </a:lnTo>
                  <a:lnTo>
                    <a:pt x="1765" y="370"/>
                  </a:lnTo>
                  <a:lnTo>
                    <a:pt x="1749" y="343"/>
                  </a:lnTo>
                  <a:lnTo>
                    <a:pt x="1721" y="322"/>
                  </a:lnTo>
                  <a:lnTo>
                    <a:pt x="1699" y="300"/>
                  </a:lnTo>
                  <a:lnTo>
                    <a:pt x="1667" y="288"/>
                  </a:lnTo>
                  <a:lnTo>
                    <a:pt x="1629" y="283"/>
                  </a:lnTo>
                  <a:lnTo>
                    <a:pt x="1590" y="288"/>
                  </a:lnTo>
                  <a:lnTo>
                    <a:pt x="1552" y="295"/>
                  </a:lnTo>
                  <a:lnTo>
                    <a:pt x="1520" y="306"/>
                  </a:lnTo>
                  <a:lnTo>
                    <a:pt x="1487" y="322"/>
                  </a:lnTo>
                  <a:lnTo>
                    <a:pt x="1459" y="343"/>
                  </a:lnTo>
                  <a:lnTo>
                    <a:pt x="1432" y="365"/>
                  </a:lnTo>
                  <a:lnTo>
                    <a:pt x="1411" y="397"/>
                  </a:lnTo>
                  <a:lnTo>
                    <a:pt x="1395" y="431"/>
                  </a:lnTo>
                  <a:lnTo>
                    <a:pt x="1384" y="469"/>
                  </a:lnTo>
                  <a:lnTo>
                    <a:pt x="1373" y="512"/>
                  </a:lnTo>
                  <a:lnTo>
                    <a:pt x="1373" y="506"/>
                  </a:lnTo>
                  <a:lnTo>
                    <a:pt x="1373" y="496"/>
                  </a:lnTo>
                  <a:lnTo>
                    <a:pt x="1373" y="485"/>
                  </a:lnTo>
                  <a:lnTo>
                    <a:pt x="1373" y="463"/>
                  </a:lnTo>
                  <a:lnTo>
                    <a:pt x="1373" y="436"/>
                  </a:lnTo>
                  <a:lnTo>
                    <a:pt x="1373" y="408"/>
                  </a:lnTo>
                  <a:lnTo>
                    <a:pt x="1368" y="376"/>
                  </a:lnTo>
                  <a:lnTo>
                    <a:pt x="1368" y="338"/>
                  </a:lnTo>
                  <a:lnTo>
                    <a:pt x="1362" y="306"/>
                  </a:lnTo>
                  <a:lnTo>
                    <a:pt x="1356" y="267"/>
                  </a:lnTo>
                  <a:lnTo>
                    <a:pt x="1345" y="229"/>
                  </a:lnTo>
                  <a:lnTo>
                    <a:pt x="1340" y="191"/>
                  </a:lnTo>
                  <a:lnTo>
                    <a:pt x="1329" y="158"/>
                  </a:lnTo>
                  <a:lnTo>
                    <a:pt x="1313" y="120"/>
                  </a:lnTo>
                  <a:lnTo>
                    <a:pt x="1296" y="93"/>
                  </a:lnTo>
                  <a:lnTo>
                    <a:pt x="1269" y="66"/>
                  </a:lnTo>
                  <a:lnTo>
                    <a:pt x="1242" y="39"/>
                  </a:lnTo>
                  <a:lnTo>
                    <a:pt x="1203" y="22"/>
                  </a:lnTo>
                  <a:lnTo>
                    <a:pt x="1155" y="11"/>
                  </a:lnTo>
                  <a:lnTo>
                    <a:pt x="1101" y="0"/>
                  </a:lnTo>
                  <a:lnTo>
                    <a:pt x="1035" y="5"/>
                  </a:lnTo>
                  <a:lnTo>
                    <a:pt x="986" y="22"/>
                  </a:lnTo>
                  <a:lnTo>
                    <a:pt x="947" y="50"/>
                  </a:lnTo>
                  <a:lnTo>
                    <a:pt x="915" y="87"/>
                  </a:lnTo>
                  <a:lnTo>
                    <a:pt x="893" y="131"/>
                  </a:lnTo>
                  <a:lnTo>
                    <a:pt x="883" y="175"/>
                  </a:lnTo>
                  <a:lnTo>
                    <a:pt x="872" y="223"/>
                  </a:lnTo>
                  <a:lnTo>
                    <a:pt x="866" y="272"/>
                  </a:lnTo>
                  <a:lnTo>
                    <a:pt x="866" y="316"/>
                  </a:lnTo>
                  <a:lnTo>
                    <a:pt x="866" y="354"/>
                  </a:lnTo>
                  <a:lnTo>
                    <a:pt x="866" y="381"/>
                  </a:lnTo>
                  <a:lnTo>
                    <a:pt x="866" y="403"/>
                  </a:lnTo>
                  <a:lnTo>
                    <a:pt x="866" y="419"/>
                  </a:lnTo>
                  <a:lnTo>
                    <a:pt x="866" y="436"/>
                  </a:lnTo>
                  <a:lnTo>
                    <a:pt x="866" y="447"/>
                  </a:lnTo>
                  <a:lnTo>
                    <a:pt x="872" y="458"/>
                  </a:lnTo>
                  <a:lnTo>
                    <a:pt x="872" y="463"/>
                  </a:lnTo>
                  <a:lnTo>
                    <a:pt x="872" y="469"/>
                  </a:lnTo>
                  <a:lnTo>
                    <a:pt x="872" y="474"/>
                  </a:lnTo>
                  <a:lnTo>
                    <a:pt x="866" y="469"/>
                  </a:lnTo>
                  <a:lnTo>
                    <a:pt x="861" y="458"/>
                  </a:lnTo>
                  <a:lnTo>
                    <a:pt x="850" y="447"/>
                  </a:lnTo>
                  <a:lnTo>
                    <a:pt x="833" y="436"/>
                  </a:lnTo>
                  <a:lnTo>
                    <a:pt x="817" y="419"/>
                  </a:lnTo>
                  <a:lnTo>
                    <a:pt x="795" y="408"/>
                  </a:lnTo>
                  <a:lnTo>
                    <a:pt x="768" y="392"/>
                  </a:lnTo>
                  <a:lnTo>
                    <a:pt x="741" y="381"/>
                  </a:lnTo>
                  <a:lnTo>
                    <a:pt x="702" y="370"/>
                  </a:lnTo>
                  <a:lnTo>
                    <a:pt x="670" y="365"/>
                  </a:lnTo>
                  <a:lnTo>
                    <a:pt x="637" y="370"/>
                  </a:lnTo>
                  <a:lnTo>
                    <a:pt x="610" y="381"/>
                  </a:lnTo>
                  <a:lnTo>
                    <a:pt x="577" y="397"/>
                  </a:lnTo>
                  <a:lnTo>
                    <a:pt x="550" y="425"/>
                  </a:lnTo>
                  <a:lnTo>
                    <a:pt x="528" y="452"/>
                  </a:lnTo>
                  <a:lnTo>
                    <a:pt x="507" y="490"/>
                  </a:lnTo>
                  <a:lnTo>
                    <a:pt x="496" y="528"/>
                  </a:lnTo>
                  <a:lnTo>
                    <a:pt x="485" y="572"/>
                  </a:lnTo>
                  <a:lnTo>
                    <a:pt x="485" y="616"/>
                  </a:lnTo>
                  <a:lnTo>
                    <a:pt x="485" y="676"/>
                  </a:lnTo>
                  <a:lnTo>
                    <a:pt x="491" y="730"/>
                  </a:lnTo>
                  <a:lnTo>
                    <a:pt x="496" y="784"/>
                  </a:lnTo>
                  <a:lnTo>
                    <a:pt x="501" y="834"/>
                  </a:lnTo>
                  <a:lnTo>
                    <a:pt x="507" y="877"/>
                  </a:lnTo>
                  <a:lnTo>
                    <a:pt x="512" y="915"/>
                  </a:lnTo>
                  <a:lnTo>
                    <a:pt x="518" y="948"/>
                  </a:lnTo>
                  <a:lnTo>
                    <a:pt x="518" y="975"/>
                  </a:lnTo>
                  <a:lnTo>
                    <a:pt x="523" y="986"/>
                  </a:lnTo>
                  <a:lnTo>
                    <a:pt x="523" y="991"/>
                  </a:lnTo>
                  <a:lnTo>
                    <a:pt x="523" y="997"/>
                  </a:lnTo>
                  <a:lnTo>
                    <a:pt x="523" y="1008"/>
                  </a:lnTo>
                  <a:lnTo>
                    <a:pt x="518" y="1024"/>
                  </a:lnTo>
                  <a:lnTo>
                    <a:pt x="518" y="1045"/>
                  </a:lnTo>
                  <a:lnTo>
                    <a:pt x="518" y="1073"/>
                  </a:lnTo>
                  <a:lnTo>
                    <a:pt x="512" y="1106"/>
                  </a:lnTo>
                  <a:lnTo>
                    <a:pt x="512" y="1138"/>
                  </a:lnTo>
                  <a:lnTo>
                    <a:pt x="512" y="1181"/>
                  </a:lnTo>
                  <a:lnTo>
                    <a:pt x="512" y="1220"/>
                  </a:lnTo>
                  <a:lnTo>
                    <a:pt x="512" y="1264"/>
                  </a:lnTo>
                  <a:lnTo>
                    <a:pt x="518" y="1329"/>
                  </a:lnTo>
                  <a:lnTo>
                    <a:pt x="518" y="1394"/>
                  </a:lnTo>
                  <a:lnTo>
                    <a:pt x="523" y="1465"/>
                  </a:lnTo>
                  <a:lnTo>
                    <a:pt x="528" y="1541"/>
                  </a:lnTo>
                  <a:lnTo>
                    <a:pt x="534" y="1612"/>
                  </a:lnTo>
                  <a:lnTo>
                    <a:pt x="539" y="1683"/>
                  </a:lnTo>
                  <a:lnTo>
                    <a:pt x="545" y="1748"/>
                  </a:lnTo>
                  <a:lnTo>
                    <a:pt x="545" y="1802"/>
                  </a:lnTo>
                  <a:lnTo>
                    <a:pt x="550" y="1847"/>
                  </a:lnTo>
                  <a:lnTo>
                    <a:pt x="550" y="1879"/>
                  </a:lnTo>
                  <a:lnTo>
                    <a:pt x="550" y="1906"/>
                  </a:lnTo>
                  <a:lnTo>
                    <a:pt x="545" y="1922"/>
                  </a:lnTo>
                  <a:lnTo>
                    <a:pt x="534" y="1939"/>
                  </a:lnTo>
                  <a:lnTo>
                    <a:pt x="523" y="1944"/>
                  </a:lnTo>
                  <a:lnTo>
                    <a:pt x="512" y="1944"/>
                  </a:lnTo>
                  <a:lnTo>
                    <a:pt x="501" y="1944"/>
                  </a:lnTo>
                  <a:lnTo>
                    <a:pt x="491" y="1939"/>
                  </a:lnTo>
                  <a:lnTo>
                    <a:pt x="480" y="1928"/>
                  </a:lnTo>
                  <a:lnTo>
                    <a:pt x="469" y="1912"/>
                  </a:lnTo>
                  <a:lnTo>
                    <a:pt x="464" y="1895"/>
                  </a:lnTo>
                  <a:lnTo>
                    <a:pt x="464" y="1874"/>
                  </a:lnTo>
                  <a:lnTo>
                    <a:pt x="457" y="1841"/>
                  </a:lnTo>
                  <a:lnTo>
                    <a:pt x="446" y="1802"/>
                  </a:lnTo>
                  <a:lnTo>
                    <a:pt x="441" y="1759"/>
                  </a:lnTo>
                  <a:lnTo>
                    <a:pt x="430" y="1711"/>
                  </a:lnTo>
                  <a:lnTo>
                    <a:pt x="419" y="1661"/>
                  </a:lnTo>
                  <a:lnTo>
                    <a:pt x="414" y="1612"/>
                  </a:lnTo>
                  <a:lnTo>
                    <a:pt x="403" y="1563"/>
                  </a:lnTo>
                  <a:lnTo>
                    <a:pt x="392" y="1519"/>
                  </a:lnTo>
                  <a:lnTo>
                    <a:pt x="387" y="1482"/>
                  </a:lnTo>
                  <a:lnTo>
                    <a:pt x="381" y="1444"/>
                  </a:lnTo>
                  <a:lnTo>
                    <a:pt x="376" y="1405"/>
                  </a:lnTo>
                  <a:lnTo>
                    <a:pt x="376" y="1367"/>
                  </a:lnTo>
                  <a:lnTo>
                    <a:pt x="371" y="1324"/>
                  </a:lnTo>
                  <a:lnTo>
                    <a:pt x="371" y="1285"/>
                  </a:lnTo>
                  <a:lnTo>
                    <a:pt x="365" y="1242"/>
                  </a:lnTo>
                  <a:lnTo>
                    <a:pt x="360" y="1204"/>
                  </a:lnTo>
                  <a:lnTo>
                    <a:pt x="349" y="1160"/>
                  </a:lnTo>
                  <a:lnTo>
                    <a:pt x="338" y="1117"/>
                  </a:lnTo>
                  <a:lnTo>
                    <a:pt x="321" y="1079"/>
                  </a:lnTo>
                  <a:lnTo>
                    <a:pt x="310" y="1056"/>
                  </a:lnTo>
                  <a:lnTo>
                    <a:pt x="294" y="1035"/>
                  </a:lnTo>
                  <a:lnTo>
                    <a:pt x="278" y="1018"/>
                  </a:lnTo>
                  <a:lnTo>
                    <a:pt x="267" y="1008"/>
                  </a:lnTo>
                  <a:lnTo>
                    <a:pt x="251" y="991"/>
                  </a:lnTo>
                  <a:lnTo>
                    <a:pt x="229" y="986"/>
                  </a:lnTo>
                  <a:lnTo>
                    <a:pt x="213" y="981"/>
                  </a:lnTo>
                  <a:lnTo>
                    <a:pt x="196" y="975"/>
                  </a:lnTo>
                  <a:lnTo>
                    <a:pt x="180" y="975"/>
                  </a:lnTo>
                  <a:lnTo>
                    <a:pt x="158" y="975"/>
                  </a:lnTo>
                  <a:lnTo>
                    <a:pt x="147" y="981"/>
                  </a:lnTo>
                  <a:lnTo>
                    <a:pt x="131" y="986"/>
                  </a:lnTo>
                  <a:lnTo>
                    <a:pt x="120" y="991"/>
                  </a:lnTo>
                  <a:lnTo>
                    <a:pt x="109" y="1002"/>
                  </a:lnTo>
                  <a:lnTo>
                    <a:pt x="99" y="1008"/>
                  </a:lnTo>
                  <a:lnTo>
                    <a:pt x="88" y="1018"/>
                  </a:lnTo>
                  <a:lnTo>
                    <a:pt x="82" y="1029"/>
                  </a:lnTo>
                  <a:lnTo>
                    <a:pt x="70" y="1040"/>
                  </a:lnTo>
                  <a:lnTo>
                    <a:pt x="65" y="1051"/>
                  </a:lnTo>
                  <a:lnTo>
                    <a:pt x="60" y="1056"/>
                  </a:lnTo>
                  <a:lnTo>
                    <a:pt x="54" y="1068"/>
                  </a:lnTo>
                  <a:lnTo>
                    <a:pt x="49" y="1084"/>
                  </a:lnTo>
                  <a:lnTo>
                    <a:pt x="38" y="1095"/>
                  </a:lnTo>
                  <a:lnTo>
                    <a:pt x="33" y="1111"/>
                  </a:lnTo>
                  <a:lnTo>
                    <a:pt x="27" y="1133"/>
                  </a:lnTo>
                  <a:lnTo>
                    <a:pt x="22" y="1149"/>
                  </a:lnTo>
                  <a:lnTo>
                    <a:pt x="16" y="1171"/>
                  </a:lnTo>
                  <a:lnTo>
                    <a:pt x="11" y="1193"/>
                  </a:lnTo>
                  <a:lnTo>
                    <a:pt x="6" y="1220"/>
                  </a:lnTo>
                  <a:lnTo>
                    <a:pt x="6" y="1247"/>
                  </a:lnTo>
                  <a:lnTo>
                    <a:pt x="6" y="1269"/>
                  </a:lnTo>
                  <a:lnTo>
                    <a:pt x="0" y="1291"/>
                  </a:lnTo>
                  <a:lnTo>
                    <a:pt x="0" y="1313"/>
                  </a:lnTo>
                  <a:lnTo>
                    <a:pt x="0" y="1335"/>
                  </a:lnTo>
                  <a:lnTo>
                    <a:pt x="0" y="1356"/>
                  </a:lnTo>
                  <a:lnTo>
                    <a:pt x="6" y="1383"/>
                  </a:lnTo>
                  <a:lnTo>
                    <a:pt x="6" y="1410"/>
                  </a:lnTo>
                  <a:lnTo>
                    <a:pt x="11" y="1437"/>
                  </a:lnTo>
                  <a:lnTo>
                    <a:pt x="16" y="1465"/>
                  </a:lnTo>
                  <a:lnTo>
                    <a:pt x="22" y="1492"/>
                  </a:lnTo>
                  <a:lnTo>
                    <a:pt x="27" y="1519"/>
                  </a:lnTo>
                  <a:lnTo>
                    <a:pt x="33" y="1546"/>
                  </a:lnTo>
                  <a:lnTo>
                    <a:pt x="43" y="1580"/>
                  </a:lnTo>
                  <a:lnTo>
                    <a:pt x="49" y="1618"/>
                  </a:lnTo>
                  <a:lnTo>
                    <a:pt x="60" y="1650"/>
                  </a:lnTo>
                  <a:lnTo>
                    <a:pt x="65" y="1688"/>
                  </a:lnTo>
                  <a:lnTo>
                    <a:pt x="70" y="1727"/>
                  </a:lnTo>
                  <a:lnTo>
                    <a:pt x="76" y="1765"/>
                  </a:lnTo>
                  <a:lnTo>
                    <a:pt x="82" y="1797"/>
                  </a:lnTo>
                  <a:lnTo>
                    <a:pt x="82" y="1831"/>
                  </a:lnTo>
                  <a:lnTo>
                    <a:pt x="88" y="1885"/>
                  </a:lnTo>
                  <a:lnTo>
                    <a:pt x="93" y="1933"/>
                  </a:lnTo>
                  <a:lnTo>
                    <a:pt x="104" y="1988"/>
                  </a:lnTo>
                  <a:lnTo>
                    <a:pt x="115" y="2031"/>
                  </a:lnTo>
                  <a:lnTo>
                    <a:pt x="126" y="2075"/>
                  </a:lnTo>
                  <a:lnTo>
                    <a:pt x="136" y="2119"/>
                  </a:lnTo>
                  <a:lnTo>
                    <a:pt x="147" y="2157"/>
                  </a:lnTo>
                  <a:lnTo>
                    <a:pt x="158" y="2189"/>
                  </a:lnTo>
                  <a:lnTo>
                    <a:pt x="163" y="2223"/>
                  </a:lnTo>
                  <a:lnTo>
                    <a:pt x="163" y="2244"/>
                  </a:lnTo>
                  <a:lnTo>
                    <a:pt x="163" y="2282"/>
                  </a:lnTo>
                  <a:lnTo>
                    <a:pt x="163" y="2331"/>
                  </a:lnTo>
                  <a:lnTo>
                    <a:pt x="163" y="2402"/>
                  </a:lnTo>
                  <a:lnTo>
                    <a:pt x="169" y="2484"/>
                  </a:lnTo>
                  <a:lnTo>
                    <a:pt x="174" y="2581"/>
                  </a:lnTo>
                  <a:lnTo>
                    <a:pt x="180" y="2685"/>
                  </a:lnTo>
                  <a:lnTo>
                    <a:pt x="196" y="2799"/>
                  </a:lnTo>
                  <a:lnTo>
                    <a:pt x="208" y="2919"/>
                  </a:lnTo>
                  <a:lnTo>
                    <a:pt x="229" y="3044"/>
                  </a:lnTo>
                  <a:lnTo>
                    <a:pt x="256" y="3170"/>
                  </a:lnTo>
                  <a:lnTo>
                    <a:pt x="283" y="3279"/>
                  </a:lnTo>
                  <a:lnTo>
                    <a:pt x="310" y="3372"/>
                  </a:lnTo>
                  <a:lnTo>
                    <a:pt x="338" y="3447"/>
                  </a:lnTo>
                  <a:lnTo>
                    <a:pt x="365" y="3513"/>
                  </a:lnTo>
                  <a:lnTo>
                    <a:pt x="387" y="3567"/>
                  </a:lnTo>
                  <a:lnTo>
                    <a:pt x="409" y="3616"/>
                  </a:lnTo>
                  <a:lnTo>
                    <a:pt x="430" y="3655"/>
                  </a:lnTo>
                  <a:lnTo>
                    <a:pt x="446" y="3687"/>
                  </a:lnTo>
                  <a:lnTo>
                    <a:pt x="464" y="3719"/>
                  </a:lnTo>
                  <a:lnTo>
                    <a:pt x="474" y="3753"/>
                  </a:lnTo>
                  <a:lnTo>
                    <a:pt x="485" y="3785"/>
                  </a:lnTo>
                  <a:lnTo>
                    <a:pt x="496" y="3818"/>
                  </a:lnTo>
                  <a:lnTo>
                    <a:pt x="501" y="3845"/>
                  </a:lnTo>
                  <a:lnTo>
                    <a:pt x="512" y="3872"/>
                  </a:lnTo>
                  <a:lnTo>
                    <a:pt x="518" y="3900"/>
                  </a:lnTo>
                  <a:lnTo>
                    <a:pt x="523" y="3927"/>
                  </a:lnTo>
                  <a:lnTo>
                    <a:pt x="528" y="3954"/>
                  </a:lnTo>
                  <a:lnTo>
                    <a:pt x="534" y="3986"/>
                  </a:lnTo>
                  <a:lnTo>
                    <a:pt x="539" y="4014"/>
                  </a:lnTo>
                  <a:lnTo>
                    <a:pt x="539" y="4047"/>
                  </a:lnTo>
                  <a:lnTo>
                    <a:pt x="539" y="4079"/>
                  </a:lnTo>
                  <a:lnTo>
                    <a:pt x="534" y="4117"/>
                  </a:lnTo>
                  <a:lnTo>
                    <a:pt x="528" y="4150"/>
                  </a:lnTo>
                  <a:lnTo>
                    <a:pt x="518" y="4183"/>
                  </a:lnTo>
                  <a:lnTo>
                    <a:pt x="507" y="4215"/>
                  </a:lnTo>
                  <a:lnTo>
                    <a:pt x="496" y="4248"/>
                  </a:lnTo>
                  <a:lnTo>
                    <a:pt x="485" y="4281"/>
                  </a:lnTo>
                  <a:lnTo>
                    <a:pt x="474" y="4308"/>
                  </a:lnTo>
                  <a:lnTo>
                    <a:pt x="469" y="4340"/>
                  </a:lnTo>
                  <a:lnTo>
                    <a:pt x="464" y="4367"/>
                  </a:lnTo>
                  <a:lnTo>
                    <a:pt x="469" y="4390"/>
                  </a:lnTo>
                  <a:lnTo>
                    <a:pt x="474" y="4406"/>
                  </a:lnTo>
                  <a:lnTo>
                    <a:pt x="480" y="4412"/>
                  </a:lnTo>
                  <a:lnTo>
                    <a:pt x="491" y="4412"/>
                  </a:lnTo>
                  <a:lnTo>
                    <a:pt x="496" y="4406"/>
                  </a:lnTo>
                  <a:lnTo>
                    <a:pt x="507" y="4401"/>
                  </a:lnTo>
                  <a:lnTo>
                    <a:pt x="518" y="4396"/>
                  </a:lnTo>
                  <a:lnTo>
                    <a:pt x="523" y="4384"/>
                  </a:lnTo>
                  <a:lnTo>
                    <a:pt x="528" y="4378"/>
                  </a:lnTo>
                  <a:lnTo>
                    <a:pt x="534" y="437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8" name="Line 1700">
              <a:extLst>
                <a:ext uri="{FF2B5EF4-FFF2-40B4-BE49-F238E27FC236}">
                  <a16:creationId xmlns:a16="http://schemas.microsoft.com/office/drawing/2014/main" id="{EE11E9DB-8411-4F79-5ADF-98A0E57DC6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2" y="1640"/>
              <a:ext cx="9" cy="11"/>
            </a:xfrm>
            <a:prstGeom prst="line">
              <a:avLst/>
            </a:prstGeom>
            <a:noFill/>
            <a:ln w="0">
              <a:solidFill>
                <a:srgbClr val="A63C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89" name="Freeform 1701">
              <a:extLst>
                <a:ext uri="{FF2B5EF4-FFF2-40B4-BE49-F238E27FC236}">
                  <a16:creationId xmlns:a16="http://schemas.microsoft.com/office/drawing/2014/main" id="{5407E8AC-B157-BD7C-B766-73B7AAA36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1637"/>
              <a:ext cx="9" cy="13"/>
            </a:xfrm>
            <a:custGeom>
              <a:avLst/>
              <a:gdLst>
                <a:gd name="T0" fmla="*/ 55 w 55"/>
                <a:gd name="T1" fmla="*/ 0 h 82"/>
                <a:gd name="T2" fmla="*/ 50 w 55"/>
                <a:gd name="T3" fmla="*/ 0 h 82"/>
                <a:gd name="T4" fmla="*/ 44 w 55"/>
                <a:gd name="T5" fmla="*/ 5 h 82"/>
                <a:gd name="T6" fmla="*/ 39 w 55"/>
                <a:gd name="T7" fmla="*/ 11 h 82"/>
                <a:gd name="T8" fmla="*/ 34 w 55"/>
                <a:gd name="T9" fmla="*/ 21 h 82"/>
                <a:gd name="T10" fmla="*/ 23 w 55"/>
                <a:gd name="T11" fmla="*/ 32 h 82"/>
                <a:gd name="T12" fmla="*/ 17 w 55"/>
                <a:gd name="T13" fmla="*/ 43 h 82"/>
                <a:gd name="T14" fmla="*/ 11 w 55"/>
                <a:gd name="T15" fmla="*/ 54 h 82"/>
                <a:gd name="T16" fmla="*/ 5 w 55"/>
                <a:gd name="T17" fmla="*/ 65 h 82"/>
                <a:gd name="T18" fmla="*/ 0 w 55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82">
                  <a:moveTo>
                    <a:pt x="55" y="0"/>
                  </a:moveTo>
                  <a:lnTo>
                    <a:pt x="50" y="0"/>
                  </a:lnTo>
                  <a:lnTo>
                    <a:pt x="44" y="5"/>
                  </a:lnTo>
                  <a:lnTo>
                    <a:pt x="39" y="11"/>
                  </a:lnTo>
                  <a:lnTo>
                    <a:pt x="34" y="21"/>
                  </a:lnTo>
                  <a:lnTo>
                    <a:pt x="23" y="32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5" y="65"/>
                  </a:lnTo>
                  <a:lnTo>
                    <a:pt x="0" y="82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90" name="Freeform 1702">
              <a:extLst>
                <a:ext uri="{FF2B5EF4-FFF2-40B4-BE49-F238E27FC236}">
                  <a16:creationId xmlns:a16="http://schemas.microsoft.com/office/drawing/2014/main" id="{E6A6B841-7EEA-BB29-B98E-BA4CDB12F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634"/>
              <a:ext cx="16" cy="12"/>
            </a:xfrm>
            <a:custGeom>
              <a:avLst/>
              <a:gdLst>
                <a:gd name="T0" fmla="*/ 92 w 92"/>
                <a:gd name="T1" fmla="*/ 0 h 70"/>
                <a:gd name="T2" fmla="*/ 87 w 92"/>
                <a:gd name="T3" fmla="*/ 0 h 70"/>
                <a:gd name="T4" fmla="*/ 82 w 92"/>
                <a:gd name="T5" fmla="*/ 0 h 70"/>
                <a:gd name="T6" fmla="*/ 76 w 92"/>
                <a:gd name="T7" fmla="*/ 5 h 70"/>
                <a:gd name="T8" fmla="*/ 60 w 92"/>
                <a:gd name="T9" fmla="*/ 10 h 70"/>
                <a:gd name="T10" fmla="*/ 48 w 92"/>
                <a:gd name="T11" fmla="*/ 16 h 70"/>
                <a:gd name="T12" fmla="*/ 37 w 92"/>
                <a:gd name="T13" fmla="*/ 21 h 70"/>
                <a:gd name="T14" fmla="*/ 27 w 92"/>
                <a:gd name="T15" fmla="*/ 32 h 70"/>
                <a:gd name="T16" fmla="*/ 16 w 92"/>
                <a:gd name="T17" fmla="*/ 43 h 70"/>
                <a:gd name="T18" fmla="*/ 5 w 92"/>
                <a:gd name="T19" fmla="*/ 54 h 70"/>
                <a:gd name="T20" fmla="*/ 0 w 92"/>
                <a:gd name="T2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70">
                  <a:moveTo>
                    <a:pt x="92" y="0"/>
                  </a:moveTo>
                  <a:lnTo>
                    <a:pt x="87" y="0"/>
                  </a:lnTo>
                  <a:lnTo>
                    <a:pt x="82" y="0"/>
                  </a:lnTo>
                  <a:lnTo>
                    <a:pt x="76" y="5"/>
                  </a:lnTo>
                  <a:lnTo>
                    <a:pt x="60" y="10"/>
                  </a:lnTo>
                  <a:lnTo>
                    <a:pt x="48" y="16"/>
                  </a:lnTo>
                  <a:lnTo>
                    <a:pt x="37" y="21"/>
                  </a:lnTo>
                  <a:lnTo>
                    <a:pt x="27" y="32"/>
                  </a:lnTo>
                  <a:lnTo>
                    <a:pt x="16" y="43"/>
                  </a:lnTo>
                  <a:lnTo>
                    <a:pt x="5" y="54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91" name="Line 1703">
              <a:extLst>
                <a:ext uri="{FF2B5EF4-FFF2-40B4-BE49-F238E27FC236}">
                  <a16:creationId xmlns:a16="http://schemas.microsoft.com/office/drawing/2014/main" id="{812B0561-5715-EC3B-A9AE-A2E664BAE4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5" y="1615"/>
              <a:ext cx="9" cy="13"/>
            </a:xfrm>
            <a:prstGeom prst="line">
              <a:avLst/>
            </a:prstGeom>
            <a:noFill/>
            <a:ln w="0">
              <a:solidFill>
                <a:srgbClr val="A63C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92" name="Freeform 1704">
              <a:extLst>
                <a:ext uri="{FF2B5EF4-FFF2-40B4-BE49-F238E27FC236}">
                  <a16:creationId xmlns:a16="http://schemas.microsoft.com/office/drawing/2014/main" id="{88A4CA39-3CBB-A859-22A4-60ECAB9A1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612"/>
              <a:ext cx="9" cy="14"/>
            </a:xfrm>
            <a:custGeom>
              <a:avLst/>
              <a:gdLst>
                <a:gd name="T0" fmla="*/ 0 w 55"/>
                <a:gd name="T1" fmla="*/ 0 h 81"/>
                <a:gd name="T2" fmla="*/ 0 w 55"/>
                <a:gd name="T3" fmla="*/ 5 h 81"/>
                <a:gd name="T4" fmla="*/ 5 w 55"/>
                <a:gd name="T5" fmla="*/ 5 h 81"/>
                <a:gd name="T6" fmla="*/ 11 w 55"/>
                <a:gd name="T7" fmla="*/ 16 h 81"/>
                <a:gd name="T8" fmla="*/ 16 w 55"/>
                <a:gd name="T9" fmla="*/ 22 h 81"/>
                <a:gd name="T10" fmla="*/ 28 w 55"/>
                <a:gd name="T11" fmla="*/ 32 h 81"/>
                <a:gd name="T12" fmla="*/ 33 w 55"/>
                <a:gd name="T13" fmla="*/ 43 h 81"/>
                <a:gd name="T14" fmla="*/ 39 w 55"/>
                <a:gd name="T15" fmla="*/ 54 h 81"/>
                <a:gd name="T16" fmla="*/ 44 w 55"/>
                <a:gd name="T17" fmla="*/ 65 h 81"/>
                <a:gd name="T18" fmla="*/ 55 w 55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81">
                  <a:moveTo>
                    <a:pt x="0" y="0"/>
                  </a:moveTo>
                  <a:lnTo>
                    <a:pt x="0" y="5"/>
                  </a:lnTo>
                  <a:lnTo>
                    <a:pt x="5" y="5"/>
                  </a:lnTo>
                  <a:lnTo>
                    <a:pt x="11" y="16"/>
                  </a:lnTo>
                  <a:lnTo>
                    <a:pt x="16" y="22"/>
                  </a:lnTo>
                  <a:lnTo>
                    <a:pt x="28" y="32"/>
                  </a:lnTo>
                  <a:lnTo>
                    <a:pt x="33" y="43"/>
                  </a:lnTo>
                  <a:lnTo>
                    <a:pt x="39" y="54"/>
                  </a:lnTo>
                  <a:lnTo>
                    <a:pt x="44" y="65"/>
                  </a:lnTo>
                  <a:lnTo>
                    <a:pt x="55" y="81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93" name="Freeform 1705">
              <a:extLst>
                <a:ext uri="{FF2B5EF4-FFF2-40B4-BE49-F238E27FC236}">
                  <a16:creationId xmlns:a16="http://schemas.microsoft.com/office/drawing/2014/main" id="{3088ABF6-FD3C-A173-C1F0-FED8FC9D6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611"/>
              <a:ext cx="15" cy="12"/>
            </a:xfrm>
            <a:custGeom>
              <a:avLst/>
              <a:gdLst>
                <a:gd name="T0" fmla="*/ 0 w 93"/>
                <a:gd name="T1" fmla="*/ 0 h 76"/>
                <a:gd name="T2" fmla="*/ 7 w 93"/>
                <a:gd name="T3" fmla="*/ 0 h 76"/>
                <a:gd name="T4" fmla="*/ 12 w 93"/>
                <a:gd name="T5" fmla="*/ 6 h 76"/>
                <a:gd name="T6" fmla="*/ 18 w 93"/>
                <a:gd name="T7" fmla="*/ 6 h 76"/>
                <a:gd name="T8" fmla="*/ 34 w 93"/>
                <a:gd name="T9" fmla="*/ 11 h 76"/>
                <a:gd name="T10" fmla="*/ 45 w 93"/>
                <a:gd name="T11" fmla="*/ 16 h 76"/>
                <a:gd name="T12" fmla="*/ 55 w 93"/>
                <a:gd name="T13" fmla="*/ 22 h 76"/>
                <a:gd name="T14" fmla="*/ 66 w 93"/>
                <a:gd name="T15" fmla="*/ 33 h 76"/>
                <a:gd name="T16" fmla="*/ 77 w 93"/>
                <a:gd name="T17" fmla="*/ 43 h 76"/>
                <a:gd name="T18" fmla="*/ 88 w 93"/>
                <a:gd name="T19" fmla="*/ 60 h 76"/>
                <a:gd name="T20" fmla="*/ 93 w 93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76">
                  <a:moveTo>
                    <a:pt x="0" y="0"/>
                  </a:moveTo>
                  <a:lnTo>
                    <a:pt x="7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4" y="11"/>
                  </a:lnTo>
                  <a:lnTo>
                    <a:pt x="45" y="16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7" y="43"/>
                  </a:lnTo>
                  <a:lnTo>
                    <a:pt x="88" y="60"/>
                  </a:lnTo>
                  <a:lnTo>
                    <a:pt x="93" y="76"/>
                  </a:lnTo>
                </a:path>
              </a:pathLst>
            </a:custGeom>
            <a:noFill/>
            <a:ln w="0">
              <a:solidFill>
                <a:srgbClr val="A63C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94" name="Line 1706">
              <a:extLst>
                <a:ext uri="{FF2B5EF4-FFF2-40B4-BE49-F238E27FC236}">
                  <a16:creationId xmlns:a16="http://schemas.microsoft.com/office/drawing/2014/main" id="{F15CE5B0-B7F7-55CB-ACD6-0A6699D880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2" y="1637"/>
              <a:ext cx="11" cy="7"/>
            </a:xfrm>
            <a:prstGeom prst="line">
              <a:avLst/>
            </a:prstGeom>
            <a:noFill/>
            <a:ln w="0">
              <a:solidFill>
                <a:srgbClr val="A63C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195" name="Line 1707">
              <a:extLst>
                <a:ext uri="{FF2B5EF4-FFF2-40B4-BE49-F238E27FC236}">
                  <a16:creationId xmlns:a16="http://schemas.microsoft.com/office/drawing/2014/main" id="{62ECDE80-840E-A380-565F-011AEF1F4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35" y="1615"/>
              <a:ext cx="15" cy="5"/>
            </a:xfrm>
            <a:prstGeom prst="line">
              <a:avLst/>
            </a:prstGeom>
            <a:noFill/>
            <a:ln w="0">
              <a:solidFill>
                <a:srgbClr val="A63C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Text Box 2">
            <a:extLst>
              <a:ext uri="{FF2B5EF4-FFF2-40B4-BE49-F238E27FC236}">
                <a16:creationId xmlns:a16="http://schemas.microsoft.com/office/drawing/2014/main" id="{97460600-DD3D-1380-87CD-400D67E5E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706563" name="Rectangle 3">
            <a:extLst>
              <a:ext uri="{FF2B5EF4-FFF2-40B4-BE49-F238E27FC236}">
                <a16:creationId xmlns:a16="http://schemas.microsoft.com/office/drawing/2014/main" id="{7A7A47EB-5A67-9A77-9768-712383534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Femoral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706564" name="Picture 4">
            <a:extLst>
              <a:ext uri="{FF2B5EF4-FFF2-40B4-BE49-F238E27FC236}">
                <a16:creationId xmlns:a16="http://schemas.microsoft.com/office/drawing/2014/main" id="{C34D6E10-1FFC-D28E-9D34-A37F2F6F2F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6565" name="Picture 5">
            <a:extLst>
              <a:ext uri="{FF2B5EF4-FFF2-40B4-BE49-F238E27FC236}">
                <a16:creationId xmlns:a16="http://schemas.microsoft.com/office/drawing/2014/main" id="{D0BC2416-0912-57D4-E8D9-B853DAD4A4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6566" name="AutoShape 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6A4B38A-B63F-BCAF-B6C3-36AC01105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67" name="AutoShape 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E032056-63D1-8C59-E06E-96697649F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68" name="AutoShape 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203AF07-57A7-3FF4-E571-74919D739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69" name="AutoShape 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FAAB512-3836-0486-4C79-E1954ADF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70" name="AutoShape 1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E91B211-7F18-88F4-EAC7-E4BA55BE1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71" name="AutoShape 1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79F895F-BE6C-B6D4-C7E8-3D26BE289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72" name="AutoShape 1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A8556EF-BF46-C84B-3466-979736098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73" name="AutoShape 1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8B0DD0E-5512-5C43-9B93-D46AE9901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574" name="Group 14">
            <a:extLst>
              <a:ext uri="{FF2B5EF4-FFF2-40B4-BE49-F238E27FC236}">
                <a16:creationId xmlns:a16="http://schemas.microsoft.com/office/drawing/2014/main" id="{95A8C1C5-B1E8-9900-6978-DEB578898E4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6575" name="Rectangle 15">
              <a:extLst>
                <a:ext uri="{FF2B5EF4-FFF2-40B4-BE49-F238E27FC236}">
                  <a16:creationId xmlns:a16="http://schemas.microsoft.com/office/drawing/2014/main" id="{A745C2DA-6B99-2927-5814-D9ECC172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76" name="Rectangle 16">
              <a:extLst>
                <a:ext uri="{FF2B5EF4-FFF2-40B4-BE49-F238E27FC236}">
                  <a16:creationId xmlns:a16="http://schemas.microsoft.com/office/drawing/2014/main" id="{D1B71E56-4318-F164-11FA-7D9BFA036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77" name="Freeform 17">
              <a:extLst>
                <a:ext uri="{FF2B5EF4-FFF2-40B4-BE49-F238E27FC236}">
                  <a16:creationId xmlns:a16="http://schemas.microsoft.com/office/drawing/2014/main" id="{47E6214C-02CB-F0E4-EF6B-53EAE219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78" name="Freeform 18">
              <a:extLst>
                <a:ext uri="{FF2B5EF4-FFF2-40B4-BE49-F238E27FC236}">
                  <a16:creationId xmlns:a16="http://schemas.microsoft.com/office/drawing/2014/main" id="{2872B17A-7839-9F4A-720C-F55B0AD4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79" name="Freeform 19">
              <a:extLst>
                <a:ext uri="{FF2B5EF4-FFF2-40B4-BE49-F238E27FC236}">
                  <a16:creationId xmlns:a16="http://schemas.microsoft.com/office/drawing/2014/main" id="{37D88679-0AA4-495F-46C7-149E25B9D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80" name="Freeform 20">
              <a:extLst>
                <a:ext uri="{FF2B5EF4-FFF2-40B4-BE49-F238E27FC236}">
                  <a16:creationId xmlns:a16="http://schemas.microsoft.com/office/drawing/2014/main" id="{DC4B7ED6-66FA-49F5-0C5F-3DCF459A0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81" name="Freeform 21">
              <a:extLst>
                <a:ext uri="{FF2B5EF4-FFF2-40B4-BE49-F238E27FC236}">
                  <a16:creationId xmlns:a16="http://schemas.microsoft.com/office/drawing/2014/main" id="{3F5B1EFB-2CD5-87D3-86C1-686444185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82" name="Freeform 22">
              <a:extLst>
                <a:ext uri="{FF2B5EF4-FFF2-40B4-BE49-F238E27FC236}">
                  <a16:creationId xmlns:a16="http://schemas.microsoft.com/office/drawing/2014/main" id="{740A7EFC-81FD-0E20-3C4B-FD3F35BC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83" name="Freeform 23">
              <a:extLst>
                <a:ext uri="{FF2B5EF4-FFF2-40B4-BE49-F238E27FC236}">
                  <a16:creationId xmlns:a16="http://schemas.microsoft.com/office/drawing/2014/main" id="{01D0BE26-C883-80A5-3D85-AEB23302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6584" name="Freeform 24">
              <a:extLst>
                <a:ext uri="{FF2B5EF4-FFF2-40B4-BE49-F238E27FC236}">
                  <a16:creationId xmlns:a16="http://schemas.microsoft.com/office/drawing/2014/main" id="{71C5A6DB-CCAC-A2AD-69AC-475E9200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6711" name="Group 151">
            <a:extLst>
              <a:ext uri="{FF2B5EF4-FFF2-40B4-BE49-F238E27FC236}">
                <a16:creationId xmlns:a16="http://schemas.microsoft.com/office/drawing/2014/main" id="{A9116580-5693-C757-6898-F471B5CD091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19200" y="1774825"/>
            <a:ext cx="6019800" cy="4562475"/>
            <a:chOff x="288" y="1154"/>
            <a:chExt cx="3648" cy="2765"/>
          </a:xfrm>
        </p:grpSpPr>
        <p:sp>
          <p:nvSpPr>
            <p:cNvPr id="706710" name="AutoShape 150">
              <a:extLst>
                <a:ext uri="{FF2B5EF4-FFF2-40B4-BE49-F238E27FC236}">
                  <a16:creationId xmlns:a16="http://schemas.microsoft.com/office/drawing/2014/main" id="{33F2ACCD-8627-9D8F-72AC-7A86B3F0FE9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1154"/>
              <a:ext cx="3648" cy="27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6912" name="Group 352">
              <a:extLst>
                <a:ext uri="{FF2B5EF4-FFF2-40B4-BE49-F238E27FC236}">
                  <a16:creationId xmlns:a16="http://schemas.microsoft.com/office/drawing/2014/main" id="{D06FB102-ECF9-627D-DC8A-3FBA5179B2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625"/>
              <a:ext cx="3648" cy="2294"/>
              <a:chOff x="288" y="1625"/>
              <a:chExt cx="3648" cy="2294"/>
            </a:xfrm>
          </p:grpSpPr>
          <p:sp>
            <p:nvSpPr>
              <p:cNvPr id="706712" name="Freeform 152">
                <a:extLst>
                  <a:ext uri="{FF2B5EF4-FFF2-40B4-BE49-F238E27FC236}">
                    <a16:creationId xmlns:a16="http://schemas.microsoft.com/office/drawing/2014/main" id="{EA313FF6-4CF0-BFF5-2CD2-7EF08C4B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625"/>
                <a:ext cx="1449" cy="2164"/>
              </a:xfrm>
              <a:custGeom>
                <a:avLst/>
                <a:gdLst>
                  <a:gd name="T0" fmla="*/ 6460 w 7247"/>
                  <a:gd name="T1" fmla="*/ 6452 h 10822"/>
                  <a:gd name="T2" fmla="*/ 6631 w 7247"/>
                  <a:gd name="T3" fmla="*/ 7945 h 10822"/>
                  <a:gd name="T4" fmla="*/ 6989 w 7247"/>
                  <a:gd name="T5" fmla="*/ 8771 h 10822"/>
                  <a:gd name="T6" fmla="*/ 7238 w 7247"/>
                  <a:gd name="T7" fmla="*/ 9114 h 10822"/>
                  <a:gd name="T8" fmla="*/ 7228 w 7247"/>
                  <a:gd name="T9" fmla="*/ 9202 h 10822"/>
                  <a:gd name="T10" fmla="*/ 6998 w 7247"/>
                  <a:gd name="T11" fmla="*/ 9428 h 10822"/>
                  <a:gd name="T12" fmla="*/ 6650 w 7247"/>
                  <a:gd name="T13" fmla="*/ 9535 h 10822"/>
                  <a:gd name="T14" fmla="*/ 6430 w 7247"/>
                  <a:gd name="T15" fmla="*/ 9554 h 10822"/>
                  <a:gd name="T16" fmla="*/ 6371 w 7247"/>
                  <a:gd name="T17" fmla="*/ 9598 h 10822"/>
                  <a:gd name="T18" fmla="*/ 6185 w 7247"/>
                  <a:gd name="T19" fmla="*/ 9701 h 10822"/>
                  <a:gd name="T20" fmla="*/ 5882 w 7247"/>
                  <a:gd name="T21" fmla="*/ 9711 h 10822"/>
                  <a:gd name="T22" fmla="*/ 5647 w 7247"/>
                  <a:gd name="T23" fmla="*/ 9671 h 10822"/>
                  <a:gd name="T24" fmla="*/ 5588 w 7247"/>
                  <a:gd name="T25" fmla="*/ 9701 h 10822"/>
                  <a:gd name="T26" fmla="*/ 5372 w 7247"/>
                  <a:gd name="T27" fmla="*/ 9775 h 10822"/>
                  <a:gd name="T28" fmla="*/ 5088 w 7247"/>
                  <a:gd name="T29" fmla="*/ 9760 h 10822"/>
                  <a:gd name="T30" fmla="*/ 4858 w 7247"/>
                  <a:gd name="T31" fmla="*/ 9696 h 10822"/>
                  <a:gd name="T32" fmla="*/ 4467 w 7247"/>
                  <a:gd name="T33" fmla="*/ 9784 h 10822"/>
                  <a:gd name="T34" fmla="*/ 3663 w 7247"/>
                  <a:gd name="T35" fmla="*/ 9970 h 10822"/>
                  <a:gd name="T36" fmla="*/ 3174 w 7247"/>
                  <a:gd name="T37" fmla="*/ 10044 h 10822"/>
                  <a:gd name="T38" fmla="*/ 2552 w 7247"/>
                  <a:gd name="T39" fmla="*/ 10146 h 10822"/>
                  <a:gd name="T40" fmla="*/ 1920 w 7247"/>
                  <a:gd name="T41" fmla="*/ 10464 h 10822"/>
                  <a:gd name="T42" fmla="*/ 1250 w 7247"/>
                  <a:gd name="T43" fmla="*/ 10822 h 10822"/>
                  <a:gd name="T44" fmla="*/ 721 w 7247"/>
                  <a:gd name="T45" fmla="*/ 10513 h 10822"/>
                  <a:gd name="T46" fmla="*/ 74 w 7247"/>
                  <a:gd name="T47" fmla="*/ 9232 h 10822"/>
                  <a:gd name="T48" fmla="*/ 98 w 7247"/>
                  <a:gd name="T49" fmla="*/ 7714 h 10822"/>
                  <a:gd name="T50" fmla="*/ 367 w 7247"/>
                  <a:gd name="T51" fmla="*/ 7055 h 10822"/>
                  <a:gd name="T52" fmla="*/ 393 w 7247"/>
                  <a:gd name="T53" fmla="*/ 6840 h 10822"/>
                  <a:gd name="T54" fmla="*/ 476 w 7247"/>
                  <a:gd name="T55" fmla="*/ 6394 h 10822"/>
                  <a:gd name="T56" fmla="*/ 647 w 7247"/>
                  <a:gd name="T57" fmla="*/ 6173 h 10822"/>
                  <a:gd name="T58" fmla="*/ 789 w 7247"/>
                  <a:gd name="T59" fmla="*/ 6130 h 10822"/>
                  <a:gd name="T60" fmla="*/ 975 w 7247"/>
                  <a:gd name="T61" fmla="*/ 6071 h 10822"/>
                  <a:gd name="T62" fmla="*/ 1382 w 7247"/>
                  <a:gd name="T63" fmla="*/ 5909 h 10822"/>
                  <a:gd name="T64" fmla="*/ 1647 w 7247"/>
                  <a:gd name="T65" fmla="*/ 5651 h 10822"/>
                  <a:gd name="T66" fmla="*/ 1827 w 7247"/>
                  <a:gd name="T67" fmla="*/ 5401 h 10822"/>
                  <a:gd name="T68" fmla="*/ 1705 w 7247"/>
                  <a:gd name="T69" fmla="*/ 5239 h 10822"/>
                  <a:gd name="T70" fmla="*/ 1278 w 7247"/>
                  <a:gd name="T71" fmla="*/ 4804 h 10822"/>
                  <a:gd name="T72" fmla="*/ 770 w 7247"/>
                  <a:gd name="T73" fmla="*/ 4423 h 10822"/>
                  <a:gd name="T74" fmla="*/ 437 w 7247"/>
                  <a:gd name="T75" fmla="*/ 4202 h 10822"/>
                  <a:gd name="T76" fmla="*/ 456 w 7247"/>
                  <a:gd name="T77" fmla="*/ 3952 h 10822"/>
                  <a:gd name="T78" fmla="*/ 687 w 7247"/>
                  <a:gd name="T79" fmla="*/ 3430 h 10822"/>
                  <a:gd name="T80" fmla="*/ 931 w 7247"/>
                  <a:gd name="T81" fmla="*/ 2573 h 10822"/>
                  <a:gd name="T82" fmla="*/ 1137 w 7247"/>
                  <a:gd name="T83" fmla="*/ 1850 h 10822"/>
                  <a:gd name="T84" fmla="*/ 1528 w 7247"/>
                  <a:gd name="T85" fmla="*/ 1042 h 10822"/>
                  <a:gd name="T86" fmla="*/ 1891 w 7247"/>
                  <a:gd name="T87" fmla="*/ 465 h 10822"/>
                  <a:gd name="T88" fmla="*/ 1974 w 7247"/>
                  <a:gd name="T89" fmla="*/ 205 h 10822"/>
                  <a:gd name="T90" fmla="*/ 2077 w 7247"/>
                  <a:gd name="T91" fmla="*/ 15 h 10822"/>
                  <a:gd name="T92" fmla="*/ 2498 w 7247"/>
                  <a:gd name="T93" fmla="*/ 83 h 10822"/>
                  <a:gd name="T94" fmla="*/ 2929 w 7247"/>
                  <a:gd name="T95" fmla="*/ 273 h 10822"/>
                  <a:gd name="T96" fmla="*/ 4506 w 7247"/>
                  <a:gd name="T97" fmla="*/ 1531 h 10822"/>
                  <a:gd name="T98" fmla="*/ 5662 w 7247"/>
                  <a:gd name="T99" fmla="*/ 2460 h 10822"/>
                  <a:gd name="T100" fmla="*/ 6464 w 7247"/>
                  <a:gd name="T101" fmla="*/ 2823 h 10822"/>
                  <a:gd name="T102" fmla="*/ 6812 w 7247"/>
                  <a:gd name="T103" fmla="*/ 3278 h 10822"/>
                  <a:gd name="T104" fmla="*/ 6782 w 7247"/>
                  <a:gd name="T105" fmla="*/ 3654 h 10822"/>
                  <a:gd name="T106" fmla="*/ 6616 w 7247"/>
                  <a:gd name="T107" fmla="*/ 4995 h 10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47" h="10822">
                    <a:moveTo>
                      <a:pt x="6626" y="5582"/>
                    </a:moveTo>
                    <a:lnTo>
                      <a:pt x="6616" y="5777"/>
                    </a:lnTo>
                    <a:lnTo>
                      <a:pt x="6577" y="5983"/>
                    </a:lnTo>
                    <a:lnTo>
                      <a:pt x="6518" y="6208"/>
                    </a:lnTo>
                    <a:lnTo>
                      <a:pt x="6460" y="6452"/>
                    </a:lnTo>
                    <a:lnTo>
                      <a:pt x="6406" y="6712"/>
                    </a:lnTo>
                    <a:lnTo>
                      <a:pt x="6381" y="6991"/>
                    </a:lnTo>
                    <a:lnTo>
                      <a:pt x="6400" y="7290"/>
                    </a:lnTo>
                    <a:lnTo>
                      <a:pt x="6479" y="7607"/>
                    </a:lnTo>
                    <a:lnTo>
                      <a:pt x="6631" y="7945"/>
                    </a:lnTo>
                    <a:lnTo>
                      <a:pt x="6865" y="8302"/>
                    </a:lnTo>
                    <a:lnTo>
                      <a:pt x="6871" y="8429"/>
                    </a:lnTo>
                    <a:lnTo>
                      <a:pt x="6895" y="8547"/>
                    </a:lnTo>
                    <a:lnTo>
                      <a:pt x="6940" y="8664"/>
                    </a:lnTo>
                    <a:lnTo>
                      <a:pt x="6989" y="8771"/>
                    </a:lnTo>
                    <a:lnTo>
                      <a:pt x="7047" y="8869"/>
                    </a:lnTo>
                    <a:lnTo>
                      <a:pt x="7106" y="8953"/>
                    </a:lnTo>
                    <a:lnTo>
                      <a:pt x="7160" y="9025"/>
                    </a:lnTo>
                    <a:lnTo>
                      <a:pt x="7209" y="9080"/>
                    </a:lnTo>
                    <a:lnTo>
                      <a:pt x="7238" y="9114"/>
                    </a:lnTo>
                    <a:lnTo>
                      <a:pt x="7247" y="9123"/>
                    </a:lnTo>
                    <a:lnTo>
                      <a:pt x="7247" y="9129"/>
                    </a:lnTo>
                    <a:lnTo>
                      <a:pt x="7247" y="9144"/>
                    </a:lnTo>
                    <a:lnTo>
                      <a:pt x="7243" y="9172"/>
                    </a:lnTo>
                    <a:lnTo>
                      <a:pt x="7228" y="9202"/>
                    </a:lnTo>
                    <a:lnTo>
                      <a:pt x="7209" y="9241"/>
                    </a:lnTo>
                    <a:lnTo>
                      <a:pt x="7179" y="9285"/>
                    </a:lnTo>
                    <a:lnTo>
                      <a:pt x="7136" y="9334"/>
                    </a:lnTo>
                    <a:lnTo>
                      <a:pt x="7072" y="9379"/>
                    </a:lnTo>
                    <a:lnTo>
                      <a:pt x="6998" y="9428"/>
                    </a:lnTo>
                    <a:lnTo>
                      <a:pt x="6900" y="9471"/>
                    </a:lnTo>
                    <a:lnTo>
                      <a:pt x="6842" y="9496"/>
                    </a:lnTo>
                    <a:lnTo>
                      <a:pt x="6778" y="9511"/>
                    </a:lnTo>
                    <a:lnTo>
                      <a:pt x="6714" y="9525"/>
                    </a:lnTo>
                    <a:lnTo>
                      <a:pt x="6650" y="9535"/>
                    </a:lnTo>
                    <a:lnTo>
                      <a:pt x="6592" y="9545"/>
                    </a:lnTo>
                    <a:lnTo>
                      <a:pt x="6538" y="9549"/>
                    </a:lnTo>
                    <a:lnTo>
                      <a:pt x="6489" y="9549"/>
                    </a:lnTo>
                    <a:lnTo>
                      <a:pt x="6454" y="9554"/>
                    </a:lnTo>
                    <a:lnTo>
                      <a:pt x="6430" y="9554"/>
                    </a:lnTo>
                    <a:lnTo>
                      <a:pt x="6425" y="9554"/>
                    </a:lnTo>
                    <a:lnTo>
                      <a:pt x="6420" y="9560"/>
                    </a:lnTo>
                    <a:lnTo>
                      <a:pt x="6411" y="9569"/>
                    </a:lnTo>
                    <a:lnTo>
                      <a:pt x="6396" y="9584"/>
                    </a:lnTo>
                    <a:lnTo>
                      <a:pt x="6371" y="9598"/>
                    </a:lnTo>
                    <a:lnTo>
                      <a:pt x="6347" y="9622"/>
                    </a:lnTo>
                    <a:lnTo>
                      <a:pt x="6313" y="9643"/>
                    </a:lnTo>
                    <a:lnTo>
                      <a:pt x="6278" y="9662"/>
                    </a:lnTo>
                    <a:lnTo>
                      <a:pt x="6234" y="9682"/>
                    </a:lnTo>
                    <a:lnTo>
                      <a:pt x="6185" y="9701"/>
                    </a:lnTo>
                    <a:lnTo>
                      <a:pt x="6131" y="9711"/>
                    </a:lnTo>
                    <a:lnTo>
                      <a:pt x="6078" y="9716"/>
                    </a:lnTo>
                    <a:lnTo>
                      <a:pt x="6014" y="9720"/>
                    </a:lnTo>
                    <a:lnTo>
                      <a:pt x="5945" y="9716"/>
                    </a:lnTo>
                    <a:lnTo>
                      <a:pt x="5882" y="9711"/>
                    </a:lnTo>
                    <a:lnTo>
                      <a:pt x="5818" y="9701"/>
                    </a:lnTo>
                    <a:lnTo>
                      <a:pt x="5760" y="9692"/>
                    </a:lnTo>
                    <a:lnTo>
                      <a:pt x="5711" y="9682"/>
                    </a:lnTo>
                    <a:lnTo>
                      <a:pt x="5671" y="9677"/>
                    </a:lnTo>
                    <a:lnTo>
                      <a:pt x="5647" y="9671"/>
                    </a:lnTo>
                    <a:lnTo>
                      <a:pt x="5641" y="9667"/>
                    </a:lnTo>
                    <a:lnTo>
                      <a:pt x="5637" y="9671"/>
                    </a:lnTo>
                    <a:lnTo>
                      <a:pt x="5627" y="9677"/>
                    </a:lnTo>
                    <a:lnTo>
                      <a:pt x="5607" y="9686"/>
                    </a:lnTo>
                    <a:lnTo>
                      <a:pt x="5588" y="9701"/>
                    </a:lnTo>
                    <a:lnTo>
                      <a:pt x="5553" y="9716"/>
                    </a:lnTo>
                    <a:lnTo>
                      <a:pt x="5519" y="9730"/>
                    </a:lnTo>
                    <a:lnTo>
                      <a:pt x="5475" y="9745"/>
                    </a:lnTo>
                    <a:lnTo>
                      <a:pt x="5426" y="9760"/>
                    </a:lnTo>
                    <a:lnTo>
                      <a:pt x="5372" y="9775"/>
                    </a:lnTo>
                    <a:lnTo>
                      <a:pt x="5308" y="9784"/>
                    </a:lnTo>
                    <a:lnTo>
                      <a:pt x="5265" y="9784"/>
                    </a:lnTo>
                    <a:lnTo>
                      <a:pt x="5210" y="9779"/>
                    </a:lnTo>
                    <a:lnTo>
                      <a:pt x="5152" y="9769"/>
                    </a:lnTo>
                    <a:lnTo>
                      <a:pt x="5088" y="9760"/>
                    </a:lnTo>
                    <a:lnTo>
                      <a:pt x="5030" y="9745"/>
                    </a:lnTo>
                    <a:lnTo>
                      <a:pt x="4971" y="9730"/>
                    </a:lnTo>
                    <a:lnTo>
                      <a:pt x="4922" y="9716"/>
                    </a:lnTo>
                    <a:lnTo>
                      <a:pt x="4883" y="9705"/>
                    </a:lnTo>
                    <a:lnTo>
                      <a:pt x="4858" y="9696"/>
                    </a:lnTo>
                    <a:lnTo>
                      <a:pt x="4849" y="9696"/>
                    </a:lnTo>
                    <a:lnTo>
                      <a:pt x="4819" y="9701"/>
                    </a:lnTo>
                    <a:lnTo>
                      <a:pt x="4741" y="9720"/>
                    </a:lnTo>
                    <a:lnTo>
                      <a:pt x="4619" y="9750"/>
                    </a:lnTo>
                    <a:lnTo>
                      <a:pt x="4467" y="9784"/>
                    </a:lnTo>
                    <a:lnTo>
                      <a:pt x="4300" y="9824"/>
                    </a:lnTo>
                    <a:lnTo>
                      <a:pt x="4124" y="9867"/>
                    </a:lnTo>
                    <a:lnTo>
                      <a:pt x="3953" y="9907"/>
                    </a:lnTo>
                    <a:lnTo>
                      <a:pt x="3795" y="9941"/>
                    </a:lnTo>
                    <a:lnTo>
                      <a:pt x="3663" y="9970"/>
                    </a:lnTo>
                    <a:lnTo>
                      <a:pt x="3565" y="9990"/>
                    </a:lnTo>
                    <a:lnTo>
                      <a:pt x="3497" y="9999"/>
                    </a:lnTo>
                    <a:lnTo>
                      <a:pt x="3404" y="10014"/>
                    </a:lnTo>
                    <a:lnTo>
                      <a:pt x="3296" y="10029"/>
                    </a:lnTo>
                    <a:lnTo>
                      <a:pt x="3174" y="10044"/>
                    </a:lnTo>
                    <a:lnTo>
                      <a:pt x="3042" y="10063"/>
                    </a:lnTo>
                    <a:lnTo>
                      <a:pt x="2914" y="10082"/>
                    </a:lnTo>
                    <a:lnTo>
                      <a:pt x="2782" y="10102"/>
                    </a:lnTo>
                    <a:lnTo>
                      <a:pt x="2660" y="10122"/>
                    </a:lnTo>
                    <a:lnTo>
                      <a:pt x="2552" y="10146"/>
                    </a:lnTo>
                    <a:lnTo>
                      <a:pt x="2464" y="10171"/>
                    </a:lnTo>
                    <a:lnTo>
                      <a:pt x="2351" y="10219"/>
                    </a:lnTo>
                    <a:lnTo>
                      <a:pt x="2219" y="10289"/>
                    </a:lnTo>
                    <a:lnTo>
                      <a:pt x="2072" y="10372"/>
                    </a:lnTo>
                    <a:lnTo>
                      <a:pt x="1920" y="10464"/>
                    </a:lnTo>
                    <a:lnTo>
                      <a:pt x="1764" y="10557"/>
                    </a:lnTo>
                    <a:lnTo>
                      <a:pt x="1611" y="10650"/>
                    </a:lnTo>
                    <a:lnTo>
                      <a:pt x="1474" y="10728"/>
                    </a:lnTo>
                    <a:lnTo>
                      <a:pt x="1352" y="10787"/>
                    </a:lnTo>
                    <a:lnTo>
                      <a:pt x="1250" y="10822"/>
                    </a:lnTo>
                    <a:lnTo>
                      <a:pt x="1176" y="10822"/>
                    </a:lnTo>
                    <a:lnTo>
                      <a:pt x="1103" y="10792"/>
                    </a:lnTo>
                    <a:lnTo>
                      <a:pt x="994" y="10733"/>
                    </a:lnTo>
                    <a:lnTo>
                      <a:pt x="868" y="10641"/>
                    </a:lnTo>
                    <a:lnTo>
                      <a:pt x="721" y="10513"/>
                    </a:lnTo>
                    <a:lnTo>
                      <a:pt x="574" y="10342"/>
                    </a:lnTo>
                    <a:lnTo>
                      <a:pt x="422" y="10136"/>
                    </a:lnTo>
                    <a:lnTo>
                      <a:pt x="284" y="9882"/>
                    </a:lnTo>
                    <a:lnTo>
                      <a:pt x="167" y="9584"/>
                    </a:lnTo>
                    <a:lnTo>
                      <a:pt x="74" y="9232"/>
                    </a:lnTo>
                    <a:lnTo>
                      <a:pt x="15" y="8831"/>
                    </a:lnTo>
                    <a:lnTo>
                      <a:pt x="0" y="8507"/>
                    </a:lnTo>
                    <a:lnTo>
                      <a:pt x="15" y="8213"/>
                    </a:lnTo>
                    <a:lnTo>
                      <a:pt x="49" y="7950"/>
                    </a:lnTo>
                    <a:lnTo>
                      <a:pt x="98" y="7714"/>
                    </a:lnTo>
                    <a:lnTo>
                      <a:pt x="162" y="7509"/>
                    </a:lnTo>
                    <a:lnTo>
                      <a:pt x="226" y="7343"/>
                    </a:lnTo>
                    <a:lnTo>
                      <a:pt x="284" y="7211"/>
                    </a:lnTo>
                    <a:lnTo>
                      <a:pt x="333" y="7113"/>
                    </a:lnTo>
                    <a:lnTo>
                      <a:pt x="367" y="7055"/>
                    </a:lnTo>
                    <a:lnTo>
                      <a:pt x="382" y="7035"/>
                    </a:lnTo>
                    <a:lnTo>
                      <a:pt x="382" y="7020"/>
                    </a:lnTo>
                    <a:lnTo>
                      <a:pt x="382" y="6981"/>
                    </a:lnTo>
                    <a:lnTo>
                      <a:pt x="388" y="6917"/>
                    </a:lnTo>
                    <a:lnTo>
                      <a:pt x="393" y="6840"/>
                    </a:lnTo>
                    <a:lnTo>
                      <a:pt x="403" y="6751"/>
                    </a:lnTo>
                    <a:lnTo>
                      <a:pt x="416" y="6659"/>
                    </a:lnTo>
                    <a:lnTo>
                      <a:pt x="431" y="6565"/>
                    </a:lnTo>
                    <a:lnTo>
                      <a:pt x="451" y="6478"/>
                    </a:lnTo>
                    <a:lnTo>
                      <a:pt x="476" y="6394"/>
                    </a:lnTo>
                    <a:lnTo>
                      <a:pt x="500" y="6331"/>
                    </a:lnTo>
                    <a:lnTo>
                      <a:pt x="535" y="6277"/>
                    </a:lnTo>
                    <a:lnTo>
                      <a:pt x="569" y="6233"/>
                    </a:lnTo>
                    <a:lnTo>
                      <a:pt x="608" y="6203"/>
                    </a:lnTo>
                    <a:lnTo>
                      <a:pt x="647" y="6173"/>
                    </a:lnTo>
                    <a:lnTo>
                      <a:pt x="687" y="6154"/>
                    </a:lnTo>
                    <a:lnTo>
                      <a:pt x="721" y="6145"/>
                    </a:lnTo>
                    <a:lnTo>
                      <a:pt x="751" y="6135"/>
                    </a:lnTo>
                    <a:lnTo>
                      <a:pt x="774" y="6130"/>
                    </a:lnTo>
                    <a:lnTo>
                      <a:pt x="789" y="6130"/>
                    </a:lnTo>
                    <a:lnTo>
                      <a:pt x="794" y="6124"/>
                    </a:lnTo>
                    <a:lnTo>
                      <a:pt x="809" y="6124"/>
                    </a:lnTo>
                    <a:lnTo>
                      <a:pt x="847" y="6111"/>
                    </a:lnTo>
                    <a:lnTo>
                      <a:pt x="902" y="6096"/>
                    </a:lnTo>
                    <a:lnTo>
                      <a:pt x="975" y="6071"/>
                    </a:lnTo>
                    <a:lnTo>
                      <a:pt x="1058" y="6047"/>
                    </a:lnTo>
                    <a:lnTo>
                      <a:pt x="1142" y="6017"/>
                    </a:lnTo>
                    <a:lnTo>
                      <a:pt x="1229" y="5983"/>
                    </a:lnTo>
                    <a:lnTo>
                      <a:pt x="1313" y="5949"/>
                    </a:lnTo>
                    <a:lnTo>
                      <a:pt x="1382" y="5909"/>
                    </a:lnTo>
                    <a:lnTo>
                      <a:pt x="1440" y="5875"/>
                    </a:lnTo>
                    <a:lnTo>
                      <a:pt x="1489" y="5832"/>
                    </a:lnTo>
                    <a:lnTo>
                      <a:pt x="1543" y="5777"/>
                    </a:lnTo>
                    <a:lnTo>
                      <a:pt x="1598" y="5719"/>
                    </a:lnTo>
                    <a:lnTo>
                      <a:pt x="1647" y="5651"/>
                    </a:lnTo>
                    <a:lnTo>
                      <a:pt x="1694" y="5587"/>
                    </a:lnTo>
                    <a:lnTo>
                      <a:pt x="1739" y="5528"/>
                    </a:lnTo>
                    <a:lnTo>
                      <a:pt x="1779" y="5474"/>
                    </a:lnTo>
                    <a:lnTo>
                      <a:pt x="1807" y="5431"/>
                    </a:lnTo>
                    <a:lnTo>
                      <a:pt x="1827" y="5401"/>
                    </a:lnTo>
                    <a:lnTo>
                      <a:pt x="1832" y="5391"/>
                    </a:lnTo>
                    <a:lnTo>
                      <a:pt x="1822" y="5382"/>
                    </a:lnTo>
                    <a:lnTo>
                      <a:pt x="1798" y="5348"/>
                    </a:lnTo>
                    <a:lnTo>
                      <a:pt x="1758" y="5299"/>
                    </a:lnTo>
                    <a:lnTo>
                      <a:pt x="1705" y="5239"/>
                    </a:lnTo>
                    <a:lnTo>
                      <a:pt x="1636" y="5161"/>
                    </a:lnTo>
                    <a:lnTo>
                      <a:pt x="1558" y="5078"/>
                    </a:lnTo>
                    <a:lnTo>
                      <a:pt x="1474" y="4990"/>
                    </a:lnTo>
                    <a:lnTo>
                      <a:pt x="1382" y="4897"/>
                    </a:lnTo>
                    <a:lnTo>
                      <a:pt x="1278" y="4804"/>
                    </a:lnTo>
                    <a:lnTo>
                      <a:pt x="1176" y="4716"/>
                    </a:lnTo>
                    <a:lnTo>
                      <a:pt x="1073" y="4632"/>
                    </a:lnTo>
                    <a:lnTo>
                      <a:pt x="971" y="4555"/>
                    </a:lnTo>
                    <a:lnTo>
                      <a:pt x="868" y="4487"/>
                    </a:lnTo>
                    <a:lnTo>
                      <a:pt x="770" y="4423"/>
                    </a:lnTo>
                    <a:lnTo>
                      <a:pt x="681" y="4364"/>
                    </a:lnTo>
                    <a:lnTo>
                      <a:pt x="603" y="4315"/>
                    </a:lnTo>
                    <a:lnTo>
                      <a:pt x="529" y="4271"/>
                    </a:lnTo>
                    <a:lnTo>
                      <a:pt x="476" y="4231"/>
                    </a:lnTo>
                    <a:lnTo>
                      <a:pt x="437" y="4202"/>
                    </a:lnTo>
                    <a:lnTo>
                      <a:pt x="416" y="4178"/>
                    </a:lnTo>
                    <a:lnTo>
                      <a:pt x="407" y="4134"/>
                    </a:lnTo>
                    <a:lnTo>
                      <a:pt x="412" y="4085"/>
                    </a:lnTo>
                    <a:lnTo>
                      <a:pt x="427" y="4026"/>
                    </a:lnTo>
                    <a:lnTo>
                      <a:pt x="456" y="3952"/>
                    </a:lnTo>
                    <a:lnTo>
                      <a:pt x="495" y="3869"/>
                    </a:lnTo>
                    <a:lnTo>
                      <a:pt x="540" y="3777"/>
                    </a:lnTo>
                    <a:lnTo>
                      <a:pt x="589" y="3675"/>
                    </a:lnTo>
                    <a:lnTo>
                      <a:pt x="638" y="3557"/>
                    </a:lnTo>
                    <a:lnTo>
                      <a:pt x="687" y="3430"/>
                    </a:lnTo>
                    <a:lnTo>
                      <a:pt x="736" y="3287"/>
                    </a:lnTo>
                    <a:lnTo>
                      <a:pt x="785" y="3112"/>
                    </a:lnTo>
                    <a:lnTo>
                      <a:pt x="834" y="2931"/>
                    </a:lnTo>
                    <a:lnTo>
                      <a:pt x="887" y="2750"/>
                    </a:lnTo>
                    <a:lnTo>
                      <a:pt x="931" y="2573"/>
                    </a:lnTo>
                    <a:lnTo>
                      <a:pt x="980" y="2402"/>
                    </a:lnTo>
                    <a:lnTo>
                      <a:pt x="1024" y="2241"/>
                    </a:lnTo>
                    <a:lnTo>
                      <a:pt x="1063" y="2094"/>
                    </a:lnTo>
                    <a:lnTo>
                      <a:pt x="1103" y="1961"/>
                    </a:lnTo>
                    <a:lnTo>
                      <a:pt x="1137" y="1850"/>
                    </a:lnTo>
                    <a:lnTo>
                      <a:pt x="1171" y="1761"/>
                    </a:lnTo>
                    <a:lnTo>
                      <a:pt x="1254" y="1565"/>
                    </a:lnTo>
                    <a:lnTo>
                      <a:pt x="1342" y="1379"/>
                    </a:lnTo>
                    <a:lnTo>
                      <a:pt x="1436" y="1204"/>
                    </a:lnTo>
                    <a:lnTo>
                      <a:pt x="1528" y="1042"/>
                    </a:lnTo>
                    <a:lnTo>
                      <a:pt x="1617" y="895"/>
                    </a:lnTo>
                    <a:lnTo>
                      <a:pt x="1700" y="759"/>
                    </a:lnTo>
                    <a:lnTo>
                      <a:pt x="1779" y="641"/>
                    </a:lnTo>
                    <a:lnTo>
                      <a:pt x="1841" y="543"/>
                    </a:lnTo>
                    <a:lnTo>
                      <a:pt x="1891" y="465"/>
                    </a:lnTo>
                    <a:lnTo>
                      <a:pt x="1925" y="401"/>
                    </a:lnTo>
                    <a:lnTo>
                      <a:pt x="1945" y="352"/>
                    </a:lnTo>
                    <a:lnTo>
                      <a:pt x="1959" y="303"/>
                    </a:lnTo>
                    <a:lnTo>
                      <a:pt x="1969" y="254"/>
                    </a:lnTo>
                    <a:lnTo>
                      <a:pt x="1974" y="205"/>
                    </a:lnTo>
                    <a:lnTo>
                      <a:pt x="1984" y="156"/>
                    </a:lnTo>
                    <a:lnTo>
                      <a:pt x="1994" y="113"/>
                    </a:lnTo>
                    <a:lnTo>
                      <a:pt x="2014" y="73"/>
                    </a:lnTo>
                    <a:lnTo>
                      <a:pt x="2038" y="45"/>
                    </a:lnTo>
                    <a:lnTo>
                      <a:pt x="2077" y="15"/>
                    </a:lnTo>
                    <a:lnTo>
                      <a:pt x="2125" y="0"/>
                    </a:lnTo>
                    <a:lnTo>
                      <a:pt x="2195" y="0"/>
                    </a:lnTo>
                    <a:lnTo>
                      <a:pt x="2283" y="15"/>
                    </a:lnTo>
                    <a:lnTo>
                      <a:pt x="2385" y="45"/>
                    </a:lnTo>
                    <a:lnTo>
                      <a:pt x="2498" y="83"/>
                    </a:lnTo>
                    <a:lnTo>
                      <a:pt x="2605" y="128"/>
                    </a:lnTo>
                    <a:lnTo>
                      <a:pt x="2714" y="171"/>
                    </a:lnTo>
                    <a:lnTo>
                      <a:pt x="2806" y="215"/>
                    </a:lnTo>
                    <a:lnTo>
                      <a:pt x="2880" y="250"/>
                    </a:lnTo>
                    <a:lnTo>
                      <a:pt x="2929" y="273"/>
                    </a:lnTo>
                    <a:lnTo>
                      <a:pt x="2948" y="284"/>
                    </a:lnTo>
                    <a:lnTo>
                      <a:pt x="4237" y="1247"/>
                    </a:lnTo>
                    <a:lnTo>
                      <a:pt x="4271" y="1287"/>
                    </a:lnTo>
                    <a:lnTo>
                      <a:pt x="4363" y="1384"/>
                    </a:lnTo>
                    <a:lnTo>
                      <a:pt x="4506" y="1531"/>
                    </a:lnTo>
                    <a:lnTo>
                      <a:pt x="4691" y="1712"/>
                    </a:lnTo>
                    <a:lnTo>
                      <a:pt x="4912" y="1908"/>
                    </a:lnTo>
                    <a:lnTo>
                      <a:pt x="5147" y="2108"/>
                    </a:lnTo>
                    <a:lnTo>
                      <a:pt x="5402" y="2300"/>
                    </a:lnTo>
                    <a:lnTo>
                      <a:pt x="5662" y="2460"/>
                    </a:lnTo>
                    <a:lnTo>
                      <a:pt x="5911" y="2583"/>
                    </a:lnTo>
                    <a:lnTo>
                      <a:pt x="6146" y="2647"/>
                    </a:lnTo>
                    <a:lnTo>
                      <a:pt x="6259" y="2681"/>
                    </a:lnTo>
                    <a:lnTo>
                      <a:pt x="6366" y="2739"/>
                    </a:lnTo>
                    <a:lnTo>
                      <a:pt x="6464" y="2823"/>
                    </a:lnTo>
                    <a:lnTo>
                      <a:pt x="6558" y="2916"/>
                    </a:lnTo>
                    <a:lnTo>
                      <a:pt x="6641" y="3018"/>
                    </a:lnTo>
                    <a:lnTo>
                      <a:pt x="6709" y="3116"/>
                    </a:lnTo>
                    <a:lnTo>
                      <a:pt x="6767" y="3204"/>
                    </a:lnTo>
                    <a:lnTo>
                      <a:pt x="6812" y="3278"/>
                    </a:lnTo>
                    <a:lnTo>
                      <a:pt x="6837" y="3327"/>
                    </a:lnTo>
                    <a:lnTo>
                      <a:pt x="6846" y="3346"/>
                    </a:lnTo>
                    <a:lnTo>
                      <a:pt x="6837" y="3385"/>
                    </a:lnTo>
                    <a:lnTo>
                      <a:pt x="6816" y="3488"/>
                    </a:lnTo>
                    <a:lnTo>
                      <a:pt x="6782" y="3654"/>
                    </a:lnTo>
                    <a:lnTo>
                      <a:pt x="6743" y="3865"/>
                    </a:lnTo>
                    <a:lnTo>
                      <a:pt x="6705" y="4114"/>
                    </a:lnTo>
                    <a:lnTo>
                      <a:pt x="6669" y="4393"/>
                    </a:lnTo>
                    <a:lnTo>
                      <a:pt x="6635" y="4692"/>
                    </a:lnTo>
                    <a:lnTo>
                      <a:pt x="6616" y="4995"/>
                    </a:lnTo>
                    <a:lnTo>
                      <a:pt x="6611" y="5293"/>
                    </a:lnTo>
                    <a:lnTo>
                      <a:pt x="6626" y="5582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3" name="Freeform 153">
                <a:extLst>
                  <a:ext uri="{FF2B5EF4-FFF2-40B4-BE49-F238E27FC236}">
                    <a16:creationId xmlns:a16="http://schemas.microsoft.com/office/drawing/2014/main" id="{B20FA4F0-8B00-7A2E-F1D0-26A8DDDC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" y="3140"/>
                <a:ext cx="1080" cy="779"/>
              </a:xfrm>
              <a:custGeom>
                <a:avLst/>
                <a:gdLst>
                  <a:gd name="T0" fmla="*/ 4715 w 5401"/>
                  <a:gd name="T1" fmla="*/ 0 h 3894"/>
                  <a:gd name="T2" fmla="*/ 4647 w 5401"/>
                  <a:gd name="T3" fmla="*/ 19 h 3894"/>
                  <a:gd name="T4" fmla="*/ 4465 w 5401"/>
                  <a:gd name="T5" fmla="*/ 74 h 3894"/>
                  <a:gd name="T6" fmla="*/ 4192 w 5401"/>
                  <a:gd name="T7" fmla="*/ 157 h 3894"/>
                  <a:gd name="T8" fmla="*/ 3849 w 5401"/>
                  <a:gd name="T9" fmla="*/ 264 h 3894"/>
                  <a:gd name="T10" fmla="*/ 3467 w 5401"/>
                  <a:gd name="T11" fmla="*/ 386 h 3894"/>
                  <a:gd name="T12" fmla="*/ 3070 w 5401"/>
                  <a:gd name="T13" fmla="*/ 524 h 3894"/>
                  <a:gd name="T14" fmla="*/ 2684 w 5401"/>
                  <a:gd name="T15" fmla="*/ 660 h 3894"/>
                  <a:gd name="T16" fmla="*/ 2331 w 5401"/>
                  <a:gd name="T17" fmla="*/ 803 h 3894"/>
                  <a:gd name="T18" fmla="*/ 2037 w 5401"/>
                  <a:gd name="T19" fmla="*/ 929 h 3894"/>
                  <a:gd name="T20" fmla="*/ 1831 w 5401"/>
                  <a:gd name="T21" fmla="*/ 1047 h 3894"/>
                  <a:gd name="T22" fmla="*/ 1664 w 5401"/>
                  <a:gd name="T23" fmla="*/ 1155 h 3894"/>
                  <a:gd name="T24" fmla="*/ 1493 w 5401"/>
                  <a:gd name="T25" fmla="*/ 1253 h 3894"/>
                  <a:gd name="T26" fmla="*/ 1322 w 5401"/>
                  <a:gd name="T27" fmla="*/ 1340 h 3894"/>
                  <a:gd name="T28" fmla="*/ 1150 w 5401"/>
                  <a:gd name="T29" fmla="*/ 1424 h 3894"/>
                  <a:gd name="T30" fmla="*/ 984 w 5401"/>
                  <a:gd name="T31" fmla="*/ 1492 h 3894"/>
                  <a:gd name="T32" fmla="*/ 832 w 5401"/>
                  <a:gd name="T33" fmla="*/ 1556 h 3894"/>
                  <a:gd name="T34" fmla="*/ 700 w 5401"/>
                  <a:gd name="T35" fmla="*/ 1614 h 3894"/>
                  <a:gd name="T36" fmla="*/ 587 w 5401"/>
                  <a:gd name="T37" fmla="*/ 1658 h 3894"/>
                  <a:gd name="T38" fmla="*/ 504 w 5401"/>
                  <a:gd name="T39" fmla="*/ 1688 h 3894"/>
                  <a:gd name="T40" fmla="*/ 455 w 5401"/>
                  <a:gd name="T41" fmla="*/ 1712 h 3894"/>
                  <a:gd name="T42" fmla="*/ 401 w 5401"/>
                  <a:gd name="T43" fmla="*/ 1781 h 3894"/>
                  <a:gd name="T44" fmla="*/ 309 w 5401"/>
                  <a:gd name="T45" fmla="*/ 1927 h 3894"/>
                  <a:gd name="T46" fmla="*/ 196 w 5401"/>
                  <a:gd name="T47" fmla="*/ 2142 h 3894"/>
                  <a:gd name="T48" fmla="*/ 93 w 5401"/>
                  <a:gd name="T49" fmla="*/ 2402 h 3894"/>
                  <a:gd name="T50" fmla="*/ 19 w 5401"/>
                  <a:gd name="T51" fmla="*/ 2690 h 3894"/>
                  <a:gd name="T52" fmla="*/ 0 w 5401"/>
                  <a:gd name="T53" fmla="*/ 2984 h 3894"/>
                  <a:gd name="T54" fmla="*/ 54 w 5401"/>
                  <a:gd name="T55" fmla="*/ 3273 h 3894"/>
                  <a:gd name="T56" fmla="*/ 201 w 5401"/>
                  <a:gd name="T57" fmla="*/ 3532 h 3894"/>
                  <a:gd name="T58" fmla="*/ 470 w 5401"/>
                  <a:gd name="T59" fmla="*/ 3743 h 3894"/>
                  <a:gd name="T60" fmla="*/ 881 w 5401"/>
                  <a:gd name="T61" fmla="*/ 3889 h 3894"/>
                  <a:gd name="T62" fmla="*/ 1018 w 5401"/>
                  <a:gd name="T63" fmla="*/ 3894 h 3894"/>
                  <a:gd name="T64" fmla="*/ 1199 w 5401"/>
                  <a:gd name="T65" fmla="*/ 3864 h 3894"/>
                  <a:gd name="T66" fmla="*/ 1410 w 5401"/>
                  <a:gd name="T67" fmla="*/ 3811 h 3894"/>
                  <a:gd name="T68" fmla="*/ 1640 w 5401"/>
                  <a:gd name="T69" fmla="*/ 3743 h 3894"/>
                  <a:gd name="T70" fmla="*/ 1875 w 5401"/>
                  <a:gd name="T71" fmla="*/ 3659 h 3894"/>
                  <a:gd name="T72" fmla="*/ 2095 w 5401"/>
                  <a:gd name="T73" fmla="*/ 3576 h 3894"/>
                  <a:gd name="T74" fmla="*/ 2297 w 5401"/>
                  <a:gd name="T75" fmla="*/ 3493 h 3894"/>
                  <a:gd name="T76" fmla="*/ 2453 w 5401"/>
                  <a:gd name="T77" fmla="*/ 3429 h 3894"/>
                  <a:gd name="T78" fmla="*/ 2556 w 5401"/>
                  <a:gd name="T79" fmla="*/ 3385 h 3894"/>
                  <a:gd name="T80" fmla="*/ 2596 w 5401"/>
                  <a:gd name="T81" fmla="*/ 3366 h 3894"/>
                  <a:gd name="T82" fmla="*/ 2635 w 5401"/>
                  <a:gd name="T83" fmla="*/ 3366 h 3894"/>
                  <a:gd name="T84" fmla="*/ 2747 w 5401"/>
                  <a:gd name="T85" fmla="*/ 3361 h 3894"/>
                  <a:gd name="T86" fmla="*/ 2918 w 5401"/>
                  <a:gd name="T87" fmla="*/ 3351 h 3894"/>
                  <a:gd name="T88" fmla="*/ 3138 w 5401"/>
                  <a:gd name="T89" fmla="*/ 3336 h 3894"/>
                  <a:gd name="T90" fmla="*/ 3394 w 5401"/>
                  <a:gd name="T91" fmla="*/ 3317 h 3894"/>
                  <a:gd name="T92" fmla="*/ 3672 w 5401"/>
                  <a:gd name="T93" fmla="*/ 3293 h 3894"/>
                  <a:gd name="T94" fmla="*/ 3966 w 5401"/>
                  <a:gd name="T95" fmla="*/ 3258 h 3894"/>
                  <a:gd name="T96" fmla="*/ 4256 w 5401"/>
                  <a:gd name="T97" fmla="*/ 3219 h 3894"/>
                  <a:gd name="T98" fmla="*/ 4539 w 5401"/>
                  <a:gd name="T99" fmla="*/ 3165 h 3894"/>
                  <a:gd name="T100" fmla="*/ 4794 w 5401"/>
                  <a:gd name="T101" fmla="*/ 3107 h 3894"/>
                  <a:gd name="T102" fmla="*/ 4887 w 5401"/>
                  <a:gd name="T103" fmla="*/ 3067 h 3894"/>
                  <a:gd name="T104" fmla="*/ 4975 w 5401"/>
                  <a:gd name="T105" fmla="*/ 3014 h 3894"/>
                  <a:gd name="T106" fmla="*/ 5058 w 5401"/>
                  <a:gd name="T107" fmla="*/ 2945 h 3894"/>
                  <a:gd name="T108" fmla="*/ 5137 w 5401"/>
                  <a:gd name="T109" fmla="*/ 2871 h 3894"/>
                  <a:gd name="T110" fmla="*/ 5210 w 5401"/>
                  <a:gd name="T111" fmla="*/ 2794 h 3894"/>
                  <a:gd name="T112" fmla="*/ 5274 w 5401"/>
                  <a:gd name="T113" fmla="*/ 2715 h 3894"/>
                  <a:gd name="T114" fmla="*/ 5327 w 5401"/>
                  <a:gd name="T115" fmla="*/ 2647 h 3894"/>
                  <a:gd name="T116" fmla="*/ 5367 w 5401"/>
                  <a:gd name="T117" fmla="*/ 2593 h 3894"/>
                  <a:gd name="T118" fmla="*/ 5391 w 5401"/>
                  <a:gd name="T119" fmla="*/ 2553 h 3894"/>
                  <a:gd name="T120" fmla="*/ 5401 w 5401"/>
                  <a:gd name="T121" fmla="*/ 2539 h 3894"/>
                  <a:gd name="T122" fmla="*/ 4715 w 5401"/>
                  <a:gd name="T123" fmla="*/ 0 h 3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01" h="3894">
                    <a:moveTo>
                      <a:pt x="4715" y="0"/>
                    </a:moveTo>
                    <a:lnTo>
                      <a:pt x="4647" y="19"/>
                    </a:lnTo>
                    <a:lnTo>
                      <a:pt x="4465" y="74"/>
                    </a:lnTo>
                    <a:lnTo>
                      <a:pt x="4192" y="157"/>
                    </a:lnTo>
                    <a:lnTo>
                      <a:pt x="3849" y="264"/>
                    </a:lnTo>
                    <a:lnTo>
                      <a:pt x="3467" y="386"/>
                    </a:lnTo>
                    <a:lnTo>
                      <a:pt x="3070" y="524"/>
                    </a:lnTo>
                    <a:lnTo>
                      <a:pt x="2684" y="660"/>
                    </a:lnTo>
                    <a:lnTo>
                      <a:pt x="2331" y="803"/>
                    </a:lnTo>
                    <a:lnTo>
                      <a:pt x="2037" y="929"/>
                    </a:lnTo>
                    <a:lnTo>
                      <a:pt x="1831" y="1047"/>
                    </a:lnTo>
                    <a:lnTo>
                      <a:pt x="1664" y="1155"/>
                    </a:lnTo>
                    <a:lnTo>
                      <a:pt x="1493" y="1253"/>
                    </a:lnTo>
                    <a:lnTo>
                      <a:pt x="1322" y="1340"/>
                    </a:lnTo>
                    <a:lnTo>
                      <a:pt x="1150" y="1424"/>
                    </a:lnTo>
                    <a:lnTo>
                      <a:pt x="984" y="1492"/>
                    </a:lnTo>
                    <a:lnTo>
                      <a:pt x="832" y="1556"/>
                    </a:lnTo>
                    <a:lnTo>
                      <a:pt x="700" y="1614"/>
                    </a:lnTo>
                    <a:lnTo>
                      <a:pt x="587" y="1658"/>
                    </a:lnTo>
                    <a:lnTo>
                      <a:pt x="504" y="1688"/>
                    </a:lnTo>
                    <a:lnTo>
                      <a:pt x="455" y="1712"/>
                    </a:lnTo>
                    <a:lnTo>
                      <a:pt x="401" y="1781"/>
                    </a:lnTo>
                    <a:lnTo>
                      <a:pt x="309" y="1927"/>
                    </a:lnTo>
                    <a:lnTo>
                      <a:pt x="196" y="2142"/>
                    </a:lnTo>
                    <a:lnTo>
                      <a:pt x="93" y="2402"/>
                    </a:lnTo>
                    <a:lnTo>
                      <a:pt x="19" y="2690"/>
                    </a:lnTo>
                    <a:lnTo>
                      <a:pt x="0" y="2984"/>
                    </a:lnTo>
                    <a:lnTo>
                      <a:pt x="54" y="3273"/>
                    </a:lnTo>
                    <a:lnTo>
                      <a:pt x="201" y="3532"/>
                    </a:lnTo>
                    <a:lnTo>
                      <a:pt x="470" y="3743"/>
                    </a:lnTo>
                    <a:lnTo>
                      <a:pt x="881" y="3889"/>
                    </a:lnTo>
                    <a:lnTo>
                      <a:pt x="1018" y="3894"/>
                    </a:lnTo>
                    <a:lnTo>
                      <a:pt x="1199" y="3864"/>
                    </a:lnTo>
                    <a:lnTo>
                      <a:pt x="1410" y="3811"/>
                    </a:lnTo>
                    <a:lnTo>
                      <a:pt x="1640" y="3743"/>
                    </a:lnTo>
                    <a:lnTo>
                      <a:pt x="1875" y="3659"/>
                    </a:lnTo>
                    <a:lnTo>
                      <a:pt x="2095" y="3576"/>
                    </a:lnTo>
                    <a:lnTo>
                      <a:pt x="2297" y="3493"/>
                    </a:lnTo>
                    <a:lnTo>
                      <a:pt x="2453" y="3429"/>
                    </a:lnTo>
                    <a:lnTo>
                      <a:pt x="2556" y="3385"/>
                    </a:lnTo>
                    <a:lnTo>
                      <a:pt x="2596" y="3366"/>
                    </a:lnTo>
                    <a:lnTo>
                      <a:pt x="2635" y="3366"/>
                    </a:lnTo>
                    <a:lnTo>
                      <a:pt x="2747" y="3361"/>
                    </a:lnTo>
                    <a:lnTo>
                      <a:pt x="2918" y="3351"/>
                    </a:lnTo>
                    <a:lnTo>
                      <a:pt x="3138" y="3336"/>
                    </a:lnTo>
                    <a:lnTo>
                      <a:pt x="3394" y="3317"/>
                    </a:lnTo>
                    <a:lnTo>
                      <a:pt x="3672" y="3293"/>
                    </a:lnTo>
                    <a:lnTo>
                      <a:pt x="3966" y="3258"/>
                    </a:lnTo>
                    <a:lnTo>
                      <a:pt x="4256" y="3219"/>
                    </a:lnTo>
                    <a:lnTo>
                      <a:pt x="4539" y="3165"/>
                    </a:lnTo>
                    <a:lnTo>
                      <a:pt x="4794" y="3107"/>
                    </a:lnTo>
                    <a:lnTo>
                      <a:pt x="4887" y="3067"/>
                    </a:lnTo>
                    <a:lnTo>
                      <a:pt x="4975" y="3014"/>
                    </a:lnTo>
                    <a:lnTo>
                      <a:pt x="5058" y="2945"/>
                    </a:lnTo>
                    <a:lnTo>
                      <a:pt x="5137" y="2871"/>
                    </a:lnTo>
                    <a:lnTo>
                      <a:pt x="5210" y="2794"/>
                    </a:lnTo>
                    <a:lnTo>
                      <a:pt x="5274" y="2715"/>
                    </a:lnTo>
                    <a:lnTo>
                      <a:pt x="5327" y="2647"/>
                    </a:lnTo>
                    <a:lnTo>
                      <a:pt x="5367" y="2593"/>
                    </a:lnTo>
                    <a:lnTo>
                      <a:pt x="5391" y="2553"/>
                    </a:lnTo>
                    <a:lnTo>
                      <a:pt x="5401" y="2539"/>
                    </a:lnTo>
                    <a:lnTo>
                      <a:pt x="4715" y="0"/>
                    </a:lnTo>
                    <a:close/>
                  </a:path>
                </a:pathLst>
              </a:custGeom>
              <a:solidFill>
                <a:srgbClr val="F2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4" name="Freeform 154">
                <a:extLst>
                  <a:ext uri="{FF2B5EF4-FFF2-40B4-BE49-F238E27FC236}">
                    <a16:creationId xmlns:a16="http://schemas.microsoft.com/office/drawing/2014/main" id="{27E045A7-8481-1EEF-B17C-7207698E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3074"/>
                <a:ext cx="182" cy="642"/>
              </a:xfrm>
              <a:custGeom>
                <a:avLst/>
                <a:gdLst>
                  <a:gd name="T0" fmla="*/ 910 w 910"/>
                  <a:gd name="T1" fmla="*/ 3214 h 3214"/>
                  <a:gd name="T2" fmla="*/ 842 w 910"/>
                  <a:gd name="T3" fmla="*/ 3195 h 3214"/>
                  <a:gd name="T4" fmla="*/ 754 w 910"/>
                  <a:gd name="T5" fmla="*/ 3165 h 3214"/>
                  <a:gd name="T6" fmla="*/ 656 w 910"/>
                  <a:gd name="T7" fmla="*/ 3116 h 3214"/>
                  <a:gd name="T8" fmla="*/ 548 w 910"/>
                  <a:gd name="T9" fmla="*/ 3048 h 3214"/>
                  <a:gd name="T10" fmla="*/ 435 w 910"/>
                  <a:gd name="T11" fmla="*/ 2940 h 3214"/>
                  <a:gd name="T12" fmla="*/ 328 w 910"/>
                  <a:gd name="T13" fmla="*/ 2803 h 3214"/>
                  <a:gd name="T14" fmla="*/ 225 w 910"/>
                  <a:gd name="T15" fmla="*/ 2613 h 3214"/>
                  <a:gd name="T16" fmla="*/ 132 w 910"/>
                  <a:gd name="T17" fmla="*/ 2377 h 3214"/>
                  <a:gd name="T18" fmla="*/ 63 w 910"/>
                  <a:gd name="T19" fmla="*/ 2079 h 3214"/>
                  <a:gd name="T20" fmla="*/ 14 w 910"/>
                  <a:gd name="T21" fmla="*/ 1722 h 3214"/>
                  <a:gd name="T22" fmla="*/ 0 w 910"/>
                  <a:gd name="T23" fmla="*/ 1399 h 3214"/>
                  <a:gd name="T24" fmla="*/ 19 w 910"/>
                  <a:gd name="T25" fmla="*/ 1111 h 3214"/>
                  <a:gd name="T26" fmla="*/ 68 w 910"/>
                  <a:gd name="T27" fmla="*/ 857 h 3214"/>
                  <a:gd name="T28" fmla="*/ 132 w 910"/>
                  <a:gd name="T29" fmla="*/ 631 h 3214"/>
                  <a:gd name="T30" fmla="*/ 205 w 910"/>
                  <a:gd name="T31" fmla="*/ 441 h 3214"/>
                  <a:gd name="T32" fmla="*/ 283 w 910"/>
                  <a:gd name="T33" fmla="*/ 284 h 3214"/>
                  <a:gd name="T34" fmla="*/ 358 w 910"/>
                  <a:gd name="T35" fmla="*/ 162 h 3214"/>
                  <a:gd name="T36" fmla="*/ 416 w 910"/>
                  <a:gd name="T37" fmla="*/ 73 h 3214"/>
                  <a:gd name="T38" fmla="*/ 460 w 910"/>
                  <a:gd name="T39" fmla="*/ 20 h 3214"/>
                  <a:gd name="T40" fmla="*/ 475 w 910"/>
                  <a:gd name="T41" fmla="*/ 0 h 3214"/>
                  <a:gd name="T42" fmla="*/ 910 w 910"/>
                  <a:gd name="T43" fmla="*/ 3214 h 3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0" h="3214">
                    <a:moveTo>
                      <a:pt x="910" y="3214"/>
                    </a:moveTo>
                    <a:lnTo>
                      <a:pt x="842" y="3195"/>
                    </a:lnTo>
                    <a:lnTo>
                      <a:pt x="754" y="3165"/>
                    </a:lnTo>
                    <a:lnTo>
                      <a:pt x="656" y="3116"/>
                    </a:lnTo>
                    <a:lnTo>
                      <a:pt x="548" y="3048"/>
                    </a:lnTo>
                    <a:lnTo>
                      <a:pt x="435" y="2940"/>
                    </a:lnTo>
                    <a:lnTo>
                      <a:pt x="328" y="2803"/>
                    </a:lnTo>
                    <a:lnTo>
                      <a:pt x="225" y="2613"/>
                    </a:lnTo>
                    <a:lnTo>
                      <a:pt x="132" y="2377"/>
                    </a:lnTo>
                    <a:lnTo>
                      <a:pt x="63" y="2079"/>
                    </a:lnTo>
                    <a:lnTo>
                      <a:pt x="14" y="1722"/>
                    </a:lnTo>
                    <a:lnTo>
                      <a:pt x="0" y="1399"/>
                    </a:lnTo>
                    <a:lnTo>
                      <a:pt x="19" y="1111"/>
                    </a:lnTo>
                    <a:lnTo>
                      <a:pt x="68" y="857"/>
                    </a:lnTo>
                    <a:lnTo>
                      <a:pt x="132" y="631"/>
                    </a:lnTo>
                    <a:lnTo>
                      <a:pt x="205" y="441"/>
                    </a:lnTo>
                    <a:lnTo>
                      <a:pt x="283" y="284"/>
                    </a:lnTo>
                    <a:lnTo>
                      <a:pt x="358" y="162"/>
                    </a:lnTo>
                    <a:lnTo>
                      <a:pt x="416" y="73"/>
                    </a:lnTo>
                    <a:lnTo>
                      <a:pt x="460" y="20"/>
                    </a:lnTo>
                    <a:lnTo>
                      <a:pt x="475" y="0"/>
                    </a:lnTo>
                    <a:lnTo>
                      <a:pt x="910" y="3214"/>
                    </a:lnTo>
                    <a:close/>
                  </a:path>
                </a:pathLst>
              </a:custGeom>
              <a:solidFill>
                <a:srgbClr val="E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5" name="Freeform 155">
                <a:extLst>
                  <a:ext uri="{FF2B5EF4-FFF2-40B4-BE49-F238E27FC236}">
                    <a16:creationId xmlns:a16="http://schemas.microsoft.com/office/drawing/2014/main" id="{F1975BBF-E43F-BFC1-008E-023D9E76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628"/>
                <a:ext cx="377" cy="832"/>
              </a:xfrm>
              <a:custGeom>
                <a:avLst/>
                <a:gdLst>
                  <a:gd name="T0" fmla="*/ 0 w 1886"/>
                  <a:gd name="T1" fmla="*/ 4163 h 4163"/>
                  <a:gd name="T2" fmla="*/ 6 w 1886"/>
                  <a:gd name="T3" fmla="*/ 4119 h 4163"/>
                  <a:gd name="T4" fmla="*/ 21 w 1886"/>
                  <a:gd name="T5" fmla="*/ 3997 h 4163"/>
                  <a:gd name="T6" fmla="*/ 40 w 1886"/>
                  <a:gd name="T7" fmla="*/ 3816 h 4163"/>
                  <a:gd name="T8" fmla="*/ 75 w 1886"/>
                  <a:gd name="T9" fmla="*/ 3590 h 4163"/>
                  <a:gd name="T10" fmla="*/ 109 w 1886"/>
                  <a:gd name="T11" fmla="*/ 3346 h 4163"/>
                  <a:gd name="T12" fmla="*/ 153 w 1886"/>
                  <a:gd name="T13" fmla="*/ 3091 h 4163"/>
                  <a:gd name="T14" fmla="*/ 202 w 1886"/>
                  <a:gd name="T15" fmla="*/ 2847 h 4163"/>
                  <a:gd name="T16" fmla="*/ 256 w 1886"/>
                  <a:gd name="T17" fmla="*/ 2632 h 4163"/>
                  <a:gd name="T18" fmla="*/ 314 w 1886"/>
                  <a:gd name="T19" fmla="*/ 2466 h 4163"/>
                  <a:gd name="T20" fmla="*/ 378 w 1886"/>
                  <a:gd name="T21" fmla="*/ 2362 h 4163"/>
                  <a:gd name="T22" fmla="*/ 466 w 1886"/>
                  <a:gd name="T23" fmla="*/ 2245 h 4163"/>
                  <a:gd name="T24" fmla="*/ 593 w 1886"/>
                  <a:gd name="T25" fmla="*/ 2035 h 4163"/>
                  <a:gd name="T26" fmla="*/ 745 w 1886"/>
                  <a:gd name="T27" fmla="*/ 1756 h 4163"/>
                  <a:gd name="T28" fmla="*/ 917 w 1886"/>
                  <a:gd name="T29" fmla="*/ 1438 h 4163"/>
                  <a:gd name="T30" fmla="*/ 1093 w 1886"/>
                  <a:gd name="T31" fmla="*/ 1100 h 4163"/>
                  <a:gd name="T32" fmla="*/ 1259 w 1886"/>
                  <a:gd name="T33" fmla="*/ 768 h 4163"/>
                  <a:gd name="T34" fmla="*/ 1411 w 1886"/>
                  <a:gd name="T35" fmla="*/ 469 h 4163"/>
                  <a:gd name="T36" fmla="*/ 1534 w 1886"/>
                  <a:gd name="T37" fmla="*/ 224 h 4163"/>
                  <a:gd name="T38" fmla="*/ 1612 w 1886"/>
                  <a:gd name="T39" fmla="*/ 58 h 4163"/>
                  <a:gd name="T40" fmla="*/ 1641 w 1886"/>
                  <a:gd name="T41" fmla="*/ 0 h 4163"/>
                  <a:gd name="T42" fmla="*/ 1651 w 1886"/>
                  <a:gd name="T43" fmla="*/ 5 h 4163"/>
                  <a:gd name="T44" fmla="*/ 1675 w 1886"/>
                  <a:gd name="T45" fmla="*/ 19 h 4163"/>
                  <a:gd name="T46" fmla="*/ 1715 w 1886"/>
                  <a:gd name="T47" fmla="*/ 53 h 4163"/>
                  <a:gd name="T48" fmla="*/ 1758 w 1886"/>
                  <a:gd name="T49" fmla="*/ 92 h 4163"/>
                  <a:gd name="T50" fmla="*/ 1803 w 1886"/>
                  <a:gd name="T51" fmla="*/ 151 h 4163"/>
                  <a:gd name="T52" fmla="*/ 1842 w 1886"/>
                  <a:gd name="T53" fmla="*/ 220 h 4163"/>
                  <a:gd name="T54" fmla="*/ 1871 w 1886"/>
                  <a:gd name="T55" fmla="*/ 303 h 4163"/>
                  <a:gd name="T56" fmla="*/ 1886 w 1886"/>
                  <a:gd name="T57" fmla="*/ 401 h 4163"/>
                  <a:gd name="T58" fmla="*/ 1886 w 1886"/>
                  <a:gd name="T59" fmla="*/ 514 h 4163"/>
                  <a:gd name="T60" fmla="*/ 1856 w 1886"/>
                  <a:gd name="T61" fmla="*/ 646 h 4163"/>
                  <a:gd name="T62" fmla="*/ 1773 w 1886"/>
                  <a:gd name="T63" fmla="*/ 851 h 4163"/>
                  <a:gd name="T64" fmla="*/ 1612 w 1886"/>
                  <a:gd name="T65" fmla="*/ 1183 h 4163"/>
                  <a:gd name="T66" fmla="*/ 1397 w 1886"/>
                  <a:gd name="T67" fmla="*/ 1605 h 4163"/>
                  <a:gd name="T68" fmla="*/ 1147 w 1886"/>
                  <a:gd name="T69" fmla="*/ 2079 h 4163"/>
                  <a:gd name="T70" fmla="*/ 877 w 1886"/>
                  <a:gd name="T71" fmla="*/ 2573 h 4163"/>
                  <a:gd name="T72" fmla="*/ 618 w 1886"/>
                  <a:gd name="T73" fmla="*/ 3057 h 4163"/>
                  <a:gd name="T74" fmla="*/ 378 w 1886"/>
                  <a:gd name="T75" fmla="*/ 3488 h 4163"/>
                  <a:gd name="T76" fmla="*/ 182 w 1886"/>
                  <a:gd name="T77" fmla="*/ 3841 h 4163"/>
                  <a:gd name="T78" fmla="*/ 50 w 1886"/>
                  <a:gd name="T79" fmla="*/ 4080 h 4163"/>
                  <a:gd name="T80" fmla="*/ 0 w 1886"/>
                  <a:gd name="T81" fmla="*/ 4163 h 4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86" h="4163">
                    <a:moveTo>
                      <a:pt x="0" y="4163"/>
                    </a:moveTo>
                    <a:lnTo>
                      <a:pt x="6" y="4119"/>
                    </a:lnTo>
                    <a:lnTo>
                      <a:pt x="21" y="3997"/>
                    </a:lnTo>
                    <a:lnTo>
                      <a:pt x="40" y="3816"/>
                    </a:lnTo>
                    <a:lnTo>
                      <a:pt x="75" y="3590"/>
                    </a:lnTo>
                    <a:lnTo>
                      <a:pt x="109" y="3346"/>
                    </a:lnTo>
                    <a:lnTo>
                      <a:pt x="153" y="3091"/>
                    </a:lnTo>
                    <a:lnTo>
                      <a:pt x="202" y="2847"/>
                    </a:lnTo>
                    <a:lnTo>
                      <a:pt x="256" y="2632"/>
                    </a:lnTo>
                    <a:lnTo>
                      <a:pt x="314" y="2466"/>
                    </a:lnTo>
                    <a:lnTo>
                      <a:pt x="378" y="2362"/>
                    </a:lnTo>
                    <a:lnTo>
                      <a:pt x="466" y="2245"/>
                    </a:lnTo>
                    <a:lnTo>
                      <a:pt x="593" y="2035"/>
                    </a:lnTo>
                    <a:lnTo>
                      <a:pt x="745" y="1756"/>
                    </a:lnTo>
                    <a:lnTo>
                      <a:pt x="917" y="1438"/>
                    </a:lnTo>
                    <a:lnTo>
                      <a:pt x="1093" y="1100"/>
                    </a:lnTo>
                    <a:lnTo>
                      <a:pt x="1259" y="768"/>
                    </a:lnTo>
                    <a:lnTo>
                      <a:pt x="1411" y="469"/>
                    </a:lnTo>
                    <a:lnTo>
                      <a:pt x="1534" y="224"/>
                    </a:lnTo>
                    <a:lnTo>
                      <a:pt x="1612" y="58"/>
                    </a:lnTo>
                    <a:lnTo>
                      <a:pt x="1641" y="0"/>
                    </a:lnTo>
                    <a:lnTo>
                      <a:pt x="1651" y="5"/>
                    </a:lnTo>
                    <a:lnTo>
                      <a:pt x="1675" y="19"/>
                    </a:lnTo>
                    <a:lnTo>
                      <a:pt x="1715" y="53"/>
                    </a:lnTo>
                    <a:lnTo>
                      <a:pt x="1758" y="92"/>
                    </a:lnTo>
                    <a:lnTo>
                      <a:pt x="1803" y="151"/>
                    </a:lnTo>
                    <a:lnTo>
                      <a:pt x="1842" y="220"/>
                    </a:lnTo>
                    <a:lnTo>
                      <a:pt x="1871" y="303"/>
                    </a:lnTo>
                    <a:lnTo>
                      <a:pt x="1886" y="401"/>
                    </a:lnTo>
                    <a:lnTo>
                      <a:pt x="1886" y="514"/>
                    </a:lnTo>
                    <a:lnTo>
                      <a:pt x="1856" y="646"/>
                    </a:lnTo>
                    <a:lnTo>
                      <a:pt x="1773" y="851"/>
                    </a:lnTo>
                    <a:lnTo>
                      <a:pt x="1612" y="1183"/>
                    </a:lnTo>
                    <a:lnTo>
                      <a:pt x="1397" y="1605"/>
                    </a:lnTo>
                    <a:lnTo>
                      <a:pt x="1147" y="2079"/>
                    </a:lnTo>
                    <a:lnTo>
                      <a:pt x="877" y="2573"/>
                    </a:lnTo>
                    <a:lnTo>
                      <a:pt x="618" y="3057"/>
                    </a:lnTo>
                    <a:lnTo>
                      <a:pt x="378" y="3488"/>
                    </a:lnTo>
                    <a:lnTo>
                      <a:pt x="182" y="3841"/>
                    </a:lnTo>
                    <a:lnTo>
                      <a:pt x="50" y="4080"/>
                    </a:lnTo>
                    <a:lnTo>
                      <a:pt x="0" y="4163"/>
                    </a:lnTo>
                    <a:close/>
                  </a:path>
                </a:pathLst>
              </a:custGeom>
              <a:solidFill>
                <a:srgbClr val="7D8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6" name="Freeform 156">
                <a:extLst>
                  <a:ext uri="{FF2B5EF4-FFF2-40B4-BE49-F238E27FC236}">
                    <a16:creationId xmlns:a16="http://schemas.microsoft.com/office/drawing/2014/main" id="{77F5B09F-F8C2-8796-7C6B-E97F9EAD5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628"/>
                <a:ext cx="377" cy="832"/>
              </a:xfrm>
              <a:custGeom>
                <a:avLst/>
                <a:gdLst>
                  <a:gd name="T0" fmla="*/ 0 w 1886"/>
                  <a:gd name="T1" fmla="*/ 4163 h 4163"/>
                  <a:gd name="T2" fmla="*/ 6 w 1886"/>
                  <a:gd name="T3" fmla="*/ 4119 h 4163"/>
                  <a:gd name="T4" fmla="*/ 21 w 1886"/>
                  <a:gd name="T5" fmla="*/ 3997 h 4163"/>
                  <a:gd name="T6" fmla="*/ 40 w 1886"/>
                  <a:gd name="T7" fmla="*/ 3816 h 4163"/>
                  <a:gd name="T8" fmla="*/ 75 w 1886"/>
                  <a:gd name="T9" fmla="*/ 3590 h 4163"/>
                  <a:gd name="T10" fmla="*/ 109 w 1886"/>
                  <a:gd name="T11" fmla="*/ 3346 h 4163"/>
                  <a:gd name="T12" fmla="*/ 153 w 1886"/>
                  <a:gd name="T13" fmla="*/ 3091 h 4163"/>
                  <a:gd name="T14" fmla="*/ 202 w 1886"/>
                  <a:gd name="T15" fmla="*/ 2847 h 4163"/>
                  <a:gd name="T16" fmla="*/ 256 w 1886"/>
                  <a:gd name="T17" fmla="*/ 2632 h 4163"/>
                  <a:gd name="T18" fmla="*/ 314 w 1886"/>
                  <a:gd name="T19" fmla="*/ 2466 h 4163"/>
                  <a:gd name="T20" fmla="*/ 378 w 1886"/>
                  <a:gd name="T21" fmla="*/ 2362 h 4163"/>
                  <a:gd name="T22" fmla="*/ 466 w 1886"/>
                  <a:gd name="T23" fmla="*/ 2245 h 4163"/>
                  <a:gd name="T24" fmla="*/ 593 w 1886"/>
                  <a:gd name="T25" fmla="*/ 2035 h 4163"/>
                  <a:gd name="T26" fmla="*/ 745 w 1886"/>
                  <a:gd name="T27" fmla="*/ 1756 h 4163"/>
                  <a:gd name="T28" fmla="*/ 917 w 1886"/>
                  <a:gd name="T29" fmla="*/ 1438 h 4163"/>
                  <a:gd name="T30" fmla="*/ 1093 w 1886"/>
                  <a:gd name="T31" fmla="*/ 1100 h 4163"/>
                  <a:gd name="T32" fmla="*/ 1259 w 1886"/>
                  <a:gd name="T33" fmla="*/ 768 h 4163"/>
                  <a:gd name="T34" fmla="*/ 1411 w 1886"/>
                  <a:gd name="T35" fmla="*/ 469 h 4163"/>
                  <a:gd name="T36" fmla="*/ 1534 w 1886"/>
                  <a:gd name="T37" fmla="*/ 224 h 4163"/>
                  <a:gd name="T38" fmla="*/ 1612 w 1886"/>
                  <a:gd name="T39" fmla="*/ 58 h 4163"/>
                  <a:gd name="T40" fmla="*/ 1641 w 1886"/>
                  <a:gd name="T41" fmla="*/ 0 h 4163"/>
                  <a:gd name="T42" fmla="*/ 1651 w 1886"/>
                  <a:gd name="T43" fmla="*/ 5 h 4163"/>
                  <a:gd name="T44" fmla="*/ 1675 w 1886"/>
                  <a:gd name="T45" fmla="*/ 19 h 4163"/>
                  <a:gd name="T46" fmla="*/ 1715 w 1886"/>
                  <a:gd name="T47" fmla="*/ 53 h 4163"/>
                  <a:gd name="T48" fmla="*/ 1758 w 1886"/>
                  <a:gd name="T49" fmla="*/ 92 h 4163"/>
                  <a:gd name="T50" fmla="*/ 1803 w 1886"/>
                  <a:gd name="T51" fmla="*/ 151 h 4163"/>
                  <a:gd name="T52" fmla="*/ 1842 w 1886"/>
                  <a:gd name="T53" fmla="*/ 220 h 4163"/>
                  <a:gd name="T54" fmla="*/ 1871 w 1886"/>
                  <a:gd name="T55" fmla="*/ 303 h 4163"/>
                  <a:gd name="T56" fmla="*/ 1886 w 1886"/>
                  <a:gd name="T57" fmla="*/ 401 h 4163"/>
                  <a:gd name="T58" fmla="*/ 1886 w 1886"/>
                  <a:gd name="T59" fmla="*/ 514 h 4163"/>
                  <a:gd name="T60" fmla="*/ 1856 w 1886"/>
                  <a:gd name="T61" fmla="*/ 646 h 4163"/>
                  <a:gd name="T62" fmla="*/ 1773 w 1886"/>
                  <a:gd name="T63" fmla="*/ 851 h 4163"/>
                  <a:gd name="T64" fmla="*/ 1612 w 1886"/>
                  <a:gd name="T65" fmla="*/ 1183 h 4163"/>
                  <a:gd name="T66" fmla="*/ 1397 w 1886"/>
                  <a:gd name="T67" fmla="*/ 1605 h 4163"/>
                  <a:gd name="T68" fmla="*/ 1147 w 1886"/>
                  <a:gd name="T69" fmla="*/ 2079 h 4163"/>
                  <a:gd name="T70" fmla="*/ 877 w 1886"/>
                  <a:gd name="T71" fmla="*/ 2573 h 4163"/>
                  <a:gd name="T72" fmla="*/ 618 w 1886"/>
                  <a:gd name="T73" fmla="*/ 3057 h 4163"/>
                  <a:gd name="T74" fmla="*/ 378 w 1886"/>
                  <a:gd name="T75" fmla="*/ 3488 h 4163"/>
                  <a:gd name="T76" fmla="*/ 182 w 1886"/>
                  <a:gd name="T77" fmla="*/ 3841 h 4163"/>
                  <a:gd name="T78" fmla="*/ 50 w 1886"/>
                  <a:gd name="T79" fmla="*/ 4080 h 4163"/>
                  <a:gd name="T80" fmla="*/ 0 w 1886"/>
                  <a:gd name="T81" fmla="*/ 4163 h 4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86" h="4163">
                    <a:moveTo>
                      <a:pt x="0" y="4163"/>
                    </a:moveTo>
                    <a:lnTo>
                      <a:pt x="6" y="4119"/>
                    </a:lnTo>
                    <a:lnTo>
                      <a:pt x="21" y="3997"/>
                    </a:lnTo>
                    <a:lnTo>
                      <a:pt x="40" y="3816"/>
                    </a:lnTo>
                    <a:lnTo>
                      <a:pt x="75" y="3590"/>
                    </a:lnTo>
                    <a:lnTo>
                      <a:pt x="109" y="3346"/>
                    </a:lnTo>
                    <a:lnTo>
                      <a:pt x="153" y="3091"/>
                    </a:lnTo>
                    <a:lnTo>
                      <a:pt x="202" y="2847"/>
                    </a:lnTo>
                    <a:lnTo>
                      <a:pt x="256" y="2632"/>
                    </a:lnTo>
                    <a:lnTo>
                      <a:pt x="314" y="2466"/>
                    </a:lnTo>
                    <a:lnTo>
                      <a:pt x="378" y="2362"/>
                    </a:lnTo>
                    <a:lnTo>
                      <a:pt x="466" y="2245"/>
                    </a:lnTo>
                    <a:lnTo>
                      <a:pt x="593" y="2035"/>
                    </a:lnTo>
                    <a:lnTo>
                      <a:pt x="745" y="1756"/>
                    </a:lnTo>
                    <a:lnTo>
                      <a:pt x="917" y="1438"/>
                    </a:lnTo>
                    <a:lnTo>
                      <a:pt x="1093" y="1100"/>
                    </a:lnTo>
                    <a:lnTo>
                      <a:pt x="1259" y="768"/>
                    </a:lnTo>
                    <a:lnTo>
                      <a:pt x="1411" y="469"/>
                    </a:lnTo>
                    <a:lnTo>
                      <a:pt x="1534" y="224"/>
                    </a:lnTo>
                    <a:lnTo>
                      <a:pt x="1612" y="58"/>
                    </a:lnTo>
                    <a:lnTo>
                      <a:pt x="1641" y="0"/>
                    </a:lnTo>
                    <a:lnTo>
                      <a:pt x="1651" y="5"/>
                    </a:lnTo>
                    <a:lnTo>
                      <a:pt x="1675" y="19"/>
                    </a:lnTo>
                    <a:lnTo>
                      <a:pt x="1715" y="53"/>
                    </a:lnTo>
                    <a:lnTo>
                      <a:pt x="1758" y="92"/>
                    </a:lnTo>
                    <a:lnTo>
                      <a:pt x="1803" y="151"/>
                    </a:lnTo>
                    <a:lnTo>
                      <a:pt x="1842" y="220"/>
                    </a:lnTo>
                    <a:lnTo>
                      <a:pt x="1871" y="303"/>
                    </a:lnTo>
                    <a:lnTo>
                      <a:pt x="1886" y="401"/>
                    </a:lnTo>
                    <a:lnTo>
                      <a:pt x="1886" y="514"/>
                    </a:lnTo>
                    <a:lnTo>
                      <a:pt x="1856" y="646"/>
                    </a:lnTo>
                    <a:lnTo>
                      <a:pt x="1773" y="851"/>
                    </a:lnTo>
                    <a:lnTo>
                      <a:pt x="1612" y="1183"/>
                    </a:lnTo>
                    <a:lnTo>
                      <a:pt x="1397" y="1605"/>
                    </a:lnTo>
                    <a:lnTo>
                      <a:pt x="1147" y="2079"/>
                    </a:lnTo>
                    <a:lnTo>
                      <a:pt x="877" y="2573"/>
                    </a:lnTo>
                    <a:lnTo>
                      <a:pt x="618" y="3057"/>
                    </a:lnTo>
                    <a:lnTo>
                      <a:pt x="378" y="3488"/>
                    </a:lnTo>
                    <a:lnTo>
                      <a:pt x="182" y="3841"/>
                    </a:lnTo>
                    <a:lnTo>
                      <a:pt x="50" y="4080"/>
                    </a:lnTo>
                    <a:lnTo>
                      <a:pt x="0" y="4163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7" name="Freeform 157">
                <a:extLst>
                  <a:ext uri="{FF2B5EF4-FFF2-40B4-BE49-F238E27FC236}">
                    <a16:creationId xmlns:a16="http://schemas.microsoft.com/office/drawing/2014/main" id="{5AE037D9-19F9-B2A6-0038-69777EB1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1641"/>
                <a:ext cx="924" cy="544"/>
              </a:xfrm>
              <a:custGeom>
                <a:avLst/>
                <a:gdLst>
                  <a:gd name="T0" fmla="*/ 4618 w 4618"/>
                  <a:gd name="T1" fmla="*/ 254 h 2720"/>
                  <a:gd name="T2" fmla="*/ 4495 w 4618"/>
                  <a:gd name="T3" fmla="*/ 118 h 2720"/>
                  <a:gd name="T4" fmla="*/ 4482 w 4618"/>
                  <a:gd name="T5" fmla="*/ 113 h 2720"/>
                  <a:gd name="T6" fmla="*/ 4447 w 4618"/>
                  <a:gd name="T7" fmla="*/ 98 h 2720"/>
                  <a:gd name="T8" fmla="*/ 4388 w 4618"/>
                  <a:gd name="T9" fmla="*/ 79 h 2720"/>
                  <a:gd name="T10" fmla="*/ 4315 w 4618"/>
                  <a:gd name="T11" fmla="*/ 54 h 2720"/>
                  <a:gd name="T12" fmla="*/ 4226 w 4618"/>
                  <a:gd name="T13" fmla="*/ 34 h 2720"/>
                  <a:gd name="T14" fmla="*/ 4128 w 4618"/>
                  <a:gd name="T15" fmla="*/ 15 h 2720"/>
                  <a:gd name="T16" fmla="*/ 4021 w 4618"/>
                  <a:gd name="T17" fmla="*/ 0 h 2720"/>
                  <a:gd name="T18" fmla="*/ 3913 w 4618"/>
                  <a:gd name="T19" fmla="*/ 0 h 2720"/>
                  <a:gd name="T20" fmla="*/ 3801 w 4618"/>
                  <a:gd name="T21" fmla="*/ 11 h 2720"/>
                  <a:gd name="T22" fmla="*/ 3688 w 4618"/>
                  <a:gd name="T23" fmla="*/ 39 h 2720"/>
                  <a:gd name="T24" fmla="*/ 3580 w 4618"/>
                  <a:gd name="T25" fmla="*/ 73 h 2720"/>
                  <a:gd name="T26" fmla="*/ 3467 w 4618"/>
                  <a:gd name="T27" fmla="*/ 107 h 2720"/>
                  <a:gd name="T28" fmla="*/ 3355 w 4618"/>
                  <a:gd name="T29" fmla="*/ 143 h 2720"/>
                  <a:gd name="T30" fmla="*/ 3247 w 4618"/>
                  <a:gd name="T31" fmla="*/ 177 h 2720"/>
                  <a:gd name="T32" fmla="*/ 3149 w 4618"/>
                  <a:gd name="T33" fmla="*/ 205 h 2720"/>
                  <a:gd name="T34" fmla="*/ 3061 w 4618"/>
                  <a:gd name="T35" fmla="*/ 230 h 2720"/>
                  <a:gd name="T36" fmla="*/ 2988 w 4618"/>
                  <a:gd name="T37" fmla="*/ 250 h 2720"/>
                  <a:gd name="T38" fmla="*/ 2929 w 4618"/>
                  <a:gd name="T39" fmla="*/ 265 h 2720"/>
                  <a:gd name="T40" fmla="*/ 2895 w 4618"/>
                  <a:gd name="T41" fmla="*/ 275 h 2720"/>
                  <a:gd name="T42" fmla="*/ 2880 w 4618"/>
                  <a:gd name="T43" fmla="*/ 279 h 2720"/>
                  <a:gd name="T44" fmla="*/ 662 w 4618"/>
                  <a:gd name="T45" fmla="*/ 563 h 2720"/>
                  <a:gd name="T46" fmla="*/ 632 w 4618"/>
                  <a:gd name="T47" fmla="*/ 578 h 2720"/>
                  <a:gd name="T48" fmla="*/ 559 w 4618"/>
                  <a:gd name="T49" fmla="*/ 621 h 2720"/>
                  <a:gd name="T50" fmla="*/ 456 w 4618"/>
                  <a:gd name="T51" fmla="*/ 700 h 2720"/>
                  <a:gd name="T52" fmla="*/ 333 w 4618"/>
                  <a:gd name="T53" fmla="*/ 812 h 2720"/>
                  <a:gd name="T54" fmla="*/ 216 w 4618"/>
                  <a:gd name="T55" fmla="*/ 959 h 2720"/>
                  <a:gd name="T56" fmla="*/ 109 w 4618"/>
                  <a:gd name="T57" fmla="*/ 1135 h 2720"/>
                  <a:gd name="T58" fmla="*/ 35 w 4618"/>
                  <a:gd name="T59" fmla="*/ 1350 h 2720"/>
                  <a:gd name="T60" fmla="*/ 0 w 4618"/>
                  <a:gd name="T61" fmla="*/ 1599 h 2720"/>
                  <a:gd name="T62" fmla="*/ 35 w 4618"/>
                  <a:gd name="T63" fmla="*/ 1889 h 2720"/>
                  <a:gd name="T64" fmla="*/ 138 w 4618"/>
                  <a:gd name="T65" fmla="*/ 2217 h 2720"/>
                  <a:gd name="T66" fmla="*/ 182 w 4618"/>
                  <a:gd name="T67" fmla="*/ 2294 h 2720"/>
                  <a:gd name="T68" fmla="*/ 245 w 4618"/>
                  <a:gd name="T69" fmla="*/ 2364 h 2720"/>
                  <a:gd name="T70" fmla="*/ 329 w 4618"/>
                  <a:gd name="T71" fmla="*/ 2426 h 2720"/>
                  <a:gd name="T72" fmla="*/ 422 w 4618"/>
                  <a:gd name="T73" fmla="*/ 2481 h 2720"/>
                  <a:gd name="T74" fmla="*/ 529 w 4618"/>
                  <a:gd name="T75" fmla="*/ 2530 h 2720"/>
                  <a:gd name="T76" fmla="*/ 652 w 4618"/>
                  <a:gd name="T77" fmla="*/ 2564 h 2720"/>
                  <a:gd name="T78" fmla="*/ 785 w 4618"/>
                  <a:gd name="T79" fmla="*/ 2598 h 2720"/>
                  <a:gd name="T80" fmla="*/ 926 w 4618"/>
                  <a:gd name="T81" fmla="*/ 2622 h 2720"/>
                  <a:gd name="T82" fmla="*/ 1073 w 4618"/>
                  <a:gd name="T83" fmla="*/ 2642 h 2720"/>
                  <a:gd name="T84" fmla="*/ 1229 w 4618"/>
                  <a:gd name="T85" fmla="*/ 2656 h 2720"/>
                  <a:gd name="T86" fmla="*/ 1401 w 4618"/>
                  <a:gd name="T87" fmla="*/ 2662 h 2720"/>
                  <a:gd name="T88" fmla="*/ 1592 w 4618"/>
                  <a:gd name="T89" fmla="*/ 2652 h 2720"/>
                  <a:gd name="T90" fmla="*/ 1798 w 4618"/>
                  <a:gd name="T91" fmla="*/ 2632 h 2720"/>
                  <a:gd name="T92" fmla="*/ 2008 w 4618"/>
                  <a:gd name="T93" fmla="*/ 2603 h 2720"/>
                  <a:gd name="T94" fmla="*/ 2210 w 4618"/>
                  <a:gd name="T95" fmla="*/ 2573 h 2720"/>
                  <a:gd name="T96" fmla="*/ 2400 w 4618"/>
                  <a:gd name="T97" fmla="*/ 2539 h 2720"/>
                  <a:gd name="T98" fmla="*/ 2562 w 4618"/>
                  <a:gd name="T99" fmla="*/ 2509 h 2720"/>
                  <a:gd name="T100" fmla="*/ 2690 w 4618"/>
                  <a:gd name="T101" fmla="*/ 2481 h 2720"/>
                  <a:gd name="T102" fmla="*/ 2773 w 4618"/>
                  <a:gd name="T103" fmla="*/ 2460 h 2720"/>
                  <a:gd name="T104" fmla="*/ 2801 w 4618"/>
                  <a:gd name="T105" fmla="*/ 2456 h 2720"/>
                  <a:gd name="T106" fmla="*/ 3257 w 4618"/>
                  <a:gd name="T107" fmla="*/ 2720 h 2720"/>
                  <a:gd name="T108" fmla="*/ 4618 w 4618"/>
                  <a:gd name="T109" fmla="*/ 254 h 2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18" h="2720">
                    <a:moveTo>
                      <a:pt x="4618" y="254"/>
                    </a:moveTo>
                    <a:lnTo>
                      <a:pt x="4495" y="118"/>
                    </a:lnTo>
                    <a:lnTo>
                      <a:pt x="4482" y="113"/>
                    </a:lnTo>
                    <a:lnTo>
                      <a:pt x="4447" y="98"/>
                    </a:lnTo>
                    <a:lnTo>
                      <a:pt x="4388" y="79"/>
                    </a:lnTo>
                    <a:lnTo>
                      <a:pt x="4315" y="54"/>
                    </a:lnTo>
                    <a:lnTo>
                      <a:pt x="4226" y="34"/>
                    </a:lnTo>
                    <a:lnTo>
                      <a:pt x="4128" y="15"/>
                    </a:lnTo>
                    <a:lnTo>
                      <a:pt x="4021" y="0"/>
                    </a:lnTo>
                    <a:lnTo>
                      <a:pt x="3913" y="0"/>
                    </a:lnTo>
                    <a:lnTo>
                      <a:pt x="3801" y="11"/>
                    </a:lnTo>
                    <a:lnTo>
                      <a:pt x="3688" y="39"/>
                    </a:lnTo>
                    <a:lnTo>
                      <a:pt x="3580" y="73"/>
                    </a:lnTo>
                    <a:lnTo>
                      <a:pt x="3467" y="107"/>
                    </a:lnTo>
                    <a:lnTo>
                      <a:pt x="3355" y="143"/>
                    </a:lnTo>
                    <a:lnTo>
                      <a:pt x="3247" y="177"/>
                    </a:lnTo>
                    <a:lnTo>
                      <a:pt x="3149" y="205"/>
                    </a:lnTo>
                    <a:lnTo>
                      <a:pt x="3061" y="230"/>
                    </a:lnTo>
                    <a:lnTo>
                      <a:pt x="2988" y="250"/>
                    </a:lnTo>
                    <a:lnTo>
                      <a:pt x="2929" y="265"/>
                    </a:lnTo>
                    <a:lnTo>
                      <a:pt x="2895" y="275"/>
                    </a:lnTo>
                    <a:lnTo>
                      <a:pt x="2880" y="279"/>
                    </a:lnTo>
                    <a:lnTo>
                      <a:pt x="662" y="563"/>
                    </a:lnTo>
                    <a:lnTo>
                      <a:pt x="632" y="578"/>
                    </a:lnTo>
                    <a:lnTo>
                      <a:pt x="559" y="621"/>
                    </a:lnTo>
                    <a:lnTo>
                      <a:pt x="456" y="700"/>
                    </a:lnTo>
                    <a:lnTo>
                      <a:pt x="333" y="812"/>
                    </a:lnTo>
                    <a:lnTo>
                      <a:pt x="216" y="959"/>
                    </a:lnTo>
                    <a:lnTo>
                      <a:pt x="109" y="1135"/>
                    </a:lnTo>
                    <a:lnTo>
                      <a:pt x="35" y="1350"/>
                    </a:lnTo>
                    <a:lnTo>
                      <a:pt x="0" y="1599"/>
                    </a:lnTo>
                    <a:lnTo>
                      <a:pt x="35" y="1889"/>
                    </a:lnTo>
                    <a:lnTo>
                      <a:pt x="138" y="2217"/>
                    </a:lnTo>
                    <a:lnTo>
                      <a:pt x="182" y="2294"/>
                    </a:lnTo>
                    <a:lnTo>
                      <a:pt x="245" y="2364"/>
                    </a:lnTo>
                    <a:lnTo>
                      <a:pt x="329" y="2426"/>
                    </a:lnTo>
                    <a:lnTo>
                      <a:pt x="422" y="2481"/>
                    </a:lnTo>
                    <a:lnTo>
                      <a:pt x="529" y="2530"/>
                    </a:lnTo>
                    <a:lnTo>
                      <a:pt x="652" y="2564"/>
                    </a:lnTo>
                    <a:lnTo>
                      <a:pt x="785" y="2598"/>
                    </a:lnTo>
                    <a:lnTo>
                      <a:pt x="926" y="2622"/>
                    </a:lnTo>
                    <a:lnTo>
                      <a:pt x="1073" y="2642"/>
                    </a:lnTo>
                    <a:lnTo>
                      <a:pt x="1229" y="2656"/>
                    </a:lnTo>
                    <a:lnTo>
                      <a:pt x="1401" y="2662"/>
                    </a:lnTo>
                    <a:lnTo>
                      <a:pt x="1592" y="2652"/>
                    </a:lnTo>
                    <a:lnTo>
                      <a:pt x="1798" y="2632"/>
                    </a:lnTo>
                    <a:lnTo>
                      <a:pt x="2008" y="2603"/>
                    </a:lnTo>
                    <a:lnTo>
                      <a:pt x="2210" y="2573"/>
                    </a:lnTo>
                    <a:lnTo>
                      <a:pt x="2400" y="2539"/>
                    </a:lnTo>
                    <a:lnTo>
                      <a:pt x="2562" y="2509"/>
                    </a:lnTo>
                    <a:lnTo>
                      <a:pt x="2690" y="2481"/>
                    </a:lnTo>
                    <a:lnTo>
                      <a:pt x="2773" y="2460"/>
                    </a:lnTo>
                    <a:lnTo>
                      <a:pt x="2801" y="2456"/>
                    </a:lnTo>
                    <a:lnTo>
                      <a:pt x="3257" y="2720"/>
                    </a:lnTo>
                    <a:lnTo>
                      <a:pt x="4618" y="254"/>
                    </a:lnTo>
                    <a:close/>
                  </a:path>
                </a:pathLst>
              </a:custGeom>
              <a:solidFill>
                <a:srgbClr val="F2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8" name="Line 158">
                <a:extLst>
                  <a:ext uri="{FF2B5EF4-FFF2-40B4-BE49-F238E27FC236}">
                    <a16:creationId xmlns:a16="http://schemas.microsoft.com/office/drawing/2014/main" id="{E0A8D355-7817-DC00-476E-BC5E66A47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49" y="2106"/>
                <a:ext cx="18" cy="26"/>
              </a:xfrm>
              <a:prstGeom prst="line">
                <a:avLst/>
              </a:prstGeom>
              <a:noFill/>
              <a:ln w="0">
                <a:solidFill>
                  <a:srgbClr val="24272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9" name="Freeform 159">
                <a:extLst>
                  <a:ext uri="{FF2B5EF4-FFF2-40B4-BE49-F238E27FC236}">
                    <a16:creationId xmlns:a16="http://schemas.microsoft.com/office/drawing/2014/main" id="{E6DCD283-6F1E-59BA-1E6F-4FAB3778B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899"/>
                <a:ext cx="117" cy="281"/>
              </a:xfrm>
              <a:custGeom>
                <a:avLst/>
                <a:gdLst>
                  <a:gd name="T0" fmla="*/ 587 w 587"/>
                  <a:gd name="T1" fmla="*/ 0 h 1409"/>
                  <a:gd name="T2" fmla="*/ 578 w 587"/>
                  <a:gd name="T3" fmla="*/ 20 h 1409"/>
                  <a:gd name="T4" fmla="*/ 544 w 587"/>
                  <a:gd name="T5" fmla="*/ 78 h 1409"/>
                  <a:gd name="T6" fmla="*/ 489 w 587"/>
                  <a:gd name="T7" fmla="*/ 161 h 1409"/>
                  <a:gd name="T8" fmla="*/ 427 w 587"/>
                  <a:gd name="T9" fmla="*/ 274 h 1409"/>
                  <a:gd name="T10" fmla="*/ 353 w 587"/>
                  <a:gd name="T11" fmla="*/ 396 h 1409"/>
                  <a:gd name="T12" fmla="*/ 274 w 587"/>
                  <a:gd name="T13" fmla="*/ 533 h 1409"/>
                  <a:gd name="T14" fmla="*/ 201 w 587"/>
                  <a:gd name="T15" fmla="*/ 670 h 1409"/>
                  <a:gd name="T16" fmla="*/ 128 w 587"/>
                  <a:gd name="T17" fmla="*/ 807 h 1409"/>
                  <a:gd name="T18" fmla="*/ 64 w 587"/>
                  <a:gd name="T19" fmla="*/ 934 h 1409"/>
                  <a:gd name="T20" fmla="*/ 15 w 587"/>
                  <a:gd name="T21" fmla="*/ 1041 h 1409"/>
                  <a:gd name="T22" fmla="*/ 11 w 587"/>
                  <a:gd name="T23" fmla="*/ 1066 h 1409"/>
                  <a:gd name="T24" fmla="*/ 5 w 587"/>
                  <a:gd name="T25" fmla="*/ 1096 h 1409"/>
                  <a:gd name="T26" fmla="*/ 0 w 587"/>
                  <a:gd name="T27" fmla="*/ 1135 h 1409"/>
                  <a:gd name="T28" fmla="*/ 0 w 587"/>
                  <a:gd name="T29" fmla="*/ 1173 h 1409"/>
                  <a:gd name="T30" fmla="*/ 0 w 587"/>
                  <a:gd name="T31" fmla="*/ 1222 h 1409"/>
                  <a:gd name="T32" fmla="*/ 5 w 587"/>
                  <a:gd name="T33" fmla="*/ 1267 h 1409"/>
                  <a:gd name="T34" fmla="*/ 11 w 587"/>
                  <a:gd name="T35" fmla="*/ 1306 h 1409"/>
                  <a:gd name="T36" fmla="*/ 20 w 587"/>
                  <a:gd name="T37" fmla="*/ 1340 h 1409"/>
                  <a:gd name="T38" fmla="*/ 34 w 587"/>
                  <a:gd name="T39" fmla="*/ 1369 h 1409"/>
                  <a:gd name="T40" fmla="*/ 54 w 587"/>
                  <a:gd name="T41" fmla="*/ 1384 h 1409"/>
                  <a:gd name="T42" fmla="*/ 98 w 587"/>
                  <a:gd name="T43" fmla="*/ 1394 h 1409"/>
                  <a:gd name="T44" fmla="*/ 137 w 587"/>
                  <a:gd name="T45" fmla="*/ 1404 h 1409"/>
                  <a:gd name="T46" fmla="*/ 182 w 587"/>
                  <a:gd name="T47" fmla="*/ 1409 h 1409"/>
                  <a:gd name="T48" fmla="*/ 225 w 587"/>
                  <a:gd name="T49" fmla="*/ 1409 h 1409"/>
                  <a:gd name="T50" fmla="*/ 269 w 587"/>
                  <a:gd name="T51" fmla="*/ 1409 h 1409"/>
                  <a:gd name="T52" fmla="*/ 309 w 587"/>
                  <a:gd name="T53" fmla="*/ 1404 h 1409"/>
                  <a:gd name="T54" fmla="*/ 338 w 587"/>
                  <a:gd name="T55" fmla="*/ 1399 h 1409"/>
                  <a:gd name="T56" fmla="*/ 363 w 587"/>
                  <a:gd name="T57" fmla="*/ 1394 h 1409"/>
                  <a:gd name="T58" fmla="*/ 382 w 587"/>
                  <a:gd name="T59" fmla="*/ 1394 h 1409"/>
                  <a:gd name="T60" fmla="*/ 387 w 587"/>
                  <a:gd name="T61" fmla="*/ 1389 h 1409"/>
                  <a:gd name="T62" fmla="*/ 587 w 587"/>
                  <a:gd name="T63" fmla="*/ 0 h 1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7" h="1409">
                    <a:moveTo>
                      <a:pt x="587" y="0"/>
                    </a:moveTo>
                    <a:lnTo>
                      <a:pt x="578" y="20"/>
                    </a:lnTo>
                    <a:lnTo>
                      <a:pt x="544" y="78"/>
                    </a:lnTo>
                    <a:lnTo>
                      <a:pt x="489" y="161"/>
                    </a:lnTo>
                    <a:lnTo>
                      <a:pt x="427" y="274"/>
                    </a:lnTo>
                    <a:lnTo>
                      <a:pt x="353" y="396"/>
                    </a:lnTo>
                    <a:lnTo>
                      <a:pt x="274" y="533"/>
                    </a:lnTo>
                    <a:lnTo>
                      <a:pt x="201" y="670"/>
                    </a:lnTo>
                    <a:lnTo>
                      <a:pt x="128" y="807"/>
                    </a:lnTo>
                    <a:lnTo>
                      <a:pt x="64" y="934"/>
                    </a:lnTo>
                    <a:lnTo>
                      <a:pt x="15" y="1041"/>
                    </a:lnTo>
                    <a:lnTo>
                      <a:pt x="11" y="1066"/>
                    </a:lnTo>
                    <a:lnTo>
                      <a:pt x="5" y="1096"/>
                    </a:lnTo>
                    <a:lnTo>
                      <a:pt x="0" y="1135"/>
                    </a:lnTo>
                    <a:lnTo>
                      <a:pt x="0" y="1173"/>
                    </a:lnTo>
                    <a:lnTo>
                      <a:pt x="0" y="1222"/>
                    </a:lnTo>
                    <a:lnTo>
                      <a:pt x="5" y="1267"/>
                    </a:lnTo>
                    <a:lnTo>
                      <a:pt x="11" y="1306"/>
                    </a:lnTo>
                    <a:lnTo>
                      <a:pt x="20" y="1340"/>
                    </a:lnTo>
                    <a:lnTo>
                      <a:pt x="34" y="1369"/>
                    </a:lnTo>
                    <a:lnTo>
                      <a:pt x="54" y="1384"/>
                    </a:lnTo>
                    <a:lnTo>
                      <a:pt x="98" y="1394"/>
                    </a:lnTo>
                    <a:lnTo>
                      <a:pt x="137" y="1404"/>
                    </a:lnTo>
                    <a:lnTo>
                      <a:pt x="182" y="1409"/>
                    </a:lnTo>
                    <a:lnTo>
                      <a:pt x="225" y="1409"/>
                    </a:lnTo>
                    <a:lnTo>
                      <a:pt x="269" y="1409"/>
                    </a:lnTo>
                    <a:lnTo>
                      <a:pt x="309" y="1404"/>
                    </a:lnTo>
                    <a:lnTo>
                      <a:pt x="338" y="1399"/>
                    </a:lnTo>
                    <a:lnTo>
                      <a:pt x="363" y="1394"/>
                    </a:lnTo>
                    <a:lnTo>
                      <a:pt x="382" y="1394"/>
                    </a:lnTo>
                    <a:lnTo>
                      <a:pt x="387" y="1389"/>
                    </a:lnTo>
                    <a:lnTo>
                      <a:pt x="587" y="0"/>
                    </a:lnTo>
                    <a:close/>
                  </a:path>
                </a:pathLst>
              </a:custGeom>
              <a:solidFill>
                <a:srgbClr val="E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0" name="Freeform 160">
                <a:extLst>
                  <a:ext uri="{FF2B5EF4-FFF2-40B4-BE49-F238E27FC236}">
                    <a16:creationId xmlns:a16="http://schemas.microsoft.com/office/drawing/2014/main" id="{245BF58C-D4C2-F046-11C5-322BCE873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641"/>
                <a:ext cx="848" cy="544"/>
              </a:xfrm>
              <a:custGeom>
                <a:avLst/>
                <a:gdLst>
                  <a:gd name="T0" fmla="*/ 0 w 4240"/>
                  <a:gd name="T1" fmla="*/ 2456 h 2720"/>
                  <a:gd name="T2" fmla="*/ 64 w 4240"/>
                  <a:gd name="T3" fmla="*/ 2490 h 2720"/>
                  <a:gd name="T4" fmla="*/ 136 w 4240"/>
                  <a:gd name="T5" fmla="*/ 2520 h 2720"/>
                  <a:gd name="T6" fmla="*/ 211 w 4240"/>
                  <a:gd name="T7" fmla="*/ 2549 h 2720"/>
                  <a:gd name="T8" fmla="*/ 294 w 4240"/>
                  <a:gd name="T9" fmla="*/ 2569 h 2720"/>
                  <a:gd name="T10" fmla="*/ 377 w 4240"/>
                  <a:gd name="T11" fmla="*/ 2593 h 2720"/>
                  <a:gd name="T12" fmla="*/ 465 w 4240"/>
                  <a:gd name="T13" fmla="*/ 2607 h 2720"/>
                  <a:gd name="T14" fmla="*/ 558 w 4240"/>
                  <a:gd name="T15" fmla="*/ 2627 h 2720"/>
                  <a:gd name="T16" fmla="*/ 651 w 4240"/>
                  <a:gd name="T17" fmla="*/ 2637 h 2720"/>
                  <a:gd name="T18" fmla="*/ 749 w 4240"/>
                  <a:gd name="T19" fmla="*/ 2647 h 2720"/>
                  <a:gd name="T20" fmla="*/ 851 w 4240"/>
                  <a:gd name="T21" fmla="*/ 2656 h 2720"/>
                  <a:gd name="T22" fmla="*/ 1023 w 4240"/>
                  <a:gd name="T23" fmla="*/ 2662 h 2720"/>
                  <a:gd name="T24" fmla="*/ 1214 w 4240"/>
                  <a:gd name="T25" fmla="*/ 2652 h 2720"/>
                  <a:gd name="T26" fmla="*/ 1420 w 4240"/>
                  <a:gd name="T27" fmla="*/ 2632 h 2720"/>
                  <a:gd name="T28" fmla="*/ 1630 w 4240"/>
                  <a:gd name="T29" fmla="*/ 2603 h 2720"/>
                  <a:gd name="T30" fmla="*/ 1832 w 4240"/>
                  <a:gd name="T31" fmla="*/ 2573 h 2720"/>
                  <a:gd name="T32" fmla="*/ 2022 w 4240"/>
                  <a:gd name="T33" fmla="*/ 2539 h 2720"/>
                  <a:gd name="T34" fmla="*/ 2184 w 4240"/>
                  <a:gd name="T35" fmla="*/ 2509 h 2720"/>
                  <a:gd name="T36" fmla="*/ 2312 w 4240"/>
                  <a:gd name="T37" fmla="*/ 2481 h 2720"/>
                  <a:gd name="T38" fmla="*/ 2395 w 4240"/>
                  <a:gd name="T39" fmla="*/ 2460 h 2720"/>
                  <a:gd name="T40" fmla="*/ 2423 w 4240"/>
                  <a:gd name="T41" fmla="*/ 2456 h 2720"/>
                  <a:gd name="T42" fmla="*/ 2879 w 4240"/>
                  <a:gd name="T43" fmla="*/ 2720 h 2720"/>
                  <a:gd name="T44" fmla="*/ 4240 w 4240"/>
                  <a:gd name="T45" fmla="*/ 254 h 2720"/>
                  <a:gd name="T46" fmla="*/ 4117 w 4240"/>
                  <a:gd name="T47" fmla="*/ 118 h 2720"/>
                  <a:gd name="T48" fmla="*/ 4104 w 4240"/>
                  <a:gd name="T49" fmla="*/ 113 h 2720"/>
                  <a:gd name="T50" fmla="*/ 4069 w 4240"/>
                  <a:gd name="T51" fmla="*/ 98 h 2720"/>
                  <a:gd name="T52" fmla="*/ 4010 w 4240"/>
                  <a:gd name="T53" fmla="*/ 79 h 2720"/>
                  <a:gd name="T54" fmla="*/ 3937 w 4240"/>
                  <a:gd name="T55" fmla="*/ 54 h 2720"/>
                  <a:gd name="T56" fmla="*/ 3848 w 4240"/>
                  <a:gd name="T57" fmla="*/ 34 h 2720"/>
                  <a:gd name="T58" fmla="*/ 3750 w 4240"/>
                  <a:gd name="T59" fmla="*/ 15 h 2720"/>
                  <a:gd name="T60" fmla="*/ 3643 w 4240"/>
                  <a:gd name="T61" fmla="*/ 0 h 2720"/>
                  <a:gd name="T62" fmla="*/ 3535 w 4240"/>
                  <a:gd name="T63" fmla="*/ 0 h 2720"/>
                  <a:gd name="T64" fmla="*/ 3423 w 4240"/>
                  <a:gd name="T65" fmla="*/ 11 h 2720"/>
                  <a:gd name="T66" fmla="*/ 3310 w 4240"/>
                  <a:gd name="T67" fmla="*/ 39 h 2720"/>
                  <a:gd name="T68" fmla="*/ 3202 w 4240"/>
                  <a:gd name="T69" fmla="*/ 73 h 2720"/>
                  <a:gd name="T70" fmla="*/ 3089 w 4240"/>
                  <a:gd name="T71" fmla="*/ 107 h 2720"/>
                  <a:gd name="T72" fmla="*/ 2977 w 4240"/>
                  <a:gd name="T73" fmla="*/ 143 h 2720"/>
                  <a:gd name="T74" fmla="*/ 2869 w 4240"/>
                  <a:gd name="T75" fmla="*/ 177 h 2720"/>
                  <a:gd name="T76" fmla="*/ 2771 w 4240"/>
                  <a:gd name="T77" fmla="*/ 205 h 2720"/>
                  <a:gd name="T78" fmla="*/ 2683 w 4240"/>
                  <a:gd name="T79" fmla="*/ 230 h 2720"/>
                  <a:gd name="T80" fmla="*/ 2610 w 4240"/>
                  <a:gd name="T81" fmla="*/ 250 h 2720"/>
                  <a:gd name="T82" fmla="*/ 2551 w 4240"/>
                  <a:gd name="T83" fmla="*/ 265 h 2720"/>
                  <a:gd name="T84" fmla="*/ 2517 w 4240"/>
                  <a:gd name="T85" fmla="*/ 275 h 2720"/>
                  <a:gd name="T86" fmla="*/ 2502 w 4240"/>
                  <a:gd name="T87" fmla="*/ 279 h 2720"/>
                  <a:gd name="T88" fmla="*/ 284 w 4240"/>
                  <a:gd name="T89" fmla="*/ 563 h 2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40" h="2720">
                    <a:moveTo>
                      <a:pt x="0" y="2456"/>
                    </a:moveTo>
                    <a:lnTo>
                      <a:pt x="64" y="2490"/>
                    </a:lnTo>
                    <a:lnTo>
                      <a:pt x="136" y="2520"/>
                    </a:lnTo>
                    <a:lnTo>
                      <a:pt x="211" y="2549"/>
                    </a:lnTo>
                    <a:lnTo>
                      <a:pt x="294" y="2569"/>
                    </a:lnTo>
                    <a:lnTo>
                      <a:pt x="377" y="2593"/>
                    </a:lnTo>
                    <a:lnTo>
                      <a:pt x="465" y="2607"/>
                    </a:lnTo>
                    <a:lnTo>
                      <a:pt x="558" y="2627"/>
                    </a:lnTo>
                    <a:lnTo>
                      <a:pt x="651" y="2637"/>
                    </a:lnTo>
                    <a:lnTo>
                      <a:pt x="749" y="2647"/>
                    </a:lnTo>
                    <a:lnTo>
                      <a:pt x="851" y="2656"/>
                    </a:lnTo>
                    <a:lnTo>
                      <a:pt x="1023" y="2662"/>
                    </a:lnTo>
                    <a:lnTo>
                      <a:pt x="1214" y="2652"/>
                    </a:lnTo>
                    <a:lnTo>
                      <a:pt x="1420" y="2632"/>
                    </a:lnTo>
                    <a:lnTo>
                      <a:pt x="1630" y="2603"/>
                    </a:lnTo>
                    <a:lnTo>
                      <a:pt x="1832" y="2573"/>
                    </a:lnTo>
                    <a:lnTo>
                      <a:pt x="2022" y="2539"/>
                    </a:lnTo>
                    <a:lnTo>
                      <a:pt x="2184" y="2509"/>
                    </a:lnTo>
                    <a:lnTo>
                      <a:pt x="2312" y="2481"/>
                    </a:lnTo>
                    <a:lnTo>
                      <a:pt x="2395" y="2460"/>
                    </a:lnTo>
                    <a:lnTo>
                      <a:pt x="2423" y="2456"/>
                    </a:lnTo>
                    <a:lnTo>
                      <a:pt x="2879" y="2720"/>
                    </a:lnTo>
                    <a:lnTo>
                      <a:pt x="4240" y="254"/>
                    </a:lnTo>
                    <a:lnTo>
                      <a:pt x="4117" y="118"/>
                    </a:lnTo>
                    <a:lnTo>
                      <a:pt x="4104" y="113"/>
                    </a:lnTo>
                    <a:lnTo>
                      <a:pt x="4069" y="98"/>
                    </a:lnTo>
                    <a:lnTo>
                      <a:pt x="4010" y="79"/>
                    </a:lnTo>
                    <a:lnTo>
                      <a:pt x="3937" y="54"/>
                    </a:lnTo>
                    <a:lnTo>
                      <a:pt x="3848" y="34"/>
                    </a:lnTo>
                    <a:lnTo>
                      <a:pt x="3750" y="15"/>
                    </a:lnTo>
                    <a:lnTo>
                      <a:pt x="3643" y="0"/>
                    </a:lnTo>
                    <a:lnTo>
                      <a:pt x="3535" y="0"/>
                    </a:lnTo>
                    <a:lnTo>
                      <a:pt x="3423" y="11"/>
                    </a:lnTo>
                    <a:lnTo>
                      <a:pt x="3310" y="39"/>
                    </a:lnTo>
                    <a:lnTo>
                      <a:pt x="3202" y="73"/>
                    </a:lnTo>
                    <a:lnTo>
                      <a:pt x="3089" y="107"/>
                    </a:lnTo>
                    <a:lnTo>
                      <a:pt x="2977" y="143"/>
                    </a:lnTo>
                    <a:lnTo>
                      <a:pt x="2869" y="177"/>
                    </a:lnTo>
                    <a:lnTo>
                      <a:pt x="2771" y="205"/>
                    </a:lnTo>
                    <a:lnTo>
                      <a:pt x="2683" y="230"/>
                    </a:lnTo>
                    <a:lnTo>
                      <a:pt x="2610" y="250"/>
                    </a:lnTo>
                    <a:lnTo>
                      <a:pt x="2551" y="265"/>
                    </a:lnTo>
                    <a:lnTo>
                      <a:pt x="2517" y="275"/>
                    </a:lnTo>
                    <a:lnTo>
                      <a:pt x="2502" y="279"/>
                    </a:lnTo>
                    <a:lnTo>
                      <a:pt x="284" y="563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1" name="Freeform 161">
                <a:extLst>
                  <a:ext uri="{FF2B5EF4-FFF2-40B4-BE49-F238E27FC236}">
                    <a16:creationId xmlns:a16="http://schemas.microsoft.com/office/drawing/2014/main" id="{206B3DC2-F8E2-6CE5-ADAA-12648170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" y="3140"/>
                <a:ext cx="989" cy="777"/>
              </a:xfrm>
              <a:custGeom>
                <a:avLst/>
                <a:gdLst>
                  <a:gd name="T0" fmla="*/ 637 w 4946"/>
                  <a:gd name="T1" fmla="*/ 3884 h 3884"/>
                  <a:gd name="T2" fmla="*/ 804 w 4946"/>
                  <a:gd name="T3" fmla="*/ 3855 h 3884"/>
                  <a:gd name="T4" fmla="*/ 989 w 4946"/>
                  <a:gd name="T5" fmla="*/ 3801 h 3884"/>
                  <a:gd name="T6" fmla="*/ 1190 w 4946"/>
                  <a:gd name="T7" fmla="*/ 3743 h 3884"/>
                  <a:gd name="T8" fmla="*/ 1386 w 4946"/>
                  <a:gd name="T9" fmla="*/ 3668 h 3884"/>
                  <a:gd name="T10" fmla="*/ 1582 w 4946"/>
                  <a:gd name="T11" fmla="*/ 3596 h 3884"/>
                  <a:gd name="T12" fmla="*/ 1758 w 4946"/>
                  <a:gd name="T13" fmla="*/ 3527 h 3884"/>
                  <a:gd name="T14" fmla="*/ 1915 w 4946"/>
                  <a:gd name="T15" fmla="*/ 3463 h 3884"/>
                  <a:gd name="T16" fmla="*/ 2032 w 4946"/>
                  <a:gd name="T17" fmla="*/ 3414 h 3884"/>
                  <a:gd name="T18" fmla="*/ 2111 w 4946"/>
                  <a:gd name="T19" fmla="*/ 3380 h 3884"/>
                  <a:gd name="T20" fmla="*/ 2141 w 4946"/>
                  <a:gd name="T21" fmla="*/ 3366 h 3884"/>
                  <a:gd name="T22" fmla="*/ 2169 w 4946"/>
                  <a:gd name="T23" fmla="*/ 3366 h 3884"/>
                  <a:gd name="T24" fmla="*/ 2248 w 4946"/>
                  <a:gd name="T25" fmla="*/ 3366 h 3884"/>
                  <a:gd name="T26" fmla="*/ 2370 w 4946"/>
                  <a:gd name="T27" fmla="*/ 3366 h 3884"/>
                  <a:gd name="T28" fmla="*/ 2542 w 4946"/>
                  <a:gd name="T29" fmla="*/ 3356 h 3884"/>
                  <a:gd name="T30" fmla="*/ 2758 w 4946"/>
                  <a:gd name="T31" fmla="*/ 3346 h 3884"/>
                  <a:gd name="T32" fmla="*/ 3007 w 4946"/>
                  <a:gd name="T33" fmla="*/ 3321 h 3884"/>
                  <a:gd name="T34" fmla="*/ 3296 w 4946"/>
                  <a:gd name="T35" fmla="*/ 3287 h 3884"/>
                  <a:gd name="T36" fmla="*/ 3614 w 4946"/>
                  <a:gd name="T37" fmla="*/ 3244 h 3884"/>
                  <a:gd name="T38" fmla="*/ 3967 w 4946"/>
                  <a:gd name="T39" fmla="*/ 3184 h 3884"/>
                  <a:gd name="T40" fmla="*/ 4339 w 4946"/>
                  <a:gd name="T41" fmla="*/ 3107 h 3884"/>
                  <a:gd name="T42" fmla="*/ 4432 w 4946"/>
                  <a:gd name="T43" fmla="*/ 3072 h 3884"/>
                  <a:gd name="T44" fmla="*/ 4520 w 4946"/>
                  <a:gd name="T45" fmla="*/ 3018 h 3884"/>
                  <a:gd name="T46" fmla="*/ 4603 w 4946"/>
                  <a:gd name="T47" fmla="*/ 2950 h 3884"/>
                  <a:gd name="T48" fmla="*/ 4686 w 4946"/>
                  <a:gd name="T49" fmla="*/ 2877 h 3884"/>
                  <a:gd name="T50" fmla="*/ 4755 w 4946"/>
                  <a:gd name="T51" fmla="*/ 2798 h 3884"/>
                  <a:gd name="T52" fmla="*/ 4819 w 4946"/>
                  <a:gd name="T53" fmla="*/ 2720 h 3884"/>
                  <a:gd name="T54" fmla="*/ 4872 w 4946"/>
                  <a:gd name="T55" fmla="*/ 2647 h 3884"/>
                  <a:gd name="T56" fmla="*/ 4912 w 4946"/>
                  <a:gd name="T57" fmla="*/ 2593 h 3884"/>
                  <a:gd name="T58" fmla="*/ 4936 w 4946"/>
                  <a:gd name="T59" fmla="*/ 2553 h 3884"/>
                  <a:gd name="T60" fmla="*/ 4946 w 4946"/>
                  <a:gd name="T61" fmla="*/ 2539 h 3884"/>
                  <a:gd name="T62" fmla="*/ 4260 w 4946"/>
                  <a:gd name="T63" fmla="*/ 0 h 3884"/>
                  <a:gd name="T64" fmla="*/ 4192 w 4946"/>
                  <a:gd name="T65" fmla="*/ 19 h 3884"/>
                  <a:gd name="T66" fmla="*/ 4010 w 4946"/>
                  <a:gd name="T67" fmla="*/ 74 h 3884"/>
                  <a:gd name="T68" fmla="*/ 3737 w 4946"/>
                  <a:gd name="T69" fmla="*/ 157 h 3884"/>
                  <a:gd name="T70" fmla="*/ 3394 w 4946"/>
                  <a:gd name="T71" fmla="*/ 264 h 3884"/>
                  <a:gd name="T72" fmla="*/ 3012 w 4946"/>
                  <a:gd name="T73" fmla="*/ 386 h 3884"/>
                  <a:gd name="T74" fmla="*/ 2615 w 4946"/>
                  <a:gd name="T75" fmla="*/ 524 h 3884"/>
                  <a:gd name="T76" fmla="*/ 2229 w 4946"/>
                  <a:gd name="T77" fmla="*/ 660 h 3884"/>
                  <a:gd name="T78" fmla="*/ 1876 w 4946"/>
                  <a:gd name="T79" fmla="*/ 803 h 3884"/>
                  <a:gd name="T80" fmla="*/ 1582 w 4946"/>
                  <a:gd name="T81" fmla="*/ 929 h 3884"/>
                  <a:gd name="T82" fmla="*/ 1376 w 4946"/>
                  <a:gd name="T83" fmla="*/ 1047 h 3884"/>
                  <a:gd name="T84" fmla="*/ 1209 w 4946"/>
                  <a:gd name="T85" fmla="*/ 1155 h 3884"/>
                  <a:gd name="T86" fmla="*/ 1038 w 4946"/>
                  <a:gd name="T87" fmla="*/ 1253 h 3884"/>
                  <a:gd name="T88" fmla="*/ 867 w 4946"/>
                  <a:gd name="T89" fmla="*/ 1340 h 3884"/>
                  <a:gd name="T90" fmla="*/ 695 w 4946"/>
                  <a:gd name="T91" fmla="*/ 1424 h 3884"/>
                  <a:gd name="T92" fmla="*/ 529 w 4946"/>
                  <a:gd name="T93" fmla="*/ 1492 h 3884"/>
                  <a:gd name="T94" fmla="*/ 377 w 4946"/>
                  <a:gd name="T95" fmla="*/ 1556 h 3884"/>
                  <a:gd name="T96" fmla="*/ 245 w 4946"/>
                  <a:gd name="T97" fmla="*/ 1614 h 3884"/>
                  <a:gd name="T98" fmla="*/ 132 w 4946"/>
                  <a:gd name="T99" fmla="*/ 1658 h 3884"/>
                  <a:gd name="T100" fmla="*/ 49 w 4946"/>
                  <a:gd name="T101" fmla="*/ 1688 h 3884"/>
                  <a:gd name="T102" fmla="*/ 0 w 4946"/>
                  <a:gd name="T103" fmla="*/ 1712 h 3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46" h="3884">
                    <a:moveTo>
                      <a:pt x="637" y="3884"/>
                    </a:moveTo>
                    <a:lnTo>
                      <a:pt x="804" y="3855"/>
                    </a:lnTo>
                    <a:lnTo>
                      <a:pt x="989" y="3801"/>
                    </a:lnTo>
                    <a:lnTo>
                      <a:pt x="1190" y="3743"/>
                    </a:lnTo>
                    <a:lnTo>
                      <a:pt x="1386" y="3668"/>
                    </a:lnTo>
                    <a:lnTo>
                      <a:pt x="1582" y="3596"/>
                    </a:lnTo>
                    <a:lnTo>
                      <a:pt x="1758" y="3527"/>
                    </a:lnTo>
                    <a:lnTo>
                      <a:pt x="1915" y="3463"/>
                    </a:lnTo>
                    <a:lnTo>
                      <a:pt x="2032" y="3414"/>
                    </a:lnTo>
                    <a:lnTo>
                      <a:pt x="2111" y="3380"/>
                    </a:lnTo>
                    <a:lnTo>
                      <a:pt x="2141" y="3366"/>
                    </a:lnTo>
                    <a:lnTo>
                      <a:pt x="2169" y="3366"/>
                    </a:lnTo>
                    <a:lnTo>
                      <a:pt x="2248" y="3366"/>
                    </a:lnTo>
                    <a:lnTo>
                      <a:pt x="2370" y="3366"/>
                    </a:lnTo>
                    <a:lnTo>
                      <a:pt x="2542" y="3356"/>
                    </a:lnTo>
                    <a:lnTo>
                      <a:pt x="2758" y="3346"/>
                    </a:lnTo>
                    <a:lnTo>
                      <a:pt x="3007" y="3321"/>
                    </a:lnTo>
                    <a:lnTo>
                      <a:pt x="3296" y="3287"/>
                    </a:lnTo>
                    <a:lnTo>
                      <a:pt x="3614" y="3244"/>
                    </a:lnTo>
                    <a:lnTo>
                      <a:pt x="3967" y="3184"/>
                    </a:lnTo>
                    <a:lnTo>
                      <a:pt x="4339" y="3107"/>
                    </a:lnTo>
                    <a:lnTo>
                      <a:pt x="4432" y="3072"/>
                    </a:lnTo>
                    <a:lnTo>
                      <a:pt x="4520" y="3018"/>
                    </a:lnTo>
                    <a:lnTo>
                      <a:pt x="4603" y="2950"/>
                    </a:lnTo>
                    <a:lnTo>
                      <a:pt x="4686" y="2877"/>
                    </a:lnTo>
                    <a:lnTo>
                      <a:pt x="4755" y="2798"/>
                    </a:lnTo>
                    <a:lnTo>
                      <a:pt x="4819" y="2720"/>
                    </a:lnTo>
                    <a:lnTo>
                      <a:pt x="4872" y="2647"/>
                    </a:lnTo>
                    <a:lnTo>
                      <a:pt x="4912" y="2593"/>
                    </a:lnTo>
                    <a:lnTo>
                      <a:pt x="4936" y="2553"/>
                    </a:lnTo>
                    <a:lnTo>
                      <a:pt x="4946" y="2539"/>
                    </a:lnTo>
                    <a:lnTo>
                      <a:pt x="4260" y="0"/>
                    </a:lnTo>
                    <a:lnTo>
                      <a:pt x="4192" y="19"/>
                    </a:lnTo>
                    <a:lnTo>
                      <a:pt x="4010" y="74"/>
                    </a:lnTo>
                    <a:lnTo>
                      <a:pt x="3737" y="157"/>
                    </a:lnTo>
                    <a:lnTo>
                      <a:pt x="3394" y="264"/>
                    </a:lnTo>
                    <a:lnTo>
                      <a:pt x="3012" y="386"/>
                    </a:lnTo>
                    <a:lnTo>
                      <a:pt x="2615" y="524"/>
                    </a:lnTo>
                    <a:lnTo>
                      <a:pt x="2229" y="660"/>
                    </a:lnTo>
                    <a:lnTo>
                      <a:pt x="1876" y="803"/>
                    </a:lnTo>
                    <a:lnTo>
                      <a:pt x="1582" y="929"/>
                    </a:lnTo>
                    <a:lnTo>
                      <a:pt x="1376" y="1047"/>
                    </a:lnTo>
                    <a:lnTo>
                      <a:pt x="1209" y="1155"/>
                    </a:lnTo>
                    <a:lnTo>
                      <a:pt x="1038" y="1253"/>
                    </a:lnTo>
                    <a:lnTo>
                      <a:pt x="867" y="1340"/>
                    </a:lnTo>
                    <a:lnTo>
                      <a:pt x="695" y="1424"/>
                    </a:lnTo>
                    <a:lnTo>
                      <a:pt x="529" y="1492"/>
                    </a:lnTo>
                    <a:lnTo>
                      <a:pt x="377" y="1556"/>
                    </a:lnTo>
                    <a:lnTo>
                      <a:pt x="245" y="1614"/>
                    </a:lnTo>
                    <a:lnTo>
                      <a:pt x="132" y="1658"/>
                    </a:lnTo>
                    <a:lnTo>
                      <a:pt x="49" y="1688"/>
                    </a:lnTo>
                    <a:lnTo>
                      <a:pt x="0" y="1712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2" name="Freeform 162">
                <a:extLst>
                  <a:ext uri="{FF2B5EF4-FFF2-40B4-BE49-F238E27FC236}">
                    <a16:creationId xmlns:a16="http://schemas.microsoft.com/office/drawing/2014/main" id="{7DC6BCCE-7812-23B4-2A68-D45D3EF40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288"/>
                <a:ext cx="1625" cy="1501"/>
              </a:xfrm>
              <a:custGeom>
                <a:avLst/>
                <a:gdLst>
                  <a:gd name="T0" fmla="*/ 1283 w 8124"/>
                  <a:gd name="T1" fmla="*/ 34 h 7505"/>
                  <a:gd name="T2" fmla="*/ 1739 w 8124"/>
                  <a:gd name="T3" fmla="*/ 132 h 7505"/>
                  <a:gd name="T4" fmla="*/ 2204 w 8124"/>
                  <a:gd name="T5" fmla="*/ 264 h 7505"/>
                  <a:gd name="T6" fmla="*/ 2665 w 8124"/>
                  <a:gd name="T7" fmla="*/ 392 h 7505"/>
                  <a:gd name="T8" fmla="*/ 3119 w 8124"/>
                  <a:gd name="T9" fmla="*/ 484 h 7505"/>
                  <a:gd name="T10" fmla="*/ 3521 w 8124"/>
                  <a:gd name="T11" fmla="*/ 503 h 7505"/>
                  <a:gd name="T12" fmla="*/ 4011 w 8124"/>
                  <a:gd name="T13" fmla="*/ 435 h 7505"/>
                  <a:gd name="T14" fmla="*/ 4647 w 8124"/>
                  <a:gd name="T15" fmla="*/ 343 h 7505"/>
                  <a:gd name="T16" fmla="*/ 5382 w 8124"/>
                  <a:gd name="T17" fmla="*/ 283 h 7505"/>
                  <a:gd name="T18" fmla="*/ 6165 w 8124"/>
                  <a:gd name="T19" fmla="*/ 332 h 7505"/>
                  <a:gd name="T20" fmla="*/ 6925 w 8124"/>
                  <a:gd name="T21" fmla="*/ 563 h 7505"/>
                  <a:gd name="T22" fmla="*/ 7467 w 8124"/>
                  <a:gd name="T23" fmla="*/ 1066 h 7505"/>
                  <a:gd name="T24" fmla="*/ 7811 w 8124"/>
                  <a:gd name="T25" fmla="*/ 1722 h 7505"/>
                  <a:gd name="T26" fmla="*/ 7996 w 8124"/>
                  <a:gd name="T27" fmla="*/ 2372 h 7505"/>
                  <a:gd name="T28" fmla="*/ 8080 w 8124"/>
                  <a:gd name="T29" fmla="*/ 2856 h 7505"/>
                  <a:gd name="T30" fmla="*/ 8124 w 8124"/>
                  <a:gd name="T31" fmla="*/ 3796 h 7505"/>
                  <a:gd name="T32" fmla="*/ 7821 w 8124"/>
                  <a:gd name="T33" fmla="*/ 5205 h 7505"/>
                  <a:gd name="T34" fmla="*/ 7203 w 8124"/>
                  <a:gd name="T35" fmla="*/ 6311 h 7505"/>
                  <a:gd name="T36" fmla="*/ 6479 w 8124"/>
                  <a:gd name="T37" fmla="*/ 7079 h 7505"/>
                  <a:gd name="T38" fmla="*/ 5857 w 8124"/>
                  <a:gd name="T39" fmla="*/ 7465 h 7505"/>
                  <a:gd name="T40" fmla="*/ 5313 w 8124"/>
                  <a:gd name="T41" fmla="*/ 7465 h 7505"/>
                  <a:gd name="T42" fmla="*/ 4642 w 8124"/>
                  <a:gd name="T43" fmla="*/ 7294 h 7505"/>
                  <a:gd name="T44" fmla="*/ 4030 w 8124"/>
                  <a:gd name="T45" fmla="*/ 7068 h 7505"/>
                  <a:gd name="T46" fmla="*/ 3550 w 8124"/>
                  <a:gd name="T47" fmla="*/ 6854 h 7505"/>
                  <a:gd name="T48" fmla="*/ 3277 w 8124"/>
                  <a:gd name="T49" fmla="*/ 6712 h 7505"/>
                  <a:gd name="T50" fmla="*/ 2125 w 8124"/>
                  <a:gd name="T51" fmla="*/ 5993 h 7505"/>
                  <a:gd name="T52" fmla="*/ 2096 w 8124"/>
                  <a:gd name="T53" fmla="*/ 5973 h 7505"/>
                  <a:gd name="T54" fmla="*/ 2012 w 8124"/>
                  <a:gd name="T55" fmla="*/ 5915 h 7505"/>
                  <a:gd name="T56" fmla="*/ 1876 w 8124"/>
                  <a:gd name="T57" fmla="*/ 5831 h 7505"/>
                  <a:gd name="T58" fmla="*/ 1685 w 8124"/>
                  <a:gd name="T59" fmla="*/ 5734 h 7505"/>
                  <a:gd name="T60" fmla="*/ 1436 w 8124"/>
                  <a:gd name="T61" fmla="*/ 5631 h 7505"/>
                  <a:gd name="T62" fmla="*/ 1289 w 8124"/>
                  <a:gd name="T63" fmla="*/ 5474 h 7505"/>
                  <a:gd name="T64" fmla="*/ 1005 w 8124"/>
                  <a:gd name="T65" fmla="*/ 5092 h 7505"/>
                  <a:gd name="T66" fmla="*/ 662 w 8124"/>
                  <a:gd name="T67" fmla="*/ 4564 h 7505"/>
                  <a:gd name="T68" fmla="*/ 324 w 8124"/>
                  <a:gd name="T69" fmla="*/ 3967 h 7505"/>
                  <a:gd name="T70" fmla="*/ 64 w 8124"/>
                  <a:gd name="T71" fmla="*/ 3376 h 7505"/>
                  <a:gd name="T72" fmla="*/ 0 w 8124"/>
                  <a:gd name="T73" fmla="*/ 2681 h 7505"/>
                  <a:gd name="T74" fmla="*/ 122 w 8124"/>
                  <a:gd name="T75" fmla="*/ 1795 h 7505"/>
                  <a:gd name="T76" fmla="*/ 382 w 8124"/>
                  <a:gd name="T77" fmla="*/ 914 h 7505"/>
                  <a:gd name="T78" fmla="*/ 715 w 8124"/>
                  <a:gd name="T79" fmla="*/ 249 h 7505"/>
                  <a:gd name="T80" fmla="*/ 1063 w 8124"/>
                  <a:gd name="T81" fmla="*/ 0 h 7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24" h="7505">
                    <a:moveTo>
                      <a:pt x="1063" y="0"/>
                    </a:moveTo>
                    <a:lnTo>
                      <a:pt x="1283" y="34"/>
                    </a:lnTo>
                    <a:lnTo>
                      <a:pt x="1509" y="78"/>
                    </a:lnTo>
                    <a:lnTo>
                      <a:pt x="1739" y="132"/>
                    </a:lnTo>
                    <a:lnTo>
                      <a:pt x="1969" y="196"/>
                    </a:lnTo>
                    <a:lnTo>
                      <a:pt x="2204" y="264"/>
                    </a:lnTo>
                    <a:lnTo>
                      <a:pt x="2434" y="328"/>
                    </a:lnTo>
                    <a:lnTo>
                      <a:pt x="2665" y="392"/>
                    </a:lnTo>
                    <a:lnTo>
                      <a:pt x="2895" y="445"/>
                    </a:lnTo>
                    <a:lnTo>
                      <a:pt x="3119" y="484"/>
                    </a:lnTo>
                    <a:lnTo>
                      <a:pt x="3339" y="509"/>
                    </a:lnTo>
                    <a:lnTo>
                      <a:pt x="3521" y="503"/>
                    </a:lnTo>
                    <a:lnTo>
                      <a:pt x="3746" y="475"/>
                    </a:lnTo>
                    <a:lnTo>
                      <a:pt x="4011" y="435"/>
                    </a:lnTo>
                    <a:lnTo>
                      <a:pt x="4314" y="386"/>
                    </a:lnTo>
                    <a:lnTo>
                      <a:pt x="4647" y="343"/>
                    </a:lnTo>
                    <a:lnTo>
                      <a:pt x="5005" y="303"/>
                    </a:lnTo>
                    <a:lnTo>
                      <a:pt x="5382" y="283"/>
                    </a:lnTo>
                    <a:lnTo>
                      <a:pt x="5769" y="288"/>
                    </a:lnTo>
                    <a:lnTo>
                      <a:pt x="6165" y="332"/>
                    </a:lnTo>
                    <a:lnTo>
                      <a:pt x="6562" y="411"/>
                    </a:lnTo>
                    <a:lnTo>
                      <a:pt x="6925" y="563"/>
                    </a:lnTo>
                    <a:lnTo>
                      <a:pt x="7223" y="788"/>
                    </a:lnTo>
                    <a:lnTo>
                      <a:pt x="7467" y="1066"/>
                    </a:lnTo>
                    <a:lnTo>
                      <a:pt x="7659" y="1385"/>
                    </a:lnTo>
                    <a:lnTo>
                      <a:pt x="7811" y="1722"/>
                    </a:lnTo>
                    <a:lnTo>
                      <a:pt x="7919" y="2055"/>
                    </a:lnTo>
                    <a:lnTo>
                      <a:pt x="7996" y="2372"/>
                    </a:lnTo>
                    <a:lnTo>
                      <a:pt x="8045" y="2641"/>
                    </a:lnTo>
                    <a:lnTo>
                      <a:pt x="8080" y="2856"/>
                    </a:lnTo>
                    <a:lnTo>
                      <a:pt x="8094" y="2994"/>
                    </a:lnTo>
                    <a:lnTo>
                      <a:pt x="8124" y="3796"/>
                    </a:lnTo>
                    <a:lnTo>
                      <a:pt x="8026" y="4540"/>
                    </a:lnTo>
                    <a:lnTo>
                      <a:pt x="7821" y="5205"/>
                    </a:lnTo>
                    <a:lnTo>
                      <a:pt x="7541" y="5802"/>
                    </a:lnTo>
                    <a:lnTo>
                      <a:pt x="7203" y="6311"/>
                    </a:lnTo>
                    <a:lnTo>
                      <a:pt x="6842" y="6742"/>
                    </a:lnTo>
                    <a:lnTo>
                      <a:pt x="6479" y="7079"/>
                    </a:lnTo>
                    <a:lnTo>
                      <a:pt x="6140" y="7319"/>
                    </a:lnTo>
                    <a:lnTo>
                      <a:pt x="5857" y="7465"/>
                    </a:lnTo>
                    <a:lnTo>
                      <a:pt x="5647" y="7505"/>
                    </a:lnTo>
                    <a:lnTo>
                      <a:pt x="5313" y="7465"/>
                    </a:lnTo>
                    <a:lnTo>
                      <a:pt x="4975" y="7392"/>
                    </a:lnTo>
                    <a:lnTo>
                      <a:pt x="4642" y="7294"/>
                    </a:lnTo>
                    <a:lnTo>
                      <a:pt x="4324" y="7187"/>
                    </a:lnTo>
                    <a:lnTo>
                      <a:pt x="4030" y="7068"/>
                    </a:lnTo>
                    <a:lnTo>
                      <a:pt x="3770" y="6957"/>
                    </a:lnTo>
                    <a:lnTo>
                      <a:pt x="3550" y="6854"/>
                    </a:lnTo>
                    <a:lnTo>
                      <a:pt x="3384" y="6770"/>
                    </a:lnTo>
                    <a:lnTo>
                      <a:pt x="3277" y="6712"/>
                    </a:lnTo>
                    <a:lnTo>
                      <a:pt x="3243" y="6693"/>
                    </a:lnTo>
                    <a:lnTo>
                      <a:pt x="2125" y="5993"/>
                    </a:lnTo>
                    <a:lnTo>
                      <a:pt x="2116" y="5988"/>
                    </a:lnTo>
                    <a:lnTo>
                      <a:pt x="2096" y="5973"/>
                    </a:lnTo>
                    <a:lnTo>
                      <a:pt x="2061" y="5949"/>
                    </a:lnTo>
                    <a:lnTo>
                      <a:pt x="2012" y="5915"/>
                    </a:lnTo>
                    <a:lnTo>
                      <a:pt x="1954" y="5875"/>
                    </a:lnTo>
                    <a:lnTo>
                      <a:pt x="1876" y="5831"/>
                    </a:lnTo>
                    <a:lnTo>
                      <a:pt x="1788" y="5782"/>
                    </a:lnTo>
                    <a:lnTo>
                      <a:pt x="1685" y="5734"/>
                    </a:lnTo>
                    <a:lnTo>
                      <a:pt x="1568" y="5680"/>
                    </a:lnTo>
                    <a:lnTo>
                      <a:pt x="1436" y="5631"/>
                    </a:lnTo>
                    <a:lnTo>
                      <a:pt x="1381" y="5587"/>
                    </a:lnTo>
                    <a:lnTo>
                      <a:pt x="1289" y="5474"/>
                    </a:lnTo>
                    <a:lnTo>
                      <a:pt x="1156" y="5308"/>
                    </a:lnTo>
                    <a:lnTo>
                      <a:pt x="1005" y="5092"/>
                    </a:lnTo>
                    <a:lnTo>
                      <a:pt x="838" y="4843"/>
                    </a:lnTo>
                    <a:lnTo>
                      <a:pt x="662" y="4564"/>
                    </a:lnTo>
                    <a:lnTo>
                      <a:pt x="491" y="4271"/>
                    </a:lnTo>
                    <a:lnTo>
                      <a:pt x="324" y="3967"/>
                    </a:lnTo>
                    <a:lnTo>
                      <a:pt x="182" y="3664"/>
                    </a:lnTo>
                    <a:lnTo>
                      <a:pt x="64" y="3376"/>
                    </a:lnTo>
                    <a:lnTo>
                      <a:pt x="5" y="3067"/>
                    </a:lnTo>
                    <a:lnTo>
                      <a:pt x="0" y="2681"/>
                    </a:lnTo>
                    <a:lnTo>
                      <a:pt x="39" y="2251"/>
                    </a:lnTo>
                    <a:lnTo>
                      <a:pt x="122" y="1795"/>
                    </a:lnTo>
                    <a:lnTo>
                      <a:pt x="241" y="1340"/>
                    </a:lnTo>
                    <a:lnTo>
                      <a:pt x="382" y="914"/>
                    </a:lnTo>
                    <a:lnTo>
                      <a:pt x="544" y="543"/>
                    </a:lnTo>
                    <a:lnTo>
                      <a:pt x="715" y="249"/>
                    </a:lnTo>
                    <a:lnTo>
                      <a:pt x="892" y="59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F2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3" name="Freeform 163">
                <a:extLst>
                  <a:ext uri="{FF2B5EF4-FFF2-40B4-BE49-F238E27FC236}">
                    <a16:creationId xmlns:a16="http://schemas.microsoft.com/office/drawing/2014/main" id="{28244C9F-E198-FA6D-389D-C256D62D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288"/>
                <a:ext cx="1313" cy="1501"/>
              </a:xfrm>
              <a:custGeom>
                <a:avLst/>
                <a:gdLst>
                  <a:gd name="T0" fmla="*/ 5647 w 6562"/>
                  <a:gd name="T1" fmla="*/ 7505 h 7505"/>
                  <a:gd name="T2" fmla="*/ 5313 w 6562"/>
                  <a:gd name="T3" fmla="*/ 7465 h 7505"/>
                  <a:gd name="T4" fmla="*/ 4975 w 6562"/>
                  <a:gd name="T5" fmla="*/ 7392 h 7505"/>
                  <a:gd name="T6" fmla="*/ 4642 w 6562"/>
                  <a:gd name="T7" fmla="*/ 7294 h 7505"/>
                  <a:gd name="T8" fmla="*/ 4324 w 6562"/>
                  <a:gd name="T9" fmla="*/ 7187 h 7505"/>
                  <a:gd name="T10" fmla="*/ 4030 w 6562"/>
                  <a:gd name="T11" fmla="*/ 7068 h 7505"/>
                  <a:gd name="T12" fmla="*/ 3770 w 6562"/>
                  <a:gd name="T13" fmla="*/ 6957 h 7505"/>
                  <a:gd name="T14" fmla="*/ 3550 w 6562"/>
                  <a:gd name="T15" fmla="*/ 6854 h 7505"/>
                  <a:gd name="T16" fmla="*/ 3384 w 6562"/>
                  <a:gd name="T17" fmla="*/ 6770 h 7505"/>
                  <a:gd name="T18" fmla="*/ 3277 w 6562"/>
                  <a:gd name="T19" fmla="*/ 6712 h 7505"/>
                  <a:gd name="T20" fmla="*/ 3243 w 6562"/>
                  <a:gd name="T21" fmla="*/ 6693 h 7505"/>
                  <a:gd name="T22" fmla="*/ 2125 w 6562"/>
                  <a:gd name="T23" fmla="*/ 5993 h 7505"/>
                  <a:gd name="T24" fmla="*/ 2116 w 6562"/>
                  <a:gd name="T25" fmla="*/ 5988 h 7505"/>
                  <a:gd name="T26" fmla="*/ 2096 w 6562"/>
                  <a:gd name="T27" fmla="*/ 5973 h 7505"/>
                  <a:gd name="T28" fmla="*/ 2061 w 6562"/>
                  <a:gd name="T29" fmla="*/ 5949 h 7505"/>
                  <a:gd name="T30" fmla="*/ 2012 w 6562"/>
                  <a:gd name="T31" fmla="*/ 5915 h 7505"/>
                  <a:gd name="T32" fmla="*/ 1954 w 6562"/>
                  <a:gd name="T33" fmla="*/ 5875 h 7505"/>
                  <a:gd name="T34" fmla="*/ 1876 w 6562"/>
                  <a:gd name="T35" fmla="*/ 5831 h 7505"/>
                  <a:gd name="T36" fmla="*/ 1788 w 6562"/>
                  <a:gd name="T37" fmla="*/ 5782 h 7505"/>
                  <a:gd name="T38" fmla="*/ 1685 w 6562"/>
                  <a:gd name="T39" fmla="*/ 5734 h 7505"/>
                  <a:gd name="T40" fmla="*/ 1568 w 6562"/>
                  <a:gd name="T41" fmla="*/ 5680 h 7505"/>
                  <a:gd name="T42" fmla="*/ 1436 w 6562"/>
                  <a:gd name="T43" fmla="*/ 5631 h 7505"/>
                  <a:gd name="T44" fmla="*/ 1381 w 6562"/>
                  <a:gd name="T45" fmla="*/ 5587 h 7505"/>
                  <a:gd name="T46" fmla="*/ 1289 w 6562"/>
                  <a:gd name="T47" fmla="*/ 5474 h 7505"/>
                  <a:gd name="T48" fmla="*/ 1156 w 6562"/>
                  <a:gd name="T49" fmla="*/ 5308 h 7505"/>
                  <a:gd name="T50" fmla="*/ 1005 w 6562"/>
                  <a:gd name="T51" fmla="*/ 5092 h 7505"/>
                  <a:gd name="T52" fmla="*/ 838 w 6562"/>
                  <a:gd name="T53" fmla="*/ 4843 h 7505"/>
                  <a:gd name="T54" fmla="*/ 662 w 6562"/>
                  <a:gd name="T55" fmla="*/ 4564 h 7505"/>
                  <a:gd name="T56" fmla="*/ 491 w 6562"/>
                  <a:gd name="T57" fmla="*/ 4271 h 7505"/>
                  <a:gd name="T58" fmla="*/ 324 w 6562"/>
                  <a:gd name="T59" fmla="*/ 3967 h 7505"/>
                  <a:gd name="T60" fmla="*/ 182 w 6562"/>
                  <a:gd name="T61" fmla="*/ 3664 h 7505"/>
                  <a:gd name="T62" fmla="*/ 64 w 6562"/>
                  <a:gd name="T63" fmla="*/ 3376 h 7505"/>
                  <a:gd name="T64" fmla="*/ 5 w 6562"/>
                  <a:gd name="T65" fmla="*/ 3067 h 7505"/>
                  <a:gd name="T66" fmla="*/ 0 w 6562"/>
                  <a:gd name="T67" fmla="*/ 2681 h 7505"/>
                  <a:gd name="T68" fmla="*/ 39 w 6562"/>
                  <a:gd name="T69" fmla="*/ 2251 h 7505"/>
                  <a:gd name="T70" fmla="*/ 122 w 6562"/>
                  <a:gd name="T71" fmla="*/ 1795 h 7505"/>
                  <a:gd name="T72" fmla="*/ 241 w 6562"/>
                  <a:gd name="T73" fmla="*/ 1340 h 7505"/>
                  <a:gd name="T74" fmla="*/ 382 w 6562"/>
                  <a:gd name="T75" fmla="*/ 914 h 7505"/>
                  <a:gd name="T76" fmla="*/ 544 w 6562"/>
                  <a:gd name="T77" fmla="*/ 543 h 7505"/>
                  <a:gd name="T78" fmla="*/ 715 w 6562"/>
                  <a:gd name="T79" fmla="*/ 249 h 7505"/>
                  <a:gd name="T80" fmla="*/ 892 w 6562"/>
                  <a:gd name="T81" fmla="*/ 59 h 7505"/>
                  <a:gd name="T82" fmla="*/ 1063 w 6562"/>
                  <a:gd name="T83" fmla="*/ 0 h 7505"/>
                  <a:gd name="T84" fmla="*/ 1283 w 6562"/>
                  <a:gd name="T85" fmla="*/ 34 h 7505"/>
                  <a:gd name="T86" fmla="*/ 1509 w 6562"/>
                  <a:gd name="T87" fmla="*/ 78 h 7505"/>
                  <a:gd name="T88" fmla="*/ 1739 w 6562"/>
                  <a:gd name="T89" fmla="*/ 132 h 7505"/>
                  <a:gd name="T90" fmla="*/ 1969 w 6562"/>
                  <a:gd name="T91" fmla="*/ 196 h 7505"/>
                  <a:gd name="T92" fmla="*/ 2204 w 6562"/>
                  <a:gd name="T93" fmla="*/ 264 h 7505"/>
                  <a:gd name="T94" fmla="*/ 2434 w 6562"/>
                  <a:gd name="T95" fmla="*/ 328 h 7505"/>
                  <a:gd name="T96" fmla="*/ 2665 w 6562"/>
                  <a:gd name="T97" fmla="*/ 392 h 7505"/>
                  <a:gd name="T98" fmla="*/ 2895 w 6562"/>
                  <a:gd name="T99" fmla="*/ 445 h 7505"/>
                  <a:gd name="T100" fmla="*/ 3119 w 6562"/>
                  <a:gd name="T101" fmla="*/ 484 h 7505"/>
                  <a:gd name="T102" fmla="*/ 3339 w 6562"/>
                  <a:gd name="T103" fmla="*/ 509 h 7505"/>
                  <a:gd name="T104" fmla="*/ 3521 w 6562"/>
                  <a:gd name="T105" fmla="*/ 503 h 7505"/>
                  <a:gd name="T106" fmla="*/ 3746 w 6562"/>
                  <a:gd name="T107" fmla="*/ 475 h 7505"/>
                  <a:gd name="T108" fmla="*/ 4011 w 6562"/>
                  <a:gd name="T109" fmla="*/ 435 h 7505"/>
                  <a:gd name="T110" fmla="*/ 4314 w 6562"/>
                  <a:gd name="T111" fmla="*/ 386 h 7505"/>
                  <a:gd name="T112" fmla="*/ 4647 w 6562"/>
                  <a:gd name="T113" fmla="*/ 343 h 7505"/>
                  <a:gd name="T114" fmla="*/ 5005 w 6562"/>
                  <a:gd name="T115" fmla="*/ 303 h 7505"/>
                  <a:gd name="T116" fmla="*/ 5382 w 6562"/>
                  <a:gd name="T117" fmla="*/ 283 h 7505"/>
                  <a:gd name="T118" fmla="*/ 5769 w 6562"/>
                  <a:gd name="T119" fmla="*/ 288 h 7505"/>
                  <a:gd name="T120" fmla="*/ 6165 w 6562"/>
                  <a:gd name="T121" fmla="*/ 332 h 7505"/>
                  <a:gd name="T122" fmla="*/ 6562 w 6562"/>
                  <a:gd name="T123" fmla="*/ 411 h 7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62" h="7505">
                    <a:moveTo>
                      <a:pt x="5647" y="7505"/>
                    </a:moveTo>
                    <a:lnTo>
                      <a:pt x="5313" y="7465"/>
                    </a:lnTo>
                    <a:lnTo>
                      <a:pt x="4975" y="7392"/>
                    </a:lnTo>
                    <a:lnTo>
                      <a:pt x="4642" y="7294"/>
                    </a:lnTo>
                    <a:lnTo>
                      <a:pt x="4324" y="7187"/>
                    </a:lnTo>
                    <a:lnTo>
                      <a:pt x="4030" y="7068"/>
                    </a:lnTo>
                    <a:lnTo>
                      <a:pt x="3770" y="6957"/>
                    </a:lnTo>
                    <a:lnTo>
                      <a:pt x="3550" y="6854"/>
                    </a:lnTo>
                    <a:lnTo>
                      <a:pt x="3384" y="6770"/>
                    </a:lnTo>
                    <a:lnTo>
                      <a:pt x="3277" y="6712"/>
                    </a:lnTo>
                    <a:lnTo>
                      <a:pt x="3243" y="6693"/>
                    </a:lnTo>
                    <a:lnTo>
                      <a:pt x="2125" y="5993"/>
                    </a:lnTo>
                    <a:lnTo>
                      <a:pt x="2116" y="5988"/>
                    </a:lnTo>
                    <a:lnTo>
                      <a:pt x="2096" y="5973"/>
                    </a:lnTo>
                    <a:lnTo>
                      <a:pt x="2061" y="5949"/>
                    </a:lnTo>
                    <a:lnTo>
                      <a:pt x="2012" y="5915"/>
                    </a:lnTo>
                    <a:lnTo>
                      <a:pt x="1954" y="5875"/>
                    </a:lnTo>
                    <a:lnTo>
                      <a:pt x="1876" y="5831"/>
                    </a:lnTo>
                    <a:lnTo>
                      <a:pt x="1788" y="5782"/>
                    </a:lnTo>
                    <a:lnTo>
                      <a:pt x="1685" y="5734"/>
                    </a:lnTo>
                    <a:lnTo>
                      <a:pt x="1568" y="5680"/>
                    </a:lnTo>
                    <a:lnTo>
                      <a:pt x="1436" y="5631"/>
                    </a:lnTo>
                    <a:lnTo>
                      <a:pt x="1381" y="5587"/>
                    </a:lnTo>
                    <a:lnTo>
                      <a:pt x="1289" y="5474"/>
                    </a:lnTo>
                    <a:lnTo>
                      <a:pt x="1156" y="5308"/>
                    </a:lnTo>
                    <a:lnTo>
                      <a:pt x="1005" y="5092"/>
                    </a:lnTo>
                    <a:lnTo>
                      <a:pt x="838" y="4843"/>
                    </a:lnTo>
                    <a:lnTo>
                      <a:pt x="662" y="4564"/>
                    </a:lnTo>
                    <a:lnTo>
                      <a:pt x="491" y="4271"/>
                    </a:lnTo>
                    <a:lnTo>
                      <a:pt x="324" y="3967"/>
                    </a:lnTo>
                    <a:lnTo>
                      <a:pt x="182" y="3664"/>
                    </a:lnTo>
                    <a:lnTo>
                      <a:pt x="64" y="3376"/>
                    </a:lnTo>
                    <a:lnTo>
                      <a:pt x="5" y="3067"/>
                    </a:lnTo>
                    <a:lnTo>
                      <a:pt x="0" y="2681"/>
                    </a:lnTo>
                    <a:lnTo>
                      <a:pt x="39" y="2251"/>
                    </a:lnTo>
                    <a:lnTo>
                      <a:pt x="122" y="1795"/>
                    </a:lnTo>
                    <a:lnTo>
                      <a:pt x="241" y="1340"/>
                    </a:lnTo>
                    <a:lnTo>
                      <a:pt x="382" y="914"/>
                    </a:lnTo>
                    <a:lnTo>
                      <a:pt x="544" y="543"/>
                    </a:lnTo>
                    <a:lnTo>
                      <a:pt x="715" y="249"/>
                    </a:lnTo>
                    <a:lnTo>
                      <a:pt x="892" y="59"/>
                    </a:lnTo>
                    <a:lnTo>
                      <a:pt x="1063" y="0"/>
                    </a:lnTo>
                    <a:lnTo>
                      <a:pt x="1283" y="34"/>
                    </a:lnTo>
                    <a:lnTo>
                      <a:pt x="1509" y="78"/>
                    </a:lnTo>
                    <a:lnTo>
                      <a:pt x="1739" y="132"/>
                    </a:lnTo>
                    <a:lnTo>
                      <a:pt x="1969" y="196"/>
                    </a:lnTo>
                    <a:lnTo>
                      <a:pt x="2204" y="264"/>
                    </a:lnTo>
                    <a:lnTo>
                      <a:pt x="2434" y="328"/>
                    </a:lnTo>
                    <a:lnTo>
                      <a:pt x="2665" y="392"/>
                    </a:lnTo>
                    <a:lnTo>
                      <a:pt x="2895" y="445"/>
                    </a:lnTo>
                    <a:lnTo>
                      <a:pt x="3119" y="484"/>
                    </a:lnTo>
                    <a:lnTo>
                      <a:pt x="3339" y="509"/>
                    </a:lnTo>
                    <a:lnTo>
                      <a:pt x="3521" y="503"/>
                    </a:lnTo>
                    <a:lnTo>
                      <a:pt x="3746" y="475"/>
                    </a:lnTo>
                    <a:lnTo>
                      <a:pt x="4011" y="435"/>
                    </a:lnTo>
                    <a:lnTo>
                      <a:pt x="4314" y="386"/>
                    </a:lnTo>
                    <a:lnTo>
                      <a:pt x="4647" y="343"/>
                    </a:lnTo>
                    <a:lnTo>
                      <a:pt x="5005" y="303"/>
                    </a:lnTo>
                    <a:lnTo>
                      <a:pt x="5382" y="283"/>
                    </a:lnTo>
                    <a:lnTo>
                      <a:pt x="5769" y="288"/>
                    </a:lnTo>
                    <a:lnTo>
                      <a:pt x="6165" y="332"/>
                    </a:lnTo>
                    <a:lnTo>
                      <a:pt x="6562" y="411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4" name="Freeform 164">
                <a:extLst>
                  <a:ext uri="{FF2B5EF4-FFF2-40B4-BE49-F238E27FC236}">
                    <a16:creationId xmlns:a16="http://schemas.microsoft.com/office/drawing/2014/main" id="{71E2B0AA-9FFC-6DB8-CCA7-9739E4C10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625"/>
                <a:ext cx="1449" cy="2164"/>
              </a:xfrm>
              <a:custGeom>
                <a:avLst/>
                <a:gdLst>
                  <a:gd name="T0" fmla="*/ 6460 w 7247"/>
                  <a:gd name="T1" fmla="*/ 6452 h 10822"/>
                  <a:gd name="T2" fmla="*/ 6631 w 7247"/>
                  <a:gd name="T3" fmla="*/ 7945 h 10822"/>
                  <a:gd name="T4" fmla="*/ 6989 w 7247"/>
                  <a:gd name="T5" fmla="*/ 8771 h 10822"/>
                  <a:gd name="T6" fmla="*/ 7238 w 7247"/>
                  <a:gd name="T7" fmla="*/ 9114 h 10822"/>
                  <a:gd name="T8" fmla="*/ 7228 w 7247"/>
                  <a:gd name="T9" fmla="*/ 9202 h 10822"/>
                  <a:gd name="T10" fmla="*/ 6998 w 7247"/>
                  <a:gd name="T11" fmla="*/ 9428 h 10822"/>
                  <a:gd name="T12" fmla="*/ 6650 w 7247"/>
                  <a:gd name="T13" fmla="*/ 9535 h 10822"/>
                  <a:gd name="T14" fmla="*/ 6430 w 7247"/>
                  <a:gd name="T15" fmla="*/ 9554 h 10822"/>
                  <a:gd name="T16" fmla="*/ 6371 w 7247"/>
                  <a:gd name="T17" fmla="*/ 9598 h 10822"/>
                  <a:gd name="T18" fmla="*/ 6185 w 7247"/>
                  <a:gd name="T19" fmla="*/ 9701 h 10822"/>
                  <a:gd name="T20" fmla="*/ 5882 w 7247"/>
                  <a:gd name="T21" fmla="*/ 9711 h 10822"/>
                  <a:gd name="T22" fmla="*/ 5647 w 7247"/>
                  <a:gd name="T23" fmla="*/ 9671 h 10822"/>
                  <a:gd name="T24" fmla="*/ 5588 w 7247"/>
                  <a:gd name="T25" fmla="*/ 9701 h 10822"/>
                  <a:gd name="T26" fmla="*/ 5372 w 7247"/>
                  <a:gd name="T27" fmla="*/ 9775 h 10822"/>
                  <a:gd name="T28" fmla="*/ 5088 w 7247"/>
                  <a:gd name="T29" fmla="*/ 9760 h 10822"/>
                  <a:gd name="T30" fmla="*/ 4858 w 7247"/>
                  <a:gd name="T31" fmla="*/ 9696 h 10822"/>
                  <a:gd name="T32" fmla="*/ 4467 w 7247"/>
                  <a:gd name="T33" fmla="*/ 9784 h 10822"/>
                  <a:gd name="T34" fmla="*/ 3663 w 7247"/>
                  <a:gd name="T35" fmla="*/ 9970 h 10822"/>
                  <a:gd name="T36" fmla="*/ 3174 w 7247"/>
                  <a:gd name="T37" fmla="*/ 10044 h 10822"/>
                  <a:gd name="T38" fmla="*/ 2552 w 7247"/>
                  <a:gd name="T39" fmla="*/ 10146 h 10822"/>
                  <a:gd name="T40" fmla="*/ 1920 w 7247"/>
                  <a:gd name="T41" fmla="*/ 10464 h 10822"/>
                  <a:gd name="T42" fmla="*/ 1250 w 7247"/>
                  <a:gd name="T43" fmla="*/ 10822 h 10822"/>
                  <a:gd name="T44" fmla="*/ 721 w 7247"/>
                  <a:gd name="T45" fmla="*/ 10513 h 10822"/>
                  <a:gd name="T46" fmla="*/ 74 w 7247"/>
                  <a:gd name="T47" fmla="*/ 9232 h 10822"/>
                  <a:gd name="T48" fmla="*/ 98 w 7247"/>
                  <a:gd name="T49" fmla="*/ 7714 h 10822"/>
                  <a:gd name="T50" fmla="*/ 367 w 7247"/>
                  <a:gd name="T51" fmla="*/ 7055 h 10822"/>
                  <a:gd name="T52" fmla="*/ 393 w 7247"/>
                  <a:gd name="T53" fmla="*/ 6840 h 10822"/>
                  <a:gd name="T54" fmla="*/ 476 w 7247"/>
                  <a:gd name="T55" fmla="*/ 6394 h 10822"/>
                  <a:gd name="T56" fmla="*/ 647 w 7247"/>
                  <a:gd name="T57" fmla="*/ 6173 h 10822"/>
                  <a:gd name="T58" fmla="*/ 789 w 7247"/>
                  <a:gd name="T59" fmla="*/ 6130 h 10822"/>
                  <a:gd name="T60" fmla="*/ 975 w 7247"/>
                  <a:gd name="T61" fmla="*/ 6071 h 10822"/>
                  <a:gd name="T62" fmla="*/ 1382 w 7247"/>
                  <a:gd name="T63" fmla="*/ 5909 h 10822"/>
                  <a:gd name="T64" fmla="*/ 1647 w 7247"/>
                  <a:gd name="T65" fmla="*/ 5651 h 10822"/>
                  <a:gd name="T66" fmla="*/ 1827 w 7247"/>
                  <a:gd name="T67" fmla="*/ 5401 h 10822"/>
                  <a:gd name="T68" fmla="*/ 1705 w 7247"/>
                  <a:gd name="T69" fmla="*/ 5239 h 10822"/>
                  <a:gd name="T70" fmla="*/ 1278 w 7247"/>
                  <a:gd name="T71" fmla="*/ 4804 h 10822"/>
                  <a:gd name="T72" fmla="*/ 770 w 7247"/>
                  <a:gd name="T73" fmla="*/ 4423 h 10822"/>
                  <a:gd name="T74" fmla="*/ 437 w 7247"/>
                  <a:gd name="T75" fmla="*/ 4202 h 10822"/>
                  <a:gd name="T76" fmla="*/ 456 w 7247"/>
                  <a:gd name="T77" fmla="*/ 3952 h 10822"/>
                  <a:gd name="T78" fmla="*/ 687 w 7247"/>
                  <a:gd name="T79" fmla="*/ 3430 h 10822"/>
                  <a:gd name="T80" fmla="*/ 931 w 7247"/>
                  <a:gd name="T81" fmla="*/ 2573 h 10822"/>
                  <a:gd name="T82" fmla="*/ 1137 w 7247"/>
                  <a:gd name="T83" fmla="*/ 1850 h 10822"/>
                  <a:gd name="T84" fmla="*/ 1528 w 7247"/>
                  <a:gd name="T85" fmla="*/ 1042 h 10822"/>
                  <a:gd name="T86" fmla="*/ 1891 w 7247"/>
                  <a:gd name="T87" fmla="*/ 465 h 10822"/>
                  <a:gd name="T88" fmla="*/ 1974 w 7247"/>
                  <a:gd name="T89" fmla="*/ 205 h 10822"/>
                  <a:gd name="T90" fmla="*/ 2077 w 7247"/>
                  <a:gd name="T91" fmla="*/ 15 h 10822"/>
                  <a:gd name="T92" fmla="*/ 2498 w 7247"/>
                  <a:gd name="T93" fmla="*/ 83 h 10822"/>
                  <a:gd name="T94" fmla="*/ 2929 w 7247"/>
                  <a:gd name="T95" fmla="*/ 273 h 10822"/>
                  <a:gd name="T96" fmla="*/ 4506 w 7247"/>
                  <a:gd name="T97" fmla="*/ 1531 h 10822"/>
                  <a:gd name="T98" fmla="*/ 5662 w 7247"/>
                  <a:gd name="T99" fmla="*/ 2460 h 10822"/>
                  <a:gd name="T100" fmla="*/ 6464 w 7247"/>
                  <a:gd name="T101" fmla="*/ 2823 h 10822"/>
                  <a:gd name="T102" fmla="*/ 6812 w 7247"/>
                  <a:gd name="T103" fmla="*/ 3278 h 10822"/>
                  <a:gd name="T104" fmla="*/ 6782 w 7247"/>
                  <a:gd name="T105" fmla="*/ 3654 h 10822"/>
                  <a:gd name="T106" fmla="*/ 6616 w 7247"/>
                  <a:gd name="T107" fmla="*/ 4995 h 10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47" h="10822">
                    <a:moveTo>
                      <a:pt x="6626" y="5582"/>
                    </a:moveTo>
                    <a:lnTo>
                      <a:pt x="6616" y="5777"/>
                    </a:lnTo>
                    <a:lnTo>
                      <a:pt x="6577" y="5983"/>
                    </a:lnTo>
                    <a:lnTo>
                      <a:pt x="6518" y="6208"/>
                    </a:lnTo>
                    <a:lnTo>
                      <a:pt x="6460" y="6452"/>
                    </a:lnTo>
                    <a:lnTo>
                      <a:pt x="6406" y="6712"/>
                    </a:lnTo>
                    <a:lnTo>
                      <a:pt x="6381" y="6991"/>
                    </a:lnTo>
                    <a:lnTo>
                      <a:pt x="6400" y="7290"/>
                    </a:lnTo>
                    <a:lnTo>
                      <a:pt x="6479" y="7607"/>
                    </a:lnTo>
                    <a:lnTo>
                      <a:pt x="6631" y="7945"/>
                    </a:lnTo>
                    <a:lnTo>
                      <a:pt x="6865" y="8302"/>
                    </a:lnTo>
                    <a:lnTo>
                      <a:pt x="6871" y="8429"/>
                    </a:lnTo>
                    <a:lnTo>
                      <a:pt x="6895" y="8547"/>
                    </a:lnTo>
                    <a:lnTo>
                      <a:pt x="6940" y="8664"/>
                    </a:lnTo>
                    <a:lnTo>
                      <a:pt x="6989" y="8771"/>
                    </a:lnTo>
                    <a:lnTo>
                      <a:pt x="7047" y="8869"/>
                    </a:lnTo>
                    <a:lnTo>
                      <a:pt x="7106" y="8953"/>
                    </a:lnTo>
                    <a:lnTo>
                      <a:pt x="7160" y="9025"/>
                    </a:lnTo>
                    <a:lnTo>
                      <a:pt x="7209" y="9080"/>
                    </a:lnTo>
                    <a:lnTo>
                      <a:pt x="7238" y="9114"/>
                    </a:lnTo>
                    <a:lnTo>
                      <a:pt x="7247" y="9123"/>
                    </a:lnTo>
                    <a:lnTo>
                      <a:pt x="7247" y="9129"/>
                    </a:lnTo>
                    <a:lnTo>
                      <a:pt x="7247" y="9144"/>
                    </a:lnTo>
                    <a:lnTo>
                      <a:pt x="7243" y="9172"/>
                    </a:lnTo>
                    <a:lnTo>
                      <a:pt x="7228" y="9202"/>
                    </a:lnTo>
                    <a:lnTo>
                      <a:pt x="7209" y="9241"/>
                    </a:lnTo>
                    <a:lnTo>
                      <a:pt x="7179" y="9285"/>
                    </a:lnTo>
                    <a:lnTo>
                      <a:pt x="7136" y="9334"/>
                    </a:lnTo>
                    <a:lnTo>
                      <a:pt x="7072" y="9379"/>
                    </a:lnTo>
                    <a:lnTo>
                      <a:pt x="6998" y="9428"/>
                    </a:lnTo>
                    <a:lnTo>
                      <a:pt x="6900" y="9471"/>
                    </a:lnTo>
                    <a:lnTo>
                      <a:pt x="6842" y="9496"/>
                    </a:lnTo>
                    <a:lnTo>
                      <a:pt x="6778" y="9511"/>
                    </a:lnTo>
                    <a:lnTo>
                      <a:pt x="6714" y="9525"/>
                    </a:lnTo>
                    <a:lnTo>
                      <a:pt x="6650" y="9535"/>
                    </a:lnTo>
                    <a:lnTo>
                      <a:pt x="6592" y="9545"/>
                    </a:lnTo>
                    <a:lnTo>
                      <a:pt x="6538" y="9549"/>
                    </a:lnTo>
                    <a:lnTo>
                      <a:pt x="6489" y="9549"/>
                    </a:lnTo>
                    <a:lnTo>
                      <a:pt x="6454" y="9554"/>
                    </a:lnTo>
                    <a:lnTo>
                      <a:pt x="6430" y="9554"/>
                    </a:lnTo>
                    <a:lnTo>
                      <a:pt x="6425" y="9554"/>
                    </a:lnTo>
                    <a:lnTo>
                      <a:pt x="6420" y="9560"/>
                    </a:lnTo>
                    <a:lnTo>
                      <a:pt x="6411" y="9569"/>
                    </a:lnTo>
                    <a:lnTo>
                      <a:pt x="6396" y="9584"/>
                    </a:lnTo>
                    <a:lnTo>
                      <a:pt x="6371" y="9598"/>
                    </a:lnTo>
                    <a:lnTo>
                      <a:pt x="6347" y="9622"/>
                    </a:lnTo>
                    <a:lnTo>
                      <a:pt x="6313" y="9643"/>
                    </a:lnTo>
                    <a:lnTo>
                      <a:pt x="6278" y="9662"/>
                    </a:lnTo>
                    <a:lnTo>
                      <a:pt x="6234" y="9682"/>
                    </a:lnTo>
                    <a:lnTo>
                      <a:pt x="6185" y="9701"/>
                    </a:lnTo>
                    <a:lnTo>
                      <a:pt x="6131" y="9711"/>
                    </a:lnTo>
                    <a:lnTo>
                      <a:pt x="6078" y="9716"/>
                    </a:lnTo>
                    <a:lnTo>
                      <a:pt x="6014" y="9720"/>
                    </a:lnTo>
                    <a:lnTo>
                      <a:pt x="5945" y="9716"/>
                    </a:lnTo>
                    <a:lnTo>
                      <a:pt x="5882" y="9711"/>
                    </a:lnTo>
                    <a:lnTo>
                      <a:pt x="5818" y="9701"/>
                    </a:lnTo>
                    <a:lnTo>
                      <a:pt x="5760" y="9692"/>
                    </a:lnTo>
                    <a:lnTo>
                      <a:pt x="5711" y="9682"/>
                    </a:lnTo>
                    <a:lnTo>
                      <a:pt x="5671" y="9677"/>
                    </a:lnTo>
                    <a:lnTo>
                      <a:pt x="5647" y="9671"/>
                    </a:lnTo>
                    <a:lnTo>
                      <a:pt x="5641" y="9667"/>
                    </a:lnTo>
                    <a:lnTo>
                      <a:pt x="5637" y="9671"/>
                    </a:lnTo>
                    <a:lnTo>
                      <a:pt x="5627" y="9677"/>
                    </a:lnTo>
                    <a:lnTo>
                      <a:pt x="5607" y="9686"/>
                    </a:lnTo>
                    <a:lnTo>
                      <a:pt x="5588" y="9701"/>
                    </a:lnTo>
                    <a:lnTo>
                      <a:pt x="5553" y="9716"/>
                    </a:lnTo>
                    <a:lnTo>
                      <a:pt x="5519" y="9730"/>
                    </a:lnTo>
                    <a:lnTo>
                      <a:pt x="5475" y="9745"/>
                    </a:lnTo>
                    <a:lnTo>
                      <a:pt x="5426" y="9760"/>
                    </a:lnTo>
                    <a:lnTo>
                      <a:pt x="5372" y="9775"/>
                    </a:lnTo>
                    <a:lnTo>
                      <a:pt x="5308" y="9784"/>
                    </a:lnTo>
                    <a:lnTo>
                      <a:pt x="5265" y="9784"/>
                    </a:lnTo>
                    <a:lnTo>
                      <a:pt x="5210" y="9779"/>
                    </a:lnTo>
                    <a:lnTo>
                      <a:pt x="5152" y="9769"/>
                    </a:lnTo>
                    <a:lnTo>
                      <a:pt x="5088" y="9760"/>
                    </a:lnTo>
                    <a:lnTo>
                      <a:pt x="5030" y="9745"/>
                    </a:lnTo>
                    <a:lnTo>
                      <a:pt x="4971" y="9730"/>
                    </a:lnTo>
                    <a:lnTo>
                      <a:pt x="4922" y="9716"/>
                    </a:lnTo>
                    <a:lnTo>
                      <a:pt x="4883" y="9705"/>
                    </a:lnTo>
                    <a:lnTo>
                      <a:pt x="4858" y="9696"/>
                    </a:lnTo>
                    <a:lnTo>
                      <a:pt x="4849" y="9696"/>
                    </a:lnTo>
                    <a:lnTo>
                      <a:pt x="4819" y="9701"/>
                    </a:lnTo>
                    <a:lnTo>
                      <a:pt x="4741" y="9720"/>
                    </a:lnTo>
                    <a:lnTo>
                      <a:pt x="4619" y="9750"/>
                    </a:lnTo>
                    <a:lnTo>
                      <a:pt x="4467" y="9784"/>
                    </a:lnTo>
                    <a:lnTo>
                      <a:pt x="4300" y="9824"/>
                    </a:lnTo>
                    <a:lnTo>
                      <a:pt x="4124" y="9867"/>
                    </a:lnTo>
                    <a:lnTo>
                      <a:pt x="3953" y="9907"/>
                    </a:lnTo>
                    <a:lnTo>
                      <a:pt x="3795" y="9941"/>
                    </a:lnTo>
                    <a:lnTo>
                      <a:pt x="3663" y="9970"/>
                    </a:lnTo>
                    <a:lnTo>
                      <a:pt x="3565" y="9990"/>
                    </a:lnTo>
                    <a:lnTo>
                      <a:pt x="3497" y="9999"/>
                    </a:lnTo>
                    <a:lnTo>
                      <a:pt x="3404" y="10014"/>
                    </a:lnTo>
                    <a:lnTo>
                      <a:pt x="3296" y="10029"/>
                    </a:lnTo>
                    <a:lnTo>
                      <a:pt x="3174" y="10044"/>
                    </a:lnTo>
                    <a:lnTo>
                      <a:pt x="3042" y="10063"/>
                    </a:lnTo>
                    <a:lnTo>
                      <a:pt x="2914" y="10082"/>
                    </a:lnTo>
                    <a:lnTo>
                      <a:pt x="2782" y="10102"/>
                    </a:lnTo>
                    <a:lnTo>
                      <a:pt x="2660" y="10122"/>
                    </a:lnTo>
                    <a:lnTo>
                      <a:pt x="2552" y="10146"/>
                    </a:lnTo>
                    <a:lnTo>
                      <a:pt x="2464" y="10171"/>
                    </a:lnTo>
                    <a:lnTo>
                      <a:pt x="2351" y="10219"/>
                    </a:lnTo>
                    <a:lnTo>
                      <a:pt x="2219" y="10289"/>
                    </a:lnTo>
                    <a:lnTo>
                      <a:pt x="2072" y="10372"/>
                    </a:lnTo>
                    <a:lnTo>
                      <a:pt x="1920" y="10464"/>
                    </a:lnTo>
                    <a:lnTo>
                      <a:pt x="1764" y="10557"/>
                    </a:lnTo>
                    <a:lnTo>
                      <a:pt x="1611" y="10650"/>
                    </a:lnTo>
                    <a:lnTo>
                      <a:pt x="1474" y="10728"/>
                    </a:lnTo>
                    <a:lnTo>
                      <a:pt x="1352" y="10787"/>
                    </a:lnTo>
                    <a:lnTo>
                      <a:pt x="1250" y="10822"/>
                    </a:lnTo>
                    <a:lnTo>
                      <a:pt x="1176" y="10822"/>
                    </a:lnTo>
                    <a:lnTo>
                      <a:pt x="1103" y="10792"/>
                    </a:lnTo>
                    <a:lnTo>
                      <a:pt x="994" y="10733"/>
                    </a:lnTo>
                    <a:lnTo>
                      <a:pt x="868" y="10641"/>
                    </a:lnTo>
                    <a:lnTo>
                      <a:pt x="721" y="10513"/>
                    </a:lnTo>
                    <a:lnTo>
                      <a:pt x="574" y="10342"/>
                    </a:lnTo>
                    <a:lnTo>
                      <a:pt x="422" y="10136"/>
                    </a:lnTo>
                    <a:lnTo>
                      <a:pt x="284" y="9882"/>
                    </a:lnTo>
                    <a:lnTo>
                      <a:pt x="167" y="9584"/>
                    </a:lnTo>
                    <a:lnTo>
                      <a:pt x="74" y="9232"/>
                    </a:lnTo>
                    <a:lnTo>
                      <a:pt x="15" y="8831"/>
                    </a:lnTo>
                    <a:lnTo>
                      <a:pt x="0" y="8507"/>
                    </a:lnTo>
                    <a:lnTo>
                      <a:pt x="15" y="8213"/>
                    </a:lnTo>
                    <a:lnTo>
                      <a:pt x="49" y="7950"/>
                    </a:lnTo>
                    <a:lnTo>
                      <a:pt x="98" y="7714"/>
                    </a:lnTo>
                    <a:lnTo>
                      <a:pt x="162" y="7509"/>
                    </a:lnTo>
                    <a:lnTo>
                      <a:pt x="226" y="7343"/>
                    </a:lnTo>
                    <a:lnTo>
                      <a:pt x="284" y="7211"/>
                    </a:lnTo>
                    <a:lnTo>
                      <a:pt x="333" y="7113"/>
                    </a:lnTo>
                    <a:lnTo>
                      <a:pt x="367" y="7055"/>
                    </a:lnTo>
                    <a:lnTo>
                      <a:pt x="382" y="7035"/>
                    </a:lnTo>
                    <a:lnTo>
                      <a:pt x="382" y="7020"/>
                    </a:lnTo>
                    <a:lnTo>
                      <a:pt x="382" y="6981"/>
                    </a:lnTo>
                    <a:lnTo>
                      <a:pt x="388" y="6917"/>
                    </a:lnTo>
                    <a:lnTo>
                      <a:pt x="393" y="6840"/>
                    </a:lnTo>
                    <a:lnTo>
                      <a:pt x="403" y="6751"/>
                    </a:lnTo>
                    <a:lnTo>
                      <a:pt x="416" y="6659"/>
                    </a:lnTo>
                    <a:lnTo>
                      <a:pt x="431" y="6565"/>
                    </a:lnTo>
                    <a:lnTo>
                      <a:pt x="451" y="6478"/>
                    </a:lnTo>
                    <a:lnTo>
                      <a:pt x="476" y="6394"/>
                    </a:lnTo>
                    <a:lnTo>
                      <a:pt x="500" y="6331"/>
                    </a:lnTo>
                    <a:lnTo>
                      <a:pt x="535" y="6277"/>
                    </a:lnTo>
                    <a:lnTo>
                      <a:pt x="569" y="6233"/>
                    </a:lnTo>
                    <a:lnTo>
                      <a:pt x="608" y="6203"/>
                    </a:lnTo>
                    <a:lnTo>
                      <a:pt x="647" y="6173"/>
                    </a:lnTo>
                    <a:lnTo>
                      <a:pt x="687" y="6154"/>
                    </a:lnTo>
                    <a:lnTo>
                      <a:pt x="721" y="6145"/>
                    </a:lnTo>
                    <a:lnTo>
                      <a:pt x="751" y="6135"/>
                    </a:lnTo>
                    <a:lnTo>
                      <a:pt x="774" y="6130"/>
                    </a:lnTo>
                    <a:lnTo>
                      <a:pt x="789" y="6130"/>
                    </a:lnTo>
                    <a:lnTo>
                      <a:pt x="794" y="6124"/>
                    </a:lnTo>
                    <a:lnTo>
                      <a:pt x="809" y="6124"/>
                    </a:lnTo>
                    <a:lnTo>
                      <a:pt x="847" y="6111"/>
                    </a:lnTo>
                    <a:lnTo>
                      <a:pt x="902" y="6096"/>
                    </a:lnTo>
                    <a:lnTo>
                      <a:pt x="975" y="6071"/>
                    </a:lnTo>
                    <a:lnTo>
                      <a:pt x="1058" y="6047"/>
                    </a:lnTo>
                    <a:lnTo>
                      <a:pt x="1142" y="6017"/>
                    </a:lnTo>
                    <a:lnTo>
                      <a:pt x="1229" y="5983"/>
                    </a:lnTo>
                    <a:lnTo>
                      <a:pt x="1313" y="5949"/>
                    </a:lnTo>
                    <a:lnTo>
                      <a:pt x="1382" y="5909"/>
                    </a:lnTo>
                    <a:lnTo>
                      <a:pt x="1440" y="5875"/>
                    </a:lnTo>
                    <a:lnTo>
                      <a:pt x="1489" y="5832"/>
                    </a:lnTo>
                    <a:lnTo>
                      <a:pt x="1543" y="5777"/>
                    </a:lnTo>
                    <a:lnTo>
                      <a:pt x="1598" y="5719"/>
                    </a:lnTo>
                    <a:lnTo>
                      <a:pt x="1647" y="5651"/>
                    </a:lnTo>
                    <a:lnTo>
                      <a:pt x="1694" y="5587"/>
                    </a:lnTo>
                    <a:lnTo>
                      <a:pt x="1739" y="5528"/>
                    </a:lnTo>
                    <a:lnTo>
                      <a:pt x="1779" y="5474"/>
                    </a:lnTo>
                    <a:lnTo>
                      <a:pt x="1807" y="5431"/>
                    </a:lnTo>
                    <a:lnTo>
                      <a:pt x="1827" y="5401"/>
                    </a:lnTo>
                    <a:lnTo>
                      <a:pt x="1832" y="5391"/>
                    </a:lnTo>
                    <a:lnTo>
                      <a:pt x="1822" y="5382"/>
                    </a:lnTo>
                    <a:lnTo>
                      <a:pt x="1798" y="5348"/>
                    </a:lnTo>
                    <a:lnTo>
                      <a:pt x="1758" y="5299"/>
                    </a:lnTo>
                    <a:lnTo>
                      <a:pt x="1705" y="5239"/>
                    </a:lnTo>
                    <a:lnTo>
                      <a:pt x="1636" y="5161"/>
                    </a:lnTo>
                    <a:lnTo>
                      <a:pt x="1558" y="5078"/>
                    </a:lnTo>
                    <a:lnTo>
                      <a:pt x="1474" y="4990"/>
                    </a:lnTo>
                    <a:lnTo>
                      <a:pt x="1382" y="4897"/>
                    </a:lnTo>
                    <a:lnTo>
                      <a:pt x="1278" y="4804"/>
                    </a:lnTo>
                    <a:lnTo>
                      <a:pt x="1176" y="4716"/>
                    </a:lnTo>
                    <a:lnTo>
                      <a:pt x="1073" y="4632"/>
                    </a:lnTo>
                    <a:lnTo>
                      <a:pt x="971" y="4555"/>
                    </a:lnTo>
                    <a:lnTo>
                      <a:pt x="868" y="4487"/>
                    </a:lnTo>
                    <a:lnTo>
                      <a:pt x="770" y="4423"/>
                    </a:lnTo>
                    <a:lnTo>
                      <a:pt x="681" y="4364"/>
                    </a:lnTo>
                    <a:lnTo>
                      <a:pt x="603" y="4315"/>
                    </a:lnTo>
                    <a:lnTo>
                      <a:pt x="529" y="4271"/>
                    </a:lnTo>
                    <a:lnTo>
                      <a:pt x="476" y="4231"/>
                    </a:lnTo>
                    <a:lnTo>
                      <a:pt x="437" y="4202"/>
                    </a:lnTo>
                    <a:lnTo>
                      <a:pt x="416" y="4178"/>
                    </a:lnTo>
                    <a:lnTo>
                      <a:pt x="407" y="4134"/>
                    </a:lnTo>
                    <a:lnTo>
                      <a:pt x="412" y="4085"/>
                    </a:lnTo>
                    <a:lnTo>
                      <a:pt x="427" y="4026"/>
                    </a:lnTo>
                    <a:lnTo>
                      <a:pt x="456" y="3952"/>
                    </a:lnTo>
                    <a:lnTo>
                      <a:pt x="495" y="3869"/>
                    </a:lnTo>
                    <a:lnTo>
                      <a:pt x="540" y="3777"/>
                    </a:lnTo>
                    <a:lnTo>
                      <a:pt x="589" y="3675"/>
                    </a:lnTo>
                    <a:lnTo>
                      <a:pt x="638" y="3557"/>
                    </a:lnTo>
                    <a:lnTo>
                      <a:pt x="687" y="3430"/>
                    </a:lnTo>
                    <a:lnTo>
                      <a:pt x="736" y="3287"/>
                    </a:lnTo>
                    <a:lnTo>
                      <a:pt x="785" y="3112"/>
                    </a:lnTo>
                    <a:lnTo>
                      <a:pt x="834" y="2931"/>
                    </a:lnTo>
                    <a:lnTo>
                      <a:pt x="887" y="2750"/>
                    </a:lnTo>
                    <a:lnTo>
                      <a:pt x="931" y="2573"/>
                    </a:lnTo>
                    <a:lnTo>
                      <a:pt x="980" y="2402"/>
                    </a:lnTo>
                    <a:lnTo>
                      <a:pt x="1024" y="2241"/>
                    </a:lnTo>
                    <a:lnTo>
                      <a:pt x="1063" y="2094"/>
                    </a:lnTo>
                    <a:lnTo>
                      <a:pt x="1103" y="1961"/>
                    </a:lnTo>
                    <a:lnTo>
                      <a:pt x="1137" y="1850"/>
                    </a:lnTo>
                    <a:lnTo>
                      <a:pt x="1171" y="1761"/>
                    </a:lnTo>
                    <a:lnTo>
                      <a:pt x="1254" y="1565"/>
                    </a:lnTo>
                    <a:lnTo>
                      <a:pt x="1342" y="1379"/>
                    </a:lnTo>
                    <a:lnTo>
                      <a:pt x="1436" y="1204"/>
                    </a:lnTo>
                    <a:lnTo>
                      <a:pt x="1528" y="1042"/>
                    </a:lnTo>
                    <a:lnTo>
                      <a:pt x="1617" y="895"/>
                    </a:lnTo>
                    <a:lnTo>
                      <a:pt x="1700" y="759"/>
                    </a:lnTo>
                    <a:lnTo>
                      <a:pt x="1779" y="641"/>
                    </a:lnTo>
                    <a:lnTo>
                      <a:pt x="1841" y="543"/>
                    </a:lnTo>
                    <a:lnTo>
                      <a:pt x="1891" y="465"/>
                    </a:lnTo>
                    <a:lnTo>
                      <a:pt x="1925" y="401"/>
                    </a:lnTo>
                    <a:lnTo>
                      <a:pt x="1945" y="352"/>
                    </a:lnTo>
                    <a:lnTo>
                      <a:pt x="1959" y="303"/>
                    </a:lnTo>
                    <a:lnTo>
                      <a:pt x="1969" y="254"/>
                    </a:lnTo>
                    <a:lnTo>
                      <a:pt x="1974" y="205"/>
                    </a:lnTo>
                    <a:lnTo>
                      <a:pt x="1984" y="156"/>
                    </a:lnTo>
                    <a:lnTo>
                      <a:pt x="1994" y="113"/>
                    </a:lnTo>
                    <a:lnTo>
                      <a:pt x="2014" y="73"/>
                    </a:lnTo>
                    <a:lnTo>
                      <a:pt x="2038" y="45"/>
                    </a:lnTo>
                    <a:lnTo>
                      <a:pt x="2077" y="15"/>
                    </a:lnTo>
                    <a:lnTo>
                      <a:pt x="2125" y="0"/>
                    </a:lnTo>
                    <a:lnTo>
                      <a:pt x="2195" y="0"/>
                    </a:lnTo>
                    <a:lnTo>
                      <a:pt x="2283" y="15"/>
                    </a:lnTo>
                    <a:lnTo>
                      <a:pt x="2385" y="45"/>
                    </a:lnTo>
                    <a:lnTo>
                      <a:pt x="2498" y="83"/>
                    </a:lnTo>
                    <a:lnTo>
                      <a:pt x="2605" y="128"/>
                    </a:lnTo>
                    <a:lnTo>
                      <a:pt x="2714" y="171"/>
                    </a:lnTo>
                    <a:lnTo>
                      <a:pt x="2806" y="215"/>
                    </a:lnTo>
                    <a:lnTo>
                      <a:pt x="2880" y="250"/>
                    </a:lnTo>
                    <a:lnTo>
                      <a:pt x="2929" y="273"/>
                    </a:lnTo>
                    <a:lnTo>
                      <a:pt x="2948" y="284"/>
                    </a:lnTo>
                    <a:lnTo>
                      <a:pt x="4237" y="1247"/>
                    </a:lnTo>
                    <a:lnTo>
                      <a:pt x="4271" y="1287"/>
                    </a:lnTo>
                    <a:lnTo>
                      <a:pt x="4363" y="1384"/>
                    </a:lnTo>
                    <a:lnTo>
                      <a:pt x="4506" y="1531"/>
                    </a:lnTo>
                    <a:lnTo>
                      <a:pt x="4691" y="1712"/>
                    </a:lnTo>
                    <a:lnTo>
                      <a:pt x="4912" y="1908"/>
                    </a:lnTo>
                    <a:lnTo>
                      <a:pt x="5147" y="2108"/>
                    </a:lnTo>
                    <a:lnTo>
                      <a:pt x="5402" y="2300"/>
                    </a:lnTo>
                    <a:lnTo>
                      <a:pt x="5662" y="2460"/>
                    </a:lnTo>
                    <a:lnTo>
                      <a:pt x="5911" y="2583"/>
                    </a:lnTo>
                    <a:lnTo>
                      <a:pt x="6146" y="2647"/>
                    </a:lnTo>
                    <a:lnTo>
                      <a:pt x="6259" y="2681"/>
                    </a:lnTo>
                    <a:lnTo>
                      <a:pt x="6366" y="2739"/>
                    </a:lnTo>
                    <a:lnTo>
                      <a:pt x="6464" y="2823"/>
                    </a:lnTo>
                    <a:lnTo>
                      <a:pt x="6558" y="2916"/>
                    </a:lnTo>
                    <a:lnTo>
                      <a:pt x="6641" y="3018"/>
                    </a:lnTo>
                    <a:lnTo>
                      <a:pt x="6709" y="3116"/>
                    </a:lnTo>
                    <a:lnTo>
                      <a:pt x="6767" y="3204"/>
                    </a:lnTo>
                    <a:lnTo>
                      <a:pt x="6812" y="3278"/>
                    </a:lnTo>
                    <a:lnTo>
                      <a:pt x="6837" y="3327"/>
                    </a:lnTo>
                    <a:lnTo>
                      <a:pt x="6846" y="3346"/>
                    </a:lnTo>
                    <a:lnTo>
                      <a:pt x="6837" y="3385"/>
                    </a:lnTo>
                    <a:lnTo>
                      <a:pt x="6816" y="3488"/>
                    </a:lnTo>
                    <a:lnTo>
                      <a:pt x="6782" y="3654"/>
                    </a:lnTo>
                    <a:lnTo>
                      <a:pt x="6743" y="3865"/>
                    </a:lnTo>
                    <a:lnTo>
                      <a:pt x="6705" y="4114"/>
                    </a:lnTo>
                    <a:lnTo>
                      <a:pt x="6669" y="4393"/>
                    </a:lnTo>
                    <a:lnTo>
                      <a:pt x="6635" y="4692"/>
                    </a:lnTo>
                    <a:lnTo>
                      <a:pt x="6616" y="4995"/>
                    </a:lnTo>
                    <a:lnTo>
                      <a:pt x="6611" y="5293"/>
                    </a:lnTo>
                    <a:lnTo>
                      <a:pt x="6626" y="55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5" name="Freeform 165">
                <a:extLst>
                  <a:ext uri="{FF2B5EF4-FFF2-40B4-BE49-F238E27FC236}">
                    <a16:creationId xmlns:a16="http://schemas.microsoft.com/office/drawing/2014/main" id="{B00D0178-BBC7-5A92-0B7A-7B427C046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625"/>
                <a:ext cx="1449" cy="2164"/>
              </a:xfrm>
              <a:custGeom>
                <a:avLst/>
                <a:gdLst>
                  <a:gd name="T0" fmla="*/ 6460 w 7247"/>
                  <a:gd name="T1" fmla="*/ 6452 h 10822"/>
                  <a:gd name="T2" fmla="*/ 6631 w 7247"/>
                  <a:gd name="T3" fmla="*/ 7945 h 10822"/>
                  <a:gd name="T4" fmla="*/ 6989 w 7247"/>
                  <a:gd name="T5" fmla="*/ 8771 h 10822"/>
                  <a:gd name="T6" fmla="*/ 7238 w 7247"/>
                  <a:gd name="T7" fmla="*/ 9114 h 10822"/>
                  <a:gd name="T8" fmla="*/ 7228 w 7247"/>
                  <a:gd name="T9" fmla="*/ 9202 h 10822"/>
                  <a:gd name="T10" fmla="*/ 6998 w 7247"/>
                  <a:gd name="T11" fmla="*/ 9428 h 10822"/>
                  <a:gd name="T12" fmla="*/ 6650 w 7247"/>
                  <a:gd name="T13" fmla="*/ 9535 h 10822"/>
                  <a:gd name="T14" fmla="*/ 6430 w 7247"/>
                  <a:gd name="T15" fmla="*/ 9554 h 10822"/>
                  <a:gd name="T16" fmla="*/ 6371 w 7247"/>
                  <a:gd name="T17" fmla="*/ 9598 h 10822"/>
                  <a:gd name="T18" fmla="*/ 6185 w 7247"/>
                  <a:gd name="T19" fmla="*/ 9701 h 10822"/>
                  <a:gd name="T20" fmla="*/ 5882 w 7247"/>
                  <a:gd name="T21" fmla="*/ 9711 h 10822"/>
                  <a:gd name="T22" fmla="*/ 5647 w 7247"/>
                  <a:gd name="T23" fmla="*/ 9671 h 10822"/>
                  <a:gd name="T24" fmla="*/ 5588 w 7247"/>
                  <a:gd name="T25" fmla="*/ 9701 h 10822"/>
                  <a:gd name="T26" fmla="*/ 5372 w 7247"/>
                  <a:gd name="T27" fmla="*/ 9775 h 10822"/>
                  <a:gd name="T28" fmla="*/ 5088 w 7247"/>
                  <a:gd name="T29" fmla="*/ 9760 h 10822"/>
                  <a:gd name="T30" fmla="*/ 4858 w 7247"/>
                  <a:gd name="T31" fmla="*/ 9696 h 10822"/>
                  <a:gd name="T32" fmla="*/ 4467 w 7247"/>
                  <a:gd name="T33" fmla="*/ 9784 h 10822"/>
                  <a:gd name="T34" fmla="*/ 3663 w 7247"/>
                  <a:gd name="T35" fmla="*/ 9970 h 10822"/>
                  <a:gd name="T36" fmla="*/ 3174 w 7247"/>
                  <a:gd name="T37" fmla="*/ 10044 h 10822"/>
                  <a:gd name="T38" fmla="*/ 2552 w 7247"/>
                  <a:gd name="T39" fmla="*/ 10146 h 10822"/>
                  <a:gd name="T40" fmla="*/ 1920 w 7247"/>
                  <a:gd name="T41" fmla="*/ 10464 h 10822"/>
                  <a:gd name="T42" fmla="*/ 1250 w 7247"/>
                  <a:gd name="T43" fmla="*/ 10822 h 10822"/>
                  <a:gd name="T44" fmla="*/ 721 w 7247"/>
                  <a:gd name="T45" fmla="*/ 10513 h 10822"/>
                  <a:gd name="T46" fmla="*/ 74 w 7247"/>
                  <a:gd name="T47" fmla="*/ 9232 h 10822"/>
                  <a:gd name="T48" fmla="*/ 98 w 7247"/>
                  <a:gd name="T49" fmla="*/ 7714 h 10822"/>
                  <a:gd name="T50" fmla="*/ 367 w 7247"/>
                  <a:gd name="T51" fmla="*/ 7055 h 10822"/>
                  <a:gd name="T52" fmla="*/ 393 w 7247"/>
                  <a:gd name="T53" fmla="*/ 6840 h 10822"/>
                  <a:gd name="T54" fmla="*/ 476 w 7247"/>
                  <a:gd name="T55" fmla="*/ 6394 h 10822"/>
                  <a:gd name="T56" fmla="*/ 647 w 7247"/>
                  <a:gd name="T57" fmla="*/ 6173 h 10822"/>
                  <a:gd name="T58" fmla="*/ 789 w 7247"/>
                  <a:gd name="T59" fmla="*/ 6130 h 10822"/>
                  <a:gd name="T60" fmla="*/ 975 w 7247"/>
                  <a:gd name="T61" fmla="*/ 6071 h 10822"/>
                  <a:gd name="T62" fmla="*/ 1382 w 7247"/>
                  <a:gd name="T63" fmla="*/ 5909 h 10822"/>
                  <a:gd name="T64" fmla="*/ 1647 w 7247"/>
                  <a:gd name="T65" fmla="*/ 5651 h 10822"/>
                  <a:gd name="T66" fmla="*/ 1827 w 7247"/>
                  <a:gd name="T67" fmla="*/ 5401 h 10822"/>
                  <a:gd name="T68" fmla="*/ 1705 w 7247"/>
                  <a:gd name="T69" fmla="*/ 5239 h 10822"/>
                  <a:gd name="T70" fmla="*/ 1278 w 7247"/>
                  <a:gd name="T71" fmla="*/ 4804 h 10822"/>
                  <a:gd name="T72" fmla="*/ 770 w 7247"/>
                  <a:gd name="T73" fmla="*/ 4423 h 10822"/>
                  <a:gd name="T74" fmla="*/ 437 w 7247"/>
                  <a:gd name="T75" fmla="*/ 4202 h 10822"/>
                  <a:gd name="T76" fmla="*/ 456 w 7247"/>
                  <a:gd name="T77" fmla="*/ 3952 h 10822"/>
                  <a:gd name="T78" fmla="*/ 687 w 7247"/>
                  <a:gd name="T79" fmla="*/ 3430 h 10822"/>
                  <a:gd name="T80" fmla="*/ 931 w 7247"/>
                  <a:gd name="T81" fmla="*/ 2573 h 10822"/>
                  <a:gd name="T82" fmla="*/ 1137 w 7247"/>
                  <a:gd name="T83" fmla="*/ 1850 h 10822"/>
                  <a:gd name="T84" fmla="*/ 1528 w 7247"/>
                  <a:gd name="T85" fmla="*/ 1042 h 10822"/>
                  <a:gd name="T86" fmla="*/ 1891 w 7247"/>
                  <a:gd name="T87" fmla="*/ 465 h 10822"/>
                  <a:gd name="T88" fmla="*/ 1974 w 7247"/>
                  <a:gd name="T89" fmla="*/ 205 h 10822"/>
                  <a:gd name="T90" fmla="*/ 2077 w 7247"/>
                  <a:gd name="T91" fmla="*/ 15 h 10822"/>
                  <a:gd name="T92" fmla="*/ 2498 w 7247"/>
                  <a:gd name="T93" fmla="*/ 83 h 10822"/>
                  <a:gd name="T94" fmla="*/ 2929 w 7247"/>
                  <a:gd name="T95" fmla="*/ 273 h 10822"/>
                  <a:gd name="T96" fmla="*/ 4506 w 7247"/>
                  <a:gd name="T97" fmla="*/ 1531 h 10822"/>
                  <a:gd name="T98" fmla="*/ 5662 w 7247"/>
                  <a:gd name="T99" fmla="*/ 2460 h 10822"/>
                  <a:gd name="T100" fmla="*/ 6464 w 7247"/>
                  <a:gd name="T101" fmla="*/ 2823 h 10822"/>
                  <a:gd name="T102" fmla="*/ 6812 w 7247"/>
                  <a:gd name="T103" fmla="*/ 3278 h 10822"/>
                  <a:gd name="T104" fmla="*/ 6782 w 7247"/>
                  <a:gd name="T105" fmla="*/ 3654 h 10822"/>
                  <a:gd name="T106" fmla="*/ 6616 w 7247"/>
                  <a:gd name="T107" fmla="*/ 4995 h 10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47" h="10822">
                    <a:moveTo>
                      <a:pt x="6626" y="5582"/>
                    </a:moveTo>
                    <a:lnTo>
                      <a:pt x="6616" y="5777"/>
                    </a:lnTo>
                    <a:lnTo>
                      <a:pt x="6577" y="5983"/>
                    </a:lnTo>
                    <a:lnTo>
                      <a:pt x="6518" y="6208"/>
                    </a:lnTo>
                    <a:lnTo>
                      <a:pt x="6460" y="6452"/>
                    </a:lnTo>
                    <a:lnTo>
                      <a:pt x="6406" y="6712"/>
                    </a:lnTo>
                    <a:lnTo>
                      <a:pt x="6381" y="6991"/>
                    </a:lnTo>
                    <a:lnTo>
                      <a:pt x="6400" y="7290"/>
                    </a:lnTo>
                    <a:lnTo>
                      <a:pt x="6479" y="7607"/>
                    </a:lnTo>
                    <a:lnTo>
                      <a:pt x="6631" y="7945"/>
                    </a:lnTo>
                    <a:lnTo>
                      <a:pt x="6865" y="8302"/>
                    </a:lnTo>
                    <a:lnTo>
                      <a:pt x="6871" y="8429"/>
                    </a:lnTo>
                    <a:lnTo>
                      <a:pt x="6895" y="8547"/>
                    </a:lnTo>
                    <a:lnTo>
                      <a:pt x="6940" y="8664"/>
                    </a:lnTo>
                    <a:lnTo>
                      <a:pt x="6989" y="8771"/>
                    </a:lnTo>
                    <a:lnTo>
                      <a:pt x="7047" y="8869"/>
                    </a:lnTo>
                    <a:lnTo>
                      <a:pt x="7106" y="8953"/>
                    </a:lnTo>
                    <a:lnTo>
                      <a:pt x="7160" y="9025"/>
                    </a:lnTo>
                    <a:lnTo>
                      <a:pt x="7209" y="9080"/>
                    </a:lnTo>
                    <a:lnTo>
                      <a:pt x="7238" y="9114"/>
                    </a:lnTo>
                    <a:lnTo>
                      <a:pt x="7247" y="9123"/>
                    </a:lnTo>
                    <a:lnTo>
                      <a:pt x="7247" y="9129"/>
                    </a:lnTo>
                    <a:lnTo>
                      <a:pt x="7247" y="9144"/>
                    </a:lnTo>
                    <a:lnTo>
                      <a:pt x="7243" y="9172"/>
                    </a:lnTo>
                    <a:lnTo>
                      <a:pt x="7228" y="9202"/>
                    </a:lnTo>
                    <a:lnTo>
                      <a:pt x="7209" y="9241"/>
                    </a:lnTo>
                    <a:lnTo>
                      <a:pt x="7179" y="9285"/>
                    </a:lnTo>
                    <a:lnTo>
                      <a:pt x="7136" y="9334"/>
                    </a:lnTo>
                    <a:lnTo>
                      <a:pt x="7072" y="9379"/>
                    </a:lnTo>
                    <a:lnTo>
                      <a:pt x="6998" y="9428"/>
                    </a:lnTo>
                    <a:lnTo>
                      <a:pt x="6900" y="9471"/>
                    </a:lnTo>
                    <a:lnTo>
                      <a:pt x="6842" y="9496"/>
                    </a:lnTo>
                    <a:lnTo>
                      <a:pt x="6778" y="9511"/>
                    </a:lnTo>
                    <a:lnTo>
                      <a:pt x="6714" y="9525"/>
                    </a:lnTo>
                    <a:lnTo>
                      <a:pt x="6650" y="9535"/>
                    </a:lnTo>
                    <a:lnTo>
                      <a:pt x="6592" y="9545"/>
                    </a:lnTo>
                    <a:lnTo>
                      <a:pt x="6538" y="9549"/>
                    </a:lnTo>
                    <a:lnTo>
                      <a:pt x="6489" y="9549"/>
                    </a:lnTo>
                    <a:lnTo>
                      <a:pt x="6454" y="9554"/>
                    </a:lnTo>
                    <a:lnTo>
                      <a:pt x="6430" y="9554"/>
                    </a:lnTo>
                    <a:lnTo>
                      <a:pt x="6425" y="9554"/>
                    </a:lnTo>
                    <a:lnTo>
                      <a:pt x="6420" y="9560"/>
                    </a:lnTo>
                    <a:lnTo>
                      <a:pt x="6411" y="9569"/>
                    </a:lnTo>
                    <a:lnTo>
                      <a:pt x="6396" y="9584"/>
                    </a:lnTo>
                    <a:lnTo>
                      <a:pt x="6371" y="9598"/>
                    </a:lnTo>
                    <a:lnTo>
                      <a:pt x="6347" y="9622"/>
                    </a:lnTo>
                    <a:lnTo>
                      <a:pt x="6313" y="9643"/>
                    </a:lnTo>
                    <a:lnTo>
                      <a:pt x="6278" y="9662"/>
                    </a:lnTo>
                    <a:lnTo>
                      <a:pt x="6234" y="9682"/>
                    </a:lnTo>
                    <a:lnTo>
                      <a:pt x="6185" y="9701"/>
                    </a:lnTo>
                    <a:lnTo>
                      <a:pt x="6131" y="9711"/>
                    </a:lnTo>
                    <a:lnTo>
                      <a:pt x="6078" y="9716"/>
                    </a:lnTo>
                    <a:lnTo>
                      <a:pt x="6014" y="9720"/>
                    </a:lnTo>
                    <a:lnTo>
                      <a:pt x="5945" y="9716"/>
                    </a:lnTo>
                    <a:lnTo>
                      <a:pt x="5882" y="9711"/>
                    </a:lnTo>
                    <a:lnTo>
                      <a:pt x="5818" y="9701"/>
                    </a:lnTo>
                    <a:lnTo>
                      <a:pt x="5760" y="9692"/>
                    </a:lnTo>
                    <a:lnTo>
                      <a:pt x="5711" y="9682"/>
                    </a:lnTo>
                    <a:lnTo>
                      <a:pt x="5671" y="9677"/>
                    </a:lnTo>
                    <a:lnTo>
                      <a:pt x="5647" y="9671"/>
                    </a:lnTo>
                    <a:lnTo>
                      <a:pt x="5641" y="9667"/>
                    </a:lnTo>
                    <a:lnTo>
                      <a:pt x="5637" y="9671"/>
                    </a:lnTo>
                    <a:lnTo>
                      <a:pt x="5627" y="9677"/>
                    </a:lnTo>
                    <a:lnTo>
                      <a:pt x="5607" y="9686"/>
                    </a:lnTo>
                    <a:lnTo>
                      <a:pt x="5588" y="9701"/>
                    </a:lnTo>
                    <a:lnTo>
                      <a:pt x="5553" y="9716"/>
                    </a:lnTo>
                    <a:lnTo>
                      <a:pt x="5519" y="9730"/>
                    </a:lnTo>
                    <a:lnTo>
                      <a:pt x="5475" y="9745"/>
                    </a:lnTo>
                    <a:lnTo>
                      <a:pt x="5426" y="9760"/>
                    </a:lnTo>
                    <a:lnTo>
                      <a:pt x="5372" y="9775"/>
                    </a:lnTo>
                    <a:lnTo>
                      <a:pt x="5308" y="9784"/>
                    </a:lnTo>
                    <a:lnTo>
                      <a:pt x="5265" y="9784"/>
                    </a:lnTo>
                    <a:lnTo>
                      <a:pt x="5210" y="9779"/>
                    </a:lnTo>
                    <a:lnTo>
                      <a:pt x="5152" y="9769"/>
                    </a:lnTo>
                    <a:lnTo>
                      <a:pt x="5088" y="9760"/>
                    </a:lnTo>
                    <a:lnTo>
                      <a:pt x="5030" y="9745"/>
                    </a:lnTo>
                    <a:lnTo>
                      <a:pt x="4971" y="9730"/>
                    </a:lnTo>
                    <a:lnTo>
                      <a:pt x="4922" y="9716"/>
                    </a:lnTo>
                    <a:lnTo>
                      <a:pt x="4883" y="9705"/>
                    </a:lnTo>
                    <a:lnTo>
                      <a:pt x="4858" y="9696"/>
                    </a:lnTo>
                    <a:lnTo>
                      <a:pt x="4849" y="9696"/>
                    </a:lnTo>
                    <a:lnTo>
                      <a:pt x="4819" y="9701"/>
                    </a:lnTo>
                    <a:lnTo>
                      <a:pt x="4741" y="9720"/>
                    </a:lnTo>
                    <a:lnTo>
                      <a:pt x="4619" y="9750"/>
                    </a:lnTo>
                    <a:lnTo>
                      <a:pt x="4467" y="9784"/>
                    </a:lnTo>
                    <a:lnTo>
                      <a:pt x="4300" y="9824"/>
                    </a:lnTo>
                    <a:lnTo>
                      <a:pt x="4124" y="9867"/>
                    </a:lnTo>
                    <a:lnTo>
                      <a:pt x="3953" y="9907"/>
                    </a:lnTo>
                    <a:lnTo>
                      <a:pt x="3795" y="9941"/>
                    </a:lnTo>
                    <a:lnTo>
                      <a:pt x="3663" y="9970"/>
                    </a:lnTo>
                    <a:lnTo>
                      <a:pt x="3565" y="9990"/>
                    </a:lnTo>
                    <a:lnTo>
                      <a:pt x="3497" y="9999"/>
                    </a:lnTo>
                    <a:lnTo>
                      <a:pt x="3404" y="10014"/>
                    </a:lnTo>
                    <a:lnTo>
                      <a:pt x="3296" y="10029"/>
                    </a:lnTo>
                    <a:lnTo>
                      <a:pt x="3174" y="10044"/>
                    </a:lnTo>
                    <a:lnTo>
                      <a:pt x="3042" y="10063"/>
                    </a:lnTo>
                    <a:lnTo>
                      <a:pt x="2914" y="10082"/>
                    </a:lnTo>
                    <a:lnTo>
                      <a:pt x="2782" y="10102"/>
                    </a:lnTo>
                    <a:lnTo>
                      <a:pt x="2660" y="10122"/>
                    </a:lnTo>
                    <a:lnTo>
                      <a:pt x="2552" y="10146"/>
                    </a:lnTo>
                    <a:lnTo>
                      <a:pt x="2464" y="10171"/>
                    </a:lnTo>
                    <a:lnTo>
                      <a:pt x="2351" y="10219"/>
                    </a:lnTo>
                    <a:lnTo>
                      <a:pt x="2219" y="10289"/>
                    </a:lnTo>
                    <a:lnTo>
                      <a:pt x="2072" y="10372"/>
                    </a:lnTo>
                    <a:lnTo>
                      <a:pt x="1920" y="10464"/>
                    </a:lnTo>
                    <a:lnTo>
                      <a:pt x="1764" y="10557"/>
                    </a:lnTo>
                    <a:lnTo>
                      <a:pt x="1611" y="10650"/>
                    </a:lnTo>
                    <a:lnTo>
                      <a:pt x="1474" y="10728"/>
                    </a:lnTo>
                    <a:lnTo>
                      <a:pt x="1352" y="10787"/>
                    </a:lnTo>
                    <a:lnTo>
                      <a:pt x="1250" y="10822"/>
                    </a:lnTo>
                    <a:lnTo>
                      <a:pt x="1176" y="10822"/>
                    </a:lnTo>
                    <a:lnTo>
                      <a:pt x="1103" y="10792"/>
                    </a:lnTo>
                    <a:lnTo>
                      <a:pt x="994" y="10733"/>
                    </a:lnTo>
                    <a:lnTo>
                      <a:pt x="868" y="10641"/>
                    </a:lnTo>
                    <a:lnTo>
                      <a:pt x="721" y="10513"/>
                    </a:lnTo>
                    <a:lnTo>
                      <a:pt x="574" y="10342"/>
                    </a:lnTo>
                    <a:lnTo>
                      <a:pt x="422" y="10136"/>
                    </a:lnTo>
                    <a:lnTo>
                      <a:pt x="284" y="9882"/>
                    </a:lnTo>
                    <a:lnTo>
                      <a:pt x="167" y="9584"/>
                    </a:lnTo>
                    <a:lnTo>
                      <a:pt x="74" y="9232"/>
                    </a:lnTo>
                    <a:lnTo>
                      <a:pt x="15" y="8831"/>
                    </a:lnTo>
                    <a:lnTo>
                      <a:pt x="0" y="8507"/>
                    </a:lnTo>
                    <a:lnTo>
                      <a:pt x="15" y="8213"/>
                    </a:lnTo>
                    <a:lnTo>
                      <a:pt x="49" y="7950"/>
                    </a:lnTo>
                    <a:lnTo>
                      <a:pt x="98" y="7714"/>
                    </a:lnTo>
                    <a:lnTo>
                      <a:pt x="162" y="7509"/>
                    </a:lnTo>
                    <a:lnTo>
                      <a:pt x="226" y="7343"/>
                    </a:lnTo>
                    <a:lnTo>
                      <a:pt x="284" y="7211"/>
                    </a:lnTo>
                    <a:lnTo>
                      <a:pt x="333" y="7113"/>
                    </a:lnTo>
                    <a:lnTo>
                      <a:pt x="367" y="7055"/>
                    </a:lnTo>
                    <a:lnTo>
                      <a:pt x="382" y="7035"/>
                    </a:lnTo>
                    <a:lnTo>
                      <a:pt x="382" y="7020"/>
                    </a:lnTo>
                    <a:lnTo>
                      <a:pt x="382" y="6981"/>
                    </a:lnTo>
                    <a:lnTo>
                      <a:pt x="388" y="6917"/>
                    </a:lnTo>
                    <a:lnTo>
                      <a:pt x="393" y="6840"/>
                    </a:lnTo>
                    <a:lnTo>
                      <a:pt x="403" y="6751"/>
                    </a:lnTo>
                    <a:lnTo>
                      <a:pt x="416" y="6659"/>
                    </a:lnTo>
                    <a:lnTo>
                      <a:pt x="431" y="6565"/>
                    </a:lnTo>
                    <a:lnTo>
                      <a:pt x="451" y="6478"/>
                    </a:lnTo>
                    <a:lnTo>
                      <a:pt x="476" y="6394"/>
                    </a:lnTo>
                    <a:lnTo>
                      <a:pt x="500" y="6331"/>
                    </a:lnTo>
                    <a:lnTo>
                      <a:pt x="535" y="6277"/>
                    </a:lnTo>
                    <a:lnTo>
                      <a:pt x="569" y="6233"/>
                    </a:lnTo>
                    <a:lnTo>
                      <a:pt x="608" y="6203"/>
                    </a:lnTo>
                    <a:lnTo>
                      <a:pt x="647" y="6173"/>
                    </a:lnTo>
                    <a:lnTo>
                      <a:pt x="687" y="6154"/>
                    </a:lnTo>
                    <a:lnTo>
                      <a:pt x="721" y="6145"/>
                    </a:lnTo>
                    <a:lnTo>
                      <a:pt x="751" y="6135"/>
                    </a:lnTo>
                    <a:lnTo>
                      <a:pt x="774" y="6130"/>
                    </a:lnTo>
                    <a:lnTo>
                      <a:pt x="789" y="6130"/>
                    </a:lnTo>
                    <a:lnTo>
                      <a:pt x="794" y="6124"/>
                    </a:lnTo>
                    <a:lnTo>
                      <a:pt x="809" y="6124"/>
                    </a:lnTo>
                    <a:lnTo>
                      <a:pt x="847" y="6111"/>
                    </a:lnTo>
                    <a:lnTo>
                      <a:pt x="902" y="6096"/>
                    </a:lnTo>
                    <a:lnTo>
                      <a:pt x="975" y="6071"/>
                    </a:lnTo>
                    <a:lnTo>
                      <a:pt x="1058" y="6047"/>
                    </a:lnTo>
                    <a:lnTo>
                      <a:pt x="1142" y="6017"/>
                    </a:lnTo>
                    <a:lnTo>
                      <a:pt x="1229" y="5983"/>
                    </a:lnTo>
                    <a:lnTo>
                      <a:pt x="1313" y="5949"/>
                    </a:lnTo>
                    <a:lnTo>
                      <a:pt x="1382" y="5909"/>
                    </a:lnTo>
                    <a:lnTo>
                      <a:pt x="1440" y="5875"/>
                    </a:lnTo>
                    <a:lnTo>
                      <a:pt x="1489" y="5832"/>
                    </a:lnTo>
                    <a:lnTo>
                      <a:pt x="1543" y="5777"/>
                    </a:lnTo>
                    <a:lnTo>
                      <a:pt x="1598" y="5719"/>
                    </a:lnTo>
                    <a:lnTo>
                      <a:pt x="1647" y="5651"/>
                    </a:lnTo>
                    <a:lnTo>
                      <a:pt x="1694" y="5587"/>
                    </a:lnTo>
                    <a:lnTo>
                      <a:pt x="1739" y="5528"/>
                    </a:lnTo>
                    <a:lnTo>
                      <a:pt x="1779" y="5474"/>
                    </a:lnTo>
                    <a:lnTo>
                      <a:pt x="1807" y="5431"/>
                    </a:lnTo>
                    <a:lnTo>
                      <a:pt x="1827" y="5401"/>
                    </a:lnTo>
                    <a:lnTo>
                      <a:pt x="1832" y="5391"/>
                    </a:lnTo>
                    <a:lnTo>
                      <a:pt x="1822" y="5382"/>
                    </a:lnTo>
                    <a:lnTo>
                      <a:pt x="1798" y="5348"/>
                    </a:lnTo>
                    <a:lnTo>
                      <a:pt x="1758" y="5299"/>
                    </a:lnTo>
                    <a:lnTo>
                      <a:pt x="1705" y="5239"/>
                    </a:lnTo>
                    <a:lnTo>
                      <a:pt x="1636" y="5161"/>
                    </a:lnTo>
                    <a:lnTo>
                      <a:pt x="1558" y="5078"/>
                    </a:lnTo>
                    <a:lnTo>
                      <a:pt x="1474" y="4990"/>
                    </a:lnTo>
                    <a:lnTo>
                      <a:pt x="1382" y="4897"/>
                    </a:lnTo>
                    <a:lnTo>
                      <a:pt x="1278" y="4804"/>
                    </a:lnTo>
                    <a:lnTo>
                      <a:pt x="1176" y="4716"/>
                    </a:lnTo>
                    <a:lnTo>
                      <a:pt x="1073" y="4632"/>
                    </a:lnTo>
                    <a:lnTo>
                      <a:pt x="971" y="4555"/>
                    </a:lnTo>
                    <a:lnTo>
                      <a:pt x="868" y="4487"/>
                    </a:lnTo>
                    <a:lnTo>
                      <a:pt x="770" y="4423"/>
                    </a:lnTo>
                    <a:lnTo>
                      <a:pt x="681" y="4364"/>
                    </a:lnTo>
                    <a:lnTo>
                      <a:pt x="603" y="4315"/>
                    </a:lnTo>
                    <a:lnTo>
                      <a:pt x="529" y="4271"/>
                    </a:lnTo>
                    <a:lnTo>
                      <a:pt x="476" y="4231"/>
                    </a:lnTo>
                    <a:lnTo>
                      <a:pt x="437" y="4202"/>
                    </a:lnTo>
                    <a:lnTo>
                      <a:pt x="416" y="4178"/>
                    </a:lnTo>
                    <a:lnTo>
                      <a:pt x="407" y="4134"/>
                    </a:lnTo>
                    <a:lnTo>
                      <a:pt x="412" y="4085"/>
                    </a:lnTo>
                    <a:lnTo>
                      <a:pt x="427" y="4026"/>
                    </a:lnTo>
                    <a:lnTo>
                      <a:pt x="456" y="3952"/>
                    </a:lnTo>
                    <a:lnTo>
                      <a:pt x="495" y="3869"/>
                    </a:lnTo>
                    <a:lnTo>
                      <a:pt x="540" y="3777"/>
                    </a:lnTo>
                    <a:lnTo>
                      <a:pt x="589" y="3675"/>
                    </a:lnTo>
                    <a:lnTo>
                      <a:pt x="638" y="3557"/>
                    </a:lnTo>
                    <a:lnTo>
                      <a:pt x="687" y="3430"/>
                    </a:lnTo>
                    <a:lnTo>
                      <a:pt x="736" y="3287"/>
                    </a:lnTo>
                    <a:lnTo>
                      <a:pt x="785" y="3112"/>
                    </a:lnTo>
                    <a:lnTo>
                      <a:pt x="834" y="2931"/>
                    </a:lnTo>
                    <a:lnTo>
                      <a:pt x="887" y="2750"/>
                    </a:lnTo>
                    <a:lnTo>
                      <a:pt x="931" y="2573"/>
                    </a:lnTo>
                    <a:lnTo>
                      <a:pt x="980" y="2402"/>
                    </a:lnTo>
                    <a:lnTo>
                      <a:pt x="1024" y="2241"/>
                    </a:lnTo>
                    <a:lnTo>
                      <a:pt x="1063" y="2094"/>
                    </a:lnTo>
                    <a:lnTo>
                      <a:pt x="1103" y="1961"/>
                    </a:lnTo>
                    <a:lnTo>
                      <a:pt x="1137" y="1850"/>
                    </a:lnTo>
                    <a:lnTo>
                      <a:pt x="1171" y="1761"/>
                    </a:lnTo>
                    <a:lnTo>
                      <a:pt x="1254" y="1565"/>
                    </a:lnTo>
                    <a:lnTo>
                      <a:pt x="1342" y="1379"/>
                    </a:lnTo>
                    <a:lnTo>
                      <a:pt x="1436" y="1204"/>
                    </a:lnTo>
                    <a:lnTo>
                      <a:pt x="1528" y="1042"/>
                    </a:lnTo>
                    <a:lnTo>
                      <a:pt x="1617" y="895"/>
                    </a:lnTo>
                    <a:lnTo>
                      <a:pt x="1700" y="759"/>
                    </a:lnTo>
                    <a:lnTo>
                      <a:pt x="1779" y="641"/>
                    </a:lnTo>
                    <a:lnTo>
                      <a:pt x="1841" y="543"/>
                    </a:lnTo>
                    <a:lnTo>
                      <a:pt x="1891" y="465"/>
                    </a:lnTo>
                    <a:lnTo>
                      <a:pt x="1925" y="401"/>
                    </a:lnTo>
                    <a:lnTo>
                      <a:pt x="1945" y="352"/>
                    </a:lnTo>
                    <a:lnTo>
                      <a:pt x="1959" y="303"/>
                    </a:lnTo>
                    <a:lnTo>
                      <a:pt x="1969" y="254"/>
                    </a:lnTo>
                    <a:lnTo>
                      <a:pt x="1974" y="205"/>
                    </a:lnTo>
                    <a:lnTo>
                      <a:pt x="1984" y="156"/>
                    </a:lnTo>
                    <a:lnTo>
                      <a:pt x="1994" y="113"/>
                    </a:lnTo>
                    <a:lnTo>
                      <a:pt x="2014" y="73"/>
                    </a:lnTo>
                    <a:lnTo>
                      <a:pt x="2038" y="45"/>
                    </a:lnTo>
                    <a:lnTo>
                      <a:pt x="2077" y="15"/>
                    </a:lnTo>
                    <a:lnTo>
                      <a:pt x="2125" y="0"/>
                    </a:lnTo>
                    <a:lnTo>
                      <a:pt x="2195" y="0"/>
                    </a:lnTo>
                    <a:lnTo>
                      <a:pt x="2283" y="15"/>
                    </a:lnTo>
                    <a:lnTo>
                      <a:pt x="2385" y="45"/>
                    </a:lnTo>
                    <a:lnTo>
                      <a:pt x="2498" y="83"/>
                    </a:lnTo>
                    <a:lnTo>
                      <a:pt x="2605" y="128"/>
                    </a:lnTo>
                    <a:lnTo>
                      <a:pt x="2714" y="171"/>
                    </a:lnTo>
                    <a:lnTo>
                      <a:pt x="2806" y="215"/>
                    </a:lnTo>
                    <a:lnTo>
                      <a:pt x="2880" y="250"/>
                    </a:lnTo>
                    <a:lnTo>
                      <a:pt x="2929" y="273"/>
                    </a:lnTo>
                    <a:lnTo>
                      <a:pt x="2948" y="284"/>
                    </a:lnTo>
                    <a:lnTo>
                      <a:pt x="4237" y="1247"/>
                    </a:lnTo>
                    <a:lnTo>
                      <a:pt x="4271" y="1287"/>
                    </a:lnTo>
                    <a:lnTo>
                      <a:pt x="4363" y="1384"/>
                    </a:lnTo>
                    <a:lnTo>
                      <a:pt x="4506" y="1531"/>
                    </a:lnTo>
                    <a:lnTo>
                      <a:pt x="4691" y="1712"/>
                    </a:lnTo>
                    <a:lnTo>
                      <a:pt x="4912" y="1908"/>
                    </a:lnTo>
                    <a:lnTo>
                      <a:pt x="5147" y="2108"/>
                    </a:lnTo>
                    <a:lnTo>
                      <a:pt x="5402" y="2300"/>
                    </a:lnTo>
                    <a:lnTo>
                      <a:pt x="5662" y="2460"/>
                    </a:lnTo>
                    <a:lnTo>
                      <a:pt x="5911" y="2583"/>
                    </a:lnTo>
                    <a:lnTo>
                      <a:pt x="6146" y="2647"/>
                    </a:lnTo>
                    <a:lnTo>
                      <a:pt x="6259" y="2681"/>
                    </a:lnTo>
                    <a:lnTo>
                      <a:pt x="6366" y="2739"/>
                    </a:lnTo>
                    <a:lnTo>
                      <a:pt x="6464" y="2823"/>
                    </a:lnTo>
                    <a:lnTo>
                      <a:pt x="6558" y="2916"/>
                    </a:lnTo>
                    <a:lnTo>
                      <a:pt x="6641" y="3018"/>
                    </a:lnTo>
                    <a:lnTo>
                      <a:pt x="6709" y="3116"/>
                    </a:lnTo>
                    <a:lnTo>
                      <a:pt x="6767" y="3204"/>
                    </a:lnTo>
                    <a:lnTo>
                      <a:pt x="6812" y="3278"/>
                    </a:lnTo>
                    <a:lnTo>
                      <a:pt x="6837" y="3327"/>
                    </a:lnTo>
                    <a:lnTo>
                      <a:pt x="6846" y="3346"/>
                    </a:lnTo>
                    <a:lnTo>
                      <a:pt x="6837" y="3385"/>
                    </a:lnTo>
                    <a:lnTo>
                      <a:pt x="6816" y="3488"/>
                    </a:lnTo>
                    <a:lnTo>
                      <a:pt x="6782" y="3654"/>
                    </a:lnTo>
                    <a:lnTo>
                      <a:pt x="6743" y="3865"/>
                    </a:lnTo>
                    <a:lnTo>
                      <a:pt x="6705" y="4114"/>
                    </a:lnTo>
                    <a:lnTo>
                      <a:pt x="6669" y="4393"/>
                    </a:lnTo>
                    <a:lnTo>
                      <a:pt x="6635" y="4692"/>
                    </a:lnTo>
                    <a:lnTo>
                      <a:pt x="6616" y="4995"/>
                    </a:lnTo>
                    <a:lnTo>
                      <a:pt x="6611" y="5293"/>
                    </a:lnTo>
                    <a:lnTo>
                      <a:pt x="6626" y="5582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6" name="Freeform 166">
                <a:extLst>
                  <a:ext uri="{FF2B5EF4-FFF2-40B4-BE49-F238E27FC236}">
                    <a16:creationId xmlns:a16="http://schemas.microsoft.com/office/drawing/2014/main" id="{C673CDBB-DABA-AE58-BFBA-4DF077F23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487"/>
                <a:ext cx="138" cy="71"/>
              </a:xfrm>
              <a:custGeom>
                <a:avLst/>
                <a:gdLst>
                  <a:gd name="T0" fmla="*/ 690 w 690"/>
                  <a:gd name="T1" fmla="*/ 357 h 357"/>
                  <a:gd name="T2" fmla="*/ 671 w 690"/>
                  <a:gd name="T3" fmla="*/ 352 h 357"/>
                  <a:gd name="T4" fmla="*/ 627 w 690"/>
                  <a:gd name="T5" fmla="*/ 337 h 357"/>
                  <a:gd name="T6" fmla="*/ 558 w 690"/>
                  <a:gd name="T7" fmla="*/ 312 h 357"/>
                  <a:gd name="T8" fmla="*/ 475 w 690"/>
                  <a:gd name="T9" fmla="*/ 278 h 357"/>
                  <a:gd name="T10" fmla="*/ 382 w 690"/>
                  <a:gd name="T11" fmla="*/ 239 h 357"/>
                  <a:gd name="T12" fmla="*/ 289 w 690"/>
                  <a:gd name="T13" fmla="*/ 195 h 357"/>
                  <a:gd name="T14" fmla="*/ 196 w 690"/>
                  <a:gd name="T15" fmla="*/ 152 h 357"/>
                  <a:gd name="T16" fmla="*/ 113 w 690"/>
                  <a:gd name="T17" fmla="*/ 103 h 357"/>
                  <a:gd name="T18" fmla="*/ 45 w 690"/>
                  <a:gd name="T19" fmla="*/ 49 h 357"/>
                  <a:gd name="T20" fmla="*/ 0 w 690"/>
                  <a:gd name="T21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0" h="357">
                    <a:moveTo>
                      <a:pt x="690" y="357"/>
                    </a:moveTo>
                    <a:lnTo>
                      <a:pt x="671" y="352"/>
                    </a:lnTo>
                    <a:lnTo>
                      <a:pt x="627" y="337"/>
                    </a:lnTo>
                    <a:lnTo>
                      <a:pt x="558" y="312"/>
                    </a:lnTo>
                    <a:lnTo>
                      <a:pt x="475" y="278"/>
                    </a:lnTo>
                    <a:lnTo>
                      <a:pt x="382" y="239"/>
                    </a:lnTo>
                    <a:lnTo>
                      <a:pt x="289" y="195"/>
                    </a:lnTo>
                    <a:lnTo>
                      <a:pt x="196" y="152"/>
                    </a:lnTo>
                    <a:lnTo>
                      <a:pt x="113" y="103"/>
                    </a:lnTo>
                    <a:lnTo>
                      <a:pt x="45" y="4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7" name="Freeform 167">
                <a:extLst>
                  <a:ext uri="{FF2B5EF4-FFF2-40B4-BE49-F238E27FC236}">
                    <a16:creationId xmlns:a16="http://schemas.microsoft.com/office/drawing/2014/main" id="{1AC9E417-F527-4F80-D4E5-B5253FD50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497"/>
                <a:ext cx="91" cy="67"/>
              </a:xfrm>
              <a:custGeom>
                <a:avLst/>
                <a:gdLst>
                  <a:gd name="T0" fmla="*/ 452 w 452"/>
                  <a:gd name="T1" fmla="*/ 332 h 332"/>
                  <a:gd name="T2" fmla="*/ 442 w 452"/>
                  <a:gd name="T3" fmla="*/ 328 h 332"/>
                  <a:gd name="T4" fmla="*/ 412 w 452"/>
                  <a:gd name="T5" fmla="*/ 313 h 332"/>
                  <a:gd name="T6" fmla="*/ 369 w 452"/>
                  <a:gd name="T7" fmla="*/ 294 h 332"/>
                  <a:gd name="T8" fmla="*/ 320 w 452"/>
                  <a:gd name="T9" fmla="*/ 269 h 332"/>
                  <a:gd name="T10" fmla="*/ 256 w 452"/>
                  <a:gd name="T11" fmla="*/ 234 h 332"/>
                  <a:gd name="T12" fmla="*/ 196 w 452"/>
                  <a:gd name="T13" fmla="*/ 200 h 332"/>
                  <a:gd name="T14" fmla="*/ 133 w 452"/>
                  <a:gd name="T15" fmla="*/ 156 h 332"/>
                  <a:gd name="T16" fmla="*/ 79 w 452"/>
                  <a:gd name="T17" fmla="*/ 107 h 332"/>
                  <a:gd name="T18" fmla="*/ 36 w 452"/>
                  <a:gd name="T19" fmla="*/ 58 h 332"/>
                  <a:gd name="T20" fmla="*/ 0 w 452"/>
                  <a:gd name="T21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2" h="332">
                    <a:moveTo>
                      <a:pt x="452" y="332"/>
                    </a:moveTo>
                    <a:lnTo>
                      <a:pt x="442" y="328"/>
                    </a:lnTo>
                    <a:lnTo>
                      <a:pt x="412" y="313"/>
                    </a:lnTo>
                    <a:lnTo>
                      <a:pt x="369" y="294"/>
                    </a:lnTo>
                    <a:lnTo>
                      <a:pt x="320" y="269"/>
                    </a:lnTo>
                    <a:lnTo>
                      <a:pt x="256" y="234"/>
                    </a:lnTo>
                    <a:lnTo>
                      <a:pt x="196" y="200"/>
                    </a:lnTo>
                    <a:lnTo>
                      <a:pt x="133" y="156"/>
                    </a:lnTo>
                    <a:lnTo>
                      <a:pt x="79" y="107"/>
                    </a:lnTo>
                    <a:lnTo>
                      <a:pt x="36" y="5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8" name="Freeform 168">
                <a:extLst>
                  <a:ext uri="{FF2B5EF4-FFF2-40B4-BE49-F238E27FC236}">
                    <a16:creationId xmlns:a16="http://schemas.microsoft.com/office/drawing/2014/main" id="{53D7011C-07D9-9603-9937-3E3C5F46A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775"/>
                <a:ext cx="161" cy="44"/>
              </a:xfrm>
              <a:custGeom>
                <a:avLst/>
                <a:gdLst>
                  <a:gd name="T0" fmla="*/ 0 w 804"/>
                  <a:gd name="T1" fmla="*/ 34 h 220"/>
                  <a:gd name="T2" fmla="*/ 6 w 804"/>
                  <a:gd name="T3" fmla="*/ 54 h 220"/>
                  <a:gd name="T4" fmla="*/ 21 w 804"/>
                  <a:gd name="T5" fmla="*/ 73 h 220"/>
                  <a:gd name="T6" fmla="*/ 45 w 804"/>
                  <a:gd name="T7" fmla="*/ 88 h 220"/>
                  <a:gd name="T8" fmla="*/ 79 w 804"/>
                  <a:gd name="T9" fmla="*/ 103 h 220"/>
                  <a:gd name="T10" fmla="*/ 123 w 804"/>
                  <a:gd name="T11" fmla="*/ 113 h 220"/>
                  <a:gd name="T12" fmla="*/ 172 w 804"/>
                  <a:gd name="T13" fmla="*/ 128 h 220"/>
                  <a:gd name="T14" fmla="*/ 231 w 804"/>
                  <a:gd name="T15" fmla="*/ 137 h 220"/>
                  <a:gd name="T16" fmla="*/ 294 w 804"/>
                  <a:gd name="T17" fmla="*/ 147 h 220"/>
                  <a:gd name="T18" fmla="*/ 363 w 804"/>
                  <a:gd name="T19" fmla="*/ 162 h 220"/>
                  <a:gd name="T20" fmla="*/ 437 w 804"/>
                  <a:gd name="T21" fmla="*/ 171 h 220"/>
                  <a:gd name="T22" fmla="*/ 505 w 804"/>
                  <a:gd name="T23" fmla="*/ 186 h 220"/>
                  <a:gd name="T24" fmla="*/ 569 w 804"/>
                  <a:gd name="T25" fmla="*/ 196 h 220"/>
                  <a:gd name="T26" fmla="*/ 623 w 804"/>
                  <a:gd name="T27" fmla="*/ 205 h 220"/>
                  <a:gd name="T28" fmla="*/ 667 w 804"/>
                  <a:gd name="T29" fmla="*/ 215 h 220"/>
                  <a:gd name="T30" fmla="*/ 706 w 804"/>
                  <a:gd name="T31" fmla="*/ 220 h 220"/>
                  <a:gd name="T32" fmla="*/ 740 w 804"/>
                  <a:gd name="T33" fmla="*/ 220 h 220"/>
                  <a:gd name="T34" fmla="*/ 764 w 804"/>
                  <a:gd name="T35" fmla="*/ 215 h 220"/>
                  <a:gd name="T36" fmla="*/ 785 w 804"/>
                  <a:gd name="T37" fmla="*/ 211 h 220"/>
                  <a:gd name="T38" fmla="*/ 799 w 804"/>
                  <a:gd name="T39" fmla="*/ 196 h 220"/>
                  <a:gd name="T40" fmla="*/ 804 w 804"/>
                  <a:gd name="T41" fmla="*/ 181 h 220"/>
                  <a:gd name="T42" fmla="*/ 804 w 804"/>
                  <a:gd name="T43" fmla="*/ 162 h 220"/>
                  <a:gd name="T44" fmla="*/ 799 w 804"/>
                  <a:gd name="T45" fmla="*/ 143 h 220"/>
                  <a:gd name="T46" fmla="*/ 779 w 804"/>
                  <a:gd name="T47" fmla="*/ 128 h 220"/>
                  <a:gd name="T48" fmla="*/ 760 w 804"/>
                  <a:gd name="T49" fmla="*/ 113 h 220"/>
                  <a:gd name="T50" fmla="*/ 730 w 804"/>
                  <a:gd name="T51" fmla="*/ 103 h 220"/>
                  <a:gd name="T52" fmla="*/ 691 w 804"/>
                  <a:gd name="T53" fmla="*/ 88 h 220"/>
                  <a:gd name="T54" fmla="*/ 642 w 804"/>
                  <a:gd name="T55" fmla="*/ 79 h 220"/>
                  <a:gd name="T56" fmla="*/ 589 w 804"/>
                  <a:gd name="T57" fmla="*/ 64 h 220"/>
                  <a:gd name="T58" fmla="*/ 529 w 804"/>
                  <a:gd name="T59" fmla="*/ 54 h 220"/>
                  <a:gd name="T60" fmla="*/ 461 w 804"/>
                  <a:gd name="T61" fmla="*/ 39 h 220"/>
                  <a:gd name="T62" fmla="*/ 388 w 804"/>
                  <a:gd name="T63" fmla="*/ 30 h 220"/>
                  <a:gd name="T64" fmla="*/ 320 w 804"/>
                  <a:gd name="T65" fmla="*/ 20 h 220"/>
                  <a:gd name="T66" fmla="*/ 256 w 804"/>
                  <a:gd name="T67" fmla="*/ 10 h 220"/>
                  <a:gd name="T68" fmla="*/ 196 w 804"/>
                  <a:gd name="T69" fmla="*/ 0 h 220"/>
                  <a:gd name="T70" fmla="*/ 143 w 804"/>
                  <a:gd name="T71" fmla="*/ 0 h 220"/>
                  <a:gd name="T72" fmla="*/ 98 w 804"/>
                  <a:gd name="T73" fmla="*/ 0 h 220"/>
                  <a:gd name="T74" fmla="*/ 60 w 804"/>
                  <a:gd name="T75" fmla="*/ 0 h 220"/>
                  <a:gd name="T76" fmla="*/ 30 w 804"/>
                  <a:gd name="T77" fmla="*/ 10 h 220"/>
                  <a:gd name="T78" fmla="*/ 11 w 804"/>
                  <a:gd name="T79" fmla="*/ 20 h 220"/>
                  <a:gd name="T80" fmla="*/ 0 w 804"/>
                  <a:gd name="T81" fmla="*/ 3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04" h="220">
                    <a:moveTo>
                      <a:pt x="0" y="34"/>
                    </a:moveTo>
                    <a:lnTo>
                      <a:pt x="6" y="54"/>
                    </a:lnTo>
                    <a:lnTo>
                      <a:pt x="21" y="73"/>
                    </a:lnTo>
                    <a:lnTo>
                      <a:pt x="45" y="88"/>
                    </a:lnTo>
                    <a:lnTo>
                      <a:pt x="79" y="103"/>
                    </a:lnTo>
                    <a:lnTo>
                      <a:pt x="123" y="113"/>
                    </a:lnTo>
                    <a:lnTo>
                      <a:pt x="172" y="128"/>
                    </a:lnTo>
                    <a:lnTo>
                      <a:pt x="231" y="137"/>
                    </a:lnTo>
                    <a:lnTo>
                      <a:pt x="294" y="147"/>
                    </a:lnTo>
                    <a:lnTo>
                      <a:pt x="363" y="162"/>
                    </a:lnTo>
                    <a:lnTo>
                      <a:pt x="437" y="171"/>
                    </a:lnTo>
                    <a:lnTo>
                      <a:pt x="505" y="186"/>
                    </a:lnTo>
                    <a:lnTo>
                      <a:pt x="569" y="196"/>
                    </a:lnTo>
                    <a:lnTo>
                      <a:pt x="623" y="205"/>
                    </a:lnTo>
                    <a:lnTo>
                      <a:pt x="667" y="215"/>
                    </a:lnTo>
                    <a:lnTo>
                      <a:pt x="706" y="220"/>
                    </a:lnTo>
                    <a:lnTo>
                      <a:pt x="740" y="220"/>
                    </a:lnTo>
                    <a:lnTo>
                      <a:pt x="764" y="215"/>
                    </a:lnTo>
                    <a:lnTo>
                      <a:pt x="785" y="211"/>
                    </a:lnTo>
                    <a:lnTo>
                      <a:pt x="799" y="196"/>
                    </a:lnTo>
                    <a:lnTo>
                      <a:pt x="804" y="181"/>
                    </a:lnTo>
                    <a:lnTo>
                      <a:pt x="804" y="162"/>
                    </a:lnTo>
                    <a:lnTo>
                      <a:pt x="799" y="143"/>
                    </a:lnTo>
                    <a:lnTo>
                      <a:pt x="779" y="128"/>
                    </a:lnTo>
                    <a:lnTo>
                      <a:pt x="760" y="113"/>
                    </a:lnTo>
                    <a:lnTo>
                      <a:pt x="730" y="103"/>
                    </a:lnTo>
                    <a:lnTo>
                      <a:pt x="691" y="88"/>
                    </a:lnTo>
                    <a:lnTo>
                      <a:pt x="642" y="79"/>
                    </a:lnTo>
                    <a:lnTo>
                      <a:pt x="589" y="64"/>
                    </a:lnTo>
                    <a:lnTo>
                      <a:pt x="529" y="54"/>
                    </a:lnTo>
                    <a:lnTo>
                      <a:pt x="461" y="39"/>
                    </a:lnTo>
                    <a:lnTo>
                      <a:pt x="388" y="30"/>
                    </a:lnTo>
                    <a:lnTo>
                      <a:pt x="320" y="20"/>
                    </a:lnTo>
                    <a:lnTo>
                      <a:pt x="256" y="10"/>
                    </a:lnTo>
                    <a:lnTo>
                      <a:pt x="196" y="0"/>
                    </a:lnTo>
                    <a:lnTo>
                      <a:pt x="143" y="0"/>
                    </a:lnTo>
                    <a:lnTo>
                      <a:pt x="98" y="0"/>
                    </a:lnTo>
                    <a:lnTo>
                      <a:pt x="60" y="0"/>
                    </a:lnTo>
                    <a:lnTo>
                      <a:pt x="30" y="10"/>
                    </a:lnTo>
                    <a:lnTo>
                      <a:pt x="11" y="2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5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9" name="Freeform 169">
                <a:extLst>
                  <a:ext uri="{FF2B5EF4-FFF2-40B4-BE49-F238E27FC236}">
                    <a16:creationId xmlns:a16="http://schemas.microsoft.com/office/drawing/2014/main" id="{97E8FB2C-2F14-84A1-6618-4D865E74D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775"/>
                <a:ext cx="161" cy="44"/>
              </a:xfrm>
              <a:custGeom>
                <a:avLst/>
                <a:gdLst>
                  <a:gd name="T0" fmla="*/ 0 w 804"/>
                  <a:gd name="T1" fmla="*/ 34 h 220"/>
                  <a:gd name="T2" fmla="*/ 6 w 804"/>
                  <a:gd name="T3" fmla="*/ 54 h 220"/>
                  <a:gd name="T4" fmla="*/ 21 w 804"/>
                  <a:gd name="T5" fmla="*/ 73 h 220"/>
                  <a:gd name="T6" fmla="*/ 45 w 804"/>
                  <a:gd name="T7" fmla="*/ 88 h 220"/>
                  <a:gd name="T8" fmla="*/ 79 w 804"/>
                  <a:gd name="T9" fmla="*/ 103 h 220"/>
                  <a:gd name="T10" fmla="*/ 123 w 804"/>
                  <a:gd name="T11" fmla="*/ 113 h 220"/>
                  <a:gd name="T12" fmla="*/ 172 w 804"/>
                  <a:gd name="T13" fmla="*/ 128 h 220"/>
                  <a:gd name="T14" fmla="*/ 231 w 804"/>
                  <a:gd name="T15" fmla="*/ 137 h 220"/>
                  <a:gd name="T16" fmla="*/ 294 w 804"/>
                  <a:gd name="T17" fmla="*/ 147 h 220"/>
                  <a:gd name="T18" fmla="*/ 363 w 804"/>
                  <a:gd name="T19" fmla="*/ 162 h 220"/>
                  <a:gd name="T20" fmla="*/ 437 w 804"/>
                  <a:gd name="T21" fmla="*/ 171 h 220"/>
                  <a:gd name="T22" fmla="*/ 505 w 804"/>
                  <a:gd name="T23" fmla="*/ 186 h 220"/>
                  <a:gd name="T24" fmla="*/ 569 w 804"/>
                  <a:gd name="T25" fmla="*/ 196 h 220"/>
                  <a:gd name="T26" fmla="*/ 623 w 804"/>
                  <a:gd name="T27" fmla="*/ 205 h 220"/>
                  <a:gd name="T28" fmla="*/ 667 w 804"/>
                  <a:gd name="T29" fmla="*/ 215 h 220"/>
                  <a:gd name="T30" fmla="*/ 706 w 804"/>
                  <a:gd name="T31" fmla="*/ 220 h 220"/>
                  <a:gd name="T32" fmla="*/ 740 w 804"/>
                  <a:gd name="T33" fmla="*/ 220 h 220"/>
                  <a:gd name="T34" fmla="*/ 764 w 804"/>
                  <a:gd name="T35" fmla="*/ 215 h 220"/>
                  <a:gd name="T36" fmla="*/ 785 w 804"/>
                  <a:gd name="T37" fmla="*/ 211 h 220"/>
                  <a:gd name="T38" fmla="*/ 799 w 804"/>
                  <a:gd name="T39" fmla="*/ 196 h 220"/>
                  <a:gd name="T40" fmla="*/ 804 w 804"/>
                  <a:gd name="T41" fmla="*/ 181 h 220"/>
                  <a:gd name="T42" fmla="*/ 804 w 804"/>
                  <a:gd name="T43" fmla="*/ 162 h 220"/>
                  <a:gd name="T44" fmla="*/ 799 w 804"/>
                  <a:gd name="T45" fmla="*/ 143 h 220"/>
                  <a:gd name="T46" fmla="*/ 779 w 804"/>
                  <a:gd name="T47" fmla="*/ 128 h 220"/>
                  <a:gd name="T48" fmla="*/ 760 w 804"/>
                  <a:gd name="T49" fmla="*/ 113 h 220"/>
                  <a:gd name="T50" fmla="*/ 730 w 804"/>
                  <a:gd name="T51" fmla="*/ 103 h 220"/>
                  <a:gd name="T52" fmla="*/ 691 w 804"/>
                  <a:gd name="T53" fmla="*/ 88 h 220"/>
                  <a:gd name="T54" fmla="*/ 642 w 804"/>
                  <a:gd name="T55" fmla="*/ 79 h 220"/>
                  <a:gd name="T56" fmla="*/ 589 w 804"/>
                  <a:gd name="T57" fmla="*/ 64 h 220"/>
                  <a:gd name="T58" fmla="*/ 529 w 804"/>
                  <a:gd name="T59" fmla="*/ 54 h 220"/>
                  <a:gd name="T60" fmla="*/ 461 w 804"/>
                  <a:gd name="T61" fmla="*/ 39 h 220"/>
                  <a:gd name="T62" fmla="*/ 388 w 804"/>
                  <a:gd name="T63" fmla="*/ 30 h 220"/>
                  <a:gd name="T64" fmla="*/ 320 w 804"/>
                  <a:gd name="T65" fmla="*/ 20 h 220"/>
                  <a:gd name="T66" fmla="*/ 256 w 804"/>
                  <a:gd name="T67" fmla="*/ 10 h 220"/>
                  <a:gd name="T68" fmla="*/ 196 w 804"/>
                  <a:gd name="T69" fmla="*/ 0 h 220"/>
                  <a:gd name="T70" fmla="*/ 143 w 804"/>
                  <a:gd name="T71" fmla="*/ 0 h 220"/>
                  <a:gd name="T72" fmla="*/ 98 w 804"/>
                  <a:gd name="T73" fmla="*/ 0 h 220"/>
                  <a:gd name="T74" fmla="*/ 60 w 804"/>
                  <a:gd name="T75" fmla="*/ 0 h 220"/>
                  <a:gd name="T76" fmla="*/ 30 w 804"/>
                  <a:gd name="T77" fmla="*/ 10 h 220"/>
                  <a:gd name="T78" fmla="*/ 11 w 804"/>
                  <a:gd name="T79" fmla="*/ 20 h 220"/>
                  <a:gd name="T80" fmla="*/ 0 w 804"/>
                  <a:gd name="T81" fmla="*/ 3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04" h="220">
                    <a:moveTo>
                      <a:pt x="0" y="34"/>
                    </a:moveTo>
                    <a:lnTo>
                      <a:pt x="6" y="54"/>
                    </a:lnTo>
                    <a:lnTo>
                      <a:pt x="21" y="73"/>
                    </a:lnTo>
                    <a:lnTo>
                      <a:pt x="45" y="88"/>
                    </a:lnTo>
                    <a:lnTo>
                      <a:pt x="79" y="103"/>
                    </a:lnTo>
                    <a:lnTo>
                      <a:pt x="123" y="113"/>
                    </a:lnTo>
                    <a:lnTo>
                      <a:pt x="172" y="128"/>
                    </a:lnTo>
                    <a:lnTo>
                      <a:pt x="231" y="137"/>
                    </a:lnTo>
                    <a:lnTo>
                      <a:pt x="294" y="147"/>
                    </a:lnTo>
                    <a:lnTo>
                      <a:pt x="363" y="162"/>
                    </a:lnTo>
                    <a:lnTo>
                      <a:pt x="437" y="171"/>
                    </a:lnTo>
                    <a:lnTo>
                      <a:pt x="505" y="186"/>
                    </a:lnTo>
                    <a:lnTo>
                      <a:pt x="569" y="196"/>
                    </a:lnTo>
                    <a:lnTo>
                      <a:pt x="623" y="205"/>
                    </a:lnTo>
                    <a:lnTo>
                      <a:pt x="667" y="215"/>
                    </a:lnTo>
                    <a:lnTo>
                      <a:pt x="706" y="220"/>
                    </a:lnTo>
                    <a:lnTo>
                      <a:pt x="740" y="220"/>
                    </a:lnTo>
                    <a:lnTo>
                      <a:pt x="764" y="215"/>
                    </a:lnTo>
                    <a:lnTo>
                      <a:pt x="785" y="211"/>
                    </a:lnTo>
                    <a:lnTo>
                      <a:pt x="799" y="196"/>
                    </a:lnTo>
                    <a:lnTo>
                      <a:pt x="804" y="181"/>
                    </a:lnTo>
                    <a:lnTo>
                      <a:pt x="804" y="162"/>
                    </a:lnTo>
                    <a:lnTo>
                      <a:pt x="799" y="143"/>
                    </a:lnTo>
                    <a:lnTo>
                      <a:pt x="779" y="128"/>
                    </a:lnTo>
                    <a:lnTo>
                      <a:pt x="760" y="113"/>
                    </a:lnTo>
                    <a:lnTo>
                      <a:pt x="730" y="103"/>
                    </a:lnTo>
                    <a:lnTo>
                      <a:pt x="691" y="88"/>
                    </a:lnTo>
                    <a:lnTo>
                      <a:pt x="642" y="79"/>
                    </a:lnTo>
                    <a:lnTo>
                      <a:pt x="589" y="64"/>
                    </a:lnTo>
                    <a:lnTo>
                      <a:pt x="529" y="54"/>
                    </a:lnTo>
                    <a:lnTo>
                      <a:pt x="461" y="39"/>
                    </a:lnTo>
                    <a:lnTo>
                      <a:pt x="388" y="30"/>
                    </a:lnTo>
                    <a:lnTo>
                      <a:pt x="320" y="20"/>
                    </a:lnTo>
                    <a:lnTo>
                      <a:pt x="256" y="10"/>
                    </a:lnTo>
                    <a:lnTo>
                      <a:pt x="196" y="0"/>
                    </a:lnTo>
                    <a:lnTo>
                      <a:pt x="143" y="0"/>
                    </a:lnTo>
                    <a:lnTo>
                      <a:pt x="98" y="0"/>
                    </a:lnTo>
                    <a:lnTo>
                      <a:pt x="60" y="0"/>
                    </a:lnTo>
                    <a:lnTo>
                      <a:pt x="30" y="10"/>
                    </a:lnTo>
                    <a:lnTo>
                      <a:pt x="11" y="20"/>
                    </a:lnTo>
                    <a:lnTo>
                      <a:pt x="0" y="3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0" name="Freeform 170">
                <a:extLst>
                  <a:ext uri="{FF2B5EF4-FFF2-40B4-BE49-F238E27FC236}">
                    <a16:creationId xmlns:a16="http://schemas.microsoft.com/office/drawing/2014/main" id="{226EE14F-BFE4-CBEF-4A3C-FC04DFE2C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609"/>
                <a:ext cx="88" cy="60"/>
              </a:xfrm>
              <a:custGeom>
                <a:avLst/>
                <a:gdLst>
                  <a:gd name="T0" fmla="*/ 441 w 441"/>
                  <a:gd name="T1" fmla="*/ 68 h 298"/>
                  <a:gd name="T2" fmla="*/ 401 w 441"/>
                  <a:gd name="T3" fmla="*/ 98 h 298"/>
                  <a:gd name="T4" fmla="*/ 362 w 441"/>
                  <a:gd name="T5" fmla="*/ 136 h 298"/>
                  <a:gd name="T6" fmla="*/ 323 w 441"/>
                  <a:gd name="T7" fmla="*/ 181 h 298"/>
                  <a:gd name="T8" fmla="*/ 283 w 441"/>
                  <a:gd name="T9" fmla="*/ 220 h 298"/>
                  <a:gd name="T10" fmla="*/ 245 w 441"/>
                  <a:gd name="T11" fmla="*/ 254 h 298"/>
                  <a:gd name="T12" fmla="*/ 205 w 441"/>
                  <a:gd name="T13" fmla="*/ 279 h 298"/>
                  <a:gd name="T14" fmla="*/ 166 w 441"/>
                  <a:gd name="T15" fmla="*/ 294 h 298"/>
                  <a:gd name="T16" fmla="*/ 127 w 441"/>
                  <a:gd name="T17" fmla="*/ 298 h 298"/>
                  <a:gd name="T18" fmla="*/ 87 w 441"/>
                  <a:gd name="T19" fmla="*/ 279 h 298"/>
                  <a:gd name="T20" fmla="*/ 44 w 441"/>
                  <a:gd name="T21" fmla="*/ 245 h 298"/>
                  <a:gd name="T22" fmla="*/ 10 w 441"/>
                  <a:gd name="T23" fmla="*/ 196 h 298"/>
                  <a:gd name="T24" fmla="*/ 0 w 441"/>
                  <a:gd name="T25" fmla="*/ 151 h 298"/>
                  <a:gd name="T26" fmla="*/ 14 w 441"/>
                  <a:gd name="T27" fmla="*/ 112 h 298"/>
                  <a:gd name="T28" fmla="*/ 44 w 441"/>
                  <a:gd name="T29" fmla="*/ 78 h 298"/>
                  <a:gd name="T30" fmla="*/ 87 w 441"/>
                  <a:gd name="T31" fmla="*/ 53 h 298"/>
                  <a:gd name="T32" fmla="*/ 142 w 441"/>
                  <a:gd name="T33" fmla="*/ 34 h 298"/>
                  <a:gd name="T34" fmla="*/ 200 w 441"/>
                  <a:gd name="T35" fmla="*/ 19 h 298"/>
                  <a:gd name="T36" fmla="*/ 264 w 441"/>
                  <a:gd name="T37" fmla="*/ 9 h 298"/>
                  <a:gd name="T38" fmla="*/ 318 w 441"/>
                  <a:gd name="T39" fmla="*/ 0 h 298"/>
                  <a:gd name="T40" fmla="*/ 371 w 441"/>
                  <a:gd name="T41" fmla="*/ 0 h 298"/>
                  <a:gd name="T42" fmla="*/ 441 w 441"/>
                  <a:gd name="T43" fmla="*/ 6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1" h="298">
                    <a:moveTo>
                      <a:pt x="441" y="68"/>
                    </a:moveTo>
                    <a:lnTo>
                      <a:pt x="401" y="98"/>
                    </a:lnTo>
                    <a:lnTo>
                      <a:pt x="362" y="136"/>
                    </a:lnTo>
                    <a:lnTo>
                      <a:pt x="323" y="181"/>
                    </a:lnTo>
                    <a:lnTo>
                      <a:pt x="283" y="220"/>
                    </a:lnTo>
                    <a:lnTo>
                      <a:pt x="245" y="254"/>
                    </a:lnTo>
                    <a:lnTo>
                      <a:pt x="205" y="279"/>
                    </a:lnTo>
                    <a:lnTo>
                      <a:pt x="166" y="294"/>
                    </a:lnTo>
                    <a:lnTo>
                      <a:pt x="127" y="298"/>
                    </a:lnTo>
                    <a:lnTo>
                      <a:pt x="87" y="279"/>
                    </a:lnTo>
                    <a:lnTo>
                      <a:pt x="44" y="245"/>
                    </a:lnTo>
                    <a:lnTo>
                      <a:pt x="10" y="196"/>
                    </a:lnTo>
                    <a:lnTo>
                      <a:pt x="0" y="151"/>
                    </a:lnTo>
                    <a:lnTo>
                      <a:pt x="14" y="112"/>
                    </a:lnTo>
                    <a:lnTo>
                      <a:pt x="44" y="78"/>
                    </a:lnTo>
                    <a:lnTo>
                      <a:pt x="87" y="53"/>
                    </a:lnTo>
                    <a:lnTo>
                      <a:pt x="142" y="34"/>
                    </a:lnTo>
                    <a:lnTo>
                      <a:pt x="200" y="19"/>
                    </a:lnTo>
                    <a:lnTo>
                      <a:pt x="264" y="9"/>
                    </a:lnTo>
                    <a:lnTo>
                      <a:pt x="318" y="0"/>
                    </a:lnTo>
                    <a:lnTo>
                      <a:pt x="371" y="0"/>
                    </a:lnTo>
                    <a:lnTo>
                      <a:pt x="441" y="68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1" name="Freeform 171">
                <a:extLst>
                  <a:ext uri="{FF2B5EF4-FFF2-40B4-BE49-F238E27FC236}">
                    <a16:creationId xmlns:a16="http://schemas.microsoft.com/office/drawing/2014/main" id="{A510DDDC-6659-76F7-4C1E-E0C4FF890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609"/>
                <a:ext cx="88" cy="60"/>
              </a:xfrm>
              <a:custGeom>
                <a:avLst/>
                <a:gdLst>
                  <a:gd name="T0" fmla="*/ 441 w 441"/>
                  <a:gd name="T1" fmla="*/ 68 h 298"/>
                  <a:gd name="T2" fmla="*/ 401 w 441"/>
                  <a:gd name="T3" fmla="*/ 98 h 298"/>
                  <a:gd name="T4" fmla="*/ 362 w 441"/>
                  <a:gd name="T5" fmla="*/ 136 h 298"/>
                  <a:gd name="T6" fmla="*/ 323 w 441"/>
                  <a:gd name="T7" fmla="*/ 181 h 298"/>
                  <a:gd name="T8" fmla="*/ 283 w 441"/>
                  <a:gd name="T9" fmla="*/ 220 h 298"/>
                  <a:gd name="T10" fmla="*/ 245 w 441"/>
                  <a:gd name="T11" fmla="*/ 254 h 298"/>
                  <a:gd name="T12" fmla="*/ 205 w 441"/>
                  <a:gd name="T13" fmla="*/ 279 h 298"/>
                  <a:gd name="T14" fmla="*/ 166 w 441"/>
                  <a:gd name="T15" fmla="*/ 294 h 298"/>
                  <a:gd name="T16" fmla="*/ 127 w 441"/>
                  <a:gd name="T17" fmla="*/ 298 h 298"/>
                  <a:gd name="T18" fmla="*/ 87 w 441"/>
                  <a:gd name="T19" fmla="*/ 279 h 298"/>
                  <a:gd name="T20" fmla="*/ 44 w 441"/>
                  <a:gd name="T21" fmla="*/ 245 h 298"/>
                  <a:gd name="T22" fmla="*/ 10 w 441"/>
                  <a:gd name="T23" fmla="*/ 196 h 298"/>
                  <a:gd name="T24" fmla="*/ 0 w 441"/>
                  <a:gd name="T25" fmla="*/ 151 h 298"/>
                  <a:gd name="T26" fmla="*/ 14 w 441"/>
                  <a:gd name="T27" fmla="*/ 112 h 298"/>
                  <a:gd name="T28" fmla="*/ 44 w 441"/>
                  <a:gd name="T29" fmla="*/ 78 h 298"/>
                  <a:gd name="T30" fmla="*/ 87 w 441"/>
                  <a:gd name="T31" fmla="*/ 53 h 298"/>
                  <a:gd name="T32" fmla="*/ 142 w 441"/>
                  <a:gd name="T33" fmla="*/ 34 h 298"/>
                  <a:gd name="T34" fmla="*/ 200 w 441"/>
                  <a:gd name="T35" fmla="*/ 19 h 298"/>
                  <a:gd name="T36" fmla="*/ 264 w 441"/>
                  <a:gd name="T37" fmla="*/ 9 h 298"/>
                  <a:gd name="T38" fmla="*/ 318 w 441"/>
                  <a:gd name="T39" fmla="*/ 0 h 298"/>
                  <a:gd name="T40" fmla="*/ 371 w 441"/>
                  <a:gd name="T41" fmla="*/ 0 h 298"/>
                  <a:gd name="T42" fmla="*/ 441 w 441"/>
                  <a:gd name="T43" fmla="*/ 6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1" h="298">
                    <a:moveTo>
                      <a:pt x="441" y="68"/>
                    </a:moveTo>
                    <a:lnTo>
                      <a:pt x="401" y="98"/>
                    </a:lnTo>
                    <a:lnTo>
                      <a:pt x="362" y="136"/>
                    </a:lnTo>
                    <a:lnTo>
                      <a:pt x="323" y="181"/>
                    </a:lnTo>
                    <a:lnTo>
                      <a:pt x="283" y="220"/>
                    </a:lnTo>
                    <a:lnTo>
                      <a:pt x="245" y="254"/>
                    </a:lnTo>
                    <a:lnTo>
                      <a:pt x="205" y="279"/>
                    </a:lnTo>
                    <a:lnTo>
                      <a:pt x="166" y="294"/>
                    </a:lnTo>
                    <a:lnTo>
                      <a:pt x="127" y="298"/>
                    </a:lnTo>
                    <a:lnTo>
                      <a:pt x="87" y="279"/>
                    </a:lnTo>
                    <a:lnTo>
                      <a:pt x="44" y="245"/>
                    </a:lnTo>
                    <a:lnTo>
                      <a:pt x="10" y="196"/>
                    </a:lnTo>
                    <a:lnTo>
                      <a:pt x="0" y="151"/>
                    </a:lnTo>
                    <a:lnTo>
                      <a:pt x="14" y="112"/>
                    </a:lnTo>
                    <a:lnTo>
                      <a:pt x="44" y="78"/>
                    </a:lnTo>
                    <a:lnTo>
                      <a:pt x="87" y="53"/>
                    </a:lnTo>
                    <a:lnTo>
                      <a:pt x="142" y="34"/>
                    </a:lnTo>
                    <a:lnTo>
                      <a:pt x="200" y="19"/>
                    </a:lnTo>
                    <a:lnTo>
                      <a:pt x="264" y="9"/>
                    </a:lnTo>
                    <a:lnTo>
                      <a:pt x="318" y="0"/>
                    </a:lnTo>
                    <a:lnTo>
                      <a:pt x="371" y="0"/>
                    </a:lnTo>
                    <a:lnTo>
                      <a:pt x="441" y="68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2" name="Freeform 172">
                <a:extLst>
                  <a:ext uri="{FF2B5EF4-FFF2-40B4-BE49-F238E27FC236}">
                    <a16:creationId xmlns:a16="http://schemas.microsoft.com/office/drawing/2014/main" id="{F05BD537-D39B-B10D-437F-A06F53A8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328"/>
                <a:ext cx="952" cy="473"/>
              </a:xfrm>
              <a:custGeom>
                <a:avLst/>
                <a:gdLst>
                  <a:gd name="T0" fmla="*/ 201 w 4760"/>
                  <a:gd name="T1" fmla="*/ 1737 h 2364"/>
                  <a:gd name="T2" fmla="*/ 500 w 4760"/>
                  <a:gd name="T3" fmla="*/ 2114 h 2364"/>
                  <a:gd name="T4" fmla="*/ 534 w 4760"/>
                  <a:gd name="T5" fmla="*/ 2183 h 2364"/>
                  <a:gd name="T6" fmla="*/ 544 w 4760"/>
                  <a:gd name="T7" fmla="*/ 2212 h 2364"/>
                  <a:gd name="T8" fmla="*/ 822 w 4760"/>
                  <a:gd name="T9" fmla="*/ 2300 h 2364"/>
                  <a:gd name="T10" fmla="*/ 1180 w 4760"/>
                  <a:gd name="T11" fmla="*/ 2349 h 2364"/>
                  <a:gd name="T12" fmla="*/ 1268 w 4760"/>
                  <a:gd name="T13" fmla="*/ 2353 h 2364"/>
                  <a:gd name="T14" fmla="*/ 1283 w 4760"/>
                  <a:gd name="T15" fmla="*/ 2334 h 2364"/>
                  <a:gd name="T16" fmla="*/ 1317 w 4760"/>
                  <a:gd name="T17" fmla="*/ 2315 h 2364"/>
                  <a:gd name="T18" fmla="*/ 1347 w 4760"/>
                  <a:gd name="T19" fmla="*/ 2275 h 2364"/>
                  <a:gd name="T20" fmla="*/ 1347 w 4760"/>
                  <a:gd name="T21" fmla="*/ 2217 h 2364"/>
                  <a:gd name="T22" fmla="*/ 1347 w 4760"/>
                  <a:gd name="T23" fmla="*/ 2158 h 2364"/>
                  <a:gd name="T24" fmla="*/ 1773 w 4760"/>
                  <a:gd name="T25" fmla="*/ 1654 h 2364"/>
                  <a:gd name="T26" fmla="*/ 2409 w 4760"/>
                  <a:gd name="T27" fmla="*/ 1443 h 2364"/>
                  <a:gd name="T28" fmla="*/ 2654 w 4760"/>
                  <a:gd name="T29" fmla="*/ 1541 h 2364"/>
                  <a:gd name="T30" fmla="*/ 2733 w 4760"/>
                  <a:gd name="T31" fmla="*/ 1810 h 2364"/>
                  <a:gd name="T32" fmla="*/ 4417 w 4760"/>
                  <a:gd name="T33" fmla="*/ 1699 h 2364"/>
                  <a:gd name="T34" fmla="*/ 4642 w 4760"/>
                  <a:gd name="T35" fmla="*/ 1434 h 2364"/>
                  <a:gd name="T36" fmla="*/ 4681 w 4760"/>
                  <a:gd name="T37" fmla="*/ 1277 h 2364"/>
                  <a:gd name="T38" fmla="*/ 4715 w 4760"/>
                  <a:gd name="T39" fmla="*/ 1160 h 2364"/>
                  <a:gd name="T40" fmla="*/ 4755 w 4760"/>
                  <a:gd name="T41" fmla="*/ 1028 h 2364"/>
                  <a:gd name="T42" fmla="*/ 4760 w 4760"/>
                  <a:gd name="T43" fmla="*/ 881 h 2364"/>
                  <a:gd name="T44" fmla="*/ 4740 w 4760"/>
                  <a:gd name="T45" fmla="*/ 710 h 2364"/>
                  <a:gd name="T46" fmla="*/ 4686 w 4760"/>
                  <a:gd name="T47" fmla="*/ 533 h 2364"/>
                  <a:gd name="T48" fmla="*/ 4583 w 4760"/>
                  <a:gd name="T49" fmla="*/ 328 h 2364"/>
                  <a:gd name="T50" fmla="*/ 4408 w 4760"/>
                  <a:gd name="T51" fmla="*/ 162 h 2364"/>
                  <a:gd name="T52" fmla="*/ 4197 w 4760"/>
                  <a:gd name="T53" fmla="*/ 88 h 2364"/>
                  <a:gd name="T54" fmla="*/ 3981 w 4760"/>
                  <a:gd name="T55" fmla="*/ 49 h 2364"/>
                  <a:gd name="T56" fmla="*/ 3868 w 4760"/>
                  <a:gd name="T57" fmla="*/ 25 h 2364"/>
                  <a:gd name="T58" fmla="*/ 3781 w 4760"/>
                  <a:gd name="T59" fmla="*/ 0 h 2364"/>
                  <a:gd name="T60" fmla="*/ 3501 w 4760"/>
                  <a:gd name="T61" fmla="*/ 20 h 2364"/>
                  <a:gd name="T62" fmla="*/ 3192 w 4760"/>
                  <a:gd name="T63" fmla="*/ 143 h 2364"/>
                  <a:gd name="T64" fmla="*/ 2953 w 4760"/>
                  <a:gd name="T65" fmla="*/ 216 h 2364"/>
                  <a:gd name="T66" fmla="*/ 2684 w 4760"/>
                  <a:gd name="T67" fmla="*/ 226 h 2364"/>
                  <a:gd name="T68" fmla="*/ 2590 w 4760"/>
                  <a:gd name="T69" fmla="*/ 260 h 2364"/>
                  <a:gd name="T70" fmla="*/ 2546 w 4760"/>
                  <a:gd name="T71" fmla="*/ 294 h 2364"/>
                  <a:gd name="T72" fmla="*/ 2517 w 4760"/>
                  <a:gd name="T73" fmla="*/ 352 h 2364"/>
                  <a:gd name="T74" fmla="*/ 2458 w 4760"/>
                  <a:gd name="T75" fmla="*/ 377 h 2364"/>
                  <a:gd name="T76" fmla="*/ 2061 w 4760"/>
                  <a:gd name="T77" fmla="*/ 333 h 2364"/>
                  <a:gd name="T78" fmla="*/ 1601 w 4760"/>
                  <a:gd name="T79" fmla="*/ 465 h 2364"/>
                  <a:gd name="T80" fmla="*/ 1489 w 4760"/>
                  <a:gd name="T81" fmla="*/ 554 h 2364"/>
                  <a:gd name="T82" fmla="*/ 1449 w 4760"/>
                  <a:gd name="T83" fmla="*/ 612 h 2364"/>
                  <a:gd name="T84" fmla="*/ 1107 w 4760"/>
                  <a:gd name="T85" fmla="*/ 691 h 2364"/>
                  <a:gd name="T86" fmla="*/ 607 w 4760"/>
                  <a:gd name="T87" fmla="*/ 676 h 2364"/>
                  <a:gd name="T88" fmla="*/ 440 w 4760"/>
                  <a:gd name="T89" fmla="*/ 695 h 2364"/>
                  <a:gd name="T90" fmla="*/ 353 w 4760"/>
                  <a:gd name="T91" fmla="*/ 720 h 2364"/>
                  <a:gd name="T92" fmla="*/ 231 w 4760"/>
                  <a:gd name="T93" fmla="*/ 837 h 2364"/>
                  <a:gd name="T94" fmla="*/ 107 w 4760"/>
                  <a:gd name="T95" fmla="*/ 989 h 2364"/>
                  <a:gd name="T96" fmla="*/ 9 w 4760"/>
                  <a:gd name="T97" fmla="*/ 1151 h 2364"/>
                  <a:gd name="T98" fmla="*/ 5 w 4760"/>
                  <a:gd name="T99" fmla="*/ 1326 h 2364"/>
                  <a:gd name="T100" fmla="*/ 573 w 4760"/>
                  <a:gd name="T101" fmla="*/ 1331 h 2364"/>
                  <a:gd name="T102" fmla="*/ 813 w 4760"/>
                  <a:gd name="T103" fmla="*/ 1155 h 2364"/>
                  <a:gd name="T104" fmla="*/ 1058 w 4760"/>
                  <a:gd name="T105" fmla="*/ 1160 h 2364"/>
                  <a:gd name="T106" fmla="*/ 1278 w 4760"/>
                  <a:gd name="T107" fmla="*/ 1111 h 2364"/>
                  <a:gd name="T108" fmla="*/ 1434 w 4760"/>
                  <a:gd name="T109" fmla="*/ 1140 h 2364"/>
                  <a:gd name="T110" fmla="*/ 1513 w 4760"/>
                  <a:gd name="T111" fmla="*/ 1213 h 2364"/>
                  <a:gd name="T112" fmla="*/ 1425 w 4760"/>
                  <a:gd name="T113" fmla="*/ 1517 h 2364"/>
                  <a:gd name="T114" fmla="*/ 1180 w 4760"/>
                  <a:gd name="T115" fmla="*/ 1831 h 2364"/>
                  <a:gd name="T116" fmla="*/ 809 w 4760"/>
                  <a:gd name="T117" fmla="*/ 1831 h 2364"/>
                  <a:gd name="T118" fmla="*/ 510 w 4760"/>
                  <a:gd name="T119" fmla="*/ 1650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60" h="2364">
                    <a:moveTo>
                      <a:pt x="30" y="1473"/>
                    </a:moveTo>
                    <a:lnTo>
                      <a:pt x="49" y="1517"/>
                    </a:lnTo>
                    <a:lnTo>
                      <a:pt x="84" y="1580"/>
                    </a:lnTo>
                    <a:lnTo>
                      <a:pt x="137" y="1654"/>
                    </a:lnTo>
                    <a:lnTo>
                      <a:pt x="201" y="1737"/>
                    </a:lnTo>
                    <a:lnTo>
                      <a:pt x="265" y="1825"/>
                    </a:lnTo>
                    <a:lnTo>
                      <a:pt x="333" y="1908"/>
                    </a:lnTo>
                    <a:lnTo>
                      <a:pt x="402" y="1987"/>
                    </a:lnTo>
                    <a:lnTo>
                      <a:pt x="455" y="2060"/>
                    </a:lnTo>
                    <a:lnTo>
                      <a:pt x="500" y="2114"/>
                    </a:lnTo>
                    <a:lnTo>
                      <a:pt x="529" y="2158"/>
                    </a:lnTo>
                    <a:lnTo>
                      <a:pt x="529" y="2163"/>
                    </a:lnTo>
                    <a:lnTo>
                      <a:pt x="534" y="2168"/>
                    </a:lnTo>
                    <a:lnTo>
                      <a:pt x="534" y="2177"/>
                    </a:lnTo>
                    <a:lnTo>
                      <a:pt x="534" y="2183"/>
                    </a:lnTo>
                    <a:lnTo>
                      <a:pt x="534" y="2192"/>
                    </a:lnTo>
                    <a:lnTo>
                      <a:pt x="538" y="2197"/>
                    </a:lnTo>
                    <a:lnTo>
                      <a:pt x="538" y="2202"/>
                    </a:lnTo>
                    <a:lnTo>
                      <a:pt x="538" y="2207"/>
                    </a:lnTo>
                    <a:lnTo>
                      <a:pt x="544" y="2212"/>
                    </a:lnTo>
                    <a:lnTo>
                      <a:pt x="544" y="2217"/>
                    </a:lnTo>
                    <a:lnTo>
                      <a:pt x="612" y="2246"/>
                    </a:lnTo>
                    <a:lnTo>
                      <a:pt x="681" y="2270"/>
                    </a:lnTo>
                    <a:lnTo>
                      <a:pt x="749" y="2285"/>
                    </a:lnTo>
                    <a:lnTo>
                      <a:pt x="822" y="2300"/>
                    </a:lnTo>
                    <a:lnTo>
                      <a:pt x="892" y="2315"/>
                    </a:lnTo>
                    <a:lnTo>
                      <a:pt x="965" y="2319"/>
                    </a:lnTo>
                    <a:lnTo>
                      <a:pt x="1038" y="2330"/>
                    </a:lnTo>
                    <a:lnTo>
                      <a:pt x="1107" y="2339"/>
                    </a:lnTo>
                    <a:lnTo>
                      <a:pt x="1180" y="2349"/>
                    </a:lnTo>
                    <a:lnTo>
                      <a:pt x="1253" y="2364"/>
                    </a:lnTo>
                    <a:lnTo>
                      <a:pt x="1259" y="2364"/>
                    </a:lnTo>
                    <a:lnTo>
                      <a:pt x="1259" y="2358"/>
                    </a:lnTo>
                    <a:lnTo>
                      <a:pt x="1263" y="2358"/>
                    </a:lnTo>
                    <a:lnTo>
                      <a:pt x="1268" y="2353"/>
                    </a:lnTo>
                    <a:lnTo>
                      <a:pt x="1274" y="2349"/>
                    </a:lnTo>
                    <a:lnTo>
                      <a:pt x="1278" y="2349"/>
                    </a:lnTo>
                    <a:lnTo>
                      <a:pt x="1278" y="2344"/>
                    </a:lnTo>
                    <a:lnTo>
                      <a:pt x="1283" y="2339"/>
                    </a:lnTo>
                    <a:lnTo>
                      <a:pt x="1283" y="2334"/>
                    </a:lnTo>
                    <a:lnTo>
                      <a:pt x="1293" y="2330"/>
                    </a:lnTo>
                    <a:lnTo>
                      <a:pt x="1298" y="2330"/>
                    </a:lnTo>
                    <a:lnTo>
                      <a:pt x="1308" y="2324"/>
                    </a:lnTo>
                    <a:lnTo>
                      <a:pt x="1312" y="2319"/>
                    </a:lnTo>
                    <a:lnTo>
                      <a:pt x="1317" y="2315"/>
                    </a:lnTo>
                    <a:lnTo>
                      <a:pt x="1327" y="2304"/>
                    </a:lnTo>
                    <a:lnTo>
                      <a:pt x="1332" y="2300"/>
                    </a:lnTo>
                    <a:lnTo>
                      <a:pt x="1336" y="2290"/>
                    </a:lnTo>
                    <a:lnTo>
                      <a:pt x="1342" y="2285"/>
                    </a:lnTo>
                    <a:lnTo>
                      <a:pt x="1347" y="2275"/>
                    </a:lnTo>
                    <a:lnTo>
                      <a:pt x="1347" y="2266"/>
                    </a:lnTo>
                    <a:lnTo>
                      <a:pt x="1347" y="2256"/>
                    </a:lnTo>
                    <a:lnTo>
                      <a:pt x="1347" y="2241"/>
                    </a:lnTo>
                    <a:lnTo>
                      <a:pt x="1347" y="2232"/>
                    </a:lnTo>
                    <a:lnTo>
                      <a:pt x="1347" y="2217"/>
                    </a:lnTo>
                    <a:lnTo>
                      <a:pt x="1347" y="2202"/>
                    </a:lnTo>
                    <a:lnTo>
                      <a:pt x="1347" y="2187"/>
                    </a:lnTo>
                    <a:lnTo>
                      <a:pt x="1347" y="2177"/>
                    </a:lnTo>
                    <a:lnTo>
                      <a:pt x="1347" y="2163"/>
                    </a:lnTo>
                    <a:lnTo>
                      <a:pt x="1347" y="2158"/>
                    </a:lnTo>
                    <a:lnTo>
                      <a:pt x="1406" y="2036"/>
                    </a:lnTo>
                    <a:lnTo>
                      <a:pt x="1479" y="1923"/>
                    </a:lnTo>
                    <a:lnTo>
                      <a:pt x="1567" y="1825"/>
                    </a:lnTo>
                    <a:lnTo>
                      <a:pt x="1665" y="1733"/>
                    </a:lnTo>
                    <a:lnTo>
                      <a:pt x="1773" y="1654"/>
                    </a:lnTo>
                    <a:lnTo>
                      <a:pt x="1890" y="1586"/>
                    </a:lnTo>
                    <a:lnTo>
                      <a:pt x="2012" y="1527"/>
                    </a:lnTo>
                    <a:lnTo>
                      <a:pt x="2145" y="1488"/>
                    </a:lnTo>
                    <a:lnTo>
                      <a:pt x="2277" y="1458"/>
                    </a:lnTo>
                    <a:lnTo>
                      <a:pt x="2409" y="1443"/>
                    </a:lnTo>
                    <a:lnTo>
                      <a:pt x="2458" y="1443"/>
                    </a:lnTo>
                    <a:lnTo>
                      <a:pt x="2512" y="1458"/>
                    </a:lnTo>
                    <a:lnTo>
                      <a:pt x="2561" y="1478"/>
                    </a:lnTo>
                    <a:lnTo>
                      <a:pt x="2610" y="1503"/>
                    </a:lnTo>
                    <a:lnTo>
                      <a:pt x="2654" y="1541"/>
                    </a:lnTo>
                    <a:lnTo>
                      <a:pt x="2693" y="1580"/>
                    </a:lnTo>
                    <a:lnTo>
                      <a:pt x="2723" y="1629"/>
                    </a:lnTo>
                    <a:lnTo>
                      <a:pt x="2737" y="1684"/>
                    </a:lnTo>
                    <a:lnTo>
                      <a:pt x="2742" y="1742"/>
                    </a:lnTo>
                    <a:lnTo>
                      <a:pt x="2733" y="1810"/>
                    </a:lnTo>
                    <a:lnTo>
                      <a:pt x="4113" y="1816"/>
                    </a:lnTo>
                    <a:lnTo>
                      <a:pt x="4197" y="1795"/>
                    </a:lnTo>
                    <a:lnTo>
                      <a:pt x="4275" y="1767"/>
                    </a:lnTo>
                    <a:lnTo>
                      <a:pt x="4348" y="1737"/>
                    </a:lnTo>
                    <a:lnTo>
                      <a:pt x="4417" y="1699"/>
                    </a:lnTo>
                    <a:lnTo>
                      <a:pt x="4476" y="1654"/>
                    </a:lnTo>
                    <a:lnTo>
                      <a:pt x="4530" y="1610"/>
                    </a:lnTo>
                    <a:lnTo>
                      <a:pt x="4574" y="1556"/>
                    </a:lnTo>
                    <a:lnTo>
                      <a:pt x="4613" y="1497"/>
                    </a:lnTo>
                    <a:lnTo>
                      <a:pt x="4642" y="1434"/>
                    </a:lnTo>
                    <a:lnTo>
                      <a:pt x="4662" y="1371"/>
                    </a:lnTo>
                    <a:lnTo>
                      <a:pt x="4666" y="1345"/>
                    </a:lnTo>
                    <a:lnTo>
                      <a:pt x="4672" y="1322"/>
                    </a:lnTo>
                    <a:lnTo>
                      <a:pt x="4677" y="1302"/>
                    </a:lnTo>
                    <a:lnTo>
                      <a:pt x="4681" y="1277"/>
                    </a:lnTo>
                    <a:lnTo>
                      <a:pt x="4686" y="1253"/>
                    </a:lnTo>
                    <a:lnTo>
                      <a:pt x="4696" y="1234"/>
                    </a:lnTo>
                    <a:lnTo>
                      <a:pt x="4701" y="1209"/>
                    </a:lnTo>
                    <a:lnTo>
                      <a:pt x="4711" y="1185"/>
                    </a:lnTo>
                    <a:lnTo>
                      <a:pt x="4715" y="1160"/>
                    </a:lnTo>
                    <a:lnTo>
                      <a:pt x="4726" y="1140"/>
                    </a:lnTo>
                    <a:lnTo>
                      <a:pt x="4740" y="1111"/>
                    </a:lnTo>
                    <a:lnTo>
                      <a:pt x="4745" y="1087"/>
                    </a:lnTo>
                    <a:lnTo>
                      <a:pt x="4750" y="1057"/>
                    </a:lnTo>
                    <a:lnTo>
                      <a:pt x="4755" y="1028"/>
                    </a:lnTo>
                    <a:lnTo>
                      <a:pt x="4755" y="998"/>
                    </a:lnTo>
                    <a:lnTo>
                      <a:pt x="4760" y="970"/>
                    </a:lnTo>
                    <a:lnTo>
                      <a:pt x="4760" y="940"/>
                    </a:lnTo>
                    <a:lnTo>
                      <a:pt x="4760" y="910"/>
                    </a:lnTo>
                    <a:lnTo>
                      <a:pt x="4760" y="881"/>
                    </a:lnTo>
                    <a:lnTo>
                      <a:pt x="4760" y="852"/>
                    </a:lnTo>
                    <a:lnTo>
                      <a:pt x="4760" y="812"/>
                    </a:lnTo>
                    <a:lnTo>
                      <a:pt x="4755" y="778"/>
                    </a:lnTo>
                    <a:lnTo>
                      <a:pt x="4750" y="744"/>
                    </a:lnTo>
                    <a:lnTo>
                      <a:pt x="4740" y="710"/>
                    </a:lnTo>
                    <a:lnTo>
                      <a:pt x="4735" y="671"/>
                    </a:lnTo>
                    <a:lnTo>
                      <a:pt x="4721" y="637"/>
                    </a:lnTo>
                    <a:lnTo>
                      <a:pt x="4711" y="602"/>
                    </a:lnTo>
                    <a:lnTo>
                      <a:pt x="4696" y="568"/>
                    </a:lnTo>
                    <a:lnTo>
                      <a:pt x="4686" y="533"/>
                    </a:lnTo>
                    <a:lnTo>
                      <a:pt x="4672" y="499"/>
                    </a:lnTo>
                    <a:lnTo>
                      <a:pt x="4651" y="456"/>
                    </a:lnTo>
                    <a:lnTo>
                      <a:pt x="4632" y="412"/>
                    </a:lnTo>
                    <a:lnTo>
                      <a:pt x="4608" y="367"/>
                    </a:lnTo>
                    <a:lnTo>
                      <a:pt x="4583" y="328"/>
                    </a:lnTo>
                    <a:lnTo>
                      <a:pt x="4553" y="290"/>
                    </a:lnTo>
                    <a:lnTo>
                      <a:pt x="4519" y="250"/>
                    </a:lnTo>
                    <a:lnTo>
                      <a:pt x="4485" y="220"/>
                    </a:lnTo>
                    <a:lnTo>
                      <a:pt x="4446" y="186"/>
                    </a:lnTo>
                    <a:lnTo>
                      <a:pt x="4408" y="162"/>
                    </a:lnTo>
                    <a:lnTo>
                      <a:pt x="4359" y="137"/>
                    </a:lnTo>
                    <a:lnTo>
                      <a:pt x="4319" y="123"/>
                    </a:lnTo>
                    <a:lnTo>
                      <a:pt x="4280" y="109"/>
                    </a:lnTo>
                    <a:lnTo>
                      <a:pt x="4235" y="98"/>
                    </a:lnTo>
                    <a:lnTo>
                      <a:pt x="4197" y="88"/>
                    </a:lnTo>
                    <a:lnTo>
                      <a:pt x="4152" y="79"/>
                    </a:lnTo>
                    <a:lnTo>
                      <a:pt x="4113" y="69"/>
                    </a:lnTo>
                    <a:lnTo>
                      <a:pt x="4069" y="64"/>
                    </a:lnTo>
                    <a:lnTo>
                      <a:pt x="4026" y="54"/>
                    </a:lnTo>
                    <a:lnTo>
                      <a:pt x="3981" y="49"/>
                    </a:lnTo>
                    <a:lnTo>
                      <a:pt x="3932" y="45"/>
                    </a:lnTo>
                    <a:lnTo>
                      <a:pt x="3917" y="40"/>
                    </a:lnTo>
                    <a:lnTo>
                      <a:pt x="3903" y="34"/>
                    </a:lnTo>
                    <a:lnTo>
                      <a:pt x="3883" y="30"/>
                    </a:lnTo>
                    <a:lnTo>
                      <a:pt x="3868" y="25"/>
                    </a:lnTo>
                    <a:lnTo>
                      <a:pt x="3849" y="20"/>
                    </a:lnTo>
                    <a:lnTo>
                      <a:pt x="3834" y="15"/>
                    </a:lnTo>
                    <a:lnTo>
                      <a:pt x="3815" y="11"/>
                    </a:lnTo>
                    <a:lnTo>
                      <a:pt x="3800" y="5"/>
                    </a:lnTo>
                    <a:lnTo>
                      <a:pt x="3781" y="0"/>
                    </a:lnTo>
                    <a:lnTo>
                      <a:pt x="3766" y="0"/>
                    </a:lnTo>
                    <a:lnTo>
                      <a:pt x="3697" y="0"/>
                    </a:lnTo>
                    <a:lnTo>
                      <a:pt x="3633" y="0"/>
                    </a:lnTo>
                    <a:lnTo>
                      <a:pt x="3565" y="11"/>
                    </a:lnTo>
                    <a:lnTo>
                      <a:pt x="3501" y="20"/>
                    </a:lnTo>
                    <a:lnTo>
                      <a:pt x="3437" y="34"/>
                    </a:lnTo>
                    <a:lnTo>
                      <a:pt x="3374" y="54"/>
                    </a:lnTo>
                    <a:lnTo>
                      <a:pt x="3310" y="79"/>
                    </a:lnTo>
                    <a:lnTo>
                      <a:pt x="3252" y="109"/>
                    </a:lnTo>
                    <a:lnTo>
                      <a:pt x="3192" y="143"/>
                    </a:lnTo>
                    <a:lnTo>
                      <a:pt x="3134" y="181"/>
                    </a:lnTo>
                    <a:lnTo>
                      <a:pt x="3100" y="201"/>
                    </a:lnTo>
                    <a:lnTo>
                      <a:pt x="3055" y="211"/>
                    </a:lnTo>
                    <a:lnTo>
                      <a:pt x="3006" y="216"/>
                    </a:lnTo>
                    <a:lnTo>
                      <a:pt x="2953" y="216"/>
                    </a:lnTo>
                    <a:lnTo>
                      <a:pt x="2899" y="211"/>
                    </a:lnTo>
                    <a:lnTo>
                      <a:pt x="2845" y="211"/>
                    </a:lnTo>
                    <a:lnTo>
                      <a:pt x="2791" y="211"/>
                    </a:lnTo>
                    <a:lnTo>
                      <a:pt x="2737" y="216"/>
                    </a:lnTo>
                    <a:lnTo>
                      <a:pt x="2684" y="226"/>
                    </a:lnTo>
                    <a:lnTo>
                      <a:pt x="2635" y="250"/>
                    </a:lnTo>
                    <a:lnTo>
                      <a:pt x="2625" y="255"/>
                    </a:lnTo>
                    <a:lnTo>
                      <a:pt x="2615" y="255"/>
                    </a:lnTo>
                    <a:lnTo>
                      <a:pt x="2605" y="260"/>
                    </a:lnTo>
                    <a:lnTo>
                      <a:pt x="2590" y="260"/>
                    </a:lnTo>
                    <a:lnTo>
                      <a:pt x="2580" y="265"/>
                    </a:lnTo>
                    <a:lnTo>
                      <a:pt x="2571" y="269"/>
                    </a:lnTo>
                    <a:lnTo>
                      <a:pt x="2561" y="275"/>
                    </a:lnTo>
                    <a:lnTo>
                      <a:pt x="2552" y="284"/>
                    </a:lnTo>
                    <a:lnTo>
                      <a:pt x="2546" y="294"/>
                    </a:lnTo>
                    <a:lnTo>
                      <a:pt x="2546" y="309"/>
                    </a:lnTo>
                    <a:lnTo>
                      <a:pt x="2541" y="324"/>
                    </a:lnTo>
                    <a:lnTo>
                      <a:pt x="2537" y="333"/>
                    </a:lnTo>
                    <a:lnTo>
                      <a:pt x="2527" y="343"/>
                    </a:lnTo>
                    <a:lnTo>
                      <a:pt x="2517" y="352"/>
                    </a:lnTo>
                    <a:lnTo>
                      <a:pt x="2507" y="363"/>
                    </a:lnTo>
                    <a:lnTo>
                      <a:pt x="2492" y="367"/>
                    </a:lnTo>
                    <a:lnTo>
                      <a:pt x="2483" y="373"/>
                    </a:lnTo>
                    <a:lnTo>
                      <a:pt x="2468" y="377"/>
                    </a:lnTo>
                    <a:lnTo>
                      <a:pt x="2458" y="377"/>
                    </a:lnTo>
                    <a:lnTo>
                      <a:pt x="2443" y="373"/>
                    </a:lnTo>
                    <a:lnTo>
                      <a:pt x="2351" y="352"/>
                    </a:lnTo>
                    <a:lnTo>
                      <a:pt x="2253" y="339"/>
                    </a:lnTo>
                    <a:lnTo>
                      <a:pt x="2155" y="328"/>
                    </a:lnTo>
                    <a:lnTo>
                      <a:pt x="2061" y="333"/>
                    </a:lnTo>
                    <a:lnTo>
                      <a:pt x="1969" y="343"/>
                    </a:lnTo>
                    <a:lnTo>
                      <a:pt x="1876" y="363"/>
                    </a:lnTo>
                    <a:lnTo>
                      <a:pt x="1782" y="392"/>
                    </a:lnTo>
                    <a:lnTo>
                      <a:pt x="1690" y="426"/>
                    </a:lnTo>
                    <a:lnTo>
                      <a:pt x="1601" y="465"/>
                    </a:lnTo>
                    <a:lnTo>
                      <a:pt x="1518" y="519"/>
                    </a:lnTo>
                    <a:lnTo>
                      <a:pt x="1509" y="524"/>
                    </a:lnTo>
                    <a:lnTo>
                      <a:pt x="1504" y="533"/>
                    </a:lnTo>
                    <a:lnTo>
                      <a:pt x="1494" y="544"/>
                    </a:lnTo>
                    <a:lnTo>
                      <a:pt x="1489" y="554"/>
                    </a:lnTo>
                    <a:lnTo>
                      <a:pt x="1479" y="568"/>
                    </a:lnTo>
                    <a:lnTo>
                      <a:pt x="1474" y="578"/>
                    </a:lnTo>
                    <a:lnTo>
                      <a:pt x="1464" y="593"/>
                    </a:lnTo>
                    <a:lnTo>
                      <a:pt x="1459" y="602"/>
                    </a:lnTo>
                    <a:lnTo>
                      <a:pt x="1449" y="612"/>
                    </a:lnTo>
                    <a:lnTo>
                      <a:pt x="1445" y="617"/>
                    </a:lnTo>
                    <a:lnTo>
                      <a:pt x="1372" y="656"/>
                    </a:lnTo>
                    <a:lnTo>
                      <a:pt x="1293" y="680"/>
                    </a:lnTo>
                    <a:lnTo>
                      <a:pt x="1205" y="691"/>
                    </a:lnTo>
                    <a:lnTo>
                      <a:pt x="1107" y="691"/>
                    </a:lnTo>
                    <a:lnTo>
                      <a:pt x="1009" y="685"/>
                    </a:lnTo>
                    <a:lnTo>
                      <a:pt x="911" y="680"/>
                    </a:lnTo>
                    <a:lnTo>
                      <a:pt x="809" y="671"/>
                    </a:lnTo>
                    <a:lnTo>
                      <a:pt x="705" y="671"/>
                    </a:lnTo>
                    <a:lnTo>
                      <a:pt x="607" y="676"/>
                    </a:lnTo>
                    <a:lnTo>
                      <a:pt x="514" y="691"/>
                    </a:lnTo>
                    <a:lnTo>
                      <a:pt x="495" y="691"/>
                    </a:lnTo>
                    <a:lnTo>
                      <a:pt x="476" y="695"/>
                    </a:lnTo>
                    <a:lnTo>
                      <a:pt x="461" y="695"/>
                    </a:lnTo>
                    <a:lnTo>
                      <a:pt x="440" y="695"/>
                    </a:lnTo>
                    <a:lnTo>
                      <a:pt x="421" y="700"/>
                    </a:lnTo>
                    <a:lnTo>
                      <a:pt x="402" y="700"/>
                    </a:lnTo>
                    <a:lnTo>
                      <a:pt x="382" y="705"/>
                    </a:lnTo>
                    <a:lnTo>
                      <a:pt x="367" y="710"/>
                    </a:lnTo>
                    <a:lnTo>
                      <a:pt x="353" y="720"/>
                    </a:lnTo>
                    <a:lnTo>
                      <a:pt x="338" y="729"/>
                    </a:lnTo>
                    <a:lnTo>
                      <a:pt x="308" y="754"/>
                    </a:lnTo>
                    <a:lnTo>
                      <a:pt x="280" y="783"/>
                    </a:lnTo>
                    <a:lnTo>
                      <a:pt x="255" y="808"/>
                    </a:lnTo>
                    <a:lnTo>
                      <a:pt x="231" y="837"/>
                    </a:lnTo>
                    <a:lnTo>
                      <a:pt x="205" y="866"/>
                    </a:lnTo>
                    <a:lnTo>
                      <a:pt x="182" y="900"/>
                    </a:lnTo>
                    <a:lnTo>
                      <a:pt x="156" y="930"/>
                    </a:lnTo>
                    <a:lnTo>
                      <a:pt x="133" y="959"/>
                    </a:lnTo>
                    <a:lnTo>
                      <a:pt x="107" y="989"/>
                    </a:lnTo>
                    <a:lnTo>
                      <a:pt x="84" y="1023"/>
                    </a:lnTo>
                    <a:lnTo>
                      <a:pt x="58" y="1053"/>
                    </a:lnTo>
                    <a:lnTo>
                      <a:pt x="39" y="1087"/>
                    </a:lnTo>
                    <a:lnTo>
                      <a:pt x="24" y="1115"/>
                    </a:lnTo>
                    <a:lnTo>
                      <a:pt x="9" y="1151"/>
                    </a:lnTo>
                    <a:lnTo>
                      <a:pt x="5" y="1185"/>
                    </a:lnTo>
                    <a:lnTo>
                      <a:pt x="0" y="1219"/>
                    </a:lnTo>
                    <a:lnTo>
                      <a:pt x="0" y="1258"/>
                    </a:lnTo>
                    <a:lnTo>
                      <a:pt x="0" y="1292"/>
                    </a:lnTo>
                    <a:lnTo>
                      <a:pt x="5" y="1326"/>
                    </a:lnTo>
                    <a:lnTo>
                      <a:pt x="9" y="1365"/>
                    </a:lnTo>
                    <a:lnTo>
                      <a:pt x="495" y="1497"/>
                    </a:lnTo>
                    <a:lnTo>
                      <a:pt x="514" y="1443"/>
                    </a:lnTo>
                    <a:lnTo>
                      <a:pt x="538" y="1385"/>
                    </a:lnTo>
                    <a:lnTo>
                      <a:pt x="573" y="1331"/>
                    </a:lnTo>
                    <a:lnTo>
                      <a:pt x="612" y="1282"/>
                    </a:lnTo>
                    <a:lnTo>
                      <a:pt x="656" y="1238"/>
                    </a:lnTo>
                    <a:lnTo>
                      <a:pt x="700" y="1199"/>
                    </a:lnTo>
                    <a:lnTo>
                      <a:pt x="754" y="1170"/>
                    </a:lnTo>
                    <a:lnTo>
                      <a:pt x="813" y="1155"/>
                    </a:lnTo>
                    <a:lnTo>
                      <a:pt x="877" y="1151"/>
                    </a:lnTo>
                    <a:lnTo>
                      <a:pt x="941" y="1164"/>
                    </a:lnTo>
                    <a:lnTo>
                      <a:pt x="980" y="1170"/>
                    </a:lnTo>
                    <a:lnTo>
                      <a:pt x="1018" y="1170"/>
                    </a:lnTo>
                    <a:lnTo>
                      <a:pt x="1058" y="1160"/>
                    </a:lnTo>
                    <a:lnTo>
                      <a:pt x="1102" y="1151"/>
                    </a:lnTo>
                    <a:lnTo>
                      <a:pt x="1146" y="1140"/>
                    </a:lnTo>
                    <a:lnTo>
                      <a:pt x="1190" y="1126"/>
                    </a:lnTo>
                    <a:lnTo>
                      <a:pt x="1234" y="1115"/>
                    </a:lnTo>
                    <a:lnTo>
                      <a:pt x="1278" y="1111"/>
                    </a:lnTo>
                    <a:lnTo>
                      <a:pt x="1323" y="1111"/>
                    </a:lnTo>
                    <a:lnTo>
                      <a:pt x="1372" y="1121"/>
                    </a:lnTo>
                    <a:lnTo>
                      <a:pt x="1391" y="1126"/>
                    </a:lnTo>
                    <a:lnTo>
                      <a:pt x="1410" y="1136"/>
                    </a:lnTo>
                    <a:lnTo>
                      <a:pt x="1434" y="1140"/>
                    </a:lnTo>
                    <a:lnTo>
                      <a:pt x="1455" y="1151"/>
                    </a:lnTo>
                    <a:lnTo>
                      <a:pt x="1474" y="1164"/>
                    </a:lnTo>
                    <a:lnTo>
                      <a:pt x="1494" y="1179"/>
                    </a:lnTo>
                    <a:lnTo>
                      <a:pt x="1504" y="1194"/>
                    </a:lnTo>
                    <a:lnTo>
                      <a:pt x="1513" y="1213"/>
                    </a:lnTo>
                    <a:lnTo>
                      <a:pt x="1513" y="1238"/>
                    </a:lnTo>
                    <a:lnTo>
                      <a:pt x="1509" y="1268"/>
                    </a:lnTo>
                    <a:lnTo>
                      <a:pt x="1483" y="1351"/>
                    </a:lnTo>
                    <a:lnTo>
                      <a:pt x="1459" y="1434"/>
                    </a:lnTo>
                    <a:lnTo>
                      <a:pt x="1425" y="1517"/>
                    </a:lnTo>
                    <a:lnTo>
                      <a:pt x="1391" y="1595"/>
                    </a:lnTo>
                    <a:lnTo>
                      <a:pt x="1351" y="1669"/>
                    </a:lnTo>
                    <a:lnTo>
                      <a:pt x="1302" y="1733"/>
                    </a:lnTo>
                    <a:lnTo>
                      <a:pt x="1244" y="1786"/>
                    </a:lnTo>
                    <a:lnTo>
                      <a:pt x="1180" y="1831"/>
                    </a:lnTo>
                    <a:lnTo>
                      <a:pt x="1102" y="1855"/>
                    </a:lnTo>
                    <a:lnTo>
                      <a:pt x="1014" y="1859"/>
                    </a:lnTo>
                    <a:lnTo>
                      <a:pt x="954" y="1855"/>
                    </a:lnTo>
                    <a:lnTo>
                      <a:pt x="882" y="1844"/>
                    </a:lnTo>
                    <a:lnTo>
                      <a:pt x="809" y="1831"/>
                    </a:lnTo>
                    <a:lnTo>
                      <a:pt x="734" y="1810"/>
                    </a:lnTo>
                    <a:lnTo>
                      <a:pt x="666" y="1786"/>
                    </a:lnTo>
                    <a:lnTo>
                      <a:pt x="602" y="1748"/>
                    </a:lnTo>
                    <a:lnTo>
                      <a:pt x="549" y="1703"/>
                    </a:lnTo>
                    <a:lnTo>
                      <a:pt x="510" y="1650"/>
                    </a:lnTo>
                    <a:lnTo>
                      <a:pt x="489" y="1580"/>
                    </a:lnTo>
                    <a:lnTo>
                      <a:pt x="489" y="1497"/>
                    </a:lnTo>
                    <a:lnTo>
                      <a:pt x="9" y="1365"/>
                    </a:lnTo>
                    <a:lnTo>
                      <a:pt x="30" y="1473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3" name="Freeform 173">
                <a:extLst>
                  <a:ext uri="{FF2B5EF4-FFF2-40B4-BE49-F238E27FC236}">
                    <a16:creationId xmlns:a16="http://schemas.microsoft.com/office/drawing/2014/main" id="{E2527025-24E8-3CA9-E7BD-A78C509E1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403"/>
                <a:ext cx="192" cy="114"/>
              </a:xfrm>
              <a:custGeom>
                <a:avLst/>
                <a:gdLst>
                  <a:gd name="T0" fmla="*/ 39 w 960"/>
                  <a:gd name="T1" fmla="*/ 249 h 572"/>
                  <a:gd name="T2" fmla="*/ 30 w 960"/>
                  <a:gd name="T3" fmla="*/ 258 h 572"/>
                  <a:gd name="T4" fmla="*/ 20 w 960"/>
                  <a:gd name="T5" fmla="*/ 283 h 572"/>
                  <a:gd name="T6" fmla="*/ 9 w 960"/>
                  <a:gd name="T7" fmla="*/ 307 h 572"/>
                  <a:gd name="T8" fmla="*/ 15 w 960"/>
                  <a:gd name="T9" fmla="*/ 337 h 572"/>
                  <a:gd name="T10" fmla="*/ 39 w 960"/>
                  <a:gd name="T11" fmla="*/ 381 h 572"/>
                  <a:gd name="T12" fmla="*/ 54 w 960"/>
                  <a:gd name="T13" fmla="*/ 425 h 572"/>
                  <a:gd name="T14" fmla="*/ 44 w 960"/>
                  <a:gd name="T15" fmla="*/ 464 h 572"/>
                  <a:gd name="T16" fmla="*/ 24 w 960"/>
                  <a:gd name="T17" fmla="*/ 488 h 572"/>
                  <a:gd name="T18" fmla="*/ 5 w 960"/>
                  <a:gd name="T19" fmla="*/ 508 h 572"/>
                  <a:gd name="T20" fmla="*/ 0 w 960"/>
                  <a:gd name="T21" fmla="*/ 518 h 572"/>
                  <a:gd name="T22" fmla="*/ 5 w 960"/>
                  <a:gd name="T23" fmla="*/ 537 h 572"/>
                  <a:gd name="T24" fmla="*/ 20 w 960"/>
                  <a:gd name="T25" fmla="*/ 552 h 572"/>
                  <a:gd name="T26" fmla="*/ 44 w 960"/>
                  <a:gd name="T27" fmla="*/ 567 h 572"/>
                  <a:gd name="T28" fmla="*/ 78 w 960"/>
                  <a:gd name="T29" fmla="*/ 572 h 572"/>
                  <a:gd name="T30" fmla="*/ 107 w 960"/>
                  <a:gd name="T31" fmla="*/ 567 h 572"/>
                  <a:gd name="T32" fmla="*/ 137 w 960"/>
                  <a:gd name="T33" fmla="*/ 552 h 572"/>
                  <a:gd name="T34" fmla="*/ 176 w 960"/>
                  <a:gd name="T35" fmla="*/ 537 h 572"/>
                  <a:gd name="T36" fmla="*/ 210 w 960"/>
                  <a:gd name="T37" fmla="*/ 523 h 572"/>
                  <a:gd name="T38" fmla="*/ 240 w 960"/>
                  <a:gd name="T39" fmla="*/ 513 h 572"/>
                  <a:gd name="T40" fmla="*/ 274 w 960"/>
                  <a:gd name="T41" fmla="*/ 523 h 572"/>
                  <a:gd name="T42" fmla="*/ 308 w 960"/>
                  <a:gd name="T43" fmla="*/ 533 h 572"/>
                  <a:gd name="T44" fmla="*/ 333 w 960"/>
                  <a:gd name="T45" fmla="*/ 533 h 572"/>
                  <a:gd name="T46" fmla="*/ 363 w 960"/>
                  <a:gd name="T47" fmla="*/ 527 h 572"/>
                  <a:gd name="T48" fmla="*/ 397 w 960"/>
                  <a:gd name="T49" fmla="*/ 523 h 572"/>
                  <a:gd name="T50" fmla="*/ 485 w 960"/>
                  <a:gd name="T51" fmla="*/ 493 h 572"/>
                  <a:gd name="T52" fmla="*/ 632 w 960"/>
                  <a:gd name="T53" fmla="*/ 425 h 572"/>
                  <a:gd name="T54" fmla="*/ 769 w 960"/>
                  <a:gd name="T55" fmla="*/ 322 h 572"/>
                  <a:gd name="T56" fmla="*/ 882 w 960"/>
                  <a:gd name="T57" fmla="*/ 209 h 572"/>
                  <a:gd name="T58" fmla="*/ 950 w 960"/>
                  <a:gd name="T59" fmla="*/ 97 h 572"/>
                  <a:gd name="T60" fmla="*/ 877 w 960"/>
                  <a:gd name="T61" fmla="*/ 24 h 572"/>
                  <a:gd name="T62" fmla="*/ 715 w 960"/>
                  <a:gd name="T63" fmla="*/ 0 h 572"/>
                  <a:gd name="T64" fmla="*/ 563 w 960"/>
                  <a:gd name="T65" fmla="*/ 4 h 572"/>
                  <a:gd name="T66" fmla="*/ 412 w 960"/>
                  <a:gd name="T67" fmla="*/ 34 h 572"/>
                  <a:gd name="T68" fmla="*/ 259 w 960"/>
                  <a:gd name="T69" fmla="*/ 83 h 572"/>
                  <a:gd name="T70" fmla="*/ 176 w 960"/>
                  <a:gd name="T71" fmla="*/ 117 h 572"/>
                  <a:gd name="T72" fmla="*/ 152 w 960"/>
                  <a:gd name="T73" fmla="*/ 126 h 572"/>
                  <a:gd name="T74" fmla="*/ 137 w 960"/>
                  <a:gd name="T75" fmla="*/ 132 h 572"/>
                  <a:gd name="T76" fmla="*/ 118 w 960"/>
                  <a:gd name="T77" fmla="*/ 141 h 572"/>
                  <a:gd name="T78" fmla="*/ 103 w 960"/>
                  <a:gd name="T79" fmla="*/ 151 h 572"/>
                  <a:gd name="T80" fmla="*/ 39 w 960"/>
                  <a:gd name="T81" fmla="*/ 244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60" h="572">
                    <a:moveTo>
                      <a:pt x="39" y="244"/>
                    </a:moveTo>
                    <a:lnTo>
                      <a:pt x="39" y="249"/>
                    </a:lnTo>
                    <a:lnTo>
                      <a:pt x="35" y="254"/>
                    </a:lnTo>
                    <a:lnTo>
                      <a:pt x="30" y="258"/>
                    </a:lnTo>
                    <a:lnTo>
                      <a:pt x="24" y="269"/>
                    </a:lnTo>
                    <a:lnTo>
                      <a:pt x="20" y="283"/>
                    </a:lnTo>
                    <a:lnTo>
                      <a:pt x="15" y="292"/>
                    </a:lnTo>
                    <a:lnTo>
                      <a:pt x="9" y="307"/>
                    </a:lnTo>
                    <a:lnTo>
                      <a:pt x="9" y="322"/>
                    </a:lnTo>
                    <a:lnTo>
                      <a:pt x="15" y="337"/>
                    </a:lnTo>
                    <a:lnTo>
                      <a:pt x="24" y="352"/>
                    </a:lnTo>
                    <a:lnTo>
                      <a:pt x="39" y="381"/>
                    </a:lnTo>
                    <a:lnTo>
                      <a:pt x="49" y="405"/>
                    </a:lnTo>
                    <a:lnTo>
                      <a:pt x="54" y="425"/>
                    </a:lnTo>
                    <a:lnTo>
                      <a:pt x="49" y="444"/>
                    </a:lnTo>
                    <a:lnTo>
                      <a:pt x="44" y="464"/>
                    </a:lnTo>
                    <a:lnTo>
                      <a:pt x="35" y="479"/>
                    </a:lnTo>
                    <a:lnTo>
                      <a:pt x="24" y="488"/>
                    </a:lnTo>
                    <a:lnTo>
                      <a:pt x="15" y="499"/>
                    </a:lnTo>
                    <a:lnTo>
                      <a:pt x="5" y="508"/>
                    </a:lnTo>
                    <a:lnTo>
                      <a:pt x="0" y="513"/>
                    </a:lnTo>
                    <a:lnTo>
                      <a:pt x="0" y="518"/>
                    </a:lnTo>
                    <a:lnTo>
                      <a:pt x="0" y="527"/>
                    </a:lnTo>
                    <a:lnTo>
                      <a:pt x="5" y="537"/>
                    </a:lnTo>
                    <a:lnTo>
                      <a:pt x="9" y="542"/>
                    </a:lnTo>
                    <a:lnTo>
                      <a:pt x="20" y="552"/>
                    </a:lnTo>
                    <a:lnTo>
                      <a:pt x="30" y="557"/>
                    </a:lnTo>
                    <a:lnTo>
                      <a:pt x="44" y="567"/>
                    </a:lnTo>
                    <a:lnTo>
                      <a:pt x="58" y="567"/>
                    </a:lnTo>
                    <a:lnTo>
                      <a:pt x="78" y="572"/>
                    </a:lnTo>
                    <a:lnTo>
                      <a:pt x="98" y="567"/>
                    </a:lnTo>
                    <a:lnTo>
                      <a:pt x="107" y="567"/>
                    </a:lnTo>
                    <a:lnTo>
                      <a:pt x="122" y="557"/>
                    </a:lnTo>
                    <a:lnTo>
                      <a:pt x="137" y="552"/>
                    </a:lnTo>
                    <a:lnTo>
                      <a:pt x="156" y="542"/>
                    </a:lnTo>
                    <a:lnTo>
                      <a:pt x="176" y="537"/>
                    </a:lnTo>
                    <a:lnTo>
                      <a:pt x="191" y="527"/>
                    </a:lnTo>
                    <a:lnTo>
                      <a:pt x="210" y="523"/>
                    </a:lnTo>
                    <a:lnTo>
                      <a:pt x="225" y="518"/>
                    </a:lnTo>
                    <a:lnTo>
                      <a:pt x="240" y="513"/>
                    </a:lnTo>
                    <a:lnTo>
                      <a:pt x="250" y="513"/>
                    </a:lnTo>
                    <a:lnTo>
                      <a:pt x="274" y="523"/>
                    </a:lnTo>
                    <a:lnTo>
                      <a:pt x="289" y="527"/>
                    </a:lnTo>
                    <a:lnTo>
                      <a:pt x="308" y="533"/>
                    </a:lnTo>
                    <a:lnTo>
                      <a:pt x="323" y="533"/>
                    </a:lnTo>
                    <a:lnTo>
                      <a:pt x="333" y="533"/>
                    </a:lnTo>
                    <a:lnTo>
                      <a:pt x="348" y="533"/>
                    </a:lnTo>
                    <a:lnTo>
                      <a:pt x="363" y="527"/>
                    </a:lnTo>
                    <a:lnTo>
                      <a:pt x="377" y="523"/>
                    </a:lnTo>
                    <a:lnTo>
                      <a:pt x="397" y="523"/>
                    </a:lnTo>
                    <a:lnTo>
                      <a:pt x="421" y="513"/>
                    </a:lnTo>
                    <a:lnTo>
                      <a:pt x="485" y="493"/>
                    </a:lnTo>
                    <a:lnTo>
                      <a:pt x="558" y="464"/>
                    </a:lnTo>
                    <a:lnTo>
                      <a:pt x="632" y="425"/>
                    </a:lnTo>
                    <a:lnTo>
                      <a:pt x="700" y="376"/>
                    </a:lnTo>
                    <a:lnTo>
                      <a:pt x="769" y="322"/>
                    </a:lnTo>
                    <a:lnTo>
                      <a:pt x="828" y="269"/>
                    </a:lnTo>
                    <a:lnTo>
                      <a:pt x="882" y="209"/>
                    </a:lnTo>
                    <a:lnTo>
                      <a:pt x="920" y="151"/>
                    </a:lnTo>
                    <a:lnTo>
                      <a:pt x="950" y="97"/>
                    </a:lnTo>
                    <a:lnTo>
                      <a:pt x="960" y="43"/>
                    </a:lnTo>
                    <a:lnTo>
                      <a:pt x="877" y="24"/>
                    </a:lnTo>
                    <a:lnTo>
                      <a:pt x="794" y="9"/>
                    </a:lnTo>
                    <a:lnTo>
                      <a:pt x="715" y="0"/>
                    </a:lnTo>
                    <a:lnTo>
                      <a:pt x="636" y="0"/>
                    </a:lnTo>
                    <a:lnTo>
                      <a:pt x="563" y="4"/>
                    </a:lnTo>
                    <a:lnTo>
                      <a:pt x="489" y="19"/>
                    </a:lnTo>
                    <a:lnTo>
                      <a:pt x="412" y="34"/>
                    </a:lnTo>
                    <a:lnTo>
                      <a:pt x="338" y="58"/>
                    </a:lnTo>
                    <a:lnTo>
                      <a:pt x="259" y="83"/>
                    </a:lnTo>
                    <a:lnTo>
                      <a:pt x="186" y="117"/>
                    </a:lnTo>
                    <a:lnTo>
                      <a:pt x="176" y="117"/>
                    </a:lnTo>
                    <a:lnTo>
                      <a:pt x="162" y="122"/>
                    </a:lnTo>
                    <a:lnTo>
                      <a:pt x="152" y="126"/>
                    </a:lnTo>
                    <a:lnTo>
                      <a:pt x="142" y="132"/>
                    </a:lnTo>
                    <a:lnTo>
                      <a:pt x="137" y="132"/>
                    </a:lnTo>
                    <a:lnTo>
                      <a:pt x="127" y="136"/>
                    </a:lnTo>
                    <a:lnTo>
                      <a:pt x="118" y="141"/>
                    </a:lnTo>
                    <a:lnTo>
                      <a:pt x="113" y="146"/>
                    </a:lnTo>
                    <a:lnTo>
                      <a:pt x="103" y="151"/>
                    </a:lnTo>
                    <a:lnTo>
                      <a:pt x="98" y="160"/>
                    </a:lnTo>
                    <a:lnTo>
                      <a:pt x="39" y="24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4" name="Freeform 174">
                <a:extLst>
                  <a:ext uri="{FF2B5EF4-FFF2-40B4-BE49-F238E27FC236}">
                    <a16:creationId xmlns:a16="http://schemas.microsoft.com/office/drawing/2014/main" id="{600F63B4-7EF0-FEDB-35AC-D2AC2438F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609"/>
                <a:ext cx="111" cy="13"/>
              </a:xfrm>
              <a:custGeom>
                <a:avLst/>
                <a:gdLst>
                  <a:gd name="T0" fmla="*/ 553 w 553"/>
                  <a:gd name="T1" fmla="*/ 63 h 63"/>
                  <a:gd name="T2" fmla="*/ 504 w 553"/>
                  <a:gd name="T3" fmla="*/ 49 h 63"/>
                  <a:gd name="T4" fmla="*/ 450 w 553"/>
                  <a:gd name="T5" fmla="*/ 38 h 63"/>
                  <a:gd name="T6" fmla="*/ 392 w 553"/>
                  <a:gd name="T7" fmla="*/ 24 h 63"/>
                  <a:gd name="T8" fmla="*/ 337 w 553"/>
                  <a:gd name="T9" fmla="*/ 15 h 63"/>
                  <a:gd name="T10" fmla="*/ 279 w 553"/>
                  <a:gd name="T11" fmla="*/ 4 h 63"/>
                  <a:gd name="T12" fmla="*/ 220 w 553"/>
                  <a:gd name="T13" fmla="*/ 0 h 63"/>
                  <a:gd name="T14" fmla="*/ 162 w 553"/>
                  <a:gd name="T15" fmla="*/ 0 h 63"/>
                  <a:gd name="T16" fmla="*/ 108 w 553"/>
                  <a:gd name="T17" fmla="*/ 9 h 63"/>
                  <a:gd name="T18" fmla="*/ 54 w 553"/>
                  <a:gd name="T19" fmla="*/ 19 h 63"/>
                  <a:gd name="T20" fmla="*/ 0 w 553"/>
                  <a:gd name="T21" fmla="*/ 4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3" h="63">
                    <a:moveTo>
                      <a:pt x="553" y="63"/>
                    </a:moveTo>
                    <a:lnTo>
                      <a:pt x="504" y="49"/>
                    </a:lnTo>
                    <a:lnTo>
                      <a:pt x="450" y="38"/>
                    </a:lnTo>
                    <a:lnTo>
                      <a:pt x="392" y="24"/>
                    </a:lnTo>
                    <a:lnTo>
                      <a:pt x="337" y="15"/>
                    </a:lnTo>
                    <a:lnTo>
                      <a:pt x="279" y="4"/>
                    </a:lnTo>
                    <a:lnTo>
                      <a:pt x="220" y="0"/>
                    </a:lnTo>
                    <a:lnTo>
                      <a:pt x="162" y="0"/>
                    </a:lnTo>
                    <a:lnTo>
                      <a:pt x="108" y="9"/>
                    </a:lnTo>
                    <a:lnTo>
                      <a:pt x="54" y="19"/>
                    </a:lnTo>
                    <a:lnTo>
                      <a:pt x="0" y="4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5" name="Freeform 175">
                <a:extLst>
                  <a:ext uri="{FF2B5EF4-FFF2-40B4-BE49-F238E27FC236}">
                    <a16:creationId xmlns:a16="http://schemas.microsoft.com/office/drawing/2014/main" id="{B9EBBE0D-FFA0-9731-FD95-2D3E346DF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404"/>
                <a:ext cx="40" cy="5"/>
              </a:xfrm>
              <a:custGeom>
                <a:avLst/>
                <a:gdLst>
                  <a:gd name="T0" fmla="*/ 196 w 196"/>
                  <a:gd name="T1" fmla="*/ 0 h 25"/>
                  <a:gd name="T2" fmla="*/ 177 w 196"/>
                  <a:gd name="T3" fmla="*/ 4 h 25"/>
                  <a:gd name="T4" fmla="*/ 158 w 196"/>
                  <a:gd name="T5" fmla="*/ 10 h 25"/>
                  <a:gd name="T6" fmla="*/ 137 w 196"/>
                  <a:gd name="T7" fmla="*/ 15 h 25"/>
                  <a:gd name="T8" fmla="*/ 118 w 196"/>
                  <a:gd name="T9" fmla="*/ 19 h 25"/>
                  <a:gd name="T10" fmla="*/ 98 w 196"/>
                  <a:gd name="T11" fmla="*/ 19 h 25"/>
                  <a:gd name="T12" fmla="*/ 79 w 196"/>
                  <a:gd name="T13" fmla="*/ 25 h 25"/>
                  <a:gd name="T14" fmla="*/ 60 w 196"/>
                  <a:gd name="T15" fmla="*/ 25 h 25"/>
                  <a:gd name="T16" fmla="*/ 39 w 196"/>
                  <a:gd name="T17" fmla="*/ 19 h 25"/>
                  <a:gd name="T18" fmla="*/ 20 w 196"/>
                  <a:gd name="T19" fmla="*/ 19 h 25"/>
                  <a:gd name="T20" fmla="*/ 0 w 196"/>
                  <a:gd name="T2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6" h="25">
                    <a:moveTo>
                      <a:pt x="196" y="0"/>
                    </a:moveTo>
                    <a:lnTo>
                      <a:pt x="177" y="4"/>
                    </a:lnTo>
                    <a:lnTo>
                      <a:pt x="158" y="10"/>
                    </a:lnTo>
                    <a:lnTo>
                      <a:pt x="137" y="15"/>
                    </a:lnTo>
                    <a:lnTo>
                      <a:pt x="118" y="19"/>
                    </a:lnTo>
                    <a:lnTo>
                      <a:pt x="98" y="19"/>
                    </a:lnTo>
                    <a:lnTo>
                      <a:pt x="79" y="25"/>
                    </a:lnTo>
                    <a:lnTo>
                      <a:pt x="60" y="25"/>
                    </a:lnTo>
                    <a:lnTo>
                      <a:pt x="39" y="19"/>
                    </a:lnTo>
                    <a:lnTo>
                      <a:pt x="20" y="19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6" name="Freeform 176">
                <a:extLst>
                  <a:ext uri="{FF2B5EF4-FFF2-40B4-BE49-F238E27FC236}">
                    <a16:creationId xmlns:a16="http://schemas.microsoft.com/office/drawing/2014/main" id="{B492186B-1E93-8FE7-3EDE-E566632DE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369"/>
                <a:ext cx="502" cy="210"/>
              </a:xfrm>
              <a:custGeom>
                <a:avLst/>
                <a:gdLst>
                  <a:gd name="T0" fmla="*/ 2398 w 2511"/>
                  <a:gd name="T1" fmla="*/ 401 h 1047"/>
                  <a:gd name="T2" fmla="*/ 2502 w 2511"/>
                  <a:gd name="T3" fmla="*/ 611 h 1047"/>
                  <a:gd name="T4" fmla="*/ 2483 w 2511"/>
                  <a:gd name="T5" fmla="*/ 896 h 1047"/>
                  <a:gd name="T6" fmla="*/ 2453 w 2511"/>
                  <a:gd name="T7" fmla="*/ 1047 h 1047"/>
                  <a:gd name="T8" fmla="*/ 2458 w 2511"/>
                  <a:gd name="T9" fmla="*/ 881 h 1047"/>
                  <a:gd name="T10" fmla="*/ 2434 w 2511"/>
                  <a:gd name="T11" fmla="*/ 739 h 1047"/>
                  <a:gd name="T12" fmla="*/ 2351 w 2511"/>
                  <a:gd name="T13" fmla="*/ 631 h 1047"/>
                  <a:gd name="T14" fmla="*/ 2242 w 2511"/>
                  <a:gd name="T15" fmla="*/ 557 h 1047"/>
                  <a:gd name="T16" fmla="*/ 2003 w 2511"/>
                  <a:gd name="T17" fmla="*/ 621 h 1047"/>
                  <a:gd name="T18" fmla="*/ 1753 w 2511"/>
                  <a:gd name="T19" fmla="*/ 729 h 1047"/>
                  <a:gd name="T20" fmla="*/ 1557 w 2511"/>
                  <a:gd name="T21" fmla="*/ 694 h 1047"/>
                  <a:gd name="T22" fmla="*/ 1400 w 2511"/>
                  <a:gd name="T23" fmla="*/ 528 h 1047"/>
                  <a:gd name="T24" fmla="*/ 1268 w 2511"/>
                  <a:gd name="T25" fmla="*/ 411 h 1047"/>
                  <a:gd name="T26" fmla="*/ 1219 w 2511"/>
                  <a:gd name="T27" fmla="*/ 396 h 1047"/>
                  <a:gd name="T28" fmla="*/ 1175 w 2511"/>
                  <a:gd name="T29" fmla="*/ 372 h 1047"/>
                  <a:gd name="T30" fmla="*/ 1141 w 2511"/>
                  <a:gd name="T31" fmla="*/ 352 h 1047"/>
                  <a:gd name="T32" fmla="*/ 1116 w 2511"/>
                  <a:gd name="T33" fmla="*/ 327 h 1047"/>
                  <a:gd name="T34" fmla="*/ 1043 w 2511"/>
                  <a:gd name="T35" fmla="*/ 308 h 1047"/>
                  <a:gd name="T36" fmla="*/ 822 w 2511"/>
                  <a:gd name="T37" fmla="*/ 269 h 1047"/>
                  <a:gd name="T38" fmla="*/ 606 w 2511"/>
                  <a:gd name="T39" fmla="*/ 293 h 1047"/>
                  <a:gd name="T40" fmla="*/ 397 w 2511"/>
                  <a:gd name="T41" fmla="*/ 425 h 1047"/>
                  <a:gd name="T42" fmla="*/ 181 w 2511"/>
                  <a:gd name="T43" fmla="*/ 548 h 1047"/>
                  <a:gd name="T44" fmla="*/ 49 w 2511"/>
                  <a:gd name="T45" fmla="*/ 553 h 1047"/>
                  <a:gd name="T46" fmla="*/ 201 w 2511"/>
                  <a:gd name="T47" fmla="*/ 416 h 1047"/>
                  <a:gd name="T48" fmla="*/ 303 w 2511"/>
                  <a:gd name="T49" fmla="*/ 254 h 1047"/>
                  <a:gd name="T50" fmla="*/ 323 w 2511"/>
                  <a:gd name="T51" fmla="*/ 195 h 1047"/>
                  <a:gd name="T52" fmla="*/ 337 w 2511"/>
                  <a:gd name="T53" fmla="*/ 180 h 1047"/>
                  <a:gd name="T54" fmla="*/ 367 w 2511"/>
                  <a:gd name="T55" fmla="*/ 191 h 1047"/>
                  <a:gd name="T56" fmla="*/ 421 w 2511"/>
                  <a:gd name="T57" fmla="*/ 216 h 1047"/>
                  <a:gd name="T58" fmla="*/ 480 w 2511"/>
                  <a:gd name="T59" fmla="*/ 220 h 1047"/>
                  <a:gd name="T60" fmla="*/ 587 w 2511"/>
                  <a:gd name="T61" fmla="*/ 180 h 1047"/>
                  <a:gd name="T62" fmla="*/ 704 w 2511"/>
                  <a:gd name="T63" fmla="*/ 112 h 1047"/>
                  <a:gd name="T64" fmla="*/ 793 w 2511"/>
                  <a:gd name="T65" fmla="*/ 35 h 1047"/>
                  <a:gd name="T66" fmla="*/ 862 w 2511"/>
                  <a:gd name="T67" fmla="*/ 20 h 1047"/>
                  <a:gd name="T68" fmla="*/ 939 w 2511"/>
                  <a:gd name="T69" fmla="*/ 5 h 1047"/>
                  <a:gd name="T70" fmla="*/ 950 w 2511"/>
                  <a:gd name="T71" fmla="*/ 63 h 1047"/>
                  <a:gd name="T72" fmla="*/ 979 w 2511"/>
                  <a:gd name="T73" fmla="*/ 127 h 1047"/>
                  <a:gd name="T74" fmla="*/ 1067 w 2511"/>
                  <a:gd name="T75" fmla="*/ 176 h 1047"/>
                  <a:gd name="T76" fmla="*/ 1233 w 2511"/>
                  <a:gd name="T77" fmla="*/ 201 h 1047"/>
                  <a:gd name="T78" fmla="*/ 1400 w 2511"/>
                  <a:gd name="T79" fmla="*/ 171 h 1047"/>
                  <a:gd name="T80" fmla="*/ 1459 w 2511"/>
                  <a:gd name="T81" fmla="*/ 146 h 1047"/>
                  <a:gd name="T82" fmla="*/ 1489 w 2511"/>
                  <a:gd name="T83" fmla="*/ 152 h 1047"/>
                  <a:gd name="T84" fmla="*/ 1523 w 2511"/>
                  <a:gd name="T85" fmla="*/ 142 h 1047"/>
                  <a:gd name="T86" fmla="*/ 1577 w 2511"/>
                  <a:gd name="T87" fmla="*/ 133 h 1047"/>
                  <a:gd name="T88" fmla="*/ 1635 w 2511"/>
                  <a:gd name="T89" fmla="*/ 133 h 1047"/>
                  <a:gd name="T90" fmla="*/ 1836 w 2511"/>
                  <a:gd name="T91" fmla="*/ 122 h 1047"/>
                  <a:gd name="T92" fmla="*/ 2071 w 2511"/>
                  <a:gd name="T93" fmla="*/ 157 h 1047"/>
                  <a:gd name="T94" fmla="*/ 2257 w 2511"/>
                  <a:gd name="T95" fmla="*/ 274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11" h="1047">
                    <a:moveTo>
                      <a:pt x="2257" y="274"/>
                    </a:moveTo>
                    <a:lnTo>
                      <a:pt x="2311" y="313"/>
                    </a:lnTo>
                    <a:lnTo>
                      <a:pt x="2355" y="357"/>
                    </a:lnTo>
                    <a:lnTo>
                      <a:pt x="2398" y="401"/>
                    </a:lnTo>
                    <a:lnTo>
                      <a:pt x="2434" y="450"/>
                    </a:lnTo>
                    <a:lnTo>
                      <a:pt x="2462" y="499"/>
                    </a:lnTo>
                    <a:lnTo>
                      <a:pt x="2487" y="553"/>
                    </a:lnTo>
                    <a:lnTo>
                      <a:pt x="2502" y="611"/>
                    </a:lnTo>
                    <a:lnTo>
                      <a:pt x="2511" y="670"/>
                    </a:lnTo>
                    <a:lnTo>
                      <a:pt x="2511" y="729"/>
                    </a:lnTo>
                    <a:lnTo>
                      <a:pt x="2502" y="792"/>
                    </a:lnTo>
                    <a:lnTo>
                      <a:pt x="2483" y="896"/>
                    </a:lnTo>
                    <a:lnTo>
                      <a:pt x="2473" y="969"/>
                    </a:lnTo>
                    <a:lnTo>
                      <a:pt x="2462" y="1018"/>
                    </a:lnTo>
                    <a:lnTo>
                      <a:pt x="2458" y="1042"/>
                    </a:lnTo>
                    <a:lnTo>
                      <a:pt x="2453" y="1047"/>
                    </a:lnTo>
                    <a:lnTo>
                      <a:pt x="2453" y="1028"/>
                    </a:lnTo>
                    <a:lnTo>
                      <a:pt x="2453" y="993"/>
                    </a:lnTo>
                    <a:lnTo>
                      <a:pt x="2458" y="945"/>
                    </a:lnTo>
                    <a:lnTo>
                      <a:pt x="2458" y="881"/>
                    </a:lnTo>
                    <a:lnTo>
                      <a:pt x="2462" y="807"/>
                    </a:lnTo>
                    <a:lnTo>
                      <a:pt x="2458" y="792"/>
                    </a:lnTo>
                    <a:lnTo>
                      <a:pt x="2447" y="768"/>
                    </a:lnTo>
                    <a:lnTo>
                      <a:pt x="2434" y="739"/>
                    </a:lnTo>
                    <a:lnTo>
                      <a:pt x="2419" y="715"/>
                    </a:lnTo>
                    <a:lnTo>
                      <a:pt x="2394" y="685"/>
                    </a:lnTo>
                    <a:lnTo>
                      <a:pt x="2375" y="655"/>
                    </a:lnTo>
                    <a:lnTo>
                      <a:pt x="2351" y="631"/>
                    </a:lnTo>
                    <a:lnTo>
                      <a:pt x="2325" y="606"/>
                    </a:lnTo>
                    <a:lnTo>
                      <a:pt x="2306" y="587"/>
                    </a:lnTo>
                    <a:lnTo>
                      <a:pt x="2287" y="572"/>
                    </a:lnTo>
                    <a:lnTo>
                      <a:pt x="2242" y="557"/>
                    </a:lnTo>
                    <a:lnTo>
                      <a:pt x="2189" y="557"/>
                    </a:lnTo>
                    <a:lnTo>
                      <a:pt x="2129" y="572"/>
                    </a:lnTo>
                    <a:lnTo>
                      <a:pt x="2066" y="592"/>
                    </a:lnTo>
                    <a:lnTo>
                      <a:pt x="2003" y="621"/>
                    </a:lnTo>
                    <a:lnTo>
                      <a:pt x="1933" y="651"/>
                    </a:lnTo>
                    <a:lnTo>
                      <a:pt x="1871" y="680"/>
                    </a:lnTo>
                    <a:lnTo>
                      <a:pt x="1807" y="704"/>
                    </a:lnTo>
                    <a:lnTo>
                      <a:pt x="1753" y="729"/>
                    </a:lnTo>
                    <a:lnTo>
                      <a:pt x="1698" y="739"/>
                    </a:lnTo>
                    <a:lnTo>
                      <a:pt x="1649" y="739"/>
                    </a:lnTo>
                    <a:lnTo>
                      <a:pt x="1600" y="724"/>
                    </a:lnTo>
                    <a:lnTo>
                      <a:pt x="1557" y="694"/>
                    </a:lnTo>
                    <a:lnTo>
                      <a:pt x="1517" y="660"/>
                    </a:lnTo>
                    <a:lnTo>
                      <a:pt x="1478" y="621"/>
                    </a:lnTo>
                    <a:lnTo>
                      <a:pt x="1440" y="577"/>
                    </a:lnTo>
                    <a:lnTo>
                      <a:pt x="1400" y="528"/>
                    </a:lnTo>
                    <a:lnTo>
                      <a:pt x="1361" y="489"/>
                    </a:lnTo>
                    <a:lnTo>
                      <a:pt x="1322" y="450"/>
                    </a:lnTo>
                    <a:lnTo>
                      <a:pt x="1282" y="421"/>
                    </a:lnTo>
                    <a:lnTo>
                      <a:pt x="1268" y="411"/>
                    </a:lnTo>
                    <a:lnTo>
                      <a:pt x="1258" y="406"/>
                    </a:lnTo>
                    <a:lnTo>
                      <a:pt x="1244" y="401"/>
                    </a:lnTo>
                    <a:lnTo>
                      <a:pt x="1233" y="396"/>
                    </a:lnTo>
                    <a:lnTo>
                      <a:pt x="1219" y="396"/>
                    </a:lnTo>
                    <a:lnTo>
                      <a:pt x="1209" y="391"/>
                    </a:lnTo>
                    <a:lnTo>
                      <a:pt x="1195" y="387"/>
                    </a:lnTo>
                    <a:lnTo>
                      <a:pt x="1184" y="382"/>
                    </a:lnTo>
                    <a:lnTo>
                      <a:pt x="1175" y="372"/>
                    </a:lnTo>
                    <a:lnTo>
                      <a:pt x="1165" y="367"/>
                    </a:lnTo>
                    <a:lnTo>
                      <a:pt x="1155" y="362"/>
                    </a:lnTo>
                    <a:lnTo>
                      <a:pt x="1150" y="357"/>
                    </a:lnTo>
                    <a:lnTo>
                      <a:pt x="1141" y="352"/>
                    </a:lnTo>
                    <a:lnTo>
                      <a:pt x="1135" y="342"/>
                    </a:lnTo>
                    <a:lnTo>
                      <a:pt x="1131" y="338"/>
                    </a:lnTo>
                    <a:lnTo>
                      <a:pt x="1121" y="333"/>
                    </a:lnTo>
                    <a:lnTo>
                      <a:pt x="1116" y="327"/>
                    </a:lnTo>
                    <a:lnTo>
                      <a:pt x="1107" y="327"/>
                    </a:lnTo>
                    <a:lnTo>
                      <a:pt x="1101" y="323"/>
                    </a:lnTo>
                    <a:lnTo>
                      <a:pt x="1097" y="323"/>
                    </a:lnTo>
                    <a:lnTo>
                      <a:pt x="1043" y="308"/>
                    </a:lnTo>
                    <a:lnTo>
                      <a:pt x="988" y="299"/>
                    </a:lnTo>
                    <a:lnTo>
                      <a:pt x="930" y="289"/>
                    </a:lnTo>
                    <a:lnTo>
                      <a:pt x="877" y="278"/>
                    </a:lnTo>
                    <a:lnTo>
                      <a:pt x="822" y="269"/>
                    </a:lnTo>
                    <a:lnTo>
                      <a:pt x="768" y="264"/>
                    </a:lnTo>
                    <a:lnTo>
                      <a:pt x="715" y="269"/>
                    </a:lnTo>
                    <a:lnTo>
                      <a:pt x="661" y="274"/>
                    </a:lnTo>
                    <a:lnTo>
                      <a:pt x="606" y="293"/>
                    </a:lnTo>
                    <a:lnTo>
                      <a:pt x="557" y="318"/>
                    </a:lnTo>
                    <a:lnTo>
                      <a:pt x="504" y="352"/>
                    </a:lnTo>
                    <a:lnTo>
                      <a:pt x="450" y="387"/>
                    </a:lnTo>
                    <a:lnTo>
                      <a:pt x="397" y="425"/>
                    </a:lnTo>
                    <a:lnTo>
                      <a:pt x="348" y="459"/>
                    </a:lnTo>
                    <a:lnTo>
                      <a:pt x="293" y="494"/>
                    </a:lnTo>
                    <a:lnTo>
                      <a:pt x="239" y="523"/>
                    </a:lnTo>
                    <a:lnTo>
                      <a:pt x="181" y="548"/>
                    </a:lnTo>
                    <a:lnTo>
                      <a:pt x="126" y="568"/>
                    </a:lnTo>
                    <a:lnTo>
                      <a:pt x="64" y="583"/>
                    </a:lnTo>
                    <a:lnTo>
                      <a:pt x="0" y="583"/>
                    </a:lnTo>
                    <a:lnTo>
                      <a:pt x="49" y="553"/>
                    </a:lnTo>
                    <a:lnTo>
                      <a:pt x="88" y="519"/>
                    </a:lnTo>
                    <a:lnTo>
                      <a:pt x="132" y="489"/>
                    </a:lnTo>
                    <a:lnTo>
                      <a:pt x="166" y="455"/>
                    </a:lnTo>
                    <a:lnTo>
                      <a:pt x="201" y="416"/>
                    </a:lnTo>
                    <a:lnTo>
                      <a:pt x="230" y="382"/>
                    </a:lnTo>
                    <a:lnTo>
                      <a:pt x="254" y="342"/>
                    </a:lnTo>
                    <a:lnTo>
                      <a:pt x="279" y="299"/>
                    </a:lnTo>
                    <a:lnTo>
                      <a:pt x="303" y="254"/>
                    </a:lnTo>
                    <a:lnTo>
                      <a:pt x="318" y="210"/>
                    </a:lnTo>
                    <a:lnTo>
                      <a:pt x="318" y="206"/>
                    </a:lnTo>
                    <a:lnTo>
                      <a:pt x="323" y="201"/>
                    </a:lnTo>
                    <a:lnTo>
                      <a:pt x="323" y="195"/>
                    </a:lnTo>
                    <a:lnTo>
                      <a:pt x="328" y="191"/>
                    </a:lnTo>
                    <a:lnTo>
                      <a:pt x="333" y="186"/>
                    </a:lnTo>
                    <a:lnTo>
                      <a:pt x="333" y="180"/>
                    </a:lnTo>
                    <a:lnTo>
                      <a:pt x="337" y="180"/>
                    </a:lnTo>
                    <a:lnTo>
                      <a:pt x="342" y="176"/>
                    </a:lnTo>
                    <a:lnTo>
                      <a:pt x="348" y="176"/>
                    </a:lnTo>
                    <a:lnTo>
                      <a:pt x="352" y="180"/>
                    </a:lnTo>
                    <a:lnTo>
                      <a:pt x="367" y="191"/>
                    </a:lnTo>
                    <a:lnTo>
                      <a:pt x="377" y="195"/>
                    </a:lnTo>
                    <a:lnTo>
                      <a:pt x="391" y="206"/>
                    </a:lnTo>
                    <a:lnTo>
                      <a:pt x="406" y="210"/>
                    </a:lnTo>
                    <a:lnTo>
                      <a:pt x="421" y="216"/>
                    </a:lnTo>
                    <a:lnTo>
                      <a:pt x="435" y="220"/>
                    </a:lnTo>
                    <a:lnTo>
                      <a:pt x="450" y="220"/>
                    </a:lnTo>
                    <a:lnTo>
                      <a:pt x="465" y="220"/>
                    </a:lnTo>
                    <a:lnTo>
                      <a:pt x="480" y="220"/>
                    </a:lnTo>
                    <a:lnTo>
                      <a:pt x="495" y="216"/>
                    </a:lnTo>
                    <a:lnTo>
                      <a:pt x="529" y="206"/>
                    </a:lnTo>
                    <a:lnTo>
                      <a:pt x="557" y="195"/>
                    </a:lnTo>
                    <a:lnTo>
                      <a:pt x="587" y="180"/>
                    </a:lnTo>
                    <a:lnTo>
                      <a:pt x="621" y="167"/>
                    </a:lnTo>
                    <a:lnTo>
                      <a:pt x="651" y="152"/>
                    </a:lnTo>
                    <a:lnTo>
                      <a:pt x="676" y="133"/>
                    </a:lnTo>
                    <a:lnTo>
                      <a:pt x="704" y="112"/>
                    </a:lnTo>
                    <a:lnTo>
                      <a:pt x="734" y="93"/>
                    </a:lnTo>
                    <a:lnTo>
                      <a:pt x="759" y="69"/>
                    </a:lnTo>
                    <a:lnTo>
                      <a:pt x="783" y="44"/>
                    </a:lnTo>
                    <a:lnTo>
                      <a:pt x="793" y="35"/>
                    </a:lnTo>
                    <a:lnTo>
                      <a:pt x="808" y="29"/>
                    </a:lnTo>
                    <a:lnTo>
                      <a:pt x="822" y="24"/>
                    </a:lnTo>
                    <a:lnTo>
                      <a:pt x="842" y="20"/>
                    </a:lnTo>
                    <a:lnTo>
                      <a:pt x="862" y="20"/>
                    </a:lnTo>
                    <a:lnTo>
                      <a:pt x="881" y="14"/>
                    </a:lnTo>
                    <a:lnTo>
                      <a:pt x="900" y="10"/>
                    </a:lnTo>
                    <a:lnTo>
                      <a:pt x="920" y="10"/>
                    </a:lnTo>
                    <a:lnTo>
                      <a:pt x="939" y="5"/>
                    </a:lnTo>
                    <a:lnTo>
                      <a:pt x="960" y="0"/>
                    </a:lnTo>
                    <a:lnTo>
                      <a:pt x="954" y="20"/>
                    </a:lnTo>
                    <a:lnTo>
                      <a:pt x="950" y="39"/>
                    </a:lnTo>
                    <a:lnTo>
                      <a:pt x="950" y="63"/>
                    </a:lnTo>
                    <a:lnTo>
                      <a:pt x="950" y="78"/>
                    </a:lnTo>
                    <a:lnTo>
                      <a:pt x="954" y="97"/>
                    </a:lnTo>
                    <a:lnTo>
                      <a:pt x="964" y="112"/>
                    </a:lnTo>
                    <a:lnTo>
                      <a:pt x="979" y="127"/>
                    </a:lnTo>
                    <a:lnTo>
                      <a:pt x="994" y="142"/>
                    </a:lnTo>
                    <a:lnTo>
                      <a:pt x="1009" y="152"/>
                    </a:lnTo>
                    <a:lnTo>
                      <a:pt x="1028" y="161"/>
                    </a:lnTo>
                    <a:lnTo>
                      <a:pt x="1067" y="176"/>
                    </a:lnTo>
                    <a:lnTo>
                      <a:pt x="1111" y="191"/>
                    </a:lnTo>
                    <a:lnTo>
                      <a:pt x="1150" y="195"/>
                    </a:lnTo>
                    <a:lnTo>
                      <a:pt x="1195" y="201"/>
                    </a:lnTo>
                    <a:lnTo>
                      <a:pt x="1233" y="201"/>
                    </a:lnTo>
                    <a:lnTo>
                      <a:pt x="1278" y="201"/>
                    </a:lnTo>
                    <a:lnTo>
                      <a:pt x="1317" y="195"/>
                    </a:lnTo>
                    <a:lnTo>
                      <a:pt x="1361" y="180"/>
                    </a:lnTo>
                    <a:lnTo>
                      <a:pt x="1400" y="171"/>
                    </a:lnTo>
                    <a:lnTo>
                      <a:pt x="1444" y="152"/>
                    </a:lnTo>
                    <a:lnTo>
                      <a:pt x="1449" y="146"/>
                    </a:lnTo>
                    <a:lnTo>
                      <a:pt x="1453" y="146"/>
                    </a:lnTo>
                    <a:lnTo>
                      <a:pt x="1459" y="146"/>
                    </a:lnTo>
                    <a:lnTo>
                      <a:pt x="1468" y="152"/>
                    </a:lnTo>
                    <a:lnTo>
                      <a:pt x="1474" y="152"/>
                    </a:lnTo>
                    <a:lnTo>
                      <a:pt x="1478" y="152"/>
                    </a:lnTo>
                    <a:lnTo>
                      <a:pt x="1489" y="152"/>
                    </a:lnTo>
                    <a:lnTo>
                      <a:pt x="1493" y="152"/>
                    </a:lnTo>
                    <a:lnTo>
                      <a:pt x="1498" y="152"/>
                    </a:lnTo>
                    <a:lnTo>
                      <a:pt x="1508" y="146"/>
                    </a:lnTo>
                    <a:lnTo>
                      <a:pt x="1523" y="142"/>
                    </a:lnTo>
                    <a:lnTo>
                      <a:pt x="1537" y="137"/>
                    </a:lnTo>
                    <a:lnTo>
                      <a:pt x="1547" y="133"/>
                    </a:lnTo>
                    <a:lnTo>
                      <a:pt x="1562" y="133"/>
                    </a:lnTo>
                    <a:lnTo>
                      <a:pt x="1577" y="133"/>
                    </a:lnTo>
                    <a:lnTo>
                      <a:pt x="1591" y="133"/>
                    </a:lnTo>
                    <a:lnTo>
                      <a:pt x="1606" y="133"/>
                    </a:lnTo>
                    <a:lnTo>
                      <a:pt x="1621" y="133"/>
                    </a:lnTo>
                    <a:lnTo>
                      <a:pt x="1635" y="133"/>
                    </a:lnTo>
                    <a:lnTo>
                      <a:pt x="1655" y="133"/>
                    </a:lnTo>
                    <a:lnTo>
                      <a:pt x="1713" y="127"/>
                    </a:lnTo>
                    <a:lnTo>
                      <a:pt x="1777" y="122"/>
                    </a:lnTo>
                    <a:lnTo>
                      <a:pt x="1836" y="122"/>
                    </a:lnTo>
                    <a:lnTo>
                      <a:pt x="1895" y="127"/>
                    </a:lnTo>
                    <a:lnTo>
                      <a:pt x="1954" y="133"/>
                    </a:lnTo>
                    <a:lnTo>
                      <a:pt x="2012" y="142"/>
                    </a:lnTo>
                    <a:lnTo>
                      <a:pt x="2071" y="157"/>
                    </a:lnTo>
                    <a:lnTo>
                      <a:pt x="2125" y="180"/>
                    </a:lnTo>
                    <a:lnTo>
                      <a:pt x="2178" y="206"/>
                    </a:lnTo>
                    <a:lnTo>
                      <a:pt x="2232" y="240"/>
                    </a:lnTo>
                    <a:lnTo>
                      <a:pt x="2257" y="27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7" name="Freeform 177">
                <a:extLst>
                  <a:ext uri="{FF2B5EF4-FFF2-40B4-BE49-F238E27FC236}">
                    <a16:creationId xmlns:a16="http://schemas.microsoft.com/office/drawing/2014/main" id="{9CC4CD3F-F9C4-4CD6-2D5C-75E700436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370"/>
                <a:ext cx="47" cy="37"/>
              </a:xfrm>
              <a:custGeom>
                <a:avLst/>
                <a:gdLst>
                  <a:gd name="T0" fmla="*/ 15 w 235"/>
                  <a:gd name="T1" fmla="*/ 0 h 186"/>
                  <a:gd name="T2" fmla="*/ 15 w 235"/>
                  <a:gd name="T3" fmla="*/ 5 h 186"/>
                  <a:gd name="T4" fmla="*/ 15 w 235"/>
                  <a:gd name="T5" fmla="*/ 9 h 186"/>
                  <a:gd name="T6" fmla="*/ 15 w 235"/>
                  <a:gd name="T7" fmla="*/ 15 h 186"/>
                  <a:gd name="T8" fmla="*/ 11 w 235"/>
                  <a:gd name="T9" fmla="*/ 15 h 186"/>
                  <a:gd name="T10" fmla="*/ 11 w 235"/>
                  <a:gd name="T11" fmla="*/ 19 h 186"/>
                  <a:gd name="T12" fmla="*/ 5 w 235"/>
                  <a:gd name="T13" fmla="*/ 24 h 186"/>
                  <a:gd name="T14" fmla="*/ 5 w 235"/>
                  <a:gd name="T15" fmla="*/ 30 h 186"/>
                  <a:gd name="T16" fmla="*/ 0 w 235"/>
                  <a:gd name="T17" fmla="*/ 30 h 186"/>
                  <a:gd name="T18" fmla="*/ 0 w 235"/>
                  <a:gd name="T19" fmla="*/ 34 h 186"/>
                  <a:gd name="T20" fmla="*/ 0 w 235"/>
                  <a:gd name="T21" fmla="*/ 39 h 186"/>
                  <a:gd name="T22" fmla="*/ 11 w 235"/>
                  <a:gd name="T23" fmla="*/ 73 h 186"/>
                  <a:gd name="T24" fmla="*/ 30 w 235"/>
                  <a:gd name="T25" fmla="*/ 98 h 186"/>
                  <a:gd name="T26" fmla="*/ 45 w 235"/>
                  <a:gd name="T27" fmla="*/ 122 h 186"/>
                  <a:gd name="T28" fmla="*/ 69 w 235"/>
                  <a:gd name="T29" fmla="*/ 141 h 186"/>
                  <a:gd name="T30" fmla="*/ 94 w 235"/>
                  <a:gd name="T31" fmla="*/ 156 h 186"/>
                  <a:gd name="T32" fmla="*/ 118 w 235"/>
                  <a:gd name="T33" fmla="*/ 171 h 186"/>
                  <a:gd name="T34" fmla="*/ 147 w 235"/>
                  <a:gd name="T35" fmla="*/ 181 h 186"/>
                  <a:gd name="T36" fmla="*/ 177 w 235"/>
                  <a:gd name="T37" fmla="*/ 186 h 186"/>
                  <a:gd name="T38" fmla="*/ 206 w 235"/>
                  <a:gd name="T39" fmla="*/ 186 h 186"/>
                  <a:gd name="T40" fmla="*/ 235 w 235"/>
                  <a:gd name="T41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5" h="186">
                    <a:moveTo>
                      <a:pt x="15" y="0"/>
                    </a:moveTo>
                    <a:lnTo>
                      <a:pt x="15" y="5"/>
                    </a:lnTo>
                    <a:lnTo>
                      <a:pt x="15" y="9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11" y="19"/>
                    </a:lnTo>
                    <a:lnTo>
                      <a:pt x="5" y="24"/>
                    </a:lnTo>
                    <a:lnTo>
                      <a:pt x="5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1" y="73"/>
                    </a:lnTo>
                    <a:lnTo>
                      <a:pt x="30" y="98"/>
                    </a:lnTo>
                    <a:lnTo>
                      <a:pt x="45" y="122"/>
                    </a:lnTo>
                    <a:lnTo>
                      <a:pt x="69" y="141"/>
                    </a:lnTo>
                    <a:lnTo>
                      <a:pt x="94" y="156"/>
                    </a:lnTo>
                    <a:lnTo>
                      <a:pt x="118" y="171"/>
                    </a:lnTo>
                    <a:lnTo>
                      <a:pt x="147" y="181"/>
                    </a:lnTo>
                    <a:lnTo>
                      <a:pt x="177" y="186"/>
                    </a:lnTo>
                    <a:lnTo>
                      <a:pt x="206" y="186"/>
                    </a:lnTo>
                    <a:lnTo>
                      <a:pt x="235" y="18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8" name="Freeform 178">
                <a:extLst>
                  <a:ext uri="{FF2B5EF4-FFF2-40B4-BE49-F238E27FC236}">
                    <a16:creationId xmlns:a16="http://schemas.microsoft.com/office/drawing/2014/main" id="{72596B8F-99E2-FB55-F769-BBECB98C6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392"/>
                <a:ext cx="218" cy="113"/>
              </a:xfrm>
              <a:custGeom>
                <a:avLst/>
                <a:gdLst>
                  <a:gd name="T0" fmla="*/ 1088 w 1092"/>
                  <a:gd name="T1" fmla="*/ 568 h 568"/>
                  <a:gd name="T2" fmla="*/ 1092 w 1092"/>
                  <a:gd name="T3" fmla="*/ 543 h 568"/>
                  <a:gd name="T4" fmla="*/ 1092 w 1092"/>
                  <a:gd name="T5" fmla="*/ 514 h 568"/>
                  <a:gd name="T6" fmla="*/ 1088 w 1092"/>
                  <a:gd name="T7" fmla="*/ 490 h 568"/>
                  <a:gd name="T8" fmla="*/ 1083 w 1092"/>
                  <a:gd name="T9" fmla="*/ 465 h 568"/>
                  <a:gd name="T10" fmla="*/ 1073 w 1092"/>
                  <a:gd name="T11" fmla="*/ 441 h 568"/>
                  <a:gd name="T12" fmla="*/ 1058 w 1092"/>
                  <a:gd name="T13" fmla="*/ 422 h 568"/>
                  <a:gd name="T14" fmla="*/ 1043 w 1092"/>
                  <a:gd name="T15" fmla="*/ 396 h 568"/>
                  <a:gd name="T16" fmla="*/ 1028 w 1092"/>
                  <a:gd name="T17" fmla="*/ 377 h 568"/>
                  <a:gd name="T18" fmla="*/ 1009 w 1092"/>
                  <a:gd name="T19" fmla="*/ 358 h 568"/>
                  <a:gd name="T20" fmla="*/ 990 w 1092"/>
                  <a:gd name="T21" fmla="*/ 338 h 568"/>
                  <a:gd name="T22" fmla="*/ 990 w 1092"/>
                  <a:gd name="T23" fmla="*/ 333 h 568"/>
                  <a:gd name="T24" fmla="*/ 985 w 1092"/>
                  <a:gd name="T25" fmla="*/ 328 h 568"/>
                  <a:gd name="T26" fmla="*/ 985 w 1092"/>
                  <a:gd name="T27" fmla="*/ 324 h 568"/>
                  <a:gd name="T28" fmla="*/ 985 w 1092"/>
                  <a:gd name="T29" fmla="*/ 319 h 568"/>
                  <a:gd name="T30" fmla="*/ 979 w 1092"/>
                  <a:gd name="T31" fmla="*/ 313 h 568"/>
                  <a:gd name="T32" fmla="*/ 979 w 1092"/>
                  <a:gd name="T33" fmla="*/ 309 h 568"/>
                  <a:gd name="T34" fmla="*/ 979 w 1092"/>
                  <a:gd name="T35" fmla="*/ 304 h 568"/>
                  <a:gd name="T36" fmla="*/ 975 w 1092"/>
                  <a:gd name="T37" fmla="*/ 299 h 568"/>
                  <a:gd name="T38" fmla="*/ 975 w 1092"/>
                  <a:gd name="T39" fmla="*/ 294 h 568"/>
                  <a:gd name="T40" fmla="*/ 975 w 1092"/>
                  <a:gd name="T41" fmla="*/ 289 h 568"/>
                  <a:gd name="T42" fmla="*/ 960 w 1092"/>
                  <a:gd name="T43" fmla="*/ 270 h 568"/>
                  <a:gd name="T44" fmla="*/ 945 w 1092"/>
                  <a:gd name="T45" fmla="*/ 250 h 568"/>
                  <a:gd name="T46" fmla="*/ 932 w 1092"/>
                  <a:gd name="T47" fmla="*/ 236 h 568"/>
                  <a:gd name="T48" fmla="*/ 917 w 1092"/>
                  <a:gd name="T49" fmla="*/ 215 h 568"/>
                  <a:gd name="T50" fmla="*/ 896 w 1092"/>
                  <a:gd name="T51" fmla="*/ 201 h 568"/>
                  <a:gd name="T52" fmla="*/ 877 w 1092"/>
                  <a:gd name="T53" fmla="*/ 187 h 568"/>
                  <a:gd name="T54" fmla="*/ 862 w 1092"/>
                  <a:gd name="T55" fmla="*/ 172 h 568"/>
                  <a:gd name="T56" fmla="*/ 843 w 1092"/>
                  <a:gd name="T57" fmla="*/ 157 h 568"/>
                  <a:gd name="T58" fmla="*/ 823 w 1092"/>
                  <a:gd name="T59" fmla="*/ 142 h 568"/>
                  <a:gd name="T60" fmla="*/ 808 w 1092"/>
                  <a:gd name="T61" fmla="*/ 128 h 568"/>
                  <a:gd name="T62" fmla="*/ 755 w 1092"/>
                  <a:gd name="T63" fmla="*/ 89 h 568"/>
                  <a:gd name="T64" fmla="*/ 696 w 1092"/>
                  <a:gd name="T65" fmla="*/ 59 h 568"/>
                  <a:gd name="T66" fmla="*/ 637 w 1092"/>
                  <a:gd name="T67" fmla="*/ 40 h 568"/>
                  <a:gd name="T68" fmla="*/ 574 w 1092"/>
                  <a:gd name="T69" fmla="*/ 21 h 568"/>
                  <a:gd name="T70" fmla="*/ 510 w 1092"/>
                  <a:gd name="T71" fmla="*/ 15 h 568"/>
                  <a:gd name="T72" fmla="*/ 441 w 1092"/>
                  <a:gd name="T73" fmla="*/ 6 h 568"/>
                  <a:gd name="T74" fmla="*/ 378 w 1092"/>
                  <a:gd name="T75" fmla="*/ 6 h 568"/>
                  <a:gd name="T76" fmla="*/ 309 w 1092"/>
                  <a:gd name="T77" fmla="*/ 6 h 568"/>
                  <a:gd name="T78" fmla="*/ 245 w 1092"/>
                  <a:gd name="T79" fmla="*/ 6 h 568"/>
                  <a:gd name="T80" fmla="*/ 181 w 1092"/>
                  <a:gd name="T81" fmla="*/ 6 h 568"/>
                  <a:gd name="T82" fmla="*/ 177 w 1092"/>
                  <a:gd name="T83" fmla="*/ 6 h 568"/>
                  <a:gd name="T84" fmla="*/ 172 w 1092"/>
                  <a:gd name="T85" fmla="*/ 6 h 568"/>
                  <a:gd name="T86" fmla="*/ 167 w 1092"/>
                  <a:gd name="T87" fmla="*/ 6 h 568"/>
                  <a:gd name="T88" fmla="*/ 167 w 1092"/>
                  <a:gd name="T89" fmla="*/ 0 h 568"/>
                  <a:gd name="T90" fmla="*/ 162 w 1092"/>
                  <a:gd name="T91" fmla="*/ 0 h 568"/>
                  <a:gd name="T92" fmla="*/ 153 w 1092"/>
                  <a:gd name="T93" fmla="*/ 15 h 568"/>
                  <a:gd name="T94" fmla="*/ 138 w 1092"/>
                  <a:gd name="T95" fmla="*/ 21 h 568"/>
                  <a:gd name="T96" fmla="*/ 123 w 1092"/>
                  <a:gd name="T97" fmla="*/ 25 h 568"/>
                  <a:gd name="T98" fmla="*/ 104 w 1092"/>
                  <a:gd name="T99" fmla="*/ 25 h 568"/>
                  <a:gd name="T100" fmla="*/ 89 w 1092"/>
                  <a:gd name="T101" fmla="*/ 25 h 568"/>
                  <a:gd name="T102" fmla="*/ 70 w 1092"/>
                  <a:gd name="T103" fmla="*/ 25 h 568"/>
                  <a:gd name="T104" fmla="*/ 55 w 1092"/>
                  <a:gd name="T105" fmla="*/ 25 h 568"/>
                  <a:gd name="T106" fmla="*/ 34 w 1092"/>
                  <a:gd name="T107" fmla="*/ 25 h 568"/>
                  <a:gd name="T108" fmla="*/ 15 w 1092"/>
                  <a:gd name="T109" fmla="*/ 25 h 568"/>
                  <a:gd name="T110" fmla="*/ 0 w 1092"/>
                  <a:gd name="T111" fmla="*/ 3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92" h="568">
                    <a:moveTo>
                      <a:pt x="1088" y="568"/>
                    </a:moveTo>
                    <a:lnTo>
                      <a:pt x="1092" y="543"/>
                    </a:lnTo>
                    <a:lnTo>
                      <a:pt x="1092" y="514"/>
                    </a:lnTo>
                    <a:lnTo>
                      <a:pt x="1088" y="490"/>
                    </a:lnTo>
                    <a:lnTo>
                      <a:pt x="1083" y="465"/>
                    </a:lnTo>
                    <a:lnTo>
                      <a:pt x="1073" y="441"/>
                    </a:lnTo>
                    <a:lnTo>
                      <a:pt x="1058" y="422"/>
                    </a:lnTo>
                    <a:lnTo>
                      <a:pt x="1043" y="396"/>
                    </a:lnTo>
                    <a:lnTo>
                      <a:pt x="1028" y="377"/>
                    </a:lnTo>
                    <a:lnTo>
                      <a:pt x="1009" y="358"/>
                    </a:lnTo>
                    <a:lnTo>
                      <a:pt x="990" y="338"/>
                    </a:lnTo>
                    <a:lnTo>
                      <a:pt x="990" y="333"/>
                    </a:lnTo>
                    <a:lnTo>
                      <a:pt x="985" y="328"/>
                    </a:lnTo>
                    <a:lnTo>
                      <a:pt x="985" y="324"/>
                    </a:lnTo>
                    <a:lnTo>
                      <a:pt x="985" y="319"/>
                    </a:lnTo>
                    <a:lnTo>
                      <a:pt x="979" y="313"/>
                    </a:lnTo>
                    <a:lnTo>
                      <a:pt x="979" y="309"/>
                    </a:lnTo>
                    <a:lnTo>
                      <a:pt x="979" y="304"/>
                    </a:lnTo>
                    <a:lnTo>
                      <a:pt x="975" y="299"/>
                    </a:lnTo>
                    <a:lnTo>
                      <a:pt x="975" y="294"/>
                    </a:lnTo>
                    <a:lnTo>
                      <a:pt x="975" y="289"/>
                    </a:lnTo>
                    <a:lnTo>
                      <a:pt x="960" y="270"/>
                    </a:lnTo>
                    <a:lnTo>
                      <a:pt x="945" y="250"/>
                    </a:lnTo>
                    <a:lnTo>
                      <a:pt x="932" y="236"/>
                    </a:lnTo>
                    <a:lnTo>
                      <a:pt x="917" y="215"/>
                    </a:lnTo>
                    <a:lnTo>
                      <a:pt x="896" y="201"/>
                    </a:lnTo>
                    <a:lnTo>
                      <a:pt x="877" y="187"/>
                    </a:lnTo>
                    <a:lnTo>
                      <a:pt x="862" y="172"/>
                    </a:lnTo>
                    <a:lnTo>
                      <a:pt x="843" y="157"/>
                    </a:lnTo>
                    <a:lnTo>
                      <a:pt x="823" y="142"/>
                    </a:lnTo>
                    <a:lnTo>
                      <a:pt x="808" y="128"/>
                    </a:lnTo>
                    <a:lnTo>
                      <a:pt x="755" y="89"/>
                    </a:lnTo>
                    <a:lnTo>
                      <a:pt x="696" y="59"/>
                    </a:lnTo>
                    <a:lnTo>
                      <a:pt x="637" y="40"/>
                    </a:lnTo>
                    <a:lnTo>
                      <a:pt x="574" y="21"/>
                    </a:lnTo>
                    <a:lnTo>
                      <a:pt x="510" y="15"/>
                    </a:lnTo>
                    <a:lnTo>
                      <a:pt x="441" y="6"/>
                    </a:lnTo>
                    <a:lnTo>
                      <a:pt x="378" y="6"/>
                    </a:lnTo>
                    <a:lnTo>
                      <a:pt x="309" y="6"/>
                    </a:lnTo>
                    <a:lnTo>
                      <a:pt x="245" y="6"/>
                    </a:lnTo>
                    <a:lnTo>
                      <a:pt x="181" y="6"/>
                    </a:lnTo>
                    <a:lnTo>
                      <a:pt x="177" y="6"/>
                    </a:lnTo>
                    <a:lnTo>
                      <a:pt x="172" y="6"/>
                    </a:lnTo>
                    <a:lnTo>
                      <a:pt x="167" y="6"/>
                    </a:lnTo>
                    <a:lnTo>
                      <a:pt x="167" y="0"/>
                    </a:lnTo>
                    <a:lnTo>
                      <a:pt x="162" y="0"/>
                    </a:lnTo>
                    <a:lnTo>
                      <a:pt x="153" y="15"/>
                    </a:lnTo>
                    <a:lnTo>
                      <a:pt x="138" y="21"/>
                    </a:lnTo>
                    <a:lnTo>
                      <a:pt x="123" y="25"/>
                    </a:lnTo>
                    <a:lnTo>
                      <a:pt x="104" y="25"/>
                    </a:lnTo>
                    <a:lnTo>
                      <a:pt x="89" y="25"/>
                    </a:lnTo>
                    <a:lnTo>
                      <a:pt x="70" y="25"/>
                    </a:lnTo>
                    <a:lnTo>
                      <a:pt x="55" y="25"/>
                    </a:lnTo>
                    <a:lnTo>
                      <a:pt x="34" y="25"/>
                    </a:lnTo>
                    <a:lnTo>
                      <a:pt x="15" y="25"/>
                    </a:lnTo>
                    <a:lnTo>
                      <a:pt x="0" y="3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9" name="Freeform 179">
                <a:extLst>
                  <a:ext uri="{FF2B5EF4-FFF2-40B4-BE49-F238E27FC236}">
                    <a16:creationId xmlns:a16="http://schemas.microsoft.com/office/drawing/2014/main" id="{315371D4-F876-62B2-E651-313E3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400"/>
                <a:ext cx="23" cy="4"/>
              </a:xfrm>
              <a:custGeom>
                <a:avLst/>
                <a:gdLst>
                  <a:gd name="T0" fmla="*/ 118 w 118"/>
                  <a:gd name="T1" fmla="*/ 0 h 24"/>
                  <a:gd name="T2" fmla="*/ 108 w 118"/>
                  <a:gd name="T3" fmla="*/ 9 h 24"/>
                  <a:gd name="T4" fmla="*/ 94 w 118"/>
                  <a:gd name="T5" fmla="*/ 15 h 24"/>
                  <a:gd name="T6" fmla="*/ 83 w 118"/>
                  <a:gd name="T7" fmla="*/ 19 h 24"/>
                  <a:gd name="T8" fmla="*/ 74 w 118"/>
                  <a:gd name="T9" fmla="*/ 19 h 24"/>
                  <a:gd name="T10" fmla="*/ 59 w 118"/>
                  <a:gd name="T11" fmla="*/ 24 h 24"/>
                  <a:gd name="T12" fmla="*/ 49 w 118"/>
                  <a:gd name="T13" fmla="*/ 24 h 24"/>
                  <a:gd name="T14" fmla="*/ 34 w 118"/>
                  <a:gd name="T15" fmla="*/ 24 h 24"/>
                  <a:gd name="T16" fmla="*/ 25 w 118"/>
                  <a:gd name="T17" fmla="*/ 24 h 24"/>
                  <a:gd name="T18" fmla="*/ 10 w 118"/>
                  <a:gd name="T19" fmla="*/ 24 h 24"/>
                  <a:gd name="T20" fmla="*/ 0 w 118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4">
                    <a:moveTo>
                      <a:pt x="118" y="0"/>
                    </a:moveTo>
                    <a:lnTo>
                      <a:pt x="108" y="9"/>
                    </a:lnTo>
                    <a:lnTo>
                      <a:pt x="94" y="15"/>
                    </a:lnTo>
                    <a:lnTo>
                      <a:pt x="83" y="19"/>
                    </a:lnTo>
                    <a:lnTo>
                      <a:pt x="74" y="19"/>
                    </a:lnTo>
                    <a:lnTo>
                      <a:pt x="59" y="24"/>
                    </a:lnTo>
                    <a:lnTo>
                      <a:pt x="49" y="24"/>
                    </a:lnTo>
                    <a:lnTo>
                      <a:pt x="34" y="24"/>
                    </a:lnTo>
                    <a:lnTo>
                      <a:pt x="25" y="24"/>
                    </a:lnTo>
                    <a:lnTo>
                      <a:pt x="10" y="24"/>
                    </a:lnTo>
                    <a:lnTo>
                      <a:pt x="0" y="2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0" name="Freeform 180">
                <a:extLst>
                  <a:ext uri="{FF2B5EF4-FFF2-40B4-BE49-F238E27FC236}">
                    <a16:creationId xmlns:a16="http://schemas.microsoft.com/office/drawing/2014/main" id="{F6F5B314-E862-9E61-3149-5420D43CB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611"/>
                <a:ext cx="129" cy="76"/>
              </a:xfrm>
              <a:custGeom>
                <a:avLst/>
                <a:gdLst>
                  <a:gd name="T0" fmla="*/ 646 w 646"/>
                  <a:gd name="T1" fmla="*/ 147 h 381"/>
                  <a:gd name="T2" fmla="*/ 627 w 646"/>
                  <a:gd name="T3" fmla="*/ 147 h 381"/>
                  <a:gd name="T4" fmla="*/ 607 w 646"/>
                  <a:gd name="T5" fmla="*/ 152 h 381"/>
                  <a:gd name="T6" fmla="*/ 588 w 646"/>
                  <a:gd name="T7" fmla="*/ 152 h 381"/>
                  <a:gd name="T8" fmla="*/ 568 w 646"/>
                  <a:gd name="T9" fmla="*/ 157 h 381"/>
                  <a:gd name="T10" fmla="*/ 543 w 646"/>
                  <a:gd name="T11" fmla="*/ 162 h 381"/>
                  <a:gd name="T12" fmla="*/ 528 w 646"/>
                  <a:gd name="T13" fmla="*/ 166 h 381"/>
                  <a:gd name="T14" fmla="*/ 509 w 646"/>
                  <a:gd name="T15" fmla="*/ 166 h 381"/>
                  <a:gd name="T16" fmla="*/ 494 w 646"/>
                  <a:gd name="T17" fmla="*/ 166 h 381"/>
                  <a:gd name="T18" fmla="*/ 485 w 646"/>
                  <a:gd name="T19" fmla="*/ 162 h 381"/>
                  <a:gd name="T20" fmla="*/ 479 w 646"/>
                  <a:gd name="T21" fmla="*/ 157 h 381"/>
                  <a:gd name="T22" fmla="*/ 456 w 646"/>
                  <a:gd name="T23" fmla="*/ 118 h 381"/>
                  <a:gd name="T24" fmla="*/ 421 w 646"/>
                  <a:gd name="T25" fmla="*/ 89 h 381"/>
                  <a:gd name="T26" fmla="*/ 381 w 646"/>
                  <a:gd name="T27" fmla="*/ 59 h 381"/>
                  <a:gd name="T28" fmla="*/ 332 w 646"/>
                  <a:gd name="T29" fmla="*/ 35 h 381"/>
                  <a:gd name="T30" fmla="*/ 283 w 646"/>
                  <a:gd name="T31" fmla="*/ 20 h 381"/>
                  <a:gd name="T32" fmla="*/ 230 w 646"/>
                  <a:gd name="T33" fmla="*/ 6 h 381"/>
                  <a:gd name="T34" fmla="*/ 172 w 646"/>
                  <a:gd name="T35" fmla="*/ 0 h 381"/>
                  <a:gd name="T36" fmla="*/ 112 w 646"/>
                  <a:gd name="T37" fmla="*/ 6 h 381"/>
                  <a:gd name="T38" fmla="*/ 54 w 646"/>
                  <a:gd name="T39" fmla="*/ 15 h 381"/>
                  <a:gd name="T40" fmla="*/ 0 w 646"/>
                  <a:gd name="T41" fmla="*/ 29 h 381"/>
                  <a:gd name="T42" fmla="*/ 49 w 646"/>
                  <a:gd name="T43" fmla="*/ 35 h 381"/>
                  <a:gd name="T44" fmla="*/ 93 w 646"/>
                  <a:gd name="T45" fmla="*/ 49 h 381"/>
                  <a:gd name="T46" fmla="*/ 137 w 646"/>
                  <a:gd name="T47" fmla="*/ 74 h 381"/>
                  <a:gd name="T48" fmla="*/ 176 w 646"/>
                  <a:gd name="T49" fmla="*/ 98 h 381"/>
                  <a:gd name="T50" fmla="*/ 210 w 646"/>
                  <a:gd name="T51" fmla="*/ 132 h 381"/>
                  <a:gd name="T52" fmla="*/ 240 w 646"/>
                  <a:gd name="T53" fmla="*/ 172 h 381"/>
                  <a:gd name="T54" fmla="*/ 264 w 646"/>
                  <a:gd name="T55" fmla="*/ 215 h 381"/>
                  <a:gd name="T56" fmla="*/ 279 w 646"/>
                  <a:gd name="T57" fmla="*/ 264 h 381"/>
                  <a:gd name="T58" fmla="*/ 283 w 646"/>
                  <a:gd name="T59" fmla="*/ 319 h 381"/>
                  <a:gd name="T60" fmla="*/ 283 w 646"/>
                  <a:gd name="T61" fmla="*/ 377 h 381"/>
                  <a:gd name="T62" fmla="*/ 289 w 646"/>
                  <a:gd name="T63" fmla="*/ 381 h 381"/>
                  <a:gd name="T64" fmla="*/ 298 w 646"/>
                  <a:gd name="T65" fmla="*/ 381 h 381"/>
                  <a:gd name="T66" fmla="*/ 313 w 646"/>
                  <a:gd name="T67" fmla="*/ 377 h 381"/>
                  <a:gd name="T68" fmla="*/ 328 w 646"/>
                  <a:gd name="T69" fmla="*/ 372 h 381"/>
                  <a:gd name="T70" fmla="*/ 353 w 646"/>
                  <a:gd name="T71" fmla="*/ 362 h 381"/>
                  <a:gd name="T72" fmla="*/ 372 w 646"/>
                  <a:gd name="T73" fmla="*/ 357 h 381"/>
                  <a:gd name="T74" fmla="*/ 387 w 646"/>
                  <a:gd name="T75" fmla="*/ 347 h 381"/>
                  <a:gd name="T76" fmla="*/ 406 w 646"/>
                  <a:gd name="T77" fmla="*/ 343 h 381"/>
                  <a:gd name="T78" fmla="*/ 416 w 646"/>
                  <a:gd name="T79" fmla="*/ 334 h 381"/>
                  <a:gd name="T80" fmla="*/ 421 w 646"/>
                  <a:gd name="T81" fmla="*/ 334 h 381"/>
                  <a:gd name="T82" fmla="*/ 436 w 646"/>
                  <a:gd name="T83" fmla="*/ 304 h 381"/>
                  <a:gd name="T84" fmla="*/ 456 w 646"/>
                  <a:gd name="T85" fmla="*/ 279 h 381"/>
                  <a:gd name="T86" fmla="*/ 470 w 646"/>
                  <a:gd name="T87" fmla="*/ 259 h 381"/>
                  <a:gd name="T88" fmla="*/ 490 w 646"/>
                  <a:gd name="T89" fmla="*/ 245 h 381"/>
                  <a:gd name="T90" fmla="*/ 509 w 646"/>
                  <a:gd name="T91" fmla="*/ 230 h 381"/>
                  <a:gd name="T92" fmla="*/ 528 w 646"/>
                  <a:gd name="T93" fmla="*/ 215 h 381"/>
                  <a:gd name="T94" fmla="*/ 548 w 646"/>
                  <a:gd name="T95" fmla="*/ 201 h 381"/>
                  <a:gd name="T96" fmla="*/ 573 w 646"/>
                  <a:gd name="T97" fmla="*/ 191 h 381"/>
                  <a:gd name="T98" fmla="*/ 592 w 646"/>
                  <a:gd name="T99" fmla="*/ 176 h 381"/>
                  <a:gd name="T100" fmla="*/ 616 w 646"/>
                  <a:gd name="T101" fmla="*/ 162 h 381"/>
                  <a:gd name="T102" fmla="*/ 646 w 646"/>
                  <a:gd name="T103" fmla="*/ 147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46" h="381">
                    <a:moveTo>
                      <a:pt x="646" y="147"/>
                    </a:moveTo>
                    <a:lnTo>
                      <a:pt x="627" y="147"/>
                    </a:lnTo>
                    <a:lnTo>
                      <a:pt x="607" y="152"/>
                    </a:lnTo>
                    <a:lnTo>
                      <a:pt x="588" y="152"/>
                    </a:lnTo>
                    <a:lnTo>
                      <a:pt x="568" y="157"/>
                    </a:lnTo>
                    <a:lnTo>
                      <a:pt x="543" y="162"/>
                    </a:lnTo>
                    <a:lnTo>
                      <a:pt x="528" y="166"/>
                    </a:lnTo>
                    <a:lnTo>
                      <a:pt x="509" y="166"/>
                    </a:lnTo>
                    <a:lnTo>
                      <a:pt x="494" y="166"/>
                    </a:lnTo>
                    <a:lnTo>
                      <a:pt x="485" y="162"/>
                    </a:lnTo>
                    <a:lnTo>
                      <a:pt x="479" y="157"/>
                    </a:lnTo>
                    <a:lnTo>
                      <a:pt x="456" y="118"/>
                    </a:lnTo>
                    <a:lnTo>
                      <a:pt x="421" y="89"/>
                    </a:lnTo>
                    <a:lnTo>
                      <a:pt x="381" y="59"/>
                    </a:lnTo>
                    <a:lnTo>
                      <a:pt x="332" y="35"/>
                    </a:lnTo>
                    <a:lnTo>
                      <a:pt x="283" y="20"/>
                    </a:lnTo>
                    <a:lnTo>
                      <a:pt x="230" y="6"/>
                    </a:lnTo>
                    <a:lnTo>
                      <a:pt x="172" y="0"/>
                    </a:lnTo>
                    <a:lnTo>
                      <a:pt x="112" y="6"/>
                    </a:lnTo>
                    <a:lnTo>
                      <a:pt x="54" y="15"/>
                    </a:lnTo>
                    <a:lnTo>
                      <a:pt x="0" y="29"/>
                    </a:lnTo>
                    <a:lnTo>
                      <a:pt x="49" y="35"/>
                    </a:lnTo>
                    <a:lnTo>
                      <a:pt x="93" y="49"/>
                    </a:lnTo>
                    <a:lnTo>
                      <a:pt x="137" y="74"/>
                    </a:lnTo>
                    <a:lnTo>
                      <a:pt x="176" y="98"/>
                    </a:lnTo>
                    <a:lnTo>
                      <a:pt x="210" y="132"/>
                    </a:lnTo>
                    <a:lnTo>
                      <a:pt x="240" y="172"/>
                    </a:lnTo>
                    <a:lnTo>
                      <a:pt x="264" y="215"/>
                    </a:lnTo>
                    <a:lnTo>
                      <a:pt x="279" y="264"/>
                    </a:lnTo>
                    <a:lnTo>
                      <a:pt x="283" y="319"/>
                    </a:lnTo>
                    <a:lnTo>
                      <a:pt x="283" y="377"/>
                    </a:lnTo>
                    <a:lnTo>
                      <a:pt x="289" y="381"/>
                    </a:lnTo>
                    <a:lnTo>
                      <a:pt x="298" y="381"/>
                    </a:lnTo>
                    <a:lnTo>
                      <a:pt x="313" y="377"/>
                    </a:lnTo>
                    <a:lnTo>
                      <a:pt x="328" y="372"/>
                    </a:lnTo>
                    <a:lnTo>
                      <a:pt x="353" y="362"/>
                    </a:lnTo>
                    <a:lnTo>
                      <a:pt x="372" y="357"/>
                    </a:lnTo>
                    <a:lnTo>
                      <a:pt x="387" y="347"/>
                    </a:lnTo>
                    <a:lnTo>
                      <a:pt x="406" y="343"/>
                    </a:lnTo>
                    <a:lnTo>
                      <a:pt x="416" y="334"/>
                    </a:lnTo>
                    <a:lnTo>
                      <a:pt x="421" y="334"/>
                    </a:lnTo>
                    <a:lnTo>
                      <a:pt x="436" y="304"/>
                    </a:lnTo>
                    <a:lnTo>
                      <a:pt x="456" y="279"/>
                    </a:lnTo>
                    <a:lnTo>
                      <a:pt x="470" y="259"/>
                    </a:lnTo>
                    <a:lnTo>
                      <a:pt x="490" y="245"/>
                    </a:lnTo>
                    <a:lnTo>
                      <a:pt x="509" y="230"/>
                    </a:lnTo>
                    <a:lnTo>
                      <a:pt x="528" y="215"/>
                    </a:lnTo>
                    <a:lnTo>
                      <a:pt x="548" y="201"/>
                    </a:lnTo>
                    <a:lnTo>
                      <a:pt x="573" y="191"/>
                    </a:lnTo>
                    <a:lnTo>
                      <a:pt x="592" y="176"/>
                    </a:lnTo>
                    <a:lnTo>
                      <a:pt x="616" y="162"/>
                    </a:lnTo>
                    <a:lnTo>
                      <a:pt x="646" y="147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1" name="Freeform 181">
                <a:extLst>
                  <a:ext uri="{FF2B5EF4-FFF2-40B4-BE49-F238E27FC236}">
                    <a16:creationId xmlns:a16="http://schemas.microsoft.com/office/drawing/2014/main" id="{A0260F60-ED7A-6992-1ABB-D909881D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401"/>
                <a:ext cx="136" cy="104"/>
              </a:xfrm>
              <a:custGeom>
                <a:avLst/>
                <a:gdLst>
                  <a:gd name="T0" fmla="*/ 680 w 680"/>
                  <a:gd name="T1" fmla="*/ 55 h 519"/>
                  <a:gd name="T2" fmla="*/ 655 w 680"/>
                  <a:gd name="T3" fmla="*/ 128 h 519"/>
                  <a:gd name="T4" fmla="*/ 621 w 680"/>
                  <a:gd name="T5" fmla="*/ 191 h 519"/>
                  <a:gd name="T6" fmla="*/ 576 w 680"/>
                  <a:gd name="T7" fmla="*/ 250 h 519"/>
                  <a:gd name="T8" fmla="*/ 527 w 680"/>
                  <a:gd name="T9" fmla="*/ 298 h 519"/>
                  <a:gd name="T10" fmla="*/ 480 w 680"/>
                  <a:gd name="T11" fmla="*/ 347 h 519"/>
                  <a:gd name="T12" fmla="*/ 420 w 680"/>
                  <a:gd name="T13" fmla="*/ 387 h 519"/>
                  <a:gd name="T14" fmla="*/ 356 w 680"/>
                  <a:gd name="T15" fmla="*/ 426 h 519"/>
                  <a:gd name="T16" fmla="*/ 293 w 680"/>
                  <a:gd name="T17" fmla="*/ 460 h 519"/>
                  <a:gd name="T18" fmla="*/ 224 w 680"/>
                  <a:gd name="T19" fmla="*/ 485 h 519"/>
                  <a:gd name="T20" fmla="*/ 156 w 680"/>
                  <a:gd name="T21" fmla="*/ 514 h 519"/>
                  <a:gd name="T22" fmla="*/ 141 w 680"/>
                  <a:gd name="T23" fmla="*/ 519 h 519"/>
                  <a:gd name="T24" fmla="*/ 126 w 680"/>
                  <a:gd name="T25" fmla="*/ 519 h 519"/>
                  <a:gd name="T26" fmla="*/ 111 w 680"/>
                  <a:gd name="T27" fmla="*/ 519 h 519"/>
                  <a:gd name="T28" fmla="*/ 92 w 680"/>
                  <a:gd name="T29" fmla="*/ 519 h 519"/>
                  <a:gd name="T30" fmla="*/ 77 w 680"/>
                  <a:gd name="T31" fmla="*/ 519 h 519"/>
                  <a:gd name="T32" fmla="*/ 62 w 680"/>
                  <a:gd name="T33" fmla="*/ 519 h 519"/>
                  <a:gd name="T34" fmla="*/ 43 w 680"/>
                  <a:gd name="T35" fmla="*/ 514 h 519"/>
                  <a:gd name="T36" fmla="*/ 28 w 680"/>
                  <a:gd name="T37" fmla="*/ 514 h 519"/>
                  <a:gd name="T38" fmla="*/ 13 w 680"/>
                  <a:gd name="T39" fmla="*/ 509 h 519"/>
                  <a:gd name="T40" fmla="*/ 0 w 680"/>
                  <a:gd name="T41" fmla="*/ 509 h 519"/>
                  <a:gd name="T42" fmla="*/ 38 w 680"/>
                  <a:gd name="T43" fmla="*/ 490 h 519"/>
                  <a:gd name="T44" fmla="*/ 73 w 680"/>
                  <a:gd name="T45" fmla="*/ 465 h 519"/>
                  <a:gd name="T46" fmla="*/ 107 w 680"/>
                  <a:gd name="T47" fmla="*/ 436 h 519"/>
                  <a:gd name="T48" fmla="*/ 141 w 680"/>
                  <a:gd name="T49" fmla="*/ 402 h 519"/>
                  <a:gd name="T50" fmla="*/ 166 w 680"/>
                  <a:gd name="T51" fmla="*/ 367 h 519"/>
                  <a:gd name="T52" fmla="*/ 190 w 680"/>
                  <a:gd name="T53" fmla="*/ 328 h 519"/>
                  <a:gd name="T54" fmla="*/ 209 w 680"/>
                  <a:gd name="T55" fmla="*/ 289 h 519"/>
                  <a:gd name="T56" fmla="*/ 229 w 680"/>
                  <a:gd name="T57" fmla="*/ 250 h 519"/>
                  <a:gd name="T58" fmla="*/ 239 w 680"/>
                  <a:gd name="T59" fmla="*/ 206 h 519"/>
                  <a:gd name="T60" fmla="*/ 249 w 680"/>
                  <a:gd name="T61" fmla="*/ 162 h 519"/>
                  <a:gd name="T62" fmla="*/ 254 w 680"/>
                  <a:gd name="T63" fmla="*/ 147 h 519"/>
                  <a:gd name="T64" fmla="*/ 249 w 680"/>
                  <a:gd name="T65" fmla="*/ 138 h 519"/>
                  <a:gd name="T66" fmla="*/ 244 w 680"/>
                  <a:gd name="T67" fmla="*/ 123 h 519"/>
                  <a:gd name="T68" fmla="*/ 239 w 680"/>
                  <a:gd name="T69" fmla="*/ 108 h 519"/>
                  <a:gd name="T70" fmla="*/ 229 w 680"/>
                  <a:gd name="T71" fmla="*/ 98 h 519"/>
                  <a:gd name="T72" fmla="*/ 215 w 680"/>
                  <a:gd name="T73" fmla="*/ 83 h 519"/>
                  <a:gd name="T74" fmla="*/ 205 w 680"/>
                  <a:gd name="T75" fmla="*/ 74 h 519"/>
                  <a:gd name="T76" fmla="*/ 195 w 680"/>
                  <a:gd name="T77" fmla="*/ 64 h 519"/>
                  <a:gd name="T78" fmla="*/ 181 w 680"/>
                  <a:gd name="T79" fmla="*/ 55 h 519"/>
                  <a:gd name="T80" fmla="*/ 171 w 680"/>
                  <a:gd name="T81" fmla="*/ 45 h 519"/>
                  <a:gd name="T82" fmla="*/ 215 w 680"/>
                  <a:gd name="T83" fmla="*/ 30 h 519"/>
                  <a:gd name="T84" fmla="*/ 258 w 680"/>
                  <a:gd name="T85" fmla="*/ 15 h 519"/>
                  <a:gd name="T86" fmla="*/ 303 w 680"/>
                  <a:gd name="T87" fmla="*/ 10 h 519"/>
                  <a:gd name="T88" fmla="*/ 342 w 680"/>
                  <a:gd name="T89" fmla="*/ 6 h 519"/>
                  <a:gd name="T90" fmla="*/ 382 w 680"/>
                  <a:gd name="T91" fmla="*/ 0 h 519"/>
                  <a:gd name="T92" fmla="*/ 420 w 680"/>
                  <a:gd name="T93" fmla="*/ 0 h 519"/>
                  <a:gd name="T94" fmla="*/ 459 w 680"/>
                  <a:gd name="T95" fmla="*/ 6 h 519"/>
                  <a:gd name="T96" fmla="*/ 503 w 680"/>
                  <a:gd name="T97" fmla="*/ 10 h 519"/>
                  <a:gd name="T98" fmla="*/ 542 w 680"/>
                  <a:gd name="T99" fmla="*/ 19 h 519"/>
                  <a:gd name="T100" fmla="*/ 591 w 680"/>
                  <a:gd name="T101" fmla="*/ 25 h 519"/>
                  <a:gd name="T102" fmla="*/ 680 w 680"/>
                  <a:gd name="T103" fmla="*/ 55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80" h="519">
                    <a:moveTo>
                      <a:pt x="680" y="55"/>
                    </a:moveTo>
                    <a:lnTo>
                      <a:pt x="655" y="128"/>
                    </a:lnTo>
                    <a:lnTo>
                      <a:pt x="621" y="191"/>
                    </a:lnTo>
                    <a:lnTo>
                      <a:pt x="576" y="250"/>
                    </a:lnTo>
                    <a:lnTo>
                      <a:pt x="527" y="298"/>
                    </a:lnTo>
                    <a:lnTo>
                      <a:pt x="480" y="347"/>
                    </a:lnTo>
                    <a:lnTo>
                      <a:pt x="420" y="387"/>
                    </a:lnTo>
                    <a:lnTo>
                      <a:pt x="356" y="426"/>
                    </a:lnTo>
                    <a:lnTo>
                      <a:pt x="293" y="460"/>
                    </a:lnTo>
                    <a:lnTo>
                      <a:pt x="224" y="485"/>
                    </a:lnTo>
                    <a:lnTo>
                      <a:pt x="156" y="514"/>
                    </a:lnTo>
                    <a:lnTo>
                      <a:pt x="141" y="519"/>
                    </a:lnTo>
                    <a:lnTo>
                      <a:pt x="126" y="519"/>
                    </a:lnTo>
                    <a:lnTo>
                      <a:pt x="111" y="519"/>
                    </a:lnTo>
                    <a:lnTo>
                      <a:pt x="92" y="519"/>
                    </a:lnTo>
                    <a:lnTo>
                      <a:pt x="77" y="519"/>
                    </a:lnTo>
                    <a:lnTo>
                      <a:pt x="62" y="519"/>
                    </a:lnTo>
                    <a:lnTo>
                      <a:pt x="43" y="514"/>
                    </a:lnTo>
                    <a:lnTo>
                      <a:pt x="28" y="514"/>
                    </a:lnTo>
                    <a:lnTo>
                      <a:pt x="13" y="509"/>
                    </a:lnTo>
                    <a:lnTo>
                      <a:pt x="0" y="509"/>
                    </a:lnTo>
                    <a:lnTo>
                      <a:pt x="38" y="490"/>
                    </a:lnTo>
                    <a:lnTo>
                      <a:pt x="73" y="465"/>
                    </a:lnTo>
                    <a:lnTo>
                      <a:pt x="107" y="436"/>
                    </a:lnTo>
                    <a:lnTo>
                      <a:pt x="141" y="402"/>
                    </a:lnTo>
                    <a:lnTo>
                      <a:pt x="166" y="367"/>
                    </a:lnTo>
                    <a:lnTo>
                      <a:pt x="190" y="328"/>
                    </a:lnTo>
                    <a:lnTo>
                      <a:pt x="209" y="289"/>
                    </a:lnTo>
                    <a:lnTo>
                      <a:pt x="229" y="250"/>
                    </a:lnTo>
                    <a:lnTo>
                      <a:pt x="239" y="206"/>
                    </a:lnTo>
                    <a:lnTo>
                      <a:pt x="249" y="162"/>
                    </a:lnTo>
                    <a:lnTo>
                      <a:pt x="254" y="147"/>
                    </a:lnTo>
                    <a:lnTo>
                      <a:pt x="249" y="138"/>
                    </a:lnTo>
                    <a:lnTo>
                      <a:pt x="244" y="123"/>
                    </a:lnTo>
                    <a:lnTo>
                      <a:pt x="239" y="108"/>
                    </a:lnTo>
                    <a:lnTo>
                      <a:pt x="229" y="98"/>
                    </a:lnTo>
                    <a:lnTo>
                      <a:pt x="215" y="83"/>
                    </a:lnTo>
                    <a:lnTo>
                      <a:pt x="205" y="74"/>
                    </a:lnTo>
                    <a:lnTo>
                      <a:pt x="195" y="64"/>
                    </a:lnTo>
                    <a:lnTo>
                      <a:pt x="181" y="55"/>
                    </a:lnTo>
                    <a:lnTo>
                      <a:pt x="171" y="45"/>
                    </a:lnTo>
                    <a:lnTo>
                      <a:pt x="215" y="30"/>
                    </a:lnTo>
                    <a:lnTo>
                      <a:pt x="258" y="15"/>
                    </a:lnTo>
                    <a:lnTo>
                      <a:pt x="303" y="10"/>
                    </a:lnTo>
                    <a:lnTo>
                      <a:pt x="342" y="6"/>
                    </a:lnTo>
                    <a:lnTo>
                      <a:pt x="382" y="0"/>
                    </a:lnTo>
                    <a:lnTo>
                      <a:pt x="420" y="0"/>
                    </a:lnTo>
                    <a:lnTo>
                      <a:pt x="459" y="6"/>
                    </a:lnTo>
                    <a:lnTo>
                      <a:pt x="503" y="10"/>
                    </a:lnTo>
                    <a:lnTo>
                      <a:pt x="542" y="19"/>
                    </a:lnTo>
                    <a:lnTo>
                      <a:pt x="591" y="25"/>
                    </a:lnTo>
                    <a:lnTo>
                      <a:pt x="680" y="55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2" name="Freeform 182">
                <a:extLst>
                  <a:ext uri="{FF2B5EF4-FFF2-40B4-BE49-F238E27FC236}">
                    <a16:creationId xmlns:a16="http://schemas.microsoft.com/office/drawing/2014/main" id="{74BFA968-DF2D-CF3D-D614-9822B23CC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448"/>
                <a:ext cx="47" cy="68"/>
              </a:xfrm>
              <a:custGeom>
                <a:avLst/>
                <a:gdLst>
                  <a:gd name="T0" fmla="*/ 235 w 235"/>
                  <a:gd name="T1" fmla="*/ 289 h 338"/>
                  <a:gd name="T2" fmla="*/ 230 w 235"/>
                  <a:gd name="T3" fmla="*/ 289 h 338"/>
                  <a:gd name="T4" fmla="*/ 226 w 235"/>
                  <a:gd name="T5" fmla="*/ 289 h 338"/>
                  <a:gd name="T6" fmla="*/ 220 w 235"/>
                  <a:gd name="T7" fmla="*/ 289 h 338"/>
                  <a:gd name="T8" fmla="*/ 211 w 235"/>
                  <a:gd name="T9" fmla="*/ 289 h 338"/>
                  <a:gd name="T10" fmla="*/ 205 w 235"/>
                  <a:gd name="T11" fmla="*/ 289 h 338"/>
                  <a:gd name="T12" fmla="*/ 201 w 235"/>
                  <a:gd name="T13" fmla="*/ 289 h 338"/>
                  <a:gd name="T14" fmla="*/ 196 w 235"/>
                  <a:gd name="T15" fmla="*/ 294 h 338"/>
                  <a:gd name="T16" fmla="*/ 191 w 235"/>
                  <a:gd name="T17" fmla="*/ 294 h 338"/>
                  <a:gd name="T18" fmla="*/ 186 w 235"/>
                  <a:gd name="T19" fmla="*/ 298 h 338"/>
                  <a:gd name="T20" fmla="*/ 171 w 235"/>
                  <a:gd name="T21" fmla="*/ 304 h 338"/>
                  <a:gd name="T22" fmla="*/ 151 w 235"/>
                  <a:gd name="T23" fmla="*/ 313 h 338"/>
                  <a:gd name="T24" fmla="*/ 137 w 235"/>
                  <a:gd name="T25" fmla="*/ 323 h 338"/>
                  <a:gd name="T26" fmla="*/ 122 w 235"/>
                  <a:gd name="T27" fmla="*/ 328 h 338"/>
                  <a:gd name="T28" fmla="*/ 102 w 235"/>
                  <a:gd name="T29" fmla="*/ 333 h 338"/>
                  <a:gd name="T30" fmla="*/ 88 w 235"/>
                  <a:gd name="T31" fmla="*/ 338 h 338"/>
                  <a:gd name="T32" fmla="*/ 68 w 235"/>
                  <a:gd name="T33" fmla="*/ 338 h 338"/>
                  <a:gd name="T34" fmla="*/ 53 w 235"/>
                  <a:gd name="T35" fmla="*/ 338 h 338"/>
                  <a:gd name="T36" fmla="*/ 34 w 235"/>
                  <a:gd name="T37" fmla="*/ 338 h 338"/>
                  <a:gd name="T38" fmla="*/ 19 w 235"/>
                  <a:gd name="T39" fmla="*/ 328 h 338"/>
                  <a:gd name="T40" fmla="*/ 15 w 235"/>
                  <a:gd name="T41" fmla="*/ 328 h 338"/>
                  <a:gd name="T42" fmla="*/ 10 w 235"/>
                  <a:gd name="T43" fmla="*/ 323 h 338"/>
                  <a:gd name="T44" fmla="*/ 4 w 235"/>
                  <a:gd name="T45" fmla="*/ 319 h 338"/>
                  <a:gd name="T46" fmla="*/ 4 w 235"/>
                  <a:gd name="T47" fmla="*/ 313 h 338"/>
                  <a:gd name="T48" fmla="*/ 0 w 235"/>
                  <a:gd name="T49" fmla="*/ 308 h 338"/>
                  <a:gd name="T50" fmla="*/ 0 w 235"/>
                  <a:gd name="T51" fmla="*/ 304 h 338"/>
                  <a:gd name="T52" fmla="*/ 0 w 235"/>
                  <a:gd name="T53" fmla="*/ 298 h 338"/>
                  <a:gd name="T54" fmla="*/ 0 w 235"/>
                  <a:gd name="T55" fmla="*/ 294 h 338"/>
                  <a:gd name="T56" fmla="*/ 0 w 235"/>
                  <a:gd name="T57" fmla="*/ 289 h 338"/>
                  <a:gd name="T58" fmla="*/ 0 w 235"/>
                  <a:gd name="T59" fmla="*/ 284 h 338"/>
                  <a:gd name="T60" fmla="*/ 4 w 235"/>
                  <a:gd name="T61" fmla="*/ 279 h 338"/>
                  <a:gd name="T62" fmla="*/ 10 w 235"/>
                  <a:gd name="T63" fmla="*/ 274 h 338"/>
                  <a:gd name="T64" fmla="*/ 15 w 235"/>
                  <a:gd name="T65" fmla="*/ 270 h 338"/>
                  <a:gd name="T66" fmla="*/ 19 w 235"/>
                  <a:gd name="T67" fmla="*/ 270 h 338"/>
                  <a:gd name="T68" fmla="*/ 19 w 235"/>
                  <a:gd name="T69" fmla="*/ 264 h 338"/>
                  <a:gd name="T70" fmla="*/ 25 w 235"/>
                  <a:gd name="T71" fmla="*/ 259 h 338"/>
                  <a:gd name="T72" fmla="*/ 25 w 235"/>
                  <a:gd name="T73" fmla="*/ 255 h 338"/>
                  <a:gd name="T74" fmla="*/ 30 w 235"/>
                  <a:gd name="T75" fmla="*/ 250 h 338"/>
                  <a:gd name="T76" fmla="*/ 34 w 235"/>
                  <a:gd name="T77" fmla="*/ 250 h 338"/>
                  <a:gd name="T78" fmla="*/ 39 w 235"/>
                  <a:gd name="T79" fmla="*/ 250 h 338"/>
                  <a:gd name="T80" fmla="*/ 39 w 235"/>
                  <a:gd name="T81" fmla="*/ 245 h 338"/>
                  <a:gd name="T82" fmla="*/ 44 w 235"/>
                  <a:gd name="T83" fmla="*/ 245 h 338"/>
                  <a:gd name="T84" fmla="*/ 44 w 235"/>
                  <a:gd name="T85" fmla="*/ 235 h 338"/>
                  <a:gd name="T86" fmla="*/ 44 w 235"/>
                  <a:gd name="T87" fmla="*/ 230 h 338"/>
                  <a:gd name="T88" fmla="*/ 49 w 235"/>
                  <a:gd name="T89" fmla="*/ 225 h 338"/>
                  <a:gd name="T90" fmla="*/ 49 w 235"/>
                  <a:gd name="T91" fmla="*/ 221 h 338"/>
                  <a:gd name="T92" fmla="*/ 49 w 235"/>
                  <a:gd name="T93" fmla="*/ 215 h 338"/>
                  <a:gd name="T94" fmla="*/ 49 w 235"/>
                  <a:gd name="T95" fmla="*/ 206 h 338"/>
                  <a:gd name="T96" fmla="*/ 53 w 235"/>
                  <a:gd name="T97" fmla="*/ 201 h 338"/>
                  <a:gd name="T98" fmla="*/ 49 w 235"/>
                  <a:gd name="T99" fmla="*/ 196 h 338"/>
                  <a:gd name="T100" fmla="*/ 49 w 235"/>
                  <a:gd name="T101" fmla="*/ 191 h 338"/>
                  <a:gd name="T102" fmla="*/ 49 w 235"/>
                  <a:gd name="T103" fmla="*/ 187 h 338"/>
                  <a:gd name="T104" fmla="*/ 39 w 235"/>
                  <a:gd name="T105" fmla="*/ 167 h 338"/>
                  <a:gd name="T106" fmla="*/ 30 w 235"/>
                  <a:gd name="T107" fmla="*/ 147 h 338"/>
                  <a:gd name="T108" fmla="*/ 19 w 235"/>
                  <a:gd name="T109" fmla="*/ 127 h 338"/>
                  <a:gd name="T110" fmla="*/ 15 w 235"/>
                  <a:gd name="T111" fmla="*/ 108 h 338"/>
                  <a:gd name="T112" fmla="*/ 10 w 235"/>
                  <a:gd name="T113" fmla="*/ 89 h 338"/>
                  <a:gd name="T114" fmla="*/ 10 w 235"/>
                  <a:gd name="T115" fmla="*/ 74 h 338"/>
                  <a:gd name="T116" fmla="*/ 15 w 235"/>
                  <a:gd name="T117" fmla="*/ 54 h 338"/>
                  <a:gd name="T118" fmla="*/ 19 w 235"/>
                  <a:gd name="T119" fmla="*/ 35 h 338"/>
                  <a:gd name="T120" fmla="*/ 30 w 235"/>
                  <a:gd name="T121" fmla="*/ 20 h 338"/>
                  <a:gd name="T122" fmla="*/ 44 w 235"/>
                  <a:gd name="T12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338">
                    <a:moveTo>
                      <a:pt x="235" y="289"/>
                    </a:moveTo>
                    <a:lnTo>
                      <a:pt x="230" y="289"/>
                    </a:lnTo>
                    <a:lnTo>
                      <a:pt x="226" y="289"/>
                    </a:lnTo>
                    <a:lnTo>
                      <a:pt x="220" y="289"/>
                    </a:lnTo>
                    <a:lnTo>
                      <a:pt x="211" y="289"/>
                    </a:lnTo>
                    <a:lnTo>
                      <a:pt x="205" y="289"/>
                    </a:lnTo>
                    <a:lnTo>
                      <a:pt x="201" y="289"/>
                    </a:lnTo>
                    <a:lnTo>
                      <a:pt x="196" y="294"/>
                    </a:lnTo>
                    <a:lnTo>
                      <a:pt x="191" y="294"/>
                    </a:lnTo>
                    <a:lnTo>
                      <a:pt x="186" y="298"/>
                    </a:lnTo>
                    <a:lnTo>
                      <a:pt x="171" y="304"/>
                    </a:lnTo>
                    <a:lnTo>
                      <a:pt x="151" y="313"/>
                    </a:lnTo>
                    <a:lnTo>
                      <a:pt x="137" y="323"/>
                    </a:lnTo>
                    <a:lnTo>
                      <a:pt x="122" y="328"/>
                    </a:lnTo>
                    <a:lnTo>
                      <a:pt x="102" y="333"/>
                    </a:lnTo>
                    <a:lnTo>
                      <a:pt x="88" y="338"/>
                    </a:lnTo>
                    <a:lnTo>
                      <a:pt x="68" y="338"/>
                    </a:lnTo>
                    <a:lnTo>
                      <a:pt x="53" y="338"/>
                    </a:lnTo>
                    <a:lnTo>
                      <a:pt x="34" y="338"/>
                    </a:lnTo>
                    <a:lnTo>
                      <a:pt x="19" y="328"/>
                    </a:lnTo>
                    <a:lnTo>
                      <a:pt x="15" y="328"/>
                    </a:lnTo>
                    <a:lnTo>
                      <a:pt x="10" y="323"/>
                    </a:lnTo>
                    <a:lnTo>
                      <a:pt x="4" y="319"/>
                    </a:lnTo>
                    <a:lnTo>
                      <a:pt x="4" y="313"/>
                    </a:lnTo>
                    <a:lnTo>
                      <a:pt x="0" y="308"/>
                    </a:lnTo>
                    <a:lnTo>
                      <a:pt x="0" y="304"/>
                    </a:lnTo>
                    <a:lnTo>
                      <a:pt x="0" y="298"/>
                    </a:lnTo>
                    <a:lnTo>
                      <a:pt x="0" y="294"/>
                    </a:lnTo>
                    <a:lnTo>
                      <a:pt x="0" y="289"/>
                    </a:lnTo>
                    <a:lnTo>
                      <a:pt x="0" y="284"/>
                    </a:lnTo>
                    <a:lnTo>
                      <a:pt x="4" y="279"/>
                    </a:lnTo>
                    <a:lnTo>
                      <a:pt x="10" y="274"/>
                    </a:lnTo>
                    <a:lnTo>
                      <a:pt x="15" y="270"/>
                    </a:lnTo>
                    <a:lnTo>
                      <a:pt x="19" y="270"/>
                    </a:lnTo>
                    <a:lnTo>
                      <a:pt x="19" y="264"/>
                    </a:lnTo>
                    <a:lnTo>
                      <a:pt x="25" y="259"/>
                    </a:lnTo>
                    <a:lnTo>
                      <a:pt x="25" y="255"/>
                    </a:lnTo>
                    <a:lnTo>
                      <a:pt x="30" y="250"/>
                    </a:lnTo>
                    <a:lnTo>
                      <a:pt x="34" y="250"/>
                    </a:lnTo>
                    <a:lnTo>
                      <a:pt x="39" y="250"/>
                    </a:lnTo>
                    <a:lnTo>
                      <a:pt x="39" y="245"/>
                    </a:lnTo>
                    <a:lnTo>
                      <a:pt x="44" y="245"/>
                    </a:lnTo>
                    <a:lnTo>
                      <a:pt x="44" y="235"/>
                    </a:lnTo>
                    <a:lnTo>
                      <a:pt x="44" y="230"/>
                    </a:lnTo>
                    <a:lnTo>
                      <a:pt x="49" y="225"/>
                    </a:lnTo>
                    <a:lnTo>
                      <a:pt x="49" y="221"/>
                    </a:lnTo>
                    <a:lnTo>
                      <a:pt x="49" y="215"/>
                    </a:lnTo>
                    <a:lnTo>
                      <a:pt x="49" y="206"/>
                    </a:lnTo>
                    <a:lnTo>
                      <a:pt x="53" y="201"/>
                    </a:lnTo>
                    <a:lnTo>
                      <a:pt x="49" y="196"/>
                    </a:lnTo>
                    <a:lnTo>
                      <a:pt x="49" y="191"/>
                    </a:lnTo>
                    <a:lnTo>
                      <a:pt x="49" y="187"/>
                    </a:lnTo>
                    <a:lnTo>
                      <a:pt x="39" y="167"/>
                    </a:lnTo>
                    <a:lnTo>
                      <a:pt x="30" y="147"/>
                    </a:lnTo>
                    <a:lnTo>
                      <a:pt x="19" y="127"/>
                    </a:lnTo>
                    <a:lnTo>
                      <a:pt x="15" y="108"/>
                    </a:lnTo>
                    <a:lnTo>
                      <a:pt x="10" y="89"/>
                    </a:lnTo>
                    <a:lnTo>
                      <a:pt x="10" y="74"/>
                    </a:lnTo>
                    <a:lnTo>
                      <a:pt x="15" y="54"/>
                    </a:lnTo>
                    <a:lnTo>
                      <a:pt x="19" y="35"/>
                    </a:lnTo>
                    <a:lnTo>
                      <a:pt x="30" y="20"/>
                    </a:lnTo>
                    <a:lnTo>
                      <a:pt x="44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3" name="Freeform 183">
                <a:extLst>
                  <a:ext uri="{FF2B5EF4-FFF2-40B4-BE49-F238E27FC236}">
                    <a16:creationId xmlns:a16="http://schemas.microsoft.com/office/drawing/2014/main" id="{8E724C48-A029-612D-EAA3-B29F85DA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418"/>
                <a:ext cx="63" cy="87"/>
              </a:xfrm>
              <a:custGeom>
                <a:avLst/>
                <a:gdLst>
                  <a:gd name="T0" fmla="*/ 313 w 313"/>
                  <a:gd name="T1" fmla="*/ 0 h 436"/>
                  <a:gd name="T2" fmla="*/ 258 w 313"/>
                  <a:gd name="T3" fmla="*/ 15 h 436"/>
                  <a:gd name="T4" fmla="*/ 210 w 313"/>
                  <a:gd name="T5" fmla="*/ 34 h 436"/>
                  <a:gd name="T6" fmla="*/ 156 w 313"/>
                  <a:gd name="T7" fmla="*/ 55 h 436"/>
                  <a:gd name="T8" fmla="*/ 112 w 313"/>
                  <a:gd name="T9" fmla="*/ 79 h 436"/>
                  <a:gd name="T10" fmla="*/ 68 w 313"/>
                  <a:gd name="T11" fmla="*/ 113 h 436"/>
                  <a:gd name="T12" fmla="*/ 34 w 313"/>
                  <a:gd name="T13" fmla="*/ 152 h 436"/>
                  <a:gd name="T14" fmla="*/ 9 w 313"/>
                  <a:gd name="T15" fmla="*/ 192 h 436"/>
                  <a:gd name="T16" fmla="*/ 0 w 313"/>
                  <a:gd name="T17" fmla="*/ 241 h 436"/>
                  <a:gd name="T18" fmla="*/ 4 w 313"/>
                  <a:gd name="T19" fmla="*/ 299 h 436"/>
                  <a:gd name="T20" fmla="*/ 23 w 313"/>
                  <a:gd name="T21" fmla="*/ 362 h 436"/>
                  <a:gd name="T22" fmla="*/ 29 w 313"/>
                  <a:gd name="T23" fmla="*/ 373 h 436"/>
                  <a:gd name="T24" fmla="*/ 29 w 313"/>
                  <a:gd name="T25" fmla="*/ 377 h 436"/>
                  <a:gd name="T26" fmla="*/ 34 w 313"/>
                  <a:gd name="T27" fmla="*/ 382 h 436"/>
                  <a:gd name="T28" fmla="*/ 38 w 313"/>
                  <a:gd name="T29" fmla="*/ 382 h 436"/>
                  <a:gd name="T30" fmla="*/ 38 w 313"/>
                  <a:gd name="T31" fmla="*/ 387 h 436"/>
                  <a:gd name="T32" fmla="*/ 43 w 313"/>
                  <a:gd name="T33" fmla="*/ 387 h 436"/>
                  <a:gd name="T34" fmla="*/ 49 w 313"/>
                  <a:gd name="T35" fmla="*/ 387 h 436"/>
                  <a:gd name="T36" fmla="*/ 58 w 313"/>
                  <a:gd name="T37" fmla="*/ 392 h 436"/>
                  <a:gd name="T38" fmla="*/ 68 w 313"/>
                  <a:gd name="T39" fmla="*/ 397 h 436"/>
                  <a:gd name="T40" fmla="*/ 78 w 313"/>
                  <a:gd name="T41" fmla="*/ 402 h 436"/>
                  <a:gd name="T42" fmla="*/ 87 w 313"/>
                  <a:gd name="T43" fmla="*/ 411 h 436"/>
                  <a:gd name="T44" fmla="*/ 98 w 313"/>
                  <a:gd name="T45" fmla="*/ 422 h 436"/>
                  <a:gd name="T46" fmla="*/ 102 w 313"/>
                  <a:gd name="T47" fmla="*/ 426 h 436"/>
                  <a:gd name="T48" fmla="*/ 107 w 313"/>
                  <a:gd name="T49" fmla="*/ 431 h 436"/>
                  <a:gd name="T50" fmla="*/ 112 w 313"/>
                  <a:gd name="T51" fmla="*/ 436 h 436"/>
                  <a:gd name="T52" fmla="*/ 117 w 313"/>
                  <a:gd name="T53" fmla="*/ 436 h 436"/>
                  <a:gd name="T54" fmla="*/ 127 w 313"/>
                  <a:gd name="T55" fmla="*/ 436 h 436"/>
                  <a:gd name="T56" fmla="*/ 132 w 313"/>
                  <a:gd name="T57" fmla="*/ 431 h 436"/>
                  <a:gd name="T58" fmla="*/ 147 w 313"/>
                  <a:gd name="T59" fmla="*/ 426 h 436"/>
                  <a:gd name="T60" fmla="*/ 102 w 313"/>
                  <a:gd name="T61" fmla="*/ 377 h 436"/>
                  <a:gd name="T62" fmla="*/ 83 w 313"/>
                  <a:gd name="T63" fmla="*/ 328 h 436"/>
                  <a:gd name="T64" fmla="*/ 78 w 313"/>
                  <a:gd name="T65" fmla="*/ 279 h 436"/>
                  <a:gd name="T66" fmla="*/ 87 w 313"/>
                  <a:gd name="T67" fmla="*/ 230 h 436"/>
                  <a:gd name="T68" fmla="*/ 107 w 313"/>
                  <a:gd name="T69" fmla="*/ 187 h 436"/>
                  <a:gd name="T70" fmla="*/ 136 w 313"/>
                  <a:gd name="T71" fmla="*/ 143 h 436"/>
                  <a:gd name="T72" fmla="*/ 175 w 313"/>
                  <a:gd name="T73" fmla="*/ 98 h 436"/>
                  <a:gd name="T74" fmla="*/ 220 w 313"/>
                  <a:gd name="T75" fmla="*/ 64 h 436"/>
                  <a:gd name="T76" fmla="*/ 264 w 313"/>
                  <a:gd name="T77" fmla="*/ 30 h 436"/>
                  <a:gd name="T78" fmla="*/ 313 w 313"/>
                  <a:gd name="T79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3" h="436">
                    <a:moveTo>
                      <a:pt x="313" y="0"/>
                    </a:moveTo>
                    <a:lnTo>
                      <a:pt x="258" y="15"/>
                    </a:lnTo>
                    <a:lnTo>
                      <a:pt x="210" y="34"/>
                    </a:lnTo>
                    <a:lnTo>
                      <a:pt x="156" y="55"/>
                    </a:lnTo>
                    <a:lnTo>
                      <a:pt x="112" y="79"/>
                    </a:lnTo>
                    <a:lnTo>
                      <a:pt x="68" y="113"/>
                    </a:lnTo>
                    <a:lnTo>
                      <a:pt x="34" y="152"/>
                    </a:lnTo>
                    <a:lnTo>
                      <a:pt x="9" y="192"/>
                    </a:lnTo>
                    <a:lnTo>
                      <a:pt x="0" y="241"/>
                    </a:lnTo>
                    <a:lnTo>
                      <a:pt x="4" y="299"/>
                    </a:lnTo>
                    <a:lnTo>
                      <a:pt x="23" y="362"/>
                    </a:lnTo>
                    <a:lnTo>
                      <a:pt x="29" y="373"/>
                    </a:lnTo>
                    <a:lnTo>
                      <a:pt x="29" y="377"/>
                    </a:lnTo>
                    <a:lnTo>
                      <a:pt x="34" y="382"/>
                    </a:lnTo>
                    <a:lnTo>
                      <a:pt x="38" y="382"/>
                    </a:lnTo>
                    <a:lnTo>
                      <a:pt x="38" y="387"/>
                    </a:lnTo>
                    <a:lnTo>
                      <a:pt x="43" y="387"/>
                    </a:lnTo>
                    <a:lnTo>
                      <a:pt x="49" y="387"/>
                    </a:lnTo>
                    <a:lnTo>
                      <a:pt x="58" y="392"/>
                    </a:lnTo>
                    <a:lnTo>
                      <a:pt x="68" y="397"/>
                    </a:lnTo>
                    <a:lnTo>
                      <a:pt x="78" y="402"/>
                    </a:lnTo>
                    <a:lnTo>
                      <a:pt x="87" y="411"/>
                    </a:lnTo>
                    <a:lnTo>
                      <a:pt x="98" y="422"/>
                    </a:lnTo>
                    <a:lnTo>
                      <a:pt x="102" y="426"/>
                    </a:lnTo>
                    <a:lnTo>
                      <a:pt x="107" y="431"/>
                    </a:lnTo>
                    <a:lnTo>
                      <a:pt x="112" y="436"/>
                    </a:lnTo>
                    <a:lnTo>
                      <a:pt x="117" y="436"/>
                    </a:lnTo>
                    <a:lnTo>
                      <a:pt x="127" y="436"/>
                    </a:lnTo>
                    <a:lnTo>
                      <a:pt x="132" y="431"/>
                    </a:lnTo>
                    <a:lnTo>
                      <a:pt x="147" y="426"/>
                    </a:lnTo>
                    <a:lnTo>
                      <a:pt x="102" y="377"/>
                    </a:lnTo>
                    <a:lnTo>
                      <a:pt x="83" y="328"/>
                    </a:lnTo>
                    <a:lnTo>
                      <a:pt x="78" y="279"/>
                    </a:lnTo>
                    <a:lnTo>
                      <a:pt x="87" y="230"/>
                    </a:lnTo>
                    <a:lnTo>
                      <a:pt x="107" y="187"/>
                    </a:lnTo>
                    <a:lnTo>
                      <a:pt x="136" y="143"/>
                    </a:lnTo>
                    <a:lnTo>
                      <a:pt x="175" y="98"/>
                    </a:lnTo>
                    <a:lnTo>
                      <a:pt x="220" y="64"/>
                    </a:lnTo>
                    <a:lnTo>
                      <a:pt x="264" y="3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4" name="Freeform 184">
                <a:extLst>
                  <a:ext uri="{FF2B5EF4-FFF2-40B4-BE49-F238E27FC236}">
                    <a16:creationId xmlns:a16="http://schemas.microsoft.com/office/drawing/2014/main" id="{707F1D0B-16B1-E15A-541F-7E865F84E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458"/>
                <a:ext cx="211" cy="120"/>
              </a:xfrm>
              <a:custGeom>
                <a:avLst/>
                <a:gdLst>
                  <a:gd name="T0" fmla="*/ 813 w 1058"/>
                  <a:gd name="T1" fmla="*/ 25 h 597"/>
                  <a:gd name="T2" fmla="*/ 804 w 1058"/>
                  <a:gd name="T3" fmla="*/ 78 h 597"/>
                  <a:gd name="T4" fmla="*/ 798 w 1058"/>
                  <a:gd name="T5" fmla="*/ 132 h 597"/>
                  <a:gd name="T6" fmla="*/ 794 w 1058"/>
                  <a:gd name="T7" fmla="*/ 186 h 597"/>
                  <a:gd name="T8" fmla="*/ 794 w 1058"/>
                  <a:gd name="T9" fmla="*/ 235 h 597"/>
                  <a:gd name="T10" fmla="*/ 794 w 1058"/>
                  <a:gd name="T11" fmla="*/ 284 h 597"/>
                  <a:gd name="T12" fmla="*/ 828 w 1058"/>
                  <a:gd name="T13" fmla="*/ 319 h 597"/>
                  <a:gd name="T14" fmla="*/ 892 w 1058"/>
                  <a:gd name="T15" fmla="*/ 328 h 597"/>
                  <a:gd name="T16" fmla="*/ 965 w 1058"/>
                  <a:gd name="T17" fmla="*/ 313 h 597"/>
                  <a:gd name="T18" fmla="*/ 1034 w 1058"/>
                  <a:gd name="T19" fmla="*/ 284 h 597"/>
                  <a:gd name="T20" fmla="*/ 1058 w 1058"/>
                  <a:gd name="T21" fmla="*/ 270 h 597"/>
                  <a:gd name="T22" fmla="*/ 1058 w 1058"/>
                  <a:gd name="T23" fmla="*/ 279 h 597"/>
                  <a:gd name="T24" fmla="*/ 1049 w 1058"/>
                  <a:gd name="T25" fmla="*/ 289 h 597"/>
                  <a:gd name="T26" fmla="*/ 1039 w 1058"/>
                  <a:gd name="T27" fmla="*/ 294 h 597"/>
                  <a:gd name="T28" fmla="*/ 1029 w 1058"/>
                  <a:gd name="T29" fmla="*/ 298 h 597"/>
                  <a:gd name="T30" fmla="*/ 994 w 1058"/>
                  <a:gd name="T31" fmla="*/ 338 h 597"/>
                  <a:gd name="T32" fmla="*/ 971 w 1058"/>
                  <a:gd name="T33" fmla="*/ 377 h 597"/>
                  <a:gd name="T34" fmla="*/ 951 w 1058"/>
                  <a:gd name="T35" fmla="*/ 421 h 597"/>
                  <a:gd name="T36" fmla="*/ 936 w 1058"/>
                  <a:gd name="T37" fmla="*/ 470 h 597"/>
                  <a:gd name="T38" fmla="*/ 922 w 1058"/>
                  <a:gd name="T39" fmla="*/ 513 h 597"/>
                  <a:gd name="T40" fmla="*/ 911 w 1058"/>
                  <a:gd name="T41" fmla="*/ 451 h 597"/>
                  <a:gd name="T42" fmla="*/ 838 w 1058"/>
                  <a:gd name="T43" fmla="*/ 421 h 597"/>
                  <a:gd name="T44" fmla="*/ 730 w 1058"/>
                  <a:gd name="T45" fmla="*/ 417 h 597"/>
                  <a:gd name="T46" fmla="*/ 613 w 1058"/>
                  <a:gd name="T47" fmla="*/ 430 h 597"/>
                  <a:gd name="T48" fmla="*/ 510 w 1058"/>
                  <a:gd name="T49" fmla="*/ 455 h 597"/>
                  <a:gd name="T50" fmla="*/ 451 w 1058"/>
                  <a:gd name="T51" fmla="*/ 470 h 597"/>
                  <a:gd name="T52" fmla="*/ 393 w 1058"/>
                  <a:gd name="T53" fmla="*/ 470 h 597"/>
                  <a:gd name="T54" fmla="*/ 333 w 1058"/>
                  <a:gd name="T55" fmla="*/ 464 h 597"/>
                  <a:gd name="T56" fmla="*/ 275 w 1058"/>
                  <a:gd name="T57" fmla="*/ 460 h 597"/>
                  <a:gd name="T58" fmla="*/ 211 w 1058"/>
                  <a:gd name="T59" fmla="*/ 460 h 597"/>
                  <a:gd name="T60" fmla="*/ 158 w 1058"/>
                  <a:gd name="T61" fmla="*/ 475 h 597"/>
                  <a:gd name="T62" fmla="*/ 118 w 1058"/>
                  <a:gd name="T63" fmla="*/ 500 h 597"/>
                  <a:gd name="T64" fmla="*/ 79 w 1058"/>
                  <a:gd name="T65" fmla="*/ 534 h 597"/>
                  <a:gd name="T66" fmla="*/ 45 w 1058"/>
                  <a:gd name="T67" fmla="*/ 568 h 597"/>
                  <a:gd name="T68" fmla="*/ 0 w 1058"/>
                  <a:gd name="T69" fmla="*/ 597 h 597"/>
                  <a:gd name="T70" fmla="*/ 49 w 1058"/>
                  <a:gd name="T71" fmla="*/ 534 h 597"/>
                  <a:gd name="T72" fmla="*/ 124 w 1058"/>
                  <a:gd name="T73" fmla="*/ 470 h 597"/>
                  <a:gd name="T74" fmla="*/ 201 w 1058"/>
                  <a:gd name="T75" fmla="*/ 406 h 597"/>
                  <a:gd name="T76" fmla="*/ 275 w 1058"/>
                  <a:gd name="T77" fmla="*/ 343 h 597"/>
                  <a:gd name="T78" fmla="*/ 329 w 1058"/>
                  <a:gd name="T79" fmla="*/ 284 h 597"/>
                  <a:gd name="T80" fmla="*/ 363 w 1058"/>
                  <a:gd name="T81" fmla="*/ 230 h 597"/>
                  <a:gd name="T82" fmla="*/ 388 w 1058"/>
                  <a:gd name="T83" fmla="*/ 186 h 597"/>
                  <a:gd name="T84" fmla="*/ 416 w 1058"/>
                  <a:gd name="T85" fmla="*/ 147 h 597"/>
                  <a:gd name="T86" fmla="*/ 456 w 1058"/>
                  <a:gd name="T87" fmla="*/ 108 h 597"/>
                  <a:gd name="T88" fmla="*/ 510 w 1058"/>
                  <a:gd name="T89" fmla="*/ 69 h 597"/>
                  <a:gd name="T90" fmla="*/ 549 w 1058"/>
                  <a:gd name="T91" fmla="*/ 59 h 597"/>
                  <a:gd name="T92" fmla="*/ 593 w 1058"/>
                  <a:gd name="T93" fmla="*/ 54 h 597"/>
                  <a:gd name="T94" fmla="*/ 647 w 1058"/>
                  <a:gd name="T95" fmla="*/ 54 h 597"/>
                  <a:gd name="T96" fmla="*/ 701 w 1058"/>
                  <a:gd name="T97" fmla="*/ 49 h 597"/>
                  <a:gd name="T98" fmla="*/ 749 w 1058"/>
                  <a:gd name="T99" fmla="*/ 4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8" h="597">
                    <a:moveTo>
                      <a:pt x="823" y="0"/>
                    </a:moveTo>
                    <a:lnTo>
                      <a:pt x="813" y="25"/>
                    </a:lnTo>
                    <a:lnTo>
                      <a:pt x="809" y="49"/>
                    </a:lnTo>
                    <a:lnTo>
                      <a:pt x="804" y="78"/>
                    </a:lnTo>
                    <a:lnTo>
                      <a:pt x="798" y="103"/>
                    </a:lnTo>
                    <a:lnTo>
                      <a:pt x="798" y="132"/>
                    </a:lnTo>
                    <a:lnTo>
                      <a:pt x="798" y="157"/>
                    </a:lnTo>
                    <a:lnTo>
                      <a:pt x="794" y="186"/>
                    </a:lnTo>
                    <a:lnTo>
                      <a:pt x="794" y="210"/>
                    </a:lnTo>
                    <a:lnTo>
                      <a:pt x="794" y="235"/>
                    </a:lnTo>
                    <a:lnTo>
                      <a:pt x="789" y="259"/>
                    </a:lnTo>
                    <a:lnTo>
                      <a:pt x="794" y="284"/>
                    </a:lnTo>
                    <a:lnTo>
                      <a:pt x="809" y="304"/>
                    </a:lnTo>
                    <a:lnTo>
                      <a:pt x="828" y="319"/>
                    </a:lnTo>
                    <a:lnTo>
                      <a:pt x="858" y="323"/>
                    </a:lnTo>
                    <a:lnTo>
                      <a:pt x="892" y="328"/>
                    </a:lnTo>
                    <a:lnTo>
                      <a:pt x="926" y="323"/>
                    </a:lnTo>
                    <a:lnTo>
                      <a:pt x="965" y="313"/>
                    </a:lnTo>
                    <a:lnTo>
                      <a:pt x="1000" y="304"/>
                    </a:lnTo>
                    <a:lnTo>
                      <a:pt x="1034" y="284"/>
                    </a:lnTo>
                    <a:lnTo>
                      <a:pt x="1058" y="264"/>
                    </a:lnTo>
                    <a:lnTo>
                      <a:pt x="1058" y="270"/>
                    </a:lnTo>
                    <a:lnTo>
                      <a:pt x="1058" y="274"/>
                    </a:lnTo>
                    <a:lnTo>
                      <a:pt x="1058" y="279"/>
                    </a:lnTo>
                    <a:lnTo>
                      <a:pt x="1054" y="284"/>
                    </a:lnTo>
                    <a:lnTo>
                      <a:pt x="1049" y="289"/>
                    </a:lnTo>
                    <a:lnTo>
                      <a:pt x="1043" y="289"/>
                    </a:lnTo>
                    <a:lnTo>
                      <a:pt x="1039" y="294"/>
                    </a:lnTo>
                    <a:lnTo>
                      <a:pt x="1034" y="298"/>
                    </a:lnTo>
                    <a:lnTo>
                      <a:pt x="1029" y="298"/>
                    </a:lnTo>
                    <a:lnTo>
                      <a:pt x="1014" y="319"/>
                    </a:lnTo>
                    <a:lnTo>
                      <a:pt x="994" y="338"/>
                    </a:lnTo>
                    <a:lnTo>
                      <a:pt x="980" y="357"/>
                    </a:lnTo>
                    <a:lnTo>
                      <a:pt x="971" y="377"/>
                    </a:lnTo>
                    <a:lnTo>
                      <a:pt x="960" y="402"/>
                    </a:lnTo>
                    <a:lnTo>
                      <a:pt x="951" y="421"/>
                    </a:lnTo>
                    <a:lnTo>
                      <a:pt x="941" y="445"/>
                    </a:lnTo>
                    <a:lnTo>
                      <a:pt x="936" y="470"/>
                    </a:lnTo>
                    <a:lnTo>
                      <a:pt x="926" y="489"/>
                    </a:lnTo>
                    <a:lnTo>
                      <a:pt x="922" y="513"/>
                    </a:lnTo>
                    <a:lnTo>
                      <a:pt x="926" y="475"/>
                    </a:lnTo>
                    <a:lnTo>
                      <a:pt x="911" y="451"/>
                    </a:lnTo>
                    <a:lnTo>
                      <a:pt x="877" y="430"/>
                    </a:lnTo>
                    <a:lnTo>
                      <a:pt x="838" y="421"/>
                    </a:lnTo>
                    <a:lnTo>
                      <a:pt x="785" y="417"/>
                    </a:lnTo>
                    <a:lnTo>
                      <a:pt x="730" y="417"/>
                    </a:lnTo>
                    <a:lnTo>
                      <a:pt x="672" y="421"/>
                    </a:lnTo>
                    <a:lnTo>
                      <a:pt x="613" y="430"/>
                    </a:lnTo>
                    <a:lnTo>
                      <a:pt x="559" y="445"/>
                    </a:lnTo>
                    <a:lnTo>
                      <a:pt x="510" y="455"/>
                    </a:lnTo>
                    <a:lnTo>
                      <a:pt x="480" y="464"/>
                    </a:lnTo>
                    <a:lnTo>
                      <a:pt x="451" y="470"/>
                    </a:lnTo>
                    <a:lnTo>
                      <a:pt x="422" y="470"/>
                    </a:lnTo>
                    <a:lnTo>
                      <a:pt x="393" y="470"/>
                    </a:lnTo>
                    <a:lnTo>
                      <a:pt x="363" y="470"/>
                    </a:lnTo>
                    <a:lnTo>
                      <a:pt x="333" y="464"/>
                    </a:lnTo>
                    <a:lnTo>
                      <a:pt x="305" y="464"/>
                    </a:lnTo>
                    <a:lnTo>
                      <a:pt x="275" y="460"/>
                    </a:lnTo>
                    <a:lnTo>
                      <a:pt x="241" y="460"/>
                    </a:lnTo>
                    <a:lnTo>
                      <a:pt x="211" y="460"/>
                    </a:lnTo>
                    <a:lnTo>
                      <a:pt x="182" y="464"/>
                    </a:lnTo>
                    <a:lnTo>
                      <a:pt x="158" y="475"/>
                    </a:lnTo>
                    <a:lnTo>
                      <a:pt x="138" y="485"/>
                    </a:lnTo>
                    <a:lnTo>
                      <a:pt x="118" y="500"/>
                    </a:lnTo>
                    <a:lnTo>
                      <a:pt x="98" y="513"/>
                    </a:lnTo>
                    <a:lnTo>
                      <a:pt x="79" y="534"/>
                    </a:lnTo>
                    <a:lnTo>
                      <a:pt x="60" y="548"/>
                    </a:lnTo>
                    <a:lnTo>
                      <a:pt x="45" y="568"/>
                    </a:lnTo>
                    <a:lnTo>
                      <a:pt x="25" y="583"/>
                    </a:lnTo>
                    <a:lnTo>
                      <a:pt x="0" y="597"/>
                    </a:lnTo>
                    <a:lnTo>
                      <a:pt x="25" y="562"/>
                    </a:lnTo>
                    <a:lnTo>
                      <a:pt x="49" y="534"/>
                    </a:lnTo>
                    <a:lnTo>
                      <a:pt x="84" y="500"/>
                    </a:lnTo>
                    <a:lnTo>
                      <a:pt x="124" y="470"/>
                    </a:lnTo>
                    <a:lnTo>
                      <a:pt x="162" y="436"/>
                    </a:lnTo>
                    <a:lnTo>
                      <a:pt x="201" y="406"/>
                    </a:lnTo>
                    <a:lnTo>
                      <a:pt x="241" y="372"/>
                    </a:lnTo>
                    <a:lnTo>
                      <a:pt x="275" y="343"/>
                    </a:lnTo>
                    <a:lnTo>
                      <a:pt x="305" y="313"/>
                    </a:lnTo>
                    <a:lnTo>
                      <a:pt x="329" y="284"/>
                    </a:lnTo>
                    <a:lnTo>
                      <a:pt x="348" y="255"/>
                    </a:lnTo>
                    <a:lnTo>
                      <a:pt x="363" y="230"/>
                    </a:lnTo>
                    <a:lnTo>
                      <a:pt x="378" y="206"/>
                    </a:lnTo>
                    <a:lnTo>
                      <a:pt x="388" y="186"/>
                    </a:lnTo>
                    <a:lnTo>
                      <a:pt x="402" y="166"/>
                    </a:lnTo>
                    <a:lnTo>
                      <a:pt x="416" y="147"/>
                    </a:lnTo>
                    <a:lnTo>
                      <a:pt x="431" y="127"/>
                    </a:lnTo>
                    <a:lnTo>
                      <a:pt x="456" y="108"/>
                    </a:lnTo>
                    <a:lnTo>
                      <a:pt x="480" y="93"/>
                    </a:lnTo>
                    <a:lnTo>
                      <a:pt x="510" y="69"/>
                    </a:lnTo>
                    <a:lnTo>
                      <a:pt x="529" y="63"/>
                    </a:lnTo>
                    <a:lnTo>
                      <a:pt x="549" y="59"/>
                    </a:lnTo>
                    <a:lnTo>
                      <a:pt x="569" y="54"/>
                    </a:lnTo>
                    <a:lnTo>
                      <a:pt x="593" y="54"/>
                    </a:lnTo>
                    <a:lnTo>
                      <a:pt x="618" y="54"/>
                    </a:lnTo>
                    <a:lnTo>
                      <a:pt x="647" y="54"/>
                    </a:lnTo>
                    <a:lnTo>
                      <a:pt x="672" y="54"/>
                    </a:lnTo>
                    <a:lnTo>
                      <a:pt x="701" y="49"/>
                    </a:lnTo>
                    <a:lnTo>
                      <a:pt x="725" y="44"/>
                    </a:lnTo>
                    <a:lnTo>
                      <a:pt x="749" y="40"/>
                    </a:lnTo>
                    <a:lnTo>
                      <a:pt x="823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5" name="Freeform 185">
                <a:extLst>
                  <a:ext uri="{FF2B5EF4-FFF2-40B4-BE49-F238E27FC236}">
                    <a16:creationId xmlns:a16="http://schemas.microsoft.com/office/drawing/2014/main" id="{30CDAF63-3561-FE4E-CA81-94FE9217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656"/>
                <a:ext cx="173" cy="112"/>
              </a:xfrm>
              <a:custGeom>
                <a:avLst/>
                <a:gdLst>
                  <a:gd name="T0" fmla="*/ 862 w 862"/>
                  <a:gd name="T1" fmla="*/ 64 h 563"/>
                  <a:gd name="T2" fmla="*/ 852 w 862"/>
                  <a:gd name="T3" fmla="*/ 98 h 563"/>
                  <a:gd name="T4" fmla="*/ 837 w 862"/>
                  <a:gd name="T5" fmla="*/ 128 h 563"/>
                  <a:gd name="T6" fmla="*/ 822 w 862"/>
                  <a:gd name="T7" fmla="*/ 156 h 563"/>
                  <a:gd name="T8" fmla="*/ 808 w 862"/>
                  <a:gd name="T9" fmla="*/ 181 h 563"/>
                  <a:gd name="T10" fmla="*/ 788 w 862"/>
                  <a:gd name="T11" fmla="*/ 211 h 563"/>
                  <a:gd name="T12" fmla="*/ 769 w 862"/>
                  <a:gd name="T13" fmla="*/ 235 h 563"/>
                  <a:gd name="T14" fmla="*/ 745 w 862"/>
                  <a:gd name="T15" fmla="*/ 254 h 563"/>
                  <a:gd name="T16" fmla="*/ 720 w 862"/>
                  <a:gd name="T17" fmla="*/ 275 h 563"/>
                  <a:gd name="T18" fmla="*/ 690 w 862"/>
                  <a:gd name="T19" fmla="*/ 288 h 563"/>
                  <a:gd name="T20" fmla="*/ 656 w 862"/>
                  <a:gd name="T21" fmla="*/ 303 h 563"/>
                  <a:gd name="T22" fmla="*/ 627 w 862"/>
                  <a:gd name="T23" fmla="*/ 318 h 563"/>
                  <a:gd name="T24" fmla="*/ 602 w 862"/>
                  <a:gd name="T25" fmla="*/ 333 h 563"/>
                  <a:gd name="T26" fmla="*/ 583 w 862"/>
                  <a:gd name="T27" fmla="*/ 352 h 563"/>
                  <a:gd name="T28" fmla="*/ 568 w 862"/>
                  <a:gd name="T29" fmla="*/ 372 h 563"/>
                  <a:gd name="T30" fmla="*/ 558 w 862"/>
                  <a:gd name="T31" fmla="*/ 392 h 563"/>
                  <a:gd name="T32" fmla="*/ 553 w 862"/>
                  <a:gd name="T33" fmla="*/ 416 h 563"/>
                  <a:gd name="T34" fmla="*/ 553 w 862"/>
                  <a:gd name="T35" fmla="*/ 446 h 563"/>
                  <a:gd name="T36" fmla="*/ 558 w 862"/>
                  <a:gd name="T37" fmla="*/ 480 h 563"/>
                  <a:gd name="T38" fmla="*/ 568 w 862"/>
                  <a:gd name="T39" fmla="*/ 519 h 563"/>
                  <a:gd name="T40" fmla="*/ 583 w 862"/>
                  <a:gd name="T41" fmla="*/ 558 h 563"/>
                  <a:gd name="T42" fmla="*/ 485 w 862"/>
                  <a:gd name="T43" fmla="*/ 563 h 563"/>
                  <a:gd name="T44" fmla="*/ 402 w 862"/>
                  <a:gd name="T45" fmla="*/ 548 h 563"/>
                  <a:gd name="T46" fmla="*/ 323 w 862"/>
                  <a:gd name="T47" fmla="*/ 514 h 563"/>
                  <a:gd name="T48" fmla="*/ 254 w 862"/>
                  <a:gd name="T49" fmla="*/ 465 h 563"/>
                  <a:gd name="T50" fmla="*/ 191 w 862"/>
                  <a:gd name="T51" fmla="*/ 401 h 563"/>
                  <a:gd name="T52" fmla="*/ 137 w 862"/>
                  <a:gd name="T53" fmla="*/ 333 h 563"/>
                  <a:gd name="T54" fmla="*/ 93 w 862"/>
                  <a:gd name="T55" fmla="*/ 254 h 563"/>
                  <a:gd name="T56" fmla="*/ 54 w 862"/>
                  <a:gd name="T57" fmla="*/ 167 h 563"/>
                  <a:gd name="T58" fmla="*/ 24 w 862"/>
                  <a:gd name="T59" fmla="*/ 83 h 563"/>
                  <a:gd name="T60" fmla="*/ 0 w 862"/>
                  <a:gd name="T61" fmla="*/ 0 h 563"/>
                  <a:gd name="T62" fmla="*/ 9 w 862"/>
                  <a:gd name="T63" fmla="*/ 20 h 563"/>
                  <a:gd name="T64" fmla="*/ 24 w 862"/>
                  <a:gd name="T65" fmla="*/ 39 h 563"/>
                  <a:gd name="T66" fmla="*/ 39 w 862"/>
                  <a:gd name="T67" fmla="*/ 60 h 563"/>
                  <a:gd name="T68" fmla="*/ 54 w 862"/>
                  <a:gd name="T69" fmla="*/ 79 h 563"/>
                  <a:gd name="T70" fmla="*/ 69 w 862"/>
                  <a:gd name="T71" fmla="*/ 98 h 563"/>
                  <a:gd name="T72" fmla="*/ 88 w 862"/>
                  <a:gd name="T73" fmla="*/ 113 h 563"/>
                  <a:gd name="T74" fmla="*/ 107 w 862"/>
                  <a:gd name="T75" fmla="*/ 128 h 563"/>
                  <a:gd name="T76" fmla="*/ 127 w 862"/>
                  <a:gd name="T77" fmla="*/ 143 h 563"/>
                  <a:gd name="T78" fmla="*/ 147 w 862"/>
                  <a:gd name="T79" fmla="*/ 152 h 563"/>
                  <a:gd name="T80" fmla="*/ 171 w 862"/>
                  <a:gd name="T81" fmla="*/ 162 h 563"/>
                  <a:gd name="T82" fmla="*/ 235 w 862"/>
                  <a:gd name="T83" fmla="*/ 186 h 563"/>
                  <a:gd name="T84" fmla="*/ 308 w 862"/>
                  <a:gd name="T85" fmla="*/ 211 h 563"/>
                  <a:gd name="T86" fmla="*/ 378 w 862"/>
                  <a:gd name="T87" fmla="*/ 230 h 563"/>
                  <a:gd name="T88" fmla="*/ 451 w 862"/>
                  <a:gd name="T89" fmla="*/ 240 h 563"/>
                  <a:gd name="T90" fmla="*/ 523 w 862"/>
                  <a:gd name="T91" fmla="*/ 250 h 563"/>
                  <a:gd name="T92" fmla="*/ 593 w 862"/>
                  <a:gd name="T93" fmla="*/ 245 h 563"/>
                  <a:gd name="T94" fmla="*/ 661 w 862"/>
                  <a:gd name="T95" fmla="*/ 230 h 563"/>
                  <a:gd name="T96" fmla="*/ 725 w 862"/>
                  <a:gd name="T97" fmla="*/ 205 h 563"/>
                  <a:gd name="T98" fmla="*/ 783 w 862"/>
                  <a:gd name="T99" fmla="*/ 162 h 563"/>
                  <a:gd name="T100" fmla="*/ 832 w 862"/>
                  <a:gd name="T101" fmla="*/ 109 h 563"/>
                  <a:gd name="T102" fmla="*/ 862 w 862"/>
                  <a:gd name="T103" fmla="*/ 6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2" h="563">
                    <a:moveTo>
                      <a:pt x="862" y="64"/>
                    </a:moveTo>
                    <a:lnTo>
                      <a:pt x="852" y="98"/>
                    </a:lnTo>
                    <a:lnTo>
                      <a:pt x="837" y="128"/>
                    </a:lnTo>
                    <a:lnTo>
                      <a:pt x="822" y="156"/>
                    </a:lnTo>
                    <a:lnTo>
                      <a:pt x="808" y="181"/>
                    </a:lnTo>
                    <a:lnTo>
                      <a:pt x="788" y="211"/>
                    </a:lnTo>
                    <a:lnTo>
                      <a:pt x="769" y="235"/>
                    </a:lnTo>
                    <a:lnTo>
                      <a:pt x="745" y="254"/>
                    </a:lnTo>
                    <a:lnTo>
                      <a:pt x="720" y="275"/>
                    </a:lnTo>
                    <a:lnTo>
                      <a:pt x="690" y="288"/>
                    </a:lnTo>
                    <a:lnTo>
                      <a:pt x="656" y="303"/>
                    </a:lnTo>
                    <a:lnTo>
                      <a:pt x="627" y="318"/>
                    </a:lnTo>
                    <a:lnTo>
                      <a:pt x="602" y="333"/>
                    </a:lnTo>
                    <a:lnTo>
                      <a:pt x="583" y="352"/>
                    </a:lnTo>
                    <a:lnTo>
                      <a:pt x="568" y="372"/>
                    </a:lnTo>
                    <a:lnTo>
                      <a:pt x="558" y="392"/>
                    </a:lnTo>
                    <a:lnTo>
                      <a:pt x="553" y="416"/>
                    </a:lnTo>
                    <a:lnTo>
                      <a:pt x="553" y="446"/>
                    </a:lnTo>
                    <a:lnTo>
                      <a:pt x="558" y="480"/>
                    </a:lnTo>
                    <a:lnTo>
                      <a:pt x="568" y="519"/>
                    </a:lnTo>
                    <a:lnTo>
                      <a:pt x="583" y="558"/>
                    </a:lnTo>
                    <a:lnTo>
                      <a:pt x="485" y="563"/>
                    </a:lnTo>
                    <a:lnTo>
                      <a:pt x="402" y="548"/>
                    </a:lnTo>
                    <a:lnTo>
                      <a:pt x="323" y="514"/>
                    </a:lnTo>
                    <a:lnTo>
                      <a:pt x="254" y="465"/>
                    </a:lnTo>
                    <a:lnTo>
                      <a:pt x="191" y="401"/>
                    </a:lnTo>
                    <a:lnTo>
                      <a:pt x="137" y="333"/>
                    </a:lnTo>
                    <a:lnTo>
                      <a:pt x="93" y="254"/>
                    </a:lnTo>
                    <a:lnTo>
                      <a:pt x="54" y="167"/>
                    </a:lnTo>
                    <a:lnTo>
                      <a:pt x="24" y="83"/>
                    </a:lnTo>
                    <a:lnTo>
                      <a:pt x="0" y="0"/>
                    </a:lnTo>
                    <a:lnTo>
                      <a:pt x="9" y="20"/>
                    </a:lnTo>
                    <a:lnTo>
                      <a:pt x="24" y="39"/>
                    </a:lnTo>
                    <a:lnTo>
                      <a:pt x="39" y="60"/>
                    </a:lnTo>
                    <a:lnTo>
                      <a:pt x="54" y="79"/>
                    </a:lnTo>
                    <a:lnTo>
                      <a:pt x="69" y="98"/>
                    </a:lnTo>
                    <a:lnTo>
                      <a:pt x="88" y="113"/>
                    </a:lnTo>
                    <a:lnTo>
                      <a:pt x="107" y="128"/>
                    </a:lnTo>
                    <a:lnTo>
                      <a:pt x="127" y="143"/>
                    </a:lnTo>
                    <a:lnTo>
                      <a:pt x="147" y="152"/>
                    </a:lnTo>
                    <a:lnTo>
                      <a:pt x="171" y="162"/>
                    </a:lnTo>
                    <a:lnTo>
                      <a:pt x="235" y="186"/>
                    </a:lnTo>
                    <a:lnTo>
                      <a:pt x="308" y="211"/>
                    </a:lnTo>
                    <a:lnTo>
                      <a:pt x="378" y="230"/>
                    </a:lnTo>
                    <a:lnTo>
                      <a:pt x="451" y="240"/>
                    </a:lnTo>
                    <a:lnTo>
                      <a:pt x="523" y="250"/>
                    </a:lnTo>
                    <a:lnTo>
                      <a:pt x="593" y="245"/>
                    </a:lnTo>
                    <a:lnTo>
                      <a:pt x="661" y="230"/>
                    </a:lnTo>
                    <a:lnTo>
                      <a:pt x="725" y="205"/>
                    </a:lnTo>
                    <a:lnTo>
                      <a:pt x="783" y="162"/>
                    </a:lnTo>
                    <a:lnTo>
                      <a:pt x="832" y="109"/>
                    </a:lnTo>
                    <a:lnTo>
                      <a:pt x="862" y="6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6" name="Freeform 186">
                <a:extLst>
                  <a:ext uri="{FF2B5EF4-FFF2-40B4-BE49-F238E27FC236}">
                    <a16:creationId xmlns:a16="http://schemas.microsoft.com/office/drawing/2014/main" id="{BA670979-87FE-C4EE-EC55-454171514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544"/>
                <a:ext cx="130" cy="233"/>
              </a:xfrm>
              <a:custGeom>
                <a:avLst/>
                <a:gdLst>
                  <a:gd name="T0" fmla="*/ 651 w 651"/>
                  <a:gd name="T1" fmla="*/ 0 h 1165"/>
                  <a:gd name="T2" fmla="*/ 621 w 651"/>
                  <a:gd name="T3" fmla="*/ 25 h 1165"/>
                  <a:gd name="T4" fmla="*/ 597 w 651"/>
                  <a:gd name="T5" fmla="*/ 45 h 1165"/>
                  <a:gd name="T6" fmla="*/ 572 w 651"/>
                  <a:gd name="T7" fmla="*/ 64 h 1165"/>
                  <a:gd name="T8" fmla="*/ 553 w 651"/>
                  <a:gd name="T9" fmla="*/ 83 h 1165"/>
                  <a:gd name="T10" fmla="*/ 538 w 651"/>
                  <a:gd name="T11" fmla="*/ 104 h 1165"/>
                  <a:gd name="T12" fmla="*/ 519 w 651"/>
                  <a:gd name="T13" fmla="*/ 123 h 1165"/>
                  <a:gd name="T14" fmla="*/ 508 w 651"/>
                  <a:gd name="T15" fmla="*/ 147 h 1165"/>
                  <a:gd name="T16" fmla="*/ 494 w 651"/>
                  <a:gd name="T17" fmla="*/ 172 h 1165"/>
                  <a:gd name="T18" fmla="*/ 480 w 651"/>
                  <a:gd name="T19" fmla="*/ 201 h 1165"/>
                  <a:gd name="T20" fmla="*/ 470 w 651"/>
                  <a:gd name="T21" fmla="*/ 236 h 1165"/>
                  <a:gd name="T22" fmla="*/ 450 w 651"/>
                  <a:gd name="T23" fmla="*/ 290 h 1165"/>
                  <a:gd name="T24" fmla="*/ 431 w 651"/>
                  <a:gd name="T25" fmla="*/ 343 h 1165"/>
                  <a:gd name="T26" fmla="*/ 416 w 651"/>
                  <a:gd name="T27" fmla="*/ 397 h 1165"/>
                  <a:gd name="T28" fmla="*/ 397 w 651"/>
                  <a:gd name="T29" fmla="*/ 451 h 1165"/>
                  <a:gd name="T30" fmla="*/ 376 w 651"/>
                  <a:gd name="T31" fmla="*/ 505 h 1165"/>
                  <a:gd name="T32" fmla="*/ 357 w 651"/>
                  <a:gd name="T33" fmla="*/ 554 h 1165"/>
                  <a:gd name="T34" fmla="*/ 337 w 651"/>
                  <a:gd name="T35" fmla="*/ 607 h 1165"/>
                  <a:gd name="T36" fmla="*/ 312 w 651"/>
                  <a:gd name="T37" fmla="*/ 656 h 1165"/>
                  <a:gd name="T38" fmla="*/ 288 w 651"/>
                  <a:gd name="T39" fmla="*/ 705 h 1165"/>
                  <a:gd name="T40" fmla="*/ 264 w 651"/>
                  <a:gd name="T41" fmla="*/ 750 h 1165"/>
                  <a:gd name="T42" fmla="*/ 235 w 651"/>
                  <a:gd name="T43" fmla="*/ 788 h 1165"/>
                  <a:gd name="T44" fmla="*/ 205 w 651"/>
                  <a:gd name="T45" fmla="*/ 812 h 1165"/>
                  <a:gd name="T46" fmla="*/ 176 w 651"/>
                  <a:gd name="T47" fmla="*/ 833 h 1165"/>
                  <a:gd name="T48" fmla="*/ 141 w 651"/>
                  <a:gd name="T49" fmla="*/ 846 h 1165"/>
                  <a:gd name="T50" fmla="*/ 112 w 651"/>
                  <a:gd name="T51" fmla="*/ 861 h 1165"/>
                  <a:gd name="T52" fmla="*/ 83 w 651"/>
                  <a:gd name="T53" fmla="*/ 881 h 1165"/>
                  <a:gd name="T54" fmla="*/ 54 w 651"/>
                  <a:gd name="T55" fmla="*/ 901 h 1165"/>
                  <a:gd name="T56" fmla="*/ 29 w 651"/>
                  <a:gd name="T57" fmla="*/ 925 h 1165"/>
                  <a:gd name="T58" fmla="*/ 9 w 651"/>
                  <a:gd name="T59" fmla="*/ 959 h 1165"/>
                  <a:gd name="T60" fmla="*/ 0 w 651"/>
                  <a:gd name="T61" fmla="*/ 1008 h 1165"/>
                  <a:gd name="T62" fmla="*/ 0 w 651"/>
                  <a:gd name="T63" fmla="*/ 1018 h 1165"/>
                  <a:gd name="T64" fmla="*/ 0 w 651"/>
                  <a:gd name="T65" fmla="*/ 1033 h 1165"/>
                  <a:gd name="T66" fmla="*/ 5 w 651"/>
                  <a:gd name="T67" fmla="*/ 1048 h 1165"/>
                  <a:gd name="T68" fmla="*/ 14 w 651"/>
                  <a:gd name="T69" fmla="*/ 1062 h 1165"/>
                  <a:gd name="T70" fmla="*/ 19 w 651"/>
                  <a:gd name="T71" fmla="*/ 1082 h 1165"/>
                  <a:gd name="T72" fmla="*/ 29 w 651"/>
                  <a:gd name="T73" fmla="*/ 1102 h 1165"/>
                  <a:gd name="T74" fmla="*/ 39 w 651"/>
                  <a:gd name="T75" fmla="*/ 1121 h 1165"/>
                  <a:gd name="T76" fmla="*/ 49 w 651"/>
                  <a:gd name="T77" fmla="*/ 1136 h 1165"/>
                  <a:gd name="T78" fmla="*/ 54 w 651"/>
                  <a:gd name="T79" fmla="*/ 1151 h 1165"/>
                  <a:gd name="T80" fmla="*/ 63 w 651"/>
                  <a:gd name="T81" fmla="*/ 1165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1" h="1165">
                    <a:moveTo>
                      <a:pt x="651" y="0"/>
                    </a:moveTo>
                    <a:lnTo>
                      <a:pt x="621" y="25"/>
                    </a:lnTo>
                    <a:lnTo>
                      <a:pt x="597" y="45"/>
                    </a:lnTo>
                    <a:lnTo>
                      <a:pt x="572" y="64"/>
                    </a:lnTo>
                    <a:lnTo>
                      <a:pt x="553" y="83"/>
                    </a:lnTo>
                    <a:lnTo>
                      <a:pt x="538" y="104"/>
                    </a:lnTo>
                    <a:lnTo>
                      <a:pt x="519" y="123"/>
                    </a:lnTo>
                    <a:lnTo>
                      <a:pt x="508" y="147"/>
                    </a:lnTo>
                    <a:lnTo>
                      <a:pt x="494" y="172"/>
                    </a:lnTo>
                    <a:lnTo>
                      <a:pt x="480" y="201"/>
                    </a:lnTo>
                    <a:lnTo>
                      <a:pt x="470" y="236"/>
                    </a:lnTo>
                    <a:lnTo>
                      <a:pt x="450" y="290"/>
                    </a:lnTo>
                    <a:lnTo>
                      <a:pt x="431" y="343"/>
                    </a:lnTo>
                    <a:lnTo>
                      <a:pt x="416" y="397"/>
                    </a:lnTo>
                    <a:lnTo>
                      <a:pt x="397" y="451"/>
                    </a:lnTo>
                    <a:lnTo>
                      <a:pt x="376" y="505"/>
                    </a:lnTo>
                    <a:lnTo>
                      <a:pt x="357" y="554"/>
                    </a:lnTo>
                    <a:lnTo>
                      <a:pt x="337" y="607"/>
                    </a:lnTo>
                    <a:lnTo>
                      <a:pt x="312" y="656"/>
                    </a:lnTo>
                    <a:lnTo>
                      <a:pt x="288" y="705"/>
                    </a:lnTo>
                    <a:lnTo>
                      <a:pt x="264" y="750"/>
                    </a:lnTo>
                    <a:lnTo>
                      <a:pt x="235" y="788"/>
                    </a:lnTo>
                    <a:lnTo>
                      <a:pt x="205" y="812"/>
                    </a:lnTo>
                    <a:lnTo>
                      <a:pt x="176" y="833"/>
                    </a:lnTo>
                    <a:lnTo>
                      <a:pt x="141" y="846"/>
                    </a:lnTo>
                    <a:lnTo>
                      <a:pt x="112" y="861"/>
                    </a:lnTo>
                    <a:lnTo>
                      <a:pt x="83" y="881"/>
                    </a:lnTo>
                    <a:lnTo>
                      <a:pt x="54" y="901"/>
                    </a:lnTo>
                    <a:lnTo>
                      <a:pt x="29" y="925"/>
                    </a:lnTo>
                    <a:lnTo>
                      <a:pt x="9" y="959"/>
                    </a:lnTo>
                    <a:lnTo>
                      <a:pt x="0" y="1008"/>
                    </a:lnTo>
                    <a:lnTo>
                      <a:pt x="0" y="1018"/>
                    </a:lnTo>
                    <a:lnTo>
                      <a:pt x="0" y="1033"/>
                    </a:lnTo>
                    <a:lnTo>
                      <a:pt x="5" y="1048"/>
                    </a:lnTo>
                    <a:lnTo>
                      <a:pt x="14" y="1062"/>
                    </a:lnTo>
                    <a:lnTo>
                      <a:pt x="19" y="1082"/>
                    </a:lnTo>
                    <a:lnTo>
                      <a:pt x="29" y="1102"/>
                    </a:lnTo>
                    <a:lnTo>
                      <a:pt x="39" y="1121"/>
                    </a:lnTo>
                    <a:lnTo>
                      <a:pt x="49" y="1136"/>
                    </a:lnTo>
                    <a:lnTo>
                      <a:pt x="54" y="1151"/>
                    </a:lnTo>
                    <a:lnTo>
                      <a:pt x="63" y="1165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7" name="Freeform 187">
                <a:extLst>
                  <a:ext uri="{FF2B5EF4-FFF2-40B4-BE49-F238E27FC236}">
                    <a16:creationId xmlns:a16="http://schemas.microsoft.com/office/drawing/2014/main" id="{35C021AE-0393-2C24-F029-49096F62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96"/>
                <a:ext cx="61" cy="208"/>
              </a:xfrm>
              <a:custGeom>
                <a:avLst/>
                <a:gdLst>
                  <a:gd name="T0" fmla="*/ 215 w 303"/>
                  <a:gd name="T1" fmla="*/ 0 h 1037"/>
                  <a:gd name="T2" fmla="*/ 201 w 303"/>
                  <a:gd name="T3" fmla="*/ 39 h 1037"/>
                  <a:gd name="T4" fmla="*/ 181 w 303"/>
                  <a:gd name="T5" fmla="*/ 73 h 1037"/>
                  <a:gd name="T6" fmla="*/ 156 w 303"/>
                  <a:gd name="T7" fmla="*/ 113 h 1037"/>
                  <a:gd name="T8" fmla="*/ 137 w 303"/>
                  <a:gd name="T9" fmla="*/ 152 h 1037"/>
                  <a:gd name="T10" fmla="*/ 117 w 303"/>
                  <a:gd name="T11" fmla="*/ 186 h 1037"/>
                  <a:gd name="T12" fmla="*/ 103 w 303"/>
                  <a:gd name="T13" fmla="*/ 226 h 1037"/>
                  <a:gd name="T14" fmla="*/ 83 w 303"/>
                  <a:gd name="T15" fmla="*/ 264 h 1037"/>
                  <a:gd name="T16" fmla="*/ 73 w 303"/>
                  <a:gd name="T17" fmla="*/ 303 h 1037"/>
                  <a:gd name="T18" fmla="*/ 68 w 303"/>
                  <a:gd name="T19" fmla="*/ 347 h 1037"/>
                  <a:gd name="T20" fmla="*/ 68 w 303"/>
                  <a:gd name="T21" fmla="*/ 386 h 1037"/>
                  <a:gd name="T22" fmla="*/ 68 w 303"/>
                  <a:gd name="T23" fmla="*/ 406 h 1037"/>
                  <a:gd name="T24" fmla="*/ 68 w 303"/>
                  <a:gd name="T25" fmla="*/ 426 h 1037"/>
                  <a:gd name="T26" fmla="*/ 63 w 303"/>
                  <a:gd name="T27" fmla="*/ 440 h 1037"/>
                  <a:gd name="T28" fmla="*/ 58 w 303"/>
                  <a:gd name="T29" fmla="*/ 460 h 1037"/>
                  <a:gd name="T30" fmla="*/ 58 w 303"/>
                  <a:gd name="T31" fmla="*/ 480 h 1037"/>
                  <a:gd name="T32" fmla="*/ 54 w 303"/>
                  <a:gd name="T33" fmla="*/ 499 h 1037"/>
                  <a:gd name="T34" fmla="*/ 54 w 303"/>
                  <a:gd name="T35" fmla="*/ 518 h 1037"/>
                  <a:gd name="T36" fmla="*/ 54 w 303"/>
                  <a:gd name="T37" fmla="*/ 538 h 1037"/>
                  <a:gd name="T38" fmla="*/ 58 w 303"/>
                  <a:gd name="T39" fmla="*/ 558 h 1037"/>
                  <a:gd name="T40" fmla="*/ 68 w 303"/>
                  <a:gd name="T41" fmla="*/ 572 h 1037"/>
                  <a:gd name="T42" fmla="*/ 68 w 303"/>
                  <a:gd name="T43" fmla="*/ 578 h 1037"/>
                  <a:gd name="T44" fmla="*/ 73 w 303"/>
                  <a:gd name="T45" fmla="*/ 582 h 1037"/>
                  <a:gd name="T46" fmla="*/ 73 w 303"/>
                  <a:gd name="T47" fmla="*/ 587 h 1037"/>
                  <a:gd name="T48" fmla="*/ 77 w 303"/>
                  <a:gd name="T49" fmla="*/ 592 h 1037"/>
                  <a:gd name="T50" fmla="*/ 83 w 303"/>
                  <a:gd name="T51" fmla="*/ 597 h 1037"/>
                  <a:gd name="T52" fmla="*/ 88 w 303"/>
                  <a:gd name="T53" fmla="*/ 601 h 1037"/>
                  <a:gd name="T54" fmla="*/ 92 w 303"/>
                  <a:gd name="T55" fmla="*/ 607 h 1037"/>
                  <a:gd name="T56" fmla="*/ 92 w 303"/>
                  <a:gd name="T57" fmla="*/ 612 h 1037"/>
                  <a:gd name="T58" fmla="*/ 103 w 303"/>
                  <a:gd name="T59" fmla="*/ 655 h 1037"/>
                  <a:gd name="T60" fmla="*/ 122 w 303"/>
                  <a:gd name="T61" fmla="*/ 704 h 1037"/>
                  <a:gd name="T62" fmla="*/ 137 w 303"/>
                  <a:gd name="T63" fmla="*/ 748 h 1037"/>
                  <a:gd name="T64" fmla="*/ 156 w 303"/>
                  <a:gd name="T65" fmla="*/ 787 h 1037"/>
                  <a:gd name="T66" fmla="*/ 181 w 303"/>
                  <a:gd name="T67" fmla="*/ 831 h 1037"/>
                  <a:gd name="T68" fmla="*/ 205 w 303"/>
                  <a:gd name="T69" fmla="*/ 870 h 1037"/>
                  <a:gd name="T70" fmla="*/ 230 w 303"/>
                  <a:gd name="T71" fmla="*/ 915 h 1037"/>
                  <a:gd name="T72" fmla="*/ 254 w 303"/>
                  <a:gd name="T73" fmla="*/ 953 h 1037"/>
                  <a:gd name="T74" fmla="*/ 278 w 303"/>
                  <a:gd name="T75" fmla="*/ 993 h 1037"/>
                  <a:gd name="T76" fmla="*/ 303 w 303"/>
                  <a:gd name="T77" fmla="*/ 1037 h 1037"/>
                  <a:gd name="T78" fmla="*/ 244 w 303"/>
                  <a:gd name="T79" fmla="*/ 968 h 1037"/>
                  <a:gd name="T80" fmla="*/ 190 w 303"/>
                  <a:gd name="T81" fmla="*/ 900 h 1037"/>
                  <a:gd name="T82" fmla="*/ 137 w 303"/>
                  <a:gd name="T83" fmla="*/ 827 h 1037"/>
                  <a:gd name="T84" fmla="*/ 88 w 303"/>
                  <a:gd name="T85" fmla="*/ 748 h 1037"/>
                  <a:gd name="T86" fmla="*/ 49 w 303"/>
                  <a:gd name="T87" fmla="*/ 670 h 1037"/>
                  <a:gd name="T88" fmla="*/ 19 w 303"/>
                  <a:gd name="T89" fmla="*/ 587 h 1037"/>
                  <a:gd name="T90" fmla="*/ 0 w 303"/>
                  <a:gd name="T91" fmla="*/ 503 h 1037"/>
                  <a:gd name="T92" fmla="*/ 0 w 303"/>
                  <a:gd name="T93" fmla="*/ 420 h 1037"/>
                  <a:gd name="T94" fmla="*/ 19 w 303"/>
                  <a:gd name="T95" fmla="*/ 333 h 1037"/>
                  <a:gd name="T96" fmla="*/ 54 w 303"/>
                  <a:gd name="T97" fmla="*/ 249 h 1037"/>
                  <a:gd name="T98" fmla="*/ 68 w 303"/>
                  <a:gd name="T99" fmla="*/ 226 h 1037"/>
                  <a:gd name="T100" fmla="*/ 83 w 303"/>
                  <a:gd name="T101" fmla="*/ 201 h 1037"/>
                  <a:gd name="T102" fmla="*/ 98 w 303"/>
                  <a:gd name="T103" fmla="*/ 177 h 1037"/>
                  <a:gd name="T104" fmla="*/ 112 w 303"/>
                  <a:gd name="T105" fmla="*/ 156 h 1037"/>
                  <a:gd name="T106" fmla="*/ 132 w 303"/>
                  <a:gd name="T107" fmla="*/ 132 h 1037"/>
                  <a:gd name="T108" fmla="*/ 147 w 303"/>
                  <a:gd name="T109" fmla="*/ 113 h 1037"/>
                  <a:gd name="T110" fmla="*/ 161 w 303"/>
                  <a:gd name="T111" fmla="*/ 88 h 1037"/>
                  <a:gd name="T112" fmla="*/ 181 w 303"/>
                  <a:gd name="T113" fmla="*/ 68 h 1037"/>
                  <a:gd name="T114" fmla="*/ 195 w 303"/>
                  <a:gd name="T115" fmla="*/ 44 h 1037"/>
                  <a:gd name="T116" fmla="*/ 210 w 303"/>
                  <a:gd name="T117" fmla="*/ 19 h 1037"/>
                  <a:gd name="T118" fmla="*/ 215 w 303"/>
                  <a:gd name="T119" fmla="*/ 0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3" h="1037">
                    <a:moveTo>
                      <a:pt x="215" y="0"/>
                    </a:moveTo>
                    <a:lnTo>
                      <a:pt x="201" y="39"/>
                    </a:lnTo>
                    <a:lnTo>
                      <a:pt x="181" y="73"/>
                    </a:lnTo>
                    <a:lnTo>
                      <a:pt x="156" y="113"/>
                    </a:lnTo>
                    <a:lnTo>
                      <a:pt x="137" y="152"/>
                    </a:lnTo>
                    <a:lnTo>
                      <a:pt x="117" y="186"/>
                    </a:lnTo>
                    <a:lnTo>
                      <a:pt x="103" y="226"/>
                    </a:lnTo>
                    <a:lnTo>
                      <a:pt x="83" y="264"/>
                    </a:lnTo>
                    <a:lnTo>
                      <a:pt x="73" y="303"/>
                    </a:lnTo>
                    <a:lnTo>
                      <a:pt x="68" y="347"/>
                    </a:lnTo>
                    <a:lnTo>
                      <a:pt x="68" y="386"/>
                    </a:lnTo>
                    <a:lnTo>
                      <a:pt x="68" y="406"/>
                    </a:lnTo>
                    <a:lnTo>
                      <a:pt x="68" y="426"/>
                    </a:lnTo>
                    <a:lnTo>
                      <a:pt x="63" y="440"/>
                    </a:lnTo>
                    <a:lnTo>
                      <a:pt x="58" y="460"/>
                    </a:lnTo>
                    <a:lnTo>
                      <a:pt x="58" y="480"/>
                    </a:lnTo>
                    <a:lnTo>
                      <a:pt x="54" y="499"/>
                    </a:lnTo>
                    <a:lnTo>
                      <a:pt x="54" y="518"/>
                    </a:lnTo>
                    <a:lnTo>
                      <a:pt x="54" y="538"/>
                    </a:lnTo>
                    <a:lnTo>
                      <a:pt x="58" y="558"/>
                    </a:lnTo>
                    <a:lnTo>
                      <a:pt x="68" y="572"/>
                    </a:lnTo>
                    <a:lnTo>
                      <a:pt x="68" y="578"/>
                    </a:lnTo>
                    <a:lnTo>
                      <a:pt x="73" y="582"/>
                    </a:lnTo>
                    <a:lnTo>
                      <a:pt x="73" y="587"/>
                    </a:lnTo>
                    <a:lnTo>
                      <a:pt x="77" y="592"/>
                    </a:lnTo>
                    <a:lnTo>
                      <a:pt x="83" y="597"/>
                    </a:lnTo>
                    <a:lnTo>
                      <a:pt x="88" y="601"/>
                    </a:lnTo>
                    <a:lnTo>
                      <a:pt x="92" y="607"/>
                    </a:lnTo>
                    <a:lnTo>
                      <a:pt x="92" y="612"/>
                    </a:lnTo>
                    <a:lnTo>
                      <a:pt x="103" y="655"/>
                    </a:lnTo>
                    <a:lnTo>
                      <a:pt x="122" y="704"/>
                    </a:lnTo>
                    <a:lnTo>
                      <a:pt x="137" y="748"/>
                    </a:lnTo>
                    <a:lnTo>
                      <a:pt x="156" y="787"/>
                    </a:lnTo>
                    <a:lnTo>
                      <a:pt x="181" y="831"/>
                    </a:lnTo>
                    <a:lnTo>
                      <a:pt x="205" y="870"/>
                    </a:lnTo>
                    <a:lnTo>
                      <a:pt x="230" y="915"/>
                    </a:lnTo>
                    <a:lnTo>
                      <a:pt x="254" y="953"/>
                    </a:lnTo>
                    <a:lnTo>
                      <a:pt x="278" y="993"/>
                    </a:lnTo>
                    <a:lnTo>
                      <a:pt x="303" y="1037"/>
                    </a:lnTo>
                    <a:lnTo>
                      <a:pt x="244" y="968"/>
                    </a:lnTo>
                    <a:lnTo>
                      <a:pt x="190" y="900"/>
                    </a:lnTo>
                    <a:lnTo>
                      <a:pt x="137" y="827"/>
                    </a:lnTo>
                    <a:lnTo>
                      <a:pt x="88" y="748"/>
                    </a:lnTo>
                    <a:lnTo>
                      <a:pt x="49" y="670"/>
                    </a:lnTo>
                    <a:lnTo>
                      <a:pt x="19" y="587"/>
                    </a:lnTo>
                    <a:lnTo>
                      <a:pt x="0" y="503"/>
                    </a:lnTo>
                    <a:lnTo>
                      <a:pt x="0" y="420"/>
                    </a:lnTo>
                    <a:lnTo>
                      <a:pt x="19" y="333"/>
                    </a:lnTo>
                    <a:lnTo>
                      <a:pt x="54" y="249"/>
                    </a:lnTo>
                    <a:lnTo>
                      <a:pt x="68" y="226"/>
                    </a:lnTo>
                    <a:lnTo>
                      <a:pt x="83" y="201"/>
                    </a:lnTo>
                    <a:lnTo>
                      <a:pt x="98" y="177"/>
                    </a:lnTo>
                    <a:lnTo>
                      <a:pt x="112" y="156"/>
                    </a:lnTo>
                    <a:lnTo>
                      <a:pt x="132" y="132"/>
                    </a:lnTo>
                    <a:lnTo>
                      <a:pt x="147" y="113"/>
                    </a:lnTo>
                    <a:lnTo>
                      <a:pt x="161" y="88"/>
                    </a:lnTo>
                    <a:lnTo>
                      <a:pt x="181" y="68"/>
                    </a:lnTo>
                    <a:lnTo>
                      <a:pt x="195" y="44"/>
                    </a:lnTo>
                    <a:lnTo>
                      <a:pt x="210" y="19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E3CA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8" name="Freeform 188">
                <a:extLst>
                  <a:ext uri="{FF2B5EF4-FFF2-40B4-BE49-F238E27FC236}">
                    <a16:creationId xmlns:a16="http://schemas.microsoft.com/office/drawing/2014/main" id="{53940F27-F3B5-2255-0153-2469D6469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537"/>
                <a:ext cx="171" cy="27"/>
              </a:xfrm>
              <a:custGeom>
                <a:avLst/>
                <a:gdLst>
                  <a:gd name="T0" fmla="*/ 848 w 853"/>
                  <a:gd name="T1" fmla="*/ 49 h 132"/>
                  <a:gd name="T2" fmla="*/ 848 w 853"/>
                  <a:gd name="T3" fmla="*/ 64 h 132"/>
                  <a:gd name="T4" fmla="*/ 842 w 853"/>
                  <a:gd name="T5" fmla="*/ 79 h 132"/>
                  <a:gd name="T6" fmla="*/ 842 w 853"/>
                  <a:gd name="T7" fmla="*/ 89 h 132"/>
                  <a:gd name="T8" fmla="*/ 842 w 853"/>
                  <a:gd name="T9" fmla="*/ 104 h 132"/>
                  <a:gd name="T10" fmla="*/ 799 w 853"/>
                  <a:gd name="T11" fmla="*/ 74 h 132"/>
                  <a:gd name="T12" fmla="*/ 716 w 853"/>
                  <a:gd name="T13" fmla="*/ 34 h 132"/>
                  <a:gd name="T14" fmla="*/ 618 w 853"/>
                  <a:gd name="T15" fmla="*/ 34 h 132"/>
                  <a:gd name="T16" fmla="*/ 514 w 853"/>
                  <a:gd name="T17" fmla="*/ 55 h 132"/>
                  <a:gd name="T18" fmla="*/ 417 w 853"/>
                  <a:gd name="T19" fmla="*/ 79 h 132"/>
                  <a:gd name="T20" fmla="*/ 343 w 853"/>
                  <a:gd name="T21" fmla="*/ 93 h 132"/>
                  <a:gd name="T22" fmla="*/ 294 w 853"/>
                  <a:gd name="T23" fmla="*/ 93 h 132"/>
                  <a:gd name="T24" fmla="*/ 240 w 853"/>
                  <a:gd name="T25" fmla="*/ 89 h 132"/>
                  <a:gd name="T26" fmla="*/ 191 w 853"/>
                  <a:gd name="T27" fmla="*/ 83 h 132"/>
                  <a:gd name="T28" fmla="*/ 138 w 853"/>
                  <a:gd name="T29" fmla="*/ 83 h 132"/>
                  <a:gd name="T30" fmla="*/ 98 w 853"/>
                  <a:gd name="T31" fmla="*/ 93 h 132"/>
                  <a:gd name="T32" fmla="*/ 78 w 853"/>
                  <a:gd name="T33" fmla="*/ 98 h 132"/>
                  <a:gd name="T34" fmla="*/ 55 w 853"/>
                  <a:gd name="T35" fmla="*/ 108 h 132"/>
                  <a:gd name="T36" fmla="*/ 35 w 853"/>
                  <a:gd name="T37" fmla="*/ 117 h 132"/>
                  <a:gd name="T38" fmla="*/ 10 w 853"/>
                  <a:gd name="T39" fmla="*/ 128 h 132"/>
                  <a:gd name="T40" fmla="*/ 20 w 853"/>
                  <a:gd name="T41" fmla="*/ 128 h 132"/>
                  <a:gd name="T42" fmla="*/ 49 w 853"/>
                  <a:gd name="T43" fmla="*/ 113 h 132"/>
                  <a:gd name="T44" fmla="*/ 78 w 853"/>
                  <a:gd name="T45" fmla="*/ 93 h 132"/>
                  <a:gd name="T46" fmla="*/ 108 w 853"/>
                  <a:gd name="T47" fmla="*/ 79 h 132"/>
                  <a:gd name="T48" fmla="*/ 142 w 853"/>
                  <a:gd name="T49" fmla="*/ 64 h 132"/>
                  <a:gd name="T50" fmla="*/ 202 w 853"/>
                  <a:gd name="T51" fmla="*/ 49 h 132"/>
                  <a:gd name="T52" fmla="*/ 279 w 853"/>
                  <a:gd name="T53" fmla="*/ 44 h 132"/>
                  <a:gd name="T54" fmla="*/ 358 w 853"/>
                  <a:gd name="T55" fmla="*/ 49 h 132"/>
                  <a:gd name="T56" fmla="*/ 436 w 853"/>
                  <a:gd name="T57" fmla="*/ 49 h 132"/>
                  <a:gd name="T58" fmla="*/ 520 w 853"/>
                  <a:gd name="T59" fmla="*/ 34 h 132"/>
                  <a:gd name="T60" fmla="*/ 588 w 853"/>
                  <a:gd name="T61" fmla="*/ 6 h 132"/>
                  <a:gd name="T62" fmla="*/ 646 w 853"/>
                  <a:gd name="T63" fmla="*/ 0 h 132"/>
                  <a:gd name="T64" fmla="*/ 705 w 853"/>
                  <a:gd name="T65" fmla="*/ 10 h 132"/>
                  <a:gd name="T66" fmla="*/ 765 w 853"/>
                  <a:gd name="T67" fmla="*/ 25 h 132"/>
                  <a:gd name="T68" fmla="*/ 823 w 853"/>
                  <a:gd name="T69" fmla="*/ 4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3" h="132">
                    <a:moveTo>
                      <a:pt x="853" y="44"/>
                    </a:moveTo>
                    <a:lnTo>
                      <a:pt x="848" y="49"/>
                    </a:lnTo>
                    <a:lnTo>
                      <a:pt x="848" y="59"/>
                    </a:lnTo>
                    <a:lnTo>
                      <a:pt x="848" y="64"/>
                    </a:lnTo>
                    <a:lnTo>
                      <a:pt x="848" y="68"/>
                    </a:lnTo>
                    <a:lnTo>
                      <a:pt x="842" y="79"/>
                    </a:lnTo>
                    <a:lnTo>
                      <a:pt x="842" y="83"/>
                    </a:lnTo>
                    <a:lnTo>
                      <a:pt x="842" y="89"/>
                    </a:lnTo>
                    <a:lnTo>
                      <a:pt x="842" y="98"/>
                    </a:lnTo>
                    <a:lnTo>
                      <a:pt x="842" y="104"/>
                    </a:lnTo>
                    <a:lnTo>
                      <a:pt x="838" y="108"/>
                    </a:lnTo>
                    <a:lnTo>
                      <a:pt x="799" y="74"/>
                    </a:lnTo>
                    <a:lnTo>
                      <a:pt x="759" y="49"/>
                    </a:lnTo>
                    <a:lnTo>
                      <a:pt x="716" y="34"/>
                    </a:lnTo>
                    <a:lnTo>
                      <a:pt x="667" y="30"/>
                    </a:lnTo>
                    <a:lnTo>
                      <a:pt x="618" y="34"/>
                    </a:lnTo>
                    <a:lnTo>
                      <a:pt x="569" y="44"/>
                    </a:lnTo>
                    <a:lnTo>
                      <a:pt x="514" y="55"/>
                    </a:lnTo>
                    <a:lnTo>
                      <a:pt x="465" y="68"/>
                    </a:lnTo>
                    <a:lnTo>
                      <a:pt x="417" y="79"/>
                    </a:lnTo>
                    <a:lnTo>
                      <a:pt x="368" y="89"/>
                    </a:lnTo>
                    <a:lnTo>
                      <a:pt x="343" y="93"/>
                    </a:lnTo>
                    <a:lnTo>
                      <a:pt x="319" y="93"/>
                    </a:lnTo>
                    <a:lnTo>
                      <a:pt x="294" y="93"/>
                    </a:lnTo>
                    <a:lnTo>
                      <a:pt x="264" y="93"/>
                    </a:lnTo>
                    <a:lnTo>
                      <a:pt x="240" y="89"/>
                    </a:lnTo>
                    <a:lnTo>
                      <a:pt x="215" y="89"/>
                    </a:lnTo>
                    <a:lnTo>
                      <a:pt x="191" y="83"/>
                    </a:lnTo>
                    <a:lnTo>
                      <a:pt x="162" y="83"/>
                    </a:lnTo>
                    <a:lnTo>
                      <a:pt x="138" y="83"/>
                    </a:lnTo>
                    <a:lnTo>
                      <a:pt x="113" y="89"/>
                    </a:lnTo>
                    <a:lnTo>
                      <a:pt x="98" y="93"/>
                    </a:lnTo>
                    <a:lnTo>
                      <a:pt x="89" y="93"/>
                    </a:lnTo>
                    <a:lnTo>
                      <a:pt x="78" y="98"/>
                    </a:lnTo>
                    <a:lnTo>
                      <a:pt x="64" y="104"/>
                    </a:lnTo>
                    <a:lnTo>
                      <a:pt x="55" y="108"/>
                    </a:lnTo>
                    <a:lnTo>
                      <a:pt x="44" y="113"/>
                    </a:lnTo>
                    <a:lnTo>
                      <a:pt x="35" y="117"/>
                    </a:lnTo>
                    <a:lnTo>
                      <a:pt x="25" y="123"/>
                    </a:lnTo>
                    <a:lnTo>
                      <a:pt x="10" y="128"/>
                    </a:lnTo>
                    <a:lnTo>
                      <a:pt x="0" y="132"/>
                    </a:lnTo>
                    <a:lnTo>
                      <a:pt x="20" y="128"/>
                    </a:lnTo>
                    <a:lnTo>
                      <a:pt x="35" y="117"/>
                    </a:lnTo>
                    <a:lnTo>
                      <a:pt x="49" y="113"/>
                    </a:lnTo>
                    <a:lnTo>
                      <a:pt x="64" y="104"/>
                    </a:lnTo>
                    <a:lnTo>
                      <a:pt x="78" y="93"/>
                    </a:lnTo>
                    <a:lnTo>
                      <a:pt x="93" y="83"/>
                    </a:lnTo>
                    <a:lnTo>
                      <a:pt x="108" y="79"/>
                    </a:lnTo>
                    <a:lnTo>
                      <a:pt x="127" y="68"/>
                    </a:lnTo>
                    <a:lnTo>
                      <a:pt x="142" y="64"/>
                    </a:lnTo>
                    <a:lnTo>
                      <a:pt x="157" y="59"/>
                    </a:lnTo>
                    <a:lnTo>
                      <a:pt x="202" y="49"/>
                    </a:lnTo>
                    <a:lnTo>
                      <a:pt x="240" y="44"/>
                    </a:lnTo>
                    <a:lnTo>
                      <a:pt x="279" y="44"/>
                    </a:lnTo>
                    <a:lnTo>
                      <a:pt x="319" y="49"/>
                    </a:lnTo>
                    <a:lnTo>
                      <a:pt x="358" y="49"/>
                    </a:lnTo>
                    <a:lnTo>
                      <a:pt x="397" y="49"/>
                    </a:lnTo>
                    <a:lnTo>
                      <a:pt x="436" y="49"/>
                    </a:lnTo>
                    <a:lnTo>
                      <a:pt x="475" y="44"/>
                    </a:lnTo>
                    <a:lnTo>
                      <a:pt x="520" y="34"/>
                    </a:lnTo>
                    <a:lnTo>
                      <a:pt x="558" y="15"/>
                    </a:lnTo>
                    <a:lnTo>
                      <a:pt x="588" y="6"/>
                    </a:lnTo>
                    <a:lnTo>
                      <a:pt x="618" y="0"/>
                    </a:lnTo>
                    <a:lnTo>
                      <a:pt x="646" y="0"/>
                    </a:lnTo>
                    <a:lnTo>
                      <a:pt x="676" y="6"/>
                    </a:lnTo>
                    <a:lnTo>
                      <a:pt x="705" y="10"/>
                    </a:lnTo>
                    <a:lnTo>
                      <a:pt x="735" y="21"/>
                    </a:lnTo>
                    <a:lnTo>
                      <a:pt x="765" y="25"/>
                    </a:lnTo>
                    <a:lnTo>
                      <a:pt x="789" y="34"/>
                    </a:lnTo>
                    <a:lnTo>
                      <a:pt x="823" y="40"/>
                    </a:lnTo>
                    <a:lnTo>
                      <a:pt x="853" y="44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9" name="Freeform 189">
                <a:extLst>
                  <a:ext uri="{FF2B5EF4-FFF2-40B4-BE49-F238E27FC236}">
                    <a16:creationId xmlns:a16="http://schemas.microsoft.com/office/drawing/2014/main" id="{48F012A9-1F2A-327E-6779-4562496F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493"/>
                <a:ext cx="27" cy="41"/>
              </a:xfrm>
              <a:custGeom>
                <a:avLst/>
                <a:gdLst>
                  <a:gd name="T0" fmla="*/ 137 w 137"/>
                  <a:gd name="T1" fmla="*/ 0 h 201"/>
                  <a:gd name="T2" fmla="*/ 128 w 137"/>
                  <a:gd name="T3" fmla="*/ 10 h 201"/>
                  <a:gd name="T4" fmla="*/ 113 w 137"/>
                  <a:gd name="T5" fmla="*/ 25 h 201"/>
                  <a:gd name="T6" fmla="*/ 103 w 137"/>
                  <a:gd name="T7" fmla="*/ 34 h 201"/>
                  <a:gd name="T8" fmla="*/ 94 w 137"/>
                  <a:gd name="T9" fmla="*/ 45 h 201"/>
                  <a:gd name="T10" fmla="*/ 88 w 137"/>
                  <a:gd name="T11" fmla="*/ 59 h 201"/>
                  <a:gd name="T12" fmla="*/ 79 w 137"/>
                  <a:gd name="T13" fmla="*/ 73 h 201"/>
                  <a:gd name="T14" fmla="*/ 68 w 137"/>
                  <a:gd name="T15" fmla="*/ 83 h 201"/>
                  <a:gd name="T16" fmla="*/ 64 w 137"/>
                  <a:gd name="T17" fmla="*/ 98 h 201"/>
                  <a:gd name="T18" fmla="*/ 54 w 137"/>
                  <a:gd name="T19" fmla="*/ 113 h 201"/>
                  <a:gd name="T20" fmla="*/ 45 w 137"/>
                  <a:gd name="T21" fmla="*/ 122 h 201"/>
                  <a:gd name="T22" fmla="*/ 40 w 137"/>
                  <a:gd name="T23" fmla="*/ 132 h 201"/>
                  <a:gd name="T24" fmla="*/ 40 w 137"/>
                  <a:gd name="T25" fmla="*/ 137 h 201"/>
                  <a:gd name="T26" fmla="*/ 34 w 137"/>
                  <a:gd name="T27" fmla="*/ 147 h 201"/>
                  <a:gd name="T28" fmla="*/ 30 w 137"/>
                  <a:gd name="T29" fmla="*/ 156 h 201"/>
                  <a:gd name="T30" fmla="*/ 30 w 137"/>
                  <a:gd name="T31" fmla="*/ 167 h 201"/>
                  <a:gd name="T32" fmla="*/ 25 w 137"/>
                  <a:gd name="T33" fmla="*/ 171 h 201"/>
                  <a:gd name="T34" fmla="*/ 19 w 137"/>
                  <a:gd name="T35" fmla="*/ 181 h 201"/>
                  <a:gd name="T36" fmla="*/ 15 w 137"/>
                  <a:gd name="T37" fmla="*/ 192 h 201"/>
                  <a:gd name="T38" fmla="*/ 5 w 137"/>
                  <a:gd name="T39" fmla="*/ 196 h 201"/>
                  <a:gd name="T40" fmla="*/ 0 w 137"/>
                  <a:gd name="T41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" h="201">
                    <a:moveTo>
                      <a:pt x="137" y="0"/>
                    </a:moveTo>
                    <a:lnTo>
                      <a:pt x="128" y="10"/>
                    </a:lnTo>
                    <a:lnTo>
                      <a:pt x="113" y="25"/>
                    </a:lnTo>
                    <a:lnTo>
                      <a:pt x="103" y="34"/>
                    </a:lnTo>
                    <a:lnTo>
                      <a:pt x="94" y="45"/>
                    </a:lnTo>
                    <a:lnTo>
                      <a:pt x="88" y="59"/>
                    </a:lnTo>
                    <a:lnTo>
                      <a:pt x="79" y="73"/>
                    </a:lnTo>
                    <a:lnTo>
                      <a:pt x="68" y="83"/>
                    </a:lnTo>
                    <a:lnTo>
                      <a:pt x="64" y="98"/>
                    </a:lnTo>
                    <a:lnTo>
                      <a:pt x="54" y="113"/>
                    </a:lnTo>
                    <a:lnTo>
                      <a:pt x="45" y="122"/>
                    </a:lnTo>
                    <a:lnTo>
                      <a:pt x="40" y="132"/>
                    </a:lnTo>
                    <a:lnTo>
                      <a:pt x="40" y="137"/>
                    </a:lnTo>
                    <a:lnTo>
                      <a:pt x="34" y="147"/>
                    </a:lnTo>
                    <a:lnTo>
                      <a:pt x="30" y="156"/>
                    </a:lnTo>
                    <a:lnTo>
                      <a:pt x="30" y="167"/>
                    </a:lnTo>
                    <a:lnTo>
                      <a:pt x="25" y="171"/>
                    </a:lnTo>
                    <a:lnTo>
                      <a:pt x="19" y="181"/>
                    </a:lnTo>
                    <a:lnTo>
                      <a:pt x="15" y="192"/>
                    </a:lnTo>
                    <a:lnTo>
                      <a:pt x="5" y="196"/>
                    </a:lnTo>
                    <a:lnTo>
                      <a:pt x="0" y="20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0" name="Freeform 190">
                <a:extLst>
                  <a:ext uri="{FF2B5EF4-FFF2-40B4-BE49-F238E27FC236}">
                    <a16:creationId xmlns:a16="http://schemas.microsoft.com/office/drawing/2014/main" id="{D739A7AF-0C48-A18A-BB18-7258EA825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540"/>
                <a:ext cx="10" cy="54"/>
              </a:xfrm>
              <a:custGeom>
                <a:avLst/>
                <a:gdLst>
                  <a:gd name="T0" fmla="*/ 49 w 49"/>
                  <a:gd name="T1" fmla="*/ 0 h 269"/>
                  <a:gd name="T2" fmla="*/ 45 w 49"/>
                  <a:gd name="T3" fmla="*/ 25 h 269"/>
                  <a:gd name="T4" fmla="*/ 40 w 49"/>
                  <a:gd name="T5" fmla="*/ 53 h 269"/>
                  <a:gd name="T6" fmla="*/ 34 w 49"/>
                  <a:gd name="T7" fmla="*/ 83 h 269"/>
                  <a:gd name="T8" fmla="*/ 30 w 49"/>
                  <a:gd name="T9" fmla="*/ 108 h 269"/>
                  <a:gd name="T10" fmla="*/ 25 w 49"/>
                  <a:gd name="T11" fmla="*/ 132 h 269"/>
                  <a:gd name="T12" fmla="*/ 20 w 49"/>
                  <a:gd name="T13" fmla="*/ 162 h 269"/>
                  <a:gd name="T14" fmla="*/ 15 w 49"/>
                  <a:gd name="T15" fmla="*/ 186 h 269"/>
                  <a:gd name="T16" fmla="*/ 11 w 49"/>
                  <a:gd name="T17" fmla="*/ 215 h 269"/>
                  <a:gd name="T18" fmla="*/ 6 w 49"/>
                  <a:gd name="T19" fmla="*/ 245 h 269"/>
                  <a:gd name="T20" fmla="*/ 0 w 49"/>
                  <a:gd name="T21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269">
                    <a:moveTo>
                      <a:pt x="49" y="0"/>
                    </a:moveTo>
                    <a:lnTo>
                      <a:pt x="45" y="25"/>
                    </a:lnTo>
                    <a:lnTo>
                      <a:pt x="40" y="53"/>
                    </a:lnTo>
                    <a:lnTo>
                      <a:pt x="34" y="83"/>
                    </a:lnTo>
                    <a:lnTo>
                      <a:pt x="30" y="108"/>
                    </a:lnTo>
                    <a:lnTo>
                      <a:pt x="25" y="132"/>
                    </a:lnTo>
                    <a:lnTo>
                      <a:pt x="20" y="162"/>
                    </a:lnTo>
                    <a:lnTo>
                      <a:pt x="15" y="186"/>
                    </a:lnTo>
                    <a:lnTo>
                      <a:pt x="11" y="215"/>
                    </a:lnTo>
                    <a:lnTo>
                      <a:pt x="6" y="245"/>
                    </a:lnTo>
                    <a:lnTo>
                      <a:pt x="0" y="26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1" name="Freeform 191">
                <a:extLst>
                  <a:ext uri="{FF2B5EF4-FFF2-40B4-BE49-F238E27FC236}">
                    <a16:creationId xmlns:a16="http://schemas.microsoft.com/office/drawing/2014/main" id="{D15A6678-909A-086A-5779-273AE25E9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600"/>
                <a:ext cx="30" cy="70"/>
              </a:xfrm>
              <a:custGeom>
                <a:avLst/>
                <a:gdLst>
                  <a:gd name="T0" fmla="*/ 0 w 151"/>
                  <a:gd name="T1" fmla="*/ 0 h 348"/>
                  <a:gd name="T2" fmla="*/ 0 w 151"/>
                  <a:gd name="T3" fmla="*/ 11 h 348"/>
                  <a:gd name="T4" fmla="*/ 4 w 151"/>
                  <a:gd name="T5" fmla="*/ 20 h 348"/>
                  <a:gd name="T6" fmla="*/ 4 w 151"/>
                  <a:gd name="T7" fmla="*/ 30 h 348"/>
                  <a:gd name="T8" fmla="*/ 10 w 151"/>
                  <a:gd name="T9" fmla="*/ 45 h 348"/>
                  <a:gd name="T10" fmla="*/ 19 w 151"/>
                  <a:gd name="T11" fmla="*/ 49 h 348"/>
                  <a:gd name="T12" fmla="*/ 24 w 151"/>
                  <a:gd name="T13" fmla="*/ 60 h 348"/>
                  <a:gd name="T14" fmla="*/ 29 w 151"/>
                  <a:gd name="T15" fmla="*/ 69 h 348"/>
                  <a:gd name="T16" fmla="*/ 34 w 151"/>
                  <a:gd name="T17" fmla="*/ 79 h 348"/>
                  <a:gd name="T18" fmla="*/ 38 w 151"/>
                  <a:gd name="T19" fmla="*/ 83 h 348"/>
                  <a:gd name="T20" fmla="*/ 44 w 151"/>
                  <a:gd name="T21" fmla="*/ 94 h 348"/>
                  <a:gd name="T22" fmla="*/ 53 w 151"/>
                  <a:gd name="T23" fmla="*/ 118 h 348"/>
                  <a:gd name="T24" fmla="*/ 59 w 151"/>
                  <a:gd name="T25" fmla="*/ 147 h 348"/>
                  <a:gd name="T26" fmla="*/ 68 w 151"/>
                  <a:gd name="T27" fmla="*/ 172 h 348"/>
                  <a:gd name="T28" fmla="*/ 78 w 151"/>
                  <a:gd name="T29" fmla="*/ 201 h 348"/>
                  <a:gd name="T30" fmla="*/ 87 w 151"/>
                  <a:gd name="T31" fmla="*/ 226 h 348"/>
                  <a:gd name="T32" fmla="*/ 102 w 151"/>
                  <a:gd name="T33" fmla="*/ 250 h 348"/>
                  <a:gd name="T34" fmla="*/ 113 w 151"/>
                  <a:gd name="T35" fmla="*/ 275 h 348"/>
                  <a:gd name="T36" fmla="*/ 122 w 151"/>
                  <a:gd name="T37" fmla="*/ 299 h 348"/>
                  <a:gd name="T38" fmla="*/ 136 w 151"/>
                  <a:gd name="T39" fmla="*/ 324 h 348"/>
                  <a:gd name="T40" fmla="*/ 151 w 151"/>
                  <a:gd name="T41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348">
                    <a:moveTo>
                      <a:pt x="0" y="0"/>
                    </a:moveTo>
                    <a:lnTo>
                      <a:pt x="0" y="11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10" y="45"/>
                    </a:lnTo>
                    <a:lnTo>
                      <a:pt x="19" y="49"/>
                    </a:lnTo>
                    <a:lnTo>
                      <a:pt x="24" y="60"/>
                    </a:lnTo>
                    <a:lnTo>
                      <a:pt x="29" y="69"/>
                    </a:lnTo>
                    <a:lnTo>
                      <a:pt x="34" y="79"/>
                    </a:lnTo>
                    <a:lnTo>
                      <a:pt x="38" y="83"/>
                    </a:lnTo>
                    <a:lnTo>
                      <a:pt x="44" y="94"/>
                    </a:lnTo>
                    <a:lnTo>
                      <a:pt x="53" y="118"/>
                    </a:lnTo>
                    <a:lnTo>
                      <a:pt x="59" y="147"/>
                    </a:lnTo>
                    <a:lnTo>
                      <a:pt x="68" y="172"/>
                    </a:lnTo>
                    <a:lnTo>
                      <a:pt x="78" y="201"/>
                    </a:lnTo>
                    <a:lnTo>
                      <a:pt x="87" y="226"/>
                    </a:lnTo>
                    <a:lnTo>
                      <a:pt x="102" y="250"/>
                    </a:lnTo>
                    <a:lnTo>
                      <a:pt x="113" y="275"/>
                    </a:lnTo>
                    <a:lnTo>
                      <a:pt x="122" y="299"/>
                    </a:lnTo>
                    <a:lnTo>
                      <a:pt x="136" y="324"/>
                    </a:lnTo>
                    <a:lnTo>
                      <a:pt x="151" y="348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2" name="Freeform 192">
                <a:extLst>
                  <a:ext uri="{FF2B5EF4-FFF2-40B4-BE49-F238E27FC236}">
                    <a16:creationId xmlns:a16="http://schemas.microsoft.com/office/drawing/2014/main" id="{B7987D71-B9DD-CD66-03EE-03FE452F3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371"/>
                <a:ext cx="58" cy="40"/>
              </a:xfrm>
              <a:custGeom>
                <a:avLst/>
                <a:gdLst>
                  <a:gd name="T0" fmla="*/ 74 w 289"/>
                  <a:gd name="T1" fmla="*/ 0 h 200"/>
                  <a:gd name="T2" fmla="*/ 64 w 289"/>
                  <a:gd name="T3" fmla="*/ 10 h 200"/>
                  <a:gd name="T4" fmla="*/ 59 w 289"/>
                  <a:gd name="T5" fmla="*/ 19 h 200"/>
                  <a:gd name="T6" fmla="*/ 59 w 289"/>
                  <a:gd name="T7" fmla="*/ 34 h 200"/>
                  <a:gd name="T8" fmla="*/ 55 w 289"/>
                  <a:gd name="T9" fmla="*/ 44 h 200"/>
                  <a:gd name="T10" fmla="*/ 59 w 289"/>
                  <a:gd name="T11" fmla="*/ 53 h 200"/>
                  <a:gd name="T12" fmla="*/ 59 w 289"/>
                  <a:gd name="T13" fmla="*/ 68 h 200"/>
                  <a:gd name="T14" fmla="*/ 64 w 289"/>
                  <a:gd name="T15" fmla="*/ 78 h 200"/>
                  <a:gd name="T16" fmla="*/ 68 w 289"/>
                  <a:gd name="T17" fmla="*/ 87 h 200"/>
                  <a:gd name="T18" fmla="*/ 74 w 289"/>
                  <a:gd name="T19" fmla="*/ 98 h 200"/>
                  <a:gd name="T20" fmla="*/ 79 w 289"/>
                  <a:gd name="T21" fmla="*/ 108 h 200"/>
                  <a:gd name="T22" fmla="*/ 93 w 289"/>
                  <a:gd name="T23" fmla="*/ 123 h 200"/>
                  <a:gd name="T24" fmla="*/ 113 w 289"/>
                  <a:gd name="T25" fmla="*/ 136 h 200"/>
                  <a:gd name="T26" fmla="*/ 132 w 289"/>
                  <a:gd name="T27" fmla="*/ 151 h 200"/>
                  <a:gd name="T28" fmla="*/ 153 w 289"/>
                  <a:gd name="T29" fmla="*/ 161 h 200"/>
                  <a:gd name="T30" fmla="*/ 177 w 289"/>
                  <a:gd name="T31" fmla="*/ 170 h 200"/>
                  <a:gd name="T32" fmla="*/ 196 w 289"/>
                  <a:gd name="T33" fmla="*/ 176 h 200"/>
                  <a:gd name="T34" fmla="*/ 221 w 289"/>
                  <a:gd name="T35" fmla="*/ 185 h 200"/>
                  <a:gd name="T36" fmla="*/ 245 w 289"/>
                  <a:gd name="T37" fmla="*/ 191 h 200"/>
                  <a:gd name="T38" fmla="*/ 270 w 289"/>
                  <a:gd name="T39" fmla="*/ 196 h 200"/>
                  <a:gd name="T40" fmla="*/ 289 w 289"/>
                  <a:gd name="T41" fmla="*/ 200 h 200"/>
                  <a:gd name="T42" fmla="*/ 264 w 289"/>
                  <a:gd name="T43" fmla="*/ 200 h 200"/>
                  <a:gd name="T44" fmla="*/ 240 w 289"/>
                  <a:gd name="T45" fmla="*/ 200 h 200"/>
                  <a:gd name="T46" fmla="*/ 211 w 289"/>
                  <a:gd name="T47" fmla="*/ 200 h 200"/>
                  <a:gd name="T48" fmla="*/ 187 w 289"/>
                  <a:gd name="T49" fmla="*/ 196 h 200"/>
                  <a:gd name="T50" fmla="*/ 157 w 289"/>
                  <a:gd name="T51" fmla="*/ 196 h 200"/>
                  <a:gd name="T52" fmla="*/ 132 w 289"/>
                  <a:gd name="T53" fmla="*/ 191 h 200"/>
                  <a:gd name="T54" fmla="*/ 108 w 289"/>
                  <a:gd name="T55" fmla="*/ 185 h 200"/>
                  <a:gd name="T56" fmla="*/ 83 w 289"/>
                  <a:gd name="T57" fmla="*/ 181 h 200"/>
                  <a:gd name="T58" fmla="*/ 59 w 289"/>
                  <a:gd name="T59" fmla="*/ 170 h 200"/>
                  <a:gd name="T60" fmla="*/ 34 w 289"/>
                  <a:gd name="T61" fmla="*/ 161 h 200"/>
                  <a:gd name="T62" fmla="*/ 20 w 289"/>
                  <a:gd name="T63" fmla="*/ 157 h 200"/>
                  <a:gd name="T64" fmla="*/ 10 w 289"/>
                  <a:gd name="T65" fmla="*/ 142 h 200"/>
                  <a:gd name="T66" fmla="*/ 0 w 289"/>
                  <a:gd name="T67" fmla="*/ 127 h 200"/>
                  <a:gd name="T68" fmla="*/ 0 w 289"/>
                  <a:gd name="T69" fmla="*/ 112 h 200"/>
                  <a:gd name="T70" fmla="*/ 0 w 289"/>
                  <a:gd name="T71" fmla="*/ 98 h 200"/>
                  <a:gd name="T72" fmla="*/ 0 w 289"/>
                  <a:gd name="T73" fmla="*/ 78 h 200"/>
                  <a:gd name="T74" fmla="*/ 0 w 289"/>
                  <a:gd name="T75" fmla="*/ 59 h 200"/>
                  <a:gd name="T76" fmla="*/ 6 w 289"/>
                  <a:gd name="T77" fmla="*/ 44 h 200"/>
                  <a:gd name="T78" fmla="*/ 6 w 289"/>
                  <a:gd name="T79" fmla="*/ 25 h 200"/>
                  <a:gd name="T80" fmla="*/ 6 w 289"/>
                  <a:gd name="T81" fmla="*/ 10 h 200"/>
                  <a:gd name="T82" fmla="*/ 10 w 289"/>
                  <a:gd name="T83" fmla="*/ 4 h 200"/>
                  <a:gd name="T84" fmla="*/ 20 w 289"/>
                  <a:gd name="T85" fmla="*/ 4 h 200"/>
                  <a:gd name="T86" fmla="*/ 25 w 289"/>
                  <a:gd name="T87" fmla="*/ 4 h 200"/>
                  <a:gd name="T88" fmla="*/ 34 w 289"/>
                  <a:gd name="T89" fmla="*/ 4 h 200"/>
                  <a:gd name="T90" fmla="*/ 40 w 289"/>
                  <a:gd name="T91" fmla="*/ 0 h 200"/>
                  <a:gd name="T92" fmla="*/ 44 w 289"/>
                  <a:gd name="T93" fmla="*/ 0 h 200"/>
                  <a:gd name="T94" fmla="*/ 55 w 289"/>
                  <a:gd name="T95" fmla="*/ 0 h 200"/>
                  <a:gd name="T96" fmla="*/ 59 w 289"/>
                  <a:gd name="T97" fmla="*/ 0 h 200"/>
                  <a:gd name="T98" fmla="*/ 68 w 289"/>
                  <a:gd name="T99" fmla="*/ 0 h 200"/>
                  <a:gd name="T100" fmla="*/ 74 w 289"/>
                  <a:gd name="T10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9" h="200">
                    <a:moveTo>
                      <a:pt x="74" y="0"/>
                    </a:moveTo>
                    <a:lnTo>
                      <a:pt x="64" y="10"/>
                    </a:lnTo>
                    <a:lnTo>
                      <a:pt x="59" y="19"/>
                    </a:lnTo>
                    <a:lnTo>
                      <a:pt x="59" y="34"/>
                    </a:lnTo>
                    <a:lnTo>
                      <a:pt x="55" y="44"/>
                    </a:lnTo>
                    <a:lnTo>
                      <a:pt x="59" y="53"/>
                    </a:lnTo>
                    <a:lnTo>
                      <a:pt x="59" y="68"/>
                    </a:lnTo>
                    <a:lnTo>
                      <a:pt x="64" y="78"/>
                    </a:lnTo>
                    <a:lnTo>
                      <a:pt x="68" y="87"/>
                    </a:lnTo>
                    <a:lnTo>
                      <a:pt x="74" y="98"/>
                    </a:lnTo>
                    <a:lnTo>
                      <a:pt x="79" y="108"/>
                    </a:lnTo>
                    <a:lnTo>
                      <a:pt x="93" y="123"/>
                    </a:lnTo>
                    <a:lnTo>
                      <a:pt x="113" y="136"/>
                    </a:lnTo>
                    <a:lnTo>
                      <a:pt x="132" y="151"/>
                    </a:lnTo>
                    <a:lnTo>
                      <a:pt x="153" y="161"/>
                    </a:lnTo>
                    <a:lnTo>
                      <a:pt x="177" y="170"/>
                    </a:lnTo>
                    <a:lnTo>
                      <a:pt x="196" y="176"/>
                    </a:lnTo>
                    <a:lnTo>
                      <a:pt x="221" y="185"/>
                    </a:lnTo>
                    <a:lnTo>
                      <a:pt x="245" y="191"/>
                    </a:lnTo>
                    <a:lnTo>
                      <a:pt x="270" y="196"/>
                    </a:lnTo>
                    <a:lnTo>
                      <a:pt x="289" y="200"/>
                    </a:lnTo>
                    <a:lnTo>
                      <a:pt x="264" y="200"/>
                    </a:lnTo>
                    <a:lnTo>
                      <a:pt x="240" y="200"/>
                    </a:lnTo>
                    <a:lnTo>
                      <a:pt x="211" y="200"/>
                    </a:lnTo>
                    <a:lnTo>
                      <a:pt x="187" y="196"/>
                    </a:lnTo>
                    <a:lnTo>
                      <a:pt x="157" y="196"/>
                    </a:lnTo>
                    <a:lnTo>
                      <a:pt x="132" y="191"/>
                    </a:lnTo>
                    <a:lnTo>
                      <a:pt x="108" y="185"/>
                    </a:lnTo>
                    <a:lnTo>
                      <a:pt x="83" y="181"/>
                    </a:lnTo>
                    <a:lnTo>
                      <a:pt x="59" y="170"/>
                    </a:lnTo>
                    <a:lnTo>
                      <a:pt x="34" y="161"/>
                    </a:lnTo>
                    <a:lnTo>
                      <a:pt x="20" y="157"/>
                    </a:lnTo>
                    <a:lnTo>
                      <a:pt x="10" y="142"/>
                    </a:lnTo>
                    <a:lnTo>
                      <a:pt x="0" y="127"/>
                    </a:lnTo>
                    <a:lnTo>
                      <a:pt x="0" y="112"/>
                    </a:lnTo>
                    <a:lnTo>
                      <a:pt x="0" y="98"/>
                    </a:lnTo>
                    <a:lnTo>
                      <a:pt x="0" y="78"/>
                    </a:lnTo>
                    <a:lnTo>
                      <a:pt x="0" y="59"/>
                    </a:lnTo>
                    <a:lnTo>
                      <a:pt x="6" y="44"/>
                    </a:lnTo>
                    <a:lnTo>
                      <a:pt x="6" y="25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20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8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3" name="Freeform 193">
                <a:extLst>
                  <a:ext uri="{FF2B5EF4-FFF2-40B4-BE49-F238E27FC236}">
                    <a16:creationId xmlns:a16="http://schemas.microsoft.com/office/drawing/2014/main" id="{BB6694E5-F5CF-B139-DB59-C7AB034C4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405"/>
                <a:ext cx="51" cy="14"/>
              </a:xfrm>
              <a:custGeom>
                <a:avLst/>
                <a:gdLst>
                  <a:gd name="T0" fmla="*/ 53 w 254"/>
                  <a:gd name="T1" fmla="*/ 6 h 70"/>
                  <a:gd name="T2" fmla="*/ 73 w 254"/>
                  <a:gd name="T3" fmla="*/ 15 h 70"/>
                  <a:gd name="T4" fmla="*/ 92 w 254"/>
                  <a:gd name="T5" fmla="*/ 21 h 70"/>
                  <a:gd name="T6" fmla="*/ 112 w 254"/>
                  <a:gd name="T7" fmla="*/ 26 h 70"/>
                  <a:gd name="T8" fmla="*/ 136 w 254"/>
                  <a:gd name="T9" fmla="*/ 30 h 70"/>
                  <a:gd name="T10" fmla="*/ 156 w 254"/>
                  <a:gd name="T11" fmla="*/ 30 h 70"/>
                  <a:gd name="T12" fmla="*/ 175 w 254"/>
                  <a:gd name="T13" fmla="*/ 30 h 70"/>
                  <a:gd name="T14" fmla="*/ 196 w 254"/>
                  <a:gd name="T15" fmla="*/ 30 h 70"/>
                  <a:gd name="T16" fmla="*/ 215 w 254"/>
                  <a:gd name="T17" fmla="*/ 30 h 70"/>
                  <a:gd name="T18" fmla="*/ 234 w 254"/>
                  <a:gd name="T19" fmla="*/ 26 h 70"/>
                  <a:gd name="T20" fmla="*/ 254 w 254"/>
                  <a:gd name="T21" fmla="*/ 26 h 70"/>
                  <a:gd name="T22" fmla="*/ 230 w 254"/>
                  <a:gd name="T23" fmla="*/ 30 h 70"/>
                  <a:gd name="T24" fmla="*/ 205 w 254"/>
                  <a:gd name="T25" fmla="*/ 30 h 70"/>
                  <a:gd name="T26" fmla="*/ 181 w 254"/>
                  <a:gd name="T27" fmla="*/ 36 h 70"/>
                  <a:gd name="T28" fmla="*/ 151 w 254"/>
                  <a:gd name="T29" fmla="*/ 40 h 70"/>
                  <a:gd name="T30" fmla="*/ 126 w 254"/>
                  <a:gd name="T31" fmla="*/ 45 h 70"/>
                  <a:gd name="T32" fmla="*/ 102 w 254"/>
                  <a:gd name="T33" fmla="*/ 49 h 70"/>
                  <a:gd name="T34" fmla="*/ 78 w 254"/>
                  <a:gd name="T35" fmla="*/ 55 h 70"/>
                  <a:gd name="T36" fmla="*/ 53 w 254"/>
                  <a:gd name="T37" fmla="*/ 60 h 70"/>
                  <a:gd name="T38" fmla="*/ 29 w 254"/>
                  <a:gd name="T39" fmla="*/ 64 h 70"/>
                  <a:gd name="T40" fmla="*/ 0 w 254"/>
                  <a:gd name="T41" fmla="*/ 70 h 70"/>
                  <a:gd name="T42" fmla="*/ 4 w 254"/>
                  <a:gd name="T43" fmla="*/ 60 h 70"/>
                  <a:gd name="T44" fmla="*/ 4 w 254"/>
                  <a:gd name="T45" fmla="*/ 49 h 70"/>
                  <a:gd name="T46" fmla="*/ 9 w 254"/>
                  <a:gd name="T47" fmla="*/ 40 h 70"/>
                  <a:gd name="T48" fmla="*/ 14 w 254"/>
                  <a:gd name="T49" fmla="*/ 30 h 70"/>
                  <a:gd name="T50" fmla="*/ 14 w 254"/>
                  <a:gd name="T51" fmla="*/ 21 h 70"/>
                  <a:gd name="T52" fmla="*/ 19 w 254"/>
                  <a:gd name="T53" fmla="*/ 11 h 70"/>
                  <a:gd name="T54" fmla="*/ 29 w 254"/>
                  <a:gd name="T55" fmla="*/ 6 h 70"/>
                  <a:gd name="T56" fmla="*/ 34 w 254"/>
                  <a:gd name="T57" fmla="*/ 0 h 70"/>
                  <a:gd name="T58" fmla="*/ 43 w 254"/>
                  <a:gd name="T59" fmla="*/ 0 h 70"/>
                  <a:gd name="T60" fmla="*/ 53 w 254"/>
                  <a:gd name="T61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4" h="70">
                    <a:moveTo>
                      <a:pt x="53" y="6"/>
                    </a:moveTo>
                    <a:lnTo>
                      <a:pt x="73" y="15"/>
                    </a:lnTo>
                    <a:lnTo>
                      <a:pt x="92" y="21"/>
                    </a:lnTo>
                    <a:lnTo>
                      <a:pt x="112" y="26"/>
                    </a:lnTo>
                    <a:lnTo>
                      <a:pt x="136" y="30"/>
                    </a:lnTo>
                    <a:lnTo>
                      <a:pt x="156" y="30"/>
                    </a:lnTo>
                    <a:lnTo>
                      <a:pt x="175" y="30"/>
                    </a:lnTo>
                    <a:lnTo>
                      <a:pt x="196" y="30"/>
                    </a:lnTo>
                    <a:lnTo>
                      <a:pt x="215" y="30"/>
                    </a:lnTo>
                    <a:lnTo>
                      <a:pt x="234" y="26"/>
                    </a:lnTo>
                    <a:lnTo>
                      <a:pt x="254" y="26"/>
                    </a:lnTo>
                    <a:lnTo>
                      <a:pt x="230" y="30"/>
                    </a:lnTo>
                    <a:lnTo>
                      <a:pt x="205" y="30"/>
                    </a:lnTo>
                    <a:lnTo>
                      <a:pt x="181" y="36"/>
                    </a:lnTo>
                    <a:lnTo>
                      <a:pt x="151" y="40"/>
                    </a:lnTo>
                    <a:lnTo>
                      <a:pt x="126" y="45"/>
                    </a:lnTo>
                    <a:lnTo>
                      <a:pt x="102" y="49"/>
                    </a:lnTo>
                    <a:lnTo>
                      <a:pt x="78" y="55"/>
                    </a:lnTo>
                    <a:lnTo>
                      <a:pt x="53" y="60"/>
                    </a:lnTo>
                    <a:lnTo>
                      <a:pt x="29" y="64"/>
                    </a:lnTo>
                    <a:lnTo>
                      <a:pt x="0" y="70"/>
                    </a:lnTo>
                    <a:lnTo>
                      <a:pt x="4" y="60"/>
                    </a:lnTo>
                    <a:lnTo>
                      <a:pt x="4" y="49"/>
                    </a:lnTo>
                    <a:lnTo>
                      <a:pt x="9" y="40"/>
                    </a:lnTo>
                    <a:lnTo>
                      <a:pt x="14" y="30"/>
                    </a:lnTo>
                    <a:lnTo>
                      <a:pt x="14" y="21"/>
                    </a:lnTo>
                    <a:lnTo>
                      <a:pt x="19" y="11"/>
                    </a:lnTo>
                    <a:lnTo>
                      <a:pt x="29" y="6"/>
                    </a:lnTo>
                    <a:lnTo>
                      <a:pt x="34" y="0"/>
                    </a:lnTo>
                    <a:lnTo>
                      <a:pt x="43" y="0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4" name="Freeform 194">
                <a:extLst>
                  <a:ext uri="{FF2B5EF4-FFF2-40B4-BE49-F238E27FC236}">
                    <a16:creationId xmlns:a16="http://schemas.microsoft.com/office/drawing/2014/main" id="{E83DCCEC-33CE-7B99-1B84-C08FC890B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340"/>
                <a:ext cx="238" cy="113"/>
              </a:xfrm>
              <a:custGeom>
                <a:avLst/>
                <a:gdLst>
                  <a:gd name="T0" fmla="*/ 1147 w 1186"/>
                  <a:gd name="T1" fmla="*/ 445 h 567"/>
                  <a:gd name="T2" fmla="*/ 1141 w 1186"/>
                  <a:gd name="T3" fmla="*/ 435 h 567"/>
                  <a:gd name="T4" fmla="*/ 1137 w 1186"/>
                  <a:gd name="T5" fmla="*/ 424 h 567"/>
                  <a:gd name="T6" fmla="*/ 1126 w 1186"/>
                  <a:gd name="T7" fmla="*/ 415 h 567"/>
                  <a:gd name="T8" fmla="*/ 1122 w 1186"/>
                  <a:gd name="T9" fmla="*/ 410 h 567"/>
                  <a:gd name="T10" fmla="*/ 1098 w 1186"/>
                  <a:gd name="T11" fmla="*/ 371 h 567"/>
                  <a:gd name="T12" fmla="*/ 1077 w 1186"/>
                  <a:gd name="T13" fmla="*/ 337 h 567"/>
                  <a:gd name="T14" fmla="*/ 1058 w 1186"/>
                  <a:gd name="T15" fmla="*/ 303 h 567"/>
                  <a:gd name="T16" fmla="*/ 1039 w 1186"/>
                  <a:gd name="T17" fmla="*/ 273 h 567"/>
                  <a:gd name="T18" fmla="*/ 1015 w 1186"/>
                  <a:gd name="T19" fmla="*/ 239 h 567"/>
                  <a:gd name="T20" fmla="*/ 940 w 1186"/>
                  <a:gd name="T21" fmla="*/ 175 h 567"/>
                  <a:gd name="T22" fmla="*/ 848 w 1186"/>
                  <a:gd name="T23" fmla="*/ 126 h 567"/>
                  <a:gd name="T24" fmla="*/ 750 w 1186"/>
                  <a:gd name="T25" fmla="*/ 98 h 567"/>
                  <a:gd name="T26" fmla="*/ 646 w 1186"/>
                  <a:gd name="T27" fmla="*/ 72 h 567"/>
                  <a:gd name="T28" fmla="*/ 548 w 1186"/>
                  <a:gd name="T29" fmla="*/ 63 h 567"/>
                  <a:gd name="T30" fmla="*/ 544 w 1186"/>
                  <a:gd name="T31" fmla="*/ 58 h 567"/>
                  <a:gd name="T32" fmla="*/ 535 w 1186"/>
                  <a:gd name="T33" fmla="*/ 58 h 567"/>
                  <a:gd name="T34" fmla="*/ 520 w 1186"/>
                  <a:gd name="T35" fmla="*/ 58 h 567"/>
                  <a:gd name="T36" fmla="*/ 510 w 1186"/>
                  <a:gd name="T37" fmla="*/ 53 h 567"/>
                  <a:gd name="T38" fmla="*/ 456 w 1186"/>
                  <a:gd name="T39" fmla="*/ 38 h 567"/>
                  <a:gd name="T40" fmla="*/ 362 w 1186"/>
                  <a:gd name="T41" fmla="*/ 14 h 567"/>
                  <a:gd name="T42" fmla="*/ 270 w 1186"/>
                  <a:gd name="T43" fmla="*/ 0 h 567"/>
                  <a:gd name="T44" fmla="*/ 181 w 1186"/>
                  <a:gd name="T45" fmla="*/ 4 h 567"/>
                  <a:gd name="T46" fmla="*/ 93 w 1186"/>
                  <a:gd name="T47" fmla="*/ 43 h 567"/>
                  <a:gd name="T48" fmla="*/ 40 w 1186"/>
                  <a:gd name="T49" fmla="*/ 77 h 567"/>
                  <a:gd name="T50" fmla="*/ 30 w 1186"/>
                  <a:gd name="T51" fmla="*/ 77 h 567"/>
                  <a:gd name="T52" fmla="*/ 20 w 1186"/>
                  <a:gd name="T53" fmla="*/ 72 h 567"/>
                  <a:gd name="T54" fmla="*/ 10 w 1186"/>
                  <a:gd name="T55" fmla="*/ 72 h 567"/>
                  <a:gd name="T56" fmla="*/ 0 w 1186"/>
                  <a:gd name="T57" fmla="*/ 68 h 567"/>
                  <a:gd name="T58" fmla="*/ 30 w 1186"/>
                  <a:gd name="T59" fmla="*/ 98 h 567"/>
                  <a:gd name="T60" fmla="*/ 74 w 1186"/>
                  <a:gd name="T61" fmla="*/ 117 h 567"/>
                  <a:gd name="T62" fmla="*/ 123 w 1186"/>
                  <a:gd name="T63" fmla="*/ 126 h 567"/>
                  <a:gd name="T64" fmla="*/ 166 w 1186"/>
                  <a:gd name="T65" fmla="*/ 132 h 567"/>
                  <a:gd name="T66" fmla="*/ 211 w 1186"/>
                  <a:gd name="T67" fmla="*/ 132 h 567"/>
                  <a:gd name="T68" fmla="*/ 285 w 1186"/>
                  <a:gd name="T69" fmla="*/ 126 h 567"/>
                  <a:gd name="T70" fmla="*/ 358 w 1186"/>
                  <a:gd name="T71" fmla="*/ 136 h 567"/>
                  <a:gd name="T72" fmla="*/ 426 w 1186"/>
                  <a:gd name="T73" fmla="*/ 146 h 567"/>
                  <a:gd name="T74" fmla="*/ 500 w 1186"/>
                  <a:gd name="T75" fmla="*/ 156 h 567"/>
                  <a:gd name="T76" fmla="*/ 573 w 1186"/>
                  <a:gd name="T77" fmla="*/ 160 h 567"/>
                  <a:gd name="T78" fmla="*/ 584 w 1186"/>
                  <a:gd name="T79" fmla="*/ 160 h 567"/>
                  <a:gd name="T80" fmla="*/ 597 w 1186"/>
                  <a:gd name="T81" fmla="*/ 156 h 567"/>
                  <a:gd name="T82" fmla="*/ 612 w 1186"/>
                  <a:gd name="T83" fmla="*/ 156 h 567"/>
                  <a:gd name="T84" fmla="*/ 622 w 1186"/>
                  <a:gd name="T85" fmla="*/ 151 h 567"/>
                  <a:gd name="T86" fmla="*/ 637 w 1186"/>
                  <a:gd name="T87" fmla="*/ 151 h 567"/>
                  <a:gd name="T88" fmla="*/ 774 w 1186"/>
                  <a:gd name="T89" fmla="*/ 181 h 567"/>
                  <a:gd name="T90" fmla="*/ 902 w 1186"/>
                  <a:gd name="T91" fmla="*/ 249 h 567"/>
                  <a:gd name="T92" fmla="*/ 1009 w 1186"/>
                  <a:gd name="T93" fmla="*/ 341 h 567"/>
                  <a:gd name="T94" fmla="*/ 1107 w 1186"/>
                  <a:gd name="T95" fmla="*/ 449 h 567"/>
                  <a:gd name="T96" fmla="*/ 1186 w 1186"/>
                  <a:gd name="T97" fmla="*/ 56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86" h="567">
                    <a:moveTo>
                      <a:pt x="1141" y="449"/>
                    </a:moveTo>
                    <a:lnTo>
                      <a:pt x="1147" y="445"/>
                    </a:lnTo>
                    <a:lnTo>
                      <a:pt x="1147" y="439"/>
                    </a:lnTo>
                    <a:lnTo>
                      <a:pt x="1141" y="435"/>
                    </a:lnTo>
                    <a:lnTo>
                      <a:pt x="1141" y="430"/>
                    </a:lnTo>
                    <a:lnTo>
                      <a:pt x="1137" y="424"/>
                    </a:lnTo>
                    <a:lnTo>
                      <a:pt x="1132" y="420"/>
                    </a:lnTo>
                    <a:lnTo>
                      <a:pt x="1126" y="415"/>
                    </a:lnTo>
                    <a:lnTo>
                      <a:pt x="1126" y="410"/>
                    </a:lnTo>
                    <a:lnTo>
                      <a:pt x="1122" y="410"/>
                    </a:lnTo>
                    <a:lnTo>
                      <a:pt x="1107" y="386"/>
                    </a:lnTo>
                    <a:lnTo>
                      <a:pt x="1098" y="371"/>
                    </a:lnTo>
                    <a:lnTo>
                      <a:pt x="1088" y="352"/>
                    </a:lnTo>
                    <a:lnTo>
                      <a:pt x="1077" y="337"/>
                    </a:lnTo>
                    <a:lnTo>
                      <a:pt x="1068" y="317"/>
                    </a:lnTo>
                    <a:lnTo>
                      <a:pt x="1058" y="303"/>
                    </a:lnTo>
                    <a:lnTo>
                      <a:pt x="1049" y="288"/>
                    </a:lnTo>
                    <a:lnTo>
                      <a:pt x="1039" y="273"/>
                    </a:lnTo>
                    <a:lnTo>
                      <a:pt x="1024" y="258"/>
                    </a:lnTo>
                    <a:lnTo>
                      <a:pt x="1015" y="239"/>
                    </a:lnTo>
                    <a:lnTo>
                      <a:pt x="979" y="205"/>
                    </a:lnTo>
                    <a:lnTo>
                      <a:pt x="940" y="175"/>
                    </a:lnTo>
                    <a:lnTo>
                      <a:pt x="896" y="151"/>
                    </a:lnTo>
                    <a:lnTo>
                      <a:pt x="848" y="126"/>
                    </a:lnTo>
                    <a:lnTo>
                      <a:pt x="799" y="111"/>
                    </a:lnTo>
                    <a:lnTo>
                      <a:pt x="750" y="98"/>
                    </a:lnTo>
                    <a:lnTo>
                      <a:pt x="701" y="83"/>
                    </a:lnTo>
                    <a:lnTo>
                      <a:pt x="646" y="72"/>
                    </a:lnTo>
                    <a:lnTo>
                      <a:pt x="597" y="68"/>
                    </a:lnTo>
                    <a:lnTo>
                      <a:pt x="548" y="63"/>
                    </a:lnTo>
                    <a:lnTo>
                      <a:pt x="548" y="58"/>
                    </a:lnTo>
                    <a:lnTo>
                      <a:pt x="544" y="58"/>
                    </a:lnTo>
                    <a:lnTo>
                      <a:pt x="539" y="58"/>
                    </a:lnTo>
                    <a:lnTo>
                      <a:pt x="535" y="58"/>
                    </a:lnTo>
                    <a:lnTo>
                      <a:pt x="524" y="58"/>
                    </a:lnTo>
                    <a:lnTo>
                      <a:pt x="520" y="58"/>
                    </a:lnTo>
                    <a:lnTo>
                      <a:pt x="514" y="53"/>
                    </a:lnTo>
                    <a:lnTo>
                      <a:pt x="510" y="53"/>
                    </a:lnTo>
                    <a:lnTo>
                      <a:pt x="505" y="53"/>
                    </a:lnTo>
                    <a:lnTo>
                      <a:pt x="456" y="38"/>
                    </a:lnTo>
                    <a:lnTo>
                      <a:pt x="407" y="23"/>
                    </a:lnTo>
                    <a:lnTo>
                      <a:pt x="362" y="14"/>
                    </a:lnTo>
                    <a:lnTo>
                      <a:pt x="313" y="4"/>
                    </a:lnTo>
                    <a:lnTo>
                      <a:pt x="270" y="0"/>
                    </a:lnTo>
                    <a:lnTo>
                      <a:pt x="226" y="0"/>
                    </a:lnTo>
                    <a:lnTo>
                      <a:pt x="181" y="4"/>
                    </a:lnTo>
                    <a:lnTo>
                      <a:pt x="138" y="19"/>
                    </a:lnTo>
                    <a:lnTo>
                      <a:pt x="93" y="43"/>
                    </a:lnTo>
                    <a:lnTo>
                      <a:pt x="44" y="72"/>
                    </a:lnTo>
                    <a:lnTo>
                      <a:pt x="40" y="77"/>
                    </a:lnTo>
                    <a:lnTo>
                      <a:pt x="34" y="77"/>
                    </a:lnTo>
                    <a:lnTo>
                      <a:pt x="30" y="77"/>
                    </a:lnTo>
                    <a:lnTo>
                      <a:pt x="25" y="72"/>
                    </a:lnTo>
                    <a:lnTo>
                      <a:pt x="20" y="72"/>
                    </a:lnTo>
                    <a:lnTo>
                      <a:pt x="15" y="72"/>
                    </a:lnTo>
                    <a:lnTo>
                      <a:pt x="10" y="72"/>
                    </a:lnTo>
                    <a:lnTo>
                      <a:pt x="6" y="68"/>
                    </a:lnTo>
                    <a:lnTo>
                      <a:pt x="0" y="68"/>
                    </a:lnTo>
                    <a:lnTo>
                      <a:pt x="15" y="83"/>
                    </a:lnTo>
                    <a:lnTo>
                      <a:pt x="30" y="98"/>
                    </a:lnTo>
                    <a:lnTo>
                      <a:pt x="49" y="107"/>
                    </a:lnTo>
                    <a:lnTo>
                      <a:pt x="74" y="117"/>
                    </a:lnTo>
                    <a:lnTo>
                      <a:pt x="98" y="121"/>
                    </a:lnTo>
                    <a:lnTo>
                      <a:pt x="123" y="126"/>
                    </a:lnTo>
                    <a:lnTo>
                      <a:pt x="147" y="132"/>
                    </a:lnTo>
                    <a:lnTo>
                      <a:pt x="166" y="132"/>
                    </a:lnTo>
                    <a:lnTo>
                      <a:pt x="191" y="132"/>
                    </a:lnTo>
                    <a:lnTo>
                      <a:pt x="211" y="132"/>
                    </a:lnTo>
                    <a:lnTo>
                      <a:pt x="250" y="126"/>
                    </a:lnTo>
                    <a:lnTo>
                      <a:pt x="285" y="126"/>
                    </a:lnTo>
                    <a:lnTo>
                      <a:pt x="324" y="132"/>
                    </a:lnTo>
                    <a:lnTo>
                      <a:pt x="358" y="136"/>
                    </a:lnTo>
                    <a:lnTo>
                      <a:pt x="392" y="141"/>
                    </a:lnTo>
                    <a:lnTo>
                      <a:pt x="426" y="146"/>
                    </a:lnTo>
                    <a:lnTo>
                      <a:pt x="465" y="151"/>
                    </a:lnTo>
                    <a:lnTo>
                      <a:pt x="500" y="156"/>
                    </a:lnTo>
                    <a:lnTo>
                      <a:pt x="535" y="156"/>
                    </a:lnTo>
                    <a:lnTo>
                      <a:pt x="573" y="160"/>
                    </a:lnTo>
                    <a:lnTo>
                      <a:pt x="578" y="160"/>
                    </a:lnTo>
                    <a:lnTo>
                      <a:pt x="584" y="160"/>
                    </a:lnTo>
                    <a:lnTo>
                      <a:pt x="593" y="160"/>
                    </a:lnTo>
                    <a:lnTo>
                      <a:pt x="597" y="156"/>
                    </a:lnTo>
                    <a:lnTo>
                      <a:pt x="603" y="156"/>
                    </a:lnTo>
                    <a:lnTo>
                      <a:pt x="612" y="156"/>
                    </a:lnTo>
                    <a:lnTo>
                      <a:pt x="618" y="156"/>
                    </a:lnTo>
                    <a:lnTo>
                      <a:pt x="622" y="151"/>
                    </a:lnTo>
                    <a:lnTo>
                      <a:pt x="633" y="151"/>
                    </a:lnTo>
                    <a:lnTo>
                      <a:pt x="637" y="151"/>
                    </a:lnTo>
                    <a:lnTo>
                      <a:pt x="706" y="160"/>
                    </a:lnTo>
                    <a:lnTo>
                      <a:pt x="774" y="181"/>
                    </a:lnTo>
                    <a:lnTo>
                      <a:pt x="838" y="209"/>
                    </a:lnTo>
                    <a:lnTo>
                      <a:pt x="902" y="249"/>
                    </a:lnTo>
                    <a:lnTo>
                      <a:pt x="955" y="292"/>
                    </a:lnTo>
                    <a:lnTo>
                      <a:pt x="1009" y="341"/>
                    </a:lnTo>
                    <a:lnTo>
                      <a:pt x="1058" y="390"/>
                    </a:lnTo>
                    <a:lnTo>
                      <a:pt x="1107" y="449"/>
                    </a:lnTo>
                    <a:lnTo>
                      <a:pt x="1147" y="508"/>
                    </a:lnTo>
                    <a:lnTo>
                      <a:pt x="1186" y="567"/>
                    </a:lnTo>
                    <a:lnTo>
                      <a:pt x="1141" y="449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5" name="Freeform 195">
                <a:extLst>
                  <a:ext uri="{FF2B5EF4-FFF2-40B4-BE49-F238E27FC236}">
                    <a16:creationId xmlns:a16="http://schemas.microsoft.com/office/drawing/2014/main" id="{15E0C182-C33D-A3A2-9DF6-38646B66B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585"/>
                <a:ext cx="297" cy="98"/>
              </a:xfrm>
              <a:custGeom>
                <a:avLst/>
                <a:gdLst>
                  <a:gd name="T0" fmla="*/ 1367 w 1488"/>
                  <a:gd name="T1" fmla="*/ 133 h 489"/>
                  <a:gd name="T2" fmla="*/ 1121 w 1488"/>
                  <a:gd name="T3" fmla="*/ 98 h 489"/>
                  <a:gd name="T4" fmla="*/ 876 w 1488"/>
                  <a:gd name="T5" fmla="*/ 103 h 489"/>
                  <a:gd name="T6" fmla="*/ 637 w 1488"/>
                  <a:gd name="T7" fmla="*/ 142 h 489"/>
                  <a:gd name="T8" fmla="*/ 392 w 1488"/>
                  <a:gd name="T9" fmla="*/ 220 h 489"/>
                  <a:gd name="T10" fmla="*/ 240 w 1488"/>
                  <a:gd name="T11" fmla="*/ 284 h 489"/>
                  <a:gd name="T12" fmla="*/ 181 w 1488"/>
                  <a:gd name="T13" fmla="*/ 323 h 489"/>
                  <a:gd name="T14" fmla="*/ 123 w 1488"/>
                  <a:gd name="T15" fmla="*/ 363 h 489"/>
                  <a:gd name="T16" fmla="*/ 74 w 1488"/>
                  <a:gd name="T17" fmla="*/ 412 h 489"/>
                  <a:gd name="T18" fmla="*/ 25 w 1488"/>
                  <a:gd name="T19" fmla="*/ 465 h 489"/>
                  <a:gd name="T20" fmla="*/ 5 w 1488"/>
                  <a:gd name="T21" fmla="*/ 484 h 489"/>
                  <a:gd name="T22" fmla="*/ 10 w 1488"/>
                  <a:gd name="T23" fmla="*/ 470 h 489"/>
                  <a:gd name="T24" fmla="*/ 20 w 1488"/>
                  <a:gd name="T25" fmla="*/ 455 h 489"/>
                  <a:gd name="T26" fmla="*/ 29 w 1488"/>
                  <a:gd name="T27" fmla="*/ 446 h 489"/>
                  <a:gd name="T28" fmla="*/ 40 w 1488"/>
                  <a:gd name="T29" fmla="*/ 431 h 489"/>
                  <a:gd name="T30" fmla="*/ 142 w 1488"/>
                  <a:gd name="T31" fmla="*/ 338 h 489"/>
                  <a:gd name="T32" fmla="*/ 333 w 1488"/>
                  <a:gd name="T33" fmla="*/ 196 h 489"/>
                  <a:gd name="T34" fmla="*/ 524 w 1488"/>
                  <a:gd name="T35" fmla="*/ 93 h 489"/>
                  <a:gd name="T36" fmla="*/ 735 w 1488"/>
                  <a:gd name="T37" fmla="*/ 24 h 489"/>
                  <a:gd name="T38" fmla="*/ 960 w 1488"/>
                  <a:gd name="T39" fmla="*/ 0 h 489"/>
                  <a:gd name="T40" fmla="*/ 1092 w 1488"/>
                  <a:gd name="T41" fmla="*/ 5 h 489"/>
                  <a:gd name="T42" fmla="*/ 1117 w 1488"/>
                  <a:gd name="T43" fmla="*/ 9 h 489"/>
                  <a:gd name="T44" fmla="*/ 1141 w 1488"/>
                  <a:gd name="T45" fmla="*/ 9 h 489"/>
                  <a:gd name="T46" fmla="*/ 1175 w 1488"/>
                  <a:gd name="T47" fmla="*/ 9 h 489"/>
                  <a:gd name="T48" fmla="*/ 1205 w 1488"/>
                  <a:gd name="T49" fmla="*/ 9 h 489"/>
                  <a:gd name="T50" fmla="*/ 1229 w 1488"/>
                  <a:gd name="T51" fmla="*/ 9 h 489"/>
                  <a:gd name="T52" fmla="*/ 1254 w 1488"/>
                  <a:gd name="T53" fmla="*/ 9 h 489"/>
                  <a:gd name="T54" fmla="*/ 1278 w 1488"/>
                  <a:gd name="T55" fmla="*/ 9 h 489"/>
                  <a:gd name="T56" fmla="*/ 1303 w 1488"/>
                  <a:gd name="T57" fmla="*/ 9 h 489"/>
                  <a:gd name="T58" fmla="*/ 1322 w 1488"/>
                  <a:gd name="T59" fmla="*/ 15 h 489"/>
                  <a:gd name="T60" fmla="*/ 1347 w 1488"/>
                  <a:gd name="T61" fmla="*/ 39 h 489"/>
                  <a:gd name="T62" fmla="*/ 1371 w 1488"/>
                  <a:gd name="T63" fmla="*/ 58 h 489"/>
                  <a:gd name="T64" fmla="*/ 1390 w 1488"/>
                  <a:gd name="T65" fmla="*/ 69 h 489"/>
                  <a:gd name="T66" fmla="*/ 1410 w 1488"/>
                  <a:gd name="T67" fmla="*/ 78 h 489"/>
                  <a:gd name="T68" fmla="*/ 1435 w 1488"/>
                  <a:gd name="T69" fmla="*/ 103 h 489"/>
                  <a:gd name="T70" fmla="*/ 1488 w 1488"/>
                  <a:gd name="T71" fmla="*/ 162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8" h="489">
                    <a:moveTo>
                      <a:pt x="1488" y="162"/>
                    </a:moveTo>
                    <a:lnTo>
                      <a:pt x="1367" y="133"/>
                    </a:lnTo>
                    <a:lnTo>
                      <a:pt x="1243" y="113"/>
                    </a:lnTo>
                    <a:lnTo>
                      <a:pt x="1121" y="98"/>
                    </a:lnTo>
                    <a:lnTo>
                      <a:pt x="999" y="98"/>
                    </a:lnTo>
                    <a:lnTo>
                      <a:pt x="876" y="103"/>
                    </a:lnTo>
                    <a:lnTo>
                      <a:pt x="754" y="118"/>
                    </a:lnTo>
                    <a:lnTo>
                      <a:pt x="637" y="142"/>
                    </a:lnTo>
                    <a:lnTo>
                      <a:pt x="514" y="176"/>
                    </a:lnTo>
                    <a:lnTo>
                      <a:pt x="392" y="220"/>
                    </a:lnTo>
                    <a:lnTo>
                      <a:pt x="274" y="269"/>
                    </a:lnTo>
                    <a:lnTo>
                      <a:pt x="240" y="284"/>
                    </a:lnTo>
                    <a:lnTo>
                      <a:pt x="211" y="303"/>
                    </a:lnTo>
                    <a:lnTo>
                      <a:pt x="181" y="323"/>
                    </a:lnTo>
                    <a:lnTo>
                      <a:pt x="152" y="342"/>
                    </a:lnTo>
                    <a:lnTo>
                      <a:pt x="123" y="363"/>
                    </a:lnTo>
                    <a:lnTo>
                      <a:pt x="98" y="386"/>
                    </a:lnTo>
                    <a:lnTo>
                      <a:pt x="74" y="412"/>
                    </a:lnTo>
                    <a:lnTo>
                      <a:pt x="49" y="435"/>
                    </a:lnTo>
                    <a:lnTo>
                      <a:pt x="25" y="465"/>
                    </a:lnTo>
                    <a:lnTo>
                      <a:pt x="0" y="489"/>
                    </a:lnTo>
                    <a:lnTo>
                      <a:pt x="5" y="484"/>
                    </a:lnTo>
                    <a:lnTo>
                      <a:pt x="5" y="474"/>
                    </a:lnTo>
                    <a:lnTo>
                      <a:pt x="10" y="470"/>
                    </a:lnTo>
                    <a:lnTo>
                      <a:pt x="14" y="465"/>
                    </a:lnTo>
                    <a:lnTo>
                      <a:pt x="20" y="455"/>
                    </a:lnTo>
                    <a:lnTo>
                      <a:pt x="25" y="450"/>
                    </a:lnTo>
                    <a:lnTo>
                      <a:pt x="29" y="446"/>
                    </a:lnTo>
                    <a:lnTo>
                      <a:pt x="34" y="435"/>
                    </a:lnTo>
                    <a:lnTo>
                      <a:pt x="40" y="431"/>
                    </a:lnTo>
                    <a:lnTo>
                      <a:pt x="49" y="425"/>
                    </a:lnTo>
                    <a:lnTo>
                      <a:pt x="142" y="338"/>
                    </a:lnTo>
                    <a:lnTo>
                      <a:pt x="236" y="265"/>
                    </a:lnTo>
                    <a:lnTo>
                      <a:pt x="333" y="196"/>
                    </a:lnTo>
                    <a:lnTo>
                      <a:pt x="426" y="142"/>
                    </a:lnTo>
                    <a:lnTo>
                      <a:pt x="524" y="93"/>
                    </a:lnTo>
                    <a:lnTo>
                      <a:pt x="627" y="54"/>
                    </a:lnTo>
                    <a:lnTo>
                      <a:pt x="735" y="24"/>
                    </a:lnTo>
                    <a:lnTo>
                      <a:pt x="842" y="9"/>
                    </a:lnTo>
                    <a:lnTo>
                      <a:pt x="960" y="0"/>
                    </a:lnTo>
                    <a:lnTo>
                      <a:pt x="1087" y="5"/>
                    </a:lnTo>
                    <a:lnTo>
                      <a:pt x="1092" y="5"/>
                    </a:lnTo>
                    <a:lnTo>
                      <a:pt x="1107" y="9"/>
                    </a:lnTo>
                    <a:lnTo>
                      <a:pt x="1117" y="9"/>
                    </a:lnTo>
                    <a:lnTo>
                      <a:pt x="1126" y="9"/>
                    </a:lnTo>
                    <a:lnTo>
                      <a:pt x="1141" y="9"/>
                    </a:lnTo>
                    <a:lnTo>
                      <a:pt x="1156" y="9"/>
                    </a:lnTo>
                    <a:lnTo>
                      <a:pt x="1175" y="9"/>
                    </a:lnTo>
                    <a:lnTo>
                      <a:pt x="1190" y="9"/>
                    </a:lnTo>
                    <a:lnTo>
                      <a:pt x="1205" y="9"/>
                    </a:lnTo>
                    <a:lnTo>
                      <a:pt x="1224" y="9"/>
                    </a:lnTo>
                    <a:lnTo>
                      <a:pt x="1229" y="9"/>
                    </a:lnTo>
                    <a:lnTo>
                      <a:pt x="1243" y="9"/>
                    </a:lnTo>
                    <a:lnTo>
                      <a:pt x="1254" y="9"/>
                    </a:lnTo>
                    <a:lnTo>
                      <a:pt x="1268" y="9"/>
                    </a:lnTo>
                    <a:lnTo>
                      <a:pt x="1278" y="9"/>
                    </a:lnTo>
                    <a:lnTo>
                      <a:pt x="1292" y="9"/>
                    </a:lnTo>
                    <a:lnTo>
                      <a:pt x="1303" y="9"/>
                    </a:lnTo>
                    <a:lnTo>
                      <a:pt x="1313" y="15"/>
                    </a:lnTo>
                    <a:lnTo>
                      <a:pt x="1322" y="15"/>
                    </a:lnTo>
                    <a:lnTo>
                      <a:pt x="1327" y="20"/>
                    </a:lnTo>
                    <a:lnTo>
                      <a:pt x="1347" y="39"/>
                    </a:lnTo>
                    <a:lnTo>
                      <a:pt x="1361" y="49"/>
                    </a:lnTo>
                    <a:lnTo>
                      <a:pt x="1371" y="58"/>
                    </a:lnTo>
                    <a:lnTo>
                      <a:pt x="1381" y="64"/>
                    </a:lnTo>
                    <a:lnTo>
                      <a:pt x="1390" y="69"/>
                    </a:lnTo>
                    <a:lnTo>
                      <a:pt x="1396" y="73"/>
                    </a:lnTo>
                    <a:lnTo>
                      <a:pt x="1410" y="78"/>
                    </a:lnTo>
                    <a:lnTo>
                      <a:pt x="1420" y="88"/>
                    </a:lnTo>
                    <a:lnTo>
                      <a:pt x="1435" y="103"/>
                    </a:lnTo>
                    <a:lnTo>
                      <a:pt x="1454" y="122"/>
                    </a:lnTo>
                    <a:lnTo>
                      <a:pt x="1488" y="162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6" name="Freeform 196">
                <a:extLst>
                  <a:ext uri="{FF2B5EF4-FFF2-40B4-BE49-F238E27FC236}">
                    <a16:creationId xmlns:a16="http://schemas.microsoft.com/office/drawing/2014/main" id="{1CF31B12-C15E-F91B-28E5-A6270A926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713"/>
                <a:ext cx="32" cy="62"/>
              </a:xfrm>
              <a:custGeom>
                <a:avLst/>
                <a:gdLst>
                  <a:gd name="T0" fmla="*/ 161 w 161"/>
                  <a:gd name="T1" fmla="*/ 0 h 313"/>
                  <a:gd name="T2" fmla="*/ 147 w 161"/>
                  <a:gd name="T3" fmla="*/ 15 h 313"/>
                  <a:gd name="T4" fmla="*/ 127 w 161"/>
                  <a:gd name="T5" fmla="*/ 30 h 313"/>
                  <a:gd name="T6" fmla="*/ 107 w 161"/>
                  <a:gd name="T7" fmla="*/ 44 h 313"/>
                  <a:gd name="T8" fmla="*/ 83 w 161"/>
                  <a:gd name="T9" fmla="*/ 53 h 313"/>
                  <a:gd name="T10" fmla="*/ 63 w 161"/>
                  <a:gd name="T11" fmla="*/ 68 h 313"/>
                  <a:gd name="T12" fmla="*/ 43 w 161"/>
                  <a:gd name="T13" fmla="*/ 83 h 313"/>
                  <a:gd name="T14" fmla="*/ 29 w 161"/>
                  <a:gd name="T15" fmla="*/ 98 h 313"/>
                  <a:gd name="T16" fmla="*/ 14 w 161"/>
                  <a:gd name="T17" fmla="*/ 117 h 313"/>
                  <a:gd name="T18" fmla="*/ 4 w 161"/>
                  <a:gd name="T19" fmla="*/ 137 h 313"/>
                  <a:gd name="T20" fmla="*/ 0 w 161"/>
                  <a:gd name="T21" fmla="*/ 162 h 313"/>
                  <a:gd name="T22" fmla="*/ 0 w 161"/>
                  <a:gd name="T23" fmla="*/ 176 h 313"/>
                  <a:gd name="T24" fmla="*/ 0 w 161"/>
                  <a:gd name="T25" fmla="*/ 196 h 313"/>
                  <a:gd name="T26" fmla="*/ 4 w 161"/>
                  <a:gd name="T27" fmla="*/ 211 h 313"/>
                  <a:gd name="T28" fmla="*/ 4 w 161"/>
                  <a:gd name="T29" fmla="*/ 225 h 313"/>
                  <a:gd name="T30" fmla="*/ 9 w 161"/>
                  <a:gd name="T31" fmla="*/ 240 h 313"/>
                  <a:gd name="T32" fmla="*/ 14 w 161"/>
                  <a:gd name="T33" fmla="*/ 254 h 313"/>
                  <a:gd name="T34" fmla="*/ 19 w 161"/>
                  <a:gd name="T35" fmla="*/ 269 h 313"/>
                  <a:gd name="T36" fmla="*/ 24 w 161"/>
                  <a:gd name="T37" fmla="*/ 284 h 313"/>
                  <a:gd name="T38" fmla="*/ 29 w 161"/>
                  <a:gd name="T39" fmla="*/ 298 h 313"/>
                  <a:gd name="T40" fmla="*/ 34 w 161"/>
                  <a:gd name="T41" fmla="*/ 313 h 313"/>
                  <a:gd name="T42" fmla="*/ 29 w 161"/>
                  <a:gd name="T43" fmla="*/ 284 h 313"/>
                  <a:gd name="T44" fmla="*/ 29 w 161"/>
                  <a:gd name="T45" fmla="*/ 254 h 313"/>
                  <a:gd name="T46" fmla="*/ 34 w 161"/>
                  <a:gd name="T47" fmla="*/ 230 h 313"/>
                  <a:gd name="T48" fmla="*/ 43 w 161"/>
                  <a:gd name="T49" fmla="*/ 200 h 313"/>
                  <a:gd name="T50" fmla="*/ 49 w 161"/>
                  <a:gd name="T51" fmla="*/ 176 h 313"/>
                  <a:gd name="T52" fmla="*/ 63 w 161"/>
                  <a:gd name="T53" fmla="*/ 151 h 313"/>
                  <a:gd name="T54" fmla="*/ 78 w 161"/>
                  <a:gd name="T55" fmla="*/ 132 h 313"/>
                  <a:gd name="T56" fmla="*/ 98 w 161"/>
                  <a:gd name="T57" fmla="*/ 108 h 313"/>
                  <a:gd name="T58" fmla="*/ 117 w 161"/>
                  <a:gd name="T59" fmla="*/ 88 h 313"/>
                  <a:gd name="T60" fmla="*/ 136 w 161"/>
                  <a:gd name="T61" fmla="*/ 74 h 313"/>
                  <a:gd name="T62" fmla="*/ 161 w 161"/>
                  <a:gd name="T6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" h="313">
                    <a:moveTo>
                      <a:pt x="161" y="0"/>
                    </a:moveTo>
                    <a:lnTo>
                      <a:pt x="147" y="15"/>
                    </a:lnTo>
                    <a:lnTo>
                      <a:pt x="127" y="30"/>
                    </a:lnTo>
                    <a:lnTo>
                      <a:pt x="107" y="44"/>
                    </a:lnTo>
                    <a:lnTo>
                      <a:pt x="83" y="53"/>
                    </a:lnTo>
                    <a:lnTo>
                      <a:pt x="63" y="68"/>
                    </a:lnTo>
                    <a:lnTo>
                      <a:pt x="43" y="83"/>
                    </a:lnTo>
                    <a:lnTo>
                      <a:pt x="29" y="98"/>
                    </a:lnTo>
                    <a:lnTo>
                      <a:pt x="14" y="117"/>
                    </a:lnTo>
                    <a:lnTo>
                      <a:pt x="4" y="137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0" y="196"/>
                    </a:lnTo>
                    <a:lnTo>
                      <a:pt x="4" y="211"/>
                    </a:lnTo>
                    <a:lnTo>
                      <a:pt x="4" y="225"/>
                    </a:lnTo>
                    <a:lnTo>
                      <a:pt x="9" y="240"/>
                    </a:lnTo>
                    <a:lnTo>
                      <a:pt x="14" y="254"/>
                    </a:lnTo>
                    <a:lnTo>
                      <a:pt x="19" y="269"/>
                    </a:lnTo>
                    <a:lnTo>
                      <a:pt x="24" y="284"/>
                    </a:lnTo>
                    <a:lnTo>
                      <a:pt x="29" y="298"/>
                    </a:lnTo>
                    <a:lnTo>
                      <a:pt x="34" y="313"/>
                    </a:lnTo>
                    <a:lnTo>
                      <a:pt x="29" y="284"/>
                    </a:lnTo>
                    <a:lnTo>
                      <a:pt x="29" y="254"/>
                    </a:lnTo>
                    <a:lnTo>
                      <a:pt x="34" y="230"/>
                    </a:lnTo>
                    <a:lnTo>
                      <a:pt x="43" y="200"/>
                    </a:lnTo>
                    <a:lnTo>
                      <a:pt x="49" y="176"/>
                    </a:lnTo>
                    <a:lnTo>
                      <a:pt x="63" y="151"/>
                    </a:lnTo>
                    <a:lnTo>
                      <a:pt x="78" y="132"/>
                    </a:lnTo>
                    <a:lnTo>
                      <a:pt x="98" y="108"/>
                    </a:lnTo>
                    <a:lnTo>
                      <a:pt x="117" y="88"/>
                    </a:lnTo>
                    <a:lnTo>
                      <a:pt x="136" y="7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7" name="Freeform 197">
                <a:extLst>
                  <a:ext uri="{FF2B5EF4-FFF2-40B4-BE49-F238E27FC236}">
                    <a16:creationId xmlns:a16="http://schemas.microsoft.com/office/drawing/2014/main" id="{9C5EE33B-4E20-1A69-D0B8-0A13B1043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403"/>
                <a:ext cx="123" cy="104"/>
              </a:xfrm>
              <a:custGeom>
                <a:avLst/>
                <a:gdLst>
                  <a:gd name="T0" fmla="*/ 459 w 617"/>
                  <a:gd name="T1" fmla="*/ 5 h 519"/>
                  <a:gd name="T2" fmla="*/ 470 w 617"/>
                  <a:gd name="T3" fmla="*/ 0 h 519"/>
                  <a:gd name="T4" fmla="*/ 489 w 617"/>
                  <a:gd name="T5" fmla="*/ 0 h 519"/>
                  <a:gd name="T6" fmla="*/ 508 w 617"/>
                  <a:gd name="T7" fmla="*/ 0 h 519"/>
                  <a:gd name="T8" fmla="*/ 528 w 617"/>
                  <a:gd name="T9" fmla="*/ 0 h 519"/>
                  <a:gd name="T10" fmla="*/ 553 w 617"/>
                  <a:gd name="T11" fmla="*/ 5 h 519"/>
                  <a:gd name="T12" fmla="*/ 572 w 617"/>
                  <a:gd name="T13" fmla="*/ 9 h 519"/>
                  <a:gd name="T14" fmla="*/ 587 w 617"/>
                  <a:gd name="T15" fmla="*/ 20 h 519"/>
                  <a:gd name="T16" fmla="*/ 602 w 617"/>
                  <a:gd name="T17" fmla="*/ 24 h 519"/>
                  <a:gd name="T18" fmla="*/ 611 w 617"/>
                  <a:gd name="T19" fmla="*/ 30 h 519"/>
                  <a:gd name="T20" fmla="*/ 617 w 617"/>
                  <a:gd name="T21" fmla="*/ 39 h 519"/>
                  <a:gd name="T22" fmla="*/ 591 w 617"/>
                  <a:gd name="T23" fmla="*/ 118 h 519"/>
                  <a:gd name="T24" fmla="*/ 553 w 617"/>
                  <a:gd name="T25" fmla="*/ 186 h 519"/>
                  <a:gd name="T26" fmla="*/ 504 w 617"/>
                  <a:gd name="T27" fmla="*/ 250 h 519"/>
                  <a:gd name="T28" fmla="*/ 444 w 617"/>
                  <a:gd name="T29" fmla="*/ 308 h 519"/>
                  <a:gd name="T30" fmla="*/ 376 w 617"/>
                  <a:gd name="T31" fmla="*/ 357 h 519"/>
                  <a:gd name="T32" fmla="*/ 303 w 617"/>
                  <a:gd name="T33" fmla="*/ 401 h 519"/>
                  <a:gd name="T34" fmla="*/ 229 w 617"/>
                  <a:gd name="T35" fmla="*/ 440 h 519"/>
                  <a:gd name="T36" fmla="*/ 151 w 617"/>
                  <a:gd name="T37" fmla="*/ 475 h 519"/>
                  <a:gd name="T38" fmla="*/ 73 w 617"/>
                  <a:gd name="T39" fmla="*/ 499 h 519"/>
                  <a:gd name="T40" fmla="*/ 0 w 617"/>
                  <a:gd name="T41" fmla="*/ 519 h 519"/>
                  <a:gd name="T42" fmla="*/ 14 w 617"/>
                  <a:gd name="T43" fmla="*/ 514 h 519"/>
                  <a:gd name="T44" fmla="*/ 34 w 617"/>
                  <a:gd name="T45" fmla="*/ 509 h 519"/>
                  <a:gd name="T46" fmla="*/ 53 w 617"/>
                  <a:gd name="T47" fmla="*/ 504 h 519"/>
                  <a:gd name="T48" fmla="*/ 68 w 617"/>
                  <a:gd name="T49" fmla="*/ 499 h 519"/>
                  <a:gd name="T50" fmla="*/ 88 w 617"/>
                  <a:gd name="T51" fmla="*/ 495 h 519"/>
                  <a:gd name="T52" fmla="*/ 102 w 617"/>
                  <a:gd name="T53" fmla="*/ 489 h 519"/>
                  <a:gd name="T54" fmla="*/ 122 w 617"/>
                  <a:gd name="T55" fmla="*/ 480 h 519"/>
                  <a:gd name="T56" fmla="*/ 137 w 617"/>
                  <a:gd name="T57" fmla="*/ 475 h 519"/>
                  <a:gd name="T58" fmla="*/ 156 w 617"/>
                  <a:gd name="T59" fmla="*/ 465 h 519"/>
                  <a:gd name="T60" fmla="*/ 171 w 617"/>
                  <a:gd name="T61" fmla="*/ 460 h 519"/>
                  <a:gd name="T62" fmla="*/ 220 w 617"/>
                  <a:gd name="T63" fmla="*/ 435 h 519"/>
                  <a:gd name="T64" fmla="*/ 269 w 617"/>
                  <a:gd name="T65" fmla="*/ 406 h 519"/>
                  <a:gd name="T66" fmla="*/ 312 w 617"/>
                  <a:gd name="T67" fmla="*/ 377 h 519"/>
                  <a:gd name="T68" fmla="*/ 352 w 617"/>
                  <a:gd name="T69" fmla="*/ 343 h 519"/>
                  <a:gd name="T70" fmla="*/ 391 w 617"/>
                  <a:gd name="T71" fmla="*/ 303 h 519"/>
                  <a:gd name="T72" fmla="*/ 431 w 617"/>
                  <a:gd name="T73" fmla="*/ 265 h 519"/>
                  <a:gd name="T74" fmla="*/ 465 w 617"/>
                  <a:gd name="T75" fmla="*/ 225 h 519"/>
                  <a:gd name="T76" fmla="*/ 493 w 617"/>
                  <a:gd name="T77" fmla="*/ 181 h 519"/>
                  <a:gd name="T78" fmla="*/ 519 w 617"/>
                  <a:gd name="T79" fmla="*/ 132 h 519"/>
                  <a:gd name="T80" fmla="*/ 542 w 617"/>
                  <a:gd name="T81" fmla="*/ 83 h 519"/>
                  <a:gd name="T82" fmla="*/ 542 w 617"/>
                  <a:gd name="T83" fmla="*/ 79 h 519"/>
                  <a:gd name="T84" fmla="*/ 542 w 617"/>
                  <a:gd name="T85" fmla="*/ 73 h 519"/>
                  <a:gd name="T86" fmla="*/ 542 w 617"/>
                  <a:gd name="T87" fmla="*/ 69 h 519"/>
                  <a:gd name="T88" fmla="*/ 542 w 617"/>
                  <a:gd name="T89" fmla="*/ 64 h 519"/>
                  <a:gd name="T90" fmla="*/ 542 w 617"/>
                  <a:gd name="T91" fmla="*/ 58 h 519"/>
                  <a:gd name="T92" fmla="*/ 538 w 617"/>
                  <a:gd name="T93" fmla="*/ 54 h 519"/>
                  <a:gd name="T94" fmla="*/ 538 w 617"/>
                  <a:gd name="T95" fmla="*/ 49 h 519"/>
                  <a:gd name="T96" fmla="*/ 533 w 617"/>
                  <a:gd name="T97" fmla="*/ 45 h 519"/>
                  <a:gd name="T98" fmla="*/ 533 w 617"/>
                  <a:gd name="T99" fmla="*/ 39 h 519"/>
                  <a:gd name="T100" fmla="*/ 528 w 617"/>
                  <a:gd name="T101" fmla="*/ 35 h 519"/>
                  <a:gd name="T102" fmla="*/ 459 w 617"/>
                  <a:gd name="T103" fmla="*/ 5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17" h="519">
                    <a:moveTo>
                      <a:pt x="459" y="5"/>
                    </a:moveTo>
                    <a:lnTo>
                      <a:pt x="470" y="0"/>
                    </a:lnTo>
                    <a:lnTo>
                      <a:pt x="489" y="0"/>
                    </a:lnTo>
                    <a:lnTo>
                      <a:pt x="508" y="0"/>
                    </a:lnTo>
                    <a:lnTo>
                      <a:pt x="528" y="0"/>
                    </a:lnTo>
                    <a:lnTo>
                      <a:pt x="553" y="5"/>
                    </a:lnTo>
                    <a:lnTo>
                      <a:pt x="572" y="9"/>
                    </a:lnTo>
                    <a:lnTo>
                      <a:pt x="587" y="20"/>
                    </a:lnTo>
                    <a:lnTo>
                      <a:pt x="602" y="24"/>
                    </a:lnTo>
                    <a:lnTo>
                      <a:pt x="611" y="30"/>
                    </a:lnTo>
                    <a:lnTo>
                      <a:pt x="617" y="39"/>
                    </a:lnTo>
                    <a:lnTo>
                      <a:pt x="591" y="118"/>
                    </a:lnTo>
                    <a:lnTo>
                      <a:pt x="553" y="186"/>
                    </a:lnTo>
                    <a:lnTo>
                      <a:pt x="504" y="250"/>
                    </a:lnTo>
                    <a:lnTo>
                      <a:pt x="444" y="308"/>
                    </a:lnTo>
                    <a:lnTo>
                      <a:pt x="376" y="357"/>
                    </a:lnTo>
                    <a:lnTo>
                      <a:pt x="303" y="401"/>
                    </a:lnTo>
                    <a:lnTo>
                      <a:pt x="229" y="440"/>
                    </a:lnTo>
                    <a:lnTo>
                      <a:pt x="151" y="475"/>
                    </a:lnTo>
                    <a:lnTo>
                      <a:pt x="73" y="499"/>
                    </a:lnTo>
                    <a:lnTo>
                      <a:pt x="0" y="519"/>
                    </a:lnTo>
                    <a:lnTo>
                      <a:pt x="14" y="514"/>
                    </a:lnTo>
                    <a:lnTo>
                      <a:pt x="34" y="509"/>
                    </a:lnTo>
                    <a:lnTo>
                      <a:pt x="53" y="504"/>
                    </a:lnTo>
                    <a:lnTo>
                      <a:pt x="68" y="499"/>
                    </a:lnTo>
                    <a:lnTo>
                      <a:pt x="88" y="495"/>
                    </a:lnTo>
                    <a:lnTo>
                      <a:pt x="102" y="489"/>
                    </a:lnTo>
                    <a:lnTo>
                      <a:pt x="122" y="480"/>
                    </a:lnTo>
                    <a:lnTo>
                      <a:pt x="137" y="475"/>
                    </a:lnTo>
                    <a:lnTo>
                      <a:pt x="156" y="465"/>
                    </a:lnTo>
                    <a:lnTo>
                      <a:pt x="171" y="460"/>
                    </a:lnTo>
                    <a:lnTo>
                      <a:pt x="220" y="435"/>
                    </a:lnTo>
                    <a:lnTo>
                      <a:pt x="269" y="406"/>
                    </a:lnTo>
                    <a:lnTo>
                      <a:pt x="312" y="377"/>
                    </a:lnTo>
                    <a:lnTo>
                      <a:pt x="352" y="343"/>
                    </a:lnTo>
                    <a:lnTo>
                      <a:pt x="391" y="303"/>
                    </a:lnTo>
                    <a:lnTo>
                      <a:pt x="431" y="265"/>
                    </a:lnTo>
                    <a:lnTo>
                      <a:pt x="465" y="225"/>
                    </a:lnTo>
                    <a:lnTo>
                      <a:pt x="493" y="181"/>
                    </a:lnTo>
                    <a:lnTo>
                      <a:pt x="519" y="132"/>
                    </a:lnTo>
                    <a:lnTo>
                      <a:pt x="542" y="83"/>
                    </a:lnTo>
                    <a:lnTo>
                      <a:pt x="542" y="79"/>
                    </a:lnTo>
                    <a:lnTo>
                      <a:pt x="542" y="73"/>
                    </a:lnTo>
                    <a:lnTo>
                      <a:pt x="542" y="69"/>
                    </a:lnTo>
                    <a:lnTo>
                      <a:pt x="542" y="64"/>
                    </a:lnTo>
                    <a:lnTo>
                      <a:pt x="542" y="58"/>
                    </a:lnTo>
                    <a:lnTo>
                      <a:pt x="538" y="54"/>
                    </a:lnTo>
                    <a:lnTo>
                      <a:pt x="538" y="49"/>
                    </a:lnTo>
                    <a:lnTo>
                      <a:pt x="533" y="45"/>
                    </a:lnTo>
                    <a:lnTo>
                      <a:pt x="533" y="39"/>
                    </a:lnTo>
                    <a:lnTo>
                      <a:pt x="528" y="35"/>
                    </a:lnTo>
                    <a:lnTo>
                      <a:pt x="459" y="5"/>
                    </a:lnTo>
                    <a:close/>
                  </a:path>
                </a:pathLst>
              </a:custGeom>
              <a:solidFill>
                <a:srgbClr val="CBB3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8" name="Freeform 198">
                <a:extLst>
                  <a:ext uri="{FF2B5EF4-FFF2-40B4-BE49-F238E27FC236}">
                    <a16:creationId xmlns:a16="http://schemas.microsoft.com/office/drawing/2014/main" id="{441291CD-A86A-85B5-B386-3BA17E92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404"/>
                <a:ext cx="193" cy="170"/>
              </a:xfrm>
              <a:custGeom>
                <a:avLst/>
                <a:gdLst>
                  <a:gd name="T0" fmla="*/ 964 w 964"/>
                  <a:gd name="T1" fmla="*/ 0 h 846"/>
                  <a:gd name="T2" fmla="*/ 930 w 964"/>
                  <a:gd name="T3" fmla="*/ 74 h 846"/>
                  <a:gd name="T4" fmla="*/ 900 w 964"/>
                  <a:gd name="T5" fmla="*/ 132 h 846"/>
                  <a:gd name="T6" fmla="*/ 876 w 964"/>
                  <a:gd name="T7" fmla="*/ 186 h 846"/>
                  <a:gd name="T8" fmla="*/ 851 w 964"/>
                  <a:gd name="T9" fmla="*/ 230 h 846"/>
                  <a:gd name="T10" fmla="*/ 817 w 964"/>
                  <a:gd name="T11" fmla="*/ 269 h 846"/>
                  <a:gd name="T12" fmla="*/ 778 w 964"/>
                  <a:gd name="T13" fmla="*/ 309 h 846"/>
                  <a:gd name="T14" fmla="*/ 725 w 964"/>
                  <a:gd name="T15" fmla="*/ 347 h 846"/>
                  <a:gd name="T16" fmla="*/ 650 w 964"/>
                  <a:gd name="T17" fmla="*/ 387 h 846"/>
                  <a:gd name="T18" fmla="*/ 557 w 964"/>
                  <a:gd name="T19" fmla="*/ 441 h 846"/>
                  <a:gd name="T20" fmla="*/ 440 w 964"/>
                  <a:gd name="T21" fmla="*/ 499 h 846"/>
                  <a:gd name="T22" fmla="*/ 420 w 964"/>
                  <a:gd name="T23" fmla="*/ 504 h 846"/>
                  <a:gd name="T24" fmla="*/ 396 w 964"/>
                  <a:gd name="T25" fmla="*/ 514 h 846"/>
                  <a:gd name="T26" fmla="*/ 371 w 964"/>
                  <a:gd name="T27" fmla="*/ 514 h 846"/>
                  <a:gd name="T28" fmla="*/ 352 w 964"/>
                  <a:gd name="T29" fmla="*/ 514 h 846"/>
                  <a:gd name="T30" fmla="*/ 328 w 964"/>
                  <a:gd name="T31" fmla="*/ 514 h 846"/>
                  <a:gd name="T32" fmla="*/ 307 w 964"/>
                  <a:gd name="T33" fmla="*/ 509 h 846"/>
                  <a:gd name="T34" fmla="*/ 283 w 964"/>
                  <a:gd name="T35" fmla="*/ 509 h 846"/>
                  <a:gd name="T36" fmla="*/ 264 w 964"/>
                  <a:gd name="T37" fmla="*/ 509 h 846"/>
                  <a:gd name="T38" fmla="*/ 239 w 964"/>
                  <a:gd name="T39" fmla="*/ 509 h 846"/>
                  <a:gd name="T40" fmla="*/ 220 w 964"/>
                  <a:gd name="T41" fmla="*/ 509 h 846"/>
                  <a:gd name="T42" fmla="*/ 205 w 964"/>
                  <a:gd name="T43" fmla="*/ 514 h 846"/>
                  <a:gd name="T44" fmla="*/ 185 w 964"/>
                  <a:gd name="T45" fmla="*/ 524 h 846"/>
                  <a:gd name="T46" fmla="*/ 171 w 964"/>
                  <a:gd name="T47" fmla="*/ 528 h 846"/>
                  <a:gd name="T48" fmla="*/ 156 w 964"/>
                  <a:gd name="T49" fmla="*/ 539 h 846"/>
                  <a:gd name="T50" fmla="*/ 141 w 964"/>
                  <a:gd name="T51" fmla="*/ 548 h 846"/>
                  <a:gd name="T52" fmla="*/ 127 w 964"/>
                  <a:gd name="T53" fmla="*/ 563 h 846"/>
                  <a:gd name="T54" fmla="*/ 117 w 964"/>
                  <a:gd name="T55" fmla="*/ 577 h 846"/>
                  <a:gd name="T56" fmla="*/ 102 w 964"/>
                  <a:gd name="T57" fmla="*/ 592 h 846"/>
                  <a:gd name="T58" fmla="*/ 92 w 964"/>
                  <a:gd name="T59" fmla="*/ 607 h 846"/>
                  <a:gd name="T60" fmla="*/ 83 w 964"/>
                  <a:gd name="T61" fmla="*/ 622 h 846"/>
                  <a:gd name="T62" fmla="*/ 68 w 964"/>
                  <a:gd name="T63" fmla="*/ 646 h 846"/>
                  <a:gd name="T64" fmla="*/ 53 w 964"/>
                  <a:gd name="T65" fmla="*/ 665 h 846"/>
                  <a:gd name="T66" fmla="*/ 43 w 964"/>
                  <a:gd name="T67" fmla="*/ 686 h 846"/>
                  <a:gd name="T68" fmla="*/ 34 w 964"/>
                  <a:gd name="T69" fmla="*/ 709 h 846"/>
                  <a:gd name="T70" fmla="*/ 23 w 964"/>
                  <a:gd name="T71" fmla="*/ 729 h 846"/>
                  <a:gd name="T72" fmla="*/ 19 w 964"/>
                  <a:gd name="T73" fmla="*/ 754 h 846"/>
                  <a:gd name="T74" fmla="*/ 14 w 964"/>
                  <a:gd name="T75" fmla="*/ 773 h 846"/>
                  <a:gd name="T76" fmla="*/ 9 w 964"/>
                  <a:gd name="T77" fmla="*/ 797 h 846"/>
                  <a:gd name="T78" fmla="*/ 4 w 964"/>
                  <a:gd name="T79" fmla="*/ 822 h 846"/>
                  <a:gd name="T80" fmla="*/ 0 w 964"/>
                  <a:gd name="T81" fmla="*/ 846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64" h="846">
                    <a:moveTo>
                      <a:pt x="964" y="0"/>
                    </a:moveTo>
                    <a:lnTo>
                      <a:pt x="930" y="74"/>
                    </a:lnTo>
                    <a:lnTo>
                      <a:pt x="900" y="132"/>
                    </a:lnTo>
                    <a:lnTo>
                      <a:pt x="876" y="186"/>
                    </a:lnTo>
                    <a:lnTo>
                      <a:pt x="851" y="230"/>
                    </a:lnTo>
                    <a:lnTo>
                      <a:pt x="817" y="269"/>
                    </a:lnTo>
                    <a:lnTo>
                      <a:pt x="778" y="309"/>
                    </a:lnTo>
                    <a:lnTo>
                      <a:pt x="725" y="347"/>
                    </a:lnTo>
                    <a:lnTo>
                      <a:pt x="650" y="387"/>
                    </a:lnTo>
                    <a:lnTo>
                      <a:pt x="557" y="441"/>
                    </a:lnTo>
                    <a:lnTo>
                      <a:pt x="440" y="499"/>
                    </a:lnTo>
                    <a:lnTo>
                      <a:pt x="420" y="504"/>
                    </a:lnTo>
                    <a:lnTo>
                      <a:pt x="396" y="514"/>
                    </a:lnTo>
                    <a:lnTo>
                      <a:pt x="371" y="514"/>
                    </a:lnTo>
                    <a:lnTo>
                      <a:pt x="352" y="514"/>
                    </a:lnTo>
                    <a:lnTo>
                      <a:pt x="328" y="514"/>
                    </a:lnTo>
                    <a:lnTo>
                      <a:pt x="307" y="509"/>
                    </a:lnTo>
                    <a:lnTo>
                      <a:pt x="283" y="509"/>
                    </a:lnTo>
                    <a:lnTo>
                      <a:pt x="264" y="509"/>
                    </a:lnTo>
                    <a:lnTo>
                      <a:pt x="239" y="509"/>
                    </a:lnTo>
                    <a:lnTo>
                      <a:pt x="220" y="509"/>
                    </a:lnTo>
                    <a:lnTo>
                      <a:pt x="205" y="514"/>
                    </a:lnTo>
                    <a:lnTo>
                      <a:pt x="185" y="524"/>
                    </a:lnTo>
                    <a:lnTo>
                      <a:pt x="171" y="528"/>
                    </a:lnTo>
                    <a:lnTo>
                      <a:pt x="156" y="539"/>
                    </a:lnTo>
                    <a:lnTo>
                      <a:pt x="141" y="548"/>
                    </a:lnTo>
                    <a:lnTo>
                      <a:pt x="127" y="563"/>
                    </a:lnTo>
                    <a:lnTo>
                      <a:pt x="117" y="577"/>
                    </a:lnTo>
                    <a:lnTo>
                      <a:pt x="102" y="592"/>
                    </a:lnTo>
                    <a:lnTo>
                      <a:pt x="92" y="607"/>
                    </a:lnTo>
                    <a:lnTo>
                      <a:pt x="83" y="622"/>
                    </a:lnTo>
                    <a:lnTo>
                      <a:pt x="68" y="646"/>
                    </a:lnTo>
                    <a:lnTo>
                      <a:pt x="53" y="665"/>
                    </a:lnTo>
                    <a:lnTo>
                      <a:pt x="43" y="686"/>
                    </a:lnTo>
                    <a:lnTo>
                      <a:pt x="34" y="709"/>
                    </a:lnTo>
                    <a:lnTo>
                      <a:pt x="23" y="729"/>
                    </a:lnTo>
                    <a:lnTo>
                      <a:pt x="19" y="754"/>
                    </a:lnTo>
                    <a:lnTo>
                      <a:pt x="14" y="773"/>
                    </a:lnTo>
                    <a:lnTo>
                      <a:pt x="9" y="797"/>
                    </a:lnTo>
                    <a:lnTo>
                      <a:pt x="4" y="822"/>
                    </a:lnTo>
                    <a:lnTo>
                      <a:pt x="0" y="84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9" name="Freeform 199">
                <a:extLst>
                  <a:ext uri="{FF2B5EF4-FFF2-40B4-BE49-F238E27FC236}">
                    <a16:creationId xmlns:a16="http://schemas.microsoft.com/office/drawing/2014/main" id="{D102F0D4-29CB-C25D-36D0-46719322E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646"/>
                <a:ext cx="125" cy="45"/>
              </a:xfrm>
              <a:custGeom>
                <a:avLst/>
                <a:gdLst>
                  <a:gd name="T0" fmla="*/ 533 w 627"/>
                  <a:gd name="T1" fmla="*/ 83 h 226"/>
                  <a:gd name="T2" fmla="*/ 499 w 627"/>
                  <a:gd name="T3" fmla="*/ 98 h 226"/>
                  <a:gd name="T4" fmla="*/ 470 w 627"/>
                  <a:gd name="T5" fmla="*/ 113 h 226"/>
                  <a:gd name="T6" fmla="*/ 441 w 627"/>
                  <a:gd name="T7" fmla="*/ 128 h 226"/>
                  <a:gd name="T8" fmla="*/ 411 w 627"/>
                  <a:gd name="T9" fmla="*/ 143 h 226"/>
                  <a:gd name="T10" fmla="*/ 382 w 627"/>
                  <a:gd name="T11" fmla="*/ 162 h 226"/>
                  <a:gd name="T12" fmla="*/ 348 w 627"/>
                  <a:gd name="T13" fmla="*/ 177 h 226"/>
                  <a:gd name="T14" fmla="*/ 313 w 627"/>
                  <a:gd name="T15" fmla="*/ 192 h 226"/>
                  <a:gd name="T16" fmla="*/ 279 w 627"/>
                  <a:gd name="T17" fmla="*/ 201 h 226"/>
                  <a:gd name="T18" fmla="*/ 235 w 627"/>
                  <a:gd name="T19" fmla="*/ 216 h 226"/>
                  <a:gd name="T20" fmla="*/ 186 w 627"/>
                  <a:gd name="T21" fmla="*/ 226 h 226"/>
                  <a:gd name="T22" fmla="*/ 166 w 627"/>
                  <a:gd name="T23" fmla="*/ 226 h 226"/>
                  <a:gd name="T24" fmla="*/ 152 w 627"/>
                  <a:gd name="T25" fmla="*/ 226 h 226"/>
                  <a:gd name="T26" fmla="*/ 132 w 627"/>
                  <a:gd name="T27" fmla="*/ 226 h 226"/>
                  <a:gd name="T28" fmla="*/ 113 w 627"/>
                  <a:gd name="T29" fmla="*/ 220 h 226"/>
                  <a:gd name="T30" fmla="*/ 93 w 627"/>
                  <a:gd name="T31" fmla="*/ 216 h 226"/>
                  <a:gd name="T32" fmla="*/ 79 w 627"/>
                  <a:gd name="T33" fmla="*/ 211 h 226"/>
                  <a:gd name="T34" fmla="*/ 59 w 627"/>
                  <a:gd name="T35" fmla="*/ 201 h 226"/>
                  <a:gd name="T36" fmla="*/ 39 w 627"/>
                  <a:gd name="T37" fmla="*/ 196 h 226"/>
                  <a:gd name="T38" fmla="*/ 19 w 627"/>
                  <a:gd name="T39" fmla="*/ 186 h 226"/>
                  <a:gd name="T40" fmla="*/ 0 w 627"/>
                  <a:gd name="T41" fmla="*/ 181 h 226"/>
                  <a:gd name="T42" fmla="*/ 59 w 627"/>
                  <a:gd name="T43" fmla="*/ 158 h 226"/>
                  <a:gd name="T44" fmla="*/ 122 w 627"/>
                  <a:gd name="T45" fmla="*/ 143 h 226"/>
                  <a:gd name="T46" fmla="*/ 190 w 627"/>
                  <a:gd name="T47" fmla="*/ 132 h 226"/>
                  <a:gd name="T48" fmla="*/ 260 w 627"/>
                  <a:gd name="T49" fmla="*/ 128 h 226"/>
                  <a:gd name="T50" fmla="*/ 323 w 627"/>
                  <a:gd name="T51" fmla="*/ 122 h 226"/>
                  <a:gd name="T52" fmla="*/ 392 w 627"/>
                  <a:gd name="T53" fmla="*/ 113 h 226"/>
                  <a:gd name="T54" fmla="*/ 455 w 627"/>
                  <a:gd name="T55" fmla="*/ 98 h 226"/>
                  <a:gd name="T56" fmla="*/ 514 w 627"/>
                  <a:gd name="T57" fmla="*/ 79 h 226"/>
                  <a:gd name="T58" fmla="*/ 573 w 627"/>
                  <a:gd name="T59" fmla="*/ 45 h 226"/>
                  <a:gd name="T60" fmla="*/ 627 w 627"/>
                  <a:gd name="T61" fmla="*/ 0 h 226"/>
                  <a:gd name="T62" fmla="*/ 533 w 627"/>
                  <a:gd name="T63" fmla="*/ 8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7" h="226">
                    <a:moveTo>
                      <a:pt x="533" y="83"/>
                    </a:moveTo>
                    <a:lnTo>
                      <a:pt x="499" y="98"/>
                    </a:lnTo>
                    <a:lnTo>
                      <a:pt x="470" y="113"/>
                    </a:lnTo>
                    <a:lnTo>
                      <a:pt x="441" y="128"/>
                    </a:lnTo>
                    <a:lnTo>
                      <a:pt x="411" y="143"/>
                    </a:lnTo>
                    <a:lnTo>
                      <a:pt x="382" y="162"/>
                    </a:lnTo>
                    <a:lnTo>
                      <a:pt x="348" y="177"/>
                    </a:lnTo>
                    <a:lnTo>
                      <a:pt x="313" y="192"/>
                    </a:lnTo>
                    <a:lnTo>
                      <a:pt x="279" y="201"/>
                    </a:lnTo>
                    <a:lnTo>
                      <a:pt x="235" y="216"/>
                    </a:lnTo>
                    <a:lnTo>
                      <a:pt x="186" y="226"/>
                    </a:lnTo>
                    <a:lnTo>
                      <a:pt x="166" y="226"/>
                    </a:lnTo>
                    <a:lnTo>
                      <a:pt x="152" y="226"/>
                    </a:lnTo>
                    <a:lnTo>
                      <a:pt x="132" y="226"/>
                    </a:lnTo>
                    <a:lnTo>
                      <a:pt x="113" y="220"/>
                    </a:lnTo>
                    <a:lnTo>
                      <a:pt x="93" y="216"/>
                    </a:lnTo>
                    <a:lnTo>
                      <a:pt x="79" y="211"/>
                    </a:lnTo>
                    <a:lnTo>
                      <a:pt x="59" y="201"/>
                    </a:lnTo>
                    <a:lnTo>
                      <a:pt x="39" y="196"/>
                    </a:lnTo>
                    <a:lnTo>
                      <a:pt x="19" y="186"/>
                    </a:lnTo>
                    <a:lnTo>
                      <a:pt x="0" y="181"/>
                    </a:lnTo>
                    <a:lnTo>
                      <a:pt x="59" y="158"/>
                    </a:lnTo>
                    <a:lnTo>
                      <a:pt x="122" y="143"/>
                    </a:lnTo>
                    <a:lnTo>
                      <a:pt x="190" y="132"/>
                    </a:lnTo>
                    <a:lnTo>
                      <a:pt x="260" y="128"/>
                    </a:lnTo>
                    <a:lnTo>
                      <a:pt x="323" y="122"/>
                    </a:lnTo>
                    <a:lnTo>
                      <a:pt x="392" y="113"/>
                    </a:lnTo>
                    <a:lnTo>
                      <a:pt x="455" y="98"/>
                    </a:lnTo>
                    <a:lnTo>
                      <a:pt x="514" y="79"/>
                    </a:lnTo>
                    <a:lnTo>
                      <a:pt x="573" y="45"/>
                    </a:lnTo>
                    <a:lnTo>
                      <a:pt x="627" y="0"/>
                    </a:lnTo>
                    <a:lnTo>
                      <a:pt x="533" y="83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0" name="Freeform 200">
                <a:extLst>
                  <a:ext uri="{FF2B5EF4-FFF2-40B4-BE49-F238E27FC236}">
                    <a16:creationId xmlns:a16="http://schemas.microsoft.com/office/drawing/2014/main" id="{D054929B-FEE9-5316-CD9C-F75FB5615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474"/>
                <a:ext cx="30" cy="2"/>
              </a:xfrm>
              <a:custGeom>
                <a:avLst/>
                <a:gdLst>
                  <a:gd name="T0" fmla="*/ 147 w 147"/>
                  <a:gd name="T1" fmla="*/ 11 h 11"/>
                  <a:gd name="T2" fmla="*/ 133 w 147"/>
                  <a:gd name="T3" fmla="*/ 11 h 11"/>
                  <a:gd name="T4" fmla="*/ 118 w 147"/>
                  <a:gd name="T5" fmla="*/ 5 h 11"/>
                  <a:gd name="T6" fmla="*/ 103 w 147"/>
                  <a:gd name="T7" fmla="*/ 5 h 11"/>
                  <a:gd name="T8" fmla="*/ 88 w 147"/>
                  <a:gd name="T9" fmla="*/ 5 h 11"/>
                  <a:gd name="T10" fmla="*/ 73 w 147"/>
                  <a:gd name="T11" fmla="*/ 5 h 11"/>
                  <a:gd name="T12" fmla="*/ 58 w 147"/>
                  <a:gd name="T13" fmla="*/ 5 h 11"/>
                  <a:gd name="T14" fmla="*/ 45 w 147"/>
                  <a:gd name="T15" fmla="*/ 5 h 11"/>
                  <a:gd name="T16" fmla="*/ 30 w 147"/>
                  <a:gd name="T17" fmla="*/ 5 h 11"/>
                  <a:gd name="T18" fmla="*/ 15 w 147"/>
                  <a:gd name="T19" fmla="*/ 0 h 11"/>
                  <a:gd name="T20" fmla="*/ 0 w 147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1">
                    <a:moveTo>
                      <a:pt x="147" y="11"/>
                    </a:moveTo>
                    <a:lnTo>
                      <a:pt x="133" y="11"/>
                    </a:lnTo>
                    <a:lnTo>
                      <a:pt x="118" y="5"/>
                    </a:lnTo>
                    <a:lnTo>
                      <a:pt x="103" y="5"/>
                    </a:lnTo>
                    <a:lnTo>
                      <a:pt x="88" y="5"/>
                    </a:lnTo>
                    <a:lnTo>
                      <a:pt x="73" y="5"/>
                    </a:lnTo>
                    <a:lnTo>
                      <a:pt x="58" y="5"/>
                    </a:lnTo>
                    <a:lnTo>
                      <a:pt x="45" y="5"/>
                    </a:lnTo>
                    <a:lnTo>
                      <a:pt x="30" y="5"/>
                    </a:lnTo>
                    <a:lnTo>
                      <a:pt x="1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1" name="Freeform 201">
                <a:extLst>
                  <a:ext uri="{FF2B5EF4-FFF2-40B4-BE49-F238E27FC236}">
                    <a16:creationId xmlns:a16="http://schemas.microsoft.com/office/drawing/2014/main" id="{5BFD0C22-F449-FF56-074D-947ED6FA3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471"/>
                <a:ext cx="12" cy="1"/>
              </a:xfrm>
              <a:custGeom>
                <a:avLst/>
                <a:gdLst>
                  <a:gd name="T0" fmla="*/ 60 w 60"/>
                  <a:gd name="T1" fmla="*/ 6 h 6"/>
                  <a:gd name="T2" fmla="*/ 54 w 60"/>
                  <a:gd name="T3" fmla="*/ 0 h 6"/>
                  <a:gd name="T4" fmla="*/ 45 w 60"/>
                  <a:gd name="T5" fmla="*/ 0 h 6"/>
                  <a:gd name="T6" fmla="*/ 39 w 60"/>
                  <a:gd name="T7" fmla="*/ 0 h 6"/>
                  <a:gd name="T8" fmla="*/ 35 w 60"/>
                  <a:gd name="T9" fmla="*/ 0 h 6"/>
                  <a:gd name="T10" fmla="*/ 30 w 60"/>
                  <a:gd name="T11" fmla="*/ 0 h 6"/>
                  <a:gd name="T12" fmla="*/ 20 w 60"/>
                  <a:gd name="T13" fmla="*/ 0 h 6"/>
                  <a:gd name="T14" fmla="*/ 15 w 60"/>
                  <a:gd name="T15" fmla="*/ 0 h 6"/>
                  <a:gd name="T16" fmla="*/ 11 w 60"/>
                  <a:gd name="T17" fmla="*/ 0 h 6"/>
                  <a:gd name="T18" fmla="*/ 5 w 60"/>
                  <a:gd name="T19" fmla="*/ 0 h 6"/>
                  <a:gd name="T20" fmla="*/ 0 w 60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54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2" name="Freeform 202">
                <a:extLst>
                  <a:ext uri="{FF2B5EF4-FFF2-40B4-BE49-F238E27FC236}">
                    <a16:creationId xmlns:a16="http://schemas.microsoft.com/office/drawing/2014/main" id="{F31F398B-B06C-75AA-EBEB-C9D7F280F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526"/>
                <a:ext cx="9" cy="3"/>
              </a:xfrm>
              <a:custGeom>
                <a:avLst/>
                <a:gdLst>
                  <a:gd name="T0" fmla="*/ 49 w 49"/>
                  <a:gd name="T1" fmla="*/ 0 h 15"/>
                  <a:gd name="T2" fmla="*/ 44 w 49"/>
                  <a:gd name="T3" fmla="*/ 0 h 15"/>
                  <a:gd name="T4" fmla="*/ 39 w 49"/>
                  <a:gd name="T5" fmla="*/ 0 h 15"/>
                  <a:gd name="T6" fmla="*/ 34 w 49"/>
                  <a:gd name="T7" fmla="*/ 5 h 15"/>
                  <a:gd name="T8" fmla="*/ 29 w 49"/>
                  <a:gd name="T9" fmla="*/ 5 h 15"/>
                  <a:gd name="T10" fmla="*/ 25 w 49"/>
                  <a:gd name="T11" fmla="*/ 9 h 15"/>
                  <a:gd name="T12" fmla="*/ 19 w 49"/>
                  <a:gd name="T13" fmla="*/ 15 h 15"/>
                  <a:gd name="T14" fmla="*/ 15 w 49"/>
                  <a:gd name="T15" fmla="*/ 15 h 15"/>
                  <a:gd name="T16" fmla="*/ 10 w 49"/>
                  <a:gd name="T17" fmla="*/ 15 h 15"/>
                  <a:gd name="T18" fmla="*/ 4 w 49"/>
                  <a:gd name="T19" fmla="*/ 15 h 15"/>
                  <a:gd name="T20" fmla="*/ 0 w 49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5">
                    <a:moveTo>
                      <a:pt x="49" y="0"/>
                    </a:moveTo>
                    <a:lnTo>
                      <a:pt x="44" y="0"/>
                    </a:lnTo>
                    <a:lnTo>
                      <a:pt x="39" y="0"/>
                    </a:lnTo>
                    <a:lnTo>
                      <a:pt x="34" y="5"/>
                    </a:lnTo>
                    <a:lnTo>
                      <a:pt x="29" y="5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5" y="15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0" y="1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3" name="Freeform 203">
                <a:extLst>
                  <a:ext uri="{FF2B5EF4-FFF2-40B4-BE49-F238E27FC236}">
                    <a16:creationId xmlns:a16="http://schemas.microsoft.com/office/drawing/2014/main" id="{8FC7A39A-6696-0202-6C1E-AE68EFBE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525"/>
                <a:ext cx="11" cy="4"/>
              </a:xfrm>
              <a:custGeom>
                <a:avLst/>
                <a:gdLst>
                  <a:gd name="T0" fmla="*/ 55 w 55"/>
                  <a:gd name="T1" fmla="*/ 0 h 21"/>
                  <a:gd name="T2" fmla="*/ 49 w 55"/>
                  <a:gd name="T3" fmla="*/ 0 h 21"/>
                  <a:gd name="T4" fmla="*/ 40 w 55"/>
                  <a:gd name="T5" fmla="*/ 6 h 21"/>
                  <a:gd name="T6" fmla="*/ 34 w 55"/>
                  <a:gd name="T7" fmla="*/ 0 h 21"/>
                  <a:gd name="T8" fmla="*/ 25 w 55"/>
                  <a:gd name="T9" fmla="*/ 0 h 21"/>
                  <a:gd name="T10" fmla="*/ 21 w 55"/>
                  <a:gd name="T11" fmla="*/ 0 h 21"/>
                  <a:gd name="T12" fmla="*/ 10 w 55"/>
                  <a:gd name="T13" fmla="*/ 0 h 21"/>
                  <a:gd name="T14" fmla="*/ 6 w 55"/>
                  <a:gd name="T15" fmla="*/ 0 h 21"/>
                  <a:gd name="T16" fmla="*/ 0 w 55"/>
                  <a:gd name="T17" fmla="*/ 6 h 21"/>
                  <a:gd name="T18" fmla="*/ 0 w 55"/>
                  <a:gd name="T19" fmla="*/ 11 h 21"/>
                  <a:gd name="T20" fmla="*/ 0 w 55"/>
                  <a:gd name="T21" fmla="*/ 15 h 21"/>
                  <a:gd name="T22" fmla="*/ 0 w 55"/>
                  <a:gd name="T23" fmla="*/ 21 h 21"/>
                  <a:gd name="T24" fmla="*/ 6 w 55"/>
                  <a:gd name="T25" fmla="*/ 21 h 21"/>
                  <a:gd name="T26" fmla="*/ 10 w 55"/>
                  <a:gd name="T27" fmla="*/ 21 h 21"/>
                  <a:gd name="T28" fmla="*/ 15 w 55"/>
                  <a:gd name="T29" fmla="*/ 21 h 21"/>
                  <a:gd name="T30" fmla="*/ 21 w 55"/>
                  <a:gd name="T31" fmla="*/ 15 h 21"/>
                  <a:gd name="T32" fmla="*/ 25 w 55"/>
                  <a:gd name="T33" fmla="*/ 15 h 21"/>
                  <a:gd name="T34" fmla="*/ 25 w 55"/>
                  <a:gd name="T35" fmla="*/ 11 h 21"/>
                  <a:gd name="T36" fmla="*/ 30 w 55"/>
                  <a:gd name="T37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21">
                    <a:moveTo>
                      <a:pt x="55" y="0"/>
                    </a:moveTo>
                    <a:lnTo>
                      <a:pt x="49" y="0"/>
                    </a:lnTo>
                    <a:lnTo>
                      <a:pt x="40" y="6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5" y="21"/>
                    </a:lnTo>
                    <a:lnTo>
                      <a:pt x="21" y="15"/>
                    </a:lnTo>
                    <a:lnTo>
                      <a:pt x="25" y="15"/>
                    </a:lnTo>
                    <a:lnTo>
                      <a:pt x="25" y="11"/>
                    </a:lnTo>
                    <a:lnTo>
                      <a:pt x="30" y="1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4" name="Freeform 204">
                <a:extLst>
                  <a:ext uri="{FF2B5EF4-FFF2-40B4-BE49-F238E27FC236}">
                    <a16:creationId xmlns:a16="http://schemas.microsoft.com/office/drawing/2014/main" id="{8A7396FC-E7D9-EE92-AECE-0E23C1F8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32"/>
                <a:ext cx="6" cy="5"/>
              </a:xfrm>
              <a:custGeom>
                <a:avLst/>
                <a:gdLst>
                  <a:gd name="T0" fmla="*/ 29 w 29"/>
                  <a:gd name="T1" fmla="*/ 0 h 24"/>
                  <a:gd name="T2" fmla="*/ 29 w 29"/>
                  <a:gd name="T3" fmla="*/ 4 h 24"/>
                  <a:gd name="T4" fmla="*/ 25 w 29"/>
                  <a:gd name="T5" fmla="*/ 9 h 24"/>
                  <a:gd name="T6" fmla="*/ 19 w 29"/>
                  <a:gd name="T7" fmla="*/ 9 h 24"/>
                  <a:gd name="T8" fmla="*/ 15 w 29"/>
                  <a:gd name="T9" fmla="*/ 9 h 24"/>
                  <a:gd name="T10" fmla="*/ 10 w 29"/>
                  <a:gd name="T11" fmla="*/ 13 h 24"/>
                  <a:gd name="T12" fmla="*/ 4 w 29"/>
                  <a:gd name="T13" fmla="*/ 13 h 24"/>
                  <a:gd name="T14" fmla="*/ 0 w 29"/>
                  <a:gd name="T15" fmla="*/ 19 h 24"/>
                  <a:gd name="T16" fmla="*/ 0 w 29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4">
                    <a:moveTo>
                      <a:pt x="29" y="0"/>
                    </a:moveTo>
                    <a:lnTo>
                      <a:pt x="29" y="4"/>
                    </a:lnTo>
                    <a:lnTo>
                      <a:pt x="25" y="9"/>
                    </a:lnTo>
                    <a:lnTo>
                      <a:pt x="19" y="9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5" name="Freeform 205">
                <a:extLst>
                  <a:ext uri="{FF2B5EF4-FFF2-40B4-BE49-F238E27FC236}">
                    <a16:creationId xmlns:a16="http://schemas.microsoft.com/office/drawing/2014/main" id="{17002339-731B-8818-D635-10225425A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542"/>
                <a:ext cx="5" cy="4"/>
              </a:xfrm>
              <a:custGeom>
                <a:avLst/>
                <a:gdLst>
                  <a:gd name="T0" fmla="*/ 25 w 25"/>
                  <a:gd name="T1" fmla="*/ 9 h 23"/>
                  <a:gd name="T2" fmla="*/ 25 w 25"/>
                  <a:gd name="T3" fmla="*/ 4 h 23"/>
                  <a:gd name="T4" fmla="*/ 21 w 25"/>
                  <a:gd name="T5" fmla="*/ 4 h 23"/>
                  <a:gd name="T6" fmla="*/ 21 w 25"/>
                  <a:gd name="T7" fmla="*/ 0 h 23"/>
                  <a:gd name="T8" fmla="*/ 15 w 25"/>
                  <a:gd name="T9" fmla="*/ 4 h 23"/>
                  <a:gd name="T10" fmla="*/ 10 w 25"/>
                  <a:gd name="T11" fmla="*/ 9 h 23"/>
                  <a:gd name="T12" fmla="*/ 6 w 25"/>
                  <a:gd name="T13" fmla="*/ 9 h 23"/>
                  <a:gd name="T14" fmla="*/ 6 w 25"/>
                  <a:gd name="T15" fmla="*/ 13 h 23"/>
                  <a:gd name="T16" fmla="*/ 0 w 25"/>
                  <a:gd name="T17" fmla="*/ 19 h 23"/>
                  <a:gd name="T18" fmla="*/ 0 w 25"/>
                  <a:gd name="T19" fmla="*/ 23 h 23"/>
                  <a:gd name="T20" fmla="*/ 6 w 25"/>
                  <a:gd name="T21" fmla="*/ 23 h 23"/>
                  <a:gd name="T22" fmla="*/ 10 w 25"/>
                  <a:gd name="T23" fmla="*/ 19 h 23"/>
                  <a:gd name="T24" fmla="*/ 15 w 25"/>
                  <a:gd name="T25" fmla="*/ 19 h 23"/>
                  <a:gd name="T26" fmla="*/ 21 w 25"/>
                  <a:gd name="T27" fmla="*/ 19 h 23"/>
                  <a:gd name="T28" fmla="*/ 25 w 25"/>
                  <a:gd name="T29" fmla="*/ 13 h 23"/>
                  <a:gd name="T30" fmla="*/ 25 w 25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3">
                    <a:moveTo>
                      <a:pt x="25" y="9"/>
                    </a:moveTo>
                    <a:lnTo>
                      <a:pt x="25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5" y="4"/>
                    </a:lnTo>
                    <a:lnTo>
                      <a:pt x="10" y="9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10" y="19"/>
                    </a:lnTo>
                    <a:lnTo>
                      <a:pt x="15" y="19"/>
                    </a:lnTo>
                    <a:lnTo>
                      <a:pt x="21" y="19"/>
                    </a:lnTo>
                    <a:lnTo>
                      <a:pt x="25" y="13"/>
                    </a:lnTo>
                    <a:lnTo>
                      <a:pt x="25" y="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6" name="Freeform 206">
                <a:extLst>
                  <a:ext uri="{FF2B5EF4-FFF2-40B4-BE49-F238E27FC236}">
                    <a16:creationId xmlns:a16="http://schemas.microsoft.com/office/drawing/2014/main" id="{67CAB215-B45D-459C-62AD-56A02355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533"/>
                <a:ext cx="11" cy="10"/>
              </a:xfrm>
              <a:custGeom>
                <a:avLst/>
                <a:gdLst>
                  <a:gd name="T0" fmla="*/ 54 w 54"/>
                  <a:gd name="T1" fmla="*/ 0 h 54"/>
                  <a:gd name="T2" fmla="*/ 45 w 54"/>
                  <a:gd name="T3" fmla="*/ 5 h 54"/>
                  <a:gd name="T4" fmla="*/ 39 w 54"/>
                  <a:gd name="T5" fmla="*/ 9 h 54"/>
                  <a:gd name="T6" fmla="*/ 34 w 54"/>
                  <a:gd name="T7" fmla="*/ 15 h 54"/>
                  <a:gd name="T8" fmla="*/ 30 w 54"/>
                  <a:gd name="T9" fmla="*/ 20 h 54"/>
                  <a:gd name="T10" fmla="*/ 19 w 54"/>
                  <a:gd name="T11" fmla="*/ 20 h 54"/>
                  <a:gd name="T12" fmla="*/ 15 w 54"/>
                  <a:gd name="T13" fmla="*/ 24 h 54"/>
                  <a:gd name="T14" fmla="*/ 10 w 54"/>
                  <a:gd name="T15" fmla="*/ 30 h 54"/>
                  <a:gd name="T16" fmla="*/ 5 w 54"/>
                  <a:gd name="T17" fmla="*/ 39 h 54"/>
                  <a:gd name="T18" fmla="*/ 5 w 54"/>
                  <a:gd name="T19" fmla="*/ 45 h 54"/>
                  <a:gd name="T20" fmla="*/ 0 w 5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4">
                    <a:moveTo>
                      <a:pt x="54" y="0"/>
                    </a:moveTo>
                    <a:lnTo>
                      <a:pt x="45" y="5"/>
                    </a:lnTo>
                    <a:lnTo>
                      <a:pt x="39" y="9"/>
                    </a:lnTo>
                    <a:lnTo>
                      <a:pt x="34" y="15"/>
                    </a:lnTo>
                    <a:lnTo>
                      <a:pt x="30" y="20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10" y="30"/>
                    </a:lnTo>
                    <a:lnTo>
                      <a:pt x="5" y="39"/>
                    </a:lnTo>
                    <a:lnTo>
                      <a:pt x="5" y="45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7" name="Freeform 207">
                <a:extLst>
                  <a:ext uri="{FF2B5EF4-FFF2-40B4-BE49-F238E27FC236}">
                    <a16:creationId xmlns:a16="http://schemas.microsoft.com/office/drawing/2014/main" id="{7D9A4CC1-4494-8090-339D-8A11413A5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713"/>
                <a:ext cx="30" cy="2"/>
              </a:xfrm>
              <a:custGeom>
                <a:avLst/>
                <a:gdLst>
                  <a:gd name="T0" fmla="*/ 147 w 147"/>
                  <a:gd name="T1" fmla="*/ 4 h 10"/>
                  <a:gd name="T2" fmla="*/ 132 w 147"/>
                  <a:gd name="T3" fmla="*/ 4 h 10"/>
                  <a:gd name="T4" fmla="*/ 117 w 147"/>
                  <a:gd name="T5" fmla="*/ 0 h 10"/>
                  <a:gd name="T6" fmla="*/ 103 w 147"/>
                  <a:gd name="T7" fmla="*/ 0 h 10"/>
                  <a:gd name="T8" fmla="*/ 88 w 147"/>
                  <a:gd name="T9" fmla="*/ 0 h 10"/>
                  <a:gd name="T10" fmla="*/ 74 w 147"/>
                  <a:gd name="T11" fmla="*/ 0 h 10"/>
                  <a:gd name="T12" fmla="*/ 59 w 147"/>
                  <a:gd name="T13" fmla="*/ 0 h 10"/>
                  <a:gd name="T14" fmla="*/ 44 w 147"/>
                  <a:gd name="T15" fmla="*/ 0 h 10"/>
                  <a:gd name="T16" fmla="*/ 30 w 147"/>
                  <a:gd name="T17" fmla="*/ 0 h 10"/>
                  <a:gd name="T18" fmla="*/ 15 w 147"/>
                  <a:gd name="T19" fmla="*/ 4 h 10"/>
                  <a:gd name="T20" fmla="*/ 0 w 147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0">
                    <a:moveTo>
                      <a:pt x="147" y="4"/>
                    </a:moveTo>
                    <a:lnTo>
                      <a:pt x="132" y="4"/>
                    </a:lnTo>
                    <a:lnTo>
                      <a:pt x="117" y="0"/>
                    </a:lnTo>
                    <a:lnTo>
                      <a:pt x="103" y="0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30" y="0"/>
                    </a:lnTo>
                    <a:lnTo>
                      <a:pt x="15" y="4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8" name="Freeform 208">
                <a:extLst>
                  <a:ext uri="{FF2B5EF4-FFF2-40B4-BE49-F238E27FC236}">
                    <a16:creationId xmlns:a16="http://schemas.microsoft.com/office/drawing/2014/main" id="{BAA7C05A-A507-76D8-2496-DCBFE53D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725"/>
                <a:ext cx="6" cy="1"/>
              </a:xfrm>
              <a:custGeom>
                <a:avLst/>
                <a:gdLst>
                  <a:gd name="T0" fmla="*/ 28 w 28"/>
                  <a:gd name="T1" fmla="*/ 0 h 4"/>
                  <a:gd name="T2" fmla="*/ 24 w 28"/>
                  <a:gd name="T3" fmla="*/ 4 h 4"/>
                  <a:gd name="T4" fmla="*/ 19 w 28"/>
                  <a:gd name="T5" fmla="*/ 4 h 4"/>
                  <a:gd name="T6" fmla="*/ 13 w 28"/>
                  <a:gd name="T7" fmla="*/ 4 h 4"/>
                  <a:gd name="T8" fmla="*/ 9 w 28"/>
                  <a:gd name="T9" fmla="*/ 4 h 4"/>
                  <a:gd name="T10" fmla="*/ 4 w 28"/>
                  <a:gd name="T11" fmla="*/ 4 h 4"/>
                  <a:gd name="T12" fmla="*/ 0 w 2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">
                    <a:moveTo>
                      <a:pt x="28" y="0"/>
                    </a:moveTo>
                    <a:lnTo>
                      <a:pt x="24" y="4"/>
                    </a:lnTo>
                    <a:lnTo>
                      <a:pt x="19" y="4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69" name="Freeform 209">
                <a:extLst>
                  <a:ext uri="{FF2B5EF4-FFF2-40B4-BE49-F238E27FC236}">
                    <a16:creationId xmlns:a16="http://schemas.microsoft.com/office/drawing/2014/main" id="{419D7079-12A5-FABC-E0A4-16EC166D3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732"/>
                <a:ext cx="7" cy="3"/>
              </a:xfrm>
              <a:custGeom>
                <a:avLst/>
                <a:gdLst>
                  <a:gd name="T0" fmla="*/ 35 w 35"/>
                  <a:gd name="T1" fmla="*/ 0 h 15"/>
                  <a:gd name="T2" fmla="*/ 30 w 35"/>
                  <a:gd name="T3" fmla="*/ 0 h 15"/>
                  <a:gd name="T4" fmla="*/ 24 w 35"/>
                  <a:gd name="T5" fmla="*/ 0 h 15"/>
                  <a:gd name="T6" fmla="*/ 20 w 35"/>
                  <a:gd name="T7" fmla="*/ 0 h 15"/>
                  <a:gd name="T8" fmla="*/ 15 w 35"/>
                  <a:gd name="T9" fmla="*/ 0 h 15"/>
                  <a:gd name="T10" fmla="*/ 9 w 35"/>
                  <a:gd name="T11" fmla="*/ 0 h 15"/>
                  <a:gd name="T12" fmla="*/ 5 w 35"/>
                  <a:gd name="T13" fmla="*/ 0 h 15"/>
                  <a:gd name="T14" fmla="*/ 5 w 35"/>
                  <a:gd name="T15" fmla="*/ 4 h 15"/>
                  <a:gd name="T16" fmla="*/ 5 w 35"/>
                  <a:gd name="T17" fmla="*/ 10 h 15"/>
                  <a:gd name="T18" fmla="*/ 0 w 35"/>
                  <a:gd name="T19" fmla="*/ 15 h 15"/>
                  <a:gd name="T20" fmla="*/ 5 w 35"/>
                  <a:gd name="T21" fmla="*/ 15 h 15"/>
                  <a:gd name="T22" fmla="*/ 9 w 35"/>
                  <a:gd name="T23" fmla="*/ 15 h 15"/>
                  <a:gd name="T24" fmla="*/ 15 w 35"/>
                  <a:gd name="T25" fmla="*/ 15 h 15"/>
                  <a:gd name="T26" fmla="*/ 20 w 35"/>
                  <a:gd name="T27" fmla="*/ 10 h 15"/>
                  <a:gd name="T28" fmla="*/ 24 w 35"/>
                  <a:gd name="T29" fmla="*/ 10 h 15"/>
                  <a:gd name="T30" fmla="*/ 30 w 35"/>
                  <a:gd name="T31" fmla="*/ 4 h 15"/>
                  <a:gd name="T32" fmla="*/ 35 w 35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5">
                    <a:moveTo>
                      <a:pt x="35" y="0"/>
                    </a:moveTo>
                    <a:lnTo>
                      <a:pt x="30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10"/>
                    </a:lnTo>
                    <a:lnTo>
                      <a:pt x="0" y="15"/>
                    </a:lnTo>
                    <a:lnTo>
                      <a:pt x="5" y="15"/>
                    </a:lnTo>
                    <a:lnTo>
                      <a:pt x="9" y="15"/>
                    </a:lnTo>
                    <a:lnTo>
                      <a:pt x="15" y="15"/>
                    </a:lnTo>
                    <a:lnTo>
                      <a:pt x="20" y="10"/>
                    </a:lnTo>
                    <a:lnTo>
                      <a:pt x="24" y="10"/>
                    </a:lnTo>
                    <a:lnTo>
                      <a:pt x="30" y="4"/>
                    </a:lnTo>
                    <a:lnTo>
                      <a:pt x="3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0" name="Freeform 210">
                <a:extLst>
                  <a:ext uri="{FF2B5EF4-FFF2-40B4-BE49-F238E27FC236}">
                    <a16:creationId xmlns:a16="http://schemas.microsoft.com/office/drawing/2014/main" id="{E3EA9055-091C-02CD-2E1F-1B6B1066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740"/>
                <a:ext cx="40" cy="8"/>
              </a:xfrm>
              <a:custGeom>
                <a:avLst/>
                <a:gdLst>
                  <a:gd name="T0" fmla="*/ 201 w 201"/>
                  <a:gd name="T1" fmla="*/ 0 h 39"/>
                  <a:gd name="T2" fmla="*/ 181 w 201"/>
                  <a:gd name="T3" fmla="*/ 5 h 39"/>
                  <a:gd name="T4" fmla="*/ 162 w 201"/>
                  <a:gd name="T5" fmla="*/ 10 h 39"/>
                  <a:gd name="T6" fmla="*/ 137 w 201"/>
                  <a:gd name="T7" fmla="*/ 20 h 39"/>
                  <a:gd name="T8" fmla="*/ 113 w 201"/>
                  <a:gd name="T9" fmla="*/ 25 h 39"/>
                  <a:gd name="T10" fmla="*/ 94 w 201"/>
                  <a:gd name="T11" fmla="*/ 34 h 39"/>
                  <a:gd name="T12" fmla="*/ 68 w 201"/>
                  <a:gd name="T13" fmla="*/ 39 h 39"/>
                  <a:gd name="T14" fmla="*/ 49 w 201"/>
                  <a:gd name="T15" fmla="*/ 39 h 39"/>
                  <a:gd name="T16" fmla="*/ 30 w 201"/>
                  <a:gd name="T17" fmla="*/ 34 h 39"/>
                  <a:gd name="T18" fmla="*/ 15 w 201"/>
                  <a:gd name="T19" fmla="*/ 25 h 39"/>
                  <a:gd name="T20" fmla="*/ 0 w 201"/>
                  <a:gd name="T2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1" h="39">
                    <a:moveTo>
                      <a:pt x="201" y="0"/>
                    </a:moveTo>
                    <a:lnTo>
                      <a:pt x="181" y="5"/>
                    </a:lnTo>
                    <a:lnTo>
                      <a:pt x="162" y="10"/>
                    </a:lnTo>
                    <a:lnTo>
                      <a:pt x="137" y="20"/>
                    </a:lnTo>
                    <a:lnTo>
                      <a:pt x="113" y="25"/>
                    </a:lnTo>
                    <a:lnTo>
                      <a:pt x="94" y="34"/>
                    </a:lnTo>
                    <a:lnTo>
                      <a:pt x="68" y="39"/>
                    </a:lnTo>
                    <a:lnTo>
                      <a:pt x="49" y="39"/>
                    </a:lnTo>
                    <a:lnTo>
                      <a:pt x="30" y="34"/>
                    </a:lnTo>
                    <a:lnTo>
                      <a:pt x="15" y="25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1" name="Freeform 211">
                <a:extLst>
                  <a:ext uri="{FF2B5EF4-FFF2-40B4-BE49-F238E27FC236}">
                    <a16:creationId xmlns:a16="http://schemas.microsoft.com/office/drawing/2014/main" id="{F0C7D1C1-5CB5-24EA-9B6C-3B44FA162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723"/>
                <a:ext cx="13" cy="14"/>
              </a:xfrm>
              <a:custGeom>
                <a:avLst/>
                <a:gdLst>
                  <a:gd name="T0" fmla="*/ 64 w 64"/>
                  <a:gd name="T1" fmla="*/ 70 h 70"/>
                  <a:gd name="T2" fmla="*/ 59 w 64"/>
                  <a:gd name="T3" fmla="*/ 70 h 70"/>
                  <a:gd name="T4" fmla="*/ 54 w 64"/>
                  <a:gd name="T5" fmla="*/ 64 h 70"/>
                  <a:gd name="T6" fmla="*/ 54 w 64"/>
                  <a:gd name="T7" fmla="*/ 60 h 70"/>
                  <a:gd name="T8" fmla="*/ 49 w 64"/>
                  <a:gd name="T9" fmla="*/ 60 h 70"/>
                  <a:gd name="T10" fmla="*/ 49 w 64"/>
                  <a:gd name="T11" fmla="*/ 55 h 70"/>
                  <a:gd name="T12" fmla="*/ 45 w 64"/>
                  <a:gd name="T13" fmla="*/ 55 h 70"/>
                  <a:gd name="T14" fmla="*/ 40 w 64"/>
                  <a:gd name="T15" fmla="*/ 60 h 70"/>
                  <a:gd name="T16" fmla="*/ 40 w 64"/>
                  <a:gd name="T17" fmla="*/ 49 h 70"/>
                  <a:gd name="T18" fmla="*/ 40 w 64"/>
                  <a:gd name="T19" fmla="*/ 40 h 70"/>
                  <a:gd name="T20" fmla="*/ 34 w 64"/>
                  <a:gd name="T21" fmla="*/ 35 h 70"/>
                  <a:gd name="T22" fmla="*/ 34 w 64"/>
                  <a:gd name="T23" fmla="*/ 30 h 70"/>
                  <a:gd name="T24" fmla="*/ 30 w 64"/>
                  <a:gd name="T25" fmla="*/ 26 h 70"/>
                  <a:gd name="T26" fmla="*/ 25 w 64"/>
                  <a:gd name="T27" fmla="*/ 21 h 70"/>
                  <a:gd name="T28" fmla="*/ 20 w 64"/>
                  <a:gd name="T29" fmla="*/ 15 h 70"/>
                  <a:gd name="T30" fmla="*/ 10 w 64"/>
                  <a:gd name="T31" fmla="*/ 11 h 70"/>
                  <a:gd name="T32" fmla="*/ 6 w 64"/>
                  <a:gd name="T33" fmla="*/ 6 h 70"/>
                  <a:gd name="T34" fmla="*/ 0 w 64"/>
                  <a:gd name="T3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70">
                    <a:moveTo>
                      <a:pt x="64" y="70"/>
                    </a:moveTo>
                    <a:lnTo>
                      <a:pt x="59" y="70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49" y="60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0" y="60"/>
                    </a:lnTo>
                    <a:lnTo>
                      <a:pt x="40" y="49"/>
                    </a:lnTo>
                    <a:lnTo>
                      <a:pt x="40" y="40"/>
                    </a:lnTo>
                    <a:lnTo>
                      <a:pt x="34" y="35"/>
                    </a:lnTo>
                    <a:lnTo>
                      <a:pt x="34" y="30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20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2" name="Freeform 212">
                <a:extLst>
                  <a:ext uri="{FF2B5EF4-FFF2-40B4-BE49-F238E27FC236}">
                    <a16:creationId xmlns:a16="http://schemas.microsoft.com/office/drawing/2014/main" id="{AACEA8BD-358C-E352-F64D-9DBA02173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778"/>
                <a:ext cx="3" cy="4"/>
              </a:xfrm>
              <a:custGeom>
                <a:avLst/>
                <a:gdLst>
                  <a:gd name="T0" fmla="*/ 15 w 15"/>
                  <a:gd name="T1" fmla="*/ 0 h 19"/>
                  <a:gd name="T2" fmla="*/ 10 w 15"/>
                  <a:gd name="T3" fmla="*/ 0 h 19"/>
                  <a:gd name="T4" fmla="*/ 5 w 15"/>
                  <a:gd name="T5" fmla="*/ 0 h 19"/>
                  <a:gd name="T6" fmla="*/ 0 w 15"/>
                  <a:gd name="T7" fmla="*/ 5 h 19"/>
                  <a:gd name="T8" fmla="*/ 5 w 15"/>
                  <a:gd name="T9" fmla="*/ 5 h 19"/>
                  <a:gd name="T10" fmla="*/ 10 w 15"/>
                  <a:gd name="T11" fmla="*/ 5 h 19"/>
                  <a:gd name="T12" fmla="*/ 10 w 15"/>
                  <a:gd name="T13" fmla="*/ 9 h 19"/>
                  <a:gd name="T14" fmla="*/ 10 w 15"/>
                  <a:gd name="T15" fmla="*/ 15 h 19"/>
                  <a:gd name="T16" fmla="*/ 10 w 15"/>
                  <a:gd name="T17" fmla="*/ 19 h 19"/>
                  <a:gd name="T18" fmla="*/ 15 w 15"/>
                  <a:gd name="T19" fmla="*/ 15 h 19"/>
                  <a:gd name="T20" fmla="*/ 15 w 15"/>
                  <a:gd name="T21" fmla="*/ 9 h 19"/>
                  <a:gd name="T22" fmla="*/ 15 w 15"/>
                  <a:gd name="T23" fmla="*/ 5 h 19"/>
                  <a:gd name="T24" fmla="*/ 15 w 15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9">
                    <a:moveTo>
                      <a:pt x="15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10" y="15"/>
                    </a:lnTo>
                    <a:lnTo>
                      <a:pt x="10" y="19"/>
                    </a:lnTo>
                    <a:lnTo>
                      <a:pt x="15" y="15"/>
                    </a:lnTo>
                    <a:lnTo>
                      <a:pt x="15" y="9"/>
                    </a:lnTo>
                    <a:lnTo>
                      <a:pt x="15" y="5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3" name="Freeform 213">
                <a:extLst>
                  <a:ext uri="{FF2B5EF4-FFF2-40B4-BE49-F238E27FC236}">
                    <a16:creationId xmlns:a16="http://schemas.microsoft.com/office/drawing/2014/main" id="{900C6440-090C-A72F-D8FB-815FAB6D8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783"/>
                <a:ext cx="3" cy="4"/>
              </a:xfrm>
              <a:custGeom>
                <a:avLst/>
                <a:gdLst>
                  <a:gd name="T0" fmla="*/ 11 w 15"/>
                  <a:gd name="T1" fmla="*/ 0 h 20"/>
                  <a:gd name="T2" fmla="*/ 5 w 15"/>
                  <a:gd name="T3" fmla="*/ 0 h 20"/>
                  <a:gd name="T4" fmla="*/ 5 w 15"/>
                  <a:gd name="T5" fmla="*/ 6 h 20"/>
                  <a:gd name="T6" fmla="*/ 5 w 15"/>
                  <a:gd name="T7" fmla="*/ 10 h 20"/>
                  <a:gd name="T8" fmla="*/ 5 w 15"/>
                  <a:gd name="T9" fmla="*/ 15 h 20"/>
                  <a:gd name="T10" fmla="*/ 0 w 15"/>
                  <a:gd name="T11" fmla="*/ 20 h 20"/>
                  <a:gd name="T12" fmla="*/ 11 w 15"/>
                  <a:gd name="T13" fmla="*/ 20 h 20"/>
                  <a:gd name="T14" fmla="*/ 15 w 15"/>
                  <a:gd name="T15" fmla="*/ 20 h 20"/>
                  <a:gd name="T16" fmla="*/ 15 w 15"/>
                  <a:gd name="T17" fmla="*/ 15 h 20"/>
                  <a:gd name="T18" fmla="*/ 15 w 15"/>
                  <a:gd name="T19" fmla="*/ 10 h 20"/>
                  <a:gd name="T20" fmla="*/ 15 w 15"/>
                  <a:gd name="T21" fmla="*/ 6 h 20"/>
                  <a:gd name="T22" fmla="*/ 11 w 1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0">
                    <a:moveTo>
                      <a:pt x="11" y="0"/>
                    </a:moveTo>
                    <a:lnTo>
                      <a:pt x="5" y="0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0" y="20"/>
                    </a:lnTo>
                    <a:lnTo>
                      <a:pt x="11" y="20"/>
                    </a:lnTo>
                    <a:lnTo>
                      <a:pt x="15" y="20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15" y="6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4" name="Freeform 214">
                <a:extLst>
                  <a:ext uri="{FF2B5EF4-FFF2-40B4-BE49-F238E27FC236}">
                    <a16:creationId xmlns:a16="http://schemas.microsoft.com/office/drawing/2014/main" id="{029F4915-E007-763C-211F-BB6B64017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2391"/>
                <a:ext cx="24" cy="3"/>
              </a:xfrm>
              <a:custGeom>
                <a:avLst/>
                <a:gdLst>
                  <a:gd name="T0" fmla="*/ 117 w 117"/>
                  <a:gd name="T1" fmla="*/ 14 h 14"/>
                  <a:gd name="T2" fmla="*/ 108 w 117"/>
                  <a:gd name="T3" fmla="*/ 10 h 14"/>
                  <a:gd name="T4" fmla="*/ 93 w 117"/>
                  <a:gd name="T5" fmla="*/ 4 h 14"/>
                  <a:gd name="T6" fmla="*/ 83 w 117"/>
                  <a:gd name="T7" fmla="*/ 0 h 14"/>
                  <a:gd name="T8" fmla="*/ 74 w 117"/>
                  <a:gd name="T9" fmla="*/ 0 h 14"/>
                  <a:gd name="T10" fmla="*/ 63 w 117"/>
                  <a:gd name="T11" fmla="*/ 4 h 14"/>
                  <a:gd name="T12" fmla="*/ 49 w 117"/>
                  <a:gd name="T13" fmla="*/ 4 h 14"/>
                  <a:gd name="T14" fmla="*/ 39 w 117"/>
                  <a:gd name="T15" fmla="*/ 10 h 14"/>
                  <a:gd name="T16" fmla="*/ 29 w 117"/>
                  <a:gd name="T17" fmla="*/ 10 h 14"/>
                  <a:gd name="T18" fmla="*/ 14 w 117"/>
                  <a:gd name="T19" fmla="*/ 14 h 14"/>
                  <a:gd name="T20" fmla="*/ 0 w 117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4">
                    <a:moveTo>
                      <a:pt x="117" y="14"/>
                    </a:moveTo>
                    <a:lnTo>
                      <a:pt x="108" y="10"/>
                    </a:lnTo>
                    <a:lnTo>
                      <a:pt x="93" y="4"/>
                    </a:lnTo>
                    <a:lnTo>
                      <a:pt x="83" y="0"/>
                    </a:lnTo>
                    <a:lnTo>
                      <a:pt x="74" y="0"/>
                    </a:lnTo>
                    <a:lnTo>
                      <a:pt x="63" y="4"/>
                    </a:lnTo>
                    <a:lnTo>
                      <a:pt x="49" y="4"/>
                    </a:lnTo>
                    <a:lnTo>
                      <a:pt x="39" y="10"/>
                    </a:lnTo>
                    <a:lnTo>
                      <a:pt x="29" y="10"/>
                    </a:lnTo>
                    <a:lnTo>
                      <a:pt x="14" y="14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5" name="Freeform 215">
                <a:extLst>
                  <a:ext uri="{FF2B5EF4-FFF2-40B4-BE49-F238E27FC236}">
                    <a16:creationId xmlns:a16="http://schemas.microsoft.com/office/drawing/2014/main" id="{22645A55-9331-8D90-56C7-5D89C93D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395"/>
                <a:ext cx="18" cy="6"/>
              </a:xfrm>
              <a:custGeom>
                <a:avLst/>
                <a:gdLst>
                  <a:gd name="T0" fmla="*/ 93 w 93"/>
                  <a:gd name="T1" fmla="*/ 34 h 34"/>
                  <a:gd name="T2" fmla="*/ 83 w 93"/>
                  <a:gd name="T3" fmla="*/ 34 h 34"/>
                  <a:gd name="T4" fmla="*/ 73 w 93"/>
                  <a:gd name="T5" fmla="*/ 34 h 34"/>
                  <a:gd name="T6" fmla="*/ 64 w 93"/>
                  <a:gd name="T7" fmla="*/ 34 h 34"/>
                  <a:gd name="T8" fmla="*/ 58 w 93"/>
                  <a:gd name="T9" fmla="*/ 34 h 34"/>
                  <a:gd name="T10" fmla="*/ 49 w 93"/>
                  <a:gd name="T11" fmla="*/ 30 h 34"/>
                  <a:gd name="T12" fmla="*/ 39 w 93"/>
                  <a:gd name="T13" fmla="*/ 30 h 34"/>
                  <a:gd name="T14" fmla="*/ 30 w 93"/>
                  <a:gd name="T15" fmla="*/ 30 h 34"/>
                  <a:gd name="T16" fmla="*/ 20 w 93"/>
                  <a:gd name="T17" fmla="*/ 25 h 34"/>
                  <a:gd name="T18" fmla="*/ 9 w 93"/>
                  <a:gd name="T19" fmla="*/ 25 h 34"/>
                  <a:gd name="T20" fmla="*/ 0 w 93"/>
                  <a:gd name="T21" fmla="*/ 19 h 34"/>
                  <a:gd name="T22" fmla="*/ 0 w 93"/>
                  <a:gd name="T23" fmla="*/ 15 h 34"/>
                  <a:gd name="T24" fmla="*/ 0 w 93"/>
                  <a:gd name="T25" fmla="*/ 10 h 34"/>
                  <a:gd name="T26" fmla="*/ 5 w 93"/>
                  <a:gd name="T27" fmla="*/ 10 h 34"/>
                  <a:gd name="T28" fmla="*/ 5 w 93"/>
                  <a:gd name="T29" fmla="*/ 6 h 34"/>
                  <a:gd name="T30" fmla="*/ 5 w 93"/>
                  <a:gd name="T3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34">
                    <a:moveTo>
                      <a:pt x="93" y="34"/>
                    </a:moveTo>
                    <a:lnTo>
                      <a:pt x="83" y="34"/>
                    </a:lnTo>
                    <a:lnTo>
                      <a:pt x="73" y="34"/>
                    </a:lnTo>
                    <a:lnTo>
                      <a:pt x="64" y="34"/>
                    </a:lnTo>
                    <a:lnTo>
                      <a:pt x="58" y="34"/>
                    </a:lnTo>
                    <a:lnTo>
                      <a:pt x="49" y="30"/>
                    </a:lnTo>
                    <a:lnTo>
                      <a:pt x="39" y="30"/>
                    </a:lnTo>
                    <a:lnTo>
                      <a:pt x="30" y="30"/>
                    </a:lnTo>
                    <a:lnTo>
                      <a:pt x="20" y="25"/>
                    </a:lnTo>
                    <a:lnTo>
                      <a:pt x="9" y="25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6" name="Freeform 216">
                <a:extLst>
                  <a:ext uri="{FF2B5EF4-FFF2-40B4-BE49-F238E27FC236}">
                    <a16:creationId xmlns:a16="http://schemas.microsoft.com/office/drawing/2014/main" id="{3460BE14-7DA6-6511-7D0D-A67012F3C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384"/>
                <a:ext cx="10" cy="4"/>
              </a:xfrm>
              <a:custGeom>
                <a:avLst/>
                <a:gdLst>
                  <a:gd name="T0" fmla="*/ 49 w 49"/>
                  <a:gd name="T1" fmla="*/ 5 h 20"/>
                  <a:gd name="T2" fmla="*/ 43 w 49"/>
                  <a:gd name="T3" fmla="*/ 5 h 20"/>
                  <a:gd name="T4" fmla="*/ 39 w 49"/>
                  <a:gd name="T5" fmla="*/ 5 h 20"/>
                  <a:gd name="T6" fmla="*/ 34 w 49"/>
                  <a:gd name="T7" fmla="*/ 5 h 20"/>
                  <a:gd name="T8" fmla="*/ 30 w 49"/>
                  <a:gd name="T9" fmla="*/ 5 h 20"/>
                  <a:gd name="T10" fmla="*/ 24 w 49"/>
                  <a:gd name="T11" fmla="*/ 0 h 20"/>
                  <a:gd name="T12" fmla="*/ 20 w 49"/>
                  <a:gd name="T13" fmla="*/ 0 h 20"/>
                  <a:gd name="T14" fmla="*/ 15 w 49"/>
                  <a:gd name="T15" fmla="*/ 0 h 20"/>
                  <a:gd name="T16" fmla="*/ 9 w 49"/>
                  <a:gd name="T17" fmla="*/ 0 h 20"/>
                  <a:gd name="T18" fmla="*/ 5 w 49"/>
                  <a:gd name="T19" fmla="*/ 0 h 20"/>
                  <a:gd name="T20" fmla="*/ 0 w 49"/>
                  <a:gd name="T21" fmla="*/ 5 h 20"/>
                  <a:gd name="T22" fmla="*/ 0 w 49"/>
                  <a:gd name="T23" fmla="*/ 11 h 20"/>
                  <a:gd name="T24" fmla="*/ 5 w 49"/>
                  <a:gd name="T25" fmla="*/ 15 h 20"/>
                  <a:gd name="T26" fmla="*/ 5 w 49"/>
                  <a:gd name="T27" fmla="*/ 20 h 20"/>
                  <a:gd name="T28" fmla="*/ 9 w 49"/>
                  <a:gd name="T29" fmla="*/ 20 h 20"/>
                  <a:gd name="T30" fmla="*/ 15 w 49"/>
                  <a:gd name="T31" fmla="*/ 20 h 20"/>
                  <a:gd name="T32" fmla="*/ 20 w 49"/>
                  <a:gd name="T33" fmla="*/ 20 h 20"/>
                  <a:gd name="T34" fmla="*/ 24 w 49"/>
                  <a:gd name="T35" fmla="*/ 15 h 20"/>
                  <a:gd name="T36" fmla="*/ 30 w 49"/>
                  <a:gd name="T37" fmla="*/ 15 h 20"/>
                  <a:gd name="T38" fmla="*/ 34 w 49"/>
                  <a:gd name="T39" fmla="*/ 11 h 20"/>
                  <a:gd name="T40" fmla="*/ 39 w 49"/>
                  <a:gd name="T41" fmla="*/ 11 h 20"/>
                  <a:gd name="T42" fmla="*/ 43 w 49"/>
                  <a:gd name="T43" fmla="*/ 11 h 20"/>
                  <a:gd name="T44" fmla="*/ 49 w 49"/>
                  <a:gd name="T45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20">
                    <a:moveTo>
                      <a:pt x="49" y="5"/>
                    </a:moveTo>
                    <a:lnTo>
                      <a:pt x="43" y="5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20" y="20"/>
                    </a:lnTo>
                    <a:lnTo>
                      <a:pt x="24" y="15"/>
                    </a:lnTo>
                    <a:lnTo>
                      <a:pt x="30" y="15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3" y="11"/>
                    </a:lnTo>
                    <a:lnTo>
                      <a:pt x="49" y="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7" name="Freeform 217">
                <a:extLst>
                  <a:ext uri="{FF2B5EF4-FFF2-40B4-BE49-F238E27FC236}">
                    <a16:creationId xmlns:a16="http://schemas.microsoft.com/office/drawing/2014/main" id="{555667CC-F482-B54E-3C9F-41DD1DBE3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637"/>
                <a:ext cx="275" cy="106"/>
              </a:xfrm>
              <a:custGeom>
                <a:avLst/>
                <a:gdLst>
                  <a:gd name="T0" fmla="*/ 1298 w 1376"/>
                  <a:gd name="T1" fmla="*/ 240 h 528"/>
                  <a:gd name="T2" fmla="*/ 1146 w 1376"/>
                  <a:gd name="T3" fmla="*/ 202 h 528"/>
                  <a:gd name="T4" fmla="*/ 995 w 1376"/>
                  <a:gd name="T5" fmla="*/ 162 h 528"/>
                  <a:gd name="T6" fmla="*/ 843 w 1376"/>
                  <a:gd name="T7" fmla="*/ 123 h 528"/>
                  <a:gd name="T8" fmla="*/ 691 w 1376"/>
                  <a:gd name="T9" fmla="*/ 64 h 528"/>
                  <a:gd name="T10" fmla="*/ 564 w 1376"/>
                  <a:gd name="T11" fmla="*/ 6 h 528"/>
                  <a:gd name="T12" fmla="*/ 455 w 1376"/>
                  <a:gd name="T13" fmla="*/ 6 h 528"/>
                  <a:gd name="T14" fmla="*/ 348 w 1376"/>
                  <a:gd name="T15" fmla="*/ 44 h 528"/>
                  <a:gd name="T16" fmla="*/ 246 w 1376"/>
                  <a:gd name="T17" fmla="*/ 108 h 528"/>
                  <a:gd name="T18" fmla="*/ 143 w 1376"/>
                  <a:gd name="T19" fmla="*/ 181 h 528"/>
                  <a:gd name="T20" fmla="*/ 88 w 1376"/>
                  <a:gd name="T21" fmla="*/ 225 h 528"/>
                  <a:gd name="T22" fmla="*/ 73 w 1376"/>
                  <a:gd name="T23" fmla="*/ 230 h 528"/>
                  <a:gd name="T24" fmla="*/ 54 w 1376"/>
                  <a:gd name="T25" fmla="*/ 240 h 528"/>
                  <a:gd name="T26" fmla="*/ 35 w 1376"/>
                  <a:gd name="T27" fmla="*/ 249 h 528"/>
                  <a:gd name="T28" fmla="*/ 15 w 1376"/>
                  <a:gd name="T29" fmla="*/ 255 h 528"/>
                  <a:gd name="T30" fmla="*/ 20 w 1376"/>
                  <a:gd name="T31" fmla="*/ 285 h 528"/>
                  <a:gd name="T32" fmla="*/ 59 w 1376"/>
                  <a:gd name="T33" fmla="*/ 323 h 528"/>
                  <a:gd name="T34" fmla="*/ 98 w 1376"/>
                  <a:gd name="T35" fmla="*/ 358 h 528"/>
                  <a:gd name="T36" fmla="*/ 133 w 1376"/>
                  <a:gd name="T37" fmla="*/ 392 h 528"/>
                  <a:gd name="T38" fmla="*/ 167 w 1376"/>
                  <a:gd name="T39" fmla="*/ 430 h 528"/>
                  <a:gd name="T40" fmla="*/ 201 w 1376"/>
                  <a:gd name="T41" fmla="*/ 479 h 528"/>
                  <a:gd name="T42" fmla="*/ 246 w 1376"/>
                  <a:gd name="T43" fmla="*/ 505 h 528"/>
                  <a:gd name="T44" fmla="*/ 304 w 1376"/>
                  <a:gd name="T45" fmla="*/ 514 h 528"/>
                  <a:gd name="T46" fmla="*/ 372 w 1376"/>
                  <a:gd name="T47" fmla="*/ 514 h 528"/>
                  <a:gd name="T48" fmla="*/ 436 w 1376"/>
                  <a:gd name="T49" fmla="*/ 514 h 528"/>
                  <a:gd name="T50" fmla="*/ 489 w 1376"/>
                  <a:gd name="T51" fmla="*/ 524 h 528"/>
                  <a:gd name="T52" fmla="*/ 539 w 1376"/>
                  <a:gd name="T53" fmla="*/ 528 h 528"/>
                  <a:gd name="T54" fmla="*/ 588 w 1376"/>
                  <a:gd name="T55" fmla="*/ 528 h 528"/>
                  <a:gd name="T56" fmla="*/ 632 w 1376"/>
                  <a:gd name="T57" fmla="*/ 528 h 528"/>
                  <a:gd name="T58" fmla="*/ 676 w 1376"/>
                  <a:gd name="T59" fmla="*/ 514 h 528"/>
                  <a:gd name="T60" fmla="*/ 730 w 1376"/>
                  <a:gd name="T61" fmla="*/ 490 h 528"/>
                  <a:gd name="T62" fmla="*/ 784 w 1376"/>
                  <a:gd name="T63" fmla="*/ 460 h 528"/>
                  <a:gd name="T64" fmla="*/ 843 w 1376"/>
                  <a:gd name="T65" fmla="*/ 441 h 528"/>
                  <a:gd name="T66" fmla="*/ 901 w 1376"/>
                  <a:gd name="T67" fmla="*/ 421 h 528"/>
                  <a:gd name="T68" fmla="*/ 965 w 1376"/>
                  <a:gd name="T69" fmla="*/ 407 h 528"/>
                  <a:gd name="T70" fmla="*/ 1033 w 1376"/>
                  <a:gd name="T71" fmla="*/ 396 h 528"/>
                  <a:gd name="T72" fmla="*/ 1093 w 1376"/>
                  <a:gd name="T73" fmla="*/ 372 h 528"/>
                  <a:gd name="T74" fmla="*/ 1151 w 1376"/>
                  <a:gd name="T75" fmla="*/ 338 h 528"/>
                  <a:gd name="T76" fmla="*/ 1210 w 1376"/>
                  <a:gd name="T77" fmla="*/ 304 h 528"/>
                  <a:gd name="T78" fmla="*/ 1274 w 1376"/>
                  <a:gd name="T79" fmla="*/ 279 h 528"/>
                  <a:gd name="T80" fmla="*/ 1376 w 1376"/>
                  <a:gd name="T81" fmla="*/ 2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76" h="528">
                    <a:moveTo>
                      <a:pt x="1376" y="264"/>
                    </a:moveTo>
                    <a:lnTo>
                      <a:pt x="1298" y="240"/>
                    </a:lnTo>
                    <a:lnTo>
                      <a:pt x="1225" y="221"/>
                    </a:lnTo>
                    <a:lnTo>
                      <a:pt x="1146" y="202"/>
                    </a:lnTo>
                    <a:lnTo>
                      <a:pt x="1067" y="181"/>
                    </a:lnTo>
                    <a:lnTo>
                      <a:pt x="995" y="162"/>
                    </a:lnTo>
                    <a:lnTo>
                      <a:pt x="916" y="142"/>
                    </a:lnTo>
                    <a:lnTo>
                      <a:pt x="843" y="123"/>
                    </a:lnTo>
                    <a:lnTo>
                      <a:pt x="764" y="98"/>
                    </a:lnTo>
                    <a:lnTo>
                      <a:pt x="691" y="64"/>
                    </a:lnTo>
                    <a:lnTo>
                      <a:pt x="617" y="30"/>
                    </a:lnTo>
                    <a:lnTo>
                      <a:pt x="564" y="6"/>
                    </a:lnTo>
                    <a:lnTo>
                      <a:pt x="510" y="0"/>
                    </a:lnTo>
                    <a:lnTo>
                      <a:pt x="455" y="6"/>
                    </a:lnTo>
                    <a:lnTo>
                      <a:pt x="402" y="20"/>
                    </a:lnTo>
                    <a:lnTo>
                      <a:pt x="348" y="44"/>
                    </a:lnTo>
                    <a:lnTo>
                      <a:pt x="295" y="74"/>
                    </a:lnTo>
                    <a:lnTo>
                      <a:pt x="246" y="108"/>
                    </a:lnTo>
                    <a:lnTo>
                      <a:pt x="191" y="142"/>
                    </a:lnTo>
                    <a:lnTo>
                      <a:pt x="143" y="181"/>
                    </a:lnTo>
                    <a:lnTo>
                      <a:pt x="98" y="221"/>
                    </a:lnTo>
                    <a:lnTo>
                      <a:pt x="88" y="225"/>
                    </a:lnTo>
                    <a:lnTo>
                      <a:pt x="79" y="230"/>
                    </a:lnTo>
                    <a:lnTo>
                      <a:pt x="73" y="230"/>
                    </a:lnTo>
                    <a:lnTo>
                      <a:pt x="64" y="236"/>
                    </a:lnTo>
                    <a:lnTo>
                      <a:pt x="54" y="240"/>
                    </a:lnTo>
                    <a:lnTo>
                      <a:pt x="45" y="245"/>
                    </a:lnTo>
                    <a:lnTo>
                      <a:pt x="35" y="249"/>
                    </a:lnTo>
                    <a:lnTo>
                      <a:pt x="24" y="249"/>
                    </a:lnTo>
                    <a:lnTo>
                      <a:pt x="15" y="255"/>
                    </a:lnTo>
                    <a:lnTo>
                      <a:pt x="0" y="260"/>
                    </a:lnTo>
                    <a:lnTo>
                      <a:pt x="20" y="285"/>
                    </a:lnTo>
                    <a:lnTo>
                      <a:pt x="39" y="304"/>
                    </a:lnTo>
                    <a:lnTo>
                      <a:pt x="59" y="323"/>
                    </a:lnTo>
                    <a:lnTo>
                      <a:pt x="79" y="338"/>
                    </a:lnTo>
                    <a:lnTo>
                      <a:pt x="98" y="358"/>
                    </a:lnTo>
                    <a:lnTo>
                      <a:pt x="113" y="372"/>
                    </a:lnTo>
                    <a:lnTo>
                      <a:pt x="133" y="392"/>
                    </a:lnTo>
                    <a:lnTo>
                      <a:pt x="152" y="411"/>
                    </a:lnTo>
                    <a:lnTo>
                      <a:pt x="167" y="430"/>
                    </a:lnTo>
                    <a:lnTo>
                      <a:pt x="186" y="460"/>
                    </a:lnTo>
                    <a:lnTo>
                      <a:pt x="201" y="479"/>
                    </a:lnTo>
                    <a:lnTo>
                      <a:pt x="220" y="494"/>
                    </a:lnTo>
                    <a:lnTo>
                      <a:pt x="246" y="505"/>
                    </a:lnTo>
                    <a:lnTo>
                      <a:pt x="274" y="509"/>
                    </a:lnTo>
                    <a:lnTo>
                      <a:pt x="304" y="514"/>
                    </a:lnTo>
                    <a:lnTo>
                      <a:pt x="338" y="514"/>
                    </a:lnTo>
                    <a:lnTo>
                      <a:pt x="372" y="514"/>
                    </a:lnTo>
                    <a:lnTo>
                      <a:pt x="406" y="514"/>
                    </a:lnTo>
                    <a:lnTo>
                      <a:pt x="436" y="514"/>
                    </a:lnTo>
                    <a:lnTo>
                      <a:pt x="470" y="519"/>
                    </a:lnTo>
                    <a:lnTo>
                      <a:pt x="489" y="524"/>
                    </a:lnTo>
                    <a:lnTo>
                      <a:pt x="515" y="524"/>
                    </a:lnTo>
                    <a:lnTo>
                      <a:pt x="539" y="528"/>
                    </a:lnTo>
                    <a:lnTo>
                      <a:pt x="564" y="528"/>
                    </a:lnTo>
                    <a:lnTo>
                      <a:pt x="588" y="528"/>
                    </a:lnTo>
                    <a:lnTo>
                      <a:pt x="608" y="528"/>
                    </a:lnTo>
                    <a:lnTo>
                      <a:pt x="632" y="528"/>
                    </a:lnTo>
                    <a:lnTo>
                      <a:pt x="656" y="524"/>
                    </a:lnTo>
                    <a:lnTo>
                      <a:pt x="676" y="514"/>
                    </a:lnTo>
                    <a:lnTo>
                      <a:pt x="696" y="505"/>
                    </a:lnTo>
                    <a:lnTo>
                      <a:pt x="730" y="490"/>
                    </a:lnTo>
                    <a:lnTo>
                      <a:pt x="754" y="475"/>
                    </a:lnTo>
                    <a:lnTo>
                      <a:pt x="784" y="460"/>
                    </a:lnTo>
                    <a:lnTo>
                      <a:pt x="813" y="451"/>
                    </a:lnTo>
                    <a:lnTo>
                      <a:pt x="843" y="441"/>
                    </a:lnTo>
                    <a:lnTo>
                      <a:pt x="871" y="430"/>
                    </a:lnTo>
                    <a:lnTo>
                      <a:pt x="901" y="421"/>
                    </a:lnTo>
                    <a:lnTo>
                      <a:pt x="931" y="416"/>
                    </a:lnTo>
                    <a:lnTo>
                      <a:pt x="965" y="407"/>
                    </a:lnTo>
                    <a:lnTo>
                      <a:pt x="999" y="402"/>
                    </a:lnTo>
                    <a:lnTo>
                      <a:pt x="1033" y="396"/>
                    </a:lnTo>
                    <a:lnTo>
                      <a:pt x="1063" y="381"/>
                    </a:lnTo>
                    <a:lnTo>
                      <a:pt x="1093" y="372"/>
                    </a:lnTo>
                    <a:lnTo>
                      <a:pt x="1122" y="353"/>
                    </a:lnTo>
                    <a:lnTo>
                      <a:pt x="1151" y="338"/>
                    </a:lnTo>
                    <a:lnTo>
                      <a:pt x="1180" y="323"/>
                    </a:lnTo>
                    <a:lnTo>
                      <a:pt x="1210" y="304"/>
                    </a:lnTo>
                    <a:lnTo>
                      <a:pt x="1240" y="294"/>
                    </a:lnTo>
                    <a:lnTo>
                      <a:pt x="1274" y="279"/>
                    </a:lnTo>
                    <a:lnTo>
                      <a:pt x="1308" y="274"/>
                    </a:lnTo>
                    <a:lnTo>
                      <a:pt x="1376" y="26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8" name="Freeform 218">
                <a:extLst>
                  <a:ext uri="{FF2B5EF4-FFF2-40B4-BE49-F238E27FC236}">
                    <a16:creationId xmlns:a16="http://schemas.microsoft.com/office/drawing/2014/main" id="{1C4EB0B7-E345-61D5-C2C2-E788538D5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641"/>
                <a:ext cx="191" cy="87"/>
              </a:xfrm>
              <a:custGeom>
                <a:avLst/>
                <a:gdLst>
                  <a:gd name="T0" fmla="*/ 151 w 955"/>
                  <a:gd name="T1" fmla="*/ 406 h 436"/>
                  <a:gd name="T2" fmla="*/ 127 w 955"/>
                  <a:gd name="T3" fmla="*/ 361 h 436"/>
                  <a:gd name="T4" fmla="*/ 98 w 955"/>
                  <a:gd name="T5" fmla="*/ 327 h 436"/>
                  <a:gd name="T6" fmla="*/ 63 w 955"/>
                  <a:gd name="T7" fmla="*/ 299 h 436"/>
                  <a:gd name="T8" fmla="*/ 24 w 955"/>
                  <a:gd name="T9" fmla="*/ 265 h 436"/>
                  <a:gd name="T10" fmla="*/ 10 w 955"/>
                  <a:gd name="T11" fmla="*/ 240 h 436"/>
                  <a:gd name="T12" fmla="*/ 24 w 955"/>
                  <a:gd name="T13" fmla="*/ 235 h 436"/>
                  <a:gd name="T14" fmla="*/ 34 w 955"/>
                  <a:gd name="T15" fmla="*/ 235 h 436"/>
                  <a:gd name="T16" fmla="*/ 44 w 955"/>
                  <a:gd name="T17" fmla="*/ 229 h 436"/>
                  <a:gd name="T18" fmla="*/ 53 w 955"/>
                  <a:gd name="T19" fmla="*/ 225 h 436"/>
                  <a:gd name="T20" fmla="*/ 108 w 955"/>
                  <a:gd name="T21" fmla="*/ 182 h 436"/>
                  <a:gd name="T22" fmla="*/ 211 w 955"/>
                  <a:gd name="T23" fmla="*/ 107 h 436"/>
                  <a:gd name="T24" fmla="*/ 313 w 955"/>
                  <a:gd name="T25" fmla="*/ 44 h 436"/>
                  <a:gd name="T26" fmla="*/ 420 w 955"/>
                  <a:gd name="T27" fmla="*/ 5 h 436"/>
                  <a:gd name="T28" fmla="*/ 529 w 955"/>
                  <a:gd name="T29" fmla="*/ 10 h 436"/>
                  <a:gd name="T30" fmla="*/ 621 w 955"/>
                  <a:gd name="T31" fmla="*/ 49 h 436"/>
                  <a:gd name="T32" fmla="*/ 695 w 955"/>
                  <a:gd name="T33" fmla="*/ 84 h 436"/>
                  <a:gd name="T34" fmla="*/ 768 w 955"/>
                  <a:gd name="T35" fmla="*/ 112 h 436"/>
                  <a:gd name="T36" fmla="*/ 842 w 955"/>
                  <a:gd name="T37" fmla="*/ 137 h 436"/>
                  <a:gd name="T38" fmla="*/ 915 w 955"/>
                  <a:gd name="T39" fmla="*/ 156 h 436"/>
                  <a:gd name="T40" fmla="*/ 949 w 955"/>
                  <a:gd name="T41" fmla="*/ 167 h 436"/>
                  <a:gd name="T42" fmla="*/ 940 w 955"/>
                  <a:gd name="T43" fmla="*/ 171 h 436"/>
                  <a:gd name="T44" fmla="*/ 925 w 955"/>
                  <a:gd name="T45" fmla="*/ 182 h 436"/>
                  <a:gd name="T46" fmla="*/ 915 w 955"/>
                  <a:gd name="T47" fmla="*/ 191 h 436"/>
                  <a:gd name="T48" fmla="*/ 906 w 955"/>
                  <a:gd name="T49" fmla="*/ 195 h 436"/>
                  <a:gd name="T50" fmla="*/ 866 w 955"/>
                  <a:gd name="T51" fmla="*/ 195 h 436"/>
                  <a:gd name="T52" fmla="*/ 802 w 955"/>
                  <a:gd name="T53" fmla="*/ 191 h 436"/>
                  <a:gd name="T54" fmla="*/ 739 w 955"/>
                  <a:gd name="T55" fmla="*/ 176 h 436"/>
                  <a:gd name="T56" fmla="*/ 676 w 955"/>
                  <a:gd name="T57" fmla="*/ 167 h 436"/>
                  <a:gd name="T58" fmla="*/ 616 w 955"/>
                  <a:gd name="T59" fmla="*/ 167 h 436"/>
                  <a:gd name="T60" fmla="*/ 573 w 955"/>
                  <a:gd name="T61" fmla="*/ 176 h 436"/>
                  <a:gd name="T62" fmla="*/ 553 w 955"/>
                  <a:gd name="T63" fmla="*/ 191 h 436"/>
                  <a:gd name="T64" fmla="*/ 533 w 955"/>
                  <a:gd name="T65" fmla="*/ 220 h 436"/>
                  <a:gd name="T66" fmla="*/ 518 w 955"/>
                  <a:gd name="T67" fmla="*/ 244 h 436"/>
                  <a:gd name="T68" fmla="*/ 494 w 955"/>
                  <a:gd name="T69" fmla="*/ 259 h 436"/>
                  <a:gd name="T70" fmla="*/ 465 w 955"/>
                  <a:gd name="T71" fmla="*/ 265 h 436"/>
                  <a:gd name="T72" fmla="*/ 441 w 955"/>
                  <a:gd name="T73" fmla="*/ 259 h 436"/>
                  <a:gd name="T74" fmla="*/ 411 w 955"/>
                  <a:gd name="T75" fmla="*/ 250 h 436"/>
                  <a:gd name="T76" fmla="*/ 382 w 955"/>
                  <a:gd name="T77" fmla="*/ 235 h 436"/>
                  <a:gd name="T78" fmla="*/ 358 w 955"/>
                  <a:gd name="T79" fmla="*/ 225 h 436"/>
                  <a:gd name="T80" fmla="*/ 333 w 955"/>
                  <a:gd name="T81" fmla="*/ 220 h 436"/>
                  <a:gd name="T82" fmla="*/ 298 w 955"/>
                  <a:gd name="T83" fmla="*/ 235 h 436"/>
                  <a:gd name="T84" fmla="*/ 269 w 955"/>
                  <a:gd name="T85" fmla="*/ 254 h 436"/>
                  <a:gd name="T86" fmla="*/ 239 w 955"/>
                  <a:gd name="T87" fmla="*/ 278 h 436"/>
                  <a:gd name="T88" fmla="*/ 200 w 955"/>
                  <a:gd name="T89" fmla="*/ 293 h 436"/>
                  <a:gd name="T90" fmla="*/ 171 w 955"/>
                  <a:gd name="T91" fmla="*/ 293 h 436"/>
                  <a:gd name="T92" fmla="*/ 166 w 955"/>
                  <a:gd name="T93" fmla="*/ 313 h 436"/>
                  <a:gd name="T94" fmla="*/ 176 w 955"/>
                  <a:gd name="T95" fmla="*/ 342 h 436"/>
                  <a:gd name="T96" fmla="*/ 185 w 955"/>
                  <a:gd name="T97" fmla="*/ 376 h 436"/>
                  <a:gd name="T98" fmla="*/ 181 w 955"/>
                  <a:gd name="T99" fmla="*/ 401 h 436"/>
                  <a:gd name="T100" fmla="*/ 166 w 955"/>
                  <a:gd name="T101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55" h="436">
                    <a:moveTo>
                      <a:pt x="166" y="436"/>
                    </a:moveTo>
                    <a:lnTo>
                      <a:pt x="151" y="406"/>
                    </a:lnTo>
                    <a:lnTo>
                      <a:pt x="136" y="387"/>
                    </a:lnTo>
                    <a:lnTo>
                      <a:pt x="127" y="361"/>
                    </a:lnTo>
                    <a:lnTo>
                      <a:pt x="112" y="348"/>
                    </a:lnTo>
                    <a:lnTo>
                      <a:pt x="98" y="327"/>
                    </a:lnTo>
                    <a:lnTo>
                      <a:pt x="83" y="313"/>
                    </a:lnTo>
                    <a:lnTo>
                      <a:pt x="63" y="299"/>
                    </a:lnTo>
                    <a:lnTo>
                      <a:pt x="44" y="278"/>
                    </a:lnTo>
                    <a:lnTo>
                      <a:pt x="24" y="265"/>
                    </a:lnTo>
                    <a:lnTo>
                      <a:pt x="0" y="244"/>
                    </a:lnTo>
                    <a:lnTo>
                      <a:pt x="10" y="240"/>
                    </a:lnTo>
                    <a:lnTo>
                      <a:pt x="14" y="240"/>
                    </a:lnTo>
                    <a:lnTo>
                      <a:pt x="24" y="235"/>
                    </a:lnTo>
                    <a:lnTo>
                      <a:pt x="29" y="235"/>
                    </a:lnTo>
                    <a:lnTo>
                      <a:pt x="34" y="235"/>
                    </a:lnTo>
                    <a:lnTo>
                      <a:pt x="38" y="229"/>
                    </a:lnTo>
                    <a:lnTo>
                      <a:pt x="44" y="229"/>
                    </a:lnTo>
                    <a:lnTo>
                      <a:pt x="49" y="225"/>
                    </a:lnTo>
                    <a:lnTo>
                      <a:pt x="53" y="225"/>
                    </a:lnTo>
                    <a:lnTo>
                      <a:pt x="63" y="220"/>
                    </a:lnTo>
                    <a:lnTo>
                      <a:pt x="108" y="182"/>
                    </a:lnTo>
                    <a:lnTo>
                      <a:pt x="156" y="146"/>
                    </a:lnTo>
                    <a:lnTo>
                      <a:pt x="211" y="107"/>
                    </a:lnTo>
                    <a:lnTo>
                      <a:pt x="260" y="73"/>
                    </a:lnTo>
                    <a:lnTo>
                      <a:pt x="313" y="44"/>
                    </a:lnTo>
                    <a:lnTo>
                      <a:pt x="367" y="20"/>
                    </a:lnTo>
                    <a:lnTo>
                      <a:pt x="420" y="5"/>
                    </a:lnTo>
                    <a:lnTo>
                      <a:pt x="475" y="0"/>
                    </a:lnTo>
                    <a:lnTo>
                      <a:pt x="529" y="10"/>
                    </a:lnTo>
                    <a:lnTo>
                      <a:pt x="582" y="29"/>
                    </a:lnTo>
                    <a:lnTo>
                      <a:pt x="621" y="49"/>
                    </a:lnTo>
                    <a:lnTo>
                      <a:pt x="656" y="69"/>
                    </a:lnTo>
                    <a:lnTo>
                      <a:pt x="695" y="84"/>
                    </a:lnTo>
                    <a:lnTo>
                      <a:pt x="729" y="97"/>
                    </a:lnTo>
                    <a:lnTo>
                      <a:pt x="768" y="112"/>
                    </a:lnTo>
                    <a:lnTo>
                      <a:pt x="802" y="127"/>
                    </a:lnTo>
                    <a:lnTo>
                      <a:pt x="842" y="137"/>
                    </a:lnTo>
                    <a:lnTo>
                      <a:pt x="881" y="146"/>
                    </a:lnTo>
                    <a:lnTo>
                      <a:pt x="915" y="156"/>
                    </a:lnTo>
                    <a:lnTo>
                      <a:pt x="955" y="161"/>
                    </a:lnTo>
                    <a:lnTo>
                      <a:pt x="949" y="167"/>
                    </a:lnTo>
                    <a:lnTo>
                      <a:pt x="945" y="167"/>
                    </a:lnTo>
                    <a:lnTo>
                      <a:pt x="940" y="171"/>
                    </a:lnTo>
                    <a:lnTo>
                      <a:pt x="934" y="176"/>
                    </a:lnTo>
                    <a:lnTo>
                      <a:pt x="925" y="182"/>
                    </a:lnTo>
                    <a:lnTo>
                      <a:pt x="920" y="186"/>
                    </a:lnTo>
                    <a:lnTo>
                      <a:pt x="915" y="191"/>
                    </a:lnTo>
                    <a:lnTo>
                      <a:pt x="910" y="191"/>
                    </a:lnTo>
                    <a:lnTo>
                      <a:pt x="906" y="195"/>
                    </a:lnTo>
                    <a:lnTo>
                      <a:pt x="896" y="195"/>
                    </a:lnTo>
                    <a:lnTo>
                      <a:pt x="866" y="195"/>
                    </a:lnTo>
                    <a:lnTo>
                      <a:pt x="832" y="195"/>
                    </a:lnTo>
                    <a:lnTo>
                      <a:pt x="802" y="191"/>
                    </a:lnTo>
                    <a:lnTo>
                      <a:pt x="768" y="186"/>
                    </a:lnTo>
                    <a:lnTo>
                      <a:pt x="739" y="176"/>
                    </a:lnTo>
                    <a:lnTo>
                      <a:pt x="710" y="171"/>
                    </a:lnTo>
                    <a:lnTo>
                      <a:pt x="676" y="167"/>
                    </a:lnTo>
                    <a:lnTo>
                      <a:pt x="646" y="167"/>
                    </a:lnTo>
                    <a:lnTo>
                      <a:pt x="616" y="167"/>
                    </a:lnTo>
                    <a:lnTo>
                      <a:pt x="582" y="171"/>
                    </a:lnTo>
                    <a:lnTo>
                      <a:pt x="573" y="176"/>
                    </a:lnTo>
                    <a:lnTo>
                      <a:pt x="563" y="182"/>
                    </a:lnTo>
                    <a:lnTo>
                      <a:pt x="553" y="191"/>
                    </a:lnTo>
                    <a:lnTo>
                      <a:pt x="543" y="205"/>
                    </a:lnTo>
                    <a:lnTo>
                      <a:pt x="533" y="220"/>
                    </a:lnTo>
                    <a:lnTo>
                      <a:pt x="529" y="229"/>
                    </a:lnTo>
                    <a:lnTo>
                      <a:pt x="518" y="244"/>
                    </a:lnTo>
                    <a:lnTo>
                      <a:pt x="509" y="254"/>
                    </a:lnTo>
                    <a:lnTo>
                      <a:pt x="494" y="259"/>
                    </a:lnTo>
                    <a:lnTo>
                      <a:pt x="480" y="265"/>
                    </a:lnTo>
                    <a:lnTo>
                      <a:pt x="465" y="265"/>
                    </a:lnTo>
                    <a:lnTo>
                      <a:pt x="450" y="265"/>
                    </a:lnTo>
                    <a:lnTo>
                      <a:pt x="441" y="259"/>
                    </a:lnTo>
                    <a:lnTo>
                      <a:pt x="426" y="254"/>
                    </a:lnTo>
                    <a:lnTo>
                      <a:pt x="411" y="250"/>
                    </a:lnTo>
                    <a:lnTo>
                      <a:pt x="396" y="240"/>
                    </a:lnTo>
                    <a:lnTo>
                      <a:pt x="382" y="235"/>
                    </a:lnTo>
                    <a:lnTo>
                      <a:pt x="371" y="229"/>
                    </a:lnTo>
                    <a:lnTo>
                      <a:pt x="358" y="225"/>
                    </a:lnTo>
                    <a:lnTo>
                      <a:pt x="347" y="220"/>
                    </a:lnTo>
                    <a:lnTo>
                      <a:pt x="333" y="220"/>
                    </a:lnTo>
                    <a:lnTo>
                      <a:pt x="318" y="225"/>
                    </a:lnTo>
                    <a:lnTo>
                      <a:pt x="298" y="235"/>
                    </a:lnTo>
                    <a:lnTo>
                      <a:pt x="283" y="244"/>
                    </a:lnTo>
                    <a:lnTo>
                      <a:pt x="269" y="254"/>
                    </a:lnTo>
                    <a:lnTo>
                      <a:pt x="254" y="269"/>
                    </a:lnTo>
                    <a:lnTo>
                      <a:pt x="239" y="278"/>
                    </a:lnTo>
                    <a:lnTo>
                      <a:pt x="220" y="289"/>
                    </a:lnTo>
                    <a:lnTo>
                      <a:pt x="200" y="293"/>
                    </a:lnTo>
                    <a:lnTo>
                      <a:pt x="181" y="293"/>
                    </a:lnTo>
                    <a:lnTo>
                      <a:pt x="171" y="293"/>
                    </a:lnTo>
                    <a:lnTo>
                      <a:pt x="162" y="303"/>
                    </a:lnTo>
                    <a:lnTo>
                      <a:pt x="166" y="313"/>
                    </a:lnTo>
                    <a:lnTo>
                      <a:pt x="166" y="327"/>
                    </a:lnTo>
                    <a:lnTo>
                      <a:pt x="176" y="342"/>
                    </a:lnTo>
                    <a:lnTo>
                      <a:pt x="181" y="361"/>
                    </a:lnTo>
                    <a:lnTo>
                      <a:pt x="185" y="376"/>
                    </a:lnTo>
                    <a:lnTo>
                      <a:pt x="185" y="391"/>
                    </a:lnTo>
                    <a:lnTo>
                      <a:pt x="181" y="401"/>
                    </a:lnTo>
                    <a:lnTo>
                      <a:pt x="171" y="410"/>
                    </a:lnTo>
                    <a:lnTo>
                      <a:pt x="166" y="436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9" name="Freeform 219">
                <a:extLst>
                  <a:ext uri="{FF2B5EF4-FFF2-40B4-BE49-F238E27FC236}">
                    <a16:creationId xmlns:a16="http://schemas.microsoft.com/office/drawing/2014/main" id="{8286389D-7019-534D-94A6-0270A6C2E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691"/>
                <a:ext cx="26" cy="7"/>
              </a:xfrm>
              <a:custGeom>
                <a:avLst/>
                <a:gdLst>
                  <a:gd name="T0" fmla="*/ 132 w 132"/>
                  <a:gd name="T1" fmla="*/ 15 h 34"/>
                  <a:gd name="T2" fmla="*/ 117 w 132"/>
                  <a:gd name="T3" fmla="*/ 15 h 34"/>
                  <a:gd name="T4" fmla="*/ 102 w 132"/>
                  <a:gd name="T5" fmla="*/ 15 h 34"/>
                  <a:gd name="T6" fmla="*/ 88 w 132"/>
                  <a:gd name="T7" fmla="*/ 9 h 34"/>
                  <a:gd name="T8" fmla="*/ 77 w 132"/>
                  <a:gd name="T9" fmla="*/ 4 h 34"/>
                  <a:gd name="T10" fmla="*/ 62 w 132"/>
                  <a:gd name="T11" fmla="*/ 4 h 34"/>
                  <a:gd name="T12" fmla="*/ 53 w 132"/>
                  <a:gd name="T13" fmla="*/ 0 h 34"/>
                  <a:gd name="T14" fmla="*/ 38 w 132"/>
                  <a:gd name="T15" fmla="*/ 0 h 34"/>
                  <a:gd name="T16" fmla="*/ 24 w 132"/>
                  <a:gd name="T17" fmla="*/ 0 h 34"/>
                  <a:gd name="T18" fmla="*/ 13 w 132"/>
                  <a:gd name="T19" fmla="*/ 4 h 34"/>
                  <a:gd name="T20" fmla="*/ 0 w 132"/>
                  <a:gd name="T21" fmla="*/ 15 h 34"/>
                  <a:gd name="T22" fmla="*/ 13 w 132"/>
                  <a:gd name="T23" fmla="*/ 19 h 34"/>
                  <a:gd name="T24" fmla="*/ 28 w 132"/>
                  <a:gd name="T25" fmla="*/ 24 h 34"/>
                  <a:gd name="T26" fmla="*/ 43 w 132"/>
                  <a:gd name="T27" fmla="*/ 28 h 34"/>
                  <a:gd name="T28" fmla="*/ 53 w 132"/>
                  <a:gd name="T29" fmla="*/ 28 h 34"/>
                  <a:gd name="T30" fmla="*/ 68 w 132"/>
                  <a:gd name="T31" fmla="*/ 34 h 34"/>
                  <a:gd name="T32" fmla="*/ 77 w 132"/>
                  <a:gd name="T33" fmla="*/ 34 h 34"/>
                  <a:gd name="T34" fmla="*/ 92 w 132"/>
                  <a:gd name="T35" fmla="*/ 34 h 34"/>
                  <a:gd name="T36" fmla="*/ 107 w 132"/>
                  <a:gd name="T37" fmla="*/ 28 h 34"/>
                  <a:gd name="T38" fmla="*/ 117 w 132"/>
                  <a:gd name="T39" fmla="*/ 24 h 34"/>
                  <a:gd name="T40" fmla="*/ 132 w 132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34">
                    <a:moveTo>
                      <a:pt x="132" y="15"/>
                    </a:moveTo>
                    <a:lnTo>
                      <a:pt x="117" y="15"/>
                    </a:lnTo>
                    <a:lnTo>
                      <a:pt x="102" y="15"/>
                    </a:lnTo>
                    <a:lnTo>
                      <a:pt x="88" y="9"/>
                    </a:lnTo>
                    <a:lnTo>
                      <a:pt x="77" y="4"/>
                    </a:lnTo>
                    <a:lnTo>
                      <a:pt x="62" y="4"/>
                    </a:lnTo>
                    <a:lnTo>
                      <a:pt x="53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3" y="4"/>
                    </a:lnTo>
                    <a:lnTo>
                      <a:pt x="0" y="15"/>
                    </a:lnTo>
                    <a:lnTo>
                      <a:pt x="13" y="19"/>
                    </a:lnTo>
                    <a:lnTo>
                      <a:pt x="28" y="24"/>
                    </a:lnTo>
                    <a:lnTo>
                      <a:pt x="43" y="28"/>
                    </a:lnTo>
                    <a:lnTo>
                      <a:pt x="53" y="28"/>
                    </a:lnTo>
                    <a:lnTo>
                      <a:pt x="68" y="34"/>
                    </a:lnTo>
                    <a:lnTo>
                      <a:pt x="77" y="34"/>
                    </a:lnTo>
                    <a:lnTo>
                      <a:pt x="92" y="34"/>
                    </a:lnTo>
                    <a:lnTo>
                      <a:pt x="107" y="28"/>
                    </a:lnTo>
                    <a:lnTo>
                      <a:pt x="117" y="24"/>
                    </a:lnTo>
                    <a:lnTo>
                      <a:pt x="132" y="1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0" name="Freeform 220">
                <a:extLst>
                  <a:ext uri="{FF2B5EF4-FFF2-40B4-BE49-F238E27FC236}">
                    <a16:creationId xmlns:a16="http://schemas.microsoft.com/office/drawing/2014/main" id="{BCBD7F7E-C854-307F-53F2-1D2D8973B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696"/>
                <a:ext cx="53" cy="23"/>
              </a:xfrm>
              <a:custGeom>
                <a:avLst/>
                <a:gdLst>
                  <a:gd name="T0" fmla="*/ 210 w 265"/>
                  <a:gd name="T1" fmla="*/ 29 h 113"/>
                  <a:gd name="T2" fmla="*/ 191 w 265"/>
                  <a:gd name="T3" fmla="*/ 19 h 113"/>
                  <a:gd name="T4" fmla="*/ 171 w 265"/>
                  <a:gd name="T5" fmla="*/ 15 h 113"/>
                  <a:gd name="T6" fmla="*/ 146 w 265"/>
                  <a:gd name="T7" fmla="*/ 10 h 113"/>
                  <a:gd name="T8" fmla="*/ 127 w 265"/>
                  <a:gd name="T9" fmla="*/ 4 h 113"/>
                  <a:gd name="T10" fmla="*/ 107 w 265"/>
                  <a:gd name="T11" fmla="*/ 0 h 113"/>
                  <a:gd name="T12" fmla="*/ 88 w 265"/>
                  <a:gd name="T13" fmla="*/ 0 h 113"/>
                  <a:gd name="T14" fmla="*/ 63 w 265"/>
                  <a:gd name="T15" fmla="*/ 0 h 113"/>
                  <a:gd name="T16" fmla="*/ 44 w 265"/>
                  <a:gd name="T17" fmla="*/ 0 h 113"/>
                  <a:gd name="T18" fmla="*/ 24 w 265"/>
                  <a:gd name="T19" fmla="*/ 4 h 113"/>
                  <a:gd name="T20" fmla="*/ 0 w 265"/>
                  <a:gd name="T21" fmla="*/ 10 h 113"/>
                  <a:gd name="T22" fmla="*/ 14 w 265"/>
                  <a:gd name="T23" fmla="*/ 19 h 113"/>
                  <a:gd name="T24" fmla="*/ 24 w 265"/>
                  <a:gd name="T25" fmla="*/ 29 h 113"/>
                  <a:gd name="T26" fmla="*/ 39 w 265"/>
                  <a:gd name="T27" fmla="*/ 29 h 113"/>
                  <a:gd name="T28" fmla="*/ 54 w 265"/>
                  <a:gd name="T29" fmla="*/ 29 h 113"/>
                  <a:gd name="T30" fmla="*/ 69 w 265"/>
                  <a:gd name="T31" fmla="*/ 29 h 113"/>
                  <a:gd name="T32" fmla="*/ 83 w 265"/>
                  <a:gd name="T33" fmla="*/ 29 h 113"/>
                  <a:gd name="T34" fmla="*/ 98 w 265"/>
                  <a:gd name="T35" fmla="*/ 29 h 113"/>
                  <a:gd name="T36" fmla="*/ 107 w 265"/>
                  <a:gd name="T37" fmla="*/ 29 h 113"/>
                  <a:gd name="T38" fmla="*/ 118 w 265"/>
                  <a:gd name="T39" fmla="*/ 34 h 113"/>
                  <a:gd name="T40" fmla="*/ 127 w 265"/>
                  <a:gd name="T41" fmla="*/ 39 h 113"/>
                  <a:gd name="T42" fmla="*/ 142 w 265"/>
                  <a:gd name="T43" fmla="*/ 53 h 113"/>
                  <a:gd name="T44" fmla="*/ 152 w 265"/>
                  <a:gd name="T45" fmla="*/ 64 h 113"/>
                  <a:gd name="T46" fmla="*/ 167 w 265"/>
                  <a:gd name="T47" fmla="*/ 78 h 113"/>
                  <a:gd name="T48" fmla="*/ 176 w 265"/>
                  <a:gd name="T49" fmla="*/ 87 h 113"/>
                  <a:gd name="T50" fmla="*/ 191 w 265"/>
                  <a:gd name="T51" fmla="*/ 98 h 113"/>
                  <a:gd name="T52" fmla="*/ 201 w 265"/>
                  <a:gd name="T53" fmla="*/ 102 h 113"/>
                  <a:gd name="T54" fmla="*/ 216 w 265"/>
                  <a:gd name="T55" fmla="*/ 108 h 113"/>
                  <a:gd name="T56" fmla="*/ 229 w 265"/>
                  <a:gd name="T57" fmla="*/ 113 h 113"/>
                  <a:gd name="T58" fmla="*/ 244 w 265"/>
                  <a:gd name="T59" fmla="*/ 108 h 113"/>
                  <a:gd name="T60" fmla="*/ 265 w 265"/>
                  <a:gd name="T61" fmla="*/ 108 h 113"/>
                  <a:gd name="T62" fmla="*/ 254 w 265"/>
                  <a:gd name="T63" fmla="*/ 102 h 113"/>
                  <a:gd name="T64" fmla="*/ 244 w 265"/>
                  <a:gd name="T65" fmla="*/ 98 h 113"/>
                  <a:gd name="T66" fmla="*/ 235 w 265"/>
                  <a:gd name="T67" fmla="*/ 93 h 113"/>
                  <a:gd name="T68" fmla="*/ 225 w 265"/>
                  <a:gd name="T69" fmla="*/ 87 h 113"/>
                  <a:gd name="T70" fmla="*/ 216 w 265"/>
                  <a:gd name="T71" fmla="*/ 87 h 113"/>
                  <a:gd name="T72" fmla="*/ 205 w 265"/>
                  <a:gd name="T73" fmla="*/ 83 h 113"/>
                  <a:gd name="T74" fmla="*/ 195 w 265"/>
                  <a:gd name="T75" fmla="*/ 78 h 113"/>
                  <a:gd name="T76" fmla="*/ 191 w 265"/>
                  <a:gd name="T77" fmla="*/ 68 h 113"/>
                  <a:gd name="T78" fmla="*/ 186 w 265"/>
                  <a:gd name="T79" fmla="*/ 59 h 113"/>
                  <a:gd name="T80" fmla="*/ 182 w 265"/>
                  <a:gd name="T81" fmla="*/ 49 h 113"/>
                  <a:gd name="T82" fmla="*/ 186 w 265"/>
                  <a:gd name="T83" fmla="*/ 44 h 113"/>
                  <a:gd name="T84" fmla="*/ 191 w 265"/>
                  <a:gd name="T85" fmla="*/ 39 h 113"/>
                  <a:gd name="T86" fmla="*/ 191 w 265"/>
                  <a:gd name="T87" fmla="*/ 34 h 113"/>
                  <a:gd name="T88" fmla="*/ 195 w 265"/>
                  <a:gd name="T89" fmla="*/ 34 h 113"/>
                  <a:gd name="T90" fmla="*/ 201 w 265"/>
                  <a:gd name="T91" fmla="*/ 34 h 113"/>
                  <a:gd name="T92" fmla="*/ 201 w 265"/>
                  <a:gd name="T93" fmla="*/ 29 h 113"/>
                  <a:gd name="T94" fmla="*/ 205 w 265"/>
                  <a:gd name="T95" fmla="*/ 29 h 113"/>
                  <a:gd name="T96" fmla="*/ 210 w 265"/>
                  <a:gd name="T97" fmla="*/ 2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5" h="113">
                    <a:moveTo>
                      <a:pt x="210" y="29"/>
                    </a:moveTo>
                    <a:lnTo>
                      <a:pt x="191" y="19"/>
                    </a:lnTo>
                    <a:lnTo>
                      <a:pt x="171" y="15"/>
                    </a:lnTo>
                    <a:lnTo>
                      <a:pt x="146" y="10"/>
                    </a:lnTo>
                    <a:lnTo>
                      <a:pt x="127" y="4"/>
                    </a:lnTo>
                    <a:lnTo>
                      <a:pt x="107" y="0"/>
                    </a:lnTo>
                    <a:lnTo>
                      <a:pt x="88" y="0"/>
                    </a:lnTo>
                    <a:lnTo>
                      <a:pt x="63" y="0"/>
                    </a:lnTo>
                    <a:lnTo>
                      <a:pt x="44" y="0"/>
                    </a:lnTo>
                    <a:lnTo>
                      <a:pt x="24" y="4"/>
                    </a:lnTo>
                    <a:lnTo>
                      <a:pt x="0" y="10"/>
                    </a:lnTo>
                    <a:lnTo>
                      <a:pt x="14" y="19"/>
                    </a:lnTo>
                    <a:lnTo>
                      <a:pt x="24" y="29"/>
                    </a:lnTo>
                    <a:lnTo>
                      <a:pt x="39" y="29"/>
                    </a:lnTo>
                    <a:lnTo>
                      <a:pt x="54" y="29"/>
                    </a:lnTo>
                    <a:lnTo>
                      <a:pt x="69" y="29"/>
                    </a:lnTo>
                    <a:lnTo>
                      <a:pt x="83" y="29"/>
                    </a:lnTo>
                    <a:lnTo>
                      <a:pt x="98" y="29"/>
                    </a:lnTo>
                    <a:lnTo>
                      <a:pt x="107" y="29"/>
                    </a:lnTo>
                    <a:lnTo>
                      <a:pt x="118" y="34"/>
                    </a:lnTo>
                    <a:lnTo>
                      <a:pt x="127" y="39"/>
                    </a:lnTo>
                    <a:lnTo>
                      <a:pt x="142" y="53"/>
                    </a:lnTo>
                    <a:lnTo>
                      <a:pt x="152" y="64"/>
                    </a:lnTo>
                    <a:lnTo>
                      <a:pt x="167" y="78"/>
                    </a:lnTo>
                    <a:lnTo>
                      <a:pt x="176" y="87"/>
                    </a:lnTo>
                    <a:lnTo>
                      <a:pt x="191" y="98"/>
                    </a:lnTo>
                    <a:lnTo>
                      <a:pt x="201" y="102"/>
                    </a:lnTo>
                    <a:lnTo>
                      <a:pt x="216" y="108"/>
                    </a:lnTo>
                    <a:lnTo>
                      <a:pt x="229" y="113"/>
                    </a:lnTo>
                    <a:lnTo>
                      <a:pt x="244" y="108"/>
                    </a:lnTo>
                    <a:lnTo>
                      <a:pt x="265" y="108"/>
                    </a:lnTo>
                    <a:lnTo>
                      <a:pt x="254" y="102"/>
                    </a:lnTo>
                    <a:lnTo>
                      <a:pt x="244" y="98"/>
                    </a:lnTo>
                    <a:lnTo>
                      <a:pt x="235" y="93"/>
                    </a:lnTo>
                    <a:lnTo>
                      <a:pt x="225" y="87"/>
                    </a:lnTo>
                    <a:lnTo>
                      <a:pt x="216" y="87"/>
                    </a:lnTo>
                    <a:lnTo>
                      <a:pt x="205" y="83"/>
                    </a:lnTo>
                    <a:lnTo>
                      <a:pt x="195" y="78"/>
                    </a:lnTo>
                    <a:lnTo>
                      <a:pt x="191" y="68"/>
                    </a:lnTo>
                    <a:lnTo>
                      <a:pt x="186" y="59"/>
                    </a:lnTo>
                    <a:lnTo>
                      <a:pt x="182" y="49"/>
                    </a:lnTo>
                    <a:lnTo>
                      <a:pt x="186" y="44"/>
                    </a:lnTo>
                    <a:lnTo>
                      <a:pt x="191" y="39"/>
                    </a:lnTo>
                    <a:lnTo>
                      <a:pt x="191" y="34"/>
                    </a:lnTo>
                    <a:lnTo>
                      <a:pt x="195" y="34"/>
                    </a:lnTo>
                    <a:lnTo>
                      <a:pt x="201" y="34"/>
                    </a:lnTo>
                    <a:lnTo>
                      <a:pt x="201" y="29"/>
                    </a:lnTo>
                    <a:lnTo>
                      <a:pt x="205" y="29"/>
                    </a:lnTo>
                    <a:lnTo>
                      <a:pt x="210" y="2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1" name="Freeform 221">
                <a:extLst>
                  <a:ext uri="{FF2B5EF4-FFF2-40B4-BE49-F238E27FC236}">
                    <a16:creationId xmlns:a16="http://schemas.microsoft.com/office/drawing/2014/main" id="{F5168325-81DB-6FA3-7AC5-177D9093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711"/>
                <a:ext cx="44" cy="10"/>
              </a:xfrm>
              <a:custGeom>
                <a:avLst/>
                <a:gdLst>
                  <a:gd name="T0" fmla="*/ 220 w 220"/>
                  <a:gd name="T1" fmla="*/ 0 h 53"/>
                  <a:gd name="T2" fmla="*/ 200 w 220"/>
                  <a:gd name="T3" fmla="*/ 4 h 53"/>
                  <a:gd name="T4" fmla="*/ 176 w 220"/>
                  <a:gd name="T5" fmla="*/ 9 h 53"/>
                  <a:gd name="T6" fmla="*/ 156 w 220"/>
                  <a:gd name="T7" fmla="*/ 19 h 53"/>
                  <a:gd name="T8" fmla="*/ 136 w 220"/>
                  <a:gd name="T9" fmla="*/ 24 h 53"/>
                  <a:gd name="T10" fmla="*/ 117 w 220"/>
                  <a:gd name="T11" fmla="*/ 28 h 53"/>
                  <a:gd name="T12" fmla="*/ 98 w 220"/>
                  <a:gd name="T13" fmla="*/ 34 h 53"/>
                  <a:gd name="T14" fmla="*/ 78 w 220"/>
                  <a:gd name="T15" fmla="*/ 34 h 53"/>
                  <a:gd name="T16" fmla="*/ 58 w 220"/>
                  <a:gd name="T17" fmla="*/ 28 h 53"/>
                  <a:gd name="T18" fmla="*/ 38 w 220"/>
                  <a:gd name="T19" fmla="*/ 19 h 53"/>
                  <a:gd name="T20" fmla="*/ 19 w 220"/>
                  <a:gd name="T21" fmla="*/ 4 h 53"/>
                  <a:gd name="T22" fmla="*/ 19 w 220"/>
                  <a:gd name="T23" fmla="*/ 9 h 53"/>
                  <a:gd name="T24" fmla="*/ 14 w 220"/>
                  <a:gd name="T25" fmla="*/ 13 h 53"/>
                  <a:gd name="T26" fmla="*/ 10 w 220"/>
                  <a:gd name="T27" fmla="*/ 19 h 53"/>
                  <a:gd name="T28" fmla="*/ 10 w 220"/>
                  <a:gd name="T29" fmla="*/ 24 h 53"/>
                  <a:gd name="T30" fmla="*/ 4 w 220"/>
                  <a:gd name="T31" fmla="*/ 24 h 53"/>
                  <a:gd name="T32" fmla="*/ 4 w 220"/>
                  <a:gd name="T33" fmla="*/ 28 h 53"/>
                  <a:gd name="T34" fmla="*/ 0 w 220"/>
                  <a:gd name="T35" fmla="*/ 28 h 53"/>
                  <a:gd name="T36" fmla="*/ 0 w 220"/>
                  <a:gd name="T37" fmla="*/ 34 h 53"/>
                  <a:gd name="T38" fmla="*/ 4 w 220"/>
                  <a:gd name="T39" fmla="*/ 34 h 53"/>
                  <a:gd name="T40" fmla="*/ 24 w 220"/>
                  <a:gd name="T41" fmla="*/ 43 h 53"/>
                  <a:gd name="T42" fmla="*/ 49 w 220"/>
                  <a:gd name="T43" fmla="*/ 53 h 53"/>
                  <a:gd name="T44" fmla="*/ 68 w 220"/>
                  <a:gd name="T45" fmla="*/ 53 h 53"/>
                  <a:gd name="T46" fmla="*/ 93 w 220"/>
                  <a:gd name="T47" fmla="*/ 53 h 53"/>
                  <a:gd name="T48" fmla="*/ 112 w 220"/>
                  <a:gd name="T49" fmla="*/ 48 h 53"/>
                  <a:gd name="T50" fmla="*/ 132 w 220"/>
                  <a:gd name="T51" fmla="*/ 43 h 53"/>
                  <a:gd name="T52" fmla="*/ 156 w 220"/>
                  <a:gd name="T53" fmla="*/ 34 h 53"/>
                  <a:gd name="T54" fmla="*/ 176 w 220"/>
                  <a:gd name="T55" fmla="*/ 24 h 53"/>
                  <a:gd name="T56" fmla="*/ 196 w 220"/>
                  <a:gd name="T57" fmla="*/ 13 h 53"/>
                  <a:gd name="T58" fmla="*/ 220 w 220"/>
                  <a:gd name="T5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0" h="53">
                    <a:moveTo>
                      <a:pt x="220" y="0"/>
                    </a:moveTo>
                    <a:lnTo>
                      <a:pt x="200" y="4"/>
                    </a:lnTo>
                    <a:lnTo>
                      <a:pt x="176" y="9"/>
                    </a:lnTo>
                    <a:lnTo>
                      <a:pt x="156" y="19"/>
                    </a:lnTo>
                    <a:lnTo>
                      <a:pt x="136" y="24"/>
                    </a:lnTo>
                    <a:lnTo>
                      <a:pt x="117" y="28"/>
                    </a:lnTo>
                    <a:lnTo>
                      <a:pt x="98" y="34"/>
                    </a:lnTo>
                    <a:lnTo>
                      <a:pt x="78" y="34"/>
                    </a:lnTo>
                    <a:lnTo>
                      <a:pt x="58" y="28"/>
                    </a:lnTo>
                    <a:lnTo>
                      <a:pt x="38" y="19"/>
                    </a:lnTo>
                    <a:lnTo>
                      <a:pt x="19" y="4"/>
                    </a:lnTo>
                    <a:lnTo>
                      <a:pt x="19" y="9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0" y="24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4"/>
                    </a:lnTo>
                    <a:lnTo>
                      <a:pt x="24" y="43"/>
                    </a:lnTo>
                    <a:lnTo>
                      <a:pt x="49" y="53"/>
                    </a:lnTo>
                    <a:lnTo>
                      <a:pt x="68" y="53"/>
                    </a:lnTo>
                    <a:lnTo>
                      <a:pt x="93" y="53"/>
                    </a:lnTo>
                    <a:lnTo>
                      <a:pt x="112" y="48"/>
                    </a:lnTo>
                    <a:lnTo>
                      <a:pt x="132" y="43"/>
                    </a:lnTo>
                    <a:lnTo>
                      <a:pt x="156" y="34"/>
                    </a:lnTo>
                    <a:lnTo>
                      <a:pt x="176" y="24"/>
                    </a:lnTo>
                    <a:lnTo>
                      <a:pt x="196" y="13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2" name="Freeform 222">
                <a:extLst>
                  <a:ext uri="{FF2B5EF4-FFF2-40B4-BE49-F238E27FC236}">
                    <a16:creationId xmlns:a16="http://schemas.microsoft.com/office/drawing/2014/main" id="{AD15CCFA-ACDF-6765-D45E-B2668D23B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2723"/>
                <a:ext cx="26" cy="7"/>
              </a:xfrm>
              <a:custGeom>
                <a:avLst/>
                <a:gdLst>
                  <a:gd name="T0" fmla="*/ 128 w 128"/>
                  <a:gd name="T1" fmla="*/ 35 h 35"/>
                  <a:gd name="T2" fmla="*/ 117 w 128"/>
                  <a:gd name="T3" fmla="*/ 26 h 35"/>
                  <a:gd name="T4" fmla="*/ 104 w 128"/>
                  <a:gd name="T5" fmla="*/ 15 h 35"/>
                  <a:gd name="T6" fmla="*/ 93 w 128"/>
                  <a:gd name="T7" fmla="*/ 11 h 35"/>
                  <a:gd name="T8" fmla="*/ 79 w 128"/>
                  <a:gd name="T9" fmla="*/ 6 h 35"/>
                  <a:gd name="T10" fmla="*/ 68 w 128"/>
                  <a:gd name="T11" fmla="*/ 0 h 35"/>
                  <a:gd name="T12" fmla="*/ 55 w 128"/>
                  <a:gd name="T13" fmla="*/ 0 h 35"/>
                  <a:gd name="T14" fmla="*/ 44 w 128"/>
                  <a:gd name="T15" fmla="*/ 0 h 35"/>
                  <a:gd name="T16" fmla="*/ 30 w 128"/>
                  <a:gd name="T17" fmla="*/ 0 h 35"/>
                  <a:gd name="T18" fmla="*/ 15 w 128"/>
                  <a:gd name="T19" fmla="*/ 0 h 35"/>
                  <a:gd name="T20" fmla="*/ 0 w 128"/>
                  <a:gd name="T21" fmla="*/ 6 h 35"/>
                  <a:gd name="T22" fmla="*/ 15 w 128"/>
                  <a:gd name="T23" fmla="*/ 6 h 35"/>
                  <a:gd name="T24" fmla="*/ 30 w 128"/>
                  <a:gd name="T25" fmla="*/ 6 h 35"/>
                  <a:gd name="T26" fmla="*/ 40 w 128"/>
                  <a:gd name="T27" fmla="*/ 11 h 35"/>
                  <a:gd name="T28" fmla="*/ 55 w 128"/>
                  <a:gd name="T29" fmla="*/ 15 h 35"/>
                  <a:gd name="T30" fmla="*/ 64 w 128"/>
                  <a:gd name="T31" fmla="*/ 26 h 35"/>
                  <a:gd name="T32" fmla="*/ 74 w 128"/>
                  <a:gd name="T33" fmla="*/ 30 h 35"/>
                  <a:gd name="T34" fmla="*/ 89 w 128"/>
                  <a:gd name="T35" fmla="*/ 35 h 35"/>
                  <a:gd name="T36" fmla="*/ 98 w 128"/>
                  <a:gd name="T37" fmla="*/ 35 h 35"/>
                  <a:gd name="T38" fmla="*/ 113 w 128"/>
                  <a:gd name="T39" fmla="*/ 35 h 35"/>
                  <a:gd name="T40" fmla="*/ 128 w 128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8" h="35">
                    <a:moveTo>
                      <a:pt x="128" y="35"/>
                    </a:moveTo>
                    <a:lnTo>
                      <a:pt x="117" y="26"/>
                    </a:lnTo>
                    <a:lnTo>
                      <a:pt x="104" y="15"/>
                    </a:lnTo>
                    <a:lnTo>
                      <a:pt x="93" y="11"/>
                    </a:lnTo>
                    <a:lnTo>
                      <a:pt x="79" y="6"/>
                    </a:lnTo>
                    <a:lnTo>
                      <a:pt x="68" y="0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30" y="0"/>
                    </a:lnTo>
                    <a:lnTo>
                      <a:pt x="15" y="0"/>
                    </a:lnTo>
                    <a:lnTo>
                      <a:pt x="0" y="6"/>
                    </a:lnTo>
                    <a:lnTo>
                      <a:pt x="15" y="6"/>
                    </a:lnTo>
                    <a:lnTo>
                      <a:pt x="30" y="6"/>
                    </a:lnTo>
                    <a:lnTo>
                      <a:pt x="40" y="11"/>
                    </a:lnTo>
                    <a:lnTo>
                      <a:pt x="55" y="15"/>
                    </a:lnTo>
                    <a:lnTo>
                      <a:pt x="64" y="26"/>
                    </a:lnTo>
                    <a:lnTo>
                      <a:pt x="74" y="30"/>
                    </a:lnTo>
                    <a:lnTo>
                      <a:pt x="89" y="35"/>
                    </a:lnTo>
                    <a:lnTo>
                      <a:pt x="98" y="35"/>
                    </a:lnTo>
                    <a:lnTo>
                      <a:pt x="113" y="35"/>
                    </a:lnTo>
                    <a:lnTo>
                      <a:pt x="128" y="3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3" name="Freeform 223">
                <a:extLst>
                  <a:ext uri="{FF2B5EF4-FFF2-40B4-BE49-F238E27FC236}">
                    <a16:creationId xmlns:a16="http://schemas.microsoft.com/office/drawing/2014/main" id="{1EC9C859-4CA5-1396-1F5F-B383C0BF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2689"/>
                <a:ext cx="28" cy="26"/>
              </a:xfrm>
              <a:custGeom>
                <a:avLst/>
                <a:gdLst>
                  <a:gd name="T0" fmla="*/ 137 w 137"/>
                  <a:gd name="T1" fmla="*/ 112 h 127"/>
                  <a:gd name="T2" fmla="*/ 137 w 137"/>
                  <a:gd name="T3" fmla="*/ 102 h 127"/>
                  <a:gd name="T4" fmla="*/ 137 w 137"/>
                  <a:gd name="T5" fmla="*/ 87 h 127"/>
                  <a:gd name="T6" fmla="*/ 137 w 137"/>
                  <a:gd name="T7" fmla="*/ 78 h 127"/>
                  <a:gd name="T8" fmla="*/ 132 w 137"/>
                  <a:gd name="T9" fmla="*/ 63 h 127"/>
                  <a:gd name="T10" fmla="*/ 128 w 137"/>
                  <a:gd name="T11" fmla="*/ 53 h 127"/>
                  <a:gd name="T12" fmla="*/ 122 w 137"/>
                  <a:gd name="T13" fmla="*/ 44 h 127"/>
                  <a:gd name="T14" fmla="*/ 117 w 137"/>
                  <a:gd name="T15" fmla="*/ 34 h 127"/>
                  <a:gd name="T16" fmla="*/ 107 w 137"/>
                  <a:gd name="T17" fmla="*/ 25 h 127"/>
                  <a:gd name="T18" fmla="*/ 98 w 137"/>
                  <a:gd name="T19" fmla="*/ 14 h 127"/>
                  <a:gd name="T20" fmla="*/ 88 w 137"/>
                  <a:gd name="T21" fmla="*/ 10 h 127"/>
                  <a:gd name="T22" fmla="*/ 79 w 137"/>
                  <a:gd name="T23" fmla="*/ 4 h 127"/>
                  <a:gd name="T24" fmla="*/ 68 w 137"/>
                  <a:gd name="T25" fmla="*/ 0 h 127"/>
                  <a:gd name="T26" fmla="*/ 58 w 137"/>
                  <a:gd name="T27" fmla="*/ 0 h 127"/>
                  <a:gd name="T28" fmla="*/ 49 w 137"/>
                  <a:gd name="T29" fmla="*/ 0 h 127"/>
                  <a:gd name="T30" fmla="*/ 39 w 137"/>
                  <a:gd name="T31" fmla="*/ 4 h 127"/>
                  <a:gd name="T32" fmla="*/ 30 w 137"/>
                  <a:gd name="T33" fmla="*/ 10 h 127"/>
                  <a:gd name="T34" fmla="*/ 19 w 137"/>
                  <a:gd name="T35" fmla="*/ 14 h 127"/>
                  <a:gd name="T36" fmla="*/ 9 w 137"/>
                  <a:gd name="T37" fmla="*/ 25 h 127"/>
                  <a:gd name="T38" fmla="*/ 4 w 137"/>
                  <a:gd name="T39" fmla="*/ 29 h 127"/>
                  <a:gd name="T40" fmla="*/ 0 w 137"/>
                  <a:gd name="T41" fmla="*/ 38 h 127"/>
                  <a:gd name="T42" fmla="*/ 0 w 137"/>
                  <a:gd name="T43" fmla="*/ 44 h 127"/>
                  <a:gd name="T44" fmla="*/ 0 w 137"/>
                  <a:gd name="T45" fmla="*/ 49 h 127"/>
                  <a:gd name="T46" fmla="*/ 0 w 137"/>
                  <a:gd name="T47" fmla="*/ 59 h 127"/>
                  <a:gd name="T48" fmla="*/ 0 w 137"/>
                  <a:gd name="T49" fmla="*/ 63 h 127"/>
                  <a:gd name="T50" fmla="*/ 4 w 137"/>
                  <a:gd name="T51" fmla="*/ 68 h 127"/>
                  <a:gd name="T52" fmla="*/ 9 w 137"/>
                  <a:gd name="T53" fmla="*/ 73 h 127"/>
                  <a:gd name="T54" fmla="*/ 15 w 137"/>
                  <a:gd name="T55" fmla="*/ 78 h 127"/>
                  <a:gd name="T56" fmla="*/ 15 w 137"/>
                  <a:gd name="T57" fmla="*/ 83 h 127"/>
                  <a:gd name="T58" fmla="*/ 19 w 137"/>
                  <a:gd name="T59" fmla="*/ 83 h 127"/>
                  <a:gd name="T60" fmla="*/ 24 w 137"/>
                  <a:gd name="T61" fmla="*/ 87 h 127"/>
                  <a:gd name="T62" fmla="*/ 34 w 137"/>
                  <a:gd name="T63" fmla="*/ 93 h 127"/>
                  <a:gd name="T64" fmla="*/ 49 w 137"/>
                  <a:gd name="T65" fmla="*/ 102 h 127"/>
                  <a:gd name="T66" fmla="*/ 64 w 137"/>
                  <a:gd name="T67" fmla="*/ 108 h 127"/>
                  <a:gd name="T68" fmla="*/ 79 w 137"/>
                  <a:gd name="T69" fmla="*/ 117 h 127"/>
                  <a:gd name="T70" fmla="*/ 92 w 137"/>
                  <a:gd name="T71" fmla="*/ 121 h 127"/>
                  <a:gd name="T72" fmla="*/ 103 w 137"/>
                  <a:gd name="T73" fmla="*/ 127 h 127"/>
                  <a:gd name="T74" fmla="*/ 117 w 137"/>
                  <a:gd name="T75" fmla="*/ 127 h 127"/>
                  <a:gd name="T76" fmla="*/ 128 w 137"/>
                  <a:gd name="T77" fmla="*/ 127 h 127"/>
                  <a:gd name="T78" fmla="*/ 132 w 137"/>
                  <a:gd name="T79" fmla="*/ 121 h 127"/>
                  <a:gd name="T80" fmla="*/ 137 w 137"/>
                  <a:gd name="T81" fmla="*/ 11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7" h="127">
                    <a:moveTo>
                      <a:pt x="137" y="112"/>
                    </a:moveTo>
                    <a:lnTo>
                      <a:pt x="137" y="102"/>
                    </a:lnTo>
                    <a:lnTo>
                      <a:pt x="137" y="87"/>
                    </a:lnTo>
                    <a:lnTo>
                      <a:pt x="137" y="78"/>
                    </a:lnTo>
                    <a:lnTo>
                      <a:pt x="132" y="63"/>
                    </a:lnTo>
                    <a:lnTo>
                      <a:pt x="128" y="53"/>
                    </a:lnTo>
                    <a:lnTo>
                      <a:pt x="122" y="44"/>
                    </a:lnTo>
                    <a:lnTo>
                      <a:pt x="117" y="34"/>
                    </a:lnTo>
                    <a:lnTo>
                      <a:pt x="107" y="25"/>
                    </a:lnTo>
                    <a:lnTo>
                      <a:pt x="98" y="14"/>
                    </a:lnTo>
                    <a:lnTo>
                      <a:pt x="88" y="10"/>
                    </a:lnTo>
                    <a:lnTo>
                      <a:pt x="79" y="4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9" y="0"/>
                    </a:lnTo>
                    <a:lnTo>
                      <a:pt x="39" y="4"/>
                    </a:lnTo>
                    <a:lnTo>
                      <a:pt x="30" y="10"/>
                    </a:lnTo>
                    <a:lnTo>
                      <a:pt x="19" y="14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0" y="63"/>
                    </a:lnTo>
                    <a:lnTo>
                      <a:pt x="4" y="68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15" y="83"/>
                    </a:lnTo>
                    <a:lnTo>
                      <a:pt x="19" y="83"/>
                    </a:lnTo>
                    <a:lnTo>
                      <a:pt x="24" y="87"/>
                    </a:lnTo>
                    <a:lnTo>
                      <a:pt x="34" y="93"/>
                    </a:lnTo>
                    <a:lnTo>
                      <a:pt x="49" y="102"/>
                    </a:lnTo>
                    <a:lnTo>
                      <a:pt x="64" y="108"/>
                    </a:lnTo>
                    <a:lnTo>
                      <a:pt x="79" y="117"/>
                    </a:lnTo>
                    <a:lnTo>
                      <a:pt x="92" y="121"/>
                    </a:lnTo>
                    <a:lnTo>
                      <a:pt x="103" y="127"/>
                    </a:lnTo>
                    <a:lnTo>
                      <a:pt x="117" y="127"/>
                    </a:lnTo>
                    <a:lnTo>
                      <a:pt x="128" y="127"/>
                    </a:lnTo>
                    <a:lnTo>
                      <a:pt x="132" y="121"/>
                    </a:lnTo>
                    <a:lnTo>
                      <a:pt x="137" y="112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4" name="Freeform 224">
                <a:extLst>
                  <a:ext uri="{FF2B5EF4-FFF2-40B4-BE49-F238E27FC236}">
                    <a16:creationId xmlns:a16="http://schemas.microsoft.com/office/drawing/2014/main" id="{440A17B7-1EA1-74A6-D40A-3836DFF73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89"/>
                <a:ext cx="275" cy="54"/>
              </a:xfrm>
              <a:custGeom>
                <a:avLst/>
                <a:gdLst>
                  <a:gd name="T0" fmla="*/ 0 w 1376"/>
                  <a:gd name="T1" fmla="*/ 0 h 268"/>
                  <a:gd name="T2" fmla="*/ 19 w 1376"/>
                  <a:gd name="T3" fmla="*/ 25 h 268"/>
                  <a:gd name="T4" fmla="*/ 40 w 1376"/>
                  <a:gd name="T5" fmla="*/ 44 h 268"/>
                  <a:gd name="T6" fmla="*/ 59 w 1376"/>
                  <a:gd name="T7" fmla="*/ 63 h 268"/>
                  <a:gd name="T8" fmla="*/ 79 w 1376"/>
                  <a:gd name="T9" fmla="*/ 78 h 268"/>
                  <a:gd name="T10" fmla="*/ 98 w 1376"/>
                  <a:gd name="T11" fmla="*/ 93 h 268"/>
                  <a:gd name="T12" fmla="*/ 117 w 1376"/>
                  <a:gd name="T13" fmla="*/ 112 h 268"/>
                  <a:gd name="T14" fmla="*/ 132 w 1376"/>
                  <a:gd name="T15" fmla="*/ 127 h 268"/>
                  <a:gd name="T16" fmla="*/ 152 w 1376"/>
                  <a:gd name="T17" fmla="*/ 147 h 268"/>
                  <a:gd name="T18" fmla="*/ 166 w 1376"/>
                  <a:gd name="T19" fmla="*/ 170 h 268"/>
                  <a:gd name="T20" fmla="*/ 186 w 1376"/>
                  <a:gd name="T21" fmla="*/ 196 h 268"/>
                  <a:gd name="T22" fmla="*/ 201 w 1376"/>
                  <a:gd name="T23" fmla="*/ 219 h 268"/>
                  <a:gd name="T24" fmla="*/ 221 w 1376"/>
                  <a:gd name="T25" fmla="*/ 234 h 268"/>
                  <a:gd name="T26" fmla="*/ 245 w 1376"/>
                  <a:gd name="T27" fmla="*/ 245 h 268"/>
                  <a:gd name="T28" fmla="*/ 275 w 1376"/>
                  <a:gd name="T29" fmla="*/ 249 h 268"/>
                  <a:gd name="T30" fmla="*/ 309 w 1376"/>
                  <a:gd name="T31" fmla="*/ 254 h 268"/>
                  <a:gd name="T32" fmla="*/ 339 w 1376"/>
                  <a:gd name="T33" fmla="*/ 254 h 268"/>
                  <a:gd name="T34" fmla="*/ 373 w 1376"/>
                  <a:gd name="T35" fmla="*/ 254 h 268"/>
                  <a:gd name="T36" fmla="*/ 407 w 1376"/>
                  <a:gd name="T37" fmla="*/ 254 h 268"/>
                  <a:gd name="T38" fmla="*/ 437 w 1376"/>
                  <a:gd name="T39" fmla="*/ 254 h 268"/>
                  <a:gd name="T40" fmla="*/ 471 w 1376"/>
                  <a:gd name="T41" fmla="*/ 259 h 268"/>
                  <a:gd name="T42" fmla="*/ 490 w 1376"/>
                  <a:gd name="T43" fmla="*/ 264 h 268"/>
                  <a:gd name="T44" fmla="*/ 514 w 1376"/>
                  <a:gd name="T45" fmla="*/ 264 h 268"/>
                  <a:gd name="T46" fmla="*/ 539 w 1376"/>
                  <a:gd name="T47" fmla="*/ 268 h 268"/>
                  <a:gd name="T48" fmla="*/ 563 w 1376"/>
                  <a:gd name="T49" fmla="*/ 268 h 268"/>
                  <a:gd name="T50" fmla="*/ 588 w 1376"/>
                  <a:gd name="T51" fmla="*/ 268 h 268"/>
                  <a:gd name="T52" fmla="*/ 608 w 1376"/>
                  <a:gd name="T53" fmla="*/ 268 h 268"/>
                  <a:gd name="T54" fmla="*/ 632 w 1376"/>
                  <a:gd name="T55" fmla="*/ 264 h 268"/>
                  <a:gd name="T56" fmla="*/ 657 w 1376"/>
                  <a:gd name="T57" fmla="*/ 259 h 268"/>
                  <a:gd name="T58" fmla="*/ 676 w 1376"/>
                  <a:gd name="T59" fmla="*/ 254 h 268"/>
                  <a:gd name="T60" fmla="*/ 695 w 1376"/>
                  <a:gd name="T61" fmla="*/ 245 h 268"/>
                  <a:gd name="T62" fmla="*/ 730 w 1376"/>
                  <a:gd name="T63" fmla="*/ 230 h 268"/>
                  <a:gd name="T64" fmla="*/ 759 w 1376"/>
                  <a:gd name="T65" fmla="*/ 215 h 268"/>
                  <a:gd name="T66" fmla="*/ 783 w 1376"/>
                  <a:gd name="T67" fmla="*/ 200 h 268"/>
                  <a:gd name="T68" fmla="*/ 813 w 1376"/>
                  <a:gd name="T69" fmla="*/ 191 h 268"/>
                  <a:gd name="T70" fmla="*/ 842 w 1376"/>
                  <a:gd name="T71" fmla="*/ 181 h 268"/>
                  <a:gd name="T72" fmla="*/ 872 w 1376"/>
                  <a:gd name="T73" fmla="*/ 170 h 268"/>
                  <a:gd name="T74" fmla="*/ 902 w 1376"/>
                  <a:gd name="T75" fmla="*/ 161 h 268"/>
                  <a:gd name="T76" fmla="*/ 930 w 1376"/>
                  <a:gd name="T77" fmla="*/ 156 h 268"/>
                  <a:gd name="T78" fmla="*/ 964 w 1376"/>
                  <a:gd name="T79" fmla="*/ 147 h 268"/>
                  <a:gd name="T80" fmla="*/ 999 w 1376"/>
                  <a:gd name="T81" fmla="*/ 142 h 268"/>
                  <a:gd name="T82" fmla="*/ 1034 w 1376"/>
                  <a:gd name="T83" fmla="*/ 136 h 268"/>
                  <a:gd name="T84" fmla="*/ 1062 w 1376"/>
                  <a:gd name="T85" fmla="*/ 121 h 268"/>
                  <a:gd name="T86" fmla="*/ 1092 w 1376"/>
                  <a:gd name="T87" fmla="*/ 108 h 268"/>
                  <a:gd name="T88" fmla="*/ 1122 w 1376"/>
                  <a:gd name="T89" fmla="*/ 93 h 268"/>
                  <a:gd name="T90" fmla="*/ 1151 w 1376"/>
                  <a:gd name="T91" fmla="*/ 78 h 268"/>
                  <a:gd name="T92" fmla="*/ 1180 w 1376"/>
                  <a:gd name="T93" fmla="*/ 63 h 268"/>
                  <a:gd name="T94" fmla="*/ 1210 w 1376"/>
                  <a:gd name="T95" fmla="*/ 44 h 268"/>
                  <a:gd name="T96" fmla="*/ 1244 w 1376"/>
                  <a:gd name="T97" fmla="*/ 29 h 268"/>
                  <a:gd name="T98" fmla="*/ 1273 w 1376"/>
                  <a:gd name="T99" fmla="*/ 19 h 268"/>
                  <a:gd name="T100" fmla="*/ 1308 w 1376"/>
                  <a:gd name="T101" fmla="*/ 14 h 268"/>
                  <a:gd name="T102" fmla="*/ 1376 w 1376"/>
                  <a:gd name="T103" fmla="*/ 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76" h="268">
                    <a:moveTo>
                      <a:pt x="0" y="0"/>
                    </a:moveTo>
                    <a:lnTo>
                      <a:pt x="19" y="25"/>
                    </a:lnTo>
                    <a:lnTo>
                      <a:pt x="40" y="44"/>
                    </a:lnTo>
                    <a:lnTo>
                      <a:pt x="59" y="63"/>
                    </a:lnTo>
                    <a:lnTo>
                      <a:pt x="79" y="78"/>
                    </a:lnTo>
                    <a:lnTo>
                      <a:pt x="98" y="93"/>
                    </a:lnTo>
                    <a:lnTo>
                      <a:pt x="117" y="112"/>
                    </a:lnTo>
                    <a:lnTo>
                      <a:pt x="132" y="127"/>
                    </a:lnTo>
                    <a:lnTo>
                      <a:pt x="152" y="147"/>
                    </a:lnTo>
                    <a:lnTo>
                      <a:pt x="166" y="170"/>
                    </a:lnTo>
                    <a:lnTo>
                      <a:pt x="186" y="196"/>
                    </a:lnTo>
                    <a:lnTo>
                      <a:pt x="201" y="219"/>
                    </a:lnTo>
                    <a:lnTo>
                      <a:pt x="221" y="234"/>
                    </a:lnTo>
                    <a:lnTo>
                      <a:pt x="245" y="245"/>
                    </a:lnTo>
                    <a:lnTo>
                      <a:pt x="275" y="249"/>
                    </a:lnTo>
                    <a:lnTo>
                      <a:pt x="309" y="254"/>
                    </a:lnTo>
                    <a:lnTo>
                      <a:pt x="339" y="254"/>
                    </a:lnTo>
                    <a:lnTo>
                      <a:pt x="373" y="254"/>
                    </a:lnTo>
                    <a:lnTo>
                      <a:pt x="407" y="254"/>
                    </a:lnTo>
                    <a:lnTo>
                      <a:pt x="437" y="254"/>
                    </a:lnTo>
                    <a:lnTo>
                      <a:pt x="471" y="259"/>
                    </a:lnTo>
                    <a:lnTo>
                      <a:pt x="490" y="264"/>
                    </a:lnTo>
                    <a:lnTo>
                      <a:pt x="514" y="264"/>
                    </a:lnTo>
                    <a:lnTo>
                      <a:pt x="539" y="268"/>
                    </a:lnTo>
                    <a:lnTo>
                      <a:pt x="563" y="268"/>
                    </a:lnTo>
                    <a:lnTo>
                      <a:pt x="588" y="268"/>
                    </a:lnTo>
                    <a:lnTo>
                      <a:pt x="608" y="268"/>
                    </a:lnTo>
                    <a:lnTo>
                      <a:pt x="632" y="264"/>
                    </a:lnTo>
                    <a:lnTo>
                      <a:pt x="657" y="259"/>
                    </a:lnTo>
                    <a:lnTo>
                      <a:pt x="676" y="254"/>
                    </a:lnTo>
                    <a:lnTo>
                      <a:pt x="695" y="245"/>
                    </a:lnTo>
                    <a:lnTo>
                      <a:pt x="730" y="230"/>
                    </a:lnTo>
                    <a:lnTo>
                      <a:pt x="759" y="215"/>
                    </a:lnTo>
                    <a:lnTo>
                      <a:pt x="783" y="200"/>
                    </a:lnTo>
                    <a:lnTo>
                      <a:pt x="813" y="191"/>
                    </a:lnTo>
                    <a:lnTo>
                      <a:pt x="842" y="181"/>
                    </a:lnTo>
                    <a:lnTo>
                      <a:pt x="872" y="170"/>
                    </a:lnTo>
                    <a:lnTo>
                      <a:pt x="902" y="161"/>
                    </a:lnTo>
                    <a:lnTo>
                      <a:pt x="930" y="156"/>
                    </a:lnTo>
                    <a:lnTo>
                      <a:pt x="964" y="147"/>
                    </a:lnTo>
                    <a:lnTo>
                      <a:pt x="999" y="142"/>
                    </a:lnTo>
                    <a:lnTo>
                      <a:pt x="1034" y="136"/>
                    </a:lnTo>
                    <a:lnTo>
                      <a:pt x="1062" y="121"/>
                    </a:lnTo>
                    <a:lnTo>
                      <a:pt x="1092" y="108"/>
                    </a:lnTo>
                    <a:lnTo>
                      <a:pt x="1122" y="93"/>
                    </a:lnTo>
                    <a:lnTo>
                      <a:pt x="1151" y="78"/>
                    </a:lnTo>
                    <a:lnTo>
                      <a:pt x="1180" y="63"/>
                    </a:lnTo>
                    <a:lnTo>
                      <a:pt x="1210" y="44"/>
                    </a:lnTo>
                    <a:lnTo>
                      <a:pt x="1244" y="29"/>
                    </a:lnTo>
                    <a:lnTo>
                      <a:pt x="1273" y="19"/>
                    </a:lnTo>
                    <a:lnTo>
                      <a:pt x="1308" y="14"/>
                    </a:lnTo>
                    <a:lnTo>
                      <a:pt x="1376" y="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5" name="Freeform 225">
                <a:extLst>
                  <a:ext uri="{FF2B5EF4-FFF2-40B4-BE49-F238E27FC236}">
                    <a16:creationId xmlns:a16="http://schemas.microsoft.com/office/drawing/2014/main" id="{D483252E-38C3-298C-5B43-303FF81A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2637"/>
                <a:ext cx="173" cy="54"/>
              </a:xfrm>
              <a:custGeom>
                <a:avLst/>
                <a:gdLst>
                  <a:gd name="T0" fmla="*/ 862 w 867"/>
                  <a:gd name="T1" fmla="*/ 132 h 270"/>
                  <a:gd name="T2" fmla="*/ 843 w 867"/>
                  <a:gd name="T3" fmla="*/ 127 h 270"/>
                  <a:gd name="T4" fmla="*/ 822 w 867"/>
                  <a:gd name="T5" fmla="*/ 123 h 270"/>
                  <a:gd name="T6" fmla="*/ 803 w 867"/>
                  <a:gd name="T7" fmla="*/ 117 h 270"/>
                  <a:gd name="T8" fmla="*/ 783 w 867"/>
                  <a:gd name="T9" fmla="*/ 113 h 270"/>
                  <a:gd name="T10" fmla="*/ 769 w 867"/>
                  <a:gd name="T11" fmla="*/ 108 h 270"/>
                  <a:gd name="T12" fmla="*/ 764 w 867"/>
                  <a:gd name="T13" fmla="*/ 104 h 270"/>
                  <a:gd name="T14" fmla="*/ 754 w 867"/>
                  <a:gd name="T15" fmla="*/ 104 h 270"/>
                  <a:gd name="T16" fmla="*/ 749 w 867"/>
                  <a:gd name="T17" fmla="*/ 98 h 270"/>
                  <a:gd name="T18" fmla="*/ 739 w 867"/>
                  <a:gd name="T19" fmla="*/ 93 h 270"/>
                  <a:gd name="T20" fmla="*/ 730 w 867"/>
                  <a:gd name="T21" fmla="*/ 93 h 270"/>
                  <a:gd name="T22" fmla="*/ 720 w 867"/>
                  <a:gd name="T23" fmla="*/ 93 h 270"/>
                  <a:gd name="T24" fmla="*/ 710 w 867"/>
                  <a:gd name="T25" fmla="*/ 89 h 270"/>
                  <a:gd name="T26" fmla="*/ 676 w 867"/>
                  <a:gd name="T27" fmla="*/ 74 h 270"/>
                  <a:gd name="T28" fmla="*/ 617 w 867"/>
                  <a:gd name="T29" fmla="*/ 44 h 270"/>
                  <a:gd name="T30" fmla="*/ 563 w 867"/>
                  <a:gd name="T31" fmla="*/ 20 h 270"/>
                  <a:gd name="T32" fmla="*/ 504 w 867"/>
                  <a:gd name="T33" fmla="*/ 6 h 270"/>
                  <a:gd name="T34" fmla="*/ 440 w 867"/>
                  <a:gd name="T35" fmla="*/ 0 h 270"/>
                  <a:gd name="T36" fmla="*/ 402 w 867"/>
                  <a:gd name="T37" fmla="*/ 10 h 270"/>
                  <a:gd name="T38" fmla="*/ 391 w 867"/>
                  <a:gd name="T39" fmla="*/ 15 h 270"/>
                  <a:gd name="T40" fmla="*/ 378 w 867"/>
                  <a:gd name="T41" fmla="*/ 20 h 270"/>
                  <a:gd name="T42" fmla="*/ 363 w 867"/>
                  <a:gd name="T43" fmla="*/ 25 h 270"/>
                  <a:gd name="T44" fmla="*/ 348 w 867"/>
                  <a:gd name="T45" fmla="*/ 30 h 270"/>
                  <a:gd name="T46" fmla="*/ 338 w 867"/>
                  <a:gd name="T47" fmla="*/ 40 h 270"/>
                  <a:gd name="T48" fmla="*/ 333 w 867"/>
                  <a:gd name="T49" fmla="*/ 44 h 270"/>
                  <a:gd name="T50" fmla="*/ 323 w 867"/>
                  <a:gd name="T51" fmla="*/ 49 h 270"/>
                  <a:gd name="T52" fmla="*/ 318 w 867"/>
                  <a:gd name="T53" fmla="*/ 55 h 270"/>
                  <a:gd name="T54" fmla="*/ 308 w 867"/>
                  <a:gd name="T55" fmla="*/ 59 h 270"/>
                  <a:gd name="T56" fmla="*/ 289 w 867"/>
                  <a:gd name="T57" fmla="*/ 69 h 270"/>
                  <a:gd name="T58" fmla="*/ 269 w 867"/>
                  <a:gd name="T59" fmla="*/ 74 h 270"/>
                  <a:gd name="T60" fmla="*/ 254 w 867"/>
                  <a:gd name="T61" fmla="*/ 83 h 270"/>
                  <a:gd name="T62" fmla="*/ 240 w 867"/>
                  <a:gd name="T63" fmla="*/ 93 h 270"/>
                  <a:gd name="T64" fmla="*/ 225 w 867"/>
                  <a:gd name="T65" fmla="*/ 108 h 270"/>
                  <a:gd name="T66" fmla="*/ 182 w 867"/>
                  <a:gd name="T67" fmla="*/ 142 h 270"/>
                  <a:gd name="T68" fmla="*/ 142 w 867"/>
                  <a:gd name="T69" fmla="*/ 181 h 270"/>
                  <a:gd name="T70" fmla="*/ 98 w 867"/>
                  <a:gd name="T71" fmla="*/ 215 h 270"/>
                  <a:gd name="T72" fmla="*/ 54 w 867"/>
                  <a:gd name="T73" fmla="*/ 249 h 270"/>
                  <a:gd name="T74" fmla="*/ 0 w 867"/>
                  <a:gd name="T75" fmla="*/ 27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67" h="270">
                    <a:moveTo>
                      <a:pt x="867" y="138"/>
                    </a:moveTo>
                    <a:lnTo>
                      <a:pt x="862" y="132"/>
                    </a:lnTo>
                    <a:lnTo>
                      <a:pt x="852" y="132"/>
                    </a:lnTo>
                    <a:lnTo>
                      <a:pt x="843" y="127"/>
                    </a:lnTo>
                    <a:lnTo>
                      <a:pt x="832" y="127"/>
                    </a:lnTo>
                    <a:lnTo>
                      <a:pt x="822" y="123"/>
                    </a:lnTo>
                    <a:lnTo>
                      <a:pt x="813" y="123"/>
                    </a:lnTo>
                    <a:lnTo>
                      <a:pt x="803" y="117"/>
                    </a:lnTo>
                    <a:lnTo>
                      <a:pt x="794" y="117"/>
                    </a:lnTo>
                    <a:lnTo>
                      <a:pt x="783" y="113"/>
                    </a:lnTo>
                    <a:lnTo>
                      <a:pt x="773" y="113"/>
                    </a:lnTo>
                    <a:lnTo>
                      <a:pt x="769" y="108"/>
                    </a:lnTo>
                    <a:lnTo>
                      <a:pt x="764" y="108"/>
                    </a:lnTo>
                    <a:lnTo>
                      <a:pt x="764" y="104"/>
                    </a:lnTo>
                    <a:lnTo>
                      <a:pt x="759" y="104"/>
                    </a:lnTo>
                    <a:lnTo>
                      <a:pt x="754" y="104"/>
                    </a:lnTo>
                    <a:lnTo>
                      <a:pt x="754" y="98"/>
                    </a:lnTo>
                    <a:lnTo>
                      <a:pt x="749" y="98"/>
                    </a:lnTo>
                    <a:lnTo>
                      <a:pt x="745" y="98"/>
                    </a:lnTo>
                    <a:lnTo>
                      <a:pt x="739" y="93"/>
                    </a:lnTo>
                    <a:lnTo>
                      <a:pt x="734" y="93"/>
                    </a:lnTo>
                    <a:lnTo>
                      <a:pt x="730" y="93"/>
                    </a:lnTo>
                    <a:lnTo>
                      <a:pt x="725" y="93"/>
                    </a:lnTo>
                    <a:lnTo>
                      <a:pt x="720" y="93"/>
                    </a:lnTo>
                    <a:lnTo>
                      <a:pt x="715" y="89"/>
                    </a:lnTo>
                    <a:lnTo>
                      <a:pt x="710" y="89"/>
                    </a:lnTo>
                    <a:lnTo>
                      <a:pt x="705" y="89"/>
                    </a:lnTo>
                    <a:lnTo>
                      <a:pt x="676" y="74"/>
                    </a:lnTo>
                    <a:lnTo>
                      <a:pt x="647" y="59"/>
                    </a:lnTo>
                    <a:lnTo>
                      <a:pt x="617" y="44"/>
                    </a:lnTo>
                    <a:lnTo>
                      <a:pt x="593" y="30"/>
                    </a:lnTo>
                    <a:lnTo>
                      <a:pt x="563" y="20"/>
                    </a:lnTo>
                    <a:lnTo>
                      <a:pt x="534" y="10"/>
                    </a:lnTo>
                    <a:lnTo>
                      <a:pt x="504" y="6"/>
                    </a:lnTo>
                    <a:lnTo>
                      <a:pt x="474" y="0"/>
                    </a:lnTo>
                    <a:lnTo>
                      <a:pt x="440" y="0"/>
                    </a:lnTo>
                    <a:lnTo>
                      <a:pt x="412" y="10"/>
                    </a:lnTo>
                    <a:lnTo>
                      <a:pt x="402" y="10"/>
                    </a:lnTo>
                    <a:lnTo>
                      <a:pt x="397" y="15"/>
                    </a:lnTo>
                    <a:lnTo>
                      <a:pt x="391" y="15"/>
                    </a:lnTo>
                    <a:lnTo>
                      <a:pt x="382" y="20"/>
                    </a:lnTo>
                    <a:lnTo>
                      <a:pt x="378" y="20"/>
                    </a:lnTo>
                    <a:lnTo>
                      <a:pt x="367" y="25"/>
                    </a:lnTo>
                    <a:lnTo>
                      <a:pt x="363" y="25"/>
                    </a:lnTo>
                    <a:lnTo>
                      <a:pt x="357" y="30"/>
                    </a:lnTo>
                    <a:lnTo>
                      <a:pt x="348" y="30"/>
                    </a:lnTo>
                    <a:lnTo>
                      <a:pt x="342" y="34"/>
                    </a:lnTo>
                    <a:lnTo>
                      <a:pt x="338" y="40"/>
                    </a:lnTo>
                    <a:lnTo>
                      <a:pt x="333" y="40"/>
                    </a:lnTo>
                    <a:lnTo>
                      <a:pt x="333" y="44"/>
                    </a:lnTo>
                    <a:lnTo>
                      <a:pt x="329" y="44"/>
                    </a:lnTo>
                    <a:lnTo>
                      <a:pt x="323" y="49"/>
                    </a:lnTo>
                    <a:lnTo>
                      <a:pt x="323" y="55"/>
                    </a:lnTo>
                    <a:lnTo>
                      <a:pt x="318" y="55"/>
                    </a:lnTo>
                    <a:lnTo>
                      <a:pt x="314" y="59"/>
                    </a:lnTo>
                    <a:lnTo>
                      <a:pt x="308" y="59"/>
                    </a:lnTo>
                    <a:lnTo>
                      <a:pt x="299" y="64"/>
                    </a:lnTo>
                    <a:lnTo>
                      <a:pt x="289" y="69"/>
                    </a:lnTo>
                    <a:lnTo>
                      <a:pt x="280" y="69"/>
                    </a:lnTo>
                    <a:lnTo>
                      <a:pt x="269" y="74"/>
                    </a:lnTo>
                    <a:lnTo>
                      <a:pt x="265" y="79"/>
                    </a:lnTo>
                    <a:lnTo>
                      <a:pt x="254" y="83"/>
                    </a:lnTo>
                    <a:lnTo>
                      <a:pt x="245" y="89"/>
                    </a:lnTo>
                    <a:lnTo>
                      <a:pt x="240" y="93"/>
                    </a:lnTo>
                    <a:lnTo>
                      <a:pt x="231" y="98"/>
                    </a:lnTo>
                    <a:lnTo>
                      <a:pt x="225" y="108"/>
                    </a:lnTo>
                    <a:lnTo>
                      <a:pt x="201" y="123"/>
                    </a:lnTo>
                    <a:lnTo>
                      <a:pt x="182" y="142"/>
                    </a:lnTo>
                    <a:lnTo>
                      <a:pt x="162" y="162"/>
                    </a:lnTo>
                    <a:lnTo>
                      <a:pt x="142" y="181"/>
                    </a:lnTo>
                    <a:lnTo>
                      <a:pt x="118" y="202"/>
                    </a:lnTo>
                    <a:lnTo>
                      <a:pt x="98" y="215"/>
                    </a:lnTo>
                    <a:lnTo>
                      <a:pt x="73" y="236"/>
                    </a:lnTo>
                    <a:lnTo>
                      <a:pt x="54" y="249"/>
                    </a:lnTo>
                    <a:lnTo>
                      <a:pt x="30" y="260"/>
                    </a:lnTo>
                    <a:lnTo>
                      <a:pt x="0" y="27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6" name="Freeform 226">
                <a:extLst>
                  <a:ext uri="{FF2B5EF4-FFF2-40B4-BE49-F238E27FC236}">
                    <a16:creationId xmlns:a16="http://schemas.microsoft.com/office/drawing/2014/main" id="{C07BAD1D-8D48-BA0D-B7CE-AC474DD5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327"/>
                <a:ext cx="952" cy="363"/>
              </a:xfrm>
              <a:custGeom>
                <a:avLst/>
                <a:gdLst>
                  <a:gd name="T0" fmla="*/ 4275 w 4759"/>
                  <a:gd name="T1" fmla="*/ 1765 h 1814"/>
                  <a:gd name="T2" fmla="*/ 4475 w 4759"/>
                  <a:gd name="T3" fmla="*/ 1658 h 1814"/>
                  <a:gd name="T4" fmla="*/ 4612 w 4759"/>
                  <a:gd name="T5" fmla="*/ 1496 h 1814"/>
                  <a:gd name="T6" fmla="*/ 4667 w 4759"/>
                  <a:gd name="T7" fmla="*/ 1345 h 1814"/>
                  <a:gd name="T8" fmla="*/ 4681 w 4759"/>
                  <a:gd name="T9" fmla="*/ 1277 h 1814"/>
                  <a:gd name="T10" fmla="*/ 4701 w 4759"/>
                  <a:gd name="T11" fmla="*/ 1208 h 1814"/>
                  <a:gd name="T12" fmla="*/ 4725 w 4759"/>
                  <a:gd name="T13" fmla="*/ 1140 h 1814"/>
                  <a:gd name="T14" fmla="*/ 4750 w 4759"/>
                  <a:gd name="T15" fmla="*/ 1057 h 1814"/>
                  <a:gd name="T16" fmla="*/ 4755 w 4759"/>
                  <a:gd name="T17" fmla="*/ 968 h 1814"/>
                  <a:gd name="T18" fmla="*/ 4755 w 4759"/>
                  <a:gd name="T19" fmla="*/ 880 h 1814"/>
                  <a:gd name="T20" fmla="*/ 4755 w 4759"/>
                  <a:gd name="T21" fmla="*/ 778 h 1814"/>
                  <a:gd name="T22" fmla="*/ 4730 w 4759"/>
                  <a:gd name="T23" fmla="*/ 669 h 1814"/>
                  <a:gd name="T24" fmla="*/ 4696 w 4759"/>
                  <a:gd name="T25" fmla="*/ 567 h 1814"/>
                  <a:gd name="T26" fmla="*/ 4652 w 4759"/>
                  <a:gd name="T27" fmla="*/ 454 h 1814"/>
                  <a:gd name="T28" fmla="*/ 4578 w 4759"/>
                  <a:gd name="T29" fmla="*/ 328 h 1814"/>
                  <a:gd name="T30" fmla="*/ 4486 w 4759"/>
                  <a:gd name="T31" fmla="*/ 220 h 1814"/>
                  <a:gd name="T32" fmla="*/ 4358 w 4759"/>
                  <a:gd name="T33" fmla="*/ 136 h 1814"/>
                  <a:gd name="T34" fmla="*/ 4236 w 4759"/>
                  <a:gd name="T35" fmla="*/ 98 h 1814"/>
                  <a:gd name="T36" fmla="*/ 4108 w 4759"/>
                  <a:gd name="T37" fmla="*/ 68 h 1814"/>
                  <a:gd name="T38" fmla="*/ 3976 w 4759"/>
                  <a:gd name="T39" fmla="*/ 49 h 1814"/>
                  <a:gd name="T40" fmla="*/ 3898 w 4759"/>
                  <a:gd name="T41" fmla="*/ 34 h 1814"/>
                  <a:gd name="T42" fmla="*/ 3848 w 4759"/>
                  <a:gd name="T43" fmla="*/ 19 h 1814"/>
                  <a:gd name="T44" fmla="*/ 3795 w 4759"/>
                  <a:gd name="T45" fmla="*/ 4 h 1814"/>
                  <a:gd name="T46" fmla="*/ 3697 w 4759"/>
                  <a:gd name="T47" fmla="*/ 0 h 1814"/>
                  <a:gd name="T48" fmla="*/ 3501 w 4759"/>
                  <a:gd name="T49" fmla="*/ 19 h 1814"/>
                  <a:gd name="T50" fmla="*/ 3310 w 4759"/>
                  <a:gd name="T51" fmla="*/ 78 h 1814"/>
                  <a:gd name="T52" fmla="*/ 3134 w 4759"/>
                  <a:gd name="T53" fmla="*/ 181 h 1814"/>
                  <a:gd name="T54" fmla="*/ 3006 w 4759"/>
                  <a:gd name="T55" fmla="*/ 215 h 1814"/>
                  <a:gd name="T56" fmla="*/ 2845 w 4759"/>
                  <a:gd name="T57" fmla="*/ 210 h 1814"/>
                  <a:gd name="T58" fmla="*/ 2683 w 4759"/>
                  <a:gd name="T59" fmla="*/ 224 h 1814"/>
                  <a:gd name="T60" fmla="*/ 2615 w 4759"/>
                  <a:gd name="T61" fmla="*/ 254 h 1814"/>
                  <a:gd name="T62" fmla="*/ 2581 w 4759"/>
                  <a:gd name="T63" fmla="*/ 264 h 1814"/>
                  <a:gd name="T64" fmla="*/ 2551 w 4759"/>
                  <a:gd name="T65" fmla="*/ 283 h 1814"/>
                  <a:gd name="T66" fmla="*/ 2541 w 4759"/>
                  <a:gd name="T67" fmla="*/ 322 h 1814"/>
                  <a:gd name="T68" fmla="*/ 2517 w 4759"/>
                  <a:gd name="T69" fmla="*/ 352 h 1814"/>
                  <a:gd name="T70" fmla="*/ 2478 w 4759"/>
                  <a:gd name="T71" fmla="*/ 371 h 1814"/>
                  <a:gd name="T72" fmla="*/ 2443 w 4759"/>
                  <a:gd name="T73" fmla="*/ 371 h 1814"/>
                  <a:gd name="T74" fmla="*/ 2154 w 4759"/>
                  <a:gd name="T75" fmla="*/ 332 h 1814"/>
                  <a:gd name="T76" fmla="*/ 1871 w 4759"/>
                  <a:gd name="T77" fmla="*/ 362 h 1814"/>
                  <a:gd name="T78" fmla="*/ 1602 w 4759"/>
                  <a:gd name="T79" fmla="*/ 469 h 1814"/>
                  <a:gd name="T80" fmla="*/ 1499 w 4759"/>
                  <a:gd name="T81" fmla="*/ 533 h 1814"/>
                  <a:gd name="T82" fmla="*/ 1478 w 4759"/>
                  <a:gd name="T83" fmla="*/ 567 h 1814"/>
                  <a:gd name="T84" fmla="*/ 1459 w 4759"/>
                  <a:gd name="T85" fmla="*/ 601 h 1814"/>
                  <a:gd name="T86" fmla="*/ 1371 w 4759"/>
                  <a:gd name="T87" fmla="*/ 655 h 1814"/>
                  <a:gd name="T88" fmla="*/ 1107 w 4759"/>
                  <a:gd name="T89" fmla="*/ 689 h 1814"/>
                  <a:gd name="T90" fmla="*/ 808 w 4759"/>
                  <a:gd name="T91" fmla="*/ 669 h 1814"/>
                  <a:gd name="T92" fmla="*/ 514 w 4759"/>
                  <a:gd name="T93" fmla="*/ 689 h 1814"/>
                  <a:gd name="T94" fmla="*/ 456 w 4759"/>
                  <a:gd name="T95" fmla="*/ 695 h 1814"/>
                  <a:gd name="T96" fmla="*/ 401 w 4759"/>
                  <a:gd name="T97" fmla="*/ 699 h 1814"/>
                  <a:gd name="T98" fmla="*/ 348 w 4759"/>
                  <a:gd name="T99" fmla="*/ 718 h 1814"/>
                  <a:gd name="T100" fmla="*/ 279 w 4759"/>
                  <a:gd name="T101" fmla="*/ 782 h 1814"/>
                  <a:gd name="T102" fmla="*/ 200 w 4759"/>
                  <a:gd name="T103" fmla="*/ 865 h 1814"/>
                  <a:gd name="T104" fmla="*/ 132 w 4759"/>
                  <a:gd name="T105" fmla="*/ 959 h 1814"/>
                  <a:gd name="T106" fmla="*/ 53 w 4759"/>
                  <a:gd name="T107" fmla="*/ 1051 h 1814"/>
                  <a:gd name="T108" fmla="*/ 10 w 4759"/>
                  <a:gd name="T109" fmla="*/ 1149 h 1814"/>
                  <a:gd name="T110" fmla="*/ 0 w 4759"/>
                  <a:gd name="T111" fmla="*/ 1257 h 1814"/>
                  <a:gd name="T112" fmla="*/ 4 w 4759"/>
                  <a:gd name="T113" fmla="*/ 1364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59" h="1814">
                    <a:moveTo>
                      <a:pt x="4108" y="1814"/>
                    </a:moveTo>
                    <a:lnTo>
                      <a:pt x="4196" y="1795"/>
                    </a:lnTo>
                    <a:lnTo>
                      <a:pt x="4275" y="1765"/>
                    </a:lnTo>
                    <a:lnTo>
                      <a:pt x="4348" y="1737"/>
                    </a:lnTo>
                    <a:lnTo>
                      <a:pt x="4417" y="1697"/>
                    </a:lnTo>
                    <a:lnTo>
                      <a:pt x="4475" y="1658"/>
                    </a:lnTo>
                    <a:lnTo>
                      <a:pt x="4529" y="1609"/>
                    </a:lnTo>
                    <a:lnTo>
                      <a:pt x="4574" y="1556"/>
                    </a:lnTo>
                    <a:lnTo>
                      <a:pt x="4612" y="1496"/>
                    </a:lnTo>
                    <a:lnTo>
                      <a:pt x="4642" y="1433"/>
                    </a:lnTo>
                    <a:lnTo>
                      <a:pt x="4661" y="1369"/>
                    </a:lnTo>
                    <a:lnTo>
                      <a:pt x="4667" y="1345"/>
                    </a:lnTo>
                    <a:lnTo>
                      <a:pt x="4672" y="1321"/>
                    </a:lnTo>
                    <a:lnTo>
                      <a:pt x="4676" y="1300"/>
                    </a:lnTo>
                    <a:lnTo>
                      <a:pt x="4681" y="1277"/>
                    </a:lnTo>
                    <a:lnTo>
                      <a:pt x="4686" y="1252"/>
                    </a:lnTo>
                    <a:lnTo>
                      <a:pt x="4691" y="1232"/>
                    </a:lnTo>
                    <a:lnTo>
                      <a:pt x="4701" y="1208"/>
                    </a:lnTo>
                    <a:lnTo>
                      <a:pt x="4706" y="1183"/>
                    </a:lnTo>
                    <a:lnTo>
                      <a:pt x="4716" y="1164"/>
                    </a:lnTo>
                    <a:lnTo>
                      <a:pt x="4725" y="1140"/>
                    </a:lnTo>
                    <a:lnTo>
                      <a:pt x="4735" y="1110"/>
                    </a:lnTo>
                    <a:lnTo>
                      <a:pt x="4745" y="1085"/>
                    </a:lnTo>
                    <a:lnTo>
                      <a:pt x="4750" y="1057"/>
                    </a:lnTo>
                    <a:lnTo>
                      <a:pt x="4755" y="1027"/>
                    </a:lnTo>
                    <a:lnTo>
                      <a:pt x="4755" y="998"/>
                    </a:lnTo>
                    <a:lnTo>
                      <a:pt x="4755" y="968"/>
                    </a:lnTo>
                    <a:lnTo>
                      <a:pt x="4755" y="939"/>
                    </a:lnTo>
                    <a:lnTo>
                      <a:pt x="4755" y="910"/>
                    </a:lnTo>
                    <a:lnTo>
                      <a:pt x="4755" y="880"/>
                    </a:lnTo>
                    <a:lnTo>
                      <a:pt x="4759" y="851"/>
                    </a:lnTo>
                    <a:lnTo>
                      <a:pt x="4755" y="812"/>
                    </a:lnTo>
                    <a:lnTo>
                      <a:pt x="4755" y="778"/>
                    </a:lnTo>
                    <a:lnTo>
                      <a:pt x="4750" y="744"/>
                    </a:lnTo>
                    <a:lnTo>
                      <a:pt x="4740" y="709"/>
                    </a:lnTo>
                    <a:lnTo>
                      <a:pt x="4730" y="669"/>
                    </a:lnTo>
                    <a:lnTo>
                      <a:pt x="4721" y="635"/>
                    </a:lnTo>
                    <a:lnTo>
                      <a:pt x="4710" y="601"/>
                    </a:lnTo>
                    <a:lnTo>
                      <a:pt x="4696" y="567"/>
                    </a:lnTo>
                    <a:lnTo>
                      <a:pt x="4681" y="533"/>
                    </a:lnTo>
                    <a:lnTo>
                      <a:pt x="4672" y="503"/>
                    </a:lnTo>
                    <a:lnTo>
                      <a:pt x="4652" y="454"/>
                    </a:lnTo>
                    <a:lnTo>
                      <a:pt x="4627" y="411"/>
                    </a:lnTo>
                    <a:lnTo>
                      <a:pt x="4608" y="367"/>
                    </a:lnTo>
                    <a:lnTo>
                      <a:pt x="4578" y="328"/>
                    </a:lnTo>
                    <a:lnTo>
                      <a:pt x="4554" y="288"/>
                    </a:lnTo>
                    <a:lnTo>
                      <a:pt x="4520" y="249"/>
                    </a:lnTo>
                    <a:lnTo>
                      <a:pt x="4486" y="220"/>
                    </a:lnTo>
                    <a:lnTo>
                      <a:pt x="4446" y="185"/>
                    </a:lnTo>
                    <a:lnTo>
                      <a:pt x="4403" y="162"/>
                    </a:lnTo>
                    <a:lnTo>
                      <a:pt x="4358" y="136"/>
                    </a:lnTo>
                    <a:lnTo>
                      <a:pt x="4319" y="122"/>
                    </a:lnTo>
                    <a:lnTo>
                      <a:pt x="4275" y="107"/>
                    </a:lnTo>
                    <a:lnTo>
                      <a:pt x="4236" y="98"/>
                    </a:lnTo>
                    <a:lnTo>
                      <a:pt x="4196" y="87"/>
                    </a:lnTo>
                    <a:lnTo>
                      <a:pt x="4153" y="78"/>
                    </a:lnTo>
                    <a:lnTo>
                      <a:pt x="4108" y="68"/>
                    </a:lnTo>
                    <a:lnTo>
                      <a:pt x="4070" y="64"/>
                    </a:lnTo>
                    <a:lnTo>
                      <a:pt x="4025" y="53"/>
                    </a:lnTo>
                    <a:lnTo>
                      <a:pt x="3976" y="49"/>
                    </a:lnTo>
                    <a:lnTo>
                      <a:pt x="3932" y="44"/>
                    </a:lnTo>
                    <a:lnTo>
                      <a:pt x="3917" y="38"/>
                    </a:lnTo>
                    <a:lnTo>
                      <a:pt x="3898" y="34"/>
                    </a:lnTo>
                    <a:lnTo>
                      <a:pt x="3883" y="29"/>
                    </a:lnTo>
                    <a:lnTo>
                      <a:pt x="3863" y="24"/>
                    </a:lnTo>
                    <a:lnTo>
                      <a:pt x="3848" y="19"/>
                    </a:lnTo>
                    <a:lnTo>
                      <a:pt x="3829" y="15"/>
                    </a:lnTo>
                    <a:lnTo>
                      <a:pt x="3814" y="9"/>
                    </a:lnTo>
                    <a:lnTo>
                      <a:pt x="3795" y="4"/>
                    </a:lnTo>
                    <a:lnTo>
                      <a:pt x="3780" y="0"/>
                    </a:lnTo>
                    <a:lnTo>
                      <a:pt x="3761" y="0"/>
                    </a:lnTo>
                    <a:lnTo>
                      <a:pt x="3697" y="0"/>
                    </a:lnTo>
                    <a:lnTo>
                      <a:pt x="3628" y="0"/>
                    </a:lnTo>
                    <a:lnTo>
                      <a:pt x="3565" y="9"/>
                    </a:lnTo>
                    <a:lnTo>
                      <a:pt x="3501" y="19"/>
                    </a:lnTo>
                    <a:lnTo>
                      <a:pt x="3432" y="34"/>
                    </a:lnTo>
                    <a:lnTo>
                      <a:pt x="3369" y="53"/>
                    </a:lnTo>
                    <a:lnTo>
                      <a:pt x="3310" y="78"/>
                    </a:lnTo>
                    <a:lnTo>
                      <a:pt x="3247" y="107"/>
                    </a:lnTo>
                    <a:lnTo>
                      <a:pt x="3193" y="141"/>
                    </a:lnTo>
                    <a:lnTo>
                      <a:pt x="3134" y="181"/>
                    </a:lnTo>
                    <a:lnTo>
                      <a:pt x="3095" y="200"/>
                    </a:lnTo>
                    <a:lnTo>
                      <a:pt x="3055" y="210"/>
                    </a:lnTo>
                    <a:lnTo>
                      <a:pt x="3006" y="215"/>
                    </a:lnTo>
                    <a:lnTo>
                      <a:pt x="2952" y="215"/>
                    </a:lnTo>
                    <a:lnTo>
                      <a:pt x="2899" y="210"/>
                    </a:lnTo>
                    <a:lnTo>
                      <a:pt x="2845" y="210"/>
                    </a:lnTo>
                    <a:lnTo>
                      <a:pt x="2791" y="210"/>
                    </a:lnTo>
                    <a:lnTo>
                      <a:pt x="2737" y="215"/>
                    </a:lnTo>
                    <a:lnTo>
                      <a:pt x="2683" y="224"/>
                    </a:lnTo>
                    <a:lnTo>
                      <a:pt x="2634" y="249"/>
                    </a:lnTo>
                    <a:lnTo>
                      <a:pt x="2624" y="254"/>
                    </a:lnTo>
                    <a:lnTo>
                      <a:pt x="2615" y="254"/>
                    </a:lnTo>
                    <a:lnTo>
                      <a:pt x="2605" y="259"/>
                    </a:lnTo>
                    <a:lnTo>
                      <a:pt x="2590" y="264"/>
                    </a:lnTo>
                    <a:lnTo>
                      <a:pt x="2581" y="264"/>
                    </a:lnTo>
                    <a:lnTo>
                      <a:pt x="2566" y="269"/>
                    </a:lnTo>
                    <a:lnTo>
                      <a:pt x="2556" y="273"/>
                    </a:lnTo>
                    <a:lnTo>
                      <a:pt x="2551" y="283"/>
                    </a:lnTo>
                    <a:lnTo>
                      <a:pt x="2547" y="294"/>
                    </a:lnTo>
                    <a:lnTo>
                      <a:pt x="2541" y="307"/>
                    </a:lnTo>
                    <a:lnTo>
                      <a:pt x="2541" y="322"/>
                    </a:lnTo>
                    <a:lnTo>
                      <a:pt x="2536" y="332"/>
                    </a:lnTo>
                    <a:lnTo>
                      <a:pt x="2527" y="343"/>
                    </a:lnTo>
                    <a:lnTo>
                      <a:pt x="2517" y="352"/>
                    </a:lnTo>
                    <a:lnTo>
                      <a:pt x="2507" y="362"/>
                    </a:lnTo>
                    <a:lnTo>
                      <a:pt x="2492" y="367"/>
                    </a:lnTo>
                    <a:lnTo>
                      <a:pt x="2478" y="371"/>
                    </a:lnTo>
                    <a:lnTo>
                      <a:pt x="2468" y="377"/>
                    </a:lnTo>
                    <a:lnTo>
                      <a:pt x="2453" y="377"/>
                    </a:lnTo>
                    <a:lnTo>
                      <a:pt x="2443" y="371"/>
                    </a:lnTo>
                    <a:lnTo>
                      <a:pt x="2346" y="352"/>
                    </a:lnTo>
                    <a:lnTo>
                      <a:pt x="2252" y="337"/>
                    </a:lnTo>
                    <a:lnTo>
                      <a:pt x="2154" y="332"/>
                    </a:lnTo>
                    <a:lnTo>
                      <a:pt x="2061" y="332"/>
                    </a:lnTo>
                    <a:lnTo>
                      <a:pt x="1964" y="343"/>
                    </a:lnTo>
                    <a:lnTo>
                      <a:pt x="1871" y="362"/>
                    </a:lnTo>
                    <a:lnTo>
                      <a:pt x="1783" y="390"/>
                    </a:lnTo>
                    <a:lnTo>
                      <a:pt x="1689" y="426"/>
                    </a:lnTo>
                    <a:lnTo>
                      <a:pt x="1602" y="469"/>
                    </a:lnTo>
                    <a:lnTo>
                      <a:pt x="1513" y="518"/>
                    </a:lnTo>
                    <a:lnTo>
                      <a:pt x="1508" y="523"/>
                    </a:lnTo>
                    <a:lnTo>
                      <a:pt x="1499" y="533"/>
                    </a:lnTo>
                    <a:lnTo>
                      <a:pt x="1493" y="543"/>
                    </a:lnTo>
                    <a:lnTo>
                      <a:pt x="1484" y="552"/>
                    </a:lnTo>
                    <a:lnTo>
                      <a:pt x="1478" y="567"/>
                    </a:lnTo>
                    <a:lnTo>
                      <a:pt x="1469" y="577"/>
                    </a:lnTo>
                    <a:lnTo>
                      <a:pt x="1464" y="592"/>
                    </a:lnTo>
                    <a:lnTo>
                      <a:pt x="1459" y="601"/>
                    </a:lnTo>
                    <a:lnTo>
                      <a:pt x="1450" y="611"/>
                    </a:lnTo>
                    <a:lnTo>
                      <a:pt x="1444" y="616"/>
                    </a:lnTo>
                    <a:lnTo>
                      <a:pt x="1371" y="655"/>
                    </a:lnTo>
                    <a:lnTo>
                      <a:pt x="1293" y="680"/>
                    </a:lnTo>
                    <a:lnTo>
                      <a:pt x="1200" y="689"/>
                    </a:lnTo>
                    <a:lnTo>
                      <a:pt x="1107" y="689"/>
                    </a:lnTo>
                    <a:lnTo>
                      <a:pt x="1009" y="684"/>
                    </a:lnTo>
                    <a:lnTo>
                      <a:pt x="906" y="680"/>
                    </a:lnTo>
                    <a:lnTo>
                      <a:pt x="808" y="669"/>
                    </a:lnTo>
                    <a:lnTo>
                      <a:pt x="706" y="669"/>
                    </a:lnTo>
                    <a:lnTo>
                      <a:pt x="607" y="675"/>
                    </a:lnTo>
                    <a:lnTo>
                      <a:pt x="514" y="689"/>
                    </a:lnTo>
                    <a:lnTo>
                      <a:pt x="495" y="695"/>
                    </a:lnTo>
                    <a:lnTo>
                      <a:pt x="475" y="695"/>
                    </a:lnTo>
                    <a:lnTo>
                      <a:pt x="456" y="695"/>
                    </a:lnTo>
                    <a:lnTo>
                      <a:pt x="435" y="699"/>
                    </a:lnTo>
                    <a:lnTo>
                      <a:pt x="422" y="699"/>
                    </a:lnTo>
                    <a:lnTo>
                      <a:pt x="401" y="699"/>
                    </a:lnTo>
                    <a:lnTo>
                      <a:pt x="382" y="704"/>
                    </a:lnTo>
                    <a:lnTo>
                      <a:pt x="367" y="709"/>
                    </a:lnTo>
                    <a:lnTo>
                      <a:pt x="348" y="718"/>
                    </a:lnTo>
                    <a:lnTo>
                      <a:pt x="333" y="729"/>
                    </a:lnTo>
                    <a:lnTo>
                      <a:pt x="303" y="753"/>
                    </a:lnTo>
                    <a:lnTo>
                      <a:pt x="279" y="782"/>
                    </a:lnTo>
                    <a:lnTo>
                      <a:pt x="250" y="807"/>
                    </a:lnTo>
                    <a:lnTo>
                      <a:pt x="226" y="836"/>
                    </a:lnTo>
                    <a:lnTo>
                      <a:pt x="200" y="865"/>
                    </a:lnTo>
                    <a:lnTo>
                      <a:pt x="177" y="900"/>
                    </a:lnTo>
                    <a:lnTo>
                      <a:pt x="157" y="929"/>
                    </a:lnTo>
                    <a:lnTo>
                      <a:pt x="132" y="959"/>
                    </a:lnTo>
                    <a:lnTo>
                      <a:pt x="108" y="987"/>
                    </a:lnTo>
                    <a:lnTo>
                      <a:pt x="79" y="1023"/>
                    </a:lnTo>
                    <a:lnTo>
                      <a:pt x="53" y="1051"/>
                    </a:lnTo>
                    <a:lnTo>
                      <a:pt x="34" y="1085"/>
                    </a:lnTo>
                    <a:lnTo>
                      <a:pt x="19" y="1115"/>
                    </a:lnTo>
                    <a:lnTo>
                      <a:pt x="10" y="1149"/>
                    </a:lnTo>
                    <a:lnTo>
                      <a:pt x="4" y="1183"/>
                    </a:lnTo>
                    <a:lnTo>
                      <a:pt x="0" y="1223"/>
                    </a:lnTo>
                    <a:lnTo>
                      <a:pt x="0" y="1257"/>
                    </a:lnTo>
                    <a:lnTo>
                      <a:pt x="0" y="1291"/>
                    </a:lnTo>
                    <a:lnTo>
                      <a:pt x="0" y="1326"/>
                    </a:lnTo>
                    <a:lnTo>
                      <a:pt x="4" y="136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7" name="Freeform 227">
                <a:extLst>
                  <a:ext uri="{FF2B5EF4-FFF2-40B4-BE49-F238E27FC236}">
                    <a16:creationId xmlns:a16="http://schemas.microsoft.com/office/drawing/2014/main" id="{6A5F0A9E-8BD2-0971-C665-07F7C0EC6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549"/>
                <a:ext cx="205" cy="150"/>
              </a:xfrm>
              <a:custGeom>
                <a:avLst/>
                <a:gdLst>
                  <a:gd name="T0" fmla="*/ 0 w 1023"/>
                  <a:gd name="T1" fmla="*/ 386 h 749"/>
                  <a:gd name="T2" fmla="*/ 24 w 1023"/>
                  <a:gd name="T3" fmla="*/ 333 h 749"/>
                  <a:gd name="T4" fmla="*/ 49 w 1023"/>
                  <a:gd name="T5" fmla="*/ 274 h 749"/>
                  <a:gd name="T6" fmla="*/ 83 w 1023"/>
                  <a:gd name="T7" fmla="*/ 220 h 749"/>
                  <a:gd name="T8" fmla="*/ 117 w 1023"/>
                  <a:gd name="T9" fmla="*/ 171 h 749"/>
                  <a:gd name="T10" fmla="*/ 161 w 1023"/>
                  <a:gd name="T11" fmla="*/ 128 h 749"/>
                  <a:gd name="T12" fmla="*/ 210 w 1023"/>
                  <a:gd name="T13" fmla="*/ 88 h 749"/>
                  <a:gd name="T14" fmla="*/ 265 w 1023"/>
                  <a:gd name="T15" fmla="*/ 58 h 749"/>
                  <a:gd name="T16" fmla="*/ 323 w 1023"/>
                  <a:gd name="T17" fmla="*/ 45 h 749"/>
                  <a:gd name="T18" fmla="*/ 387 w 1023"/>
                  <a:gd name="T19" fmla="*/ 39 h 749"/>
                  <a:gd name="T20" fmla="*/ 450 w 1023"/>
                  <a:gd name="T21" fmla="*/ 54 h 749"/>
                  <a:gd name="T22" fmla="*/ 489 w 1023"/>
                  <a:gd name="T23" fmla="*/ 58 h 749"/>
                  <a:gd name="T24" fmla="*/ 529 w 1023"/>
                  <a:gd name="T25" fmla="*/ 58 h 749"/>
                  <a:gd name="T26" fmla="*/ 568 w 1023"/>
                  <a:gd name="T27" fmla="*/ 49 h 749"/>
                  <a:gd name="T28" fmla="*/ 607 w 1023"/>
                  <a:gd name="T29" fmla="*/ 39 h 749"/>
                  <a:gd name="T30" fmla="*/ 651 w 1023"/>
                  <a:gd name="T31" fmla="*/ 30 h 749"/>
                  <a:gd name="T32" fmla="*/ 695 w 1023"/>
                  <a:gd name="T33" fmla="*/ 15 h 749"/>
                  <a:gd name="T34" fmla="*/ 744 w 1023"/>
                  <a:gd name="T35" fmla="*/ 5 h 749"/>
                  <a:gd name="T36" fmla="*/ 788 w 1023"/>
                  <a:gd name="T37" fmla="*/ 0 h 749"/>
                  <a:gd name="T38" fmla="*/ 832 w 1023"/>
                  <a:gd name="T39" fmla="*/ 0 h 749"/>
                  <a:gd name="T40" fmla="*/ 881 w 1023"/>
                  <a:gd name="T41" fmla="*/ 9 h 749"/>
                  <a:gd name="T42" fmla="*/ 901 w 1023"/>
                  <a:gd name="T43" fmla="*/ 15 h 749"/>
                  <a:gd name="T44" fmla="*/ 920 w 1023"/>
                  <a:gd name="T45" fmla="*/ 24 h 749"/>
                  <a:gd name="T46" fmla="*/ 945 w 1023"/>
                  <a:gd name="T47" fmla="*/ 30 h 749"/>
                  <a:gd name="T48" fmla="*/ 964 w 1023"/>
                  <a:gd name="T49" fmla="*/ 39 h 749"/>
                  <a:gd name="T50" fmla="*/ 984 w 1023"/>
                  <a:gd name="T51" fmla="*/ 54 h 749"/>
                  <a:gd name="T52" fmla="*/ 999 w 1023"/>
                  <a:gd name="T53" fmla="*/ 69 h 749"/>
                  <a:gd name="T54" fmla="*/ 1014 w 1023"/>
                  <a:gd name="T55" fmla="*/ 83 h 749"/>
                  <a:gd name="T56" fmla="*/ 1023 w 1023"/>
                  <a:gd name="T57" fmla="*/ 103 h 749"/>
                  <a:gd name="T58" fmla="*/ 1023 w 1023"/>
                  <a:gd name="T59" fmla="*/ 128 h 749"/>
                  <a:gd name="T60" fmla="*/ 1018 w 1023"/>
                  <a:gd name="T61" fmla="*/ 156 h 749"/>
                  <a:gd name="T62" fmla="*/ 994 w 1023"/>
                  <a:gd name="T63" fmla="*/ 239 h 749"/>
                  <a:gd name="T64" fmla="*/ 964 w 1023"/>
                  <a:gd name="T65" fmla="*/ 323 h 749"/>
                  <a:gd name="T66" fmla="*/ 935 w 1023"/>
                  <a:gd name="T67" fmla="*/ 406 h 749"/>
                  <a:gd name="T68" fmla="*/ 901 w 1023"/>
                  <a:gd name="T69" fmla="*/ 484 h 749"/>
                  <a:gd name="T70" fmla="*/ 856 w 1023"/>
                  <a:gd name="T71" fmla="*/ 557 h 749"/>
                  <a:gd name="T72" fmla="*/ 813 w 1023"/>
                  <a:gd name="T73" fmla="*/ 627 h 749"/>
                  <a:gd name="T74" fmla="*/ 754 w 1023"/>
                  <a:gd name="T75" fmla="*/ 680 h 749"/>
                  <a:gd name="T76" fmla="*/ 690 w 1023"/>
                  <a:gd name="T77" fmla="*/ 719 h 749"/>
                  <a:gd name="T78" fmla="*/ 612 w 1023"/>
                  <a:gd name="T79" fmla="*/ 744 h 749"/>
                  <a:gd name="T80" fmla="*/ 523 w 1023"/>
                  <a:gd name="T81" fmla="*/ 749 h 749"/>
                  <a:gd name="T82" fmla="*/ 459 w 1023"/>
                  <a:gd name="T83" fmla="*/ 744 h 749"/>
                  <a:gd name="T84" fmla="*/ 391 w 1023"/>
                  <a:gd name="T85" fmla="*/ 734 h 749"/>
                  <a:gd name="T86" fmla="*/ 318 w 1023"/>
                  <a:gd name="T87" fmla="*/ 719 h 749"/>
                  <a:gd name="T88" fmla="*/ 244 w 1023"/>
                  <a:gd name="T89" fmla="*/ 700 h 749"/>
                  <a:gd name="T90" fmla="*/ 176 w 1023"/>
                  <a:gd name="T91" fmla="*/ 676 h 749"/>
                  <a:gd name="T92" fmla="*/ 112 w 1023"/>
                  <a:gd name="T93" fmla="*/ 636 h 749"/>
                  <a:gd name="T94" fmla="*/ 58 w 1023"/>
                  <a:gd name="T95" fmla="*/ 593 h 749"/>
                  <a:gd name="T96" fmla="*/ 19 w 1023"/>
                  <a:gd name="T97" fmla="*/ 538 h 749"/>
                  <a:gd name="T98" fmla="*/ 0 w 1023"/>
                  <a:gd name="T99" fmla="*/ 470 h 749"/>
                  <a:gd name="T100" fmla="*/ 0 w 1023"/>
                  <a:gd name="T101" fmla="*/ 391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23" h="749">
                    <a:moveTo>
                      <a:pt x="0" y="386"/>
                    </a:moveTo>
                    <a:lnTo>
                      <a:pt x="24" y="333"/>
                    </a:lnTo>
                    <a:lnTo>
                      <a:pt x="49" y="274"/>
                    </a:lnTo>
                    <a:lnTo>
                      <a:pt x="83" y="220"/>
                    </a:lnTo>
                    <a:lnTo>
                      <a:pt x="117" y="171"/>
                    </a:lnTo>
                    <a:lnTo>
                      <a:pt x="161" y="128"/>
                    </a:lnTo>
                    <a:lnTo>
                      <a:pt x="210" y="88"/>
                    </a:lnTo>
                    <a:lnTo>
                      <a:pt x="265" y="58"/>
                    </a:lnTo>
                    <a:lnTo>
                      <a:pt x="323" y="45"/>
                    </a:lnTo>
                    <a:lnTo>
                      <a:pt x="387" y="39"/>
                    </a:lnTo>
                    <a:lnTo>
                      <a:pt x="450" y="54"/>
                    </a:lnTo>
                    <a:lnTo>
                      <a:pt x="489" y="58"/>
                    </a:lnTo>
                    <a:lnTo>
                      <a:pt x="529" y="58"/>
                    </a:lnTo>
                    <a:lnTo>
                      <a:pt x="568" y="49"/>
                    </a:lnTo>
                    <a:lnTo>
                      <a:pt x="607" y="39"/>
                    </a:lnTo>
                    <a:lnTo>
                      <a:pt x="651" y="30"/>
                    </a:lnTo>
                    <a:lnTo>
                      <a:pt x="695" y="15"/>
                    </a:lnTo>
                    <a:lnTo>
                      <a:pt x="744" y="5"/>
                    </a:lnTo>
                    <a:lnTo>
                      <a:pt x="788" y="0"/>
                    </a:lnTo>
                    <a:lnTo>
                      <a:pt x="832" y="0"/>
                    </a:lnTo>
                    <a:lnTo>
                      <a:pt x="881" y="9"/>
                    </a:lnTo>
                    <a:lnTo>
                      <a:pt x="901" y="15"/>
                    </a:lnTo>
                    <a:lnTo>
                      <a:pt x="920" y="24"/>
                    </a:lnTo>
                    <a:lnTo>
                      <a:pt x="945" y="30"/>
                    </a:lnTo>
                    <a:lnTo>
                      <a:pt x="964" y="39"/>
                    </a:lnTo>
                    <a:lnTo>
                      <a:pt x="984" y="54"/>
                    </a:lnTo>
                    <a:lnTo>
                      <a:pt x="999" y="69"/>
                    </a:lnTo>
                    <a:lnTo>
                      <a:pt x="1014" y="83"/>
                    </a:lnTo>
                    <a:lnTo>
                      <a:pt x="1023" y="103"/>
                    </a:lnTo>
                    <a:lnTo>
                      <a:pt x="1023" y="128"/>
                    </a:lnTo>
                    <a:lnTo>
                      <a:pt x="1018" y="156"/>
                    </a:lnTo>
                    <a:lnTo>
                      <a:pt x="994" y="239"/>
                    </a:lnTo>
                    <a:lnTo>
                      <a:pt x="964" y="323"/>
                    </a:lnTo>
                    <a:lnTo>
                      <a:pt x="935" y="406"/>
                    </a:lnTo>
                    <a:lnTo>
                      <a:pt x="901" y="484"/>
                    </a:lnTo>
                    <a:lnTo>
                      <a:pt x="856" y="557"/>
                    </a:lnTo>
                    <a:lnTo>
                      <a:pt x="813" y="627"/>
                    </a:lnTo>
                    <a:lnTo>
                      <a:pt x="754" y="680"/>
                    </a:lnTo>
                    <a:lnTo>
                      <a:pt x="690" y="719"/>
                    </a:lnTo>
                    <a:lnTo>
                      <a:pt x="612" y="744"/>
                    </a:lnTo>
                    <a:lnTo>
                      <a:pt x="523" y="749"/>
                    </a:lnTo>
                    <a:lnTo>
                      <a:pt x="459" y="744"/>
                    </a:lnTo>
                    <a:lnTo>
                      <a:pt x="391" y="734"/>
                    </a:lnTo>
                    <a:lnTo>
                      <a:pt x="318" y="719"/>
                    </a:lnTo>
                    <a:lnTo>
                      <a:pt x="244" y="700"/>
                    </a:lnTo>
                    <a:lnTo>
                      <a:pt x="176" y="676"/>
                    </a:lnTo>
                    <a:lnTo>
                      <a:pt x="112" y="636"/>
                    </a:lnTo>
                    <a:lnTo>
                      <a:pt x="58" y="593"/>
                    </a:lnTo>
                    <a:lnTo>
                      <a:pt x="19" y="538"/>
                    </a:lnTo>
                    <a:lnTo>
                      <a:pt x="0" y="470"/>
                    </a:lnTo>
                    <a:lnTo>
                      <a:pt x="0" y="391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8" name="Freeform 228">
                <a:extLst>
                  <a:ext uri="{FF2B5EF4-FFF2-40B4-BE49-F238E27FC236}">
                    <a16:creationId xmlns:a16="http://schemas.microsoft.com/office/drawing/2014/main" id="{C07BBBD4-E0AC-D7D8-82BB-9DF68B29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601"/>
                <a:ext cx="548" cy="199"/>
              </a:xfrm>
              <a:custGeom>
                <a:avLst/>
                <a:gdLst>
                  <a:gd name="T0" fmla="*/ 25 w 2739"/>
                  <a:gd name="T1" fmla="*/ 103 h 993"/>
                  <a:gd name="T2" fmla="*/ 79 w 2739"/>
                  <a:gd name="T3" fmla="*/ 211 h 993"/>
                  <a:gd name="T4" fmla="*/ 192 w 2739"/>
                  <a:gd name="T5" fmla="*/ 368 h 993"/>
                  <a:gd name="T6" fmla="*/ 329 w 2739"/>
                  <a:gd name="T7" fmla="*/ 539 h 993"/>
                  <a:gd name="T8" fmla="*/ 452 w 2739"/>
                  <a:gd name="T9" fmla="*/ 690 h 993"/>
                  <a:gd name="T10" fmla="*/ 520 w 2739"/>
                  <a:gd name="T11" fmla="*/ 788 h 993"/>
                  <a:gd name="T12" fmla="*/ 525 w 2739"/>
                  <a:gd name="T13" fmla="*/ 798 h 993"/>
                  <a:gd name="T14" fmla="*/ 529 w 2739"/>
                  <a:gd name="T15" fmla="*/ 812 h 993"/>
                  <a:gd name="T16" fmla="*/ 529 w 2739"/>
                  <a:gd name="T17" fmla="*/ 827 h 993"/>
                  <a:gd name="T18" fmla="*/ 535 w 2739"/>
                  <a:gd name="T19" fmla="*/ 837 h 993"/>
                  <a:gd name="T20" fmla="*/ 540 w 2739"/>
                  <a:gd name="T21" fmla="*/ 847 h 993"/>
                  <a:gd name="T22" fmla="*/ 676 w 2739"/>
                  <a:gd name="T23" fmla="*/ 901 h 993"/>
                  <a:gd name="T24" fmla="*/ 819 w 2739"/>
                  <a:gd name="T25" fmla="*/ 930 h 993"/>
                  <a:gd name="T26" fmla="*/ 960 w 2739"/>
                  <a:gd name="T27" fmla="*/ 950 h 993"/>
                  <a:gd name="T28" fmla="*/ 1103 w 2739"/>
                  <a:gd name="T29" fmla="*/ 969 h 993"/>
                  <a:gd name="T30" fmla="*/ 1244 w 2739"/>
                  <a:gd name="T31" fmla="*/ 993 h 993"/>
                  <a:gd name="T32" fmla="*/ 1254 w 2739"/>
                  <a:gd name="T33" fmla="*/ 988 h 993"/>
                  <a:gd name="T34" fmla="*/ 1265 w 2739"/>
                  <a:gd name="T35" fmla="*/ 984 h 993"/>
                  <a:gd name="T36" fmla="*/ 1274 w 2739"/>
                  <a:gd name="T37" fmla="*/ 974 h 993"/>
                  <a:gd name="T38" fmla="*/ 1279 w 2739"/>
                  <a:gd name="T39" fmla="*/ 965 h 993"/>
                  <a:gd name="T40" fmla="*/ 1293 w 2739"/>
                  <a:gd name="T41" fmla="*/ 959 h 993"/>
                  <a:gd name="T42" fmla="*/ 1308 w 2739"/>
                  <a:gd name="T43" fmla="*/ 950 h 993"/>
                  <a:gd name="T44" fmla="*/ 1318 w 2739"/>
                  <a:gd name="T45" fmla="*/ 935 h 993"/>
                  <a:gd name="T46" fmla="*/ 1333 w 2739"/>
                  <a:gd name="T47" fmla="*/ 925 h 993"/>
                  <a:gd name="T48" fmla="*/ 1338 w 2739"/>
                  <a:gd name="T49" fmla="*/ 905 h 993"/>
                  <a:gd name="T50" fmla="*/ 1342 w 2739"/>
                  <a:gd name="T51" fmla="*/ 886 h 993"/>
                  <a:gd name="T52" fmla="*/ 1342 w 2739"/>
                  <a:gd name="T53" fmla="*/ 861 h 993"/>
                  <a:gd name="T54" fmla="*/ 1342 w 2739"/>
                  <a:gd name="T55" fmla="*/ 832 h 993"/>
                  <a:gd name="T56" fmla="*/ 1342 w 2739"/>
                  <a:gd name="T57" fmla="*/ 807 h 993"/>
                  <a:gd name="T58" fmla="*/ 1342 w 2739"/>
                  <a:gd name="T59" fmla="*/ 788 h 993"/>
                  <a:gd name="T60" fmla="*/ 1474 w 2739"/>
                  <a:gd name="T61" fmla="*/ 558 h 993"/>
                  <a:gd name="T62" fmla="*/ 1661 w 2739"/>
                  <a:gd name="T63" fmla="*/ 362 h 993"/>
                  <a:gd name="T64" fmla="*/ 1886 w 2739"/>
                  <a:gd name="T65" fmla="*/ 215 h 993"/>
                  <a:gd name="T66" fmla="*/ 2136 w 2739"/>
                  <a:gd name="T67" fmla="*/ 118 h 993"/>
                  <a:gd name="T68" fmla="*/ 2405 w 2739"/>
                  <a:gd name="T69" fmla="*/ 74 h 993"/>
                  <a:gd name="T70" fmla="*/ 2508 w 2739"/>
                  <a:gd name="T71" fmla="*/ 89 h 993"/>
                  <a:gd name="T72" fmla="*/ 2606 w 2739"/>
                  <a:gd name="T73" fmla="*/ 132 h 993"/>
                  <a:gd name="T74" fmla="*/ 2690 w 2739"/>
                  <a:gd name="T75" fmla="*/ 211 h 993"/>
                  <a:gd name="T76" fmla="*/ 2733 w 2739"/>
                  <a:gd name="T77" fmla="*/ 313 h 993"/>
                  <a:gd name="T78" fmla="*/ 2728 w 2739"/>
                  <a:gd name="T79" fmla="*/ 441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39" h="993">
                    <a:moveTo>
                      <a:pt x="0" y="0"/>
                    </a:moveTo>
                    <a:lnTo>
                      <a:pt x="25" y="103"/>
                    </a:lnTo>
                    <a:lnTo>
                      <a:pt x="45" y="147"/>
                    </a:lnTo>
                    <a:lnTo>
                      <a:pt x="79" y="211"/>
                    </a:lnTo>
                    <a:lnTo>
                      <a:pt x="133" y="285"/>
                    </a:lnTo>
                    <a:lnTo>
                      <a:pt x="192" y="368"/>
                    </a:lnTo>
                    <a:lnTo>
                      <a:pt x="260" y="455"/>
                    </a:lnTo>
                    <a:lnTo>
                      <a:pt x="329" y="539"/>
                    </a:lnTo>
                    <a:lnTo>
                      <a:pt x="393" y="617"/>
                    </a:lnTo>
                    <a:lnTo>
                      <a:pt x="452" y="690"/>
                    </a:lnTo>
                    <a:lnTo>
                      <a:pt x="495" y="744"/>
                    </a:lnTo>
                    <a:lnTo>
                      <a:pt x="520" y="788"/>
                    </a:lnTo>
                    <a:lnTo>
                      <a:pt x="525" y="793"/>
                    </a:lnTo>
                    <a:lnTo>
                      <a:pt x="525" y="798"/>
                    </a:lnTo>
                    <a:lnTo>
                      <a:pt x="529" y="807"/>
                    </a:lnTo>
                    <a:lnTo>
                      <a:pt x="529" y="812"/>
                    </a:lnTo>
                    <a:lnTo>
                      <a:pt x="529" y="822"/>
                    </a:lnTo>
                    <a:lnTo>
                      <a:pt x="529" y="827"/>
                    </a:lnTo>
                    <a:lnTo>
                      <a:pt x="535" y="832"/>
                    </a:lnTo>
                    <a:lnTo>
                      <a:pt x="535" y="837"/>
                    </a:lnTo>
                    <a:lnTo>
                      <a:pt x="535" y="842"/>
                    </a:lnTo>
                    <a:lnTo>
                      <a:pt x="540" y="847"/>
                    </a:lnTo>
                    <a:lnTo>
                      <a:pt x="608" y="876"/>
                    </a:lnTo>
                    <a:lnTo>
                      <a:pt x="676" y="901"/>
                    </a:lnTo>
                    <a:lnTo>
                      <a:pt x="745" y="916"/>
                    </a:lnTo>
                    <a:lnTo>
                      <a:pt x="819" y="930"/>
                    </a:lnTo>
                    <a:lnTo>
                      <a:pt x="887" y="944"/>
                    </a:lnTo>
                    <a:lnTo>
                      <a:pt x="960" y="950"/>
                    </a:lnTo>
                    <a:lnTo>
                      <a:pt x="1034" y="959"/>
                    </a:lnTo>
                    <a:lnTo>
                      <a:pt x="1103" y="969"/>
                    </a:lnTo>
                    <a:lnTo>
                      <a:pt x="1176" y="979"/>
                    </a:lnTo>
                    <a:lnTo>
                      <a:pt x="1244" y="993"/>
                    </a:lnTo>
                    <a:lnTo>
                      <a:pt x="1250" y="993"/>
                    </a:lnTo>
                    <a:lnTo>
                      <a:pt x="1254" y="988"/>
                    </a:lnTo>
                    <a:lnTo>
                      <a:pt x="1259" y="988"/>
                    </a:lnTo>
                    <a:lnTo>
                      <a:pt x="1265" y="984"/>
                    </a:lnTo>
                    <a:lnTo>
                      <a:pt x="1269" y="979"/>
                    </a:lnTo>
                    <a:lnTo>
                      <a:pt x="1274" y="974"/>
                    </a:lnTo>
                    <a:lnTo>
                      <a:pt x="1279" y="969"/>
                    </a:lnTo>
                    <a:lnTo>
                      <a:pt x="1279" y="965"/>
                    </a:lnTo>
                    <a:lnTo>
                      <a:pt x="1289" y="965"/>
                    </a:lnTo>
                    <a:lnTo>
                      <a:pt x="1293" y="959"/>
                    </a:lnTo>
                    <a:lnTo>
                      <a:pt x="1299" y="954"/>
                    </a:lnTo>
                    <a:lnTo>
                      <a:pt x="1308" y="950"/>
                    </a:lnTo>
                    <a:lnTo>
                      <a:pt x="1314" y="944"/>
                    </a:lnTo>
                    <a:lnTo>
                      <a:pt x="1318" y="935"/>
                    </a:lnTo>
                    <a:lnTo>
                      <a:pt x="1327" y="930"/>
                    </a:lnTo>
                    <a:lnTo>
                      <a:pt x="1333" y="925"/>
                    </a:lnTo>
                    <a:lnTo>
                      <a:pt x="1338" y="916"/>
                    </a:lnTo>
                    <a:lnTo>
                      <a:pt x="1338" y="905"/>
                    </a:lnTo>
                    <a:lnTo>
                      <a:pt x="1342" y="895"/>
                    </a:lnTo>
                    <a:lnTo>
                      <a:pt x="1342" y="886"/>
                    </a:lnTo>
                    <a:lnTo>
                      <a:pt x="1342" y="876"/>
                    </a:lnTo>
                    <a:lnTo>
                      <a:pt x="1342" y="861"/>
                    </a:lnTo>
                    <a:lnTo>
                      <a:pt x="1342" y="847"/>
                    </a:lnTo>
                    <a:lnTo>
                      <a:pt x="1342" y="832"/>
                    </a:lnTo>
                    <a:lnTo>
                      <a:pt x="1338" y="818"/>
                    </a:lnTo>
                    <a:lnTo>
                      <a:pt x="1342" y="807"/>
                    </a:lnTo>
                    <a:lnTo>
                      <a:pt x="1342" y="798"/>
                    </a:lnTo>
                    <a:lnTo>
                      <a:pt x="1342" y="788"/>
                    </a:lnTo>
                    <a:lnTo>
                      <a:pt x="1401" y="666"/>
                    </a:lnTo>
                    <a:lnTo>
                      <a:pt x="1474" y="558"/>
                    </a:lnTo>
                    <a:lnTo>
                      <a:pt x="1558" y="455"/>
                    </a:lnTo>
                    <a:lnTo>
                      <a:pt x="1661" y="362"/>
                    </a:lnTo>
                    <a:lnTo>
                      <a:pt x="1769" y="285"/>
                    </a:lnTo>
                    <a:lnTo>
                      <a:pt x="1886" y="215"/>
                    </a:lnTo>
                    <a:lnTo>
                      <a:pt x="2009" y="157"/>
                    </a:lnTo>
                    <a:lnTo>
                      <a:pt x="2136" y="118"/>
                    </a:lnTo>
                    <a:lnTo>
                      <a:pt x="2268" y="89"/>
                    </a:lnTo>
                    <a:lnTo>
                      <a:pt x="2405" y="74"/>
                    </a:lnTo>
                    <a:lnTo>
                      <a:pt x="2454" y="74"/>
                    </a:lnTo>
                    <a:lnTo>
                      <a:pt x="2508" y="89"/>
                    </a:lnTo>
                    <a:lnTo>
                      <a:pt x="2557" y="108"/>
                    </a:lnTo>
                    <a:lnTo>
                      <a:pt x="2606" y="132"/>
                    </a:lnTo>
                    <a:lnTo>
                      <a:pt x="2650" y="172"/>
                    </a:lnTo>
                    <a:lnTo>
                      <a:pt x="2690" y="211"/>
                    </a:lnTo>
                    <a:lnTo>
                      <a:pt x="2714" y="260"/>
                    </a:lnTo>
                    <a:lnTo>
                      <a:pt x="2733" y="313"/>
                    </a:lnTo>
                    <a:lnTo>
                      <a:pt x="2739" y="377"/>
                    </a:lnTo>
                    <a:lnTo>
                      <a:pt x="2728" y="441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9" name="Freeform 229">
                <a:extLst>
                  <a:ext uri="{FF2B5EF4-FFF2-40B4-BE49-F238E27FC236}">
                    <a16:creationId xmlns:a16="http://schemas.microsoft.com/office/drawing/2014/main" id="{49B944EC-7A85-E85C-BDB5-F27CABA75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990"/>
                <a:ext cx="78" cy="72"/>
              </a:xfrm>
              <a:custGeom>
                <a:avLst/>
                <a:gdLst>
                  <a:gd name="T0" fmla="*/ 388 w 388"/>
                  <a:gd name="T1" fmla="*/ 322 h 361"/>
                  <a:gd name="T2" fmla="*/ 358 w 388"/>
                  <a:gd name="T3" fmla="*/ 278 h 361"/>
                  <a:gd name="T4" fmla="*/ 339 w 388"/>
                  <a:gd name="T5" fmla="*/ 230 h 361"/>
                  <a:gd name="T6" fmla="*/ 314 w 388"/>
                  <a:gd name="T7" fmla="*/ 175 h 361"/>
                  <a:gd name="T8" fmla="*/ 290 w 388"/>
                  <a:gd name="T9" fmla="*/ 126 h 361"/>
                  <a:gd name="T10" fmla="*/ 270 w 388"/>
                  <a:gd name="T11" fmla="*/ 77 h 361"/>
                  <a:gd name="T12" fmla="*/ 241 w 388"/>
                  <a:gd name="T13" fmla="*/ 43 h 361"/>
                  <a:gd name="T14" fmla="*/ 211 w 388"/>
                  <a:gd name="T15" fmla="*/ 15 h 361"/>
                  <a:gd name="T16" fmla="*/ 172 w 388"/>
                  <a:gd name="T17" fmla="*/ 0 h 361"/>
                  <a:gd name="T18" fmla="*/ 128 w 388"/>
                  <a:gd name="T19" fmla="*/ 0 h 361"/>
                  <a:gd name="T20" fmla="*/ 74 w 388"/>
                  <a:gd name="T21" fmla="*/ 19 h 361"/>
                  <a:gd name="T22" fmla="*/ 25 w 388"/>
                  <a:gd name="T23" fmla="*/ 53 h 361"/>
                  <a:gd name="T24" fmla="*/ 6 w 388"/>
                  <a:gd name="T25" fmla="*/ 92 h 361"/>
                  <a:gd name="T26" fmla="*/ 0 w 388"/>
                  <a:gd name="T27" fmla="*/ 132 h 361"/>
                  <a:gd name="T28" fmla="*/ 20 w 388"/>
                  <a:gd name="T29" fmla="*/ 171 h 361"/>
                  <a:gd name="T30" fmla="*/ 55 w 388"/>
                  <a:gd name="T31" fmla="*/ 210 h 361"/>
                  <a:gd name="T32" fmla="*/ 94 w 388"/>
                  <a:gd name="T33" fmla="*/ 249 h 361"/>
                  <a:gd name="T34" fmla="*/ 143 w 388"/>
                  <a:gd name="T35" fmla="*/ 284 h 361"/>
                  <a:gd name="T36" fmla="*/ 196 w 388"/>
                  <a:gd name="T37" fmla="*/ 318 h 361"/>
                  <a:gd name="T38" fmla="*/ 250 w 388"/>
                  <a:gd name="T39" fmla="*/ 342 h 361"/>
                  <a:gd name="T40" fmla="*/ 294 w 388"/>
                  <a:gd name="T41" fmla="*/ 361 h 361"/>
                  <a:gd name="T42" fmla="*/ 388 w 388"/>
                  <a:gd name="T43" fmla="*/ 322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8" h="361">
                    <a:moveTo>
                      <a:pt x="388" y="322"/>
                    </a:moveTo>
                    <a:lnTo>
                      <a:pt x="358" y="278"/>
                    </a:lnTo>
                    <a:lnTo>
                      <a:pt x="339" y="230"/>
                    </a:lnTo>
                    <a:lnTo>
                      <a:pt x="314" y="175"/>
                    </a:lnTo>
                    <a:lnTo>
                      <a:pt x="290" y="126"/>
                    </a:lnTo>
                    <a:lnTo>
                      <a:pt x="270" y="77"/>
                    </a:lnTo>
                    <a:lnTo>
                      <a:pt x="241" y="43"/>
                    </a:lnTo>
                    <a:lnTo>
                      <a:pt x="211" y="15"/>
                    </a:lnTo>
                    <a:lnTo>
                      <a:pt x="172" y="0"/>
                    </a:lnTo>
                    <a:lnTo>
                      <a:pt x="128" y="0"/>
                    </a:lnTo>
                    <a:lnTo>
                      <a:pt x="74" y="19"/>
                    </a:lnTo>
                    <a:lnTo>
                      <a:pt x="25" y="53"/>
                    </a:lnTo>
                    <a:lnTo>
                      <a:pt x="6" y="92"/>
                    </a:lnTo>
                    <a:lnTo>
                      <a:pt x="0" y="132"/>
                    </a:lnTo>
                    <a:lnTo>
                      <a:pt x="20" y="171"/>
                    </a:lnTo>
                    <a:lnTo>
                      <a:pt x="55" y="210"/>
                    </a:lnTo>
                    <a:lnTo>
                      <a:pt x="94" y="249"/>
                    </a:lnTo>
                    <a:lnTo>
                      <a:pt x="143" y="284"/>
                    </a:lnTo>
                    <a:lnTo>
                      <a:pt x="196" y="318"/>
                    </a:lnTo>
                    <a:lnTo>
                      <a:pt x="250" y="342"/>
                    </a:lnTo>
                    <a:lnTo>
                      <a:pt x="294" y="361"/>
                    </a:lnTo>
                    <a:lnTo>
                      <a:pt x="388" y="322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0" name="Freeform 230">
                <a:extLst>
                  <a:ext uri="{FF2B5EF4-FFF2-40B4-BE49-F238E27FC236}">
                    <a16:creationId xmlns:a16="http://schemas.microsoft.com/office/drawing/2014/main" id="{3BE45C0D-7CF8-1450-96B2-1C5C74568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990"/>
                <a:ext cx="78" cy="72"/>
              </a:xfrm>
              <a:custGeom>
                <a:avLst/>
                <a:gdLst>
                  <a:gd name="T0" fmla="*/ 388 w 388"/>
                  <a:gd name="T1" fmla="*/ 322 h 361"/>
                  <a:gd name="T2" fmla="*/ 358 w 388"/>
                  <a:gd name="T3" fmla="*/ 278 h 361"/>
                  <a:gd name="T4" fmla="*/ 339 w 388"/>
                  <a:gd name="T5" fmla="*/ 230 h 361"/>
                  <a:gd name="T6" fmla="*/ 314 w 388"/>
                  <a:gd name="T7" fmla="*/ 175 h 361"/>
                  <a:gd name="T8" fmla="*/ 290 w 388"/>
                  <a:gd name="T9" fmla="*/ 126 h 361"/>
                  <a:gd name="T10" fmla="*/ 270 w 388"/>
                  <a:gd name="T11" fmla="*/ 77 h 361"/>
                  <a:gd name="T12" fmla="*/ 241 w 388"/>
                  <a:gd name="T13" fmla="*/ 43 h 361"/>
                  <a:gd name="T14" fmla="*/ 211 w 388"/>
                  <a:gd name="T15" fmla="*/ 15 h 361"/>
                  <a:gd name="T16" fmla="*/ 172 w 388"/>
                  <a:gd name="T17" fmla="*/ 0 h 361"/>
                  <a:gd name="T18" fmla="*/ 128 w 388"/>
                  <a:gd name="T19" fmla="*/ 0 h 361"/>
                  <a:gd name="T20" fmla="*/ 74 w 388"/>
                  <a:gd name="T21" fmla="*/ 19 h 361"/>
                  <a:gd name="T22" fmla="*/ 25 w 388"/>
                  <a:gd name="T23" fmla="*/ 53 h 361"/>
                  <a:gd name="T24" fmla="*/ 6 w 388"/>
                  <a:gd name="T25" fmla="*/ 92 h 361"/>
                  <a:gd name="T26" fmla="*/ 0 w 388"/>
                  <a:gd name="T27" fmla="*/ 132 h 361"/>
                  <a:gd name="T28" fmla="*/ 20 w 388"/>
                  <a:gd name="T29" fmla="*/ 171 h 361"/>
                  <a:gd name="T30" fmla="*/ 55 w 388"/>
                  <a:gd name="T31" fmla="*/ 210 h 361"/>
                  <a:gd name="T32" fmla="*/ 94 w 388"/>
                  <a:gd name="T33" fmla="*/ 249 h 361"/>
                  <a:gd name="T34" fmla="*/ 143 w 388"/>
                  <a:gd name="T35" fmla="*/ 284 h 361"/>
                  <a:gd name="T36" fmla="*/ 196 w 388"/>
                  <a:gd name="T37" fmla="*/ 318 h 361"/>
                  <a:gd name="T38" fmla="*/ 250 w 388"/>
                  <a:gd name="T39" fmla="*/ 342 h 361"/>
                  <a:gd name="T40" fmla="*/ 294 w 388"/>
                  <a:gd name="T41" fmla="*/ 361 h 361"/>
                  <a:gd name="T42" fmla="*/ 388 w 388"/>
                  <a:gd name="T43" fmla="*/ 322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8" h="361">
                    <a:moveTo>
                      <a:pt x="388" y="322"/>
                    </a:moveTo>
                    <a:lnTo>
                      <a:pt x="358" y="278"/>
                    </a:lnTo>
                    <a:lnTo>
                      <a:pt x="339" y="230"/>
                    </a:lnTo>
                    <a:lnTo>
                      <a:pt x="314" y="175"/>
                    </a:lnTo>
                    <a:lnTo>
                      <a:pt x="290" y="126"/>
                    </a:lnTo>
                    <a:lnTo>
                      <a:pt x="270" y="77"/>
                    </a:lnTo>
                    <a:lnTo>
                      <a:pt x="241" y="43"/>
                    </a:lnTo>
                    <a:lnTo>
                      <a:pt x="211" y="15"/>
                    </a:lnTo>
                    <a:lnTo>
                      <a:pt x="172" y="0"/>
                    </a:lnTo>
                    <a:lnTo>
                      <a:pt x="128" y="0"/>
                    </a:lnTo>
                    <a:lnTo>
                      <a:pt x="74" y="19"/>
                    </a:lnTo>
                    <a:lnTo>
                      <a:pt x="25" y="53"/>
                    </a:lnTo>
                    <a:lnTo>
                      <a:pt x="6" y="92"/>
                    </a:lnTo>
                    <a:lnTo>
                      <a:pt x="0" y="132"/>
                    </a:lnTo>
                    <a:lnTo>
                      <a:pt x="20" y="171"/>
                    </a:lnTo>
                    <a:lnTo>
                      <a:pt x="55" y="210"/>
                    </a:lnTo>
                    <a:lnTo>
                      <a:pt x="94" y="249"/>
                    </a:lnTo>
                    <a:lnTo>
                      <a:pt x="143" y="284"/>
                    </a:lnTo>
                    <a:lnTo>
                      <a:pt x="196" y="318"/>
                    </a:lnTo>
                    <a:lnTo>
                      <a:pt x="250" y="342"/>
                    </a:lnTo>
                    <a:lnTo>
                      <a:pt x="294" y="361"/>
                    </a:lnTo>
                    <a:lnTo>
                      <a:pt x="388" y="322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1" name="Freeform 231">
                <a:extLst>
                  <a:ext uri="{FF2B5EF4-FFF2-40B4-BE49-F238E27FC236}">
                    <a16:creationId xmlns:a16="http://schemas.microsoft.com/office/drawing/2014/main" id="{06B40630-2856-00CA-ED18-B95827ECF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795"/>
                <a:ext cx="885" cy="656"/>
              </a:xfrm>
              <a:custGeom>
                <a:avLst/>
                <a:gdLst>
                  <a:gd name="T0" fmla="*/ 298 w 4426"/>
                  <a:gd name="T1" fmla="*/ 392 h 3283"/>
                  <a:gd name="T2" fmla="*/ 656 w 4426"/>
                  <a:gd name="T3" fmla="*/ 171 h 3283"/>
                  <a:gd name="T4" fmla="*/ 842 w 4426"/>
                  <a:gd name="T5" fmla="*/ 49 h 3283"/>
                  <a:gd name="T6" fmla="*/ 857 w 4426"/>
                  <a:gd name="T7" fmla="*/ 24 h 3283"/>
                  <a:gd name="T8" fmla="*/ 872 w 4426"/>
                  <a:gd name="T9" fmla="*/ 10 h 3283"/>
                  <a:gd name="T10" fmla="*/ 1092 w 4426"/>
                  <a:gd name="T11" fmla="*/ 10 h 3283"/>
                  <a:gd name="T12" fmla="*/ 1376 w 4426"/>
                  <a:gd name="T13" fmla="*/ 68 h 3283"/>
                  <a:gd name="T14" fmla="*/ 1591 w 4426"/>
                  <a:gd name="T15" fmla="*/ 117 h 3283"/>
                  <a:gd name="T16" fmla="*/ 1606 w 4426"/>
                  <a:gd name="T17" fmla="*/ 132 h 3283"/>
                  <a:gd name="T18" fmla="*/ 1611 w 4426"/>
                  <a:gd name="T19" fmla="*/ 152 h 3283"/>
                  <a:gd name="T20" fmla="*/ 1698 w 4426"/>
                  <a:gd name="T21" fmla="*/ 744 h 3283"/>
                  <a:gd name="T22" fmla="*/ 2091 w 4426"/>
                  <a:gd name="T23" fmla="*/ 1223 h 3283"/>
                  <a:gd name="T24" fmla="*/ 2458 w 4426"/>
                  <a:gd name="T25" fmla="*/ 1409 h 3283"/>
                  <a:gd name="T26" fmla="*/ 2692 w 4426"/>
                  <a:gd name="T27" fmla="*/ 1379 h 3283"/>
                  <a:gd name="T28" fmla="*/ 2771 w 4426"/>
                  <a:gd name="T29" fmla="*/ 1130 h 3283"/>
                  <a:gd name="T30" fmla="*/ 4324 w 4426"/>
                  <a:gd name="T31" fmla="*/ 1844 h 3283"/>
                  <a:gd name="T32" fmla="*/ 4426 w 4426"/>
                  <a:gd name="T33" fmla="*/ 2358 h 3283"/>
                  <a:gd name="T34" fmla="*/ 4318 w 4426"/>
                  <a:gd name="T35" fmla="*/ 2833 h 3283"/>
                  <a:gd name="T36" fmla="*/ 4117 w 4426"/>
                  <a:gd name="T37" fmla="*/ 3112 h 3283"/>
                  <a:gd name="T38" fmla="*/ 3814 w 4426"/>
                  <a:gd name="T39" fmla="*/ 3268 h 3283"/>
                  <a:gd name="T40" fmla="*/ 3349 w 4426"/>
                  <a:gd name="T41" fmla="*/ 3258 h 3283"/>
                  <a:gd name="T42" fmla="*/ 2869 w 4426"/>
                  <a:gd name="T43" fmla="*/ 3087 h 3283"/>
                  <a:gd name="T44" fmla="*/ 2566 w 4426"/>
                  <a:gd name="T45" fmla="*/ 2784 h 3283"/>
                  <a:gd name="T46" fmla="*/ 2385 w 4426"/>
                  <a:gd name="T47" fmla="*/ 2705 h 3283"/>
                  <a:gd name="T48" fmla="*/ 2189 w 4426"/>
                  <a:gd name="T49" fmla="*/ 2613 h 3283"/>
                  <a:gd name="T50" fmla="*/ 2125 w 4426"/>
                  <a:gd name="T51" fmla="*/ 2558 h 3283"/>
                  <a:gd name="T52" fmla="*/ 2086 w 4426"/>
                  <a:gd name="T53" fmla="*/ 2524 h 3283"/>
                  <a:gd name="T54" fmla="*/ 2086 w 4426"/>
                  <a:gd name="T55" fmla="*/ 2475 h 3283"/>
                  <a:gd name="T56" fmla="*/ 2067 w 4426"/>
                  <a:gd name="T57" fmla="*/ 2426 h 3283"/>
                  <a:gd name="T58" fmla="*/ 2027 w 4426"/>
                  <a:gd name="T59" fmla="*/ 2398 h 3283"/>
                  <a:gd name="T60" fmla="*/ 1728 w 4426"/>
                  <a:gd name="T61" fmla="*/ 2334 h 3283"/>
                  <a:gd name="T62" fmla="*/ 1395 w 4426"/>
                  <a:gd name="T63" fmla="*/ 2148 h 3283"/>
                  <a:gd name="T64" fmla="*/ 1190 w 4426"/>
                  <a:gd name="T65" fmla="*/ 1927 h 3283"/>
                  <a:gd name="T66" fmla="*/ 1175 w 4426"/>
                  <a:gd name="T67" fmla="*/ 1878 h 3283"/>
                  <a:gd name="T68" fmla="*/ 1165 w 4426"/>
                  <a:gd name="T69" fmla="*/ 1825 h 3283"/>
                  <a:gd name="T70" fmla="*/ 960 w 4426"/>
                  <a:gd name="T71" fmla="*/ 1669 h 3283"/>
                  <a:gd name="T72" fmla="*/ 582 w 4426"/>
                  <a:gd name="T73" fmla="*/ 1546 h 3283"/>
                  <a:gd name="T74" fmla="*/ 298 w 4426"/>
                  <a:gd name="T75" fmla="*/ 1419 h 3283"/>
                  <a:gd name="T76" fmla="*/ 230 w 4426"/>
                  <a:gd name="T77" fmla="*/ 1384 h 3283"/>
                  <a:gd name="T78" fmla="*/ 171 w 4426"/>
                  <a:gd name="T79" fmla="*/ 1345 h 3283"/>
                  <a:gd name="T80" fmla="*/ 113 w 4426"/>
                  <a:gd name="T81" fmla="*/ 1223 h 3283"/>
                  <a:gd name="T82" fmla="*/ 64 w 4426"/>
                  <a:gd name="T83" fmla="*/ 1076 h 3283"/>
                  <a:gd name="T84" fmla="*/ 10 w 4426"/>
                  <a:gd name="T85" fmla="*/ 930 h 3283"/>
                  <a:gd name="T86" fmla="*/ 10 w 4426"/>
                  <a:gd name="T87" fmla="*/ 783 h 3283"/>
                  <a:gd name="T88" fmla="*/ 59 w 4426"/>
                  <a:gd name="T89" fmla="*/ 650 h 3283"/>
                  <a:gd name="T90" fmla="*/ 582 w 4426"/>
                  <a:gd name="T91" fmla="*/ 783 h 3283"/>
                  <a:gd name="T92" fmla="*/ 666 w 4426"/>
                  <a:gd name="T93" fmla="*/ 1013 h 3283"/>
                  <a:gd name="T94" fmla="*/ 881 w 4426"/>
                  <a:gd name="T95" fmla="*/ 1130 h 3283"/>
                  <a:gd name="T96" fmla="*/ 1023 w 4426"/>
                  <a:gd name="T97" fmla="*/ 1198 h 3283"/>
                  <a:gd name="T98" fmla="*/ 1175 w 4426"/>
                  <a:gd name="T99" fmla="*/ 1296 h 3283"/>
                  <a:gd name="T100" fmla="*/ 1312 w 4426"/>
                  <a:gd name="T101" fmla="*/ 1321 h 3283"/>
                  <a:gd name="T102" fmla="*/ 1400 w 4426"/>
                  <a:gd name="T103" fmla="*/ 1307 h 3283"/>
                  <a:gd name="T104" fmla="*/ 1449 w 4426"/>
                  <a:gd name="T105" fmla="*/ 1232 h 3283"/>
                  <a:gd name="T106" fmla="*/ 1449 w 4426"/>
                  <a:gd name="T107" fmla="*/ 881 h 3283"/>
                  <a:gd name="T108" fmla="*/ 1331 w 4426"/>
                  <a:gd name="T109" fmla="*/ 592 h 3283"/>
                  <a:gd name="T110" fmla="*/ 1062 w 4426"/>
                  <a:gd name="T111" fmla="*/ 469 h 3283"/>
                  <a:gd name="T112" fmla="*/ 764 w 4426"/>
                  <a:gd name="T113" fmla="*/ 465 h 3283"/>
                  <a:gd name="T114" fmla="*/ 573 w 4426"/>
                  <a:gd name="T115" fmla="*/ 661 h 3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26" h="3283">
                    <a:moveTo>
                      <a:pt x="132" y="523"/>
                    </a:moveTo>
                    <a:lnTo>
                      <a:pt x="166" y="489"/>
                    </a:lnTo>
                    <a:lnTo>
                      <a:pt x="220" y="440"/>
                    </a:lnTo>
                    <a:lnTo>
                      <a:pt x="298" y="392"/>
                    </a:lnTo>
                    <a:lnTo>
                      <a:pt x="382" y="333"/>
                    </a:lnTo>
                    <a:lnTo>
                      <a:pt x="475" y="279"/>
                    </a:lnTo>
                    <a:lnTo>
                      <a:pt x="567" y="220"/>
                    </a:lnTo>
                    <a:lnTo>
                      <a:pt x="656" y="171"/>
                    </a:lnTo>
                    <a:lnTo>
                      <a:pt x="734" y="122"/>
                    </a:lnTo>
                    <a:lnTo>
                      <a:pt x="798" y="83"/>
                    </a:lnTo>
                    <a:lnTo>
                      <a:pt x="838" y="58"/>
                    </a:lnTo>
                    <a:lnTo>
                      <a:pt x="842" y="49"/>
                    </a:lnTo>
                    <a:lnTo>
                      <a:pt x="847" y="45"/>
                    </a:lnTo>
                    <a:lnTo>
                      <a:pt x="851" y="39"/>
                    </a:lnTo>
                    <a:lnTo>
                      <a:pt x="851" y="34"/>
                    </a:lnTo>
                    <a:lnTo>
                      <a:pt x="857" y="24"/>
                    </a:lnTo>
                    <a:lnTo>
                      <a:pt x="862" y="19"/>
                    </a:lnTo>
                    <a:lnTo>
                      <a:pt x="862" y="15"/>
                    </a:lnTo>
                    <a:lnTo>
                      <a:pt x="866" y="10"/>
                    </a:lnTo>
                    <a:lnTo>
                      <a:pt x="872" y="10"/>
                    </a:lnTo>
                    <a:lnTo>
                      <a:pt x="872" y="5"/>
                    </a:lnTo>
                    <a:lnTo>
                      <a:pt x="949" y="0"/>
                    </a:lnTo>
                    <a:lnTo>
                      <a:pt x="1018" y="5"/>
                    </a:lnTo>
                    <a:lnTo>
                      <a:pt x="1092" y="10"/>
                    </a:lnTo>
                    <a:lnTo>
                      <a:pt x="1165" y="24"/>
                    </a:lnTo>
                    <a:lnTo>
                      <a:pt x="1233" y="39"/>
                    </a:lnTo>
                    <a:lnTo>
                      <a:pt x="1303" y="54"/>
                    </a:lnTo>
                    <a:lnTo>
                      <a:pt x="1376" y="68"/>
                    </a:lnTo>
                    <a:lnTo>
                      <a:pt x="1444" y="88"/>
                    </a:lnTo>
                    <a:lnTo>
                      <a:pt x="1518" y="103"/>
                    </a:lnTo>
                    <a:lnTo>
                      <a:pt x="1587" y="117"/>
                    </a:lnTo>
                    <a:lnTo>
                      <a:pt x="1591" y="117"/>
                    </a:lnTo>
                    <a:lnTo>
                      <a:pt x="1596" y="117"/>
                    </a:lnTo>
                    <a:lnTo>
                      <a:pt x="1601" y="122"/>
                    </a:lnTo>
                    <a:lnTo>
                      <a:pt x="1601" y="128"/>
                    </a:lnTo>
                    <a:lnTo>
                      <a:pt x="1606" y="132"/>
                    </a:lnTo>
                    <a:lnTo>
                      <a:pt x="1606" y="137"/>
                    </a:lnTo>
                    <a:lnTo>
                      <a:pt x="1606" y="141"/>
                    </a:lnTo>
                    <a:lnTo>
                      <a:pt x="1611" y="147"/>
                    </a:lnTo>
                    <a:lnTo>
                      <a:pt x="1611" y="152"/>
                    </a:lnTo>
                    <a:lnTo>
                      <a:pt x="1596" y="303"/>
                    </a:lnTo>
                    <a:lnTo>
                      <a:pt x="1606" y="455"/>
                    </a:lnTo>
                    <a:lnTo>
                      <a:pt x="1645" y="601"/>
                    </a:lnTo>
                    <a:lnTo>
                      <a:pt x="1698" y="744"/>
                    </a:lnTo>
                    <a:lnTo>
                      <a:pt x="1772" y="881"/>
                    </a:lnTo>
                    <a:lnTo>
                      <a:pt x="1866" y="1008"/>
                    </a:lnTo>
                    <a:lnTo>
                      <a:pt x="1973" y="1121"/>
                    </a:lnTo>
                    <a:lnTo>
                      <a:pt x="2091" y="1223"/>
                    </a:lnTo>
                    <a:lnTo>
                      <a:pt x="2218" y="1311"/>
                    </a:lnTo>
                    <a:lnTo>
                      <a:pt x="2350" y="1379"/>
                    </a:lnTo>
                    <a:lnTo>
                      <a:pt x="2404" y="1399"/>
                    </a:lnTo>
                    <a:lnTo>
                      <a:pt x="2458" y="1409"/>
                    </a:lnTo>
                    <a:lnTo>
                      <a:pt x="2521" y="1419"/>
                    </a:lnTo>
                    <a:lnTo>
                      <a:pt x="2585" y="1414"/>
                    </a:lnTo>
                    <a:lnTo>
                      <a:pt x="2643" y="1404"/>
                    </a:lnTo>
                    <a:lnTo>
                      <a:pt x="2692" y="1379"/>
                    </a:lnTo>
                    <a:lnTo>
                      <a:pt x="2737" y="1341"/>
                    </a:lnTo>
                    <a:lnTo>
                      <a:pt x="2767" y="1287"/>
                    </a:lnTo>
                    <a:lnTo>
                      <a:pt x="2776" y="1218"/>
                    </a:lnTo>
                    <a:lnTo>
                      <a:pt x="2771" y="1130"/>
                    </a:lnTo>
                    <a:lnTo>
                      <a:pt x="4040" y="1546"/>
                    </a:lnTo>
                    <a:lnTo>
                      <a:pt x="4157" y="1635"/>
                    </a:lnTo>
                    <a:lnTo>
                      <a:pt x="4250" y="1731"/>
                    </a:lnTo>
                    <a:lnTo>
                      <a:pt x="4324" y="1844"/>
                    </a:lnTo>
                    <a:lnTo>
                      <a:pt x="4373" y="1967"/>
                    </a:lnTo>
                    <a:lnTo>
                      <a:pt x="4407" y="2089"/>
                    </a:lnTo>
                    <a:lnTo>
                      <a:pt x="4426" y="2221"/>
                    </a:lnTo>
                    <a:lnTo>
                      <a:pt x="4426" y="2358"/>
                    </a:lnTo>
                    <a:lnTo>
                      <a:pt x="4412" y="2490"/>
                    </a:lnTo>
                    <a:lnTo>
                      <a:pt x="4388" y="2622"/>
                    </a:lnTo>
                    <a:lnTo>
                      <a:pt x="4348" y="2754"/>
                    </a:lnTo>
                    <a:lnTo>
                      <a:pt x="4318" y="2833"/>
                    </a:lnTo>
                    <a:lnTo>
                      <a:pt x="4279" y="2911"/>
                    </a:lnTo>
                    <a:lnTo>
                      <a:pt x="4230" y="2984"/>
                    </a:lnTo>
                    <a:lnTo>
                      <a:pt x="4177" y="3053"/>
                    </a:lnTo>
                    <a:lnTo>
                      <a:pt x="4117" y="3112"/>
                    </a:lnTo>
                    <a:lnTo>
                      <a:pt x="4049" y="3165"/>
                    </a:lnTo>
                    <a:lnTo>
                      <a:pt x="3976" y="3210"/>
                    </a:lnTo>
                    <a:lnTo>
                      <a:pt x="3897" y="3244"/>
                    </a:lnTo>
                    <a:lnTo>
                      <a:pt x="3814" y="3268"/>
                    </a:lnTo>
                    <a:lnTo>
                      <a:pt x="3726" y="3278"/>
                    </a:lnTo>
                    <a:lnTo>
                      <a:pt x="3603" y="3283"/>
                    </a:lnTo>
                    <a:lnTo>
                      <a:pt x="3477" y="3278"/>
                    </a:lnTo>
                    <a:lnTo>
                      <a:pt x="3349" y="3258"/>
                    </a:lnTo>
                    <a:lnTo>
                      <a:pt x="3221" y="3234"/>
                    </a:lnTo>
                    <a:lnTo>
                      <a:pt x="3099" y="3195"/>
                    </a:lnTo>
                    <a:lnTo>
                      <a:pt x="2982" y="3146"/>
                    </a:lnTo>
                    <a:lnTo>
                      <a:pt x="2869" y="3087"/>
                    </a:lnTo>
                    <a:lnTo>
                      <a:pt x="2767" y="3008"/>
                    </a:lnTo>
                    <a:lnTo>
                      <a:pt x="2673" y="2920"/>
                    </a:lnTo>
                    <a:lnTo>
                      <a:pt x="2596" y="2818"/>
                    </a:lnTo>
                    <a:lnTo>
                      <a:pt x="2566" y="2784"/>
                    </a:lnTo>
                    <a:lnTo>
                      <a:pt x="2526" y="2759"/>
                    </a:lnTo>
                    <a:lnTo>
                      <a:pt x="2483" y="2739"/>
                    </a:lnTo>
                    <a:lnTo>
                      <a:pt x="2438" y="2720"/>
                    </a:lnTo>
                    <a:lnTo>
                      <a:pt x="2385" y="2705"/>
                    </a:lnTo>
                    <a:lnTo>
                      <a:pt x="2331" y="2686"/>
                    </a:lnTo>
                    <a:lnTo>
                      <a:pt x="2282" y="2666"/>
                    </a:lnTo>
                    <a:lnTo>
                      <a:pt x="2233" y="2641"/>
                    </a:lnTo>
                    <a:lnTo>
                      <a:pt x="2189" y="2613"/>
                    </a:lnTo>
                    <a:lnTo>
                      <a:pt x="2150" y="2578"/>
                    </a:lnTo>
                    <a:lnTo>
                      <a:pt x="2140" y="2569"/>
                    </a:lnTo>
                    <a:lnTo>
                      <a:pt x="2135" y="2564"/>
                    </a:lnTo>
                    <a:lnTo>
                      <a:pt x="2125" y="2558"/>
                    </a:lnTo>
                    <a:lnTo>
                      <a:pt x="2110" y="2549"/>
                    </a:lnTo>
                    <a:lnTo>
                      <a:pt x="2101" y="2543"/>
                    </a:lnTo>
                    <a:lnTo>
                      <a:pt x="2095" y="2534"/>
                    </a:lnTo>
                    <a:lnTo>
                      <a:pt x="2086" y="2524"/>
                    </a:lnTo>
                    <a:lnTo>
                      <a:pt x="2081" y="2515"/>
                    </a:lnTo>
                    <a:lnTo>
                      <a:pt x="2081" y="2505"/>
                    </a:lnTo>
                    <a:lnTo>
                      <a:pt x="2086" y="2490"/>
                    </a:lnTo>
                    <a:lnTo>
                      <a:pt x="2086" y="2475"/>
                    </a:lnTo>
                    <a:lnTo>
                      <a:pt x="2086" y="2460"/>
                    </a:lnTo>
                    <a:lnTo>
                      <a:pt x="2081" y="2451"/>
                    </a:lnTo>
                    <a:lnTo>
                      <a:pt x="2076" y="2436"/>
                    </a:lnTo>
                    <a:lnTo>
                      <a:pt x="2067" y="2426"/>
                    </a:lnTo>
                    <a:lnTo>
                      <a:pt x="2056" y="2417"/>
                    </a:lnTo>
                    <a:lnTo>
                      <a:pt x="2046" y="2407"/>
                    </a:lnTo>
                    <a:lnTo>
                      <a:pt x="2037" y="2402"/>
                    </a:lnTo>
                    <a:lnTo>
                      <a:pt x="2027" y="2398"/>
                    </a:lnTo>
                    <a:lnTo>
                      <a:pt x="2012" y="2392"/>
                    </a:lnTo>
                    <a:lnTo>
                      <a:pt x="1914" y="2383"/>
                    </a:lnTo>
                    <a:lnTo>
                      <a:pt x="1821" y="2362"/>
                    </a:lnTo>
                    <a:lnTo>
                      <a:pt x="1728" y="2334"/>
                    </a:lnTo>
                    <a:lnTo>
                      <a:pt x="1640" y="2300"/>
                    </a:lnTo>
                    <a:lnTo>
                      <a:pt x="1557" y="2255"/>
                    </a:lnTo>
                    <a:lnTo>
                      <a:pt x="1474" y="2206"/>
                    </a:lnTo>
                    <a:lnTo>
                      <a:pt x="1395" y="2148"/>
                    </a:lnTo>
                    <a:lnTo>
                      <a:pt x="1327" y="2084"/>
                    </a:lnTo>
                    <a:lnTo>
                      <a:pt x="1258" y="2016"/>
                    </a:lnTo>
                    <a:lnTo>
                      <a:pt x="1194" y="1938"/>
                    </a:lnTo>
                    <a:lnTo>
                      <a:pt x="1190" y="1927"/>
                    </a:lnTo>
                    <a:lnTo>
                      <a:pt x="1184" y="1918"/>
                    </a:lnTo>
                    <a:lnTo>
                      <a:pt x="1180" y="1903"/>
                    </a:lnTo>
                    <a:lnTo>
                      <a:pt x="1180" y="1893"/>
                    </a:lnTo>
                    <a:lnTo>
                      <a:pt x="1175" y="1878"/>
                    </a:lnTo>
                    <a:lnTo>
                      <a:pt x="1175" y="1863"/>
                    </a:lnTo>
                    <a:lnTo>
                      <a:pt x="1171" y="1849"/>
                    </a:lnTo>
                    <a:lnTo>
                      <a:pt x="1171" y="1835"/>
                    </a:lnTo>
                    <a:lnTo>
                      <a:pt x="1165" y="1825"/>
                    </a:lnTo>
                    <a:lnTo>
                      <a:pt x="1160" y="1820"/>
                    </a:lnTo>
                    <a:lnTo>
                      <a:pt x="1107" y="1756"/>
                    </a:lnTo>
                    <a:lnTo>
                      <a:pt x="1038" y="1707"/>
                    </a:lnTo>
                    <a:lnTo>
                      <a:pt x="960" y="1669"/>
                    </a:lnTo>
                    <a:lnTo>
                      <a:pt x="872" y="1635"/>
                    </a:lnTo>
                    <a:lnTo>
                      <a:pt x="778" y="1599"/>
                    </a:lnTo>
                    <a:lnTo>
                      <a:pt x="680" y="1575"/>
                    </a:lnTo>
                    <a:lnTo>
                      <a:pt x="582" y="1546"/>
                    </a:lnTo>
                    <a:lnTo>
                      <a:pt x="484" y="1512"/>
                    </a:lnTo>
                    <a:lnTo>
                      <a:pt x="396" y="1473"/>
                    </a:lnTo>
                    <a:lnTo>
                      <a:pt x="313" y="1428"/>
                    </a:lnTo>
                    <a:lnTo>
                      <a:pt x="298" y="1419"/>
                    </a:lnTo>
                    <a:lnTo>
                      <a:pt x="279" y="1409"/>
                    </a:lnTo>
                    <a:lnTo>
                      <a:pt x="264" y="1399"/>
                    </a:lnTo>
                    <a:lnTo>
                      <a:pt x="245" y="1394"/>
                    </a:lnTo>
                    <a:lnTo>
                      <a:pt x="230" y="1384"/>
                    </a:lnTo>
                    <a:lnTo>
                      <a:pt x="211" y="1375"/>
                    </a:lnTo>
                    <a:lnTo>
                      <a:pt x="196" y="1365"/>
                    </a:lnTo>
                    <a:lnTo>
                      <a:pt x="181" y="1356"/>
                    </a:lnTo>
                    <a:lnTo>
                      <a:pt x="171" y="1345"/>
                    </a:lnTo>
                    <a:lnTo>
                      <a:pt x="162" y="1326"/>
                    </a:lnTo>
                    <a:lnTo>
                      <a:pt x="142" y="1292"/>
                    </a:lnTo>
                    <a:lnTo>
                      <a:pt x="127" y="1258"/>
                    </a:lnTo>
                    <a:lnTo>
                      <a:pt x="113" y="1223"/>
                    </a:lnTo>
                    <a:lnTo>
                      <a:pt x="98" y="1189"/>
                    </a:lnTo>
                    <a:lnTo>
                      <a:pt x="83" y="1149"/>
                    </a:lnTo>
                    <a:lnTo>
                      <a:pt x="73" y="1115"/>
                    </a:lnTo>
                    <a:lnTo>
                      <a:pt x="64" y="1076"/>
                    </a:lnTo>
                    <a:lnTo>
                      <a:pt x="49" y="1042"/>
                    </a:lnTo>
                    <a:lnTo>
                      <a:pt x="34" y="1002"/>
                    </a:lnTo>
                    <a:lnTo>
                      <a:pt x="24" y="964"/>
                    </a:lnTo>
                    <a:lnTo>
                      <a:pt x="10" y="930"/>
                    </a:lnTo>
                    <a:lnTo>
                      <a:pt x="4" y="891"/>
                    </a:lnTo>
                    <a:lnTo>
                      <a:pt x="0" y="857"/>
                    </a:lnTo>
                    <a:lnTo>
                      <a:pt x="4" y="817"/>
                    </a:lnTo>
                    <a:lnTo>
                      <a:pt x="10" y="783"/>
                    </a:lnTo>
                    <a:lnTo>
                      <a:pt x="15" y="748"/>
                    </a:lnTo>
                    <a:lnTo>
                      <a:pt x="29" y="714"/>
                    </a:lnTo>
                    <a:lnTo>
                      <a:pt x="44" y="685"/>
                    </a:lnTo>
                    <a:lnTo>
                      <a:pt x="59" y="650"/>
                    </a:lnTo>
                    <a:lnTo>
                      <a:pt x="73" y="616"/>
                    </a:lnTo>
                    <a:lnTo>
                      <a:pt x="573" y="661"/>
                    </a:lnTo>
                    <a:lnTo>
                      <a:pt x="573" y="719"/>
                    </a:lnTo>
                    <a:lnTo>
                      <a:pt x="582" y="783"/>
                    </a:lnTo>
                    <a:lnTo>
                      <a:pt x="593" y="846"/>
                    </a:lnTo>
                    <a:lnTo>
                      <a:pt x="612" y="906"/>
                    </a:lnTo>
                    <a:lnTo>
                      <a:pt x="636" y="964"/>
                    </a:lnTo>
                    <a:lnTo>
                      <a:pt x="666" y="1013"/>
                    </a:lnTo>
                    <a:lnTo>
                      <a:pt x="710" y="1062"/>
                    </a:lnTo>
                    <a:lnTo>
                      <a:pt x="754" y="1096"/>
                    </a:lnTo>
                    <a:lnTo>
                      <a:pt x="813" y="1121"/>
                    </a:lnTo>
                    <a:lnTo>
                      <a:pt x="881" y="1130"/>
                    </a:lnTo>
                    <a:lnTo>
                      <a:pt x="915" y="1140"/>
                    </a:lnTo>
                    <a:lnTo>
                      <a:pt x="955" y="1155"/>
                    </a:lnTo>
                    <a:lnTo>
                      <a:pt x="989" y="1174"/>
                    </a:lnTo>
                    <a:lnTo>
                      <a:pt x="1023" y="1198"/>
                    </a:lnTo>
                    <a:lnTo>
                      <a:pt x="1062" y="1223"/>
                    </a:lnTo>
                    <a:lnTo>
                      <a:pt x="1096" y="1252"/>
                    </a:lnTo>
                    <a:lnTo>
                      <a:pt x="1136" y="1277"/>
                    </a:lnTo>
                    <a:lnTo>
                      <a:pt x="1175" y="1296"/>
                    </a:lnTo>
                    <a:lnTo>
                      <a:pt x="1220" y="1311"/>
                    </a:lnTo>
                    <a:lnTo>
                      <a:pt x="1267" y="1321"/>
                    </a:lnTo>
                    <a:lnTo>
                      <a:pt x="1288" y="1321"/>
                    </a:lnTo>
                    <a:lnTo>
                      <a:pt x="1312" y="1321"/>
                    </a:lnTo>
                    <a:lnTo>
                      <a:pt x="1331" y="1321"/>
                    </a:lnTo>
                    <a:lnTo>
                      <a:pt x="1356" y="1321"/>
                    </a:lnTo>
                    <a:lnTo>
                      <a:pt x="1380" y="1316"/>
                    </a:lnTo>
                    <a:lnTo>
                      <a:pt x="1400" y="1307"/>
                    </a:lnTo>
                    <a:lnTo>
                      <a:pt x="1420" y="1296"/>
                    </a:lnTo>
                    <a:lnTo>
                      <a:pt x="1435" y="1281"/>
                    </a:lnTo>
                    <a:lnTo>
                      <a:pt x="1444" y="1258"/>
                    </a:lnTo>
                    <a:lnTo>
                      <a:pt x="1449" y="1232"/>
                    </a:lnTo>
                    <a:lnTo>
                      <a:pt x="1454" y="1145"/>
                    </a:lnTo>
                    <a:lnTo>
                      <a:pt x="1459" y="1057"/>
                    </a:lnTo>
                    <a:lnTo>
                      <a:pt x="1459" y="968"/>
                    </a:lnTo>
                    <a:lnTo>
                      <a:pt x="1449" y="881"/>
                    </a:lnTo>
                    <a:lnTo>
                      <a:pt x="1440" y="797"/>
                    </a:lnTo>
                    <a:lnTo>
                      <a:pt x="1415" y="719"/>
                    </a:lnTo>
                    <a:lnTo>
                      <a:pt x="1380" y="650"/>
                    </a:lnTo>
                    <a:lnTo>
                      <a:pt x="1331" y="592"/>
                    </a:lnTo>
                    <a:lnTo>
                      <a:pt x="1273" y="543"/>
                    </a:lnTo>
                    <a:lnTo>
                      <a:pt x="1190" y="504"/>
                    </a:lnTo>
                    <a:lnTo>
                      <a:pt x="1131" y="489"/>
                    </a:lnTo>
                    <a:lnTo>
                      <a:pt x="1062" y="469"/>
                    </a:lnTo>
                    <a:lnTo>
                      <a:pt x="989" y="460"/>
                    </a:lnTo>
                    <a:lnTo>
                      <a:pt x="911" y="450"/>
                    </a:lnTo>
                    <a:lnTo>
                      <a:pt x="838" y="455"/>
                    </a:lnTo>
                    <a:lnTo>
                      <a:pt x="764" y="465"/>
                    </a:lnTo>
                    <a:lnTo>
                      <a:pt x="700" y="489"/>
                    </a:lnTo>
                    <a:lnTo>
                      <a:pt x="646" y="529"/>
                    </a:lnTo>
                    <a:lnTo>
                      <a:pt x="602" y="582"/>
                    </a:lnTo>
                    <a:lnTo>
                      <a:pt x="573" y="661"/>
                    </a:lnTo>
                    <a:lnTo>
                      <a:pt x="73" y="616"/>
                    </a:lnTo>
                    <a:lnTo>
                      <a:pt x="132" y="523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2" name="Freeform 232">
                <a:extLst>
                  <a:ext uri="{FF2B5EF4-FFF2-40B4-BE49-F238E27FC236}">
                    <a16:creationId xmlns:a16="http://schemas.microsoft.com/office/drawing/2014/main" id="{E3545E95-C9E1-5A26-86B8-3712A619D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3103"/>
                <a:ext cx="162" cy="162"/>
              </a:xfrm>
              <a:custGeom>
                <a:avLst/>
                <a:gdLst>
                  <a:gd name="T0" fmla="*/ 10 w 813"/>
                  <a:gd name="T1" fmla="*/ 294 h 808"/>
                  <a:gd name="T2" fmla="*/ 6 w 813"/>
                  <a:gd name="T3" fmla="*/ 260 h 808"/>
                  <a:gd name="T4" fmla="*/ 6 w 813"/>
                  <a:gd name="T5" fmla="*/ 211 h 808"/>
                  <a:gd name="T6" fmla="*/ 19 w 813"/>
                  <a:gd name="T7" fmla="*/ 156 h 808"/>
                  <a:gd name="T8" fmla="*/ 59 w 813"/>
                  <a:gd name="T9" fmla="*/ 117 h 808"/>
                  <a:gd name="T10" fmla="*/ 93 w 813"/>
                  <a:gd name="T11" fmla="*/ 107 h 808"/>
                  <a:gd name="T12" fmla="*/ 83 w 813"/>
                  <a:gd name="T13" fmla="*/ 88 h 808"/>
                  <a:gd name="T14" fmla="*/ 68 w 813"/>
                  <a:gd name="T15" fmla="*/ 68 h 808"/>
                  <a:gd name="T16" fmla="*/ 59 w 813"/>
                  <a:gd name="T17" fmla="*/ 49 h 808"/>
                  <a:gd name="T18" fmla="*/ 59 w 813"/>
                  <a:gd name="T19" fmla="*/ 30 h 808"/>
                  <a:gd name="T20" fmla="*/ 68 w 813"/>
                  <a:gd name="T21" fmla="*/ 9 h 808"/>
                  <a:gd name="T22" fmla="*/ 83 w 813"/>
                  <a:gd name="T23" fmla="*/ 5 h 808"/>
                  <a:gd name="T24" fmla="*/ 102 w 813"/>
                  <a:gd name="T25" fmla="*/ 0 h 808"/>
                  <a:gd name="T26" fmla="*/ 117 w 813"/>
                  <a:gd name="T27" fmla="*/ 5 h 808"/>
                  <a:gd name="T28" fmla="*/ 132 w 813"/>
                  <a:gd name="T29" fmla="*/ 5 h 808"/>
                  <a:gd name="T30" fmla="*/ 151 w 813"/>
                  <a:gd name="T31" fmla="*/ 20 h 808"/>
                  <a:gd name="T32" fmla="*/ 181 w 813"/>
                  <a:gd name="T33" fmla="*/ 45 h 808"/>
                  <a:gd name="T34" fmla="*/ 215 w 813"/>
                  <a:gd name="T35" fmla="*/ 79 h 808"/>
                  <a:gd name="T36" fmla="*/ 245 w 813"/>
                  <a:gd name="T37" fmla="*/ 103 h 808"/>
                  <a:gd name="T38" fmla="*/ 260 w 813"/>
                  <a:gd name="T39" fmla="*/ 113 h 808"/>
                  <a:gd name="T40" fmla="*/ 309 w 813"/>
                  <a:gd name="T41" fmla="*/ 117 h 808"/>
                  <a:gd name="T42" fmla="*/ 348 w 813"/>
                  <a:gd name="T43" fmla="*/ 122 h 808"/>
                  <a:gd name="T44" fmla="*/ 387 w 813"/>
                  <a:gd name="T45" fmla="*/ 137 h 808"/>
                  <a:gd name="T46" fmla="*/ 422 w 813"/>
                  <a:gd name="T47" fmla="*/ 152 h 808"/>
                  <a:gd name="T48" fmla="*/ 460 w 813"/>
                  <a:gd name="T49" fmla="*/ 181 h 808"/>
                  <a:gd name="T50" fmla="*/ 573 w 813"/>
                  <a:gd name="T51" fmla="*/ 274 h 808"/>
                  <a:gd name="T52" fmla="*/ 676 w 813"/>
                  <a:gd name="T53" fmla="*/ 406 h 808"/>
                  <a:gd name="T54" fmla="*/ 759 w 813"/>
                  <a:gd name="T55" fmla="*/ 553 h 808"/>
                  <a:gd name="T56" fmla="*/ 808 w 813"/>
                  <a:gd name="T57" fmla="*/ 695 h 808"/>
                  <a:gd name="T58" fmla="*/ 804 w 813"/>
                  <a:gd name="T59" fmla="*/ 808 h 808"/>
                  <a:gd name="T60" fmla="*/ 637 w 813"/>
                  <a:gd name="T61" fmla="*/ 783 h 808"/>
                  <a:gd name="T62" fmla="*/ 490 w 813"/>
                  <a:gd name="T63" fmla="*/ 738 h 808"/>
                  <a:gd name="T64" fmla="*/ 353 w 813"/>
                  <a:gd name="T65" fmla="*/ 670 h 808"/>
                  <a:gd name="T66" fmla="*/ 226 w 813"/>
                  <a:gd name="T67" fmla="*/ 582 h 808"/>
                  <a:gd name="T68" fmla="*/ 102 w 813"/>
                  <a:gd name="T69" fmla="*/ 475 h 808"/>
                  <a:gd name="T70" fmla="*/ 83 w 813"/>
                  <a:gd name="T71" fmla="*/ 460 h 808"/>
                  <a:gd name="T72" fmla="*/ 68 w 813"/>
                  <a:gd name="T73" fmla="*/ 445 h 808"/>
                  <a:gd name="T74" fmla="*/ 53 w 813"/>
                  <a:gd name="T75" fmla="*/ 431 h 808"/>
                  <a:gd name="T76" fmla="*/ 44 w 813"/>
                  <a:gd name="T77" fmla="*/ 416 h 808"/>
                  <a:gd name="T78" fmla="*/ 34 w 813"/>
                  <a:gd name="T79" fmla="*/ 401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13" h="808">
                    <a:moveTo>
                      <a:pt x="10" y="299"/>
                    </a:moveTo>
                    <a:lnTo>
                      <a:pt x="10" y="294"/>
                    </a:lnTo>
                    <a:lnTo>
                      <a:pt x="6" y="279"/>
                    </a:lnTo>
                    <a:lnTo>
                      <a:pt x="6" y="260"/>
                    </a:lnTo>
                    <a:lnTo>
                      <a:pt x="0" y="235"/>
                    </a:lnTo>
                    <a:lnTo>
                      <a:pt x="6" y="211"/>
                    </a:lnTo>
                    <a:lnTo>
                      <a:pt x="10" y="181"/>
                    </a:lnTo>
                    <a:lnTo>
                      <a:pt x="19" y="156"/>
                    </a:lnTo>
                    <a:lnTo>
                      <a:pt x="34" y="132"/>
                    </a:lnTo>
                    <a:lnTo>
                      <a:pt x="59" y="117"/>
                    </a:lnTo>
                    <a:lnTo>
                      <a:pt x="93" y="113"/>
                    </a:lnTo>
                    <a:lnTo>
                      <a:pt x="93" y="107"/>
                    </a:lnTo>
                    <a:lnTo>
                      <a:pt x="89" y="98"/>
                    </a:lnTo>
                    <a:lnTo>
                      <a:pt x="83" y="88"/>
                    </a:lnTo>
                    <a:lnTo>
                      <a:pt x="79" y="79"/>
                    </a:lnTo>
                    <a:lnTo>
                      <a:pt x="68" y="68"/>
                    </a:lnTo>
                    <a:lnTo>
                      <a:pt x="64" y="58"/>
                    </a:lnTo>
                    <a:lnTo>
                      <a:pt x="59" y="49"/>
                    </a:lnTo>
                    <a:lnTo>
                      <a:pt x="59" y="39"/>
                    </a:lnTo>
                    <a:lnTo>
                      <a:pt x="59" y="30"/>
                    </a:lnTo>
                    <a:lnTo>
                      <a:pt x="64" y="20"/>
                    </a:lnTo>
                    <a:lnTo>
                      <a:pt x="68" y="9"/>
                    </a:lnTo>
                    <a:lnTo>
                      <a:pt x="74" y="5"/>
                    </a:lnTo>
                    <a:lnTo>
                      <a:pt x="83" y="5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3" y="5"/>
                    </a:lnTo>
                    <a:lnTo>
                      <a:pt x="117" y="5"/>
                    </a:lnTo>
                    <a:lnTo>
                      <a:pt x="128" y="5"/>
                    </a:lnTo>
                    <a:lnTo>
                      <a:pt x="132" y="5"/>
                    </a:lnTo>
                    <a:lnTo>
                      <a:pt x="137" y="9"/>
                    </a:lnTo>
                    <a:lnTo>
                      <a:pt x="151" y="20"/>
                    </a:lnTo>
                    <a:lnTo>
                      <a:pt x="166" y="30"/>
                    </a:lnTo>
                    <a:lnTo>
                      <a:pt x="181" y="45"/>
                    </a:lnTo>
                    <a:lnTo>
                      <a:pt x="201" y="58"/>
                    </a:lnTo>
                    <a:lnTo>
                      <a:pt x="215" y="79"/>
                    </a:lnTo>
                    <a:lnTo>
                      <a:pt x="230" y="94"/>
                    </a:lnTo>
                    <a:lnTo>
                      <a:pt x="245" y="103"/>
                    </a:lnTo>
                    <a:lnTo>
                      <a:pt x="255" y="113"/>
                    </a:lnTo>
                    <a:lnTo>
                      <a:pt x="260" y="113"/>
                    </a:lnTo>
                    <a:lnTo>
                      <a:pt x="284" y="117"/>
                    </a:lnTo>
                    <a:lnTo>
                      <a:pt x="309" y="117"/>
                    </a:lnTo>
                    <a:lnTo>
                      <a:pt x="328" y="122"/>
                    </a:lnTo>
                    <a:lnTo>
                      <a:pt x="348" y="122"/>
                    </a:lnTo>
                    <a:lnTo>
                      <a:pt x="367" y="128"/>
                    </a:lnTo>
                    <a:lnTo>
                      <a:pt x="387" y="137"/>
                    </a:lnTo>
                    <a:lnTo>
                      <a:pt x="401" y="141"/>
                    </a:lnTo>
                    <a:lnTo>
                      <a:pt x="422" y="152"/>
                    </a:lnTo>
                    <a:lnTo>
                      <a:pt x="441" y="166"/>
                    </a:lnTo>
                    <a:lnTo>
                      <a:pt x="460" y="181"/>
                    </a:lnTo>
                    <a:lnTo>
                      <a:pt x="520" y="220"/>
                    </a:lnTo>
                    <a:lnTo>
                      <a:pt x="573" y="274"/>
                    </a:lnTo>
                    <a:lnTo>
                      <a:pt x="627" y="337"/>
                    </a:lnTo>
                    <a:lnTo>
                      <a:pt x="676" y="406"/>
                    </a:lnTo>
                    <a:lnTo>
                      <a:pt x="720" y="480"/>
                    </a:lnTo>
                    <a:lnTo>
                      <a:pt x="759" y="553"/>
                    </a:lnTo>
                    <a:lnTo>
                      <a:pt x="789" y="627"/>
                    </a:lnTo>
                    <a:lnTo>
                      <a:pt x="808" y="695"/>
                    </a:lnTo>
                    <a:lnTo>
                      <a:pt x="813" y="753"/>
                    </a:lnTo>
                    <a:lnTo>
                      <a:pt x="804" y="808"/>
                    </a:lnTo>
                    <a:lnTo>
                      <a:pt x="720" y="797"/>
                    </a:lnTo>
                    <a:lnTo>
                      <a:pt x="637" y="783"/>
                    </a:lnTo>
                    <a:lnTo>
                      <a:pt x="558" y="763"/>
                    </a:lnTo>
                    <a:lnTo>
                      <a:pt x="490" y="738"/>
                    </a:lnTo>
                    <a:lnTo>
                      <a:pt x="416" y="704"/>
                    </a:lnTo>
                    <a:lnTo>
                      <a:pt x="353" y="670"/>
                    </a:lnTo>
                    <a:lnTo>
                      <a:pt x="289" y="627"/>
                    </a:lnTo>
                    <a:lnTo>
                      <a:pt x="226" y="582"/>
                    </a:lnTo>
                    <a:lnTo>
                      <a:pt x="162" y="529"/>
                    </a:lnTo>
                    <a:lnTo>
                      <a:pt x="102" y="475"/>
                    </a:lnTo>
                    <a:lnTo>
                      <a:pt x="93" y="465"/>
                    </a:lnTo>
                    <a:lnTo>
                      <a:pt x="83" y="460"/>
                    </a:lnTo>
                    <a:lnTo>
                      <a:pt x="79" y="450"/>
                    </a:lnTo>
                    <a:lnTo>
                      <a:pt x="68" y="445"/>
                    </a:lnTo>
                    <a:lnTo>
                      <a:pt x="64" y="440"/>
                    </a:lnTo>
                    <a:lnTo>
                      <a:pt x="53" y="431"/>
                    </a:lnTo>
                    <a:lnTo>
                      <a:pt x="49" y="426"/>
                    </a:lnTo>
                    <a:lnTo>
                      <a:pt x="44" y="416"/>
                    </a:lnTo>
                    <a:lnTo>
                      <a:pt x="40" y="411"/>
                    </a:lnTo>
                    <a:lnTo>
                      <a:pt x="34" y="401"/>
                    </a:lnTo>
                    <a:lnTo>
                      <a:pt x="10" y="29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3" name="Freeform 233">
                <a:extLst>
                  <a:ext uri="{FF2B5EF4-FFF2-40B4-BE49-F238E27FC236}">
                    <a16:creationId xmlns:a16="http://schemas.microsoft.com/office/drawing/2014/main" id="{0BD46B1E-9FC5-C6FF-6C68-DD12BED0A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071"/>
                <a:ext cx="108" cy="39"/>
              </a:xfrm>
              <a:custGeom>
                <a:avLst/>
                <a:gdLst>
                  <a:gd name="T0" fmla="*/ 543 w 543"/>
                  <a:gd name="T1" fmla="*/ 196 h 196"/>
                  <a:gd name="T2" fmla="*/ 485 w 543"/>
                  <a:gd name="T3" fmla="*/ 182 h 196"/>
                  <a:gd name="T4" fmla="*/ 425 w 543"/>
                  <a:gd name="T5" fmla="*/ 167 h 196"/>
                  <a:gd name="T6" fmla="*/ 367 w 543"/>
                  <a:gd name="T7" fmla="*/ 147 h 196"/>
                  <a:gd name="T8" fmla="*/ 308 w 543"/>
                  <a:gd name="T9" fmla="*/ 128 h 196"/>
                  <a:gd name="T10" fmla="*/ 250 w 543"/>
                  <a:gd name="T11" fmla="*/ 109 h 196"/>
                  <a:gd name="T12" fmla="*/ 195 w 543"/>
                  <a:gd name="T13" fmla="*/ 88 h 196"/>
                  <a:gd name="T14" fmla="*/ 142 w 543"/>
                  <a:gd name="T15" fmla="*/ 64 h 196"/>
                  <a:gd name="T16" fmla="*/ 93 w 543"/>
                  <a:gd name="T17" fmla="*/ 45 h 196"/>
                  <a:gd name="T18" fmla="*/ 44 w 543"/>
                  <a:gd name="T19" fmla="*/ 25 h 196"/>
                  <a:gd name="T20" fmla="*/ 0 w 543"/>
                  <a:gd name="T21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3" h="196">
                    <a:moveTo>
                      <a:pt x="543" y="196"/>
                    </a:moveTo>
                    <a:lnTo>
                      <a:pt x="485" y="182"/>
                    </a:lnTo>
                    <a:lnTo>
                      <a:pt x="425" y="167"/>
                    </a:lnTo>
                    <a:lnTo>
                      <a:pt x="367" y="147"/>
                    </a:lnTo>
                    <a:lnTo>
                      <a:pt x="308" y="128"/>
                    </a:lnTo>
                    <a:lnTo>
                      <a:pt x="250" y="109"/>
                    </a:lnTo>
                    <a:lnTo>
                      <a:pt x="195" y="88"/>
                    </a:lnTo>
                    <a:lnTo>
                      <a:pt x="142" y="64"/>
                    </a:lnTo>
                    <a:lnTo>
                      <a:pt x="93" y="45"/>
                    </a:lnTo>
                    <a:lnTo>
                      <a:pt x="44" y="2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4" name="Freeform 234">
                <a:extLst>
                  <a:ext uri="{FF2B5EF4-FFF2-40B4-BE49-F238E27FC236}">
                    <a16:creationId xmlns:a16="http://schemas.microsoft.com/office/drawing/2014/main" id="{EDF6EF1A-AE49-5FEA-C5A7-EA02C51CE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3277"/>
                <a:ext cx="36" cy="15"/>
              </a:xfrm>
              <a:custGeom>
                <a:avLst/>
                <a:gdLst>
                  <a:gd name="T0" fmla="*/ 181 w 181"/>
                  <a:gd name="T1" fmla="*/ 74 h 74"/>
                  <a:gd name="T2" fmla="*/ 162 w 181"/>
                  <a:gd name="T3" fmla="*/ 64 h 74"/>
                  <a:gd name="T4" fmla="*/ 147 w 181"/>
                  <a:gd name="T5" fmla="*/ 55 h 74"/>
                  <a:gd name="T6" fmla="*/ 132 w 181"/>
                  <a:gd name="T7" fmla="*/ 45 h 74"/>
                  <a:gd name="T8" fmla="*/ 113 w 181"/>
                  <a:gd name="T9" fmla="*/ 36 h 74"/>
                  <a:gd name="T10" fmla="*/ 98 w 181"/>
                  <a:gd name="T11" fmla="*/ 25 h 74"/>
                  <a:gd name="T12" fmla="*/ 79 w 181"/>
                  <a:gd name="T13" fmla="*/ 15 h 74"/>
                  <a:gd name="T14" fmla="*/ 59 w 181"/>
                  <a:gd name="T15" fmla="*/ 6 h 74"/>
                  <a:gd name="T16" fmla="*/ 44 w 181"/>
                  <a:gd name="T17" fmla="*/ 0 h 74"/>
                  <a:gd name="T18" fmla="*/ 25 w 181"/>
                  <a:gd name="T19" fmla="*/ 0 h 74"/>
                  <a:gd name="T20" fmla="*/ 0 w 18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74">
                    <a:moveTo>
                      <a:pt x="181" y="74"/>
                    </a:moveTo>
                    <a:lnTo>
                      <a:pt x="162" y="64"/>
                    </a:lnTo>
                    <a:lnTo>
                      <a:pt x="147" y="55"/>
                    </a:lnTo>
                    <a:lnTo>
                      <a:pt x="132" y="45"/>
                    </a:lnTo>
                    <a:lnTo>
                      <a:pt x="113" y="36"/>
                    </a:lnTo>
                    <a:lnTo>
                      <a:pt x="98" y="25"/>
                    </a:lnTo>
                    <a:lnTo>
                      <a:pt x="79" y="15"/>
                    </a:lnTo>
                    <a:lnTo>
                      <a:pt x="59" y="6"/>
                    </a:lnTo>
                    <a:lnTo>
                      <a:pt x="44" y="0"/>
                    </a:lnTo>
                    <a:lnTo>
                      <a:pt x="2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5" name="Freeform 235">
                <a:extLst>
                  <a:ext uri="{FF2B5EF4-FFF2-40B4-BE49-F238E27FC236}">
                    <a16:creationId xmlns:a16="http://schemas.microsoft.com/office/drawing/2014/main" id="{2B15640C-F207-D1BB-B8E2-017E5F647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3327"/>
                <a:ext cx="55" cy="25"/>
              </a:xfrm>
              <a:custGeom>
                <a:avLst/>
                <a:gdLst>
                  <a:gd name="T0" fmla="*/ 5 w 274"/>
                  <a:gd name="T1" fmla="*/ 127 h 127"/>
                  <a:gd name="T2" fmla="*/ 5 w 274"/>
                  <a:gd name="T3" fmla="*/ 123 h 127"/>
                  <a:gd name="T4" fmla="*/ 5 w 274"/>
                  <a:gd name="T5" fmla="*/ 118 h 127"/>
                  <a:gd name="T6" fmla="*/ 5 w 274"/>
                  <a:gd name="T7" fmla="*/ 113 h 127"/>
                  <a:gd name="T8" fmla="*/ 5 w 274"/>
                  <a:gd name="T9" fmla="*/ 108 h 127"/>
                  <a:gd name="T10" fmla="*/ 5 w 274"/>
                  <a:gd name="T11" fmla="*/ 103 h 127"/>
                  <a:gd name="T12" fmla="*/ 0 w 274"/>
                  <a:gd name="T13" fmla="*/ 98 h 127"/>
                  <a:gd name="T14" fmla="*/ 0 w 274"/>
                  <a:gd name="T15" fmla="*/ 93 h 127"/>
                  <a:gd name="T16" fmla="*/ 0 w 274"/>
                  <a:gd name="T17" fmla="*/ 89 h 127"/>
                  <a:gd name="T18" fmla="*/ 5 w 274"/>
                  <a:gd name="T19" fmla="*/ 84 h 127"/>
                  <a:gd name="T20" fmla="*/ 24 w 274"/>
                  <a:gd name="T21" fmla="*/ 59 h 127"/>
                  <a:gd name="T22" fmla="*/ 49 w 274"/>
                  <a:gd name="T23" fmla="*/ 40 h 127"/>
                  <a:gd name="T24" fmla="*/ 73 w 274"/>
                  <a:gd name="T25" fmla="*/ 20 h 127"/>
                  <a:gd name="T26" fmla="*/ 103 w 274"/>
                  <a:gd name="T27" fmla="*/ 10 h 127"/>
                  <a:gd name="T28" fmla="*/ 132 w 274"/>
                  <a:gd name="T29" fmla="*/ 5 h 127"/>
                  <a:gd name="T30" fmla="*/ 162 w 274"/>
                  <a:gd name="T31" fmla="*/ 0 h 127"/>
                  <a:gd name="T32" fmla="*/ 190 w 274"/>
                  <a:gd name="T33" fmla="*/ 0 h 127"/>
                  <a:gd name="T34" fmla="*/ 220 w 274"/>
                  <a:gd name="T35" fmla="*/ 5 h 127"/>
                  <a:gd name="T36" fmla="*/ 245 w 274"/>
                  <a:gd name="T37" fmla="*/ 15 h 127"/>
                  <a:gd name="T38" fmla="*/ 274 w 274"/>
                  <a:gd name="T39" fmla="*/ 2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4" h="127">
                    <a:moveTo>
                      <a:pt x="5" y="127"/>
                    </a:moveTo>
                    <a:lnTo>
                      <a:pt x="5" y="123"/>
                    </a:lnTo>
                    <a:lnTo>
                      <a:pt x="5" y="118"/>
                    </a:lnTo>
                    <a:lnTo>
                      <a:pt x="5" y="113"/>
                    </a:lnTo>
                    <a:lnTo>
                      <a:pt x="5" y="108"/>
                    </a:lnTo>
                    <a:lnTo>
                      <a:pt x="5" y="103"/>
                    </a:lnTo>
                    <a:lnTo>
                      <a:pt x="0" y="98"/>
                    </a:lnTo>
                    <a:lnTo>
                      <a:pt x="0" y="93"/>
                    </a:lnTo>
                    <a:lnTo>
                      <a:pt x="0" y="89"/>
                    </a:lnTo>
                    <a:lnTo>
                      <a:pt x="5" y="84"/>
                    </a:lnTo>
                    <a:lnTo>
                      <a:pt x="24" y="59"/>
                    </a:lnTo>
                    <a:lnTo>
                      <a:pt x="49" y="40"/>
                    </a:lnTo>
                    <a:lnTo>
                      <a:pt x="73" y="20"/>
                    </a:lnTo>
                    <a:lnTo>
                      <a:pt x="103" y="10"/>
                    </a:lnTo>
                    <a:lnTo>
                      <a:pt x="132" y="5"/>
                    </a:lnTo>
                    <a:lnTo>
                      <a:pt x="162" y="0"/>
                    </a:lnTo>
                    <a:lnTo>
                      <a:pt x="190" y="0"/>
                    </a:lnTo>
                    <a:lnTo>
                      <a:pt x="220" y="5"/>
                    </a:lnTo>
                    <a:lnTo>
                      <a:pt x="245" y="15"/>
                    </a:lnTo>
                    <a:lnTo>
                      <a:pt x="274" y="29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6" name="Freeform 236">
                <a:extLst>
                  <a:ext uri="{FF2B5EF4-FFF2-40B4-BE49-F238E27FC236}">
                    <a16:creationId xmlns:a16="http://schemas.microsoft.com/office/drawing/2014/main" id="{E9317920-0018-E6BE-66F8-316774250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28"/>
                <a:ext cx="225" cy="278"/>
              </a:xfrm>
              <a:custGeom>
                <a:avLst/>
                <a:gdLst>
                  <a:gd name="T0" fmla="*/ 103 w 1126"/>
                  <a:gd name="T1" fmla="*/ 24 h 1390"/>
                  <a:gd name="T2" fmla="*/ 108 w 1126"/>
                  <a:gd name="T3" fmla="*/ 69 h 1390"/>
                  <a:gd name="T4" fmla="*/ 103 w 1126"/>
                  <a:gd name="T5" fmla="*/ 107 h 1390"/>
                  <a:gd name="T6" fmla="*/ 98 w 1126"/>
                  <a:gd name="T7" fmla="*/ 152 h 1390"/>
                  <a:gd name="T8" fmla="*/ 89 w 1126"/>
                  <a:gd name="T9" fmla="*/ 196 h 1390"/>
                  <a:gd name="T10" fmla="*/ 89 w 1126"/>
                  <a:gd name="T11" fmla="*/ 245 h 1390"/>
                  <a:gd name="T12" fmla="*/ 98 w 1126"/>
                  <a:gd name="T13" fmla="*/ 303 h 1390"/>
                  <a:gd name="T14" fmla="*/ 113 w 1126"/>
                  <a:gd name="T15" fmla="*/ 367 h 1390"/>
                  <a:gd name="T16" fmla="*/ 132 w 1126"/>
                  <a:gd name="T17" fmla="*/ 426 h 1390"/>
                  <a:gd name="T18" fmla="*/ 152 w 1126"/>
                  <a:gd name="T19" fmla="*/ 480 h 1390"/>
                  <a:gd name="T20" fmla="*/ 172 w 1126"/>
                  <a:gd name="T21" fmla="*/ 548 h 1390"/>
                  <a:gd name="T22" fmla="*/ 206 w 1126"/>
                  <a:gd name="T23" fmla="*/ 627 h 1390"/>
                  <a:gd name="T24" fmla="*/ 245 w 1126"/>
                  <a:gd name="T25" fmla="*/ 700 h 1390"/>
                  <a:gd name="T26" fmla="*/ 294 w 1126"/>
                  <a:gd name="T27" fmla="*/ 774 h 1390"/>
                  <a:gd name="T28" fmla="*/ 338 w 1126"/>
                  <a:gd name="T29" fmla="*/ 847 h 1390"/>
                  <a:gd name="T30" fmla="*/ 417 w 1126"/>
                  <a:gd name="T31" fmla="*/ 959 h 1390"/>
                  <a:gd name="T32" fmla="*/ 549 w 1126"/>
                  <a:gd name="T33" fmla="*/ 1086 h 1390"/>
                  <a:gd name="T34" fmla="*/ 701 w 1126"/>
                  <a:gd name="T35" fmla="*/ 1194 h 1390"/>
                  <a:gd name="T36" fmla="*/ 867 w 1126"/>
                  <a:gd name="T37" fmla="*/ 1282 h 1390"/>
                  <a:gd name="T38" fmla="*/ 1038 w 1126"/>
                  <a:gd name="T39" fmla="*/ 1356 h 1390"/>
                  <a:gd name="T40" fmla="*/ 985 w 1126"/>
                  <a:gd name="T41" fmla="*/ 1356 h 1390"/>
                  <a:gd name="T42" fmla="*/ 716 w 1126"/>
                  <a:gd name="T43" fmla="*/ 1243 h 1390"/>
                  <a:gd name="T44" fmla="*/ 471 w 1126"/>
                  <a:gd name="T45" fmla="*/ 1077 h 1390"/>
                  <a:gd name="T46" fmla="*/ 264 w 1126"/>
                  <a:gd name="T47" fmla="*/ 861 h 1390"/>
                  <a:gd name="T48" fmla="*/ 123 w 1126"/>
                  <a:gd name="T49" fmla="*/ 602 h 1390"/>
                  <a:gd name="T50" fmla="*/ 69 w 1126"/>
                  <a:gd name="T51" fmla="*/ 421 h 1390"/>
                  <a:gd name="T52" fmla="*/ 64 w 1126"/>
                  <a:gd name="T53" fmla="*/ 343 h 1390"/>
                  <a:gd name="T54" fmla="*/ 64 w 1126"/>
                  <a:gd name="T55" fmla="*/ 260 h 1390"/>
                  <a:gd name="T56" fmla="*/ 64 w 1126"/>
                  <a:gd name="T57" fmla="*/ 177 h 1390"/>
                  <a:gd name="T58" fmla="*/ 64 w 1126"/>
                  <a:gd name="T59" fmla="*/ 98 h 1390"/>
                  <a:gd name="T60" fmla="*/ 59 w 1126"/>
                  <a:gd name="T61" fmla="*/ 54 h 1390"/>
                  <a:gd name="T62" fmla="*/ 49 w 1126"/>
                  <a:gd name="T63" fmla="*/ 45 h 1390"/>
                  <a:gd name="T64" fmla="*/ 29 w 1126"/>
                  <a:gd name="T65" fmla="*/ 35 h 1390"/>
                  <a:gd name="T66" fmla="*/ 15 w 1126"/>
                  <a:gd name="T67" fmla="*/ 30 h 1390"/>
                  <a:gd name="T68" fmla="*/ 0 w 1126"/>
                  <a:gd name="T69" fmla="*/ 20 h 1390"/>
                  <a:gd name="T70" fmla="*/ 0 w 1126"/>
                  <a:gd name="T71" fmla="*/ 11 h 1390"/>
                  <a:gd name="T72" fmla="*/ 10 w 1126"/>
                  <a:gd name="T73" fmla="*/ 5 h 1390"/>
                  <a:gd name="T74" fmla="*/ 25 w 1126"/>
                  <a:gd name="T75" fmla="*/ 5 h 1390"/>
                  <a:gd name="T76" fmla="*/ 40 w 1126"/>
                  <a:gd name="T77" fmla="*/ 0 h 1390"/>
                  <a:gd name="T78" fmla="*/ 49 w 1126"/>
                  <a:gd name="T79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26" h="1390">
                    <a:moveTo>
                      <a:pt x="98" y="0"/>
                    </a:moveTo>
                    <a:lnTo>
                      <a:pt x="103" y="24"/>
                    </a:lnTo>
                    <a:lnTo>
                      <a:pt x="108" y="45"/>
                    </a:lnTo>
                    <a:lnTo>
                      <a:pt x="108" y="69"/>
                    </a:lnTo>
                    <a:lnTo>
                      <a:pt x="108" y="88"/>
                    </a:lnTo>
                    <a:lnTo>
                      <a:pt x="103" y="107"/>
                    </a:lnTo>
                    <a:lnTo>
                      <a:pt x="103" y="128"/>
                    </a:lnTo>
                    <a:lnTo>
                      <a:pt x="98" y="152"/>
                    </a:lnTo>
                    <a:lnTo>
                      <a:pt x="93" y="171"/>
                    </a:lnTo>
                    <a:lnTo>
                      <a:pt x="89" y="196"/>
                    </a:lnTo>
                    <a:lnTo>
                      <a:pt x="89" y="216"/>
                    </a:lnTo>
                    <a:lnTo>
                      <a:pt x="89" y="245"/>
                    </a:lnTo>
                    <a:lnTo>
                      <a:pt x="93" y="274"/>
                    </a:lnTo>
                    <a:lnTo>
                      <a:pt x="98" y="303"/>
                    </a:lnTo>
                    <a:lnTo>
                      <a:pt x="103" y="333"/>
                    </a:lnTo>
                    <a:lnTo>
                      <a:pt x="113" y="367"/>
                    </a:lnTo>
                    <a:lnTo>
                      <a:pt x="123" y="397"/>
                    </a:lnTo>
                    <a:lnTo>
                      <a:pt x="132" y="426"/>
                    </a:lnTo>
                    <a:lnTo>
                      <a:pt x="142" y="455"/>
                    </a:lnTo>
                    <a:lnTo>
                      <a:pt x="152" y="480"/>
                    </a:lnTo>
                    <a:lnTo>
                      <a:pt x="162" y="510"/>
                    </a:lnTo>
                    <a:lnTo>
                      <a:pt x="172" y="548"/>
                    </a:lnTo>
                    <a:lnTo>
                      <a:pt x="191" y="587"/>
                    </a:lnTo>
                    <a:lnTo>
                      <a:pt x="206" y="627"/>
                    </a:lnTo>
                    <a:lnTo>
                      <a:pt x="225" y="661"/>
                    </a:lnTo>
                    <a:lnTo>
                      <a:pt x="245" y="700"/>
                    </a:lnTo>
                    <a:lnTo>
                      <a:pt x="270" y="740"/>
                    </a:lnTo>
                    <a:lnTo>
                      <a:pt x="294" y="774"/>
                    </a:lnTo>
                    <a:lnTo>
                      <a:pt x="313" y="812"/>
                    </a:lnTo>
                    <a:lnTo>
                      <a:pt x="338" y="847"/>
                    </a:lnTo>
                    <a:lnTo>
                      <a:pt x="362" y="881"/>
                    </a:lnTo>
                    <a:lnTo>
                      <a:pt x="417" y="959"/>
                    </a:lnTo>
                    <a:lnTo>
                      <a:pt x="480" y="1023"/>
                    </a:lnTo>
                    <a:lnTo>
                      <a:pt x="549" y="1086"/>
                    </a:lnTo>
                    <a:lnTo>
                      <a:pt x="622" y="1141"/>
                    </a:lnTo>
                    <a:lnTo>
                      <a:pt x="701" y="1194"/>
                    </a:lnTo>
                    <a:lnTo>
                      <a:pt x="784" y="1238"/>
                    </a:lnTo>
                    <a:lnTo>
                      <a:pt x="867" y="1282"/>
                    </a:lnTo>
                    <a:lnTo>
                      <a:pt x="955" y="1322"/>
                    </a:lnTo>
                    <a:lnTo>
                      <a:pt x="1038" y="1356"/>
                    </a:lnTo>
                    <a:lnTo>
                      <a:pt x="1126" y="1390"/>
                    </a:lnTo>
                    <a:lnTo>
                      <a:pt x="985" y="1356"/>
                    </a:lnTo>
                    <a:lnTo>
                      <a:pt x="848" y="1307"/>
                    </a:lnTo>
                    <a:lnTo>
                      <a:pt x="716" y="1243"/>
                    </a:lnTo>
                    <a:lnTo>
                      <a:pt x="588" y="1164"/>
                    </a:lnTo>
                    <a:lnTo>
                      <a:pt x="471" y="1077"/>
                    </a:lnTo>
                    <a:lnTo>
                      <a:pt x="362" y="974"/>
                    </a:lnTo>
                    <a:lnTo>
                      <a:pt x="264" y="861"/>
                    </a:lnTo>
                    <a:lnTo>
                      <a:pt x="187" y="740"/>
                    </a:lnTo>
                    <a:lnTo>
                      <a:pt x="123" y="602"/>
                    </a:lnTo>
                    <a:lnTo>
                      <a:pt x="78" y="461"/>
                    </a:lnTo>
                    <a:lnTo>
                      <a:pt x="69" y="421"/>
                    </a:lnTo>
                    <a:lnTo>
                      <a:pt x="64" y="382"/>
                    </a:lnTo>
                    <a:lnTo>
                      <a:pt x="64" y="343"/>
                    </a:lnTo>
                    <a:lnTo>
                      <a:pt x="59" y="299"/>
                    </a:lnTo>
                    <a:lnTo>
                      <a:pt x="64" y="260"/>
                    </a:lnTo>
                    <a:lnTo>
                      <a:pt x="64" y="216"/>
                    </a:lnTo>
                    <a:lnTo>
                      <a:pt x="64" y="177"/>
                    </a:lnTo>
                    <a:lnTo>
                      <a:pt x="64" y="137"/>
                    </a:lnTo>
                    <a:lnTo>
                      <a:pt x="64" y="98"/>
                    </a:lnTo>
                    <a:lnTo>
                      <a:pt x="64" y="58"/>
                    </a:lnTo>
                    <a:lnTo>
                      <a:pt x="59" y="54"/>
                    </a:lnTo>
                    <a:lnTo>
                      <a:pt x="54" y="49"/>
                    </a:lnTo>
                    <a:lnTo>
                      <a:pt x="49" y="45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25" y="35"/>
                    </a:lnTo>
                    <a:lnTo>
                      <a:pt x="15" y="30"/>
                    </a:lnTo>
                    <a:lnTo>
                      <a:pt x="5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5" y="5"/>
                    </a:lnTo>
                    <a:lnTo>
                      <a:pt x="29" y="5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7" name="Freeform 237">
                <a:extLst>
                  <a:ext uri="{FF2B5EF4-FFF2-40B4-BE49-F238E27FC236}">
                    <a16:creationId xmlns:a16="http://schemas.microsoft.com/office/drawing/2014/main" id="{5389B50A-949C-7B17-2577-06BF58A61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3336"/>
                <a:ext cx="275" cy="72"/>
              </a:xfrm>
              <a:custGeom>
                <a:avLst/>
                <a:gdLst>
                  <a:gd name="T0" fmla="*/ 1371 w 1375"/>
                  <a:gd name="T1" fmla="*/ 250 h 362"/>
                  <a:gd name="T2" fmla="*/ 1375 w 1375"/>
                  <a:gd name="T3" fmla="*/ 260 h 362"/>
                  <a:gd name="T4" fmla="*/ 1292 w 1375"/>
                  <a:gd name="T5" fmla="*/ 279 h 362"/>
                  <a:gd name="T6" fmla="*/ 1214 w 1375"/>
                  <a:gd name="T7" fmla="*/ 303 h 362"/>
                  <a:gd name="T8" fmla="*/ 1130 w 1375"/>
                  <a:gd name="T9" fmla="*/ 324 h 362"/>
                  <a:gd name="T10" fmla="*/ 1052 w 1375"/>
                  <a:gd name="T11" fmla="*/ 343 h 362"/>
                  <a:gd name="T12" fmla="*/ 964 w 1375"/>
                  <a:gd name="T13" fmla="*/ 343 h 362"/>
                  <a:gd name="T14" fmla="*/ 778 w 1375"/>
                  <a:gd name="T15" fmla="*/ 309 h 362"/>
                  <a:gd name="T16" fmla="*/ 601 w 1375"/>
                  <a:gd name="T17" fmla="*/ 245 h 362"/>
                  <a:gd name="T18" fmla="*/ 435 w 1375"/>
                  <a:gd name="T19" fmla="*/ 166 h 362"/>
                  <a:gd name="T20" fmla="*/ 264 w 1375"/>
                  <a:gd name="T21" fmla="*/ 79 h 362"/>
                  <a:gd name="T22" fmla="*/ 87 w 1375"/>
                  <a:gd name="T23" fmla="*/ 5 h 362"/>
                  <a:gd name="T24" fmla="*/ 72 w 1375"/>
                  <a:gd name="T25" fmla="*/ 0 h 362"/>
                  <a:gd name="T26" fmla="*/ 53 w 1375"/>
                  <a:gd name="T27" fmla="*/ 5 h 362"/>
                  <a:gd name="T28" fmla="*/ 34 w 1375"/>
                  <a:gd name="T29" fmla="*/ 10 h 362"/>
                  <a:gd name="T30" fmla="*/ 14 w 1375"/>
                  <a:gd name="T31" fmla="*/ 25 h 362"/>
                  <a:gd name="T32" fmla="*/ 0 w 1375"/>
                  <a:gd name="T33" fmla="*/ 45 h 362"/>
                  <a:gd name="T34" fmla="*/ 0 w 1375"/>
                  <a:gd name="T35" fmla="*/ 54 h 362"/>
                  <a:gd name="T36" fmla="*/ 0 w 1375"/>
                  <a:gd name="T37" fmla="*/ 64 h 362"/>
                  <a:gd name="T38" fmla="*/ 4 w 1375"/>
                  <a:gd name="T39" fmla="*/ 74 h 362"/>
                  <a:gd name="T40" fmla="*/ 14 w 1375"/>
                  <a:gd name="T41" fmla="*/ 79 h 362"/>
                  <a:gd name="T42" fmla="*/ 58 w 1375"/>
                  <a:gd name="T43" fmla="*/ 83 h 362"/>
                  <a:gd name="T44" fmla="*/ 102 w 1375"/>
                  <a:gd name="T45" fmla="*/ 88 h 362"/>
                  <a:gd name="T46" fmla="*/ 147 w 1375"/>
                  <a:gd name="T47" fmla="*/ 98 h 362"/>
                  <a:gd name="T48" fmla="*/ 185 w 1375"/>
                  <a:gd name="T49" fmla="*/ 113 h 362"/>
                  <a:gd name="T50" fmla="*/ 220 w 1375"/>
                  <a:gd name="T51" fmla="*/ 128 h 362"/>
                  <a:gd name="T52" fmla="*/ 371 w 1375"/>
                  <a:gd name="T53" fmla="*/ 215 h 362"/>
                  <a:gd name="T54" fmla="*/ 524 w 1375"/>
                  <a:gd name="T55" fmla="*/ 279 h 362"/>
                  <a:gd name="T56" fmla="*/ 685 w 1375"/>
                  <a:gd name="T57" fmla="*/ 324 h 362"/>
                  <a:gd name="T58" fmla="*/ 851 w 1375"/>
                  <a:gd name="T59" fmla="*/ 352 h 362"/>
                  <a:gd name="T60" fmla="*/ 1023 w 1375"/>
                  <a:gd name="T61" fmla="*/ 362 h 362"/>
                  <a:gd name="T62" fmla="*/ 1077 w 1375"/>
                  <a:gd name="T63" fmla="*/ 362 h 362"/>
                  <a:gd name="T64" fmla="*/ 1135 w 1375"/>
                  <a:gd name="T65" fmla="*/ 352 h 362"/>
                  <a:gd name="T66" fmla="*/ 1190 w 1375"/>
                  <a:gd name="T67" fmla="*/ 337 h 362"/>
                  <a:gd name="T68" fmla="*/ 1248 w 1375"/>
                  <a:gd name="T69" fmla="*/ 324 h 362"/>
                  <a:gd name="T70" fmla="*/ 1301 w 1375"/>
                  <a:gd name="T71" fmla="*/ 303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75" h="362">
                    <a:moveTo>
                      <a:pt x="1371" y="245"/>
                    </a:moveTo>
                    <a:lnTo>
                      <a:pt x="1371" y="250"/>
                    </a:lnTo>
                    <a:lnTo>
                      <a:pt x="1371" y="254"/>
                    </a:lnTo>
                    <a:lnTo>
                      <a:pt x="1375" y="260"/>
                    </a:lnTo>
                    <a:lnTo>
                      <a:pt x="1337" y="269"/>
                    </a:lnTo>
                    <a:lnTo>
                      <a:pt x="1292" y="279"/>
                    </a:lnTo>
                    <a:lnTo>
                      <a:pt x="1254" y="290"/>
                    </a:lnTo>
                    <a:lnTo>
                      <a:pt x="1214" y="303"/>
                    </a:lnTo>
                    <a:lnTo>
                      <a:pt x="1175" y="313"/>
                    </a:lnTo>
                    <a:lnTo>
                      <a:pt x="1130" y="324"/>
                    </a:lnTo>
                    <a:lnTo>
                      <a:pt x="1092" y="333"/>
                    </a:lnTo>
                    <a:lnTo>
                      <a:pt x="1052" y="343"/>
                    </a:lnTo>
                    <a:lnTo>
                      <a:pt x="1008" y="343"/>
                    </a:lnTo>
                    <a:lnTo>
                      <a:pt x="964" y="343"/>
                    </a:lnTo>
                    <a:lnTo>
                      <a:pt x="872" y="333"/>
                    </a:lnTo>
                    <a:lnTo>
                      <a:pt x="778" y="309"/>
                    </a:lnTo>
                    <a:lnTo>
                      <a:pt x="690" y="279"/>
                    </a:lnTo>
                    <a:lnTo>
                      <a:pt x="601" y="245"/>
                    </a:lnTo>
                    <a:lnTo>
                      <a:pt x="518" y="206"/>
                    </a:lnTo>
                    <a:lnTo>
                      <a:pt x="435" y="166"/>
                    </a:lnTo>
                    <a:lnTo>
                      <a:pt x="347" y="123"/>
                    </a:lnTo>
                    <a:lnTo>
                      <a:pt x="264" y="79"/>
                    </a:lnTo>
                    <a:lnTo>
                      <a:pt x="176" y="40"/>
                    </a:lnTo>
                    <a:lnTo>
                      <a:pt x="87" y="5"/>
                    </a:lnTo>
                    <a:lnTo>
                      <a:pt x="78" y="5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3" y="5"/>
                    </a:lnTo>
                    <a:lnTo>
                      <a:pt x="44" y="5"/>
                    </a:lnTo>
                    <a:lnTo>
                      <a:pt x="34" y="10"/>
                    </a:lnTo>
                    <a:lnTo>
                      <a:pt x="23" y="15"/>
                    </a:lnTo>
                    <a:lnTo>
                      <a:pt x="14" y="25"/>
                    </a:lnTo>
                    <a:lnTo>
                      <a:pt x="10" y="30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4" y="69"/>
                    </a:lnTo>
                    <a:lnTo>
                      <a:pt x="4" y="74"/>
                    </a:lnTo>
                    <a:lnTo>
                      <a:pt x="10" y="79"/>
                    </a:lnTo>
                    <a:lnTo>
                      <a:pt x="14" y="79"/>
                    </a:lnTo>
                    <a:lnTo>
                      <a:pt x="34" y="83"/>
                    </a:lnTo>
                    <a:lnTo>
                      <a:pt x="58" y="83"/>
                    </a:lnTo>
                    <a:lnTo>
                      <a:pt x="78" y="88"/>
                    </a:lnTo>
                    <a:lnTo>
                      <a:pt x="102" y="88"/>
                    </a:lnTo>
                    <a:lnTo>
                      <a:pt x="121" y="94"/>
                    </a:lnTo>
                    <a:lnTo>
                      <a:pt x="147" y="98"/>
                    </a:lnTo>
                    <a:lnTo>
                      <a:pt x="166" y="103"/>
                    </a:lnTo>
                    <a:lnTo>
                      <a:pt x="185" y="113"/>
                    </a:lnTo>
                    <a:lnTo>
                      <a:pt x="205" y="118"/>
                    </a:lnTo>
                    <a:lnTo>
                      <a:pt x="220" y="128"/>
                    </a:lnTo>
                    <a:lnTo>
                      <a:pt x="294" y="177"/>
                    </a:lnTo>
                    <a:lnTo>
                      <a:pt x="371" y="215"/>
                    </a:lnTo>
                    <a:lnTo>
                      <a:pt x="450" y="250"/>
                    </a:lnTo>
                    <a:lnTo>
                      <a:pt x="524" y="279"/>
                    </a:lnTo>
                    <a:lnTo>
                      <a:pt x="607" y="303"/>
                    </a:lnTo>
                    <a:lnTo>
                      <a:pt x="685" y="324"/>
                    </a:lnTo>
                    <a:lnTo>
                      <a:pt x="768" y="337"/>
                    </a:lnTo>
                    <a:lnTo>
                      <a:pt x="851" y="352"/>
                    </a:lnTo>
                    <a:lnTo>
                      <a:pt x="934" y="362"/>
                    </a:lnTo>
                    <a:lnTo>
                      <a:pt x="1023" y="362"/>
                    </a:lnTo>
                    <a:lnTo>
                      <a:pt x="1047" y="362"/>
                    </a:lnTo>
                    <a:lnTo>
                      <a:pt x="1077" y="362"/>
                    </a:lnTo>
                    <a:lnTo>
                      <a:pt x="1106" y="358"/>
                    </a:lnTo>
                    <a:lnTo>
                      <a:pt x="1135" y="352"/>
                    </a:lnTo>
                    <a:lnTo>
                      <a:pt x="1160" y="348"/>
                    </a:lnTo>
                    <a:lnTo>
                      <a:pt x="1190" y="337"/>
                    </a:lnTo>
                    <a:lnTo>
                      <a:pt x="1218" y="333"/>
                    </a:lnTo>
                    <a:lnTo>
                      <a:pt x="1248" y="324"/>
                    </a:lnTo>
                    <a:lnTo>
                      <a:pt x="1273" y="313"/>
                    </a:lnTo>
                    <a:lnTo>
                      <a:pt x="1301" y="303"/>
                    </a:lnTo>
                    <a:lnTo>
                      <a:pt x="1371" y="245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8" name="Freeform 238">
                <a:extLst>
                  <a:ext uri="{FF2B5EF4-FFF2-40B4-BE49-F238E27FC236}">
                    <a16:creationId xmlns:a16="http://schemas.microsoft.com/office/drawing/2014/main" id="{5A76AFCB-95D2-C7A7-8A03-29ED42F7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3093"/>
                <a:ext cx="270" cy="169"/>
              </a:xfrm>
              <a:custGeom>
                <a:avLst/>
                <a:gdLst>
                  <a:gd name="T0" fmla="*/ 1160 w 1351"/>
                  <a:gd name="T1" fmla="*/ 215 h 842"/>
                  <a:gd name="T2" fmla="*/ 1224 w 1351"/>
                  <a:gd name="T3" fmla="*/ 284 h 842"/>
                  <a:gd name="T4" fmla="*/ 1278 w 1351"/>
                  <a:gd name="T5" fmla="*/ 377 h 842"/>
                  <a:gd name="T6" fmla="*/ 1322 w 1351"/>
                  <a:gd name="T7" fmla="*/ 499 h 842"/>
                  <a:gd name="T8" fmla="*/ 1332 w 1351"/>
                  <a:gd name="T9" fmla="*/ 538 h 842"/>
                  <a:gd name="T10" fmla="*/ 1341 w 1351"/>
                  <a:gd name="T11" fmla="*/ 578 h 842"/>
                  <a:gd name="T12" fmla="*/ 1347 w 1351"/>
                  <a:gd name="T13" fmla="*/ 621 h 842"/>
                  <a:gd name="T14" fmla="*/ 1347 w 1351"/>
                  <a:gd name="T15" fmla="*/ 685 h 842"/>
                  <a:gd name="T16" fmla="*/ 1337 w 1351"/>
                  <a:gd name="T17" fmla="*/ 753 h 842"/>
                  <a:gd name="T18" fmla="*/ 1317 w 1351"/>
                  <a:gd name="T19" fmla="*/ 823 h 842"/>
                  <a:gd name="T20" fmla="*/ 1258 w 1351"/>
                  <a:gd name="T21" fmla="*/ 725 h 842"/>
                  <a:gd name="T22" fmla="*/ 1117 w 1351"/>
                  <a:gd name="T23" fmla="*/ 529 h 842"/>
                  <a:gd name="T24" fmla="*/ 940 w 1351"/>
                  <a:gd name="T25" fmla="*/ 386 h 842"/>
                  <a:gd name="T26" fmla="*/ 754 w 1351"/>
                  <a:gd name="T27" fmla="*/ 397 h 842"/>
                  <a:gd name="T28" fmla="*/ 553 w 1351"/>
                  <a:gd name="T29" fmla="*/ 450 h 842"/>
                  <a:gd name="T30" fmla="*/ 387 w 1351"/>
                  <a:gd name="T31" fmla="*/ 441 h 842"/>
                  <a:gd name="T32" fmla="*/ 201 w 1351"/>
                  <a:gd name="T33" fmla="*/ 313 h 842"/>
                  <a:gd name="T34" fmla="*/ 137 w 1351"/>
                  <a:gd name="T35" fmla="*/ 284 h 842"/>
                  <a:gd name="T36" fmla="*/ 63 w 1351"/>
                  <a:gd name="T37" fmla="*/ 260 h 842"/>
                  <a:gd name="T38" fmla="*/ 14 w 1351"/>
                  <a:gd name="T39" fmla="*/ 211 h 842"/>
                  <a:gd name="T40" fmla="*/ 10 w 1351"/>
                  <a:gd name="T41" fmla="*/ 162 h 842"/>
                  <a:gd name="T42" fmla="*/ 0 w 1351"/>
                  <a:gd name="T43" fmla="*/ 166 h 842"/>
                  <a:gd name="T44" fmla="*/ 0 w 1351"/>
                  <a:gd name="T45" fmla="*/ 171 h 842"/>
                  <a:gd name="T46" fmla="*/ 20 w 1351"/>
                  <a:gd name="T47" fmla="*/ 137 h 842"/>
                  <a:gd name="T48" fmla="*/ 35 w 1351"/>
                  <a:gd name="T49" fmla="*/ 98 h 842"/>
                  <a:gd name="T50" fmla="*/ 39 w 1351"/>
                  <a:gd name="T51" fmla="*/ 54 h 842"/>
                  <a:gd name="T52" fmla="*/ 24 w 1351"/>
                  <a:gd name="T53" fmla="*/ 20 h 842"/>
                  <a:gd name="T54" fmla="*/ 29 w 1351"/>
                  <a:gd name="T55" fmla="*/ 10 h 842"/>
                  <a:gd name="T56" fmla="*/ 35 w 1351"/>
                  <a:gd name="T57" fmla="*/ 0 h 842"/>
                  <a:gd name="T58" fmla="*/ 122 w 1351"/>
                  <a:gd name="T59" fmla="*/ 45 h 842"/>
                  <a:gd name="T60" fmla="*/ 220 w 1351"/>
                  <a:gd name="T61" fmla="*/ 73 h 842"/>
                  <a:gd name="T62" fmla="*/ 323 w 1351"/>
                  <a:gd name="T63" fmla="*/ 88 h 842"/>
                  <a:gd name="T64" fmla="*/ 372 w 1351"/>
                  <a:gd name="T65" fmla="*/ 88 h 842"/>
                  <a:gd name="T66" fmla="*/ 387 w 1351"/>
                  <a:gd name="T67" fmla="*/ 83 h 842"/>
                  <a:gd name="T68" fmla="*/ 406 w 1351"/>
                  <a:gd name="T69" fmla="*/ 79 h 842"/>
                  <a:gd name="T70" fmla="*/ 436 w 1351"/>
                  <a:gd name="T71" fmla="*/ 79 h 842"/>
                  <a:gd name="T72" fmla="*/ 494 w 1351"/>
                  <a:gd name="T73" fmla="*/ 79 h 842"/>
                  <a:gd name="T74" fmla="*/ 553 w 1351"/>
                  <a:gd name="T75" fmla="*/ 73 h 842"/>
                  <a:gd name="T76" fmla="*/ 607 w 1351"/>
                  <a:gd name="T77" fmla="*/ 73 h 842"/>
                  <a:gd name="T78" fmla="*/ 735 w 1351"/>
                  <a:gd name="T79" fmla="*/ 73 h 842"/>
                  <a:gd name="T80" fmla="*/ 861 w 1351"/>
                  <a:gd name="T81" fmla="*/ 79 h 842"/>
                  <a:gd name="T82" fmla="*/ 989 w 1351"/>
                  <a:gd name="T83" fmla="*/ 8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1" h="842">
                    <a:moveTo>
                      <a:pt x="1102" y="156"/>
                    </a:moveTo>
                    <a:lnTo>
                      <a:pt x="1131" y="190"/>
                    </a:lnTo>
                    <a:lnTo>
                      <a:pt x="1160" y="215"/>
                    </a:lnTo>
                    <a:lnTo>
                      <a:pt x="1185" y="239"/>
                    </a:lnTo>
                    <a:lnTo>
                      <a:pt x="1204" y="260"/>
                    </a:lnTo>
                    <a:lnTo>
                      <a:pt x="1224" y="284"/>
                    </a:lnTo>
                    <a:lnTo>
                      <a:pt x="1244" y="309"/>
                    </a:lnTo>
                    <a:lnTo>
                      <a:pt x="1258" y="337"/>
                    </a:lnTo>
                    <a:lnTo>
                      <a:pt x="1278" y="377"/>
                    </a:lnTo>
                    <a:lnTo>
                      <a:pt x="1298" y="426"/>
                    </a:lnTo>
                    <a:lnTo>
                      <a:pt x="1317" y="484"/>
                    </a:lnTo>
                    <a:lnTo>
                      <a:pt x="1322" y="499"/>
                    </a:lnTo>
                    <a:lnTo>
                      <a:pt x="1322" y="514"/>
                    </a:lnTo>
                    <a:lnTo>
                      <a:pt x="1327" y="524"/>
                    </a:lnTo>
                    <a:lnTo>
                      <a:pt x="1332" y="538"/>
                    </a:lnTo>
                    <a:lnTo>
                      <a:pt x="1332" y="553"/>
                    </a:lnTo>
                    <a:lnTo>
                      <a:pt x="1337" y="563"/>
                    </a:lnTo>
                    <a:lnTo>
                      <a:pt x="1341" y="578"/>
                    </a:lnTo>
                    <a:lnTo>
                      <a:pt x="1341" y="592"/>
                    </a:lnTo>
                    <a:lnTo>
                      <a:pt x="1347" y="607"/>
                    </a:lnTo>
                    <a:lnTo>
                      <a:pt x="1347" y="621"/>
                    </a:lnTo>
                    <a:lnTo>
                      <a:pt x="1351" y="641"/>
                    </a:lnTo>
                    <a:lnTo>
                      <a:pt x="1351" y="665"/>
                    </a:lnTo>
                    <a:lnTo>
                      <a:pt x="1347" y="685"/>
                    </a:lnTo>
                    <a:lnTo>
                      <a:pt x="1347" y="710"/>
                    </a:lnTo>
                    <a:lnTo>
                      <a:pt x="1341" y="734"/>
                    </a:lnTo>
                    <a:lnTo>
                      <a:pt x="1337" y="753"/>
                    </a:lnTo>
                    <a:lnTo>
                      <a:pt x="1332" y="778"/>
                    </a:lnTo>
                    <a:lnTo>
                      <a:pt x="1322" y="797"/>
                    </a:lnTo>
                    <a:lnTo>
                      <a:pt x="1317" y="823"/>
                    </a:lnTo>
                    <a:lnTo>
                      <a:pt x="1313" y="842"/>
                    </a:lnTo>
                    <a:lnTo>
                      <a:pt x="1288" y="787"/>
                    </a:lnTo>
                    <a:lnTo>
                      <a:pt x="1258" y="725"/>
                    </a:lnTo>
                    <a:lnTo>
                      <a:pt x="1219" y="656"/>
                    </a:lnTo>
                    <a:lnTo>
                      <a:pt x="1170" y="592"/>
                    </a:lnTo>
                    <a:lnTo>
                      <a:pt x="1117" y="529"/>
                    </a:lnTo>
                    <a:lnTo>
                      <a:pt x="1057" y="469"/>
                    </a:lnTo>
                    <a:lnTo>
                      <a:pt x="999" y="420"/>
                    </a:lnTo>
                    <a:lnTo>
                      <a:pt x="940" y="386"/>
                    </a:lnTo>
                    <a:lnTo>
                      <a:pt x="882" y="371"/>
                    </a:lnTo>
                    <a:lnTo>
                      <a:pt x="833" y="371"/>
                    </a:lnTo>
                    <a:lnTo>
                      <a:pt x="754" y="397"/>
                    </a:lnTo>
                    <a:lnTo>
                      <a:pt x="681" y="416"/>
                    </a:lnTo>
                    <a:lnTo>
                      <a:pt x="617" y="435"/>
                    </a:lnTo>
                    <a:lnTo>
                      <a:pt x="553" y="450"/>
                    </a:lnTo>
                    <a:lnTo>
                      <a:pt x="500" y="455"/>
                    </a:lnTo>
                    <a:lnTo>
                      <a:pt x="441" y="455"/>
                    </a:lnTo>
                    <a:lnTo>
                      <a:pt x="387" y="441"/>
                    </a:lnTo>
                    <a:lnTo>
                      <a:pt x="328" y="416"/>
                    </a:lnTo>
                    <a:lnTo>
                      <a:pt x="270" y="371"/>
                    </a:lnTo>
                    <a:lnTo>
                      <a:pt x="201" y="313"/>
                    </a:lnTo>
                    <a:lnTo>
                      <a:pt x="186" y="303"/>
                    </a:lnTo>
                    <a:lnTo>
                      <a:pt x="161" y="288"/>
                    </a:lnTo>
                    <a:lnTo>
                      <a:pt x="137" y="284"/>
                    </a:lnTo>
                    <a:lnTo>
                      <a:pt x="112" y="274"/>
                    </a:lnTo>
                    <a:lnTo>
                      <a:pt x="88" y="269"/>
                    </a:lnTo>
                    <a:lnTo>
                      <a:pt x="63" y="260"/>
                    </a:lnTo>
                    <a:lnTo>
                      <a:pt x="44" y="250"/>
                    </a:lnTo>
                    <a:lnTo>
                      <a:pt x="29" y="230"/>
                    </a:lnTo>
                    <a:lnTo>
                      <a:pt x="14" y="211"/>
                    </a:lnTo>
                    <a:lnTo>
                      <a:pt x="10" y="181"/>
                    </a:lnTo>
                    <a:lnTo>
                      <a:pt x="10" y="166"/>
                    </a:lnTo>
                    <a:lnTo>
                      <a:pt x="10" y="162"/>
                    </a:lnTo>
                    <a:lnTo>
                      <a:pt x="5" y="162"/>
                    </a:lnTo>
                    <a:lnTo>
                      <a:pt x="5" y="166"/>
                    </a:lnTo>
                    <a:lnTo>
                      <a:pt x="0" y="166"/>
                    </a:lnTo>
                    <a:lnTo>
                      <a:pt x="0" y="171"/>
                    </a:lnTo>
                    <a:lnTo>
                      <a:pt x="0" y="177"/>
                    </a:lnTo>
                    <a:lnTo>
                      <a:pt x="0" y="171"/>
                    </a:lnTo>
                    <a:lnTo>
                      <a:pt x="5" y="166"/>
                    </a:lnTo>
                    <a:lnTo>
                      <a:pt x="14" y="152"/>
                    </a:lnTo>
                    <a:lnTo>
                      <a:pt x="20" y="137"/>
                    </a:lnTo>
                    <a:lnTo>
                      <a:pt x="24" y="128"/>
                    </a:lnTo>
                    <a:lnTo>
                      <a:pt x="29" y="113"/>
                    </a:lnTo>
                    <a:lnTo>
                      <a:pt x="35" y="98"/>
                    </a:lnTo>
                    <a:lnTo>
                      <a:pt x="39" y="83"/>
                    </a:lnTo>
                    <a:lnTo>
                      <a:pt x="39" y="69"/>
                    </a:lnTo>
                    <a:lnTo>
                      <a:pt x="39" y="54"/>
                    </a:lnTo>
                    <a:lnTo>
                      <a:pt x="35" y="39"/>
                    </a:lnTo>
                    <a:lnTo>
                      <a:pt x="29" y="24"/>
                    </a:lnTo>
                    <a:lnTo>
                      <a:pt x="24" y="20"/>
                    </a:lnTo>
                    <a:lnTo>
                      <a:pt x="24" y="15"/>
                    </a:lnTo>
                    <a:lnTo>
                      <a:pt x="24" y="10"/>
                    </a:lnTo>
                    <a:lnTo>
                      <a:pt x="29" y="10"/>
                    </a:lnTo>
                    <a:lnTo>
                      <a:pt x="29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63" y="15"/>
                    </a:lnTo>
                    <a:lnTo>
                      <a:pt x="93" y="34"/>
                    </a:lnTo>
                    <a:lnTo>
                      <a:pt x="122" y="45"/>
                    </a:lnTo>
                    <a:lnTo>
                      <a:pt x="157" y="58"/>
                    </a:lnTo>
                    <a:lnTo>
                      <a:pt x="186" y="69"/>
                    </a:lnTo>
                    <a:lnTo>
                      <a:pt x="220" y="73"/>
                    </a:lnTo>
                    <a:lnTo>
                      <a:pt x="255" y="83"/>
                    </a:lnTo>
                    <a:lnTo>
                      <a:pt x="289" y="88"/>
                    </a:lnTo>
                    <a:lnTo>
                      <a:pt x="323" y="88"/>
                    </a:lnTo>
                    <a:lnTo>
                      <a:pt x="357" y="88"/>
                    </a:lnTo>
                    <a:lnTo>
                      <a:pt x="362" y="88"/>
                    </a:lnTo>
                    <a:lnTo>
                      <a:pt x="372" y="88"/>
                    </a:lnTo>
                    <a:lnTo>
                      <a:pt x="377" y="88"/>
                    </a:lnTo>
                    <a:lnTo>
                      <a:pt x="382" y="83"/>
                    </a:lnTo>
                    <a:lnTo>
                      <a:pt x="387" y="83"/>
                    </a:lnTo>
                    <a:lnTo>
                      <a:pt x="391" y="83"/>
                    </a:lnTo>
                    <a:lnTo>
                      <a:pt x="402" y="79"/>
                    </a:lnTo>
                    <a:lnTo>
                      <a:pt x="406" y="79"/>
                    </a:lnTo>
                    <a:lnTo>
                      <a:pt x="411" y="79"/>
                    </a:lnTo>
                    <a:lnTo>
                      <a:pt x="417" y="79"/>
                    </a:lnTo>
                    <a:lnTo>
                      <a:pt x="436" y="79"/>
                    </a:lnTo>
                    <a:lnTo>
                      <a:pt x="455" y="79"/>
                    </a:lnTo>
                    <a:lnTo>
                      <a:pt x="475" y="79"/>
                    </a:lnTo>
                    <a:lnTo>
                      <a:pt x="494" y="79"/>
                    </a:lnTo>
                    <a:lnTo>
                      <a:pt x="515" y="79"/>
                    </a:lnTo>
                    <a:lnTo>
                      <a:pt x="534" y="73"/>
                    </a:lnTo>
                    <a:lnTo>
                      <a:pt x="553" y="73"/>
                    </a:lnTo>
                    <a:lnTo>
                      <a:pt x="568" y="73"/>
                    </a:lnTo>
                    <a:lnTo>
                      <a:pt x="588" y="73"/>
                    </a:lnTo>
                    <a:lnTo>
                      <a:pt x="607" y="73"/>
                    </a:lnTo>
                    <a:lnTo>
                      <a:pt x="651" y="73"/>
                    </a:lnTo>
                    <a:lnTo>
                      <a:pt x="695" y="73"/>
                    </a:lnTo>
                    <a:lnTo>
                      <a:pt x="735" y="73"/>
                    </a:lnTo>
                    <a:lnTo>
                      <a:pt x="778" y="79"/>
                    </a:lnTo>
                    <a:lnTo>
                      <a:pt x="818" y="79"/>
                    </a:lnTo>
                    <a:lnTo>
                      <a:pt x="861" y="79"/>
                    </a:lnTo>
                    <a:lnTo>
                      <a:pt x="906" y="83"/>
                    </a:lnTo>
                    <a:lnTo>
                      <a:pt x="944" y="83"/>
                    </a:lnTo>
                    <a:lnTo>
                      <a:pt x="989" y="88"/>
                    </a:lnTo>
                    <a:lnTo>
                      <a:pt x="1028" y="98"/>
                    </a:lnTo>
                    <a:lnTo>
                      <a:pt x="1102" y="156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9" name="Freeform 239">
                <a:extLst>
                  <a:ext uri="{FF2B5EF4-FFF2-40B4-BE49-F238E27FC236}">
                    <a16:creationId xmlns:a16="http://schemas.microsoft.com/office/drawing/2014/main" id="{49D3083D-A7CB-D353-F4DA-AAABBBC13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285"/>
                <a:ext cx="88" cy="64"/>
              </a:xfrm>
              <a:custGeom>
                <a:avLst/>
                <a:gdLst>
                  <a:gd name="T0" fmla="*/ 440 w 440"/>
                  <a:gd name="T1" fmla="*/ 196 h 318"/>
                  <a:gd name="T2" fmla="*/ 440 w 440"/>
                  <a:gd name="T3" fmla="*/ 201 h 318"/>
                  <a:gd name="T4" fmla="*/ 435 w 440"/>
                  <a:gd name="T5" fmla="*/ 201 h 318"/>
                  <a:gd name="T6" fmla="*/ 431 w 440"/>
                  <a:gd name="T7" fmla="*/ 205 h 318"/>
                  <a:gd name="T8" fmla="*/ 420 w 440"/>
                  <a:gd name="T9" fmla="*/ 205 h 318"/>
                  <a:gd name="T10" fmla="*/ 416 w 440"/>
                  <a:gd name="T11" fmla="*/ 210 h 318"/>
                  <a:gd name="T12" fmla="*/ 411 w 440"/>
                  <a:gd name="T13" fmla="*/ 210 h 318"/>
                  <a:gd name="T14" fmla="*/ 405 w 440"/>
                  <a:gd name="T15" fmla="*/ 215 h 318"/>
                  <a:gd name="T16" fmla="*/ 401 w 440"/>
                  <a:gd name="T17" fmla="*/ 215 h 318"/>
                  <a:gd name="T18" fmla="*/ 382 w 440"/>
                  <a:gd name="T19" fmla="*/ 235 h 318"/>
                  <a:gd name="T20" fmla="*/ 362 w 440"/>
                  <a:gd name="T21" fmla="*/ 250 h 318"/>
                  <a:gd name="T22" fmla="*/ 347 w 440"/>
                  <a:gd name="T23" fmla="*/ 264 h 318"/>
                  <a:gd name="T24" fmla="*/ 332 w 440"/>
                  <a:gd name="T25" fmla="*/ 274 h 318"/>
                  <a:gd name="T26" fmla="*/ 322 w 440"/>
                  <a:gd name="T27" fmla="*/ 284 h 318"/>
                  <a:gd name="T28" fmla="*/ 318 w 440"/>
                  <a:gd name="T29" fmla="*/ 294 h 318"/>
                  <a:gd name="T30" fmla="*/ 313 w 440"/>
                  <a:gd name="T31" fmla="*/ 294 h 318"/>
                  <a:gd name="T32" fmla="*/ 318 w 440"/>
                  <a:gd name="T33" fmla="*/ 284 h 318"/>
                  <a:gd name="T34" fmla="*/ 332 w 440"/>
                  <a:gd name="T35" fmla="*/ 269 h 318"/>
                  <a:gd name="T36" fmla="*/ 322 w 440"/>
                  <a:gd name="T37" fmla="*/ 284 h 318"/>
                  <a:gd name="T38" fmla="*/ 313 w 440"/>
                  <a:gd name="T39" fmla="*/ 294 h 318"/>
                  <a:gd name="T40" fmla="*/ 309 w 440"/>
                  <a:gd name="T41" fmla="*/ 303 h 318"/>
                  <a:gd name="T42" fmla="*/ 303 w 440"/>
                  <a:gd name="T43" fmla="*/ 308 h 318"/>
                  <a:gd name="T44" fmla="*/ 298 w 440"/>
                  <a:gd name="T45" fmla="*/ 313 h 318"/>
                  <a:gd name="T46" fmla="*/ 298 w 440"/>
                  <a:gd name="T47" fmla="*/ 318 h 318"/>
                  <a:gd name="T48" fmla="*/ 294 w 440"/>
                  <a:gd name="T49" fmla="*/ 318 h 318"/>
                  <a:gd name="T50" fmla="*/ 288 w 440"/>
                  <a:gd name="T51" fmla="*/ 318 h 318"/>
                  <a:gd name="T52" fmla="*/ 279 w 440"/>
                  <a:gd name="T53" fmla="*/ 313 h 318"/>
                  <a:gd name="T54" fmla="*/ 273 w 440"/>
                  <a:gd name="T55" fmla="*/ 308 h 318"/>
                  <a:gd name="T56" fmla="*/ 254 w 440"/>
                  <a:gd name="T57" fmla="*/ 303 h 318"/>
                  <a:gd name="T58" fmla="*/ 239 w 440"/>
                  <a:gd name="T59" fmla="*/ 294 h 318"/>
                  <a:gd name="T60" fmla="*/ 220 w 440"/>
                  <a:gd name="T61" fmla="*/ 284 h 318"/>
                  <a:gd name="T62" fmla="*/ 205 w 440"/>
                  <a:gd name="T63" fmla="*/ 279 h 318"/>
                  <a:gd name="T64" fmla="*/ 190 w 440"/>
                  <a:gd name="T65" fmla="*/ 274 h 318"/>
                  <a:gd name="T66" fmla="*/ 171 w 440"/>
                  <a:gd name="T67" fmla="*/ 264 h 318"/>
                  <a:gd name="T68" fmla="*/ 156 w 440"/>
                  <a:gd name="T69" fmla="*/ 259 h 318"/>
                  <a:gd name="T70" fmla="*/ 141 w 440"/>
                  <a:gd name="T71" fmla="*/ 250 h 318"/>
                  <a:gd name="T72" fmla="*/ 127 w 440"/>
                  <a:gd name="T73" fmla="*/ 235 h 318"/>
                  <a:gd name="T74" fmla="*/ 112 w 440"/>
                  <a:gd name="T75" fmla="*/ 225 h 318"/>
                  <a:gd name="T76" fmla="*/ 98 w 440"/>
                  <a:gd name="T77" fmla="*/ 205 h 318"/>
                  <a:gd name="T78" fmla="*/ 87 w 440"/>
                  <a:gd name="T79" fmla="*/ 186 h 318"/>
                  <a:gd name="T80" fmla="*/ 78 w 440"/>
                  <a:gd name="T81" fmla="*/ 166 h 318"/>
                  <a:gd name="T82" fmla="*/ 73 w 440"/>
                  <a:gd name="T83" fmla="*/ 141 h 318"/>
                  <a:gd name="T84" fmla="*/ 63 w 440"/>
                  <a:gd name="T85" fmla="*/ 118 h 318"/>
                  <a:gd name="T86" fmla="*/ 53 w 440"/>
                  <a:gd name="T87" fmla="*/ 92 h 318"/>
                  <a:gd name="T88" fmla="*/ 44 w 440"/>
                  <a:gd name="T89" fmla="*/ 69 h 318"/>
                  <a:gd name="T90" fmla="*/ 29 w 440"/>
                  <a:gd name="T91" fmla="*/ 43 h 318"/>
                  <a:gd name="T92" fmla="*/ 14 w 440"/>
                  <a:gd name="T93" fmla="*/ 20 h 318"/>
                  <a:gd name="T94" fmla="*/ 0 w 440"/>
                  <a:gd name="T95" fmla="*/ 0 h 318"/>
                  <a:gd name="T96" fmla="*/ 34 w 440"/>
                  <a:gd name="T97" fmla="*/ 34 h 318"/>
                  <a:gd name="T98" fmla="*/ 73 w 440"/>
                  <a:gd name="T99" fmla="*/ 64 h 318"/>
                  <a:gd name="T100" fmla="*/ 112 w 440"/>
                  <a:gd name="T101" fmla="*/ 88 h 318"/>
                  <a:gd name="T102" fmla="*/ 156 w 440"/>
                  <a:gd name="T103" fmla="*/ 113 h 318"/>
                  <a:gd name="T104" fmla="*/ 200 w 440"/>
                  <a:gd name="T105" fmla="*/ 137 h 318"/>
                  <a:gd name="T106" fmla="*/ 249 w 440"/>
                  <a:gd name="T107" fmla="*/ 156 h 318"/>
                  <a:gd name="T108" fmla="*/ 294 w 440"/>
                  <a:gd name="T109" fmla="*/ 171 h 318"/>
                  <a:gd name="T110" fmla="*/ 343 w 440"/>
                  <a:gd name="T111" fmla="*/ 181 h 318"/>
                  <a:gd name="T112" fmla="*/ 392 w 440"/>
                  <a:gd name="T113" fmla="*/ 190 h 318"/>
                  <a:gd name="T114" fmla="*/ 440 w 440"/>
                  <a:gd name="T115" fmla="*/ 19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0" h="318">
                    <a:moveTo>
                      <a:pt x="440" y="196"/>
                    </a:moveTo>
                    <a:lnTo>
                      <a:pt x="440" y="201"/>
                    </a:lnTo>
                    <a:lnTo>
                      <a:pt x="435" y="201"/>
                    </a:lnTo>
                    <a:lnTo>
                      <a:pt x="431" y="205"/>
                    </a:lnTo>
                    <a:lnTo>
                      <a:pt x="420" y="205"/>
                    </a:lnTo>
                    <a:lnTo>
                      <a:pt x="416" y="210"/>
                    </a:lnTo>
                    <a:lnTo>
                      <a:pt x="411" y="210"/>
                    </a:lnTo>
                    <a:lnTo>
                      <a:pt x="405" y="215"/>
                    </a:lnTo>
                    <a:lnTo>
                      <a:pt x="401" y="215"/>
                    </a:lnTo>
                    <a:lnTo>
                      <a:pt x="382" y="235"/>
                    </a:lnTo>
                    <a:lnTo>
                      <a:pt x="362" y="250"/>
                    </a:lnTo>
                    <a:lnTo>
                      <a:pt x="347" y="264"/>
                    </a:lnTo>
                    <a:lnTo>
                      <a:pt x="332" y="274"/>
                    </a:lnTo>
                    <a:lnTo>
                      <a:pt x="322" y="284"/>
                    </a:lnTo>
                    <a:lnTo>
                      <a:pt x="318" y="294"/>
                    </a:lnTo>
                    <a:lnTo>
                      <a:pt x="313" y="294"/>
                    </a:lnTo>
                    <a:lnTo>
                      <a:pt x="318" y="284"/>
                    </a:lnTo>
                    <a:lnTo>
                      <a:pt x="332" y="269"/>
                    </a:lnTo>
                    <a:lnTo>
                      <a:pt x="322" y="284"/>
                    </a:lnTo>
                    <a:lnTo>
                      <a:pt x="313" y="294"/>
                    </a:lnTo>
                    <a:lnTo>
                      <a:pt x="309" y="303"/>
                    </a:lnTo>
                    <a:lnTo>
                      <a:pt x="303" y="308"/>
                    </a:lnTo>
                    <a:lnTo>
                      <a:pt x="298" y="313"/>
                    </a:lnTo>
                    <a:lnTo>
                      <a:pt x="298" y="318"/>
                    </a:lnTo>
                    <a:lnTo>
                      <a:pt x="294" y="318"/>
                    </a:lnTo>
                    <a:lnTo>
                      <a:pt x="288" y="318"/>
                    </a:lnTo>
                    <a:lnTo>
                      <a:pt x="279" y="313"/>
                    </a:lnTo>
                    <a:lnTo>
                      <a:pt x="273" y="308"/>
                    </a:lnTo>
                    <a:lnTo>
                      <a:pt x="254" y="303"/>
                    </a:lnTo>
                    <a:lnTo>
                      <a:pt x="239" y="294"/>
                    </a:lnTo>
                    <a:lnTo>
                      <a:pt x="220" y="284"/>
                    </a:lnTo>
                    <a:lnTo>
                      <a:pt x="205" y="279"/>
                    </a:lnTo>
                    <a:lnTo>
                      <a:pt x="190" y="274"/>
                    </a:lnTo>
                    <a:lnTo>
                      <a:pt x="171" y="264"/>
                    </a:lnTo>
                    <a:lnTo>
                      <a:pt x="156" y="259"/>
                    </a:lnTo>
                    <a:lnTo>
                      <a:pt x="141" y="250"/>
                    </a:lnTo>
                    <a:lnTo>
                      <a:pt x="127" y="235"/>
                    </a:lnTo>
                    <a:lnTo>
                      <a:pt x="112" y="225"/>
                    </a:lnTo>
                    <a:lnTo>
                      <a:pt x="98" y="205"/>
                    </a:lnTo>
                    <a:lnTo>
                      <a:pt x="87" y="186"/>
                    </a:lnTo>
                    <a:lnTo>
                      <a:pt x="78" y="166"/>
                    </a:lnTo>
                    <a:lnTo>
                      <a:pt x="73" y="141"/>
                    </a:lnTo>
                    <a:lnTo>
                      <a:pt x="63" y="118"/>
                    </a:lnTo>
                    <a:lnTo>
                      <a:pt x="53" y="92"/>
                    </a:lnTo>
                    <a:lnTo>
                      <a:pt x="44" y="69"/>
                    </a:lnTo>
                    <a:lnTo>
                      <a:pt x="29" y="43"/>
                    </a:lnTo>
                    <a:lnTo>
                      <a:pt x="14" y="20"/>
                    </a:lnTo>
                    <a:lnTo>
                      <a:pt x="0" y="0"/>
                    </a:lnTo>
                    <a:lnTo>
                      <a:pt x="34" y="34"/>
                    </a:lnTo>
                    <a:lnTo>
                      <a:pt x="73" y="64"/>
                    </a:lnTo>
                    <a:lnTo>
                      <a:pt x="112" y="88"/>
                    </a:lnTo>
                    <a:lnTo>
                      <a:pt x="156" y="113"/>
                    </a:lnTo>
                    <a:lnTo>
                      <a:pt x="200" y="137"/>
                    </a:lnTo>
                    <a:lnTo>
                      <a:pt x="249" y="156"/>
                    </a:lnTo>
                    <a:lnTo>
                      <a:pt x="294" y="171"/>
                    </a:lnTo>
                    <a:lnTo>
                      <a:pt x="343" y="181"/>
                    </a:lnTo>
                    <a:lnTo>
                      <a:pt x="392" y="190"/>
                    </a:lnTo>
                    <a:lnTo>
                      <a:pt x="440" y="196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0" name="Freeform 240">
                <a:extLst>
                  <a:ext uri="{FF2B5EF4-FFF2-40B4-BE49-F238E27FC236}">
                    <a16:creationId xmlns:a16="http://schemas.microsoft.com/office/drawing/2014/main" id="{AE80A7EE-0A80-534E-D58E-9CC04944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379"/>
                <a:ext cx="184" cy="67"/>
              </a:xfrm>
              <a:custGeom>
                <a:avLst/>
                <a:gdLst>
                  <a:gd name="T0" fmla="*/ 853 w 921"/>
                  <a:gd name="T1" fmla="*/ 338 h 338"/>
                  <a:gd name="T2" fmla="*/ 759 w 921"/>
                  <a:gd name="T3" fmla="*/ 324 h 338"/>
                  <a:gd name="T4" fmla="*/ 666 w 921"/>
                  <a:gd name="T5" fmla="*/ 314 h 338"/>
                  <a:gd name="T6" fmla="*/ 574 w 921"/>
                  <a:gd name="T7" fmla="*/ 294 h 338"/>
                  <a:gd name="T8" fmla="*/ 480 w 921"/>
                  <a:gd name="T9" fmla="*/ 275 h 338"/>
                  <a:gd name="T10" fmla="*/ 388 w 921"/>
                  <a:gd name="T11" fmla="*/ 250 h 338"/>
                  <a:gd name="T12" fmla="*/ 299 w 921"/>
                  <a:gd name="T13" fmla="*/ 220 h 338"/>
                  <a:gd name="T14" fmla="*/ 216 w 921"/>
                  <a:gd name="T15" fmla="*/ 182 h 338"/>
                  <a:gd name="T16" fmla="*/ 137 w 921"/>
                  <a:gd name="T17" fmla="*/ 133 h 338"/>
                  <a:gd name="T18" fmla="*/ 64 w 921"/>
                  <a:gd name="T19" fmla="*/ 69 h 338"/>
                  <a:gd name="T20" fmla="*/ 0 w 921"/>
                  <a:gd name="T21" fmla="*/ 0 h 338"/>
                  <a:gd name="T22" fmla="*/ 94 w 921"/>
                  <a:gd name="T23" fmla="*/ 64 h 338"/>
                  <a:gd name="T24" fmla="*/ 167 w 921"/>
                  <a:gd name="T25" fmla="*/ 113 h 338"/>
                  <a:gd name="T26" fmla="*/ 226 w 921"/>
                  <a:gd name="T27" fmla="*/ 147 h 338"/>
                  <a:gd name="T28" fmla="*/ 275 w 921"/>
                  <a:gd name="T29" fmla="*/ 171 h 338"/>
                  <a:gd name="T30" fmla="*/ 309 w 921"/>
                  <a:gd name="T31" fmla="*/ 192 h 338"/>
                  <a:gd name="T32" fmla="*/ 343 w 921"/>
                  <a:gd name="T33" fmla="*/ 201 h 338"/>
                  <a:gd name="T34" fmla="*/ 377 w 921"/>
                  <a:gd name="T35" fmla="*/ 211 h 338"/>
                  <a:gd name="T36" fmla="*/ 412 w 921"/>
                  <a:gd name="T37" fmla="*/ 220 h 338"/>
                  <a:gd name="T38" fmla="*/ 456 w 921"/>
                  <a:gd name="T39" fmla="*/ 231 h 338"/>
                  <a:gd name="T40" fmla="*/ 510 w 921"/>
                  <a:gd name="T41" fmla="*/ 250 h 338"/>
                  <a:gd name="T42" fmla="*/ 548 w 921"/>
                  <a:gd name="T43" fmla="*/ 260 h 338"/>
                  <a:gd name="T44" fmla="*/ 597 w 921"/>
                  <a:gd name="T45" fmla="*/ 269 h 338"/>
                  <a:gd name="T46" fmla="*/ 661 w 921"/>
                  <a:gd name="T47" fmla="*/ 284 h 338"/>
                  <a:gd name="T48" fmla="*/ 725 w 921"/>
                  <a:gd name="T49" fmla="*/ 294 h 338"/>
                  <a:gd name="T50" fmla="*/ 783 w 921"/>
                  <a:gd name="T51" fmla="*/ 303 h 338"/>
                  <a:gd name="T52" fmla="*/ 843 w 921"/>
                  <a:gd name="T53" fmla="*/ 314 h 338"/>
                  <a:gd name="T54" fmla="*/ 887 w 921"/>
                  <a:gd name="T55" fmla="*/ 324 h 338"/>
                  <a:gd name="T56" fmla="*/ 911 w 921"/>
                  <a:gd name="T57" fmla="*/ 328 h 338"/>
                  <a:gd name="T58" fmla="*/ 921 w 921"/>
                  <a:gd name="T59" fmla="*/ 333 h 338"/>
                  <a:gd name="T60" fmla="*/ 902 w 921"/>
                  <a:gd name="T61" fmla="*/ 333 h 338"/>
                  <a:gd name="T62" fmla="*/ 853 w 921"/>
                  <a:gd name="T63" fmla="*/ 338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1" h="338">
                    <a:moveTo>
                      <a:pt x="853" y="338"/>
                    </a:moveTo>
                    <a:lnTo>
                      <a:pt x="759" y="324"/>
                    </a:lnTo>
                    <a:lnTo>
                      <a:pt x="666" y="314"/>
                    </a:lnTo>
                    <a:lnTo>
                      <a:pt x="574" y="294"/>
                    </a:lnTo>
                    <a:lnTo>
                      <a:pt x="480" y="275"/>
                    </a:lnTo>
                    <a:lnTo>
                      <a:pt x="388" y="250"/>
                    </a:lnTo>
                    <a:lnTo>
                      <a:pt x="299" y="220"/>
                    </a:lnTo>
                    <a:lnTo>
                      <a:pt x="216" y="182"/>
                    </a:lnTo>
                    <a:lnTo>
                      <a:pt x="137" y="133"/>
                    </a:lnTo>
                    <a:lnTo>
                      <a:pt x="64" y="69"/>
                    </a:lnTo>
                    <a:lnTo>
                      <a:pt x="0" y="0"/>
                    </a:lnTo>
                    <a:lnTo>
                      <a:pt x="94" y="64"/>
                    </a:lnTo>
                    <a:lnTo>
                      <a:pt x="167" y="113"/>
                    </a:lnTo>
                    <a:lnTo>
                      <a:pt x="226" y="147"/>
                    </a:lnTo>
                    <a:lnTo>
                      <a:pt x="275" y="171"/>
                    </a:lnTo>
                    <a:lnTo>
                      <a:pt x="309" y="192"/>
                    </a:lnTo>
                    <a:lnTo>
                      <a:pt x="343" y="201"/>
                    </a:lnTo>
                    <a:lnTo>
                      <a:pt x="377" y="211"/>
                    </a:lnTo>
                    <a:lnTo>
                      <a:pt x="412" y="220"/>
                    </a:lnTo>
                    <a:lnTo>
                      <a:pt x="456" y="231"/>
                    </a:lnTo>
                    <a:lnTo>
                      <a:pt x="510" y="250"/>
                    </a:lnTo>
                    <a:lnTo>
                      <a:pt x="548" y="260"/>
                    </a:lnTo>
                    <a:lnTo>
                      <a:pt x="597" y="269"/>
                    </a:lnTo>
                    <a:lnTo>
                      <a:pt x="661" y="284"/>
                    </a:lnTo>
                    <a:lnTo>
                      <a:pt x="725" y="294"/>
                    </a:lnTo>
                    <a:lnTo>
                      <a:pt x="783" y="303"/>
                    </a:lnTo>
                    <a:lnTo>
                      <a:pt x="843" y="314"/>
                    </a:lnTo>
                    <a:lnTo>
                      <a:pt x="887" y="324"/>
                    </a:lnTo>
                    <a:lnTo>
                      <a:pt x="911" y="328"/>
                    </a:lnTo>
                    <a:lnTo>
                      <a:pt x="921" y="333"/>
                    </a:lnTo>
                    <a:lnTo>
                      <a:pt x="902" y="333"/>
                    </a:lnTo>
                    <a:lnTo>
                      <a:pt x="853" y="338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1" name="Freeform 241">
                <a:extLst>
                  <a:ext uri="{FF2B5EF4-FFF2-40B4-BE49-F238E27FC236}">
                    <a16:creationId xmlns:a16="http://schemas.microsoft.com/office/drawing/2014/main" id="{B7A7B88D-F405-40DF-599F-2B72F8D59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3026"/>
                <a:ext cx="86" cy="71"/>
              </a:xfrm>
              <a:custGeom>
                <a:avLst/>
                <a:gdLst>
                  <a:gd name="T0" fmla="*/ 269 w 431"/>
                  <a:gd name="T1" fmla="*/ 0 h 357"/>
                  <a:gd name="T2" fmla="*/ 324 w 431"/>
                  <a:gd name="T3" fmla="*/ 5 h 357"/>
                  <a:gd name="T4" fmla="*/ 363 w 431"/>
                  <a:gd name="T5" fmla="*/ 14 h 357"/>
                  <a:gd name="T6" fmla="*/ 393 w 431"/>
                  <a:gd name="T7" fmla="*/ 34 h 357"/>
                  <a:gd name="T8" fmla="*/ 412 w 431"/>
                  <a:gd name="T9" fmla="*/ 58 h 357"/>
                  <a:gd name="T10" fmla="*/ 427 w 431"/>
                  <a:gd name="T11" fmla="*/ 88 h 357"/>
                  <a:gd name="T12" fmla="*/ 431 w 431"/>
                  <a:gd name="T13" fmla="*/ 122 h 357"/>
                  <a:gd name="T14" fmla="*/ 431 w 431"/>
                  <a:gd name="T15" fmla="*/ 161 h 357"/>
                  <a:gd name="T16" fmla="*/ 431 w 431"/>
                  <a:gd name="T17" fmla="*/ 201 h 357"/>
                  <a:gd name="T18" fmla="*/ 427 w 431"/>
                  <a:gd name="T19" fmla="*/ 239 h 357"/>
                  <a:gd name="T20" fmla="*/ 421 w 431"/>
                  <a:gd name="T21" fmla="*/ 278 h 357"/>
                  <a:gd name="T22" fmla="*/ 412 w 431"/>
                  <a:gd name="T23" fmla="*/ 318 h 357"/>
                  <a:gd name="T24" fmla="*/ 387 w 431"/>
                  <a:gd name="T25" fmla="*/ 342 h 357"/>
                  <a:gd name="T26" fmla="*/ 348 w 431"/>
                  <a:gd name="T27" fmla="*/ 357 h 357"/>
                  <a:gd name="T28" fmla="*/ 304 w 431"/>
                  <a:gd name="T29" fmla="*/ 357 h 357"/>
                  <a:gd name="T30" fmla="*/ 255 w 431"/>
                  <a:gd name="T31" fmla="*/ 357 h 357"/>
                  <a:gd name="T32" fmla="*/ 201 w 431"/>
                  <a:gd name="T33" fmla="*/ 347 h 357"/>
                  <a:gd name="T34" fmla="*/ 148 w 431"/>
                  <a:gd name="T35" fmla="*/ 333 h 357"/>
                  <a:gd name="T36" fmla="*/ 94 w 431"/>
                  <a:gd name="T37" fmla="*/ 318 h 357"/>
                  <a:gd name="T38" fmla="*/ 45 w 431"/>
                  <a:gd name="T39" fmla="*/ 303 h 357"/>
                  <a:gd name="T40" fmla="*/ 0 w 431"/>
                  <a:gd name="T41" fmla="*/ 288 h 357"/>
                  <a:gd name="T42" fmla="*/ 49 w 431"/>
                  <a:gd name="T43" fmla="*/ 293 h 357"/>
                  <a:gd name="T44" fmla="*/ 94 w 431"/>
                  <a:gd name="T45" fmla="*/ 293 h 357"/>
                  <a:gd name="T46" fmla="*/ 133 w 431"/>
                  <a:gd name="T47" fmla="*/ 284 h 357"/>
                  <a:gd name="T48" fmla="*/ 167 w 431"/>
                  <a:gd name="T49" fmla="*/ 264 h 357"/>
                  <a:gd name="T50" fmla="*/ 201 w 431"/>
                  <a:gd name="T51" fmla="*/ 239 h 357"/>
                  <a:gd name="T52" fmla="*/ 231 w 431"/>
                  <a:gd name="T53" fmla="*/ 210 h 357"/>
                  <a:gd name="T54" fmla="*/ 250 w 431"/>
                  <a:gd name="T55" fmla="*/ 171 h 357"/>
                  <a:gd name="T56" fmla="*/ 269 w 431"/>
                  <a:gd name="T57" fmla="*/ 132 h 357"/>
                  <a:gd name="T58" fmla="*/ 284 w 431"/>
                  <a:gd name="T59" fmla="*/ 92 h 357"/>
                  <a:gd name="T60" fmla="*/ 289 w 431"/>
                  <a:gd name="T61" fmla="*/ 43 h 357"/>
                  <a:gd name="T62" fmla="*/ 269 w 431"/>
                  <a:gd name="T63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1" h="357">
                    <a:moveTo>
                      <a:pt x="269" y="0"/>
                    </a:moveTo>
                    <a:lnTo>
                      <a:pt x="324" y="5"/>
                    </a:lnTo>
                    <a:lnTo>
                      <a:pt x="363" y="14"/>
                    </a:lnTo>
                    <a:lnTo>
                      <a:pt x="393" y="34"/>
                    </a:lnTo>
                    <a:lnTo>
                      <a:pt x="412" y="58"/>
                    </a:lnTo>
                    <a:lnTo>
                      <a:pt x="427" y="88"/>
                    </a:lnTo>
                    <a:lnTo>
                      <a:pt x="431" y="122"/>
                    </a:lnTo>
                    <a:lnTo>
                      <a:pt x="431" y="161"/>
                    </a:lnTo>
                    <a:lnTo>
                      <a:pt x="431" y="201"/>
                    </a:lnTo>
                    <a:lnTo>
                      <a:pt x="427" y="239"/>
                    </a:lnTo>
                    <a:lnTo>
                      <a:pt x="421" y="278"/>
                    </a:lnTo>
                    <a:lnTo>
                      <a:pt x="412" y="318"/>
                    </a:lnTo>
                    <a:lnTo>
                      <a:pt x="387" y="342"/>
                    </a:lnTo>
                    <a:lnTo>
                      <a:pt x="348" y="357"/>
                    </a:lnTo>
                    <a:lnTo>
                      <a:pt x="304" y="357"/>
                    </a:lnTo>
                    <a:lnTo>
                      <a:pt x="255" y="357"/>
                    </a:lnTo>
                    <a:lnTo>
                      <a:pt x="201" y="347"/>
                    </a:lnTo>
                    <a:lnTo>
                      <a:pt x="148" y="333"/>
                    </a:lnTo>
                    <a:lnTo>
                      <a:pt x="94" y="318"/>
                    </a:lnTo>
                    <a:lnTo>
                      <a:pt x="45" y="303"/>
                    </a:lnTo>
                    <a:lnTo>
                      <a:pt x="0" y="288"/>
                    </a:lnTo>
                    <a:lnTo>
                      <a:pt x="49" y="293"/>
                    </a:lnTo>
                    <a:lnTo>
                      <a:pt x="94" y="293"/>
                    </a:lnTo>
                    <a:lnTo>
                      <a:pt x="133" y="284"/>
                    </a:lnTo>
                    <a:lnTo>
                      <a:pt x="167" y="264"/>
                    </a:lnTo>
                    <a:lnTo>
                      <a:pt x="201" y="239"/>
                    </a:lnTo>
                    <a:lnTo>
                      <a:pt x="231" y="210"/>
                    </a:lnTo>
                    <a:lnTo>
                      <a:pt x="250" y="171"/>
                    </a:lnTo>
                    <a:lnTo>
                      <a:pt x="269" y="132"/>
                    </a:lnTo>
                    <a:lnTo>
                      <a:pt x="284" y="92"/>
                    </a:lnTo>
                    <a:lnTo>
                      <a:pt x="289" y="43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2" name="Freeform 242">
                <a:extLst>
                  <a:ext uri="{FF2B5EF4-FFF2-40B4-BE49-F238E27FC236}">
                    <a16:creationId xmlns:a16="http://schemas.microsoft.com/office/drawing/2014/main" id="{5BBB63A5-ACD6-9E14-ED59-9B716AA8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801"/>
                <a:ext cx="173" cy="135"/>
              </a:xfrm>
              <a:custGeom>
                <a:avLst/>
                <a:gdLst>
                  <a:gd name="T0" fmla="*/ 60 w 862"/>
                  <a:gd name="T1" fmla="*/ 479 h 674"/>
                  <a:gd name="T2" fmla="*/ 186 w 862"/>
                  <a:gd name="T3" fmla="*/ 415 h 674"/>
                  <a:gd name="T4" fmla="*/ 333 w 862"/>
                  <a:gd name="T5" fmla="*/ 405 h 674"/>
                  <a:gd name="T6" fmla="*/ 491 w 862"/>
                  <a:gd name="T7" fmla="*/ 430 h 674"/>
                  <a:gd name="T8" fmla="*/ 642 w 862"/>
                  <a:gd name="T9" fmla="*/ 474 h 674"/>
                  <a:gd name="T10" fmla="*/ 730 w 862"/>
                  <a:gd name="T11" fmla="*/ 513 h 674"/>
                  <a:gd name="T12" fmla="*/ 764 w 862"/>
                  <a:gd name="T13" fmla="*/ 537 h 674"/>
                  <a:gd name="T14" fmla="*/ 798 w 862"/>
                  <a:gd name="T15" fmla="*/ 577 h 674"/>
                  <a:gd name="T16" fmla="*/ 828 w 862"/>
                  <a:gd name="T17" fmla="*/ 616 h 674"/>
                  <a:gd name="T18" fmla="*/ 853 w 862"/>
                  <a:gd name="T19" fmla="*/ 655 h 674"/>
                  <a:gd name="T20" fmla="*/ 862 w 862"/>
                  <a:gd name="T21" fmla="*/ 665 h 674"/>
                  <a:gd name="T22" fmla="*/ 862 w 862"/>
                  <a:gd name="T23" fmla="*/ 635 h 674"/>
                  <a:gd name="T24" fmla="*/ 858 w 862"/>
                  <a:gd name="T25" fmla="*/ 606 h 674"/>
                  <a:gd name="T26" fmla="*/ 847 w 862"/>
                  <a:gd name="T27" fmla="*/ 582 h 674"/>
                  <a:gd name="T28" fmla="*/ 838 w 862"/>
                  <a:gd name="T29" fmla="*/ 557 h 674"/>
                  <a:gd name="T30" fmla="*/ 818 w 862"/>
                  <a:gd name="T31" fmla="*/ 518 h 674"/>
                  <a:gd name="T32" fmla="*/ 783 w 862"/>
                  <a:gd name="T33" fmla="*/ 459 h 674"/>
                  <a:gd name="T34" fmla="*/ 755 w 862"/>
                  <a:gd name="T35" fmla="*/ 405 h 674"/>
                  <a:gd name="T36" fmla="*/ 725 w 862"/>
                  <a:gd name="T37" fmla="*/ 352 h 674"/>
                  <a:gd name="T38" fmla="*/ 706 w 862"/>
                  <a:gd name="T39" fmla="*/ 288 h 674"/>
                  <a:gd name="T40" fmla="*/ 700 w 862"/>
                  <a:gd name="T41" fmla="*/ 230 h 674"/>
                  <a:gd name="T42" fmla="*/ 711 w 862"/>
                  <a:gd name="T43" fmla="*/ 190 h 674"/>
                  <a:gd name="T44" fmla="*/ 734 w 862"/>
                  <a:gd name="T45" fmla="*/ 160 h 674"/>
                  <a:gd name="T46" fmla="*/ 764 w 862"/>
                  <a:gd name="T47" fmla="*/ 132 h 674"/>
                  <a:gd name="T48" fmla="*/ 789 w 862"/>
                  <a:gd name="T49" fmla="*/ 107 h 674"/>
                  <a:gd name="T50" fmla="*/ 760 w 862"/>
                  <a:gd name="T51" fmla="*/ 83 h 674"/>
                  <a:gd name="T52" fmla="*/ 676 w 862"/>
                  <a:gd name="T53" fmla="*/ 77 h 674"/>
                  <a:gd name="T54" fmla="*/ 598 w 862"/>
                  <a:gd name="T55" fmla="*/ 64 h 674"/>
                  <a:gd name="T56" fmla="*/ 514 w 862"/>
                  <a:gd name="T57" fmla="*/ 49 h 674"/>
                  <a:gd name="T58" fmla="*/ 431 w 862"/>
                  <a:gd name="T59" fmla="*/ 24 h 674"/>
                  <a:gd name="T60" fmla="*/ 382 w 862"/>
                  <a:gd name="T61" fmla="*/ 4 h 674"/>
                  <a:gd name="T62" fmla="*/ 363 w 862"/>
                  <a:gd name="T63" fmla="*/ 0 h 674"/>
                  <a:gd name="T64" fmla="*/ 339 w 862"/>
                  <a:gd name="T65" fmla="*/ 4 h 674"/>
                  <a:gd name="T66" fmla="*/ 318 w 862"/>
                  <a:gd name="T67" fmla="*/ 4 h 674"/>
                  <a:gd name="T68" fmla="*/ 299 w 862"/>
                  <a:gd name="T69" fmla="*/ 15 h 674"/>
                  <a:gd name="T70" fmla="*/ 284 w 862"/>
                  <a:gd name="T71" fmla="*/ 19 h 674"/>
                  <a:gd name="T72" fmla="*/ 275 w 862"/>
                  <a:gd name="T73" fmla="*/ 28 h 674"/>
                  <a:gd name="T74" fmla="*/ 265 w 862"/>
                  <a:gd name="T75" fmla="*/ 43 h 674"/>
                  <a:gd name="T76" fmla="*/ 256 w 862"/>
                  <a:gd name="T77" fmla="*/ 53 h 674"/>
                  <a:gd name="T78" fmla="*/ 245 w 862"/>
                  <a:gd name="T79" fmla="*/ 68 h 674"/>
                  <a:gd name="T80" fmla="*/ 220 w 862"/>
                  <a:gd name="T81" fmla="*/ 87 h 674"/>
                  <a:gd name="T82" fmla="*/ 186 w 862"/>
                  <a:gd name="T83" fmla="*/ 117 h 674"/>
                  <a:gd name="T84" fmla="*/ 158 w 862"/>
                  <a:gd name="T85" fmla="*/ 147 h 674"/>
                  <a:gd name="T86" fmla="*/ 137 w 862"/>
                  <a:gd name="T87" fmla="*/ 181 h 674"/>
                  <a:gd name="T88" fmla="*/ 123 w 862"/>
                  <a:gd name="T89" fmla="*/ 220 h 674"/>
                  <a:gd name="T90" fmla="*/ 113 w 862"/>
                  <a:gd name="T91" fmla="*/ 254 h 674"/>
                  <a:gd name="T92" fmla="*/ 113 w 862"/>
                  <a:gd name="T93" fmla="*/ 279 h 674"/>
                  <a:gd name="T94" fmla="*/ 109 w 862"/>
                  <a:gd name="T95" fmla="*/ 303 h 674"/>
                  <a:gd name="T96" fmla="*/ 98 w 862"/>
                  <a:gd name="T97" fmla="*/ 327 h 674"/>
                  <a:gd name="T98" fmla="*/ 94 w 862"/>
                  <a:gd name="T99" fmla="*/ 341 h 674"/>
                  <a:gd name="T100" fmla="*/ 74 w 862"/>
                  <a:gd name="T101" fmla="*/ 362 h 674"/>
                  <a:gd name="T102" fmla="*/ 64 w 862"/>
                  <a:gd name="T103" fmla="*/ 386 h 674"/>
                  <a:gd name="T104" fmla="*/ 60 w 862"/>
                  <a:gd name="T105" fmla="*/ 415 h 674"/>
                  <a:gd name="T106" fmla="*/ 54 w 862"/>
                  <a:gd name="T107" fmla="*/ 439 h 674"/>
                  <a:gd name="T108" fmla="*/ 40 w 862"/>
                  <a:gd name="T109" fmla="*/ 464 h 674"/>
                  <a:gd name="T110" fmla="*/ 0 w 862"/>
                  <a:gd name="T111" fmla="*/ 528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62" h="674">
                    <a:moveTo>
                      <a:pt x="0" y="528"/>
                    </a:moveTo>
                    <a:lnTo>
                      <a:pt x="60" y="479"/>
                    </a:lnTo>
                    <a:lnTo>
                      <a:pt x="123" y="439"/>
                    </a:lnTo>
                    <a:lnTo>
                      <a:pt x="186" y="415"/>
                    </a:lnTo>
                    <a:lnTo>
                      <a:pt x="260" y="405"/>
                    </a:lnTo>
                    <a:lnTo>
                      <a:pt x="333" y="405"/>
                    </a:lnTo>
                    <a:lnTo>
                      <a:pt x="412" y="415"/>
                    </a:lnTo>
                    <a:lnTo>
                      <a:pt x="491" y="430"/>
                    </a:lnTo>
                    <a:lnTo>
                      <a:pt x="563" y="450"/>
                    </a:lnTo>
                    <a:lnTo>
                      <a:pt x="642" y="474"/>
                    </a:lnTo>
                    <a:lnTo>
                      <a:pt x="711" y="503"/>
                    </a:lnTo>
                    <a:lnTo>
                      <a:pt x="730" y="513"/>
                    </a:lnTo>
                    <a:lnTo>
                      <a:pt x="745" y="523"/>
                    </a:lnTo>
                    <a:lnTo>
                      <a:pt x="764" y="537"/>
                    </a:lnTo>
                    <a:lnTo>
                      <a:pt x="779" y="557"/>
                    </a:lnTo>
                    <a:lnTo>
                      <a:pt x="798" y="577"/>
                    </a:lnTo>
                    <a:lnTo>
                      <a:pt x="813" y="597"/>
                    </a:lnTo>
                    <a:lnTo>
                      <a:pt x="828" y="616"/>
                    </a:lnTo>
                    <a:lnTo>
                      <a:pt x="838" y="635"/>
                    </a:lnTo>
                    <a:lnTo>
                      <a:pt x="853" y="655"/>
                    </a:lnTo>
                    <a:lnTo>
                      <a:pt x="862" y="674"/>
                    </a:lnTo>
                    <a:lnTo>
                      <a:pt x="862" y="665"/>
                    </a:lnTo>
                    <a:lnTo>
                      <a:pt x="862" y="650"/>
                    </a:lnTo>
                    <a:lnTo>
                      <a:pt x="862" y="635"/>
                    </a:lnTo>
                    <a:lnTo>
                      <a:pt x="862" y="620"/>
                    </a:lnTo>
                    <a:lnTo>
                      <a:pt x="858" y="606"/>
                    </a:lnTo>
                    <a:lnTo>
                      <a:pt x="853" y="591"/>
                    </a:lnTo>
                    <a:lnTo>
                      <a:pt x="847" y="582"/>
                    </a:lnTo>
                    <a:lnTo>
                      <a:pt x="843" y="567"/>
                    </a:lnTo>
                    <a:lnTo>
                      <a:pt x="838" y="557"/>
                    </a:lnTo>
                    <a:lnTo>
                      <a:pt x="833" y="548"/>
                    </a:lnTo>
                    <a:lnTo>
                      <a:pt x="818" y="518"/>
                    </a:lnTo>
                    <a:lnTo>
                      <a:pt x="804" y="488"/>
                    </a:lnTo>
                    <a:lnTo>
                      <a:pt x="783" y="459"/>
                    </a:lnTo>
                    <a:lnTo>
                      <a:pt x="769" y="430"/>
                    </a:lnTo>
                    <a:lnTo>
                      <a:pt x="755" y="405"/>
                    </a:lnTo>
                    <a:lnTo>
                      <a:pt x="740" y="376"/>
                    </a:lnTo>
                    <a:lnTo>
                      <a:pt x="725" y="352"/>
                    </a:lnTo>
                    <a:lnTo>
                      <a:pt x="715" y="322"/>
                    </a:lnTo>
                    <a:lnTo>
                      <a:pt x="706" y="288"/>
                    </a:lnTo>
                    <a:lnTo>
                      <a:pt x="700" y="254"/>
                    </a:lnTo>
                    <a:lnTo>
                      <a:pt x="700" y="230"/>
                    </a:lnTo>
                    <a:lnTo>
                      <a:pt x="700" y="205"/>
                    </a:lnTo>
                    <a:lnTo>
                      <a:pt x="711" y="190"/>
                    </a:lnTo>
                    <a:lnTo>
                      <a:pt x="721" y="171"/>
                    </a:lnTo>
                    <a:lnTo>
                      <a:pt x="734" y="160"/>
                    </a:lnTo>
                    <a:lnTo>
                      <a:pt x="749" y="147"/>
                    </a:lnTo>
                    <a:lnTo>
                      <a:pt x="764" y="132"/>
                    </a:lnTo>
                    <a:lnTo>
                      <a:pt x="779" y="122"/>
                    </a:lnTo>
                    <a:lnTo>
                      <a:pt x="789" y="107"/>
                    </a:lnTo>
                    <a:lnTo>
                      <a:pt x="804" y="87"/>
                    </a:lnTo>
                    <a:lnTo>
                      <a:pt x="760" y="83"/>
                    </a:lnTo>
                    <a:lnTo>
                      <a:pt x="721" y="77"/>
                    </a:lnTo>
                    <a:lnTo>
                      <a:pt x="676" y="77"/>
                    </a:lnTo>
                    <a:lnTo>
                      <a:pt x="638" y="73"/>
                    </a:lnTo>
                    <a:lnTo>
                      <a:pt x="598" y="64"/>
                    </a:lnTo>
                    <a:lnTo>
                      <a:pt x="554" y="58"/>
                    </a:lnTo>
                    <a:lnTo>
                      <a:pt x="514" y="49"/>
                    </a:lnTo>
                    <a:lnTo>
                      <a:pt x="476" y="38"/>
                    </a:lnTo>
                    <a:lnTo>
                      <a:pt x="431" y="24"/>
                    </a:lnTo>
                    <a:lnTo>
                      <a:pt x="392" y="9"/>
                    </a:lnTo>
                    <a:lnTo>
                      <a:pt x="382" y="4"/>
                    </a:lnTo>
                    <a:lnTo>
                      <a:pt x="373" y="4"/>
                    </a:lnTo>
                    <a:lnTo>
                      <a:pt x="363" y="0"/>
                    </a:lnTo>
                    <a:lnTo>
                      <a:pt x="353" y="0"/>
                    </a:lnTo>
                    <a:lnTo>
                      <a:pt x="339" y="4"/>
                    </a:lnTo>
                    <a:lnTo>
                      <a:pt x="329" y="4"/>
                    </a:lnTo>
                    <a:lnTo>
                      <a:pt x="318" y="4"/>
                    </a:lnTo>
                    <a:lnTo>
                      <a:pt x="309" y="9"/>
                    </a:lnTo>
                    <a:lnTo>
                      <a:pt x="299" y="15"/>
                    </a:lnTo>
                    <a:lnTo>
                      <a:pt x="294" y="15"/>
                    </a:lnTo>
                    <a:lnTo>
                      <a:pt x="284" y="19"/>
                    </a:lnTo>
                    <a:lnTo>
                      <a:pt x="280" y="24"/>
                    </a:lnTo>
                    <a:lnTo>
                      <a:pt x="275" y="28"/>
                    </a:lnTo>
                    <a:lnTo>
                      <a:pt x="269" y="34"/>
                    </a:lnTo>
                    <a:lnTo>
                      <a:pt x="265" y="43"/>
                    </a:lnTo>
                    <a:lnTo>
                      <a:pt x="260" y="49"/>
                    </a:lnTo>
                    <a:lnTo>
                      <a:pt x="256" y="53"/>
                    </a:lnTo>
                    <a:lnTo>
                      <a:pt x="250" y="64"/>
                    </a:lnTo>
                    <a:lnTo>
                      <a:pt x="245" y="68"/>
                    </a:lnTo>
                    <a:lnTo>
                      <a:pt x="241" y="73"/>
                    </a:lnTo>
                    <a:lnTo>
                      <a:pt x="220" y="87"/>
                    </a:lnTo>
                    <a:lnTo>
                      <a:pt x="201" y="102"/>
                    </a:lnTo>
                    <a:lnTo>
                      <a:pt x="186" y="117"/>
                    </a:lnTo>
                    <a:lnTo>
                      <a:pt x="172" y="132"/>
                    </a:lnTo>
                    <a:lnTo>
                      <a:pt x="158" y="147"/>
                    </a:lnTo>
                    <a:lnTo>
                      <a:pt x="147" y="166"/>
                    </a:lnTo>
                    <a:lnTo>
                      <a:pt x="137" y="181"/>
                    </a:lnTo>
                    <a:lnTo>
                      <a:pt x="128" y="200"/>
                    </a:lnTo>
                    <a:lnTo>
                      <a:pt x="123" y="220"/>
                    </a:lnTo>
                    <a:lnTo>
                      <a:pt x="118" y="243"/>
                    </a:lnTo>
                    <a:lnTo>
                      <a:pt x="113" y="254"/>
                    </a:lnTo>
                    <a:lnTo>
                      <a:pt x="113" y="269"/>
                    </a:lnTo>
                    <a:lnTo>
                      <a:pt x="113" y="279"/>
                    </a:lnTo>
                    <a:lnTo>
                      <a:pt x="109" y="292"/>
                    </a:lnTo>
                    <a:lnTo>
                      <a:pt x="109" y="303"/>
                    </a:lnTo>
                    <a:lnTo>
                      <a:pt x="103" y="313"/>
                    </a:lnTo>
                    <a:lnTo>
                      <a:pt x="98" y="327"/>
                    </a:lnTo>
                    <a:lnTo>
                      <a:pt x="98" y="337"/>
                    </a:lnTo>
                    <a:lnTo>
                      <a:pt x="94" y="341"/>
                    </a:lnTo>
                    <a:lnTo>
                      <a:pt x="84" y="352"/>
                    </a:lnTo>
                    <a:lnTo>
                      <a:pt x="74" y="362"/>
                    </a:lnTo>
                    <a:lnTo>
                      <a:pt x="69" y="371"/>
                    </a:lnTo>
                    <a:lnTo>
                      <a:pt x="64" y="386"/>
                    </a:lnTo>
                    <a:lnTo>
                      <a:pt x="60" y="401"/>
                    </a:lnTo>
                    <a:lnTo>
                      <a:pt x="60" y="415"/>
                    </a:lnTo>
                    <a:lnTo>
                      <a:pt x="60" y="430"/>
                    </a:lnTo>
                    <a:lnTo>
                      <a:pt x="54" y="439"/>
                    </a:lnTo>
                    <a:lnTo>
                      <a:pt x="49" y="454"/>
                    </a:lnTo>
                    <a:lnTo>
                      <a:pt x="40" y="464"/>
                    </a:lnTo>
                    <a:lnTo>
                      <a:pt x="30" y="474"/>
                    </a:lnTo>
                    <a:lnTo>
                      <a:pt x="0" y="528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3" name="Freeform 243">
                <a:extLst>
                  <a:ext uri="{FF2B5EF4-FFF2-40B4-BE49-F238E27FC236}">
                    <a16:creationId xmlns:a16="http://schemas.microsoft.com/office/drawing/2014/main" id="{92E27B58-4DE6-0826-D182-18D445826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997"/>
                <a:ext cx="164" cy="142"/>
              </a:xfrm>
              <a:custGeom>
                <a:avLst/>
                <a:gdLst>
                  <a:gd name="T0" fmla="*/ 89 w 818"/>
                  <a:gd name="T1" fmla="*/ 533 h 709"/>
                  <a:gd name="T2" fmla="*/ 132 w 818"/>
                  <a:gd name="T3" fmla="*/ 548 h 709"/>
                  <a:gd name="T4" fmla="*/ 206 w 818"/>
                  <a:gd name="T5" fmla="*/ 567 h 709"/>
                  <a:gd name="T6" fmla="*/ 294 w 818"/>
                  <a:gd name="T7" fmla="*/ 596 h 709"/>
                  <a:gd name="T8" fmla="*/ 382 w 818"/>
                  <a:gd name="T9" fmla="*/ 626 h 709"/>
                  <a:gd name="T10" fmla="*/ 431 w 818"/>
                  <a:gd name="T11" fmla="*/ 645 h 709"/>
                  <a:gd name="T12" fmla="*/ 456 w 818"/>
                  <a:gd name="T13" fmla="*/ 660 h 709"/>
                  <a:gd name="T14" fmla="*/ 475 w 818"/>
                  <a:gd name="T15" fmla="*/ 680 h 709"/>
                  <a:gd name="T16" fmla="*/ 495 w 818"/>
                  <a:gd name="T17" fmla="*/ 699 h 709"/>
                  <a:gd name="T18" fmla="*/ 514 w 818"/>
                  <a:gd name="T19" fmla="*/ 709 h 709"/>
                  <a:gd name="T20" fmla="*/ 535 w 818"/>
                  <a:gd name="T21" fmla="*/ 709 h 709"/>
                  <a:gd name="T22" fmla="*/ 544 w 818"/>
                  <a:gd name="T23" fmla="*/ 705 h 709"/>
                  <a:gd name="T24" fmla="*/ 549 w 818"/>
                  <a:gd name="T25" fmla="*/ 690 h 709"/>
                  <a:gd name="T26" fmla="*/ 558 w 818"/>
                  <a:gd name="T27" fmla="*/ 675 h 709"/>
                  <a:gd name="T28" fmla="*/ 558 w 818"/>
                  <a:gd name="T29" fmla="*/ 660 h 709"/>
                  <a:gd name="T30" fmla="*/ 569 w 818"/>
                  <a:gd name="T31" fmla="*/ 616 h 709"/>
                  <a:gd name="T32" fmla="*/ 603 w 818"/>
                  <a:gd name="T33" fmla="*/ 537 h 709"/>
                  <a:gd name="T34" fmla="*/ 657 w 818"/>
                  <a:gd name="T35" fmla="*/ 469 h 709"/>
                  <a:gd name="T36" fmla="*/ 725 w 818"/>
                  <a:gd name="T37" fmla="*/ 406 h 709"/>
                  <a:gd name="T38" fmla="*/ 789 w 818"/>
                  <a:gd name="T39" fmla="*/ 352 h 709"/>
                  <a:gd name="T40" fmla="*/ 808 w 818"/>
                  <a:gd name="T41" fmla="*/ 328 h 709"/>
                  <a:gd name="T42" fmla="*/ 774 w 818"/>
                  <a:gd name="T43" fmla="*/ 332 h 709"/>
                  <a:gd name="T44" fmla="*/ 725 w 818"/>
                  <a:gd name="T45" fmla="*/ 332 h 709"/>
                  <a:gd name="T46" fmla="*/ 671 w 818"/>
                  <a:gd name="T47" fmla="*/ 332 h 709"/>
                  <a:gd name="T48" fmla="*/ 627 w 818"/>
                  <a:gd name="T49" fmla="*/ 328 h 709"/>
                  <a:gd name="T50" fmla="*/ 593 w 818"/>
                  <a:gd name="T51" fmla="*/ 313 h 709"/>
                  <a:gd name="T52" fmla="*/ 549 w 818"/>
                  <a:gd name="T53" fmla="*/ 294 h 709"/>
                  <a:gd name="T54" fmla="*/ 505 w 818"/>
                  <a:gd name="T55" fmla="*/ 279 h 709"/>
                  <a:gd name="T56" fmla="*/ 466 w 818"/>
                  <a:gd name="T57" fmla="*/ 259 h 709"/>
                  <a:gd name="T58" fmla="*/ 422 w 818"/>
                  <a:gd name="T59" fmla="*/ 239 h 709"/>
                  <a:gd name="T60" fmla="*/ 373 w 818"/>
                  <a:gd name="T61" fmla="*/ 205 h 709"/>
                  <a:gd name="T62" fmla="*/ 304 w 818"/>
                  <a:gd name="T63" fmla="*/ 181 h 709"/>
                  <a:gd name="T64" fmla="*/ 230 w 818"/>
                  <a:gd name="T65" fmla="*/ 161 h 709"/>
                  <a:gd name="T66" fmla="*/ 162 w 818"/>
                  <a:gd name="T67" fmla="*/ 147 h 709"/>
                  <a:gd name="T68" fmla="*/ 93 w 818"/>
                  <a:gd name="T69" fmla="*/ 117 h 709"/>
                  <a:gd name="T70" fmla="*/ 49 w 818"/>
                  <a:gd name="T71" fmla="*/ 93 h 709"/>
                  <a:gd name="T72" fmla="*/ 35 w 818"/>
                  <a:gd name="T73" fmla="*/ 73 h 709"/>
                  <a:gd name="T74" fmla="*/ 20 w 818"/>
                  <a:gd name="T75" fmla="*/ 59 h 709"/>
                  <a:gd name="T76" fmla="*/ 10 w 818"/>
                  <a:gd name="T77" fmla="*/ 34 h 709"/>
                  <a:gd name="T78" fmla="*/ 0 w 818"/>
                  <a:gd name="T79" fmla="*/ 14 h 709"/>
                  <a:gd name="T80" fmla="*/ 0 w 818"/>
                  <a:gd name="T81" fmla="*/ 4 h 709"/>
                  <a:gd name="T82" fmla="*/ 0 w 818"/>
                  <a:gd name="T83" fmla="*/ 19 h 709"/>
                  <a:gd name="T84" fmla="*/ 0 w 818"/>
                  <a:gd name="T85" fmla="*/ 29 h 709"/>
                  <a:gd name="T86" fmla="*/ 0 w 818"/>
                  <a:gd name="T87" fmla="*/ 38 h 709"/>
                  <a:gd name="T88" fmla="*/ 6 w 818"/>
                  <a:gd name="T89" fmla="*/ 49 h 709"/>
                  <a:gd name="T90" fmla="*/ 35 w 818"/>
                  <a:gd name="T91" fmla="*/ 102 h 709"/>
                  <a:gd name="T92" fmla="*/ 83 w 818"/>
                  <a:gd name="T93" fmla="*/ 210 h 709"/>
                  <a:gd name="T94" fmla="*/ 108 w 818"/>
                  <a:gd name="T95" fmla="*/ 322 h 709"/>
                  <a:gd name="T96" fmla="*/ 113 w 818"/>
                  <a:gd name="T97" fmla="*/ 426 h 709"/>
                  <a:gd name="T98" fmla="*/ 93 w 818"/>
                  <a:gd name="T99" fmla="*/ 5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18" h="709">
                    <a:moveTo>
                      <a:pt x="79" y="533"/>
                    </a:moveTo>
                    <a:lnTo>
                      <a:pt x="89" y="533"/>
                    </a:lnTo>
                    <a:lnTo>
                      <a:pt x="108" y="537"/>
                    </a:lnTo>
                    <a:lnTo>
                      <a:pt x="132" y="548"/>
                    </a:lnTo>
                    <a:lnTo>
                      <a:pt x="167" y="558"/>
                    </a:lnTo>
                    <a:lnTo>
                      <a:pt x="206" y="567"/>
                    </a:lnTo>
                    <a:lnTo>
                      <a:pt x="251" y="582"/>
                    </a:lnTo>
                    <a:lnTo>
                      <a:pt x="294" y="596"/>
                    </a:lnTo>
                    <a:lnTo>
                      <a:pt x="338" y="611"/>
                    </a:lnTo>
                    <a:lnTo>
                      <a:pt x="382" y="626"/>
                    </a:lnTo>
                    <a:lnTo>
                      <a:pt x="417" y="641"/>
                    </a:lnTo>
                    <a:lnTo>
                      <a:pt x="431" y="645"/>
                    </a:lnTo>
                    <a:lnTo>
                      <a:pt x="441" y="650"/>
                    </a:lnTo>
                    <a:lnTo>
                      <a:pt x="456" y="660"/>
                    </a:lnTo>
                    <a:lnTo>
                      <a:pt x="466" y="669"/>
                    </a:lnTo>
                    <a:lnTo>
                      <a:pt x="475" y="680"/>
                    </a:lnTo>
                    <a:lnTo>
                      <a:pt x="486" y="690"/>
                    </a:lnTo>
                    <a:lnTo>
                      <a:pt x="495" y="699"/>
                    </a:lnTo>
                    <a:lnTo>
                      <a:pt x="505" y="705"/>
                    </a:lnTo>
                    <a:lnTo>
                      <a:pt x="514" y="709"/>
                    </a:lnTo>
                    <a:lnTo>
                      <a:pt x="529" y="709"/>
                    </a:lnTo>
                    <a:lnTo>
                      <a:pt x="535" y="709"/>
                    </a:lnTo>
                    <a:lnTo>
                      <a:pt x="539" y="709"/>
                    </a:lnTo>
                    <a:lnTo>
                      <a:pt x="544" y="705"/>
                    </a:lnTo>
                    <a:lnTo>
                      <a:pt x="549" y="694"/>
                    </a:lnTo>
                    <a:lnTo>
                      <a:pt x="549" y="690"/>
                    </a:lnTo>
                    <a:lnTo>
                      <a:pt x="554" y="684"/>
                    </a:lnTo>
                    <a:lnTo>
                      <a:pt x="558" y="675"/>
                    </a:lnTo>
                    <a:lnTo>
                      <a:pt x="558" y="669"/>
                    </a:lnTo>
                    <a:lnTo>
                      <a:pt x="558" y="660"/>
                    </a:lnTo>
                    <a:lnTo>
                      <a:pt x="558" y="656"/>
                    </a:lnTo>
                    <a:lnTo>
                      <a:pt x="569" y="616"/>
                    </a:lnTo>
                    <a:lnTo>
                      <a:pt x="584" y="577"/>
                    </a:lnTo>
                    <a:lnTo>
                      <a:pt x="603" y="537"/>
                    </a:lnTo>
                    <a:lnTo>
                      <a:pt x="627" y="503"/>
                    </a:lnTo>
                    <a:lnTo>
                      <a:pt x="657" y="469"/>
                    </a:lnTo>
                    <a:lnTo>
                      <a:pt x="691" y="440"/>
                    </a:lnTo>
                    <a:lnTo>
                      <a:pt x="725" y="406"/>
                    </a:lnTo>
                    <a:lnTo>
                      <a:pt x="755" y="381"/>
                    </a:lnTo>
                    <a:lnTo>
                      <a:pt x="789" y="352"/>
                    </a:lnTo>
                    <a:lnTo>
                      <a:pt x="818" y="322"/>
                    </a:lnTo>
                    <a:lnTo>
                      <a:pt x="808" y="328"/>
                    </a:lnTo>
                    <a:lnTo>
                      <a:pt x="793" y="332"/>
                    </a:lnTo>
                    <a:lnTo>
                      <a:pt x="774" y="332"/>
                    </a:lnTo>
                    <a:lnTo>
                      <a:pt x="750" y="332"/>
                    </a:lnTo>
                    <a:lnTo>
                      <a:pt x="725" y="332"/>
                    </a:lnTo>
                    <a:lnTo>
                      <a:pt x="701" y="332"/>
                    </a:lnTo>
                    <a:lnTo>
                      <a:pt x="671" y="332"/>
                    </a:lnTo>
                    <a:lnTo>
                      <a:pt x="646" y="328"/>
                    </a:lnTo>
                    <a:lnTo>
                      <a:pt x="627" y="328"/>
                    </a:lnTo>
                    <a:lnTo>
                      <a:pt x="612" y="322"/>
                    </a:lnTo>
                    <a:lnTo>
                      <a:pt x="593" y="313"/>
                    </a:lnTo>
                    <a:lnTo>
                      <a:pt x="569" y="303"/>
                    </a:lnTo>
                    <a:lnTo>
                      <a:pt x="549" y="294"/>
                    </a:lnTo>
                    <a:lnTo>
                      <a:pt x="529" y="288"/>
                    </a:lnTo>
                    <a:lnTo>
                      <a:pt x="505" y="279"/>
                    </a:lnTo>
                    <a:lnTo>
                      <a:pt x="486" y="268"/>
                    </a:lnTo>
                    <a:lnTo>
                      <a:pt x="466" y="259"/>
                    </a:lnTo>
                    <a:lnTo>
                      <a:pt x="441" y="249"/>
                    </a:lnTo>
                    <a:lnTo>
                      <a:pt x="422" y="239"/>
                    </a:lnTo>
                    <a:lnTo>
                      <a:pt x="402" y="225"/>
                    </a:lnTo>
                    <a:lnTo>
                      <a:pt x="373" y="205"/>
                    </a:lnTo>
                    <a:lnTo>
                      <a:pt x="338" y="191"/>
                    </a:lnTo>
                    <a:lnTo>
                      <a:pt x="304" y="181"/>
                    </a:lnTo>
                    <a:lnTo>
                      <a:pt x="270" y="171"/>
                    </a:lnTo>
                    <a:lnTo>
                      <a:pt x="230" y="161"/>
                    </a:lnTo>
                    <a:lnTo>
                      <a:pt x="196" y="156"/>
                    </a:lnTo>
                    <a:lnTo>
                      <a:pt x="162" y="147"/>
                    </a:lnTo>
                    <a:lnTo>
                      <a:pt x="123" y="132"/>
                    </a:lnTo>
                    <a:lnTo>
                      <a:pt x="93" y="117"/>
                    </a:lnTo>
                    <a:lnTo>
                      <a:pt x="59" y="98"/>
                    </a:lnTo>
                    <a:lnTo>
                      <a:pt x="49" y="93"/>
                    </a:lnTo>
                    <a:lnTo>
                      <a:pt x="44" y="83"/>
                    </a:lnTo>
                    <a:lnTo>
                      <a:pt x="35" y="73"/>
                    </a:lnTo>
                    <a:lnTo>
                      <a:pt x="30" y="68"/>
                    </a:lnTo>
                    <a:lnTo>
                      <a:pt x="20" y="59"/>
                    </a:lnTo>
                    <a:lnTo>
                      <a:pt x="15" y="49"/>
                    </a:lnTo>
                    <a:lnTo>
                      <a:pt x="10" y="34"/>
                    </a:lnTo>
                    <a:lnTo>
                      <a:pt x="6" y="2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6" y="49"/>
                    </a:lnTo>
                    <a:lnTo>
                      <a:pt x="6" y="53"/>
                    </a:lnTo>
                    <a:lnTo>
                      <a:pt x="35" y="102"/>
                    </a:lnTo>
                    <a:lnTo>
                      <a:pt x="59" y="156"/>
                    </a:lnTo>
                    <a:lnTo>
                      <a:pt x="83" y="210"/>
                    </a:lnTo>
                    <a:lnTo>
                      <a:pt x="98" y="264"/>
                    </a:lnTo>
                    <a:lnTo>
                      <a:pt x="108" y="322"/>
                    </a:lnTo>
                    <a:lnTo>
                      <a:pt x="113" y="377"/>
                    </a:lnTo>
                    <a:lnTo>
                      <a:pt x="113" y="426"/>
                    </a:lnTo>
                    <a:lnTo>
                      <a:pt x="104" y="469"/>
                    </a:lnTo>
                    <a:lnTo>
                      <a:pt x="93" y="509"/>
                    </a:lnTo>
                    <a:lnTo>
                      <a:pt x="79" y="533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4" name="Freeform 244">
                <a:extLst>
                  <a:ext uri="{FF2B5EF4-FFF2-40B4-BE49-F238E27FC236}">
                    <a16:creationId xmlns:a16="http://schemas.microsoft.com/office/drawing/2014/main" id="{970C0CA7-EE61-C2EE-8420-F52B94B1D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798"/>
                <a:ext cx="103" cy="64"/>
              </a:xfrm>
              <a:custGeom>
                <a:avLst/>
                <a:gdLst>
                  <a:gd name="T0" fmla="*/ 455 w 514"/>
                  <a:gd name="T1" fmla="*/ 117 h 322"/>
                  <a:gd name="T2" fmla="*/ 440 w 514"/>
                  <a:gd name="T3" fmla="*/ 132 h 322"/>
                  <a:gd name="T4" fmla="*/ 421 w 514"/>
                  <a:gd name="T5" fmla="*/ 147 h 322"/>
                  <a:gd name="T6" fmla="*/ 406 w 514"/>
                  <a:gd name="T7" fmla="*/ 166 h 322"/>
                  <a:gd name="T8" fmla="*/ 397 w 514"/>
                  <a:gd name="T9" fmla="*/ 186 h 322"/>
                  <a:gd name="T10" fmla="*/ 391 w 514"/>
                  <a:gd name="T11" fmla="*/ 205 h 322"/>
                  <a:gd name="T12" fmla="*/ 387 w 514"/>
                  <a:gd name="T13" fmla="*/ 224 h 322"/>
                  <a:gd name="T14" fmla="*/ 382 w 514"/>
                  <a:gd name="T15" fmla="*/ 249 h 322"/>
                  <a:gd name="T16" fmla="*/ 382 w 514"/>
                  <a:gd name="T17" fmla="*/ 273 h 322"/>
                  <a:gd name="T18" fmla="*/ 387 w 514"/>
                  <a:gd name="T19" fmla="*/ 298 h 322"/>
                  <a:gd name="T20" fmla="*/ 391 w 514"/>
                  <a:gd name="T21" fmla="*/ 322 h 322"/>
                  <a:gd name="T22" fmla="*/ 382 w 514"/>
                  <a:gd name="T23" fmla="*/ 298 h 322"/>
                  <a:gd name="T24" fmla="*/ 376 w 514"/>
                  <a:gd name="T25" fmla="*/ 269 h 322"/>
                  <a:gd name="T26" fmla="*/ 376 w 514"/>
                  <a:gd name="T27" fmla="*/ 245 h 322"/>
                  <a:gd name="T28" fmla="*/ 376 w 514"/>
                  <a:gd name="T29" fmla="*/ 220 h 322"/>
                  <a:gd name="T30" fmla="*/ 382 w 514"/>
                  <a:gd name="T31" fmla="*/ 196 h 322"/>
                  <a:gd name="T32" fmla="*/ 376 w 514"/>
                  <a:gd name="T33" fmla="*/ 175 h 322"/>
                  <a:gd name="T34" fmla="*/ 372 w 514"/>
                  <a:gd name="T35" fmla="*/ 156 h 322"/>
                  <a:gd name="T36" fmla="*/ 363 w 514"/>
                  <a:gd name="T37" fmla="*/ 141 h 322"/>
                  <a:gd name="T38" fmla="*/ 348 w 514"/>
                  <a:gd name="T39" fmla="*/ 132 h 322"/>
                  <a:gd name="T40" fmla="*/ 318 w 514"/>
                  <a:gd name="T41" fmla="*/ 122 h 322"/>
                  <a:gd name="T42" fmla="*/ 314 w 514"/>
                  <a:gd name="T43" fmla="*/ 122 h 322"/>
                  <a:gd name="T44" fmla="*/ 299 w 514"/>
                  <a:gd name="T45" fmla="*/ 117 h 322"/>
                  <a:gd name="T46" fmla="*/ 280 w 514"/>
                  <a:gd name="T47" fmla="*/ 113 h 322"/>
                  <a:gd name="T48" fmla="*/ 254 w 514"/>
                  <a:gd name="T49" fmla="*/ 107 h 322"/>
                  <a:gd name="T50" fmla="*/ 231 w 514"/>
                  <a:gd name="T51" fmla="*/ 98 h 322"/>
                  <a:gd name="T52" fmla="*/ 205 w 514"/>
                  <a:gd name="T53" fmla="*/ 92 h 322"/>
                  <a:gd name="T54" fmla="*/ 186 w 514"/>
                  <a:gd name="T55" fmla="*/ 83 h 322"/>
                  <a:gd name="T56" fmla="*/ 167 w 514"/>
                  <a:gd name="T57" fmla="*/ 79 h 322"/>
                  <a:gd name="T58" fmla="*/ 152 w 514"/>
                  <a:gd name="T59" fmla="*/ 73 h 322"/>
                  <a:gd name="T60" fmla="*/ 142 w 514"/>
                  <a:gd name="T61" fmla="*/ 68 h 322"/>
                  <a:gd name="T62" fmla="*/ 127 w 514"/>
                  <a:gd name="T63" fmla="*/ 64 h 322"/>
                  <a:gd name="T64" fmla="*/ 118 w 514"/>
                  <a:gd name="T65" fmla="*/ 64 h 322"/>
                  <a:gd name="T66" fmla="*/ 103 w 514"/>
                  <a:gd name="T67" fmla="*/ 58 h 322"/>
                  <a:gd name="T68" fmla="*/ 88 w 514"/>
                  <a:gd name="T69" fmla="*/ 58 h 322"/>
                  <a:gd name="T70" fmla="*/ 73 w 514"/>
                  <a:gd name="T71" fmla="*/ 53 h 322"/>
                  <a:gd name="T72" fmla="*/ 58 w 514"/>
                  <a:gd name="T73" fmla="*/ 53 h 322"/>
                  <a:gd name="T74" fmla="*/ 49 w 514"/>
                  <a:gd name="T75" fmla="*/ 49 h 322"/>
                  <a:gd name="T76" fmla="*/ 34 w 514"/>
                  <a:gd name="T77" fmla="*/ 43 h 322"/>
                  <a:gd name="T78" fmla="*/ 20 w 514"/>
                  <a:gd name="T79" fmla="*/ 39 h 322"/>
                  <a:gd name="T80" fmla="*/ 9 w 514"/>
                  <a:gd name="T81" fmla="*/ 34 h 322"/>
                  <a:gd name="T82" fmla="*/ 5 w 514"/>
                  <a:gd name="T83" fmla="*/ 30 h 322"/>
                  <a:gd name="T84" fmla="*/ 0 w 514"/>
                  <a:gd name="T85" fmla="*/ 24 h 322"/>
                  <a:gd name="T86" fmla="*/ 5 w 514"/>
                  <a:gd name="T87" fmla="*/ 19 h 322"/>
                  <a:gd name="T88" fmla="*/ 5 w 514"/>
                  <a:gd name="T89" fmla="*/ 15 h 322"/>
                  <a:gd name="T90" fmla="*/ 9 w 514"/>
                  <a:gd name="T91" fmla="*/ 9 h 322"/>
                  <a:gd name="T92" fmla="*/ 15 w 514"/>
                  <a:gd name="T93" fmla="*/ 9 h 322"/>
                  <a:gd name="T94" fmla="*/ 24 w 514"/>
                  <a:gd name="T95" fmla="*/ 4 h 322"/>
                  <a:gd name="T96" fmla="*/ 30 w 514"/>
                  <a:gd name="T97" fmla="*/ 0 h 322"/>
                  <a:gd name="T98" fmla="*/ 34 w 514"/>
                  <a:gd name="T99" fmla="*/ 0 h 322"/>
                  <a:gd name="T100" fmla="*/ 39 w 514"/>
                  <a:gd name="T101" fmla="*/ 0 h 322"/>
                  <a:gd name="T102" fmla="*/ 88 w 514"/>
                  <a:gd name="T103" fmla="*/ 9 h 322"/>
                  <a:gd name="T104" fmla="*/ 137 w 514"/>
                  <a:gd name="T105" fmla="*/ 15 h 322"/>
                  <a:gd name="T106" fmla="*/ 186 w 514"/>
                  <a:gd name="T107" fmla="*/ 24 h 322"/>
                  <a:gd name="T108" fmla="*/ 231 w 514"/>
                  <a:gd name="T109" fmla="*/ 34 h 322"/>
                  <a:gd name="T110" fmla="*/ 280 w 514"/>
                  <a:gd name="T111" fmla="*/ 43 h 322"/>
                  <a:gd name="T112" fmla="*/ 323 w 514"/>
                  <a:gd name="T113" fmla="*/ 53 h 322"/>
                  <a:gd name="T114" fmla="*/ 372 w 514"/>
                  <a:gd name="T115" fmla="*/ 64 h 322"/>
                  <a:gd name="T116" fmla="*/ 421 w 514"/>
                  <a:gd name="T117" fmla="*/ 73 h 322"/>
                  <a:gd name="T118" fmla="*/ 465 w 514"/>
                  <a:gd name="T119" fmla="*/ 83 h 322"/>
                  <a:gd name="T120" fmla="*/ 514 w 514"/>
                  <a:gd name="T121" fmla="*/ 92 h 322"/>
                  <a:gd name="T122" fmla="*/ 455 w 514"/>
                  <a:gd name="T123" fmla="*/ 117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4" h="322">
                    <a:moveTo>
                      <a:pt x="455" y="117"/>
                    </a:moveTo>
                    <a:lnTo>
                      <a:pt x="440" y="132"/>
                    </a:lnTo>
                    <a:lnTo>
                      <a:pt x="421" y="147"/>
                    </a:lnTo>
                    <a:lnTo>
                      <a:pt x="406" y="166"/>
                    </a:lnTo>
                    <a:lnTo>
                      <a:pt x="397" y="186"/>
                    </a:lnTo>
                    <a:lnTo>
                      <a:pt x="391" y="205"/>
                    </a:lnTo>
                    <a:lnTo>
                      <a:pt x="387" y="224"/>
                    </a:lnTo>
                    <a:lnTo>
                      <a:pt x="382" y="249"/>
                    </a:lnTo>
                    <a:lnTo>
                      <a:pt x="382" y="273"/>
                    </a:lnTo>
                    <a:lnTo>
                      <a:pt x="387" y="298"/>
                    </a:lnTo>
                    <a:lnTo>
                      <a:pt x="391" y="322"/>
                    </a:lnTo>
                    <a:lnTo>
                      <a:pt x="382" y="298"/>
                    </a:lnTo>
                    <a:lnTo>
                      <a:pt x="376" y="269"/>
                    </a:lnTo>
                    <a:lnTo>
                      <a:pt x="376" y="245"/>
                    </a:lnTo>
                    <a:lnTo>
                      <a:pt x="376" y="220"/>
                    </a:lnTo>
                    <a:lnTo>
                      <a:pt x="382" y="196"/>
                    </a:lnTo>
                    <a:lnTo>
                      <a:pt x="376" y="175"/>
                    </a:lnTo>
                    <a:lnTo>
                      <a:pt x="372" y="156"/>
                    </a:lnTo>
                    <a:lnTo>
                      <a:pt x="363" y="141"/>
                    </a:lnTo>
                    <a:lnTo>
                      <a:pt x="348" y="132"/>
                    </a:lnTo>
                    <a:lnTo>
                      <a:pt x="318" y="122"/>
                    </a:lnTo>
                    <a:lnTo>
                      <a:pt x="314" y="122"/>
                    </a:lnTo>
                    <a:lnTo>
                      <a:pt x="299" y="117"/>
                    </a:lnTo>
                    <a:lnTo>
                      <a:pt x="280" y="113"/>
                    </a:lnTo>
                    <a:lnTo>
                      <a:pt x="254" y="107"/>
                    </a:lnTo>
                    <a:lnTo>
                      <a:pt x="231" y="98"/>
                    </a:lnTo>
                    <a:lnTo>
                      <a:pt x="205" y="92"/>
                    </a:lnTo>
                    <a:lnTo>
                      <a:pt x="186" y="83"/>
                    </a:lnTo>
                    <a:lnTo>
                      <a:pt x="167" y="79"/>
                    </a:lnTo>
                    <a:lnTo>
                      <a:pt x="152" y="73"/>
                    </a:lnTo>
                    <a:lnTo>
                      <a:pt x="142" y="68"/>
                    </a:lnTo>
                    <a:lnTo>
                      <a:pt x="127" y="64"/>
                    </a:lnTo>
                    <a:lnTo>
                      <a:pt x="118" y="64"/>
                    </a:lnTo>
                    <a:lnTo>
                      <a:pt x="103" y="58"/>
                    </a:lnTo>
                    <a:lnTo>
                      <a:pt x="88" y="58"/>
                    </a:lnTo>
                    <a:lnTo>
                      <a:pt x="73" y="53"/>
                    </a:lnTo>
                    <a:lnTo>
                      <a:pt x="58" y="53"/>
                    </a:lnTo>
                    <a:lnTo>
                      <a:pt x="49" y="49"/>
                    </a:lnTo>
                    <a:lnTo>
                      <a:pt x="34" y="43"/>
                    </a:lnTo>
                    <a:lnTo>
                      <a:pt x="20" y="39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0" y="24"/>
                    </a:lnTo>
                    <a:lnTo>
                      <a:pt x="5" y="19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88" y="9"/>
                    </a:lnTo>
                    <a:lnTo>
                      <a:pt x="137" y="15"/>
                    </a:lnTo>
                    <a:lnTo>
                      <a:pt x="186" y="24"/>
                    </a:lnTo>
                    <a:lnTo>
                      <a:pt x="231" y="34"/>
                    </a:lnTo>
                    <a:lnTo>
                      <a:pt x="280" y="43"/>
                    </a:lnTo>
                    <a:lnTo>
                      <a:pt x="323" y="53"/>
                    </a:lnTo>
                    <a:lnTo>
                      <a:pt x="372" y="64"/>
                    </a:lnTo>
                    <a:lnTo>
                      <a:pt x="421" y="73"/>
                    </a:lnTo>
                    <a:lnTo>
                      <a:pt x="465" y="83"/>
                    </a:lnTo>
                    <a:lnTo>
                      <a:pt x="514" y="92"/>
                    </a:lnTo>
                    <a:lnTo>
                      <a:pt x="455" y="117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5" name="Freeform 245">
                <a:extLst>
                  <a:ext uri="{FF2B5EF4-FFF2-40B4-BE49-F238E27FC236}">
                    <a16:creationId xmlns:a16="http://schemas.microsoft.com/office/drawing/2014/main" id="{2A26799A-D409-710A-2AFE-EE6060320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103"/>
                <a:ext cx="160" cy="157"/>
              </a:xfrm>
              <a:custGeom>
                <a:avLst/>
                <a:gdLst>
                  <a:gd name="T0" fmla="*/ 666 w 803"/>
                  <a:gd name="T1" fmla="*/ 401 h 783"/>
                  <a:gd name="T2" fmla="*/ 719 w 803"/>
                  <a:gd name="T3" fmla="*/ 469 h 783"/>
                  <a:gd name="T4" fmla="*/ 759 w 803"/>
                  <a:gd name="T5" fmla="*/ 553 h 783"/>
                  <a:gd name="T6" fmla="*/ 788 w 803"/>
                  <a:gd name="T7" fmla="*/ 646 h 783"/>
                  <a:gd name="T8" fmla="*/ 803 w 803"/>
                  <a:gd name="T9" fmla="*/ 738 h 783"/>
                  <a:gd name="T10" fmla="*/ 774 w 803"/>
                  <a:gd name="T11" fmla="*/ 783 h 783"/>
                  <a:gd name="T12" fmla="*/ 710 w 803"/>
                  <a:gd name="T13" fmla="*/ 778 h 783"/>
                  <a:gd name="T14" fmla="*/ 647 w 803"/>
                  <a:gd name="T15" fmla="*/ 774 h 783"/>
                  <a:gd name="T16" fmla="*/ 587 w 803"/>
                  <a:gd name="T17" fmla="*/ 753 h 783"/>
                  <a:gd name="T18" fmla="*/ 529 w 803"/>
                  <a:gd name="T19" fmla="*/ 729 h 783"/>
                  <a:gd name="T20" fmla="*/ 461 w 803"/>
                  <a:gd name="T21" fmla="*/ 680 h 783"/>
                  <a:gd name="T22" fmla="*/ 377 w 803"/>
                  <a:gd name="T23" fmla="*/ 602 h 783"/>
                  <a:gd name="T24" fmla="*/ 299 w 803"/>
                  <a:gd name="T25" fmla="*/ 523 h 783"/>
                  <a:gd name="T26" fmla="*/ 220 w 803"/>
                  <a:gd name="T27" fmla="*/ 440 h 783"/>
                  <a:gd name="T28" fmla="*/ 132 w 803"/>
                  <a:gd name="T29" fmla="*/ 367 h 783"/>
                  <a:gd name="T30" fmla="*/ 69 w 803"/>
                  <a:gd name="T31" fmla="*/ 328 h 783"/>
                  <a:gd name="T32" fmla="*/ 39 w 803"/>
                  <a:gd name="T33" fmla="*/ 303 h 783"/>
                  <a:gd name="T34" fmla="*/ 9 w 803"/>
                  <a:gd name="T35" fmla="*/ 269 h 783"/>
                  <a:gd name="T36" fmla="*/ 0 w 803"/>
                  <a:gd name="T37" fmla="*/ 235 h 783"/>
                  <a:gd name="T38" fmla="*/ 5 w 803"/>
                  <a:gd name="T39" fmla="*/ 196 h 783"/>
                  <a:gd name="T40" fmla="*/ 30 w 803"/>
                  <a:gd name="T41" fmla="*/ 171 h 783"/>
                  <a:gd name="T42" fmla="*/ 43 w 803"/>
                  <a:gd name="T43" fmla="*/ 156 h 783"/>
                  <a:gd name="T44" fmla="*/ 64 w 803"/>
                  <a:gd name="T45" fmla="*/ 141 h 783"/>
                  <a:gd name="T46" fmla="*/ 83 w 803"/>
                  <a:gd name="T47" fmla="*/ 132 h 783"/>
                  <a:gd name="T48" fmla="*/ 98 w 803"/>
                  <a:gd name="T49" fmla="*/ 122 h 783"/>
                  <a:gd name="T50" fmla="*/ 113 w 803"/>
                  <a:gd name="T51" fmla="*/ 107 h 783"/>
                  <a:gd name="T52" fmla="*/ 107 w 803"/>
                  <a:gd name="T53" fmla="*/ 64 h 783"/>
                  <a:gd name="T54" fmla="*/ 103 w 803"/>
                  <a:gd name="T55" fmla="*/ 15 h 783"/>
                  <a:gd name="T56" fmla="*/ 113 w 803"/>
                  <a:gd name="T57" fmla="*/ 0 h 783"/>
                  <a:gd name="T58" fmla="*/ 156 w 803"/>
                  <a:gd name="T59" fmla="*/ 45 h 783"/>
                  <a:gd name="T60" fmla="*/ 245 w 803"/>
                  <a:gd name="T61" fmla="*/ 103 h 783"/>
                  <a:gd name="T62" fmla="*/ 338 w 803"/>
                  <a:gd name="T63" fmla="*/ 132 h 783"/>
                  <a:gd name="T64" fmla="*/ 431 w 803"/>
                  <a:gd name="T65" fmla="*/ 181 h 783"/>
                  <a:gd name="T66" fmla="*/ 514 w 803"/>
                  <a:gd name="T67" fmla="*/ 245 h 783"/>
                  <a:gd name="T68" fmla="*/ 587 w 803"/>
                  <a:gd name="T69" fmla="*/ 313 h 783"/>
                  <a:gd name="T70" fmla="*/ 632 w 803"/>
                  <a:gd name="T71" fmla="*/ 37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03" h="783">
                    <a:moveTo>
                      <a:pt x="632" y="371"/>
                    </a:moveTo>
                    <a:lnTo>
                      <a:pt x="666" y="401"/>
                    </a:lnTo>
                    <a:lnTo>
                      <a:pt x="696" y="435"/>
                    </a:lnTo>
                    <a:lnTo>
                      <a:pt x="719" y="469"/>
                    </a:lnTo>
                    <a:lnTo>
                      <a:pt x="739" y="514"/>
                    </a:lnTo>
                    <a:lnTo>
                      <a:pt x="759" y="553"/>
                    </a:lnTo>
                    <a:lnTo>
                      <a:pt x="774" y="602"/>
                    </a:lnTo>
                    <a:lnTo>
                      <a:pt x="788" y="646"/>
                    </a:lnTo>
                    <a:lnTo>
                      <a:pt x="798" y="690"/>
                    </a:lnTo>
                    <a:lnTo>
                      <a:pt x="803" y="738"/>
                    </a:lnTo>
                    <a:lnTo>
                      <a:pt x="803" y="783"/>
                    </a:lnTo>
                    <a:lnTo>
                      <a:pt x="774" y="783"/>
                    </a:lnTo>
                    <a:lnTo>
                      <a:pt x="739" y="783"/>
                    </a:lnTo>
                    <a:lnTo>
                      <a:pt x="710" y="778"/>
                    </a:lnTo>
                    <a:lnTo>
                      <a:pt x="676" y="778"/>
                    </a:lnTo>
                    <a:lnTo>
                      <a:pt x="647" y="774"/>
                    </a:lnTo>
                    <a:lnTo>
                      <a:pt x="617" y="763"/>
                    </a:lnTo>
                    <a:lnTo>
                      <a:pt x="587" y="753"/>
                    </a:lnTo>
                    <a:lnTo>
                      <a:pt x="559" y="744"/>
                    </a:lnTo>
                    <a:lnTo>
                      <a:pt x="529" y="729"/>
                    </a:lnTo>
                    <a:lnTo>
                      <a:pt x="504" y="714"/>
                    </a:lnTo>
                    <a:lnTo>
                      <a:pt x="461" y="680"/>
                    </a:lnTo>
                    <a:lnTo>
                      <a:pt x="416" y="641"/>
                    </a:lnTo>
                    <a:lnTo>
                      <a:pt x="377" y="602"/>
                    </a:lnTo>
                    <a:lnTo>
                      <a:pt x="338" y="563"/>
                    </a:lnTo>
                    <a:lnTo>
                      <a:pt x="299" y="523"/>
                    </a:lnTo>
                    <a:lnTo>
                      <a:pt x="259" y="480"/>
                    </a:lnTo>
                    <a:lnTo>
                      <a:pt x="220" y="440"/>
                    </a:lnTo>
                    <a:lnTo>
                      <a:pt x="176" y="406"/>
                    </a:lnTo>
                    <a:lnTo>
                      <a:pt x="132" y="367"/>
                    </a:lnTo>
                    <a:lnTo>
                      <a:pt x="83" y="337"/>
                    </a:lnTo>
                    <a:lnTo>
                      <a:pt x="69" y="328"/>
                    </a:lnTo>
                    <a:lnTo>
                      <a:pt x="54" y="313"/>
                    </a:lnTo>
                    <a:lnTo>
                      <a:pt x="39" y="303"/>
                    </a:lnTo>
                    <a:lnTo>
                      <a:pt x="24" y="284"/>
                    </a:lnTo>
                    <a:lnTo>
                      <a:pt x="9" y="269"/>
                    </a:lnTo>
                    <a:lnTo>
                      <a:pt x="5" y="250"/>
                    </a:lnTo>
                    <a:lnTo>
                      <a:pt x="0" y="235"/>
                    </a:lnTo>
                    <a:lnTo>
                      <a:pt x="0" y="215"/>
                    </a:lnTo>
                    <a:lnTo>
                      <a:pt x="5" y="196"/>
                    </a:lnTo>
                    <a:lnTo>
                      <a:pt x="20" y="181"/>
                    </a:lnTo>
                    <a:lnTo>
                      <a:pt x="30" y="171"/>
                    </a:lnTo>
                    <a:lnTo>
                      <a:pt x="34" y="162"/>
                    </a:lnTo>
                    <a:lnTo>
                      <a:pt x="43" y="156"/>
                    </a:lnTo>
                    <a:lnTo>
                      <a:pt x="54" y="147"/>
                    </a:lnTo>
                    <a:lnTo>
                      <a:pt x="64" y="141"/>
                    </a:lnTo>
                    <a:lnTo>
                      <a:pt x="73" y="137"/>
                    </a:lnTo>
                    <a:lnTo>
                      <a:pt x="83" y="132"/>
                    </a:lnTo>
                    <a:lnTo>
                      <a:pt x="92" y="128"/>
                    </a:lnTo>
                    <a:lnTo>
                      <a:pt x="98" y="122"/>
                    </a:lnTo>
                    <a:lnTo>
                      <a:pt x="107" y="117"/>
                    </a:lnTo>
                    <a:lnTo>
                      <a:pt x="113" y="107"/>
                    </a:lnTo>
                    <a:lnTo>
                      <a:pt x="113" y="88"/>
                    </a:lnTo>
                    <a:lnTo>
                      <a:pt x="107" y="64"/>
                    </a:lnTo>
                    <a:lnTo>
                      <a:pt x="103" y="39"/>
                    </a:lnTo>
                    <a:lnTo>
                      <a:pt x="103" y="15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7" y="9"/>
                    </a:lnTo>
                    <a:lnTo>
                      <a:pt x="156" y="45"/>
                    </a:lnTo>
                    <a:lnTo>
                      <a:pt x="196" y="103"/>
                    </a:lnTo>
                    <a:lnTo>
                      <a:pt x="245" y="103"/>
                    </a:lnTo>
                    <a:lnTo>
                      <a:pt x="294" y="117"/>
                    </a:lnTo>
                    <a:lnTo>
                      <a:pt x="338" y="132"/>
                    </a:lnTo>
                    <a:lnTo>
                      <a:pt x="387" y="156"/>
                    </a:lnTo>
                    <a:lnTo>
                      <a:pt x="431" y="181"/>
                    </a:lnTo>
                    <a:lnTo>
                      <a:pt x="474" y="211"/>
                    </a:lnTo>
                    <a:lnTo>
                      <a:pt x="514" y="245"/>
                    </a:lnTo>
                    <a:lnTo>
                      <a:pt x="553" y="279"/>
                    </a:lnTo>
                    <a:lnTo>
                      <a:pt x="587" y="313"/>
                    </a:lnTo>
                    <a:lnTo>
                      <a:pt x="617" y="348"/>
                    </a:lnTo>
                    <a:lnTo>
                      <a:pt x="632" y="371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6" name="Freeform 246">
                <a:extLst>
                  <a:ext uri="{FF2B5EF4-FFF2-40B4-BE49-F238E27FC236}">
                    <a16:creationId xmlns:a16="http://schemas.microsoft.com/office/drawing/2014/main" id="{6F0B6E1C-6B44-2BEB-89C5-EACC86377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3103"/>
                <a:ext cx="102" cy="64"/>
              </a:xfrm>
              <a:custGeom>
                <a:avLst/>
                <a:gdLst>
                  <a:gd name="T0" fmla="*/ 6 w 514"/>
                  <a:gd name="T1" fmla="*/ 294 h 318"/>
                  <a:gd name="T2" fmla="*/ 0 w 514"/>
                  <a:gd name="T3" fmla="*/ 245 h 318"/>
                  <a:gd name="T4" fmla="*/ 6 w 514"/>
                  <a:gd name="T5" fmla="*/ 190 h 318"/>
                  <a:gd name="T6" fmla="*/ 25 w 514"/>
                  <a:gd name="T7" fmla="*/ 152 h 318"/>
                  <a:gd name="T8" fmla="*/ 59 w 514"/>
                  <a:gd name="T9" fmla="*/ 122 h 318"/>
                  <a:gd name="T10" fmla="*/ 89 w 514"/>
                  <a:gd name="T11" fmla="*/ 122 h 318"/>
                  <a:gd name="T12" fmla="*/ 93 w 514"/>
                  <a:gd name="T13" fmla="*/ 117 h 318"/>
                  <a:gd name="T14" fmla="*/ 89 w 514"/>
                  <a:gd name="T15" fmla="*/ 113 h 318"/>
                  <a:gd name="T16" fmla="*/ 83 w 514"/>
                  <a:gd name="T17" fmla="*/ 103 h 318"/>
                  <a:gd name="T18" fmla="*/ 79 w 514"/>
                  <a:gd name="T19" fmla="*/ 94 h 318"/>
                  <a:gd name="T20" fmla="*/ 79 w 514"/>
                  <a:gd name="T21" fmla="*/ 83 h 318"/>
                  <a:gd name="T22" fmla="*/ 74 w 514"/>
                  <a:gd name="T23" fmla="*/ 79 h 318"/>
                  <a:gd name="T24" fmla="*/ 68 w 514"/>
                  <a:gd name="T25" fmla="*/ 73 h 318"/>
                  <a:gd name="T26" fmla="*/ 68 w 514"/>
                  <a:gd name="T27" fmla="*/ 64 h 318"/>
                  <a:gd name="T28" fmla="*/ 64 w 514"/>
                  <a:gd name="T29" fmla="*/ 58 h 318"/>
                  <a:gd name="T30" fmla="*/ 59 w 514"/>
                  <a:gd name="T31" fmla="*/ 49 h 318"/>
                  <a:gd name="T32" fmla="*/ 53 w 514"/>
                  <a:gd name="T33" fmla="*/ 39 h 318"/>
                  <a:gd name="T34" fmla="*/ 53 w 514"/>
                  <a:gd name="T35" fmla="*/ 30 h 318"/>
                  <a:gd name="T36" fmla="*/ 59 w 514"/>
                  <a:gd name="T37" fmla="*/ 20 h 318"/>
                  <a:gd name="T38" fmla="*/ 64 w 514"/>
                  <a:gd name="T39" fmla="*/ 9 h 318"/>
                  <a:gd name="T40" fmla="*/ 74 w 514"/>
                  <a:gd name="T41" fmla="*/ 5 h 318"/>
                  <a:gd name="T42" fmla="*/ 83 w 514"/>
                  <a:gd name="T43" fmla="*/ 0 h 318"/>
                  <a:gd name="T44" fmla="*/ 108 w 514"/>
                  <a:gd name="T45" fmla="*/ 0 h 318"/>
                  <a:gd name="T46" fmla="*/ 137 w 514"/>
                  <a:gd name="T47" fmla="*/ 5 h 318"/>
                  <a:gd name="T48" fmla="*/ 172 w 514"/>
                  <a:gd name="T49" fmla="*/ 24 h 318"/>
                  <a:gd name="T50" fmla="*/ 196 w 514"/>
                  <a:gd name="T51" fmla="*/ 49 h 318"/>
                  <a:gd name="T52" fmla="*/ 221 w 514"/>
                  <a:gd name="T53" fmla="*/ 73 h 318"/>
                  <a:gd name="T54" fmla="*/ 235 w 514"/>
                  <a:gd name="T55" fmla="*/ 94 h 318"/>
                  <a:gd name="T56" fmla="*/ 245 w 514"/>
                  <a:gd name="T57" fmla="*/ 98 h 318"/>
                  <a:gd name="T58" fmla="*/ 250 w 514"/>
                  <a:gd name="T59" fmla="*/ 103 h 318"/>
                  <a:gd name="T60" fmla="*/ 260 w 514"/>
                  <a:gd name="T61" fmla="*/ 107 h 318"/>
                  <a:gd name="T62" fmla="*/ 269 w 514"/>
                  <a:gd name="T63" fmla="*/ 113 h 318"/>
                  <a:gd name="T64" fmla="*/ 289 w 514"/>
                  <a:gd name="T65" fmla="*/ 117 h 318"/>
                  <a:gd name="T66" fmla="*/ 313 w 514"/>
                  <a:gd name="T67" fmla="*/ 122 h 318"/>
                  <a:gd name="T68" fmla="*/ 338 w 514"/>
                  <a:gd name="T69" fmla="*/ 122 h 318"/>
                  <a:gd name="T70" fmla="*/ 362 w 514"/>
                  <a:gd name="T71" fmla="*/ 128 h 318"/>
                  <a:gd name="T72" fmla="*/ 387 w 514"/>
                  <a:gd name="T73" fmla="*/ 141 h 318"/>
                  <a:gd name="T74" fmla="*/ 411 w 514"/>
                  <a:gd name="T75" fmla="*/ 156 h 318"/>
                  <a:gd name="T76" fmla="*/ 431 w 514"/>
                  <a:gd name="T77" fmla="*/ 171 h 318"/>
                  <a:gd name="T78" fmla="*/ 456 w 514"/>
                  <a:gd name="T79" fmla="*/ 181 h 318"/>
                  <a:gd name="T80" fmla="*/ 480 w 514"/>
                  <a:gd name="T81" fmla="*/ 196 h 318"/>
                  <a:gd name="T82" fmla="*/ 499 w 514"/>
                  <a:gd name="T83" fmla="*/ 21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4" h="318">
                    <a:moveTo>
                      <a:pt x="15" y="318"/>
                    </a:moveTo>
                    <a:lnTo>
                      <a:pt x="6" y="294"/>
                    </a:lnTo>
                    <a:lnTo>
                      <a:pt x="0" y="269"/>
                    </a:lnTo>
                    <a:lnTo>
                      <a:pt x="0" y="245"/>
                    </a:lnTo>
                    <a:lnTo>
                      <a:pt x="0" y="215"/>
                    </a:lnTo>
                    <a:lnTo>
                      <a:pt x="6" y="190"/>
                    </a:lnTo>
                    <a:lnTo>
                      <a:pt x="15" y="171"/>
                    </a:lnTo>
                    <a:lnTo>
                      <a:pt x="25" y="152"/>
                    </a:lnTo>
                    <a:lnTo>
                      <a:pt x="40" y="132"/>
                    </a:lnTo>
                    <a:lnTo>
                      <a:pt x="59" y="122"/>
                    </a:lnTo>
                    <a:lnTo>
                      <a:pt x="83" y="122"/>
                    </a:lnTo>
                    <a:lnTo>
                      <a:pt x="89" y="122"/>
                    </a:lnTo>
                    <a:lnTo>
                      <a:pt x="89" y="117"/>
                    </a:lnTo>
                    <a:lnTo>
                      <a:pt x="93" y="117"/>
                    </a:lnTo>
                    <a:lnTo>
                      <a:pt x="89" y="117"/>
                    </a:lnTo>
                    <a:lnTo>
                      <a:pt x="89" y="113"/>
                    </a:lnTo>
                    <a:lnTo>
                      <a:pt x="89" y="107"/>
                    </a:lnTo>
                    <a:lnTo>
                      <a:pt x="83" y="103"/>
                    </a:lnTo>
                    <a:lnTo>
                      <a:pt x="83" y="98"/>
                    </a:lnTo>
                    <a:lnTo>
                      <a:pt x="79" y="94"/>
                    </a:lnTo>
                    <a:lnTo>
                      <a:pt x="79" y="88"/>
                    </a:lnTo>
                    <a:lnTo>
                      <a:pt x="79" y="83"/>
                    </a:lnTo>
                    <a:lnTo>
                      <a:pt x="74" y="83"/>
                    </a:lnTo>
                    <a:lnTo>
                      <a:pt x="74" y="79"/>
                    </a:lnTo>
                    <a:lnTo>
                      <a:pt x="68" y="79"/>
                    </a:lnTo>
                    <a:lnTo>
                      <a:pt x="68" y="73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64" y="64"/>
                    </a:lnTo>
                    <a:lnTo>
                      <a:pt x="64" y="58"/>
                    </a:lnTo>
                    <a:lnTo>
                      <a:pt x="59" y="54"/>
                    </a:lnTo>
                    <a:lnTo>
                      <a:pt x="59" y="49"/>
                    </a:lnTo>
                    <a:lnTo>
                      <a:pt x="59" y="45"/>
                    </a:lnTo>
                    <a:lnTo>
                      <a:pt x="53" y="39"/>
                    </a:lnTo>
                    <a:lnTo>
                      <a:pt x="53" y="34"/>
                    </a:lnTo>
                    <a:lnTo>
                      <a:pt x="53" y="30"/>
                    </a:lnTo>
                    <a:lnTo>
                      <a:pt x="59" y="24"/>
                    </a:lnTo>
                    <a:lnTo>
                      <a:pt x="59" y="20"/>
                    </a:lnTo>
                    <a:lnTo>
                      <a:pt x="64" y="15"/>
                    </a:lnTo>
                    <a:lnTo>
                      <a:pt x="64" y="9"/>
                    </a:lnTo>
                    <a:lnTo>
                      <a:pt x="68" y="9"/>
                    </a:lnTo>
                    <a:lnTo>
                      <a:pt x="74" y="5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9" y="0"/>
                    </a:lnTo>
                    <a:lnTo>
                      <a:pt x="108" y="0"/>
                    </a:lnTo>
                    <a:lnTo>
                      <a:pt x="123" y="0"/>
                    </a:lnTo>
                    <a:lnTo>
                      <a:pt x="137" y="5"/>
                    </a:lnTo>
                    <a:lnTo>
                      <a:pt x="151" y="15"/>
                    </a:lnTo>
                    <a:lnTo>
                      <a:pt x="172" y="24"/>
                    </a:lnTo>
                    <a:lnTo>
                      <a:pt x="181" y="34"/>
                    </a:lnTo>
                    <a:lnTo>
                      <a:pt x="196" y="49"/>
                    </a:lnTo>
                    <a:lnTo>
                      <a:pt x="211" y="58"/>
                    </a:lnTo>
                    <a:lnTo>
                      <a:pt x="221" y="73"/>
                    </a:lnTo>
                    <a:lnTo>
                      <a:pt x="230" y="88"/>
                    </a:lnTo>
                    <a:lnTo>
                      <a:pt x="235" y="94"/>
                    </a:lnTo>
                    <a:lnTo>
                      <a:pt x="240" y="94"/>
                    </a:lnTo>
                    <a:lnTo>
                      <a:pt x="245" y="98"/>
                    </a:lnTo>
                    <a:lnTo>
                      <a:pt x="250" y="98"/>
                    </a:lnTo>
                    <a:lnTo>
                      <a:pt x="250" y="103"/>
                    </a:lnTo>
                    <a:lnTo>
                      <a:pt x="255" y="103"/>
                    </a:lnTo>
                    <a:lnTo>
                      <a:pt x="260" y="107"/>
                    </a:lnTo>
                    <a:lnTo>
                      <a:pt x="264" y="107"/>
                    </a:lnTo>
                    <a:lnTo>
                      <a:pt x="269" y="113"/>
                    </a:lnTo>
                    <a:lnTo>
                      <a:pt x="275" y="113"/>
                    </a:lnTo>
                    <a:lnTo>
                      <a:pt x="289" y="117"/>
                    </a:lnTo>
                    <a:lnTo>
                      <a:pt x="299" y="117"/>
                    </a:lnTo>
                    <a:lnTo>
                      <a:pt x="313" y="122"/>
                    </a:lnTo>
                    <a:lnTo>
                      <a:pt x="324" y="122"/>
                    </a:lnTo>
                    <a:lnTo>
                      <a:pt x="338" y="122"/>
                    </a:lnTo>
                    <a:lnTo>
                      <a:pt x="353" y="128"/>
                    </a:lnTo>
                    <a:lnTo>
                      <a:pt x="362" y="128"/>
                    </a:lnTo>
                    <a:lnTo>
                      <a:pt x="377" y="132"/>
                    </a:lnTo>
                    <a:lnTo>
                      <a:pt x="387" y="141"/>
                    </a:lnTo>
                    <a:lnTo>
                      <a:pt x="401" y="147"/>
                    </a:lnTo>
                    <a:lnTo>
                      <a:pt x="411" y="156"/>
                    </a:lnTo>
                    <a:lnTo>
                      <a:pt x="422" y="166"/>
                    </a:lnTo>
                    <a:lnTo>
                      <a:pt x="431" y="171"/>
                    </a:lnTo>
                    <a:lnTo>
                      <a:pt x="446" y="177"/>
                    </a:lnTo>
                    <a:lnTo>
                      <a:pt x="456" y="181"/>
                    </a:lnTo>
                    <a:lnTo>
                      <a:pt x="465" y="190"/>
                    </a:lnTo>
                    <a:lnTo>
                      <a:pt x="480" y="196"/>
                    </a:lnTo>
                    <a:lnTo>
                      <a:pt x="490" y="201"/>
                    </a:lnTo>
                    <a:lnTo>
                      <a:pt x="499" y="211"/>
                    </a:lnTo>
                    <a:lnTo>
                      <a:pt x="514" y="215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7" name="Freeform 247">
                <a:extLst>
                  <a:ext uri="{FF2B5EF4-FFF2-40B4-BE49-F238E27FC236}">
                    <a16:creationId xmlns:a16="http://schemas.microsoft.com/office/drawing/2014/main" id="{CBABEBD7-7B50-2C29-8977-F042679E7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818"/>
                <a:ext cx="150" cy="187"/>
              </a:xfrm>
              <a:custGeom>
                <a:avLst/>
                <a:gdLst>
                  <a:gd name="T0" fmla="*/ 754 w 754"/>
                  <a:gd name="T1" fmla="*/ 0 h 934"/>
                  <a:gd name="T2" fmla="*/ 700 w 754"/>
                  <a:gd name="T3" fmla="*/ 49 h 934"/>
                  <a:gd name="T4" fmla="*/ 637 w 754"/>
                  <a:gd name="T5" fmla="*/ 94 h 934"/>
                  <a:gd name="T6" fmla="*/ 573 w 754"/>
                  <a:gd name="T7" fmla="*/ 128 h 934"/>
                  <a:gd name="T8" fmla="*/ 510 w 754"/>
                  <a:gd name="T9" fmla="*/ 162 h 934"/>
                  <a:gd name="T10" fmla="*/ 446 w 754"/>
                  <a:gd name="T11" fmla="*/ 196 h 934"/>
                  <a:gd name="T12" fmla="*/ 382 w 754"/>
                  <a:gd name="T13" fmla="*/ 235 h 934"/>
                  <a:gd name="T14" fmla="*/ 329 w 754"/>
                  <a:gd name="T15" fmla="*/ 275 h 934"/>
                  <a:gd name="T16" fmla="*/ 280 w 754"/>
                  <a:gd name="T17" fmla="*/ 318 h 934"/>
                  <a:gd name="T18" fmla="*/ 240 w 754"/>
                  <a:gd name="T19" fmla="*/ 372 h 934"/>
                  <a:gd name="T20" fmla="*/ 210 w 754"/>
                  <a:gd name="T21" fmla="*/ 436 h 934"/>
                  <a:gd name="T22" fmla="*/ 206 w 754"/>
                  <a:gd name="T23" fmla="*/ 455 h 934"/>
                  <a:gd name="T24" fmla="*/ 191 w 754"/>
                  <a:gd name="T25" fmla="*/ 490 h 934"/>
                  <a:gd name="T26" fmla="*/ 171 w 754"/>
                  <a:gd name="T27" fmla="*/ 544 h 934"/>
                  <a:gd name="T28" fmla="*/ 147 w 754"/>
                  <a:gd name="T29" fmla="*/ 602 h 934"/>
                  <a:gd name="T30" fmla="*/ 122 w 754"/>
                  <a:gd name="T31" fmla="*/ 670 h 934"/>
                  <a:gd name="T32" fmla="*/ 103 w 754"/>
                  <a:gd name="T33" fmla="*/ 740 h 934"/>
                  <a:gd name="T34" fmla="*/ 84 w 754"/>
                  <a:gd name="T35" fmla="*/ 808 h 934"/>
                  <a:gd name="T36" fmla="*/ 69 w 754"/>
                  <a:gd name="T37" fmla="*/ 861 h 934"/>
                  <a:gd name="T38" fmla="*/ 59 w 754"/>
                  <a:gd name="T39" fmla="*/ 910 h 934"/>
                  <a:gd name="T40" fmla="*/ 59 w 754"/>
                  <a:gd name="T41" fmla="*/ 934 h 934"/>
                  <a:gd name="T42" fmla="*/ 49 w 754"/>
                  <a:gd name="T43" fmla="*/ 915 h 934"/>
                  <a:gd name="T44" fmla="*/ 39 w 754"/>
                  <a:gd name="T45" fmla="*/ 896 h 934"/>
                  <a:gd name="T46" fmla="*/ 30 w 754"/>
                  <a:gd name="T47" fmla="*/ 876 h 934"/>
                  <a:gd name="T48" fmla="*/ 24 w 754"/>
                  <a:gd name="T49" fmla="*/ 857 h 934"/>
                  <a:gd name="T50" fmla="*/ 15 w 754"/>
                  <a:gd name="T51" fmla="*/ 836 h 934"/>
                  <a:gd name="T52" fmla="*/ 10 w 754"/>
                  <a:gd name="T53" fmla="*/ 817 h 934"/>
                  <a:gd name="T54" fmla="*/ 5 w 754"/>
                  <a:gd name="T55" fmla="*/ 798 h 934"/>
                  <a:gd name="T56" fmla="*/ 5 w 754"/>
                  <a:gd name="T57" fmla="*/ 774 h 934"/>
                  <a:gd name="T58" fmla="*/ 0 w 754"/>
                  <a:gd name="T59" fmla="*/ 753 h 934"/>
                  <a:gd name="T60" fmla="*/ 0 w 754"/>
                  <a:gd name="T61" fmla="*/ 729 h 934"/>
                  <a:gd name="T62" fmla="*/ 20 w 754"/>
                  <a:gd name="T63" fmla="*/ 627 h 934"/>
                  <a:gd name="T64" fmla="*/ 54 w 754"/>
                  <a:gd name="T65" fmla="*/ 538 h 934"/>
                  <a:gd name="T66" fmla="*/ 103 w 754"/>
                  <a:gd name="T67" fmla="*/ 461 h 934"/>
                  <a:gd name="T68" fmla="*/ 162 w 754"/>
                  <a:gd name="T69" fmla="*/ 392 h 934"/>
                  <a:gd name="T70" fmla="*/ 235 w 754"/>
                  <a:gd name="T71" fmla="*/ 328 h 934"/>
                  <a:gd name="T72" fmla="*/ 314 w 754"/>
                  <a:gd name="T73" fmla="*/ 275 h 934"/>
                  <a:gd name="T74" fmla="*/ 397 w 754"/>
                  <a:gd name="T75" fmla="*/ 220 h 934"/>
                  <a:gd name="T76" fmla="*/ 485 w 754"/>
                  <a:gd name="T77" fmla="*/ 167 h 934"/>
                  <a:gd name="T78" fmla="*/ 568 w 754"/>
                  <a:gd name="T79" fmla="*/ 118 h 934"/>
                  <a:gd name="T80" fmla="*/ 647 w 754"/>
                  <a:gd name="T81" fmla="*/ 64 h 934"/>
                  <a:gd name="T82" fmla="*/ 754 w 754"/>
                  <a:gd name="T83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54" h="934">
                    <a:moveTo>
                      <a:pt x="754" y="0"/>
                    </a:moveTo>
                    <a:lnTo>
                      <a:pt x="700" y="49"/>
                    </a:lnTo>
                    <a:lnTo>
                      <a:pt x="637" y="94"/>
                    </a:lnTo>
                    <a:lnTo>
                      <a:pt x="573" y="128"/>
                    </a:lnTo>
                    <a:lnTo>
                      <a:pt x="510" y="162"/>
                    </a:lnTo>
                    <a:lnTo>
                      <a:pt x="446" y="196"/>
                    </a:lnTo>
                    <a:lnTo>
                      <a:pt x="382" y="235"/>
                    </a:lnTo>
                    <a:lnTo>
                      <a:pt x="329" y="275"/>
                    </a:lnTo>
                    <a:lnTo>
                      <a:pt x="280" y="318"/>
                    </a:lnTo>
                    <a:lnTo>
                      <a:pt x="240" y="372"/>
                    </a:lnTo>
                    <a:lnTo>
                      <a:pt x="210" y="436"/>
                    </a:lnTo>
                    <a:lnTo>
                      <a:pt x="206" y="455"/>
                    </a:lnTo>
                    <a:lnTo>
                      <a:pt x="191" y="490"/>
                    </a:lnTo>
                    <a:lnTo>
                      <a:pt x="171" y="544"/>
                    </a:lnTo>
                    <a:lnTo>
                      <a:pt x="147" y="602"/>
                    </a:lnTo>
                    <a:lnTo>
                      <a:pt x="122" y="670"/>
                    </a:lnTo>
                    <a:lnTo>
                      <a:pt x="103" y="740"/>
                    </a:lnTo>
                    <a:lnTo>
                      <a:pt x="84" y="808"/>
                    </a:lnTo>
                    <a:lnTo>
                      <a:pt x="69" y="861"/>
                    </a:lnTo>
                    <a:lnTo>
                      <a:pt x="59" y="910"/>
                    </a:lnTo>
                    <a:lnTo>
                      <a:pt x="59" y="934"/>
                    </a:lnTo>
                    <a:lnTo>
                      <a:pt x="49" y="915"/>
                    </a:lnTo>
                    <a:lnTo>
                      <a:pt x="39" y="896"/>
                    </a:lnTo>
                    <a:lnTo>
                      <a:pt x="30" y="876"/>
                    </a:lnTo>
                    <a:lnTo>
                      <a:pt x="24" y="857"/>
                    </a:lnTo>
                    <a:lnTo>
                      <a:pt x="15" y="836"/>
                    </a:lnTo>
                    <a:lnTo>
                      <a:pt x="10" y="817"/>
                    </a:lnTo>
                    <a:lnTo>
                      <a:pt x="5" y="798"/>
                    </a:lnTo>
                    <a:lnTo>
                      <a:pt x="5" y="774"/>
                    </a:lnTo>
                    <a:lnTo>
                      <a:pt x="0" y="753"/>
                    </a:lnTo>
                    <a:lnTo>
                      <a:pt x="0" y="729"/>
                    </a:lnTo>
                    <a:lnTo>
                      <a:pt x="20" y="627"/>
                    </a:lnTo>
                    <a:lnTo>
                      <a:pt x="54" y="538"/>
                    </a:lnTo>
                    <a:lnTo>
                      <a:pt x="103" y="461"/>
                    </a:lnTo>
                    <a:lnTo>
                      <a:pt x="162" y="392"/>
                    </a:lnTo>
                    <a:lnTo>
                      <a:pt x="235" y="328"/>
                    </a:lnTo>
                    <a:lnTo>
                      <a:pt x="314" y="275"/>
                    </a:lnTo>
                    <a:lnTo>
                      <a:pt x="397" y="220"/>
                    </a:lnTo>
                    <a:lnTo>
                      <a:pt x="485" y="167"/>
                    </a:lnTo>
                    <a:lnTo>
                      <a:pt x="568" y="118"/>
                    </a:lnTo>
                    <a:lnTo>
                      <a:pt x="647" y="64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D9B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8" name="Freeform 248">
                <a:extLst>
                  <a:ext uri="{FF2B5EF4-FFF2-40B4-BE49-F238E27FC236}">
                    <a16:creationId xmlns:a16="http://schemas.microsoft.com/office/drawing/2014/main" id="{C4CFA4BA-1D86-08E3-074F-DBFEA5C51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3023"/>
                <a:ext cx="131" cy="62"/>
              </a:xfrm>
              <a:custGeom>
                <a:avLst/>
                <a:gdLst>
                  <a:gd name="T0" fmla="*/ 612 w 655"/>
                  <a:gd name="T1" fmla="*/ 244 h 313"/>
                  <a:gd name="T2" fmla="*/ 602 w 655"/>
                  <a:gd name="T3" fmla="*/ 259 h 313"/>
                  <a:gd name="T4" fmla="*/ 591 w 655"/>
                  <a:gd name="T5" fmla="*/ 269 h 313"/>
                  <a:gd name="T6" fmla="*/ 582 w 655"/>
                  <a:gd name="T7" fmla="*/ 279 h 313"/>
                  <a:gd name="T8" fmla="*/ 572 w 655"/>
                  <a:gd name="T9" fmla="*/ 288 h 313"/>
                  <a:gd name="T10" fmla="*/ 563 w 655"/>
                  <a:gd name="T11" fmla="*/ 293 h 313"/>
                  <a:gd name="T12" fmla="*/ 548 w 655"/>
                  <a:gd name="T13" fmla="*/ 303 h 313"/>
                  <a:gd name="T14" fmla="*/ 538 w 655"/>
                  <a:gd name="T15" fmla="*/ 308 h 313"/>
                  <a:gd name="T16" fmla="*/ 529 w 655"/>
                  <a:gd name="T17" fmla="*/ 313 h 313"/>
                  <a:gd name="T18" fmla="*/ 519 w 655"/>
                  <a:gd name="T19" fmla="*/ 313 h 313"/>
                  <a:gd name="T20" fmla="*/ 508 w 655"/>
                  <a:gd name="T21" fmla="*/ 313 h 313"/>
                  <a:gd name="T22" fmla="*/ 489 w 655"/>
                  <a:gd name="T23" fmla="*/ 308 h 313"/>
                  <a:gd name="T24" fmla="*/ 469 w 655"/>
                  <a:gd name="T25" fmla="*/ 299 h 313"/>
                  <a:gd name="T26" fmla="*/ 455 w 655"/>
                  <a:gd name="T27" fmla="*/ 288 h 313"/>
                  <a:gd name="T28" fmla="*/ 435 w 655"/>
                  <a:gd name="T29" fmla="*/ 279 h 313"/>
                  <a:gd name="T30" fmla="*/ 420 w 655"/>
                  <a:gd name="T31" fmla="*/ 264 h 313"/>
                  <a:gd name="T32" fmla="*/ 401 w 655"/>
                  <a:gd name="T33" fmla="*/ 250 h 313"/>
                  <a:gd name="T34" fmla="*/ 382 w 655"/>
                  <a:gd name="T35" fmla="*/ 235 h 313"/>
                  <a:gd name="T36" fmla="*/ 362 w 655"/>
                  <a:gd name="T37" fmla="*/ 225 h 313"/>
                  <a:gd name="T38" fmla="*/ 342 w 655"/>
                  <a:gd name="T39" fmla="*/ 216 h 313"/>
                  <a:gd name="T40" fmla="*/ 322 w 655"/>
                  <a:gd name="T41" fmla="*/ 205 h 313"/>
                  <a:gd name="T42" fmla="*/ 322 w 655"/>
                  <a:gd name="T43" fmla="*/ 201 h 313"/>
                  <a:gd name="T44" fmla="*/ 322 w 655"/>
                  <a:gd name="T45" fmla="*/ 195 h 313"/>
                  <a:gd name="T46" fmla="*/ 322 w 655"/>
                  <a:gd name="T47" fmla="*/ 190 h 313"/>
                  <a:gd name="T48" fmla="*/ 322 w 655"/>
                  <a:gd name="T49" fmla="*/ 186 h 313"/>
                  <a:gd name="T50" fmla="*/ 318 w 655"/>
                  <a:gd name="T51" fmla="*/ 186 h 313"/>
                  <a:gd name="T52" fmla="*/ 284 w 655"/>
                  <a:gd name="T53" fmla="*/ 167 h 313"/>
                  <a:gd name="T54" fmla="*/ 249 w 655"/>
                  <a:gd name="T55" fmla="*/ 152 h 313"/>
                  <a:gd name="T56" fmla="*/ 220 w 655"/>
                  <a:gd name="T57" fmla="*/ 132 h 313"/>
                  <a:gd name="T58" fmla="*/ 186 w 655"/>
                  <a:gd name="T59" fmla="*/ 112 h 313"/>
                  <a:gd name="T60" fmla="*/ 156 w 655"/>
                  <a:gd name="T61" fmla="*/ 92 h 313"/>
                  <a:gd name="T62" fmla="*/ 126 w 655"/>
                  <a:gd name="T63" fmla="*/ 73 h 313"/>
                  <a:gd name="T64" fmla="*/ 92 w 655"/>
                  <a:gd name="T65" fmla="*/ 54 h 313"/>
                  <a:gd name="T66" fmla="*/ 64 w 655"/>
                  <a:gd name="T67" fmla="*/ 34 h 313"/>
                  <a:gd name="T68" fmla="*/ 29 w 655"/>
                  <a:gd name="T69" fmla="*/ 15 h 313"/>
                  <a:gd name="T70" fmla="*/ 0 w 655"/>
                  <a:gd name="T71" fmla="*/ 0 h 313"/>
                  <a:gd name="T72" fmla="*/ 43 w 655"/>
                  <a:gd name="T73" fmla="*/ 5 h 313"/>
                  <a:gd name="T74" fmla="*/ 88 w 655"/>
                  <a:gd name="T75" fmla="*/ 20 h 313"/>
                  <a:gd name="T76" fmla="*/ 126 w 655"/>
                  <a:gd name="T77" fmla="*/ 34 h 313"/>
                  <a:gd name="T78" fmla="*/ 171 w 655"/>
                  <a:gd name="T79" fmla="*/ 49 h 313"/>
                  <a:gd name="T80" fmla="*/ 210 w 655"/>
                  <a:gd name="T81" fmla="*/ 69 h 313"/>
                  <a:gd name="T82" fmla="*/ 249 w 655"/>
                  <a:gd name="T83" fmla="*/ 88 h 313"/>
                  <a:gd name="T84" fmla="*/ 288 w 655"/>
                  <a:gd name="T85" fmla="*/ 107 h 313"/>
                  <a:gd name="T86" fmla="*/ 333 w 655"/>
                  <a:gd name="T87" fmla="*/ 132 h 313"/>
                  <a:gd name="T88" fmla="*/ 371 w 655"/>
                  <a:gd name="T89" fmla="*/ 152 h 313"/>
                  <a:gd name="T90" fmla="*/ 411 w 655"/>
                  <a:gd name="T91" fmla="*/ 176 h 313"/>
                  <a:gd name="T92" fmla="*/ 435 w 655"/>
                  <a:gd name="T93" fmla="*/ 186 h 313"/>
                  <a:gd name="T94" fmla="*/ 459 w 655"/>
                  <a:gd name="T95" fmla="*/ 195 h 313"/>
                  <a:gd name="T96" fmla="*/ 484 w 655"/>
                  <a:gd name="T97" fmla="*/ 205 h 313"/>
                  <a:gd name="T98" fmla="*/ 508 w 655"/>
                  <a:gd name="T99" fmla="*/ 216 h 313"/>
                  <a:gd name="T100" fmla="*/ 533 w 655"/>
                  <a:gd name="T101" fmla="*/ 220 h 313"/>
                  <a:gd name="T102" fmla="*/ 557 w 655"/>
                  <a:gd name="T103" fmla="*/ 220 h 313"/>
                  <a:gd name="T104" fmla="*/ 582 w 655"/>
                  <a:gd name="T105" fmla="*/ 225 h 313"/>
                  <a:gd name="T106" fmla="*/ 606 w 655"/>
                  <a:gd name="T107" fmla="*/ 220 h 313"/>
                  <a:gd name="T108" fmla="*/ 631 w 655"/>
                  <a:gd name="T109" fmla="*/ 216 h 313"/>
                  <a:gd name="T110" fmla="*/ 655 w 655"/>
                  <a:gd name="T111" fmla="*/ 205 h 313"/>
                  <a:gd name="T112" fmla="*/ 612 w 655"/>
                  <a:gd name="T113" fmla="*/ 244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5" h="313">
                    <a:moveTo>
                      <a:pt x="612" y="244"/>
                    </a:moveTo>
                    <a:lnTo>
                      <a:pt x="602" y="259"/>
                    </a:lnTo>
                    <a:lnTo>
                      <a:pt x="591" y="269"/>
                    </a:lnTo>
                    <a:lnTo>
                      <a:pt x="582" y="279"/>
                    </a:lnTo>
                    <a:lnTo>
                      <a:pt x="572" y="288"/>
                    </a:lnTo>
                    <a:lnTo>
                      <a:pt x="563" y="293"/>
                    </a:lnTo>
                    <a:lnTo>
                      <a:pt x="548" y="303"/>
                    </a:lnTo>
                    <a:lnTo>
                      <a:pt x="538" y="308"/>
                    </a:lnTo>
                    <a:lnTo>
                      <a:pt x="529" y="313"/>
                    </a:lnTo>
                    <a:lnTo>
                      <a:pt x="519" y="313"/>
                    </a:lnTo>
                    <a:lnTo>
                      <a:pt x="508" y="313"/>
                    </a:lnTo>
                    <a:lnTo>
                      <a:pt x="489" y="308"/>
                    </a:lnTo>
                    <a:lnTo>
                      <a:pt x="469" y="299"/>
                    </a:lnTo>
                    <a:lnTo>
                      <a:pt x="455" y="288"/>
                    </a:lnTo>
                    <a:lnTo>
                      <a:pt x="435" y="279"/>
                    </a:lnTo>
                    <a:lnTo>
                      <a:pt x="420" y="264"/>
                    </a:lnTo>
                    <a:lnTo>
                      <a:pt x="401" y="250"/>
                    </a:lnTo>
                    <a:lnTo>
                      <a:pt x="382" y="235"/>
                    </a:lnTo>
                    <a:lnTo>
                      <a:pt x="362" y="225"/>
                    </a:lnTo>
                    <a:lnTo>
                      <a:pt x="342" y="216"/>
                    </a:lnTo>
                    <a:lnTo>
                      <a:pt x="322" y="205"/>
                    </a:lnTo>
                    <a:lnTo>
                      <a:pt x="322" y="201"/>
                    </a:lnTo>
                    <a:lnTo>
                      <a:pt x="322" y="195"/>
                    </a:lnTo>
                    <a:lnTo>
                      <a:pt x="322" y="190"/>
                    </a:lnTo>
                    <a:lnTo>
                      <a:pt x="322" y="186"/>
                    </a:lnTo>
                    <a:lnTo>
                      <a:pt x="318" y="186"/>
                    </a:lnTo>
                    <a:lnTo>
                      <a:pt x="284" y="167"/>
                    </a:lnTo>
                    <a:lnTo>
                      <a:pt x="249" y="152"/>
                    </a:lnTo>
                    <a:lnTo>
                      <a:pt x="220" y="132"/>
                    </a:lnTo>
                    <a:lnTo>
                      <a:pt x="186" y="112"/>
                    </a:lnTo>
                    <a:lnTo>
                      <a:pt x="156" y="92"/>
                    </a:lnTo>
                    <a:lnTo>
                      <a:pt x="126" y="73"/>
                    </a:lnTo>
                    <a:lnTo>
                      <a:pt x="92" y="54"/>
                    </a:lnTo>
                    <a:lnTo>
                      <a:pt x="64" y="34"/>
                    </a:lnTo>
                    <a:lnTo>
                      <a:pt x="29" y="15"/>
                    </a:lnTo>
                    <a:lnTo>
                      <a:pt x="0" y="0"/>
                    </a:lnTo>
                    <a:lnTo>
                      <a:pt x="43" y="5"/>
                    </a:lnTo>
                    <a:lnTo>
                      <a:pt x="88" y="20"/>
                    </a:lnTo>
                    <a:lnTo>
                      <a:pt x="126" y="34"/>
                    </a:lnTo>
                    <a:lnTo>
                      <a:pt x="171" y="49"/>
                    </a:lnTo>
                    <a:lnTo>
                      <a:pt x="210" y="69"/>
                    </a:lnTo>
                    <a:lnTo>
                      <a:pt x="249" y="88"/>
                    </a:lnTo>
                    <a:lnTo>
                      <a:pt x="288" y="107"/>
                    </a:lnTo>
                    <a:lnTo>
                      <a:pt x="333" y="132"/>
                    </a:lnTo>
                    <a:lnTo>
                      <a:pt x="371" y="152"/>
                    </a:lnTo>
                    <a:lnTo>
                      <a:pt x="411" y="176"/>
                    </a:lnTo>
                    <a:lnTo>
                      <a:pt x="435" y="186"/>
                    </a:lnTo>
                    <a:lnTo>
                      <a:pt x="459" y="195"/>
                    </a:lnTo>
                    <a:lnTo>
                      <a:pt x="484" y="205"/>
                    </a:lnTo>
                    <a:lnTo>
                      <a:pt x="508" y="216"/>
                    </a:lnTo>
                    <a:lnTo>
                      <a:pt x="533" y="220"/>
                    </a:lnTo>
                    <a:lnTo>
                      <a:pt x="557" y="220"/>
                    </a:lnTo>
                    <a:lnTo>
                      <a:pt x="582" y="225"/>
                    </a:lnTo>
                    <a:lnTo>
                      <a:pt x="606" y="220"/>
                    </a:lnTo>
                    <a:lnTo>
                      <a:pt x="631" y="216"/>
                    </a:lnTo>
                    <a:lnTo>
                      <a:pt x="655" y="205"/>
                    </a:lnTo>
                    <a:lnTo>
                      <a:pt x="612" y="244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09" name="Freeform 249">
                <a:extLst>
                  <a:ext uri="{FF2B5EF4-FFF2-40B4-BE49-F238E27FC236}">
                    <a16:creationId xmlns:a16="http://schemas.microsoft.com/office/drawing/2014/main" id="{D9BAEADF-F69C-DD8A-FDED-4941DC746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3124"/>
                <a:ext cx="115" cy="141"/>
              </a:xfrm>
              <a:custGeom>
                <a:avLst/>
                <a:gdLst>
                  <a:gd name="T0" fmla="*/ 64 w 578"/>
                  <a:gd name="T1" fmla="*/ 10 h 701"/>
                  <a:gd name="T2" fmla="*/ 94 w 578"/>
                  <a:gd name="T3" fmla="*/ 15 h 701"/>
                  <a:gd name="T4" fmla="*/ 128 w 578"/>
                  <a:gd name="T5" fmla="*/ 25 h 701"/>
                  <a:gd name="T6" fmla="*/ 157 w 578"/>
                  <a:gd name="T7" fmla="*/ 34 h 701"/>
                  <a:gd name="T8" fmla="*/ 186 w 578"/>
                  <a:gd name="T9" fmla="*/ 49 h 701"/>
                  <a:gd name="T10" fmla="*/ 206 w 578"/>
                  <a:gd name="T11" fmla="*/ 59 h 701"/>
                  <a:gd name="T12" fmla="*/ 211 w 578"/>
                  <a:gd name="T13" fmla="*/ 70 h 701"/>
                  <a:gd name="T14" fmla="*/ 216 w 578"/>
                  <a:gd name="T15" fmla="*/ 79 h 701"/>
                  <a:gd name="T16" fmla="*/ 279 w 578"/>
                  <a:gd name="T17" fmla="*/ 128 h 701"/>
                  <a:gd name="T18" fmla="*/ 382 w 578"/>
                  <a:gd name="T19" fmla="*/ 226 h 701"/>
                  <a:gd name="T20" fmla="*/ 470 w 578"/>
                  <a:gd name="T21" fmla="*/ 343 h 701"/>
                  <a:gd name="T22" fmla="*/ 534 w 578"/>
                  <a:gd name="T23" fmla="*/ 475 h 701"/>
                  <a:gd name="T24" fmla="*/ 574 w 578"/>
                  <a:gd name="T25" fmla="*/ 612 h 701"/>
                  <a:gd name="T26" fmla="*/ 568 w 578"/>
                  <a:gd name="T27" fmla="*/ 695 h 701"/>
                  <a:gd name="T28" fmla="*/ 539 w 578"/>
                  <a:gd name="T29" fmla="*/ 701 h 701"/>
                  <a:gd name="T30" fmla="*/ 510 w 578"/>
                  <a:gd name="T31" fmla="*/ 701 h 701"/>
                  <a:gd name="T32" fmla="*/ 480 w 578"/>
                  <a:gd name="T33" fmla="*/ 695 h 701"/>
                  <a:gd name="T34" fmla="*/ 450 w 578"/>
                  <a:gd name="T35" fmla="*/ 690 h 701"/>
                  <a:gd name="T36" fmla="*/ 450 w 578"/>
                  <a:gd name="T37" fmla="*/ 676 h 701"/>
                  <a:gd name="T38" fmla="*/ 476 w 578"/>
                  <a:gd name="T39" fmla="*/ 641 h 701"/>
                  <a:gd name="T40" fmla="*/ 490 w 578"/>
                  <a:gd name="T41" fmla="*/ 607 h 701"/>
                  <a:gd name="T42" fmla="*/ 495 w 578"/>
                  <a:gd name="T43" fmla="*/ 569 h 701"/>
                  <a:gd name="T44" fmla="*/ 495 w 578"/>
                  <a:gd name="T45" fmla="*/ 524 h 701"/>
                  <a:gd name="T46" fmla="*/ 485 w 578"/>
                  <a:gd name="T47" fmla="*/ 456 h 701"/>
                  <a:gd name="T48" fmla="*/ 450 w 578"/>
                  <a:gd name="T49" fmla="*/ 368 h 701"/>
                  <a:gd name="T50" fmla="*/ 401 w 578"/>
                  <a:gd name="T51" fmla="*/ 290 h 701"/>
                  <a:gd name="T52" fmla="*/ 343 w 578"/>
                  <a:gd name="T53" fmla="*/ 215 h 701"/>
                  <a:gd name="T54" fmla="*/ 279 w 578"/>
                  <a:gd name="T55" fmla="*/ 143 h 701"/>
                  <a:gd name="T56" fmla="*/ 226 w 578"/>
                  <a:gd name="T57" fmla="*/ 83 h 701"/>
                  <a:gd name="T58" fmla="*/ 181 w 578"/>
                  <a:gd name="T59" fmla="*/ 49 h 701"/>
                  <a:gd name="T60" fmla="*/ 137 w 578"/>
                  <a:gd name="T61" fmla="*/ 25 h 701"/>
                  <a:gd name="T62" fmla="*/ 83 w 578"/>
                  <a:gd name="T63" fmla="*/ 10 h 701"/>
                  <a:gd name="T64" fmla="*/ 30 w 578"/>
                  <a:gd name="T65" fmla="*/ 0 h 701"/>
                  <a:gd name="T66" fmla="*/ 45 w 578"/>
                  <a:gd name="T67" fmla="*/ 6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8" h="701">
                    <a:moveTo>
                      <a:pt x="45" y="6"/>
                    </a:moveTo>
                    <a:lnTo>
                      <a:pt x="64" y="10"/>
                    </a:lnTo>
                    <a:lnTo>
                      <a:pt x="79" y="10"/>
                    </a:lnTo>
                    <a:lnTo>
                      <a:pt x="94" y="15"/>
                    </a:lnTo>
                    <a:lnTo>
                      <a:pt x="113" y="21"/>
                    </a:lnTo>
                    <a:lnTo>
                      <a:pt x="128" y="25"/>
                    </a:lnTo>
                    <a:lnTo>
                      <a:pt x="143" y="30"/>
                    </a:lnTo>
                    <a:lnTo>
                      <a:pt x="157" y="34"/>
                    </a:lnTo>
                    <a:lnTo>
                      <a:pt x="171" y="45"/>
                    </a:lnTo>
                    <a:lnTo>
                      <a:pt x="186" y="49"/>
                    </a:lnTo>
                    <a:lnTo>
                      <a:pt x="201" y="59"/>
                    </a:lnTo>
                    <a:lnTo>
                      <a:pt x="206" y="59"/>
                    </a:lnTo>
                    <a:lnTo>
                      <a:pt x="206" y="64"/>
                    </a:lnTo>
                    <a:lnTo>
                      <a:pt x="211" y="70"/>
                    </a:lnTo>
                    <a:lnTo>
                      <a:pt x="211" y="74"/>
                    </a:lnTo>
                    <a:lnTo>
                      <a:pt x="216" y="79"/>
                    </a:lnTo>
                    <a:lnTo>
                      <a:pt x="216" y="83"/>
                    </a:lnTo>
                    <a:lnTo>
                      <a:pt x="279" y="128"/>
                    </a:lnTo>
                    <a:lnTo>
                      <a:pt x="333" y="172"/>
                    </a:lnTo>
                    <a:lnTo>
                      <a:pt x="382" y="226"/>
                    </a:lnTo>
                    <a:lnTo>
                      <a:pt x="431" y="285"/>
                    </a:lnTo>
                    <a:lnTo>
                      <a:pt x="470" y="343"/>
                    </a:lnTo>
                    <a:lnTo>
                      <a:pt x="505" y="407"/>
                    </a:lnTo>
                    <a:lnTo>
                      <a:pt x="534" y="475"/>
                    </a:lnTo>
                    <a:lnTo>
                      <a:pt x="559" y="544"/>
                    </a:lnTo>
                    <a:lnTo>
                      <a:pt x="574" y="612"/>
                    </a:lnTo>
                    <a:lnTo>
                      <a:pt x="578" y="686"/>
                    </a:lnTo>
                    <a:lnTo>
                      <a:pt x="568" y="695"/>
                    </a:lnTo>
                    <a:lnTo>
                      <a:pt x="554" y="701"/>
                    </a:lnTo>
                    <a:lnTo>
                      <a:pt x="539" y="701"/>
                    </a:lnTo>
                    <a:lnTo>
                      <a:pt x="525" y="701"/>
                    </a:lnTo>
                    <a:lnTo>
                      <a:pt x="510" y="701"/>
                    </a:lnTo>
                    <a:lnTo>
                      <a:pt x="495" y="701"/>
                    </a:lnTo>
                    <a:lnTo>
                      <a:pt x="480" y="695"/>
                    </a:lnTo>
                    <a:lnTo>
                      <a:pt x="465" y="695"/>
                    </a:lnTo>
                    <a:lnTo>
                      <a:pt x="450" y="690"/>
                    </a:lnTo>
                    <a:lnTo>
                      <a:pt x="436" y="690"/>
                    </a:lnTo>
                    <a:lnTo>
                      <a:pt x="450" y="676"/>
                    </a:lnTo>
                    <a:lnTo>
                      <a:pt x="465" y="661"/>
                    </a:lnTo>
                    <a:lnTo>
                      <a:pt x="476" y="641"/>
                    </a:lnTo>
                    <a:lnTo>
                      <a:pt x="485" y="627"/>
                    </a:lnTo>
                    <a:lnTo>
                      <a:pt x="490" y="607"/>
                    </a:lnTo>
                    <a:lnTo>
                      <a:pt x="495" y="588"/>
                    </a:lnTo>
                    <a:lnTo>
                      <a:pt x="495" y="569"/>
                    </a:lnTo>
                    <a:lnTo>
                      <a:pt x="499" y="548"/>
                    </a:lnTo>
                    <a:lnTo>
                      <a:pt x="495" y="524"/>
                    </a:lnTo>
                    <a:lnTo>
                      <a:pt x="495" y="505"/>
                    </a:lnTo>
                    <a:lnTo>
                      <a:pt x="485" y="456"/>
                    </a:lnTo>
                    <a:lnTo>
                      <a:pt x="470" y="411"/>
                    </a:lnTo>
                    <a:lnTo>
                      <a:pt x="450" y="368"/>
                    </a:lnTo>
                    <a:lnTo>
                      <a:pt x="427" y="328"/>
                    </a:lnTo>
                    <a:lnTo>
                      <a:pt x="401" y="290"/>
                    </a:lnTo>
                    <a:lnTo>
                      <a:pt x="373" y="250"/>
                    </a:lnTo>
                    <a:lnTo>
                      <a:pt x="343" y="215"/>
                    </a:lnTo>
                    <a:lnTo>
                      <a:pt x="309" y="177"/>
                    </a:lnTo>
                    <a:lnTo>
                      <a:pt x="279" y="143"/>
                    </a:lnTo>
                    <a:lnTo>
                      <a:pt x="245" y="104"/>
                    </a:lnTo>
                    <a:lnTo>
                      <a:pt x="226" y="83"/>
                    </a:lnTo>
                    <a:lnTo>
                      <a:pt x="206" y="64"/>
                    </a:lnTo>
                    <a:lnTo>
                      <a:pt x="181" y="49"/>
                    </a:lnTo>
                    <a:lnTo>
                      <a:pt x="162" y="34"/>
                    </a:lnTo>
                    <a:lnTo>
                      <a:pt x="137" y="25"/>
                    </a:lnTo>
                    <a:lnTo>
                      <a:pt x="108" y="15"/>
                    </a:lnTo>
                    <a:lnTo>
                      <a:pt x="83" y="10"/>
                    </a:lnTo>
                    <a:lnTo>
                      <a:pt x="59" y="6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CBB3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0" name="Freeform 250">
                <a:extLst>
                  <a:ext uri="{FF2B5EF4-FFF2-40B4-BE49-F238E27FC236}">
                    <a16:creationId xmlns:a16="http://schemas.microsoft.com/office/drawing/2014/main" id="{E4165DEE-AA8C-7821-4A62-329FDAB1C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826"/>
                <a:ext cx="152" cy="448"/>
              </a:xfrm>
              <a:custGeom>
                <a:avLst/>
                <a:gdLst>
                  <a:gd name="T0" fmla="*/ 760 w 760"/>
                  <a:gd name="T1" fmla="*/ 2242 h 2242"/>
                  <a:gd name="T2" fmla="*/ 750 w 760"/>
                  <a:gd name="T3" fmla="*/ 2148 h 2242"/>
                  <a:gd name="T4" fmla="*/ 740 w 760"/>
                  <a:gd name="T5" fmla="*/ 2070 h 2242"/>
                  <a:gd name="T6" fmla="*/ 721 w 760"/>
                  <a:gd name="T7" fmla="*/ 1997 h 2242"/>
                  <a:gd name="T8" fmla="*/ 696 w 760"/>
                  <a:gd name="T9" fmla="*/ 1933 h 2242"/>
                  <a:gd name="T10" fmla="*/ 661 w 760"/>
                  <a:gd name="T11" fmla="*/ 1865 h 2242"/>
                  <a:gd name="T12" fmla="*/ 618 w 760"/>
                  <a:gd name="T13" fmla="*/ 1796 h 2242"/>
                  <a:gd name="T14" fmla="*/ 554 w 760"/>
                  <a:gd name="T15" fmla="*/ 1713 h 2242"/>
                  <a:gd name="T16" fmla="*/ 471 w 760"/>
                  <a:gd name="T17" fmla="*/ 1620 h 2242"/>
                  <a:gd name="T18" fmla="*/ 368 w 760"/>
                  <a:gd name="T19" fmla="*/ 1513 h 2242"/>
                  <a:gd name="T20" fmla="*/ 241 w 760"/>
                  <a:gd name="T21" fmla="*/ 1381 h 2242"/>
                  <a:gd name="T22" fmla="*/ 221 w 760"/>
                  <a:gd name="T23" fmla="*/ 1351 h 2242"/>
                  <a:gd name="T24" fmla="*/ 201 w 760"/>
                  <a:gd name="T25" fmla="*/ 1321 h 2242"/>
                  <a:gd name="T26" fmla="*/ 187 w 760"/>
                  <a:gd name="T27" fmla="*/ 1287 h 2242"/>
                  <a:gd name="T28" fmla="*/ 177 w 760"/>
                  <a:gd name="T29" fmla="*/ 1253 h 2242"/>
                  <a:gd name="T30" fmla="*/ 172 w 760"/>
                  <a:gd name="T31" fmla="*/ 1214 h 2242"/>
                  <a:gd name="T32" fmla="*/ 167 w 760"/>
                  <a:gd name="T33" fmla="*/ 1179 h 2242"/>
                  <a:gd name="T34" fmla="*/ 167 w 760"/>
                  <a:gd name="T35" fmla="*/ 1140 h 2242"/>
                  <a:gd name="T36" fmla="*/ 167 w 760"/>
                  <a:gd name="T37" fmla="*/ 1102 h 2242"/>
                  <a:gd name="T38" fmla="*/ 167 w 760"/>
                  <a:gd name="T39" fmla="*/ 1062 h 2242"/>
                  <a:gd name="T40" fmla="*/ 167 w 760"/>
                  <a:gd name="T41" fmla="*/ 1023 h 2242"/>
                  <a:gd name="T42" fmla="*/ 167 w 760"/>
                  <a:gd name="T43" fmla="*/ 969 h 2242"/>
                  <a:gd name="T44" fmla="*/ 172 w 760"/>
                  <a:gd name="T45" fmla="*/ 910 h 2242"/>
                  <a:gd name="T46" fmla="*/ 172 w 760"/>
                  <a:gd name="T47" fmla="*/ 852 h 2242"/>
                  <a:gd name="T48" fmla="*/ 172 w 760"/>
                  <a:gd name="T49" fmla="*/ 797 h 2242"/>
                  <a:gd name="T50" fmla="*/ 177 w 760"/>
                  <a:gd name="T51" fmla="*/ 739 h 2242"/>
                  <a:gd name="T52" fmla="*/ 172 w 760"/>
                  <a:gd name="T53" fmla="*/ 686 h 2242"/>
                  <a:gd name="T54" fmla="*/ 172 w 760"/>
                  <a:gd name="T55" fmla="*/ 631 h 2242"/>
                  <a:gd name="T56" fmla="*/ 167 w 760"/>
                  <a:gd name="T57" fmla="*/ 573 h 2242"/>
                  <a:gd name="T58" fmla="*/ 162 w 760"/>
                  <a:gd name="T59" fmla="*/ 524 h 2242"/>
                  <a:gd name="T60" fmla="*/ 153 w 760"/>
                  <a:gd name="T61" fmla="*/ 471 h 2242"/>
                  <a:gd name="T62" fmla="*/ 143 w 760"/>
                  <a:gd name="T63" fmla="*/ 422 h 2242"/>
                  <a:gd name="T64" fmla="*/ 123 w 760"/>
                  <a:gd name="T65" fmla="*/ 382 h 2242"/>
                  <a:gd name="T66" fmla="*/ 104 w 760"/>
                  <a:gd name="T67" fmla="*/ 348 h 2242"/>
                  <a:gd name="T68" fmla="*/ 83 w 760"/>
                  <a:gd name="T69" fmla="*/ 313 h 2242"/>
                  <a:gd name="T70" fmla="*/ 60 w 760"/>
                  <a:gd name="T71" fmla="*/ 284 h 2242"/>
                  <a:gd name="T72" fmla="*/ 40 w 760"/>
                  <a:gd name="T73" fmla="*/ 250 h 2242"/>
                  <a:gd name="T74" fmla="*/ 21 w 760"/>
                  <a:gd name="T75" fmla="*/ 215 h 2242"/>
                  <a:gd name="T76" fmla="*/ 6 w 760"/>
                  <a:gd name="T77" fmla="*/ 181 h 2242"/>
                  <a:gd name="T78" fmla="*/ 0 w 760"/>
                  <a:gd name="T79" fmla="*/ 138 h 2242"/>
                  <a:gd name="T80" fmla="*/ 6 w 760"/>
                  <a:gd name="T81" fmla="*/ 89 h 2242"/>
                  <a:gd name="T82" fmla="*/ 6 w 760"/>
                  <a:gd name="T83" fmla="*/ 68 h 2242"/>
                  <a:gd name="T84" fmla="*/ 11 w 760"/>
                  <a:gd name="T85" fmla="*/ 55 h 2242"/>
                  <a:gd name="T86" fmla="*/ 21 w 760"/>
                  <a:gd name="T87" fmla="*/ 45 h 2242"/>
                  <a:gd name="T88" fmla="*/ 25 w 760"/>
                  <a:gd name="T89" fmla="*/ 34 h 2242"/>
                  <a:gd name="T90" fmla="*/ 34 w 760"/>
                  <a:gd name="T91" fmla="*/ 25 h 2242"/>
                  <a:gd name="T92" fmla="*/ 45 w 760"/>
                  <a:gd name="T93" fmla="*/ 21 h 2242"/>
                  <a:gd name="T94" fmla="*/ 55 w 760"/>
                  <a:gd name="T95" fmla="*/ 15 h 2242"/>
                  <a:gd name="T96" fmla="*/ 64 w 760"/>
                  <a:gd name="T97" fmla="*/ 10 h 2242"/>
                  <a:gd name="T98" fmla="*/ 74 w 760"/>
                  <a:gd name="T99" fmla="*/ 6 h 2242"/>
                  <a:gd name="T100" fmla="*/ 83 w 760"/>
                  <a:gd name="T101" fmla="*/ 0 h 2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0" h="2242">
                    <a:moveTo>
                      <a:pt x="760" y="2242"/>
                    </a:moveTo>
                    <a:lnTo>
                      <a:pt x="750" y="2148"/>
                    </a:lnTo>
                    <a:lnTo>
                      <a:pt x="740" y="2070"/>
                    </a:lnTo>
                    <a:lnTo>
                      <a:pt x="721" y="1997"/>
                    </a:lnTo>
                    <a:lnTo>
                      <a:pt x="696" y="1933"/>
                    </a:lnTo>
                    <a:lnTo>
                      <a:pt x="661" y="1865"/>
                    </a:lnTo>
                    <a:lnTo>
                      <a:pt x="618" y="1796"/>
                    </a:lnTo>
                    <a:lnTo>
                      <a:pt x="554" y="1713"/>
                    </a:lnTo>
                    <a:lnTo>
                      <a:pt x="471" y="1620"/>
                    </a:lnTo>
                    <a:lnTo>
                      <a:pt x="368" y="1513"/>
                    </a:lnTo>
                    <a:lnTo>
                      <a:pt x="241" y="1381"/>
                    </a:lnTo>
                    <a:lnTo>
                      <a:pt x="221" y="1351"/>
                    </a:lnTo>
                    <a:lnTo>
                      <a:pt x="201" y="1321"/>
                    </a:lnTo>
                    <a:lnTo>
                      <a:pt x="187" y="1287"/>
                    </a:lnTo>
                    <a:lnTo>
                      <a:pt x="177" y="1253"/>
                    </a:lnTo>
                    <a:lnTo>
                      <a:pt x="172" y="1214"/>
                    </a:lnTo>
                    <a:lnTo>
                      <a:pt x="167" y="1179"/>
                    </a:lnTo>
                    <a:lnTo>
                      <a:pt x="167" y="1140"/>
                    </a:lnTo>
                    <a:lnTo>
                      <a:pt x="167" y="1102"/>
                    </a:lnTo>
                    <a:lnTo>
                      <a:pt x="167" y="1062"/>
                    </a:lnTo>
                    <a:lnTo>
                      <a:pt x="167" y="1023"/>
                    </a:lnTo>
                    <a:lnTo>
                      <a:pt x="167" y="969"/>
                    </a:lnTo>
                    <a:lnTo>
                      <a:pt x="172" y="910"/>
                    </a:lnTo>
                    <a:lnTo>
                      <a:pt x="172" y="852"/>
                    </a:lnTo>
                    <a:lnTo>
                      <a:pt x="172" y="797"/>
                    </a:lnTo>
                    <a:lnTo>
                      <a:pt x="177" y="739"/>
                    </a:lnTo>
                    <a:lnTo>
                      <a:pt x="172" y="686"/>
                    </a:lnTo>
                    <a:lnTo>
                      <a:pt x="172" y="631"/>
                    </a:lnTo>
                    <a:lnTo>
                      <a:pt x="167" y="573"/>
                    </a:lnTo>
                    <a:lnTo>
                      <a:pt x="162" y="524"/>
                    </a:lnTo>
                    <a:lnTo>
                      <a:pt x="153" y="471"/>
                    </a:lnTo>
                    <a:lnTo>
                      <a:pt x="143" y="422"/>
                    </a:lnTo>
                    <a:lnTo>
                      <a:pt x="123" y="382"/>
                    </a:lnTo>
                    <a:lnTo>
                      <a:pt x="104" y="348"/>
                    </a:lnTo>
                    <a:lnTo>
                      <a:pt x="83" y="313"/>
                    </a:lnTo>
                    <a:lnTo>
                      <a:pt x="60" y="284"/>
                    </a:lnTo>
                    <a:lnTo>
                      <a:pt x="40" y="250"/>
                    </a:lnTo>
                    <a:lnTo>
                      <a:pt x="21" y="215"/>
                    </a:lnTo>
                    <a:lnTo>
                      <a:pt x="6" y="181"/>
                    </a:lnTo>
                    <a:lnTo>
                      <a:pt x="0" y="138"/>
                    </a:lnTo>
                    <a:lnTo>
                      <a:pt x="6" y="89"/>
                    </a:lnTo>
                    <a:lnTo>
                      <a:pt x="6" y="68"/>
                    </a:lnTo>
                    <a:lnTo>
                      <a:pt x="11" y="55"/>
                    </a:lnTo>
                    <a:lnTo>
                      <a:pt x="21" y="45"/>
                    </a:lnTo>
                    <a:lnTo>
                      <a:pt x="25" y="34"/>
                    </a:lnTo>
                    <a:lnTo>
                      <a:pt x="34" y="25"/>
                    </a:lnTo>
                    <a:lnTo>
                      <a:pt x="45" y="21"/>
                    </a:lnTo>
                    <a:lnTo>
                      <a:pt x="55" y="15"/>
                    </a:lnTo>
                    <a:lnTo>
                      <a:pt x="64" y="10"/>
                    </a:lnTo>
                    <a:lnTo>
                      <a:pt x="74" y="6"/>
                    </a:lnTo>
                    <a:lnTo>
                      <a:pt x="83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1" name="Freeform 251">
                <a:extLst>
                  <a:ext uri="{FF2B5EF4-FFF2-40B4-BE49-F238E27FC236}">
                    <a16:creationId xmlns:a16="http://schemas.microsoft.com/office/drawing/2014/main" id="{DD8A5C4C-EE55-F3A3-F068-83B9DD82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3346"/>
                <a:ext cx="216" cy="53"/>
              </a:xfrm>
              <a:custGeom>
                <a:avLst/>
                <a:gdLst>
                  <a:gd name="T0" fmla="*/ 935 w 1077"/>
                  <a:gd name="T1" fmla="*/ 220 h 269"/>
                  <a:gd name="T2" fmla="*/ 822 w 1077"/>
                  <a:gd name="T3" fmla="*/ 254 h 269"/>
                  <a:gd name="T4" fmla="*/ 704 w 1077"/>
                  <a:gd name="T5" fmla="*/ 269 h 269"/>
                  <a:gd name="T6" fmla="*/ 582 w 1077"/>
                  <a:gd name="T7" fmla="*/ 260 h 269"/>
                  <a:gd name="T8" fmla="*/ 465 w 1077"/>
                  <a:gd name="T9" fmla="*/ 235 h 269"/>
                  <a:gd name="T10" fmla="*/ 401 w 1077"/>
                  <a:gd name="T11" fmla="*/ 205 h 269"/>
                  <a:gd name="T12" fmla="*/ 397 w 1077"/>
                  <a:gd name="T13" fmla="*/ 201 h 269"/>
                  <a:gd name="T14" fmla="*/ 391 w 1077"/>
                  <a:gd name="T15" fmla="*/ 196 h 269"/>
                  <a:gd name="T16" fmla="*/ 357 w 1077"/>
                  <a:gd name="T17" fmla="*/ 186 h 269"/>
                  <a:gd name="T18" fmla="*/ 318 w 1077"/>
                  <a:gd name="T19" fmla="*/ 177 h 269"/>
                  <a:gd name="T20" fmla="*/ 284 w 1077"/>
                  <a:gd name="T21" fmla="*/ 166 h 269"/>
                  <a:gd name="T22" fmla="*/ 249 w 1077"/>
                  <a:gd name="T23" fmla="*/ 157 h 269"/>
                  <a:gd name="T24" fmla="*/ 215 w 1077"/>
                  <a:gd name="T25" fmla="*/ 137 h 269"/>
                  <a:gd name="T26" fmla="*/ 210 w 1077"/>
                  <a:gd name="T27" fmla="*/ 132 h 269"/>
                  <a:gd name="T28" fmla="*/ 205 w 1077"/>
                  <a:gd name="T29" fmla="*/ 128 h 269"/>
                  <a:gd name="T30" fmla="*/ 200 w 1077"/>
                  <a:gd name="T31" fmla="*/ 117 h 269"/>
                  <a:gd name="T32" fmla="*/ 196 w 1077"/>
                  <a:gd name="T33" fmla="*/ 113 h 269"/>
                  <a:gd name="T34" fmla="*/ 190 w 1077"/>
                  <a:gd name="T35" fmla="*/ 108 h 269"/>
                  <a:gd name="T36" fmla="*/ 147 w 1077"/>
                  <a:gd name="T37" fmla="*/ 88 h 269"/>
                  <a:gd name="T38" fmla="*/ 107 w 1077"/>
                  <a:gd name="T39" fmla="*/ 74 h 269"/>
                  <a:gd name="T40" fmla="*/ 68 w 1077"/>
                  <a:gd name="T41" fmla="*/ 54 h 269"/>
                  <a:gd name="T42" fmla="*/ 34 w 1077"/>
                  <a:gd name="T43" fmla="*/ 30 h 269"/>
                  <a:gd name="T44" fmla="*/ 0 w 1077"/>
                  <a:gd name="T45" fmla="*/ 0 h 269"/>
                  <a:gd name="T46" fmla="*/ 19 w 1077"/>
                  <a:gd name="T47" fmla="*/ 0 h 269"/>
                  <a:gd name="T48" fmla="*/ 34 w 1077"/>
                  <a:gd name="T49" fmla="*/ 0 h 269"/>
                  <a:gd name="T50" fmla="*/ 49 w 1077"/>
                  <a:gd name="T51" fmla="*/ 10 h 269"/>
                  <a:gd name="T52" fmla="*/ 64 w 1077"/>
                  <a:gd name="T53" fmla="*/ 20 h 269"/>
                  <a:gd name="T54" fmla="*/ 77 w 1077"/>
                  <a:gd name="T55" fmla="*/ 25 h 269"/>
                  <a:gd name="T56" fmla="*/ 102 w 1077"/>
                  <a:gd name="T57" fmla="*/ 45 h 269"/>
                  <a:gd name="T58" fmla="*/ 132 w 1077"/>
                  <a:gd name="T59" fmla="*/ 59 h 269"/>
                  <a:gd name="T60" fmla="*/ 156 w 1077"/>
                  <a:gd name="T61" fmla="*/ 74 h 269"/>
                  <a:gd name="T62" fmla="*/ 181 w 1077"/>
                  <a:gd name="T63" fmla="*/ 88 h 269"/>
                  <a:gd name="T64" fmla="*/ 210 w 1077"/>
                  <a:gd name="T65" fmla="*/ 98 h 269"/>
                  <a:gd name="T66" fmla="*/ 313 w 1077"/>
                  <a:gd name="T67" fmla="*/ 122 h 269"/>
                  <a:gd name="T68" fmla="*/ 420 w 1077"/>
                  <a:gd name="T69" fmla="*/ 147 h 269"/>
                  <a:gd name="T70" fmla="*/ 523 w 1077"/>
                  <a:gd name="T71" fmla="*/ 166 h 269"/>
                  <a:gd name="T72" fmla="*/ 631 w 1077"/>
                  <a:gd name="T73" fmla="*/ 177 h 269"/>
                  <a:gd name="T74" fmla="*/ 739 w 1077"/>
                  <a:gd name="T75" fmla="*/ 171 h 269"/>
                  <a:gd name="T76" fmla="*/ 749 w 1077"/>
                  <a:gd name="T77" fmla="*/ 171 h 269"/>
                  <a:gd name="T78" fmla="*/ 758 w 1077"/>
                  <a:gd name="T79" fmla="*/ 171 h 269"/>
                  <a:gd name="T80" fmla="*/ 768 w 1077"/>
                  <a:gd name="T81" fmla="*/ 177 h 269"/>
                  <a:gd name="T82" fmla="*/ 778 w 1077"/>
                  <a:gd name="T83" fmla="*/ 177 h 269"/>
                  <a:gd name="T84" fmla="*/ 832 w 1077"/>
                  <a:gd name="T85" fmla="*/ 166 h 269"/>
                  <a:gd name="T86" fmla="*/ 896 w 1077"/>
                  <a:gd name="T87" fmla="*/ 162 h 269"/>
                  <a:gd name="T88" fmla="*/ 964 w 1077"/>
                  <a:gd name="T89" fmla="*/ 157 h 269"/>
                  <a:gd name="T90" fmla="*/ 1022 w 1077"/>
                  <a:gd name="T91" fmla="*/ 147 h 269"/>
                  <a:gd name="T92" fmla="*/ 1077 w 1077"/>
                  <a:gd name="T93" fmla="*/ 13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77" h="269">
                    <a:moveTo>
                      <a:pt x="988" y="192"/>
                    </a:moveTo>
                    <a:lnTo>
                      <a:pt x="935" y="220"/>
                    </a:lnTo>
                    <a:lnTo>
                      <a:pt x="876" y="241"/>
                    </a:lnTo>
                    <a:lnTo>
                      <a:pt x="822" y="254"/>
                    </a:lnTo>
                    <a:lnTo>
                      <a:pt x="764" y="264"/>
                    </a:lnTo>
                    <a:lnTo>
                      <a:pt x="704" y="269"/>
                    </a:lnTo>
                    <a:lnTo>
                      <a:pt x="646" y="269"/>
                    </a:lnTo>
                    <a:lnTo>
                      <a:pt x="582" y="260"/>
                    </a:lnTo>
                    <a:lnTo>
                      <a:pt x="523" y="250"/>
                    </a:lnTo>
                    <a:lnTo>
                      <a:pt x="465" y="235"/>
                    </a:lnTo>
                    <a:lnTo>
                      <a:pt x="406" y="211"/>
                    </a:lnTo>
                    <a:lnTo>
                      <a:pt x="401" y="205"/>
                    </a:lnTo>
                    <a:lnTo>
                      <a:pt x="401" y="201"/>
                    </a:lnTo>
                    <a:lnTo>
                      <a:pt x="397" y="201"/>
                    </a:lnTo>
                    <a:lnTo>
                      <a:pt x="397" y="196"/>
                    </a:lnTo>
                    <a:lnTo>
                      <a:pt x="391" y="196"/>
                    </a:lnTo>
                    <a:lnTo>
                      <a:pt x="376" y="192"/>
                    </a:lnTo>
                    <a:lnTo>
                      <a:pt x="357" y="186"/>
                    </a:lnTo>
                    <a:lnTo>
                      <a:pt x="337" y="181"/>
                    </a:lnTo>
                    <a:lnTo>
                      <a:pt x="318" y="177"/>
                    </a:lnTo>
                    <a:lnTo>
                      <a:pt x="303" y="171"/>
                    </a:lnTo>
                    <a:lnTo>
                      <a:pt x="284" y="166"/>
                    </a:lnTo>
                    <a:lnTo>
                      <a:pt x="264" y="162"/>
                    </a:lnTo>
                    <a:lnTo>
                      <a:pt x="249" y="157"/>
                    </a:lnTo>
                    <a:lnTo>
                      <a:pt x="230" y="147"/>
                    </a:lnTo>
                    <a:lnTo>
                      <a:pt x="215" y="137"/>
                    </a:lnTo>
                    <a:lnTo>
                      <a:pt x="210" y="137"/>
                    </a:lnTo>
                    <a:lnTo>
                      <a:pt x="210" y="132"/>
                    </a:lnTo>
                    <a:lnTo>
                      <a:pt x="205" y="132"/>
                    </a:lnTo>
                    <a:lnTo>
                      <a:pt x="205" y="128"/>
                    </a:lnTo>
                    <a:lnTo>
                      <a:pt x="205" y="122"/>
                    </a:lnTo>
                    <a:lnTo>
                      <a:pt x="200" y="117"/>
                    </a:lnTo>
                    <a:lnTo>
                      <a:pt x="200" y="113"/>
                    </a:lnTo>
                    <a:lnTo>
                      <a:pt x="196" y="113"/>
                    </a:lnTo>
                    <a:lnTo>
                      <a:pt x="196" y="108"/>
                    </a:lnTo>
                    <a:lnTo>
                      <a:pt x="190" y="108"/>
                    </a:lnTo>
                    <a:lnTo>
                      <a:pt x="171" y="98"/>
                    </a:lnTo>
                    <a:lnTo>
                      <a:pt x="147" y="88"/>
                    </a:lnTo>
                    <a:lnTo>
                      <a:pt x="126" y="83"/>
                    </a:lnTo>
                    <a:lnTo>
                      <a:pt x="107" y="74"/>
                    </a:lnTo>
                    <a:lnTo>
                      <a:pt x="88" y="64"/>
                    </a:lnTo>
                    <a:lnTo>
                      <a:pt x="68" y="54"/>
                    </a:lnTo>
                    <a:lnTo>
                      <a:pt x="53" y="45"/>
                    </a:lnTo>
                    <a:lnTo>
                      <a:pt x="34" y="30"/>
                    </a:lnTo>
                    <a:lnTo>
                      <a:pt x="19" y="2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3" y="5"/>
                    </a:lnTo>
                    <a:lnTo>
                      <a:pt x="49" y="10"/>
                    </a:lnTo>
                    <a:lnTo>
                      <a:pt x="58" y="15"/>
                    </a:lnTo>
                    <a:lnTo>
                      <a:pt x="64" y="20"/>
                    </a:lnTo>
                    <a:lnTo>
                      <a:pt x="68" y="25"/>
                    </a:lnTo>
                    <a:lnTo>
                      <a:pt x="77" y="25"/>
                    </a:lnTo>
                    <a:lnTo>
                      <a:pt x="92" y="34"/>
                    </a:lnTo>
                    <a:lnTo>
                      <a:pt x="102" y="45"/>
                    </a:lnTo>
                    <a:lnTo>
                      <a:pt x="117" y="49"/>
                    </a:lnTo>
                    <a:lnTo>
                      <a:pt x="132" y="59"/>
                    </a:lnTo>
                    <a:lnTo>
                      <a:pt x="141" y="64"/>
                    </a:lnTo>
                    <a:lnTo>
                      <a:pt x="156" y="74"/>
                    </a:lnTo>
                    <a:lnTo>
                      <a:pt x="166" y="83"/>
                    </a:lnTo>
                    <a:lnTo>
                      <a:pt x="181" y="88"/>
                    </a:lnTo>
                    <a:lnTo>
                      <a:pt x="196" y="94"/>
                    </a:lnTo>
                    <a:lnTo>
                      <a:pt x="210" y="98"/>
                    </a:lnTo>
                    <a:lnTo>
                      <a:pt x="264" y="108"/>
                    </a:lnTo>
                    <a:lnTo>
                      <a:pt x="313" y="122"/>
                    </a:lnTo>
                    <a:lnTo>
                      <a:pt x="367" y="132"/>
                    </a:lnTo>
                    <a:lnTo>
                      <a:pt x="420" y="147"/>
                    </a:lnTo>
                    <a:lnTo>
                      <a:pt x="470" y="157"/>
                    </a:lnTo>
                    <a:lnTo>
                      <a:pt x="523" y="166"/>
                    </a:lnTo>
                    <a:lnTo>
                      <a:pt x="578" y="171"/>
                    </a:lnTo>
                    <a:lnTo>
                      <a:pt x="631" y="177"/>
                    </a:lnTo>
                    <a:lnTo>
                      <a:pt x="685" y="177"/>
                    </a:lnTo>
                    <a:lnTo>
                      <a:pt x="739" y="171"/>
                    </a:lnTo>
                    <a:lnTo>
                      <a:pt x="744" y="171"/>
                    </a:lnTo>
                    <a:lnTo>
                      <a:pt x="749" y="171"/>
                    </a:lnTo>
                    <a:lnTo>
                      <a:pt x="753" y="171"/>
                    </a:lnTo>
                    <a:lnTo>
                      <a:pt x="758" y="171"/>
                    </a:lnTo>
                    <a:lnTo>
                      <a:pt x="764" y="171"/>
                    </a:lnTo>
                    <a:lnTo>
                      <a:pt x="768" y="177"/>
                    </a:lnTo>
                    <a:lnTo>
                      <a:pt x="773" y="177"/>
                    </a:lnTo>
                    <a:lnTo>
                      <a:pt x="778" y="177"/>
                    </a:lnTo>
                    <a:lnTo>
                      <a:pt x="807" y="171"/>
                    </a:lnTo>
                    <a:lnTo>
                      <a:pt x="832" y="166"/>
                    </a:lnTo>
                    <a:lnTo>
                      <a:pt x="866" y="166"/>
                    </a:lnTo>
                    <a:lnTo>
                      <a:pt x="896" y="162"/>
                    </a:lnTo>
                    <a:lnTo>
                      <a:pt x="930" y="162"/>
                    </a:lnTo>
                    <a:lnTo>
                      <a:pt x="964" y="157"/>
                    </a:lnTo>
                    <a:lnTo>
                      <a:pt x="994" y="157"/>
                    </a:lnTo>
                    <a:lnTo>
                      <a:pt x="1022" y="147"/>
                    </a:lnTo>
                    <a:lnTo>
                      <a:pt x="1052" y="143"/>
                    </a:lnTo>
                    <a:lnTo>
                      <a:pt x="1077" y="132"/>
                    </a:lnTo>
                    <a:lnTo>
                      <a:pt x="988" y="192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2" name="Freeform 252">
                <a:extLst>
                  <a:ext uri="{FF2B5EF4-FFF2-40B4-BE49-F238E27FC236}">
                    <a16:creationId xmlns:a16="http://schemas.microsoft.com/office/drawing/2014/main" id="{0EA603EF-B1B3-7707-23F8-7325748D2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339"/>
                <a:ext cx="20" cy="13"/>
              </a:xfrm>
              <a:custGeom>
                <a:avLst/>
                <a:gdLst>
                  <a:gd name="T0" fmla="*/ 102 w 102"/>
                  <a:gd name="T1" fmla="*/ 64 h 64"/>
                  <a:gd name="T2" fmla="*/ 98 w 102"/>
                  <a:gd name="T3" fmla="*/ 49 h 64"/>
                  <a:gd name="T4" fmla="*/ 87 w 102"/>
                  <a:gd name="T5" fmla="*/ 44 h 64"/>
                  <a:gd name="T6" fmla="*/ 77 w 102"/>
                  <a:gd name="T7" fmla="*/ 34 h 64"/>
                  <a:gd name="T8" fmla="*/ 68 w 102"/>
                  <a:gd name="T9" fmla="*/ 30 h 64"/>
                  <a:gd name="T10" fmla="*/ 58 w 102"/>
                  <a:gd name="T11" fmla="*/ 19 h 64"/>
                  <a:gd name="T12" fmla="*/ 49 w 102"/>
                  <a:gd name="T13" fmla="*/ 15 h 64"/>
                  <a:gd name="T14" fmla="*/ 34 w 102"/>
                  <a:gd name="T15" fmla="*/ 10 h 64"/>
                  <a:gd name="T16" fmla="*/ 24 w 102"/>
                  <a:gd name="T17" fmla="*/ 10 h 64"/>
                  <a:gd name="T18" fmla="*/ 9 w 102"/>
                  <a:gd name="T19" fmla="*/ 5 h 64"/>
                  <a:gd name="T20" fmla="*/ 0 w 10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64">
                    <a:moveTo>
                      <a:pt x="102" y="64"/>
                    </a:moveTo>
                    <a:lnTo>
                      <a:pt x="98" y="49"/>
                    </a:lnTo>
                    <a:lnTo>
                      <a:pt x="87" y="44"/>
                    </a:lnTo>
                    <a:lnTo>
                      <a:pt x="77" y="34"/>
                    </a:lnTo>
                    <a:lnTo>
                      <a:pt x="68" y="30"/>
                    </a:lnTo>
                    <a:lnTo>
                      <a:pt x="58" y="19"/>
                    </a:lnTo>
                    <a:lnTo>
                      <a:pt x="49" y="15"/>
                    </a:lnTo>
                    <a:lnTo>
                      <a:pt x="34" y="10"/>
                    </a:lnTo>
                    <a:lnTo>
                      <a:pt x="24" y="10"/>
                    </a:lnTo>
                    <a:lnTo>
                      <a:pt x="9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3" name="Freeform 253">
                <a:extLst>
                  <a:ext uri="{FF2B5EF4-FFF2-40B4-BE49-F238E27FC236}">
                    <a16:creationId xmlns:a16="http://schemas.microsoft.com/office/drawing/2014/main" id="{11A1E617-0CDC-0FF5-146F-E55035824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3332"/>
                <a:ext cx="241" cy="67"/>
              </a:xfrm>
              <a:custGeom>
                <a:avLst/>
                <a:gdLst>
                  <a:gd name="T0" fmla="*/ 1205 w 1205"/>
                  <a:gd name="T1" fmla="*/ 0 h 337"/>
                  <a:gd name="T2" fmla="*/ 1200 w 1205"/>
                  <a:gd name="T3" fmla="*/ 24 h 337"/>
                  <a:gd name="T4" fmla="*/ 1190 w 1205"/>
                  <a:gd name="T5" fmla="*/ 49 h 337"/>
                  <a:gd name="T6" fmla="*/ 1180 w 1205"/>
                  <a:gd name="T7" fmla="*/ 73 h 337"/>
                  <a:gd name="T8" fmla="*/ 1165 w 1205"/>
                  <a:gd name="T9" fmla="*/ 93 h 337"/>
                  <a:gd name="T10" fmla="*/ 1146 w 1205"/>
                  <a:gd name="T11" fmla="*/ 113 h 337"/>
                  <a:gd name="T12" fmla="*/ 1127 w 1205"/>
                  <a:gd name="T13" fmla="*/ 127 h 337"/>
                  <a:gd name="T14" fmla="*/ 1107 w 1205"/>
                  <a:gd name="T15" fmla="*/ 142 h 337"/>
                  <a:gd name="T16" fmla="*/ 1082 w 1205"/>
                  <a:gd name="T17" fmla="*/ 156 h 337"/>
                  <a:gd name="T18" fmla="*/ 1058 w 1205"/>
                  <a:gd name="T19" fmla="*/ 171 h 337"/>
                  <a:gd name="T20" fmla="*/ 1033 w 1205"/>
                  <a:gd name="T21" fmla="*/ 181 h 337"/>
                  <a:gd name="T22" fmla="*/ 1029 w 1205"/>
                  <a:gd name="T23" fmla="*/ 185 h 337"/>
                  <a:gd name="T24" fmla="*/ 1024 w 1205"/>
                  <a:gd name="T25" fmla="*/ 190 h 337"/>
                  <a:gd name="T26" fmla="*/ 1018 w 1205"/>
                  <a:gd name="T27" fmla="*/ 196 h 337"/>
                  <a:gd name="T28" fmla="*/ 1018 w 1205"/>
                  <a:gd name="T29" fmla="*/ 200 h 337"/>
                  <a:gd name="T30" fmla="*/ 1014 w 1205"/>
                  <a:gd name="T31" fmla="*/ 205 h 337"/>
                  <a:gd name="T32" fmla="*/ 1009 w 1205"/>
                  <a:gd name="T33" fmla="*/ 211 h 337"/>
                  <a:gd name="T34" fmla="*/ 1009 w 1205"/>
                  <a:gd name="T35" fmla="*/ 215 h 337"/>
                  <a:gd name="T36" fmla="*/ 1003 w 1205"/>
                  <a:gd name="T37" fmla="*/ 215 h 337"/>
                  <a:gd name="T38" fmla="*/ 999 w 1205"/>
                  <a:gd name="T39" fmla="*/ 220 h 337"/>
                  <a:gd name="T40" fmla="*/ 984 w 1205"/>
                  <a:gd name="T41" fmla="*/ 234 h 337"/>
                  <a:gd name="T42" fmla="*/ 960 w 1205"/>
                  <a:gd name="T43" fmla="*/ 245 h 337"/>
                  <a:gd name="T44" fmla="*/ 941 w 1205"/>
                  <a:gd name="T45" fmla="*/ 260 h 337"/>
                  <a:gd name="T46" fmla="*/ 920 w 1205"/>
                  <a:gd name="T47" fmla="*/ 269 h 337"/>
                  <a:gd name="T48" fmla="*/ 896 w 1205"/>
                  <a:gd name="T49" fmla="*/ 273 h 337"/>
                  <a:gd name="T50" fmla="*/ 877 w 1205"/>
                  <a:gd name="T51" fmla="*/ 283 h 337"/>
                  <a:gd name="T52" fmla="*/ 852 w 1205"/>
                  <a:gd name="T53" fmla="*/ 294 h 337"/>
                  <a:gd name="T54" fmla="*/ 832 w 1205"/>
                  <a:gd name="T55" fmla="*/ 298 h 337"/>
                  <a:gd name="T56" fmla="*/ 813 w 1205"/>
                  <a:gd name="T57" fmla="*/ 309 h 337"/>
                  <a:gd name="T58" fmla="*/ 788 w 1205"/>
                  <a:gd name="T59" fmla="*/ 313 h 337"/>
                  <a:gd name="T60" fmla="*/ 725 w 1205"/>
                  <a:gd name="T61" fmla="*/ 332 h 337"/>
                  <a:gd name="T62" fmla="*/ 661 w 1205"/>
                  <a:gd name="T63" fmla="*/ 337 h 337"/>
                  <a:gd name="T64" fmla="*/ 598 w 1205"/>
                  <a:gd name="T65" fmla="*/ 337 h 337"/>
                  <a:gd name="T66" fmla="*/ 534 w 1205"/>
                  <a:gd name="T67" fmla="*/ 332 h 337"/>
                  <a:gd name="T68" fmla="*/ 470 w 1205"/>
                  <a:gd name="T69" fmla="*/ 318 h 337"/>
                  <a:gd name="T70" fmla="*/ 406 w 1205"/>
                  <a:gd name="T71" fmla="*/ 298 h 337"/>
                  <a:gd name="T72" fmla="*/ 343 w 1205"/>
                  <a:gd name="T73" fmla="*/ 279 h 337"/>
                  <a:gd name="T74" fmla="*/ 280 w 1205"/>
                  <a:gd name="T75" fmla="*/ 254 h 337"/>
                  <a:gd name="T76" fmla="*/ 216 w 1205"/>
                  <a:gd name="T77" fmla="*/ 234 h 337"/>
                  <a:gd name="T78" fmla="*/ 156 w 1205"/>
                  <a:gd name="T79" fmla="*/ 211 h 337"/>
                  <a:gd name="T80" fmla="*/ 152 w 1205"/>
                  <a:gd name="T81" fmla="*/ 211 h 337"/>
                  <a:gd name="T82" fmla="*/ 147 w 1205"/>
                  <a:gd name="T83" fmla="*/ 211 h 337"/>
                  <a:gd name="T84" fmla="*/ 142 w 1205"/>
                  <a:gd name="T85" fmla="*/ 211 h 337"/>
                  <a:gd name="T86" fmla="*/ 132 w 1205"/>
                  <a:gd name="T87" fmla="*/ 196 h 337"/>
                  <a:gd name="T88" fmla="*/ 122 w 1205"/>
                  <a:gd name="T89" fmla="*/ 181 h 337"/>
                  <a:gd name="T90" fmla="*/ 113 w 1205"/>
                  <a:gd name="T91" fmla="*/ 171 h 337"/>
                  <a:gd name="T92" fmla="*/ 98 w 1205"/>
                  <a:gd name="T93" fmla="*/ 166 h 337"/>
                  <a:gd name="T94" fmla="*/ 79 w 1205"/>
                  <a:gd name="T95" fmla="*/ 162 h 337"/>
                  <a:gd name="T96" fmla="*/ 64 w 1205"/>
                  <a:gd name="T97" fmla="*/ 156 h 337"/>
                  <a:gd name="T98" fmla="*/ 45 w 1205"/>
                  <a:gd name="T99" fmla="*/ 147 h 337"/>
                  <a:gd name="T100" fmla="*/ 30 w 1205"/>
                  <a:gd name="T101" fmla="*/ 142 h 337"/>
                  <a:gd name="T102" fmla="*/ 15 w 1205"/>
                  <a:gd name="T103" fmla="*/ 132 h 337"/>
                  <a:gd name="T104" fmla="*/ 0 w 1205"/>
                  <a:gd name="T105" fmla="*/ 12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05" h="337">
                    <a:moveTo>
                      <a:pt x="1205" y="0"/>
                    </a:moveTo>
                    <a:lnTo>
                      <a:pt x="1200" y="24"/>
                    </a:lnTo>
                    <a:lnTo>
                      <a:pt x="1190" y="49"/>
                    </a:lnTo>
                    <a:lnTo>
                      <a:pt x="1180" y="73"/>
                    </a:lnTo>
                    <a:lnTo>
                      <a:pt x="1165" y="93"/>
                    </a:lnTo>
                    <a:lnTo>
                      <a:pt x="1146" y="113"/>
                    </a:lnTo>
                    <a:lnTo>
                      <a:pt x="1127" y="127"/>
                    </a:lnTo>
                    <a:lnTo>
                      <a:pt x="1107" y="142"/>
                    </a:lnTo>
                    <a:lnTo>
                      <a:pt x="1082" y="156"/>
                    </a:lnTo>
                    <a:lnTo>
                      <a:pt x="1058" y="171"/>
                    </a:lnTo>
                    <a:lnTo>
                      <a:pt x="1033" y="181"/>
                    </a:lnTo>
                    <a:lnTo>
                      <a:pt x="1029" y="185"/>
                    </a:lnTo>
                    <a:lnTo>
                      <a:pt x="1024" y="190"/>
                    </a:lnTo>
                    <a:lnTo>
                      <a:pt x="1018" y="196"/>
                    </a:lnTo>
                    <a:lnTo>
                      <a:pt x="1018" y="200"/>
                    </a:lnTo>
                    <a:lnTo>
                      <a:pt x="1014" y="205"/>
                    </a:lnTo>
                    <a:lnTo>
                      <a:pt x="1009" y="211"/>
                    </a:lnTo>
                    <a:lnTo>
                      <a:pt x="1009" y="215"/>
                    </a:lnTo>
                    <a:lnTo>
                      <a:pt x="1003" y="215"/>
                    </a:lnTo>
                    <a:lnTo>
                      <a:pt x="999" y="220"/>
                    </a:lnTo>
                    <a:lnTo>
                      <a:pt x="984" y="234"/>
                    </a:lnTo>
                    <a:lnTo>
                      <a:pt x="960" y="245"/>
                    </a:lnTo>
                    <a:lnTo>
                      <a:pt x="941" y="260"/>
                    </a:lnTo>
                    <a:lnTo>
                      <a:pt x="920" y="269"/>
                    </a:lnTo>
                    <a:lnTo>
                      <a:pt x="896" y="273"/>
                    </a:lnTo>
                    <a:lnTo>
                      <a:pt x="877" y="283"/>
                    </a:lnTo>
                    <a:lnTo>
                      <a:pt x="852" y="294"/>
                    </a:lnTo>
                    <a:lnTo>
                      <a:pt x="832" y="298"/>
                    </a:lnTo>
                    <a:lnTo>
                      <a:pt x="813" y="309"/>
                    </a:lnTo>
                    <a:lnTo>
                      <a:pt x="788" y="313"/>
                    </a:lnTo>
                    <a:lnTo>
                      <a:pt x="725" y="332"/>
                    </a:lnTo>
                    <a:lnTo>
                      <a:pt x="661" y="337"/>
                    </a:lnTo>
                    <a:lnTo>
                      <a:pt x="598" y="337"/>
                    </a:lnTo>
                    <a:lnTo>
                      <a:pt x="534" y="332"/>
                    </a:lnTo>
                    <a:lnTo>
                      <a:pt x="470" y="318"/>
                    </a:lnTo>
                    <a:lnTo>
                      <a:pt x="406" y="298"/>
                    </a:lnTo>
                    <a:lnTo>
                      <a:pt x="343" y="279"/>
                    </a:lnTo>
                    <a:lnTo>
                      <a:pt x="280" y="254"/>
                    </a:lnTo>
                    <a:lnTo>
                      <a:pt x="216" y="234"/>
                    </a:lnTo>
                    <a:lnTo>
                      <a:pt x="156" y="211"/>
                    </a:lnTo>
                    <a:lnTo>
                      <a:pt x="152" y="211"/>
                    </a:lnTo>
                    <a:lnTo>
                      <a:pt x="147" y="211"/>
                    </a:lnTo>
                    <a:lnTo>
                      <a:pt x="142" y="211"/>
                    </a:lnTo>
                    <a:lnTo>
                      <a:pt x="132" y="196"/>
                    </a:lnTo>
                    <a:lnTo>
                      <a:pt x="122" y="181"/>
                    </a:lnTo>
                    <a:lnTo>
                      <a:pt x="113" y="171"/>
                    </a:lnTo>
                    <a:lnTo>
                      <a:pt x="98" y="166"/>
                    </a:lnTo>
                    <a:lnTo>
                      <a:pt x="79" y="162"/>
                    </a:lnTo>
                    <a:lnTo>
                      <a:pt x="64" y="156"/>
                    </a:lnTo>
                    <a:lnTo>
                      <a:pt x="45" y="147"/>
                    </a:lnTo>
                    <a:lnTo>
                      <a:pt x="30" y="142"/>
                    </a:lnTo>
                    <a:lnTo>
                      <a:pt x="15" y="132"/>
                    </a:lnTo>
                    <a:lnTo>
                      <a:pt x="0" y="122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4" name="Freeform 254">
                <a:extLst>
                  <a:ext uri="{FF2B5EF4-FFF2-40B4-BE49-F238E27FC236}">
                    <a16:creationId xmlns:a16="http://schemas.microsoft.com/office/drawing/2014/main" id="{DC8E81DF-926E-ED2E-EF63-D18A756BA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816"/>
                <a:ext cx="15" cy="14"/>
              </a:xfrm>
              <a:custGeom>
                <a:avLst/>
                <a:gdLst>
                  <a:gd name="T0" fmla="*/ 73 w 73"/>
                  <a:gd name="T1" fmla="*/ 70 h 70"/>
                  <a:gd name="T2" fmla="*/ 69 w 73"/>
                  <a:gd name="T3" fmla="*/ 59 h 70"/>
                  <a:gd name="T4" fmla="*/ 58 w 73"/>
                  <a:gd name="T5" fmla="*/ 55 h 70"/>
                  <a:gd name="T6" fmla="*/ 54 w 73"/>
                  <a:gd name="T7" fmla="*/ 49 h 70"/>
                  <a:gd name="T8" fmla="*/ 44 w 73"/>
                  <a:gd name="T9" fmla="*/ 40 h 70"/>
                  <a:gd name="T10" fmla="*/ 35 w 73"/>
                  <a:gd name="T11" fmla="*/ 34 h 70"/>
                  <a:gd name="T12" fmla="*/ 29 w 73"/>
                  <a:gd name="T13" fmla="*/ 30 h 70"/>
                  <a:gd name="T14" fmla="*/ 20 w 73"/>
                  <a:gd name="T15" fmla="*/ 21 h 70"/>
                  <a:gd name="T16" fmla="*/ 9 w 73"/>
                  <a:gd name="T17" fmla="*/ 15 h 70"/>
                  <a:gd name="T18" fmla="*/ 5 w 73"/>
                  <a:gd name="T19" fmla="*/ 10 h 70"/>
                  <a:gd name="T20" fmla="*/ 0 w 73"/>
                  <a:gd name="T2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0">
                    <a:moveTo>
                      <a:pt x="73" y="70"/>
                    </a:moveTo>
                    <a:lnTo>
                      <a:pt x="69" y="59"/>
                    </a:lnTo>
                    <a:lnTo>
                      <a:pt x="58" y="55"/>
                    </a:lnTo>
                    <a:lnTo>
                      <a:pt x="54" y="49"/>
                    </a:lnTo>
                    <a:lnTo>
                      <a:pt x="44" y="40"/>
                    </a:lnTo>
                    <a:lnTo>
                      <a:pt x="35" y="34"/>
                    </a:lnTo>
                    <a:lnTo>
                      <a:pt x="29" y="30"/>
                    </a:lnTo>
                    <a:lnTo>
                      <a:pt x="20" y="21"/>
                    </a:lnTo>
                    <a:lnTo>
                      <a:pt x="9" y="15"/>
                    </a:ln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5" name="Freeform 255">
                <a:extLst>
                  <a:ext uri="{FF2B5EF4-FFF2-40B4-BE49-F238E27FC236}">
                    <a16:creationId xmlns:a16="http://schemas.microsoft.com/office/drawing/2014/main" id="{A68A7030-734F-388B-EEDB-AC6BD25EC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819"/>
                <a:ext cx="11" cy="7"/>
              </a:xfrm>
              <a:custGeom>
                <a:avLst/>
                <a:gdLst>
                  <a:gd name="T0" fmla="*/ 54 w 54"/>
                  <a:gd name="T1" fmla="*/ 34 h 34"/>
                  <a:gd name="T2" fmla="*/ 49 w 54"/>
                  <a:gd name="T3" fmla="*/ 34 h 34"/>
                  <a:gd name="T4" fmla="*/ 39 w 54"/>
                  <a:gd name="T5" fmla="*/ 30 h 34"/>
                  <a:gd name="T6" fmla="*/ 34 w 54"/>
                  <a:gd name="T7" fmla="*/ 30 h 34"/>
                  <a:gd name="T8" fmla="*/ 30 w 54"/>
                  <a:gd name="T9" fmla="*/ 25 h 34"/>
                  <a:gd name="T10" fmla="*/ 24 w 54"/>
                  <a:gd name="T11" fmla="*/ 25 h 34"/>
                  <a:gd name="T12" fmla="*/ 19 w 54"/>
                  <a:gd name="T13" fmla="*/ 19 h 34"/>
                  <a:gd name="T14" fmla="*/ 15 w 54"/>
                  <a:gd name="T15" fmla="*/ 15 h 34"/>
                  <a:gd name="T16" fmla="*/ 10 w 54"/>
                  <a:gd name="T17" fmla="*/ 10 h 34"/>
                  <a:gd name="T18" fmla="*/ 5 w 54"/>
                  <a:gd name="T19" fmla="*/ 6 h 34"/>
                  <a:gd name="T20" fmla="*/ 0 w 54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34">
                    <a:moveTo>
                      <a:pt x="54" y="34"/>
                    </a:moveTo>
                    <a:lnTo>
                      <a:pt x="49" y="34"/>
                    </a:lnTo>
                    <a:lnTo>
                      <a:pt x="39" y="30"/>
                    </a:lnTo>
                    <a:lnTo>
                      <a:pt x="34" y="30"/>
                    </a:lnTo>
                    <a:lnTo>
                      <a:pt x="30" y="25"/>
                    </a:lnTo>
                    <a:lnTo>
                      <a:pt x="24" y="25"/>
                    </a:lnTo>
                    <a:lnTo>
                      <a:pt x="19" y="19"/>
                    </a:lnTo>
                    <a:lnTo>
                      <a:pt x="15" y="15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6" name="Freeform 256">
                <a:extLst>
                  <a:ext uri="{FF2B5EF4-FFF2-40B4-BE49-F238E27FC236}">
                    <a16:creationId xmlns:a16="http://schemas.microsoft.com/office/drawing/2014/main" id="{10DC9561-1E3D-49B6-253C-7FAF721E7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861"/>
                <a:ext cx="37" cy="12"/>
              </a:xfrm>
              <a:custGeom>
                <a:avLst/>
                <a:gdLst>
                  <a:gd name="T0" fmla="*/ 185 w 185"/>
                  <a:gd name="T1" fmla="*/ 0 h 59"/>
                  <a:gd name="T2" fmla="*/ 172 w 185"/>
                  <a:gd name="T3" fmla="*/ 4 h 59"/>
                  <a:gd name="T4" fmla="*/ 151 w 185"/>
                  <a:gd name="T5" fmla="*/ 10 h 59"/>
                  <a:gd name="T6" fmla="*/ 132 w 185"/>
                  <a:gd name="T7" fmla="*/ 14 h 59"/>
                  <a:gd name="T8" fmla="*/ 112 w 185"/>
                  <a:gd name="T9" fmla="*/ 19 h 59"/>
                  <a:gd name="T10" fmla="*/ 93 w 185"/>
                  <a:gd name="T11" fmla="*/ 24 h 59"/>
                  <a:gd name="T12" fmla="*/ 74 w 185"/>
                  <a:gd name="T13" fmla="*/ 29 h 59"/>
                  <a:gd name="T14" fmla="*/ 53 w 185"/>
                  <a:gd name="T15" fmla="*/ 34 h 59"/>
                  <a:gd name="T16" fmla="*/ 34 w 185"/>
                  <a:gd name="T17" fmla="*/ 44 h 59"/>
                  <a:gd name="T18" fmla="*/ 19 w 185"/>
                  <a:gd name="T19" fmla="*/ 49 h 59"/>
                  <a:gd name="T20" fmla="*/ 0 w 185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5" h="59">
                    <a:moveTo>
                      <a:pt x="185" y="0"/>
                    </a:moveTo>
                    <a:lnTo>
                      <a:pt x="172" y="4"/>
                    </a:lnTo>
                    <a:lnTo>
                      <a:pt x="151" y="10"/>
                    </a:lnTo>
                    <a:lnTo>
                      <a:pt x="132" y="14"/>
                    </a:lnTo>
                    <a:lnTo>
                      <a:pt x="112" y="19"/>
                    </a:lnTo>
                    <a:lnTo>
                      <a:pt x="93" y="24"/>
                    </a:lnTo>
                    <a:lnTo>
                      <a:pt x="74" y="29"/>
                    </a:lnTo>
                    <a:lnTo>
                      <a:pt x="53" y="34"/>
                    </a:lnTo>
                    <a:lnTo>
                      <a:pt x="34" y="44"/>
                    </a:lnTo>
                    <a:lnTo>
                      <a:pt x="19" y="49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7" name="Freeform 257">
                <a:extLst>
                  <a:ext uri="{FF2B5EF4-FFF2-40B4-BE49-F238E27FC236}">
                    <a16:creationId xmlns:a16="http://schemas.microsoft.com/office/drawing/2014/main" id="{4B1681D9-C60E-B9E5-F4B3-E0818DD68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829"/>
                <a:ext cx="7" cy="5"/>
              </a:xfrm>
              <a:custGeom>
                <a:avLst/>
                <a:gdLst>
                  <a:gd name="T0" fmla="*/ 35 w 35"/>
                  <a:gd name="T1" fmla="*/ 25 h 25"/>
                  <a:gd name="T2" fmla="*/ 30 w 35"/>
                  <a:gd name="T3" fmla="*/ 19 h 25"/>
                  <a:gd name="T4" fmla="*/ 30 w 35"/>
                  <a:gd name="T5" fmla="*/ 15 h 25"/>
                  <a:gd name="T6" fmla="*/ 26 w 35"/>
                  <a:gd name="T7" fmla="*/ 15 h 25"/>
                  <a:gd name="T8" fmla="*/ 26 w 35"/>
                  <a:gd name="T9" fmla="*/ 10 h 25"/>
                  <a:gd name="T10" fmla="*/ 20 w 35"/>
                  <a:gd name="T11" fmla="*/ 10 h 25"/>
                  <a:gd name="T12" fmla="*/ 15 w 35"/>
                  <a:gd name="T13" fmla="*/ 6 h 25"/>
                  <a:gd name="T14" fmla="*/ 11 w 35"/>
                  <a:gd name="T15" fmla="*/ 0 h 25"/>
                  <a:gd name="T16" fmla="*/ 5 w 35"/>
                  <a:gd name="T17" fmla="*/ 0 h 25"/>
                  <a:gd name="T18" fmla="*/ 5 w 35"/>
                  <a:gd name="T19" fmla="*/ 6 h 25"/>
                  <a:gd name="T20" fmla="*/ 0 w 35"/>
                  <a:gd name="T21" fmla="*/ 10 h 25"/>
                  <a:gd name="T22" fmla="*/ 0 w 35"/>
                  <a:gd name="T23" fmla="*/ 15 h 25"/>
                  <a:gd name="T24" fmla="*/ 0 w 35"/>
                  <a:gd name="T25" fmla="*/ 19 h 25"/>
                  <a:gd name="T26" fmla="*/ 5 w 35"/>
                  <a:gd name="T27" fmla="*/ 19 h 25"/>
                  <a:gd name="T28" fmla="*/ 11 w 35"/>
                  <a:gd name="T29" fmla="*/ 19 h 25"/>
                  <a:gd name="T30" fmla="*/ 11 w 35"/>
                  <a:gd name="T31" fmla="*/ 25 h 25"/>
                  <a:gd name="T32" fmla="*/ 15 w 3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5">
                    <a:moveTo>
                      <a:pt x="35" y="25"/>
                    </a:moveTo>
                    <a:lnTo>
                      <a:pt x="30" y="19"/>
                    </a:lnTo>
                    <a:lnTo>
                      <a:pt x="30" y="15"/>
                    </a:lnTo>
                    <a:lnTo>
                      <a:pt x="26" y="15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5" y="6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5" y="19"/>
                    </a:lnTo>
                    <a:lnTo>
                      <a:pt x="11" y="19"/>
                    </a:lnTo>
                    <a:lnTo>
                      <a:pt x="11" y="25"/>
                    </a:lnTo>
                    <a:lnTo>
                      <a:pt x="15" y="2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8" name="Freeform 258">
                <a:extLst>
                  <a:ext uri="{FF2B5EF4-FFF2-40B4-BE49-F238E27FC236}">
                    <a16:creationId xmlns:a16="http://schemas.microsoft.com/office/drawing/2014/main" id="{BC8B0193-C826-6D92-5CC1-F4526215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821"/>
                <a:ext cx="7" cy="4"/>
              </a:xfrm>
              <a:custGeom>
                <a:avLst/>
                <a:gdLst>
                  <a:gd name="T0" fmla="*/ 38 w 38"/>
                  <a:gd name="T1" fmla="*/ 0 h 20"/>
                  <a:gd name="T2" fmla="*/ 34 w 38"/>
                  <a:gd name="T3" fmla="*/ 0 h 20"/>
                  <a:gd name="T4" fmla="*/ 28 w 38"/>
                  <a:gd name="T5" fmla="*/ 0 h 20"/>
                  <a:gd name="T6" fmla="*/ 24 w 38"/>
                  <a:gd name="T7" fmla="*/ 0 h 20"/>
                  <a:gd name="T8" fmla="*/ 19 w 38"/>
                  <a:gd name="T9" fmla="*/ 0 h 20"/>
                  <a:gd name="T10" fmla="*/ 13 w 38"/>
                  <a:gd name="T11" fmla="*/ 0 h 20"/>
                  <a:gd name="T12" fmla="*/ 9 w 38"/>
                  <a:gd name="T13" fmla="*/ 0 h 20"/>
                  <a:gd name="T14" fmla="*/ 4 w 38"/>
                  <a:gd name="T15" fmla="*/ 0 h 20"/>
                  <a:gd name="T16" fmla="*/ 0 w 38"/>
                  <a:gd name="T17" fmla="*/ 5 h 20"/>
                  <a:gd name="T18" fmla="*/ 0 w 38"/>
                  <a:gd name="T19" fmla="*/ 9 h 20"/>
                  <a:gd name="T20" fmla="*/ 0 w 38"/>
                  <a:gd name="T21" fmla="*/ 15 h 20"/>
                  <a:gd name="T22" fmla="*/ 4 w 38"/>
                  <a:gd name="T23" fmla="*/ 20 h 20"/>
                  <a:gd name="T24" fmla="*/ 9 w 38"/>
                  <a:gd name="T25" fmla="*/ 20 h 20"/>
                  <a:gd name="T26" fmla="*/ 13 w 38"/>
                  <a:gd name="T27" fmla="*/ 20 h 20"/>
                  <a:gd name="T28" fmla="*/ 19 w 38"/>
                  <a:gd name="T29" fmla="*/ 20 h 20"/>
                  <a:gd name="T30" fmla="*/ 24 w 38"/>
                  <a:gd name="T31" fmla="*/ 20 h 20"/>
                  <a:gd name="T32" fmla="*/ 24 w 38"/>
                  <a:gd name="T33" fmla="*/ 15 h 20"/>
                  <a:gd name="T34" fmla="*/ 28 w 38"/>
                  <a:gd name="T35" fmla="*/ 9 h 20"/>
                  <a:gd name="T36" fmla="*/ 34 w 38"/>
                  <a:gd name="T37" fmla="*/ 9 h 20"/>
                  <a:gd name="T38" fmla="*/ 34 w 38"/>
                  <a:gd name="T39" fmla="*/ 5 h 20"/>
                  <a:gd name="T40" fmla="*/ 38 w 38"/>
                  <a:gd name="T41" fmla="*/ 5 h 20"/>
                  <a:gd name="T42" fmla="*/ 38 w 38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34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4" y="20"/>
                    </a:lnTo>
                    <a:lnTo>
                      <a:pt x="9" y="20"/>
                    </a:lnTo>
                    <a:lnTo>
                      <a:pt x="13" y="20"/>
                    </a:lnTo>
                    <a:lnTo>
                      <a:pt x="19" y="20"/>
                    </a:lnTo>
                    <a:lnTo>
                      <a:pt x="24" y="20"/>
                    </a:lnTo>
                    <a:lnTo>
                      <a:pt x="24" y="15"/>
                    </a:lnTo>
                    <a:lnTo>
                      <a:pt x="28" y="9"/>
                    </a:lnTo>
                    <a:lnTo>
                      <a:pt x="34" y="9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19" name="Freeform 259">
                <a:extLst>
                  <a:ext uri="{FF2B5EF4-FFF2-40B4-BE49-F238E27FC236}">
                    <a16:creationId xmlns:a16="http://schemas.microsoft.com/office/drawing/2014/main" id="{99908F46-49DF-2FD8-3CBC-D3500A77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852"/>
                <a:ext cx="63" cy="67"/>
              </a:xfrm>
              <a:custGeom>
                <a:avLst/>
                <a:gdLst>
                  <a:gd name="T0" fmla="*/ 318 w 318"/>
                  <a:gd name="T1" fmla="*/ 0 h 337"/>
                  <a:gd name="T2" fmla="*/ 290 w 318"/>
                  <a:gd name="T3" fmla="*/ 19 h 337"/>
                  <a:gd name="T4" fmla="*/ 260 w 318"/>
                  <a:gd name="T5" fmla="*/ 38 h 337"/>
                  <a:gd name="T6" fmla="*/ 226 w 318"/>
                  <a:gd name="T7" fmla="*/ 63 h 337"/>
                  <a:gd name="T8" fmla="*/ 196 w 318"/>
                  <a:gd name="T9" fmla="*/ 83 h 337"/>
                  <a:gd name="T10" fmla="*/ 167 w 318"/>
                  <a:gd name="T11" fmla="*/ 102 h 337"/>
                  <a:gd name="T12" fmla="*/ 133 w 318"/>
                  <a:gd name="T13" fmla="*/ 127 h 337"/>
                  <a:gd name="T14" fmla="*/ 109 w 318"/>
                  <a:gd name="T15" fmla="*/ 151 h 337"/>
                  <a:gd name="T16" fmla="*/ 84 w 318"/>
                  <a:gd name="T17" fmla="*/ 181 h 337"/>
                  <a:gd name="T18" fmla="*/ 60 w 318"/>
                  <a:gd name="T19" fmla="*/ 210 h 337"/>
                  <a:gd name="T20" fmla="*/ 39 w 318"/>
                  <a:gd name="T21" fmla="*/ 239 h 337"/>
                  <a:gd name="T22" fmla="*/ 35 w 318"/>
                  <a:gd name="T23" fmla="*/ 249 h 337"/>
                  <a:gd name="T24" fmla="*/ 35 w 318"/>
                  <a:gd name="T25" fmla="*/ 259 h 337"/>
                  <a:gd name="T26" fmla="*/ 30 w 318"/>
                  <a:gd name="T27" fmla="*/ 269 h 337"/>
                  <a:gd name="T28" fmla="*/ 25 w 318"/>
                  <a:gd name="T29" fmla="*/ 279 h 337"/>
                  <a:gd name="T30" fmla="*/ 25 w 318"/>
                  <a:gd name="T31" fmla="*/ 288 h 337"/>
                  <a:gd name="T32" fmla="*/ 20 w 318"/>
                  <a:gd name="T33" fmla="*/ 298 h 337"/>
                  <a:gd name="T34" fmla="*/ 15 w 318"/>
                  <a:gd name="T35" fmla="*/ 308 h 337"/>
                  <a:gd name="T36" fmla="*/ 11 w 318"/>
                  <a:gd name="T37" fmla="*/ 317 h 337"/>
                  <a:gd name="T38" fmla="*/ 5 w 318"/>
                  <a:gd name="T39" fmla="*/ 328 h 337"/>
                  <a:gd name="T40" fmla="*/ 0 w 318"/>
                  <a:gd name="T41" fmla="*/ 33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8" h="337">
                    <a:moveTo>
                      <a:pt x="318" y="0"/>
                    </a:moveTo>
                    <a:lnTo>
                      <a:pt x="290" y="19"/>
                    </a:lnTo>
                    <a:lnTo>
                      <a:pt x="260" y="38"/>
                    </a:lnTo>
                    <a:lnTo>
                      <a:pt x="226" y="63"/>
                    </a:lnTo>
                    <a:lnTo>
                      <a:pt x="196" y="83"/>
                    </a:lnTo>
                    <a:lnTo>
                      <a:pt x="167" y="102"/>
                    </a:lnTo>
                    <a:lnTo>
                      <a:pt x="133" y="127"/>
                    </a:lnTo>
                    <a:lnTo>
                      <a:pt x="109" y="151"/>
                    </a:lnTo>
                    <a:lnTo>
                      <a:pt x="84" y="181"/>
                    </a:lnTo>
                    <a:lnTo>
                      <a:pt x="60" y="210"/>
                    </a:lnTo>
                    <a:lnTo>
                      <a:pt x="39" y="239"/>
                    </a:lnTo>
                    <a:lnTo>
                      <a:pt x="35" y="249"/>
                    </a:lnTo>
                    <a:lnTo>
                      <a:pt x="35" y="259"/>
                    </a:lnTo>
                    <a:lnTo>
                      <a:pt x="30" y="269"/>
                    </a:lnTo>
                    <a:lnTo>
                      <a:pt x="25" y="279"/>
                    </a:lnTo>
                    <a:lnTo>
                      <a:pt x="25" y="288"/>
                    </a:lnTo>
                    <a:lnTo>
                      <a:pt x="20" y="298"/>
                    </a:lnTo>
                    <a:lnTo>
                      <a:pt x="15" y="308"/>
                    </a:lnTo>
                    <a:lnTo>
                      <a:pt x="11" y="317"/>
                    </a:lnTo>
                    <a:lnTo>
                      <a:pt x="5" y="328"/>
                    </a:lnTo>
                    <a:lnTo>
                      <a:pt x="0" y="337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0" name="Freeform 260">
                <a:extLst>
                  <a:ext uri="{FF2B5EF4-FFF2-40B4-BE49-F238E27FC236}">
                    <a16:creationId xmlns:a16="http://schemas.microsoft.com/office/drawing/2014/main" id="{41CFB74F-A551-7BBE-F836-AECEDA7F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926"/>
                <a:ext cx="13" cy="44"/>
              </a:xfrm>
              <a:custGeom>
                <a:avLst/>
                <a:gdLst>
                  <a:gd name="T0" fmla="*/ 64 w 64"/>
                  <a:gd name="T1" fmla="*/ 0 h 221"/>
                  <a:gd name="T2" fmla="*/ 59 w 64"/>
                  <a:gd name="T3" fmla="*/ 21 h 221"/>
                  <a:gd name="T4" fmla="*/ 49 w 64"/>
                  <a:gd name="T5" fmla="*/ 44 h 221"/>
                  <a:gd name="T6" fmla="*/ 44 w 64"/>
                  <a:gd name="T7" fmla="*/ 64 h 221"/>
                  <a:gd name="T8" fmla="*/ 40 w 64"/>
                  <a:gd name="T9" fmla="*/ 89 h 221"/>
                  <a:gd name="T10" fmla="*/ 29 w 64"/>
                  <a:gd name="T11" fmla="*/ 108 h 221"/>
                  <a:gd name="T12" fmla="*/ 25 w 64"/>
                  <a:gd name="T13" fmla="*/ 132 h 221"/>
                  <a:gd name="T14" fmla="*/ 20 w 64"/>
                  <a:gd name="T15" fmla="*/ 153 h 221"/>
                  <a:gd name="T16" fmla="*/ 10 w 64"/>
                  <a:gd name="T17" fmla="*/ 177 h 221"/>
                  <a:gd name="T18" fmla="*/ 5 w 64"/>
                  <a:gd name="T19" fmla="*/ 196 h 221"/>
                  <a:gd name="T20" fmla="*/ 0 w 64"/>
                  <a:gd name="T21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21">
                    <a:moveTo>
                      <a:pt x="64" y="0"/>
                    </a:moveTo>
                    <a:lnTo>
                      <a:pt x="59" y="21"/>
                    </a:lnTo>
                    <a:lnTo>
                      <a:pt x="49" y="44"/>
                    </a:lnTo>
                    <a:lnTo>
                      <a:pt x="44" y="64"/>
                    </a:lnTo>
                    <a:lnTo>
                      <a:pt x="40" y="89"/>
                    </a:lnTo>
                    <a:lnTo>
                      <a:pt x="29" y="108"/>
                    </a:lnTo>
                    <a:lnTo>
                      <a:pt x="25" y="132"/>
                    </a:lnTo>
                    <a:lnTo>
                      <a:pt x="20" y="153"/>
                    </a:lnTo>
                    <a:lnTo>
                      <a:pt x="10" y="177"/>
                    </a:lnTo>
                    <a:lnTo>
                      <a:pt x="5" y="196"/>
                    </a:lnTo>
                    <a:lnTo>
                      <a:pt x="0" y="22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1" name="Freeform 261">
                <a:extLst>
                  <a:ext uri="{FF2B5EF4-FFF2-40B4-BE49-F238E27FC236}">
                    <a16:creationId xmlns:a16="http://schemas.microsoft.com/office/drawing/2014/main" id="{C73BAB49-DF51-258D-D15B-63C4175DF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977"/>
                <a:ext cx="2" cy="30"/>
              </a:xfrm>
              <a:custGeom>
                <a:avLst/>
                <a:gdLst>
                  <a:gd name="T0" fmla="*/ 10 w 10"/>
                  <a:gd name="T1" fmla="*/ 0 h 152"/>
                  <a:gd name="T2" fmla="*/ 5 w 10"/>
                  <a:gd name="T3" fmla="*/ 20 h 152"/>
                  <a:gd name="T4" fmla="*/ 5 w 10"/>
                  <a:gd name="T5" fmla="*/ 34 h 152"/>
                  <a:gd name="T6" fmla="*/ 0 w 10"/>
                  <a:gd name="T7" fmla="*/ 49 h 152"/>
                  <a:gd name="T8" fmla="*/ 0 w 10"/>
                  <a:gd name="T9" fmla="*/ 64 h 152"/>
                  <a:gd name="T10" fmla="*/ 0 w 10"/>
                  <a:gd name="T11" fmla="*/ 79 h 152"/>
                  <a:gd name="T12" fmla="*/ 0 w 10"/>
                  <a:gd name="T13" fmla="*/ 92 h 152"/>
                  <a:gd name="T14" fmla="*/ 0 w 10"/>
                  <a:gd name="T15" fmla="*/ 107 h 152"/>
                  <a:gd name="T16" fmla="*/ 0 w 10"/>
                  <a:gd name="T17" fmla="*/ 122 h 152"/>
                  <a:gd name="T18" fmla="*/ 5 w 10"/>
                  <a:gd name="T19" fmla="*/ 137 h 152"/>
                  <a:gd name="T20" fmla="*/ 5 w 10"/>
                  <a:gd name="T2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2">
                    <a:moveTo>
                      <a:pt x="10" y="0"/>
                    </a:moveTo>
                    <a:lnTo>
                      <a:pt x="5" y="20"/>
                    </a:lnTo>
                    <a:lnTo>
                      <a:pt x="5" y="34"/>
                    </a:lnTo>
                    <a:lnTo>
                      <a:pt x="0" y="49"/>
                    </a:lnTo>
                    <a:lnTo>
                      <a:pt x="0" y="64"/>
                    </a:lnTo>
                    <a:lnTo>
                      <a:pt x="0" y="79"/>
                    </a:lnTo>
                    <a:lnTo>
                      <a:pt x="0" y="92"/>
                    </a:lnTo>
                    <a:lnTo>
                      <a:pt x="0" y="107"/>
                    </a:lnTo>
                    <a:lnTo>
                      <a:pt x="0" y="122"/>
                    </a:lnTo>
                    <a:lnTo>
                      <a:pt x="5" y="137"/>
                    </a:lnTo>
                    <a:lnTo>
                      <a:pt x="5" y="152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2" name="Freeform 262">
                <a:extLst>
                  <a:ext uri="{FF2B5EF4-FFF2-40B4-BE49-F238E27FC236}">
                    <a16:creationId xmlns:a16="http://schemas.microsoft.com/office/drawing/2014/main" id="{91DA5F98-C5BB-9656-E3DE-5484B33C6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033"/>
                <a:ext cx="21" cy="30"/>
              </a:xfrm>
              <a:custGeom>
                <a:avLst/>
                <a:gdLst>
                  <a:gd name="T0" fmla="*/ 104 w 104"/>
                  <a:gd name="T1" fmla="*/ 152 h 152"/>
                  <a:gd name="T2" fmla="*/ 104 w 104"/>
                  <a:gd name="T3" fmla="*/ 146 h 152"/>
                  <a:gd name="T4" fmla="*/ 104 w 104"/>
                  <a:gd name="T5" fmla="*/ 141 h 152"/>
                  <a:gd name="T6" fmla="*/ 98 w 104"/>
                  <a:gd name="T7" fmla="*/ 137 h 152"/>
                  <a:gd name="T8" fmla="*/ 98 w 104"/>
                  <a:gd name="T9" fmla="*/ 132 h 152"/>
                  <a:gd name="T10" fmla="*/ 98 w 104"/>
                  <a:gd name="T11" fmla="*/ 127 h 152"/>
                  <a:gd name="T12" fmla="*/ 93 w 104"/>
                  <a:gd name="T13" fmla="*/ 122 h 152"/>
                  <a:gd name="T14" fmla="*/ 98 w 104"/>
                  <a:gd name="T15" fmla="*/ 118 h 152"/>
                  <a:gd name="T16" fmla="*/ 98 w 104"/>
                  <a:gd name="T17" fmla="*/ 112 h 152"/>
                  <a:gd name="T18" fmla="*/ 93 w 104"/>
                  <a:gd name="T19" fmla="*/ 112 h 152"/>
                  <a:gd name="T20" fmla="*/ 89 w 104"/>
                  <a:gd name="T21" fmla="*/ 107 h 152"/>
                  <a:gd name="T22" fmla="*/ 83 w 104"/>
                  <a:gd name="T23" fmla="*/ 107 h 152"/>
                  <a:gd name="T24" fmla="*/ 78 w 104"/>
                  <a:gd name="T25" fmla="*/ 107 h 152"/>
                  <a:gd name="T26" fmla="*/ 74 w 104"/>
                  <a:gd name="T27" fmla="*/ 107 h 152"/>
                  <a:gd name="T28" fmla="*/ 74 w 104"/>
                  <a:gd name="T29" fmla="*/ 112 h 152"/>
                  <a:gd name="T30" fmla="*/ 68 w 104"/>
                  <a:gd name="T31" fmla="*/ 112 h 152"/>
                  <a:gd name="T32" fmla="*/ 68 w 104"/>
                  <a:gd name="T33" fmla="*/ 118 h 152"/>
                  <a:gd name="T34" fmla="*/ 68 w 104"/>
                  <a:gd name="T35" fmla="*/ 112 h 152"/>
                  <a:gd name="T36" fmla="*/ 68 w 104"/>
                  <a:gd name="T37" fmla="*/ 107 h 152"/>
                  <a:gd name="T38" fmla="*/ 68 w 104"/>
                  <a:gd name="T39" fmla="*/ 103 h 152"/>
                  <a:gd name="T40" fmla="*/ 64 w 104"/>
                  <a:gd name="T41" fmla="*/ 103 h 152"/>
                  <a:gd name="T42" fmla="*/ 64 w 104"/>
                  <a:gd name="T43" fmla="*/ 98 h 152"/>
                  <a:gd name="T44" fmla="*/ 64 w 104"/>
                  <a:gd name="T45" fmla="*/ 88 h 152"/>
                  <a:gd name="T46" fmla="*/ 59 w 104"/>
                  <a:gd name="T47" fmla="*/ 78 h 152"/>
                  <a:gd name="T48" fmla="*/ 55 w 104"/>
                  <a:gd name="T49" fmla="*/ 69 h 152"/>
                  <a:gd name="T50" fmla="*/ 49 w 104"/>
                  <a:gd name="T51" fmla="*/ 58 h 152"/>
                  <a:gd name="T52" fmla="*/ 40 w 104"/>
                  <a:gd name="T53" fmla="*/ 49 h 152"/>
                  <a:gd name="T54" fmla="*/ 34 w 104"/>
                  <a:gd name="T55" fmla="*/ 39 h 152"/>
                  <a:gd name="T56" fmla="*/ 25 w 104"/>
                  <a:gd name="T57" fmla="*/ 29 h 152"/>
                  <a:gd name="T58" fmla="*/ 15 w 104"/>
                  <a:gd name="T59" fmla="*/ 20 h 152"/>
                  <a:gd name="T60" fmla="*/ 10 w 104"/>
                  <a:gd name="T61" fmla="*/ 9 h 152"/>
                  <a:gd name="T62" fmla="*/ 0 w 104"/>
                  <a:gd name="T6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52">
                    <a:moveTo>
                      <a:pt x="104" y="152"/>
                    </a:moveTo>
                    <a:lnTo>
                      <a:pt x="104" y="146"/>
                    </a:lnTo>
                    <a:lnTo>
                      <a:pt x="104" y="141"/>
                    </a:lnTo>
                    <a:lnTo>
                      <a:pt x="98" y="137"/>
                    </a:lnTo>
                    <a:lnTo>
                      <a:pt x="98" y="132"/>
                    </a:lnTo>
                    <a:lnTo>
                      <a:pt x="98" y="127"/>
                    </a:lnTo>
                    <a:lnTo>
                      <a:pt x="93" y="122"/>
                    </a:lnTo>
                    <a:lnTo>
                      <a:pt x="98" y="118"/>
                    </a:lnTo>
                    <a:lnTo>
                      <a:pt x="98" y="112"/>
                    </a:lnTo>
                    <a:lnTo>
                      <a:pt x="93" y="112"/>
                    </a:lnTo>
                    <a:lnTo>
                      <a:pt x="89" y="107"/>
                    </a:lnTo>
                    <a:lnTo>
                      <a:pt x="83" y="107"/>
                    </a:lnTo>
                    <a:lnTo>
                      <a:pt x="78" y="107"/>
                    </a:lnTo>
                    <a:lnTo>
                      <a:pt x="74" y="107"/>
                    </a:lnTo>
                    <a:lnTo>
                      <a:pt x="74" y="112"/>
                    </a:lnTo>
                    <a:lnTo>
                      <a:pt x="68" y="112"/>
                    </a:lnTo>
                    <a:lnTo>
                      <a:pt x="68" y="118"/>
                    </a:lnTo>
                    <a:lnTo>
                      <a:pt x="68" y="112"/>
                    </a:lnTo>
                    <a:lnTo>
                      <a:pt x="68" y="107"/>
                    </a:lnTo>
                    <a:lnTo>
                      <a:pt x="68" y="103"/>
                    </a:lnTo>
                    <a:lnTo>
                      <a:pt x="64" y="103"/>
                    </a:lnTo>
                    <a:lnTo>
                      <a:pt x="64" y="98"/>
                    </a:lnTo>
                    <a:lnTo>
                      <a:pt x="64" y="88"/>
                    </a:lnTo>
                    <a:lnTo>
                      <a:pt x="59" y="78"/>
                    </a:lnTo>
                    <a:lnTo>
                      <a:pt x="55" y="69"/>
                    </a:lnTo>
                    <a:lnTo>
                      <a:pt x="49" y="58"/>
                    </a:lnTo>
                    <a:lnTo>
                      <a:pt x="40" y="49"/>
                    </a:lnTo>
                    <a:lnTo>
                      <a:pt x="34" y="39"/>
                    </a:lnTo>
                    <a:lnTo>
                      <a:pt x="25" y="29"/>
                    </a:lnTo>
                    <a:lnTo>
                      <a:pt x="15" y="20"/>
                    </a:lnTo>
                    <a:lnTo>
                      <a:pt x="1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3" name="Freeform 263">
                <a:extLst>
                  <a:ext uri="{FF2B5EF4-FFF2-40B4-BE49-F238E27FC236}">
                    <a16:creationId xmlns:a16="http://schemas.microsoft.com/office/drawing/2014/main" id="{A65A1816-14DE-52DB-CDFA-118B6477B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3061"/>
                <a:ext cx="3" cy="3"/>
              </a:xfrm>
              <a:custGeom>
                <a:avLst/>
                <a:gdLst>
                  <a:gd name="T0" fmla="*/ 19 w 19"/>
                  <a:gd name="T1" fmla="*/ 11 h 15"/>
                  <a:gd name="T2" fmla="*/ 15 w 19"/>
                  <a:gd name="T3" fmla="*/ 5 h 15"/>
                  <a:gd name="T4" fmla="*/ 10 w 19"/>
                  <a:gd name="T5" fmla="*/ 0 h 15"/>
                  <a:gd name="T6" fmla="*/ 6 w 19"/>
                  <a:gd name="T7" fmla="*/ 5 h 15"/>
                  <a:gd name="T8" fmla="*/ 0 w 19"/>
                  <a:gd name="T9" fmla="*/ 5 h 15"/>
                  <a:gd name="T10" fmla="*/ 0 w 19"/>
                  <a:gd name="T11" fmla="*/ 11 h 15"/>
                  <a:gd name="T12" fmla="*/ 0 w 19"/>
                  <a:gd name="T13" fmla="*/ 15 h 15"/>
                  <a:gd name="T14" fmla="*/ 6 w 19"/>
                  <a:gd name="T15" fmla="*/ 15 h 15"/>
                  <a:gd name="T16" fmla="*/ 10 w 19"/>
                  <a:gd name="T17" fmla="*/ 15 h 15"/>
                  <a:gd name="T18" fmla="*/ 15 w 19"/>
                  <a:gd name="T19" fmla="*/ 15 h 15"/>
                  <a:gd name="T20" fmla="*/ 19 w 19"/>
                  <a:gd name="T2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">
                    <a:moveTo>
                      <a:pt x="19" y="11"/>
                    </a:moveTo>
                    <a:lnTo>
                      <a:pt x="15" y="5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6" y="15"/>
                    </a:lnTo>
                    <a:lnTo>
                      <a:pt x="10" y="15"/>
                    </a:lnTo>
                    <a:lnTo>
                      <a:pt x="15" y="15"/>
                    </a:lnTo>
                    <a:lnTo>
                      <a:pt x="19" y="1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4" name="Freeform 264">
                <a:extLst>
                  <a:ext uri="{FF2B5EF4-FFF2-40B4-BE49-F238E27FC236}">
                    <a16:creationId xmlns:a16="http://schemas.microsoft.com/office/drawing/2014/main" id="{C1BCF42D-458C-BC27-3F4B-1E672FF88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039"/>
                <a:ext cx="6" cy="11"/>
              </a:xfrm>
              <a:custGeom>
                <a:avLst/>
                <a:gdLst>
                  <a:gd name="T0" fmla="*/ 30 w 30"/>
                  <a:gd name="T1" fmla="*/ 54 h 54"/>
                  <a:gd name="T2" fmla="*/ 30 w 30"/>
                  <a:gd name="T3" fmla="*/ 49 h 54"/>
                  <a:gd name="T4" fmla="*/ 30 w 30"/>
                  <a:gd name="T5" fmla="*/ 39 h 54"/>
                  <a:gd name="T6" fmla="*/ 30 w 30"/>
                  <a:gd name="T7" fmla="*/ 35 h 54"/>
                  <a:gd name="T8" fmla="*/ 30 w 30"/>
                  <a:gd name="T9" fmla="*/ 29 h 54"/>
                  <a:gd name="T10" fmla="*/ 25 w 30"/>
                  <a:gd name="T11" fmla="*/ 24 h 54"/>
                  <a:gd name="T12" fmla="*/ 25 w 30"/>
                  <a:gd name="T13" fmla="*/ 20 h 54"/>
                  <a:gd name="T14" fmla="*/ 20 w 30"/>
                  <a:gd name="T15" fmla="*/ 15 h 54"/>
                  <a:gd name="T16" fmla="*/ 15 w 30"/>
                  <a:gd name="T17" fmla="*/ 9 h 54"/>
                  <a:gd name="T18" fmla="*/ 10 w 30"/>
                  <a:gd name="T19" fmla="*/ 5 h 54"/>
                  <a:gd name="T20" fmla="*/ 0 w 30"/>
                  <a:gd name="T21" fmla="*/ 0 h 54"/>
                  <a:gd name="T22" fmla="*/ 0 w 30"/>
                  <a:gd name="T23" fmla="*/ 9 h 54"/>
                  <a:gd name="T24" fmla="*/ 0 w 30"/>
                  <a:gd name="T25" fmla="*/ 15 h 54"/>
                  <a:gd name="T26" fmla="*/ 6 w 30"/>
                  <a:gd name="T27" fmla="*/ 20 h 54"/>
                  <a:gd name="T28" fmla="*/ 6 w 30"/>
                  <a:gd name="T29" fmla="*/ 24 h 54"/>
                  <a:gd name="T30" fmla="*/ 10 w 30"/>
                  <a:gd name="T31" fmla="*/ 29 h 54"/>
                  <a:gd name="T32" fmla="*/ 15 w 30"/>
                  <a:gd name="T33" fmla="*/ 35 h 54"/>
                  <a:gd name="T34" fmla="*/ 20 w 30"/>
                  <a:gd name="T35" fmla="*/ 39 h 54"/>
                  <a:gd name="T36" fmla="*/ 25 w 30"/>
                  <a:gd name="T37" fmla="*/ 44 h 54"/>
                  <a:gd name="T38" fmla="*/ 25 w 30"/>
                  <a:gd name="T39" fmla="*/ 49 h 54"/>
                  <a:gd name="T40" fmla="*/ 30 w 30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4">
                    <a:moveTo>
                      <a:pt x="30" y="54"/>
                    </a:moveTo>
                    <a:lnTo>
                      <a:pt x="30" y="49"/>
                    </a:lnTo>
                    <a:lnTo>
                      <a:pt x="30" y="39"/>
                    </a:lnTo>
                    <a:lnTo>
                      <a:pt x="30" y="35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5" y="20"/>
                    </a:lnTo>
                    <a:lnTo>
                      <a:pt x="20" y="15"/>
                    </a:lnTo>
                    <a:lnTo>
                      <a:pt x="15" y="9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6" y="20"/>
                    </a:lnTo>
                    <a:lnTo>
                      <a:pt x="6" y="24"/>
                    </a:lnTo>
                    <a:lnTo>
                      <a:pt x="10" y="29"/>
                    </a:lnTo>
                    <a:lnTo>
                      <a:pt x="15" y="35"/>
                    </a:lnTo>
                    <a:lnTo>
                      <a:pt x="20" y="39"/>
                    </a:lnTo>
                    <a:lnTo>
                      <a:pt x="25" y="44"/>
                    </a:lnTo>
                    <a:lnTo>
                      <a:pt x="25" y="49"/>
                    </a:lnTo>
                    <a:lnTo>
                      <a:pt x="30" y="5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5" name="Freeform 265">
                <a:extLst>
                  <a:ext uri="{FF2B5EF4-FFF2-40B4-BE49-F238E27FC236}">
                    <a16:creationId xmlns:a16="http://schemas.microsoft.com/office/drawing/2014/main" id="{4B9F6A89-F9FD-811B-A719-0E613B68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036"/>
                <a:ext cx="10" cy="12"/>
              </a:xfrm>
              <a:custGeom>
                <a:avLst/>
                <a:gdLst>
                  <a:gd name="T0" fmla="*/ 49 w 49"/>
                  <a:gd name="T1" fmla="*/ 63 h 63"/>
                  <a:gd name="T2" fmla="*/ 49 w 49"/>
                  <a:gd name="T3" fmla="*/ 54 h 63"/>
                  <a:gd name="T4" fmla="*/ 43 w 49"/>
                  <a:gd name="T5" fmla="*/ 43 h 63"/>
                  <a:gd name="T6" fmla="*/ 38 w 49"/>
                  <a:gd name="T7" fmla="*/ 39 h 63"/>
                  <a:gd name="T8" fmla="*/ 34 w 49"/>
                  <a:gd name="T9" fmla="*/ 34 h 63"/>
                  <a:gd name="T10" fmla="*/ 28 w 49"/>
                  <a:gd name="T11" fmla="*/ 28 h 63"/>
                  <a:gd name="T12" fmla="*/ 23 w 49"/>
                  <a:gd name="T13" fmla="*/ 24 h 63"/>
                  <a:gd name="T14" fmla="*/ 13 w 49"/>
                  <a:gd name="T15" fmla="*/ 19 h 63"/>
                  <a:gd name="T16" fmla="*/ 9 w 49"/>
                  <a:gd name="T17" fmla="*/ 14 h 63"/>
                  <a:gd name="T18" fmla="*/ 4 w 49"/>
                  <a:gd name="T19" fmla="*/ 9 h 63"/>
                  <a:gd name="T20" fmla="*/ 0 w 49"/>
                  <a:gd name="T2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63">
                    <a:moveTo>
                      <a:pt x="49" y="63"/>
                    </a:moveTo>
                    <a:lnTo>
                      <a:pt x="49" y="54"/>
                    </a:lnTo>
                    <a:lnTo>
                      <a:pt x="43" y="43"/>
                    </a:lnTo>
                    <a:lnTo>
                      <a:pt x="38" y="39"/>
                    </a:lnTo>
                    <a:lnTo>
                      <a:pt x="34" y="34"/>
                    </a:lnTo>
                    <a:lnTo>
                      <a:pt x="28" y="28"/>
                    </a:lnTo>
                    <a:lnTo>
                      <a:pt x="23" y="24"/>
                    </a:lnTo>
                    <a:lnTo>
                      <a:pt x="13" y="19"/>
                    </a:lnTo>
                    <a:lnTo>
                      <a:pt x="9" y="14"/>
                    </a:lnTo>
                    <a:lnTo>
                      <a:pt x="4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6" name="Freeform 266">
                <a:extLst>
                  <a:ext uri="{FF2B5EF4-FFF2-40B4-BE49-F238E27FC236}">
                    <a16:creationId xmlns:a16="http://schemas.microsoft.com/office/drawing/2014/main" id="{65CDA45D-C3F1-48F7-27A2-501C2FD81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061"/>
                <a:ext cx="28" cy="17"/>
              </a:xfrm>
              <a:custGeom>
                <a:avLst/>
                <a:gdLst>
                  <a:gd name="T0" fmla="*/ 137 w 137"/>
                  <a:gd name="T1" fmla="*/ 84 h 84"/>
                  <a:gd name="T2" fmla="*/ 117 w 137"/>
                  <a:gd name="T3" fmla="*/ 79 h 84"/>
                  <a:gd name="T4" fmla="*/ 102 w 137"/>
                  <a:gd name="T5" fmla="*/ 74 h 84"/>
                  <a:gd name="T6" fmla="*/ 88 w 137"/>
                  <a:gd name="T7" fmla="*/ 69 h 84"/>
                  <a:gd name="T8" fmla="*/ 74 w 137"/>
                  <a:gd name="T9" fmla="*/ 60 h 84"/>
                  <a:gd name="T10" fmla="*/ 64 w 137"/>
                  <a:gd name="T11" fmla="*/ 49 h 84"/>
                  <a:gd name="T12" fmla="*/ 49 w 137"/>
                  <a:gd name="T13" fmla="*/ 40 h 84"/>
                  <a:gd name="T14" fmla="*/ 40 w 137"/>
                  <a:gd name="T15" fmla="*/ 30 h 84"/>
                  <a:gd name="T16" fmla="*/ 25 w 137"/>
                  <a:gd name="T17" fmla="*/ 20 h 84"/>
                  <a:gd name="T18" fmla="*/ 15 w 137"/>
                  <a:gd name="T19" fmla="*/ 11 h 84"/>
                  <a:gd name="T20" fmla="*/ 0 w 137"/>
                  <a:gd name="T2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84">
                    <a:moveTo>
                      <a:pt x="137" y="84"/>
                    </a:moveTo>
                    <a:lnTo>
                      <a:pt x="117" y="79"/>
                    </a:lnTo>
                    <a:lnTo>
                      <a:pt x="102" y="74"/>
                    </a:lnTo>
                    <a:lnTo>
                      <a:pt x="88" y="69"/>
                    </a:lnTo>
                    <a:lnTo>
                      <a:pt x="74" y="60"/>
                    </a:lnTo>
                    <a:lnTo>
                      <a:pt x="64" y="49"/>
                    </a:lnTo>
                    <a:lnTo>
                      <a:pt x="49" y="40"/>
                    </a:lnTo>
                    <a:lnTo>
                      <a:pt x="40" y="30"/>
                    </a:lnTo>
                    <a:lnTo>
                      <a:pt x="25" y="20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7" name="Freeform 267">
                <a:extLst>
                  <a:ext uri="{FF2B5EF4-FFF2-40B4-BE49-F238E27FC236}">
                    <a16:creationId xmlns:a16="http://schemas.microsoft.com/office/drawing/2014/main" id="{065D2170-251E-A902-E7FE-36ED1F0D5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340"/>
                <a:ext cx="10" cy="5"/>
              </a:xfrm>
              <a:custGeom>
                <a:avLst/>
                <a:gdLst>
                  <a:gd name="T0" fmla="*/ 49 w 49"/>
                  <a:gd name="T1" fmla="*/ 20 h 25"/>
                  <a:gd name="T2" fmla="*/ 44 w 49"/>
                  <a:gd name="T3" fmla="*/ 20 h 25"/>
                  <a:gd name="T4" fmla="*/ 39 w 49"/>
                  <a:gd name="T5" fmla="*/ 20 h 25"/>
                  <a:gd name="T6" fmla="*/ 39 w 49"/>
                  <a:gd name="T7" fmla="*/ 14 h 25"/>
                  <a:gd name="T8" fmla="*/ 34 w 49"/>
                  <a:gd name="T9" fmla="*/ 10 h 25"/>
                  <a:gd name="T10" fmla="*/ 29 w 49"/>
                  <a:gd name="T11" fmla="*/ 10 h 25"/>
                  <a:gd name="T12" fmla="*/ 29 w 49"/>
                  <a:gd name="T13" fmla="*/ 5 h 25"/>
                  <a:gd name="T14" fmla="*/ 25 w 49"/>
                  <a:gd name="T15" fmla="*/ 5 h 25"/>
                  <a:gd name="T16" fmla="*/ 19 w 49"/>
                  <a:gd name="T17" fmla="*/ 0 h 25"/>
                  <a:gd name="T18" fmla="*/ 14 w 49"/>
                  <a:gd name="T19" fmla="*/ 0 h 25"/>
                  <a:gd name="T20" fmla="*/ 10 w 49"/>
                  <a:gd name="T21" fmla="*/ 0 h 25"/>
                  <a:gd name="T22" fmla="*/ 5 w 49"/>
                  <a:gd name="T23" fmla="*/ 0 h 25"/>
                  <a:gd name="T24" fmla="*/ 5 w 49"/>
                  <a:gd name="T25" fmla="*/ 5 h 25"/>
                  <a:gd name="T26" fmla="*/ 5 w 49"/>
                  <a:gd name="T27" fmla="*/ 10 h 25"/>
                  <a:gd name="T28" fmla="*/ 0 w 49"/>
                  <a:gd name="T29" fmla="*/ 10 h 25"/>
                  <a:gd name="T30" fmla="*/ 0 w 49"/>
                  <a:gd name="T31" fmla="*/ 14 h 25"/>
                  <a:gd name="T32" fmla="*/ 0 w 49"/>
                  <a:gd name="T33" fmla="*/ 20 h 25"/>
                  <a:gd name="T34" fmla="*/ 5 w 49"/>
                  <a:gd name="T35" fmla="*/ 20 h 25"/>
                  <a:gd name="T36" fmla="*/ 10 w 49"/>
                  <a:gd name="T37" fmla="*/ 20 h 25"/>
                  <a:gd name="T38" fmla="*/ 14 w 49"/>
                  <a:gd name="T39" fmla="*/ 20 h 25"/>
                  <a:gd name="T40" fmla="*/ 19 w 49"/>
                  <a:gd name="T41" fmla="*/ 20 h 25"/>
                  <a:gd name="T42" fmla="*/ 19 w 49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5">
                    <a:moveTo>
                      <a:pt x="49" y="20"/>
                    </a:moveTo>
                    <a:lnTo>
                      <a:pt x="44" y="20"/>
                    </a:lnTo>
                    <a:lnTo>
                      <a:pt x="39" y="20"/>
                    </a:lnTo>
                    <a:lnTo>
                      <a:pt x="39" y="14"/>
                    </a:lnTo>
                    <a:lnTo>
                      <a:pt x="34" y="10"/>
                    </a:lnTo>
                    <a:lnTo>
                      <a:pt x="29" y="10"/>
                    </a:lnTo>
                    <a:lnTo>
                      <a:pt x="29" y="5"/>
                    </a:lnTo>
                    <a:lnTo>
                      <a:pt x="25" y="5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5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9" y="20"/>
                    </a:lnTo>
                    <a:lnTo>
                      <a:pt x="19" y="2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8" name="Freeform 268">
                <a:extLst>
                  <a:ext uri="{FF2B5EF4-FFF2-40B4-BE49-F238E27FC236}">
                    <a16:creationId xmlns:a16="http://schemas.microsoft.com/office/drawing/2014/main" id="{4D8E9211-D794-A164-5064-CF4834802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339"/>
                <a:ext cx="16" cy="8"/>
              </a:xfrm>
              <a:custGeom>
                <a:avLst/>
                <a:gdLst>
                  <a:gd name="T0" fmla="*/ 78 w 78"/>
                  <a:gd name="T1" fmla="*/ 39 h 39"/>
                  <a:gd name="T2" fmla="*/ 69 w 78"/>
                  <a:gd name="T3" fmla="*/ 34 h 39"/>
                  <a:gd name="T4" fmla="*/ 63 w 78"/>
                  <a:gd name="T5" fmla="*/ 25 h 39"/>
                  <a:gd name="T6" fmla="*/ 58 w 78"/>
                  <a:gd name="T7" fmla="*/ 19 h 39"/>
                  <a:gd name="T8" fmla="*/ 54 w 78"/>
                  <a:gd name="T9" fmla="*/ 10 h 39"/>
                  <a:gd name="T10" fmla="*/ 43 w 78"/>
                  <a:gd name="T11" fmla="*/ 5 h 39"/>
                  <a:gd name="T12" fmla="*/ 39 w 78"/>
                  <a:gd name="T13" fmla="*/ 5 h 39"/>
                  <a:gd name="T14" fmla="*/ 29 w 78"/>
                  <a:gd name="T15" fmla="*/ 0 h 39"/>
                  <a:gd name="T16" fmla="*/ 24 w 78"/>
                  <a:gd name="T17" fmla="*/ 0 h 39"/>
                  <a:gd name="T18" fmla="*/ 15 w 78"/>
                  <a:gd name="T19" fmla="*/ 5 h 39"/>
                  <a:gd name="T20" fmla="*/ 0 w 78"/>
                  <a:gd name="T21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39">
                    <a:moveTo>
                      <a:pt x="78" y="39"/>
                    </a:moveTo>
                    <a:lnTo>
                      <a:pt x="69" y="34"/>
                    </a:lnTo>
                    <a:lnTo>
                      <a:pt x="63" y="25"/>
                    </a:lnTo>
                    <a:lnTo>
                      <a:pt x="58" y="19"/>
                    </a:lnTo>
                    <a:lnTo>
                      <a:pt x="54" y="10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5" y="5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29" name="Freeform 269">
                <a:extLst>
                  <a:ext uri="{FF2B5EF4-FFF2-40B4-BE49-F238E27FC236}">
                    <a16:creationId xmlns:a16="http://schemas.microsoft.com/office/drawing/2014/main" id="{E472FAC2-11EB-9D8E-D422-EDB6BDEF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3342"/>
                <a:ext cx="13" cy="6"/>
              </a:xfrm>
              <a:custGeom>
                <a:avLst/>
                <a:gdLst>
                  <a:gd name="T0" fmla="*/ 64 w 64"/>
                  <a:gd name="T1" fmla="*/ 15 h 29"/>
                  <a:gd name="T2" fmla="*/ 60 w 64"/>
                  <a:gd name="T3" fmla="*/ 15 h 29"/>
                  <a:gd name="T4" fmla="*/ 55 w 64"/>
                  <a:gd name="T5" fmla="*/ 15 h 29"/>
                  <a:gd name="T6" fmla="*/ 49 w 64"/>
                  <a:gd name="T7" fmla="*/ 10 h 29"/>
                  <a:gd name="T8" fmla="*/ 40 w 64"/>
                  <a:gd name="T9" fmla="*/ 10 h 29"/>
                  <a:gd name="T10" fmla="*/ 35 w 64"/>
                  <a:gd name="T11" fmla="*/ 4 h 29"/>
                  <a:gd name="T12" fmla="*/ 30 w 64"/>
                  <a:gd name="T13" fmla="*/ 0 h 29"/>
                  <a:gd name="T14" fmla="*/ 26 w 64"/>
                  <a:gd name="T15" fmla="*/ 0 h 29"/>
                  <a:gd name="T16" fmla="*/ 21 w 64"/>
                  <a:gd name="T17" fmla="*/ 0 h 29"/>
                  <a:gd name="T18" fmla="*/ 15 w 64"/>
                  <a:gd name="T19" fmla="*/ 0 h 29"/>
                  <a:gd name="T20" fmla="*/ 6 w 64"/>
                  <a:gd name="T21" fmla="*/ 4 h 29"/>
                  <a:gd name="T22" fmla="*/ 6 w 64"/>
                  <a:gd name="T23" fmla="*/ 10 h 29"/>
                  <a:gd name="T24" fmla="*/ 0 w 64"/>
                  <a:gd name="T25" fmla="*/ 15 h 29"/>
                  <a:gd name="T26" fmla="*/ 6 w 64"/>
                  <a:gd name="T27" fmla="*/ 19 h 29"/>
                  <a:gd name="T28" fmla="*/ 6 w 64"/>
                  <a:gd name="T29" fmla="*/ 24 h 29"/>
                  <a:gd name="T30" fmla="*/ 11 w 64"/>
                  <a:gd name="T31" fmla="*/ 24 h 29"/>
                  <a:gd name="T32" fmla="*/ 15 w 64"/>
                  <a:gd name="T33" fmla="*/ 24 h 29"/>
                  <a:gd name="T34" fmla="*/ 21 w 64"/>
                  <a:gd name="T35" fmla="*/ 24 h 29"/>
                  <a:gd name="T36" fmla="*/ 21 w 64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29">
                    <a:moveTo>
                      <a:pt x="64" y="15"/>
                    </a:moveTo>
                    <a:lnTo>
                      <a:pt x="60" y="15"/>
                    </a:lnTo>
                    <a:lnTo>
                      <a:pt x="55" y="15"/>
                    </a:lnTo>
                    <a:lnTo>
                      <a:pt x="49" y="10"/>
                    </a:lnTo>
                    <a:lnTo>
                      <a:pt x="40" y="10"/>
                    </a:lnTo>
                    <a:lnTo>
                      <a:pt x="35" y="4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0" y="15"/>
                    </a:lnTo>
                    <a:lnTo>
                      <a:pt x="6" y="19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5" y="24"/>
                    </a:lnTo>
                    <a:lnTo>
                      <a:pt x="21" y="24"/>
                    </a:lnTo>
                    <a:lnTo>
                      <a:pt x="21" y="2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0" name="Freeform 270">
                <a:extLst>
                  <a:ext uri="{FF2B5EF4-FFF2-40B4-BE49-F238E27FC236}">
                    <a16:creationId xmlns:a16="http://schemas.microsoft.com/office/drawing/2014/main" id="{5885CE6B-5AC9-1067-5422-37C51B326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3352"/>
                <a:ext cx="11" cy="11"/>
              </a:xfrm>
              <a:custGeom>
                <a:avLst/>
                <a:gdLst>
                  <a:gd name="T0" fmla="*/ 54 w 54"/>
                  <a:gd name="T1" fmla="*/ 54 h 54"/>
                  <a:gd name="T2" fmla="*/ 49 w 54"/>
                  <a:gd name="T3" fmla="*/ 49 h 54"/>
                  <a:gd name="T4" fmla="*/ 45 w 54"/>
                  <a:gd name="T5" fmla="*/ 45 h 54"/>
                  <a:gd name="T6" fmla="*/ 40 w 54"/>
                  <a:gd name="T7" fmla="*/ 35 h 54"/>
                  <a:gd name="T8" fmla="*/ 34 w 54"/>
                  <a:gd name="T9" fmla="*/ 30 h 54"/>
                  <a:gd name="T10" fmla="*/ 34 w 54"/>
                  <a:gd name="T11" fmla="*/ 20 h 54"/>
                  <a:gd name="T12" fmla="*/ 30 w 54"/>
                  <a:gd name="T13" fmla="*/ 15 h 54"/>
                  <a:gd name="T14" fmla="*/ 25 w 54"/>
                  <a:gd name="T15" fmla="*/ 11 h 54"/>
                  <a:gd name="T16" fmla="*/ 20 w 54"/>
                  <a:gd name="T17" fmla="*/ 5 h 54"/>
                  <a:gd name="T18" fmla="*/ 11 w 54"/>
                  <a:gd name="T19" fmla="*/ 0 h 54"/>
                  <a:gd name="T20" fmla="*/ 0 w 54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4">
                    <a:moveTo>
                      <a:pt x="54" y="54"/>
                    </a:moveTo>
                    <a:lnTo>
                      <a:pt x="49" y="49"/>
                    </a:lnTo>
                    <a:lnTo>
                      <a:pt x="45" y="45"/>
                    </a:lnTo>
                    <a:lnTo>
                      <a:pt x="40" y="35"/>
                    </a:lnTo>
                    <a:lnTo>
                      <a:pt x="34" y="30"/>
                    </a:lnTo>
                    <a:lnTo>
                      <a:pt x="34" y="20"/>
                    </a:lnTo>
                    <a:lnTo>
                      <a:pt x="30" y="15"/>
                    </a:lnTo>
                    <a:lnTo>
                      <a:pt x="25" y="11"/>
                    </a:lnTo>
                    <a:lnTo>
                      <a:pt x="20" y="5"/>
                    </a:lnTo>
                    <a:lnTo>
                      <a:pt x="1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1" name="Freeform 271">
                <a:extLst>
                  <a:ext uri="{FF2B5EF4-FFF2-40B4-BE49-F238E27FC236}">
                    <a16:creationId xmlns:a16="http://schemas.microsoft.com/office/drawing/2014/main" id="{1B861B0C-81A9-36BC-957B-03B908B82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990"/>
                <a:ext cx="259" cy="121"/>
              </a:xfrm>
              <a:custGeom>
                <a:avLst/>
                <a:gdLst>
                  <a:gd name="T0" fmla="*/ 1210 w 1293"/>
                  <a:gd name="T1" fmla="*/ 602 h 602"/>
                  <a:gd name="T2" fmla="*/ 1058 w 1293"/>
                  <a:gd name="T3" fmla="*/ 597 h 602"/>
                  <a:gd name="T4" fmla="*/ 906 w 1293"/>
                  <a:gd name="T5" fmla="*/ 597 h 602"/>
                  <a:gd name="T6" fmla="*/ 754 w 1293"/>
                  <a:gd name="T7" fmla="*/ 593 h 602"/>
                  <a:gd name="T8" fmla="*/ 592 w 1293"/>
                  <a:gd name="T9" fmla="*/ 593 h 602"/>
                  <a:gd name="T10" fmla="*/ 451 w 1293"/>
                  <a:gd name="T11" fmla="*/ 587 h 602"/>
                  <a:gd name="T12" fmla="*/ 342 w 1293"/>
                  <a:gd name="T13" fmla="*/ 544 h 602"/>
                  <a:gd name="T14" fmla="*/ 255 w 1293"/>
                  <a:gd name="T15" fmla="*/ 465 h 602"/>
                  <a:gd name="T16" fmla="*/ 176 w 1293"/>
                  <a:gd name="T17" fmla="*/ 372 h 602"/>
                  <a:gd name="T18" fmla="*/ 108 w 1293"/>
                  <a:gd name="T19" fmla="*/ 265 h 602"/>
                  <a:gd name="T20" fmla="*/ 69 w 1293"/>
                  <a:gd name="T21" fmla="*/ 206 h 602"/>
                  <a:gd name="T22" fmla="*/ 54 w 1293"/>
                  <a:gd name="T23" fmla="*/ 196 h 602"/>
                  <a:gd name="T24" fmla="*/ 39 w 1293"/>
                  <a:gd name="T25" fmla="*/ 182 h 602"/>
                  <a:gd name="T26" fmla="*/ 24 w 1293"/>
                  <a:gd name="T27" fmla="*/ 167 h 602"/>
                  <a:gd name="T28" fmla="*/ 9 w 1293"/>
                  <a:gd name="T29" fmla="*/ 152 h 602"/>
                  <a:gd name="T30" fmla="*/ 24 w 1293"/>
                  <a:gd name="T31" fmla="*/ 128 h 602"/>
                  <a:gd name="T32" fmla="*/ 73 w 1293"/>
                  <a:gd name="T33" fmla="*/ 103 h 602"/>
                  <a:gd name="T34" fmla="*/ 122 w 1293"/>
                  <a:gd name="T35" fmla="*/ 88 h 602"/>
                  <a:gd name="T36" fmla="*/ 167 w 1293"/>
                  <a:gd name="T37" fmla="*/ 69 h 602"/>
                  <a:gd name="T38" fmla="*/ 216 w 1293"/>
                  <a:gd name="T39" fmla="*/ 39 h 602"/>
                  <a:gd name="T40" fmla="*/ 259 w 1293"/>
                  <a:gd name="T41" fmla="*/ 5 h 602"/>
                  <a:gd name="T42" fmla="*/ 314 w 1293"/>
                  <a:gd name="T43" fmla="*/ 0 h 602"/>
                  <a:gd name="T44" fmla="*/ 372 w 1293"/>
                  <a:gd name="T45" fmla="*/ 11 h 602"/>
                  <a:gd name="T46" fmla="*/ 436 w 1293"/>
                  <a:gd name="T47" fmla="*/ 35 h 602"/>
                  <a:gd name="T48" fmla="*/ 495 w 1293"/>
                  <a:gd name="T49" fmla="*/ 54 h 602"/>
                  <a:gd name="T50" fmla="*/ 549 w 1293"/>
                  <a:gd name="T51" fmla="*/ 69 h 602"/>
                  <a:gd name="T52" fmla="*/ 592 w 1293"/>
                  <a:gd name="T53" fmla="*/ 79 h 602"/>
                  <a:gd name="T54" fmla="*/ 641 w 1293"/>
                  <a:gd name="T55" fmla="*/ 94 h 602"/>
                  <a:gd name="T56" fmla="*/ 681 w 1293"/>
                  <a:gd name="T57" fmla="*/ 113 h 602"/>
                  <a:gd name="T58" fmla="*/ 720 w 1293"/>
                  <a:gd name="T59" fmla="*/ 137 h 602"/>
                  <a:gd name="T60" fmla="*/ 760 w 1293"/>
                  <a:gd name="T61" fmla="*/ 182 h 602"/>
                  <a:gd name="T62" fmla="*/ 803 w 1293"/>
                  <a:gd name="T63" fmla="*/ 226 h 602"/>
                  <a:gd name="T64" fmla="*/ 847 w 1293"/>
                  <a:gd name="T65" fmla="*/ 269 h 602"/>
                  <a:gd name="T66" fmla="*/ 896 w 1293"/>
                  <a:gd name="T67" fmla="*/ 303 h 602"/>
                  <a:gd name="T68" fmla="*/ 955 w 1293"/>
                  <a:gd name="T69" fmla="*/ 338 h 602"/>
                  <a:gd name="T70" fmla="*/ 1014 w 1293"/>
                  <a:gd name="T71" fmla="*/ 372 h 602"/>
                  <a:gd name="T72" fmla="*/ 1063 w 1293"/>
                  <a:gd name="T73" fmla="*/ 412 h 602"/>
                  <a:gd name="T74" fmla="*/ 1106 w 1293"/>
                  <a:gd name="T75" fmla="*/ 450 h 602"/>
                  <a:gd name="T76" fmla="*/ 1155 w 1293"/>
                  <a:gd name="T77" fmla="*/ 489 h 602"/>
                  <a:gd name="T78" fmla="*/ 1204 w 1293"/>
                  <a:gd name="T79" fmla="*/ 529 h 602"/>
                  <a:gd name="T80" fmla="*/ 1293 w 1293"/>
                  <a:gd name="T81" fmla="*/ 6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93" h="602">
                    <a:moveTo>
                      <a:pt x="1293" y="602"/>
                    </a:moveTo>
                    <a:lnTo>
                      <a:pt x="1210" y="602"/>
                    </a:lnTo>
                    <a:lnTo>
                      <a:pt x="1136" y="602"/>
                    </a:lnTo>
                    <a:lnTo>
                      <a:pt x="1058" y="597"/>
                    </a:lnTo>
                    <a:lnTo>
                      <a:pt x="984" y="597"/>
                    </a:lnTo>
                    <a:lnTo>
                      <a:pt x="906" y="597"/>
                    </a:lnTo>
                    <a:lnTo>
                      <a:pt x="833" y="593"/>
                    </a:lnTo>
                    <a:lnTo>
                      <a:pt x="754" y="593"/>
                    </a:lnTo>
                    <a:lnTo>
                      <a:pt x="675" y="593"/>
                    </a:lnTo>
                    <a:lnTo>
                      <a:pt x="592" y="593"/>
                    </a:lnTo>
                    <a:lnTo>
                      <a:pt x="509" y="593"/>
                    </a:lnTo>
                    <a:lnTo>
                      <a:pt x="451" y="587"/>
                    </a:lnTo>
                    <a:lnTo>
                      <a:pt x="391" y="572"/>
                    </a:lnTo>
                    <a:lnTo>
                      <a:pt x="342" y="544"/>
                    </a:lnTo>
                    <a:lnTo>
                      <a:pt x="293" y="510"/>
                    </a:lnTo>
                    <a:lnTo>
                      <a:pt x="255" y="465"/>
                    </a:lnTo>
                    <a:lnTo>
                      <a:pt x="210" y="421"/>
                    </a:lnTo>
                    <a:lnTo>
                      <a:pt x="176" y="372"/>
                    </a:lnTo>
                    <a:lnTo>
                      <a:pt x="137" y="318"/>
                    </a:lnTo>
                    <a:lnTo>
                      <a:pt x="108" y="265"/>
                    </a:lnTo>
                    <a:lnTo>
                      <a:pt x="73" y="216"/>
                    </a:lnTo>
                    <a:lnTo>
                      <a:pt x="69" y="206"/>
                    </a:lnTo>
                    <a:lnTo>
                      <a:pt x="64" y="201"/>
                    </a:lnTo>
                    <a:lnTo>
                      <a:pt x="54" y="196"/>
                    </a:lnTo>
                    <a:lnTo>
                      <a:pt x="49" y="186"/>
                    </a:lnTo>
                    <a:lnTo>
                      <a:pt x="39" y="182"/>
                    </a:lnTo>
                    <a:lnTo>
                      <a:pt x="35" y="171"/>
                    </a:lnTo>
                    <a:lnTo>
                      <a:pt x="24" y="167"/>
                    </a:lnTo>
                    <a:lnTo>
                      <a:pt x="20" y="162"/>
                    </a:lnTo>
                    <a:lnTo>
                      <a:pt x="9" y="152"/>
                    </a:lnTo>
                    <a:lnTo>
                      <a:pt x="0" y="147"/>
                    </a:lnTo>
                    <a:lnTo>
                      <a:pt x="24" y="128"/>
                    </a:lnTo>
                    <a:lnTo>
                      <a:pt x="49" y="118"/>
                    </a:lnTo>
                    <a:lnTo>
                      <a:pt x="73" y="103"/>
                    </a:lnTo>
                    <a:lnTo>
                      <a:pt x="98" y="94"/>
                    </a:lnTo>
                    <a:lnTo>
                      <a:pt x="122" y="88"/>
                    </a:lnTo>
                    <a:lnTo>
                      <a:pt x="142" y="79"/>
                    </a:lnTo>
                    <a:lnTo>
                      <a:pt x="167" y="69"/>
                    </a:lnTo>
                    <a:lnTo>
                      <a:pt x="191" y="54"/>
                    </a:lnTo>
                    <a:lnTo>
                      <a:pt x="216" y="39"/>
                    </a:lnTo>
                    <a:lnTo>
                      <a:pt x="240" y="20"/>
                    </a:lnTo>
                    <a:lnTo>
                      <a:pt x="259" y="5"/>
                    </a:lnTo>
                    <a:lnTo>
                      <a:pt x="284" y="0"/>
                    </a:lnTo>
                    <a:lnTo>
                      <a:pt x="314" y="0"/>
                    </a:lnTo>
                    <a:lnTo>
                      <a:pt x="342" y="5"/>
                    </a:lnTo>
                    <a:lnTo>
                      <a:pt x="372" y="11"/>
                    </a:lnTo>
                    <a:lnTo>
                      <a:pt x="402" y="20"/>
                    </a:lnTo>
                    <a:lnTo>
                      <a:pt x="436" y="35"/>
                    </a:lnTo>
                    <a:lnTo>
                      <a:pt x="465" y="45"/>
                    </a:lnTo>
                    <a:lnTo>
                      <a:pt x="495" y="54"/>
                    </a:lnTo>
                    <a:lnTo>
                      <a:pt x="529" y="64"/>
                    </a:lnTo>
                    <a:lnTo>
                      <a:pt x="549" y="69"/>
                    </a:lnTo>
                    <a:lnTo>
                      <a:pt x="573" y="73"/>
                    </a:lnTo>
                    <a:lnTo>
                      <a:pt x="592" y="79"/>
                    </a:lnTo>
                    <a:lnTo>
                      <a:pt x="617" y="84"/>
                    </a:lnTo>
                    <a:lnTo>
                      <a:pt x="641" y="94"/>
                    </a:lnTo>
                    <a:lnTo>
                      <a:pt x="662" y="103"/>
                    </a:lnTo>
                    <a:lnTo>
                      <a:pt x="681" y="113"/>
                    </a:lnTo>
                    <a:lnTo>
                      <a:pt x="700" y="128"/>
                    </a:lnTo>
                    <a:lnTo>
                      <a:pt x="720" y="137"/>
                    </a:lnTo>
                    <a:lnTo>
                      <a:pt x="735" y="157"/>
                    </a:lnTo>
                    <a:lnTo>
                      <a:pt x="760" y="182"/>
                    </a:lnTo>
                    <a:lnTo>
                      <a:pt x="784" y="206"/>
                    </a:lnTo>
                    <a:lnTo>
                      <a:pt x="803" y="226"/>
                    </a:lnTo>
                    <a:lnTo>
                      <a:pt x="828" y="250"/>
                    </a:lnTo>
                    <a:lnTo>
                      <a:pt x="847" y="269"/>
                    </a:lnTo>
                    <a:lnTo>
                      <a:pt x="871" y="284"/>
                    </a:lnTo>
                    <a:lnTo>
                      <a:pt x="896" y="303"/>
                    </a:lnTo>
                    <a:lnTo>
                      <a:pt x="926" y="323"/>
                    </a:lnTo>
                    <a:lnTo>
                      <a:pt x="955" y="338"/>
                    </a:lnTo>
                    <a:lnTo>
                      <a:pt x="984" y="357"/>
                    </a:lnTo>
                    <a:lnTo>
                      <a:pt x="1014" y="372"/>
                    </a:lnTo>
                    <a:lnTo>
                      <a:pt x="1038" y="392"/>
                    </a:lnTo>
                    <a:lnTo>
                      <a:pt x="1063" y="412"/>
                    </a:lnTo>
                    <a:lnTo>
                      <a:pt x="1087" y="431"/>
                    </a:lnTo>
                    <a:lnTo>
                      <a:pt x="1106" y="450"/>
                    </a:lnTo>
                    <a:lnTo>
                      <a:pt x="1131" y="470"/>
                    </a:lnTo>
                    <a:lnTo>
                      <a:pt x="1155" y="489"/>
                    </a:lnTo>
                    <a:lnTo>
                      <a:pt x="1180" y="510"/>
                    </a:lnTo>
                    <a:lnTo>
                      <a:pt x="1204" y="529"/>
                    </a:lnTo>
                    <a:lnTo>
                      <a:pt x="1234" y="544"/>
                    </a:lnTo>
                    <a:lnTo>
                      <a:pt x="1293" y="602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2" name="Freeform 272">
                <a:extLst>
                  <a:ext uri="{FF2B5EF4-FFF2-40B4-BE49-F238E27FC236}">
                    <a16:creationId xmlns:a16="http://schemas.microsoft.com/office/drawing/2014/main" id="{6B4015CB-22E5-1B81-9066-0F415D676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3078"/>
                <a:ext cx="25" cy="8"/>
              </a:xfrm>
              <a:custGeom>
                <a:avLst/>
                <a:gdLst>
                  <a:gd name="T0" fmla="*/ 123 w 123"/>
                  <a:gd name="T1" fmla="*/ 44 h 44"/>
                  <a:gd name="T2" fmla="*/ 108 w 123"/>
                  <a:gd name="T3" fmla="*/ 39 h 44"/>
                  <a:gd name="T4" fmla="*/ 93 w 123"/>
                  <a:gd name="T5" fmla="*/ 34 h 44"/>
                  <a:gd name="T6" fmla="*/ 83 w 123"/>
                  <a:gd name="T7" fmla="*/ 34 h 44"/>
                  <a:gd name="T8" fmla="*/ 69 w 123"/>
                  <a:gd name="T9" fmla="*/ 34 h 44"/>
                  <a:gd name="T10" fmla="*/ 54 w 123"/>
                  <a:gd name="T11" fmla="*/ 34 h 44"/>
                  <a:gd name="T12" fmla="*/ 39 w 123"/>
                  <a:gd name="T13" fmla="*/ 29 h 44"/>
                  <a:gd name="T14" fmla="*/ 29 w 123"/>
                  <a:gd name="T15" fmla="*/ 29 h 44"/>
                  <a:gd name="T16" fmla="*/ 20 w 123"/>
                  <a:gd name="T17" fmla="*/ 25 h 44"/>
                  <a:gd name="T18" fmla="*/ 10 w 123"/>
                  <a:gd name="T19" fmla="*/ 14 h 44"/>
                  <a:gd name="T20" fmla="*/ 0 w 123"/>
                  <a:gd name="T21" fmla="*/ 0 h 44"/>
                  <a:gd name="T22" fmla="*/ 14 w 123"/>
                  <a:gd name="T23" fmla="*/ 0 h 44"/>
                  <a:gd name="T24" fmla="*/ 29 w 123"/>
                  <a:gd name="T25" fmla="*/ 0 h 44"/>
                  <a:gd name="T26" fmla="*/ 44 w 123"/>
                  <a:gd name="T27" fmla="*/ 0 h 44"/>
                  <a:gd name="T28" fmla="*/ 54 w 123"/>
                  <a:gd name="T29" fmla="*/ 5 h 44"/>
                  <a:gd name="T30" fmla="*/ 69 w 123"/>
                  <a:gd name="T31" fmla="*/ 5 h 44"/>
                  <a:gd name="T32" fmla="*/ 78 w 123"/>
                  <a:gd name="T33" fmla="*/ 10 h 44"/>
                  <a:gd name="T34" fmla="*/ 93 w 123"/>
                  <a:gd name="T35" fmla="*/ 14 h 44"/>
                  <a:gd name="T36" fmla="*/ 103 w 123"/>
                  <a:gd name="T37" fmla="*/ 25 h 44"/>
                  <a:gd name="T38" fmla="*/ 112 w 123"/>
                  <a:gd name="T39" fmla="*/ 29 h 44"/>
                  <a:gd name="T40" fmla="*/ 123 w 123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44">
                    <a:moveTo>
                      <a:pt x="123" y="44"/>
                    </a:moveTo>
                    <a:lnTo>
                      <a:pt x="108" y="39"/>
                    </a:lnTo>
                    <a:lnTo>
                      <a:pt x="93" y="34"/>
                    </a:lnTo>
                    <a:lnTo>
                      <a:pt x="83" y="34"/>
                    </a:lnTo>
                    <a:lnTo>
                      <a:pt x="69" y="34"/>
                    </a:lnTo>
                    <a:lnTo>
                      <a:pt x="54" y="34"/>
                    </a:lnTo>
                    <a:lnTo>
                      <a:pt x="39" y="29"/>
                    </a:lnTo>
                    <a:lnTo>
                      <a:pt x="29" y="29"/>
                    </a:lnTo>
                    <a:lnTo>
                      <a:pt x="20" y="25"/>
                    </a:lnTo>
                    <a:lnTo>
                      <a:pt x="10" y="1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54" y="5"/>
                    </a:lnTo>
                    <a:lnTo>
                      <a:pt x="69" y="5"/>
                    </a:lnTo>
                    <a:lnTo>
                      <a:pt x="78" y="10"/>
                    </a:lnTo>
                    <a:lnTo>
                      <a:pt x="93" y="14"/>
                    </a:lnTo>
                    <a:lnTo>
                      <a:pt x="103" y="25"/>
                    </a:lnTo>
                    <a:lnTo>
                      <a:pt x="112" y="29"/>
                    </a:lnTo>
                    <a:lnTo>
                      <a:pt x="123" y="4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3" name="Freeform 273">
                <a:extLst>
                  <a:ext uri="{FF2B5EF4-FFF2-40B4-BE49-F238E27FC236}">
                    <a16:creationId xmlns:a16="http://schemas.microsoft.com/office/drawing/2014/main" id="{2219BE8E-486A-C102-A302-9003B536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3052"/>
                <a:ext cx="56" cy="15"/>
              </a:xfrm>
              <a:custGeom>
                <a:avLst/>
                <a:gdLst>
                  <a:gd name="T0" fmla="*/ 201 w 279"/>
                  <a:gd name="T1" fmla="*/ 73 h 73"/>
                  <a:gd name="T2" fmla="*/ 177 w 279"/>
                  <a:gd name="T3" fmla="*/ 73 h 73"/>
                  <a:gd name="T4" fmla="*/ 156 w 279"/>
                  <a:gd name="T5" fmla="*/ 73 h 73"/>
                  <a:gd name="T6" fmla="*/ 137 w 279"/>
                  <a:gd name="T7" fmla="*/ 69 h 73"/>
                  <a:gd name="T8" fmla="*/ 118 w 279"/>
                  <a:gd name="T9" fmla="*/ 63 h 73"/>
                  <a:gd name="T10" fmla="*/ 94 w 279"/>
                  <a:gd name="T11" fmla="*/ 63 h 73"/>
                  <a:gd name="T12" fmla="*/ 73 w 279"/>
                  <a:gd name="T13" fmla="*/ 54 h 73"/>
                  <a:gd name="T14" fmla="*/ 54 w 279"/>
                  <a:gd name="T15" fmla="*/ 48 h 73"/>
                  <a:gd name="T16" fmla="*/ 34 w 279"/>
                  <a:gd name="T17" fmla="*/ 39 h 73"/>
                  <a:gd name="T18" fmla="*/ 19 w 279"/>
                  <a:gd name="T19" fmla="*/ 29 h 73"/>
                  <a:gd name="T20" fmla="*/ 0 w 279"/>
                  <a:gd name="T21" fmla="*/ 14 h 73"/>
                  <a:gd name="T22" fmla="*/ 15 w 279"/>
                  <a:gd name="T23" fmla="*/ 9 h 73"/>
                  <a:gd name="T24" fmla="*/ 30 w 279"/>
                  <a:gd name="T25" fmla="*/ 9 h 73"/>
                  <a:gd name="T26" fmla="*/ 45 w 279"/>
                  <a:gd name="T27" fmla="*/ 9 h 73"/>
                  <a:gd name="T28" fmla="*/ 54 w 279"/>
                  <a:gd name="T29" fmla="*/ 14 h 73"/>
                  <a:gd name="T30" fmla="*/ 69 w 279"/>
                  <a:gd name="T31" fmla="*/ 20 h 73"/>
                  <a:gd name="T32" fmla="*/ 83 w 279"/>
                  <a:gd name="T33" fmla="*/ 24 h 73"/>
                  <a:gd name="T34" fmla="*/ 94 w 279"/>
                  <a:gd name="T35" fmla="*/ 29 h 73"/>
                  <a:gd name="T36" fmla="*/ 103 w 279"/>
                  <a:gd name="T37" fmla="*/ 34 h 73"/>
                  <a:gd name="T38" fmla="*/ 118 w 279"/>
                  <a:gd name="T39" fmla="*/ 34 h 73"/>
                  <a:gd name="T40" fmla="*/ 128 w 279"/>
                  <a:gd name="T41" fmla="*/ 34 h 73"/>
                  <a:gd name="T42" fmla="*/ 147 w 279"/>
                  <a:gd name="T43" fmla="*/ 24 h 73"/>
                  <a:gd name="T44" fmla="*/ 162 w 279"/>
                  <a:gd name="T45" fmla="*/ 20 h 73"/>
                  <a:gd name="T46" fmla="*/ 177 w 279"/>
                  <a:gd name="T47" fmla="*/ 9 h 73"/>
                  <a:gd name="T48" fmla="*/ 190 w 279"/>
                  <a:gd name="T49" fmla="*/ 5 h 73"/>
                  <a:gd name="T50" fmla="*/ 205 w 279"/>
                  <a:gd name="T51" fmla="*/ 0 h 73"/>
                  <a:gd name="T52" fmla="*/ 220 w 279"/>
                  <a:gd name="T53" fmla="*/ 0 h 73"/>
                  <a:gd name="T54" fmla="*/ 230 w 279"/>
                  <a:gd name="T55" fmla="*/ 0 h 73"/>
                  <a:gd name="T56" fmla="*/ 245 w 279"/>
                  <a:gd name="T57" fmla="*/ 0 h 73"/>
                  <a:gd name="T58" fmla="*/ 265 w 279"/>
                  <a:gd name="T59" fmla="*/ 9 h 73"/>
                  <a:gd name="T60" fmla="*/ 279 w 279"/>
                  <a:gd name="T61" fmla="*/ 20 h 73"/>
                  <a:gd name="T62" fmla="*/ 269 w 279"/>
                  <a:gd name="T63" fmla="*/ 20 h 73"/>
                  <a:gd name="T64" fmla="*/ 254 w 279"/>
                  <a:gd name="T65" fmla="*/ 20 h 73"/>
                  <a:gd name="T66" fmla="*/ 245 w 279"/>
                  <a:gd name="T67" fmla="*/ 20 h 73"/>
                  <a:gd name="T68" fmla="*/ 235 w 279"/>
                  <a:gd name="T69" fmla="*/ 20 h 73"/>
                  <a:gd name="T70" fmla="*/ 226 w 279"/>
                  <a:gd name="T71" fmla="*/ 20 h 73"/>
                  <a:gd name="T72" fmla="*/ 216 w 279"/>
                  <a:gd name="T73" fmla="*/ 20 h 73"/>
                  <a:gd name="T74" fmla="*/ 205 w 279"/>
                  <a:gd name="T75" fmla="*/ 24 h 73"/>
                  <a:gd name="T76" fmla="*/ 196 w 279"/>
                  <a:gd name="T77" fmla="*/ 24 h 73"/>
                  <a:gd name="T78" fmla="*/ 186 w 279"/>
                  <a:gd name="T79" fmla="*/ 34 h 73"/>
                  <a:gd name="T80" fmla="*/ 181 w 279"/>
                  <a:gd name="T81" fmla="*/ 43 h 73"/>
                  <a:gd name="T82" fmla="*/ 181 w 279"/>
                  <a:gd name="T83" fmla="*/ 48 h 73"/>
                  <a:gd name="T84" fmla="*/ 186 w 279"/>
                  <a:gd name="T85" fmla="*/ 54 h 73"/>
                  <a:gd name="T86" fmla="*/ 186 w 279"/>
                  <a:gd name="T87" fmla="*/ 58 h 73"/>
                  <a:gd name="T88" fmla="*/ 186 w 279"/>
                  <a:gd name="T89" fmla="*/ 63 h 73"/>
                  <a:gd name="T90" fmla="*/ 190 w 279"/>
                  <a:gd name="T91" fmla="*/ 63 h 73"/>
                  <a:gd name="T92" fmla="*/ 196 w 279"/>
                  <a:gd name="T93" fmla="*/ 69 h 73"/>
                  <a:gd name="T94" fmla="*/ 201 w 279"/>
                  <a:gd name="T9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9" h="73">
                    <a:moveTo>
                      <a:pt x="201" y="73"/>
                    </a:moveTo>
                    <a:lnTo>
                      <a:pt x="177" y="73"/>
                    </a:lnTo>
                    <a:lnTo>
                      <a:pt x="156" y="73"/>
                    </a:lnTo>
                    <a:lnTo>
                      <a:pt x="137" y="69"/>
                    </a:lnTo>
                    <a:lnTo>
                      <a:pt x="118" y="63"/>
                    </a:lnTo>
                    <a:lnTo>
                      <a:pt x="94" y="63"/>
                    </a:lnTo>
                    <a:lnTo>
                      <a:pt x="73" y="54"/>
                    </a:lnTo>
                    <a:lnTo>
                      <a:pt x="54" y="48"/>
                    </a:lnTo>
                    <a:lnTo>
                      <a:pt x="34" y="39"/>
                    </a:lnTo>
                    <a:lnTo>
                      <a:pt x="19" y="29"/>
                    </a:lnTo>
                    <a:lnTo>
                      <a:pt x="0" y="14"/>
                    </a:lnTo>
                    <a:lnTo>
                      <a:pt x="15" y="9"/>
                    </a:lnTo>
                    <a:lnTo>
                      <a:pt x="30" y="9"/>
                    </a:lnTo>
                    <a:lnTo>
                      <a:pt x="45" y="9"/>
                    </a:lnTo>
                    <a:lnTo>
                      <a:pt x="54" y="14"/>
                    </a:lnTo>
                    <a:lnTo>
                      <a:pt x="69" y="20"/>
                    </a:lnTo>
                    <a:lnTo>
                      <a:pt x="83" y="24"/>
                    </a:lnTo>
                    <a:lnTo>
                      <a:pt x="94" y="29"/>
                    </a:lnTo>
                    <a:lnTo>
                      <a:pt x="103" y="34"/>
                    </a:lnTo>
                    <a:lnTo>
                      <a:pt x="118" y="34"/>
                    </a:lnTo>
                    <a:lnTo>
                      <a:pt x="128" y="34"/>
                    </a:lnTo>
                    <a:lnTo>
                      <a:pt x="147" y="24"/>
                    </a:lnTo>
                    <a:lnTo>
                      <a:pt x="162" y="20"/>
                    </a:lnTo>
                    <a:lnTo>
                      <a:pt x="177" y="9"/>
                    </a:lnTo>
                    <a:lnTo>
                      <a:pt x="190" y="5"/>
                    </a:lnTo>
                    <a:lnTo>
                      <a:pt x="205" y="0"/>
                    </a:lnTo>
                    <a:lnTo>
                      <a:pt x="220" y="0"/>
                    </a:lnTo>
                    <a:lnTo>
                      <a:pt x="230" y="0"/>
                    </a:lnTo>
                    <a:lnTo>
                      <a:pt x="245" y="0"/>
                    </a:lnTo>
                    <a:lnTo>
                      <a:pt x="265" y="9"/>
                    </a:lnTo>
                    <a:lnTo>
                      <a:pt x="279" y="20"/>
                    </a:lnTo>
                    <a:lnTo>
                      <a:pt x="269" y="20"/>
                    </a:lnTo>
                    <a:lnTo>
                      <a:pt x="254" y="20"/>
                    </a:lnTo>
                    <a:lnTo>
                      <a:pt x="245" y="20"/>
                    </a:lnTo>
                    <a:lnTo>
                      <a:pt x="235" y="20"/>
                    </a:lnTo>
                    <a:lnTo>
                      <a:pt x="226" y="20"/>
                    </a:lnTo>
                    <a:lnTo>
                      <a:pt x="216" y="20"/>
                    </a:lnTo>
                    <a:lnTo>
                      <a:pt x="205" y="24"/>
                    </a:lnTo>
                    <a:lnTo>
                      <a:pt x="196" y="24"/>
                    </a:lnTo>
                    <a:lnTo>
                      <a:pt x="186" y="34"/>
                    </a:lnTo>
                    <a:lnTo>
                      <a:pt x="181" y="43"/>
                    </a:lnTo>
                    <a:lnTo>
                      <a:pt x="181" y="48"/>
                    </a:lnTo>
                    <a:lnTo>
                      <a:pt x="186" y="54"/>
                    </a:lnTo>
                    <a:lnTo>
                      <a:pt x="186" y="58"/>
                    </a:lnTo>
                    <a:lnTo>
                      <a:pt x="186" y="63"/>
                    </a:lnTo>
                    <a:lnTo>
                      <a:pt x="190" y="63"/>
                    </a:lnTo>
                    <a:lnTo>
                      <a:pt x="196" y="69"/>
                    </a:lnTo>
                    <a:lnTo>
                      <a:pt x="201" y="73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4" name="Freeform 274">
                <a:extLst>
                  <a:ext uri="{FF2B5EF4-FFF2-40B4-BE49-F238E27FC236}">
                    <a16:creationId xmlns:a16="http://schemas.microsoft.com/office/drawing/2014/main" id="{D60645CD-E012-5449-D85F-00DF7EE75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028"/>
                <a:ext cx="39" cy="22"/>
              </a:xfrm>
              <a:custGeom>
                <a:avLst/>
                <a:gdLst>
                  <a:gd name="T0" fmla="*/ 195 w 195"/>
                  <a:gd name="T1" fmla="*/ 113 h 113"/>
                  <a:gd name="T2" fmla="*/ 176 w 195"/>
                  <a:gd name="T3" fmla="*/ 98 h 113"/>
                  <a:gd name="T4" fmla="*/ 157 w 195"/>
                  <a:gd name="T5" fmla="*/ 83 h 113"/>
                  <a:gd name="T6" fmla="*/ 142 w 195"/>
                  <a:gd name="T7" fmla="*/ 74 h 113"/>
                  <a:gd name="T8" fmla="*/ 127 w 195"/>
                  <a:gd name="T9" fmla="*/ 59 h 113"/>
                  <a:gd name="T10" fmla="*/ 107 w 195"/>
                  <a:gd name="T11" fmla="*/ 49 h 113"/>
                  <a:gd name="T12" fmla="*/ 93 w 195"/>
                  <a:gd name="T13" fmla="*/ 40 h 113"/>
                  <a:gd name="T14" fmla="*/ 73 w 195"/>
                  <a:gd name="T15" fmla="*/ 30 h 113"/>
                  <a:gd name="T16" fmla="*/ 54 w 195"/>
                  <a:gd name="T17" fmla="*/ 30 h 113"/>
                  <a:gd name="T18" fmla="*/ 35 w 195"/>
                  <a:gd name="T19" fmla="*/ 30 h 113"/>
                  <a:gd name="T20" fmla="*/ 9 w 195"/>
                  <a:gd name="T21" fmla="*/ 34 h 113"/>
                  <a:gd name="T22" fmla="*/ 9 w 195"/>
                  <a:gd name="T23" fmla="*/ 30 h 113"/>
                  <a:gd name="T24" fmla="*/ 5 w 195"/>
                  <a:gd name="T25" fmla="*/ 25 h 113"/>
                  <a:gd name="T26" fmla="*/ 5 w 195"/>
                  <a:gd name="T27" fmla="*/ 20 h 113"/>
                  <a:gd name="T28" fmla="*/ 5 w 195"/>
                  <a:gd name="T29" fmla="*/ 15 h 113"/>
                  <a:gd name="T30" fmla="*/ 0 w 195"/>
                  <a:gd name="T31" fmla="*/ 15 h 113"/>
                  <a:gd name="T32" fmla="*/ 0 w 195"/>
                  <a:gd name="T33" fmla="*/ 10 h 113"/>
                  <a:gd name="T34" fmla="*/ 0 w 195"/>
                  <a:gd name="T35" fmla="*/ 5 h 113"/>
                  <a:gd name="T36" fmla="*/ 5 w 195"/>
                  <a:gd name="T37" fmla="*/ 5 h 113"/>
                  <a:gd name="T38" fmla="*/ 29 w 195"/>
                  <a:gd name="T39" fmla="*/ 0 h 113"/>
                  <a:gd name="T40" fmla="*/ 49 w 195"/>
                  <a:gd name="T41" fmla="*/ 5 h 113"/>
                  <a:gd name="T42" fmla="*/ 73 w 195"/>
                  <a:gd name="T43" fmla="*/ 10 h 113"/>
                  <a:gd name="T44" fmla="*/ 93 w 195"/>
                  <a:gd name="T45" fmla="*/ 15 h 113"/>
                  <a:gd name="T46" fmla="*/ 107 w 195"/>
                  <a:gd name="T47" fmla="*/ 30 h 113"/>
                  <a:gd name="T48" fmla="*/ 127 w 195"/>
                  <a:gd name="T49" fmla="*/ 45 h 113"/>
                  <a:gd name="T50" fmla="*/ 142 w 195"/>
                  <a:gd name="T51" fmla="*/ 59 h 113"/>
                  <a:gd name="T52" fmla="*/ 161 w 195"/>
                  <a:gd name="T53" fmla="*/ 74 h 113"/>
                  <a:gd name="T54" fmla="*/ 176 w 195"/>
                  <a:gd name="T55" fmla="*/ 94 h 113"/>
                  <a:gd name="T56" fmla="*/ 195 w 195"/>
                  <a:gd name="T57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5" h="113">
                    <a:moveTo>
                      <a:pt x="195" y="113"/>
                    </a:moveTo>
                    <a:lnTo>
                      <a:pt x="176" y="98"/>
                    </a:lnTo>
                    <a:lnTo>
                      <a:pt x="157" y="83"/>
                    </a:lnTo>
                    <a:lnTo>
                      <a:pt x="142" y="74"/>
                    </a:lnTo>
                    <a:lnTo>
                      <a:pt x="127" y="59"/>
                    </a:lnTo>
                    <a:lnTo>
                      <a:pt x="107" y="49"/>
                    </a:lnTo>
                    <a:lnTo>
                      <a:pt x="93" y="40"/>
                    </a:lnTo>
                    <a:lnTo>
                      <a:pt x="73" y="30"/>
                    </a:lnTo>
                    <a:lnTo>
                      <a:pt x="54" y="30"/>
                    </a:lnTo>
                    <a:lnTo>
                      <a:pt x="35" y="30"/>
                    </a:lnTo>
                    <a:lnTo>
                      <a:pt x="9" y="34"/>
                    </a:lnTo>
                    <a:lnTo>
                      <a:pt x="9" y="30"/>
                    </a:lnTo>
                    <a:lnTo>
                      <a:pt x="5" y="25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29" y="0"/>
                    </a:lnTo>
                    <a:lnTo>
                      <a:pt x="49" y="5"/>
                    </a:lnTo>
                    <a:lnTo>
                      <a:pt x="73" y="10"/>
                    </a:lnTo>
                    <a:lnTo>
                      <a:pt x="93" y="15"/>
                    </a:lnTo>
                    <a:lnTo>
                      <a:pt x="107" y="30"/>
                    </a:lnTo>
                    <a:lnTo>
                      <a:pt x="127" y="45"/>
                    </a:lnTo>
                    <a:lnTo>
                      <a:pt x="142" y="59"/>
                    </a:lnTo>
                    <a:lnTo>
                      <a:pt x="161" y="74"/>
                    </a:lnTo>
                    <a:lnTo>
                      <a:pt x="176" y="94"/>
                    </a:lnTo>
                    <a:lnTo>
                      <a:pt x="195" y="113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5" name="Freeform 275">
                <a:extLst>
                  <a:ext uri="{FF2B5EF4-FFF2-40B4-BE49-F238E27FC236}">
                    <a16:creationId xmlns:a16="http://schemas.microsoft.com/office/drawing/2014/main" id="{DF2B189D-F8E8-9E08-9CED-00495B6F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010"/>
                <a:ext cx="26" cy="5"/>
              </a:xfrm>
              <a:custGeom>
                <a:avLst/>
                <a:gdLst>
                  <a:gd name="T0" fmla="*/ 127 w 127"/>
                  <a:gd name="T1" fmla="*/ 15 h 24"/>
                  <a:gd name="T2" fmla="*/ 112 w 127"/>
                  <a:gd name="T3" fmla="*/ 20 h 24"/>
                  <a:gd name="T4" fmla="*/ 98 w 127"/>
                  <a:gd name="T5" fmla="*/ 24 h 24"/>
                  <a:gd name="T6" fmla="*/ 88 w 127"/>
                  <a:gd name="T7" fmla="*/ 24 h 24"/>
                  <a:gd name="T8" fmla="*/ 74 w 127"/>
                  <a:gd name="T9" fmla="*/ 24 h 24"/>
                  <a:gd name="T10" fmla="*/ 59 w 127"/>
                  <a:gd name="T11" fmla="*/ 24 h 24"/>
                  <a:gd name="T12" fmla="*/ 49 w 127"/>
                  <a:gd name="T13" fmla="*/ 24 h 24"/>
                  <a:gd name="T14" fmla="*/ 35 w 127"/>
                  <a:gd name="T15" fmla="*/ 20 h 24"/>
                  <a:gd name="T16" fmla="*/ 25 w 127"/>
                  <a:gd name="T17" fmla="*/ 15 h 24"/>
                  <a:gd name="T18" fmla="*/ 10 w 127"/>
                  <a:gd name="T19" fmla="*/ 5 h 24"/>
                  <a:gd name="T20" fmla="*/ 0 w 127"/>
                  <a:gd name="T21" fmla="*/ 0 h 24"/>
                  <a:gd name="T22" fmla="*/ 10 w 127"/>
                  <a:gd name="T23" fmla="*/ 5 h 24"/>
                  <a:gd name="T24" fmla="*/ 25 w 127"/>
                  <a:gd name="T25" fmla="*/ 5 h 24"/>
                  <a:gd name="T26" fmla="*/ 39 w 127"/>
                  <a:gd name="T27" fmla="*/ 5 h 24"/>
                  <a:gd name="T28" fmla="*/ 49 w 127"/>
                  <a:gd name="T29" fmla="*/ 5 h 24"/>
                  <a:gd name="T30" fmla="*/ 63 w 127"/>
                  <a:gd name="T31" fmla="*/ 5 h 24"/>
                  <a:gd name="T32" fmla="*/ 78 w 127"/>
                  <a:gd name="T33" fmla="*/ 0 h 24"/>
                  <a:gd name="T34" fmla="*/ 88 w 127"/>
                  <a:gd name="T35" fmla="*/ 0 h 24"/>
                  <a:gd name="T36" fmla="*/ 103 w 127"/>
                  <a:gd name="T37" fmla="*/ 0 h 24"/>
                  <a:gd name="T38" fmla="*/ 112 w 127"/>
                  <a:gd name="T39" fmla="*/ 5 h 24"/>
                  <a:gd name="T40" fmla="*/ 127 w 127"/>
                  <a:gd name="T4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7" h="24">
                    <a:moveTo>
                      <a:pt x="127" y="15"/>
                    </a:moveTo>
                    <a:lnTo>
                      <a:pt x="112" y="20"/>
                    </a:lnTo>
                    <a:lnTo>
                      <a:pt x="98" y="24"/>
                    </a:lnTo>
                    <a:lnTo>
                      <a:pt x="88" y="24"/>
                    </a:lnTo>
                    <a:lnTo>
                      <a:pt x="74" y="24"/>
                    </a:lnTo>
                    <a:lnTo>
                      <a:pt x="59" y="24"/>
                    </a:lnTo>
                    <a:lnTo>
                      <a:pt x="49" y="24"/>
                    </a:lnTo>
                    <a:lnTo>
                      <a:pt x="35" y="20"/>
                    </a:lnTo>
                    <a:lnTo>
                      <a:pt x="25" y="15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25" y="5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63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0"/>
                    </a:lnTo>
                    <a:lnTo>
                      <a:pt x="112" y="5"/>
                    </a:lnTo>
                    <a:lnTo>
                      <a:pt x="127" y="1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6" name="Freeform 276">
                <a:extLst>
                  <a:ext uri="{FF2B5EF4-FFF2-40B4-BE49-F238E27FC236}">
                    <a16:creationId xmlns:a16="http://schemas.microsoft.com/office/drawing/2014/main" id="{176BCB72-5599-D87F-07C1-805F865A8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025"/>
                <a:ext cx="31" cy="20"/>
              </a:xfrm>
              <a:custGeom>
                <a:avLst/>
                <a:gdLst>
                  <a:gd name="T0" fmla="*/ 157 w 157"/>
                  <a:gd name="T1" fmla="*/ 25 h 103"/>
                  <a:gd name="T2" fmla="*/ 151 w 157"/>
                  <a:gd name="T3" fmla="*/ 35 h 103"/>
                  <a:gd name="T4" fmla="*/ 147 w 157"/>
                  <a:gd name="T5" fmla="*/ 45 h 103"/>
                  <a:gd name="T6" fmla="*/ 142 w 157"/>
                  <a:gd name="T7" fmla="*/ 55 h 103"/>
                  <a:gd name="T8" fmla="*/ 136 w 157"/>
                  <a:gd name="T9" fmla="*/ 64 h 103"/>
                  <a:gd name="T10" fmla="*/ 127 w 157"/>
                  <a:gd name="T11" fmla="*/ 74 h 103"/>
                  <a:gd name="T12" fmla="*/ 117 w 157"/>
                  <a:gd name="T13" fmla="*/ 83 h 103"/>
                  <a:gd name="T14" fmla="*/ 108 w 157"/>
                  <a:gd name="T15" fmla="*/ 89 h 103"/>
                  <a:gd name="T16" fmla="*/ 98 w 157"/>
                  <a:gd name="T17" fmla="*/ 94 h 103"/>
                  <a:gd name="T18" fmla="*/ 83 w 157"/>
                  <a:gd name="T19" fmla="*/ 98 h 103"/>
                  <a:gd name="T20" fmla="*/ 73 w 157"/>
                  <a:gd name="T21" fmla="*/ 103 h 103"/>
                  <a:gd name="T22" fmla="*/ 63 w 157"/>
                  <a:gd name="T23" fmla="*/ 103 h 103"/>
                  <a:gd name="T24" fmla="*/ 53 w 157"/>
                  <a:gd name="T25" fmla="*/ 103 h 103"/>
                  <a:gd name="T26" fmla="*/ 44 w 157"/>
                  <a:gd name="T27" fmla="*/ 103 h 103"/>
                  <a:gd name="T28" fmla="*/ 34 w 157"/>
                  <a:gd name="T29" fmla="*/ 98 h 103"/>
                  <a:gd name="T30" fmla="*/ 25 w 157"/>
                  <a:gd name="T31" fmla="*/ 89 h 103"/>
                  <a:gd name="T32" fmla="*/ 19 w 157"/>
                  <a:gd name="T33" fmla="*/ 83 h 103"/>
                  <a:gd name="T34" fmla="*/ 10 w 157"/>
                  <a:gd name="T35" fmla="*/ 74 h 103"/>
                  <a:gd name="T36" fmla="*/ 4 w 157"/>
                  <a:gd name="T37" fmla="*/ 64 h 103"/>
                  <a:gd name="T38" fmla="*/ 4 w 157"/>
                  <a:gd name="T39" fmla="*/ 55 h 103"/>
                  <a:gd name="T40" fmla="*/ 0 w 157"/>
                  <a:gd name="T41" fmla="*/ 45 h 103"/>
                  <a:gd name="T42" fmla="*/ 0 w 157"/>
                  <a:gd name="T43" fmla="*/ 40 h 103"/>
                  <a:gd name="T44" fmla="*/ 4 w 157"/>
                  <a:gd name="T45" fmla="*/ 35 h 103"/>
                  <a:gd name="T46" fmla="*/ 4 w 157"/>
                  <a:gd name="T47" fmla="*/ 30 h 103"/>
                  <a:gd name="T48" fmla="*/ 10 w 157"/>
                  <a:gd name="T49" fmla="*/ 25 h 103"/>
                  <a:gd name="T50" fmla="*/ 14 w 157"/>
                  <a:gd name="T51" fmla="*/ 20 h 103"/>
                  <a:gd name="T52" fmla="*/ 19 w 157"/>
                  <a:gd name="T53" fmla="*/ 15 h 103"/>
                  <a:gd name="T54" fmla="*/ 25 w 157"/>
                  <a:gd name="T55" fmla="*/ 15 h 103"/>
                  <a:gd name="T56" fmla="*/ 29 w 157"/>
                  <a:gd name="T57" fmla="*/ 11 h 103"/>
                  <a:gd name="T58" fmla="*/ 34 w 157"/>
                  <a:gd name="T59" fmla="*/ 11 h 103"/>
                  <a:gd name="T60" fmla="*/ 38 w 157"/>
                  <a:gd name="T61" fmla="*/ 11 h 103"/>
                  <a:gd name="T62" fmla="*/ 53 w 157"/>
                  <a:gd name="T63" fmla="*/ 6 h 103"/>
                  <a:gd name="T64" fmla="*/ 68 w 157"/>
                  <a:gd name="T65" fmla="*/ 0 h 103"/>
                  <a:gd name="T66" fmla="*/ 83 w 157"/>
                  <a:gd name="T67" fmla="*/ 0 h 103"/>
                  <a:gd name="T68" fmla="*/ 98 w 157"/>
                  <a:gd name="T69" fmla="*/ 0 h 103"/>
                  <a:gd name="T70" fmla="*/ 112 w 157"/>
                  <a:gd name="T71" fmla="*/ 0 h 103"/>
                  <a:gd name="T72" fmla="*/ 127 w 157"/>
                  <a:gd name="T73" fmla="*/ 0 h 103"/>
                  <a:gd name="T74" fmla="*/ 142 w 157"/>
                  <a:gd name="T75" fmla="*/ 0 h 103"/>
                  <a:gd name="T76" fmla="*/ 151 w 157"/>
                  <a:gd name="T77" fmla="*/ 6 h 103"/>
                  <a:gd name="T78" fmla="*/ 157 w 157"/>
                  <a:gd name="T79" fmla="*/ 15 h 103"/>
                  <a:gd name="T80" fmla="*/ 157 w 157"/>
                  <a:gd name="T81" fmla="*/ 2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03">
                    <a:moveTo>
                      <a:pt x="157" y="25"/>
                    </a:moveTo>
                    <a:lnTo>
                      <a:pt x="151" y="35"/>
                    </a:lnTo>
                    <a:lnTo>
                      <a:pt x="147" y="45"/>
                    </a:lnTo>
                    <a:lnTo>
                      <a:pt x="142" y="55"/>
                    </a:lnTo>
                    <a:lnTo>
                      <a:pt x="136" y="64"/>
                    </a:lnTo>
                    <a:lnTo>
                      <a:pt x="127" y="74"/>
                    </a:lnTo>
                    <a:lnTo>
                      <a:pt x="117" y="83"/>
                    </a:lnTo>
                    <a:lnTo>
                      <a:pt x="108" y="89"/>
                    </a:lnTo>
                    <a:lnTo>
                      <a:pt x="98" y="94"/>
                    </a:lnTo>
                    <a:lnTo>
                      <a:pt x="83" y="98"/>
                    </a:lnTo>
                    <a:lnTo>
                      <a:pt x="73" y="103"/>
                    </a:lnTo>
                    <a:lnTo>
                      <a:pt x="63" y="103"/>
                    </a:lnTo>
                    <a:lnTo>
                      <a:pt x="53" y="103"/>
                    </a:lnTo>
                    <a:lnTo>
                      <a:pt x="44" y="103"/>
                    </a:lnTo>
                    <a:lnTo>
                      <a:pt x="34" y="98"/>
                    </a:lnTo>
                    <a:lnTo>
                      <a:pt x="25" y="89"/>
                    </a:lnTo>
                    <a:lnTo>
                      <a:pt x="19" y="83"/>
                    </a:lnTo>
                    <a:lnTo>
                      <a:pt x="10" y="74"/>
                    </a:lnTo>
                    <a:lnTo>
                      <a:pt x="4" y="64"/>
                    </a:lnTo>
                    <a:lnTo>
                      <a:pt x="4" y="55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4" y="35"/>
                    </a:lnTo>
                    <a:lnTo>
                      <a:pt x="4" y="30"/>
                    </a:lnTo>
                    <a:lnTo>
                      <a:pt x="10" y="25"/>
                    </a:lnTo>
                    <a:lnTo>
                      <a:pt x="14" y="20"/>
                    </a:lnTo>
                    <a:lnTo>
                      <a:pt x="19" y="15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34" y="11"/>
                    </a:lnTo>
                    <a:lnTo>
                      <a:pt x="38" y="11"/>
                    </a:lnTo>
                    <a:lnTo>
                      <a:pt x="53" y="6"/>
                    </a:lnTo>
                    <a:lnTo>
                      <a:pt x="68" y="0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12" y="0"/>
                    </a:lnTo>
                    <a:lnTo>
                      <a:pt x="127" y="0"/>
                    </a:lnTo>
                    <a:lnTo>
                      <a:pt x="142" y="0"/>
                    </a:lnTo>
                    <a:lnTo>
                      <a:pt x="151" y="6"/>
                    </a:lnTo>
                    <a:lnTo>
                      <a:pt x="157" y="15"/>
                    </a:lnTo>
                    <a:lnTo>
                      <a:pt x="157" y="2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7" name="Freeform 277">
                <a:extLst>
                  <a:ext uri="{FF2B5EF4-FFF2-40B4-BE49-F238E27FC236}">
                    <a16:creationId xmlns:a16="http://schemas.microsoft.com/office/drawing/2014/main" id="{57B87111-BB8E-786D-B83D-CFB89F5CA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990"/>
                <a:ext cx="258" cy="119"/>
              </a:xfrm>
              <a:custGeom>
                <a:avLst/>
                <a:gdLst>
                  <a:gd name="T0" fmla="*/ 0 w 1288"/>
                  <a:gd name="T1" fmla="*/ 147 h 593"/>
                  <a:gd name="T2" fmla="*/ 24 w 1288"/>
                  <a:gd name="T3" fmla="*/ 133 h 593"/>
                  <a:gd name="T4" fmla="*/ 49 w 1288"/>
                  <a:gd name="T5" fmla="*/ 118 h 593"/>
                  <a:gd name="T6" fmla="*/ 73 w 1288"/>
                  <a:gd name="T7" fmla="*/ 108 h 593"/>
                  <a:gd name="T8" fmla="*/ 98 w 1288"/>
                  <a:gd name="T9" fmla="*/ 98 h 593"/>
                  <a:gd name="T10" fmla="*/ 122 w 1288"/>
                  <a:gd name="T11" fmla="*/ 88 h 593"/>
                  <a:gd name="T12" fmla="*/ 142 w 1288"/>
                  <a:gd name="T13" fmla="*/ 79 h 593"/>
                  <a:gd name="T14" fmla="*/ 166 w 1288"/>
                  <a:gd name="T15" fmla="*/ 69 h 593"/>
                  <a:gd name="T16" fmla="*/ 191 w 1288"/>
                  <a:gd name="T17" fmla="*/ 59 h 593"/>
                  <a:gd name="T18" fmla="*/ 215 w 1288"/>
                  <a:gd name="T19" fmla="*/ 45 h 593"/>
                  <a:gd name="T20" fmla="*/ 240 w 1288"/>
                  <a:gd name="T21" fmla="*/ 24 h 593"/>
                  <a:gd name="T22" fmla="*/ 260 w 1288"/>
                  <a:gd name="T23" fmla="*/ 11 h 593"/>
                  <a:gd name="T24" fmla="*/ 284 w 1288"/>
                  <a:gd name="T25" fmla="*/ 0 h 593"/>
                  <a:gd name="T26" fmla="*/ 313 w 1288"/>
                  <a:gd name="T27" fmla="*/ 0 h 593"/>
                  <a:gd name="T28" fmla="*/ 343 w 1288"/>
                  <a:gd name="T29" fmla="*/ 5 h 593"/>
                  <a:gd name="T30" fmla="*/ 372 w 1288"/>
                  <a:gd name="T31" fmla="*/ 15 h 593"/>
                  <a:gd name="T32" fmla="*/ 401 w 1288"/>
                  <a:gd name="T33" fmla="*/ 24 h 593"/>
                  <a:gd name="T34" fmla="*/ 435 w 1288"/>
                  <a:gd name="T35" fmla="*/ 35 h 593"/>
                  <a:gd name="T36" fmla="*/ 465 w 1288"/>
                  <a:gd name="T37" fmla="*/ 49 h 593"/>
                  <a:gd name="T38" fmla="*/ 495 w 1288"/>
                  <a:gd name="T39" fmla="*/ 59 h 593"/>
                  <a:gd name="T40" fmla="*/ 524 w 1288"/>
                  <a:gd name="T41" fmla="*/ 64 h 593"/>
                  <a:gd name="T42" fmla="*/ 548 w 1288"/>
                  <a:gd name="T43" fmla="*/ 69 h 593"/>
                  <a:gd name="T44" fmla="*/ 573 w 1288"/>
                  <a:gd name="T45" fmla="*/ 73 h 593"/>
                  <a:gd name="T46" fmla="*/ 593 w 1288"/>
                  <a:gd name="T47" fmla="*/ 79 h 593"/>
                  <a:gd name="T48" fmla="*/ 617 w 1288"/>
                  <a:gd name="T49" fmla="*/ 88 h 593"/>
                  <a:gd name="T50" fmla="*/ 642 w 1288"/>
                  <a:gd name="T51" fmla="*/ 94 h 593"/>
                  <a:gd name="T52" fmla="*/ 661 w 1288"/>
                  <a:gd name="T53" fmla="*/ 103 h 593"/>
                  <a:gd name="T54" fmla="*/ 681 w 1288"/>
                  <a:gd name="T55" fmla="*/ 113 h 593"/>
                  <a:gd name="T56" fmla="*/ 700 w 1288"/>
                  <a:gd name="T57" fmla="*/ 128 h 593"/>
                  <a:gd name="T58" fmla="*/ 719 w 1288"/>
                  <a:gd name="T59" fmla="*/ 143 h 593"/>
                  <a:gd name="T60" fmla="*/ 734 w 1288"/>
                  <a:gd name="T61" fmla="*/ 157 h 593"/>
                  <a:gd name="T62" fmla="*/ 759 w 1288"/>
                  <a:gd name="T63" fmla="*/ 186 h 593"/>
                  <a:gd name="T64" fmla="*/ 779 w 1288"/>
                  <a:gd name="T65" fmla="*/ 206 h 593"/>
                  <a:gd name="T66" fmla="*/ 802 w 1288"/>
                  <a:gd name="T67" fmla="*/ 231 h 593"/>
                  <a:gd name="T68" fmla="*/ 828 w 1288"/>
                  <a:gd name="T69" fmla="*/ 250 h 593"/>
                  <a:gd name="T70" fmla="*/ 847 w 1288"/>
                  <a:gd name="T71" fmla="*/ 269 h 593"/>
                  <a:gd name="T72" fmla="*/ 872 w 1288"/>
                  <a:gd name="T73" fmla="*/ 289 h 593"/>
                  <a:gd name="T74" fmla="*/ 896 w 1288"/>
                  <a:gd name="T75" fmla="*/ 309 h 593"/>
                  <a:gd name="T76" fmla="*/ 926 w 1288"/>
                  <a:gd name="T77" fmla="*/ 323 h 593"/>
                  <a:gd name="T78" fmla="*/ 955 w 1288"/>
                  <a:gd name="T79" fmla="*/ 343 h 593"/>
                  <a:gd name="T80" fmla="*/ 984 w 1288"/>
                  <a:gd name="T81" fmla="*/ 357 h 593"/>
                  <a:gd name="T82" fmla="*/ 1013 w 1288"/>
                  <a:gd name="T83" fmla="*/ 378 h 593"/>
                  <a:gd name="T84" fmla="*/ 1038 w 1288"/>
                  <a:gd name="T85" fmla="*/ 397 h 593"/>
                  <a:gd name="T86" fmla="*/ 1062 w 1288"/>
                  <a:gd name="T87" fmla="*/ 416 h 593"/>
                  <a:gd name="T88" fmla="*/ 1082 w 1288"/>
                  <a:gd name="T89" fmla="*/ 436 h 593"/>
                  <a:gd name="T90" fmla="*/ 1107 w 1288"/>
                  <a:gd name="T91" fmla="*/ 455 h 593"/>
                  <a:gd name="T92" fmla="*/ 1131 w 1288"/>
                  <a:gd name="T93" fmla="*/ 475 h 593"/>
                  <a:gd name="T94" fmla="*/ 1150 w 1288"/>
                  <a:gd name="T95" fmla="*/ 499 h 593"/>
                  <a:gd name="T96" fmla="*/ 1175 w 1288"/>
                  <a:gd name="T97" fmla="*/ 519 h 593"/>
                  <a:gd name="T98" fmla="*/ 1205 w 1288"/>
                  <a:gd name="T99" fmla="*/ 538 h 593"/>
                  <a:gd name="T100" fmla="*/ 1229 w 1288"/>
                  <a:gd name="T101" fmla="*/ 553 h 593"/>
                  <a:gd name="T102" fmla="*/ 1288 w 1288"/>
                  <a:gd name="T103" fmla="*/ 593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8" h="593">
                    <a:moveTo>
                      <a:pt x="0" y="147"/>
                    </a:moveTo>
                    <a:lnTo>
                      <a:pt x="24" y="133"/>
                    </a:lnTo>
                    <a:lnTo>
                      <a:pt x="49" y="118"/>
                    </a:lnTo>
                    <a:lnTo>
                      <a:pt x="73" y="108"/>
                    </a:lnTo>
                    <a:lnTo>
                      <a:pt x="98" y="98"/>
                    </a:lnTo>
                    <a:lnTo>
                      <a:pt x="122" y="88"/>
                    </a:lnTo>
                    <a:lnTo>
                      <a:pt x="142" y="79"/>
                    </a:lnTo>
                    <a:lnTo>
                      <a:pt x="166" y="69"/>
                    </a:lnTo>
                    <a:lnTo>
                      <a:pt x="191" y="59"/>
                    </a:lnTo>
                    <a:lnTo>
                      <a:pt x="215" y="45"/>
                    </a:lnTo>
                    <a:lnTo>
                      <a:pt x="240" y="24"/>
                    </a:lnTo>
                    <a:lnTo>
                      <a:pt x="260" y="11"/>
                    </a:lnTo>
                    <a:lnTo>
                      <a:pt x="284" y="0"/>
                    </a:lnTo>
                    <a:lnTo>
                      <a:pt x="313" y="0"/>
                    </a:lnTo>
                    <a:lnTo>
                      <a:pt x="343" y="5"/>
                    </a:lnTo>
                    <a:lnTo>
                      <a:pt x="372" y="15"/>
                    </a:lnTo>
                    <a:lnTo>
                      <a:pt x="401" y="24"/>
                    </a:lnTo>
                    <a:lnTo>
                      <a:pt x="435" y="35"/>
                    </a:lnTo>
                    <a:lnTo>
                      <a:pt x="465" y="49"/>
                    </a:lnTo>
                    <a:lnTo>
                      <a:pt x="495" y="59"/>
                    </a:lnTo>
                    <a:lnTo>
                      <a:pt x="524" y="64"/>
                    </a:lnTo>
                    <a:lnTo>
                      <a:pt x="548" y="69"/>
                    </a:lnTo>
                    <a:lnTo>
                      <a:pt x="573" y="73"/>
                    </a:lnTo>
                    <a:lnTo>
                      <a:pt x="593" y="79"/>
                    </a:lnTo>
                    <a:lnTo>
                      <a:pt x="617" y="88"/>
                    </a:lnTo>
                    <a:lnTo>
                      <a:pt x="642" y="94"/>
                    </a:lnTo>
                    <a:lnTo>
                      <a:pt x="661" y="103"/>
                    </a:lnTo>
                    <a:lnTo>
                      <a:pt x="681" y="113"/>
                    </a:lnTo>
                    <a:lnTo>
                      <a:pt x="700" y="128"/>
                    </a:lnTo>
                    <a:lnTo>
                      <a:pt x="719" y="143"/>
                    </a:lnTo>
                    <a:lnTo>
                      <a:pt x="734" y="157"/>
                    </a:lnTo>
                    <a:lnTo>
                      <a:pt x="759" y="186"/>
                    </a:lnTo>
                    <a:lnTo>
                      <a:pt x="779" y="206"/>
                    </a:lnTo>
                    <a:lnTo>
                      <a:pt x="802" y="231"/>
                    </a:lnTo>
                    <a:lnTo>
                      <a:pt x="828" y="250"/>
                    </a:lnTo>
                    <a:lnTo>
                      <a:pt x="847" y="269"/>
                    </a:lnTo>
                    <a:lnTo>
                      <a:pt x="872" y="289"/>
                    </a:lnTo>
                    <a:lnTo>
                      <a:pt x="896" y="309"/>
                    </a:lnTo>
                    <a:lnTo>
                      <a:pt x="926" y="323"/>
                    </a:lnTo>
                    <a:lnTo>
                      <a:pt x="955" y="343"/>
                    </a:lnTo>
                    <a:lnTo>
                      <a:pt x="984" y="357"/>
                    </a:lnTo>
                    <a:lnTo>
                      <a:pt x="1013" y="378"/>
                    </a:lnTo>
                    <a:lnTo>
                      <a:pt x="1038" y="397"/>
                    </a:lnTo>
                    <a:lnTo>
                      <a:pt x="1062" y="416"/>
                    </a:lnTo>
                    <a:lnTo>
                      <a:pt x="1082" y="436"/>
                    </a:lnTo>
                    <a:lnTo>
                      <a:pt x="1107" y="455"/>
                    </a:lnTo>
                    <a:lnTo>
                      <a:pt x="1131" y="475"/>
                    </a:lnTo>
                    <a:lnTo>
                      <a:pt x="1150" y="499"/>
                    </a:lnTo>
                    <a:lnTo>
                      <a:pt x="1175" y="519"/>
                    </a:lnTo>
                    <a:lnTo>
                      <a:pt x="1205" y="538"/>
                    </a:lnTo>
                    <a:lnTo>
                      <a:pt x="1229" y="553"/>
                    </a:lnTo>
                    <a:lnTo>
                      <a:pt x="1288" y="593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8" name="Freeform 278">
                <a:extLst>
                  <a:ext uri="{FF2B5EF4-FFF2-40B4-BE49-F238E27FC236}">
                    <a16:creationId xmlns:a16="http://schemas.microsoft.com/office/drawing/2014/main" id="{078E6452-EE93-2ACE-E06B-6D1CDA6F9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3020"/>
                <a:ext cx="176" cy="91"/>
              </a:xfrm>
              <a:custGeom>
                <a:avLst/>
                <a:gdLst>
                  <a:gd name="T0" fmla="*/ 20 w 882"/>
                  <a:gd name="T1" fmla="*/ 20 h 455"/>
                  <a:gd name="T2" fmla="*/ 60 w 882"/>
                  <a:gd name="T3" fmla="*/ 59 h 455"/>
                  <a:gd name="T4" fmla="*/ 89 w 882"/>
                  <a:gd name="T5" fmla="*/ 103 h 455"/>
                  <a:gd name="T6" fmla="*/ 118 w 882"/>
                  <a:gd name="T7" fmla="*/ 152 h 455"/>
                  <a:gd name="T8" fmla="*/ 143 w 882"/>
                  <a:gd name="T9" fmla="*/ 201 h 455"/>
                  <a:gd name="T10" fmla="*/ 162 w 882"/>
                  <a:gd name="T11" fmla="*/ 231 h 455"/>
                  <a:gd name="T12" fmla="*/ 173 w 882"/>
                  <a:gd name="T13" fmla="*/ 245 h 455"/>
                  <a:gd name="T14" fmla="*/ 187 w 882"/>
                  <a:gd name="T15" fmla="*/ 259 h 455"/>
                  <a:gd name="T16" fmla="*/ 197 w 882"/>
                  <a:gd name="T17" fmla="*/ 274 h 455"/>
                  <a:gd name="T18" fmla="*/ 211 w 882"/>
                  <a:gd name="T19" fmla="*/ 289 h 455"/>
                  <a:gd name="T20" fmla="*/ 222 w 882"/>
                  <a:gd name="T21" fmla="*/ 299 h 455"/>
                  <a:gd name="T22" fmla="*/ 231 w 882"/>
                  <a:gd name="T23" fmla="*/ 303 h 455"/>
                  <a:gd name="T24" fmla="*/ 231 w 882"/>
                  <a:gd name="T25" fmla="*/ 314 h 455"/>
                  <a:gd name="T26" fmla="*/ 236 w 882"/>
                  <a:gd name="T27" fmla="*/ 318 h 455"/>
                  <a:gd name="T28" fmla="*/ 241 w 882"/>
                  <a:gd name="T29" fmla="*/ 328 h 455"/>
                  <a:gd name="T30" fmla="*/ 250 w 882"/>
                  <a:gd name="T31" fmla="*/ 338 h 455"/>
                  <a:gd name="T32" fmla="*/ 260 w 882"/>
                  <a:gd name="T33" fmla="*/ 348 h 455"/>
                  <a:gd name="T34" fmla="*/ 271 w 882"/>
                  <a:gd name="T35" fmla="*/ 357 h 455"/>
                  <a:gd name="T36" fmla="*/ 280 w 882"/>
                  <a:gd name="T37" fmla="*/ 367 h 455"/>
                  <a:gd name="T38" fmla="*/ 295 w 882"/>
                  <a:gd name="T39" fmla="*/ 377 h 455"/>
                  <a:gd name="T40" fmla="*/ 329 w 882"/>
                  <a:gd name="T41" fmla="*/ 397 h 455"/>
                  <a:gd name="T42" fmla="*/ 382 w 882"/>
                  <a:gd name="T43" fmla="*/ 425 h 455"/>
                  <a:gd name="T44" fmla="*/ 442 w 882"/>
                  <a:gd name="T45" fmla="*/ 446 h 455"/>
                  <a:gd name="T46" fmla="*/ 500 w 882"/>
                  <a:gd name="T47" fmla="*/ 455 h 455"/>
                  <a:gd name="T48" fmla="*/ 559 w 882"/>
                  <a:gd name="T49" fmla="*/ 455 h 455"/>
                  <a:gd name="T50" fmla="*/ 593 w 882"/>
                  <a:gd name="T51" fmla="*/ 455 h 455"/>
                  <a:gd name="T52" fmla="*/ 608 w 882"/>
                  <a:gd name="T53" fmla="*/ 450 h 455"/>
                  <a:gd name="T54" fmla="*/ 618 w 882"/>
                  <a:gd name="T55" fmla="*/ 450 h 455"/>
                  <a:gd name="T56" fmla="*/ 632 w 882"/>
                  <a:gd name="T57" fmla="*/ 450 h 455"/>
                  <a:gd name="T58" fmla="*/ 642 w 882"/>
                  <a:gd name="T59" fmla="*/ 450 h 455"/>
                  <a:gd name="T60" fmla="*/ 653 w 882"/>
                  <a:gd name="T61" fmla="*/ 446 h 455"/>
                  <a:gd name="T62" fmla="*/ 662 w 882"/>
                  <a:gd name="T63" fmla="*/ 446 h 455"/>
                  <a:gd name="T64" fmla="*/ 672 w 882"/>
                  <a:gd name="T65" fmla="*/ 446 h 455"/>
                  <a:gd name="T66" fmla="*/ 681 w 882"/>
                  <a:gd name="T67" fmla="*/ 446 h 455"/>
                  <a:gd name="T68" fmla="*/ 696 w 882"/>
                  <a:gd name="T69" fmla="*/ 446 h 455"/>
                  <a:gd name="T70" fmla="*/ 715 w 882"/>
                  <a:gd name="T71" fmla="*/ 446 h 455"/>
                  <a:gd name="T72" fmla="*/ 730 w 882"/>
                  <a:gd name="T73" fmla="*/ 446 h 455"/>
                  <a:gd name="T74" fmla="*/ 751 w 882"/>
                  <a:gd name="T75" fmla="*/ 446 h 455"/>
                  <a:gd name="T76" fmla="*/ 764 w 882"/>
                  <a:gd name="T77" fmla="*/ 440 h 455"/>
                  <a:gd name="T78" fmla="*/ 789 w 882"/>
                  <a:gd name="T79" fmla="*/ 440 h 455"/>
                  <a:gd name="T80" fmla="*/ 813 w 882"/>
                  <a:gd name="T81" fmla="*/ 440 h 455"/>
                  <a:gd name="T82" fmla="*/ 834 w 882"/>
                  <a:gd name="T83" fmla="*/ 440 h 455"/>
                  <a:gd name="T84" fmla="*/ 848 w 882"/>
                  <a:gd name="T85" fmla="*/ 440 h 455"/>
                  <a:gd name="T86" fmla="*/ 873 w 882"/>
                  <a:gd name="T87" fmla="*/ 44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2" h="455">
                    <a:moveTo>
                      <a:pt x="0" y="0"/>
                    </a:moveTo>
                    <a:lnTo>
                      <a:pt x="20" y="20"/>
                    </a:lnTo>
                    <a:lnTo>
                      <a:pt x="40" y="39"/>
                    </a:lnTo>
                    <a:lnTo>
                      <a:pt x="60" y="59"/>
                    </a:lnTo>
                    <a:lnTo>
                      <a:pt x="75" y="79"/>
                    </a:lnTo>
                    <a:lnTo>
                      <a:pt x="89" y="103"/>
                    </a:lnTo>
                    <a:lnTo>
                      <a:pt x="104" y="127"/>
                    </a:lnTo>
                    <a:lnTo>
                      <a:pt x="118" y="152"/>
                    </a:lnTo>
                    <a:lnTo>
                      <a:pt x="133" y="176"/>
                    </a:lnTo>
                    <a:lnTo>
                      <a:pt x="143" y="201"/>
                    </a:lnTo>
                    <a:lnTo>
                      <a:pt x="158" y="225"/>
                    </a:lnTo>
                    <a:lnTo>
                      <a:pt x="162" y="231"/>
                    </a:lnTo>
                    <a:lnTo>
                      <a:pt x="167" y="240"/>
                    </a:lnTo>
                    <a:lnTo>
                      <a:pt x="173" y="245"/>
                    </a:lnTo>
                    <a:lnTo>
                      <a:pt x="177" y="254"/>
                    </a:lnTo>
                    <a:lnTo>
                      <a:pt x="187" y="259"/>
                    </a:lnTo>
                    <a:lnTo>
                      <a:pt x="192" y="269"/>
                    </a:lnTo>
                    <a:lnTo>
                      <a:pt x="197" y="274"/>
                    </a:lnTo>
                    <a:lnTo>
                      <a:pt x="207" y="284"/>
                    </a:lnTo>
                    <a:lnTo>
                      <a:pt x="211" y="289"/>
                    </a:lnTo>
                    <a:lnTo>
                      <a:pt x="222" y="294"/>
                    </a:lnTo>
                    <a:lnTo>
                      <a:pt x="222" y="299"/>
                    </a:lnTo>
                    <a:lnTo>
                      <a:pt x="226" y="299"/>
                    </a:lnTo>
                    <a:lnTo>
                      <a:pt x="231" y="303"/>
                    </a:lnTo>
                    <a:lnTo>
                      <a:pt x="231" y="308"/>
                    </a:lnTo>
                    <a:lnTo>
                      <a:pt x="231" y="314"/>
                    </a:lnTo>
                    <a:lnTo>
                      <a:pt x="236" y="314"/>
                    </a:lnTo>
                    <a:lnTo>
                      <a:pt x="236" y="318"/>
                    </a:lnTo>
                    <a:lnTo>
                      <a:pt x="241" y="323"/>
                    </a:lnTo>
                    <a:lnTo>
                      <a:pt x="241" y="328"/>
                    </a:lnTo>
                    <a:lnTo>
                      <a:pt x="246" y="333"/>
                    </a:lnTo>
                    <a:lnTo>
                      <a:pt x="250" y="338"/>
                    </a:lnTo>
                    <a:lnTo>
                      <a:pt x="256" y="342"/>
                    </a:lnTo>
                    <a:lnTo>
                      <a:pt x="260" y="348"/>
                    </a:lnTo>
                    <a:lnTo>
                      <a:pt x="265" y="352"/>
                    </a:lnTo>
                    <a:lnTo>
                      <a:pt x="271" y="357"/>
                    </a:lnTo>
                    <a:lnTo>
                      <a:pt x="275" y="363"/>
                    </a:lnTo>
                    <a:lnTo>
                      <a:pt x="280" y="367"/>
                    </a:lnTo>
                    <a:lnTo>
                      <a:pt x="290" y="372"/>
                    </a:lnTo>
                    <a:lnTo>
                      <a:pt x="295" y="377"/>
                    </a:lnTo>
                    <a:lnTo>
                      <a:pt x="299" y="377"/>
                    </a:lnTo>
                    <a:lnTo>
                      <a:pt x="329" y="397"/>
                    </a:lnTo>
                    <a:lnTo>
                      <a:pt x="354" y="412"/>
                    </a:lnTo>
                    <a:lnTo>
                      <a:pt x="382" y="425"/>
                    </a:lnTo>
                    <a:lnTo>
                      <a:pt x="412" y="436"/>
                    </a:lnTo>
                    <a:lnTo>
                      <a:pt x="442" y="446"/>
                    </a:lnTo>
                    <a:lnTo>
                      <a:pt x="471" y="450"/>
                    </a:lnTo>
                    <a:lnTo>
                      <a:pt x="500" y="455"/>
                    </a:lnTo>
                    <a:lnTo>
                      <a:pt x="529" y="455"/>
                    </a:lnTo>
                    <a:lnTo>
                      <a:pt x="559" y="455"/>
                    </a:lnTo>
                    <a:lnTo>
                      <a:pt x="589" y="455"/>
                    </a:lnTo>
                    <a:lnTo>
                      <a:pt x="593" y="455"/>
                    </a:lnTo>
                    <a:lnTo>
                      <a:pt x="604" y="455"/>
                    </a:lnTo>
                    <a:lnTo>
                      <a:pt x="608" y="450"/>
                    </a:lnTo>
                    <a:lnTo>
                      <a:pt x="613" y="450"/>
                    </a:lnTo>
                    <a:lnTo>
                      <a:pt x="618" y="450"/>
                    </a:lnTo>
                    <a:lnTo>
                      <a:pt x="627" y="450"/>
                    </a:lnTo>
                    <a:lnTo>
                      <a:pt x="632" y="450"/>
                    </a:lnTo>
                    <a:lnTo>
                      <a:pt x="638" y="450"/>
                    </a:lnTo>
                    <a:lnTo>
                      <a:pt x="642" y="450"/>
                    </a:lnTo>
                    <a:lnTo>
                      <a:pt x="647" y="446"/>
                    </a:lnTo>
                    <a:lnTo>
                      <a:pt x="653" y="446"/>
                    </a:lnTo>
                    <a:lnTo>
                      <a:pt x="657" y="446"/>
                    </a:lnTo>
                    <a:lnTo>
                      <a:pt x="662" y="446"/>
                    </a:lnTo>
                    <a:lnTo>
                      <a:pt x="666" y="446"/>
                    </a:lnTo>
                    <a:lnTo>
                      <a:pt x="672" y="446"/>
                    </a:lnTo>
                    <a:lnTo>
                      <a:pt x="677" y="446"/>
                    </a:lnTo>
                    <a:lnTo>
                      <a:pt x="681" y="446"/>
                    </a:lnTo>
                    <a:lnTo>
                      <a:pt x="687" y="446"/>
                    </a:lnTo>
                    <a:lnTo>
                      <a:pt x="696" y="446"/>
                    </a:lnTo>
                    <a:lnTo>
                      <a:pt x="706" y="446"/>
                    </a:lnTo>
                    <a:lnTo>
                      <a:pt x="715" y="446"/>
                    </a:lnTo>
                    <a:lnTo>
                      <a:pt x="726" y="446"/>
                    </a:lnTo>
                    <a:lnTo>
                      <a:pt x="730" y="446"/>
                    </a:lnTo>
                    <a:lnTo>
                      <a:pt x="740" y="446"/>
                    </a:lnTo>
                    <a:lnTo>
                      <a:pt x="751" y="446"/>
                    </a:lnTo>
                    <a:lnTo>
                      <a:pt x="760" y="446"/>
                    </a:lnTo>
                    <a:lnTo>
                      <a:pt x="764" y="440"/>
                    </a:lnTo>
                    <a:lnTo>
                      <a:pt x="775" y="440"/>
                    </a:lnTo>
                    <a:lnTo>
                      <a:pt x="789" y="440"/>
                    </a:lnTo>
                    <a:lnTo>
                      <a:pt x="804" y="440"/>
                    </a:lnTo>
                    <a:lnTo>
                      <a:pt x="813" y="440"/>
                    </a:lnTo>
                    <a:lnTo>
                      <a:pt x="824" y="440"/>
                    </a:lnTo>
                    <a:lnTo>
                      <a:pt x="834" y="440"/>
                    </a:lnTo>
                    <a:lnTo>
                      <a:pt x="843" y="440"/>
                    </a:lnTo>
                    <a:lnTo>
                      <a:pt x="848" y="440"/>
                    </a:lnTo>
                    <a:lnTo>
                      <a:pt x="858" y="440"/>
                    </a:lnTo>
                    <a:lnTo>
                      <a:pt x="873" y="440"/>
                    </a:lnTo>
                    <a:lnTo>
                      <a:pt x="882" y="44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9" name="Freeform 279">
                <a:extLst>
                  <a:ext uri="{FF2B5EF4-FFF2-40B4-BE49-F238E27FC236}">
                    <a16:creationId xmlns:a16="http://schemas.microsoft.com/office/drawing/2014/main" id="{141FDD1B-F705-77D2-CB7B-28B6826BA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3045"/>
                <a:ext cx="120" cy="49"/>
              </a:xfrm>
              <a:custGeom>
                <a:avLst/>
                <a:gdLst>
                  <a:gd name="T0" fmla="*/ 553 w 597"/>
                  <a:gd name="T1" fmla="*/ 215 h 245"/>
                  <a:gd name="T2" fmla="*/ 534 w 597"/>
                  <a:gd name="T3" fmla="*/ 215 h 245"/>
                  <a:gd name="T4" fmla="*/ 514 w 597"/>
                  <a:gd name="T5" fmla="*/ 211 h 245"/>
                  <a:gd name="T6" fmla="*/ 495 w 597"/>
                  <a:gd name="T7" fmla="*/ 201 h 245"/>
                  <a:gd name="T8" fmla="*/ 470 w 597"/>
                  <a:gd name="T9" fmla="*/ 172 h 245"/>
                  <a:gd name="T10" fmla="*/ 450 w 597"/>
                  <a:gd name="T11" fmla="*/ 142 h 245"/>
                  <a:gd name="T12" fmla="*/ 426 w 597"/>
                  <a:gd name="T13" fmla="*/ 118 h 245"/>
                  <a:gd name="T14" fmla="*/ 401 w 597"/>
                  <a:gd name="T15" fmla="*/ 104 h 245"/>
                  <a:gd name="T16" fmla="*/ 382 w 597"/>
                  <a:gd name="T17" fmla="*/ 83 h 245"/>
                  <a:gd name="T18" fmla="*/ 367 w 597"/>
                  <a:gd name="T19" fmla="*/ 64 h 245"/>
                  <a:gd name="T20" fmla="*/ 357 w 597"/>
                  <a:gd name="T21" fmla="*/ 49 h 245"/>
                  <a:gd name="T22" fmla="*/ 343 w 597"/>
                  <a:gd name="T23" fmla="*/ 49 h 245"/>
                  <a:gd name="T24" fmla="*/ 328 w 597"/>
                  <a:gd name="T25" fmla="*/ 49 h 245"/>
                  <a:gd name="T26" fmla="*/ 288 w 597"/>
                  <a:gd name="T27" fmla="*/ 59 h 245"/>
                  <a:gd name="T28" fmla="*/ 254 w 597"/>
                  <a:gd name="T29" fmla="*/ 69 h 245"/>
                  <a:gd name="T30" fmla="*/ 220 w 597"/>
                  <a:gd name="T31" fmla="*/ 64 h 245"/>
                  <a:gd name="T32" fmla="*/ 186 w 597"/>
                  <a:gd name="T33" fmla="*/ 44 h 245"/>
                  <a:gd name="T34" fmla="*/ 147 w 597"/>
                  <a:gd name="T35" fmla="*/ 25 h 245"/>
                  <a:gd name="T36" fmla="*/ 103 w 597"/>
                  <a:gd name="T37" fmla="*/ 10 h 245"/>
                  <a:gd name="T38" fmla="*/ 79 w 597"/>
                  <a:gd name="T39" fmla="*/ 6 h 245"/>
                  <a:gd name="T40" fmla="*/ 73 w 597"/>
                  <a:gd name="T41" fmla="*/ 20 h 245"/>
                  <a:gd name="T42" fmla="*/ 68 w 597"/>
                  <a:gd name="T43" fmla="*/ 35 h 245"/>
                  <a:gd name="T44" fmla="*/ 49 w 597"/>
                  <a:gd name="T45" fmla="*/ 44 h 245"/>
                  <a:gd name="T46" fmla="*/ 30 w 597"/>
                  <a:gd name="T47" fmla="*/ 44 h 245"/>
                  <a:gd name="T48" fmla="*/ 15 w 597"/>
                  <a:gd name="T49" fmla="*/ 40 h 245"/>
                  <a:gd name="T50" fmla="*/ 0 w 597"/>
                  <a:gd name="T51" fmla="*/ 49 h 245"/>
                  <a:gd name="T52" fmla="*/ 19 w 597"/>
                  <a:gd name="T53" fmla="*/ 78 h 245"/>
                  <a:gd name="T54" fmla="*/ 58 w 597"/>
                  <a:gd name="T55" fmla="*/ 89 h 245"/>
                  <a:gd name="T56" fmla="*/ 98 w 597"/>
                  <a:gd name="T57" fmla="*/ 89 h 245"/>
                  <a:gd name="T58" fmla="*/ 166 w 597"/>
                  <a:gd name="T59" fmla="*/ 89 h 245"/>
                  <a:gd name="T60" fmla="*/ 235 w 597"/>
                  <a:gd name="T61" fmla="*/ 104 h 245"/>
                  <a:gd name="T62" fmla="*/ 303 w 597"/>
                  <a:gd name="T63" fmla="*/ 108 h 245"/>
                  <a:gd name="T64" fmla="*/ 337 w 597"/>
                  <a:gd name="T65" fmla="*/ 138 h 245"/>
                  <a:gd name="T66" fmla="*/ 367 w 597"/>
                  <a:gd name="T67" fmla="*/ 172 h 245"/>
                  <a:gd name="T68" fmla="*/ 397 w 597"/>
                  <a:gd name="T69" fmla="*/ 206 h 245"/>
                  <a:gd name="T70" fmla="*/ 416 w 597"/>
                  <a:gd name="T71" fmla="*/ 236 h 245"/>
                  <a:gd name="T72" fmla="*/ 431 w 597"/>
                  <a:gd name="T73" fmla="*/ 240 h 245"/>
                  <a:gd name="T74" fmla="*/ 446 w 597"/>
                  <a:gd name="T75" fmla="*/ 240 h 245"/>
                  <a:gd name="T76" fmla="*/ 480 w 597"/>
                  <a:gd name="T77" fmla="*/ 236 h 245"/>
                  <a:gd name="T78" fmla="*/ 514 w 597"/>
                  <a:gd name="T79" fmla="*/ 240 h 245"/>
                  <a:gd name="T80" fmla="*/ 544 w 597"/>
                  <a:gd name="T81" fmla="*/ 245 h 245"/>
                  <a:gd name="T82" fmla="*/ 563 w 597"/>
                  <a:gd name="T83" fmla="*/ 236 h 245"/>
                  <a:gd name="T84" fmla="*/ 578 w 597"/>
                  <a:gd name="T85" fmla="*/ 236 h 245"/>
                  <a:gd name="T86" fmla="*/ 593 w 597"/>
                  <a:gd name="T87" fmla="*/ 23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245">
                    <a:moveTo>
                      <a:pt x="563" y="221"/>
                    </a:moveTo>
                    <a:lnTo>
                      <a:pt x="559" y="215"/>
                    </a:lnTo>
                    <a:lnTo>
                      <a:pt x="553" y="215"/>
                    </a:lnTo>
                    <a:lnTo>
                      <a:pt x="548" y="215"/>
                    </a:lnTo>
                    <a:lnTo>
                      <a:pt x="538" y="215"/>
                    </a:lnTo>
                    <a:lnTo>
                      <a:pt x="534" y="215"/>
                    </a:lnTo>
                    <a:lnTo>
                      <a:pt x="529" y="215"/>
                    </a:lnTo>
                    <a:lnTo>
                      <a:pt x="519" y="215"/>
                    </a:lnTo>
                    <a:lnTo>
                      <a:pt x="514" y="211"/>
                    </a:lnTo>
                    <a:lnTo>
                      <a:pt x="510" y="211"/>
                    </a:lnTo>
                    <a:lnTo>
                      <a:pt x="504" y="206"/>
                    </a:lnTo>
                    <a:lnTo>
                      <a:pt x="495" y="201"/>
                    </a:lnTo>
                    <a:lnTo>
                      <a:pt x="485" y="191"/>
                    </a:lnTo>
                    <a:lnTo>
                      <a:pt x="474" y="181"/>
                    </a:lnTo>
                    <a:lnTo>
                      <a:pt x="470" y="172"/>
                    </a:lnTo>
                    <a:lnTo>
                      <a:pt x="461" y="162"/>
                    </a:lnTo>
                    <a:lnTo>
                      <a:pt x="455" y="152"/>
                    </a:lnTo>
                    <a:lnTo>
                      <a:pt x="450" y="142"/>
                    </a:lnTo>
                    <a:lnTo>
                      <a:pt x="440" y="132"/>
                    </a:lnTo>
                    <a:lnTo>
                      <a:pt x="435" y="127"/>
                    </a:lnTo>
                    <a:lnTo>
                      <a:pt x="426" y="118"/>
                    </a:lnTo>
                    <a:lnTo>
                      <a:pt x="416" y="113"/>
                    </a:lnTo>
                    <a:lnTo>
                      <a:pt x="412" y="108"/>
                    </a:lnTo>
                    <a:lnTo>
                      <a:pt x="401" y="104"/>
                    </a:lnTo>
                    <a:lnTo>
                      <a:pt x="397" y="98"/>
                    </a:lnTo>
                    <a:lnTo>
                      <a:pt x="391" y="89"/>
                    </a:lnTo>
                    <a:lnTo>
                      <a:pt x="382" y="83"/>
                    </a:lnTo>
                    <a:lnTo>
                      <a:pt x="377" y="78"/>
                    </a:lnTo>
                    <a:lnTo>
                      <a:pt x="372" y="74"/>
                    </a:lnTo>
                    <a:lnTo>
                      <a:pt x="367" y="64"/>
                    </a:lnTo>
                    <a:lnTo>
                      <a:pt x="363" y="59"/>
                    </a:lnTo>
                    <a:lnTo>
                      <a:pt x="357" y="55"/>
                    </a:lnTo>
                    <a:lnTo>
                      <a:pt x="357" y="49"/>
                    </a:lnTo>
                    <a:lnTo>
                      <a:pt x="352" y="49"/>
                    </a:lnTo>
                    <a:lnTo>
                      <a:pt x="348" y="49"/>
                    </a:lnTo>
                    <a:lnTo>
                      <a:pt x="343" y="49"/>
                    </a:lnTo>
                    <a:lnTo>
                      <a:pt x="337" y="49"/>
                    </a:lnTo>
                    <a:lnTo>
                      <a:pt x="333" y="49"/>
                    </a:lnTo>
                    <a:lnTo>
                      <a:pt x="328" y="49"/>
                    </a:lnTo>
                    <a:lnTo>
                      <a:pt x="314" y="49"/>
                    </a:lnTo>
                    <a:lnTo>
                      <a:pt x="303" y="55"/>
                    </a:lnTo>
                    <a:lnTo>
                      <a:pt x="288" y="59"/>
                    </a:lnTo>
                    <a:lnTo>
                      <a:pt x="279" y="64"/>
                    </a:lnTo>
                    <a:lnTo>
                      <a:pt x="269" y="64"/>
                    </a:lnTo>
                    <a:lnTo>
                      <a:pt x="254" y="69"/>
                    </a:lnTo>
                    <a:lnTo>
                      <a:pt x="245" y="69"/>
                    </a:lnTo>
                    <a:lnTo>
                      <a:pt x="235" y="69"/>
                    </a:lnTo>
                    <a:lnTo>
                      <a:pt x="220" y="64"/>
                    </a:lnTo>
                    <a:lnTo>
                      <a:pt x="211" y="59"/>
                    </a:lnTo>
                    <a:lnTo>
                      <a:pt x="201" y="55"/>
                    </a:lnTo>
                    <a:lnTo>
                      <a:pt x="186" y="44"/>
                    </a:lnTo>
                    <a:lnTo>
                      <a:pt x="171" y="40"/>
                    </a:lnTo>
                    <a:lnTo>
                      <a:pt x="162" y="35"/>
                    </a:lnTo>
                    <a:lnTo>
                      <a:pt x="147" y="25"/>
                    </a:lnTo>
                    <a:lnTo>
                      <a:pt x="132" y="20"/>
                    </a:lnTo>
                    <a:lnTo>
                      <a:pt x="117" y="15"/>
                    </a:lnTo>
                    <a:lnTo>
                      <a:pt x="103" y="10"/>
                    </a:lnTo>
                    <a:lnTo>
                      <a:pt x="92" y="6"/>
                    </a:lnTo>
                    <a:lnTo>
                      <a:pt x="79" y="0"/>
                    </a:lnTo>
                    <a:lnTo>
                      <a:pt x="79" y="6"/>
                    </a:lnTo>
                    <a:lnTo>
                      <a:pt x="79" y="10"/>
                    </a:lnTo>
                    <a:lnTo>
                      <a:pt x="73" y="15"/>
                    </a:lnTo>
                    <a:lnTo>
                      <a:pt x="73" y="20"/>
                    </a:lnTo>
                    <a:lnTo>
                      <a:pt x="73" y="25"/>
                    </a:lnTo>
                    <a:lnTo>
                      <a:pt x="73" y="29"/>
                    </a:lnTo>
                    <a:lnTo>
                      <a:pt x="68" y="35"/>
                    </a:lnTo>
                    <a:lnTo>
                      <a:pt x="64" y="40"/>
                    </a:lnTo>
                    <a:lnTo>
                      <a:pt x="58" y="44"/>
                    </a:lnTo>
                    <a:lnTo>
                      <a:pt x="49" y="44"/>
                    </a:lnTo>
                    <a:lnTo>
                      <a:pt x="44" y="44"/>
                    </a:lnTo>
                    <a:lnTo>
                      <a:pt x="39" y="44"/>
                    </a:lnTo>
                    <a:lnTo>
                      <a:pt x="30" y="44"/>
                    </a:lnTo>
                    <a:lnTo>
                      <a:pt x="24" y="44"/>
                    </a:lnTo>
                    <a:lnTo>
                      <a:pt x="19" y="40"/>
                    </a:lnTo>
                    <a:lnTo>
                      <a:pt x="15" y="40"/>
                    </a:lnTo>
                    <a:lnTo>
                      <a:pt x="5" y="35"/>
                    </a:lnTo>
                    <a:lnTo>
                      <a:pt x="0" y="35"/>
                    </a:lnTo>
                    <a:lnTo>
                      <a:pt x="0" y="49"/>
                    </a:lnTo>
                    <a:lnTo>
                      <a:pt x="5" y="59"/>
                    </a:lnTo>
                    <a:lnTo>
                      <a:pt x="9" y="69"/>
                    </a:lnTo>
                    <a:lnTo>
                      <a:pt x="19" y="78"/>
                    </a:lnTo>
                    <a:lnTo>
                      <a:pt x="30" y="83"/>
                    </a:lnTo>
                    <a:lnTo>
                      <a:pt x="44" y="89"/>
                    </a:lnTo>
                    <a:lnTo>
                      <a:pt x="58" y="89"/>
                    </a:lnTo>
                    <a:lnTo>
                      <a:pt x="68" y="93"/>
                    </a:lnTo>
                    <a:lnTo>
                      <a:pt x="83" y="89"/>
                    </a:lnTo>
                    <a:lnTo>
                      <a:pt x="98" y="89"/>
                    </a:lnTo>
                    <a:lnTo>
                      <a:pt x="122" y="89"/>
                    </a:lnTo>
                    <a:lnTo>
                      <a:pt x="141" y="89"/>
                    </a:lnTo>
                    <a:lnTo>
                      <a:pt x="166" y="89"/>
                    </a:lnTo>
                    <a:lnTo>
                      <a:pt x="186" y="93"/>
                    </a:lnTo>
                    <a:lnTo>
                      <a:pt x="211" y="98"/>
                    </a:lnTo>
                    <a:lnTo>
                      <a:pt x="235" y="104"/>
                    </a:lnTo>
                    <a:lnTo>
                      <a:pt x="254" y="108"/>
                    </a:lnTo>
                    <a:lnTo>
                      <a:pt x="279" y="108"/>
                    </a:lnTo>
                    <a:lnTo>
                      <a:pt x="303" y="108"/>
                    </a:lnTo>
                    <a:lnTo>
                      <a:pt x="323" y="108"/>
                    </a:lnTo>
                    <a:lnTo>
                      <a:pt x="333" y="123"/>
                    </a:lnTo>
                    <a:lnTo>
                      <a:pt x="337" y="138"/>
                    </a:lnTo>
                    <a:lnTo>
                      <a:pt x="348" y="147"/>
                    </a:lnTo>
                    <a:lnTo>
                      <a:pt x="357" y="157"/>
                    </a:lnTo>
                    <a:lnTo>
                      <a:pt x="367" y="172"/>
                    </a:lnTo>
                    <a:lnTo>
                      <a:pt x="377" y="181"/>
                    </a:lnTo>
                    <a:lnTo>
                      <a:pt x="386" y="191"/>
                    </a:lnTo>
                    <a:lnTo>
                      <a:pt x="397" y="206"/>
                    </a:lnTo>
                    <a:lnTo>
                      <a:pt x="406" y="215"/>
                    </a:lnTo>
                    <a:lnTo>
                      <a:pt x="416" y="230"/>
                    </a:lnTo>
                    <a:lnTo>
                      <a:pt x="416" y="236"/>
                    </a:lnTo>
                    <a:lnTo>
                      <a:pt x="421" y="236"/>
                    </a:lnTo>
                    <a:lnTo>
                      <a:pt x="426" y="240"/>
                    </a:lnTo>
                    <a:lnTo>
                      <a:pt x="431" y="240"/>
                    </a:lnTo>
                    <a:lnTo>
                      <a:pt x="435" y="240"/>
                    </a:lnTo>
                    <a:lnTo>
                      <a:pt x="440" y="240"/>
                    </a:lnTo>
                    <a:lnTo>
                      <a:pt x="446" y="240"/>
                    </a:lnTo>
                    <a:lnTo>
                      <a:pt x="455" y="236"/>
                    </a:lnTo>
                    <a:lnTo>
                      <a:pt x="465" y="236"/>
                    </a:lnTo>
                    <a:lnTo>
                      <a:pt x="480" y="236"/>
                    </a:lnTo>
                    <a:lnTo>
                      <a:pt x="489" y="236"/>
                    </a:lnTo>
                    <a:lnTo>
                      <a:pt x="499" y="236"/>
                    </a:lnTo>
                    <a:lnTo>
                      <a:pt x="514" y="240"/>
                    </a:lnTo>
                    <a:lnTo>
                      <a:pt x="523" y="240"/>
                    </a:lnTo>
                    <a:lnTo>
                      <a:pt x="534" y="245"/>
                    </a:lnTo>
                    <a:lnTo>
                      <a:pt x="544" y="245"/>
                    </a:lnTo>
                    <a:lnTo>
                      <a:pt x="553" y="240"/>
                    </a:lnTo>
                    <a:lnTo>
                      <a:pt x="559" y="240"/>
                    </a:lnTo>
                    <a:lnTo>
                      <a:pt x="563" y="236"/>
                    </a:lnTo>
                    <a:lnTo>
                      <a:pt x="568" y="236"/>
                    </a:lnTo>
                    <a:lnTo>
                      <a:pt x="572" y="236"/>
                    </a:lnTo>
                    <a:lnTo>
                      <a:pt x="578" y="236"/>
                    </a:lnTo>
                    <a:lnTo>
                      <a:pt x="583" y="236"/>
                    </a:lnTo>
                    <a:lnTo>
                      <a:pt x="587" y="236"/>
                    </a:lnTo>
                    <a:lnTo>
                      <a:pt x="593" y="236"/>
                    </a:lnTo>
                    <a:lnTo>
                      <a:pt x="597" y="236"/>
                    </a:lnTo>
                    <a:lnTo>
                      <a:pt x="563" y="221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0" name="Freeform 280">
                <a:extLst>
                  <a:ext uri="{FF2B5EF4-FFF2-40B4-BE49-F238E27FC236}">
                    <a16:creationId xmlns:a16="http://schemas.microsoft.com/office/drawing/2014/main" id="{3B26CB6A-2E8F-932A-2C89-4A5073EDD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3005"/>
                <a:ext cx="38" cy="43"/>
              </a:xfrm>
              <a:custGeom>
                <a:avLst/>
                <a:gdLst>
                  <a:gd name="T0" fmla="*/ 181 w 191"/>
                  <a:gd name="T1" fmla="*/ 6 h 216"/>
                  <a:gd name="T2" fmla="*/ 172 w 191"/>
                  <a:gd name="T3" fmla="*/ 11 h 216"/>
                  <a:gd name="T4" fmla="*/ 157 w 191"/>
                  <a:gd name="T5" fmla="*/ 11 h 216"/>
                  <a:gd name="T6" fmla="*/ 142 w 191"/>
                  <a:gd name="T7" fmla="*/ 11 h 216"/>
                  <a:gd name="T8" fmla="*/ 127 w 191"/>
                  <a:gd name="T9" fmla="*/ 11 h 216"/>
                  <a:gd name="T10" fmla="*/ 112 w 191"/>
                  <a:gd name="T11" fmla="*/ 15 h 216"/>
                  <a:gd name="T12" fmla="*/ 93 w 191"/>
                  <a:gd name="T13" fmla="*/ 25 h 216"/>
                  <a:gd name="T14" fmla="*/ 78 w 191"/>
                  <a:gd name="T15" fmla="*/ 35 h 216"/>
                  <a:gd name="T16" fmla="*/ 59 w 191"/>
                  <a:gd name="T17" fmla="*/ 49 h 216"/>
                  <a:gd name="T18" fmla="*/ 44 w 191"/>
                  <a:gd name="T19" fmla="*/ 60 h 216"/>
                  <a:gd name="T20" fmla="*/ 29 w 191"/>
                  <a:gd name="T21" fmla="*/ 70 h 216"/>
                  <a:gd name="T22" fmla="*/ 25 w 191"/>
                  <a:gd name="T23" fmla="*/ 79 h 216"/>
                  <a:gd name="T24" fmla="*/ 25 w 191"/>
                  <a:gd name="T25" fmla="*/ 89 h 216"/>
                  <a:gd name="T26" fmla="*/ 25 w 191"/>
                  <a:gd name="T27" fmla="*/ 98 h 216"/>
                  <a:gd name="T28" fmla="*/ 25 w 191"/>
                  <a:gd name="T29" fmla="*/ 109 h 216"/>
                  <a:gd name="T30" fmla="*/ 34 w 191"/>
                  <a:gd name="T31" fmla="*/ 123 h 216"/>
                  <a:gd name="T32" fmla="*/ 39 w 191"/>
                  <a:gd name="T33" fmla="*/ 143 h 216"/>
                  <a:gd name="T34" fmla="*/ 49 w 191"/>
                  <a:gd name="T35" fmla="*/ 158 h 216"/>
                  <a:gd name="T36" fmla="*/ 53 w 191"/>
                  <a:gd name="T37" fmla="*/ 177 h 216"/>
                  <a:gd name="T38" fmla="*/ 53 w 191"/>
                  <a:gd name="T39" fmla="*/ 196 h 216"/>
                  <a:gd name="T40" fmla="*/ 44 w 191"/>
                  <a:gd name="T41" fmla="*/ 196 h 216"/>
                  <a:gd name="T42" fmla="*/ 29 w 191"/>
                  <a:gd name="T43" fmla="*/ 181 h 216"/>
                  <a:gd name="T44" fmla="*/ 19 w 191"/>
                  <a:gd name="T45" fmla="*/ 162 h 216"/>
                  <a:gd name="T46" fmla="*/ 14 w 191"/>
                  <a:gd name="T47" fmla="*/ 143 h 216"/>
                  <a:gd name="T48" fmla="*/ 5 w 191"/>
                  <a:gd name="T49" fmla="*/ 118 h 216"/>
                  <a:gd name="T50" fmla="*/ 0 w 191"/>
                  <a:gd name="T51" fmla="*/ 123 h 216"/>
                  <a:gd name="T52" fmla="*/ 10 w 191"/>
                  <a:gd name="T53" fmla="*/ 153 h 216"/>
                  <a:gd name="T54" fmla="*/ 19 w 191"/>
                  <a:gd name="T55" fmla="*/ 181 h 216"/>
                  <a:gd name="T56" fmla="*/ 39 w 191"/>
                  <a:gd name="T57" fmla="*/ 207 h 216"/>
                  <a:gd name="T58" fmla="*/ 59 w 191"/>
                  <a:gd name="T59" fmla="*/ 216 h 216"/>
                  <a:gd name="T60" fmla="*/ 74 w 191"/>
                  <a:gd name="T61" fmla="*/ 211 h 216"/>
                  <a:gd name="T62" fmla="*/ 78 w 191"/>
                  <a:gd name="T63" fmla="*/ 196 h 216"/>
                  <a:gd name="T64" fmla="*/ 74 w 191"/>
                  <a:gd name="T65" fmla="*/ 187 h 216"/>
                  <a:gd name="T66" fmla="*/ 63 w 191"/>
                  <a:gd name="T67" fmla="*/ 167 h 216"/>
                  <a:gd name="T68" fmla="*/ 63 w 191"/>
                  <a:gd name="T69" fmla="*/ 153 h 216"/>
                  <a:gd name="T70" fmla="*/ 68 w 191"/>
                  <a:gd name="T71" fmla="*/ 138 h 216"/>
                  <a:gd name="T72" fmla="*/ 88 w 191"/>
                  <a:gd name="T73" fmla="*/ 118 h 216"/>
                  <a:gd name="T74" fmla="*/ 112 w 191"/>
                  <a:gd name="T75" fmla="*/ 109 h 216"/>
                  <a:gd name="T76" fmla="*/ 137 w 191"/>
                  <a:gd name="T77" fmla="*/ 98 h 216"/>
                  <a:gd name="T78" fmla="*/ 161 w 191"/>
                  <a:gd name="T79" fmla="*/ 89 h 216"/>
                  <a:gd name="T80" fmla="*/ 176 w 191"/>
                  <a:gd name="T81" fmla="*/ 84 h 216"/>
                  <a:gd name="T82" fmla="*/ 176 w 191"/>
                  <a:gd name="T83" fmla="*/ 74 h 216"/>
                  <a:gd name="T84" fmla="*/ 172 w 191"/>
                  <a:gd name="T85" fmla="*/ 70 h 216"/>
                  <a:gd name="T86" fmla="*/ 172 w 191"/>
                  <a:gd name="T87" fmla="*/ 60 h 216"/>
                  <a:gd name="T88" fmla="*/ 172 w 191"/>
                  <a:gd name="T89" fmla="*/ 49 h 216"/>
                  <a:gd name="T90" fmla="*/ 172 w 191"/>
                  <a:gd name="T91" fmla="*/ 40 h 216"/>
                  <a:gd name="T92" fmla="*/ 172 w 191"/>
                  <a:gd name="T93" fmla="*/ 30 h 216"/>
                  <a:gd name="T94" fmla="*/ 176 w 191"/>
                  <a:gd name="T95" fmla="*/ 21 h 216"/>
                  <a:gd name="T96" fmla="*/ 181 w 191"/>
                  <a:gd name="T97" fmla="*/ 11 h 216"/>
                  <a:gd name="T98" fmla="*/ 191 w 191"/>
                  <a:gd name="T9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1" h="216">
                    <a:moveTo>
                      <a:pt x="191" y="0"/>
                    </a:moveTo>
                    <a:lnTo>
                      <a:pt x="181" y="6"/>
                    </a:lnTo>
                    <a:lnTo>
                      <a:pt x="176" y="6"/>
                    </a:lnTo>
                    <a:lnTo>
                      <a:pt x="172" y="11"/>
                    </a:lnTo>
                    <a:lnTo>
                      <a:pt x="161" y="11"/>
                    </a:lnTo>
                    <a:lnTo>
                      <a:pt x="157" y="11"/>
                    </a:lnTo>
                    <a:lnTo>
                      <a:pt x="147" y="11"/>
                    </a:lnTo>
                    <a:lnTo>
                      <a:pt x="142" y="11"/>
                    </a:lnTo>
                    <a:lnTo>
                      <a:pt x="132" y="11"/>
                    </a:lnTo>
                    <a:lnTo>
                      <a:pt x="127" y="11"/>
                    </a:lnTo>
                    <a:lnTo>
                      <a:pt x="123" y="15"/>
                    </a:lnTo>
                    <a:lnTo>
                      <a:pt x="112" y="15"/>
                    </a:lnTo>
                    <a:lnTo>
                      <a:pt x="102" y="21"/>
                    </a:lnTo>
                    <a:lnTo>
                      <a:pt x="93" y="25"/>
                    </a:lnTo>
                    <a:lnTo>
                      <a:pt x="88" y="30"/>
                    </a:lnTo>
                    <a:lnTo>
                      <a:pt x="78" y="35"/>
                    </a:lnTo>
                    <a:lnTo>
                      <a:pt x="68" y="45"/>
                    </a:lnTo>
                    <a:lnTo>
                      <a:pt x="59" y="49"/>
                    </a:lnTo>
                    <a:lnTo>
                      <a:pt x="53" y="55"/>
                    </a:lnTo>
                    <a:lnTo>
                      <a:pt x="44" y="60"/>
                    </a:lnTo>
                    <a:lnTo>
                      <a:pt x="34" y="70"/>
                    </a:lnTo>
                    <a:lnTo>
                      <a:pt x="29" y="70"/>
                    </a:lnTo>
                    <a:lnTo>
                      <a:pt x="29" y="74"/>
                    </a:lnTo>
                    <a:lnTo>
                      <a:pt x="25" y="79"/>
                    </a:lnTo>
                    <a:lnTo>
                      <a:pt x="25" y="84"/>
                    </a:lnTo>
                    <a:lnTo>
                      <a:pt x="25" y="89"/>
                    </a:lnTo>
                    <a:lnTo>
                      <a:pt x="25" y="94"/>
                    </a:lnTo>
                    <a:lnTo>
                      <a:pt x="25" y="98"/>
                    </a:lnTo>
                    <a:lnTo>
                      <a:pt x="25" y="104"/>
                    </a:lnTo>
                    <a:lnTo>
                      <a:pt x="25" y="109"/>
                    </a:lnTo>
                    <a:lnTo>
                      <a:pt x="29" y="113"/>
                    </a:lnTo>
                    <a:lnTo>
                      <a:pt x="34" y="123"/>
                    </a:lnTo>
                    <a:lnTo>
                      <a:pt x="39" y="133"/>
                    </a:lnTo>
                    <a:lnTo>
                      <a:pt x="39" y="143"/>
                    </a:lnTo>
                    <a:lnTo>
                      <a:pt x="44" y="147"/>
                    </a:lnTo>
                    <a:lnTo>
                      <a:pt x="49" y="158"/>
                    </a:lnTo>
                    <a:lnTo>
                      <a:pt x="49" y="167"/>
                    </a:lnTo>
                    <a:lnTo>
                      <a:pt x="53" y="177"/>
                    </a:lnTo>
                    <a:lnTo>
                      <a:pt x="53" y="187"/>
                    </a:lnTo>
                    <a:lnTo>
                      <a:pt x="53" y="196"/>
                    </a:lnTo>
                    <a:lnTo>
                      <a:pt x="53" y="207"/>
                    </a:lnTo>
                    <a:lnTo>
                      <a:pt x="44" y="196"/>
                    </a:lnTo>
                    <a:lnTo>
                      <a:pt x="39" y="192"/>
                    </a:lnTo>
                    <a:lnTo>
                      <a:pt x="29" y="181"/>
                    </a:lnTo>
                    <a:lnTo>
                      <a:pt x="25" y="172"/>
                    </a:lnTo>
                    <a:lnTo>
                      <a:pt x="19" y="162"/>
                    </a:lnTo>
                    <a:lnTo>
                      <a:pt x="14" y="153"/>
                    </a:lnTo>
                    <a:lnTo>
                      <a:pt x="14" y="143"/>
                    </a:lnTo>
                    <a:lnTo>
                      <a:pt x="10" y="133"/>
                    </a:lnTo>
                    <a:lnTo>
                      <a:pt x="5" y="118"/>
                    </a:lnTo>
                    <a:lnTo>
                      <a:pt x="0" y="109"/>
                    </a:lnTo>
                    <a:lnTo>
                      <a:pt x="0" y="123"/>
                    </a:lnTo>
                    <a:lnTo>
                      <a:pt x="5" y="138"/>
                    </a:lnTo>
                    <a:lnTo>
                      <a:pt x="10" y="153"/>
                    </a:lnTo>
                    <a:lnTo>
                      <a:pt x="14" y="172"/>
                    </a:lnTo>
                    <a:lnTo>
                      <a:pt x="19" y="181"/>
                    </a:lnTo>
                    <a:lnTo>
                      <a:pt x="29" y="196"/>
                    </a:lnTo>
                    <a:lnTo>
                      <a:pt x="39" y="207"/>
                    </a:lnTo>
                    <a:lnTo>
                      <a:pt x="49" y="211"/>
                    </a:lnTo>
                    <a:lnTo>
                      <a:pt x="59" y="216"/>
                    </a:lnTo>
                    <a:lnTo>
                      <a:pt x="68" y="211"/>
                    </a:lnTo>
                    <a:lnTo>
                      <a:pt x="74" y="211"/>
                    </a:lnTo>
                    <a:lnTo>
                      <a:pt x="78" y="207"/>
                    </a:lnTo>
                    <a:lnTo>
                      <a:pt x="78" y="196"/>
                    </a:lnTo>
                    <a:lnTo>
                      <a:pt x="74" y="192"/>
                    </a:lnTo>
                    <a:lnTo>
                      <a:pt x="74" y="187"/>
                    </a:lnTo>
                    <a:lnTo>
                      <a:pt x="68" y="177"/>
                    </a:lnTo>
                    <a:lnTo>
                      <a:pt x="63" y="167"/>
                    </a:lnTo>
                    <a:lnTo>
                      <a:pt x="63" y="162"/>
                    </a:lnTo>
                    <a:lnTo>
                      <a:pt x="63" y="153"/>
                    </a:lnTo>
                    <a:lnTo>
                      <a:pt x="63" y="147"/>
                    </a:lnTo>
                    <a:lnTo>
                      <a:pt x="68" y="138"/>
                    </a:lnTo>
                    <a:lnTo>
                      <a:pt x="78" y="128"/>
                    </a:lnTo>
                    <a:lnTo>
                      <a:pt x="88" y="118"/>
                    </a:lnTo>
                    <a:lnTo>
                      <a:pt x="98" y="113"/>
                    </a:lnTo>
                    <a:lnTo>
                      <a:pt x="112" y="109"/>
                    </a:lnTo>
                    <a:lnTo>
                      <a:pt x="123" y="104"/>
                    </a:lnTo>
                    <a:lnTo>
                      <a:pt x="137" y="98"/>
                    </a:lnTo>
                    <a:lnTo>
                      <a:pt x="147" y="94"/>
                    </a:lnTo>
                    <a:lnTo>
                      <a:pt x="161" y="89"/>
                    </a:lnTo>
                    <a:lnTo>
                      <a:pt x="172" y="84"/>
                    </a:lnTo>
                    <a:lnTo>
                      <a:pt x="176" y="84"/>
                    </a:lnTo>
                    <a:lnTo>
                      <a:pt x="176" y="79"/>
                    </a:lnTo>
                    <a:lnTo>
                      <a:pt x="176" y="74"/>
                    </a:lnTo>
                    <a:lnTo>
                      <a:pt x="176" y="70"/>
                    </a:lnTo>
                    <a:lnTo>
                      <a:pt x="172" y="70"/>
                    </a:lnTo>
                    <a:lnTo>
                      <a:pt x="172" y="64"/>
                    </a:lnTo>
                    <a:lnTo>
                      <a:pt x="172" y="60"/>
                    </a:lnTo>
                    <a:lnTo>
                      <a:pt x="172" y="55"/>
                    </a:lnTo>
                    <a:lnTo>
                      <a:pt x="172" y="49"/>
                    </a:lnTo>
                    <a:lnTo>
                      <a:pt x="166" y="45"/>
                    </a:lnTo>
                    <a:lnTo>
                      <a:pt x="172" y="40"/>
                    </a:lnTo>
                    <a:lnTo>
                      <a:pt x="172" y="35"/>
                    </a:lnTo>
                    <a:lnTo>
                      <a:pt x="172" y="30"/>
                    </a:lnTo>
                    <a:lnTo>
                      <a:pt x="176" y="25"/>
                    </a:lnTo>
                    <a:lnTo>
                      <a:pt x="176" y="21"/>
                    </a:lnTo>
                    <a:lnTo>
                      <a:pt x="181" y="15"/>
                    </a:lnTo>
                    <a:lnTo>
                      <a:pt x="181" y="11"/>
                    </a:lnTo>
                    <a:lnTo>
                      <a:pt x="185" y="6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1" name="Freeform 281">
                <a:extLst>
                  <a:ext uri="{FF2B5EF4-FFF2-40B4-BE49-F238E27FC236}">
                    <a16:creationId xmlns:a16="http://schemas.microsoft.com/office/drawing/2014/main" id="{C7A64419-5D8E-7373-B81A-E7EEBDCEF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3076"/>
                <a:ext cx="14" cy="8"/>
              </a:xfrm>
              <a:custGeom>
                <a:avLst/>
                <a:gdLst>
                  <a:gd name="T0" fmla="*/ 74 w 74"/>
                  <a:gd name="T1" fmla="*/ 44 h 44"/>
                  <a:gd name="T2" fmla="*/ 64 w 74"/>
                  <a:gd name="T3" fmla="*/ 44 h 44"/>
                  <a:gd name="T4" fmla="*/ 55 w 74"/>
                  <a:gd name="T5" fmla="*/ 39 h 44"/>
                  <a:gd name="T6" fmla="*/ 49 w 74"/>
                  <a:gd name="T7" fmla="*/ 29 h 44"/>
                  <a:gd name="T8" fmla="*/ 45 w 74"/>
                  <a:gd name="T9" fmla="*/ 24 h 44"/>
                  <a:gd name="T10" fmla="*/ 40 w 74"/>
                  <a:gd name="T11" fmla="*/ 15 h 44"/>
                  <a:gd name="T12" fmla="*/ 34 w 74"/>
                  <a:gd name="T13" fmla="*/ 10 h 44"/>
                  <a:gd name="T14" fmla="*/ 25 w 74"/>
                  <a:gd name="T15" fmla="*/ 0 h 44"/>
                  <a:gd name="T16" fmla="*/ 21 w 74"/>
                  <a:gd name="T17" fmla="*/ 0 h 44"/>
                  <a:gd name="T18" fmla="*/ 10 w 74"/>
                  <a:gd name="T19" fmla="*/ 0 h 44"/>
                  <a:gd name="T20" fmla="*/ 0 w 74"/>
                  <a:gd name="T21" fmla="*/ 0 h 44"/>
                  <a:gd name="T22" fmla="*/ 6 w 74"/>
                  <a:gd name="T23" fmla="*/ 5 h 44"/>
                  <a:gd name="T24" fmla="*/ 10 w 74"/>
                  <a:gd name="T25" fmla="*/ 10 h 44"/>
                  <a:gd name="T26" fmla="*/ 21 w 74"/>
                  <a:gd name="T27" fmla="*/ 15 h 44"/>
                  <a:gd name="T28" fmla="*/ 25 w 74"/>
                  <a:gd name="T29" fmla="*/ 20 h 44"/>
                  <a:gd name="T30" fmla="*/ 30 w 74"/>
                  <a:gd name="T31" fmla="*/ 24 h 44"/>
                  <a:gd name="T32" fmla="*/ 40 w 74"/>
                  <a:gd name="T33" fmla="*/ 24 h 44"/>
                  <a:gd name="T34" fmla="*/ 45 w 74"/>
                  <a:gd name="T35" fmla="*/ 29 h 44"/>
                  <a:gd name="T36" fmla="*/ 49 w 74"/>
                  <a:gd name="T37" fmla="*/ 35 h 44"/>
                  <a:gd name="T38" fmla="*/ 55 w 74"/>
                  <a:gd name="T39" fmla="*/ 39 h 44"/>
                  <a:gd name="T40" fmla="*/ 64 w 74"/>
                  <a:gd name="T41" fmla="*/ 44 h 44"/>
                  <a:gd name="T42" fmla="*/ 74 w 74"/>
                  <a:gd name="T4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" h="44">
                    <a:moveTo>
                      <a:pt x="74" y="44"/>
                    </a:moveTo>
                    <a:lnTo>
                      <a:pt x="64" y="44"/>
                    </a:lnTo>
                    <a:lnTo>
                      <a:pt x="55" y="39"/>
                    </a:lnTo>
                    <a:lnTo>
                      <a:pt x="49" y="29"/>
                    </a:lnTo>
                    <a:lnTo>
                      <a:pt x="45" y="24"/>
                    </a:lnTo>
                    <a:lnTo>
                      <a:pt x="40" y="15"/>
                    </a:lnTo>
                    <a:lnTo>
                      <a:pt x="34" y="1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0" y="10"/>
                    </a:lnTo>
                    <a:lnTo>
                      <a:pt x="21" y="15"/>
                    </a:lnTo>
                    <a:lnTo>
                      <a:pt x="25" y="20"/>
                    </a:lnTo>
                    <a:lnTo>
                      <a:pt x="30" y="24"/>
                    </a:lnTo>
                    <a:lnTo>
                      <a:pt x="40" y="24"/>
                    </a:lnTo>
                    <a:lnTo>
                      <a:pt x="45" y="29"/>
                    </a:lnTo>
                    <a:lnTo>
                      <a:pt x="49" y="35"/>
                    </a:lnTo>
                    <a:lnTo>
                      <a:pt x="55" y="39"/>
                    </a:lnTo>
                    <a:lnTo>
                      <a:pt x="64" y="44"/>
                    </a:lnTo>
                    <a:lnTo>
                      <a:pt x="74" y="4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2" name="Freeform 282">
                <a:extLst>
                  <a:ext uri="{FF2B5EF4-FFF2-40B4-BE49-F238E27FC236}">
                    <a16:creationId xmlns:a16="http://schemas.microsoft.com/office/drawing/2014/main" id="{35E73A78-D9D6-1621-BB29-2F48B3B3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3056"/>
                <a:ext cx="17" cy="16"/>
              </a:xfrm>
              <a:custGeom>
                <a:avLst/>
                <a:gdLst>
                  <a:gd name="T0" fmla="*/ 83 w 83"/>
                  <a:gd name="T1" fmla="*/ 77 h 77"/>
                  <a:gd name="T2" fmla="*/ 79 w 83"/>
                  <a:gd name="T3" fmla="*/ 72 h 77"/>
                  <a:gd name="T4" fmla="*/ 69 w 83"/>
                  <a:gd name="T5" fmla="*/ 63 h 77"/>
                  <a:gd name="T6" fmla="*/ 64 w 83"/>
                  <a:gd name="T7" fmla="*/ 53 h 77"/>
                  <a:gd name="T8" fmla="*/ 54 w 83"/>
                  <a:gd name="T9" fmla="*/ 43 h 77"/>
                  <a:gd name="T10" fmla="*/ 45 w 83"/>
                  <a:gd name="T11" fmla="*/ 34 h 77"/>
                  <a:gd name="T12" fmla="*/ 39 w 83"/>
                  <a:gd name="T13" fmla="*/ 28 h 77"/>
                  <a:gd name="T14" fmla="*/ 30 w 83"/>
                  <a:gd name="T15" fmla="*/ 19 h 77"/>
                  <a:gd name="T16" fmla="*/ 20 w 83"/>
                  <a:gd name="T17" fmla="*/ 9 h 77"/>
                  <a:gd name="T18" fmla="*/ 10 w 83"/>
                  <a:gd name="T19" fmla="*/ 4 h 77"/>
                  <a:gd name="T20" fmla="*/ 0 w 83"/>
                  <a:gd name="T21" fmla="*/ 0 h 77"/>
                  <a:gd name="T22" fmla="*/ 5 w 83"/>
                  <a:gd name="T23" fmla="*/ 9 h 77"/>
                  <a:gd name="T24" fmla="*/ 10 w 83"/>
                  <a:gd name="T25" fmla="*/ 19 h 77"/>
                  <a:gd name="T26" fmla="*/ 15 w 83"/>
                  <a:gd name="T27" fmla="*/ 28 h 77"/>
                  <a:gd name="T28" fmla="*/ 24 w 83"/>
                  <a:gd name="T29" fmla="*/ 38 h 77"/>
                  <a:gd name="T30" fmla="*/ 34 w 83"/>
                  <a:gd name="T31" fmla="*/ 43 h 77"/>
                  <a:gd name="T32" fmla="*/ 45 w 83"/>
                  <a:gd name="T33" fmla="*/ 53 h 77"/>
                  <a:gd name="T34" fmla="*/ 54 w 83"/>
                  <a:gd name="T35" fmla="*/ 58 h 77"/>
                  <a:gd name="T36" fmla="*/ 69 w 83"/>
                  <a:gd name="T37" fmla="*/ 63 h 77"/>
                  <a:gd name="T38" fmla="*/ 79 w 83"/>
                  <a:gd name="T39" fmla="*/ 72 h 77"/>
                  <a:gd name="T40" fmla="*/ 83 w 83"/>
                  <a:gd name="T4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7">
                    <a:moveTo>
                      <a:pt x="83" y="77"/>
                    </a:moveTo>
                    <a:lnTo>
                      <a:pt x="79" y="72"/>
                    </a:lnTo>
                    <a:lnTo>
                      <a:pt x="69" y="63"/>
                    </a:lnTo>
                    <a:lnTo>
                      <a:pt x="64" y="53"/>
                    </a:lnTo>
                    <a:lnTo>
                      <a:pt x="54" y="43"/>
                    </a:lnTo>
                    <a:lnTo>
                      <a:pt x="45" y="34"/>
                    </a:lnTo>
                    <a:lnTo>
                      <a:pt x="39" y="28"/>
                    </a:lnTo>
                    <a:lnTo>
                      <a:pt x="30" y="19"/>
                    </a:lnTo>
                    <a:lnTo>
                      <a:pt x="20" y="9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0" y="19"/>
                    </a:lnTo>
                    <a:lnTo>
                      <a:pt x="15" y="28"/>
                    </a:lnTo>
                    <a:lnTo>
                      <a:pt x="24" y="38"/>
                    </a:lnTo>
                    <a:lnTo>
                      <a:pt x="34" y="43"/>
                    </a:lnTo>
                    <a:lnTo>
                      <a:pt x="45" y="53"/>
                    </a:lnTo>
                    <a:lnTo>
                      <a:pt x="54" y="58"/>
                    </a:lnTo>
                    <a:lnTo>
                      <a:pt x="69" y="63"/>
                    </a:lnTo>
                    <a:lnTo>
                      <a:pt x="79" y="72"/>
                    </a:lnTo>
                    <a:lnTo>
                      <a:pt x="83" y="77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3" name="Freeform 283">
                <a:extLst>
                  <a:ext uri="{FF2B5EF4-FFF2-40B4-BE49-F238E27FC236}">
                    <a16:creationId xmlns:a16="http://schemas.microsoft.com/office/drawing/2014/main" id="{B88D7FC6-72DC-5521-FC74-FFDB52025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108"/>
                <a:ext cx="39" cy="3"/>
              </a:xfrm>
              <a:custGeom>
                <a:avLst/>
                <a:gdLst>
                  <a:gd name="T0" fmla="*/ 195 w 195"/>
                  <a:gd name="T1" fmla="*/ 15 h 15"/>
                  <a:gd name="T2" fmla="*/ 176 w 195"/>
                  <a:gd name="T3" fmla="*/ 15 h 15"/>
                  <a:gd name="T4" fmla="*/ 156 w 195"/>
                  <a:gd name="T5" fmla="*/ 10 h 15"/>
                  <a:gd name="T6" fmla="*/ 137 w 195"/>
                  <a:gd name="T7" fmla="*/ 10 h 15"/>
                  <a:gd name="T8" fmla="*/ 118 w 195"/>
                  <a:gd name="T9" fmla="*/ 10 h 15"/>
                  <a:gd name="T10" fmla="*/ 97 w 195"/>
                  <a:gd name="T11" fmla="*/ 10 h 15"/>
                  <a:gd name="T12" fmla="*/ 78 w 195"/>
                  <a:gd name="T13" fmla="*/ 10 h 15"/>
                  <a:gd name="T14" fmla="*/ 58 w 195"/>
                  <a:gd name="T15" fmla="*/ 10 h 15"/>
                  <a:gd name="T16" fmla="*/ 39 w 195"/>
                  <a:gd name="T17" fmla="*/ 10 h 15"/>
                  <a:gd name="T18" fmla="*/ 20 w 195"/>
                  <a:gd name="T19" fmla="*/ 6 h 15"/>
                  <a:gd name="T20" fmla="*/ 0 w 195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5">
                    <a:moveTo>
                      <a:pt x="195" y="15"/>
                    </a:moveTo>
                    <a:lnTo>
                      <a:pt x="176" y="15"/>
                    </a:lnTo>
                    <a:lnTo>
                      <a:pt x="156" y="10"/>
                    </a:lnTo>
                    <a:lnTo>
                      <a:pt x="137" y="10"/>
                    </a:lnTo>
                    <a:lnTo>
                      <a:pt x="118" y="10"/>
                    </a:lnTo>
                    <a:lnTo>
                      <a:pt x="97" y="10"/>
                    </a:lnTo>
                    <a:lnTo>
                      <a:pt x="78" y="10"/>
                    </a:lnTo>
                    <a:lnTo>
                      <a:pt x="58" y="10"/>
                    </a:lnTo>
                    <a:lnTo>
                      <a:pt x="39" y="10"/>
                    </a:lnTo>
                    <a:lnTo>
                      <a:pt x="2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4" name="Freeform 284">
                <a:extLst>
                  <a:ext uri="{FF2B5EF4-FFF2-40B4-BE49-F238E27FC236}">
                    <a16:creationId xmlns:a16="http://schemas.microsoft.com/office/drawing/2014/main" id="{875C50F9-22B6-4C5C-6B28-4E85BD1D3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107"/>
                <a:ext cx="10" cy="2"/>
              </a:xfrm>
              <a:custGeom>
                <a:avLst/>
                <a:gdLst>
                  <a:gd name="T0" fmla="*/ 49 w 49"/>
                  <a:gd name="T1" fmla="*/ 10 h 10"/>
                  <a:gd name="T2" fmla="*/ 44 w 49"/>
                  <a:gd name="T3" fmla="*/ 4 h 10"/>
                  <a:gd name="T4" fmla="*/ 40 w 49"/>
                  <a:gd name="T5" fmla="*/ 4 h 10"/>
                  <a:gd name="T6" fmla="*/ 35 w 49"/>
                  <a:gd name="T7" fmla="*/ 0 h 10"/>
                  <a:gd name="T8" fmla="*/ 30 w 49"/>
                  <a:gd name="T9" fmla="*/ 0 h 10"/>
                  <a:gd name="T10" fmla="*/ 25 w 49"/>
                  <a:gd name="T11" fmla="*/ 0 h 10"/>
                  <a:gd name="T12" fmla="*/ 20 w 49"/>
                  <a:gd name="T13" fmla="*/ 0 h 10"/>
                  <a:gd name="T14" fmla="*/ 15 w 49"/>
                  <a:gd name="T15" fmla="*/ 0 h 10"/>
                  <a:gd name="T16" fmla="*/ 10 w 49"/>
                  <a:gd name="T17" fmla="*/ 0 h 10"/>
                  <a:gd name="T18" fmla="*/ 6 w 49"/>
                  <a:gd name="T19" fmla="*/ 0 h 10"/>
                  <a:gd name="T20" fmla="*/ 0 w 49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">
                    <a:moveTo>
                      <a:pt x="49" y="10"/>
                    </a:moveTo>
                    <a:lnTo>
                      <a:pt x="44" y="4"/>
                    </a:lnTo>
                    <a:lnTo>
                      <a:pt x="40" y="4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5" name="Freeform 285">
                <a:extLst>
                  <a:ext uri="{FF2B5EF4-FFF2-40B4-BE49-F238E27FC236}">
                    <a16:creationId xmlns:a16="http://schemas.microsoft.com/office/drawing/2014/main" id="{A8247592-D586-1580-764C-9815D61CD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997"/>
                <a:ext cx="26" cy="55"/>
              </a:xfrm>
              <a:custGeom>
                <a:avLst/>
                <a:gdLst>
                  <a:gd name="T0" fmla="*/ 133 w 133"/>
                  <a:gd name="T1" fmla="*/ 274 h 274"/>
                  <a:gd name="T2" fmla="*/ 103 w 133"/>
                  <a:gd name="T3" fmla="*/ 254 h 274"/>
                  <a:gd name="T4" fmla="*/ 84 w 133"/>
                  <a:gd name="T5" fmla="*/ 234 h 274"/>
                  <a:gd name="T6" fmla="*/ 64 w 133"/>
                  <a:gd name="T7" fmla="*/ 210 h 274"/>
                  <a:gd name="T8" fmla="*/ 49 w 133"/>
                  <a:gd name="T9" fmla="*/ 181 h 274"/>
                  <a:gd name="T10" fmla="*/ 35 w 133"/>
                  <a:gd name="T11" fmla="*/ 151 h 274"/>
                  <a:gd name="T12" fmla="*/ 24 w 133"/>
                  <a:gd name="T13" fmla="*/ 122 h 274"/>
                  <a:gd name="T14" fmla="*/ 20 w 133"/>
                  <a:gd name="T15" fmla="*/ 93 h 274"/>
                  <a:gd name="T16" fmla="*/ 15 w 133"/>
                  <a:gd name="T17" fmla="*/ 63 h 274"/>
                  <a:gd name="T18" fmla="*/ 5 w 133"/>
                  <a:gd name="T19" fmla="*/ 29 h 274"/>
                  <a:gd name="T20" fmla="*/ 0 w 133"/>
                  <a:gd name="T2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274">
                    <a:moveTo>
                      <a:pt x="133" y="274"/>
                    </a:moveTo>
                    <a:lnTo>
                      <a:pt x="103" y="254"/>
                    </a:lnTo>
                    <a:lnTo>
                      <a:pt x="84" y="234"/>
                    </a:lnTo>
                    <a:lnTo>
                      <a:pt x="64" y="210"/>
                    </a:lnTo>
                    <a:lnTo>
                      <a:pt x="49" y="181"/>
                    </a:lnTo>
                    <a:lnTo>
                      <a:pt x="35" y="151"/>
                    </a:lnTo>
                    <a:lnTo>
                      <a:pt x="24" y="122"/>
                    </a:lnTo>
                    <a:lnTo>
                      <a:pt x="20" y="93"/>
                    </a:lnTo>
                    <a:lnTo>
                      <a:pt x="15" y="63"/>
                    </a:lnTo>
                    <a:lnTo>
                      <a:pt x="5" y="2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6" name="Freeform 286">
                <a:extLst>
                  <a:ext uri="{FF2B5EF4-FFF2-40B4-BE49-F238E27FC236}">
                    <a16:creationId xmlns:a16="http://schemas.microsoft.com/office/drawing/2014/main" id="{E6472C07-4D8F-3890-0105-1E92F872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091"/>
                <a:ext cx="9" cy="8"/>
              </a:xfrm>
              <a:custGeom>
                <a:avLst/>
                <a:gdLst>
                  <a:gd name="T0" fmla="*/ 45 w 45"/>
                  <a:gd name="T1" fmla="*/ 40 h 40"/>
                  <a:gd name="T2" fmla="*/ 40 w 45"/>
                  <a:gd name="T3" fmla="*/ 34 h 40"/>
                  <a:gd name="T4" fmla="*/ 35 w 45"/>
                  <a:gd name="T5" fmla="*/ 30 h 40"/>
                  <a:gd name="T6" fmla="*/ 30 w 45"/>
                  <a:gd name="T7" fmla="*/ 30 h 40"/>
                  <a:gd name="T8" fmla="*/ 21 w 45"/>
                  <a:gd name="T9" fmla="*/ 30 h 40"/>
                  <a:gd name="T10" fmla="*/ 15 w 45"/>
                  <a:gd name="T11" fmla="*/ 25 h 40"/>
                  <a:gd name="T12" fmla="*/ 6 w 45"/>
                  <a:gd name="T13" fmla="*/ 25 h 40"/>
                  <a:gd name="T14" fmla="*/ 0 w 45"/>
                  <a:gd name="T15" fmla="*/ 20 h 40"/>
                  <a:gd name="T16" fmla="*/ 0 w 45"/>
                  <a:gd name="T17" fmla="*/ 15 h 40"/>
                  <a:gd name="T18" fmla="*/ 0 w 45"/>
                  <a:gd name="T19" fmla="*/ 6 h 40"/>
                  <a:gd name="T20" fmla="*/ 6 w 45"/>
                  <a:gd name="T21" fmla="*/ 0 h 40"/>
                  <a:gd name="T22" fmla="*/ 10 w 45"/>
                  <a:gd name="T23" fmla="*/ 6 h 40"/>
                  <a:gd name="T24" fmla="*/ 15 w 45"/>
                  <a:gd name="T25" fmla="*/ 6 h 40"/>
                  <a:gd name="T26" fmla="*/ 15 w 45"/>
                  <a:gd name="T27" fmla="*/ 10 h 40"/>
                  <a:gd name="T28" fmla="*/ 21 w 45"/>
                  <a:gd name="T29" fmla="*/ 10 h 40"/>
                  <a:gd name="T30" fmla="*/ 21 w 45"/>
                  <a:gd name="T31" fmla="*/ 15 h 40"/>
                  <a:gd name="T32" fmla="*/ 25 w 45"/>
                  <a:gd name="T33" fmla="*/ 20 h 40"/>
                  <a:gd name="T34" fmla="*/ 30 w 45"/>
                  <a:gd name="T3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0">
                    <a:moveTo>
                      <a:pt x="45" y="40"/>
                    </a:moveTo>
                    <a:lnTo>
                      <a:pt x="40" y="34"/>
                    </a:lnTo>
                    <a:lnTo>
                      <a:pt x="35" y="30"/>
                    </a:lnTo>
                    <a:lnTo>
                      <a:pt x="30" y="30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6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10" y="6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1" y="15"/>
                    </a:lnTo>
                    <a:lnTo>
                      <a:pt x="25" y="20"/>
                    </a:lnTo>
                    <a:lnTo>
                      <a:pt x="30" y="2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7" name="Freeform 287">
                <a:extLst>
                  <a:ext uri="{FF2B5EF4-FFF2-40B4-BE49-F238E27FC236}">
                    <a16:creationId xmlns:a16="http://schemas.microsoft.com/office/drawing/2014/main" id="{463EC266-7EBF-AAC7-246A-B6D287A40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086"/>
                <a:ext cx="4" cy="7"/>
              </a:xfrm>
              <a:custGeom>
                <a:avLst/>
                <a:gdLst>
                  <a:gd name="T0" fmla="*/ 19 w 19"/>
                  <a:gd name="T1" fmla="*/ 34 h 34"/>
                  <a:gd name="T2" fmla="*/ 19 w 19"/>
                  <a:gd name="T3" fmla="*/ 30 h 34"/>
                  <a:gd name="T4" fmla="*/ 19 w 19"/>
                  <a:gd name="T5" fmla="*/ 24 h 34"/>
                  <a:gd name="T6" fmla="*/ 14 w 19"/>
                  <a:gd name="T7" fmla="*/ 19 h 34"/>
                  <a:gd name="T8" fmla="*/ 10 w 19"/>
                  <a:gd name="T9" fmla="*/ 15 h 34"/>
                  <a:gd name="T10" fmla="*/ 4 w 19"/>
                  <a:gd name="T11" fmla="*/ 15 h 34"/>
                  <a:gd name="T12" fmla="*/ 0 w 19"/>
                  <a:gd name="T13" fmla="*/ 15 h 34"/>
                  <a:gd name="T14" fmla="*/ 0 w 19"/>
                  <a:gd name="T15" fmla="*/ 9 h 34"/>
                  <a:gd name="T16" fmla="*/ 0 w 19"/>
                  <a:gd name="T17" fmla="*/ 5 h 34"/>
                  <a:gd name="T18" fmla="*/ 0 w 19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4">
                    <a:moveTo>
                      <a:pt x="19" y="34"/>
                    </a:moveTo>
                    <a:lnTo>
                      <a:pt x="19" y="30"/>
                    </a:lnTo>
                    <a:lnTo>
                      <a:pt x="19" y="24"/>
                    </a:lnTo>
                    <a:lnTo>
                      <a:pt x="14" y="19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8" name="Freeform 288">
                <a:extLst>
                  <a:ext uri="{FF2B5EF4-FFF2-40B4-BE49-F238E27FC236}">
                    <a16:creationId xmlns:a16="http://schemas.microsoft.com/office/drawing/2014/main" id="{FC73AABE-7C22-CB5D-A7E3-6128A2E29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076"/>
                <a:ext cx="5" cy="4"/>
              </a:xfrm>
              <a:custGeom>
                <a:avLst/>
                <a:gdLst>
                  <a:gd name="T0" fmla="*/ 25 w 25"/>
                  <a:gd name="T1" fmla="*/ 20 h 24"/>
                  <a:gd name="T2" fmla="*/ 19 w 25"/>
                  <a:gd name="T3" fmla="*/ 24 h 24"/>
                  <a:gd name="T4" fmla="*/ 15 w 25"/>
                  <a:gd name="T5" fmla="*/ 24 h 24"/>
                  <a:gd name="T6" fmla="*/ 10 w 25"/>
                  <a:gd name="T7" fmla="*/ 24 h 24"/>
                  <a:gd name="T8" fmla="*/ 10 w 25"/>
                  <a:gd name="T9" fmla="*/ 20 h 24"/>
                  <a:gd name="T10" fmla="*/ 5 w 25"/>
                  <a:gd name="T11" fmla="*/ 15 h 24"/>
                  <a:gd name="T12" fmla="*/ 5 w 25"/>
                  <a:gd name="T13" fmla="*/ 10 h 24"/>
                  <a:gd name="T14" fmla="*/ 5 w 25"/>
                  <a:gd name="T15" fmla="*/ 5 h 24"/>
                  <a:gd name="T16" fmla="*/ 0 w 25"/>
                  <a:gd name="T17" fmla="*/ 0 h 24"/>
                  <a:gd name="T18" fmla="*/ 5 w 25"/>
                  <a:gd name="T19" fmla="*/ 0 h 24"/>
                  <a:gd name="T20" fmla="*/ 10 w 25"/>
                  <a:gd name="T21" fmla="*/ 0 h 24"/>
                  <a:gd name="T22" fmla="*/ 15 w 25"/>
                  <a:gd name="T23" fmla="*/ 5 h 24"/>
                  <a:gd name="T24" fmla="*/ 19 w 25"/>
                  <a:gd name="T25" fmla="*/ 10 h 24"/>
                  <a:gd name="T26" fmla="*/ 25 w 25"/>
                  <a:gd name="T27" fmla="*/ 15 h 24"/>
                  <a:gd name="T28" fmla="*/ 25 w 25"/>
                  <a:gd name="T29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4">
                    <a:moveTo>
                      <a:pt x="25" y="20"/>
                    </a:moveTo>
                    <a:lnTo>
                      <a:pt x="19" y="24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19" y="10"/>
                    </a:lnTo>
                    <a:lnTo>
                      <a:pt x="25" y="15"/>
                    </a:lnTo>
                    <a:lnTo>
                      <a:pt x="25" y="2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9" name="Freeform 289">
                <a:extLst>
                  <a:ext uri="{FF2B5EF4-FFF2-40B4-BE49-F238E27FC236}">
                    <a16:creationId xmlns:a16="http://schemas.microsoft.com/office/drawing/2014/main" id="{392055BA-C9A1-2AB2-A12A-C6B064F35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070"/>
                <a:ext cx="6" cy="13"/>
              </a:xfrm>
              <a:custGeom>
                <a:avLst/>
                <a:gdLst>
                  <a:gd name="T0" fmla="*/ 30 w 30"/>
                  <a:gd name="T1" fmla="*/ 68 h 68"/>
                  <a:gd name="T2" fmla="*/ 30 w 30"/>
                  <a:gd name="T3" fmla="*/ 58 h 68"/>
                  <a:gd name="T4" fmla="*/ 25 w 30"/>
                  <a:gd name="T5" fmla="*/ 53 h 68"/>
                  <a:gd name="T6" fmla="*/ 20 w 30"/>
                  <a:gd name="T7" fmla="*/ 49 h 68"/>
                  <a:gd name="T8" fmla="*/ 15 w 30"/>
                  <a:gd name="T9" fmla="*/ 44 h 68"/>
                  <a:gd name="T10" fmla="*/ 11 w 30"/>
                  <a:gd name="T11" fmla="*/ 34 h 68"/>
                  <a:gd name="T12" fmla="*/ 5 w 30"/>
                  <a:gd name="T13" fmla="*/ 29 h 68"/>
                  <a:gd name="T14" fmla="*/ 5 w 30"/>
                  <a:gd name="T15" fmla="*/ 24 h 68"/>
                  <a:gd name="T16" fmla="*/ 0 w 30"/>
                  <a:gd name="T17" fmla="*/ 15 h 68"/>
                  <a:gd name="T18" fmla="*/ 0 w 30"/>
                  <a:gd name="T19" fmla="*/ 9 h 68"/>
                  <a:gd name="T20" fmla="*/ 0 w 30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30" y="68"/>
                    </a:moveTo>
                    <a:lnTo>
                      <a:pt x="30" y="58"/>
                    </a:lnTo>
                    <a:lnTo>
                      <a:pt x="25" y="53"/>
                    </a:lnTo>
                    <a:lnTo>
                      <a:pt x="20" y="49"/>
                    </a:lnTo>
                    <a:lnTo>
                      <a:pt x="15" y="44"/>
                    </a:lnTo>
                    <a:lnTo>
                      <a:pt x="11" y="34"/>
                    </a:lnTo>
                    <a:lnTo>
                      <a:pt x="5" y="29"/>
                    </a:lnTo>
                    <a:lnTo>
                      <a:pt x="5" y="24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0" name="Freeform 290">
                <a:extLst>
                  <a:ext uri="{FF2B5EF4-FFF2-40B4-BE49-F238E27FC236}">
                    <a16:creationId xmlns:a16="http://schemas.microsoft.com/office/drawing/2014/main" id="{38F7FB69-37A8-AC2A-08A4-D01203D8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918"/>
                <a:ext cx="884" cy="533"/>
              </a:xfrm>
              <a:custGeom>
                <a:avLst/>
                <a:gdLst>
                  <a:gd name="T0" fmla="*/ 4157 w 4422"/>
                  <a:gd name="T1" fmla="*/ 1013 h 2667"/>
                  <a:gd name="T2" fmla="*/ 4324 w 4422"/>
                  <a:gd name="T3" fmla="*/ 1228 h 2667"/>
                  <a:gd name="T4" fmla="*/ 4407 w 4422"/>
                  <a:gd name="T5" fmla="*/ 1473 h 2667"/>
                  <a:gd name="T6" fmla="*/ 4422 w 4422"/>
                  <a:gd name="T7" fmla="*/ 1737 h 2667"/>
                  <a:gd name="T8" fmla="*/ 4382 w 4422"/>
                  <a:gd name="T9" fmla="*/ 2006 h 2667"/>
                  <a:gd name="T10" fmla="*/ 4314 w 4422"/>
                  <a:gd name="T11" fmla="*/ 2217 h 2667"/>
                  <a:gd name="T12" fmla="*/ 4230 w 4422"/>
                  <a:gd name="T13" fmla="*/ 2368 h 2667"/>
                  <a:gd name="T14" fmla="*/ 4113 w 4422"/>
                  <a:gd name="T15" fmla="*/ 2496 h 2667"/>
                  <a:gd name="T16" fmla="*/ 3976 w 4422"/>
                  <a:gd name="T17" fmla="*/ 2594 h 2667"/>
                  <a:gd name="T18" fmla="*/ 3814 w 4422"/>
                  <a:gd name="T19" fmla="*/ 2652 h 2667"/>
                  <a:gd name="T20" fmla="*/ 3599 w 4422"/>
                  <a:gd name="T21" fmla="*/ 2667 h 2667"/>
                  <a:gd name="T22" fmla="*/ 3349 w 4422"/>
                  <a:gd name="T23" fmla="*/ 2642 h 2667"/>
                  <a:gd name="T24" fmla="*/ 3099 w 4422"/>
                  <a:gd name="T25" fmla="*/ 2579 h 2667"/>
                  <a:gd name="T26" fmla="*/ 2865 w 4422"/>
                  <a:gd name="T27" fmla="*/ 2466 h 2667"/>
                  <a:gd name="T28" fmla="*/ 2669 w 4422"/>
                  <a:gd name="T29" fmla="*/ 2304 h 2667"/>
                  <a:gd name="T30" fmla="*/ 2560 w 4422"/>
                  <a:gd name="T31" fmla="*/ 2168 h 2667"/>
                  <a:gd name="T32" fmla="*/ 2483 w 4422"/>
                  <a:gd name="T33" fmla="*/ 2119 h 2667"/>
                  <a:gd name="T34" fmla="*/ 2385 w 4422"/>
                  <a:gd name="T35" fmla="*/ 2089 h 2667"/>
                  <a:gd name="T36" fmla="*/ 2276 w 4422"/>
                  <a:gd name="T37" fmla="*/ 2050 h 2667"/>
                  <a:gd name="T38" fmla="*/ 2184 w 4422"/>
                  <a:gd name="T39" fmla="*/ 1997 h 2667"/>
                  <a:gd name="T40" fmla="*/ 2140 w 4422"/>
                  <a:gd name="T41" fmla="*/ 1953 h 2667"/>
                  <a:gd name="T42" fmla="*/ 2120 w 4422"/>
                  <a:gd name="T43" fmla="*/ 1938 h 2667"/>
                  <a:gd name="T44" fmla="*/ 2101 w 4422"/>
                  <a:gd name="T45" fmla="*/ 1923 h 2667"/>
                  <a:gd name="T46" fmla="*/ 2086 w 4422"/>
                  <a:gd name="T47" fmla="*/ 1908 h 2667"/>
                  <a:gd name="T48" fmla="*/ 2081 w 4422"/>
                  <a:gd name="T49" fmla="*/ 1884 h 2667"/>
                  <a:gd name="T50" fmla="*/ 2086 w 4422"/>
                  <a:gd name="T51" fmla="*/ 1859 h 2667"/>
                  <a:gd name="T52" fmla="*/ 2081 w 4422"/>
                  <a:gd name="T53" fmla="*/ 1835 h 2667"/>
                  <a:gd name="T54" fmla="*/ 2067 w 4422"/>
                  <a:gd name="T55" fmla="*/ 1810 h 2667"/>
                  <a:gd name="T56" fmla="*/ 2046 w 4422"/>
                  <a:gd name="T57" fmla="*/ 1791 h 2667"/>
                  <a:gd name="T58" fmla="*/ 2022 w 4422"/>
                  <a:gd name="T59" fmla="*/ 1776 h 2667"/>
                  <a:gd name="T60" fmla="*/ 1914 w 4422"/>
                  <a:gd name="T61" fmla="*/ 1767 h 2667"/>
                  <a:gd name="T62" fmla="*/ 1728 w 4422"/>
                  <a:gd name="T63" fmla="*/ 1718 h 2667"/>
                  <a:gd name="T64" fmla="*/ 1552 w 4422"/>
                  <a:gd name="T65" fmla="*/ 1639 h 2667"/>
                  <a:gd name="T66" fmla="*/ 1395 w 4422"/>
                  <a:gd name="T67" fmla="*/ 1532 h 2667"/>
                  <a:gd name="T68" fmla="*/ 1254 w 4422"/>
                  <a:gd name="T69" fmla="*/ 1394 h 2667"/>
                  <a:gd name="T70" fmla="*/ 1184 w 4422"/>
                  <a:gd name="T71" fmla="*/ 1311 h 2667"/>
                  <a:gd name="T72" fmla="*/ 1180 w 4422"/>
                  <a:gd name="T73" fmla="*/ 1287 h 2667"/>
                  <a:gd name="T74" fmla="*/ 1175 w 4422"/>
                  <a:gd name="T75" fmla="*/ 1258 h 2667"/>
                  <a:gd name="T76" fmla="*/ 1171 w 4422"/>
                  <a:gd name="T77" fmla="*/ 1233 h 2667"/>
                  <a:gd name="T78" fmla="*/ 1160 w 4422"/>
                  <a:gd name="T79" fmla="*/ 1209 h 2667"/>
                  <a:gd name="T80" fmla="*/ 1107 w 4422"/>
                  <a:gd name="T81" fmla="*/ 1140 h 2667"/>
                  <a:gd name="T82" fmla="*/ 960 w 4422"/>
                  <a:gd name="T83" fmla="*/ 1047 h 2667"/>
                  <a:gd name="T84" fmla="*/ 774 w 4422"/>
                  <a:gd name="T85" fmla="*/ 983 h 2667"/>
                  <a:gd name="T86" fmla="*/ 582 w 4422"/>
                  <a:gd name="T87" fmla="*/ 925 h 2667"/>
                  <a:gd name="T88" fmla="*/ 396 w 4422"/>
                  <a:gd name="T89" fmla="*/ 857 h 2667"/>
                  <a:gd name="T90" fmla="*/ 298 w 4422"/>
                  <a:gd name="T91" fmla="*/ 798 h 2667"/>
                  <a:gd name="T92" fmla="*/ 260 w 4422"/>
                  <a:gd name="T93" fmla="*/ 783 h 2667"/>
                  <a:gd name="T94" fmla="*/ 225 w 4422"/>
                  <a:gd name="T95" fmla="*/ 768 h 2667"/>
                  <a:gd name="T96" fmla="*/ 196 w 4422"/>
                  <a:gd name="T97" fmla="*/ 749 h 2667"/>
                  <a:gd name="T98" fmla="*/ 166 w 4422"/>
                  <a:gd name="T99" fmla="*/ 725 h 2667"/>
                  <a:gd name="T100" fmla="*/ 142 w 4422"/>
                  <a:gd name="T101" fmla="*/ 676 h 2667"/>
                  <a:gd name="T102" fmla="*/ 107 w 4422"/>
                  <a:gd name="T103" fmla="*/ 607 h 2667"/>
                  <a:gd name="T104" fmla="*/ 83 w 4422"/>
                  <a:gd name="T105" fmla="*/ 533 h 2667"/>
                  <a:gd name="T106" fmla="*/ 59 w 4422"/>
                  <a:gd name="T107" fmla="*/ 460 h 2667"/>
                  <a:gd name="T108" fmla="*/ 34 w 4422"/>
                  <a:gd name="T109" fmla="*/ 386 h 2667"/>
                  <a:gd name="T110" fmla="*/ 10 w 4422"/>
                  <a:gd name="T111" fmla="*/ 309 h 2667"/>
                  <a:gd name="T112" fmla="*/ 0 w 4422"/>
                  <a:gd name="T113" fmla="*/ 235 h 2667"/>
                  <a:gd name="T114" fmla="*/ 4 w 4422"/>
                  <a:gd name="T115" fmla="*/ 167 h 2667"/>
                  <a:gd name="T116" fmla="*/ 24 w 4422"/>
                  <a:gd name="T117" fmla="*/ 98 h 2667"/>
                  <a:gd name="T118" fmla="*/ 53 w 4422"/>
                  <a:gd name="T119" fmla="*/ 34 h 2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422" h="2667">
                    <a:moveTo>
                      <a:pt x="4040" y="930"/>
                    </a:moveTo>
                    <a:lnTo>
                      <a:pt x="4157" y="1013"/>
                    </a:lnTo>
                    <a:lnTo>
                      <a:pt x="4250" y="1115"/>
                    </a:lnTo>
                    <a:lnTo>
                      <a:pt x="4324" y="1228"/>
                    </a:lnTo>
                    <a:lnTo>
                      <a:pt x="4373" y="1345"/>
                    </a:lnTo>
                    <a:lnTo>
                      <a:pt x="4407" y="1473"/>
                    </a:lnTo>
                    <a:lnTo>
                      <a:pt x="4422" y="1605"/>
                    </a:lnTo>
                    <a:lnTo>
                      <a:pt x="4422" y="1737"/>
                    </a:lnTo>
                    <a:lnTo>
                      <a:pt x="4412" y="1874"/>
                    </a:lnTo>
                    <a:lnTo>
                      <a:pt x="4382" y="2006"/>
                    </a:lnTo>
                    <a:lnTo>
                      <a:pt x="4348" y="2134"/>
                    </a:lnTo>
                    <a:lnTo>
                      <a:pt x="4314" y="2217"/>
                    </a:lnTo>
                    <a:lnTo>
                      <a:pt x="4275" y="2295"/>
                    </a:lnTo>
                    <a:lnTo>
                      <a:pt x="4230" y="2368"/>
                    </a:lnTo>
                    <a:lnTo>
                      <a:pt x="4177" y="2432"/>
                    </a:lnTo>
                    <a:lnTo>
                      <a:pt x="4113" y="2496"/>
                    </a:lnTo>
                    <a:lnTo>
                      <a:pt x="4049" y="2549"/>
                    </a:lnTo>
                    <a:lnTo>
                      <a:pt x="3976" y="2594"/>
                    </a:lnTo>
                    <a:lnTo>
                      <a:pt x="3897" y="2628"/>
                    </a:lnTo>
                    <a:lnTo>
                      <a:pt x="3814" y="2652"/>
                    </a:lnTo>
                    <a:lnTo>
                      <a:pt x="3721" y="2662"/>
                    </a:lnTo>
                    <a:lnTo>
                      <a:pt x="3599" y="2667"/>
                    </a:lnTo>
                    <a:lnTo>
                      <a:pt x="3477" y="2656"/>
                    </a:lnTo>
                    <a:lnTo>
                      <a:pt x="3349" y="2642"/>
                    </a:lnTo>
                    <a:lnTo>
                      <a:pt x="3221" y="2618"/>
                    </a:lnTo>
                    <a:lnTo>
                      <a:pt x="3099" y="2579"/>
                    </a:lnTo>
                    <a:lnTo>
                      <a:pt x="2977" y="2530"/>
                    </a:lnTo>
                    <a:lnTo>
                      <a:pt x="2865" y="2466"/>
                    </a:lnTo>
                    <a:lnTo>
                      <a:pt x="2762" y="2392"/>
                    </a:lnTo>
                    <a:lnTo>
                      <a:pt x="2669" y="2304"/>
                    </a:lnTo>
                    <a:lnTo>
                      <a:pt x="2590" y="2197"/>
                    </a:lnTo>
                    <a:lnTo>
                      <a:pt x="2560" y="2168"/>
                    </a:lnTo>
                    <a:lnTo>
                      <a:pt x="2526" y="2143"/>
                    </a:lnTo>
                    <a:lnTo>
                      <a:pt x="2483" y="2119"/>
                    </a:lnTo>
                    <a:lnTo>
                      <a:pt x="2434" y="2104"/>
                    </a:lnTo>
                    <a:lnTo>
                      <a:pt x="2385" y="2089"/>
                    </a:lnTo>
                    <a:lnTo>
                      <a:pt x="2331" y="2070"/>
                    </a:lnTo>
                    <a:lnTo>
                      <a:pt x="2276" y="2050"/>
                    </a:lnTo>
                    <a:lnTo>
                      <a:pt x="2227" y="2025"/>
                    </a:lnTo>
                    <a:lnTo>
                      <a:pt x="2184" y="1997"/>
                    </a:lnTo>
                    <a:lnTo>
                      <a:pt x="2144" y="1957"/>
                    </a:lnTo>
                    <a:lnTo>
                      <a:pt x="2140" y="1953"/>
                    </a:lnTo>
                    <a:lnTo>
                      <a:pt x="2129" y="1948"/>
                    </a:lnTo>
                    <a:lnTo>
                      <a:pt x="2120" y="1938"/>
                    </a:lnTo>
                    <a:lnTo>
                      <a:pt x="2110" y="1933"/>
                    </a:lnTo>
                    <a:lnTo>
                      <a:pt x="2101" y="1923"/>
                    </a:lnTo>
                    <a:lnTo>
                      <a:pt x="2091" y="1918"/>
                    </a:lnTo>
                    <a:lnTo>
                      <a:pt x="2086" y="1908"/>
                    </a:lnTo>
                    <a:lnTo>
                      <a:pt x="2081" y="1899"/>
                    </a:lnTo>
                    <a:lnTo>
                      <a:pt x="2081" y="1884"/>
                    </a:lnTo>
                    <a:lnTo>
                      <a:pt x="2081" y="1869"/>
                    </a:lnTo>
                    <a:lnTo>
                      <a:pt x="2086" y="1859"/>
                    </a:lnTo>
                    <a:lnTo>
                      <a:pt x="2086" y="1844"/>
                    </a:lnTo>
                    <a:lnTo>
                      <a:pt x="2081" y="1835"/>
                    </a:lnTo>
                    <a:lnTo>
                      <a:pt x="2071" y="1820"/>
                    </a:lnTo>
                    <a:lnTo>
                      <a:pt x="2067" y="1810"/>
                    </a:lnTo>
                    <a:lnTo>
                      <a:pt x="2056" y="1801"/>
                    </a:lnTo>
                    <a:lnTo>
                      <a:pt x="2046" y="1791"/>
                    </a:lnTo>
                    <a:lnTo>
                      <a:pt x="2032" y="1782"/>
                    </a:lnTo>
                    <a:lnTo>
                      <a:pt x="2022" y="1776"/>
                    </a:lnTo>
                    <a:lnTo>
                      <a:pt x="2012" y="1776"/>
                    </a:lnTo>
                    <a:lnTo>
                      <a:pt x="1914" y="1767"/>
                    </a:lnTo>
                    <a:lnTo>
                      <a:pt x="1817" y="1742"/>
                    </a:lnTo>
                    <a:lnTo>
                      <a:pt x="1728" y="1718"/>
                    </a:lnTo>
                    <a:lnTo>
                      <a:pt x="1640" y="1678"/>
                    </a:lnTo>
                    <a:lnTo>
                      <a:pt x="1552" y="1639"/>
                    </a:lnTo>
                    <a:lnTo>
                      <a:pt x="1474" y="1586"/>
                    </a:lnTo>
                    <a:lnTo>
                      <a:pt x="1395" y="1532"/>
                    </a:lnTo>
                    <a:lnTo>
                      <a:pt x="1322" y="1468"/>
                    </a:lnTo>
                    <a:lnTo>
                      <a:pt x="1254" y="1394"/>
                    </a:lnTo>
                    <a:lnTo>
                      <a:pt x="1190" y="1322"/>
                    </a:lnTo>
                    <a:lnTo>
                      <a:pt x="1184" y="1311"/>
                    </a:lnTo>
                    <a:lnTo>
                      <a:pt x="1184" y="1302"/>
                    </a:lnTo>
                    <a:lnTo>
                      <a:pt x="1180" y="1287"/>
                    </a:lnTo>
                    <a:lnTo>
                      <a:pt x="1175" y="1273"/>
                    </a:lnTo>
                    <a:lnTo>
                      <a:pt x="1175" y="1258"/>
                    </a:lnTo>
                    <a:lnTo>
                      <a:pt x="1171" y="1247"/>
                    </a:lnTo>
                    <a:lnTo>
                      <a:pt x="1171" y="1233"/>
                    </a:lnTo>
                    <a:lnTo>
                      <a:pt x="1165" y="1219"/>
                    </a:lnTo>
                    <a:lnTo>
                      <a:pt x="1160" y="1209"/>
                    </a:lnTo>
                    <a:lnTo>
                      <a:pt x="1160" y="1199"/>
                    </a:lnTo>
                    <a:lnTo>
                      <a:pt x="1107" y="1140"/>
                    </a:lnTo>
                    <a:lnTo>
                      <a:pt x="1038" y="1091"/>
                    </a:lnTo>
                    <a:lnTo>
                      <a:pt x="960" y="1047"/>
                    </a:lnTo>
                    <a:lnTo>
                      <a:pt x="872" y="1013"/>
                    </a:lnTo>
                    <a:lnTo>
                      <a:pt x="774" y="983"/>
                    </a:lnTo>
                    <a:lnTo>
                      <a:pt x="680" y="955"/>
                    </a:lnTo>
                    <a:lnTo>
                      <a:pt x="582" y="925"/>
                    </a:lnTo>
                    <a:lnTo>
                      <a:pt x="484" y="896"/>
                    </a:lnTo>
                    <a:lnTo>
                      <a:pt x="396" y="857"/>
                    </a:lnTo>
                    <a:lnTo>
                      <a:pt x="313" y="808"/>
                    </a:lnTo>
                    <a:lnTo>
                      <a:pt x="298" y="798"/>
                    </a:lnTo>
                    <a:lnTo>
                      <a:pt x="279" y="793"/>
                    </a:lnTo>
                    <a:lnTo>
                      <a:pt x="260" y="783"/>
                    </a:lnTo>
                    <a:lnTo>
                      <a:pt x="245" y="774"/>
                    </a:lnTo>
                    <a:lnTo>
                      <a:pt x="225" y="768"/>
                    </a:lnTo>
                    <a:lnTo>
                      <a:pt x="211" y="759"/>
                    </a:lnTo>
                    <a:lnTo>
                      <a:pt x="196" y="749"/>
                    </a:lnTo>
                    <a:lnTo>
                      <a:pt x="181" y="740"/>
                    </a:lnTo>
                    <a:lnTo>
                      <a:pt x="166" y="725"/>
                    </a:lnTo>
                    <a:lnTo>
                      <a:pt x="156" y="710"/>
                    </a:lnTo>
                    <a:lnTo>
                      <a:pt x="142" y="676"/>
                    </a:lnTo>
                    <a:lnTo>
                      <a:pt x="122" y="642"/>
                    </a:lnTo>
                    <a:lnTo>
                      <a:pt x="107" y="607"/>
                    </a:lnTo>
                    <a:lnTo>
                      <a:pt x="98" y="568"/>
                    </a:lnTo>
                    <a:lnTo>
                      <a:pt x="83" y="533"/>
                    </a:lnTo>
                    <a:lnTo>
                      <a:pt x="73" y="495"/>
                    </a:lnTo>
                    <a:lnTo>
                      <a:pt x="59" y="460"/>
                    </a:lnTo>
                    <a:lnTo>
                      <a:pt x="49" y="421"/>
                    </a:lnTo>
                    <a:lnTo>
                      <a:pt x="34" y="386"/>
                    </a:lnTo>
                    <a:lnTo>
                      <a:pt x="19" y="348"/>
                    </a:lnTo>
                    <a:lnTo>
                      <a:pt x="10" y="309"/>
                    </a:lnTo>
                    <a:lnTo>
                      <a:pt x="4" y="275"/>
                    </a:lnTo>
                    <a:lnTo>
                      <a:pt x="0" y="235"/>
                    </a:lnTo>
                    <a:lnTo>
                      <a:pt x="0" y="201"/>
                    </a:lnTo>
                    <a:lnTo>
                      <a:pt x="4" y="167"/>
                    </a:lnTo>
                    <a:lnTo>
                      <a:pt x="15" y="132"/>
                    </a:lnTo>
                    <a:lnTo>
                      <a:pt x="24" y="98"/>
                    </a:lnTo>
                    <a:lnTo>
                      <a:pt x="39" y="64"/>
                    </a:lnTo>
                    <a:lnTo>
                      <a:pt x="53" y="34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1" name="Freeform 291">
                <a:extLst>
                  <a:ext uri="{FF2B5EF4-FFF2-40B4-BE49-F238E27FC236}">
                    <a16:creationId xmlns:a16="http://schemas.microsoft.com/office/drawing/2014/main" id="{C77794AA-8856-0CF2-A816-29CA453A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885"/>
                <a:ext cx="177" cy="174"/>
              </a:xfrm>
              <a:custGeom>
                <a:avLst/>
                <a:gdLst>
                  <a:gd name="T0" fmla="*/ 0 w 881"/>
                  <a:gd name="T1" fmla="*/ 211 h 871"/>
                  <a:gd name="T2" fmla="*/ 0 w 881"/>
                  <a:gd name="T3" fmla="*/ 269 h 871"/>
                  <a:gd name="T4" fmla="*/ 5 w 881"/>
                  <a:gd name="T5" fmla="*/ 333 h 871"/>
                  <a:gd name="T6" fmla="*/ 20 w 881"/>
                  <a:gd name="T7" fmla="*/ 392 h 871"/>
                  <a:gd name="T8" fmla="*/ 34 w 881"/>
                  <a:gd name="T9" fmla="*/ 456 h 871"/>
                  <a:gd name="T10" fmla="*/ 58 w 881"/>
                  <a:gd name="T11" fmla="*/ 514 h 871"/>
                  <a:gd name="T12" fmla="*/ 93 w 881"/>
                  <a:gd name="T13" fmla="*/ 563 h 871"/>
                  <a:gd name="T14" fmla="*/ 132 w 881"/>
                  <a:gd name="T15" fmla="*/ 607 h 871"/>
                  <a:gd name="T16" fmla="*/ 181 w 881"/>
                  <a:gd name="T17" fmla="*/ 641 h 871"/>
                  <a:gd name="T18" fmla="*/ 240 w 881"/>
                  <a:gd name="T19" fmla="*/ 665 h 871"/>
                  <a:gd name="T20" fmla="*/ 303 w 881"/>
                  <a:gd name="T21" fmla="*/ 680 h 871"/>
                  <a:gd name="T22" fmla="*/ 342 w 881"/>
                  <a:gd name="T23" fmla="*/ 685 h 871"/>
                  <a:gd name="T24" fmla="*/ 376 w 881"/>
                  <a:gd name="T25" fmla="*/ 699 h 871"/>
                  <a:gd name="T26" fmla="*/ 411 w 881"/>
                  <a:gd name="T27" fmla="*/ 719 h 871"/>
                  <a:gd name="T28" fmla="*/ 450 w 881"/>
                  <a:gd name="T29" fmla="*/ 744 h 871"/>
                  <a:gd name="T30" fmla="*/ 485 w 881"/>
                  <a:gd name="T31" fmla="*/ 773 h 871"/>
                  <a:gd name="T32" fmla="*/ 523 w 881"/>
                  <a:gd name="T33" fmla="*/ 797 h 871"/>
                  <a:gd name="T34" fmla="*/ 563 w 881"/>
                  <a:gd name="T35" fmla="*/ 822 h 871"/>
                  <a:gd name="T36" fmla="*/ 602 w 881"/>
                  <a:gd name="T37" fmla="*/ 846 h 871"/>
                  <a:gd name="T38" fmla="*/ 647 w 881"/>
                  <a:gd name="T39" fmla="*/ 861 h 871"/>
                  <a:gd name="T40" fmla="*/ 690 w 881"/>
                  <a:gd name="T41" fmla="*/ 871 h 871"/>
                  <a:gd name="T42" fmla="*/ 715 w 881"/>
                  <a:gd name="T43" fmla="*/ 871 h 871"/>
                  <a:gd name="T44" fmla="*/ 734 w 881"/>
                  <a:gd name="T45" fmla="*/ 871 h 871"/>
                  <a:gd name="T46" fmla="*/ 758 w 881"/>
                  <a:gd name="T47" fmla="*/ 871 h 871"/>
                  <a:gd name="T48" fmla="*/ 783 w 881"/>
                  <a:gd name="T49" fmla="*/ 871 h 871"/>
                  <a:gd name="T50" fmla="*/ 803 w 881"/>
                  <a:gd name="T51" fmla="*/ 866 h 871"/>
                  <a:gd name="T52" fmla="*/ 827 w 881"/>
                  <a:gd name="T53" fmla="*/ 857 h 871"/>
                  <a:gd name="T54" fmla="*/ 842 w 881"/>
                  <a:gd name="T55" fmla="*/ 846 h 871"/>
                  <a:gd name="T56" fmla="*/ 856 w 881"/>
                  <a:gd name="T57" fmla="*/ 827 h 871"/>
                  <a:gd name="T58" fmla="*/ 867 w 881"/>
                  <a:gd name="T59" fmla="*/ 808 h 871"/>
                  <a:gd name="T60" fmla="*/ 871 w 881"/>
                  <a:gd name="T61" fmla="*/ 782 h 871"/>
                  <a:gd name="T62" fmla="*/ 876 w 881"/>
                  <a:gd name="T63" fmla="*/ 695 h 871"/>
                  <a:gd name="T64" fmla="*/ 881 w 881"/>
                  <a:gd name="T65" fmla="*/ 607 h 871"/>
                  <a:gd name="T66" fmla="*/ 881 w 881"/>
                  <a:gd name="T67" fmla="*/ 518 h 871"/>
                  <a:gd name="T68" fmla="*/ 876 w 881"/>
                  <a:gd name="T69" fmla="*/ 431 h 871"/>
                  <a:gd name="T70" fmla="*/ 862 w 881"/>
                  <a:gd name="T71" fmla="*/ 347 h 871"/>
                  <a:gd name="T72" fmla="*/ 842 w 881"/>
                  <a:gd name="T73" fmla="*/ 269 h 871"/>
                  <a:gd name="T74" fmla="*/ 807 w 881"/>
                  <a:gd name="T75" fmla="*/ 200 h 871"/>
                  <a:gd name="T76" fmla="*/ 758 w 881"/>
                  <a:gd name="T77" fmla="*/ 137 h 871"/>
                  <a:gd name="T78" fmla="*/ 694 w 881"/>
                  <a:gd name="T79" fmla="*/ 88 h 871"/>
                  <a:gd name="T80" fmla="*/ 617 w 881"/>
                  <a:gd name="T81" fmla="*/ 54 h 871"/>
                  <a:gd name="T82" fmla="*/ 553 w 881"/>
                  <a:gd name="T83" fmla="*/ 34 h 871"/>
                  <a:gd name="T84" fmla="*/ 489 w 881"/>
                  <a:gd name="T85" fmla="*/ 19 h 871"/>
                  <a:gd name="T86" fmla="*/ 411 w 881"/>
                  <a:gd name="T87" fmla="*/ 5 h 871"/>
                  <a:gd name="T88" fmla="*/ 338 w 881"/>
                  <a:gd name="T89" fmla="*/ 0 h 871"/>
                  <a:gd name="T90" fmla="*/ 265 w 881"/>
                  <a:gd name="T91" fmla="*/ 0 h 871"/>
                  <a:gd name="T92" fmla="*/ 191 w 881"/>
                  <a:gd name="T93" fmla="*/ 15 h 871"/>
                  <a:gd name="T94" fmla="*/ 127 w 881"/>
                  <a:gd name="T95" fmla="*/ 39 h 871"/>
                  <a:gd name="T96" fmla="*/ 69 w 881"/>
                  <a:gd name="T97" fmla="*/ 73 h 871"/>
                  <a:gd name="T98" fmla="*/ 24 w 881"/>
                  <a:gd name="T99" fmla="*/ 132 h 871"/>
                  <a:gd name="T100" fmla="*/ 0 w 881"/>
                  <a:gd name="T101" fmla="*/ 205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1" h="871">
                    <a:moveTo>
                      <a:pt x="0" y="211"/>
                    </a:moveTo>
                    <a:lnTo>
                      <a:pt x="0" y="269"/>
                    </a:lnTo>
                    <a:lnTo>
                      <a:pt x="5" y="333"/>
                    </a:lnTo>
                    <a:lnTo>
                      <a:pt x="20" y="392"/>
                    </a:lnTo>
                    <a:lnTo>
                      <a:pt x="34" y="456"/>
                    </a:lnTo>
                    <a:lnTo>
                      <a:pt x="58" y="514"/>
                    </a:lnTo>
                    <a:lnTo>
                      <a:pt x="93" y="563"/>
                    </a:lnTo>
                    <a:lnTo>
                      <a:pt x="132" y="607"/>
                    </a:lnTo>
                    <a:lnTo>
                      <a:pt x="181" y="641"/>
                    </a:lnTo>
                    <a:lnTo>
                      <a:pt x="240" y="665"/>
                    </a:lnTo>
                    <a:lnTo>
                      <a:pt x="303" y="680"/>
                    </a:lnTo>
                    <a:lnTo>
                      <a:pt x="342" y="685"/>
                    </a:lnTo>
                    <a:lnTo>
                      <a:pt x="376" y="699"/>
                    </a:lnTo>
                    <a:lnTo>
                      <a:pt x="411" y="719"/>
                    </a:lnTo>
                    <a:lnTo>
                      <a:pt x="450" y="744"/>
                    </a:lnTo>
                    <a:lnTo>
                      <a:pt x="485" y="773"/>
                    </a:lnTo>
                    <a:lnTo>
                      <a:pt x="523" y="797"/>
                    </a:lnTo>
                    <a:lnTo>
                      <a:pt x="563" y="822"/>
                    </a:lnTo>
                    <a:lnTo>
                      <a:pt x="602" y="846"/>
                    </a:lnTo>
                    <a:lnTo>
                      <a:pt x="647" y="861"/>
                    </a:lnTo>
                    <a:lnTo>
                      <a:pt x="690" y="871"/>
                    </a:lnTo>
                    <a:lnTo>
                      <a:pt x="715" y="871"/>
                    </a:lnTo>
                    <a:lnTo>
                      <a:pt x="734" y="871"/>
                    </a:lnTo>
                    <a:lnTo>
                      <a:pt x="758" y="871"/>
                    </a:lnTo>
                    <a:lnTo>
                      <a:pt x="783" y="871"/>
                    </a:lnTo>
                    <a:lnTo>
                      <a:pt x="803" y="866"/>
                    </a:lnTo>
                    <a:lnTo>
                      <a:pt x="827" y="857"/>
                    </a:lnTo>
                    <a:lnTo>
                      <a:pt x="842" y="846"/>
                    </a:lnTo>
                    <a:lnTo>
                      <a:pt x="856" y="827"/>
                    </a:lnTo>
                    <a:lnTo>
                      <a:pt x="867" y="808"/>
                    </a:lnTo>
                    <a:lnTo>
                      <a:pt x="871" y="782"/>
                    </a:lnTo>
                    <a:lnTo>
                      <a:pt x="876" y="695"/>
                    </a:lnTo>
                    <a:lnTo>
                      <a:pt x="881" y="607"/>
                    </a:lnTo>
                    <a:lnTo>
                      <a:pt x="881" y="518"/>
                    </a:lnTo>
                    <a:lnTo>
                      <a:pt x="876" y="431"/>
                    </a:lnTo>
                    <a:lnTo>
                      <a:pt x="862" y="347"/>
                    </a:lnTo>
                    <a:lnTo>
                      <a:pt x="842" y="269"/>
                    </a:lnTo>
                    <a:lnTo>
                      <a:pt x="807" y="200"/>
                    </a:lnTo>
                    <a:lnTo>
                      <a:pt x="758" y="137"/>
                    </a:lnTo>
                    <a:lnTo>
                      <a:pt x="694" y="88"/>
                    </a:lnTo>
                    <a:lnTo>
                      <a:pt x="617" y="54"/>
                    </a:lnTo>
                    <a:lnTo>
                      <a:pt x="553" y="34"/>
                    </a:lnTo>
                    <a:lnTo>
                      <a:pt x="489" y="19"/>
                    </a:lnTo>
                    <a:lnTo>
                      <a:pt x="411" y="5"/>
                    </a:lnTo>
                    <a:lnTo>
                      <a:pt x="338" y="0"/>
                    </a:lnTo>
                    <a:lnTo>
                      <a:pt x="265" y="0"/>
                    </a:lnTo>
                    <a:lnTo>
                      <a:pt x="191" y="15"/>
                    </a:lnTo>
                    <a:lnTo>
                      <a:pt x="127" y="39"/>
                    </a:lnTo>
                    <a:lnTo>
                      <a:pt x="69" y="73"/>
                    </a:lnTo>
                    <a:lnTo>
                      <a:pt x="24" y="132"/>
                    </a:lnTo>
                    <a:lnTo>
                      <a:pt x="0" y="205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2" name="Freeform 292">
                <a:extLst>
                  <a:ext uri="{FF2B5EF4-FFF2-40B4-BE49-F238E27FC236}">
                    <a16:creationId xmlns:a16="http://schemas.microsoft.com/office/drawing/2014/main" id="{C045739E-FF5D-219E-B6E9-AF0C6E6D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795"/>
                <a:ext cx="541" cy="283"/>
              </a:xfrm>
              <a:custGeom>
                <a:avLst/>
                <a:gdLst>
                  <a:gd name="T0" fmla="*/ 0 w 2703"/>
                  <a:gd name="T1" fmla="*/ 612 h 1414"/>
                  <a:gd name="T2" fmla="*/ 54 w 2703"/>
                  <a:gd name="T3" fmla="*/ 523 h 1414"/>
                  <a:gd name="T4" fmla="*/ 89 w 2703"/>
                  <a:gd name="T5" fmla="*/ 484 h 1414"/>
                  <a:gd name="T6" fmla="*/ 147 w 2703"/>
                  <a:gd name="T7" fmla="*/ 440 h 1414"/>
                  <a:gd name="T8" fmla="*/ 221 w 2703"/>
                  <a:gd name="T9" fmla="*/ 386 h 1414"/>
                  <a:gd name="T10" fmla="*/ 309 w 2703"/>
                  <a:gd name="T11" fmla="*/ 333 h 1414"/>
                  <a:gd name="T12" fmla="*/ 402 w 2703"/>
                  <a:gd name="T13" fmla="*/ 273 h 1414"/>
                  <a:gd name="T14" fmla="*/ 494 w 2703"/>
                  <a:gd name="T15" fmla="*/ 220 h 1414"/>
                  <a:gd name="T16" fmla="*/ 583 w 2703"/>
                  <a:gd name="T17" fmla="*/ 166 h 1414"/>
                  <a:gd name="T18" fmla="*/ 661 w 2703"/>
                  <a:gd name="T19" fmla="*/ 122 h 1414"/>
                  <a:gd name="T20" fmla="*/ 720 w 2703"/>
                  <a:gd name="T21" fmla="*/ 83 h 1414"/>
                  <a:gd name="T22" fmla="*/ 765 w 2703"/>
                  <a:gd name="T23" fmla="*/ 54 h 1414"/>
                  <a:gd name="T24" fmla="*/ 769 w 2703"/>
                  <a:gd name="T25" fmla="*/ 49 h 1414"/>
                  <a:gd name="T26" fmla="*/ 769 w 2703"/>
                  <a:gd name="T27" fmla="*/ 45 h 1414"/>
                  <a:gd name="T28" fmla="*/ 774 w 2703"/>
                  <a:gd name="T29" fmla="*/ 39 h 1414"/>
                  <a:gd name="T30" fmla="*/ 778 w 2703"/>
                  <a:gd name="T31" fmla="*/ 30 h 1414"/>
                  <a:gd name="T32" fmla="*/ 784 w 2703"/>
                  <a:gd name="T33" fmla="*/ 24 h 1414"/>
                  <a:gd name="T34" fmla="*/ 784 w 2703"/>
                  <a:gd name="T35" fmla="*/ 19 h 1414"/>
                  <a:gd name="T36" fmla="*/ 789 w 2703"/>
                  <a:gd name="T37" fmla="*/ 15 h 1414"/>
                  <a:gd name="T38" fmla="*/ 793 w 2703"/>
                  <a:gd name="T39" fmla="*/ 10 h 1414"/>
                  <a:gd name="T40" fmla="*/ 793 w 2703"/>
                  <a:gd name="T41" fmla="*/ 5 h 1414"/>
                  <a:gd name="T42" fmla="*/ 799 w 2703"/>
                  <a:gd name="T43" fmla="*/ 5 h 1414"/>
                  <a:gd name="T44" fmla="*/ 872 w 2703"/>
                  <a:gd name="T45" fmla="*/ 0 h 1414"/>
                  <a:gd name="T46" fmla="*/ 945 w 2703"/>
                  <a:gd name="T47" fmla="*/ 5 h 1414"/>
                  <a:gd name="T48" fmla="*/ 1019 w 2703"/>
                  <a:gd name="T49" fmla="*/ 10 h 1414"/>
                  <a:gd name="T50" fmla="*/ 1087 w 2703"/>
                  <a:gd name="T51" fmla="*/ 19 h 1414"/>
                  <a:gd name="T52" fmla="*/ 1160 w 2703"/>
                  <a:gd name="T53" fmla="*/ 34 h 1414"/>
                  <a:gd name="T54" fmla="*/ 1230 w 2703"/>
                  <a:gd name="T55" fmla="*/ 54 h 1414"/>
                  <a:gd name="T56" fmla="*/ 1298 w 2703"/>
                  <a:gd name="T57" fmla="*/ 68 h 1414"/>
                  <a:gd name="T58" fmla="*/ 1371 w 2703"/>
                  <a:gd name="T59" fmla="*/ 88 h 1414"/>
                  <a:gd name="T60" fmla="*/ 1440 w 2703"/>
                  <a:gd name="T61" fmla="*/ 103 h 1414"/>
                  <a:gd name="T62" fmla="*/ 1514 w 2703"/>
                  <a:gd name="T63" fmla="*/ 113 h 1414"/>
                  <a:gd name="T64" fmla="*/ 1518 w 2703"/>
                  <a:gd name="T65" fmla="*/ 117 h 1414"/>
                  <a:gd name="T66" fmla="*/ 1523 w 2703"/>
                  <a:gd name="T67" fmla="*/ 117 h 1414"/>
                  <a:gd name="T68" fmla="*/ 1523 w 2703"/>
                  <a:gd name="T69" fmla="*/ 122 h 1414"/>
                  <a:gd name="T70" fmla="*/ 1528 w 2703"/>
                  <a:gd name="T71" fmla="*/ 128 h 1414"/>
                  <a:gd name="T72" fmla="*/ 1528 w 2703"/>
                  <a:gd name="T73" fmla="*/ 132 h 1414"/>
                  <a:gd name="T74" fmla="*/ 1533 w 2703"/>
                  <a:gd name="T75" fmla="*/ 137 h 1414"/>
                  <a:gd name="T76" fmla="*/ 1533 w 2703"/>
                  <a:gd name="T77" fmla="*/ 141 h 1414"/>
                  <a:gd name="T78" fmla="*/ 1533 w 2703"/>
                  <a:gd name="T79" fmla="*/ 147 h 1414"/>
                  <a:gd name="T80" fmla="*/ 1533 w 2703"/>
                  <a:gd name="T81" fmla="*/ 152 h 1414"/>
                  <a:gd name="T82" fmla="*/ 1523 w 2703"/>
                  <a:gd name="T83" fmla="*/ 303 h 1414"/>
                  <a:gd name="T84" fmla="*/ 1533 w 2703"/>
                  <a:gd name="T85" fmla="*/ 455 h 1414"/>
                  <a:gd name="T86" fmla="*/ 1567 w 2703"/>
                  <a:gd name="T87" fmla="*/ 601 h 1414"/>
                  <a:gd name="T88" fmla="*/ 1625 w 2703"/>
                  <a:gd name="T89" fmla="*/ 744 h 1414"/>
                  <a:gd name="T90" fmla="*/ 1699 w 2703"/>
                  <a:gd name="T91" fmla="*/ 881 h 1414"/>
                  <a:gd name="T92" fmla="*/ 1793 w 2703"/>
                  <a:gd name="T93" fmla="*/ 1008 h 1414"/>
                  <a:gd name="T94" fmla="*/ 1896 w 2703"/>
                  <a:gd name="T95" fmla="*/ 1121 h 1414"/>
                  <a:gd name="T96" fmla="*/ 2013 w 2703"/>
                  <a:gd name="T97" fmla="*/ 1223 h 1414"/>
                  <a:gd name="T98" fmla="*/ 2140 w 2703"/>
                  <a:gd name="T99" fmla="*/ 1311 h 1414"/>
                  <a:gd name="T100" fmla="*/ 2277 w 2703"/>
                  <a:gd name="T101" fmla="*/ 1379 h 1414"/>
                  <a:gd name="T102" fmla="*/ 2326 w 2703"/>
                  <a:gd name="T103" fmla="*/ 1394 h 1414"/>
                  <a:gd name="T104" fmla="*/ 2385 w 2703"/>
                  <a:gd name="T105" fmla="*/ 1409 h 1414"/>
                  <a:gd name="T106" fmla="*/ 2448 w 2703"/>
                  <a:gd name="T107" fmla="*/ 1414 h 1414"/>
                  <a:gd name="T108" fmla="*/ 2508 w 2703"/>
                  <a:gd name="T109" fmla="*/ 1414 h 1414"/>
                  <a:gd name="T110" fmla="*/ 2566 w 2703"/>
                  <a:gd name="T111" fmla="*/ 1399 h 1414"/>
                  <a:gd name="T112" fmla="*/ 2619 w 2703"/>
                  <a:gd name="T113" fmla="*/ 1379 h 1414"/>
                  <a:gd name="T114" fmla="*/ 2664 w 2703"/>
                  <a:gd name="T115" fmla="*/ 1341 h 1414"/>
                  <a:gd name="T116" fmla="*/ 2694 w 2703"/>
                  <a:gd name="T117" fmla="*/ 1287 h 1414"/>
                  <a:gd name="T118" fmla="*/ 2703 w 2703"/>
                  <a:gd name="T119" fmla="*/ 1218 h 1414"/>
                  <a:gd name="T120" fmla="*/ 2698 w 2703"/>
                  <a:gd name="T121" fmla="*/ 1130 h 1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03" h="1414">
                    <a:moveTo>
                      <a:pt x="0" y="612"/>
                    </a:moveTo>
                    <a:lnTo>
                      <a:pt x="54" y="523"/>
                    </a:lnTo>
                    <a:lnTo>
                      <a:pt x="89" y="484"/>
                    </a:lnTo>
                    <a:lnTo>
                      <a:pt x="147" y="440"/>
                    </a:lnTo>
                    <a:lnTo>
                      <a:pt x="221" y="386"/>
                    </a:lnTo>
                    <a:lnTo>
                      <a:pt x="309" y="333"/>
                    </a:lnTo>
                    <a:lnTo>
                      <a:pt x="402" y="273"/>
                    </a:lnTo>
                    <a:lnTo>
                      <a:pt x="494" y="220"/>
                    </a:lnTo>
                    <a:lnTo>
                      <a:pt x="583" y="166"/>
                    </a:lnTo>
                    <a:lnTo>
                      <a:pt x="661" y="122"/>
                    </a:lnTo>
                    <a:lnTo>
                      <a:pt x="720" y="83"/>
                    </a:lnTo>
                    <a:lnTo>
                      <a:pt x="765" y="54"/>
                    </a:lnTo>
                    <a:lnTo>
                      <a:pt x="769" y="49"/>
                    </a:lnTo>
                    <a:lnTo>
                      <a:pt x="769" y="45"/>
                    </a:lnTo>
                    <a:lnTo>
                      <a:pt x="774" y="39"/>
                    </a:lnTo>
                    <a:lnTo>
                      <a:pt x="778" y="30"/>
                    </a:lnTo>
                    <a:lnTo>
                      <a:pt x="784" y="24"/>
                    </a:lnTo>
                    <a:lnTo>
                      <a:pt x="784" y="19"/>
                    </a:lnTo>
                    <a:lnTo>
                      <a:pt x="789" y="15"/>
                    </a:lnTo>
                    <a:lnTo>
                      <a:pt x="793" y="10"/>
                    </a:lnTo>
                    <a:lnTo>
                      <a:pt x="793" y="5"/>
                    </a:lnTo>
                    <a:lnTo>
                      <a:pt x="799" y="5"/>
                    </a:lnTo>
                    <a:lnTo>
                      <a:pt x="872" y="0"/>
                    </a:lnTo>
                    <a:lnTo>
                      <a:pt x="945" y="5"/>
                    </a:lnTo>
                    <a:lnTo>
                      <a:pt x="1019" y="10"/>
                    </a:lnTo>
                    <a:lnTo>
                      <a:pt x="1087" y="19"/>
                    </a:lnTo>
                    <a:lnTo>
                      <a:pt x="1160" y="34"/>
                    </a:lnTo>
                    <a:lnTo>
                      <a:pt x="1230" y="54"/>
                    </a:lnTo>
                    <a:lnTo>
                      <a:pt x="1298" y="68"/>
                    </a:lnTo>
                    <a:lnTo>
                      <a:pt x="1371" y="88"/>
                    </a:lnTo>
                    <a:lnTo>
                      <a:pt x="1440" y="103"/>
                    </a:lnTo>
                    <a:lnTo>
                      <a:pt x="1514" y="113"/>
                    </a:lnTo>
                    <a:lnTo>
                      <a:pt x="1518" y="117"/>
                    </a:lnTo>
                    <a:lnTo>
                      <a:pt x="1523" y="117"/>
                    </a:lnTo>
                    <a:lnTo>
                      <a:pt x="1523" y="122"/>
                    </a:lnTo>
                    <a:lnTo>
                      <a:pt x="1528" y="128"/>
                    </a:lnTo>
                    <a:lnTo>
                      <a:pt x="1528" y="132"/>
                    </a:lnTo>
                    <a:lnTo>
                      <a:pt x="1533" y="137"/>
                    </a:lnTo>
                    <a:lnTo>
                      <a:pt x="1533" y="141"/>
                    </a:lnTo>
                    <a:lnTo>
                      <a:pt x="1533" y="147"/>
                    </a:lnTo>
                    <a:lnTo>
                      <a:pt x="1533" y="152"/>
                    </a:lnTo>
                    <a:lnTo>
                      <a:pt x="1523" y="303"/>
                    </a:lnTo>
                    <a:lnTo>
                      <a:pt x="1533" y="455"/>
                    </a:lnTo>
                    <a:lnTo>
                      <a:pt x="1567" y="601"/>
                    </a:lnTo>
                    <a:lnTo>
                      <a:pt x="1625" y="744"/>
                    </a:lnTo>
                    <a:lnTo>
                      <a:pt x="1699" y="881"/>
                    </a:lnTo>
                    <a:lnTo>
                      <a:pt x="1793" y="1008"/>
                    </a:lnTo>
                    <a:lnTo>
                      <a:pt x="1896" y="1121"/>
                    </a:lnTo>
                    <a:lnTo>
                      <a:pt x="2013" y="1223"/>
                    </a:lnTo>
                    <a:lnTo>
                      <a:pt x="2140" y="1311"/>
                    </a:lnTo>
                    <a:lnTo>
                      <a:pt x="2277" y="1379"/>
                    </a:lnTo>
                    <a:lnTo>
                      <a:pt x="2326" y="1394"/>
                    </a:lnTo>
                    <a:lnTo>
                      <a:pt x="2385" y="1409"/>
                    </a:lnTo>
                    <a:lnTo>
                      <a:pt x="2448" y="1414"/>
                    </a:lnTo>
                    <a:lnTo>
                      <a:pt x="2508" y="1414"/>
                    </a:lnTo>
                    <a:lnTo>
                      <a:pt x="2566" y="1399"/>
                    </a:lnTo>
                    <a:lnTo>
                      <a:pt x="2619" y="1379"/>
                    </a:lnTo>
                    <a:lnTo>
                      <a:pt x="2664" y="1341"/>
                    </a:lnTo>
                    <a:lnTo>
                      <a:pt x="2694" y="1287"/>
                    </a:lnTo>
                    <a:lnTo>
                      <a:pt x="2703" y="1218"/>
                    </a:lnTo>
                    <a:lnTo>
                      <a:pt x="2698" y="113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3" name="Freeform 293">
                <a:extLst>
                  <a:ext uri="{FF2B5EF4-FFF2-40B4-BE49-F238E27FC236}">
                    <a16:creationId xmlns:a16="http://schemas.microsoft.com/office/drawing/2014/main" id="{8E9B9CE4-445F-03EE-8A00-7F70E4DF7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944"/>
                <a:ext cx="65" cy="53"/>
              </a:xfrm>
              <a:custGeom>
                <a:avLst/>
                <a:gdLst>
                  <a:gd name="T0" fmla="*/ 128 w 324"/>
                  <a:gd name="T1" fmla="*/ 265 h 265"/>
                  <a:gd name="T2" fmla="*/ 167 w 324"/>
                  <a:gd name="T3" fmla="*/ 254 h 265"/>
                  <a:gd name="T4" fmla="*/ 201 w 324"/>
                  <a:gd name="T5" fmla="*/ 250 h 265"/>
                  <a:gd name="T6" fmla="*/ 235 w 324"/>
                  <a:gd name="T7" fmla="*/ 230 h 265"/>
                  <a:gd name="T8" fmla="*/ 265 w 324"/>
                  <a:gd name="T9" fmla="*/ 196 h 265"/>
                  <a:gd name="T10" fmla="*/ 284 w 324"/>
                  <a:gd name="T11" fmla="*/ 162 h 265"/>
                  <a:gd name="T12" fmla="*/ 294 w 324"/>
                  <a:gd name="T13" fmla="*/ 158 h 265"/>
                  <a:gd name="T14" fmla="*/ 309 w 324"/>
                  <a:gd name="T15" fmla="*/ 152 h 265"/>
                  <a:gd name="T16" fmla="*/ 318 w 324"/>
                  <a:gd name="T17" fmla="*/ 137 h 265"/>
                  <a:gd name="T18" fmla="*/ 324 w 324"/>
                  <a:gd name="T19" fmla="*/ 128 h 265"/>
                  <a:gd name="T20" fmla="*/ 299 w 324"/>
                  <a:gd name="T21" fmla="*/ 94 h 265"/>
                  <a:gd name="T22" fmla="*/ 265 w 324"/>
                  <a:gd name="T23" fmla="*/ 69 h 265"/>
                  <a:gd name="T24" fmla="*/ 230 w 324"/>
                  <a:gd name="T25" fmla="*/ 54 h 265"/>
                  <a:gd name="T26" fmla="*/ 192 w 324"/>
                  <a:gd name="T27" fmla="*/ 39 h 265"/>
                  <a:gd name="T28" fmla="*/ 147 w 324"/>
                  <a:gd name="T29" fmla="*/ 25 h 265"/>
                  <a:gd name="T30" fmla="*/ 143 w 324"/>
                  <a:gd name="T31" fmla="*/ 20 h 265"/>
                  <a:gd name="T32" fmla="*/ 132 w 324"/>
                  <a:gd name="T33" fmla="*/ 15 h 265"/>
                  <a:gd name="T34" fmla="*/ 123 w 324"/>
                  <a:gd name="T35" fmla="*/ 11 h 265"/>
                  <a:gd name="T36" fmla="*/ 113 w 324"/>
                  <a:gd name="T37" fmla="*/ 0 h 265"/>
                  <a:gd name="T38" fmla="*/ 108 w 324"/>
                  <a:gd name="T39" fmla="*/ 11 h 265"/>
                  <a:gd name="T40" fmla="*/ 94 w 324"/>
                  <a:gd name="T41" fmla="*/ 30 h 265"/>
                  <a:gd name="T42" fmla="*/ 83 w 324"/>
                  <a:gd name="T43" fmla="*/ 49 h 265"/>
                  <a:gd name="T44" fmla="*/ 69 w 324"/>
                  <a:gd name="T45" fmla="*/ 69 h 265"/>
                  <a:gd name="T46" fmla="*/ 54 w 324"/>
                  <a:gd name="T47" fmla="*/ 88 h 265"/>
                  <a:gd name="T48" fmla="*/ 49 w 324"/>
                  <a:gd name="T49" fmla="*/ 109 h 265"/>
                  <a:gd name="T50" fmla="*/ 45 w 324"/>
                  <a:gd name="T51" fmla="*/ 118 h 265"/>
                  <a:gd name="T52" fmla="*/ 45 w 324"/>
                  <a:gd name="T53" fmla="*/ 128 h 265"/>
                  <a:gd name="T54" fmla="*/ 40 w 324"/>
                  <a:gd name="T55" fmla="*/ 137 h 265"/>
                  <a:gd name="T56" fmla="*/ 34 w 324"/>
                  <a:gd name="T57" fmla="*/ 143 h 265"/>
                  <a:gd name="T58" fmla="*/ 30 w 324"/>
                  <a:gd name="T59" fmla="*/ 158 h 265"/>
                  <a:gd name="T60" fmla="*/ 20 w 324"/>
                  <a:gd name="T61" fmla="*/ 171 h 265"/>
                  <a:gd name="T62" fmla="*/ 15 w 324"/>
                  <a:gd name="T63" fmla="*/ 192 h 265"/>
                  <a:gd name="T64" fmla="*/ 10 w 324"/>
                  <a:gd name="T65" fmla="*/ 205 h 265"/>
                  <a:gd name="T66" fmla="*/ 0 w 324"/>
                  <a:gd name="T67" fmla="*/ 226 h 265"/>
                  <a:gd name="T68" fmla="*/ 5 w 324"/>
                  <a:gd name="T69" fmla="*/ 230 h 265"/>
                  <a:gd name="T70" fmla="*/ 15 w 324"/>
                  <a:gd name="T71" fmla="*/ 230 h 265"/>
                  <a:gd name="T72" fmla="*/ 25 w 324"/>
                  <a:gd name="T73" fmla="*/ 230 h 265"/>
                  <a:gd name="T74" fmla="*/ 34 w 324"/>
                  <a:gd name="T75" fmla="*/ 235 h 265"/>
                  <a:gd name="T76" fmla="*/ 45 w 324"/>
                  <a:gd name="T77" fmla="*/ 235 h 265"/>
                  <a:gd name="T78" fmla="*/ 108 w 324"/>
                  <a:gd name="T79" fmla="*/ 265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4" h="265">
                    <a:moveTo>
                      <a:pt x="108" y="265"/>
                    </a:moveTo>
                    <a:lnTo>
                      <a:pt x="128" y="265"/>
                    </a:lnTo>
                    <a:lnTo>
                      <a:pt x="147" y="260"/>
                    </a:lnTo>
                    <a:lnTo>
                      <a:pt x="167" y="254"/>
                    </a:lnTo>
                    <a:lnTo>
                      <a:pt x="186" y="254"/>
                    </a:lnTo>
                    <a:lnTo>
                      <a:pt x="201" y="250"/>
                    </a:lnTo>
                    <a:lnTo>
                      <a:pt x="220" y="241"/>
                    </a:lnTo>
                    <a:lnTo>
                      <a:pt x="235" y="230"/>
                    </a:lnTo>
                    <a:lnTo>
                      <a:pt x="250" y="211"/>
                    </a:lnTo>
                    <a:lnTo>
                      <a:pt x="265" y="196"/>
                    </a:lnTo>
                    <a:lnTo>
                      <a:pt x="279" y="167"/>
                    </a:lnTo>
                    <a:lnTo>
                      <a:pt x="284" y="162"/>
                    </a:lnTo>
                    <a:lnTo>
                      <a:pt x="290" y="162"/>
                    </a:lnTo>
                    <a:lnTo>
                      <a:pt x="294" y="158"/>
                    </a:lnTo>
                    <a:lnTo>
                      <a:pt x="303" y="152"/>
                    </a:lnTo>
                    <a:lnTo>
                      <a:pt x="309" y="152"/>
                    </a:lnTo>
                    <a:lnTo>
                      <a:pt x="314" y="147"/>
                    </a:lnTo>
                    <a:lnTo>
                      <a:pt x="318" y="137"/>
                    </a:lnTo>
                    <a:lnTo>
                      <a:pt x="324" y="133"/>
                    </a:lnTo>
                    <a:lnTo>
                      <a:pt x="324" y="128"/>
                    </a:lnTo>
                    <a:lnTo>
                      <a:pt x="314" y="109"/>
                    </a:lnTo>
                    <a:lnTo>
                      <a:pt x="299" y="94"/>
                    </a:lnTo>
                    <a:lnTo>
                      <a:pt x="284" y="84"/>
                    </a:lnTo>
                    <a:lnTo>
                      <a:pt x="265" y="69"/>
                    </a:lnTo>
                    <a:lnTo>
                      <a:pt x="250" y="60"/>
                    </a:lnTo>
                    <a:lnTo>
                      <a:pt x="230" y="54"/>
                    </a:lnTo>
                    <a:lnTo>
                      <a:pt x="211" y="45"/>
                    </a:lnTo>
                    <a:lnTo>
                      <a:pt x="192" y="39"/>
                    </a:lnTo>
                    <a:lnTo>
                      <a:pt x="172" y="30"/>
                    </a:lnTo>
                    <a:lnTo>
                      <a:pt x="147" y="25"/>
                    </a:lnTo>
                    <a:lnTo>
                      <a:pt x="147" y="20"/>
                    </a:lnTo>
                    <a:lnTo>
                      <a:pt x="143" y="20"/>
                    </a:lnTo>
                    <a:lnTo>
                      <a:pt x="137" y="20"/>
                    </a:lnTo>
                    <a:lnTo>
                      <a:pt x="132" y="15"/>
                    </a:lnTo>
                    <a:lnTo>
                      <a:pt x="128" y="15"/>
                    </a:lnTo>
                    <a:lnTo>
                      <a:pt x="123" y="11"/>
                    </a:lnTo>
                    <a:lnTo>
                      <a:pt x="118" y="5"/>
                    </a:lnTo>
                    <a:lnTo>
                      <a:pt x="113" y="0"/>
                    </a:lnTo>
                    <a:lnTo>
                      <a:pt x="108" y="0"/>
                    </a:lnTo>
                    <a:lnTo>
                      <a:pt x="108" y="11"/>
                    </a:lnTo>
                    <a:lnTo>
                      <a:pt x="103" y="20"/>
                    </a:lnTo>
                    <a:lnTo>
                      <a:pt x="94" y="30"/>
                    </a:lnTo>
                    <a:lnTo>
                      <a:pt x="88" y="39"/>
                    </a:lnTo>
                    <a:lnTo>
                      <a:pt x="83" y="49"/>
                    </a:lnTo>
                    <a:lnTo>
                      <a:pt x="74" y="60"/>
                    </a:lnTo>
                    <a:lnTo>
                      <a:pt x="69" y="69"/>
                    </a:lnTo>
                    <a:lnTo>
                      <a:pt x="64" y="79"/>
                    </a:lnTo>
                    <a:lnTo>
                      <a:pt x="54" y="88"/>
                    </a:lnTo>
                    <a:lnTo>
                      <a:pt x="49" y="103"/>
                    </a:lnTo>
                    <a:lnTo>
                      <a:pt x="49" y="109"/>
                    </a:lnTo>
                    <a:lnTo>
                      <a:pt x="49" y="113"/>
                    </a:lnTo>
                    <a:lnTo>
                      <a:pt x="45" y="118"/>
                    </a:lnTo>
                    <a:lnTo>
                      <a:pt x="45" y="122"/>
                    </a:lnTo>
                    <a:lnTo>
                      <a:pt x="45" y="128"/>
                    </a:lnTo>
                    <a:lnTo>
                      <a:pt x="40" y="133"/>
                    </a:lnTo>
                    <a:lnTo>
                      <a:pt x="40" y="137"/>
                    </a:lnTo>
                    <a:lnTo>
                      <a:pt x="40" y="143"/>
                    </a:lnTo>
                    <a:lnTo>
                      <a:pt x="34" y="143"/>
                    </a:lnTo>
                    <a:lnTo>
                      <a:pt x="34" y="147"/>
                    </a:lnTo>
                    <a:lnTo>
                      <a:pt x="30" y="158"/>
                    </a:lnTo>
                    <a:lnTo>
                      <a:pt x="25" y="167"/>
                    </a:lnTo>
                    <a:lnTo>
                      <a:pt x="20" y="171"/>
                    </a:lnTo>
                    <a:lnTo>
                      <a:pt x="15" y="182"/>
                    </a:lnTo>
                    <a:lnTo>
                      <a:pt x="15" y="192"/>
                    </a:lnTo>
                    <a:lnTo>
                      <a:pt x="10" y="196"/>
                    </a:lnTo>
                    <a:lnTo>
                      <a:pt x="10" y="205"/>
                    </a:lnTo>
                    <a:lnTo>
                      <a:pt x="5" y="216"/>
                    </a:lnTo>
                    <a:lnTo>
                      <a:pt x="0" y="226"/>
                    </a:lnTo>
                    <a:lnTo>
                      <a:pt x="0" y="230"/>
                    </a:lnTo>
                    <a:lnTo>
                      <a:pt x="5" y="230"/>
                    </a:lnTo>
                    <a:lnTo>
                      <a:pt x="10" y="230"/>
                    </a:lnTo>
                    <a:lnTo>
                      <a:pt x="15" y="230"/>
                    </a:lnTo>
                    <a:lnTo>
                      <a:pt x="20" y="230"/>
                    </a:lnTo>
                    <a:lnTo>
                      <a:pt x="25" y="230"/>
                    </a:lnTo>
                    <a:lnTo>
                      <a:pt x="30" y="235"/>
                    </a:lnTo>
                    <a:lnTo>
                      <a:pt x="34" y="235"/>
                    </a:lnTo>
                    <a:lnTo>
                      <a:pt x="40" y="235"/>
                    </a:lnTo>
                    <a:lnTo>
                      <a:pt x="45" y="235"/>
                    </a:lnTo>
                    <a:lnTo>
                      <a:pt x="49" y="241"/>
                    </a:lnTo>
                    <a:lnTo>
                      <a:pt x="108" y="26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4" name="Freeform 294">
                <a:extLst>
                  <a:ext uri="{FF2B5EF4-FFF2-40B4-BE49-F238E27FC236}">
                    <a16:creationId xmlns:a16="http://schemas.microsoft.com/office/drawing/2014/main" id="{205AFA1C-5C4C-7A37-96FE-DFB00CA28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944"/>
                <a:ext cx="65" cy="53"/>
              </a:xfrm>
              <a:custGeom>
                <a:avLst/>
                <a:gdLst>
                  <a:gd name="T0" fmla="*/ 128 w 324"/>
                  <a:gd name="T1" fmla="*/ 265 h 265"/>
                  <a:gd name="T2" fmla="*/ 167 w 324"/>
                  <a:gd name="T3" fmla="*/ 254 h 265"/>
                  <a:gd name="T4" fmla="*/ 201 w 324"/>
                  <a:gd name="T5" fmla="*/ 250 h 265"/>
                  <a:gd name="T6" fmla="*/ 235 w 324"/>
                  <a:gd name="T7" fmla="*/ 230 h 265"/>
                  <a:gd name="T8" fmla="*/ 265 w 324"/>
                  <a:gd name="T9" fmla="*/ 196 h 265"/>
                  <a:gd name="T10" fmla="*/ 284 w 324"/>
                  <a:gd name="T11" fmla="*/ 162 h 265"/>
                  <a:gd name="T12" fmla="*/ 294 w 324"/>
                  <a:gd name="T13" fmla="*/ 158 h 265"/>
                  <a:gd name="T14" fmla="*/ 309 w 324"/>
                  <a:gd name="T15" fmla="*/ 152 h 265"/>
                  <a:gd name="T16" fmla="*/ 318 w 324"/>
                  <a:gd name="T17" fmla="*/ 137 h 265"/>
                  <a:gd name="T18" fmla="*/ 324 w 324"/>
                  <a:gd name="T19" fmla="*/ 128 h 265"/>
                  <a:gd name="T20" fmla="*/ 299 w 324"/>
                  <a:gd name="T21" fmla="*/ 94 h 265"/>
                  <a:gd name="T22" fmla="*/ 265 w 324"/>
                  <a:gd name="T23" fmla="*/ 69 h 265"/>
                  <a:gd name="T24" fmla="*/ 230 w 324"/>
                  <a:gd name="T25" fmla="*/ 54 h 265"/>
                  <a:gd name="T26" fmla="*/ 192 w 324"/>
                  <a:gd name="T27" fmla="*/ 39 h 265"/>
                  <a:gd name="T28" fmla="*/ 147 w 324"/>
                  <a:gd name="T29" fmla="*/ 25 h 265"/>
                  <a:gd name="T30" fmla="*/ 143 w 324"/>
                  <a:gd name="T31" fmla="*/ 20 h 265"/>
                  <a:gd name="T32" fmla="*/ 132 w 324"/>
                  <a:gd name="T33" fmla="*/ 15 h 265"/>
                  <a:gd name="T34" fmla="*/ 123 w 324"/>
                  <a:gd name="T35" fmla="*/ 11 h 265"/>
                  <a:gd name="T36" fmla="*/ 113 w 324"/>
                  <a:gd name="T37" fmla="*/ 0 h 265"/>
                  <a:gd name="T38" fmla="*/ 108 w 324"/>
                  <a:gd name="T39" fmla="*/ 11 h 265"/>
                  <a:gd name="T40" fmla="*/ 94 w 324"/>
                  <a:gd name="T41" fmla="*/ 30 h 265"/>
                  <a:gd name="T42" fmla="*/ 83 w 324"/>
                  <a:gd name="T43" fmla="*/ 49 h 265"/>
                  <a:gd name="T44" fmla="*/ 69 w 324"/>
                  <a:gd name="T45" fmla="*/ 69 h 265"/>
                  <a:gd name="T46" fmla="*/ 54 w 324"/>
                  <a:gd name="T47" fmla="*/ 88 h 265"/>
                  <a:gd name="T48" fmla="*/ 49 w 324"/>
                  <a:gd name="T49" fmla="*/ 109 h 265"/>
                  <a:gd name="T50" fmla="*/ 45 w 324"/>
                  <a:gd name="T51" fmla="*/ 118 h 265"/>
                  <a:gd name="T52" fmla="*/ 45 w 324"/>
                  <a:gd name="T53" fmla="*/ 128 h 265"/>
                  <a:gd name="T54" fmla="*/ 40 w 324"/>
                  <a:gd name="T55" fmla="*/ 137 h 265"/>
                  <a:gd name="T56" fmla="*/ 34 w 324"/>
                  <a:gd name="T57" fmla="*/ 143 h 265"/>
                  <a:gd name="T58" fmla="*/ 30 w 324"/>
                  <a:gd name="T59" fmla="*/ 158 h 265"/>
                  <a:gd name="T60" fmla="*/ 20 w 324"/>
                  <a:gd name="T61" fmla="*/ 171 h 265"/>
                  <a:gd name="T62" fmla="*/ 15 w 324"/>
                  <a:gd name="T63" fmla="*/ 192 h 265"/>
                  <a:gd name="T64" fmla="*/ 10 w 324"/>
                  <a:gd name="T65" fmla="*/ 205 h 265"/>
                  <a:gd name="T66" fmla="*/ 0 w 324"/>
                  <a:gd name="T67" fmla="*/ 226 h 265"/>
                  <a:gd name="T68" fmla="*/ 5 w 324"/>
                  <a:gd name="T69" fmla="*/ 230 h 265"/>
                  <a:gd name="T70" fmla="*/ 15 w 324"/>
                  <a:gd name="T71" fmla="*/ 230 h 265"/>
                  <a:gd name="T72" fmla="*/ 25 w 324"/>
                  <a:gd name="T73" fmla="*/ 230 h 265"/>
                  <a:gd name="T74" fmla="*/ 34 w 324"/>
                  <a:gd name="T75" fmla="*/ 235 h 265"/>
                  <a:gd name="T76" fmla="*/ 45 w 324"/>
                  <a:gd name="T77" fmla="*/ 235 h 265"/>
                  <a:gd name="T78" fmla="*/ 108 w 324"/>
                  <a:gd name="T79" fmla="*/ 265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4" h="265">
                    <a:moveTo>
                      <a:pt x="108" y="265"/>
                    </a:moveTo>
                    <a:lnTo>
                      <a:pt x="128" y="265"/>
                    </a:lnTo>
                    <a:lnTo>
                      <a:pt x="147" y="260"/>
                    </a:lnTo>
                    <a:lnTo>
                      <a:pt x="167" y="254"/>
                    </a:lnTo>
                    <a:lnTo>
                      <a:pt x="186" y="254"/>
                    </a:lnTo>
                    <a:lnTo>
                      <a:pt x="201" y="250"/>
                    </a:lnTo>
                    <a:lnTo>
                      <a:pt x="220" y="241"/>
                    </a:lnTo>
                    <a:lnTo>
                      <a:pt x="235" y="230"/>
                    </a:lnTo>
                    <a:lnTo>
                      <a:pt x="250" y="211"/>
                    </a:lnTo>
                    <a:lnTo>
                      <a:pt x="265" y="196"/>
                    </a:lnTo>
                    <a:lnTo>
                      <a:pt x="279" y="167"/>
                    </a:lnTo>
                    <a:lnTo>
                      <a:pt x="284" y="162"/>
                    </a:lnTo>
                    <a:lnTo>
                      <a:pt x="290" y="162"/>
                    </a:lnTo>
                    <a:lnTo>
                      <a:pt x="294" y="158"/>
                    </a:lnTo>
                    <a:lnTo>
                      <a:pt x="303" y="152"/>
                    </a:lnTo>
                    <a:lnTo>
                      <a:pt x="309" y="152"/>
                    </a:lnTo>
                    <a:lnTo>
                      <a:pt x="314" y="147"/>
                    </a:lnTo>
                    <a:lnTo>
                      <a:pt x="318" y="137"/>
                    </a:lnTo>
                    <a:lnTo>
                      <a:pt x="324" y="133"/>
                    </a:lnTo>
                    <a:lnTo>
                      <a:pt x="324" y="128"/>
                    </a:lnTo>
                    <a:lnTo>
                      <a:pt x="314" y="109"/>
                    </a:lnTo>
                    <a:lnTo>
                      <a:pt x="299" y="94"/>
                    </a:lnTo>
                    <a:lnTo>
                      <a:pt x="284" y="84"/>
                    </a:lnTo>
                    <a:lnTo>
                      <a:pt x="265" y="69"/>
                    </a:lnTo>
                    <a:lnTo>
                      <a:pt x="250" y="60"/>
                    </a:lnTo>
                    <a:lnTo>
                      <a:pt x="230" y="54"/>
                    </a:lnTo>
                    <a:lnTo>
                      <a:pt x="211" y="45"/>
                    </a:lnTo>
                    <a:lnTo>
                      <a:pt x="192" y="39"/>
                    </a:lnTo>
                    <a:lnTo>
                      <a:pt x="172" y="30"/>
                    </a:lnTo>
                    <a:lnTo>
                      <a:pt x="147" y="25"/>
                    </a:lnTo>
                    <a:lnTo>
                      <a:pt x="147" y="20"/>
                    </a:lnTo>
                    <a:lnTo>
                      <a:pt x="143" y="20"/>
                    </a:lnTo>
                    <a:lnTo>
                      <a:pt x="137" y="20"/>
                    </a:lnTo>
                    <a:lnTo>
                      <a:pt x="132" y="15"/>
                    </a:lnTo>
                    <a:lnTo>
                      <a:pt x="128" y="15"/>
                    </a:lnTo>
                    <a:lnTo>
                      <a:pt x="123" y="11"/>
                    </a:lnTo>
                    <a:lnTo>
                      <a:pt x="118" y="5"/>
                    </a:lnTo>
                    <a:lnTo>
                      <a:pt x="113" y="0"/>
                    </a:lnTo>
                    <a:lnTo>
                      <a:pt x="108" y="0"/>
                    </a:lnTo>
                    <a:lnTo>
                      <a:pt x="108" y="11"/>
                    </a:lnTo>
                    <a:lnTo>
                      <a:pt x="103" y="20"/>
                    </a:lnTo>
                    <a:lnTo>
                      <a:pt x="94" y="30"/>
                    </a:lnTo>
                    <a:lnTo>
                      <a:pt x="88" y="39"/>
                    </a:lnTo>
                    <a:lnTo>
                      <a:pt x="83" y="49"/>
                    </a:lnTo>
                    <a:lnTo>
                      <a:pt x="74" y="60"/>
                    </a:lnTo>
                    <a:lnTo>
                      <a:pt x="69" y="69"/>
                    </a:lnTo>
                    <a:lnTo>
                      <a:pt x="64" y="79"/>
                    </a:lnTo>
                    <a:lnTo>
                      <a:pt x="54" y="88"/>
                    </a:lnTo>
                    <a:lnTo>
                      <a:pt x="49" y="103"/>
                    </a:lnTo>
                    <a:lnTo>
                      <a:pt x="49" y="109"/>
                    </a:lnTo>
                    <a:lnTo>
                      <a:pt x="49" y="113"/>
                    </a:lnTo>
                    <a:lnTo>
                      <a:pt x="45" y="118"/>
                    </a:lnTo>
                    <a:lnTo>
                      <a:pt x="45" y="122"/>
                    </a:lnTo>
                    <a:lnTo>
                      <a:pt x="45" y="128"/>
                    </a:lnTo>
                    <a:lnTo>
                      <a:pt x="40" y="133"/>
                    </a:lnTo>
                    <a:lnTo>
                      <a:pt x="40" y="137"/>
                    </a:lnTo>
                    <a:lnTo>
                      <a:pt x="40" y="143"/>
                    </a:lnTo>
                    <a:lnTo>
                      <a:pt x="34" y="143"/>
                    </a:lnTo>
                    <a:lnTo>
                      <a:pt x="34" y="147"/>
                    </a:lnTo>
                    <a:lnTo>
                      <a:pt x="30" y="158"/>
                    </a:lnTo>
                    <a:lnTo>
                      <a:pt x="25" y="167"/>
                    </a:lnTo>
                    <a:lnTo>
                      <a:pt x="20" y="171"/>
                    </a:lnTo>
                    <a:lnTo>
                      <a:pt x="15" y="182"/>
                    </a:lnTo>
                    <a:lnTo>
                      <a:pt x="15" y="192"/>
                    </a:lnTo>
                    <a:lnTo>
                      <a:pt x="10" y="196"/>
                    </a:lnTo>
                    <a:lnTo>
                      <a:pt x="10" y="205"/>
                    </a:lnTo>
                    <a:lnTo>
                      <a:pt x="5" y="216"/>
                    </a:lnTo>
                    <a:lnTo>
                      <a:pt x="0" y="226"/>
                    </a:lnTo>
                    <a:lnTo>
                      <a:pt x="0" y="230"/>
                    </a:lnTo>
                    <a:lnTo>
                      <a:pt x="5" y="230"/>
                    </a:lnTo>
                    <a:lnTo>
                      <a:pt x="10" y="230"/>
                    </a:lnTo>
                    <a:lnTo>
                      <a:pt x="15" y="230"/>
                    </a:lnTo>
                    <a:lnTo>
                      <a:pt x="20" y="230"/>
                    </a:lnTo>
                    <a:lnTo>
                      <a:pt x="25" y="230"/>
                    </a:lnTo>
                    <a:lnTo>
                      <a:pt x="30" y="235"/>
                    </a:lnTo>
                    <a:lnTo>
                      <a:pt x="34" y="235"/>
                    </a:lnTo>
                    <a:lnTo>
                      <a:pt x="40" y="235"/>
                    </a:lnTo>
                    <a:lnTo>
                      <a:pt x="45" y="235"/>
                    </a:lnTo>
                    <a:lnTo>
                      <a:pt x="49" y="241"/>
                    </a:lnTo>
                    <a:lnTo>
                      <a:pt x="108" y="265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5" name="Freeform 295">
                <a:extLst>
                  <a:ext uri="{FF2B5EF4-FFF2-40B4-BE49-F238E27FC236}">
                    <a16:creationId xmlns:a16="http://schemas.microsoft.com/office/drawing/2014/main" id="{5BAC125B-7B5C-8430-B67D-3A2BB1640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965"/>
                <a:ext cx="42" cy="28"/>
              </a:xfrm>
              <a:custGeom>
                <a:avLst/>
                <a:gdLst>
                  <a:gd name="T0" fmla="*/ 177 w 211"/>
                  <a:gd name="T1" fmla="*/ 132 h 142"/>
                  <a:gd name="T2" fmla="*/ 162 w 211"/>
                  <a:gd name="T3" fmla="*/ 132 h 142"/>
                  <a:gd name="T4" fmla="*/ 147 w 211"/>
                  <a:gd name="T5" fmla="*/ 138 h 142"/>
                  <a:gd name="T6" fmla="*/ 132 w 211"/>
                  <a:gd name="T7" fmla="*/ 142 h 142"/>
                  <a:gd name="T8" fmla="*/ 117 w 211"/>
                  <a:gd name="T9" fmla="*/ 142 h 142"/>
                  <a:gd name="T10" fmla="*/ 103 w 211"/>
                  <a:gd name="T11" fmla="*/ 142 h 142"/>
                  <a:gd name="T12" fmla="*/ 83 w 211"/>
                  <a:gd name="T13" fmla="*/ 142 h 142"/>
                  <a:gd name="T14" fmla="*/ 68 w 211"/>
                  <a:gd name="T15" fmla="*/ 142 h 142"/>
                  <a:gd name="T16" fmla="*/ 54 w 211"/>
                  <a:gd name="T17" fmla="*/ 138 h 142"/>
                  <a:gd name="T18" fmla="*/ 39 w 211"/>
                  <a:gd name="T19" fmla="*/ 132 h 142"/>
                  <a:gd name="T20" fmla="*/ 25 w 211"/>
                  <a:gd name="T21" fmla="*/ 123 h 142"/>
                  <a:gd name="T22" fmla="*/ 19 w 211"/>
                  <a:gd name="T23" fmla="*/ 123 h 142"/>
                  <a:gd name="T24" fmla="*/ 15 w 211"/>
                  <a:gd name="T25" fmla="*/ 123 h 142"/>
                  <a:gd name="T26" fmla="*/ 10 w 211"/>
                  <a:gd name="T27" fmla="*/ 123 h 142"/>
                  <a:gd name="T28" fmla="*/ 5 w 211"/>
                  <a:gd name="T29" fmla="*/ 123 h 142"/>
                  <a:gd name="T30" fmla="*/ 0 w 211"/>
                  <a:gd name="T31" fmla="*/ 123 h 142"/>
                  <a:gd name="T32" fmla="*/ 0 w 211"/>
                  <a:gd name="T33" fmla="*/ 108 h 142"/>
                  <a:gd name="T34" fmla="*/ 5 w 211"/>
                  <a:gd name="T35" fmla="*/ 93 h 142"/>
                  <a:gd name="T36" fmla="*/ 15 w 211"/>
                  <a:gd name="T37" fmla="*/ 83 h 142"/>
                  <a:gd name="T38" fmla="*/ 19 w 211"/>
                  <a:gd name="T39" fmla="*/ 68 h 142"/>
                  <a:gd name="T40" fmla="*/ 25 w 211"/>
                  <a:gd name="T41" fmla="*/ 59 h 142"/>
                  <a:gd name="T42" fmla="*/ 34 w 211"/>
                  <a:gd name="T43" fmla="*/ 49 h 142"/>
                  <a:gd name="T44" fmla="*/ 39 w 211"/>
                  <a:gd name="T45" fmla="*/ 34 h 142"/>
                  <a:gd name="T46" fmla="*/ 49 w 211"/>
                  <a:gd name="T47" fmla="*/ 25 h 142"/>
                  <a:gd name="T48" fmla="*/ 54 w 211"/>
                  <a:gd name="T49" fmla="*/ 10 h 142"/>
                  <a:gd name="T50" fmla="*/ 59 w 211"/>
                  <a:gd name="T51" fmla="*/ 0 h 142"/>
                  <a:gd name="T52" fmla="*/ 59 w 211"/>
                  <a:gd name="T53" fmla="*/ 25 h 142"/>
                  <a:gd name="T54" fmla="*/ 64 w 211"/>
                  <a:gd name="T55" fmla="*/ 44 h 142"/>
                  <a:gd name="T56" fmla="*/ 73 w 211"/>
                  <a:gd name="T57" fmla="*/ 59 h 142"/>
                  <a:gd name="T58" fmla="*/ 88 w 211"/>
                  <a:gd name="T59" fmla="*/ 74 h 142"/>
                  <a:gd name="T60" fmla="*/ 108 w 211"/>
                  <a:gd name="T61" fmla="*/ 83 h 142"/>
                  <a:gd name="T62" fmla="*/ 128 w 211"/>
                  <a:gd name="T63" fmla="*/ 93 h 142"/>
                  <a:gd name="T64" fmla="*/ 147 w 211"/>
                  <a:gd name="T65" fmla="*/ 98 h 142"/>
                  <a:gd name="T66" fmla="*/ 171 w 211"/>
                  <a:gd name="T67" fmla="*/ 102 h 142"/>
                  <a:gd name="T68" fmla="*/ 191 w 211"/>
                  <a:gd name="T69" fmla="*/ 108 h 142"/>
                  <a:gd name="T70" fmla="*/ 211 w 211"/>
                  <a:gd name="T71" fmla="*/ 113 h 142"/>
                  <a:gd name="T72" fmla="*/ 177 w 211"/>
                  <a:gd name="T73" fmla="*/ 13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1" h="142">
                    <a:moveTo>
                      <a:pt x="177" y="132"/>
                    </a:moveTo>
                    <a:lnTo>
                      <a:pt x="162" y="132"/>
                    </a:lnTo>
                    <a:lnTo>
                      <a:pt x="147" y="138"/>
                    </a:lnTo>
                    <a:lnTo>
                      <a:pt x="132" y="142"/>
                    </a:lnTo>
                    <a:lnTo>
                      <a:pt x="117" y="142"/>
                    </a:lnTo>
                    <a:lnTo>
                      <a:pt x="103" y="142"/>
                    </a:lnTo>
                    <a:lnTo>
                      <a:pt x="83" y="142"/>
                    </a:lnTo>
                    <a:lnTo>
                      <a:pt x="68" y="142"/>
                    </a:lnTo>
                    <a:lnTo>
                      <a:pt x="54" y="138"/>
                    </a:lnTo>
                    <a:lnTo>
                      <a:pt x="39" y="132"/>
                    </a:lnTo>
                    <a:lnTo>
                      <a:pt x="25" y="123"/>
                    </a:lnTo>
                    <a:lnTo>
                      <a:pt x="19" y="123"/>
                    </a:lnTo>
                    <a:lnTo>
                      <a:pt x="15" y="123"/>
                    </a:lnTo>
                    <a:lnTo>
                      <a:pt x="10" y="123"/>
                    </a:lnTo>
                    <a:lnTo>
                      <a:pt x="5" y="123"/>
                    </a:lnTo>
                    <a:lnTo>
                      <a:pt x="0" y="123"/>
                    </a:lnTo>
                    <a:lnTo>
                      <a:pt x="0" y="108"/>
                    </a:lnTo>
                    <a:lnTo>
                      <a:pt x="5" y="93"/>
                    </a:lnTo>
                    <a:lnTo>
                      <a:pt x="15" y="83"/>
                    </a:lnTo>
                    <a:lnTo>
                      <a:pt x="19" y="68"/>
                    </a:lnTo>
                    <a:lnTo>
                      <a:pt x="25" y="59"/>
                    </a:lnTo>
                    <a:lnTo>
                      <a:pt x="34" y="49"/>
                    </a:lnTo>
                    <a:lnTo>
                      <a:pt x="39" y="34"/>
                    </a:lnTo>
                    <a:lnTo>
                      <a:pt x="49" y="25"/>
                    </a:lnTo>
                    <a:lnTo>
                      <a:pt x="54" y="10"/>
                    </a:lnTo>
                    <a:lnTo>
                      <a:pt x="59" y="0"/>
                    </a:lnTo>
                    <a:lnTo>
                      <a:pt x="59" y="25"/>
                    </a:lnTo>
                    <a:lnTo>
                      <a:pt x="64" y="44"/>
                    </a:lnTo>
                    <a:lnTo>
                      <a:pt x="73" y="59"/>
                    </a:lnTo>
                    <a:lnTo>
                      <a:pt x="88" y="74"/>
                    </a:lnTo>
                    <a:lnTo>
                      <a:pt x="108" y="83"/>
                    </a:lnTo>
                    <a:lnTo>
                      <a:pt x="128" y="93"/>
                    </a:lnTo>
                    <a:lnTo>
                      <a:pt x="147" y="98"/>
                    </a:lnTo>
                    <a:lnTo>
                      <a:pt x="171" y="102"/>
                    </a:lnTo>
                    <a:lnTo>
                      <a:pt x="191" y="108"/>
                    </a:lnTo>
                    <a:lnTo>
                      <a:pt x="211" y="113"/>
                    </a:lnTo>
                    <a:lnTo>
                      <a:pt x="177" y="132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6" name="Freeform 296">
                <a:extLst>
                  <a:ext uri="{FF2B5EF4-FFF2-40B4-BE49-F238E27FC236}">
                    <a16:creationId xmlns:a16="http://schemas.microsoft.com/office/drawing/2014/main" id="{B8F0EFCF-E3A8-2FF4-0995-E48444F66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779"/>
                <a:ext cx="54" cy="52"/>
              </a:xfrm>
              <a:custGeom>
                <a:avLst/>
                <a:gdLst>
                  <a:gd name="T0" fmla="*/ 132 w 269"/>
                  <a:gd name="T1" fmla="*/ 14 h 259"/>
                  <a:gd name="T2" fmla="*/ 166 w 269"/>
                  <a:gd name="T3" fmla="*/ 34 h 259"/>
                  <a:gd name="T4" fmla="*/ 196 w 269"/>
                  <a:gd name="T5" fmla="*/ 59 h 259"/>
                  <a:gd name="T6" fmla="*/ 220 w 269"/>
                  <a:gd name="T7" fmla="*/ 88 h 259"/>
                  <a:gd name="T8" fmla="*/ 240 w 269"/>
                  <a:gd name="T9" fmla="*/ 132 h 259"/>
                  <a:gd name="T10" fmla="*/ 245 w 269"/>
                  <a:gd name="T11" fmla="*/ 161 h 259"/>
                  <a:gd name="T12" fmla="*/ 249 w 269"/>
                  <a:gd name="T13" fmla="*/ 172 h 259"/>
                  <a:gd name="T14" fmla="*/ 260 w 269"/>
                  <a:gd name="T15" fmla="*/ 181 h 259"/>
                  <a:gd name="T16" fmla="*/ 264 w 269"/>
                  <a:gd name="T17" fmla="*/ 191 h 259"/>
                  <a:gd name="T18" fmla="*/ 269 w 269"/>
                  <a:gd name="T19" fmla="*/ 206 h 259"/>
                  <a:gd name="T20" fmla="*/ 249 w 269"/>
                  <a:gd name="T21" fmla="*/ 225 h 259"/>
                  <a:gd name="T22" fmla="*/ 215 w 269"/>
                  <a:gd name="T23" fmla="*/ 240 h 259"/>
                  <a:gd name="T24" fmla="*/ 176 w 269"/>
                  <a:gd name="T25" fmla="*/ 249 h 259"/>
                  <a:gd name="T26" fmla="*/ 136 w 269"/>
                  <a:gd name="T27" fmla="*/ 249 h 259"/>
                  <a:gd name="T28" fmla="*/ 93 w 269"/>
                  <a:gd name="T29" fmla="*/ 249 h 259"/>
                  <a:gd name="T30" fmla="*/ 63 w 269"/>
                  <a:gd name="T31" fmla="*/ 249 h 259"/>
                  <a:gd name="T32" fmla="*/ 53 w 269"/>
                  <a:gd name="T33" fmla="*/ 249 h 259"/>
                  <a:gd name="T34" fmla="*/ 44 w 269"/>
                  <a:gd name="T35" fmla="*/ 249 h 259"/>
                  <a:gd name="T36" fmla="*/ 34 w 269"/>
                  <a:gd name="T37" fmla="*/ 255 h 259"/>
                  <a:gd name="T38" fmla="*/ 25 w 269"/>
                  <a:gd name="T39" fmla="*/ 259 h 259"/>
                  <a:gd name="T40" fmla="*/ 25 w 269"/>
                  <a:gd name="T41" fmla="*/ 234 h 259"/>
                  <a:gd name="T42" fmla="*/ 19 w 269"/>
                  <a:gd name="T43" fmla="*/ 210 h 259"/>
                  <a:gd name="T44" fmla="*/ 14 w 269"/>
                  <a:gd name="T45" fmla="*/ 185 h 259"/>
                  <a:gd name="T46" fmla="*/ 4 w 269"/>
                  <a:gd name="T47" fmla="*/ 166 h 259"/>
                  <a:gd name="T48" fmla="*/ 4 w 269"/>
                  <a:gd name="T49" fmla="*/ 142 h 259"/>
                  <a:gd name="T50" fmla="*/ 4 w 269"/>
                  <a:gd name="T51" fmla="*/ 132 h 259"/>
                  <a:gd name="T52" fmla="*/ 4 w 269"/>
                  <a:gd name="T53" fmla="*/ 123 h 259"/>
                  <a:gd name="T54" fmla="*/ 4 w 269"/>
                  <a:gd name="T55" fmla="*/ 112 h 259"/>
                  <a:gd name="T56" fmla="*/ 4 w 269"/>
                  <a:gd name="T57" fmla="*/ 102 h 259"/>
                  <a:gd name="T58" fmla="*/ 4 w 269"/>
                  <a:gd name="T59" fmla="*/ 93 h 259"/>
                  <a:gd name="T60" fmla="*/ 0 w 269"/>
                  <a:gd name="T61" fmla="*/ 74 h 259"/>
                  <a:gd name="T62" fmla="*/ 0 w 269"/>
                  <a:gd name="T63" fmla="*/ 53 h 259"/>
                  <a:gd name="T64" fmla="*/ 0 w 269"/>
                  <a:gd name="T65" fmla="*/ 39 h 259"/>
                  <a:gd name="T66" fmla="*/ 0 w 269"/>
                  <a:gd name="T67" fmla="*/ 19 h 259"/>
                  <a:gd name="T68" fmla="*/ 0 w 269"/>
                  <a:gd name="T69" fmla="*/ 0 h 259"/>
                  <a:gd name="T70" fmla="*/ 10 w 269"/>
                  <a:gd name="T71" fmla="*/ 4 h 259"/>
                  <a:gd name="T72" fmla="*/ 19 w 269"/>
                  <a:gd name="T73" fmla="*/ 10 h 259"/>
                  <a:gd name="T74" fmla="*/ 29 w 269"/>
                  <a:gd name="T75" fmla="*/ 10 h 259"/>
                  <a:gd name="T76" fmla="*/ 40 w 269"/>
                  <a:gd name="T77" fmla="*/ 10 h 259"/>
                  <a:gd name="T78" fmla="*/ 49 w 269"/>
                  <a:gd name="T79" fmla="*/ 1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9" h="259">
                    <a:moveTo>
                      <a:pt x="112" y="4"/>
                    </a:moveTo>
                    <a:lnTo>
                      <a:pt x="132" y="14"/>
                    </a:lnTo>
                    <a:lnTo>
                      <a:pt x="147" y="25"/>
                    </a:lnTo>
                    <a:lnTo>
                      <a:pt x="166" y="34"/>
                    </a:lnTo>
                    <a:lnTo>
                      <a:pt x="181" y="44"/>
                    </a:lnTo>
                    <a:lnTo>
                      <a:pt x="196" y="59"/>
                    </a:lnTo>
                    <a:lnTo>
                      <a:pt x="211" y="74"/>
                    </a:lnTo>
                    <a:lnTo>
                      <a:pt x="220" y="88"/>
                    </a:lnTo>
                    <a:lnTo>
                      <a:pt x="230" y="108"/>
                    </a:lnTo>
                    <a:lnTo>
                      <a:pt x="240" y="132"/>
                    </a:lnTo>
                    <a:lnTo>
                      <a:pt x="240" y="157"/>
                    </a:lnTo>
                    <a:lnTo>
                      <a:pt x="245" y="161"/>
                    </a:lnTo>
                    <a:lnTo>
                      <a:pt x="245" y="166"/>
                    </a:lnTo>
                    <a:lnTo>
                      <a:pt x="249" y="172"/>
                    </a:lnTo>
                    <a:lnTo>
                      <a:pt x="255" y="176"/>
                    </a:lnTo>
                    <a:lnTo>
                      <a:pt x="260" y="181"/>
                    </a:lnTo>
                    <a:lnTo>
                      <a:pt x="260" y="185"/>
                    </a:lnTo>
                    <a:lnTo>
                      <a:pt x="264" y="191"/>
                    </a:lnTo>
                    <a:lnTo>
                      <a:pt x="269" y="200"/>
                    </a:lnTo>
                    <a:lnTo>
                      <a:pt x="269" y="206"/>
                    </a:lnTo>
                    <a:lnTo>
                      <a:pt x="269" y="215"/>
                    </a:lnTo>
                    <a:lnTo>
                      <a:pt x="249" y="225"/>
                    </a:lnTo>
                    <a:lnTo>
                      <a:pt x="234" y="234"/>
                    </a:lnTo>
                    <a:lnTo>
                      <a:pt x="215" y="240"/>
                    </a:lnTo>
                    <a:lnTo>
                      <a:pt x="196" y="244"/>
                    </a:lnTo>
                    <a:lnTo>
                      <a:pt x="176" y="249"/>
                    </a:lnTo>
                    <a:lnTo>
                      <a:pt x="157" y="249"/>
                    </a:lnTo>
                    <a:lnTo>
                      <a:pt x="136" y="249"/>
                    </a:lnTo>
                    <a:lnTo>
                      <a:pt x="112" y="249"/>
                    </a:lnTo>
                    <a:lnTo>
                      <a:pt x="93" y="249"/>
                    </a:lnTo>
                    <a:lnTo>
                      <a:pt x="68" y="249"/>
                    </a:lnTo>
                    <a:lnTo>
                      <a:pt x="63" y="249"/>
                    </a:lnTo>
                    <a:lnTo>
                      <a:pt x="59" y="249"/>
                    </a:lnTo>
                    <a:lnTo>
                      <a:pt x="53" y="249"/>
                    </a:lnTo>
                    <a:lnTo>
                      <a:pt x="49" y="249"/>
                    </a:lnTo>
                    <a:lnTo>
                      <a:pt x="44" y="249"/>
                    </a:lnTo>
                    <a:lnTo>
                      <a:pt x="40" y="255"/>
                    </a:lnTo>
                    <a:lnTo>
                      <a:pt x="34" y="255"/>
                    </a:lnTo>
                    <a:lnTo>
                      <a:pt x="29" y="255"/>
                    </a:lnTo>
                    <a:lnTo>
                      <a:pt x="25" y="259"/>
                    </a:lnTo>
                    <a:lnTo>
                      <a:pt x="25" y="244"/>
                    </a:lnTo>
                    <a:lnTo>
                      <a:pt x="25" y="234"/>
                    </a:lnTo>
                    <a:lnTo>
                      <a:pt x="19" y="219"/>
                    </a:lnTo>
                    <a:lnTo>
                      <a:pt x="19" y="210"/>
                    </a:lnTo>
                    <a:lnTo>
                      <a:pt x="14" y="200"/>
                    </a:lnTo>
                    <a:lnTo>
                      <a:pt x="14" y="185"/>
                    </a:lnTo>
                    <a:lnTo>
                      <a:pt x="10" y="176"/>
                    </a:lnTo>
                    <a:lnTo>
                      <a:pt x="4" y="166"/>
                    </a:lnTo>
                    <a:lnTo>
                      <a:pt x="4" y="151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3"/>
                    </a:lnTo>
                    <a:lnTo>
                      <a:pt x="4" y="117"/>
                    </a:lnTo>
                    <a:lnTo>
                      <a:pt x="4" y="112"/>
                    </a:lnTo>
                    <a:lnTo>
                      <a:pt x="4" y="108"/>
                    </a:lnTo>
                    <a:lnTo>
                      <a:pt x="4" y="102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5" y="10"/>
                    </a:lnTo>
                    <a:lnTo>
                      <a:pt x="29" y="10"/>
                    </a:lnTo>
                    <a:lnTo>
                      <a:pt x="34" y="10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9" y="14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7" name="Freeform 297">
                <a:extLst>
                  <a:ext uri="{FF2B5EF4-FFF2-40B4-BE49-F238E27FC236}">
                    <a16:creationId xmlns:a16="http://schemas.microsoft.com/office/drawing/2014/main" id="{D20A6995-67F7-6AC3-B601-BF750B013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779"/>
                <a:ext cx="54" cy="52"/>
              </a:xfrm>
              <a:custGeom>
                <a:avLst/>
                <a:gdLst>
                  <a:gd name="T0" fmla="*/ 132 w 269"/>
                  <a:gd name="T1" fmla="*/ 14 h 259"/>
                  <a:gd name="T2" fmla="*/ 166 w 269"/>
                  <a:gd name="T3" fmla="*/ 34 h 259"/>
                  <a:gd name="T4" fmla="*/ 196 w 269"/>
                  <a:gd name="T5" fmla="*/ 59 h 259"/>
                  <a:gd name="T6" fmla="*/ 220 w 269"/>
                  <a:gd name="T7" fmla="*/ 88 h 259"/>
                  <a:gd name="T8" fmla="*/ 240 w 269"/>
                  <a:gd name="T9" fmla="*/ 132 h 259"/>
                  <a:gd name="T10" fmla="*/ 245 w 269"/>
                  <a:gd name="T11" fmla="*/ 161 h 259"/>
                  <a:gd name="T12" fmla="*/ 249 w 269"/>
                  <a:gd name="T13" fmla="*/ 172 h 259"/>
                  <a:gd name="T14" fmla="*/ 260 w 269"/>
                  <a:gd name="T15" fmla="*/ 181 h 259"/>
                  <a:gd name="T16" fmla="*/ 264 w 269"/>
                  <a:gd name="T17" fmla="*/ 191 h 259"/>
                  <a:gd name="T18" fmla="*/ 269 w 269"/>
                  <a:gd name="T19" fmla="*/ 206 h 259"/>
                  <a:gd name="T20" fmla="*/ 249 w 269"/>
                  <a:gd name="T21" fmla="*/ 225 h 259"/>
                  <a:gd name="T22" fmla="*/ 215 w 269"/>
                  <a:gd name="T23" fmla="*/ 240 h 259"/>
                  <a:gd name="T24" fmla="*/ 176 w 269"/>
                  <a:gd name="T25" fmla="*/ 249 h 259"/>
                  <a:gd name="T26" fmla="*/ 136 w 269"/>
                  <a:gd name="T27" fmla="*/ 249 h 259"/>
                  <a:gd name="T28" fmla="*/ 93 w 269"/>
                  <a:gd name="T29" fmla="*/ 249 h 259"/>
                  <a:gd name="T30" fmla="*/ 63 w 269"/>
                  <a:gd name="T31" fmla="*/ 249 h 259"/>
                  <a:gd name="T32" fmla="*/ 53 w 269"/>
                  <a:gd name="T33" fmla="*/ 249 h 259"/>
                  <a:gd name="T34" fmla="*/ 44 w 269"/>
                  <a:gd name="T35" fmla="*/ 249 h 259"/>
                  <a:gd name="T36" fmla="*/ 34 w 269"/>
                  <a:gd name="T37" fmla="*/ 255 h 259"/>
                  <a:gd name="T38" fmla="*/ 25 w 269"/>
                  <a:gd name="T39" fmla="*/ 259 h 259"/>
                  <a:gd name="T40" fmla="*/ 25 w 269"/>
                  <a:gd name="T41" fmla="*/ 234 h 259"/>
                  <a:gd name="T42" fmla="*/ 19 w 269"/>
                  <a:gd name="T43" fmla="*/ 210 h 259"/>
                  <a:gd name="T44" fmla="*/ 14 w 269"/>
                  <a:gd name="T45" fmla="*/ 185 h 259"/>
                  <a:gd name="T46" fmla="*/ 4 w 269"/>
                  <a:gd name="T47" fmla="*/ 166 h 259"/>
                  <a:gd name="T48" fmla="*/ 4 w 269"/>
                  <a:gd name="T49" fmla="*/ 142 h 259"/>
                  <a:gd name="T50" fmla="*/ 4 w 269"/>
                  <a:gd name="T51" fmla="*/ 132 h 259"/>
                  <a:gd name="T52" fmla="*/ 4 w 269"/>
                  <a:gd name="T53" fmla="*/ 123 h 259"/>
                  <a:gd name="T54" fmla="*/ 4 w 269"/>
                  <a:gd name="T55" fmla="*/ 112 h 259"/>
                  <a:gd name="T56" fmla="*/ 4 w 269"/>
                  <a:gd name="T57" fmla="*/ 102 h 259"/>
                  <a:gd name="T58" fmla="*/ 4 w 269"/>
                  <a:gd name="T59" fmla="*/ 93 h 259"/>
                  <a:gd name="T60" fmla="*/ 0 w 269"/>
                  <a:gd name="T61" fmla="*/ 74 h 259"/>
                  <a:gd name="T62" fmla="*/ 0 w 269"/>
                  <a:gd name="T63" fmla="*/ 53 h 259"/>
                  <a:gd name="T64" fmla="*/ 0 w 269"/>
                  <a:gd name="T65" fmla="*/ 39 h 259"/>
                  <a:gd name="T66" fmla="*/ 0 w 269"/>
                  <a:gd name="T67" fmla="*/ 19 h 259"/>
                  <a:gd name="T68" fmla="*/ 0 w 269"/>
                  <a:gd name="T69" fmla="*/ 0 h 259"/>
                  <a:gd name="T70" fmla="*/ 10 w 269"/>
                  <a:gd name="T71" fmla="*/ 4 h 259"/>
                  <a:gd name="T72" fmla="*/ 19 w 269"/>
                  <a:gd name="T73" fmla="*/ 10 h 259"/>
                  <a:gd name="T74" fmla="*/ 29 w 269"/>
                  <a:gd name="T75" fmla="*/ 10 h 259"/>
                  <a:gd name="T76" fmla="*/ 40 w 269"/>
                  <a:gd name="T77" fmla="*/ 10 h 259"/>
                  <a:gd name="T78" fmla="*/ 49 w 269"/>
                  <a:gd name="T79" fmla="*/ 1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9" h="259">
                    <a:moveTo>
                      <a:pt x="112" y="4"/>
                    </a:moveTo>
                    <a:lnTo>
                      <a:pt x="132" y="14"/>
                    </a:lnTo>
                    <a:lnTo>
                      <a:pt x="147" y="25"/>
                    </a:lnTo>
                    <a:lnTo>
                      <a:pt x="166" y="34"/>
                    </a:lnTo>
                    <a:lnTo>
                      <a:pt x="181" y="44"/>
                    </a:lnTo>
                    <a:lnTo>
                      <a:pt x="196" y="59"/>
                    </a:lnTo>
                    <a:lnTo>
                      <a:pt x="211" y="74"/>
                    </a:lnTo>
                    <a:lnTo>
                      <a:pt x="220" y="88"/>
                    </a:lnTo>
                    <a:lnTo>
                      <a:pt x="230" y="108"/>
                    </a:lnTo>
                    <a:lnTo>
                      <a:pt x="240" y="132"/>
                    </a:lnTo>
                    <a:lnTo>
                      <a:pt x="240" y="157"/>
                    </a:lnTo>
                    <a:lnTo>
                      <a:pt x="245" y="161"/>
                    </a:lnTo>
                    <a:lnTo>
                      <a:pt x="245" y="166"/>
                    </a:lnTo>
                    <a:lnTo>
                      <a:pt x="249" y="172"/>
                    </a:lnTo>
                    <a:lnTo>
                      <a:pt x="255" y="176"/>
                    </a:lnTo>
                    <a:lnTo>
                      <a:pt x="260" y="181"/>
                    </a:lnTo>
                    <a:lnTo>
                      <a:pt x="260" y="185"/>
                    </a:lnTo>
                    <a:lnTo>
                      <a:pt x="264" y="191"/>
                    </a:lnTo>
                    <a:lnTo>
                      <a:pt x="269" y="200"/>
                    </a:lnTo>
                    <a:lnTo>
                      <a:pt x="269" y="206"/>
                    </a:lnTo>
                    <a:lnTo>
                      <a:pt x="269" y="215"/>
                    </a:lnTo>
                    <a:lnTo>
                      <a:pt x="249" y="225"/>
                    </a:lnTo>
                    <a:lnTo>
                      <a:pt x="234" y="234"/>
                    </a:lnTo>
                    <a:lnTo>
                      <a:pt x="215" y="240"/>
                    </a:lnTo>
                    <a:lnTo>
                      <a:pt x="196" y="244"/>
                    </a:lnTo>
                    <a:lnTo>
                      <a:pt x="176" y="249"/>
                    </a:lnTo>
                    <a:lnTo>
                      <a:pt x="157" y="249"/>
                    </a:lnTo>
                    <a:lnTo>
                      <a:pt x="136" y="249"/>
                    </a:lnTo>
                    <a:lnTo>
                      <a:pt x="112" y="249"/>
                    </a:lnTo>
                    <a:lnTo>
                      <a:pt x="93" y="249"/>
                    </a:lnTo>
                    <a:lnTo>
                      <a:pt x="68" y="249"/>
                    </a:lnTo>
                    <a:lnTo>
                      <a:pt x="63" y="249"/>
                    </a:lnTo>
                    <a:lnTo>
                      <a:pt x="59" y="249"/>
                    </a:lnTo>
                    <a:lnTo>
                      <a:pt x="53" y="249"/>
                    </a:lnTo>
                    <a:lnTo>
                      <a:pt x="49" y="249"/>
                    </a:lnTo>
                    <a:lnTo>
                      <a:pt x="44" y="249"/>
                    </a:lnTo>
                    <a:lnTo>
                      <a:pt x="40" y="255"/>
                    </a:lnTo>
                    <a:lnTo>
                      <a:pt x="34" y="255"/>
                    </a:lnTo>
                    <a:lnTo>
                      <a:pt x="29" y="255"/>
                    </a:lnTo>
                    <a:lnTo>
                      <a:pt x="25" y="259"/>
                    </a:lnTo>
                    <a:lnTo>
                      <a:pt x="25" y="244"/>
                    </a:lnTo>
                    <a:lnTo>
                      <a:pt x="25" y="234"/>
                    </a:lnTo>
                    <a:lnTo>
                      <a:pt x="19" y="219"/>
                    </a:lnTo>
                    <a:lnTo>
                      <a:pt x="19" y="210"/>
                    </a:lnTo>
                    <a:lnTo>
                      <a:pt x="14" y="200"/>
                    </a:lnTo>
                    <a:lnTo>
                      <a:pt x="14" y="185"/>
                    </a:lnTo>
                    <a:lnTo>
                      <a:pt x="10" y="176"/>
                    </a:lnTo>
                    <a:lnTo>
                      <a:pt x="4" y="166"/>
                    </a:lnTo>
                    <a:lnTo>
                      <a:pt x="4" y="151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3"/>
                    </a:lnTo>
                    <a:lnTo>
                      <a:pt x="4" y="117"/>
                    </a:lnTo>
                    <a:lnTo>
                      <a:pt x="4" y="112"/>
                    </a:lnTo>
                    <a:lnTo>
                      <a:pt x="4" y="108"/>
                    </a:lnTo>
                    <a:lnTo>
                      <a:pt x="4" y="102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0" y="63"/>
                    </a:lnTo>
                    <a:lnTo>
                      <a:pt x="0" y="53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5" y="10"/>
                    </a:lnTo>
                    <a:lnTo>
                      <a:pt x="29" y="10"/>
                    </a:lnTo>
                    <a:lnTo>
                      <a:pt x="34" y="10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9" y="14"/>
                    </a:lnTo>
                    <a:lnTo>
                      <a:pt x="112" y="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8" name="Freeform 298">
                <a:extLst>
                  <a:ext uri="{FF2B5EF4-FFF2-40B4-BE49-F238E27FC236}">
                    <a16:creationId xmlns:a16="http://schemas.microsoft.com/office/drawing/2014/main" id="{0BA2260F-6B27-3A05-2C97-BE4AA0BC1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804"/>
                <a:ext cx="39" cy="24"/>
              </a:xfrm>
              <a:custGeom>
                <a:avLst/>
                <a:gdLst>
                  <a:gd name="T0" fmla="*/ 152 w 192"/>
                  <a:gd name="T1" fmla="*/ 121 h 121"/>
                  <a:gd name="T2" fmla="*/ 138 w 192"/>
                  <a:gd name="T3" fmla="*/ 117 h 121"/>
                  <a:gd name="T4" fmla="*/ 123 w 192"/>
                  <a:gd name="T5" fmla="*/ 117 h 121"/>
                  <a:gd name="T6" fmla="*/ 108 w 192"/>
                  <a:gd name="T7" fmla="*/ 111 h 121"/>
                  <a:gd name="T8" fmla="*/ 93 w 192"/>
                  <a:gd name="T9" fmla="*/ 111 h 121"/>
                  <a:gd name="T10" fmla="*/ 79 w 192"/>
                  <a:gd name="T11" fmla="*/ 117 h 121"/>
                  <a:gd name="T12" fmla="*/ 68 w 192"/>
                  <a:gd name="T13" fmla="*/ 117 h 121"/>
                  <a:gd name="T14" fmla="*/ 55 w 192"/>
                  <a:gd name="T15" fmla="*/ 117 h 121"/>
                  <a:gd name="T16" fmla="*/ 40 w 192"/>
                  <a:gd name="T17" fmla="*/ 121 h 121"/>
                  <a:gd name="T18" fmla="*/ 25 w 192"/>
                  <a:gd name="T19" fmla="*/ 121 h 121"/>
                  <a:gd name="T20" fmla="*/ 10 w 192"/>
                  <a:gd name="T21" fmla="*/ 121 h 121"/>
                  <a:gd name="T22" fmla="*/ 10 w 192"/>
                  <a:gd name="T23" fmla="*/ 111 h 121"/>
                  <a:gd name="T24" fmla="*/ 10 w 192"/>
                  <a:gd name="T25" fmla="*/ 96 h 121"/>
                  <a:gd name="T26" fmla="*/ 10 w 192"/>
                  <a:gd name="T27" fmla="*/ 87 h 121"/>
                  <a:gd name="T28" fmla="*/ 10 w 192"/>
                  <a:gd name="T29" fmla="*/ 72 h 121"/>
                  <a:gd name="T30" fmla="*/ 6 w 192"/>
                  <a:gd name="T31" fmla="*/ 58 h 121"/>
                  <a:gd name="T32" fmla="*/ 6 w 192"/>
                  <a:gd name="T33" fmla="*/ 49 h 121"/>
                  <a:gd name="T34" fmla="*/ 6 w 192"/>
                  <a:gd name="T35" fmla="*/ 34 h 121"/>
                  <a:gd name="T36" fmla="*/ 0 w 192"/>
                  <a:gd name="T37" fmla="*/ 23 h 121"/>
                  <a:gd name="T38" fmla="*/ 0 w 192"/>
                  <a:gd name="T39" fmla="*/ 9 h 121"/>
                  <a:gd name="T40" fmla="*/ 0 w 192"/>
                  <a:gd name="T41" fmla="*/ 0 h 121"/>
                  <a:gd name="T42" fmla="*/ 6 w 192"/>
                  <a:gd name="T43" fmla="*/ 0 h 121"/>
                  <a:gd name="T44" fmla="*/ 10 w 192"/>
                  <a:gd name="T45" fmla="*/ 0 h 121"/>
                  <a:gd name="T46" fmla="*/ 15 w 192"/>
                  <a:gd name="T47" fmla="*/ 4 h 121"/>
                  <a:gd name="T48" fmla="*/ 21 w 192"/>
                  <a:gd name="T49" fmla="*/ 9 h 121"/>
                  <a:gd name="T50" fmla="*/ 25 w 192"/>
                  <a:gd name="T51" fmla="*/ 9 h 121"/>
                  <a:gd name="T52" fmla="*/ 30 w 192"/>
                  <a:gd name="T53" fmla="*/ 9 h 121"/>
                  <a:gd name="T54" fmla="*/ 30 w 192"/>
                  <a:gd name="T55" fmla="*/ 13 h 121"/>
                  <a:gd name="T56" fmla="*/ 34 w 192"/>
                  <a:gd name="T57" fmla="*/ 13 h 121"/>
                  <a:gd name="T58" fmla="*/ 34 w 192"/>
                  <a:gd name="T59" fmla="*/ 19 h 121"/>
                  <a:gd name="T60" fmla="*/ 44 w 192"/>
                  <a:gd name="T61" fmla="*/ 34 h 121"/>
                  <a:gd name="T62" fmla="*/ 59 w 192"/>
                  <a:gd name="T63" fmla="*/ 49 h 121"/>
                  <a:gd name="T64" fmla="*/ 74 w 192"/>
                  <a:gd name="T65" fmla="*/ 62 h 121"/>
                  <a:gd name="T66" fmla="*/ 89 w 192"/>
                  <a:gd name="T67" fmla="*/ 72 h 121"/>
                  <a:gd name="T68" fmla="*/ 104 w 192"/>
                  <a:gd name="T69" fmla="*/ 83 h 121"/>
                  <a:gd name="T70" fmla="*/ 123 w 192"/>
                  <a:gd name="T71" fmla="*/ 87 h 121"/>
                  <a:gd name="T72" fmla="*/ 138 w 192"/>
                  <a:gd name="T73" fmla="*/ 96 h 121"/>
                  <a:gd name="T74" fmla="*/ 157 w 192"/>
                  <a:gd name="T75" fmla="*/ 102 h 121"/>
                  <a:gd name="T76" fmla="*/ 177 w 192"/>
                  <a:gd name="T77" fmla="*/ 102 h 121"/>
                  <a:gd name="T78" fmla="*/ 192 w 192"/>
                  <a:gd name="T79" fmla="*/ 107 h 121"/>
                  <a:gd name="T80" fmla="*/ 152 w 192"/>
                  <a:gd name="T81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2" h="121">
                    <a:moveTo>
                      <a:pt x="152" y="121"/>
                    </a:moveTo>
                    <a:lnTo>
                      <a:pt x="138" y="117"/>
                    </a:lnTo>
                    <a:lnTo>
                      <a:pt x="123" y="117"/>
                    </a:lnTo>
                    <a:lnTo>
                      <a:pt x="108" y="111"/>
                    </a:lnTo>
                    <a:lnTo>
                      <a:pt x="93" y="111"/>
                    </a:lnTo>
                    <a:lnTo>
                      <a:pt x="79" y="117"/>
                    </a:lnTo>
                    <a:lnTo>
                      <a:pt x="68" y="117"/>
                    </a:lnTo>
                    <a:lnTo>
                      <a:pt x="55" y="117"/>
                    </a:lnTo>
                    <a:lnTo>
                      <a:pt x="40" y="121"/>
                    </a:lnTo>
                    <a:lnTo>
                      <a:pt x="25" y="121"/>
                    </a:lnTo>
                    <a:lnTo>
                      <a:pt x="10" y="121"/>
                    </a:lnTo>
                    <a:lnTo>
                      <a:pt x="10" y="111"/>
                    </a:lnTo>
                    <a:lnTo>
                      <a:pt x="10" y="96"/>
                    </a:lnTo>
                    <a:lnTo>
                      <a:pt x="10" y="87"/>
                    </a:lnTo>
                    <a:lnTo>
                      <a:pt x="10" y="72"/>
                    </a:lnTo>
                    <a:lnTo>
                      <a:pt x="6" y="58"/>
                    </a:lnTo>
                    <a:lnTo>
                      <a:pt x="6" y="49"/>
                    </a:lnTo>
                    <a:lnTo>
                      <a:pt x="6" y="34"/>
                    </a:lnTo>
                    <a:lnTo>
                      <a:pt x="0" y="23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5" y="4"/>
                    </a:lnTo>
                    <a:lnTo>
                      <a:pt x="21" y="9"/>
                    </a:lnTo>
                    <a:lnTo>
                      <a:pt x="25" y="9"/>
                    </a:lnTo>
                    <a:lnTo>
                      <a:pt x="30" y="9"/>
                    </a:lnTo>
                    <a:lnTo>
                      <a:pt x="30" y="13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44" y="34"/>
                    </a:lnTo>
                    <a:lnTo>
                      <a:pt x="59" y="49"/>
                    </a:lnTo>
                    <a:lnTo>
                      <a:pt x="74" y="62"/>
                    </a:lnTo>
                    <a:lnTo>
                      <a:pt x="89" y="72"/>
                    </a:lnTo>
                    <a:lnTo>
                      <a:pt x="104" y="83"/>
                    </a:lnTo>
                    <a:lnTo>
                      <a:pt x="123" y="87"/>
                    </a:lnTo>
                    <a:lnTo>
                      <a:pt x="138" y="96"/>
                    </a:lnTo>
                    <a:lnTo>
                      <a:pt x="157" y="102"/>
                    </a:lnTo>
                    <a:lnTo>
                      <a:pt x="177" y="102"/>
                    </a:lnTo>
                    <a:lnTo>
                      <a:pt x="192" y="107"/>
                    </a:lnTo>
                    <a:lnTo>
                      <a:pt x="152" y="121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9" name="Freeform 299">
                <a:extLst>
                  <a:ext uri="{FF2B5EF4-FFF2-40B4-BE49-F238E27FC236}">
                    <a16:creationId xmlns:a16="http://schemas.microsoft.com/office/drawing/2014/main" id="{65FA6E94-955B-8841-F645-542371033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635"/>
                <a:ext cx="492" cy="484"/>
              </a:xfrm>
              <a:custGeom>
                <a:avLst/>
                <a:gdLst>
                  <a:gd name="T0" fmla="*/ 1699 w 2457"/>
                  <a:gd name="T1" fmla="*/ 1786 h 2417"/>
                  <a:gd name="T2" fmla="*/ 1836 w 2457"/>
                  <a:gd name="T3" fmla="*/ 1918 h 2417"/>
                  <a:gd name="T4" fmla="*/ 1992 w 2457"/>
                  <a:gd name="T5" fmla="*/ 2132 h 2417"/>
                  <a:gd name="T6" fmla="*/ 2061 w 2457"/>
                  <a:gd name="T7" fmla="*/ 2387 h 2417"/>
                  <a:gd name="T8" fmla="*/ 1811 w 2457"/>
                  <a:gd name="T9" fmla="*/ 2402 h 2417"/>
                  <a:gd name="T10" fmla="*/ 1414 w 2457"/>
                  <a:gd name="T11" fmla="*/ 2383 h 2417"/>
                  <a:gd name="T12" fmla="*/ 1200 w 2457"/>
                  <a:gd name="T13" fmla="*/ 2396 h 2417"/>
                  <a:gd name="T14" fmla="*/ 1087 w 2457"/>
                  <a:gd name="T15" fmla="*/ 2362 h 2417"/>
                  <a:gd name="T16" fmla="*/ 984 w 2457"/>
                  <a:gd name="T17" fmla="*/ 2260 h 2417"/>
                  <a:gd name="T18" fmla="*/ 921 w 2457"/>
                  <a:gd name="T19" fmla="*/ 2127 h 2417"/>
                  <a:gd name="T20" fmla="*/ 964 w 2457"/>
                  <a:gd name="T21" fmla="*/ 1722 h 2417"/>
                  <a:gd name="T22" fmla="*/ 1028 w 2457"/>
                  <a:gd name="T23" fmla="*/ 1731 h 2417"/>
                  <a:gd name="T24" fmla="*/ 1068 w 2457"/>
                  <a:gd name="T25" fmla="*/ 1556 h 2417"/>
                  <a:gd name="T26" fmla="*/ 906 w 2457"/>
                  <a:gd name="T27" fmla="*/ 2084 h 2417"/>
                  <a:gd name="T28" fmla="*/ 710 w 2457"/>
                  <a:gd name="T29" fmla="*/ 1888 h 2417"/>
                  <a:gd name="T30" fmla="*/ 798 w 2457"/>
                  <a:gd name="T31" fmla="*/ 1599 h 2417"/>
                  <a:gd name="T32" fmla="*/ 842 w 2457"/>
                  <a:gd name="T33" fmla="*/ 1443 h 2417"/>
                  <a:gd name="T34" fmla="*/ 774 w 2457"/>
                  <a:gd name="T35" fmla="*/ 1389 h 2417"/>
                  <a:gd name="T36" fmla="*/ 714 w 2457"/>
                  <a:gd name="T37" fmla="*/ 1541 h 2417"/>
                  <a:gd name="T38" fmla="*/ 588 w 2457"/>
                  <a:gd name="T39" fmla="*/ 1731 h 2417"/>
                  <a:gd name="T40" fmla="*/ 582 w 2457"/>
                  <a:gd name="T41" fmla="*/ 1384 h 2417"/>
                  <a:gd name="T42" fmla="*/ 601 w 2457"/>
                  <a:gd name="T43" fmla="*/ 1277 h 2417"/>
                  <a:gd name="T44" fmla="*/ 528 w 2457"/>
                  <a:gd name="T45" fmla="*/ 1266 h 2417"/>
                  <a:gd name="T46" fmla="*/ 460 w 2457"/>
                  <a:gd name="T47" fmla="*/ 1599 h 2417"/>
                  <a:gd name="T48" fmla="*/ 338 w 2457"/>
                  <a:gd name="T49" fmla="*/ 1277 h 2417"/>
                  <a:gd name="T50" fmla="*/ 406 w 2457"/>
                  <a:gd name="T51" fmla="*/ 1257 h 2417"/>
                  <a:gd name="T52" fmla="*/ 401 w 2457"/>
                  <a:gd name="T53" fmla="*/ 1179 h 2417"/>
                  <a:gd name="T54" fmla="*/ 303 w 2457"/>
                  <a:gd name="T55" fmla="*/ 1189 h 2417"/>
                  <a:gd name="T56" fmla="*/ 323 w 2457"/>
                  <a:gd name="T57" fmla="*/ 1277 h 2417"/>
                  <a:gd name="T58" fmla="*/ 147 w 2457"/>
                  <a:gd name="T59" fmla="*/ 1306 h 2417"/>
                  <a:gd name="T60" fmla="*/ 59 w 2457"/>
                  <a:gd name="T61" fmla="*/ 1213 h 2417"/>
                  <a:gd name="T62" fmla="*/ 25 w 2457"/>
                  <a:gd name="T63" fmla="*/ 900 h 2417"/>
                  <a:gd name="T64" fmla="*/ 157 w 2457"/>
                  <a:gd name="T65" fmla="*/ 719 h 2417"/>
                  <a:gd name="T66" fmla="*/ 274 w 2457"/>
                  <a:gd name="T67" fmla="*/ 650 h 2417"/>
                  <a:gd name="T68" fmla="*/ 411 w 2457"/>
                  <a:gd name="T69" fmla="*/ 758 h 2417"/>
                  <a:gd name="T70" fmla="*/ 377 w 2457"/>
                  <a:gd name="T71" fmla="*/ 846 h 2417"/>
                  <a:gd name="T72" fmla="*/ 465 w 2457"/>
                  <a:gd name="T73" fmla="*/ 876 h 2417"/>
                  <a:gd name="T74" fmla="*/ 490 w 2457"/>
                  <a:gd name="T75" fmla="*/ 802 h 2417"/>
                  <a:gd name="T76" fmla="*/ 469 w 2457"/>
                  <a:gd name="T77" fmla="*/ 562 h 2417"/>
                  <a:gd name="T78" fmla="*/ 671 w 2457"/>
                  <a:gd name="T79" fmla="*/ 499 h 2417"/>
                  <a:gd name="T80" fmla="*/ 601 w 2457"/>
                  <a:gd name="T81" fmla="*/ 851 h 2417"/>
                  <a:gd name="T82" fmla="*/ 685 w 2457"/>
                  <a:gd name="T83" fmla="*/ 842 h 2417"/>
                  <a:gd name="T84" fmla="*/ 695 w 2457"/>
                  <a:gd name="T85" fmla="*/ 744 h 2417"/>
                  <a:gd name="T86" fmla="*/ 842 w 2457"/>
                  <a:gd name="T87" fmla="*/ 416 h 2417"/>
                  <a:gd name="T88" fmla="*/ 861 w 2457"/>
                  <a:gd name="T89" fmla="*/ 665 h 2417"/>
                  <a:gd name="T90" fmla="*/ 886 w 2457"/>
                  <a:gd name="T91" fmla="*/ 812 h 2417"/>
                  <a:gd name="T92" fmla="*/ 970 w 2457"/>
                  <a:gd name="T93" fmla="*/ 767 h 2417"/>
                  <a:gd name="T94" fmla="*/ 970 w 2457"/>
                  <a:gd name="T95" fmla="*/ 621 h 2417"/>
                  <a:gd name="T96" fmla="*/ 1013 w 2457"/>
                  <a:gd name="T97" fmla="*/ 298 h 2417"/>
                  <a:gd name="T98" fmla="*/ 1160 w 2457"/>
                  <a:gd name="T99" fmla="*/ 597 h 2417"/>
                  <a:gd name="T100" fmla="*/ 1234 w 2457"/>
                  <a:gd name="T101" fmla="*/ 748 h 2417"/>
                  <a:gd name="T102" fmla="*/ 1214 w 2457"/>
                  <a:gd name="T103" fmla="*/ 567 h 2417"/>
                  <a:gd name="T104" fmla="*/ 1243 w 2457"/>
                  <a:gd name="T105" fmla="*/ 205 h 2417"/>
                  <a:gd name="T106" fmla="*/ 1277 w 2457"/>
                  <a:gd name="T107" fmla="*/ 156 h 2417"/>
                  <a:gd name="T108" fmla="*/ 1405 w 2457"/>
                  <a:gd name="T109" fmla="*/ 49 h 2417"/>
                  <a:gd name="T110" fmla="*/ 1537 w 2457"/>
                  <a:gd name="T111" fmla="*/ 0 h 2417"/>
                  <a:gd name="T112" fmla="*/ 1684 w 2457"/>
                  <a:gd name="T113" fmla="*/ 24 h 2417"/>
                  <a:gd name="T114" fmla="*/ 1890 w 2457"/>
                  <a:gd name="T115" fmla="*/ 122 h 2417"/>
                  <a:gd name="T116" fmla="*/ 2355 w 2457"/>
                  <a:gd name="T117" fmla="*/ 249 h 2417"/>
                  <a:gd name="T118" fmla="*/ 2419 w 2457"/>
                  <a:gd name="T119" fmla="*/ 303 h 2417"/>
                  <a:gd name="T120" fmla="*/ 2144 w 2457"/>
                  <a:gd name="T121" fmla="*/ 646 h 2417"/>
                  <a:gd name="T122" fmla="*/ 2041 w 2457"/>
                  <a:gd name="T123" fmla="*/ 689 h 2417"/>
                  <a:gd name="T124" fmla="*/ 1831 w 2457"/>
                  <a:gd name="T125" fmla="*/ 767 h 2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2417">
                    <a:moveTo>
                      <a:pt x="1508" y="1413"/>
                    </a:moveTo>
                    <a:lnTo>
                      <a:pt x="1518" y="1473"/>
                    </a:lnTo>
                    <a:lnTo>
                      <a:pt x="1527" y="1522"/>
                    </a:lnTo>
                    <a:lnTo>
                      <a:pt x="1537" y="1570"/>
                    </a:lnTo>
                    <a:lnTo>
                      <a:pt x="1552" y="1614"/>
                    </a:lnTo>
                    <a:lnTo>
                      <a:pt x="1567" y="1658"/>
                    </a:lnTo>
                    <a:lnTo>
                      <a:pt x="1591" y="1692"/>
                    </a:lnTo>
                    <a:lnTo>
                      <a:pt x="1616" y="1727"/>
                    </a:lnTo>
                    <a:lnTo>
                      <a:pt x="1655" y="1761"/>
                    </a:lnTo>
                    <a:lnTo>
                      <a:pt x="1699" y="1786"/>
                    </a:lnTo>
                    <a:lnTo>
                      <a:pt x="1753" y="1814"/>
                    </a:lnTo>
                    <a:lnTo>
                      <a:pt x="1757" y="1820"/>
                    </a:lnTo>
                    <a:lnTo>
                      <a:pt x="1768" y="1824"/>
                    </a:lnTo>
                    <a:lnTo>
                      <a:pt x="1777" y="1839"/>
                    </a:lnTo>
                    <a:lnTo>
                      <a:pt x="1787" y="1848"/>
                    </a:lnTo>
                    <a:lnTo>
                      <a:pt x="1797" y="1863"/>
                    </a:lnTo>
                    <a:lnTo>
                      <a:pt x="1806" y="1878"/>
                    </a:lnTo>
                    <a:lnTo>
                      <a:pt x="1817" y="1893"/>
                    </a:lnTo>
                    <a:lnTo>
                      <a:pt x="1826" y="1908"/>
                    </a:lnTo>
                    <a:lnTo>
                      <a:pt x="1836" y="1918"/>
                    </a:lnTo>
                    <a:lnTo>
                      <a:pt x="1845" y="1932"/>
                    </a:lnTo>
                    <a:lnTo>
                      <a:pt x="1851" y="1937"/>
                    </a:lnTo>
                    <a:lnTo>
                      <a:pt x="1855" y="1942"/>
                    </a:lnTo>
                    <a:lnTo>
                      <a:pt x="1860" y="1942"/>
                    </a:lnTo>
                    <a:lnTo>
                      <a:pt x="1860" y="1946"/>
                    </a:lnTo>
                    <a:lnTo>
                      <a:pt x="1900" y="1981"/>
                    </a:lnTo>
                    <a:lnTo>
                      <a:pt x="1934" y="2020"/>
                    </a:lnTo>
                    <a:lnTo>
                      <a:pt x="1958" y="2055"/>
                    </a:lnTo>
                    <a:lnTo>
                      <a:pt x="1977" y="2093"/>
                    </a:lnTo>
                    <a:lnTo>
                      <a:pt x="1992" y="2132"/>
                    </a:lnTo>
                    <a:lnTo>
                      <a:pt x="2007" y="2172"/>
                    </a:lnTo>
                    <a:lnTo>
                      <a:pt x="2017" y="2216"/>
                    </a:lnTo>
                    <a:lnTo>
                      <a:pt x="2026" y="2260"/>
                    </a:lnTo>
                    <a:lnTo>
                      <a:pt x="2037" y="2309"/>
                    </a:lnTo>
                    <a:lnTo>
                      <a:pt x="2047" y="2358"/>
                    </a:lnTo>
                    <a:lnTo>
                      <a:pt x="2047" y="2362"/>
                    </a:lnTo>
                    <a:lnTo>
                      <a:pt x="2047" y="2368"/>
                    </a:lnTo>
                    <a:lnTo>
                      <a:pt x="2052" y="2377"/>
                    </a:lnTo>
                    <a:lnTo>
                      <a:pt x="2056" y="2383"/>
                    </a:lnTo>
                    <a:lnTo>
                      <a:pt x="2061" y="2387"/>
                    </a:lnTo>
                    <a:lnTo>
                      <a:pt x="2066" y="2396"/>
                    </a:lnTo>
                    <a:lnTo>
                      <a:pt x="2071" y="2402"/>
                    </a:lnTo>
                    <a:lnTo>
                      <a:pt x="2075" y="2406"/>
                    </a:lnTo>
                    <a:lnTo>
                      <a:pt x="2081" y="2411"/>
                    </a:lnTo>
                    <a:lnTo>
                      <a:pt x="2086" y="2417"/>
                    </a:lnTo>
                    <a:lnTo>
                      <a:pt x="2032" y="2417"/>
                    </a:lnTo>
                    <a:lnTo>
                      <a:pt x="1977" y="2417"/>
                    </a:lnTo>
                    <a:lnTo>
                      <a:pt x="1919" y="2411"/>
                    </a:lnTo>
                    <a:lnTo>
                      <a:pt x="1866" y="2406"/>
                    </a:lnTo>
                    <a:lnTo>
                      <a:pt x="1811" y="2402"/>
                    </a:lnTo>
                    <a:lnTo>
                      <a:pt x="1753" y="2396"/>
                    </a:lnTo>
                    <a:lnTo>
                      <a:pt x="1699" y="2392"/>
                    </a:lnTo>
                    <a:lnTo>
                      <a:pt x="1640" y="2387"/>
                    </a:lnTo>
                    <a:lnTo>
                      <a:pt x="1586" y="2387"/>
                    </a:lnTo>
                    <a:lnTo>
                      <a:pt x="1533" y="2387"/>
                    </a:lnTo>
                    <a:lnTo>
                      <a:pt x="1508" y="2387"/>
                    </a:lnTo>
                    <a:lnTo>
                      <a:pt x="1484" y="2387"/>
                    </a:lnTo>
                    <a:lnTo>
                      <a:pt x="1459" y="2383"/>
                    </a:lnTo>
                    <a:lnTo>
                      <a:pt x="1439" y="2383"/>
                    </a:lnTo>
                    <a:lnTo>
                      <a:pt x="1414" y="2383"/>
                    </a:lnTo>
                    <a:lnTo>
                      <a:pt x="1390" y="2383"/>
                    </a:lnTo>
                    <a:lnTo>
                      <a:pt x="1366" y="2387"/>
                    </a:lnTo>
                    <a:lnTo>
                      <a:pt x="1341" y="2387"/>
                    </a:lnTo>
                    <a:lnTo>
                      <a:pt x="1317" y="2392"/>
                    </a:lnTo>
                    <a:lnTo>
                      <a:pt x="1292" y="2396"/>
                    </a:lnTo>
                    <a:lnTo>
                      <a:pt x="1277" y="2402"/>
                    </a:lnTo>
                    <a:lnTo>
                      <a:pt x="1258" y="2406"/>
                    </a:lnTo>
                    <a:lnTo>
                      <a:pt x="1239" y="2402"/>
                    </a:lnTo>
                    <a:lnTo>
                      <a:pt x="1219" y="2402"/>
                    </a:lnTo>
                    <a:lnTo>
                      <a:pt x="1200" y="2396"/>
                    </a:lnTo>
                    <a:lnTo>
                      <a:pt x="1179" y="2392"/>
                    </a:lnTo>
                    <a:lnTo>
                      <a:pt x="1160" y="2387"/>
                    </a:lnTo>
                    <a:lnTo>
                      <a:pt x="1141" y="2383"/>
                    </a:lnTo>
                    <a:lnTo>
                      <a:pt x="1121" y="2377"/>
                    </a:lnTo>
                    <a:lnTo>
                      <a:pt x="1102" y="2372"/>
                    </a:lnTo>
                    <a:lnTo>
                      <a:pt x="1106" y="2372"/>
                    </a:lnTo>
                    <a:lnTo>
                      <a:pt x="1106" y="2377"/>
                    </a:lnTo>
                    <a:lnTo>
                      <a:pt x="1111" y="2377"/>
                    </a:lnTo>
                    <a:lnTo>
                      <a:pt x="1096" y="2368"/>
                    </a:lnTo>
                    <a:lnTo>
                      <a:pt x="1087" y="2362"/>
                    </a:lnTo>
                    <a:lnTo>
                      <a:pt x="1072" y="2353"/>
                    </a:lnTo>
                    <a:lnTo>
                      <a:pt x="1062" y="2343"/>
                    </a:lnTo>
                    <a:lnTo>
                      <a:pt x="1053" y="2338"/>
                    </a:lnTo>
                    <a:lnTo>
                      <a:pt x="1043" y="2328"/>
                    </a:lnTo>
                    <a:lnTo>
                      <a:pt x="1032" y="2319"/>
                    </a:lnTo>
                    <a:lnTo>
                      <a:pt x="1023" y="2309"/>
                    </a:lnTo>
                    <a:lnTo>
                      <a:pt x="1013" y="2299"/>
                    </a:lnTo>
                    <a:lnTo>
                      <a:pt x="1004" y="2289"/>
                    </a:lnTo>
                    <a:lnTo>
                      <a:pt x="994" y="2274"/>
                    </a:lnTo>
                    <a:lnTo>
                      <a:pt x="984" y="2260"/>
                    </a:lnTo>
                    <a:lnTo>
                      <a:pt x="974" y="2245"/>
                    </a:lnTo>
                    <a:lnTo>
                      <a:pt x="964" y="2236"/>
                    </a:lnTo>
                    <a:lnTo>
                      <a:pt x="955" y="2221"/>
                    </a:lnTo>
                    <a:lnTo>
                      <a:pt x="949" y="2201"/>
                    </a:lnTo>
                    <a:lnTo>
                      <a:pt x="940" y="2187"/>
                    </a:lnTo>
                    <a:lnTo>
                      <a:pt x="935" y="2172"/>
                    </a:lnTo>
                    <a:lnTo>
                      <a:pt x="930" y="2157"/>
                    </a:lnTo>
                    <a:lnTo>
                      <a:pt x="925" y="2142"/>
                    </a:lnTo>
                    <a:lnTo>
                      <a:pt x="921" y="2138"/>
                    </a:lnTo>
                    <a:lnTo>
                      <a:pt x="921" y="2127"/>
                    </a:lnTo>
                    <a:lnTo>
                      <a:pt x="921" y="2123"/>
                    </a:lnTo>
                    <a:lnTo>
                      <a:pt x="915" y="2118"/>
                    </a:lnTo>
                    <a:lnTo>
                      <a:pt x="915" y="2113"/>
                    </a:lnTo>
                    <a:lnTo>
                      <a:pt x="915" y="2108"/>
                    </a:lnTo>
                    <a:lnTo>
                      <a:pt x="910" y="2104"/>
                    </a:lnTo>
                    <a:lnTo>
                      <a:pt x="910" y="2098"/>
                    </a:lnTo>
                    <a:lnTo>
                      <a:pt x="910" y="2093"/>
                    </a:lnTo>
                    <a:lnTo>
                      <a:pt x="906" y="2084"/>
                    </a:lnTo>
                    <a:lnTo>
                      <a:pt x="964" y="1716"/>
                    </a:lnTo>
                    <a:lnTo>
                      <a:pt x="964" y="1722"/>
                    </a:lnTo>
                    <a:lnTo>
                      <a:pt x="970" y="1722"/>
                    </a:lnTo>
                    <a:lnTo>
                      <a:pt x="974" y="1727"/>
                    </a:lnTo>
                    <a:lnTo>
                      <a:pt x="979" y="1727"/>
                    </a:lnTo>
                    <a:lnTo>
                      <a:pt x="979" y="1731"/>
                    </a:lnTo>
                    <a:lnTo>
                      <a:pt x="984" y="1731"/>
                    </a:lnTo>
                    <a:lnTo>
                      <a:pt x="989" y="1731"/>
                    </a:lnTo>
                    <a:lnTo>
                      <a:pt x="994" y="1737"/>
                    </a:lnTo>
                    <a:lnTo>
                      <a:pt x="998" y="1737"/>
                    </a:lnTo>
                    <a:lnTo>
                      <a:pt x="1008" y="1737"/>
                    </a:lnTo>
                    <a:lnTo>
                      <a:pt x="1028" y="1731"/>
                    </a:lnTo>
                    <a:lnTo>
                      <a:pt x="1053" y="1722"/>
                    </a:lnTo>
                    <a:lnTo>
                      <a:pt x="1072" y="1712"/>
                    </a:lnTo>
                    <a:lnTo>
                      <a:pt x="1087" y="1692"/>
                    </a:lnTo>
                    <a:lnTo>
                      <a:pt x="1096" y="1673"/>
                    </a:lnTo>
                    <a:lnTo>
                      <a:pt x="1106" y="1654"/>
                    </a:lnTo>
                    <a:lnTo>
                      <a:pt x="1111" y="1629"/>
                    </a:lnTo>
                    <a:lnTo>
                      <a:pt x="1111" y="1609"/>
                    </a:lnTo>
                    <a:lnTo>
                      <a:pt x="1102" y="1590"/>
                    </a:lnTo>
                    <a:lnTo>
                      <a:pt x="1087" y="1570"/>
                    </a:lnTo>
                    <a:lnTo>
                      <a:pt x="1068" y="1556"/>
                    </a:lnTo>
                    <a:lnTo>
                      <a:pt x="1053" y="1550"/>
                    </a:lnTo>
                    <a:lnTo>
                      <a:pt x="1038" y="1550"/>
                    </a:lnTo>
                    <a:lnTo>
                      <a:pt x="1023" y="1560"/>
                    </a:lnTo>
                    <a:lnTo>
                      <a:pt x="1013" y="1580"/>
                    </a:lnTo>
                    <a:lnTo>
                      <a:pt x="1004" y="1599"/>
                    </a:lnTo>
                    <a:lnTo>
                      <a:pt x="994" y="1624"/>
                    </a:lnTo>
                    <a:lnTo>
                      <a:pt x="984" y="1643"/>
                    </a:lnTo>
                    <a:lnTo>
                      <a:pt x="974" y="1667"/>
                    </a:lnTo>
                    <a:lnTo>
                      <a:pt x="964" y="1688"/>
                    </a:lnTo>
                    <a:lnTo>
                      <a:pt x="906" y="2084"/>
                    </a:lnTo>
                    <a:lnTo>
                      <a:pt x="857" y="2025"/>
                    </a:lnTo>
                    <a:lnTo>
                      <a:pt x="827" y="2015"/>
                    </a:lnTo>
                    <a:lnTo>
                      <a:pt x="808" y="2006"/>
                    </a:lnTo>
                    <a:lnTo>
                      <a:pt x="788" y="1991"/>
                    </a:lnTo>
                    <a:lnTo>
                      <a:pt x="774" y="1981"/>
                    </a:lnTo>
                    <a:lnTo>
                      <a:pt x="759" y="1966"/>
                    </a:lnTo>
                    <a:lnTo>
                      <a:pt x="744" y="1952"/>
                    </a:lnTo>
                    <a:lnTo>
                      <a:pt x="734" y="1932"/>
                    </a:lnTo>
                    <a:lnTo>
                      <a:pt x="725" y="1912"/>
                    </a:lnTo>
                    <a:lnTo>
                      <a:pt x="710" y="1888"/>
                    </a:lnTo>
                    <a:lnTo>
                      <a:pt x="695" y="1863"/>
                    </a:lnTo>
                    <a:lnTo>
                      <a:pt x="759" y="1594"/>
                    </a:lnTo>
                    <a:lnTo>
                      <a:pt x="763" y="1599"/>
                    </a:lnTo>
                    <a:lnTo>
                      <a:pt x="768" y="1599"/>
                    </a:lnTo>
                    <a:lnTo>
                      <a:pt x="774" y="1599"/>
                    </a:lnTo>
                    <a:lnTo>
                      <a:pt x="778" y="1599"/>
                    </a:lnTo>
                    <a:lnTo>
                      <a:pt x="783" y="1599"/>
                    </a:lnTo>
                    <a:lnTo>
                      <a:pt x="788" y="1599"/>
                    </a:lnTo>
                    <a:lnTo>
                      <a:pt x="793" y="1599"/>
                    </a:lnTo>
                    <a:lnTo>
                      <a:pt x="798" y="1599"/>
                    </a:lnTo>
                    <a:lnTo>
                      <a:pt x="803" y="1594"/>
                    </a:lnTo>
                    <a:lnTo>
                      <a:pt x="803" y="1590"/>
                    </a:lnTo>
                    <a:lnTo>
                      <a:pt x="812" y="1570"/>
                    </a:lnTo>
                    <a:lnTo>
                      <a:pt x="817" y="1556"/>
                    </a:lnTo>
                    <a:lnTo>
                      <a:pt x="827" y="1535"/>
                    </a:lnTo>
                    <a:lnTo>
                      <a:pt x="832" y="1516"/>
                    </a:lnTo>
                    <a:lnTo>
                      <a:pt x="837" y="1496"/>
                    </a:lnTo>
                    <a:lnTo>
                      <a:pt x="842" y="1482"/>
                    </a:lnTo>
                    <a:lnTo>
                      <a:pt x="842" y="1462"/>
                    </a:lnTo>
                    <a:lnTo>
                      <a:pt x="842" y="1443"/>
                    </a:lnTo>
                    <a:lnTo>
                      <a:pt x="837" y="1424"/>
                    </a:lnTo>
                    <a:lnTo>
                      <a:pt x="832" y="1409"/>
                    </a:lnTo>
                    <a:lnTo>
                      <a:pt x="827" y="1404"/>
                    </a:lnTo>
                    <a:lnTo>
                      <a:pt x="823" y="1398"/>
                    </a:lnTo>
                    <a:lnTo>
                      <a:pt x="812" y="1398"/>
                    </a:lnTo>
                    <a:lnTo>
                      <a:pt x="808" y="1394"/>
                    </a:lnTo>
                    <a:lnTo>
                      <a:pt x="798" y="1394"/>
                    </a:lnTo>
                    <a:lnTo>
                      <a:pt x="788" y="1389"/>
                    </a:lnTo>
                    <a:lnTo>
                      <a:pt x="783" y="1389"/>
                    </a:lnTo>
                    <a:lnTo>
                      <a:pt x="774" y="1389"/>
                    </a:lnTo>
                    <a:lnTo>
                      <a:pt x="768" y="1394"/>
                    </a:lnTo>
                    <a:lnTo>
                      <a:pt x="763" y="1394"/>
                    </a:lnTo>
                    <a:lnTo>
                      <a:pt x="748" y="1409"/>
                    </a:lnTo>
                    <a:lnTo>
                      <a:pt x="739" y="1428"/>
                    </a:lnTo>
                    <a:lnTo>
                      <a:pt x="725" y="1443"/>
                    </a:lnTo>
                    <a:lnTo>
                      <a:pt x="720" y="1462"/>
                    </a:lnTo>
                    <a:lnTo>
                      <a:pt x="714" y="1482"/>
                    </a:lnTo>
                    <a:lnTo>
                      <a:pt x="710" y="1501"/>
                    </a:lnTo>
                    <a:lnTo>
                      <a:pt x="710" y="1522"/>
                    </a:lnTo>
                    <a:lnTo>
                      <a:pt x="714" y="1541"/>
                    </a:lnTo>
                    <a:lnTo>
                      <a:pt x="725" y="1560"/>
                    </a:lnTo>
                    <a:lnTo>
                      <a:pt x="739" y="1580"/>
                    </a:lnTo>
                    <a:lnTo>
                      <a:pt x="754" y="1590"/>
                    </a:lnTo>
                    <a:lnTo>
                      <a:pt x="695" y="1859"/>
                    </a:lnTo>
                    <a:lnTo>
                      <a:pt x="661" y="1814"/>
                    </a:lnTo>
                    <a:lnTo>
                      <a:pt x="646" y="1799"/>
                    </a:lnTo>
                    <a:lnTo>
                      <a:pt x="631" y="1780"/>
                    </a:lnTo>
                    <a:lnTo>
                      <a:pt x="616" y="1765"/>
                    </a:lnTo>
                    <a:lnTo>
                      <a:pt x="601" y="1746"/>
                    </a:lnTo>
                    <a:lnTo>
                      <a:pt x="588" y="1731"/>
                    </a:lnTo>
                    <a:lnTo>
                      <a:pt x="573" y="1716"/>
                    </a:lnTo>
                    <a:lnTo>
                      <a:pt x="558" y="1703"/>
                    </a:lnTo>
                    <a:lnTo>
                      <a:pt x="543" y="1688"/>
                    </a:lnTo>
                    <a:lnTo>
                      <a:pt x="528" y="1673"/>
                    </a:lnTo>
                    <a:lnTo>
                      <a:pt x="518" y="1658"/>
                    </a:lnTo>
                    <a:lnTo>
                      <a:pt x="558" y="1389"/>
                    </a:lnTo>
                    <a:lnTo>
                      <a:pt x="567" y="1394"/>
                    </a:lnTo>
                    <a:lnTo>
                      <a:pt x="573" y="1394"/>
                    </a:lnTo>
                    <a:lnTo>
                      <a:pt x="577" y="1389"/>
                    </a:lnTo>
                    <a:lnTo>
                      <a:pt x="582" y="1384"/>
                    </a:lnTo>
                    <a:lnTo>
                      <a:pt x="588" y="1379"/>
                    </a:lnTo>
                    <a:lnTo>
                      <a:pt x="592" y="1375"/>
                    </a:lnTo>
                    <a:lnTo>
                      <a:pt x="597" y="1369"/>
                    </a:lnTo>
                    <a:lnTo>
                      <a:pt x="597" y="1364"/>
                    </a:lnTo>
                    <a:lnTo>
                      <a:pt x="601" y="1355"/>
                    </a:lnTo>
                    <a:lnTo>
                      <a:pt x="601" y="1350"/>
                    </a:lnTo>
                    <a:lnTo>
                      <a:pt x="607" y="1330"/>
                    </a:lnTo>
                    <a:lnTo>
                      <a:pt x="607" y="1315"/>
                    </a:lnTo>
                    <a:lnTo>
                      <a:pt x="601" y="1296"/>
                    </a:lnTo>
                    <a:lnTo>
                      <a:pt x="601" y="1277"/>
                    </a:lnTo>
                    <a:lnTo>
                      <a:pt x="597" y="1257"/>
                    </a:lnTo>
                    <a:lnTo>
                      <a:pt x="592" y="1242"/>
                    </a:lnTo>
                    <a:lnTo>
                      <a:pt x="582" y="1232"/>
                    </a:lnTo>
                    <a:lnTo>
                      <a:pt x="573" y="1223"/>
                    </a:lnTo>
                    <a:lnTo>
                      <a:pt x="563" y="1223"/>
                    </a:lnTo>
                    <a:lnTo>
                      <a:pt x="548" y="1228"/>
                    </a:lnTo>
                    <a:lnTo>
                      <a:pt x="543" y="1232"/>
                    </a:lnTo>
                    <a:lnTo>
                      <a:pt x="533" y="1242"/>
                    </a:lnTo>
                    <a:lnTo>
                      <a:pt x="533" y="1257"/>
                    </a:lnTo>
                    <a:lnTo>
                      <a:pt x="528" y="1266"/>
                    </a:lnTo>
                    <a:lnTo>
                      <a:pt x="528" y="1286"/>
                    </a:lnTo>
                    <a:lnTo>
                      <a:pt x="528" y="1301"/>
                    </a:lnTo>
                    <a:lnTo>
                      <a:pt x="533" y="1315"/>
                    </a:lnTo>
                    <a:lnTo>
                      <a:pt x="533" y="1335"/>
                    </a:lnTo>
                    <a:lnTo>
                      <a:pt x="539" y="1350"/>
                    </a:lnTo>
                    <a:lnTo>
                      <a:pt x="543" y="1364"/>
                    </a:lnTo>
                    <a:lnTo>
                      <a:pt x="554" y="1389"/>
                    </a:lnTo>
                    <a:lnTo>
                      <a:pt x="524" y="1658"/>
                    </a:lnTo>
                    <a:lnTo>
                      <a:pt x="469" y="1609"/>
                    </a:lnTo>
                    <a:lnTo>
                      <a:pt x="460" y="1599"/>
                    </a:lnTo>
                    <a:lnTo>
                      <a:pt x="445" y="1584"/>
                    </a:lnTo>
                    <a:lnTo>
                      <a:pt x="430" y="1575"/>
                    </a:lnTo>
                    <a:lnTo>
                      <a:pt x="416" y="1560"/>
                    </a:lnTo>
                    <a:lnTo>
                      <a:pt x="396" y="1550"/>
                    </a:lnTo>
                    <a:lnTo>
                      <a:pt x="381" y="1535"/>
                    </a:lnTo>
                    <a:lnTo>
                      <a:pt x="362" y="1522"/>
                    </a:lnTo>
                    <a:lnTo>
                      <a:pt x="343" y="1507"/>
                    </a:lnTo>
                    <a:lnTo>
                      <a:pt x="323" y="1492"/>
                    </a:lnTo>
                    <a:lnTo>
                      <a:pt x="303" y="1477"/>
                    </a:lnTo>
                    <a:lnTo>
                      <a:pt x="338" y="1277"/>
                    </a:lnTo>
                    <a:lnTo>
                      <a:pt x="347" y="1277"/>
                    </a:lnTo>
                    <a:lnTo>
                      <a:pt x="357" y="1277"/>
                    </a:lnTo>
                    <a:lnTo>
                      <a:pt x="362" y="1277"/>
                    </a:lnTo>
                    <a:lnTo>
                      <a:pt x="372" y="1277"/>
                    </a:lnTo>
                    <a:lnTo>
                      <a:pt x="381" y="1277"/>
                    </a:lnTo>
                    <a:lnTo>
                      <a:pt x="386" y="1272"/>
                    </a:lnTo>
                    <a:lnTo>
                      <a:pt x="396" y="1272"/>
                    </a:lnTo>
                    <a:lnTo>
                      <a:pt x="401" y="1266"/>
                    </a:lnTo>
                    <a:lnTo>
                      <a:pt x="406" y="1262"/>
                    </a:lnTo>
                    <a:lnTo>
                      <a:pt x="406" y="1257"/>
                    </a:lnTo>
                    <a:lnTo>
                      <a:pt x="411" y="1252"/>
                    </a:lnTo>
                    <a:lnTo>
                      <a:pt x="416" y="1242"/>
                    </a:lnTo>
                    <a:lnTo>
                      <a:pt x="421" y="1232"/>
                    </a:lnTo>
                    <a:lnTo>
                      <a:pt x="421" y="1228"/>
                    </a:lnTo>
                    <a:lnTo>
                      <a:pt x="426" y="1217"/>
                    </a:lnTo>
                    <a:lnTo>
                      <a:pt x="421" y="1208"/>
                    </a:lnTo>
                    <a:lnTo>
                      <a:pt x="421" y="1198"/>
                    </a:lnTo>
                    <a:lnTo>
                      <a:pt x="416" y="1189"/>
                    </a:lnTo>
                    <a:lnTo>
                      <a:pt x="411" y="1183"/>
                    </a:lnTo>
                    <a:lnTo>
                      <a:pt x="401" y="1179"/>
                    </a:lnTo>
                    <a:lnTo>
                      <a:pt x="386" y="1174"/>
                    </a:lnTo>
                    <a:lnTo>
                      <a:pt x="377" y="1168"/>
                    </a:lnTo>
                    <a:lnTo>
                      <a:pt x="367" y="1168"/>
                    </a:lnTo>
                    <a:lnTo>
                      <a:pt x="362" y="1164"/>
                    </a:lnTo>
                    <a:lnTo>
                      <a:pt x="352" y="1168"/>
                    </a:lnTo>
                    <a:lnTo>
                      <a:pt x="343" y="1168"/>
                    </a:lnTo>
                    <a:lnTo>
                      <a:pt x="338" y="1174"/>
                    </a:lnTo>
                    <a:lnTo>
                      <a:pt x="328" y="1179"/>
                    </a:lnTo>
                    <a:lnTo>
                      <a:pt x="318" y="1183"/>
                    </a:lnTo>
                    <a:lnTo>
                      <a:pt x="303" y="1189"/>
                    </a:lnTo>
                    <a:lnTo>
                      <a:pt x="289" y="1237"/>
                    </a:lnTo>
                    <a:lnTo>
                      <a:pt x="289" y="1242"/>
                    </a:lnTo>
                    <a:lnTo>
                      <a:pt x="294" y="1247"/>
                    </a:lnTo>
                    <a:lnTo>
                      <a:pt x="298" y="1252"/>
                    </a:lnTo>
                    <a:lnTo>
                      <a:pt x="298" y="1257"/>
                    </a:lnTo>
                    <a:lnTo>
                      <a:pt x="303" y="1262"/>
                    </a:lnTo>
                    <a:lnTo>
                      <a:pt x="308" y="1266"/>
                    </a:lnTo>
                    <a:lnTo>
                      <a:pt x="313" y="1272"/>
                    </a:lnTo>
                    <a:lnTo>
                      <a:pt x="318" y="1272"/>
                    </a:lnTo>
                    <a:lnTo>
                      <a:pt x="323" y="1277"/>
                    </a:lnTo>
                    <a:lnTo>
                      <a:pt x="328" y="1281"/>
                    </a:lnTo>
                    <a:lnTo>
                      <a:pt x="338" y="1277"/>
                    </a:lnTo>
                    <a:lnTo>
                      <a:pt x="303" y="1482"/>
                    </a:lnTo>
                    <a:lnTo>
                      <a:pt x="264" y="1447"/>
                    </a:lnTo>
                    <a:lnTo>
                      <a:pt x="234" y="1428"/>
                    </a:lnTo>
                    <a:lnTo>
                      <a:pt x="215" y="1404"/>
                    </a:lnTo>
                    <a:lnTo>
                      <a:pt x="196" y="1379"/>
                    </a:lnTo>
                    <a:lnTo>
                      <a:pt x="176" y="1355"/>
                    </a:lnTo>
                    <a:lnTo>
                      <a:pt x="161" y="1330"/>
                    </a:lnTo>
                    <a:lnTo>
                      <a:pt x="147" y="1306"/>
                    </a:lnTo>
                    <a:lnTo>
                      <a:pt x="136" y="1286"/>
                    </a:lnTo>
                    <a:lnTo>
                      <a:pt x="127" y="1266"/>
                    </a:lnTo>
                    <a:lnTo>
                      <a:pt x="123" y="1257"/>
                    </a:lnTo>
                    <a:lnTo>
                      <a:pt x="123" y="1252"/>
                    </a:lnTo>
                    <a:lnTo>
                      <a:pt x="117" y="1252"/>
                    </a:lnTo>
                    <a:lnTo>
                      <a:pt x="108" y="1247"/>
                    </a:lnTo>
                    <a:lnTo>
                      <a:pt x="98" y="1242"/>
                    </a:lnTo>
                    <a:lnTo>
                      <a:pt x="87" y="1232"/>
                    </a:lnTo>
                    <a:lnTo>
                      <a:pt x="74" y="1223"/>
                    </a:lnTo>
                    <a:lnTo>
                      <a:pt x="59" y="1213"/>
                    </a:lnTo>
                    <a:lnTo>
                      <a:pt x="49" y="1203"/>
                    </a:lnTo>
                    <a:lnTo>
                      <a:pt x="34" y="1193"/>
                    </a:lnTo>
                    <a:lnTo>
                      <a:pt x="25" y="1183"/>
                    </a:lnTo>
                    <a:lnTo>
                      <a:pt x="19" y="1168"/>
                    </a:lnTo>
                    <a:lnTo>
                      <a:pt x="0" y="1066"/>
                    </a:lnTo>
                    <a:lnTo>
                      <a:pt x="4" y="1032"/>
                    </a:lnTo>
                    <a:lnTo>
                      <a:pt x="10" y="998"/>
                    </a:lnTo>
                    <a:lnTo>
                      <a:pt x="14" y="968"/>
                    </a:lnTo>
                    <a:lnTo>
                      <a:pt x="19" y="934"/>
                    </a:lnTo>
                    <a:lnTo>
                      <a:pt x="25" y="900"/>
                    </a:lnTo>
                    <a:lnTo>
                      <a:pt x="34" y="870"/>
                    </a:lnTo>
                    <a:lnTo>
                      <a:pt x="44" y="842"/>
                    </a:lnTo>
                    <a:lnTo>
                      <a:pt x="59" y="807"/>
                    </a:lnTo>
                    <a:lnTo>
                      <a:pt x="78" y="778"/>
                    </a:lnTo>
                    <a:lnTo>
                      <a:pt x="98" y="753"/>
                    </a:lnTo>
                    <a:lnTo>
                      <a:pt x="102" y="744"/>
                    </a:lnTo>
                    <a:lnTo>
                      <a:pt x="112" y="738"/>
                    </a:lnTo>
                    <a:lnTo>
                      <a:pt x="127" y="733"/>
                    </a:lnTo>
                    <a:lnTo>
                      <a:pt x="142" y="723"/>
                    </a:lnTo>
                    <a:lnTo>
                      <a:pt x="157" y="719"/>
                    </a:lnTo>
                    <a:lnTo>
                      <a:pt x="171" y="714"/>
                    </a:lnTo>
                    <a:lnTo>
                      <a:pt x="181" y="714"/>
                    </a:lnTo>
                    <a:lnTo>
                      <a:pt x="191" y="709"/>
                    </a:lnTo>
                    <a:lnTo>
                      <a:pt x="200" y="709"/>
                    </a:lnTo>
                    <a:lnTo>
                      <a:pt x="206" y="709"/>
                    </a:lnTo>
                    <a:lnTo>
                      <a:pt x="210" y="704"/>
                    </a:lnTo>
                    <a:lnTo>
                      <a:pt x="220" y="695"/>
                    </a:lnTo>
                    <a:lnTo>
                      <a:pt x="234" y="684"/>
                    </a:lnTo>
                    <a:lnTo>
                      <a:pt x="255" y="670"/>
                    </a:lnTo>
                    <a:lnTo>
                      <a:pt x="274" y="650"/>
                    </a:lnTo>
                    <a:lnTo>
                      <a:pt x="298" y="635"/>
                    </a:lnTo>
                    <a:lnTo>
                      <a:pt x="328" y="616"/>
                    </a:lnTo>
                    <a:lnTo>
                      <a:pt x="357" y="601"/>
                    </a:lnTo>
                    <a:lnTo>
                      <a:pt x="386" y="586"/>
                    </a:lnTo>
                    <a:lnTo>
                      <a:pt x="421" y="577"/>
                    </a:lnTo>
                    <a:lnTo>
                      <a:pt x="469" y="562"/>
                    </a:lnTo>
                    <a:lnTo>
                      <a:pt x="430" y="763"/>
                    </a:lnTo>
                    <a:lnTo>
                      <a:pt x="421" y="758"/>
                    </a:lnTo>
                    <a:lnTo>
                      <a:pt x="416" y="758"/>
                    </a:lnTo>
                    <a:lnTo>
                      <a:pt x="411" y="758"/>
                    </a:lnTo>
                    <a:lnTo>
                      <a:pt x="401" y="763"/>
                    </a:lnTo>
                    <a:lnTo>
                      <a:pt x="396" y="763"/>
                    </a:lnTo>
                    <a:lnTo>
                      <a:pt x="392" y="763"/>
                    </a:lnTo>
                    <a:lnTo>
                      <a:pt x="386" y="767"/>
                    </a:lnTo>
                    <a:lnTo>
                      <a:pt x="381" y="772"/>
                    </a:lnTo>
                    <a:lnTo>
                      <a:pt x="377" y="772"/>
                    </a:lnTo>
                    <a:lnTo>
                      <a:pt x="372" y="778"/>
                    </a:lnTo>
                    <a:lnTo>
                      <a:pt x="372" y="782"/>
                    </a:lnTo>
                    <a:lnTo>
                      <a:pt x="367" y="836"/>
                    </a:lnTo>
                    <a:lnTo>
                      <a:pt x="377" y="846"/>
                    </a:lnTo>
                    <a:lnTo>
                      <a:pt x="386" y="855"/>
                    </a:lnTo>
                    <a:lnTo>
                      <a:pt x="392" y="861"/>
                    </a:lnTo>
                    <a:lnTo>
                      <a:pt x="396" y="865"/>
                    </a:lnTo>
                    <a:lnTo>
                      <a:pt x="406" y="870"/>
                    </a:lnTo>
                    <a:lnTo>
                      <a:pt x="411" y="876"/>
                    </a:lnTo>
                    <a:lnTo>
                      <a:pt x="421" y="876"/>
                    </a:lnTo>
                    <a:lnTo>
                      <a:pt x="426" y="880"/>
                    </a:lnTo>
                    <a:lnTo>
                      <a:pt x="441" y="880"/>
                    </a:lnTo>
                    <a:lnTo>
                      <a:pt x="450" y="876"/>
                    </a:lnTo>
                    <a:lnTo>
                      <a:pt x="465" y="876"/>
                    </a:lnTo>
                    <a:lnTo>
                      <a:pt x="475" y="870"/>
                    </a:lnTo>
                    <a:lnTo>
                      <a:pt x="479" y="865"/>
                    </a:lnTo>
                    <a:lnTo>
                      <a:pt x="484" y="855"/>
                    </a:lnTo>
                    <a:lnTo>
                      <a:pt x="490" y="851"/>
                    </a:lnTo>
                    <a:lnTo>
                      <a:pt x="490" y="842"/>
                    </a:lnTo>
                    <a:lnTo>
                      <a:pt x="490" y="831"/>
                    </a:lnTo>
                    <a:lnTo>
                      <a:pt x="490" y="821"/>
                    </a:lnTo>
                    <a:lnTo>
                      <a:pt x="490" y="812"/>
                    </a:lnTo>
                    <a:lnTo>
                      <a:pt x="490" y="807"/>
                    </a:lnTo>
                    <a:lnTo>
                      <a:pt x="490" y="802"/>
                    </a:lnTo>
                    <a:lnTo>
                      <a:pt x="484" y="797"/>
                    </a:lnTo>
                    <a:lnTo>
                      <a:pt x="479" y="787"/>
                    </a:lnTo>
                    <a:lnTo>
                      <a:pt x="475" y="782"/>
                    </a:lnTo>
                    <a:lnTo>
                      <a:pt x="469" y="778"/>
                    </a:lnTo>
                    <a:lnTo>
                      <a:pt x="460" y="778"/>
                    </a:lnTo>
                    <a:lnTo>
                      <a:pt x="456" y="772"/>
                    </a:lnTo>
                    <a:lnTo>
                      <a:pt x="445" y="767"/>
                    </a:lnTo>
                    <a:lnTo>
                      <a:pt x="435" y="767"/>
                    </a:lnTo>
                    <a:lnTo>
                      <a:pt x="430" y="763"/>
                    </a:lnTo>
                    <a:lnTo>
                      <a:pt x="469" y="562"/>
                    </a:lnTo>
                    <a:lnTo>
                      <a:pt x="490" y="557"/>
                    </a:lnTo>
                    <a:lnTo>
                      <a:pt x="514" y="548"/>
                    </a:lnTo>
                    <a:lnTo>
                      <a:pt x="539" y="543"/>
                    </a:lnTo>
                    <a:lnTo>
                      <a:pt x="558" y="533"/>
                    </a:lnTo>
                    <a:lnTo>
                      <a:pt x="582" y="528"/>
                    </a:lnTo>
                    <a:lnTo>
                      <a:pt x="601" y="523"/>
                    </a:lnTo>
                    <a:lnTo>
                      <a:pt x="622" y="518"/>
                    </a:lnTo>
                    <a:lnTo>
                      <a:pt x="637" y="509"/>
                    </a:lnTo>
                    <a:lnTo>
                      <a:pt x="656" y="503"/>
                    </a:lnTo>
                    <a:lnTo>
                      <a:pt x="671" y="499"/>
                    </a:lnTo>
                    <a:lnTo>
                      <a:pt x="734" y="469"/>
                    </a:lnTo>
                    <a:lnTo>
                      <a:pt x="671" y="733"/>
                    </a:lnTo>
                    <a:lnTo>
                      <a:pt x="650" y="753"/>
                    </a:lnTo>
                    <a:lnTo>
                      <a:pt x="646" y="763"/>
                    </a:lnTo>
                    <a:lnTo>
                      <a:pt x="637" y="778"/>
                    </a:lnTo>
                    <a:lnTo>
                      <a:pt x="627" y="793"/>
                    </a:lnTo>
                    <a:lnTo>
                      <a:pt x="616" y="807"/>
                    </a:lnTo>
                    <a:lnTo>
                      <a:pt x="612" y="821"/>
                    </a:lnTo>
                    <a:lnTo>
                      <a:pt x="607" y="836"/>
                    </a:lnTo>
                    <a:lnTo>
                      <a:pt x="601" y="851"/>
                    </a:lnTo>
                    <a:lnTo>
                      <a:pt x="601" y="865"/>
                    </a:lnTo>
                    <a:lnTo>
                      <a:pt x="601" y="876"/>
                    </a:lnTo>
                    <a:lnTo>
                      <a:pt x="612" y="885"/>
                    </a:lnTo>
                    <a:lnTo>
                      <a:pt x="622" y="895"/>
                    </a:lnTo>
                    <a:lnTo>
                      <a:pt x="631" y="895"/>
                    </a:lnTo>
                    <a:lnTo>
                      <a:pt x="641" y="891"/>
                    </a:lnTo>
                    <a:lnTo>
                      <a:pt x="656" y="885"/>
                    </a:lnTo>
                    <a:lnTo>
                      <a:pt x="665" y="870"/>
                    </a:lnTo>
                    <a:lnTo>
                      <a:pt x="676" y="855"/>
                    </a:lnTo>
                    <a:lnTo>
                      <a:pt x="685" y="842"/>
                    </a:lnTo>
                    <a:lnTo>
                      <a:pt x="690" y="821"/>
                    </a:lnTo>
                    <a:lnTo>
                      <a:pt x="699" y="802"/>
                    </a:lnTo>
                    <a:lnTo>
                      <a:pt x="705" y="787"/>
                    </a:lnTo>
                    <a:lnTo>
                      <a:pt x="705" y="782"/>
                    </a:lnTo>
                    <a:lnTo>
                      <a:pt x="705" y="772"/>
                    </a:lnTo>
                    <a:lnTo>
                      <a:pt x="705" y="767"/>
                    </a:lnTo>
                    <a:lnTo>
                      <a:pt x="705" y="758"/>
                    </a:lnTo>
                    <a:lnTo>
                      <a:pt x="699" y="753"/>
                    </a:lnTo>
                    <a:lnTo>
                      <a:pt x="699" y="748"/>
                    </a:lnTo>
                    <a:lnTo>
                      <a:pt x="695" y="744"/>
                    </a:lnTo>
                    <a:lnTo>
                      <a:pt x="690" y="738"/>
                    </a:lnTo>
                    <a:lnTo>
                      <a:pt x="680" y="733"/>
                    </a:lnTo>
                    <a:lnTo>
                      <a:pt x="676" y="733"/>
                    </a:lnTo>
                    <a:lnTo>
                      <a:pt x="734" y="469"/>
                    </a:lnTo>
                    <a:lnTo>
                      <a:pt x="748" y="460"/>
                    </a:lnTo>
                    <a:lnTo>
                      <a:pt x="763" y="450"/>
                    </a:lnTo>
                    <a:lnTo>
                      <a:pt x="783" y="445"/>
                    </a:lnTo>
                    <a:lnTo>
                      <a:pt x="803" y="435"/>
                    </a:lnTo>
                    <a:lnTo>
                      <a:pt x="823" y="425"/>
                    </a:lnTo>
                    <a:lnTo>
                      <a:pt x="842" y="416"/>
                    </a:lnTo>
                    <a:lnTo>
                      <a:pt x="861" y="401"/>
                    </a:lnTo>
                    <a:lnTo>
                      <a:pt x="881" y="390"/>
                    </a:lnTo>
                    <a:lnTo>
                      <a:pt x="900" y="381"/>
                    </a:lnTo>
                    <a:lnTo>
                      <a:pt x="921" y="371"/>
                    </a:lnTo>
                    <a:lnTo>
                      <a:pt x="964" y="342"/>
                    </a:lnTo>
                    <a:lnTo>
                      <a:pt x="925" y="611"/>
                    </a:lnTo>
                    <a:lnTo>
                      <a:pt x="910" y="621"/>
                    </a:lnTo>
                    <a:lnTo>
                      <a:pt x="891" y="631"/>
                    </a:lnTo>
                    <a:lnTo>
                      <a:pt x="876" y="650"/>
                    </a:lnTo>
                    <a:lnTo>
                      <a:pt x="861" y="665"/>
                    </a:lnTo>
                    <a:lnTo>
                      <a:pt x="857" y="684"/>
                    </a:lnTo>
                    <a:lnTo>
                      <a:pt x="852" y="704"/>
                    </a:lnTo>
                    <a:lnTo>
                      <a:pt x="852" y="723"/>
                    </a:lnTo>
                    <a:lnTo>
                      <a:pt x="852" y="744"/>
                    </a:lnTo>
                    <a:lnTo>
                      <a:pt x="857" y="763"/>
                    </a:lnTo>
                    <a:lnTo>
                      <a:pt x="861" y="782"/>
                    </a:lnTo>
                    <a:lnTo>
                      <a:pt x="872" y="797"/>
                    </a:lnTo>
                    <a:lnTo>
                      <a:pt x="872" y="802"/>
                    </a:lnTo>
                    <a:lnTo>
                      <a:pt x="876" y="807"/>
                    </a:lnTo>
                    <a:lnTo>
                      <a:pt x="886" y="812"/>
                    </a:lnTo>
                    <a:lnTo>
                      <a:pt x="891" y="812"/>
                    </a:lnTo>
                    <a:lnTo>
                      <a:pt x="900" y="816"/>
                    </a:lnTo>
                    <a:lnTo>
                      <a:pt x="910" y="816"/>
                    </a:lnTo>
                    <a:lnTo>
                      <a:pt x="921" y="816"/>
                    </a:lnTo>
                    <a:lnTo>
                      <a:pt x="925" y="816"/>
                    </a:lnTo>
                    <a:lnTo>
                      <a:pt x="930" y="816"/>
                    </a:lnTo>
                    <a:lnTo>
                      <a:pt x="935" y="812"/>
                    </a:lnTo>
                    <a:lnTo>
                      <a:pt x="949" y="797"/>
                    </a:lnTo>
                    <a:lnTo>
                      <a:pt x="959" y="782"/>
                    </a:lnTo>
                    <a:lnTo>
                      <a:pt x="970" y="767"/>
                    </a:lnTo>
                    <a:lnTo>
                      <a:pt x="974" y="748"/>
                    </a:lnTo>
                    <a:lnTo>
                      <a:pt x="974" y="729"/>
                    </a:lnTo>
                    <a:lnTo>
                      <a:pt x="979" y="709"/>
                    </a:lnTo>
                    <a:lnTo>
                      <a:pt x="979" y="689"/>
                    </a:lnTo>
                    <a:lnTo>
                      <a:pt x="979" y="670"/>
                    </a:lnTo>
                    <a:lnTo>
                      <a:pt x="974" y="650"/>
                    </a:lnTo>
                    <a:lnTo>
                      <a:pt x="974" y="631"/>
                    </a:lnTo>
                    <a:lnTo>
                      <a:pt x="974" y="626"/>
                    </a:lnTo>
                    <a:lnTo>
                      <a:pt x="974" y="621"/>
                    </a:lnTo>
                    <a:lnTo>
                      <a:pt x="970" y="621"/>
                    </a:lnTo>
                    <a:lnTo>
                      <a:pt x="964" y="616"/>
                    </a:lnTo>
                    <a:lnTo>
                      <a:pt x="959" y="616"/>
                    </a:lnTo>
                    <a:lnTo>
                      <a:pt x="955" y="611"/>
                    </a:lnTo>
                    <a:lnTo>
                      <a:pt x="949" y="611"/>
                    </a:lnTo>
                    <a:lnTo>
                      <a:pt x="945" y="611"/>
                    </a:lnTo>
                    <a:lnTo>
                      <a:pt x="940" y="611"/>
                    </a:lnTo>
                    <a:lnTo>
                      <a:pt x="935" y="611"/>
                    </a:lnTo>
                    <a:lnTo>
                      <a:pt x="970" y="337"/>
                    </a:lnTo>
                    <a:lnTo>
                      <a:pt x="989" y="318"/>
                    </a:lnTo>
                    <a:lnTo>
                      <a:pt x="1013" y="298"/>
                    </a:lnTo>
                    <a:lnTo>
                      <a:pt x="1028" y="283"/>
                    </a:lnTo>
                    <a:lnTo>
                      <a:pt x="1047" y="273"/>
                    </a:lnTo>
                    <a:lnTo>
                      <a:pt x="1062" y="264"/>
                    </a:lnTo>
                    <a:lnTo>
                      <a:pt x="1081" y="254"/>
                    </a:lnTo>
                    <a:lnTo>
                      <a:pt x="1102" y="249"/>
                    </a:lnTo>
                    <a:lnTo>
                      <a:pt x="1121" y="245"/>
                    </a:lnTo>
                    <a:lnTo>
                      <a:pt x="1145" y="245"/>
                    </a:lnTo>
                    <a:lnTo>
                      <a:pt x="1175" y="245"/>
                    </a:lnTo>
                    <a:lnTo>
                      <a:pt x="1243" y="205"/>
                    </a:lnTo>
                    <a:lnTo>
                      <a:pt x="1160" y="597"/>
                    </a:lnTo>
                    <a:lnTo>
                      <a:pt x="1155" y="616"/>
                    </a:lnTo>
                    <a:lnTo>
                      <a:pt x="1155" y="635"/>
                    </a:lnTo>
                    <a:lnTo>
                      <a:pt x="1155" y="660"/>
                    </a:lnTo>
                    <a:lnTo>
                      <a:pt x="1155" y="684"/>
                    </a:lnTo>
                    <a:lnTo>
                      <a:pt x="1160" y="709"/>
                    </a:lnTo>
                    <a:lnTo>
                      <a:pt x="1165" y="729"/>
                    </a:lnTo>
                    <a:lnTo>
                      <a:pt x="1175" y="748"/>
                    </a:lnTo>
                    <a:lnTo>
                      <a:pt x="1190" y="758"/>
                    </a:lnTo>
                    <a:lnTo>
                      <a:pt x="1209" y="758"/>
                    </a:lnTo>
                    <a:lnTo>
                      <a:pt x="1234" y="748"/>
                    </a:lnTo>
                    <a:lnTo>
                      <a:pt x="1254" y="738"/>
                    </a:lnTo>
                    <a:lnTo>
                      <a:pt x="1268" y="719"/>
                    </a:lnTo>
                    <a:lnTo>
                      <a:pt x="1277" y="699"/>
                    </a:lnTo>
                    <a:lnTo>
                      <a:pt x="1283" y="680"/>
                    </a:lnTo>
                    <a:lnTo>
                      <a:pt x="1283" y="655"/>
                    </a:lnTo>
                    <a:lnTo>
                      <a:pt x="1277" y="631"/>
                    </a:lnTo>
                    <a:lnTo>
                      <a:pt x="1268" y="611"/>
                    </a:lnTo>
                    <a:lnTo>
                      <a:pt x="1254" y="592"/>
                    </a:lnTo>
                    <a:lnTo>
                      <a:pt x="1234" y="577"/>
                    </a:lnTo>
                    <a:lnTo>
                      <a:pt x="1214" y="567"/>
                    </a:lnTo>
                    <a:lnTo>
                      <a:pt x="1209" y="562"/>
                    </a:lnTo>
                    <a:lnTo>
                      <a:pt x="1204" y="562"/>
                    </a:lnTo>
                    <a:lnTo>
                      <a:pt x="1200" y="562"/>
                    </a:lnTo>
                    <a:lnTo>
                      <a:pt x="1194" y="562"/>
                    </a:lnTo>
                    <a:lnTo>
                      <a:pt x="1190" y="562"/>
                    </a:lnTo>
                    <a:lnTo>
                      <a:pt x="1185" y="562"/>
                    </a:lnTo>
                    <a:lnTo>
                      <a:pt x="1179" y="562"/>
                    </a:lnTo>
                    <a:lnTo>
                      <a:pt x="1175" y="562"/>
                    </a:lnTo>
                    <a:lnTo>
                      <a:pt x="1170" y="567"/>
                    </a:lnTo>
                    <a:lnTo>
                      <a:pt x="1243" y="205"/>
                    </a:lnTo>
                    <a:lnTo>
                      <a:pt x="1248" y="200"/>
                    </a:lnTo>
                    <a:lnTo>
                      <a:pt x="1254" y="196"/>
                    </a:lnTo>
                    <a:lnTo>
                      <a:pt x="1254" y="190"/>
                    </a:lnTo>
                    <a:lnTo>
                      <a:pt x="1258" y="185"/>
                    </a:lnTo>
                    <a:lnTo>
                      <a:pt x="1263" y="181"/>
                    </a:lnTo>
                    <a:lnTo>
                      <a:pt x="1263" y="175"/>
                    </a:lnTo>
                    <a:lnTo>
                      <a:pt x="1268" y="171"/>
                    </a:lnTo>
                    <a:lnTo>
                      <a:pt x="1273" y="166"/>
                    </a:lnTo>
                    <a:lnTo>
                      <a:pt x="1277" y="162"/>
                    </a:lnTo>
                    <a:lnTo>
                      <a:pt x="1277" y="156"/>
                    </a:lnTo>
                    <a:lnTo>
                      <a:pt x="1288" y="141"/>
                    </a:lnTo>
                    <a:lnTo>
                      <a:pt x="1303" y="132"/>
                    </a:lnTo>
                    <a:lnTo>
                      <a:pt x="1312" y="117"/>
                    </a:lnTo>
                    <a:lnTo>
                      <a:pt x="1326" y="107"/>
                    </a:lnTo>
                    <a:lnTo>
                      <a:pt x="1337" y="98"/>
                    </a:lnTo>
                    <a:lnTo>
                      <a:pt x="1352" y="83"/>
                    </a:lnTo>
                    <a:lnTo>
                      <a:pt x="1366" y="73"/>
                    </a:lnTo>
                    <a:lnTo>
                      <a:pt x="1375" y="64"/>
                    </a:lnTo>
                    <a:lnTo>
                      <a:pt x="1390" y="53"/>
                    </a:lnTo>
                    <a:lnTo>
                      <a:pt x="1405" y="49"/>
                    </a:lnTo>
                    <a:lnTo>
                      <a:pt x="1420" y="39"/>
                    </a:lnTo>
                    <a:lnTo>
                      <a:pt x="1429" y="34"/>
                    </a:lnTo>
                    <a:lnTo>
                      <a:pt x="1444" y="29"/>
                    </a:lnTo>
                    <a:lnTo>
                      <a:pt x="1454" y="24"/>
                    </a:lnTo>
                    <a:lnTo>
                      <a:pt x="1469" y="19"/>
                    </a:lnTo>
                    <a:lnTo>
                      <a:pt x="1478" y="15"/>
                    </a:lnTo>
                    <a:lnTo>
                      <a:pt x="1493" y="9"/>
                    </a:lnTo>
                    <a:lnTo>
                      <a:pt x="1508" y="4"/>
                    </a:lnTo>
                    <a:lnTo>
                      <a:pt x="1523" y="4"/>
                    </a:lnTo>
                    <a:lnTo>
                      <a:pt x="1537" y="0"/>
                    </a:lnTo>
                    <a:lnTo>
                      <a:pt x="1533" y="0"/>
                    </a:lnTo>
                    <a:lnTo>
                      <a:pt x="1527" y="0"/>
                    </a:lnTo>
                    <a:lnTo>
                      <a:pt x="1546" y="4"/>
                    </a:lnTo>
                    <a:lnTo>
                      <a:pt x="1567" y="4"/>
                    </a:lnTo>
                    <a:lnTo>
                      <a:pt x="1586" y="9"/>
                    </a:lnTo>
                    <a:lnTo>
                      <a:pt x="1606" y="9"/>
                    </a:lnTo>
                    <a:lnTo>
                      <a:pt x="1625" y="15"/>
                    </a:lnTo>
                    <a:lnTo>
                      <a:pt x="1645" y="15"/>
                    </a:lnTo>
                    <a:lnTo>
                      <a:pt x="1665" y="19"/>
                    </a:lnTo>
                    <a:lnTo>
                      <a:pt x="1684" y="24"/>
                    </a:lnTo>
                    <a:lnTo>
                      <a:pt x="1699" y="34"/>
                    </a:lnTo>
                    <a:lnTo>
                      <a:pt x="1713" y="43"/>
                    </a:lnTo>
                    <a:lnTo>
                      <a:pt x="1738" y="58"/>
                    </a:lnTo>
                    <a:lnTo>
                      <a:pt x="1757" y="73"/>
                    </a:lnTo>
                    <a:lnTo>
                      <a:pt x="1782" y="83"/>
                    </a:lnTo>
                    <a:lnTo>
                      <a:pt x="1802" y="92"/>
                    </a:lnTo>
                    <a:lnTo>
                      <a:pt x="1821" y="102"/>
                    </a:lnTo>
                    <a:lnTo>
                      <a:pt x="1845" y="107"/>
                    </a:lnTo>
                    <a:lnTo>
                      <a:pt x="1866" y="117"/>
                    </a:lnTo>
                    <a:lnTo>
                      <a:pt x="1890" y="122"/>
                    </a:lnTo>
                    <a:lnTo>
                      <a:pt x="1909" y="132"/>
                    </a:lnTo>
                    <a:lnTo>
                      <a:pt x="1934" y="136"/>
                    </a:lnTo>
                    <a:lnTo>
                      <a:pt x="1988" y="156"/>
                    </a:lnTo>
                    <a:lnTo>
                      <a:pt x="2037" y="171"/>
                    </a:lnTo>
                    <a:lnTo>
                      <a:pt x="2090" y="185"/>
                    </a:lnTo>
                    <a:lnTo>
                      <a:pt x="2144" y="200"/>
                    </a:lnTo>
                    <a:lnTo>
                      <a:pt x="2193" y="211"/>
                    </a:lnTo>
                    <a:lnTo>
                      <a:pt x="2248" y="220"/>
                    </a:lnTo>
                    <a:lnTo>
                      <a:pt x="2301" y="234"/>
                    </a:lnTo>
                    <a:lnTo>
                      <a:pt x="2355" y="249"/>
                    </a:lnTo>
                    <a:lnTo>
                      <a:pt x="2404" y="264"/>
                    </a:lnTo>
                    <a:lnTo>
                      <a:pt x="2457" y="279"/>
                    </a:lnTo>
                    <a:lnTo>
                      <a:pt x="2453" y="283"/>
                    </a:lnTo>
                    <a:lnTo>
                      <a:pt x="2444" y="283"/>
                    </a:lnTo>
                    <a:lnTo>
                      <a:pt x="2438" y="288"/>
                    </a:lnTo>
                    <a:lnTo>
                      <a:pt x="2433" y="288"/>
                    </a:lnTo>
                    <a:lnTo>
                      <a:pt x="2429" y="294"/>
                    </a:lnTo>
                    <a:lnTo>
                      <a:pt x="2423" y="294"/>
                    </a:lnTo>
                    <a:lnTo>
                      <a:pt x="2423" y="298"/>
                    </a:lnTo>
                    <a:lnTo>
                      <a:pt x="2419" y="303"/>
                    </a:lnTo>
                    <a:lnTo>
                      <a:pt x="2414" y="307"/>
                    </a:lnTo>
                    <a:lnTo>
                      <a:pt x="2384" y="352"/>
                    </a:lnTo>
                    <a:lnTo>
                      <a:pt x="2359" y="396"/>
                    </a:lnTo>
                    <a:lnTo>
                      <a:pt x="2335" y="439"/>
                    </a:lnTo>
                    <a:lnTo>
                      <a:pt x="2311" y="479"/>
                    </a:lnTo>
                    <a:lnTo>
                      <a:pt x="2286" y="523"/>
                    </a:lnTo>
                    <a:lnTo>
                      <a:pt x="2257" y="557"/>
                    </a:lnTo>
                    <a:lnTo>
                      <a:pt x="2223" y="592"/>
                    </a:lnTo>
                    <a:lnTo>
                      <a:pt x="2188" y="621"/>
                    </a:lnTo>
                    <a:lnTo>
                      <a:pt x="2144" y="646"/>
                    </a:lnTo>
                    <a:lnTo>
                      <a:pt x="2101" y="665"/>
                    </a:lnTo>
                    <a:lnTo>
                      <a:pt x="2096" y="665"/>
                    </a:lnTo>
                    <a:lnTo>
                      <a:pt x="2090" y="665"/>
                    </a:lnTo>
                    <a:lnTo>
                      <a:pt x="2090" y="670"/>
                    </a:lnTo>
                    <a:lnTo>
                      <a:pt x="2086" y="670"/>
                    </a:lnTo>
                    <a:lnTo>
                      <a:pt x="2081" y="670"/>
                    </a:lnTo>
                    <a:lnTo>
                      <a:pt x="2075" y="670"/>
                    </a:lnTo>
                    <a:lnTo>
                      <a:pt x="2071" y="675"/>
                    </a:lnTo>
                    <a:lnTo>
                      <a:pt x="2056" y="680"/>
                    </a:lnTo>
                    <a:lnTo>
                      <a:pt x="2041" y="689"/>
                    </a:lnTo>
                    <a:lnTo>
                      <a:pt x="2026" y="699"/>
                    </a:lnTo>
                    <a:lnTo>
                      <a:pt x="2017" y="709"/>
                    </a:lnTo>
                    <a:lnTo>
                      <a:pt x="2002" y="719"/>
                    </a:lnTo>
                    <a:lnTo>
                      <a:pt x="1988" y="729"/>
                    </a:lnTo>
                    <a:lnTo>
                      <a:pt x="1973" y="738"/>
                    </a:lnTo>
                    <a:lnTo>
                      <a:pt x="1964" y="744"/>
                    </a:lnTo>
                    <a:lnTo>
                      <a:pt x="1949" y="748"/>
                    </a:lnTo>
                    <a:lnTo>
                      <a:pt x="1939" y="753"/>
                    </a:lnTo>
                    <a:lnTo>
                      <a:pt x="1881" y="758"/>
                    </a:lnTo>
                    <a:lnTo>
                      <a:pt x="1831" y="767"/>
                    </a:lnTo>
                    <a:lnTo>
                      <a:pt x="1787" y="787"/>
                    </a:lnTo>
                    <a:lnTo>
                      <a:pt x="1748" y="807"/>
                    </a:lnTo>
                    <a:lnTo>
                      <a:pt x="1713" y="836"/>
                    </a:lnTo>
                    <a:lnTo>
                      <a:pt x="1684" y="865"/>
                    </a:lnTo>
                    <a:lnTo>
                      <a:pt x="1655" y="904"/>
                    </a:lnTo>
                    <a:lnTo>
                      <a:pt x="1630" y="944"/>
                    </a:lnTo>
                    <a:lnTo>
                      <a:pt x="1606" y="993"/>
                    </a:lnTo>
                    <a:lnTo>
                      <a:pt x="1576" y="1042"/>
                    </a:lnTo>
                    <a:lnTo>
                      <a:pt x="1508" y="1413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0" name="Freeform 300">
                <a:extLst>
                  <a:ext uri="{FF2B5EF4-FFF2-40B4-BE49-F238E27FC236}">
                    <a16:creationId xmlns:a16="http://schemas.microsoft.com/office/drawing/2014/main" id="{5D1318DA-2CC0-DB2C-FF1E-5ADB42D59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672"/>
                <a:ext cx="167" cy="384"/>
              </a:xfrm>
              <a:custGeom>
                <a:avLst/>
                <a:gdLst>
                  <a:gd name="T0" fmla="*/ 612 w 837"/>
                  <a:gd name="T1" fmla="*/ 601 h 1923"/>
                  <a:gd name="T2" fmla="*/ 636 w 837"/>
                  <a:gd name="T3" fmla="*/ 597 h 1923"/>
                  <a:gd name="T4" fmla="*/ 666 w 837"/>
                  <a:gd name="T5" fmla="*/ 582 h 1923"/>
                  <a:gd name="T6" fmla="*/ 685 w 837"/>
                  <a:gd name="T7" fmla="*/ 548 h 1923"/>
                  <a:gd name="T8" fmla="*/ 704 w 837"/>
                  <a:gd name="T9" fmla="*/ 489 h 1923"/>
                  <a:gd name="T10" fmla="*/ 689 w 837"/>
                  <a:gd name="T11" fmla="*/ 435 h 1923"/>
                  <a:gd name="T12" fmla="*/ 640 w 837"/>
                  <a:gd name="T13" fmla="*/ 381 h 1923"/>
                  <a:gd name="T14" fmla="*/ 587 w 837"/>
                  <a:gd name="T15" fmla="*/ 333 h 1923"/>
                  <a:gd name="T16" fmla="*/ 612 w 837"/>
                  <a:gd name="T17" fmla="*/ 151 h 1923"/>
                  <a:gd name="T18" fmla="*/ 700 w 837"/>
                  <a:gd name="T19" fmla="*/ 0 h 1923"/>
                  <a:gd name="T20" fmla="*/ 837 w 837"/>
                  <a:gd name="T21" fmla="*/ 430 h 1923"/>
                  <a:gd name="T22" fmla="*/ 695 w 837"/>
                  <a:gd name="T23" fmla="*/ 929 h 1923"/>
                  <a:gd name="T24" fmla="*/ 670 w 837"/>
                  <a:gd name="T25" fmla="*/ 998 h 1923"/>
                  <a:gd name="T26" fmla="*/ 655 w 837"/>
                  <a:gd name="T27" fmla="*/ 1071 h 1923"/>
                  <a:gd name="T28" fmla="*/ 631 w 837"/>
                  <a:gd name="T29" fmla="*/ 1315 h 1923"/>
                  <a:gd name="T30" fmla="*/ 636 w 837"/>
                  <a:gd name="T31" fmla="*/ 1560 h 1923"/>
                  <a:gd name="T32" fmla="*/ 631 w 837"/>
                  <a:gd name="T33" fmla="*/ 1590 h 1923"/>
                  <a:gd name="T34" fmla="*/ 626 w 837"/>
                  <a:gd name="T35" fmla="*/ 1624 h 1923"/>
                  <a:gd name="T36" fmla="*/ 518 w 837"/>
                  <a:gd name="T37" fmla="*/ 1800 h 1923"/>
                  <a:gd name="T38" fmla="*/ 347 w 837"/>
                  <a:gd name="T39" fmla="*/ 1923 h 1923"/>
                  <a:gd name="T40" fmla="*/ 318 w 837"/>
                  <a:gd name="T41" fmla="*/ 1888 h 1923"/>
                  <a:gd name="T42" fmla="*/ 303 w 837"/>
                  <a:gd name="T43" fmla="*/ 1839 h 1923"/>
                  <a:gd name="T44" fmla="*/ 357 w 837"/>
                  <a:gd name="T45" fmla="*/ 1697 h 1923"/>
                  <a:gd name="T46" fmla="*/ 440 w 837"/>
                  <a:gd name="T47" fmla="*/ 1575 h 1923"/>
                  <a:gd name="T48" fmla="*/ 518 w 837"/>
                  <a:gd name="T49" fmla="*/ 1486 h 1923"/>
                  <a:gd name="T50" fmla="*/ 508 w 837"/>
                  <a:gd name="T51" fmla="*/ 1384 h 1923"/>
                  <a:gd name="T52" fmla="*/ 480 w 837"/>
                  <a:gd name="T53" fmla="*/ 1364 h 1923"/>
                  <a:gd name="T54" fmla="*/ 455 w 837"/>
                  <a:gd name="T55" fmla="*/ 1360 h 1923"/>
                  <a:gd name="T56" fmla="*/ 401 w 837"/>
                  <a:gd name="T57" fmla="*/ 1354 h 1923"/>
                  <a:gd name="T58" fmla="*/ 352 w 837"/>
                  <a:gd name="T59" fmla="*/ 1330 h 1923"/>
                  <a:gd name="T60" fmla="*/ 308 w 837"/>
                  <a:gd name="T61" fmla="*/ 1301 h 1923"/>
                  <a:gd name="T62" fmla="*/ 273 w 837"/>
                  <a:gd name="T63" fmla="*/ 1262 h 1923"/>
                  <a:gd name="T64" fmla="*/ 264 w 837"/>
                  <a:gd name="T65" fmla="*/ 1232 h 1923"/>
                  <a:gd name="T66" fmla="*/ 220 w 837"/>
                  <a:gd name="T67" fmla="*/ 1208 h 1923"/>
                  <a:gd name="T68" fmla="*/ 190 w 837"/>
                  <a:gd name="T69" fmla="*/ 1203 h 1923"/>
                  <a:gd name="T70" fmla="*/ 190 w 837"/>
                  <a:gd name="T71" fmla="*/ 1188 h 1923"/>
                  <a:gd name="T72" fmla="*/ 146 w 837"/>
                  <a:gd name="T73" fmla="*/ 1164 h 1923"/>
                  <a:gd name="T74" fmla="*/ 97 w 837"/>
                  <a:gd name="T75" fmla="*/ 1134 h 1923"/>
                  <a:gd name="T76" fmla="*/ 53 w 837"/>
                  <a:gd name="T77" fmla="*/ 1105 h 1923"/>
                  <a:gd name="T78" fmla="*/ 39 w 837"/>
                  <a:gd name="T79" fmla="*/ 1081 h 1923"/>
                  <a:gd name="T80" fmla="*/ 19 w 837"/>
                  <a:gd name="T81" fmla="*/ 1056 h 1923"/>
                  <a:gd name="T82" fmla="*/ 9 w 837"/>
                  <a:gd name="T83" fmla="*/ 1022 h 1923"/>
                  <a:gd name="T84" fmla="*/ 4 w 837"/>
                  <a:gd name="T85" fmla="*/ 938 h 1923"/>
                  <a:gd name="T86" fmla="*/ 24 w 837"/>
                  <a:gd name="T87" fmla="*/ 782 h 1923"/>
                  <a:gd name="T88" fmla="*/ 39 w 837"/>
                  <a:gd name="T89" fmla="*/ 768 h 1923"/>
                  <a:gd name="T90" fmla="*/ 4 w 837"/>
                  <a:gd name="T91" fmla="*/ 963 h 1923"/>
                  <a:gd name="T92" fmla="*/ 62 w 837"/>
                  <a:gd name="T93" fmla="*/ 1085 h 1923"/>
                  <a:gd name="T94" fmla="*/ 107 w 837"/>
                  <a:gd name="T95" fmla="*/ 1115 h 1923"/>
                  <a:gd name="T96" fmla="*/ 151 w 837"/>
                  <a:gd name="T97" fmla="*/ 1145 h 1923"/>
                  <a:gd name="T98" fmla="*/ 190 w 837"/>
                  <a:gd name="T99" fmla="*/ 1159 h 1923"/>
                  <a:gd name="T100" fmla="*/ 215 w 837"/>
                  <a:gd name="T101" fmla="*/ 1134 h 1923"/>
                  <a:gd name="T102" fmla="*/ 210 w 837"/>
                  <a:gd name="T103" fmla="*/ 1036 h 1923"/>
                  <a:gd name="T104" fmla="*/ 205 w 837"/>
                  <a:gd name="T105" fmla="*/ 919 h 1923"/>
                  <a:gd name="T106" fmla="*/ 244 w 837"/>
                  <a:gd name="T107" fmla="*/ 748 h 1923"/>
                  <a:gd name="T108" fmla="*/ 269 w 837"/>
                  <a:gd name="T109" fmla="*/ 714 h 1923"/>
                  <a:gd name="T110" fmla="*/ 224 w 837"/>
                  <a:gd name="T111" fmla="*/ 900 h 1923"/>
                  <a:gd name="T112" fmla="*/ 224 w 837"/>
                  <a:gd name="T113" fmla="*/ 1105 h 1923"/>
                  <a:gd name="T114" fmla="*/ 357 w 837"/>
                  <a:gd name="T115" fmla="*/ 1281 h 1923"/>
                  <a:gd name="T116" fmla="*/ 474 w 837"/>
                  <a:gd name="T117" fmla="*/ 1174 h 1923"/>
                  <a:gd name="T118" fmla="*/ 504 w 837"/>
                  <a:gd name="T119" fmla="*/ 836 h 1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7" h="1923">
                    <a:moveTo>
                      <a:pt x="606" y="621"/>
                    </a:moveTo>
                    <a:lnTo>
                      <a:pt x="606" y="616"/>
                    </a:lnTo>
                    <a:lnTo>
                      <a:pt x="606" y="612"/>
                    </a:lnTo>
                    <a:lnTo>
                      <a:pt x="612" y="606"/>
                    </a:lnTo>
                    <a:lnTo>
                      <a:pt x="612" y="601"/>
                    </a:lnTo>
                    <a:lnTo>
                      <a:pt x="616" y="601"/>
                    </a:lnTo>
                    <a:lnTo>
                      <a:pt x="616" y="597"/>
                    </a:lnTo>
                    <a:lnTo>
                      <a:pt x="621" y="597"/>
                    </a:lnTo>
                    <a:lnTo>
                      <a:pt x="626" y="597"/>
                    </a:lnTo>
                    <a:lnTo>
                      <a:pt x="636" y="597"/>
                    </a:lnTo>
                    <a:lnTo>
                      <a:pt x="640" y="597"/>
                    </a:lnTo>
                    <a:lnTo>
                      <a:pt x="646" y="591"/>
                    </a:lnTo>
                    <a:lnTo>
                      <a:pt x="655" y="586"/>
                    </a:lnTo>
                    <a:lnTo>
                      <a:pt x="660" y="586"/>
                    </a:lnTo>
                    <a:lnTo>
                      <a:pt x="666" y="582"/>
                    </a:lnTo>
                    <a:lnTo>
                      <a:pt x="670" y="577"/>
                    </a:lnTo>
                    <a:lnTo>
                      <a:pt x="670" y="567"/>
                    </a:lnTo>
                    <a:lnTo>
                      <a:pt x="675" y="563"/>
                    </a:lnTo>
                    <a:lnTo>
                      <a:pt x="680" y="557"/>
                    </a:lnTo>
                    <a:lnTo>
                      <a:pt x="685" y="548"/>
                    </a:lnTo>
                    <a:lnTo>
                      <a:pt x="689" y="538"/>
                    </a:lnTo>
                    <a:lnTo>
                      <a:pt x="695" y="523"/>
                    </a:lnTo>
                    <a:lnTo>
                      <a:pt x="700" y="514"/>
                    </a:lnTo>
                    <a:lnTo>
                      <a:pt x="704" y="499"/>
                    </a:lnTo>
                    <a:lnTo>
                      <a:pt x="704" y="489"/>
                    </a:lnTo>
                    <a:lnTo>
                      <a:pt x="709" y="479"/>
                    </a:lnTo>
                    <a:lnTo>
                      <a:pt x="704" y="465"/>
                    </a:lnTo>
                    <a:lnTo>
                      <a:pt x="704" y="454"/>
                    </a:lnTo>
                    <a:lnTo>
                      <a:pt x="700" y="445"/>
                    </a:lnTo>
                    <a:lnTo>
                      <a:pt x="689" y="435"/>
                    </a:lnTo>
                    <a:lnTo>
                      <a:pt x="685" y="420"/>
                    </a:lnTo>
                    <a:lnTo>
                      <a:pt x="675" y="411"/>
                    </a:lnTo>
                    <a:lnTo>
                      <a:pt x="666" y="396"/>
                    </a:lnTo>
                    <a:lnTo>
                      <a:pt x="655" y="386"/>
                    </a:lnTo>
                    <a:lnTo>
                      <a:pt x="640" y="381"/>
                    </a:lnTo>
                    <a:lnTo>
                      <a:pt x="626" y="371"/>
                    </a:lnTo>
                    <a:lnTo>
                      <a:pt x="616" y="367"/>
                    </a:lnTo>
                    <a:lnTo>
                      <a:pt x="602" y="367"/>
                    </a:lnTo>
                    <a:lnTo>
                      <a:pt x="587" y="371"/>
                    </a:lnTo>
                    <a:lnTo>
                      <a:pt x="587" y="333"/>
                    </a:lnTo>
                    <a:lnTo>
                      <a:pt x="591" y="298"/>
                    </a:lnTo>
                    <a:lnTo>
                      <a:pt x="591" y="258"/>
                    </a:lnTo>
                    <a:lnTo>
                      <a:pt x="597" y="224"/>
                    </a:lnTo>
                    <a:lnTo>
                      <a:pt x="602" y="186"/>
                    </a:lnTo>
                    <a:lnTo>
                      <a:pt x="612" y="151"/>
                    </a:lnTo>
                    <a:lnTo>
                      <a:pt x="621" y="117"/>
                    </a:lnTo>
                    <a:lnTo>
                      <a:pt x="636" y="83"/>
                    </a:lnTo>
                    <a:lnTo>
                      <a:pt x="655" y="49"/>
                    </a:lnTo>
                    <a:lnTo>
                      <a:pt x="680" y="24"/>
                    </a:lnTo>
                    <a:lnTo>
                      <a:pt x="700" y="0"/>
                    </a:lnTo>
                    <a:lnTo>
                      <a:pt x="743" y="83"/>
                    </a:lnTo>
                    <a:lnTo>
                      <a:pt x="778" y="166"/>
                    </a:lnTo>
                    <a:lnTo>
                      <a:pt x="807" y="254"/>
                    </a:lnTo>
                    <a:lnTo>
                      <a:pt x="826" y="342"/>
                    </a:lnTo>
                    <a:lnTo>
                      <a:pt x="837" y="430"/>
                    </a:lnTo>
                    <a:lnTo>
                      <a:pt x="832" y="523"/>
                    </a:lnTo>
                    <a:lnTo>
                      <a:pt x="817" y="621"/>
                    </a:lnTo>
                    <a:lnTo>
                      <a:pt x="792" y="719"/>
                    </a:lnTo>
                    <a:lnTo>
                      <a:pt x="749" y="821"/>
                    </a:lnTo>
                    <a:lnTo>
                      <a:pt x="695" y="929"/>
                    </a:lnTo>
                    <a:lnTo>
                      <a:pt x="689" y="944"/>
                    </a:lnTo>
                    <a:lnTo>
                      <a:pt x="685" y="953"/>
                    </a:lnTo>
                    <a:lnTo>
                      <a:pt x="680" y="968"/>
                    </a:lnTo>
                    <a:lnTo>
                      <a:pt x="675" y="983"/>
                    </a:lnTo>
                    <a:lnTo>
                      <a:pt x="670" y="998"/>
                    </a:lnTo>
                    <a:lnTo>
                      <a:pt x="666" y="1012"/>
                    </a:lnTo>
                    <a:lnTo>
                      <a:pt x="666" y="1027"/>
                    </a:lnTo>
                    <a:lnTo>
                      <a:pt x="660" y="1042"/>
                    </a:lnTo>
                    <a:lnTo>
                      <a:pt x="660" y="1056"/>
                    </a:lnTo>
                    <a:lnTo>
                      <a:pt x="655" y="1071"/>
                    </a:lnTo>
                    <a:lnTo>
                      <a:pt x="651" y="1120"/>
                    </a:lnTo>
                    <a:lnTo>
                      <a:pt x="646" y="1169"/>
                    </a:lnTo>
                    <a:lnTo>
                      <a:pt x="640" y="1217"/>
                    </a:lnTo>
                    <a:lnTo>
                      <a:pt x="636" y="1266"/>
                    </a:lnTo>
                    <a:lnTo>
                      <a:pt x="631" y="1315"/>
                    </a:lnTo>
                    <a:lnTo>
                      <a:pt x="626" y="1364"/>
                    </a:lnTo>
                    <a:lnTo>
                      <a:pt x="626" y="1413"/>
                    </a:lnTo>
                    <a:lnTo>
                      <a:pt x="626" y="1462"/>
                    </a:lnTo>
                    <a:lnTo>
                      <a:pt x="626" y="1511"/>
                    </a:lnTo>
                    <a:lnTo>
                      <a:pt x="636" y="1560"/>
                    </a:lnTo>
                    <a:lnTo>
                      <a:pt x="636" y="1565"/>
                    </a:lnTo>
                    <a:lnTo>
                      <a:pt x="636" y="1569"/>
                    </a:lnTo>
                    <a:lnTo>
                      <a:pt x="636" y="1580"/>
                    </a:lnTo>
                    <a:lnTo>
                      <a:pt x="636" y="1584"/>
                    </a:lnTo>
                    <a:lnTo>
                      <a:pt x="631" y="1590"/>
                    </a:lnTo>
                    <a:lnTo>
                      <a:pt x="631" y="1594"/>
                    </a:lnTo>
                    <a:lnTo>
                      <a:pt x="631" y="1605"/>
                    </a:lnTo>
                    <a:lnTo>
                      <a:pt x="631" y="1609"/>
                    </a:lnTo>
                    <a:lnTo>
                      <a:pt x="626" y="1614"/>
                    </a:lnTo>
                    <a:lnTo>
                      <a:pt x="626" y="1624"/>
                    </a:lnTo>
                    <a:lnTo>
                      <a:pt x="616" y="1658"/>
                    </a:lnTo>
                    <a:lnTo>
                      <a:pt x="602" y="1697"/>
                    </a:lnTo>
                    <a:lnTo>
                      <a:pt x="577" y="1731"/>
                    </a:lnTo>
                    <a:lnTo>
                      <a:pt x="553" y="1765"/>
                    </a:lnTo>
                    <a:lnTo>
                      <a:pt x="518" y="1800"/>
                    </a:lnTo>
                    <a:lnTo>
                      <a:pt x="489" y="1829"/>
                    </a:lnTo>
                    <a:lnTo>
                      <a:pt x="455" y="1859"/>
                    </a:lnTo>
                    <a:lnTo>
                      <a:pt x="416" y="1883"/>
                    </a:lnTo>
                    <a:lnTo>
                      <a:pt x="382" y="1903"/>
                    </a:lnTo>
                    <a:lnTo>
                      <a:pt x="347" y="1923"/>
                    </a:lnTo>
                    <a:lnTo>
                      <a:pt x="342" y="1912"/>
                    </a:lnTo>
                    <a:lnTo>
                      <a:pt x="333" y="1903"/>
                    </a:lnTo>
                    <a:lnTo>
                      <a:pt x="327" y="1897"/>
                    </a:lnTo>
                    <a:lnTo>
                      <a:pt x="322" y="1893"/>
                    </a:lnTo>
                    <a:lnTo>
                      <a:pt x="318" y="1888"/>
                    </a:lnTo>
                    <a:lnTo>
                      <a:pt x="312" y="1878"/>
                    </a:lnTo>
                    <a:lnTo>
                      <a:pt x="308" y="1874"/>
                    </a:lnTo>
                    <a:lnTo>
                      <a:pt x="308" y="1863"/>
                    </a:lnTo>
                    <a:lnTo>
                      <a:pt x="303" y="1854"/>
                    </a:lnTo>
                    <a:lnTo>
                      <a:pt x="303" y="1839"/>
                    </a:lnTo>
                    <a:lnTo>
                      <a:pt x="308" y="1814"/>
                    </a:lnTo>
                    <a:lnTo>
                      <a:pt x="312" y="1790"/>
                    </a:lnTo>
                    <a:lnTo>
                      <a:pt x="327" y="1761"/>
                    </a:lnTo>
                    <a:lnTo>
                      <a:pt x="342" y="1727"/>
                    </a:lnTo>
                    <a:lnTo>
                      <a:pt x="357" y="1697"/>
                    </a:lnTo>
                    <a:lnTo>
                      <a:pt x="376" y="1667"/>
                    </a:lnTo>
                    <a:lnTo>
                      <a:pt x="391" y="1639"/>
                    </a:lnTo>
                    <a:lnTo>
                      <a:pt x="410" y="1609"/>
                    </a:lnTo>
                    <a:lnTo>
                      <a:pt x="425" y="1590"/>
                    </a:lnTo>
                    <a:lnTo>
                      <a:pt x="440" y="1575"/>
                    </a:lnTo>
                    <a:lnTo>
                      <a:pt x="455" y="1560"/>
                    </a:lnTo>
                    <a:lnTo>
                      <a:pt x="469" y="1541"/>
                    </a:lnTo>
                    <a:lnTo>
                      <a:pt x="489" y="1526"/>
                    </a:lnTo>
                    <a:lnTo>
                      <a:pt x="504" y="1507"/>
                    </a:lnTo>
                    <a:lnTo>
                      <a:pt x="518" y="1486"/>
                    </a:lnTo>
                    <a:lnTo>
                      <a:pt x="528" y="1467"/>
                    </a:lnTo>
                    <a:lnTo>
                      <a:pt x="533" y="1448"/>
                    </a:lnTo>
                    <a:lnTo>
                      <a:pt x="533" y="1424"/>
                    </a:lnTo>
                    <a:lnTo>
                      <a:pt x="523" y="1403"/>
                    </a:lnTo>
                    <a:lnTo>
                      <a:pt x="508" y="1384"/>
                    </a:lnTo>
                    <a:lnTo>
                      <a:pt x="499" y="1375"/>
                    </a:lnTo>
                    <a:lnTo>
                      <a:pt x="493" y="1369"/>
                    </a:lnTo>
                    <a:lnTo>
                      <a:pt x="489" y="1369"/>
                    </a:lnTo>
                    <a:lnTo>
                      <a:pt x="484" y="1369"/>
                    </a:lnTo>
                    <a:lnTo>
                      <a:pt x="480" y="1364"/>
                    </a:lnTo>
                    <a:lnTo>
                      <a:pt x="469" y="1354"/>
                    </a:lnTo>
                    <a:lnTo>
                      <a:pt x="465" y="1354"/>
                    </a:lnTo>
                    <a:lnTo>
                      <a:pt x="465" y="1360"/>
                    </a:lnTo>
                    <a:lnTo>
                      <a:pt x="459" y="1360"/>
                    </a:lnTo>
                    <a:lnTo>
                      <a:pt x="455" y="1360"/>
                    </a:lnTo>
                    <a:lnTo>
                      <a:pt x="444" y="1364"/>
                    </a:lnTo>
                    <a:lnTo>
                      <a:pt x="440" y="1364"/>
                    </a:lnTo>
                    <a:lnTo>
                      <a:pt x="425" y="1364"/>
                    </a:lnTo>
                    <a:lnTo>
                      <a:pt x="416" y="1360"/>
                    </a:lnTo>
                    <a:lnTo>
                      <a:pt x="401" y="1354"/>
                    </a:lnTo>
                    <a:lnTo>
                      <a:pt x="382" y="1350"/>
                    </a:lnTo>
                    <a:lnTo>
                      <a:pt x="376" y="1345"/>
                    </a:lnTo>
                    <a:lnTo>
                      <a:pt x="367" y="1341"/>
                    </a:lnTo>
                    <a:lnTo>
                      <a:pt x="361" y="1335"/>
                    </a:lnTo>
                    <a:lnTo>
                      <a:pt x="352" y="1330"/>
                    </a:lnTo>
                    <a:lnTo>
                      <a:pt x="342" y="1326"/>
                    </a:lnTo>
                    <a:lnTo>
                      <a:pt x="333" y="1315"/>
                    </a:lnTo>
                    <a:lnTo>
                      <a:pt x="322" y="1311"/>
                    </a:lnTo>
                    <a:lnTo>
                      <a:pt x="318" y="1306"/>
                    </a:lnTo>
                    <a:lnTo>
                      <a:pt x="308" y="1301"/>
                    </a:lnTo>
                    <a:lnTo>
                      <a:pt x="303" y="1296"/>
                    </a:lnTo>
                    <a:lnTo>
                      <a:pt x="293" y="1286"/>
                    </a:lnTo>
                    <a:lnTo>
                      <a:pt x="284" y="1281"/>
                    </a:lnTo>
                    <a:lnTo>
                      <a:pt x="278" y="1271"/>
                    </a:lnTo>
                    <a:lnTo>
                      <a:pt x="273" y="1262"/>
                    </a:lnTo>
                    <a:lnTo>
                      <a:pt x="273" y="1257"/>
                    </a:lnTo>
                    <a:lnTo>
                      <a:pt x="269" y="1252"/>
                    </a:lnTo>
                    <a:lnTo>
                      <a:pt x="269" y="1243"/>
                    </a:lnTo>
                    <a:lnTo>
                      <a:pt x="269" y="1237"/>
                    </a:lnTo>
                    <a:lnTo>
                      <a:pt x="264" y="1232"/>
                    </a:lnTo>
                    <a:lnTo>
                      <a:pt x="249" y="1223"/>
                    </a:lnTo>
                    <a:lnTo>
                      <a:pt x="239" y="1217"/>
                    </a:lnTo>
                    <a:lnTo>
                      <a:pt x="235" y="1213"/>
                    </a:lnTo>
                    <a:lnTo>
                      <a:pt x="224" y="1208"/>
                    </a:lnTo>
                    <a:lnTo>
                      <a:pt x="220" y="1208"/>
                    </a:lnTo>
                    <a:lnTo>
                      <a:pt x="215" y="1203"/>
                    </a:lnTo>
                    <a:lnTo>
                      <a:pt x="210" y="1203"/>
                    </a:lnTo>
                    <a:lnTo>
                      <a:pt x="205" y="1203"/>
                    </a:lnTo>
                    <a:lnTo>
                      <a:pt x="200" y="1203"/>
                    </a:lnTo>
                    <a:lnTo>
                      <a:pt x="190" y="1203"/>
                    </a:lnTo>
                    <a:lnTo>
                      <a:pt x="195" y="1203"/>
                    </a:lnTo>
                    <a:lnTo>
                      <a:pt x="200" y="1198"/>
                    </a:lnTo>
                    <a:lnTo>
                      <a:pt x="195" y="1198"/>
                    </a:lnTo>
                    <a:lnTo>
                      <a:pt x="195" y="1194"/>
                    </a:lnTo>
                    <a:lnTo>
                      <a:pt x="190" y="1188"/>
                    </a:lnTo>
                    <a:lnTo>
                      <a:pt x="180" y="1183"/>
                    </a:lnTo>
                    <a:lnTo>
                      <a:pt x="175" y="1179"/>
                    </a:lnTo>
                    <a:lnTo>
                      <a:pt x="166" y="1174"/>
                    </a:lnTo>
                    <a:lnTo>
                      <a:pt x="156" y="1169"/>
                    </a:lnTo>
                    <a:lnTo>
                      <a:pt x="146" y="1164"/>
                    </a:lnTo>
                    <a:lnTo>
                      <a:pt x="137" y="1159"/>
                    </a:lnTo>
                    <a:lnTo>
                      <a:pt x="126" y="1154"/>
                    </a:lnTo>
                    <a:lnTo>
                      <a:pt x="117" y="1149"/>
                    </a:lnTo>
                    <a:lnTo>
                      <a:pt x="107" y="1145"/>
                    </a:lnTo>
                    <a:lnTo>
                      <a:pt x="97" y="1134"/>
                    </a:lnTo>
                    <a:lnTo>
                      <a:pt x="88" y="1130"/>
                    </a:lnTo>
                    <a:lnTo>
                      <a:pt x="77" y="1125"/>
                    </a:lnTo>
                    <a:lnTo>
                      <a:pt x="68" y="1120"/>
                    </a:lnTo>
                    <a:lnTo>
                      <a:pt x="62" y="1110"/>
                    </a:lnTo>
                    <a:lnTo>
                      <a:pt x="53" y="1105"/>
                    </a:lnTo>
                    <a:lnTo>
                      <a:pt x="49" y="1100"/>
                    </a:lnTo>
                    <a:lnTo>
                      <a:pt x="49" y="1096"/>
                    </a:lnTo>
                    <a:lnTo>
                      <a:pt x="43" y="1091"/>
                    </a:lnTo>
                    <a:lnTo>
                      <a:pt x="43" y="1085"/>
                    </a:lnTo>
                    <a:lnTo>
                      <a:pt x="39" y="1081"/>
                    </a:lnTo>
                    <a:lnTo>
                      <a:pt x="39" y="1076"/>
                    </a:lnTo>
                    <a:lnTo>
                      <a:pt x="34" y="1071"/>
                    </a:lnTo>
                    <a:lnTo>
                      <a:pt x="24" y="1066"/>
                    </a:lnTo>
                    <a:lnTo>
                      <a:pt x="24" y="1061"/>
                    </a:lnTo>
                    <a:lnTo>
                      <a:pt x="19" y="1056"/>
                    </a:lnTo>
                    <a:lnTo>
                      <a:pt x="19" y="1051"/>
                    </a:lnTo>
                    <a:lnTo>
                      <a:pt x="13" y="1047"/>
                    </a:lnTo>
                    <a:lnTo>
                      <a:pt x="13" y="1036"/>
                    </a:lnTo>
                    <a:lnTo>
                      <a:pt x="13" y="1032"/>
                    </a:lnTo>
                    <a:lnTo>
                      <a:pt x="9" y="1022"/>
                    </a:lnTo>
                    <a:lnTo>
                      <a:pt x="9" y="1017"/>
                    </a:lnTo>
                    <a:lnTo>
                      <a:pt x="9" y="1012"/>
                    </a:lnTo>
                    <a:lnTo>
                      <a:pt x="9" y="1008"/>
                    </a:lnTo>
                    <a:lnTo>
                      <a:pt x="4" y="973"/>
                    </a:lnTo>
                    <a:lnTo>
                      <a:pt x="4" y="938"/>
                    </a:lnTo>
                    <a:lnTo>
                      <a:pt x="4" y="904"/>
                    </a:lnTo>
                    <a:lnTo>
                      <a:pt x="4" y="876"/>
                    </a:lnTo>
                    <a:lnTo>
                      <a:pt x="9" y="840"/>
                    </a:lnTo>
                    <a:lnTo>
                      <a:pt x="13" y="812"/>
                    </a:lnTo>
                    <a:lnTo>
                      <a:pt x="24" y="782"/>
                    </a:lnTo>
                    <a:lnTo>
                      <a:pt x="39" y="757"/>
                    </a:lnTo>
                    <a:lnTo>
                      <a:pt x="58" y="733"/>
                    </a:lnTo>
                    <a:lnTo>
                      <a:pt x="83" y="714"/>
                    </a:lnTo>
                    <a:lnTo>
                      <a:pt x="58" y="738"/>
                    </a:lnTo>
                    <a:lnTo>
                      <a:pt x="39" y="768"/>
                    </a:lnTo>
                    <a:lnTo>
                      <a:pt x="19" y="802"/>
                    </a:lnTo>
                    <a:lnTo>
                      <a:pt x="9" y="840"/>
                    </a:lnTo>
                    <a:lnTo>
                      <a:pt x="4" y="880"/>
                    </a:lnTo>
                    <a:lnTo>
                      <a:pt x="0" y="925"/>
                    </a:lnTo>
                    <a:lnTo>
                      <a:pt x="4" y="963"/>
                    </a:lnTo>
                    <a:lnTo>
                      <a:pt x="13" y="1002"/>
                    </a:lnTo>
                    <a:lnTo>
                      <a:pt x="28" y="1042"/>
                    </a:lnTo>
                    <a:lnTo>
                      <a:pt x="49" y="1071"/>
                    </a:lnTo>
                    <a:lnTo>
                      <a:pt x="58" y="1076"/>
                    </a:lnTo>
                    <a:lnTo>
                      <a:pt x="62" y="1085"/>
                    </a:lnTo>
                    <a:lnTo>
                      <a:pt x="73" y="1091"/>
                    </a:lnTo>
                    <a:lnTo>
                      <a:pt x="83" y="1100"/>
                    </a:lnTo>
                    <a:lnTo>
                      <a:pt x="88" y="1105"/>
                    </a:lnTo>
                    <a:lnTo>
                      <a:pt x="97" y="1110"/>
                    </a:lnTo>
                    <a:lnTo>
                      <a:pt x="107" y="1115"/>
                    </a:lnTo>
                    <a:lnTo>
                      <a:pt x="117" y="1125"/>
                    </a:lnTo>
                    <a:lnTo>
                      <a:pt x="126" y="1130"/>
                    </a:lnTo>
                    <a:lnTo>
                      <a:pt x="132" y="1134"/>
                    </a:lnTo>
                    <a:lnTo>
                      <a:pt x="141" y="1139"/>
                    </a:lnTo>
                    <a:lnTo>
                      <a:pt x="151" y="1145"/>
                    </a:lnTo>
                    <a:lnTo>
                      <a:pt x="156" y="1149"/>
                    </a:lnTo>
                    <a:lnTo>
                      <a:pt x="166" y="1154"/>
                    </a:lnTo>
                    <a:lnTo>
                      <a:pt x="175" y="1154"/>
                    </a:lnTo>
                    <a:lnTo>
                      <a:pt x="186" y="1159"/>
                    </a:lnTo>
                    <a:lnTo>
                      <a:pt x="190" y="1159"/>
                    </a:lnTo>
                    <a:lnTo>
                      <a:pt x="200" y="1164"/>
                    </a:lnTo>
                    <a:lnTo>
                      <a:pt x="210" y="1169"/>
                    </a:lnTo>
                    <a:lnTo>
                      <a:pt x="220" y="1169"/>
                    </a:lnTo>
                    <a:lnTo>
                      <a:pt x="220" y="1154"/>
                    </a:lnTo>
                    <a:lnTo>
                      <a:pt x="215" y="1134"/>
                    </a:lnTo>
                    <a:lnTo>
                      <a:pt x="215" y="1115"/>
                    </a:lnTo>
                    <a:lnTo>
                      <a:pt x="215" y="1096"/>
                    </a:lnTo>
                    <a:lnTo>
                      <a:pt x="210" y="1076"/>
                    </a:lnTo>
                    <a:lnTo>
                      <a:pt x="210" y="1056"/>
                    </a:lnTo>
                    <a:lnTo>
                      <a:pt x="210" y="1036"/>
                    </a:lnTo>
                    <a:lnTo>
                      <a:pt x="210" y="1022"/>
                    </a:lnTo>
                    <a:lnTo>
                      <a:pt x="205" y="1002"/>
                    </a:lnTo>
                    <a:lnTo>
                      <a:pt x="205" y="987"/>
                    </a:lnTo>
                    <a:lnTo>
                      <a:pt x="205" y="953"/>
                    </a:lnTo>
                    <a:lnTo>
                      <a:pt x="205" y="919"/>
                    </a:lnTo>
                    <a:lnTo>
                      <a:pt x="210" y="880"/>
                    </a:lnTo>
                    <a:lnTo>
                      <a:pt x="215" y="846"/>
                    </a:lnTo>
                    <a:lnTo>
                      <a:pt x="220" y="812"/>
                    </a:lnTo>
                    <a:lnTo>
                      <a:pt x="229" y="778"/>
                    </a:lnTo>
                    <a:lnTo>
                      <a:pt x="244" y="748"/>
                    </a:lnTo>
                    <a:lnTo>
                      <a:pt x="259" y="719"/>
                    </a:lnTo>
                    <a:lnTo>
                      <a:pt x="278" y="689"/>
                    </a:lnTo>
                    <a:lnTo>
                      <a:pt x="303" y="661"/>
                    </a:lnTo>
                    <a:lnTo>
                      <a:pt x="284" y="684"/>
                    </a:lnTo>
                    <a:lnTo>
                      <a:pt x="269" y="714"/>
                    </a:lnTo>
                    <a:lnTo>
                      <a:pt x="254" y="748"/>
                    </a:lnTo>
                    <a:lnTo>
                      <a:pt x="244" y="782"/>
                    </a:lnTo>
                    <a:lnTo>
                      <a:pt x="235" y="821"/>
                    </a:lnTo>
                    <a:lnTo>
                      <a:pt x="229" y="861"/>
                    </a:lnTo>
                    <a:lnTo>
                      <a:pt x="224" y="900"/>
                    </a:lnTo>
                    <a:lnTo>
                      <a:pt x="220" y="938"/>
                    </a:lnTo>
                    <a:lnTo>
                      <a:pt x="215" y="978"/>
                    </a:lnTo>
                    <a:lnTo>
                      <a:pt x="215" y="1012"/>
                    </a:lnTo>
                    <a:lnTo>
                      <a:pt x="215" y="1061"/>
                    </a:lnTo>
                    <a:lnTo>
                      <a:pt x="224" y="1105"/>
                    </a:lnTo>
                    <a:lnTo>
                      <a:pt x="244" y="1154"/>
                    </a:lnTo>
                    <a:lnTo>
                      <a:pt x="264" y="1194"/>
                    </a:lnTo>
                    <a:lnTo>
                      <a:pt x="293" y="1232"/>
                    </a:lnTo>
                    <a:lnTo>
                      <a:pt x="322" y="1262"/>
                    </a:lnTo>
                    <a:lnTo>
                      <a:pt x="357" y="1281"/>
                    </a:lnTo>
                    <a:lnTo>
                      <a:pt x="396" y="1296"/>
                    </a:lnTo>
                    <a:lnTo>
                      <a:pt x="435" y="1301"/>
                    </a:lnTo>
                    <a:lnTo>
                      <a:pt x="480" y="1296"/>
                    </a:lnTo>
                    <a:lnTo>
                      <a:pt x="474" y="1232"/>
                    </a:lnTo>
                    <a:lnTo>
                      <a:pt x="474" y="1174"/>
                    </a:lnTo>
                    <a:lnTo>
                      <a:pt x="474" y="1110"/>
                    </a:lnTo>
                    <a:lnTo>
                      <a:pt x="474" y="1042"/>
                    </a:lnTo>
                    <a:lnTo>
                      <a:pt x="480" y="978"/>
                    </a:lnTo>
                    <a:lnTo>
                      <a:pt x="489" y="910"/>
                    </a:lnTo>
                    <a:lnTo>
                      <a:pt x="504" y="836"/>
                    </a:lnTo>
                    <a:lnTo>
                      <a:pt x="528" y="763"/>
                    </a:lnTo>
                    <a:lnTo>
                      <a:pt x="563" y="689"/>
                    </a:lnTo>
                    <a:lnTo>
                      <a:pt x="606" y="612"/>
                    </a:lnTo>
                    <a:lnTo>
                      <a:pt x="606" y="621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1" name="Freeform 301">
                <a:extLst>
                  <a:ext uri="{FF2B5EF4-FFF2-40B4-BE49-F238E27FC236}">
                    <a16:creationId xmlns:a16="http://schemas.microsoft.com/office/drawing/2014/main" id="{B8C53B1A-2550-8C88-EE8B-EED469EF0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13"/>
                <a:ext cx="28" cy="49"/>
              </a:xfrm>
              <a:custGeom>
                <a:avLst/>
                <a:gdLst>
                  <a:gd name="T0" fmla="*/ 122 w 137"/>
                  <a:gd name="T1" fmla="*/ 216 h 241"/>
                  <a:gd name="T2" fmla="*/ 117 w 137"/>
                  <a:gd name="T3" fmla="*/ 207 h 241"/>
                  <a:gd name="T4" fmla="*/ 112 w 137"/>
                  <a:gd name="T5" fmla="*/ 192 h 241"/>
                  <a:gd name="T6" fmla="*/ 103 w 137"/>
                  <a:gd name="T7" fmla="*/ 182 h 241"/>
                  <a:gd name="T8" fmla="*/ 92 w 137"/>
                  <a:gd name="T9" fmla="*/ 177 h 241"/>
                  <a:gd name="T10" fmla="*/ 83 w 137"/>
                  <a:gd name="T11" fmla="*/ 167 h 241"/>
                  <a:gd name="T12" fmla="*/ 68 w 137"/>
                  <a:gd name="T13" fmla="*/ 162 h 241"/>
                  <a:gd name="T14" fmla="*/ 58 w 137"/>
                  <a:gd name="T15" fmla="*/ 158 h 241"/>
                  <a:gd name="T16" fmla="*/ 43 w 137"/>
                  <a:gd name="T17" fmla="*/ 158 h 241"/>
                  <a:gd name="T18" fmla="*/ 34 w 137"/>
                  <a:gd name="T19" fmla="*/ 158 h 241"/>
                  <a:gd name="T20" fmla="*/ 19 w 137"/>
                  <a:gd name="T21" fmla="*/ 158 h 241"/>
                  <a:gd name="T22" fmla="*/ 19 w 137"/>
                  <a:gd name="T23" fmla="*/ 162 h 241"/>
                  <a:gd name="T24" fmla="*/ 14 w 137"/>
                  <a:gd name="T25" fmla="*/ 162 h 241"/>
                  <a:gd name="T26" fmla="*/ 9 w 137"/>
                  <a:gd name="T27" fmla="*/ 167 h 241"/>
                  <a:gd name="T28" fmla="*/ 4 w 137"/>
                  <a:gd name="T29" fmla="*/ 172 h 241"/>
                  <a:gd name="T30" fmla="*/ 4 w 137"/>
                  <a:gd name="T31" fmla="*/ 177 h 241"/>
                  <a:gd name="T32" fmla="*/ 0 w 137"/>
                  <a:gd name="T33" fmla="*/ 182 h 241"/>
                  <a:gd name="T34" fmla="*/ 0 w 137"/>
                  <a:gd name="T35" fmla="*/ 167 h 241"/>
                  <a:gd name="T36" fmla="*/ 4 w 137"/>
                  <a:gd name="T37" fmla="*/ 147 h 241"/>
                  <a:gd name="T38" fmla="*/ 4 w 137"/>
                  <a:gd name="T39" fmla="*/ 133 h 241"/>
                  <a:gd name="T40" fmla="*/ 4 w 137"/>
                  <a:gd name="T41" fmla="*/ 113 h 241"/>
                  <a:gd name="T42" fmla="*/ 9 w 137"/>
                  <a:gd name="T43" fmla="*/ 98 h 241"/>
                  <a:gd name="T44" fmla="*/ 14 w 137"/>
                  <a:gd name="T45" fmla="*/ 84 h 241"/>
                  <a:gd name="T46" fmla="*/ 24 w 137"/>
                  <a:gd name="T47" fmla="*/ 64 h 241"/>
                  <a:gd name="T48" fmla="*/ 28 w 137"/>
                  <a:gd name="T49" fmla="*/ 49 h 241"/>
                  <a:gd name="T50" fmla="*/ 43 w 137"/>
                  <a:gd name="T51" fmla="*/ 35 h 241"/>
                  <a:gd name="T52" fmla="*/ 53 w 137"/>
                  <a:gd name="T53" fmla="*/ 21 h 241"/>
                  <a:gd name="T54" fmla="*/ 77 w 137"/>
                  <a:gd name="T55" fmla="*/ 0 h 241"/>
                  <a:gd name="T56" fmla="*/ 92 w 137"/>
                  <a:gd name="T57" fmla="*/ 0 h 241"/>
                  <a:gd name="T58" fmla="*/ 107 w 137"/>
                  <a:gd name="T59" fmla="*/ 15 h 241"/>
                  <a:gd name="T60" fmla="*/ 117 w 137"/>
                  <a:gd name="T61" fmla="*/ 40 h 241"/>
                  <a:gd name="T62" fmla="*/ 122 w 137"/>
                  <a:gd name="T63" fmla="*/ 70 h 241"/>
                  <a:gd name="T64" fmla="*/ 126 w 137"/>
                  <a:gd name="T65" fmla="*/ 104 h 241"/>
                  <a:gd name="T66" fmla="*/ 132 w 137"/>
                  <a:gd name="T67" fmla="*/ 143 h 241"/>
                  <a:gd name="T68" fmla="*/ 132 w 137"/>
                  <a:gd name="T69" fmla="*/ 182 h 241"/>
                  <a:gd name="T70" fmla="*/ 132 w 137"/>
                  <a:gd name="T71" fmla="*/ 211 h 241"/>
                  <a:gd name="T72" fmla="*/ 137 w 137"/>
                  <a:gd name="T73" fmla="*/ 241 h 241"/>
                  <a:gd name="T74" fmla="*/ 122 w 137"/>
                  <a:gd name="T75" fmla="*/ 21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241">
                    <a:moveTo>
                      <a:pt x="122" y="216"/>
                    </a:moveTo>
                    <a:lnTo>
                      <a:pt x="117" y="207"/>
                    </a:lnTo>
                    <a:lnTo>
                      <a:pt x="112" y="192"/>
                    </a:lnTo>
                    <a:lnTo>
                      <a:pt x="103" y="182"/>
                    </a:lnTo>
                    <a:lnTo>
                      <a:pt x="92" y="177"/>
                    </a:lnTo>
                    <a:lnTo>
                      <a:pt x="83" y="167"/>
                    </a:lnTo>
                    <a:lnTo>
                      <a:pt x="68" y="162"/>
                    </a:lnTo>
                    <a:lnTo>
                      <a:pt x="58" y="158"/>
                    </a:lnTo>
                    <a:lnTo>
                      <a:pt x="43" y="158"/>
                    </a:lnTo>
                    <a:lnTo>
                      <a:pt x="34" y="158"/>
                    </a:lnTo>
                    <a:lnTo>
                      <a:pt x="19" y="158"/>
                    </a:lnTo>
                    <a:lnTo>
                      <a:pt x="19" y="162"/>
                    </a:lnTo>
                    <a:lnTo>
                      <a:pt x="14" y="162"/>
                    </a:lnTo>
                    <a:lnTo>
                      <a:pt x="9" y="167"/>
                    </a:lnTo>
                    <a:lnTo>
                      <a:pt x="4" y="172"/>
                    </a:lnTo>
                    <a:lnTo>
                      <a:pt x="4" y="177"/>
                    </a:lnTo>
                    <a:lnTo>
                      <a:pt x="0" y="182"/>
                    </a:lnTo>
                    <a:lnTo>
                      <a:pt x="0" y="167"/>
                    </a:lnTo>
                    <a:lnTo>
                      <a:pt x="4" y="147"/>
                    </a:lnTo>
                    <a:lnTo>
                      <a:pt x="4" y="133"/>
                    </a:lnTo>
                    <a:lnTo>
                      <a:pt x="4" y="113"/>
                    </a:lnTo>
                    <a:lnTo>
                      <a:pt x="9" y="98"/>
                    </a:lnTo>
                    <a:lnTo>
                      <a:pt x="14" y="84"/>
                    </a:lnTo>
                    <a:lnTo>
                      <a:pt x="24" y="64"/>
                    </a:lnTo>
                    <a:lnTo>
                      <a:pt x="28" y="49"/>
                    </a:lnTo>
                    <a:lnTo>
                      <a:pt x="43" y="35"/>
                    </a:lnTo>
                    <a:lnTo>
                      <a:pt x="53" y="21"/>
                    </a:lnTo>
                    <a:lnTo>
                      <a:pt x="77" y="0"/>
                    </a:lnTo>
                    <a:lnTo>
                      <a:pt x="92" y="0"/>
                    </a:lnTo>
                    <a:lnTo>
                      <a:pt x="107" y="15"/>
                    </a:lnTo>
                    <a:lnTo>
                      <a:pt x="117" y="40"/>
                    </a:lnTo>
                    <a:lnTo>
                      <a:pt x="122" y="70"/>
                    </a:lnTo>
                    <a:lnTo>
                      <a:pt x="126" y="104"/>
                    </a:lnTo>
                    <a:lnTo>
                      <a:pt x="132" y="143"/>
                    </a:lnTo>
                    <a:lnTo>
                      <a:pt x="132" y="182"/>
                    </a:lnTo>
                    <a:lnTo>
                      <a:pt x="132" y="211"/>
                    </a:lnTo>
                    <a:lnTo>
                      <a:pt x="137" y="241"/>
                    </a:lnTo>
                    <a:lnTo>
                      <a:pt x="122" y="216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2" name="Freeform 302">
                <a:extLst>
                  <a:ext uri="{FF2B5EF4-FFF2-40B4-BE49-F238E27FC236}">
                    <a16:creationId xmlns:a16="http://schemas.microsoft.com/office/drawing/2014/main" id="{C52532A0-2675-AD5C-4928-4C34FEDEC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22"/>
                <a:ext cx="29" cy="65"/>
              </a:xfrm>
              <a:custGeom>
                <a:avLst/>
                <a:gdLst>
                  <a:gd name="T0" fmla="*/ 19 w 141"/>
                  <a:gd name="T1" fmla="*/ 132 h 323"/>
                  <a:gd name="T2" fmla="*/ 9 w 141"/>
                  <a:gd name="T3" fmla="*/ 157 h 323"/>
                  <a:gd name="T4" fmla="*/ 4 w 141"/>
                  <a:gd name="T5" fmla="*/ 181 h 323"/>
                  <a:gd name="T6" fmla="*/ 4 w 141"/>
                  <a:gd name="T7" fmla="*/ 200 h 323"/>
                  <a:gd name="T8" fmla="*/ 0 w 141"/>
                  <a:gd name="T9" fmla="*/ 220 h 323"/>
                  <a:gd name="T10" fmla="*/ 0 w 141"/>
                  <a:gd name="T11" fmla="*/ 240 h 323"/>
                  <a:gd name="T12" fmla="*/ 4 w 141"/>
                  <a:gd name="T13" fmla="*/ 260 h 323"/>
                  <a:gd name="T14" fmla="*/ 4 w 141"/>
                  <a:gd name="T15" fmla="*/ 274 h 323"/>
                  <a:gd name="T16" fmla="*/ 14 w 141"/>
                  <a:gd name="T17" fmla="*/ 288 h 323"/>
                  <a:gd name="T18" fmla="*/ 19 w 141"/>
                  <a:gd name="T19" fmla="*/ 303 h 323"/>
                  <a:gd name="T20" fmla="*/ 28 w 141"/>
                  <a:gd name="T21" fmla="*/ 318 h 323"/>
                  <a:gd name="T22" fmla="*/ 34 w 141"/>
                  <a:gd name="T23" fmla="*/ 318 h 323"/>
                  <a:gd name="T24" fmla="*/ 39 w 141"/>
                  <a:gd name="T25" fmla="*/ 323 h 323"/>
                  <a:gd name="T26" fmla="*/ 43 w 141"/>
                  <a:gd name="T27" fmla="*/ 323 h 323"/>
                  <a:gd name="T28" fmla="*/ 49 w 141"/>
                  <a:gd name="T29" fmla="*/ 323 h 323"/>
                  <a:gd name="T30" fmla="*/ 58 w 141"/>
                  <a:gd name="T31" fmla="*/ 323 h 323"/>
                  <a:gd name="T32" fmla="*/ 63 w 141"/>
                  <a:gd name="T33" fmla="*/ 323 h 323"/>
                  <a:gd name="T34" fmla="*/ 73 w 141"/>
                  <a:gd name="T35" fmla="*/ 323 h 323"/>
                  <a:gd name="T36" fmla="*/ 77 w 141"/>
                  <a:gd name="T37" fmla="*/ 318 h 323"/>
                  <a:gd name="T38" fmla="*/ 83 w 141"/>
                  <a:gd name="T39" fmla="*/ 313 h 323"/>
                  <a:gd name="T40" fmla="*/ 92 w 141"/>
                  <a:gd name="T41" fmla="*/ 313 h 323"/>
                  <a:gd name="T42" fmla="*/ 103 w 141"/>
                  <a:gd name="T43" fmla="*/ 303 h 323"/>
                  <a:gd name="T44" fmla="*/ 112 w 141"/>
                  <a:gd name="T45" fmla="*/ 294 h 323"/>
                  <a:gd name="T46" fmla="*/ 122 w 141"/>
                  <a:gd name="T47" fmla="*/ 284 h 323"/>
                  <a:gd name="T48" fmla="*/ 126 w 141"/>
                  <a:gd name="T49" fmla="*/ 269 h 323"/>
                  <a:gd name="T50" fmla="*/ 132 w 141"/>
                  <a:gd name="T51" fmla="*/ 260 h 323"/>
                  <a:gd name="T52" fmla="*/ 137 w 141"/>
                  <a:gd name="T53" fmla="*/ 245 h 323"/>
                  <a:gd name="T54" fmla="*/ 137 w 141"/>
                  <a:gd name="T55" fmla="*/ 230 h 323"/>
                  <a:gd name="T56" fmla="*/ 137 w 141"/>
                  <a:gd name="T57" fmla="*/ 215 h 323"/>
                  <a:gd name="T58" fmla="*/ 137 w 141"/>
                  <a:gd name="T59" fmla="*/ 200 h 323"/>
                  <a:gd name="T60" fmla="*/ 141 w 141"/>
                  <a:gd name="T61" fmla="*/ 186 h 323"/>
                  <a:gd name="T62" fmla="*/ 141 w 141"/>
                  <a:gd name="T63" fmla="*/ 166 h 323"/>
                  <a:gd name="T64" fmla="*/ 137 w 141"/>
                  <a:gd name="T65" fmla="*/ 147 h 323"/>
                  <a:gd name="T66" fmla="*/ 137 w 141"/>
                  <a:gd name="T67" fmla="*/ 132 h 323"/>
                  <a:gd name="T68" fmla="*/ 137 w 141"/>
                  <a:gd name="T69" fmla="*/ 113 h 323"/>
                  <a:gd name="T70" fmla="*/ 132 w 141"/>
                  <a:gd name="T71" fmla="*/ 93 h 323"/>
                  <a:gd name="T72" fmla="*/ 132 w 141"/>
                  <a:gd name="T73" fmla="*/ 74 h 323"/>
                  <a:gd name="T74" fmla="*/ 126 w 141"/>
                  <a:gd name="T75" fmla="*/ 59 h 323"/>
                  <a:gd name="T76" fmla="*/ 126 w 141"/>
                  <a:gd name="T77" fmla="*/ 39 h 323"/>
                  <a:gd name="T78" fmla="*/ 126 w 141"/>
                  <a:gd name="T79" fmla="*/ 19 h 323"/>
                  <a:gd name="T80" fmla="*/ 126 w 141"/>
                  <a:gd name="T81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323">
                    <a:moveTo>
                      <a:pt x="19" y="132"/>
                    </a:moveTo>
                    <a:lnTo>
                      <a:pt x="9" y="157"/>
                    </a:lnTo>
                    <a:lnTo>
                      <a:pt x="4" y="181"/>
                    </a:lnTo>
                    <a:lnTo>
                      <a:pt x="4" y="200"/>
                    </a:lnTo>
                    <a:lnTo>
                      <a:pt x="0" y="220"/>
                    </a:lnTo>
                    <a:lnTo>
                      <a:pt x="0" y="240"/>
                    </a:lnTo>
                    <a:lnTo>
                      <a:pt x="4" y="260"/>
                    </a:lnTo>
                    <a:lnTo>
                      <a:pt x="4" y="274"/>
                    </a:lnTo>
                    <a:lnTo>
                      <a:pt x="14" y="288"/>
                    </a:lnTo>
                    <a:lnTo>
                      <a:pt x="19" y="303"/>
                    </a:lnTo>
                    <a:lnTo>
                      <a:pt x="28" y="318"/>
                    </a:lnTo>
                    <a:lnTo>
                      <a:pt x="34" y="318"/>
                    </a:lnTo>
                    <a:lnTo>
                      <a:pt x="39" y="323"/>
                    </a:lnTo>
                    <a:lnTo>
                      <a:pt x="43" y="323"/>
                    </a:lnTo>
                    <a:lnTo>
                      <a:pt x="49" y="323"/>
                    </a:lnTo>
                    <a:lnTo>
                      <a:pt x="58" y="323"/>
                    </a:lnTo>
                    <a:lnTo>
                      <a:pt x="63" y="323"/>
                    </a:lnTo>
                    <a:lnTo>
                      <a:pt x="73" y="323"/>
                    </a:lnTo>
                    <a:lnTo>
                      <a:pt x="77" y="318"/>
                    </a:lnTo>
                    <a:lnTo>
                      <a:pt x="83" y="313"/>
                    </a:lnTo>
                    <a:lnTo>
                      <a:pt x="92" y="313"/>
                    </a:lnTo>
                    <a:lnTo>
                      <a:pt x="103" y="303"/>
                    </a:lnTo>
                    <a:lnTo>
                      <a:pt x="112" y="294"/>
                    </a:lnTo>
                    <a:lnTo>
                      <a:pt x="122" y="284"/>
                    </a:lnTo>
                    <a:lnTo>
                      <a:pt x="126" y="269"/>
                    </a:lnTo>
                    <a:lnTo>
                      <a:pt x="132" y="260"/>
                    </a:lnTo>
                    <a:lnTo>
                      <a:pt x="137" y="245"/>
                    </a:lnTo>
                    <a:lnTo>
                      <a:pt x="137" y="230"/>
                    </a:lnTo>
                    <a:lnTo>
                      <a:pt x="137" y="215"/>
                    </a:lnTo>
                    <a:lnTo>
                      <a:pt x="137" y="200"/>
                    </a:lnTo>
                    <a:lnTo>
                      <a:pt x="141" y="186"/>
                    </a:lnTo>
                    <a:lnTo>
                      <a:pt x="141" y="166"/>
                    </a:lnTo>
                    <a:lnTo>
                      <a:pt x="137" y="147"/>
                    </a:lnTo>
                    <a:lnTo>
                      <a:pt x="137" y="132"/>
                    </a:lnTo>
                    <a:lnTo>
                      <a:pt x="137" y="113"/>
                    </a:lnTo>
                    <a:lnTo>
                      <a:pt x="132" y="93"/>
                    </a:lnTo>
                    <a:lnTo>
                      <a:pt x="132" y="74"/>
                    </a:lnTo>
                    <a:lnTo>
                      <a:pt x="126" y="59"/>
                    </a:lnTo>
                    <a:lnTo>
                      <a:pt x="126" y="39"/>
                    </a:lnTo>
                    <a:lnTo>
                      <a:pt x="126" y="19"/>
                    </a:lnTo>
                    <a:lnTo>
                      <a:pt x="126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3" name="Freeform 303">
                <a:extLst>
                  <a:ext uri="{FF2B5EF4-FFF2-40B4-BE49-F238E27FC236}">
                    <a16:creationId xmlns:a16="http://schemas.microsoft.com/office/drawing/2014/main" id="{2E32A236-131B-A4F0-4BD1-CC5CE519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790"/>
                <a:ext cx="29" cy="132"/>
              </a:xfrm>
              <a:custGeom>
                <a:avLst/>
                <a:gdLst>
                  <a:gd name="T0" fmla="*/ 143 w 147"/>
                  <a:gd name="T1" fmla="*/ 0 h 661"/>
                  <a:gd name="T2" fmla="*/ 147 w 147"/>
                  <a:gd name="T3" fmla="*/ 0 h 661"/>
                  <a:gd name="T4" fmla="*/ 147 w 147"/>
                  <a:gd name="T5" fmla="*/ 6 h 661"/>
                  <a:gd name="T6" fmla="*/ 133 w 147"/>
                  <a:gd name="T7" fmla="*/ 10 h 661"/>
                  <a:gd name="T8" fmla="*/ 123 w 147"/>
                  <a:gd name="T9" fmla="*/ 21 h 661"/>
                  <a:gd name="T10" fmla="*/ 113 w 147"/>
                  <a:gd name="T11" fmla="*/ 30 h 661"/>
                  <a:gd name="T12" fmla="*/ 104 w 147"/>
                  <a:gd name="T13" fmla="*/ 40 h 661"/>
                  <a:gd name="T14" fmla="*/ 94 w 147"/>
                  <a:gd name="T15" fmla="*/ 49 h 661"/>
                  <a:gd name="T16" fmla="*/ 89 w 147"/>
                  <a:gd name="T17" fmla="*/ 64 h 661"/>
                  <a:gd name="T18" fmla="*/ 84 w 147"/>
                  <a:gd name="T19" fmla="*/ 74 h 661"/>
                  <a:gd name="T20" fmla="*/ 74 w 147"/>
                  <a:gd name="T21" fmla="*/ 89 h 661"/>
                  <a:gd name="T22" fmla="*/ 70 w 147"/>
                  <a:gd name="T23" fmla="*/ 104 h 661"/>
                  <a:gd name="T24" fmla="*/ 64 w 147"/>
                  <a:gd name="T25" fmla="*/ 113 h 661"/>
                  <a:gd name="T26" fmla="*/ 45 w 147"/>
                  <a:gd name="T27" fmla="*/ 172 h 661"/>
                  <a:gd name="T28" fmla="*/ 30 w 147"/>
                  <a:gd name="T29" fmla="*/ 226 h 661"/>
                  <a:gd name="T30" fmla="*/ 15 w 147"/>
                  <a:gd name="T31" fmla="*/ 279 h 661"/>
                  <a:gd name="T32" fmla="*/ 6 w 147"/>
                  <a:gd name="T33" fmla="*/ 334 h 661"/>
                  <a:gd name="T34" fmla="*/ 0 w 147"/>
                  <a:gd name="T35" fmla="*/ 387 h 661"/>
                  <a:gd name="T36" fmla="*/ 0 w 147"/>
                  <a:gd name="T37" fmla="*/ 441 h 661"/>
                  <a:gd name="T38" fmla="*/ 0 w 147"/>
                  <a:gd name="T39" fmla="*/ 494 h 661"/>
                  <a:gd name="T40" fmla="*/ 0 w 147"/>
                  <a:gd name="T41" fmla="*/ 554 h 661"/>
                  <a:gd name="T42" fmla="*/ 6 w 147"/>
                  <a:gd name="T43" fmla="*/ 607 h 661"/>
                  <a:gd name="T44" fmla="*/ 11 w 147"/>
                  <a:gd name="T45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661">
                    <a:moveTo>
                      <a:pt x="143" y="0"/>
                    </a:moveTo>
                    <a:lnTo>
                      <a:pt x="147" y="0"/>
                    </a:lnTo>
                    <a:lnTo>
                      <a:pt x="147" y="6"/>
                    </a:lnTo>
                    <a:lnTo>
                      <a:pt x="133" y="10"/>
                    </a:lnTo>
                    <a:lnTo>
                      <a:pt x="123" y="21"/>
                    </a:lnTo>
                    <a:lnTo>
                      <a:pt x="113" y="30"/>
                    </a:lnTo>
                    <a:lnTo>
                      <a:pt x="104" y="40"/>
                    </a:lnTo>
                    <a:lnTo>
                      <a:pt x="94" y="49"/>
                    </a:lnTo>
                    <a:lnTo>
                      <a:pt x="89" y="64"/>
                    </a:lnTo>
                    <a:lnTo>
                      <a:pt x="84" y="74"/>
                    </a:lnTo>
                    <a:lnTo>
                      <a:pt x="74" y="89"/>
                    </a:lnTo>
                    <a:lnTo>
                      <a:pt x="70" y="104"/>
                    </a:lnTo>
                    <a:lnTo>
                      <a:pt x="64" y="113"/>
                    </a:lnTo>
                    <a:lnTo>
                      <a:pt x="45" y="172"/>
                    </a:lnTo>
                    <a:lnTo>
                      <a:pt x="30" y="226"/>
                    </a:lnTo>
                    <a:lnTo>
                      <a:pt x="15" y="279"/>
                    </a:lnTo>
                    <a:lnTo>
                      <a:pt x="6" y="334"/>
                    </a:lnTo>
                    <a:lnTo>
                      <a:pt x="0" y="387"/>
                    </a:lnTo>
                    <a:lnTo>
                      <a:pt x="0" y="441"/>
                    </a:lnTo>
                    <a:lnTo>
                      <a:pt x="0" y="494"/>
                    </a:lnTo>
                    <a:lnTo>
                      <a:pt x="0" y="554"/>
                    </a:lnTo>
                    <a:lnTo>
                      <a:pt x="6" y="607"/>
                    </a:lnTo>
                    <a:lnTo>
                      <a:pt x="11" y="66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4" name="Freeform 304">
                <a:extLst>
                  <a:ext uri="{FF2B5EF4-FFF2-40B4-BE49-F238E27FC236}">
                    <a16:creationId xmlns:a16="http://schemas.microsoft.com/office/drawing/2014/main" id="{13959063-B7A9-6BE5-A1D4-363C7F38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800"/>
                <a:ext cx="21" cy="110"/>
              </a:xfrm>
              <a:custGeom>
                <a:avLst/>
                <a:gdLst>
                  <a:gd name="T0" fmla="*/ 107 w 107"/>
                  <a:gd name="T1" fmla="*/ 0 h 554"/>
                  <a:gd name="T2" fmla="*/ 73 w 107"/>
                  <a:gd name="T3" fmla="*/ 49 h 554"/>
                  <a:gd name="T4" fmla="*/ 49 w 107"/>
                  <a:gd name="T5" fmla="*/ 98 h 554"/>
                  <a:gd name="T6" fmla="*/ 29 w 107"/>
                  <a:gd name="T7" fmla="*/ 153 h 554"/>
                  <a:gd name="T8" fmla="*/ 14 w 107"/>
                  <a:gd name="T9" fmla="*/ 206 h 554"/>
                  <a:gd name="T10" fmla="*/ 4 w 107"/>
                  <a:gd name="T11" fmla="*/ 264 h 554"/>
                  <a:gd name="T12" fmla="*/ 0 w 107"/>
                  <a:gd name="T13" fmla="*/ 323 h 554"/>
                  <a:gd name="T14" fmla="*/ 0 w 107"/>
                  <a:gd name="T15" fmla="*/ 382 h 554"/>
                  <a:gd name="T16" fmla="*/ 4 w 107"/>
                  <a:gd name="T17" fmla="*/ 436 h 554"/>
                  <a:gd name="T18" fmla="*/ 14 w 107"/>
                  <a:gd name="T19" fmla="*/ 494 h 554"/>
                  <a:gd name="T20" fmla="*/ 24 w 107"/>
                  <a:gd name="T21" fmla="*/ 554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" h="554">
                    <a:moveTo>
                      <a:pt x="107" y="0"/>
                    </a:moveTo>
                    <a:lnTo>
                      <a:pt x="73" y="49"/>
                    </a:lnTo>
                    <a:lnTo>
                      <a:pt x="49" y="98"/>
                    </a:lnTo>
                    <a:lnTo>
                      <a:pt x="29" y="153"/>
                    </a:lnTo>
                    <a:lnTo>
                      <a:pt x="14" y="206"/>
                    </a:lnTo>
                    <a:lnTo>
                      <a:pt x="4" y="264"/>
                    </a:lnTo>
                    <a:lnTo>
                      <a:pt x="0" y="323"/>
                    </a:lnTo>
                    <a:lnTo>
                      <a:pt x="0" y="382"/>
                    </a:lnTo>
                    <a:lnTo>
                      <a:pt x="4" y="436"/>
                    </a:lnTo>
                    <a:lnTo>
                      <a:pt x="14" y="494"/>
                    </a:lnTo>
                    <a:lnTo>
                      <a:pt x="24" y="55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5" name="Freeform 305">
                <a:extLst>
                  <a:ext uri="{FF2B5EF4-FFF2-40B4-BE49-F238E27FC236}">
                    <a16:creationId xmlns:a16="http://schemas.microsoft.com/office/drawing/2014/main" id="{D684BFF1-5713-07B5-E72B-E9F42B0B9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815"/>
                <a:ext cx="12" cy="64"/>
              </a:xfrm>
              <a:custGeom>
                <a:avLst/>
                <a:gdLst>
                  <a:gd name="T0" fmla="*/ 62 w 62"/>
                  <a:gd name="T1" fmla="*/ 0 h 317"/>
                  <a:gd name="T2" fmla="*/ 49 w 62"/>
                  <a:gd name="T3" fmla="*/ 29 h 317"/>
                  <a:gd name="T4" fmla="*/ 34 w 62"/>
                  <a:gd name="T5" fmla="*/ 59 h 317"/>
                  <a:gd name="T6" fmla="*/ 19 w 62"/>
                  <a:gd name="T7" fmla="*/ 87 h 317"/>
                  <a:gd name="T8" fmla="*/ 9 w 62"/>
                  <a:gd name="T9" fmla="*/ 117 h 317"/>
                  <a:gd name="T10" fmla="*/ 4 w 62"/>
                  <a:gd name="T11" fmla="*/ 151 h 317"/>
                  <a:gd name="T12" fmla="*/ 0 w 62"/>
                  <a:gd name="T13" fmla="*/ 185 h 317"/>
                  <a:gd name="T14" fmla="*/ 0 w 62"/>
                  <a:gd name="T15" fmla="*/ 219 h 317"/>
                  <a:gd name="T16" fmla="*/ 0 w 62"/>
                  <a:gd name="T17" fmla="*/ 249 h 317"/>
                  <a:gd name="T18" fmla="*/ 0 w 62"/>
                  <a:gd name="T19" fmla="*/ 283 h 317"/>
                  <a:gd name="T20" fmla="*/ 0 w 62"/>
                  <a:gd name="T21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17">
                    <a:moveTo>
                      <a:pt x="62" y="0"/>
                    </a:moveTo>
                    <a:lnTo>
                      <a:pt x="49" y="29"/>
                    </a:lnTo>
                    <a:lnTo>
                      <a:pt x="34" y="59"/>
                    </a:lnTo>
                    <a:lnTo>
                      <a:pt x="19" y="87"/>
                    </a:lnTo>
                    <a:lnTo>
                      <a:pt x="9" y="117"/>
                    </a:lnTo>
                    <a:lnTo>
                      <a:pt x="4" y="151"/>
                    </a:lnTo>
                    <a:lnTo>
                      <a:pt x="0" y="185"/>
                    </a:lnTo>
                    <a:lnTo>
                      <a:pt x="0" y="219"/>
                    </a:lnTo>
                    <a:lnTo>
                      <a:pt x="0" y="249"/>
                    </a:lnTo>
                    <a:lnTo>
                      <a:pt x="0" y="283"/>
                    </a:lnTo>
                    <a:lnTo>
                      <a:pt x="0" y="317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6" name="Freeform 306">
                <a:extLst>
                  <a:ext uri="{FF2B5EF4-FFF2-40B4-BE49-F238E27FC236}">
                    <a16:creationId xmlns:a16="http://schemas.microsoft.com/office/drawing/2014/main" id="{74461200-8494-8BE8-908C-3B69DAB08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719"/>
                <a:ext cx="30" cy="51"/>
              </a:xfrm>
              <a:custGeom>
                <a:avLst/>
                <a:gdLst>
                  <a:gd name="T0" fmla="*/ 112 w 151"/>
                  <a:gd name="T1" fmla="*/ 0 h 259"/>
                  <a:gd name="T2" fmla="*/ 117 w 151"/>
                  <a:gd name="T3" fmla="*/ 19 h 259"/>
                  <a:gd name="T4" fmla="*/ 123 w 151"/>
                  <a:gd name="T5" fmla="*/ 29 h 259"/>
                  <a:gd name="T6" fmla="*/ 127 w 151"/>
                  <a:gd name="T7" fmla="*/ 44 h 259"/>
                  <a:gd name="T8" fmla="*/ 132 w 151"/>
                  <a:gd name="T9" fmla="*/ 53 h 259"/>
                  <a:gd name="T10" fmla="*/ 137 w 151"/>
                  <a:gd name="T11" fmla="*/ 63 h 259"/>
                  <a:gd name="T12" fmla="*/ 137 w 151"/>
                  <a:gd name="T13" fmla="*/ 68 h 259"/>
                  <a:gd name="T14" fmla="*/ 142 w 151"/>
                  <a:gd name="T15" fmla="*/ 83 h 259"/>
                  <a:gd name="T16" fmla="*/ 142 w 151"/>
                  <a:gd name="T17" fmla="*/ 93 h 259"/>
                  <a:gd name="T18" fmla="*/ 142 w 151"/>
                  <a:gd name="T19" fmla="*/ 107 h 259"/>
                  <a:gd name="T20" fmla="*/ 142 w 151"/>
                  <a:gd name="T21" fmla="*/ 121 h 259"/>
                  <a:gd name="T22" fmla="*/ 142 w 151"/>
                  <a:gd name="T23" fmla="*/ 127 h 259"/>
                  <a:gd name="T24" fmla="*/ 147 w 151"/>
                  <a:gd name="T25" fmla="*/ 127 h 259"/>
                  <a:gd name="T26" fmla="*/ 151 w 151"/>
                  <a:gd name="T27" fmla="*/ 127 h 259"/>
                  <a:gd name="T28" fmla="*/ 151 w 151"/>
                  <a:gd name="T29" fmla="*/ 141 h 259"/>
                  <a:gd name="T30" fmla="*/ 151 w 151"/>
                  <a:gd name="T31" fmla="*/ 151 h 259"/>
                  <a:gd name="T32" fmla="*/ 151 w 151"/>
                  <a:gd name="T33" fmla="*/ 166 h 259"/>
                  <a:gd name="T34" fmla="*/ 151 w 151"/>
                  <a:gd name="T35" fmla="*/ 176 h 259"/>
                  <a:gd name="T36" fmla="*/ 147 w 151"/>
                  <a:gd name="T37" fmla="*/ 190 h 259"/>
                  <a:gd name="T38" fmla="*/ 147 w 151"/>
                  <a:gd name="T39" fmla="*/ 200 h 259"/>
                  <a:gd name="T40" fmla="*/ 147 w 151"/>
                  <a:gd name="T41" fmla="*/ 215 h 259"/>
                  <a:gd name="T42" fmla="*/ 142 w 151"/>
                  <a:gd name="T43" fmla="*/ 224 h 259"/>
                  <a:gd name="T44" fmla="*/ 142 w 151"/>
                  <a:gd name="T45" fmla="*/ 239 h 259"/>
                  <a:gd name="T46" fmla="*/ 137 w 151"/>
                  <a:gd name="T47" fmla="*/ 249 h 259"/>
                  <a:gd name="T48" fmla="*/ 137 w 151"/>
                  <a:gd name="T49" fmla="*/ 239 h 259"/>
                  <a:gd name="T50" fmla="*/ 137 w 151"/>
                  <a:gd name="T51" fmla="*/ 224 h 259"/>
                  <a:gd name="T52" fmla="*/ 132 w 151"/>
                  <a:gd name="T53" fmla="*/ 215 h 259"/>
                  <a:gd name="T54" fmla="*/ 127 w 151"/>
                  <a:gd name="T55" fmla="*/ 205 h 259"/>
                  <a:gd name="T56" fmla="*/ 123 w 151"/>
                  <a:gd name="T57" fmla="*/ 195 h 259"/>
                  <a:gd name="T58" fmla="*/ 112 w 151"/>
                  <a:gd name="T59" fmla="*/ 190 h 259"/>
                  <a:gd name="T60" fmla="*/ 102 w 151"/>
                  <a:gd name="T61" fmla="*/ 185 h 259"/>
                  <a:gd name="T62" fmla="*/ 93 w 151"/>
                  <a:gd name="T63" fmla="*/ 181 h 259"/>
                  <a:gd name="T64" fmla="*/ 83 w 151"/>
                  <a:gd name="T65" fmla="*/ 181 h 259"/>
                  <a:gd name="T66" fmla="*/ 74 w 151"/>
                  <a:gd name="T67" fmla="*/ 185 h 259"/>
                  <a:gd name="T68" fmla="*/ 63 w 151"/>
                  <a:gd name="T69" fmla="*/ 190 h 259"/>
                  <a:gd name="T70" fmla="*/ 53 w 151"/>
                  <a:gd name="T71" fmla="*/ 195 h 259"/>
                  <a:gd name="T72" fmla="*/ 49 w 151"/>
                  <a:gd name="T73" fmla="*/ 200 h 259"/>
                  <a:gd name="T74" fmla="*/ 39 w 151"/>
                  <a:gd name="T75" fmla="*/ 210 h 259"/>
                  <a:gd name="T76" fmla="*/ 34 w 151"/>
                  <a:gd name="T77" fmla="*/ 215 h 259"/>
                  <a:gd name="T78" fmla="*/ 25 w 151"/>
                  <a:gd name="T79" fmla="*/ 224 h 259"/>
                  <a:gd name="T80" fmla="*/ 19 w 151"/>
                  <a:gd name="T81" fmla="*/ 234 h 259"/>
                  <a:gd name="T82" fmla="*/ 14 w 151"/>
                  <a:gd name="T83" fmla="*/ 239 h 259"/>
                  <a:gd name="T84" fmla="*/ 10 w 151"/>
                  <a:gd name="T85" fmla="*/ 249 h 259"/>
                  <a:gd name="T86" fmla="*/ 5 w 151"/>
                  <a:gd name="T87" fmla="*/ 259 h 259"/>
                  <a:gd name="T88" fmla="*/ 0 w 151"/>
                  <a:gd name="T89" fmla="*/ 224 h 259"/>
                  <a:gd name="T90" fmla="*/ 0 w 151"/>
                  <a:gd name="T91" fmla="*/ 195 h 259"/>
                  <a:gd name="T92" fmla="*/ 0 w 151"/>
                  <a:gd name="T93" fmla="*/ 161 h 259"/>
                  <a:gd name="T94" fmla="*/ 0 w 151"/>
                  <a:gd name="T95" fmla="*/ 132 h 259"/>
                  <a:gd name="T96" fmla="*/ 5 w 151"/>
                  <a:gd name="T97" fmla="*/ 102 h 259"/>
                  <a:gd name="T98" fmla="*/ 14 w 151"/>
                  <a:gd name="T99" fmla="*/ 78 h 259"/>
                  <a:gd name="T100" fmla="*/ 29 w 151"/>
                  <a:gd name="T101" fmla="*/ 53 h 259"/>
                  <a:gd name="T102" fmla="*/ 49 w 151"/>
                  <a:gd name="T103" fmla="*/ 34 h 259"/>
                  <a:gd name="T104" fmla="*/ 78 w 151"/>
                  <a:gd name="T105" fmla="*/ 14 h 259"/>
                  <a:gd name="T106" fmla="*/ 112 w 151"/>
                  <a:gd name="T10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1" h="259">
                    <a:moveTo>
                      <a:pt x="112" y="0"/>
                    </a:moveTo>
                    <a:lnTo>
                      <a:pt x="117" y="19"/>
                    </a:lnTo>
                    <a:lnTo>
                      <a:pt x="123" y="29"/>
                    </a:lnTo>
                    <a:lnTo>
                      <a:pt x="127" y="44"/>
                    </a:lnTo>
                    <a:lnTo>
                      <a:pt x="132" y="53"/>
                    </a:lnTo>
                    <a:lnTo>
                      <a:pt x="137" y="63"/>
                    </a:lnTo>
                    <a:lnTo>
                      <a:pt x="137" y="68"/>
                    </a:lnTo>
                    <a:lnTo>
                      <a:pt x="142" y="83"/>
                    </a:lnTo>
                    <a:lnTo>
                      <a:pt x="142" y="93"/>
                    </a:lnTo>
                    <a:lnTo>
                      <a:pt x="142" y="107"/>
                    </a:lnTo>
                    <a:lnTo>
                      <a:pt x="142" y="121"/>
                    </a:lnTo>
                    <a:lnTo>
                      <a:pt x="142" y="127"/>
                    </a:lnTo>
                    <a:lnTo>
                      <a:pt x="147" y="127"/>
                    </a:lnTo>
                    <a:lnTo>
                      <a:pt x="151" y="127"/>
                    </a:lnTo>
                    <a:lnTo>
                      <a:pt x="151" y="141"/>
                    </a:lnTo>
                    <a:lnTo>
                      <a:pt x="151" y="151"/>
                    </a:lnTo>
                    <a:lnTo>
                      <a:pt x="151" y="166"/>
                    </a:lnTo>
                    <a:lnTo>
                      <a:pt x="151" y="176"/>
                    </a:lnTo>
                    <a:lnTo>
                      <a:pt x="147" y="190"/>
                    </a:lnTo>
                    <a:lnTo>
                      <a:pt x="147" y="200"/>
                    </a:lnTo>
                    <a:lnTo>
                      <a:pt x="147" y="215"/>
                    </a:lnTo>
                    <a:lnTo>
                      <a:pt x="142" y="224"/>
                    </a:lnTo>
                    <a:lnTo>
                      <a:pt x="142" y="239"/>
                    </a:lnTo>
                    <a:lnTo>
                      <a:pt x="137" y="249"/>
                    </a:lnTo>
                    <a:lnTo>
                      <a:pt x="137" y="239"/>
                    </a:lnTo>
                    <a:lnTo>
                      <a:pt x="137" y="224"/>
                    </a:lnTo>
                    <a:lnTo>
                      <a:pt x="132" y="215"/>
                    </a:lnTo>
                    <a:lnTo>
                      <a:pt x="127" y="205"/>
                    </a:lnTo>
                    <a:lnTo>
                      <a:pt x="123" y="195"/>
                    </a:lnTo>
                    <a:lnTo>
                      <a:pt x="112" y="190"/>
                    </a:lnTo>
                    <a:lnTo>
                      <a:pt x="102" y="185"/>
                    </a:lnTo>
                    <a:lnTo>
                      <a:pt x="93" y="181"/>
                    </a:lnTo>
                    <a:lnTo>
                      <a:pt x="83" y="181"/>
                    </a:lnTo>
                    <a:lnTo>
                      <a:pt x="74" y="185"/>
                    </a:lnTo>
                    <a:lnTo>
                      <a:pt x="63" y="190"/>
                    </a:lnTo>
                    <a:lnTo>
                      <a:pt x="53" y="195"/>
                    </a:lnTo>
                    <a:lnTo>
                      <a:pt x="49" y="200"/>
                    </a:lnTo>
                    <a:lnTo>
                      <a:pt x="39" y="210"/>
                    </a:lnTo>
                    <a:lnTo>
                      <a:pt x="34" y="215"/>
                    </a:lnTo>
                    <a:lnTo>
                      <a:pt x="25" y="224"/>
                    </a:lnTo>
                    <a:lnTo>
                      <a:pt x="19" y="234"/>
                    </a:lnTo>
                    <a:lnTo>
                      <a:pt x="14" y="239"/>
                    </a:lnTo>
                    <a:lnTo>
                      <a:pt x="10" y="249"/>
                    </a:lnTo>
                    <a:lnTo>
                      <a:pt x="5" y="259"/>
                    </a:lnTo>
                    <a:lnTo>
                      <a:pt x="0" y="224"/>
                    </a:lnTo>
                    <a:lnTo>
                      <a:pt x="0" y="195"/>
                    </a:lnTo>
                    <a:lnTo>
                      <a:pt x="0" y="161"/>
                    </a:lnTo>
                    <a:lnTo>
                      <a:pt x="0" y="132"/>
                    </a:lnTo>
                    <a:lnTo>
                      <a:pt x="5" y="102"/>
                    </a:lnTo>
                    <a:lnTo>
                      <a:pt x="14" y="78"/>
                    </a:lnTo>
                    <a:lnTo>
                      <a:pt x="29" y="53"/>
                    </a:lnTo>
                    <a:lnTo>
                      <a:pt x="49" y="34"/>
                    </a:lnTo>
                    <a:lnTo>
                      <a:pt x="78" y="1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7" name="Freeform 307">
                <a:extLst>
                  <a:ext uri="{FF2B5EF4-FFF2-40B4-BE49-F238E27FC236}">
                    <a16:creationId xmlns:a16="http://schemas.microsoft.com/office/drawing/2014/main" id="{FCA64E18-B55F-8921-5821-AA41056ED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2746"/>
                <a:ext cx="44" cy="58"/>
              </a:xfrm>
              <a:custGeom>
                <a:avLst/>
                <a:gdLst>
                  <a:gd name="T0" fmla="*/ 206 w 221"/>
                  <a:gd name="T1" fmla="*/ 5 h 290"/>
                  <a:gd name="T2" fmla="*/ 211 w 221"/>
                  <a:gd name="T3" fmla="*/ 10 h 290"/>
                  <a:gd name="T4" fmla="*/ 215 w 221"/>
                  <a:gd name="T5" fmla="*/ 15 h 290"/>
                  <a:gd name="T6" fmla="*/ 215 w 221"/>
                  <a:gd name="T7" fmla="*/ 25 h 290"/>
                  <a:gd name="T8" fmla="*/ 215 w 221"/>
                  <a:gd name="T9" fmla="*/ 49 h 290"/>
                  <a:gd name="T10" fmla="*/ 215 w 221"/>
                  <a:gd name="T11" fmla="*/ 83 h 290"/>
                  <a:gd name="T12" fmla="*/ 215 w 221"/>
                  <a:gd name="T13" fmla="*/ 113 h 290"/>
                  <a:gd name="T14" fmla="*/ 215 w 221"/>
                  <a:gd name="T15" fmla="*/ 147 h 290"/>
                  <a:gd name="T16" fmla="*/ 215 w 221"/>
                  <a:gd name="T17" fmla="*/ 181 h 290"/>
                  <a:gd name="T18" fmla="*/ 215 w 221"/>
                  <a:gd name="T19" fmla="*/ 192 h 290"/>
                  <a:gd name="T20" fmla="*/ 211 w 221"/>
                  <a:gd name="T21" fmla="*/ 181 h 290"/>
                  <a:gd name="T22" fmla="*/ 201 w 221"/>
                  <a:gd name="T23" fmla="*/ 177 h 290"/>
                  <a:gd name="T24" fmla="*/ 192 w 221"/>
                  <a:gd name="T25" fmla="*/ 171 h 290"/>
                  <a:gd name="T26" fmla="*/ 187 w 221"/>
                  <a:gd name="T27" fmla="*/ 177 h 290"/>
                  <a:gd name="T28" fmla="*/ 172 w 221"/>
                  <a:gd name="T29" fmla="*/ 186 h 290"/>
                  <a:gd name="T30" fmla="*/ 153 w 221"/>
                  <a:gd name="T31" fmla="*/ 206 h 290"/>
                  <a:gd name="T32" fmla="*/ 138 w 221"/>
                  <a:gd name="T33" fmla="*/ 226 h 290"/>
                  <a:gd name="T34" fmla="*/ 123 w 221"/>
                  <a:gd name="T35" fmla="*/ 250 h 290"/>
                  <a:gd name="T36" fmla="*/ 117 w 221"/>
                  <a:gd name="T37" fmla="*/ 275 h 290"/>
                  <a:gd name="T38" fmla="*/ 104 w 221"/>
                  <a:gd name="T39" fmla="*/ 269 h 290"/>
                  <a:gd name="T40" fmla="*/ 83 w 221"/>
                  <a:gd name="T41" fmla="*/ 245 h 290"/>
                  <a:gd name="T42" fmla="*/ 79 w 221"/>
                  <a:gd name="T43" fmla="*/ 230 h 290"/>
                  <a:gd name="T44" fmla="*/ 70 w 221"/>
                  <a:gd name="T45" fmla="*/ 215 h 290"/>
                  <a:gd name="T46" fmla="*/ 44 w 221"/>
                  <a:gd name="T47" fmla="*/ 192 h 290"/>
                  <a:gd name="T48" fmla="*/ 25 w 221"/>
                  <a:gd name="T49" fmla="*/ 167 h 290"/>
                  <a:gd name="T50" fmla="*/ 15 w 221"/>
                  <a:gd name="T51" fmla="*/ 147 h 290"/>
                  <a:gd name="T52" fmla="*/ 6 w 221"/>
                  <a:gd name="T53" fmla="*/ 123 h 290"/>
                  <a:gd name="T54" fmla="*/ 0 w 221"/>
                  <a:gd name="T55" fmla="*/ 103 h 290"/>
                  <a:gd name="T56" fmla="*/ 0 w 221"/>
                  <a:gd name="T57" fmla="*/ 88 h 290"/>
                  <a:gd name="T58" fmla="*/ 21 w 221"/>
                  <a:gd name="T59" fmla="*/ 79 h 290"/>
                  <a:gd name="T60" fmla="*/ 55 w 221"/>
                  <a:gd name="T61" fmla="*/ 64 h 290"/>
                  <a:gd name="T62" fmla="*/ 79 w 221"/>
                  <a:gd name="T63" fmla="*/ 54 h 290"/>
                  <a:gd name="T64" fmla="*/ 108 w 221"/>
                  <a:gd name="T65" fmla="*/ 40 h 290"/>
                  <a:gd name="T66" fmla="*/ 138 w 221"/>
                  <a:gd name="T67" fmla="*/ 25 h 290"/>
                  <a:gd name="T68" fmla="*/ 201 w 221"/>
                  <a:gd name="T69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1" h="290">
                    <a:moveTo>
                      <a:pt x="201" y="0"/>
                    </a:moveTo>
                    <a:lnTo>
                      <a:pt x="206" y="5"/>
                    </a:lnTo>
                    <a:lnTo>
                      <a:pt x="206" y="10"/>
                    </a:lnTo>
                    <a:lnTo>
                      <a:pt x="211" y="10"/>
                    </a:lnTo>
                    <a:lnTo>
                      <a:pt x="211" y="15"/>
                    </a:lnTo>
                    <a:lnTo>
                      <a:pt x="215" y="15"/>
                    </a:lnTo>
                    <a:lnTo>
                      <a:pt x="215" y="20"/>
                    </a:lnTo>
                    <a:lnTo>
                      <a:pt x="215" y="25"/>
                    </a:lnTo>
                    <a:lnTo>
                      <a:pt x="215" y="30"/>
                    </a:lnTo>
                    <a:lnTo>
                      <a:pt x="215" y="49"/>
                    </a:lnTo>
                    <a:lnTo>
                      <a:pt x="215" y="64"/>
                    </a:lnTo>
                    <a:lnTo>
                      <a:pt x="215" y="83"/>
                    </a:lnTo>
                    <a:lnTo>
                      <a:pt x="215" y="98"/>
                    </a:lnTo>
                    <a:lnTo>
                      <a:pt x="215" y="113"/>
                    </a:lnTo>
                    <a:lnTo>
                      <a:pt x="215" y="132"/>
                    </a:lnTo>
                    <a:lnTo>
                      <a:pt x="215" y="147"/>
                    </a:lnTo>
                    <a:lnTo>
                      <a:pt x="215" y="162"/>
                    </a:lnTo>
                    <a:lnTo>
                      <a:pt x="215" y="181"/>
                    </a:lnTo>
                    <a:lnTo>
                      <a:pt x="221" y="196"/>
                    </a:lnTo>
                    <a:lnTo>
                      <a:pt x="215" y="192"/>
                    </a:lnTo>
                    <a:lnTo>
                      <a:pt x="215" y="186"/>
                    </a:lnTo>
                    <a:lnTo>
                      <a:pt x="211" y="181"/>
                    </a:lnTo>
                    <a:lnTo>
                      <a:pt x="206" y="177"/>
                    </a:lnTo>
                    <a:lnTo>
                      <a:pt x="201" y="177"/>
                    </a:lnTo>
                    <a:lnTo>
                      <a:pt x="196" y="171"/>
                    </a:lnTo>
                    <a:lnTo>
                      <a:pt x="192" y="171"/>
                    </a:lnTo>
                    <a:lnTo>
                      <a:pt x="187" y="171"/>
                    </a:lnTo>
                    <a:lnTo>
                      <a:pt x="187" y="177"/>
                    </a:lnTo>
                    <a:lnTo>
                      <a:pt x="181" y="177"/>
                    </a:lnTo>
                    <a:lnTo>
                      <a:pt x="172" y="186"/>
                    </a:lnTo>
                    <a:lnTo>
                      <a:pt x="162" y="196"/>
                    </a:lnTo>
                    <a:lnTo>
                      <a:pt x="153" y="206"/>
                    </a:lnTo>
                    <a:lnTo>
                      <a:pt x="143" y="215"/>
                    </a:lnTo>
                    <a:lnTo>
                      <a:pt x="138" y="226"/>
                    </a:lnTo>
                    <a:lnTo>
                      <a:pt x="132" y="241"/>
                    </a:lnTo>
                    <a:lnTo>
                      <a:pt x="123" y="250"/>
                    </a:lnTo>
                    <a:lnTo>
                      <a:pt x="117" y="264"/>
                    </a:lnTo>
                    <a:lnTo>
                      <a:pt x="117" y="275"/>
                    </a:lnTo>
                    <a:lnTo>
                      <a:pt x="113" y="290"/>
                    </a:lnTo>
                    <a:lnTo>
                      <a:pt x="104" y="269"/>
                    </a:lnTo>
                    <a:lnTo>
                      <a:pt x="93" y="255"/>
                    </a:lnTo>
                    <a:lnTo>
                      <a:pt x="83" y="245"/>
                    </a:lnTo>
                    <a:lnTo>
                      <a:pt x="83" y="235"/>
                    </a:lnTo>
                    <a:lnTo>
                      <a:pt x="79" y="230"/>
                    </a:lnTo>
                    <a:lnTo>
                      <a:pt x="74" y="220"/>
                    </a:lnTo>
                    <a:lnTo>
                      <a:pt x="70" y="215"/>
                    </a:lnTo>
                    <a:lnTo>
                      <a:pt x="59" y="206"/>
                    </a:lnTo>
                    <a:lnTo>
                      <a:pt x="44" y="192"/>
                    </a:lnTo>
                    <a:lnTo>
                      <a:pt x="30" y="171"/>
                    </a:lnTo>
                    <a:lnTo>
                      <a:pt x="25" y="167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0" y="137"/>
                    </a:lnTo>
                    <a:lnTo>
                      <a:pt x="6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6" y="83"/>
                    </a:lnTo>
                    <a:lnTo>
                      <a:pt x="21" y="79"/>
                    </a:lnTo>
                    <a:lnTo>
                      <a:pt x="40" y="74"/>
                    </a:lnTo>
                    <a:lnTo>
                      <a:pt x="55" y="64"/>
                    </a:lnTo>
                    <a:lnTo>
                      <a:pt x="70" y="59"/>
                    </a:lnTo>
                    <a:lnTo>
                      <a:pt x="79" y="54"/>
                    </a:lnTo>
                    <a:lnTo>
                      <a:pt x="93" y="49"/>
                    </a:lnTo>
                    <a:lnTo>
                      <a:pt x="108" y="40"/>
                    </a:lnTo>
                    <a:lnTo>
                      <a:pt x="123" y="34"/>
                    </a:lnTo>
                    <a:lnTo>
                      <a:pt x="138" y="25"/>
                    </a:lnTo>
                    <a:lnTo>
                      <a:pt x="153" y="15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8" name="Freeform 308">
                <a:extLst>
                  <a:ext uri="{FF2B5EF4-FFF2-40B4-BE49-F238E27FC236}">
                    <a16:creationId xmlns:a16="http://schemas.microsoft.com/office/drawing/2014/main" id="{4C4A57CF-31CA-C63C-6889-9BEC9DF84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974"/>
                <a:ext cx="33" cy="42"/>
              </a:xfrm>
              <a:custGeom>
                <a:avLst/>
                <a:gdLst>
                  <a:gd name="T0" fmla="*/ 147 w 166"/>
                  <a:gd name="T1" fmla="*/ 20 h 211"/>
                  <a:gd name="T2" fmla="*/ 138 w 166"/>
                  <a:gd name="T3" fmla="*/ 30 h 211"/>
                  <a:gd name="T4" fmla="*/ 127 w 166"/>
                  <a:gd name="T5" fmla="*/ 39 h 211"/>
                  <a:gd name="T6" fmla="*/ 117 w 166"/>
                  <a:gd name="T7" fmla="*/ 45 h 211"/>
                  <a:gd name="T8" fmla="*/ 102 w 166"/>
                  <a:gd name="T9" fmla="*/ 49 h 211"/>
                  <a:gd name="T10" fmla="*/ 93 w 166"/>
                  <a:gd name="T11" fmla="*/ 54 h 211"/>
                  <a:gd name="T12" fmla="*/ 78 w 166"/>
                  <a:gd name="T13" fmla="*/ 54 h 211"/>
                  <a:gd name="T14" fmla="*/ 64 w 166"/>
                  <a:gd name="T15" fmla="*/ 54 h 211"/>
                  <a:gd name="T16" fmla="*/ 54 w 166"/>
                  <a:gd name="T17" fmla="*/ 49 h 211"/>
                  <a:gd name="T18" fmla="*/ 40 w 166"/>
                  <a:gd name="T19" fmla="*/ 45 h 211"/>
                  <a:gd name="T20" fmla="*/ 29 w 166"/>
                  <a:gd name="T21" fmla="*/ 39 h 211"/>
                  <a:gd name="T22" fmla="*/ 29 w 166"/>
                  <a:gd name="T23" fmla="*/ 35 h 211"/>
                  <a:gd name="T24" fmla="*/ 25 w 166"/>
                  <a:gd name="T25" fmla="*/ 35 h 211"/>
                  <a:gd name="T26" fmla="*/ 25 w 166"/>
                  <a:gd name="T27" fmla="*/ 30 h 211"/>
                  <a:gd name="T28" fmla="*/ 19 w 166"/>
                  <a:gd name="T29" fmla="*/ 24 h 211"/>
                  <a:gd name="T30" fmla="*/ 19 w 166"/>
                  <a:gd name="T31" fmla="*/ 20 h 211"/>
                  <a:gd name="T32" fmla="*/ 19 w 166"/>
                  <a:gd name="T33" fmla="*/ 15 h 211"/>
                  <a:gd name="T34" fmla="*/ 19 w 166"/>
                  <a:gd name="T35" fmla="*/ 11 h 211"/>
                  <a:gd name="T36" fmla="*/ 15 w 166"/>
                  <a:gd name="T37" fmla="*/ 24 h 211"/>
                  <a:gd name="T38" fmla="*/ 10 w 166"/>
                  <a:gd name="T39" fmla="*/ 45 h 211"/>
                  <a:gd name="T40" fmla="*/ 5 w 166"/>
                  <a:gd name="T41" fmla="*/ 58 h 211"/>
                  <a:gd name="T42" fmla="*/ 0 w 166"/>
                  <a:gd name="T43" fmla="*/ 73 h 211"/>
                  <a:gd name="T44" fmla="*/ 0 w 166"/>
                  <a:gd name="T45" fmla="*/ 94 h 211"/>
                  <a:gd name="T46" fmla="*/ 0 w 166"/>
                  <a:gd name="T47" fmla="*/ 107 h 211"/>
                  <a:gd name="T48" fmla="*/ 0 w 166"/>
                  <a:gd name="T49" fmla="*/ 128 h 211"/>
                  <a:gd name="T50" fmla="*/ 0 w 166"/>
                  <a:gd name="T51" fmla="*/ 147 h 211"/>
                  <a:gd name="T52" fmla="*/ 5 w 166"/>
                  <a:gd name="T53" fmla="*/ 162 h 211"/>
                  <a:gd name="T54" fmla="*/ 15 w 166"/>
                  <a:gd name="T55" fmla="*/ 181 h 211"/>
                  <a:gd name="T56" fmla="*/ 29 w 166"/>
                  <a:gd name="T57" fmla="*/ 205 h 211"/>
                  <a:gd name="T58" fmla="*/ 44 w 166"/>
                  <a:gd name="T59" fmla="*/ 211 h 211"/>
                  <a:gd name="T60" fmla="*/ 64 w 166"/>
                  <a:gd name="T61" fmla="*/ 205 h 211"/>
                  <a:gd name="T62" fmla="*/ 78 w 166"/>
                  <a:gd name="T63" fmla="*/ 186 h 211"/>
                  <a:gd name="T64" fmla="*/ 98 w 166"/>
                  <a:gd name="T65" fmla="*/ 156 h 211"/>
                  <a:gd name="T66" fmla="*/ 113 w 166"/>
                  <a:gd name="T67" fmla="*/ 128 h 211"/>
                  <a:gd name="T68" fmla="*/ 127 w 166"/>
                  <a:gd name="T69" fmla="*/ 94 h 211"/>
                  <a:gd name="T70" fmla="*/ 142 w 166"/>
                  <a:gd name="T71" fmla="*/ 58 h 211"/>
                  <a:gd name="T72" fmla="*/ 157 w 166"/>
                  <a:gd name="T73" fmla="*/ 30 h 211"/>
                  <a:gd name="T74" fmla="*/ 166 w 166"/>
                  <a:gd name="T75" fmla="*/ 0 h 211"/>
                  <a:gd name="T76" fmla="*/ 147 w 166"/>
                  <a:gd name="T77" fmla="*/ 2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211">
                    <a:moveTo>
                      <a:pt x="147" y="20"/>
                    </a:moveTo>
                    <a:lnTo>
                      <a:pt x="138" y="30"/>
                    </a:lnTo>
                    <a:lnTo>
                      <a:pt x="127" y="39"/>
                    </a:lnTo>
                    <a:lnTo>
                      <a:pt x="117" y="45"/>
                    </a:lnTo>
                    <a:lnTo>
                      <a:pt x="102" y="49"/>
                    </a:lnTo>
                    <a:lnTo>
                      <a:pt x="93" y="54"/>
                    </a:lnTo>
                    <a:lnTo>
                      <a:pt x="78" y="54"/>
                    </a:lnTo>
                    <a:lnTo>
                      <a:pt x="64" y="54"/>
                    </a:lnTo>
                    <a:lnTo>
                      <a:pt x="54" y="49"/>
                    </a:lnTo>
                    <a:lnTo>
                      <a:pt x="40" y="45"/>
                    </a:lnTo>
                    <a:lnTo>
                      <a:pt x="29" y="39"/>
                    </a:lnTo>
                    <a:lnTo>
                      <a:pt x="29" y="35"/>
                    </a:lnTo>
                    <a:lnTo>
                      <a:pt x="25" y="35"/>
                    </a:lnTo>
                    <a:lnTo>
                      <a:pt x="25" y="30"/>
                    </a:lnTo>
                    <a:lnTo>
                      <a:pt x="19" y="24"/>
                    </a:lnTo>
                    <a:lnTo>
                      <a:pt x="19" y="20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15" y="24"/>
                    </a:lnTo>
                    <a:lnTo>
                      <a:pt x="10" y="45"/>
                    </a:lnTo>
                    <a:lnTo>
                      <a:pt x="5" y="58"/>
                    </a:lnTo>
                    <a:lnTo>
                      <a:pt x="0" y="73"/>
                    </a:lnTo>
                    <a:lnTo>
                      <a:pt x="0" y="94"/>
                    </a:lnTo>
                    <a:lnTo>
                      <a:pt x="0" y="107"/>
                    </a:lnTo>
                    <a:lnTo>
                      <a:pt x="0" y="128"/>
                    </a:lnTo>
                    <a:lnTo>
                      <a:pt x="0" y="147"/>
                    </a:lnTo>
                    <a:lnTo>
                      <a:pt x="5" y="162"/>
                    </a:lnTo>
                    <a:lnTo>
                      <a:pt x="15" y="181"/>
                    </a:lnTo>
                    <a:lnTo>
                      <a:pt x="29" y="205"/>
                    </a:lnTo>
                    <a:lnTo>
                      <a:pt x="44" y="211"/>
                    </a:lnTo>
                    <a:lnTo>
                      <a:pt x="64" y="205"/>
                    </a:lnTo>
                    <a:lnTo>
                      <a:pt x="78" y="186"/>
                    </a:lnTo>
                    <a:lnTo>
                      <a:pt x="98" y="156"/>
                    </a:lnTo>
                    <a:lnTo>
                      <a:pt x="113" y="128"/>
                    </a:lnTo>
                    <a:lnTo>
                      <a:pt x="127" y="94"/>
                    </a:lnTo>
                    <a:lnTo>
                      <a:pt x="142" y="58"/>
                    </a:lnTo>
                    <a:lnTo>
                      <a:pt x="157" y="30"/>
                    </a:lnTo>
                    <a:lnTo>
                      <a:pt x="166" y="0"/>
                    </a:lnTo>
                    <a:lnTo>
                      <a:pt x="147" y="2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69" name="Freeform 309">
                <a:extLst>
                  <a:ext uri="{FF2B5EF4-FFF2-40B4-BE49-F238E27FC236}">
                    <a16:creationId xmlns:a16="http://schemas.microsoft.com/office/drawing/2014/main" id="{F4EA33A8-7A42-60D9-EBE0-EFD128F5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937"/>
                <a:ext cx="36" cy="56"/>
              </a:xfrm>
              <a:custGeom>
                <a:avLst/>
                <a:gdLst>
                  <a:gd name="T0" fmla="*/ 64 w 177"/>
                  <a:gd name="T1" fmla="*/ 279 h 279"/>
                  <a:gd name="T2" fmla="*/ 75 w 177"/>
                  <a:gd name="T3" fmla="*/ 264 h 279"/>
                  <a:gd name="T4" fmla="*/ 84 w 177"/>
                  <a:gd name="T5" fmla="*/ 254 h 279"/>
                  <a:gd name="T6" fmla="*/ 94 w 177"/>
                  <a:gd name="T7" fmla="*/ 243 h 279"/>
                  <a:gd name="T8" fmla="*/ 98 w 177"/>
                  <a:gd name="T9" fmla="*/ 234 h 279"/>
                  <a:gd name="T10" fmla="*/ 109 w 177"/>
                  <a:gd name="T11" fmla="*/ 230 h 279"/>
                  <a:gd name="T12" fmla="*/ 113 w 177"/>
                  <a:gd name="T13" fmla="*/ 220 h 279"/>
                  <a:gd name="T14" fmla="*/ 118 w 177"/>
                  <a:gd name="T15" fmla="*/ 215 h 279"/>
                  <a:gd name="T16" fmla="*/ 124 w 177"/>
                  <a:gd name="T17" fmla="*/ 200 h 279"/>
                  <a:gd name="T18" fmla="*/ 128 w 177"/>
                  <a:gd name="T19" fmla="*/ 190 h 279"/>
                  <a:gd name="T20" fmla="*/ 133 w 177"/>
                  <a:gd name="T21" fmla="*/ 171 h 279"/>
                  <a:gd name="T22" fmla="*/ 138 w 177"/>
                  <a:gd name="T23" fmla="*/ 171 h 279"/>
                  <a:gd name="T24" fmla="*/ 143 w 177"/>
                  <a:gd name="T25" fmla="*/ 171 h 279"/>
                  <a:gd name="T26" fmla="*/ 148 w 177"/>
                  <a:gd name="T27" fmla="*/ 171 h 279"/>
                  <a:gd name="T28" fmla="*/ 153 w 177"/>
                  <a:gd name="T29" fmla="*/ 160 h 279"/>
                  <a:gd name="T30" fmla="*/ 153 w 177"/>
                  <a:gd name="T31" fmla="*/ 147 h 279"/>
                  <a:gd name="T32" fmla="*/ 158 w 177"/>
                  <a:gd name="T33" fmla="*/ 136 h 279"/>
                  <a:gd name="T34" fmla="*/ 162 w 177"/>
                  <a:gd name="T35" fmla="*/ 126 h 279"/>
                  <a:gd name="T36" fmla="*/ 167 w 177"/>
                  <a:gd name="T37" fmla="*/ 111 h 279"/>
                  <a:gd name="T38" fmla="*/ 167 w 177"/>
                  <a:gd name="T39" fmla="*/ 102 h 279"/>
                  <a:gd name="T40" fmla="*/ 173 w 177"/>
                  <a:gd name="T41" fmla="*/ 87 h 279"/>
                  <a:gd name="T42" fmla="*/ 173 w 177"/>
                  <a:gd name="T43" fmla="*/ 77 h 279"/>
                  <a:gd name="T44" fmla="*/ 173 w 177"/>
                  <a:gd name="T45" fmla="*/ 68 h 279"/>
                  <a:gd name="T46" fmla="*/ 177 w 177"/>
                  <a:gd name="T47" fmla="*/ 53 h 279"/>
                  <a:gd name="T48" fmla="*/ 173 w 177"/>
                  <a:gd name="T49" fmla="*/ 63 h 279"/>
                  <a:gd name="T50" fmla="*/ 167 w 177"/>
                  <a:gd name="T51" fmla="*/ 73 h 279"/>
                  <a:gd name="T52" fmla="*/ 158 w 177"/>
                  <a:gd name="T53" fmla="*/ 83 h 279"/>
                  <a:gd name="T54" fmla="*/ 148 w 177"/>
                  <a:gd name="T55" fmla="*/ 92 h 279"/>
                  <a:gd name="T56" fmla="*/ 143 w 177"/>
                  <a:gd name="T57" fmla="*/ 98 h 279"/>
                  <a:gd name="T58" fmla="*/ 133 w 177"/>
                  <a:gd name="T59" fmla="*/ 102 h 279"/>
                  <a:gd name="T60" fmla="*/ 124 w 177"/>
                  <a:gd name="T61" fmla="*/ 102 h 279"/>
                  <a:gd name="T62" fmla="*/ 113 w 177"/>
                  <a:gd name="T63" fmla="*/ 102 h 279"/>
                  <a:gd name="T64" fmla="*/ 104 w 177"/>
                  <a:gd name="T65" fmla="*/ 98 h 279"/>
                  <a:gd name="T66" fmla="*/ 94 w 177"/>
                  <a:gd name="T67" fmla="*/ 92 h 279"/>
                  <a:gd name="T68" fmla="*/ 84 w 177"/>
                  <a:gd name="T69" fmla="*/ 83 h 279"/>
                  <a:gd name="T70" fmla="*/ 79 w 177"/>
                  <a:gd name="T71" fmla="*/ 73 h 279"/>
                  <a:gd name="T72" fmla="*/ 75 w 177"/>
                  <a:gd name="T73" fmla="*/ 68 h 279"/>
                  <a:gd name="T74" fmla="*/ 70 w 177"/>
                  <a:gd name="T75" fmla="*/ 58 h 279"/>
                  <a:gd name="T76" fmla="*/ 64 w 177"/>
                  <a:gd name="T77" fmla="*/ 49 h 279"/>
                  <a:gd name="T78" fmla="*/ 64 w 177"/>
                  <a:gd name="T79" fmla="*/ 38 h 279"/>
                  <a:gd name="T80" fmla="*/ 60 w 177"/>
                  <a:gd name="T81" fmla="*/ 28 h 279"/>
                  <a:gd name="T82" fmla="*/ 60 w 177"/>
                  <a:gd name="T83" fmla="*/ 19 h 279"/>
                  <a:gd name="T84" fmla="*/ 55 w 177"/>
                  <a:gd name="T85" fmla="*/ 9 h 279"/>
                  <a:gd name="T86" fmla="*/ 55 w 177"/>
                  <a:gd name="T87" fmla="*/ 0 h 279"/>
                  <a:gd name="T88" fmla="*/ 40 w 177"/>
                  <a:gd name="T89" fmla="*/ 28 h 279"/>
                  <a:gd name="T90" fmla="*/ 26 w 177"/>
                  <a:gd name="T91" fmla="*/ 58 h 279"/>
                  <a:gd name="T92" fmla="*/ 15 w 177"/>
                  <a:gd name="T93" fmla="*/ 87 h 279"/>
                  <a:gd name="T94" fmla="*/ 6 w 177"/>
                  <a:gd name="T95" fmla="*/ 117 h 279"/>
                  <a:gd name="T96" fmla="*/ 0 w 177"/>
                  <a:gd name="T97" fmla="*/ 147 h 279"/>
                  <a:gd name="T98" fmla="*/ 0 w 177"/>
                  <a:gd name="T99" fmla="*/ 171 h 279"/>
                  <a:gd name="T100" fmla="*/ 6 w 177"/>
                  <a:gd name="T101" fmla="*/ 200 h 279"/>
                  <a:gd name="T102" fmla="*/ 21 w 177"/>
                  <a:gd name="T103" fmla="*/ 224 h 279"/>
                  <a:gd name="T104" fmla="*/ 35 w 177"/>
                  <a:gd name="T105" fmla="*/ 254 h 279"/>
                  <a:gd name="T106" fmla="*/ 64 w 177"/>
                  <a:gd name="T107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7" h="279">
                    <a:moveTo>
                      <a:pt x="64" y="279"/>
                    </a:moveTo>
                    <a:lnTo>
                      <a:pt x="75" y="264"/>
                    </a:lnTo>
                    <a:lnTo>
                      <a:pt x="84" y="254"/>
                    </a:lnTo>
                    <a:lnTo>
                      <a:pt x="94" y="243"/>
                    </a:lnTo>
                    <a:lnTo>
                      <a:pt x="98" y="234"/>
                    </a:lnTo>
                    <a:lnTo>
                      <a:pt x="109" y="230"/>
                    </a:lnTo>
                    <a:lnTo>
                      <a:pt x="113" y="220"/>
                    </a:lnTo>
                    <a:lnTo>
                      <a:pt x="118" y="215"/>
                    </a:lnTo>
                    <a:lnTo>
                      <a:pt x="124" y="200"/>
                    </a:lnTo>
                    <a:lnTo>
                      <a:pt x="128" y="190"/>
                    </a:lnTo>
                    <a:lnTo>
                      <a:pt x="133" y="171"/>
                    </a:lnTo>
                    <a:lnTo>
                      <a:pt x="138" y="171"/>
                    </a:lnTo>
                    <a:lnTo>
                      <a:pt x="143" y="171"/>
                    </a:lnTo>
                    <a:lnTo>
                      <a:pt x="148" y="171"/>
                    </a:lnTo>
                    <a:lnTo>
                      <a:pt x="153" y="160"/>
                    </a:lnTo>
                    <a:lnTo>
                      <a:pt x="153" y="147"/>
                    </a:lnTo>
                    <a:lnTo>
                      <a:pt x="158" y="136"/>
                    </a:lnTo>
                    <a:lnTo>
                      <a:pt x="162" y="126"/>
                    </a:lnTo>
                    <a:lnTo>
                      <a:pt x="167" y="111"/>
                    </a:lnTo>
                    <a:lnTo>
                      <a:pt x="167" y="102"/>
                    </a:lnTo>
                    <a:lnTo>
                      <a:pt x="173" y="87"/>
                    </a:lnTo>
                    <a:lnTo>
                      <a:pt x="173" y="77"/>
                    </a:lnTo>
                    <a:lnTo>
                      <a:pt x="173" y="68"/>
                    </a:lnTo>
                    <a:lnTo>
                      <a:pt x="177" y="53"/>
                    </a:lnTo>
                    <a:lnTo>
                      <a:pt x="173" y="63"/>
                    </a:lnTo>
                    <a:lnTo>
                      <a:pt x="167" y="73"/>
                    </a:lnTo>
                    <a:lnTo>
                      <a:pt x="158" y="83"/>
                    </a:lnTo>
                    <a:lnTo>
                      <a:pt x="148" y="92"/>
                    </a:lnTo>
                    <a:lnTo>
                      <a:pt x="143" y="98"/>
                    </a:lnTo>
                    <a:lnTo>
                      <a:pt x="133" y="102"/>
                    </a:lnTo>
                    <a:lnTo>
                      <a:pt x="124" y="102"/>
                    </a:lnTo>
                    <a:lnTo>
                      <a:pt x="113" y="102"/>
                    </a:lnTo>
                    <a:lnTo>
                      <a:pt x="104" y="98"/>
                    </a:lnTo>
                    <a:lnTo>
                      <a:pt x="94" y="92"/>
                    </a:lnTo>
                    <a:lnTo>
                      <a:pt x="84" y="83"/>
                    </a:lnTo>
                    <a:lnTo>
                      <a:pt x="79" y="73"/>
                    </a:lnTo>
                    <a:lnTo>
                      <a:pt x="75" y="68"/>
                    </a:lnTo>
                    <a:lnTo>
                      <a:pt x="70" y="58"/>
                    </a:lnTo>
                    <a:lnTo>
                      <a:pt x="64" y="49"/>
                    </a:lnTo>
                    <a:lnTo>
                      <a:pt x="64" y="38"/>
                    </a:lnTo>
                    <a:lnTo>
                      <a:pt x="60" y="28"/>
                    </a:lnTo>
                    <a:lnTo>
                      <a:pt x="60" y="19"/>
                    </a:lnTo>
                    <a:lnTo>
                      <a:pt x="55" y="9"/>
                    </a:lnTo>
                    <a:lnTo>
                      <a:pt x="55" y="0"/>
                    </a:lnTo>
                    <a:lnTo>
                      <a:pt x="40" y="28"/>
                    </a:lnTo>
                    <a:lnTo>
                      <a:pt x="26" y="58"/>
                    </a:lnTo>
                    <a:lnTo>
                      <a:pt x="15" y="87"/>
                    </a:lnTo>
                    <a:lnTo>
                      <a:pt x="6" y="117"/>
                    </a:lnTo>
                    <a:lnTo>
                      <a:pt x="0" y="147"/>
                    </a:lnTo>
                    <a:lnTo>
                      <a:pt x="0" y="171"/>
                    </a:lnTo>
                    <a:lnTo>
                      <a:pt x="6" y="200"/>
                    </a:lnTo>
                    <a:lnTo>
                      <a:pt x="21" y="224"/>
                    </a:lnTo>
                    <a:lnTo>
                      <a:pt x="35" y="254"/>
                    </a:lnTo>
                    <a:lnTo>
                      <a:pt x="64" y="27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0" name="Freeform 310">
                <a:extLst>
                  <a:ext uri="{FF2B5EF4-FFF2-40B4-BE49-F238E27FC236}">
                    <a16:creationId xmlns:a16="http://schemas.microsoft.com/office/drawing/2014/main" id="{0293F0E5-5874-C972-5F7A-271B9BB88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888"/>
                <a:ext cx="49" cy="60"/>
              </a:xfrm>
              <a:custGeom>
                <a:avLst/>
                <a:gdLst>
                  <a:gd name="T0" fmla="*/ 167 w 245"/>
                  <a:gd name="T1" fmla="*/ 298 h 303"/>
                  <a:gd name="T2" fmla="*/ 171 w 245"/>
                  <a:gd name="T3" fmla="*/ 294 h 303"/>
                  <a:gd name="T4" fmla="*/ 177 w 245"/>
                  <a:gd name="T5" fmla="*/ 288 h 303"/>
                  <a:gd name="T6" fmla="*/ 181 w 245"/>
                  <a:gd name="T7" fmla="*/ 283 h 303"/>
                  <a:gd name="T8" fmla="*/ 192 w 245"/>
                  <a:gd name="T9" fmla="*/ 260 h 303"/>
                  <a:gd name="T10" fmla="*/ 201 w 245"/>
                  <a:gd name="T11" fmla="*/ 230 h 303"/>
                  <a:gd name="T12" fmla="*/ 211 w 245"/>
                  <a:gd name="T13" fmla="*/ 200 h 303"/>
                  <a:gd name="T14" fmla="*/ 220 w 245"/>
                  <a:gd name="T15" fmla="*/ 166 h 303"/>
                  <a:gd name="T16" fmla="*/ 235 w 245"/>
                  <a:gd name="T17" fmla="*/ 136 h 303"/>
                  <a:gd name="T18" fmla="*/ 241 w 245"/>
                  <a:gd name="T19" fmla="*/ 127 h 303"/>
                  <a:gd name="T20" fmla="*/ 230 w 245"/>
                  <a:gd name="T21" fmla="*/ 132 h 303"/>
                  <a:gd name="T22" fmla="*/ 220 w 245"/>
                  <a:gd name="T23" fmla="*/ 136 h 303"/>
                  <a:gd name="T24" fmla="*/ 211 w 245"/>
                  <a:gd name="T25" fmla="*/ 136 h 303"/>
                  <a:gd name="T26" fmla="*/ 201 w 245"/>
                  <a:gd name="T27" fmla="*/ 127 h 303"/>
                  <a:gd name="T28" fmla="*/ 192 w 245"/>
                  <a:gd name="T29" fmla="*/ 102 h 303"/>
                  <a:gd name="T30" fmla="*/ 181 w 245"/>
                  <a:gd name="T31" fmla="*/ 78 h 303"/>
                  <a:gd name="T32" fmla="*/ 177 w 245"/>
                  <a:gd name="T33" fmla="*/ 53 h 303"/>
                  <a:gd name="T34" fmla="*/ 171 w 245"/>
                  <a:gd name="T35" fmla="*/ 24 h 303"/>
                  <a:gd name="T36" fmla="*/ 177 w 245"/>
                  <a:gd name="T37" fmla="*/ 0 h 303"/>
                  <a:gd name="T38" fmla="*/ 147 w 245"/>
                  <a:gd name="T39" fmla="*/ 24 h 303"/>
                  <a:gd name="T40" fmla="*/ 128 w 245"/>
                  <a:gd name="T41" fmla="*/ 39 h 303"/>
                  <a:gd name="T42" fmla="*/ 118 w 245"/>
                  <a:gd name="T43" fmla="*/ 49 h 303"/>
                  <a:gd name="T44" fmla="*/ 98 w 245"/>
                  <a:gd name="T45" fmla="*/ 58 h 303"/>
                  <a:gd name="T46" fmla="*/ 59 w 245"/>
                  <a:gd name="T47" fmla="*/ 78 h 303"/>
                  <a:gd name="T48" fmla="*/ 45 w 245"/>
                  <a:gd name="T49" fmla="*/ 88 h 303"/>
                  <a:gd name="T50" fmla="*/ 25 w 245"/>
                  <a:gd name="T51" fmla="*/ 107 h 303"/>
                  <a:gd name="T52" fmla="*/ 10 w 245"/>
                  <a:gd name="T53" fmla="*/ 127 h 303"/>
                  <a:gd name="T54" fmla="*/ 0 w 245"/>
                  <a:gd name="T55" fmla="*/ 142 h 303"/>
                  <a:gd name="T56" fmla="*/ 5 w 245"/>
                  <a:gd name="T57" fmla="*/ 156 h 303"/>
                  <a:gd name="T58" fmla="*/ 30 w 245"/>
                  <a:gd name="T59" fmla="*/ 176 h 303"/>
                  <a:gd name="T60" fmla="*/ 54 w 245"/>
                  <a:gd name="T61" fmla="*/ 196 h 303"/>
                  <a:gd name="T62" fmla="*/ 74 w 245"/>
                  <a:gd name="T63" fmla="*/ 220 h 303"/>
                  <a:gd name="T64" fmla="*/ 94 w 245"/>
                  <a:gd name="T65" fmla="*/ 239 h 303"/>
                  <a:gd name="T66" fmla="*/ 118 w 245"/>
                  <a:gd name="T67" fmla="*/ 269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5" h="303">
                    <a:moveTo>
                      <a:pt x="162" y="303"/>
                    </a:moveTo>
                    <a:lnTo>
                      <a:pt x="167" y="298"/>
                    </a:lnTo>
                    <a:lnTo>
                      <a:pt x="167" y="294"/>
                    </a:lnTo>
                    <a:lnTo>
                      <a:pt x="171" y="294"/>
                    </a:lnTo>
                    <a:lnTo>
                      <a:pt x="177" y="294"/>
                    </a:lnTo>
                    <a:lnTo>
                      <a:pt x="177" y="288"/>
                    </a:lnTo>
                    <a:lnTo>
                      <a:pt x="181" y="288"/>
                    </a:lnTo>
                    <a:lnTo>
                      <a:pt x="181" y="283"/>
                    </a:lnTo>
                    <a:lnTo>
                      <a:pt x="186" y="279"/>
                    </a:lnTo>
                    <a:lnTo>
                      <a:pt x="192" y="260"/>
                    </a:lnTo>
                    <a:lnTo>
                      <a:pt x="196" y="245"/>
                    </a:lnTo>
                    <a:lnTo>
                      <a:pt x="201" y="230"/>
                    </a:lnTo>
                    <a:lnTo>
                      <a:pt x="207" y="215"/>
                    </a:lnTo>
                    <a:lnTo>
                      <a:pt x="211" y="200"/>
                    </a:lnTo>
                    <a:lnTo>
                      <a:pt x="216" y="181"/>
                    </a:lnTo>
                    <a:lnTo>
                      <a:pt x="220" y="166"/>
                    </a:lnTo>
                    <a:lnTo>
                      <a:pt x="230" y="151"/>
                    </a:lnTo>
                    <a:lnTo>
                      <a:pt x="235" y="136"/>
                    </a:lnTo>
                    <a:lnTo>
                      <a:pt x="245" y="122"/>
                    </a:lnTo>
                    <a:lnTo>
                      <a:pt x="241" y="127"/>
                    </a:lnTo>
                    <a:lnTo>
                      <a:pt x="235" y="132"/>
                    </a:lnTo>
                    <a:lnTo>
                      <a:pt x="230" y="132"/>
                    </a:lnTo>
                    <a:lnTo>
                      <a:pt x="226" y="136"/>
                    </a:lnTo>
                    <a:lnTo>
                      <a:pt x="220" y="136"/>
                    </a:lnTo>
                    <a:lnTo>
                      <a:pt x="216" y="136"/>
                    </a:lnTo>
                    <a:lnTo>
                      <a:pt x="211" y="136"/>
                    </a:lnTo>
                    <a:lnTo>
                      <a:pt x="207" y="132"/>
                    </a:lnTo>
                    <a:lnTo>
                      <a:pt x="201" y="127"/>
                    </a:lnTo>
                    <a:lnTo>
                      <a:pt x="196" y="117"/>
                    </a:lnTo>
                    <a:lnTo>
                      <a:pt x="192" y="102"/>
                    </a:lnTo>
                    <a:lnTo>
                      <a:pt x="186" y="88"/>
                    </a:lnTo>
                    <a:lnTo>
                      <a:pt x="181" y="78"/>
                    </a:lnTo>
                    <a:lnTo>
                      <a:pt x="177" y="64"/>
                    </a:lnTo>
                    <a:lnTo>
                      <a:pt x="177" y="53"/>
                    </a:lnTo>
                    <a:lnTo>
                      <a:pt x="177" y="39"/>
                    </a:lnTo>
                    <a:lnTo>
                      <a:pt x="171" y="24"/>
                    </a:lnTo>
                    <a:lnTo>
                      <a:pt x="177" y="10"/>
                    </a:lnTo>
                    <a:lnTo>
                      <a:pt x="177" y="0"/>
                    </a:lnTo>
                    <a:lnTo>
                      <a:pt x="158" y="15"/>
                    </a:lnTo>
                    <a:lnTo>
                      <a:pt x="147" y="24"/>
                    </a:lnTo>
                    <a:lnTo>
                      <a:pt x="137" y="29"/>
                    </a:lnTo>
                    <a:lnTo>
                      <a:pt x="128" y="39"/>
                    </a:lnTo>
                    <a:lnTo>
                      <a:pt x="122" y="44"/>
                    </a:lnTo>
                    <a:lnTo>
                      <a:pt x="118" y="49"/>
                    </a:lnTo>
                    <a:lnTo>
                      <a:pt x="109" y="53"/>
                    </a:lnTo>
                    <a:lnTo>
                      <a:pt x="98" y="58"/>
                    </a:lnTo>
                    <a:lnTo>
                      <a:pt x="79" y="68"/>
                    </a:lnTo>
                    <a:lnTo>
                      <a:pt x="59" y="78"/>
                    </a:lnTo>
                    <a:lnTo>
                      <a:pt x="54" y="83"/>
                    </a:lnTo>
                    <a:lnTo>
                      <a:pt x="45" y="88"/>
                    </a:lnTo>
                    <a:lnTo>
                      <a:pt x="34" y="98"/>
                    </a:lnTo>
                    <a:lnTo>
                      <a:pt x="25" y="107"/>
                    </a:lnTo>
                    <a:lnTo>
                      <a:pt x="20" y="117"/>
                    </a:lnTo>
                    <a:lnTo>
                      <a:pt x="10" y="127"/>
                    </a:lnTo>
                    <a:lnTo>
                      <a:pt x="5" y="136"/>
                    </a:lnTo>
                    <a:lnTo>
                      <a:pt x="0" y="142"/>
                    </a:lnTo>
                    <a:lnTo>
                      <a:pt x="0" y="151"/>
                    </a:lnTo>
                    <a:lnTo>
                      <a:pt x="5" y="156"/>
                    </a:lnTo>
                    <a:lnTo>
                      <a:pt x="20" y="166"/>
                    </a:lnTo>
                    <a:lnTo>
                      <a:pt x="30" y="176"/>
                    </a:lnTo>
                    <a:lnTo>
                      <a:pt x="45" y="185"/>
                    </a:lnTo>
                    <a:lnTo>
                      <a:pt x="54" y="196"/>
                    </a:lnTo>
                    <a:lnTo>
                      <a:pt x="64" y="205"/>
                    </a:lnTo>
                    <a:lnTo>
                      <a:pt x="74" y="220"/>
                    </a:lnTo>
                    <a:lnTo>
                      <a:pt x="83" y="230"/>
                    </a:lnTo>
                    <a:lnTo>
                      <a:pt x="94" y="239"/>
                    </a:lnTo>
                    <a:lnTo>
                      <a:pt x="109" y="254"/>
                    </a:lnTo>
                    <a:lnTo>
                      <a:pt x="118" y="269"/>
                    </a:lnTo>
                    <a:lnTo>
                      <a:pt x="162" y="303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1" name="Freeform 311">
                <a:extLst>
                  <a:ext uri="{FF2B5EF4-FFF2-40B4-BE49-F238E27FC236}">
                    <a16:creationId xmlns:a16="http://schemas.microsoft.com/office/drawing/2014/main" id="{C790276F-1E3C-740B-7D7F-613DFD364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944"/>
                <a:ext cx="30" cy="66"/>
              </a:xfrm>
              <a:custGeom>
                <a:avLst/>
                <a:gdLst>
                  <a:gd name="T0" fmla="*/ 0 w 152"/>
                  <a:gd name="T1" fmla="*/ 167 h 328"/>
                  <a:gd name="T2" fmla="*/ 11 w 152"/>
                  <a:gd name="T3" fmla="*/ 147 h 328"/>
                  <a:gd name="T4" fmla="*/ 15 w 152"/>
                  <a:gd name="T5" fmla="*/ 122 h 328"/>
                  <a:gd name="T6" fmla="*/ 20 w 152"/>
                  <a:gd name="T7" fmla="*/ 109 h 328"/>
                  <a:gd name="T8" fmla="*/ 30 w 152"/>
                  <a:gd name="T9" fmla="*/ 88 h 328"/>
                  <a:gd name="T10" fmla="*/ 35 w 152"/>
                  <a:gd name="T11" fmla="*/ 73 h 328"/>
                  <a:gd name="T12" fmla="*/ 39 w 152"/>
                  <a:gd name="T13" fmla="*/ 60 h 328"/>
                  <a:gd name="T14" fmla="*/ 45 w 152"/>
                  <a:gd name="T15" fmla="*/ 45 h 328"/>
                  <a:gd name="T16" fmla="*/ 54 w 152"/>
                  <a:gd name="T17" fmla="*/ 30 h 328"/>
                  <a:gd name="T18" fmla="*/ 64 w 152"/>
                  <a:gd name="T19" fmla="*/ 20 h 328"/>
                  <a:gd name="T20" fmla="*/ 79 w 152"/>
                  <a:gd name="T21" fmla="*/ 5 h 328"/>
                  <a:gd name="T22" fmla="*/ 84 w 152"/>
                  <a:gd name="T23" fmla="*/ 5 h 328"/>
                  <a:gd name="T24" fmla="*/ 88 w 152"/>
                  <a:gd name="T25" fmla="*/ 0 h 328"/>
                  <a:gd name="T26" fmla="*/ 94 w 152"/>
                  <a:gd name="T27" fmla="*/ 0 h 328"/>
                  <a:gd name="T28" fmla="*/ 98 w 152"/>
                  <a:gd name="T29" fmla="*/ 5 h 328"/>
                  <a:gd name="T30" fmla="*/ 103 w 152"/>
                  <a:gd name="T31" fmla="*/ 5 h 328"/>
                  <a:gd name="T32" fmla="*/ 113 w 152"/>
                  <a:gd name="T33" fmla="*/ 11 h 328"/>
                  <a:gd name="T34" fmla="*/ 118 w 152"/>
                  <a:gd name="T35" fmla="*/ 11 h 328"/>
                  <a:gd name="T36" fmla="*/ 122 w 152"/>
                  <a:gd name="T37" fmla="*/ 15 h 328"/>
                  <a:gd name="T38" fmla="*/ 128 w 152"/>
                  <a:gd name="T39" fmla="*/ 20 h 328"/>
                  <a:gd name="T40" fmla="*/ 133 w 152"/>
                  <a:gd name="T41" fmla="*/ 25 h 328"/>
                  <a:gd name="T42" fmla="*/ 143 w 152"/>
                  <a:gd name="T43" fmla="*/ 39 h 328"/>
                  <a:gd name="T44" fmla="*/ 147 w 152"/>
                  <a:gd name="T45" fmla="*/ 54 h 328"/>
                  <a:gd name="T46" fmla="*/ 152 w 152"/>
                  <a:gd name="T47" fmla="*/ 64 h 328"/>
                  <a:gd name="T48" fmla="*/ 152 w 152"/>
                  <a:gd name="T49" fmla="*/ 79 h 328"/>
                  <a:gd name="T50" fmla="*/ 152 w 152"/>
                  <a:gd name="T51" fmla="*/ 94 h 328"/>
                  <a:gd name="T52" fmla="*/ 152 w 152"/>
                  <a:gd name="T53" fmla="*/ 109 h 328"/>
                  <a:gd name="T54" fmla="*/ 147 w 152"/>
                  <a:gd name="T55" fmla="*/ 118 h 328"/>
                  <a:gd name="T56" fmla="*/ 143 w 152"/>
                  <a:gd name="T57" fmla="*/ 133 h 328"/>
                  <a:gd name="T58" fmla="*/ 137 w 152"/>
                  <a:gd name="T59" fmla="*/ 147 h 328"/>
                  <a:gd name="T60" fmla="*/ 133 w 152"/>
                  <a:gd name="T61" fmla="*/ 162 h 328"/>
                  <a:gd name="T62" fmla="*/ 128 w 152"/>
                  <a:gd name="T63" fmla="*/ 177 h 328"/>
                  <a:gd name="T64" fmla="*/ 122 w 152"/>
                  <a:gd name="T65" fmla="*/ 196 h 328"/>
                  <a:gd name="T66" fmla="*/ 113 w 152"/>
                  <a:gd name="T67" fmla="*/ 211 h 328"/>
                  <a:gd name="T68" fmla="*/ 103 w 152"/>
                  <a:gd name="T69" fmla="*/ 230 h 328"/>
                  <a:gd name="T70" fmla="*/ 98 w 152"/>
                  <a:gd name="T71" fmla="*/ 245 h 328"/>
                  <a:gd name="T72" fmla="*/ 88 w 152"/>
                  <a:gd name="T73" fmla="*/ 260 h 328"/>
                  <a:gd name="T74" fmla="*/ 79 w 152"/>
                  <a:gd name="T75" fmla="*/ 279 h 328"/>
                  <a:gd name="T76" fmla="*/ 73 w 152"/>
                  <a:gd name="T77" fmla="*/ 294 h 328"/>
                  <a:gd name="T78" fmla="*/ 64 w 152"/>
                  <a:gd name="T79" fmla="*/ 314 h 328"/>
                  <a:gd name="T80" fmla="*/ 60 w 152"/>
                  <a:gd name="T81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2" h="328">
                    <a:moveTo>
                      <a:pt x="0" y="167"/>
                    </a:moveTo>
                    <a:lnTo>
                      <a:pt x="11" y="147"/>
                    </a:lnTo>
                    <a:lnTo>
                      <a:pt x="15" y="122"/>
                    </a:lnTo>
                    <a:lnTo>
                      <a:pt x="20" y="109"/>
                    </a:lnTo>
                    <a:lnTo>
                      <a:pt x="30" y="88"/>
                    </a:lnTo>
                    <a:lnTo>
                      <a:pt x="35" y="73"/>
                    </a:lnTo>
                    <a:lnTo>
                      <a:pt x="39" y="60"/>
                    </a:lnTo>
                    <a:lnTo>
                      <a:pt x="45" y="45"/>
                    </a:lnTo>
                    <a:lnTo>
                      <a:pt x="54" y="30"/>
                    </a:lnTo>
                    <a:lnTo>
                      <a:pt x="64" y="20"/>
                    </a:lnTo>
                    <a:lnTo>
                      <a:pt x="79" y="5"/>
                    </a:lnTo>
                    <a:lnTo>
                      <a:pt x="84" y="5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98" y="5"/>
                    </a:lnTo>
                    <a:lnTo>
                      <a:pt x="103" y="5"/>
                    </a:lnTo>
                    <a:lnTo>
                      <a:pt x="113" y="11"/>
                    </a:lnTo>
                    <a:lnTo>
                      <a:pt x="118" y="11"/>
                    </a:lnTo>
                    <a:lnTo>
                      <a:pt x="122" y="15"/>
                    </a:lnTo>
                    <a:lnTo>
                      <a:pt x="128" y="20"/>
                    </a:lnTo>
                    <a:lnTo>
                      <a:pt x="133" y="25"/>
                    </a:lnTo>
                    <a:lnTo>
                      <a:pt x="143" y="39"/>
                    </a:lnTo>
                    <a:lnTo>
                      <a:pt x="147" y="54"/>
                    </a:lnTo>
                    <a:lnTo>
                      <a:pt x="152" y="64"/>
                    </a:lnTo>
                    <a:lnTo>
                      <a:pt x="152" y="79"/>
                    </a:lnTo>
                    <a:lnTo>
                      <a:pt x="152" y="94"/>
                    </a:lnTo>
                    <a:lnTo>
                      <a:pt x="152" y="109"/>
                    </a:lnTo>
                    <a:lnTo>
                      <a:pt x="147" y="118"/>
                    </a:lnTo>
                    <a:lnTo>
                      <a:pt x="143" y="133"/>
                    </a:lnTo>
                    <a:lnTo>
                      <a:pt x="137" y="147"/>
                    </a:lnTo>
                    <a:lnTo>
                      <a:pt x="133" y="162"/>
                    </a:lnTo>
                    <a:lnTo>
                      <a:pt x="128" y="177"/>
                    </a:lnTo>
                    <a:lnTo>
                      <a:pt x="122" y="196"/>
                    </a:lnTo>
                    <a:lnTo>
                      <a:pt x="113" y="211"/>
                    </a:lnTo>
                    <a:lnTo>
                      <a:pt x="103" y="230"/>
                    </a:lnTo>
                    <a:lnTo>
                      <a:pt x="98" y="245"/>
                    </a:lnTo>
                    <a:lnTo>
                      <a:pt x="88" y="260"/>
                    </a:lnTo>
                    <a:lnTo>
                      <a:pt x="79" y="279"/>
                    </a:lnTo>
                    <a:lnTo>
                      <a:pt x="73" y="294"/>
                    </a:lnTo>
                    <a:lnTo>
                      <a:pt x="64" y="314"/>
                    </a:lnTo>
                    <a:lnTo>
                      <a:pt x="60" y="328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2" name="Freeform 312">
                <a:extLst>
                  <a:ext uri="{FF2B5EF4-FFF2-40B4-BE49-F238E27FC236}">
                    <a16:creationId xmlns:a16="http://schemas.microsoft.com/office/drawing/2014/main" id="{5E08CE33-AE26-9069-DFC6-8DCCE16A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741"/>
                <a:ext cx="29" cy="59"/>
              </a:xfrm>
              <a:custGeom>
                <a:avLst/>
                <a:gdLst>
                  <a:gd name="T0" fmla="*/ 147 w 147"/>
                  <a:gd name="T1" fmla="*/ 0 h 293"/>
                  <a:gd name="T2" fmla="*/ 147 w 147"/>
                  <a:gd name="T3" fmla="*/ 24 h 293"/>
                  <a:gd name="T4" fmla="*/ 147 w 147"/>
                  <a:gd name="T5" fmla="*/ 49 h 293"/>
                  <a:gd name="T6" fmla="*/ 142 w 147"/>
                  <a:gd name="T7" fmla="*/ 78 h 293"/>
                  <a:gd name="T8" fmla="*/ 142 w 147"/>
                  <a:gd name="T9" fmla="*/ 103 h 293"/>
                  <a:gd name="T10" fmla="*/ 137 w 147"/>
                  <a:gd name="T11" fmla="*/ 127 h 293"/>
                  <a:gd name="T12" fmla="*/ 132 w 147"/>
                  <a:gd name="T13" fmla="*/ 152 h 293"/>
                  <a:gd name="T14" fmla="*/ 127 w 147"/>
                  <a:gd name="T15" fmla="*/ 181 h 293"/>
                  <a:gd name="T16" fmla="*/ 123 w 147"/>
                  <a:gd name="T17" fmla="*/ 205 h 293"/>
                  <a:gd name="T18" fmla="*/ 117 w 147"/>
                  <a:gd name="T19" fmla="*/ 230 h 293"/>
                  <a:gd name="T20" fmla="*/ 108 w 147"/>
                  <a:gd name="T21" fmla="*/ 254 h 293"/>
                  <a:gd name="T22" fmla="*/ 108 w 147"/>
                  <a:gd name="T23" fmla="*/ 265 h 293"/>
                  <a:gd name="T24" fmla="*/ 98 w 147"/>
                  <a:gd name="T25" fmla="*/ 274 h 293"/>
                  <a:gd name="T26" fmla="*/ 93 w 147"/>
                  <a:gd name="T27" fmla="*/ 279 h 293"/>
                  <a:gd name="T28" fmla="*/ 83 w 147"/>
                  <a:gd name="T29" fmla="*/ 288 h 293"/>
                  <a:gd name="T30" fmla="*/ 74 w 147"/>
                  <a:gd name="T31" fmla="*/ 288 h 293"/>
                  <a:gd name="T32" fmla="*/ 63 w 147"/>
                  <a:gd name="T33" fmla="*/ 293 h 293"/>
                  <a:gd name="T34" fmla="*/ 53 w 147"/>
                  <a:gd name="T35" fmla="*/ 293 h 293"/>
                  <a:gd name="T36" fmla="*/ 44 w 147"/>
                  <a:gd name="T37" fmla="*/ 288 h 293"/>
                  <a:gd name="T38" fmla="*/ 39 w 147"/>
                  <a:gd name="T39" fmla="*/ 288 h 293"/>
                  <a:gd name="T40" fmla="*/ 29 w 147"/>
                  <a:gd name="T41" fmla="*/ 279 h 293"/>
                  <a:gd name="T42" fmla="*/ 25 w 147"/>
                  <a:gd name="T43" fmla="*/ 265 h 293"/>
                  <a:gd name="T44" fmla="*/ 19 w 147"/>
                  <a:gd name="T45" fmla="*/ 250 h 293"/>
                  <a:gd name="T46" fmla="*/ 14 w 147"/>
                  <a:gd name="T47" fmla="*/ 230 h 293"/>
                  <a:gd name="T48" fmla="*/ 10 w 147"/>
                  <a:gd name="T49" fmla="*/ 205 h 293"/>
                  <a:gd name="T50" fmla="*/ 5 w 147"/>
                  <a:gd name="T51" fmla="*/ 181 h 293"/>
                  <a:gd name="T52" fmla="*/ 5 w 147"/>
                  <a:gd name="T53" fmla="*/ 156 h 293"/>
                  <a:gd name="T54" fmla="*/ 0 w 147"/>
                  <a:gd name="T55" fmla="*/ 132 h 293"/>
                  <a:gd name="T56" fmla="*/ 0 w 147"/>
                  <a:gd name="T57" fmla="*/ 107 h 293"/>
                  <a:gd name="T58" fmla="*/ 0 w 147"/>
                  <a:gd name="T59" fmla="*/ 83 h 293"/>
                  <a:gd name="T60" fmla="*/ 0 w 147"/>
                  <a:gd name="T61" fmla="*/ 6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7" h="293">
                    <a:moveTo>
                      <a:pt x="147" y="0"/>
                    </a:moveTo>
                    <a:lnTo>
                      <a:pt x="147" y="24"/>
                    </a:lnTo>
                    <a:lnTo>
                      <a:pt x="147" y="49"/>
                    </a:lnTo>
                    <a:lnTo>
                      <a:pt x="142" y="78"/>
                    </a:lnTo>
                    <a:lnTo>
                      <a:pt x="142" y="103"/>
                    </a:lnTo>
                    <a:lnTo>
                      <a:pt x="137" y="127"/>
                    </a:lnTo>
                    <a:lnTo>
                      <a:pt x="132" y="152"/>
                    </a:lnTo>
                    <a:lnTo>
                      <a:pt x="127" y="181"/>
                    </a:lnTo>
                    <a:lnTo>
                      <a:pt x="123" y="205"/>
                    </a:lnTo>
                    <a:lnTo>
                      <a:pt x="117" y="230"/>
                    </a:lnTo>
                    <a:lnTo>
                      <a:pt x="108" y="254"/>
                    </a:lnTo>
                    <a:lnTo>
                      <a:pt x="108" y="265"/>
                    </a:lnTo>
                    <a:lnTo>
                      <a:pt x="98" y="274"/>
                    </a:lnTo>
                    <a:lnTo>
                      <a:pt x="93" y="279"/>
                    </a:lnTo>
                    <a:lnTo>
                      <a:pt x="83" y="288"/>
                    </a:lnTo>
                    <a:lnTo>
                      <a:pt x="74" y="288"/>
                    </a:lnTo>
                    <a:lnTo>
                      <a:pt x="63" y="293"/>
                    </a:lnTo>
                    <a:lnTo>
                      <a:pt x="53" y="293"/>
                    </a:lnTo>
                    <a:lnTo>
                      <a:pt x="44" y="288"/>
                    </a:lnTo>
                    <a:lnTo>
                      <a:pt x="39" y="288"/>
                    </a:lnTo>
                    <a:lnTo>
                      <a:pt x="29" y="279"/>
                    </a:lnTo>
                    <a:lnTo>
                      <a:pt x="25" y="265"/>
                    </a:lnTo>
                    <a:lnTo>
                      <a:pt x="19" y="250"/>
                    </a:lnTo>
                    <a:lnTo>
                      <a:pt x="14" y="230"/>
                    </a:lnTo>
                    <a:lnTo>
                      <a:pt x="10" y="205"/>
                    </a:lnTo>
                    <a:lnTo>
                      <a:pt x="5" y="181"/>
                    </a:lnTo>
                    <a:lnTo>
                      <a:pt x="5" y="156"/>
                    </a:lnTo>
                    <a:lnTo>
                      <a:pt x="0" y="132"/>
                    </a:lnTo>
                    <a:lnTo>
                      <a:pt x="0" y="107"/>
                    </a:lnTo>
                    <a:lnTo>
                      <a:pt x="0" y="83"/>
                    </a:lnTo>
                    <a:lnTo>
                      <a:pt x="0" y="6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3" name="Freeform 313">
                <a:extLst>
                  <a:ext uri="{FF2B5EF4-FFF2-40B4-BE49-F238E27FC236}">
                    <a16:creationId xmlns:a16="http://schemas.microsoft.com/office/drawing/2014/main" id="{6C469374-C289-CFB9-CA06-94E984A15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2913"/>
                <a:ext cx="33" cy="55"/>
              </a:xfrm>
              <a:custGeom>
                <a:avLst/>
                <a:gdLst>
                  <a:gd name="T0" fmla="*/ 113 w 162"/>
                  <a:gd name="T1" fmla="*/ 274 h 274"/>
                  <a:gd name="T2" fmla="*/ 123 w 162"/>
                  <a:gd name="T3" fmla="*/ 254 h 274"/>
                  <a:gd name="T4" fmla="*/ 128 w 162"/>
                  <a:gd name="T5" fmla="*/ 235 h 274"/>
                  <a:gd name="T6" fmla="*/ 132 w 162"/>
                  <a:gd name="T7" fmla="*/ 216 h 274"/>
                  <a:gd name="T8" fmla="*/ 137 w 162"/>
                  <a:gd name="T9" fmla="*/ 195 h 274"/>
                  <a:gd name="T10" fmla="*/ 143 w 162"/>
                  <a:gd name="T11" fmla="*/ 176 h 274"/>
                  <a:gd name="T12" fmla="*/ 147 w 162"/>
                  <a:gd name="T13" fmla="*/ 156 h 274"/>
                  <a:gd name="T14" fmla="*/ 152 w 162"/>
                  <a:gd name="T15" fmla="*/ 137 h 274"/>
                  <a:gd name="T16" fmla="*/ 157 w 162"/>
                  <a:gd name="T17" fmla="*/ 112 h 274"/>
                  <a:gd name="T18" fmla="*/ 162 w 162"/>
                  <a:gd name="T19" fmla="*/ 93 h 274"/>
                  <a:gd name="T20" fmla="*/ 162 w 162"/>
                  <a:gd name="T21" fmla="*/ 73 h 274"/>
                  <a:gd name="T22" fmla="*/ 162 w 162"/>
                  <a:gd name="T23" fmla="*/ 63 h 274"/>
                  <a:gd name="T24" fmla="*/ 162 w 162"/>
                  <a:gd name="T25" fmla="*/ 54 h 274"/>
                  <a:gd name="T26" fmla="*/ 162 w 162"/>
                  <a:gd name="T27" fmla="*/ 44 h 274"/>
                  <a:gd name="T28" fmla="*/ 157 w 162"/>
                  <a:gd name="T29" fmla="*/ 35 h 274"/>
                  <a:gd name="T30" fmla="*/ 157 w 162"/>
                  <a:gd name="T31" fmla="*/ 24 h 274"/>
                  <a:gd name="T32" fmla="*/ 152 w 162"/>
                  <a:gd name="T33" fmla="*/ 20 h 274"/>
                  <a:gd name="T34" fmla="*/ 143 w 162"/>
                  <a:gd name="T35" fmla="*/ 9 h 274"/>
                  <a:gd name="T36" fmla="*/ 137 w 162"/>
                  <a:gd name="T37" fmla="*/ 5 h 274"/>
                  <a:gd name="T38" fmla="*/ 128 w 162"/>
                  <a:gd name="T39" fmla="*/ 5 h 274"/>
                  <a:gd name="T40" fmla="*/ 118 w 162"/>
                  <a:gd name="T41" fmla="*/ 0 h 274"/>
                  <a:gd name="T42" fmla="*/ 94 w 162"/>
                  <a:gd name="T43" fmla="*/ 5 h 274"/>
                  <a:gd name="T44" fmla="*/ 74 w 162"/>
                  <a:gd name="T45" fmla="*/ 9 h 274"/>
                  <a:gd name="T46" fmla="*/ 59 w 162"/>
                  <a:gd name="T47" fmla="*/ 24 h 274"/>
                  <a:gd name="T48" fmla="*/ 49 w 162"/>
                  <a:gd name="T49" fmla="*/ 44 h 274"/>
                  <a:gd name="T50" fmla="*/ 40 w 162"/>
                  <a:gd name="T51" fmla="*/ 69 h 274"/>
                  <a:gd name="T52" fmla="*/ 30 w 162"/>
                  <a:gd name="T53" fmla="*/ 93 h 274"/>
                  <a:gd name="T54" fmla="*/ 19 w 162"/>
                  <a:gd name="T55" fmla="*/ 118 h 274"/>
                  <a:gd name="T56" fmla="*/ 15 w 162"/>
                  <a:gd name="T57" fmla="*/ 142 h 274"/>
                  <a:gd name="T58" fmla="*/ 5 w 162"/>
                  <a:gd name="T59" fmla="*/ 167 h 274"/>
                  <a:gd name="T60" fmla="*/ 0 w 162"/>
                  <a:gd name="T61" fmla="*/ 186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2" h="274">
                    <a:moveTo>
                      <a:pt x="113" y="274"/>
                    </a:moveTo>
                    <a:lnTo>
                      <a:pt x="123" y="254"/>
                    </a:lnTo>
                    <a:lnTo>
                      <a:pt x="128" y="235"/>
                    </a:lnTo>
                    <a:lnTo>
                      <a:pt x="132" y="216"/>
                    </a:lnTo>
                    <a:lnTo>
                      <a:pt x="137" y="195"/>
                    </a:lnTo>
                    <a:lnTo>
                      <a:pt x="143" y="176"/>
                    </a:lnTo>
                    <a:lnTo>
                      <a:pt x="147" y="156"/>
                    </a:lnTo>
                    <a:lnTo>
                      <a:pt x="152" y="137"/>
                    </a:lnTo>
                    <a:lnTo>
                      <a:pt x="157" y="112"/>
                    </a:lnTo>
                    <a:lnTo>
                      <a:pt x="162" y="93"/>
                    </a:lnTo>
                    <a:lnTo>
                      <a:pt x="162" y="73"/>
                    </a:lnTo>
                    <a:lnTo>
                      <a:pt x="162" y="63"/>
                    </a:lnTo>
                    <a:lnTo>
                      <a:pt x="162" y="54"/>
                    </a:lnTo>
                    <a:lnTo>
                      <a:pt x="162" y="44"/>
                    </a:lnTo>
                    <a:lnTo>
                      <a:pt x="157" y="35"/>
                    </a:lnTo>
                    <a:lnTo>
                      <a:pt x="157" y="24"/>
                    </a:lnTo>
                    <a:lnTo>
                      <a:pt x="152" y="20"/>
                    </a:lnTo>
                    <a:lnTo>
                      <a:pt x="143" y="9"/>
                    </a:lnTo>
                    <a:lnTo>
                      <a:pt x="137" y="5"/>
                    </a:lnTo>
                    <a:lnTo>
                      <a:pt x="128" y="5"/>
                    </a:lnTo>
                    <a:lnTo>
                      <a:pt x="118" y="0"/>
                    </a:lnTo>
                    <a:lnTo>
                      <a:pt x="94" y="5"/>
                    </a:lnTo>
                    <a:lnTo>
                      <a:pt x="74" y="9"/>
                    </a:lnTo>
                    <a:lnTo>
                      <a:pt x="59" y="24"/>
                    </a:lnTo>
                    <a:lnTo>
                      <a:pt x="49" y="44"/>
                    </a:lnTo>
                    <a:lnTo>
                      <a:pt x="40" y="69"/>
                    </a:lnTo>
                    <a:lnTo>
                      <a:pt x="30" y="93"/>
                    </a:lnTo>
                    <a:lnTo>
                      <a:pt x="19" y="118"/>
                    </a:lnTo>
                    <a:lnTo>
                      <a:pt x="15" y="142"/>
                    </a:lnTo>
                    <a:lnTo>
                      <a:pt x="5" y="167"/>
                    </a:lnTo>
                    <a:lnTo>
                      <a:pt x="0" y="18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4" name="Freeform 314">
                <a:extLst>
                  <a:ext uri="{FF2B5EF4-FFF2-40B4-BE49-F238E27FC236}">
                    <a16:creationId xmlns:a16="http://schemas.microsoft.com/office/drawing/2014/main" id="{651C3B2F-49BA-FF17-88BE-DA896FB73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755"/>
                <a:ext cx="31" cy="59"/>
              </a:xfrm>
              <a:custGeom>
                <a:avLst/>
                <a:gdLst>
                  <a:gd name="T0" fmla="*/ 156 w 156"/>
                  <a:gd name="T1" fmla="*/ 0 h 298"/>
                  <a:gd name="T2" fmla="*/ 151 w 156"/>
                  <a:gd name="T3" fmla="*/ 29 h 298"/>
                  <a:gd name="T4" fmla="*/ 151 w 156"/>
                  <a:gd name="T5" fmla="*/ 63 h 298"/>
                  <a:gd name="T6" fmla="*/ 156 w 156"/>
                  <a:gd name="T7" fmla="*/ 102 h 298"/>
                  <a:gd name="T8" fmla="*/ 156 w 156"/>
                  <a:gd name="T9" fmla="*/ 136 h 298"/>
                  <a:gd name="T10" fmla="*/ 156 w 156"/>
                  <a:gd name="T11" fmla="*/ 175 h 298"/>
                  <a:gd name="T12" fmla="*/ 156 w 156"/>
                  <a:gd name="T13" fmla="*/ 210 h 298"/>
                  <a:gd name="T14" fmla="*/ 146 w 156"/>
                  <a:gd name="T15" fmla="*/ 239 h 298"/>
                  <a:gd name="T16" fmla="*/ 132 w 156"/>
                  <a:gd name="T17" fmla="*/ 268 h 298"/>
                  <a:gd name="T18" fmla="*/ 107 w 156"/>
                  <a:gd name="T19" fmla="*/ 288 h 298"/>
                  <a:gd name="T20" fmla="*/ 73 w 156"/>
                  <a:gd name="T21" fmla="*/ 298 h 298"/>
                  <a:gd name="T22" fmla="*/ 68 w 156"/>
                  <a:gd name="T23" fmla="*/ 283 h 298"/>
                  <a:gd name="T24" fmla="*/ 58 w 156"/>
                  <a:gd name="T25" fmla="*/ 268 h 298"/>
                  <a:gd name="T26" fmla="*/ 53 w 156"/>
                  <a:gd name="T27" fmla="*/ 254 h 298"/>
                  <a:gd name="T28" fmla="*/ 49 w 156"/>
                  <a:gd name="T29" fmla="*/ 239 h 298"/>
                  <a:gd name="T30" fmla="*/ 43 w 156"/>
                  <a:gd name="T31" fmla="*/ 224 h 298"/>
                  <a:gd name="T32" fmla="*/ 38 w 156"/>
                  <a:gd name="T33" fmla="*/ 210 h 298"/>
                  <a:gd name="T34" fmla="*/ 28 w 156"/>
                  <a:gd name="T35" fmla="*/ 196 h 298"/>
                  <a:gd name="T36" fmla="*/ 19 w 156"/>
                  <a:gd name="T37" fmla="*/ 181 h 298"/>
                  <a:gd name="T38" fmla="*/ 9 w 156"/>
                  <a:gd name="T39" fmla="*/ 166 h 298"/>
                  <a:gd name="T40" fmla="*/ 0 w 156"/>
                  <a:gd name="T41" fmla="*/ 156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298">
                    <a:moveTo>
                      <a:pt x="156" y="0"/>
                    </a:moveTo>
                    <a:lnTo>
                      <a:pt x="151" y="29"/>
                    </a:lnTo>
                    <a:lnTo>
                      <a:pt x="151" y="63"/>
                    </a:lnTo>
                    <a:lnTo>
                      <a:pt x="156" y="102"/>
                    </a:lnTo>
                    <a:lnTo>
                      <a:pt x="156" y="136"/>
                    </a:lnTo>
                    <a:lnTo>
                      <a:pt x="156" y="175"/>
                    </a:lnTo>
                    <a:lnTo>
                      <a:pt x="156" y="210"/>
                    </a:lnTo>
                    <a:lnTo>
                      <a:pt x="146" y="239"/>
                    </a:lnTo>
                    <a:lnTo>
                      <a:pt x="132" y="268"/>
                    </a:lnTo>
                    <a:lnTo>
                      <a:pt x="107" y="288"/>
                    </a:lnTo>
                    <a:lnTo>
                      <a:pt x="73" y="298"/>
                    </a:lnTo>
                    <a:lnTo>
                      <a:pt x="68" y="283"/>
                    </a:lnTo>
                    <a:lnTo>
                      <a:pt x="58" y="268"/>
                    </a:lnTo>
                    <a:lnTo>
                      <a:pt x="53" y="254"/>
                    </a:lnTo>
                    <a:lnTo>
                      <a:pt x="49" y="239"/>
                    </a:lnTo>
                    <a:lnTo>
                      <a:pt x="43" y="224"/>
                    </a:lnTo>
                    <a:lnTo>
                      <a:pt x="38" y="210"/>
                    </a:lnTo>
                    <a:lnTo>
                      <a:pt x="28" y="196"/>
                    </a:lnTo>
                    <a:lnTo>
                      <a:pt x="19" y="181"/>
                    </a:lnTo>
                    <a:lnTo>
                      <a:pt x="9" y="166"/>
                    </a:lnTo>
                    <a:lnTo>
                      <a:pt x="0" y="15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5" name="Freeform 315">
                <a:extLst>
                  <a:ext uri="{FF2B5EF4-FFF2-40B4-BE49-F238E27FC236}">
                    <a16:creationId xmlns:a16="http://schemas.microsoft.com/office/drawing/2014/main" id="{A9F45115-A40D-C19D-3175-E22C94839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881"/>
                <a:ext cx="40" cy="55"/>
              </a:xfrm>
              <a:custGeom>
                <a:avLst/>
                <a:gdLst>
                  <a:gd name="T0" fmla="*/ 0 w 196"/>
                  <a:gd name="T1" fmla="*/ 117 h 273"/>
                  <a:gd name="T2" fmla="*/ 15 w 196"/>
                  <a:gd name="T3" fmla="*/ 107 h 273"/>
                  <a:gd name="T4" fmla="*/ 34 w 196"/>
                  <a:gd name="T5" fmla="*/ 98 h 273"/>
                  <a:gd name="T6" fmla="*/ 49 w 196"/>
                  <a:gd name="T7" fmla="*/ 87 h 273"/>
                  <a:gd name="T8" fmla="*/ 64 w 196"/>
                  <a:gd name="T9" fmla="*/ 73 h 273"/>
                  <a:gd name="T10" fmla="*/ 78 w 196"/>
                  <a:gd name="T11" fmla="*/ 63 h 273"/>
                  <a:gd name="T12" fmla="*/ 93 w 196"/>
                  <a:gd name="T13" fmla="*/ 49 h 273"/>
                  <a:gd name="T14" fmla="*/ 104 w 196"/>
                  <a:gd name="T15" fmla="*/ 38 h 273"/>
                  <a:gd name="T16" fmla="*/ 117 w 196"/>
                  <a:gd name="T17" fmla="*/ 24 h 273"/>
                  <a:gd name="T18" fmla="*/ 132 w 196"/>
                  <a:gd name="T19" fmla="*/ 14 h 273"/>
                  <a:gd name="T20" fmla="*/ 147 w 196"/>
                  <a:gd name="T21" fmla="*/ 4 h 273"/>
                  <a:gd name="T22" fmla="*/ 157 w 196"/>
                  <a:gd name="T23" fmla="*/ 0 h 273"/>
                  <a:gd name="T24" fmla="*/ 162 w 196"/>
                  <a:gd name="T25" fmla="*/ 0 h 273"/>
                  <a:gd name="T26" fmla="*/ 166 w 196"/>
                  <a:gd name="T27" fmla="*/ 0 h 273"/>
                  <a:gd name="T28" fmla="*/ 172 w 196"/>
                  <a:gd name="T29" fmla="*/ 4 h 273"/>
                  <a:gd name="T30" fmla="*/ 176 w 196"/>
                  <a:gd name="T31" fmla="*/ 9 h 273"/>
                  <a:gd name="T32" fmla="*/ 181 w 196"/>
                  <a:gd name="T33" fmla="*/ 14 h 273"/>
                  <a:gd name="T34" fmla="*/ 187 w 196"/>
                  <a:gd name="T35" fmla="*/ 19 h 273"/>
                  <a:gd name="T36" fmla="*/ 191 w 196"/>
                  <a:gd name="T37" fmla="*/ 29 h 273"/>
                  <a:gd name="T38" fmla="*/ 191 w 196"/>
                  <a:gd name="T39" fmla="*/ 34 h 273"/>
                  <a:gd name="T40" fmla="*/ 191 w 196"/>
                  <a:gd name="T41" fmla="*/ 38 h 273"/>
                  <a:gd name="T42" fmla="*/ 196 w 196"/>
                  <a:gd name="T43" fmla="*/ 53 h 273"/>
                  <a:gd name="T44" fmla="*/ 196 w 196"/>
                  <a:gd name="T45" fmla="*/ 68 h 273"/>
                  <a:gd name="T46" fmla="*/ 196 w 196"/>
                  <a:gd name="T47" fmla="*/ 78 h 273"/>
                  <a:gd name="T48" fmla="*/ 196 w 196"/>
                  <a:gd name="T49" fmla="*/ 92 h 273"/>
                  <a:gd name="T50" fmla="*/ 196 w 196"/>
                  <a:gd name="T51" fmla="*/ 107 h 273"/>
                  <a:gd name="T52" fmla="*/ 196 w 196"/>
                  <a:gd name="T53" fmla="*/ 117 h 273"/>
                  <a:gd name="T54" fmla="*/ 196 w 196"/>
                  <a:gd name="T55" fmla="*/ 132 h 273"/>
                  <a:gd name="T56" fmla="*/ 191 w 196"/>
                  <a:gd name="T57" fmla="*/ 147 h 273"/>
                  <a:gd name="T58" fmla="*/ 187 w 196"/>
                  <a:gd name="T59" fmla="*/ 156 h 273"/>
                  <a:gd name="T60" fmla="*/ 181 w 196"/>
                  <a:gd name="T61" fmla="*/ 170 h 273"/>
                  <a:gd name="T62" fmla="*/ 181 w 196"/>
                  <a:gd name="T63" fmla="*/ 181 h 273"/>
                  <a:gd name="T64" fmla="*/ 176 w 196"/>
                  <a:gd name="T65" fmla="*/ 190 h 273"/>
                  <a:gd name="T66" fmla="*/ 172 w 196"/>
                  <a:gd name="T67" fmla="*/ 200 h 273"/>
                  <a:gd name="T68" fmla="*/ 166 w 196"/>
                  <a:gd name="T69" fmla="*/ 210 h 273"/>
                  <a:gd name="T70" fmla="*/ 162 w 196"/>
                  <a:gd name="T71" fmla="*/ 219 h 273"/>
                  <a:gd name="T72" fmla="*/ 162 w 196"/>
                  <a:gd name="T73" fmla="*/ 230 h 273"/>
                  <a:gd name="T74" fmla="*/ 157 w 196"/>
                  <a:gd name="T75" fmla="*/ 239 h 273"/>
                  <a:gd name="T76" fmla="*/ 153 w 196"/>
                  <a:gd name="T77" fmla="*/ 249 h 273"/>
                  <a:gd name="T78" fmla="*/ 153 w 196"/>
                  <a:gd name="T79" fmla="*/ 259 h 273"/>
                  <a:gd name="T80" fmla="*/ 153 w 196"/>
                  <a:gd name="T81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6" h="273">
                    <a:moveTo>
                      <a:pt x="0" y="117"/>
                    </a:moveTo>
                    <a:lnTo>
                      <a:pt x="15" y="107"/>
                    </a:lnTo>
                    <a:lnTo>
                      <a:pt x="34" y="98"/>
                    </a:lnTo>
                    <a:lnTo>
                      <a:pt x="49" y="87"/>
                    </a:lnTo>
                    <a:lnTo>
                      <a:pt x="64" y="73"/>
                    </a:lnTo>
                    <a:lnTo>
                      <a:pt x="78" y="63"/>
                    </a:lnTo>
                    <a:lnTo>
                      <a:pt x="93" y="49"/>
                    </a:lnTo>
                    <a:lnTo>
                      <a:pt x="104" y="38"/>
                    </a:lnTo>
                    <a:lnTo>
                      <a:pt x="117" y="24"/>
                    </a:lnTo>
                    <a:lnTo>
                      <a:pt x="132" y="14"/>
                    </a:lnTo>
                    <a:lnTo>
                      <a:pt x="147" y="4"/>
                    </a:lnTo>
                    <a:lnTo>
                      <a:pt x="157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72" y="4"/>
                    </a:lnTo>
                    <a:lnTo>
                      <a:pt x="176" y="9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1" y="29"/>
                    </a:lnTo>
                    <a:lnTo>
                      <a:pt x="191" y="34"/>
                    </a:lnTo>
                    <a:lnTo>
                      <a:pt x="191" y="38"/>
                    </a:lnTo>
                    <a:lnTo>
                      <a:pt x="196" y="53"/>
                    </a:lnTo>
                    <a:lnTo>
                      <a:pt x="196" y="68"/>
                    </a:lnTo>
                    <a:lnTo>
                      <a:pt x="196" y="78"/>
                    </a:lnTo>
                    <a:lnTo>
                      <a:pt x="196" y="92"/>
                    </a:lnTo>
                    <a:lnTo>
                      <a:pt x="196" y="107"/>
                    </a:lnTo>
                    <a:lnTo>
                      <a:pt x="196" y="117"/>
                    </a:lnTo>
                    <a:lnTo>
                      <a:pt x="196" y="132"/>
                    </a:lnTo>
                    <a:lnTo>
                      <a:pt x="191" y="147"/>
                    </a:lnTo>
                    <a:lnTo>
                      <a:pt x="187" y="156"/>
                    </a:lnTo>
                    <a:lnTo>
                      <a:pt x="181" y="170"/>
                    </a:lnTo>
                    <a:lnTo>
                      <a:pt x="181" y="181"/>
                    </a:lnTo>
                    <a:lnTo>
                      <a:pt x="176" y="190"/>
                    </a:lnTo>
                    <a:lnTo>
                      <a:pt x="172" y="200"/>
                    </a:lnTo>
                    <a:lnTo>
                      <a:pt x="166" y="210"/>
                    </a:lnTo>
                    <a:lnTo>
                      <a:pt x="162" y="219"/>
                    </a:lnTo>
                    <a:lnTo>
                      <a:pt x="162" y="230"/>
                    </a:lnTo>
                    <a:lnTo>
                      <a:pt x="157" y="239"/>
                    </a:lnTo>
                    <a:lnTo>
                      <a:pt x="153" y="249"/>
                    </a:lnTo>
                    <a:lnTo>
                      <a:pt x="153" y="259"/>
                    </a:lnTo>
                    <a:lnTo>
                      <a:pt x="153" y="273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6" name="Freeform 316">
                <a:extLst>
                  <a:ext uri="{FF2B5EF4-FFF2-40B4-BE49-F238E27FC236}">
                    <a16:creationId xmlns:a16="http://schemas.microsoft.com/office/drawing/2014/main" id="{2A3439CC-219A-0378-E949-0450F103F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713"/>
                <a:ext cx="122" cy="308"/>
              </a:xfrm>
              <a:custGeom>
                <a:avLst/>
                <a:gdLst>
                  <a:gd name="T0" fmla="*/ 597 w 607"/>
                  <a:gd name="T1" fmla="*/ 339 h 1537"/>
                  <a:gd name="T2" fmla="*/ 563 w 607"/>
                  <a:gd name="T3" fmla="*/ 354 h 1537"/>
                  <a:gd name="T4" fmla="*/ 519 w 607"/>
                  <a:gd name="T5" fmla="*/ 377 h 1537"/>
                  <a:gd name="T6" fmla="*/ 470 w 607"/>
                  <a:gd name="T7" fmla="*/ 403 h 1537"/>
                  <a:gd name="T8" fmla="*/ 441 w 607"/>
                  <a:gd name="T9" fmla="*/ 422 h 1537"/>
                  <a:gd name="T10" fmla="*/ 392 w 607"/>
                  <a:gd name="T11" fmla="*/ 475 h 1537"/>
                  <a:gd name="T12" fmla="*/ 318 w 607"/>
                  <a:gd name="T13" fmla="*/ 642 h 1537"/>
                  <a:gd name="T14" fmla="*/ 269 w 607"/>
                  <a:gd name="T15" fmla="*/ 867 h 1537"/>
                  <a:gd name="T16" fmla="*/ 264 w 607"/>
                  <a:gd name="T17" fmla="*/ 1092 h 1537"/>
                  <a:gd name="T18" fmla="*/ 324 w 607"/>
                  <a:gd name="T19" fmla="*/ 1277 h 1537"/>
                  <a:gd name="T20" fmla="*/ 328 w 607"/>
                  <a:gd name="T21" fmla="*/ 1332 h 1537"/>
                  <a:gd name="T22" fmla="*/ 239 w 607"/>
                  <a:gd name="T23" fmla="*/ 1337 h 1537"/>
                  <a:gd name="T24" fmla="*/ 156 w 607"/>
                  <a:gd name="T25" fmla="*/ 1375 h 1537"/>
                  <a:gd name="T26" fmla="*/ 88 w 607"/>
                  <a:gd name="T27" fmla="*/ 1439 h 1537"/>
                  <a:gd name="T28" fmla="*/ 25 w 607"/>
                  <a:gd name="T29" fmla="*/ 1503 h 1537"/>
                  <a:gd name="T30" fmla="*/ 4 w 607"/>
                  <a:gd name="T31" fmla="*/ 1528 h 1537"/>
                  <a:gd name="T32" fmla="*/ 15 w 607"/>
                  <a:gd name="T33" fmla="*/ 1503 h 1537"/>
                  <a:gd name="T34" fmla="*/ 29 w 607"/>
                  <a:gd name="T35" fmla="*/ 1488 h 1537"/>
                  <a:gd name="T36" fmla="*/ 39 w 607"/>
                  <a:gd name="T37" fmla="*/ 1469 h 1537"/>
                  <a:gd name="T38" fmla="*/ 44 w 607"/>
                  <a:gd name="T39" fmla="*/ 1449 h 1537"/>
                  <a:gd name="T40" fmla="*/ 49 w 607"/>
                  <a:gd name="T41" fmla="*/ 1356 h 1537"/>
                  <a:gd name="T42" fmla="*/ 53 w 607"/>
                  <a:gd name="T43" fmla="*/ 1190 h 1537"/>
                  <a:gd name="T44" fmla="*/ 59 w 607"/>
                  <a:gd name="T45" fmla="*/ 1023 h 1537"/>
                  <a:gd name="T46" fmla="*/ 79 w 607"/>
                  <a:gd name="T47" fmla="*/ 862 h 1537"/>
                  <a:gd name="T48" fmla="*/ 122 w 607"/>
                  <a:gd name="T49" fmla="*/ 695 h 1537"/>
                  <a:gd name="T50" fmla="*/ 191 w 607"/>
                  <a:gd name="T51" fmla="*/ 559 h 1537"/>
                  <a:gd name="T52" fmla="*/ 230 w 607"/>
                  <a:gd name="T53" fmla="*/ 441 h 1537"/>
                  <a:gd name="T54" fmla="*/ 250 w 607"/>
                  <a:gd name="T55" fmla="*/ 319 h 1537"/>
                  <a:gd name="T56" fmla="*/ 254 w 607"/>
                  <a:gd name="T57" fmla="*/ 192 h 1537"/>
                  <a:gd name="T58" fmla="*/ 235 w 607"/>
                  <a:gd name="T59" fmla="*/ 64 h 1537"/>
                  <a:gd name="T60" fmla="*/ 235 w 607"/>
                  <a:gd name="T61" fmla="*/ 35 h 1537"/>
                  <a:gd name="T62" fmla="*/ 294 w 607"/>
                  <a:gd name="T63" fmla="*/ 109 h 1537"/>
                  <a:gd name="T64" fmla="*/ 362 w 607"/>
                  <a:gd name="T65" fmla="*/ 182 h 1537"/>
                  <a:gd name="T66" fmla="*/ 441 w 607"/>
                  <a:gd name="T67" fmla="*/ 241 h 1537"/>
                  <a:gd name="T68" fmla="*/ 519 w 607"/>
                  <a:gd name="T69" fmla="*/ 285 h 1537"/>
                  <a:gd name="T70" fmla="*/ 607 w 607"/>
                  <a:gd name="T71" fmla="*/ 339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7" h="1537">
                    <a:moveTo>
                      <a:pt x="607" y="339"/>
                    </a:moveTo>
                    <a:lnTo>
                      <a:pt x="597" y="339"/>
                    </a:lnTo>
                    <a:lnTo>
                      <a:pt x="582" y="343"/>
                    </a:lnTo>
                    <a:lnTo>
                      <a:pt x="563" y="354"/>
                    </a:lnTo>
                    <a:lnTo>
                      <a:pt x="538" y="363"/>
                    </a:lnTo>
                    <a:lnTo>
                      <a:pt x="519" y="377"/>
                    </a:lnTo>
                    <a:lnTo>
                      <a:pt x="495" y="392"/>
                    </a:lnTo>
                    <a:lnTo>
                      <a:pt x="470" y="403"/>
                    </a:lnTo>
                    <a:lnTo>
                      <a:pt x="455" y="417"/>
                    </a:lnTo>
                    <a:lnTo>
                      <a:pt x="441" y="422"/>
                    </a:lnTo>
                    <a:lnTo>
                      <a:pt x="435" y="426"/>
                    </a:lnTo>
                    <a:lnTo>
                      <a:pt x="392" y="475"/>
                    </a:lnTo>
                    <a:lnTo>
                      <a:pt x="352" y="548"/>
                    </a:lnTo>
                    <a:lnTo>
                      <a:pt x="318" y="642"/>
                    </a:lnTo>
                    <a:lnTo>
                      <a:pt x="288" y="750"/>
                    </a:lnTo>
                    <a:lnTo>
                      <a:pt x="269" y="867"/>
                    </a:lnTo>
                    <a:lnTo>
                      <a:pt x="260" y="979"/>
                    </a:lnTo>
                    <a:lnTo>
                      <a:pt x="264" y="1092"/>
                    </a:lnTo>
                    <a:lnTo>
                      <a:pt x="284" y="1194"/>
                    </a:lnTo>
                    <a:lnTo>
                      <a:pt x="324" y="1277"/>
                    </a:lnTo>
                    <a:lnTo>
                      <a:pt x="377" y="1341"/>
                    </a:lnTo>
                    <a:lnTo>
                      <a:pt x="328" y="1332"/>
                    </a:lnTo>
                    <a:lnTo>
                      <a:pt x="284" y="1326"/>
                    </a:lnTo>
                    <a:lnTo>
                      <a:pt x="239" y="1337"/>
                    </a:lnTo>
                    <a:lnTo>
                      <a:pt x="200" y="1356"/>
                    </a:lnTo>
                    <a:lnTo>
                      <a:pt x="156" y="1375"/>
                    </a:lnTo>
                    <a:lnTo>
                      <a:pt x="122" y="1405"/>
                    </a:lnTo>
                    <a:lnTo>
                      <a:pt x="88" y="1439"/>
                    </a:lnTo>
                    <a:lnTo>
                      <a:pt x="53" y="1469"/>
                    </a:lnTo>
                    <a:lnTo>
                      <a:pt x="25" y="1503"/>
                    </a:lnTo>
                    <a:lnTo>
                      <a:pt x="0" y="1537"/>
                    </a:lnTo>
                    <a:lnTo>
                      <a:pt x="4" y="1528"/>
                    </a:lnTo>
                    <a:lnTo>
                      <a:pt x="10" y="1513"/>
                    </a:lnTo>
                    <a:lnTo>
                      <a:pt x="15" y="1503"/>
                    </a:lnTo>
                    <a:lnTo>
                      <a:pt x="19" y="1493"/>
                    </a:lnTo>
                    <a:lnTo>
                      <a:pt x="29" y="1488"/>
                    </a:lnTo>
                    <a:lnTo>
                      <a:pt x="34" y="1479"/>
                    </a:lnTo>
                    <a:lnTo>
                      <a:pt x="39" y="1469"/>
                    </a:lnTo>
                    <a:lnTo>
                      <a:pt x="44" y="1458"/>
                    </a:lnTo>
                    <a:lnTo>
                      <a:pt x="44" y="1449"/>
                    </a:lnTo>
                    <a:lnTo>
                      <a:pt x="49" y="1439"/>
                    </a:lnTo>
                    <a:lnTo>
                      <a:pt x="49" y="1356"/>
                    </a:lnTo>
                    <a:lnTo>
                      <a:pt x="53" y="1273"/>
                    </a:lnTo>
                    <a:lnTo>
                      <a:pt x="53" y="1190"/>
                    </a:lnTo>
                    <a:lnTo>
                      <a:pt x="53" y="1106"/>
                    </a:lnTo>
                    <a:lnTo>
                      <a:pt x="59" y="1023"/>
                    </a:lnTo>
                    <a:lnTo>
                      <a:pt x="64" y="940"/>
                    </a:lnTo>
                    <a:lnTo>
                      <a:pt x="79" y="862"/>
                    </a:lnTo>
                    <a:lnTo>
                      <a:pt x="98" y="778"/>
                    </a:lnTo>
                    <a:lnTo>
                      <a:pt x="122" y="695"/>
                    </a:lnTo>
                    <a:lnTo>
                      <a:pt x="162" y="612"/>
                    </a:lnTo>
                    <a:lnTo>
                      <a:pt x="191" y="559"/>
                    </a:lnTo>
                    <a:lnTo>
                      <a:pt x="211" y="501"/>
                    </a:lnTo>
                    <a:lnTo>
                      <a:pt x="230" y="441"/>
                    </a:lnTo>
                    <a:lnTo>
                      <a:pt x="245" y="377"/>
                    </a:lnTo>
                    <a:lnTo>
                      <a:pt x="250" y="319"/>
                    </a:lnTo>
                    <a:lnTo>
                      <a:pt x="254" y="256"/>
                    </a:lnTo>
                    <a:lnTo>
                      <a:pt x="254" y="192"/>
                    </a:lnTo>
                    <a:lnTo>
                      <a:pt x="245" y="128"/>
                    </a:lnTo>
                    <a:lnTo>
                      <a:pt x="235" y="64"/>
                    </a:lnTo>
                    <a:lnTo>
                      <a:pt x="215" y="0"/>
                    </a:lnTo>
                    <a:lnTo>
                      <a:pt x="235" y="35"/>
                    </a:lnTo>
                    <a:lnTo>
                      <a:pt x="264" y="75"/>
                    </a:lnTo>
                    <a:lnTo>
                      <a:pt x="294" y="109"/>
                    </a:lnTo>
                    <a:lnTo>
                      <a:pt x="328" y="147"/>
                    </a:lnTo>
                    <a:lnTo>
                      <a:pt x="362" y="182"/>
                    </a:lnTo>
                    <a:lnTo>
                      <a:pt x="401" y="211"/>
                    </a:lnTo>
                    <a:lnTo>
                      <a:pt x="441" y="241"/>
                    </a:lnTo>
                    <a:lnTo>
                      <a:pt x="480" y="265"/>
                    </a:lnTo>
                    <a:lnTo>
                      <a:pt x="519" y="285"/>
                    </a:lnTo>
                    <a:lnTo>
                      <a:pt x="563" y="299"/>
                    </a:lnTo>
                    <a:lnTo>
                      <a:pt x="607" y="33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7" name="Freeform 317">
                <a:extLst>
                  <a:ext uri="{FF2B5EF4-FFF2-40B4-BE49-F238E27FC236}">
                    <a16:creationId xmlns:a16="http://schemas.microsoft.com/office/drawing/2014/main" id="{8508E976-F833-2D08-ABE5-15FC4D56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743"/>
                <a:ext cx="58" cy="71"/>
              </a:xfrm>
              <a:custGeom>
                <a:avLst/>
                <a:gdLst>
                  <a:gd name="T0" fmla="*/ 279 w 289"/>
                  <a:gd name="T1" fmla="*/ 196 h 354"/>
                  <a:gd name="T2" fmla="*/ 284 w 289"/>
                  <a:gd name="T3" fmla="*/ 196 h 354"/>
                  <a:gd name="T4" fmla="*/ 289 w 289"/>
                  <a:gd name="T5" fmla="*/ 196 h 354"/>
                  <a:gd name="T6" fmla="*/ 259 w 289"/>
                  <a:gd name="T7" fmla="*/ 192 h 354"/>
                  <a:gd name="T8" fmla="*/ 230 w 289"/>
                  <a:gd name="T9" fmla="*/ 192 h 354"/>
                  <a:gd name="T10" fmla="*/ 205 w 289"/>
                  <a:gd name="T11" fmla="*/ 201 h 354"/>
                  <a:gd name="T12" fmla="*/ 181 w 289"/>
                  <a:gd name="T13" fmla="*/ 211 h 354"/>
                  <a:gd name="T14" fmla="*/ 156 w 289"/>
                  <a:gd name="T15" fmla="*/ 230 h 354"/>
                  <a:gd name="T16" fmla="*/ 132 w 289"/>
                  <a:gd name="T17" fmla="*/ 250 h 354"/>
                  <a:gd name="T18" fmla="*/ 113 w 289"/>
                  <a:gd name="T19" fmla="*/ 270 h 354"/>
                  <a:gd name="T20" fmla="*/ 88 w 289"/>
                  <a:gd name="T21" fmla="*/ 299 h 354"/>
                  <a:gd name="T22" fmla="*/ 64 w 289"/>
                  <a:gd name="T23" fmla="*/ 324 h 354"/>
                  <a:gd name="T24" fmla="*/ 43 w 289"/>
                  <a:gd name="T25" fmla="*/ 354 h 354"/>
                  <a:gd name="T26" fmla="*/ 64 w 289"/>
                  <a:gd name="T27" fmla="*/ 290 h 354"/>
                  <a:gd name="T28" fmla="*/ 73 w 289"/>
                  <a:gd name="T29" fmla="*/ 235 h 354"/>
                  <a:gd name="T30" fmla="*/ 73 w 289"/>
                  <a:gd name="T31" fmla="*/ 192 h 354"/>
                  <a:gd name="T32" fmla="*/ 69 w 289"/>
                  <a:gd name="T33" fmla="*/ 152 h 354"/>
                  <a:gd name="T34" fmla="*/ 58 w 289"/>
                  <a:gd name="T35" fmla="*/ 113 h 354"/>
                  <a:gd name="T36" fmla="*/ 43 w 289"/>
                  <a:gd name="T37" fmla="*/ 84 h 354"/>
                  <a:gd name="T38" fmla="*/ 30 w 289"/>
                  <a:gd name="T39" fmla="*/ 60 h 354"/>
                  <a:gd name="T40" fmla="*/ 15 w 289"/>
                  <a:gd name="T41" fmla="*/ 40 h 354"/>
                  <a:gd name="T42" fmla="*/ 5 w 289"/>
                  <a:gd name="T43" fmla="*/ 20 h 354"/>
                  <a:gd name="T44" fmla="*/ 0 w 289"/>
                  <a:gd name="T45" fmla="*/ 0 h 354"/>
                  <a:gd name="T46" fmla="*/ 20 w 289"/>
                  <a:gd name="T47" fmla="*/ 20 h 354"/>
                  <a:gd name="T48" fmla="*/ 39 w 289"/>
                  <a:gd name="T49" fmla="*/ 35 h 354"/>
                  <a:gd name="T50" fmla="*/ 64 w 289"/>
                  <a:gd name="T51" fmla="*/ 55 h 354"/>
                  <a:gd name="T52" fmla="*/ 83 w 289"/>
                  <a:gd name="T53" fmla="*/ 74 h 354"/>
                  <a:gd name="T54" fmla="*/ 107 w 289"/>
                  <a:gd name="T55" fmla="*/ 89 h 354"/>
                  <a:gd name="T56" fmla="*/ 127 w 289"/>
                  <a:gd name="T57" fmla="*/ 103 h 354"/>
                  <a:gd name="T58" fmla="*/ 147 w 289"/>
                  <a:gd name="T59" fmla="*/ 118 h 354"/>
                  <a:gd name="T60" fmla="*/ 167 w 289"/>
                  <a:gd name="T61" fmla="*/ 133 h 354"/>
                  <a:gd name="T62" fmla="*/ 186 w 289"/>
                  <a:gd name="T63" fmla="*/ 143 h 354"/>
                  <a:gd name="T64" fmla="*/ 201 w 289"/>
                  <a:gd name="T65" fmla="*/ 147 h 354"/>
                  <a:gd name="T66" fmla="*/ 279 w 289"/>
                  <a:gd name="T67" fmla="*/ 196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9" h="354">
                    <a:moveTo>
                      <a:pt x="279" y="196"/>
                    </a:moveTo>
                    <a:lnTo>
                      <a:pt x="284" y="196"/>
                    </a:lnTo>
                    <a:lnTo>
                      <a:pt x="289" y="196"/>
                    </a:lnTo>
                    <a:lnTo>
                      <a:pt x="259" y="192"/>
                    </a:lnTo>
                    <a:lnTo>
                      <a:pt x="230" y="192"/>
                    </a:lnTo>
                    <a:lnTo>
                      <a:pt x="205" y="201"/>
                    </a:lnTo>
                    <a:lnTo>
                      <a:pt x="181" y="211"/>
                    </a:lnTo>
                    <a:lnTo>
                      <a:pt x="156" y="230"/>
                    </a:lnTo>
                    <a:lnTo>
                      <a:pt x="132" y="250"/>
                    </a:lnTo>
                    <a:lnTo>
                      <a:pt x="113" y="270"/>
                    </a:lnTo>
                    <a:lnTo>
                      <a:pt x="88" y="299"/>
                    </a:lnTo>
                    <a:lnTo>
                      <a:pt x="64" y="324"/>
                    </a:lnTo>
                    <a:lnTo>
                      <a:pt x="43" y="354"/>
                    </a:lnTo>
                    <a:lnTo>
                      <a:pt x="64" y="290"/>
                    </a:lnTo>
                    <a:lnTo>
                      <a:pt x="73" y="235"/>
                    </a:lnTo>
                    <a:lnTo>
                      <a:pt x="73" y="192"/>
                    </a:lnTo>
                    <a:lnTo>
                      <a:pt x="69" y="152"/>
                    </a:lnTo>
                    <a:lnTo>
                      <a:pt x="58" y="113"/>
                    </a:lnTo>
                    <a:lnTo>
                      <a:pt x="43" y="84"/>
                    </a:lnTo>
                    <a:lnTo>
                      <a:pt x="30" y="60"/>
                    </a:lnTo>
                    <a:lnTo>
                      <a:pt x="15" y="40"/>
                    </a:lnTo>
                    <a:lnTo>
                      <a:pt x="5" y="20"/>
                    </a:lnTo>
                    <a:lnTo>
                      <a:pt x="0" y="0"/>
                    </a:lnTo>
                    <a:lnTo>
                      <a:pt x="20" y="20"/>
                    </a:lnTo>
                    <a:lnTo>
                      <a:pt x="39" y="35"/>
                    </a:lnTo>
                    <a:lnTo>
                      <a:pt x="64" y="55"/>
                    </a:lnTo>
                    <a:lnTo>
                      <a:pt x="83" y="74"/>
                    </a:lnTo>
                    <a:lnTo>
                      <a:pt x="107" y="89"/>
                    </a:lnTo>
                    <a:lnTo>
                      <a:pt x="127" y="103"/>
                    </a:lnTo>
                    <a:lnTo>
                      <a:pt x="147" y="118"/>
                    </a:lnTo>
                    <a:lnTo>
                      <a:pt x="167" y="133"/>
                    </a:lnTo>
                    <a:lnTo>
                      <a:pt x="186" y="143"/>
                    </a:lnTo>
                    <a:lnTo>
                      <a:pt x="201" y="147"/>
                    </a:lnTo>
                    <a:lnTo>
                      <a:pt x="279" y="196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8" name="Freeform 318">
                <a:extLst>
                  <a:ext uri="{FF2B5EF4-FFF2-40B4-BE49-F238E27FC236}">
                    <a16:creationId xmlns:a16="http://schemas.microsoft.com/office/drawing/2014/main" id="{5492F212-1E86-4213-E97D-053D3FF37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917"/>
                <a:ext cx="57" cy="80"/>
              </a:xfrm>
              <a:custGeom>
                <a:avLst/>
                <a:gdLst>
                  <a:gd name="T0" fmla="*/ 288 w 288"/>
                  <a:gd name="T1" fmla="*/ 328 h 401"/>
                  <a:gd name="T2" fmla="*/ 264 w 288"/>
                  <a:gd name="T3" fmla="*/ 322 h 401"/>
                  <a:gd name="T4" fmla="*/ 239 w 288"/>
                  <a:gd name="T5" fmla="*/ 322 h 401"/>
                  <a:gd name="T6" fmla="*/ 215 w 288"/>
                  <a:gd name="T7" fmla="*/ 318 h 401"/>
                  <a:gd name="T8" fmla="*/ 186 w 288"/>
                  <a:gd name="T9" fmla="*/ 313 h 401"/>
                  <a:gd name="T10" fmla="*/ 162 w 288"/>
                  <a:gd name="T11" fmla="*/ 313 h 401"/>
                  <a:gd name="T12" fmla="*/ 132 w 288"/>
                  <a:gd name="T13" fmla="*/ 318 h 401"/>
                  <a:gd name="T14" fmla="*/ 98 w 288"/>
                  <a:gd name="T15" fmla="*/ 328 h 401"/>
                  <a:gd name="T16" fmla="*/ 68 w 288"/>
                  <a:gd name="T17" fmla="*/ 347 h 401"/>
                  <a:gd name="T18" fmla="*/ 34 w 288"/>
                  <a:gd name="T19" fmla="*/ 366 h 401"/>
                  <a:gd name="T20" fmla="*/ 0 w 288"/>
                  <a:gd name="T21" fmla="*/ 401 h 401"/>
                  <a:gd name="T22" fmla="*/ 15 w 288"/>
                  <a:gd name="T23" fmla="*/ 377 h 401"/>
                  <a:gd name="T24" fmla="*/ 34 w 288"/>
                  <a:gd name="T25" fmla="*/ 352 h 401"/>
                  <a:gd name="T26" fmla="*/ 53 w 288"/>
                  <a:gd name="T27" fmla="*/ 322 h 401"/>
                  <a:gd name="T28" fmla="*/ 73 w 288"/>
                  <a:gd name="T29" fmla="*/ 288 h 401"/>
                  <a:gd name="T30" fmla="*/ 98 w 288"/>
                  <a:gd name="T31" fmla="*/ 254 h 401"/>
                  <a:gd name="T32" fmla="*/ 117 w 288"/>
                  <a:gd name="T33" fmla="*/ 215 h 401"/>
                  <a:gd name="T34" fmla="*/ 132 w 288"/>
                  <a:gd name="T35" fmla="*/ 171 h 401"/>
                  <a:gd name="T36" fmla="*/ 147 w 288"/>
                  <a:gd name="T37" fmla="*/ 117 h 401"/>
                  <a:gd name="T38" fmla="*/ 156 w 288"/>
                  <a:gd name="T39" fmla="*/ 64 h 401"/>
                  <a:gd name="T40" fmla="*/ 156 w 288"/>
                  <a:gd name="T41" fmla="*/ 0 h 401"/>
                  <a:gd name="T42" fmla="*/ 162 w 288"/>
                  <a:gd name="T43" fmla="*/ 19 h 401"/>
                  <a:gd name="T44" fmla="*/ 166 w 288"/>
                  <a:gd name="T45" fmla="*/ 49 h 401"/>
                  <a:gd name="T46" fmla="*/ 166 w 288"/>
                  <a:gd name="T47" fmla="*/ 78 h 401"/>
                  <a:gd name="T48" fmla="*/ 171 w 288"/>
                  <a:gd name="T49" fmla="*/ 113 h 401"/>
                  <a:gd name="T50" fmla="*/ 181 w 288"/>
                  <a:gd name="T51" fmla="*/ 147 h 401"/>
                  <a:gd name="T52" fmla="*/ 186 w 288"/>
                  <a:gd name="T53" fmla="*/ 181 h 401"/>
                  <a:gd name="T54" fmla="*/ 196 w 288"/>
                  <a:gd name="T55" fmla="*/ 215 h 401"/>
                  <a:gd name="T56" fmla="*/ 201 w 288"/>
                  <a:gd name="T57" fmla="*/ 245 h 401"/>
                  <a:gd name="T58" fmla="*/ 215 w 288"/>
                  <a:gd name="T59" fmla="*/ 264 h 401"/>
                  <a:gd name="T60" fmla="*/ 230 w 288"/>
                  <a:gd name="T61" fmla="*/ 283 h 401"/>
                  <a:gd name="T62" fmla="*/ 288 w 288"/>
                  <a:gd name="T63" fmla="*/ 328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8" h="401">
                    <a:moveTo>
                      <a:pt x="288" y="328"/>
                    </a:moveTo>
                    <a:lnTo>
                      <a:pt x="264" y="322"/>
                    </a:lnTo>
                    <a:lnTo>
                      <a:pt x="239" y="322"/>
                    </a:lnTo>
                    <a:lnTo>
                      <a:pt x="215" y="318"/>
                    </a:lnTo>
                    <a:lnTo>
                      <a:pt x="186" y="313"/>
                    </a:lnTo>
                    <a:lnTo>
                      <a:pt x="162" y="313"/>
                    </a:lnTo>
                    <a:lnTo>
                      <a:pt x="132" y="318"/>
                    </a:lnTo>
                    <a:lnTo>
                      <a:pt x="98" y="328"/>
                    </a:lnTo>
                    <a:lnTo>
                      <a:pt x="68" y="347"/>
                    </a:lnTo>
                    <a:lnTo>
                      <a:pt x="34" y="366"/>
                    </a:lnTo>
                    <a:lnTo>
                      <a:pt x="0" y="401"/>
                    </a:lnTo>
                    <a:lnTo>
                      <a:pt x="15" y="377"/>
                    </a:lnTo>
                    <a:lnTo>
                      <a:pt x="34" y="352"/>
                    </a:lnTo>
                    <a:lnTo>
                      <a:pt x="53" y="322"/>
                    </a:lnTo>
                    <a:lnTo>
                      <a:pt x="73" y="288"/>
                    </a:lnTo>
                    <a:lnTo>
                      <a:pt x="98" y="254"/>
                    </a:lnTo>
                    <a:lnTo>
                      <a:pt x="117" y="215"/>
                    </a:lnTo>
                    <a:lnTo>
                      <a:pt x="132" y="171"/>
                    </a:lnTo>
                    <a:lnTo>
                      <a:pt x="147" y="117"/>
                    </a:lnTo>
                    <a:lnTo>
                      <a:pt x="156" y="64"/>
                    </a:lnTo>
                    <a:lnTo>
                      <a:pt x="156" y="0"/>
                    </a:lnTo>
                    <a:lnTo>
                      <a:pt x="162" y="19"/>
                    </a:lnTo>
                    <a:lnTo>
                      <a:pt x="166" y="49"/>
                    </a:lnTo>
                    <a:lnTo>
                      <a:pt x="166" y="78"/>
                    </a:lnTo>
                    <a:lnTo>
                      <a:pt x="171" y="113"/>
                    </a:lnTo>
                    <a:lnTo>
                      <a:pt x="181" y="147"/>
                    </a:lnTo>
                    <a:lnTo>
                      <a:pt x="186" y="181"/>
                    </a:lnTo>
                    <a:lnTo>
                      <a:pt x="196" y="215"/>
                    </a:lnTo>
                    <a:lnTo>
                      <a:pt x="201" y="245"/>
                    </a:lnTo>
                    <a:lnTo>
                      <a:pt x="215" y="264"/>
                    </a:lnTo>
                    <a:lnTo>
                      <a:pt x="230" y="283"/>
                    </a:lnTo>
                    <a:lnTo>
                      <a:pt x="288" y="328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79" name="Freeform 319">
                <a:extLst>
                  <a:ext uri="{FF2B5EF4-FFF2-40B4-BE49-F238E27FC236}">
                    <a16:creationId xmlns:a16="http://schemas.microsoft.com/office/drawing/2014/main" id="{6A5649C3-4BF8-5D4B-DC84-3DC3DD33C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690"/>
                <a:ext cx="78" cy="356"/>
              </a:xfrm>
              <a:custGeom>
                <a:avLst/>
                <a:gdLst>
                  <a:gd name="T0" fmla="*/ 303 w 391"/>
                  <a:gd name="T1" fmla="*/ 0 h 1782"/>
                  <a:gd name="T2" fmla="*/ 328 w 391"/>
                  <a:gd name="T3" fmla="*/ 64 h 1782"/>
                  <a:gd name="T4" fmla="*/ 348 w 391"/>
                  <a:gd name="T5" fmla="*/ 123 h 1782"/>
                  <a:gd name="T6" fmla="*/ 367 w 391"/>
                  <a:gd name="T7" fmla="*/ 187 h 1782"/>
                  <a:gd name="T8" fmla="*/ 382 w 391"/>
                  <a:gd name="T9" fmla="*/ 250 h 1782"/>
                  <a:gd name="T10" fmla="*/ 387 w 391"/>
                  <a:gd name="T11" fmla="*/ 313 h 1782"/>
                  <a:gd name="T12" fmla="*/ 391 w 391"/>
                  <a:gd name="T13" fmla="*/ 377 h 1782"/>
                  <a:gd name="T14" fmla="*/ 387 w 391"/>
                  <a:gd name="T15" fmla="*/ 441 h 1782"/>
                  <a:gd name="T16" fmla="*/ 382 w 391"/>
                  <a:gd name="T17" fmla="*/ 499 h 1782"/>
                  <a:gd name="T18" fmla="*/ 367 w 391"/>
                  <a:gd name="T19" fmla="*/ 558 h 1782"/>
                  <a:gd name="T20" fmla="*/ 342 w 391"/>
                  <a:gd name="T21" fmla="*/ 612 h 1782"/>
                  <a:gd name="T22" fmla="*/ 303 w 391"/>
                  <a:gd name="T23" fmla="*/ 695 h 1782"/>
                  <a:gd name="T24" fmla="*/ 269 w 391"/>
                  <a:gd name="T25" fmla="*/ 784 h 1782"/>
                  <a:gd name="T26" fmla="*/ 239 w 391"/>
                  <a:gd name="T27" fmla="*/ 867 h 1782"/>
                  <a:gd name="T28" fmla="*/ 216 w 391"/>
                  <a:gd name="T29" fmla="*/ 955 h 1782"/>
                  <a:gd name="T30" fmla="*/ 201 w 391"/>
                  <a:gd name="T31" fmla="*/ 1042 h 1782"/>
                  <a:gd name="T32" fmla="*/ 186 w 391"/>
                  <a:gd name="T33" fmla="*/ 1131 h 1782"/>
                  <a:gd name="T34" fmla="*/ 181 w 391"/>
                  <a:gd name="T35" fmla="*/ 1219 h 1782"/>
                  <a:gd name="T36" fmla="*/ 176 w 391"/>
                  <a:gd name="T37" fmla="*/ 1307 h 1782"/>
                  <a:gd name="T38" fmla="*/ 181 w 391"/>
                  <a:gd name="T39" fmla="*/ 1400 h 1782"/>
                  <a:gd name="T40" fmla="*/ 186 w 391"/>
                  <a:gd name="T41" fmla="*/ 1488 h 1782"/>
                  <a:gd name="T42" fmla="*/ 186 w 391"/>
                  <a:gd name="T43" fmla="*/ 1522 h 1782"/>
                  <a:gd name="T44" fmla="*/ 181 w 391"/>
                  <a:gd name="T45" fmla="*/ 1556 h 1782"/>
                  <a:gd name="T46" fmla="*/ 166 w 391"/>
                  <a:gd name="T47" fmla="*/ 1590 h 1782"/>
                  <a:gd name="T48" fmla="*/ 152 w 391"/>
                  <a:gd name="T49" fmla="*/ 1620 h 1782"/>
                  <a:gd name="T50" fmla="*/ 127 w 391"/>
                  <a:gd name="T51" fmla="*/ 1649 h 1782"/>
                  <a:gd name="T52" fmla="*/ 103 w 391"/>
                  <a:gd name="T53" fmla="*/ 1679 h 1782"/>
                  <a:gd name="T54" fmla="*/ 78 w 391"/>
                  <a:gd name="T55" fmla="*/ 1703 h 1782"/>
                  <a:gd name="T56" fmla="*/ 54 w 391"/>
                  <a:gd name="T57" fmla="*/ 1728 h 1782"/>
                  <a:gd name="T58" fmla="*/ 24 w 391"/>
                  <a:gd name="T59" fmla="*/ 1756 h 1782"/>
                  <a:gd name="T60" fmla="*/ 0 w 391"/>
                  <a:gd name="T61" fmla="*/ 1782 h 1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1" h="1782">
                    <a:moveTo>
                      <a:pt x="303" y="0"/>
                    </a:moveTo>
                    <a:lnTo>
                      <a:pt x="328" y="64"/>
                    </a:lnTo>
                    <a:lnTo>
                      <a:pt x="348" y="123"/>
                    </a:lnTo>
                    <a:lnTo>
                      <a:pt x="367" y="187"/>
                    </a:lnTo>
                    <a:lnTo>
                      <a:pt x="382" y="250"/>
                    </a:lnTo>
                    <a:lnTo>
                      <a:pt x="387" y="313"/>
                    </a:lnTo>
                    <a:lnTo>
                      <a:pt x="391" y="377"/>
                    </a:lnTo>
                    <a:lnTo>
                      <a:pt x="387" y="441"/>
                    </a:lnTo>
                    <a:lnTo>
                      <a:pt x="382" y="499"/>
                    </a:lnTo>
                    <a:lnTo>
                      <a:pt x="367" y="558"/>
                    </a:lnTo>
                    <a:lnTo>
                      <a:pt x="342" y="612"/>
                    </a:lnTo>
                    <a:lnTo>
                      <a:pt x="303" y="695"/>
                    </a:lnTo>
                    <a:lnTo>
                      <a:pt x="269" y="784"/>
                    </a:lnTo>
                    <a:lnTo>
                      <a:pt x="239" y="867"/>
                    </a:lnTo>
                    <a:lnTo>
                      <a:pt x="216" y="955"/>
                    </a:lnTo>
                    <a:lnTo>
                      <a:pt x="201" y="1042"/>
                    </a:lnTo>
                    <a:lnTo>
                      <a:pt x="186" y="1131"/>
                    </a:lnTo>
                    <a:lnTo>
                      <a:pt x="181" y="1219"/>
                    </a:lnTo>
                    <a:lnTo>
                      <a:pt x="176" y="1307"/>
                    </a:lnTo>
                    <a:lnTo>
                      <a:pt x="181" y="1400"/>
                    </a:lnTo>
                    <a:lnTo>
                      <a:pt x="186" y="1488"/>
                    </a:lnTo>
                    <a:lnTo>
                      <a:pt x="186" y="1522"/>
                    </a:lnTo>
                    <a:lnTo>
                      <a:pt x="181" y="1556"/>
                    </a:lnTo>
                    <a:lnTo>
                      <a:pt x="166" y="1590"/>
                    </a:lnTo>
                    <a:lnTo>
                      <a:pt x="152" y="1620"/>
                    </a:lnTo>
                    <a:lnTo>
                      <a:pt x="127" y="1649"/>
                    </a:lnTo>
                    <a:lnTo>
                      <a:pt x="103" y="1679"/>
                    </a:lnTo>
                    <a:lnTo>
                      <a:pt x="78" y="1703"/>
                    </a:lnTo>
                    <a:lnTo>
                      <a:pt x="54" y="1728"/>
                    </a:lnTo>
                    <a:lnTo>
                      <a:pt x="24" y="1756"/>
                    </a:lnTo>
                    <a:lnTo>
                      <a:pt x="0" y="1782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0" name="Freeform 320">
                <a:extLst>
                  <a:ext uri="{FF2B5EF4-FFF2-40B4-BE49-F238E27FC236}">
                    <a16:creationId xmlns:a16="http://schemas.microsoft.com/office/drawing/2014/main" id="{C889E660-046A-4845-BDD8-4D15BD2E4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763"/>
                <a:ext cx="89" cy="25"/>
              </a:xfrm>
              <a:custGeom>
                <a:avLst/>
                <a:gdLst>
                  <a:gd name="T0" fmla="*/ 417 w 445"/>
                  <a:gd name="T1" fmla="*/ 10 h 123"/>
                  <a:gd name="T2" fmla="*/ 396 w 445"/>
                  <a:gd name="T3" fmla="*/ 20 h 123"/>
                  <a:gd name="T4" fmla="*/ 382 w 445"/>
                  <a:gd name="T5" fmla="*/ 25 h 123"/>
                  <a:gd name="T6" fmla="*/ 362 w 445"/>
                  <a:gd name="T7" fmla="*/ 35 h 123"/>
                  <a:gd name="T8" fmla="*/ 347 w 445"/>
                  <a:gd name="T9" fmla="*/ 44 h 123"/>
                  <a:gd name="T10" fmla="*/ 333 w 445"/>
                  <a:gd name="T11" fmla="*/ 59 h 123"/>
                  <a:gd name="T12" fmla="*/ 319 w 445"/>
                  <a:gd name="T13" fmla="*/ 69 h 123"/>
                  <a:gd name="T14" fmla="*/ 304 w 445"/>
                  <a:gd name="T15" fmla="*/ 79 h 123"/>
                  <a:gd name="T16" fmla="*/ 285 w 445"/>
                  <a:gd name="T17" fmla="*/ 89 h 123"/>
                  <a:gd name="T18" fmla="*/ 270 w 445"/>
                  <a:gd name="T19" fmla="*/ 93 h 123"/>
                  <a:gd name="T20" fmla="*/ 249 w 445"/>
                  <a:gd name="T21" fmla="*/ 98 h 123"/>
                  <a:gd name="T22" fmla="*/ 236 w 445"/>
                  <a:gd name="T23" fmla="*/ 98 h 123"/>
                  <a:gd name="T24" fmla="*/ 221 w 445"/>
                  <a:gd name="T25" fmla="*/ 104 h 123"/>
                  <a:gd name="T26" fmla="*/ 206 w 445"/>
                  <a:gd name="T27" fmla="*/ 108 h 123"/>
                  <a:gd name="T28" fmla="*/ 191 w 445"/>
                  <a:gd name="T29" fmla="*/ 113 h 123"/>
                  <a:gd name="T30" fmla="*/ 176 w 445"/>
                  <a:gd name="T31" fmla="*/ 118 h 123"/>
                  <a:gd name="T32" fmla="*/ 162 w 445"/>
                  <a:gd name="T33" fmla="*/ 123 h 123"/>
                  <a:gd name="T34" fmla="*/ 147 w 445"/>
                  <a:gd name="T35" fmla="*/ 123 h 123"/>
                  <a:gd name="T36" fmla="*/ 138 w 445"/>
                  <a:gd name="T37" fmla="*/ 123 h 123"/>
                  <a:gd name="T38" fmla="*/ 127 w 445"/>
                  <a:gd name="T39" fmla="*/ 123 h 123"/>
                  <a:gd name="T40" fmla="*/ 118 w 445"/>
                  <a:gd name="T41" fmla="*/ 118 h 123"/>
                  <a:gd name="T42" fmla="*/ 108 w 445"/>
                  <a:gd name="T43" fmla="*/ 108 h 123"/>
                  <a:gd name="T44" fmla="*/ 93 w 445"/>
                  <a:gd name="T45" fmla="*/ 104 h 123"/>
                  <a:gd name="T46" fmla="*/ 83 w 445"/>
                  <a:gd name="T47" fmla="*/ 93 h 123"/>
                  <a:gd name="T48" fmla="*/ 74 w 445"/>
                  <a:gd name="T49" fmla="*/ 83 h 123"/>
                  <a:gd name="T50" fmla="*/ 59 w 445"/>
                  <a:gd name="T51" fmla="*/ 69 h 123"/>
                  <a:gd name="T52" fmla="*/ 49 w 445"/>
                  <a:gd name="T53" fmla="*/ 59 h 123"/>
                  <a:gd name="T54" fmla="*/ 34 w 445"/>
                  <a:gd name="T55" fmla="*/ 49 h 123"/>
                  <a:gd name="T56" fmla="*/ 25 w 445"/>
                  <a:gd name="T57" fmla="*/ 40 h 123"/>
                  <a:gd name="T58" fmla="*/ 10 w 445"/>
                  <a:gd name="T59" fmla="*/ 30 h 123"/>
                  <a:gd name="T60" fmla="*/ 0 w 445"/>
                  <a:gd name="T61" fmla="*/ 20 h 123"/>
                  <a:gd name="T62" fmla="*/ 20 w 445"/>
                  <a:gd name="T63" fmla="*/ 20 h 123"/>
                  <a:gd name="T64" fmla="*/ 34 w 445"/>
                  <a:gd name="T65" fmla="*/ 25 h 123"/>
                  <a:gd name="T66" fmla="*/ 54 w 445"/>
                  <a:gd name="T67" fmla="*/ 30 h 123"/>
                  <a:gd name="T68" fmla="*/ 74 w 445"/>
                  <a:gd name="T69" fmla="*/ 35 h 123"/>
                  <a:gd name="T70" fmla="*/ 93 w 445"/>
                  <a:gd name="T71" fmla="*/ 40 h 123"/>
                  <a:gd name="T72" fmla="*/ 108 w 445"/>
                  <a:gd name="T73" fmla="*/ 44 h 123"/>
                  <a:gd name="T74" fmla="*/ 127 w 445"/>
                  <a:gd name="T75" fmla="*/ 55 h 123"/>
                  <a:gd name="T76" fmla="*/ 147 w 445"/>
                  <a:gd name="T77" fmla="*/ 59 h 123"/>
                  <a:gd name="T78" fmla="*/ 162 w 445"/>
                  <a:gd name="T79" fmla="*/ 59 h 123"/>
                  <a:gd name="T80" fmla="*/ 181 w 445"/>
                  <a:gd name="T81" fmla="*/ 64 h 123"/>
                  <a:gd name="T82" fmla="*/ 202 w 445"/>
                  <a:gd name="T83" fmla="*/ 64 h 123"/>
                  <a:gd name="T84" fmla="*/ 221 w 445"/>
                  <a:gd name="T85" fmla="*/ 59 h 123"/>
                  <a:gd name="T86" fmla="*/ 240 w 445"/>
                  <a:gd name="T87" fmla="*/ 55 h 123"/>
                  <a:gd name="T88" fmla="*/ 260 w 445"/>
                  <a:gd name="T89" fmla="*/ 49 h 123"/>
                  <a:gd name="T90" fmla="*/ 279 w 445"/>
                  <a:gd name="T91" fmla="*/ 44 h 123"/>
                  <a:gd name="T92" fmla="*/ 298 w 445"/>
                  <a:gd name="T93" fmla="*/ 35 h 123"/>
                  <a:gd name="T94" fmla="*/ 319 w 445"/>
                  <a:gd name="T95" fmla="*/ 30 h 123"/>
                  <a:gd name="T96" fmla="*/ 338 w 445"/>
                  <a:gd name="T97" fmla="*/ 20 h 123"/>
                  <a:gd name="T98" fmla="*/ 358 w 445"/>
                  <a:gd name="T99" fmla="*/ 15 h 123"/>
                  <a:gd name="T100" fmla="*/ 377 w 445"/>
                  <a:gd name="T101" fmla="*/ 6 h 123"/>
                  <a:gd name="T102" fmla="*/ 382 w 445"/>
                  <a:gd name="T103" fmla="*/ 0 h 123"/>
                  <a:gd name="T104" fmla="*/ 387 w 445"/>
                  <a:gd name="T105" fmla="*/ 0 h 123"/>
                  <a:gd name="T106" fmla="*/ 396 w 445"/>
                  <a:gd name="T107" fmla="*/ 0 h 123"/>
                  <a:gd name="T108" fmla="*/ 402 w 445"/>
                  <a:gd name="T109" fmla="*/ 0 h 123"/>
                  <a:gd name="T110" fmla="*/ 411 w 445"/>
                  <a:gd name="T111" fmla="*/ 0 h 123"/>
                  <a:gd name="T112" fmla="*/ 417 w 445"/>
                  <a:gd name="T113" fmla="*/ 0 h 123"/>
                  <a:gd name="T114" fmla="*/ 426 w 445"/>
                  <a:gd name="T115" fmla="*/ 0 h 123"/>
                  <a:gd name="T116" fmla="*/ 431 w 445"/>
                  <a:gd name="T117" fmla="*/ 0 h 123"/>
                  <a:gd name="T118" fmla="*/ 441 w 445"/>
                  <a:gd name="T119" fmla="*/ 0 h 123"/>
                  <a:gd name="T120" fmla="*/ 445 w 445"/>
                  <a:gd name="T121" fmla="*/ 0 h 123"/>
                  <a:gd name="T122" fmla="*/ 417 w 445"/>
                  <a:gd name="T123" fmla="*/ 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5" h="123">
                    <a:moveTo>
                      <a:pt x="417" y="10"/>
                    </a:moveTo>
                    <a:lnTo>
                      <a:pt x="396" y="20"/>
                    </a:lnTo>
                    <a:lnTo>
                      <a:pt x="382" y="25"/>
                    </a:lnTo>
                    <a:lnTo>
                      <a:pt x="362" y="35"/>
                    </a:lnTo>
                    <a:lnTo>
                      <a:pt x="347" y="44"/>
                    </a:lnTo>
                    <a:lnTo>
                      <a:pt x="333" y="59"/>
                    </a:lnTo>
                    <a:lnTo>
                      <a:pt x="319" y="69"/>
                    </a:lnTo>
                    <a:lnTo>
                      <a:pt x="304" y="79"/>
                    </a:lnTo>
                    <a:lnTo>
                      <a:pt x="285" y="89"/>
                    </a:lnTo>
                    <a:lnTo>
                      <a:pt x="270" y="93"/>
                    </a:lnTo>
                    <a:lnTo>
                      <a:pt x="249" y="98"/>
                    </a:lnTo>
                    <a:lnTo>
                      <a:pt x="236" y="98"/>
                    </a:lnTo>
                    <a:lnTo>
                      <a:pt x="221" y="104"/>
                    </a:lnTo>
                    <a:lnTo>
                      <a:pt x="206" y="108"/>
                    </a:lnTo>
                    <a:lnTo>
                      <a:pt x="191" y="113"/>
                    </a:lnTo>
                    <a:lnTo>
                      <a:pt x="176" y="118"/>
                    </a:lnTo>
                    <a:lnTo>
                      <a:pt x="162" y="123"/>
                    </a:lnTo>
                    <a:lnTo>
                      <a:pt x="147" y="123"/>
                    </a:lnTo>
                    <a:lnTo>
                      <a:pt x="138" y="123"/>
                    </a:lnTo>
                    <a:lnTo>
                      <a:pt x="127" y="123"/>
                    </a:lnTo>
                    <a:lnTo>
                      <a:pt x="118" y="118"/>
                    </a:lnTo>
                    <a:lnTo>
                      <a:pt x="108" y="108"/>
                    </a:lnTo>
                    <a:lnTo>
                      <a:pt x="93" y="104"/>
                    </a:lnTo>
                    <a:lnTo>
                      <a:pt x="83" y="93"/>
                    </a:lnTo>
                    <a:lnTo>
                      <a:pt x="74" y="83"/>
                    </a:lnTo>
                    <a:lnTo>
                      <a:pt x="59" y="69"/>
                    </a:lnTo>
                    <a:lnTo>
                      <a:pt x="49" y="59"/>
                    </a:lnTo>
                    <a:lnTo>
                      <a:pt x="34" y="49"/>
                    </a:lnTo>
                    <a:lnTo>
                      <a:pt x="25" y="40"/>
                    </a:lnTo>
                    <a:lnTo>
                      <a:pt x="10" y="30"/>
                    </a:lnTo>
                    <a:lnTo>
                      <a:pt x="0" y="20"/>
                    </a:lnTo>
                    <a:lnTo>
                      <a:pt x="20" y="20"/>
                    </a:lnTo>
                    <a:lnTo>
                      <a:pt x="34" y="25"/>
                    </a:lnTo>
                    <a:lnTo>
                      <a:pt x="54" y="30"/>
                    </a:lnTo>
                    <a:lnTo>
                      <a:pt x="74" y="35"/>
                    </a:lnTo>
                    <a:lnTo>
                      <a:pt x="93" y="40"/>
                    </a:lnTo>
                    <a:lnTo>
                      <a:pt x="108" y="44"/>
                    </a:lnTo>
                    <a:lnTo>
                      <a:pt x="127" y="55"/>
                    </a:lnTo>
                    <a:lnTo>
                      <a:pt x="147" y="59"/>
                    </a:lnTo>
                    <a:lnTo>
                      <a:pt x="162" y="59"/>
                    </a:lnTo>
                    <a:lnTo>
                      <a:pt x="181" y="64"/>
                    </a:lnTo>
                    <a:lnTo>
                      <a:pt x="202" y="64"/>
                    </a:lnTo>
                    <a:lnTo>
                      <a:pt x="221" y="59"/>
                    </a:lnTo>
                    <a:lnTo>
                      <a:pt x="240" y="55"/>
                    </a:lnTo>
                    <a:lnTo>
                      <a:pt x="260" y="49"/>
                    </a:lnTo>
                    <a:lnTo>
                      <a:pt x="279" y="44"/>
                    </a:lnTo>
                    <a:lnTo>
                      <a:pt x="298" y="35"/>
                    </a:lnTo>
                    <a:lnTo>
                      <a:pt x="319" y="30"/>
                    </a:lnTo>
                    <a:lnTo>
                      <a:pt x="338" y="20"/>
                    </a:lnTo>
                    <a:lnTo>
                      <a:pt x="358" y="15"/>
                    </a:lnTo>
                    <a:lnTo>
                      <a:pt x="377" y="6"/>
                    </a:lnTo>
                    <a:lnTo>
                      <a:pt x="382" y="0"/>
                    </a:lnTo>
                    <a:lnTo>
                      <a:pt x="387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11" y="0"/>
                    </a:lnTo>
                    <a:lnTo>
                      <a:pt x="417" y="0"/>
                    </a:lnTo>
                    <a:lnTo>
                      <a:pt x="426" y="0"/>
                    </a:lnTo>
                    <a:lnTo>
                      <a:pt x="431" y="0"/>
                    </a:lnTo>
                    <a:lnTo>
                      <a:pt x="441" y="0"/>
                    </a:lnTo>
                    <a:lnTo>
                      <a:pt x="445" y="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1" name="Freeform 321">
                <a:extLst>
                  <a:ext uri="{FF2B5EF4-FFF2-40B4-BE49-F238E27FC236}">
                    <a16:creationId xmlns:a16="http://schemas.microsoft.com/office/drawing/2014/main" id="{524E3011-551C-7AA7-AB71-328229770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745"/>
                <a:ext cx="32" cy="37"/>
              </a:xfrm>
              <a:custGeom>
                <a:avLst/>
                <a:gdLst>
                  <a:gd name="T0" fmla="*/ 161 w 161"/>
                  <a:gd name="T1" fmla="*/ 0 h 185"/>
                  <a:gd name="T2" fmla="*/ 147 w 161"/>
                  <a:gd name="T3" fmla="*/ 19 h 185"/>
                  <a:gd name="T4" fmla="*/ 122 w 161"/>
                  <a:gd name="T5" fmla="*/ 38 h 185"/>
                  <a:gd name="T6" fmla="*/ 98 w 161"/>
                  <a:gd name="T7" fmla="*/ 58 h 185"/>
                  <a:gd name="T8" fmla="*/ 73 w 161"/>
                  <a:gd name="T9" fmla="*/ 73 h 185"/>
                  <a:gd name="T10" fmla="*/ 49 w 161"/>
                  <a:gd name="T11" fmla="*/ 87 h 185"/>
                  <a:gd name="T12" fmla="*/ 24 w 161"/>
                  <a:gd name="T13" fmla="*/ 102 h 185"/>
                  <a:gd name="T14" fmla="*/ 10 w 161"/>
                  <a:gd name="T15" fmla="*/ 117 h 185"/>
                  <a:gd name="T16" fmla="*/ 0 w 161"/>
                  <a:gd name="T17" fmla="*/ 136 h 185"/>
                  <a:gd name="T18" fmla="*/ 0 w 161"/>
                  <a:gd name="T19" fmla="*/ 161 h 185"/>
                  <a:gd name="T20" fmla="*/ 10 w 161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1" h="185">
                    <a:moveTo>
                      <a:pt x="161" y="0"/>
                    </a:moveTo>
                    <a:lnTo>
                      <a:pt x="147" y="19"/>
                    </a:lnTo>
                    <a:lnTo>
                      <a:pt x="122" y="38"/>
                    </a:lnTo>
                    <a:lnTo>
                      <a:pt x="98" y="58"/>
                    </a:lnTo>
                    <a:lnTo>
                      <a:pt x="73" y="73"/>
                    </a:lnTo>
                    <a:lnTo>
                      <a:pt x="49" y="87"/>
                    </a:lnTo>
                    <a:lnTo>
                      <a:pt x="24" y="102"/>
                    </a:lnTo>
                    <a:lnTo>
                      <a:pt x="10" y="117"/>
                    </a:lnTo>
                    <a:lnTo>
                      <a:pt x="0" y="136"/>
                    </a:lnTo>
                    <a:lnTo>
                      <a:pt x="0" y="161"/>
                    </a:lnTo>
                    <a:lnTo>
                      <a:pt x="10" y="18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2" name="Freeform 322">
                <a:extLst>
                  <a:ext uri="{FF2B5EF4-FFF2-40B4-BE49-F238E27FC236}">
                    <a16:creationId xmlns:a16="http://schemas.microsoft.com/office/drawing/2014/main" id="{E92E2358-672E-A6AC-E605-ED1EA9DAD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761"/>
                <a:ext cx="6" cy="23"/>
              </a:xfrm>
              <a:custGeom>
                <a:avLst/>
                <a:gdLst>
                  <a:gd name="T0" fmla="*/ 30 w 30"/>
                  <a:gd name="T1" fmla="*/ 118 h 118"/>
                  <a:gd name="T2" fmla="*/ 25 w 30"/>
                  <a:gd name="T3" fmla="*/ 103 h 118"/>
                  <a:gd name="T4" fmla="*/ 19 w 30"/>
                  <a:gd name="T5" fmla="*/ 93 h 118"/>
                  <a:gd name="T6" fmla="*/ 15 w 30"/>
                  <a:gd name="T7" fmla="*/ 83 h 118"/>
                  <a:gd name="T8" fmla="*/ 10 w 30"/>
                  <a:gd name="T9" fmla="*/ 73 h 118"/>
                  <a:gd name="T10" fmla="*/ 5 w 30"/>
                  <a:gd name="T11" fmla="*/ 58 h 118"/>
                  <a:gd name="T12" fmla="*/ 5 w 30"/>
                  <a:gd name="T13" fmla="*/ 49 h 118"/>
                  <a:gd name="T14" fmla="*/ 0 w 30"/>
                  <a:gd name="T15" fmla="*/ 34 h 118"/>
                  <a:gd name="T16" fmla="*/ 0 w 30"/>
                  <a:gd name="T17" fmla="*/ 24 h 118"/>
                  <a:gd name="T18" fmla="*/ 0 w 30"/>
                  <a:gd name="T19" fmla="*/ 14 h 118"/>
                  <a:gd name="T20" fmla="*/ 5 w 30"/>
                  <a:gd name="T21" fmla="*/ 0 h 118"/>
                  <a:gd name="T22" fmla="*/ 0 w 30"/>
                  <a:gd name="T23" fmla="*/ 0 h 118"/>
                  <a:gd name="T24" fmla="*/ 0 w 30"/>
                  <a:gd name="T25" fmla="*/ 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118">
                    <a:moveTo>
                      <a:pt x="30" y="118"/>
                    </a:moveTo>
                    <a:lnTo>
                      <a:pt x="25" y="103"/>
                    </a:lnTo>
                    <a:lnTo>
                      <a:pt x="19" y="93"/>
                    </a:lnTo>
                    <a:lnTo>
                      <a:pt x="15" y="83"/>
                    </a:lnTo>
                    <a:lnTo>
                      <a:pt x="10" y="73"/>
                    </a:lnTo>
                    <a:lnTo>
                      <a:pt x="5" y="58"/>
                    </a:lnTo>
                    <a:lnTo>
                      <a:pt x="5" y="49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0" y="1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3" name="Freeform 323">
                <a:extLst>
                  <a:ext uri="{FF2B5EF4-FFF2-40B4-BE49-F238E27FC236}">
                    <a16:creationId xmlns:a16="http://schemas.microsoft.com/office/drawing/2014/main" id="{FE6E9BEA-B5A7-5727-E3FE-3ECF49C5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768"/>
                <a:ext cx="6" cy="11"/>
              </a:xfrm>
              <a:custGeom>
                <a:avLst/>
                <a:gdLst>
                  <a:gd name="T0" fmla="*/ 29 w 29"/>
                  <a:gd name="T1" fmla="*/ 0 h 54"/>
                  <a:gd name="T2" fmla="*/ 24 w 29"/>
                  <a:gd name="T3" fmla="*/ 5 h 54"/>
                  <a:gd name="T4" fmla="*/ 20 w 29"/>
                  <a:gd name="T5" fmla="*/ 10 h 54"/>
                  <a:gd name="T6" fmla="*/ 14 w 29"/>
                  <a:gd name="T7" fmla="*/ 15 h 54"/>
                  <a:gd name="T8" fmla="*/ 14 w 29"/>
                  <a:gd name="T9" fmla="*/ 19 h 54"/>
                  <a:gd name="T10" fmla="*/ 9 w 29"/>
                  <a:gd name="T11" fmla="*/ 24 h 54"/>
                  <a:gd name="T12" fmla="*/ 5 w 29"/>
                  <a:gd name="T13" fmla="*/ 30 h 54"/>
                  <a:gd name="T14" fmla="*/ 5 w 29"/>
                  <a:gd name="T15" fmla="*/ 39 h 54"/>
                  <a:gd name="T16" fmla="*/ 5 w 29"/>
                  <a:gd name="T17" fmla="*/ 44 h 54"/>
                  <a:gd name="T18" fmla="*/ 0 w 29"/>
                  <a:gd name="T19" fmla="*/ 49 h 54"/>
                  <a:gd name="T20" fmla="*/ 0 w 29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4">
                    <a:moveTo>
                      <a:pt x="29" y="0"/>
                    </a:moveTo>
                    <a:lnTo>
                      <a:pt x="24" y="5"/>
                    </a:lnTo>
                    <a:lnTo>
                      <a:pt x="20" y="10"/>
                    </a:lnTo>
                    <a:lnTo>
                      <a:pt x="14" y="15"/>
                    </a:lnTo>
                    <a:lnTo>
                      <a:pt x="14" y="19"/>
                    </a:lnTo>
                    <a:lnTo>
                      <a:pt x="9" y="24"/>
                    </a:lnTo>
                    <a:lnTo>
                      <a:pt x="5" y="30"/>
                    </a:lnTo>
                    <a:lnTo>
                      <a:pt x="5" y="39"/>
                    </a:lnTo>
                    <a:lnTo>
                      <a:pt x="5" y="44"/>
                    </a:lnTo>
                    <a:lnTo>
                      <a:pt x="0" y="49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4" name="Freeform 324">
                <a:extLst>
                  <a:ext uri="{FF2B5EF4-FFF2-40B4-BE49-F238E27FC236}">
                    <a16:creationId xmlns:a16="http://schemas.microsoft.com/office/drawing/2014/main" id="{D83224EE-6631-15D1-1136-F178F86D2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21"/>
                <a:ext cx="77" cy="58"/>
              </a:xfrm>
              <a:custGeom>
                <a:avLst/>
                <a:gdLst>
                  <a:gd name="T0" fmla="*/ 386 w 386"/>
                  <a:gd name="T1" fmla="*/ 0 h 289"/>
                  <a:gd name="T2" fmla="*/ 357 w 386"/>
                  <a:gd name="T3" fmla="*/ 39 h 289"/>
                  <a:gd name="T4" fmla="*/ 327 w 386"/>
                  <a:gd name="T5" fmla="*/ 79 h 289"/>
                  <a:gd name="T6" fmla="*/ 293 w 386"/>
                  <a:gd name="T7" fmla="*/ 113 h 289"/>
                  <a:gd name="T8" fmla="*/ 254 w 386"/>
                  <a:gd name="T9" fmla="*/ 147 h 289"/>
                  <a:gd name="T10" fmla="*/ 215 w 386"/>
                  <a:gd name="T11" fmla="*/ 171 h 289"/>
                  <a:gd name="T12" fmla="*/ 175 w 386"/>
                  <a:gd name="T13" fmla="*/ 201 h 289"/>
                  <a:gd name="T14" fmla="*/ 132 w 386"/>
                  <a:gd name="T15" fmla="*/ 225 h 289"/>
                  <a:gd name="T16" fmla="*/ 87 w 386"/>
                  <a:gd name="T17" fmla="*/ 250 h 289"/>
                  <a:gd name="T18" fmla="*/ 43 w 386"/>
                  <a:gd name="T19" fmla="*/ 269 h 289"/>
                  <a:gd name="T20" fmla="*/ 0 w 386"/>
                  <a:gd name="T21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6" h="289">
                    <a:moveTo>
                      <a:pt x="386" y="0"/>
                    </a:moveTo>
                    <a:lnTo>
                      <a:pt x="357" y="39"/>
                    </a:lnTo>
                    <a:lnTo>
                      <a:pt x="327" y="79"/>
                    </a:lnTo>
                    <a:lnTo>
                      <a:pt x="293" y="113"/>
                    </a:lnTo>
                    <a:lnTo>
                      <a:pt x="254" y="147"/>
                    </a:lnTo>
                    <a:lnTo>
                      <a:pt x="215" y="171"/>
                    </a:lnTo>
                    <a:lnTo>
                      <a:pt x="175" y="201"/>
                    </a:lnTo>
                    <a:lnTo>
                      <a:pt x="132" y="225"/>
                    </a:lnTo>
                    <a:lnTo>
                      <a:pt x="87" y="250"/>
                    </a:lnTo>
                    <a:lnTo>
                      <a:pt x="43" y="269"/>
                    </a:lnTo>
                    <a:lnTo>
                      <a:pt x="0" y="28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5" name="Freeform 325">
                <a:extLst>
                  <a:ext uri="{FF2B5EF4-FFF2-40B4-BE49-F238E27FC236}">
                    <a16:creationId xmlns:a16="http://schemas.microsoft.com/office/drawing/2014/main" id="{5459AE0B-F422-0EEE-0DE7-F6BE95A4E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985"/>
                <a:ext cx="25" cy="39"/>
              </a:xfrm>
              <a:custGeom>
                <a:avLst/>
                <a:gdLst>
                  <a:gd name="T0" fmla="*/ 6 w 123"/>
                  <a:gd name="T1" fmla="*/ 0 h 192"/>
                  <a:gd name="T2" fmla="*/ 0 w 123"/>
                  <a:gd name="T3" fmla="*/ 6 h 192"/>
                  <a:gd name="T4" fmla="*/ 0 w 123"/>
                  <a:gd name="T5" fmla="*/ 15 h 192"/>
                  <a:gd name="T6" fmla="*/ 0 w 123"/>
                  <a:gd name="T7" fmla="*/ 21 h 192"/>
                  <a:gd name="T8" fmla="*/ 0 w 123"/>
                  <a:gd name="T9" fmla="*/ 25 h 192"/>
                  <a:gd name="T10" fmla="*/ 0 w 123"/>
                  <a:gd name="T11" fmla="*/ 30 h 192"/>
                  <a:gd name="T12" fmla="*/ 6 w 123"/>
                  <a:gd name="T13" fmla="*/ 36 h 192"/>
                  <a:gd name="T14" fmla="*/ 6 w 123"/>
                  <a:gd name="T15" fmla="*/ 45 h 192"/>
                  <a:gd name="T16" fmla="*/ 10 w 123"/>
                  <a:gd name="T17" fmla="*/ 49 h 192"/>
                  <a:gd name="T18" fmla="*/ 10 w 123"/>
                  <a:gd name="T19" fmla="*/ 55 h 192"/>
                  <a:gd name="T20" fmla="*/ 15 w 123"/>
                  <a:gd name="T21" fmla="*/ 60 h 192"/>
                  <a:gd name="T22" fmla="*/ 30 w 123"/>
                  <a:gd name="T23" fmla="*/ 70 h 192"/>
                  <a:gd name="T24" fmla="*/ 40 w 123"/>
                  <a:gd name="T25" fmla="*/ 84 h 192"/>
                  <a:gd name="T26" fmla="*/ 54 w 123"/>
                  <a:gd name="T27" fmla="*/ 94 h 192"/>
                  <a:gd name="T28" fmla="*/ 64 w 123"/>
                  <a:gd name="T29" fmla="*/ 104 h 192"/>
                  <a:gd name="T30" fmla="*/ 79 w 123"/>
                  <a:gd name="T31" fmla="*/ 119 h 192"/>
                  <a:gd name="T32" fmla="*/ 89 w 123"/>
                  <a:gd name="T33" fmla="*/ 128 h 192"/>
                  <a:gd name="T34" fmla="*/ 98 w 123"/>
                  <a:gd name="T35" fmla="*/ 143 h 192"/>
                  <a:gd name="T36" fmla="*/ 108 w 123"/>
                  <a:gd name="T37" fmla="*/ 158 h 192"/>
                  <a:gd name="T38" fmla="*/ 118 w 123"/>
                  <a:gd name="T39" fmla="*/ 172 h 192"/>
                  <a:gd name="T40" fmla="*/ 123 w 123"/>
                  <a:gd name="T41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92">
                    <a:moveTo>
                      <a:pt x="6" y="0"/>
                    </a:moveTo>
                    <a:lnTo>
                      <a:pt x="0" y="6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6" y="45"/>
                    </a:lnTo>
                    <a:lnTo>
                      <a:pt x="10" y="49"/>
                    </a:lnTo>
                    <a:lnTo>
                      <a:pt x="10" y="55"/>
                    </a:lnTo>
                    <a:lnTo>
                      <a:pt x="15" y="60"/>
                    </a:lnTo>
                    <a:lnTo>
                      <a:pt x="30" y="70"/>
                    </a:lnTo>
                    <a:lnTo>
                      <a:pt x="40" y="84"/>
                    </a:lnTo>
                    <a:lnTo>
                      <a:pt x="54" y="94"/>
                    </a:lnTo>
                    <a:lnTo>
                      <a:pt x="64" y="104"/>
                    </a:lnTo>
                    <a:lnTo>
                      <a:pt x="79" y="119"/>
                    </a:lnTo>
                    <a:lnTo>
                      <a:pt x="89" y="128"/>
                    </a:lnTo>
                    <a:lnTo>
                      <a:pt x="98" y="143"/>
                    </a:lnTo>
                    <a:lnTo>
                      <a:pt x="108" y="158"/>
                    </a:lnTo>
                    <a:lnTo>
                      <a:pt x="118" y="172"/>
                    </a:lnTo>
                    <a:lnTo>
                      <a:pt x="123" y="192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6" name="Freeform 326">
                <a:extLst>
                  <a:ext uri="{FF2B5EF4-FFF2-40B4-BE49-F238E27FC236}">
                    <a16:creationId xmlns:a16="http://schemas.microsoft.com/office/drawing/2014/main" id="{0DB0DC19-2D2E-ECF4-3A6C-D537703BC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984"/>
                <a:ext cx="5" cy="22"/>
              </a:xfrm>
              <a:custGeom>
                <a:avLst/>
                <a:gdLst>
                  <a:gd name="T0" fmla="*/ 6 w 21"/>
                  <a:gd name="T1" fmla="*/ 0 h 113"/>
                  <a:gd name="T2" fmla="*/ 6 w 21"/>
                  <a:gd name="T3" fmla="*/ 9 h 113"/>
                  <a:gd name="T4" fmla="*/ 0 w 21"/>
                  <a:gd name="T5" fmla="*/ 20 h 113"/>
                  <a:gd name="T6" fmla="*/ 6 w 21"/>
                  <a:gd name="T7" fmla="*/ 34 h 113"/>
                  <a:gd name="T8" fmla="*/ 6 w 21"/>
                  <a:gd name="T9" fmla="*/ 45 h 113"/>
                  <a:gd name="T10" fmla="*/ 6 w 21"/>
                  <a:gd name="T11" fmla="*/ 54 h 113"/>
                  <a:gd name="T12" fmla="*/ 11 w 21"/>
                  <a:gd name="T13" fmla="*/ 69 h 113"/>
                  <a:gd name="T14" fmla="*/ 15 w 21"/>
                  <a:gd name="T15" fmla="*/ 79 h 113"/>
                  <a:gd name="T16" fmla="*/ 15 w 21"/>
                  <a:gd name="T17" fmla="*/ 88 h 113"/>
                  <a:gd name="T18" fmla="*/ 21 w 21"/>
                  <a:gd name="T19" fmla="*/ 98 h 113"/>
                  <a:gd name="T20" fmla="*/ 21 w 21"/>
                  <a:gd name="T21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13">
                    <a:moveTo>
                      <a:pt x="6" y="0"/>
                    </a:moveTo>
                    <a:lnTo>
                      <a:pt x="6" y="9"/>
                    </a:lnTo>
                    <a:lnTo>
                      <a:pt x="0" y="20"/>
                    </a:lnTo>
                    <a:lnTo>
                      <a:pt x="6" y="34"/>
                    </a:lnTo>
                    <a:lnTo>
                      <a:pt x="6" y="45"/>
                    </a:lnTo>
                    <a:lnTo>
                      <a:pt x="6" y="54"/>
                    </a:lnTo>
                    <a:lnTo>
                      <a:pt x="11" y="69"/>
                    </a:lnTo>
                    <a:lnTo>
                      <a:pt x="15" y="79"/>
                    </a:lnTo>
                    <a:lnTo>
                      <a:pt x="15" y="88"/>
                    </a:lnTo>
                    <a:lnTo>
                      <a:pt x="21" y="98"/>
                    </a:lnTo>
                    <a:lnTo>
                      <a:pt x="21" y="113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7" name="Freeform 327">
                <a:extLst>
                  <a:ext uri="{FF2B5EF4-FFF2-40B4-BE49-F238E27FC236}">
                    <a16:creationId xmlns:a16="http://schemas.microsoft.com/office/drawing/2014/main" id="{0EDE3551-BF10-D33E-54D3-4A3E93FE7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031"/>
                <a:ext cx="27" cy="78"/>
              </a:xfrm>
              <a:custGeom>
                <a:avLst/>
                <a:gdLst>
                  <a:gd name="T0" fmla="*/ 0 w 132"/>
                  <a:gd name="T1" fmla="*/ 0 h 392"/>
                  <a:gd name="T2" fmla="*/ 24 w 132"/>
                  <a:gd name="T3" fmla="*/ 30 h 392"/>
                  <a:gd name="T4" fmla="*/ 45 w 132"/>
                  <a:gd name="T5" fmla="*/ 64 h 392"/>
                  <a:gd name="T6" fmla="*/ 58 w 132"/>
                  <a:gd name="T7" fmla="*/ 93 h 392"/>
                  <a:gd name="T8" fmla="*/ 73 w 132"/>
                  <a:gd name="T9" fmla="*/ 128 h 392"/>
                  <a:gd name="T10" fmla="*/ 88 w 132"/>
                  <a:gd name="T11" fmla="*/ 162 h 392"/>
                  <a:gd name="T12" fmla="*/ 94 w 132"/>
                  <a:gd name="T13" fmla="*/ 196 h 392"/>
                  <a:gd name="T14" fmla="*/ 103 w 132"/>
                  <a:gd name="T15" fmla="*/ 235 h 392"/>
                  <a:gd name="T16" fmla="*/ 107 w 132"/>
                  <a:gd name="T17" fmla="*/ 269 h 392"/>
                  <a:gd name="T18" fmla="*/ 113 w 132"/>
                  <a:gd name="T19" fmla="*/ 309 h 392"/>
                  <a:gd name="T20" fmla="*/ 118 w 132"/>
                  <a:gd name="T21" fmla="*/ 343 h 392"/>
                  <a:gd name="T22" fmla="*/ 118 w 132"/>
                  <a:gd name="T23" fmla="*/ 347 h 392"/>
                  <a:gd name="T24" fmla="*/ 122 w 132"/>
                  <a:gd name="T25" fmla="*/ 352 h 392"/>
                  <a:gd name="T26" fmla="*/ 122 w 132"/>
                  <a:gd name="T27" fmla="*/ 358 h 392"/>
                  <a:gd name="T28" fmla="*/ 122 w 132"/>
                  <a:gd name="T29" fmla="*/ 362 h 392"/>
                  <a:gd name="T30" fmla="*/ 122 w 132"/>
                  <a:gd name="T31" fmla="*/ 367 h 392"/>
                  <a:gd name="T32" fmla="*/ 122 w 132"/>
                  <a:gd name="T33" fmla="*/ 371 h 392"/>
                  <a:gd name="T34" fmla="*/ 128 w 132"/>
                  <a:gd name="T35" fmla="*/ 377 h 392"/>
                  <a:gd name="T36" fmla="*/ 128 w 132"/>
                  <a:gd name="T37" fmla="*/ 382 h 392"/>
                  <a:gd name="T38" fmla="*/ 132 w 132"/>
                  <a:gd name="T39" fmla="*/ 386 h 392"/>
                  <a:gd name="T40" fmla="*/ 132 w 132"/>
                  <a:gd name="T41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392">
                    <a:moveTo>
                      <a:pt x="0" y="0"/>
                    </a:moveTo>
                    <a:lnTo>
                      <a:pt x="24" y="30"/>
                    </a:lnTo>
                    <a:lnTo>
                      <a:pt x="45" y="64"/>
                    </a:lnTo>
                    <a:lnTo>
                      <a:pt x="58" y="93"/>
                    </a:lnTo>
                    <a:lnTo>
                      <a:pt x="73" y="128"/>
                    </a:lnTo>
                    <a:lnTo>
                      <a:pt x="88" y="162"/>
                    </a:lnTo>
                    <a:lnTo>
                      <a:pt x="94" y="196"/>
                    </a:lnTo>
                    <a:lnTo>
                      <a:pt x="103" y="235"/>
                    </a:lnTo>
                    <a:lnTo>
                      <a:pt x="107" y="269"/>
                    </a:lnTo>
                    <a:lnTo>
                      <a:pt x="113" y="309"/>
                    </a:lnTo>
                    <a:lnTo>
                      <a:pt x="118" y="343"/>
                    </a:lnTo>
                    <a:lnTo>
                      <a:pt x="118" y="347"/>
                    </a:lnTo>
                    <a:lnTo>
                      <a:pt x="122" y="352"/>
                    </a:lnTo>
                    <a:lnTo>
                      <a:pt x="122" y="358"/>
                    </a:lnTo>
                    <a:lnTo>
                      <a:pt x="122" y="362"/>
                    </a:lnTo>
                    <a:lnTo>
                      <a:pt x="122" y="367"/>
                    </a:lnTo>
                    <a:lnTo>
                      <a:pt x="122" y="371"/>
                    </a:lnTo>
                    <a:lnTo>
                      <a:pt x="128" y="377"/>
                    </a:lnTo>
                    <a:lnTo>
                      <a:pt x="128" y="382"/>
                    </a:lnTo>
                    <a:lnTo>
                      <a:pt x="132" y="386"/>
                    </a:lnTo>
                    <a:lnTo>
                      <a:pt x="132" y="392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8" name="Freeform 328">
                <a:extLst>
                  <a:ext uri="{FF2B5EF4-FFF2-40B4-BE49-F238E27FC236}">
                    <a16:creationId xmlns:a16="http://schemas.microsoft.com/office/drawing/2014/main" id="{4FB1B094-23BB-BFF1-49E8-2C2269FC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080"/>
                <a:ext cx="7" cy="36"/>
              </a:xfrm>
              <a:custGeom>
                <a:avLst/>
                <a:gdLst>
                  <a:gd name="T0" fmla="*/ 0 w 34"/>
                  <a:gd name="T1" fmla="*/ 0 h 177"/>
                  <a:gd name="T2" fmla="*/ 5 w 34"/>
                  <a:gd name="T3" fmla="*/ 15 h 177"/>
                  <a:gd name="T4" fmla="*/ 9 w 34"/>
                  <a:gd name="T5" fmla="*/ 35 h 177"/>
                  <a:gd name="T6" fmla="*/ 9 w 34"/>
                  <a:gd name="T7" fmla="*/ 54 h 177"/>
                  <a:gd name="T8" fmla="*/ 15 w 34"/>
                  <a:gd name="T9" fmla="*/ 69 h 177"/>
                  <a:gd name="T10" fmla="*/ 19 w 34"/>
                  <a:gd name="T11" fmla="*/ 88 h 177"/>
                  <a:gd name="T12" fmla="*/ 19 w 34"/>
                  <a:gd name="T13" fmla="*/ 109 h 177"/>
                  <a:gd name="T14" fmla="*/ 24 w 34"/>
                  <a:gd name="T15" fmla="*/ 122 h 177"/>
                  <a:gd name="T16" fmla="*/ 29 w 34"/>
                  <a:gd name="T17" fmla="*/ 143 h 177"/>
                  <a:gd name="T18" fmla="*/ 29 w 34"/>
                  <a:gd name="T19" fmla="*/ 158 h 177"/>
                  <a:gd name="T20" fmla="*/ 34 w 34"/>
                  <a:gd name="T21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77">
                    <a:moveTo>
                      <a:pt x="0" y="0"/>
                    </a:moveTo>
                    <a:lnTo>
                      <a:pt x="5" y="15"/>
                    </a:lnTo>
                    <a:lnTo>
                      <a:pt x="9" y="35"/>
                    </a:lnTo>
                    <a:lnTo>
                      <a:pt x="9" y="54"/>
                    </a:lnTo>
                    <a:lnTo>
                      <a:pt x="15" y="69"/>
                    </a:lnTo>
                    <a:lnTo>
                      <a:pt x="19" y="88"/>
                    </a:lnTo>
                    <a:lnTo>
                      <a:pt x="19" y="109"/>
                    </a:lnTo>
                    <a:lnTo>
                      <a:pt x="24" y="122"/>
                    </a:lnTo>
                    <a:lnTo>
                      <a:pt x="29" y="143"/>
                    </a:lnTo>
                    <a:lnTo>
                      <a:pt x="29" y="158"/>
                    </a:lnTo>
                    <a:lnTo>
                      <a:pt x="34" y="177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89" name="Freeform 329">
                <a:extLst>
                  <a:ext uri="{FF2B5EF4-FFF2-40B4-BE49-F238E27FC236}">
                    <a16:creationId xmlns:a16="http://schemas.microsoft.com/office/drawing/2014/main" id="{7325B350-783B-EABC-D6DB-3AE1A8055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3008"/>
                <a:ext cx="42" cy="43"/>
              </a:xfrm>
              <a:custGeom>
                <a:avLst/>
                <a:gdLst>
                  <a:gd name="T0" fmla="*/ 211 w 211"/>
                  <a:gd name="T1" fmla="*/ 215 h 215"/>
                  <a:gd name="T2" fmla="*/ 162 w 211"/>
                  <a:gd name="T3" fmla="*/ 157 h 215"/>
                  <a:gd name="T4" fmla="*/ 137 w 211"/>
                  <a:gd name="T5" fmla="*/ 147 h 215"/>
                  <a:gd name="T6" fmla="*/ 113 w 211"/>
                  <a:gd name="T7" fmla="*/ 138 h 215"/>
                  <a:gd name="T8" fmla="*/ 93 w 211"/>
                  <a:gd name="T9" fmla="*/ 128 h 215"/>
                  <a:gd name="T10" fmla="*/ 79 w 211"/>
                  <a:gd name="T11" fmla="*/ 118 h 215"/>
                  <a:gd name="T12" fmla="*/ 64 w 211"/>
                  <a:gd name="T13" fmla="*/ 103 h 215"/>
                  <a:gd name="T14" fmla="*/ 53 w 211"/>
                  <a:gd name="T15" fmla="*/ 89 h 215"/>
                  <a:gd name="T16" fmla="*/ 39 w 211"/>
                  <a:gd name="T17" fmla="*/ 69 h 215"/>
                  <a:gd name="T18" fmla="*/ 30 w 211"/>
                  <a:gd name="T19" fmla="*/ 49 h 215"/>
                  <a:gd name="T20" fmla="*/ 15 w 211"/>
                  <a:gd name="T21" fmla="*/ 25 h 215"/>
                  <a:gd name="T22" fmla="*/ 0 w 211"/>
                  <a:gd name="T23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15">
                    <a:moveTo>
                      <a:pt x="211" y="215"/>
                    </a:moveTo>
                    <a:lnTo>
                      <a:pt x="162" y="157"/>
                    </a:lnTo>
                    <a:lnTo>
                      <a:pt x="137" y="147"/>
                    </a:lnTo>
                    <a:lnTo>
                      <a:pt x="113" y="138"/>
                    </a:lnTo>
                    <a:lnTo>
                      <a:pt x="93" y="128"/>
                    </a:lnTo>
                    <a:lnTo>
                      <a:pt x="79" y="118"/>
                    </a:lnTo>
                    <a:lnTo>
                      <a:pt x="64" y="103"/>
                    </a:lnTo>
                    <a:lnTo>
                      <a:pt x="53" y="89"/>
                    </a:lnTo>
                    <a:lnTo>
                      <a:pt x="39" y="69"/>
                    </a:lnTo>
                    <a:lnTo>
                      <a:pt x="30" y="49"/>
                    </a:lnTo>
                    <a:lnTo>
                      <a:pt x="15" y="2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0" name="Freeform 330">
                <a:extLst>
                  <a:ext uri="{FF2B5EF4-FFF2-40B4-BE49-F238E27FC236}">
                    <a16:creationId xmlns:a16="http://schemas.microsoft.com/office/drawing/2014/main" id="{D799F799-1002-987E-3412-33DFDC1C1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967"/>
                <a:ext cx="35" cy="40"/>
              </a:xfrm>
              <a:custGeom>
                <a:avLst/>
                <a:gdLst>
                  <a:gd name="T0" fmla="*/ 177 w 177"/>
                  <a:gd name="T1" fmla="*/ 201 h 201"/>
                  <a:gd name="T2" fmla="*/ 143 w 177"/>
                  <a:gd name="T3" fmla="*/ 156 h 201"/>
                  <a:gd name="T4" fmla="*/ 128 w 177"/>
                  <a:gd name="T5" fmla="*/ 141 h 201"/>
                  <a:gd name="T6" fmla="*/ 113 w 177"/>
                  <a:gd name="T7" fmla="*/ 122 h 201"/>
                  <a:gd name="T8" fmla="*/ 98 w 177"/>
                  <a:gd name="T9" fmla="*/ 107 h 201"/>
                  <a:gd name="T10" fmla="*/ 83 w 177"/>
                  <a:gd name="T11" fmla="*/ 88 h 201"/>
                  <a:gd name="T12" fmla="*/ 70 w 177"/>
                  <a:gd name="T13" fmla="*/ 73 h 201"/>
                  <a:gd name="T14" fmla="*/ 55 w 177"/>
                  <a:gd name="T15" fmla="*/ 54 h 201"/>
                  <a:gd name="T16" fmla="*/ 40 w 177"/>
                  <a:gd name="T17" fmla="*/ 39 h 201"/>
                  <a:gd name="T18" fmla="*/ 25 w 177"/>
                  <a:gd name="T19" fmla="*/ 24 h 201"/>
                  <a:gd name="T20" fmla="*/ 15 w 177"/>
                  <a:gd name="T21" fmla="*/ 9 h 201"/>
                  <a:gd name="T22" fmla="*/ 0 w 177"/>
                  <a:gd name="T2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7" h="201">
                    <a:moveTo>
                      <a:pt x="177" y="201"/>
                    </a:moveTo>
                    <a:lnTo>
                      <a:pt x="143" y="156"/>
                    </a:lnTo>
                    <a:lnTo>
                      <a:pt x="128" y="141"/>
                    </a:lnTo>
                    <a:lnTo>
                      <a:pt x="113" y="122"/>
                    </a:lnTo>
                    <a:lnTo>
                      <a:pt x="98" y="107"/>
                    </a:lnTo>
                    <a:lnTo>
                      <a:pt x="83" y="88"/>
                    </a:lnTo>
                    <a:lnTo>
                      <a:pt x="70" y="73"/>
                    </a:lnTo>
                    <a:lnTo>
                      <a:pt x="55" y="54"/>
                    </a:lnTo>
                    <a:lnTo>
                      <a:pt x="40" y="39"/>
                    </a:lnTo>
                    <a:lnTo>
                      <a:pt x="25" y="24"/>
                    </a:lnTo>
                    <a:lnTo>
                      <a:pt x="15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1" name="Freeform 331">
                <a:extLst>
                  <a:ext uri="{FF2B5EF4-FFF2-40B4-BE49-F238E27FC236}">
                    <a16:creationId xmlns:a16="http://schemas.microsoft.com/office/drawing/2014/main" id="{24F7BFC5-60DC-0EA3-38C2-A156A17B8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748"/>
                <a:ext cx="26" cy="39"/>
              </a:xfrm>
              <a:custGeom>
                <a:avLst/>
                <a:gdLst>
                  <a:gd name="T0" fmla="*/ 5 w 128"/>
                  <a:gd name="T1" fmla="*/ 35 h 196"/>
                  <a:gd name="T2" fmla="*/ 0 w 128"/>
                  <a:gd name="T3" fmla="*/ 49 h 196"/>
                  <a:gd name="T4" fmla="*/ 0 w 128"/>
                  <a:gd name="T5" fmla="*/ 73 h 196"/>
                  <a:gd name="T6" fmla="*/ 0 w 128"/>
                  <a:gd name="T7" fmla="*/ 98 h 196"/>
                  <a:gd name="T8" fmla="*/ 0 w 128"/>
                  <a:gd name="T9" fmla="*/ 122 h 196"/>
                  <a:gd name="T10" fmla="*/ 5 w 128"/>
                  <a:gd name="T11" fmla="*/ 147 h 196"/>
                  <a:gd name="T12" fmla="*/ 10 w 128"/>
                  <a:gd name="T13" fmla="*/ 167 h 196"/>
                  <a:gd name="T14" fmla="*/ 20 w 128"/>
                  <a:gd name="T15" fmla="*/ 182 h 196"/>
                  <a:gd name="T16" fmla="*/ 35 w 128"/>
                  <a:gd name="T17" fmla="*/ 191 h 196"/>
                  <a:gd name="T18" fmla="*/ 54 w 128"/>
                  <a:gd name="T19" fmla="*/ 196 h 196"/>
                  <a:gd name="T20" fmla="*/ 79 w 128"/>
                  <a:gd name="T21" fmla="*/ 186 h 196"/>
                  <a:gd name="T22" fmla="*/ 99 w 128"/>
                  <a:gd name="T23" fmla="*/ 171 h 196"/>
                  <a:gd name="T24" fmla="*/ 113 w 128"/>
                  <a:gd name="T25" fmla="*/ 157 h 196"/>
                  <a:gd name="T26" fmla="*/ 122 w 128"/>
                  <a:gd name="T27" fmla="*/ 137 h 196"/>
                  <a:gd name="T28" fmla="*/ 128 w 128"/>
                  <a:gd name="T29" fmla="*/ 113 h 196"/>
                  <a:gd name="T30" fmla="*/ 128 w 128"/>
                  <a:gd name="T31" fmla="*/ 93 h 196"/>
                  <a:gd name="T32" fmla="*/ 122 w 128"/>
                  <a:gd name="T33" fmla="*/ 69 h 196"/>
                  <a:gd name="T34" fmla="*/ 113 w 128"/>
                  <a:gd name="T35" fmla="*/ 49 h 196"/>
                  <a:gd name="T36" fmla="*/ 99 w 128"/>
                  <a:gd name="T37" fmla="*/ 30 h 196"/>
                  <a:gd name="T38" fmla="*/ 84 w 128"/>
                  <a:gd name="T39" fmla="*/ 15 h 196"/>
                  <a:gd name="T40" fmla="*/ 59 w 128"/>
                  <a:gd name="T41" fmla="*/ 0 h 196"/>
                  <a:gd name="T42" fmla="*/ 54 w 128"/>
                  <a:gd name="T43" fmla="*/ 0 h 196"/>
                  <a:gd name="T44" fmla="*/ 49 w 128"/>
                  <a:gd name="T45" fmla="*/ 0 h 196"/>
                  <a:gd name="T46" fmla="*/ 45 w 128"/>
                  <a:gd name="T47" fmla="*/ 0 h 196"/>
                  <a:gd name="T48" fmla="*/ 39 w 128"/>
                  <a:gd name="T49" fmla="*/ 0 h 196"/>
                  <a:gd name="T50" fmla="*/ 35 w 128"/>
                  <a:gd name="T51" fmla="*/ 0 h 196"/>
                  <a:gd name="T52" fmla="*/ 30 w 128"/>
                  <a:gd name="T53" fmla="*/ 0 h 196"/>
                  <a:gd name="T54" fmla="*/ 24 w 128"/>
                  <a:gd name="T55" fmla="*/ 0 h 196"/>
                  <a:gd name="T56" fmla="*/ 20 w 128"/>
                  <a:gd name="T57" fmla="*/ 0 h 196"/>
                  <a:gd name="T58" fmla="*/ 15 w 128"/>
                  <a:gd name="T59" fmla="*/ 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8" h="196">
                    <a:moveTo>
                      <a:pt x="5" y="35"/>
                    </a:moveTo>
                    <a:lnTo>
                      <a:pt x="0" y="49"/>
                    </a:lnTo>
                    <a:lnTo>
                      <a:pt x="0" y="73"/>
                    </a:lnTo>
                    <a:lnTo>
                      <a:pt x="0" y="98"/>
                    </a:lnTo>
                    <a:lnTo>
                      <a:pt x="0" y="122"/>
                    </a:lnTo>
                    <a:lnTo>
                      <a:pt x="5" y="147"/>
                    </a:lnTo>
                    <a:lnTo>
                      <a:pt x="10" y="167"/>
                    </a:lnTo>
                    <a:lnTo>
                      <a:pt x="20" y="182"/>
                    </a:lnTo>
                    <a:lnTo>
                      <a:pt x="35" y="191"/>
                    </a:lnTo>
                    <a:lnTo>
                      <a:pt x="54" y="196"/>
                    </a:lnTo>
                    <a:lnTo>
                      <a:pt x="79" y="186"/>
                    </a:lnTo>
                    <a:lnTo>
                      <a:pt x="99" y="171"/>
                    </a:lnTo>
                    <a:lnTo>
                      <a:pt x="113" y="157"/>
                    </a:lnTo>
                    <a:lnTo>
                      <a:pt x="122" y="137"/>
                    </a:lnTo>
                    <a:lnTo>
                      <a:pt x="128" y="113"/>
                    </a:lnTo>
                    <a:lnTo>
                      <a:pt x="128" y="93"/>
                    </a:lnTo>
                    <a:lnTo>
                      <a:pt x="122" y="69"/>
                    </a:lnTo>
                    <a:lnTo>
                      <a:pt x="113" y="49"/>
                    </a:lnTo>
                    <a:lnTo>
                      <a:pt x="99" y="30"/>
                    </a:lnTo>
                    <a:lnTo>
                      <a:pt x="84" y="15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5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2" name="Freeform 332">
                <a:extLst>
                  <a:ext uri="{FF2B5EF4-FFF2-40B4-BE49-F238E27FC236}">
                    <a16:creationId xmlns:a16="http://schemas.microsoft.com/office/drawing/2014/main" id="{DB98EA40-740B-85C3-8EC1-96F204A93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635"/>
                <a:ext cx="310" cy="484"/>
              </a:xfrm>
              <a:custGeom>
                <a:avLst/>
                <a:gdLst>
                  <a:gd name="T0" fmla="*/ 344 w 1547"/>
                  <a:gd name="T1" fmla="*/ 185 h 2417"/>
                  <a:gd name="T2" fmla="*/ 358 w 1547"/>
                  <a:gd name="T3" fmla="*/ 166 h 2417"/>
                  <a:gd name="T4" fmla="*/ 382 w 1547"/>
                  <a:gd name="T5" fmla="*/ 141 h 2417"/>
                  <a:gd name="T6" fmla="*/ 427 w 1547"/>
                  <a:gd name="T7" fmla="*/ 92 h 2417"/>
                  <a:gd name="T8" fmla="*/ 480 w 1547"/>
                  <a:gd name="T9" fmla="*/ 53 h 2417"/>
                  <a:gd name="T10" fmla="*/ 534 w 1547"/>
                  <a:gd name="T11" fmla="*/ 24 h 2417"/>
                  <a:gd name="T12" fmla="*/ 583 w 1547"/>
                  <a:gd name="T13" fmla="*/ 9 h 2417"/>
                  <a:gd name="T14" fmla="*/ 623 w 1547"/>
                  <a:gd name="T15" fmla="*/ 0 h 2417"/>
                  <a:gd name="T16" fmla="*/ 676 w 1547"/>
                  <a:gd name="T17" fmla="*/ 4 h 2417"/>
                  <a:gd name="T18" fmla="*/ 755 w 1547"/>
                  <a:gd name="T19" fmla="*/ 19 h 2417"/>
                  <a:gd name="T20" fmla="*/ 828 w 1547"/>
                  <a:gd name="T21" fmla="*/ 58 h 2417"/>
                  <a:gd name="T22" fmla="*/ 916 w 1547"/>
                  <a:gd name="T23" fmla="*/ 98 h 2417"/>
                  <a:gd name="T24" fmla="*/ 1005 w 1547"/>
                  <a:gd name="T25" fmla="*/ 126 h 2417"/>
                  <a:gd name="T26" fmla="*/ 1180 w 1547"/>
                  <a:gd name="T27" fmla="*/ 185 h 2417"/>
                  <a:gd name="T28" fmla="*/ 1391 w 1547"/>
                  <a:gd name="T29" fmla="*/ 230 h 2417"/>
                  <a:gd name="T30" fmla="*/ 1543 w 1547"/>
                  <a:gd name="T31" fmla="*/ 279 h 2417"/>
                  <a:gd name="T32" fmla="*/ 1519 w 1547"/>
                  <a:gd name="T33" fmla="*/ 288 h 2417"/>
                  <a:gd name="T34" fmla="*/ 1504 w 1547"/>
                  <a:gd name="T35" fmla="*/ 303 h 2417"/>
                  <a:gd name="T36" fmla="*/ 1425 w 1547"/>
                  <a:gd name="T37" fmla="*/ 439 h 2417"/>
                  <a:gd name="T38" fmla="*/ 1318 w 1547"/>
                  <a:gd name="T39" fmla="*/ 586 h 2417"/>
                  <a:gd name="T40" fmla="*/ 1191 w 1547"/>
                  <a:gd name="T41" fmla="*/ 665 h 2417"/>
                  <a:gd name="T42" fmla="*/ 1171 w 1547"/>
                  <a:gd name="T43" fmla="*/ 670 h 2417"/>
                  <a:gd name="T44" fmla="*/ 1146 w 1547"/>
                  <a:gd name="T45" fmla="*/ 680 h 2417"/>
                  <a:gd name="T46" fmla="*/ 1092 w 1547"/>
                  <a:gd name="T47" fmla="*/ 719 h 2417"/>
                  <a:gd name="T48" fmla="*/ 1043 w 1547"/>
                  <a:gd name="T49" fmla="*/ 748 h 2417"/>
                  <a:gd name="T50" fmla="*/ 877 w 1547"/>
                  <a:gd name="T51" fmla="*/ 782 h 2417"/>
                  <a:gd name="T52" fmla="*/ 745 w 1547"/>
                  <a:gd name="T53" fmla="*/ 904 h 2417"/>
                  <a:gd name="T54" fmla="*/ 602 w 1547"/>
                  <a:gd name="T55" fmla="*/ 1413 h 2417"/>
                  <a:gd name="T56" fmla="*/ 642 w 1547"/>
                  <a:gd name="T57" fmla="*/ 1614 h 2417"/>
                  <a:gd name="T58" fmla="*/ 745 w 1547"/>
                  <a:gd name="T59" fmla="*/ 1756 h 2417"/>
                  <a:gd name="T60" fmla="*/ 862 w 1547"/>
                  <a:gd name="T61" fmla="*/ 1824 h 2417"/>
                  <a:gd name="T62" fmla="*/ 896 w 1547"/>
                  <a:gd name="T63" fmla="*/ 1873 h 2417"/>
                  <a:gd name="T64" fmla="*/ 935 w 1547"/>
                  <a:gd name="T65" fmla="*/ 1927 h 2417"/>
                  <a:gd name="T66" fmla="*/ 945 w 1547"/>
                  <a:gd name="T67" fmla="*/ 1937 h 2417"/>
                  <a:gd name="T68" fmla="*/ 990 w 1547"/>
                  <a:gd name="T69" fmla="*/ 1981 h 2417"/>
                  <a:gd name="T70" fmla="*/ 1082 w 1547"/>
                  <a:gd name="T71" fmla="*/ 2132 h 2417"/>
                  <a:gd name="T72" fmla="*/ 1127 w 1547"/>
                  <a:gd name="T73" fmla="*/ 2309 h 2417"/>
                  <a:gd name="T74" fmla="*/ 1142 w 1547"/>
                  <a:gd name="T75" fmla="*/ 2372 h 2417"/>
                  <a:gd name="T76" fmla="*/ 1161 w 1547"/>
                  <a:gd name="T77" fmla="*/ 2402 h 2417"/>
                  <a:gd name="T78" fmla="*/ 1122 w 1547"/>
                  <a:gd name="T79" fmla="*/ 2417 h 2417"/>
                  <a:gd name="T80" fmla="*/ 901 w 1547"/>
                  <a:gd name="T81" fmla="*/ 2402 h 2417"/>
                  <a:gd name="T82" fmla="*/ 676 w 1547"/>
                  <a:gd name="T83" fmla="*/ 2387 h 2417"/>
                  <a:gd name="T84" fmla="*/ 549 w 1547"/>
                  <a:gd name="T85" fmla="*/ 2383 h 2417"/>
                  <a:gd name="T86" fmla="*/ 456 w 1547"/>
                  <a:gd name="T87" fmla="*/ 2383 h 2417"/>
                  <a:gd name="T88" fmla="*/ 367 w 1547"/>
                  <a:gd name="T89" fmla="*/ 2402 h 2417"/>
                  <a:gd name="T90" fmla="*/ 290 w 1547"/>
                  <a:gd name="T91" fmla="*/ 2396 h 2417"/>
                  <a:gd name="T92" fmla="*/ 211 w 1547"/>
                  <a:gd name="T93" fmla="*/ 2377 h 2417"/>
                  <a:gd name="T94" fmla="*/ 186 w 1547"/>
                  <a:gd name="T95" fmla="*/ 2368 h 2417"/>
                  <a:gd name="T96" fmla="*/ 143 w 1547"/>
                  <a:gd name="T97" fmla="*/ 2334 h 2417"/>
                  <a:gd name="T98" fmla="*/ 103 w 1547"/>
                  <a:gd name="T99" fmla="*/ 2294 h 2417"/>
                  <a:gd name="T100" fmla="*/ 64 w 1547"/>
                  <a:gd name="T101" fmla="*/ 2245 h 2417"/>
                  <a:gd name="T102" fmla="*/ 35 w 1547"/>
                  <a:gd name="T103" fmla="*/ 2187 h 2417"/>
                  <a:gd name="T104" fmla="*/ 11 w 1547"/>
                  <a:gd name="T105" fmla="*/ 2132 h 2417"/>
                  <a:gd name="T106" fmla="*/ 5 w 1547"/>
                  <a:gd name="T107" fmla="*/ 2113 h 2417"/>
                  <a:gd name="T108" fmla="*/ 0 w 1547"/>
                  <a:gd name="T109" fmla="*/ 2089 h 2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7" h="2417">
                    <a:moveTo>
                      <a:pt x="333" y="200"/>
                    </a:moveTo>
                    <a:lnTo>
                      <a:pt x="338" y="196"/>
                    </a:lnTo>
                    <a:lnTo>
                      <a:pt x="344" y="190"/>
                    </a:lnTo>
                    <a:lnTo>
                      <a:pt x="344" y="185"/>
                    </a:lnTo>
                    <a:lnTo>
                      <a:pt x="348" y="181"/>
                    </a:lnTo>
                    <a:lnTo>
                      <a:pt x="353" y="175"/>
                    </a:lnTo>
                    <a:lnTo>
                      <a:pt x="358" y="171"/>
                    </a:lnTo>
                    <a:lnTo>
                      <a:pt x="358" y="166"/>
                    </a:lnTo>
                    <a:lnTo>
                      <a:pt x="363" y="166"/>
                    </a:lnTo>
                    <a:lnTo>
                      <a:pt x="367" y="162"/>
                    </a:lnTo>
                    <a:lnTo>
                      <a:pt x="367" y="156"/>
                    </a:lnTo>
                    <a:lnTo>
                      <a:pt x="382" y="141"/>
                    </a:lnTo>
                    <a:lnTo>
                      <a:pt x="393" y="126"/>
                    </a:lnTo>
                    <a:lnTo>
                      <a:pt x="402" y="117"/>
                    </a:lnTo>
                    <a:lnTo>
                      <a:pt x="416" y="107"/>
                    </a:lnTo>
                    <a:lnTo>
                      <a:pt x="427" y="92"/>
                    </a:lnTo>
                    <a:lnTo>
                      <a:pt x="442" y="83"/>
                    </a:lnTo>
                    <a:lnTo>
                      <a:pt x="456" y="73"/>
                    </a:lnTo>
                    <a:lnTo>
                      <a:pt x="465" y="64"/>
                    </a:lnTo>
                    <a:lnTo>
                      <a:pt x="480" y="53"/>
                    </a:lnTo>
                    <a:lnTo>
                      <a:pt x="495" y="43"/>
                    </a:lnTo>
                    <a:lnTo>
                      <a:pt x="510" y="39"/>
                    </a:lnTo>
                    <a:lnTo>
                      <a:pt x="519" y="34"/>
                    </a:lnTo>
                    <a:lnTo>
                      <a:pt x="534" y="24"/>
                    </a:lnTo>
                    <a:lnTo>
                      <a:pt x="544" y="19"/>
                    </a:lnTo>
                    <a:lnTo>
                      <a:pt x="559" y="15"/>
                    </a:lnTo>
                    <a:lnTo>
                      <a:pt x="574" y="15"/>
                    </a:lnTo>
                    <a:lnTo>
                      <a:pt x="583" y="9"/>
                    </a:lnTo>
                    <a:lnTo>
                      <a:pt x="598" y="4"/>
                    </a:lnTo>
                    <a:lnTo>
                      <a:pt x="613" y="0"/>
                    </a:lnTo>
                    <a:lnTo>
                      <a:pt x="627" y="0"/>
                    </a:lnTo>
                    <a:lnTo>
                      <a:pt x="623" y="0"/>
                    </a:lnTo>
                    <a:lnTo>
                      <a:pt x="617" y="0"/>
                    </a:lnTo>
                    <a:lnTo>
                      <a:pt x="636" y="0"/>
                    </a:lnTo>
                    <a:lnTo>
                      <a:pt x="657" y="4"/>
                    </a:lnTo>
                    <a:lnTo>
                      <a:pt x="676" y="4"/>
                    </a:lnTo>
                    <a:lnTo>
                      <a:pt x="700" y="9"/>
                    </a:lnTo>
                    <a:lnTo>
                      <a:pt x="720" y="9"/>
                    </a:lnTo>
                    <a:lnTo>
                      <a:pt x="740" y="15"/>
                    </a:lnTo>
                    <a:lnTo>
                      <a:pt x="755" y="19"/>
                    </a:lnTo>
                    <a:lnTo>
                      <a:pt x="774" y="24"/>
                    </a:lnTo>
                    <a:lnTo>
                      <a:pt x="789" y="29"/>
                    </a:lnTo>
                    <a:lnTo>
                      <a:pt x="809" y="39"/>
                    </a:lnTo>
                    <a:lnTo>
                      <a:pt x="828" y="58"/>
                    </a:lnTo>
                    <a:lnTo>
                      <a:pt x="847" y="68"/>
                    </a:lnTo>
                    <a:lnTo>
                      <a:pt x="872" y="83"/>
                    </a:lnTo>
                    <a:lnTo>
                      <a:pt x="892" y="88"/>
                    </a:lnTo>
                    <a:lnTo>
                      <a:pt x="916" y="98"/>
                    </a:lnTo>
                    <a:lnTo>
                      <a:pt x="935" y="107"/>
                    </a:lnTo>
                    <a:lnTo>
                      <a:pt x="956" y="113"/>
                    </a:lnTo>
                    <a:lnTo>
                      <a:pt x="980" y="122"/>
                    </a:lnTo>
                    <a:lnTo>
                      <a:pt x="1005" y="126"/>
                    </a:lnTo>
                    <a:lnTo>
                      <a:pt x="1024" y="136"/>
                    </a:lnTo>
                    <a:lnTo>
                      <a:pt x="1078" y="156"/>
                    </a:lnTo>
                    <a:lnTo>
                      <a:pt x="1127" y="171"/>
                    </a:lnTo>
                    <a:lnTo>
                      <a:pt x="1180" y="185"/>
                    </a:lnTo>
                    <a:lnTo>
                      <a:pt x="1234" y="196"/>
                    </a:lnTo>
                    <a:lnTo>
                      <a:pt x="1289" y="211"/>
                    </a:lnTo>
                    <a:lnTo>
                      <a:pt x="1338" y="220"/>
                    </a:lnTo>
                    <a:lnTo>
                      <a:pt x="1391" y="230"/>
                    </a:lnTo>
                    <a:lnTo>
                      <a:pt x="1445" y="245"/>
                    </a:lnTo>
                    <a:lnTo>
                      <a:pt x="1494" y="258"/>
                    </a:lnTo>
                    <a:lnTo>
                      <a:pt x="1547" y="279"/>
                    </a:lnTo>
                    <a:lnTo>
                      <a:pt x="1543" y="279"/>
                    </a:lnTo>
                    <a:lnTo>
                      <a:pt x="1538" y="283"/>
                    </a:lnTo>
                    <a:lnTo>
                      <a:pt x="1528" y="283"/>
                    </a:lnTo>
                    <a:lnTo>
                      <a:pt x="1523" y="288"/>
                    </a:lnTo>
                    <a:lnTo>
                      <a:pt x="1519" y="288"/>
                    </a:lnTo>
                    <a:lnTo>
                      <a:pt x="1519" y="294"/>
                    </a:lnTo>
                    <a:lnTo>
                      <a:pt x="1513" y="298"/>
                    </a:lnTo>
                    <a:lnTo>
                      <a:pt x="1509" y="298"/>
                    </a:lnTo>
                    <a:lnTo>
                      <a:pt x="1504" y="303"/>
                    </a:lnTo>
                    <a:lnTo>
                      <a:pt x="1504" y="307"/>
                    </a:lnTo>
                    <a:lnTo>
                      <a:pt x="1474" y="352"/>
                    </a:lnTo>
                    <a:lnTo>
                      <a:pt x="1449" y="396"/>
                    </a:lnTo>
                    <a:lnTo>
                      <a:pt x="1425" y="439"/>
                    </a:lnTo>
                    <a:lnTo>
                      <a:pt x="1401" y="479"/>
                    </a:lnTo>
                    <a:lnTo>
                      <a:pt x="1376" y="518"/>
                    </a:lnTo>
                    <a:lnTo>
                      <a:pt x="1347" y="557"/>
                    </a:lnTo>
                    <a:lnTo>
                      <a:pt x="1318" y="586"/>
                    </a:lnTo>
                    <a:lnTo>
                      <a:pt x="1278" y="616"/>
                    </a:lnTo>
                    <a:lnTo>
                      <a:pt x="1240" y="640"/>
                    </a:lnTo>
                    <a:lnTo>
                      <a:pt x="1191" y="660"/>
                    </a:lnTo>
                    <a:lnTo>
                      <a:pt x="1191" y="665"/>
                    </a:lnTo>
                    <a:lnTo>
                      <a:pt x="1186" y="665"/>
                    </a:lnTo>
                    <a:lnTo>
                      <a:pt x="1180" y="665"/>
                    </a:lnTo>
                    <a:lnTo>
                      <a:pt x="1176" y="665"/>
                    </a:lnTo>
                    <a:lnTo>
                      <a:pt x="1171" y="670"/>
                    </a:lnTo>
                    <a:lnTo>
                      <a:pt x="1165" y="670"/>
                    </a:lnTo>
                    <a:lnTo>
                      <a:pt x="1161" y="670"/>
                    </a:lnTo>
                    <a:lnTo>
                      <a:pt x="1161" y="675"/>
                    </a:lnTo>
                    <a:lnTo>
                      <a:pt x="1146" y="680"/>
                    </a:lnTo>
                    <a:lnTo>
                      <a:pt x="1131" y="689"/>
                    </a:lnTo>
                    <a:lnTo>
                      <a:pt x="1122" y="699"/>
                    </a:lnTo>
                    <a:lnTo>
                      <a:pt x="1107" y="709"/>
                    </a:lnTo>
                    <a:lnTo>
                      <a:pt x="1092" y="719"/>
                    </a:lnTo>
                    <a:lnTo>
                      <a:pt x="1078" y="729"/>
                    </a:lnTo>
                    <a:lnTo>
                      <a:pt x="1067" y="738"/>
                    </a:lnTo>
                    <a:lnTo>
                      <a:pt x="1054" y="744"/>
                    </a:lnTo>
                    <a:lnTo>
                      <a:pt x="1043" y="748"/>
                    </a:lnTo>
                    <a:lnTo>
                      <a:pt x="1029" y="748"/>
                    </a:lnTo>
                    <a:lnTo>
                      <a:pt x="971" y="753"/>
                    </a:lnTo>
                    <a:lnTo>
                      <a:pt x="921" y="767"/>
                    </a:lnTo>
                    <a:lnTo>
                      <a:pt x="877" y="782"/>
                    </a:lnTo>
                    <a:lnTo>
                      <a:pt x="838" y="807"/>
                    </a:lnTo>
                    <a:lnTo>
                      <a:pt x="803" y="831"/>
                    </a:lnTo>
                    <a:lnTo>
                      <a:pt x="774" y="865"/>
                    </a:lnTo>
                    <a:lnTo>
                      <a:pt x="745" y="904"/>
                    </a:lnTo>
                    <a:lnTo>
                      <a:pt x="720" y="944"/>
                    </a:lnTo>
                    <a:lnTo>
                      <a:pt x="696" y="987"/>
                    </a:lnTo>
                    <a:lnTo>
                      <a:pt x="666" y="1036"/>
                    </a:lnTo>
                    <a:lnTo>
                      <a:pt x="602" y="1413"/>
                    </a:lnTo>
                    <a:lnTo>
                      <a:pt x="608" y="1467"/>
                    </a:lnTo>
                    <a:lnTo>
                      <a:pt x="617" y="1522"/>
                    </a:lnTo>
                    <a:lnTo>
                      <a:pt x="627" y="1570"/>
                    </a:lnTo>
                    <a:lnTo>
                      <a:pt x="642" y="1614"/>
                    </a:lnTo>
                    <a:lnTo>
                      <a:pt x="657" y="1654"/>
                    </a:lnTo>
                    <a:lnTo>
                      <a:pt x="681" y="1692"/>
                    </a:lnTo>
                    <a:lnTo>
                      <a:pt x="706" y="1727"/>
                    </a:lnTo>
                    <a:lnTo>
                      <a:pt x="745" y="1756"/>
                    </a:lnTo>
                    <a:lnTo>
                      <a:pt x="789" y="1786"/>
                    </a:lnTo>
                    <a:lnTo>
                      <a:pt x="843" y="1810"/>
                    </a:lnTo>
                    <a:lnTo>
                      <a:pt x="852" y="1814"/>
                    </a:lnTo>
                    <a:lnTo>
                      <a:pt x="862" y="1824"/>
                    </a:lnTo>
                    <a:lnTo>
                      <a:pt x="867" y="1834"/>
                    </a:lnTo>
                    <a:lnTo>
                      <a:pt x="877" y="1848"/>
                    </a:lnTo>
                    <a:lnTo>
                      <a:pt x="887" y="1863"/>
                    </a:lnTo>
                    <a:lnTo>
                      <a:pt x="896" y="1873"/>
                    </a:lnTo>
                    <a:lnTo>
                      <a:pt x="907" y="1888"/>
                    </a:lnTo>
                    <a:lnTo>
                      <a:pt x="916" y="1903"/>
                    </a:lnTo>
                    <a:lnTo>
                      <a:pt x="926" y="1918"/>
                    </a:lnTo>
                    <a:lnTo>
                      <a:pt x="935" y="1927"/>
                    </a:lnTo>
                    <a:lnTo>
                      <a:pt x="935" y="1932"/>
                    </a:lnTo>
                    <a:lnTo>
                      <a:pt x="941" y="1932"/>
                    </a:lnTo>
                    <a:lnTo>
                      <a:pt x="941" y="1937"/>
                    </a:lnTo>
                    <a:lnTo>
                      <a:pt x="945" y="1937"/>
                    </a:lnTo>
                    <a:lnTo>
                      <a:pt x="945" y="1942"/>
                    </a:lnTo>
                    <a:lnTo>
                      <a:pt x="950" y="1942"/>
                    </a:lnTo>
                    <a:lnTo>
                      <a:pt x="950" y="1946"/>
                    </a:lnTo>
                    <a:lnTo>
                      <a:pt x="990" y="1981"/>
                    </a:lnTo>
                    <a:lnTo>
                      <a:pt x="1024" y="2015"/>
                    </a:lnTo>
                    <a:lnTo>
                      <a:pt x="1048" y="2055"/>
                    </a:lnTo>
                    <a:lnTo>
                      <a:pt x="1067" y="2089"/>
                    </a:lnTo>
                    <a:lnTo>
                      <a:pt x="1082" y="2132"/>
                    </a:lnTo>
                    <a:lnTo>
                      <a:pt x="1097" y="2172"/>
                    </a:lnTo>
                    <a:lnTo>
                      <a:pt x="1107" y="2216"/>
                    </a:lnTo>
                    <a:lnTo>
                      <a:pt x="1116" y="2260"/>
                    </a:lnTo>
                    <a:lnTo>
                      <a:pt x="1127" y="2309"/>
                    </a:lnTo>
                    <a:lnTo>
                      <a:pt x="1137" y="2358"/>
                    </a:lnTo>
                    <a:lnTo>
                      <a:pt x="1137" y="2362"/>
                    </a:lnTo>
                    <a:lnTo>
                      <a:pt x="1142" y="2368"/>
                    </a:lnTo>
                    <a:lnTo>
                      <a:pt x="1142" y="2372"/>
                    </a:lnTo>
                    <a:lnTo>
                      <a:pt x="1146" y="2383"/>
                    </a:lnTo>
                    <a:lnTo>
                      <a:pt x="1151" y="2387"/>
                    </a:lnTo>
                    <a:lnTo>
                      <a:pt x="1156" y="2392"/>
                    </a:lnTo>
                    <a:lnTo>
                      <a:pt x="1161" y="2402"/>
                    </a:lnTo>
                    <a:lnTo>
                      <a:pt x="1165" y="2406"/>
                    </a:lnTo>
                    <a:lnTo>
                      <a:pt x="1171" y="2411"/>
                    </a:lnTo>
                    <a:lnTo>
                      <a:pt x="1176" y="2417"/>
                    </a:lnTo>
                    <a:lnTo>
                      <a:pt x="1122" y="2417"/>
                    </a:lnTo>
                    <a:lnTo>
                      <a:pt x="1067" y="2411"/>
                    </a:lnTo>
                    <a:lnTo>
                      <a:pt x="1014" y="2406"/>
                    </a:lnTo>
                    <a:lnTo>
                      <a:pt x="956" y="2402"/>
                    </a:lnTo>
                    <a:lnTo>
                      <a:pt x="901" y="2402"/>
                    </a:lnTo>
                    <a:lnTo>
                      <a:pt x="843" y="2396"/>
                    </a:lnTo>
                    <a:lnTo>
                      <a:pt x="789" y="2392"/>
                    </a:lnTo>
                    <a:lnTo>
                      <a:pt x="730" y="2387"/>
                    </a:lnTo>
                    <a:lnTo>
                      <a:pt x="676" y="2387"/>
                    </a:lnTo>
                    <a:lnTo>
                      <a:pt x="623" y="2383"/>
                    </a:lnTo>
                    <a:lnTo>
                      <a:pt x="598" y="2383"/>
                    </a:lnTo>
                    <a:lnTo>
                      <a:pt x="574" y="2383"/>
                    </a:lnTo>
                    <a:lnTo>
                      <a:pt x="549" y="2383"/>
                    </a:lnTo>
                    <a:lnTo>
                      <a:pt x="529" y="2383"/>
                    </a:lnTo>
                    <a:lnTo>
                      <a:pt x="504" y="2383"/>
                    </a:lnTo>
                    <a:lnTo>
                      <a:pt x="480" y="2383"/>
                    </a:lnTo>
                    <a:lnTo>
                      <a:pt x="456" y="2383"/>
                    </a:lnTo>
                    <a:lnTo>
                      <a:pt x="431" y="2387"/>
                    </a:lnTo>
                    <a:lnTo>
                      <a:pt x="407" y="2392"/>
                    </a:lnTo>
                    <a:lnTo>
                      <a:pt x="382" y="2396"/>
                    </a:lnTo>
                    <a:lnTo>
                      <a:pt x="367" y="2402"/>
                    </a:lnTo>
                    <a:lnTo>
                      <a:pt x="348" y="2402"/>
                    </a:lnTo>
                    <a:lnTo>
                      <a:pt x="329" y="2402"/>
                    </a:lnTo>
                    <a:lnTo>
                      <a:pt x="309" y="2402"/>
                    </a:lnTo>
                    <a:lnTo>
                      <a:pt x="290" y="2396"/>
                    </a:lnTo>
                    <a:lnTo>
                      <a:pt x="269" y="2392"/>
                    </a:lnTo>
                    <a:lnTo>
                      <a:pt x="250" y="2387"/>
                    </a:lnTo>
                    <a:lnTo>
                      <a:pt x="231" y="2383"/>
                    </a:lnTo>
                    <a:lnTo>
                      <a:pt x="211" y="2377"/>
                    </a:lnTo>
                    <a:lnTo>
                      <a:pt x="192" y="2372"/>
                    </a:lnTo>
                    <a:lnTo>
                      <a:pt x="196" y="2372"/>
                    </a:lnTo>
                    <a:lnTo>
                      <a:pt x="201" y="2372"/>
                    </a:lnTo>
                    <a:lnTo>
                      <a:pt x="186" y="2368"/>
                    </a:lnTo>
                    <a:lnTo>
                      <a:pt x="177" y="2358"/>
                    </a:lnTo>
                    <a:lnTo>
                      <a:pt x="162" y="2353"/>
                    </a:lnTo>
                    <a:lnTo>
                      <a:pt x="152" y="2343"/>
                    </a:lnTo>
                    <a:lnTo>
                      <a:pt x="143" y="2334"/>
                    </a:lnTo>
                    <a:lnTo>
                      <a:pt x="133" y="2323"/>
                    </a:lnTo>
                    <a:lnTo>
                      <a:pt x="122" y="2313"/>
                    </a:lnTo>
                    <a:lnTo>
                      <a:pt x="113" y="2309"/>
                    </a:lnTo>
                    <a:lnTo>
                      <a:pt x="103" y="2294"/>
                    </a:lnTo>
                    <a:lnTo>
                      <a:pt x="94" y="2285"/>
                    </a:lnTo>
                    <a:lnTo>
                      <a:pt x="84" y="2274"/>
                    </a:lnTo>
                    <a:lnTo>
                      <a:pt x="74" y="2260"/>
                    </a:lnTo>
                    <a:lnTo>
                      <a:pt x="64" y="2245"/>
                    </a:lnTo>
                    <a:lnTo>
                      <a:pt x="54" y="2230"/>
                    </a:lnTo>
                    <a:lnTo>
                      <a:pt x="49" y="2216"/>
                    </a:lnTo>
                    <a:lnTo>
                      <a:pt x="39" y="2201"/>
                    </a:lnTo>
                    <a:lnTo>
                      <a:pt x="35" y="2187"/>
                    </a:lnTo>
                    <a:lnTo>
                      <a:pt x="25" y="2172"/>
                    </a:lnTo>
                    <a:lnTo>
                      <a:pt x="20" y="2157"/>
                    </a:lnTo>
                    <a:lnTo>
                      <a:pt x="15" y="2138"/>
                    </a:lnTo>
                    <a:lnTo>
                      <a:pt x="11" y="2132"/>
                    </a:lnTo>
                    <a:lnTo>
                      <a:pt x="11" y="2127"/>
                    </a:lnTo>
                    <a:lnTo>
                      <a:pt x="11" y="2123"/>
                    </a:lnTo>
                    <a:lnTo>
                      <a:pt x="5" y="2118"/>
                    </a:lnTo>
                    <a:lnTo>
                      <a:pt x="5" y="2113"/>
                    </a:lnTo>
                    <a:lnTo>
                      <a:pt x="5" y="2108"/>
                    </a:lnTo>
                    <a:lnTo>
                      <a:pt x="0" y="2098"/>
                    </a:lnTo>
                    <a:lnTo>
                      <a:pt x="0" y="2093"/>
                    </a:lnTo>
                    <a:lnTo>
                      <a:pt x="0" y="2089"/>
                    </a:lnTo>
                    <a:lnTo>
                      <a:pt x="0" y="208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3" name="Freeform 333">
                <a:extLst>
                  <a:ext uri="{FF2B5EF4-FFF2-40B4-BE49-F238E27FC236}">
                    <a16:creationId xmlns:a16="http://schemas.microsoft.com/office/drawing/2014/main" id="{4BE6AF96-9BBE-ABC2-EDB2-A9C1FA6C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944"/>
                <a:ext cx="29" cy="38"/>
              </a:xfrm>
              <a:custGeom>
                <a:avLst/>
                <a:gdLst>
                  <a:gd name="T0" fmla="*/ 0 w 147"/>
                  <a:gd name="T1" fmla="*/ 171 h 186"/>
                  <a:gd name="T2" fmla="*/ 6 w 147"/>
                  <a:gd name="T3" fmla="*/ 177 h 186"/>
                  <a:gd name="T4" fmla="*/ 10 w 147"/>
                  <a:gd name="T5" fmla="*/ 177 h 186"/>
                  <a:gd name="T6" fmla="*/ 15 w 147"/>
                  <a:gd name="T7" fmla="*/ 182 h 186"/>
                  <a:gd name="T8" fmla="*/ 20 w 147"/>
                  <a:gd name="T9" fmla="*/ 182 h 186"/>
                  <a:gd name="T10" fmla="*/ 20 w 147"/>
                  <a:gd name="T11" fmla="*/ 186 h 186"/>
                  <a:gd name="T12" fmla="*/ 25 w 147"/>
                  <a:gd name="T13" fmla="*/ 186 h 186"/>
                  <a:gd name="T14" fmla="*/ 30 w 147"/>
                  <a:gd name="T15" fmla="*/ 186 h 186"/>
                  <a:gd name="T16" fmla="*/ 40 w 147"/>
                  <a:gd name="T17" fmla="*/ 186 h 186"/>
                  <a:gd name="T18" fmla="*/ 44 w 147"/>
                  <a:gd name="T19" fmla="*/ 186 h 186"/>
                  <a:gd name="T20" fmla="*/ 64 w 147"/>
                  <a:gd name="T21" fmla="*/ 186 h 186"/>
                  <a:gd name="T22" fmla="*/ 89 w 147"/>
                  <a:gd name="T23" fmla="*/ 177 h 186"/>
                  <a:gd name="T24" fmla="*/ 108 w 147"/>
                  <a:gd name="T25" fmla="*/ 162 h 186"/>
                  <a:gd name="T26" fmla="*/ 123 w 147"/>
                  <a:gd name="T27" fmla="*/ 147 h 186"/>
                  <a:gd name="T28" fmla="*/ 138 w 147"/>
                  <a:gd name="T29" fmla="*/ 128 h 186"/>
                  <a:gd name="T30" fmla="*/ 142 w 147"/>
                  <a:gd name="T31" fmla="*/ 103 h 186"/>
                  <a:gd name="T32" fmla="*/ 147 w 147"/>
                  <a:gd name="T33" fmla="*/ 84 h 186"/>
                  <a:gd name="T34" fmla="*/ 147 w 147"/>
                  <a:gd name="T35" fmla="*/ 60 h 186"/>
                  <a:gd name="T36" fmla="*/ 138 w 147"/>
                  <a:gd name="T37" fmla="*/ 39 h 186"/>
                  <a:gd name="T38" fmla="*/ 123 w 147"/>
                  <a:gd name="T39" fmla="*/ 20 h 186"/>
                  <a:gd name="T40" fmla="*/ 104 w 147"/>
                  <a:gd name="T41" fmla="*/ 5 h 186"/>
                  <a:gd name="T42" fmla="*/ 89 w 147"/>
                  <a:gd name="T43" fmla="*/ 0 h 186"/>
                  <a:gd name="T44" fmla="*/ 74 w 147"/>
                  <a:gd name="T45" fmla="*/ 5 h 186"/>
                  <a:gd name="T46" fmla="*/ 59 w 147"/>
                  <a:gd name="T47" fmla="*/ 15 h 186"/>
                  <a:gd name="T48" fmla="*/ 49 w 147"/>
                  <a:gd name="T49" fmla="*/ 30 h 186"/>
                  <a:gd name="T50" fmla="*/ 40 w 147"/>
                  <a:gd name="T51" fmla="*/ 54 h 186"/>
                  <a:gd name="T52" fmla="*/ 30 w 147"/>
                  <a:gd name="T53" fmla="*/ 73 h 186"/>
                  <a:gd name="T54" fmla="*/ 20 w 147"/>
                  <a:gd name="T55" fmla="*/ 98 h 186"/>
                  <a:gd name="T56" fmla="*/ 10 w 147"/>
                  <a:gd name="T57" fmla="*/ 122 h 186"/>
                  <a:gd name="T58" fmla="*/ 0 w 147"/>
                  <a:gd name="T59" fmla="*/ 1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86">
                    <a:moveTo>
                      <a:pt x="0" y="171"/>
                    </a:moveTo>
                    <a:lnTo>
                      <a:pt x="6" y="177"/>
                    </a:lnTo>
                    <a:lnTo>
                      <a:pt x="10" y="177"/>
                    </a:lnTo>
                    <a:lnTo>
                      <a:pt x="15" y="182"/>
                    </a:lnTo>
                    <a:lnTo>
                      <a:pt x="20" y="182"/>
                    </a:lnTo>
                    <a:lnTo>
                      <a:pt x="20" y="186"/>
                    </a:lnTo>
                    <a:lnTo>
                      <a:pt x="25" y="186"/>
                    </a:lnTo>
                    <a:lnTo>
                      <a:pt x="30" y="186"/>
                    </a:lnTo>
                    <a:lnTo>
                      <a:pt x="40" y="186"/>
                    </a:lnTo>
                    <a:lnTo>
                      <a:pt x="44" y="186"/>
                    </a:lnTo>
                    <a:lnTo>
                      <a:pt x="64" y="186"/>
                    </a:lnTo>
                    <a:lnTo>
                      <a:pt x="89" y="177"/>
                    </a:lnTo>
                    <a:lnTo>
                      <a:pt x="108" y="162"/>
                    </a:lnTo>
                    <a:lnTo>
                      <a:pt x="123" y="147"/>
                    </a:lnTo>
                    <a:lnTo>
                      <a:pt x="138" y="128"/>
                    </a:lnTo>
                    <a:lnTo>
                      <a:pt x="142" y="103"/>
                    </a:lnTo>
                    <a:lnTo>
                      <a:pt x="147" y="84"/>
                    </a:lnTo>
                    <a:lnTo>
                      <a:pt x="147" y="60"/>
                    </a:lnTo>
                    <a:lnTo>
                      <a:pt x="138" y="39"/>
                    </a:lnTo>
                    <a:lnTo>
                      <a:pt x="123" y="20"/>
                    </a:lnTo>
                    <a:lnTo>
                      <a:pt x="104" y="5"/>
                    </a:lnTo>
                    <a:lnTo>
                      <a:pt x="89" y="0"/>
                    </a:lnTo>
                    <a:lnTo>
                      <a:pt x="74" y="5"/>
                    </a:lnTo>
                    <a:lnTo>
                      <a:pt x="59" y="15"/>
                    </a:lnTo>
                    <a:lnTo>
                      <a:pt x="49" y="30"/>
                    </a:lnTo>
                    <a:lnTo>
                      <a:pt x="40" y="54"/>
                    </a:lnTo>
                    <a:lnTo>
                      <a:pt x="30" y="73"/>
                    </a:lnTo>
                    <a:lnTo>
                      <a:pt x="20" y="98"/>
                    </a:lnTo>
                    <a:lnTo>
                      <a:pt x="10" y="122"/>
                    </a:lnTo>
                    <a:lnTo>
                      <a:pt x="0" y="143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4" name="Freeform 334">
                <a:extLst>
                  <a:ext uri="{FF2B5EF4-FFF2-40B4-BE49-F238E27FC236}">
                    <a16:creationId xmlns:a16="http://schemas.microsoft.com/office/drawing/2014/main" id="{BFDA17A8-71F7-4470-9AA2-BB2AC5D8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913"/>
                <a:ext cx="28" cy="42"/>
              </a:xfrm>
              <a:custGeom>
                <a:avLst/>
                <a:gdLst>
                  <a:gd name="T0" fmla="*/ 49 w 137"/>
                  <a:gd name="T1" fmla="*/ 205 h 210"/>
                  <a:gd name="T2" fmla="*/ 53 w 137"/>
                  <a:gd name="T3" fmla="*/ 205 h 210"/>
                  <a:gd name="T4" fmla="*/ 58 w 137"/>
                  <a:gd name="T5" fmla="*/ 205 h 210"/>
                  <a:gd name="T6" fmla="*/ 64 w 137"/>
                  <a:gd name="T7" fmla="*/ 210 h 210"/>
                  <a:gd name="T8" fmla="*/ 68 w 137"/>
                  <a:gd name="T9" fmla="*/ 210 h 210"/>
                  <a:gd name="T10" fmla="*/ 73 w 137"/>
                  <a:gd name="T11" fmla="*/ 210 h 210"/>
                  <a:gd name="T12" fmla="*/ 78 w 137"/>
                  <a:gd name="T13" fmla="*/ 210 h 210"/>
                  <a:gd name="T14" fmla="*/ 83 w 137"/>
                  <a:gd name="T15" fmla="*/ 210 h 210"/>
                  <a:gd name="T16" fmla="*/ 88 w 137"/>
                  <a:gd name="T17" fmla="*/ 205 h 210"/>
                  <a:gd name="T18" fmla="*/ 93 w 137"/>
                  <a:gd name="T19" fmla="*/ 205 h 210"/>
                  <a:gd name="T20" fmla="*/ 93 w 137"/>
                  <a:gd name="T21" fmla="*/ 201 h 210"/>
                  <a:gd name="T22" fmla="*/ 102 w 137"/>
                  <a:gd name="T23" fmla="*/ 181 h 210"/>
                  <a:gd name="T24" fmla="*/ 107 w 137"/>
                  <a:gd name="T25" fmla="*/ 161 h 210"/>
                  <a:gd name="T26" fmla="*/ 117 w 137"/>
                  <a:gd name="T27" fmla="*/ 142 h 210"/>
                  <a:gd name="T28" fmla="*/ 122 w 137"/>
                  <a:gd name="T29" fmla="*/ 127 h 210"/>
                  <a:gd name="T30" fmla="*/ 132 w 137"/>
                  <a:gd name="T31" fmla="*/ 107 h 210"/>
                  <a:gd name="T32" fmla="*/ 132 w 137"/>
                  <a:gd name="T33" fmla="*/ 88 h 210"/>
                  <a:gd name="T34" fmla="*/ 137 w 137"/>
                  <a:gd name="T35" fmla="*/ 69 h 210"/>
                  <a:gd name="T36" fmla="*/ 132 w 137"/>
                  <a:gd name="T37" fmla="*/ 54 h 210"/>
                  <a:gd name="T38" fmla="*/ 132 w 137"/>
                  <a:gd name="T39" fmla="*/ 35 h 210"/>
                  <a:gd name="T40" fmla="*/ 122 w 137"/>
                  <a:gd name="T41" fmla="*/ 15 h 210"/>
                  <a:gd name="T42" fmla="*/ 117 w 137"/>
                  <a:gd name="T43" fmla="*/ 15 h 210"/>
                  <a:gd name="T44" fmla="*/ 113 w 137"/>
                  <a:gd name="T45" fmla="*/ 9 h 210"/>
                  <a:gd name="T46" fmla="*/ 107 w 137"/>
                  <a:gd name="T47" fmla="*/ 5 h 210"/>
                  <a:gd name="T48" fmla="*/ 98 w 137"/>
                  <a:gd name="T49" fmla="*/ 5 h 210"/>
                  <a:gd name="T50" fmla="*/ 88 w 137"/>
                  <a:gd name="T51" fmla="*/ 0 h 210"/>
                  <a:gd name="T52" fmla="*/ 78 w 137"/>
                  <a:gd name="T53" fmla="*/ 0 h 210"/>
                  <a:gd name="T54" fmla="*/ 73 w 137"/>
                  <a:gd name="T55" fmla="*/ 0 h 210"/>
                  <a:gd name="T56" fmla="*/ 64 w 137"/>
                  <a:gd name="T57" fmla="*/ 0 h 210"/>
                  <a:gd name="T58" fmla="*/ 58 w 137"/>
                  <a:gd name="T59" fmla="*/ 0 h 210"/>
                  <a:gd name="T60" fmla="*/ 53 w 137"/>
                  <a:gd name="T61" fmla="*/ 5 h 210"/>
                  <a:gd name="T62" fmla="*/ 38 w 137"/>
                  <a:gd name="T63" fmla="*/ 20 h 210"/>
                  <a:gd name="T64" fmla="*/ 29 w 137"/>
                  <a:gd name="T65" fmla="*/ 35 h 210"/>
                  <a:gd name="T66" fmla="*/ 19 w 137"/>
                  <a:gd name="T67" fmla="*/ 54 h 210"/>
                  <a:gd name="T68" fmla="*/ 10 w 137"/>
                  <a:gd name="T69" fmla="*/ 73 h 210"/>
                  <a:gd name="T70" fmla="*/ 4 w 137"/>
                  <a:gd name="T71" fmla="*/ 88 h 210"/>
                  <a:gd name="T72" fmla="*/ 0 w 137"/>
                  <a:gd name="T73" fmla="*/ 107 h 210"/>
                  <a:gd name="T74" fmla="*/ 0 w 137"/>
                  <a:gd name="T75" fmla="*/ 127 h 210"/>
                  <a:gd name="T76" fmla="*/ 4 w 137"/>
                  <a:gd name="T77" fmla="*/ 146 h 210"/>
                  <a:gd name="T78" fmla="*/ 15 w 137"/>
                  <a:gd name="T79" fmla="*/ 167 h 210"/>
                  <a:gd name="T80" fmla="*/ 29 w 137"/>
                  <a:gd name="T81" fmla="*/ 186 h 210"/>
                  <a:gd name="T82" fmla="*/ 44 w 137"/>
                  <a:gd name="T83" fmla="*/ 20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7" h="210">
                    <a:moveTo>
                      <a:pt x="49" y="205"/>
                    </a:moveTo>
                    <a:lnTo>
                      <a:pt x="53" y="205"/>
                    </a:lnTo>
                    <a:lnTo>
                      <a:pt x="58" y="205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3" y="210"/>
                    </a:lnTo>
                    <a:lnTo>
                      <a:pt x="78" y="210"/>
                    </a:lnTo>
                    <a:lnTo>
                      <a:pt x="83" y="210"/>
                    </a:lnTo>
                    <a:lnTo>
                      <a:pt x="88" y="205"/>
                    </a:lnTo>
                    <a:lnTo>
                      <a:pt x="93" y="205"/>
                    </a:lnTo>
                    <a:lnTo>
                      <a:pt x="93" y="201"/>
                    </a:lnTo>
                    <a:lnTo>
                      <a:pt x="102" y="181"/>
                    </a:lnTo>
                    <a:lnTo>
                      <a:pt x="107" y="161"/>
                    </a:lnTo>
                    <a:lnTo>
                      <a:pt x="117" y="142"/>
                    </a:lnTo>
                    <a:lnTo>
                      <a:pt x="122" y="127"/>
                    </a:lnTo>
                    <a:lnTo>
                      <a:pt x="132" y="107"/>
                    </a:lnTo>
                    <a:lnTo>
                      <a:pt x="132" y="88"/>
                    </a:lnTo>
                    <a:lnTo>
                      <a:pt x="137" y="69"/>
                    </a:lnTo>
                    <a:lnTo>
                      <a:pt x="132" y="54"/>
                    </a:lnTo>
                    <a:lnTo>
                      <a:pt x="132" y="35"/>
                    </a:lnTo>
                    <a:lnTo>
                      <a:pt x="122" y="15"/>
                    </a:lnTo>
                    <a:lnTo>
                      <a:pt x="117" y="15"/>
                    </a:lnTo>
                    <a:lnTo>
                      <a:pt x="113" y="9"/>
                    </a:lnTo>
                    <a:lnTo>
                      <a:pt x="107" y="5"/>
                    </a:lnTo>
                    <a:lnTo>
                      <a:pt x="98" y="5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3" y="5"/>
                    </a:lnTo>
                    <a:lnTo>
                      <a:pt x="38" y="20"/>
                    </a:lnTo>
                    <a:lnTo>
                      <a:pt x="29" y="35"/>
                    </a:lnTo>
                    <a:lnTo>
                      <a:pt x="19" y="54"/>
                    </a:lnTo>
                    <a:lnTo>
                      <a:pt x="10" y="73"/>
                    </a:lnTo>
                    <a:lnTo>
                      <a:pt x="4" y="88"/>
                    </a:lnTo>
                    <a:lnTo>
                      <a:pt x="0" y="107"/>
                    </a:lnTo>
                    <a:lnTo>
                      <a:pt x="0" y="127"/>
                    </a:lnTo>
                    <a:lnTo>
                      <a:pt x="4" y="146"/>
                    </a:lnTo>
                    <a:lnTo>
                      <a:pt x="15" y="167"/>
                    </a:lnTo>
                    <a:lnTo>
                      <a:pt x="29" y="186"/>
                    </a:lnTo>
                    <a:lnTo>
                      <a:pt x="44" y="201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5" name="Freeform 335">
                <a:extLst>
                  <a:ext uri="{FF2B5EF4-FFF2-40B4-BE49-F238E27FC236}">
                    <a16:creationId xmlns:a16="http://schemas.microsoft.com/office/drawing/2014/main" id="{84A986C9-7AD7-B723-24CC-7F49FEB73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879"/>
                <a:ext cx="16" cy="34"/>
              </a:xfrm>
              <a:custGeom>
                <a:avLst/>
                <a:gdLst>
                  <a:gd name="T0" fmla="*/ 30 w 79"/>
                  <a:gd name="T1" fmla="*/ 172 h 172"/>
                  <a:gd name="T2" fmla="*/ 39 w 79"/>
                  <a:gd name="T3" fmla="*/ 172 h 172"/>
                  <a:gd name="T4" fmla="*/ 45 w 79"/>
                  <a:gd name="T5" fmla="*/ 172 h 172"/>
                  <a:gd name="T6" fmla="*/ 49 w 79"/>
                  <a:gd name="T7" fmla="*/ 172 h 172"/>
                  <a:gd name="T8" fmla="*/ 54 w 79"/>
                  <a:gd name="T9" fmla="*/ 167 h 172"/>
                  <a:gd name="T10" fmla="*/ 60 w 79"/>
                  <a:gd name="T11" fmla="*/ 162 h 172"/>
                  <a:gd name="T12" fmla="*/ 64 w 79"/>
                  <a:gd name="T13" fmla="*/ 158 h 172"/>
                  <a:gd name="T14" fmla="*/ 69 w 79"/>
                  <a:gd name="T15" fmla="*/ 152 h 172"/>
                  <a:gd name="T16" fmla="*/ 73 w 79"/>
                  <a:gd name="T17" fmla="*/ 143 h 172"/>
                  <a:gd name="T18" fmla="*/ 73 w 79"/>
                  <a:gd name="T19" fmla="*/ 138 h 172"/>
                  <a:gd name="T20" fmla="*/ 73 w 79"/>
                  <a:gd name="T21" fmla="*/ 128 h 172"/>
                  <a:gd name="T22" fmla="*/ 79 w 79"/>
                  <a:gd name="T23" fmla="*/ 113 h 172"/>
                  <a:gd name="T24" fmla="*/ 79 w 79"/>
                  <a:gd name="T25" fmla="*/ 94 h 172"/>
                  <a:gd name="T26" fmla="*/ 79 w 79"/>
                  <a:gd name="T27" fmla="*/ 74 h 172"/>
                  <a:gd name="T28" fmla="*/ 73 w 79"/>
                  <a:gd name="T29" fmla="*/ 55 h 172"/>
                  <a:gd name="T30" fmla="*/ 69 w 79"/>
                  <a:gd name="T31" fmla="*/ 40 h 172"/>
                  <a:gd name="T32" fmla="*/ 64 w 79"/>
                  <a:gd name="T33" fmla="*/ 25 h 172"/>
                  <a:gd name="T34" fmla="*/ 54 w 79"/>
                  <a:gd name="T35" fmla="*/ 11 h 172"/>
                  <a:gd name="T36" fmla="*/ 45 w 79"/>
                  <a:gd name="T37" fmla="*/ 6 h 172"/>
                  <a:gd name="T38" fmla="*/ 35 w 79"/>
                  <a:gd name="T39" fmla="*/ 0 h 172"/>
                  <a:gd name="T40" fmla="*/ 20 w 79"/>
                  <a:gd name="T41" fmla="*/ 6 h 172"/>
                  <a:gd name="T42" fmla="*/ 15 w 79"/>
                  <a:gd name="T43" fmla="*/ 15 h 172"/>
                  <a:gd name="T44" fmla="*/ 5 w 79"/>
                  <a:gd name="T45" fmla="*/ 25 h 172"/>
                  <a:gd name="T46" fmla="*/ 5 w 79"/>
                  <a:gd name="T47" fmla="*/ 35 h 172"/>
                  <a:gd name="T48" fmla="*/ 0 w 79"/>
                  <a:gd name="T49" fmla="*/ 49 h 172"/>
                  <a:gd name="T50" fmla="*/ 0 w 79"/>
                  <a:gd name="T51" fmla="*/ 64 h 172"/>
                  <a:gd name="T52" fmla="*/ 5 w 79"/>
                  <a:gd name="T53" fmla="*/ 79 h 172"/>
                  <a:gd name="T54" fmla="*/ 5 w 79"/>
                  <a:gd name="T55" fmla="*/ 98 h 172"/>
                  <a:gd name="T56" fmla="*/ 11 w 79"/>
                  <a:gd name="T57" fmla="*/ 113 h 172"/>
                  <a:gd name="T58" fmla="*/ 11 w 79"/>
                  <a:gd name="T59" fmla="*/ 133 h 172"/>
                  <a:gd name="T60" fmla="*/ 15 w 79"/>
                  <a:gd name="T61" fmla="*/ 147 h 172"/>
                  <a:gd name="T62" fmla="*/ 26 w 79"/>
                  <a:gd name="T63" fmla="*/ 167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" h="172">
                    <a:moveTo>
                      <a:pt x="30" y="172"/>
                    </a:moveTo>
                    <a:lnTo>
                      <a:pt x="39" y="172"/>
                    </a:lnTo>
                    <a:lnTo>
                      <a:pt x="45" y="172"/>
                    </a:lnTo>
                    <a:lnTo>
                      <a:pt x="49" y="172"/>
                    </a:lnTo>
                    <a:lnTo>
                      <a:pt x="54" y="167"/>
                    </a:lnTo>
                    <a:lnTo>
                      <a:pt x="60" y="162"/>
                    </a:lnTo>
                    <a:lnTo>
                      <a:pt x="64" y="158"/>
                    </a:lnTo>
                    <a:lnTo>
                      <a:pt x="69" y="152"/>
                    </a:lnTo>
                    <a:lnTo>
                      <a:pt x="73" y="143"/>
                    </a:lnTo>
                    <a:lnTo>
                      <a:pt x="73" y="138"/>
                    </a:lnTo>
                    <a:lnTo>
                      <a:pt x="73" y="128"/>
                    </a:lnTo>
                    <a:lnTo>
                      <a:pt x="79" y="113"/>
                    </a:lnTo>
                    <a:lnTo>
                      <a:pt x="79" y="94"/>
                    </a:lnTo>
                    <a:lnTo>
                      <a:pt x="79" y="74"/>
                    </a:lnTo>
                    <a:lnTo>
                      <a:pt x="73" y="55"/>
                    </a:lnTo>
                    <a:lnTo>
                      <a:pt x="69" y="40"/>
                    </a:lnTo>
                    <a:lnTo>
                      <a:pt x="64" y="25"/>
                    </a:lnTo>
                    <a:lnTo>
                      <a:pt x="54" y="11"/>
                    </a:lnTo>
                    <a:lnTo>
                      <a:pt x="45" y="6"/>
                    </a:lnTo>
                    <a:lnTo>
                      <a:pt x="35" y="0"/>
                    </a:lnTo>
                    <a:lnTo>
                      <a:pt x="20" y="6"/>
                    </a:lnTo>
                    <a:lnTo>
                      <a:pt x="15" y="15"/>
                    </a:lnTo>
                    <a:lnTo>
                      <a:pt x="5" y="25"/>
                    </a:lnTo>
                    <a:lnTo>
                      <a:pt x="5" y="35"/>
                    </a:lnTo>
                    <a:lnTo>
                      <a:pt x="0" y="49"/>
                    </a:lnTo>
                    <a:lnTo>
                      <a:pt x="0" y="64"/>
                    </a:lnTo>
                    <a:lnTo>
                      <a:pt x="5" y="79"/>
                    </a:lnTo>
                    <a:lnTo>
                      <a:pt x="5" y="98"/>
                    </a:lnTo>
                    <a:lnTo>
                      <a:pt x="11" y="113"/>
                    </a:lnTo>
                    <a:lnTo>
                      <a:pt x="11" y="133"/>
                    </a:lnTo>
                    <a:lnTo>
                      <a:pt x="15" y="147"/>
                    </a:lnTo>
                    <a:lnTo>
                      <a:pt x="26" y="167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6" name="Freeform 336">
                <a:extLst>
                  <a:ext uri="{FF2B5EF4-FFF2-40B4-BE49-F238E27FC236}">
                    <a16:creationId xmlns:a16="http://schemas.microsoft.com/office/drawing/2014/main" id="{53ADD442-0C8C-B05C-967D-8C6CBA27B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931"/>
                <a:ext cx="44" cy="36"/>
              </a:xfrm>
              <a:custGeom>
                <a:avLst/>
                <a:gdLst>
                  <a:gd name="T0" fmla="*/ 221 w 221"/>
                  <a:gd name="T1" fmla="*/ 181 h 181"/>
                  <a:gd name="T2" fmla="*/ 166 w 221"/>
                  <a:gd name="T3" fmla="*/ 128 h 181"/>
                  <a:gd name="T4" fmla="*/ 157 w 221"/>
                  <a:gd name="T5" fmla="*/ 117 h 181"/>
                  <a:gd name="T6" fmla="*/ 142 w 221"/>
                  <a:gd name="T7" fmla="*/ 107 h 181"/>
                  <a:gd name="T8" fmla="*/ 127 w 221"/>
                  <a:gd name="T9" fmla="*/ 98 h 181"/>
                  <a:gd name="T10" fmla="*/ 113 w 221"/>
                  <a:gd name="T11" fmla="*/ 83 h 181"/>
                  <a:gd name="T12" fmla="*/ 93 w 221"/>
                  <a:gd name="T13" fmla="*/ 68 h 181"/>
                  <a:gd name="T14" fmla="*/ 78 w 221"/>
                  <a:gd name="T15" fmla="*/ 58 h 181"/>
                  <a:gd name="T16" fmla="*/ 59 w 221"/>
                  <a:gd name="T17" fmla="*/ 45 h 181"/>
                  <a:gd name="T18" fmla="*/ 40 w 221"/>
                  <a:gd name="T19" fmla="*/ 30 h 181"/>
                  <a:gd name="T20" fmla="*/ 20 w 221"/>
                  <a:gd name="T21" fmla="*/ 15 h 181"/>
                  <a:gd name="T22" fmla="*/ 0 w 221"/>
                  <a:gd name="T2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1" h="181">
                    <a:moveTo>
                      <a:pt x="221" y="181"/>
                    </a:moveTo>
                    <a:lnTo>
                      <a:pt x="166" y="128"/>
                    </a:lnTo>
                    <a:lnTo>
                      <a:pt x="157" y="117"/>
                    </a:lnTo>
                    <a:lnTo>
                      <a:pt x="142" y="107"/>
                    </a:lnTo>
                    <a:lnTo>
                      <a:pt x="127" y="98"/>
                    </a:lnTo>
                    <a:lnTo>
                      <a:pt x="113" y="83"/>
                    </a:lnTo>
                    <a:lnTo>
                      <a:pt x="93" y="68"/>
                    </a:lnTo>
                    <a:lnTo>
                      <a:pt x="78" y="58"/>
                    </a:lnTo>
                    <a:lnTo>
                      <a:pt x="59" y="45"/>
                    </a:lnTo>
                    <a:lnTo>
                      <a:pt x="40" y="30"/>
                    </a:lnTo>
                    <a:lnTo>
                      <a:pt x="20" y="1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7" name="Freeform 337">
                <a:extLst>
                  <a:ext uri="{FF2B5EF4-FFF2-40B4-BE49-F238E27FC236}">
                    <a16:creationId xmlns:a16="http://schemas.microsoft.com/office/drawing/2014/main" id="{2499BF45-4FB7-FA96-ECE8-6A8E55788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868"/>
                <a:ext cx="27" cy="23"/>
              </a:xfrm>
              <a:custGeom>
                <a:avLst/>
                <a:gdLst>
                  <a:gd name="T0" fmla="*/ 49 w 137"/>
                  <a:gd name="T1" fmla="*/ 108 h 113"/>
                  <a:gd name="T2" fmla="*/ 58 w 137"/>
                  <a:gd name="T3" fmla="*/ 113 h 113"/>
                  <a:gd name="T4" fmla="*/ 68 w 137"/>
                  <a:gd name="T5" fmla="*/ 113 h 113"/>
                  <a:gd name="T6" fmla="*/ 73 w 137"/>
                  <a:gd name="T7" fmla="*/ 113 h 113"/>
                  <a:gd name="T8" fmla="*/ 83 w 137"/>
                  <a:gd name="T9" fmla="*/ 113 h 113"/>
                  <a:gd name="T10" fmla="*/ 92 w 137"/>
                  <a:gd name="T11" fmla="*/ 108 h 113"/>
                  <a:gd name="T12" fmla="*/ 97 w 137"/>
                  <a:gd name="T13" fmla="*/ 108 h 113"/>
                  <a:gd name="T14" fmla="*/ 107 w 137"/>
                  <a:gd name="T15" fmla="*/ 102 h 113"/>
                  <a:gd name="T16" fmla="*/ 112 w 137"/>
                  <a:gd name="T17" fmla="*/ 102 h 113"/>
                  <a:gd name="T18" fmla="*/ 117 w 137"/>
                  <a:gd name="T19" fmla="*/ 98 h 113"/>
                  <a:gd name="T20" fmla="*/ 122 w 137"/>
                  <a:gd name="T21" fmla="*/ 93 h 113"/>
                  <a:gd name="T22" fmla="*/ 122 w 137"/>
                  <a:gd name="T23" fmla="*/ 83 h 113"/>
                  <a:gd name="T24" fmla="*/ 127 w 137"/>
                  <a:gd name="T25" fmla="*/ 78 h 113"/>
                  <a:gd name="T26" fmla="*/ 132 w 137"/>
                  <a:gd name="T27" fmla="*/ 68 h 113"/>
                  <a:gd name="T28" fmla="*/ 132 w 137"/>
                  <a:gd name="T29" fmla="*/ 59 h 113"/>
                  <a:gd name="T30" fmla="*/ 137 w 137"/>
                  <a:gd name="T31" fmla="*/ 49 h 113"/>
                  <a:gd name="T32" fmla="*/ 137 w 137"/>
                  <a:gd name="T33" fmla="*/ 39 h 113"/>
                  <a:gd name="T34" fmla="*/ 132 w 137"/>
                  <a:gd name="T35" fmla="*/ 34 h 113"/>
                  <a:gd name="T36" fmla="*/ 127 w 137"/>
                  <a:gd name="T37" fmla="*/ 25 h 113"/>
                  <a:gd name="T38" fmla="*/ 122 w 137"/>
                  <a:gd name="T39" fmla="*/ 19 h 113"/>
                  <a:gd name="T40" fmla="*/ 112 w 137"/>
                  <a:gd name="T41" fmla="*/ 10 h 113"/>
                  <a:gd name="T42" fmla="*/ 97 w 137"/>
                  <a:gd name="T43" fmla="*/ 4 h 113"/>
                  <a:gd name="T44" fmla="*/ 88 w 137"/>
                  <a:gd name="T45" fmla="*/ 0 h 113"/>
                  <a:gd name="T46" fmla="*/ 78 w 137"/>
                  <a:gd name="T47" fmla="*/ 0 h 113"/>
                  <a:gd name="T48" fmla="*/ 73 w 137"/>
                  <a:gd name="T49" fmla="*/ 0 h 113"/>
                  <a:gd name="T50" fmla="*/ 63 w 137"/>
                  <a:gd name="T51" fmla="*/ 0 h 113"/>
                  <a:gd name="T52" fmla="*/ 58 w 137"/>
                  <a:gd name="T53" fmla="*/ 4 h 113"/>
                  <a:gd name="T54" fmla="*/ 49 w 137"/>
                  <a:gd name="T55" fmla="*/ 4 h 113"/>
                  <a:gd name="T56" fmla="*/ 39 w 137"/>
                  <a:gd name="T57" fmla="*/ 10 h 113"/>
                  <a:gd name="T58" fmla="*/ 29 w 137"/>
                  <a:gd name="T59" fmla="*/ 15 h 113"/>
                  <a:gd name="T60" fmla="*/ 19 w 137"/>
                  <a:gd name="T61" fmla="*/ 19 h 113"/>
                  <a:gd name="T62" fmla="*/ 0 w 137"/>
                  <a:gd name="T63" fmla="*/ 73 h 113"/>
                  <a:gd name="T64" fmla="*/ 5 w 137"/>
                  <a:gd name="T65" fmla="*/ 78 h 113"/>
                  <a:gd name="T66" fmla="*/ 5 w 137"/>
                  <a:gd name="T67" fmla="*/ 83 h 113"/>
                  <a:gd name="T68" fmla="*/ 9 w 137"/>
                  <a:gd name="T69" fmla="*/ 88 h 113"/>
                  <a:gd name="T70" fmla="*/ 9 w 137"/>
                  <a:gd name="T71" fmla="*/ 93 h 113"/>
                  <a:gd name="T72" fmla="*/ 14 w 137"/>
                  <a:gd name="T73" fmla="*/ 98 h 113"/>
                  <a:gd name="T74" fmla="*/ 19 w 137"/>
                  <a:gd name="T75" fmla="*/ 98 h 113"/>
                  <a:gd name="T76" fmla="*/ 24 w 137"/>
                  <a:gd name="T77" fmla="*/ 102 h 113"/>
                  <a:gd name="T78" fmla="*/ 29 w 137"/>
                  <a:gd name="T79" fmla="*/ 108 h 113"/>
                  <a:gd name="T80" fmla="*/ 34 w 137"/>
                  <a:gd name="T81" fmla="*/ 113 h 113"/>
                  <a:gd name="T82" fmla="*/ 39 w 137"/>
                  <a:gd name="T83" fmla="*/ 113 h 113"/>
                  <a:gd name="T84" fmla="*/ 49 w 137"/>
                  <a:gd name="T8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7" h="113">
                    <a:moveTo>
                      <a:pt x="49" y="108"/>
                    </a:moveTo>
                    <a:lnTo>
                      <a:pt x="58" y="113"/>
                    </a:lnTo>
                    <a:lnTo>
                      <a:pt x="68" y="113"/>
                    </a:lnTo>
                    <a:lnTo>
                      <a:pt x="73" y="113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97" y="108"/>
                    </a:lnTo>
                    <a:lnTo>
                      <a:pt x="107" y="102"/>
                    </a:lnTo>
                    <a:lnTo>
                      <a:pt x="112" y="102"/>
                    </a:lnTo>
                    <a:lnTo>
                      <a:pt x="117" y="98"/>
                    </a:lnTo>
                    <a:lnTo>
                      <a:pt x="122" y="93"/>
                    </a:lnTo>
                    <a:lnTo>
                      <a:pt x="122" y="83"/>
                    </a:lnTo>
                    <a:lnTo>
                      <a:pt x="127" y="78"/>
                    </a:lnTo>
                    <a:lnTo>
                      <a:pt x="132" y="68"/>
                    </a:lnTo>
                    <a:lnTo>
                      <a:pt x="132" y="59"/>
                    </a:lnTo>
                    <a:lnTo>
                      <a:pt x="137" y="49"/>
                    </a:lnTo>
                    <a:lnTo>
                      <a:pt x="137" y="39"/>
                    </a:lnTo>
                    <a:lnTo>
                      <a:pt x="132" y="34"/>
                    </a:lnTo>
                    <a:lnTo>
                      <a:pt x="127" y="25"/>
                    </a:lnTo>
                    <a:lnTo>
                      <a:pt x="122" y="19"/>
                    </a:lnTo>
                    <a:lnTo>
                      <a:pt x="112" y="10"/>
                    </a:lnTo>
                    <a:lnTo>
                      <a:pt x="97" y="4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8" y="4"/>
                    </a:lnTo>
                    <a:lnTo>
                      <a:pt x="49" y="4"/>
                    </a:lnTo>
                    <a:lnTo>
                      <a:pt x="39" y="10"/>
                    </a:lnTo>
                    <a:lnTo>
                      <a:pt x="29" y="15"/>
                    </a:lnTo>
                    <a:lnTo>
                      <a:pt x="19" y="19"/>
                    </a:lnTo>
                    <a:lnTo>
                      <a:pt x="0" y="73"/>
                    </a:lnTo>
                    <a:lnTo>
                      <a:pt x="5" y="78"/>
                    </a:lnTo>
                    <a:lnTo>
                      <a:pt x="5" y="83"/>
                    </a:lnTo>
                    <a:lnTo>
                      <a:pt x="9" y="88"/>
                    </a:lnTo>
                    <a:lnTo>
                      <a:pt x="9" y="93"/>
                    </a:lnTo>
                    <a:lnTo>
                      <a:pt x="14" y="98"/>
                    </a:lnTo>
                    <a:lnTo>
                      <a:pt x="19" y="98"/>
                    </a:lnTo>
                    <a:lnTo>
                      <a:pt x="24" y="102"/>
                    </a:lnTo>
                    <a:lnTo>
                      <a:pt x="29" y="108"/>
                    </a:lnTo>
                    <a:lnTo>
                      <a:pt x="34" y="113"/>
                    </a:lnTo>
                    <a:lnTo>
                      <a:pt x="39" y="113"/>
                    </a:lnTo>
                    <a:lnTo>
                      <a:pt x="49" y="113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8" name="Freeform 338">
                <a:extLst>
                  <a:ext uri="{FF2B5EF4-FFF2-40B4-BE49-F238E27FC236}">
                    <a16:creationId xmlns:a16="http://schemas.microsoft.com/office/drawing/2014/main" id="{C3C786C4-1030-5A6D-41A1-4D92E267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747"/>
                <a:ext cx="94" cy="184"/>
              </a:xfrm>
              <a:custGeom>
                <a:avLst/>
                <a:gdLst>
                  <a:gd name="T0" fmla="*/ 303 w 469"/>
                  <a:gd name="T1" fmla="*/ 920 h 920"/>
                  <a:gd name="T2" fmla="*/ 264 w 469"/>
                  <a:gd name="T3" fmla="*/ 890 h 920"/>
                  <a:gd name="T4" fmla="*/ 240 w 469"/>
                  <a:gd name="T5" fmla="*/ 871 h 920"/>
                  <a:gd name="T6" fmla="*/ 215 w 469"/>
                  <a:gd name="T7" fmla="*/ 847 h 920"/>
                  <a:gd name="T8" fmla="*/ 196 w 469"/>
                  <a:gd name="T9" fmla="*/ 818 h 920"/>
                  <a:gd name="T10" fmla="*/ 176 w 469"/>
                  <a:gd name="T11" fmla="*/ 793 h 920"/>
                  <a:gd name="T12" fmla="*/ 161 w 469"/>
                  <a:gd name="T13" fmla="*/ 769 h 920"/>
                  <a:gd name="T14" fmla="*/ 147 w 469"/>
                  <a:gd name="T15" fmla="*/ 744 h 920"/>
                  <a:gd name="T16" fmla="*/ 136 w 469"/>
                  <a:gd name="T17" fmla="*/ 724 h 920"/>
                  <a:gd name="T18" fmla="*/ 132 w 469"/>
                  <a:gd name="T19" fmla="*/ 709 h 920"/>
                  <a:gd name="T20" fmla="*/ 123 w 469"/>
                  <a:gd name="T21" fmla="*/ 700 h 920"/>
                  <a:gd name="T22" fmla="*/ 123 w 469"/>
                  <a:gd name="T23" fmla="*/ 695 h 920"/>
                  <a:gd name="T24" fmla="*/ 117 w 469"/>
                  <a:gd name="T25" fmla="*/ 690 h 920"/>
                  <a:gd name="T26" fmla="*/ 112 w 469"/>
                  <a:gd name="T27" fmla="*/ 685 h 920"/>
                  <a:gd name="T28" fmla="*/ 102 w 469"/>
                  <a:gd name="T29" fmla="*/ 680 h 920"/>
                  <a:gd name="T30" fmla="*/ 87 w 469"/>
                  <a:gd name="T31" fmla="*/ 675 h 920"/>
                  <a:gd name="T32" fmla="*/ 74 w 469"/>
                  <a:gd name="T33" fmla="*/ 666 h 920"/>
                  <a:gd name="T34" fmla="*/ 59 w 469"/>
                  <a:gd name="T35" fmla="*/ 656 h 920"/>
                  <a:gd name="T36" fmla="*/ 49 w 469"/>
                  <a:gd name="T37" fmla="*/ 641 h 920"/>
                  <a:gd name="T38" fmla="*/ 34 w 469"/>
                  <a:gd name="T39" fmla="*/ 632 h 920"/>
                  <a:gd name="T40" fmla="*/ 29 w 469"/>
                  <a:gd name="T41" fmla="*/ 622 h 920"/>
                  <a:gd name="T42" fmla="*/ 25 w 469"/>
                  <a:gd name="T43" fmla="*/ 611 h 920"/>
                  <a:gd name="T44" fmla="*/ 0 w 469"/>
                  <a:gd name="T45" fmla="*/ 509 h 920"/>
                  <a:gd name="T46" fmla="*/ 4 w 469"/>
                  <a:gd name="T47" fmla="*/ 475 h 920"/>
                  <a:gd name="T48" fmla="*/ 10 w 469"/>
                  <a:gd name="T49" fmla="*/ 441 h 920"/>
                  <a:gd name="T50" fmla="*/ 14 w 469"/>
                  <a:gd name="T51" fmla="*/ 406 h 920"/>
                  <a:gd name="T52" fmla="*/ 19 w 469"/>
                  <a:gd name="T53" fmla="*/ 377 h 920"/>
                  <a:gd name="T54" fmla="*/ 25 w 469"/>
                  <a:gd name="T55" fmla="*/ 343 h 920"/>
                  <a:gd name="T56" fmla="*/ 34 w 469"/>
                  <a:gd name="T57" fmla="*/ 313 h 920"/>
                  <a:gd name="T58" fmla="*/ 44 w 469"/>
                  <a:gd name="T59" fmla="*/ 279 h 920"/>
                  <a:gd name="T60" fmla="*/ 59 w 469"/>
                  <a:gd name="T61" fmla="*/ 250 h 920"/>
                  <a:gd name="T62" fmla="*/ 78 w 469"/>
                  <a:gd name="T63" fmla="*/ 221 h 920"/>
                  <a:gd name="T64" fmla="*/ 98 w 469"/>
                  <a:gd name="T65" fmla="*/ 191 h 920"/>
                  <a:gd name="T66" fmla="*/ 102 w 469"/>
                  <a:gd name="T67" fmla="*/ 187 h 920"/>
                  <a:gd name="T68" fmla="*/ 117 w 469"/>
                  <a:gd name="T69" fmla="*/ 176 h 920"/>
                  <a:gd name="T70" fmla="*/ 127 w 469"/>
                  <a:gd name="T71" fmla="*/ 172 h 920"/>
                  <a:gd name="T72" fmla="*/ 142 w 469"/>
                  <a:gd name="T73" fmla="*/ 166 h 920"/>
                  <a:gd name="T74" fmla="*/ 157 w 469"/>
                  <a:gd name="T75" fmla="*/ 162 h 920"/>
                  <a:gd name="T76" fmla="*/ 171 w 469"/>
                  <a:gd name="T77" fmla="*/ 157 h 920"/>
                  <a:gd name="T78" fmla="*/ 181 w 469"/>
                  <a:gd name="T79" fmla="*/ 152 h 920"/>
                  <a:gd name="T80" fmla="*/ 196 w 469"/>
                  <a:gd name="T81" fmla="*/ 152 h 920"/>
                  <a:gd name="T82" fmla="*/ 200 w 469"/>
                  <a:gd name="T83" fmla="*/ 147 h 920"/>
                  <a:gd name="T84" fmla="*/ 206 w 469"/>
                  <a:gd name="T85" fmla="*/ 147 h 920"/>
                  <a:gd name="T86" fmla="*/ 210 w 469"/>
                  <a:gd name="T87" fmla="*/ 147 h 920"/>
                  <a:gd name="T88" fmla="*/ 220 w 469"/>
                  <a:gd name="T89" fmla="*/ 138 h 920"/>
                  <a:gd name="T90" fmla="*/ 234 w 469"/>
                  <a:gd name="T91" fmla="*/ 123 h 920"/>
                  <a:gd name="T92" fmla="*/ 255 w 469"/>
                  <a:gd name="T93" fmla="*/ 108 h 920"/>
                  <a:gd name="T94" fmla="*/ 274 w 469"/>
                  <a:gd name="T95" fmla="*/ 93 h 920"/>
                  <a:gd name="T96" fmla="*/ 298 w 469"/>
                  <a:gd name="T97" fmla="*/ 74 h 920"/>
                  <a:gd name="T98" fmla="*/ 328 w 469"/>
                  <a:gd name="T99" fmla="*/ 59 h 920"/>
                  <a:gd name="T100" fmla="*/ 357 w 469"/>
                  <a:gd name="T101" fmla="*/ 40 h 920"/>
                  <a:gd name="T102" fmla="*/ 386 w 469"/>
                  <a:gd name="T103" fmla="*/ 29 h 920"/>
                  <a:gd name="T104" fmla="*/ 421 w 469"/>
                  <a:gd name="T105" fmla="*/ 15 h 920"/>
                  <a:gd name="T106" fmla="*/ 469 w 469"/>
                  <a:gd name="T107" fmla="*/ 0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9" h="920">
                    <a:moveTo>
                      <a:pt x="303" y="920"/>
                    </a:moveTo>
                    <a:lnTo>
                      <a:pt x="264" y="890"/>
                    </a:lnTo>
                    <a:lnTo>
                      <a:pt x="240" y="871"/>
                    </a:lnTo>
                    <a:lnTo>
                      <a:pt x="215" y="847"/>
                    </a:lnTo>
                    <a:lnTo>
                      <a:pt x="196" y="818"/>
                    </a:lnTo>
                    <a:lnTo>
                      <a:pt x="176" y="793"/>
                    </a:lnTo>
                    <a:lnTo>
                      <a:pt x="161" y="769"/>
                    </a:lnTo>
                    <a:lnTo>
                      <a:pt x="147" y="744"/>
                    </a:lnTo>
                    <a:lnTo>
                      <a:pt x="136" y="724"/>
                    </a:lnTo>
                    <a:lnTo>
                      <a:pt x="132" y="709"/>
                    </a:lnTo>
                    <a:lnTo>
                      <a:pt x="123" y="700"/>
                    </a:lnTo>
                    <a:lnTo>
                      <a:pt x="123" y="695"/>
                    </a:lnTo>
                    <a:lnTo>
                      <a:pt x="117" y="690"/>
                    </a:lnTo>
                    <a:lnTo>
                      <a:pt x="112" y="685"/>
                    </a:lnTo>
                    <a:lnTo>
                      <a:pt x="102" y="680"/>
                    </a:lnTo>
                    <a:lnTo>
                      <a:pt x="87" y="675"/>
                    </a:lnTo>
                    <a:lnTo>
                      <a:pt x="74" y="666"/>
                    </a:lnTo>
                    <a:lnTo>
                      <a:pt x="59" y="656"/>
                    </a:lnTo>
                    <a:lnTo>
                      <a:pt x="49" y="641"/>
                    </a:lnTo>
                    <a:lnTo>
                      <a:pt x="34" y="632"/>
                    </a:lnTo>
                    <a:lnTo>
                      <a:pt x="29" y="622"/>
                    </a:lnTo>
                    <a:lnTo>
                      <a:pt x="25" y="611"/>
                    </a:lnTo>
                    <a:lnTo>
                      <a:pt x="0" y="509"/>
                    </a:lnTo>
                    <a:lnTo>
                      <a:pt x="4" y="475"/>
                    </a:lnTo>
                    <a:lnTo>
                      <a:pt x="10" y="441"/>
                    </a:lnTo>
                    <a:lnTo>
                      <a:pt x="14" y="406"/>
                    </a:lnTo>
                    <a:lnTo>
                      <a:pt x="19" y="377"/>
                    </a:lnTo>
                    <a:lnTo>
                      <a:pt x="25" y="343"/>
                    </a:lnTo>
                    <a:lnTo>
                      <a:pt x="34" y="313"/>
                    </a:lnTo>
                    <a:lnTo>
                      <a:pt x="44" y="279"/>
                    </a:lnTo>
                    <a:lnTo>
                      <a:pt x="59" y="250"/>
                    </a:lnTo>
                    <a:lnTo>
                      <a:pt x="78" y="221"/>
                    </a:lnTo>
                    <a:lnTo>
                      <a:pt x="98" y="191"/>
                    </a:lnTo>
                    <a:lnTo>
                      <a:pt x="102" y="187"/>
                    </a:lnTo>
                    <a:lnTo>
                      <a:pt x="117" y="176"/>
                    </a:lnTo>
                    <a:lnTo>
                      <a:pt x="127" y="172"/>
                    </a:lnTo>
                    <a:lnTo>
                      <a:pt x="142" y="166"/>
                    </a:lnTo>
                    <a:lnTo>
                      <a:pt x="157" y="162"/>
                    </a:lnTo>
                    <a:lnTo>
                      <a:pt x="171" y="157"/>
                    </a:lnTo>
                    <a:lnTo>
                      <a:pt x="181" y="152"/>
                    </a:lnTo>
                    <a:lnTo>
                      <a:pt x="196" y="152"/>
                    </a:lnTo>
                    <a:lnTo>
                      <a:pt x="200" y="147"/>
                    </a:lnTo>
                    <a:lnTo>
                      <a:pt x="206" y="147"/>
                    </a:lnTo>
                    <a:lnTo>
                      <a:pt x="210" y="147"/>
                    </a:lnTo>
                    <a:lnTo>
                      <a:pt x="220" y="138"/>
                    </a:lnTo>
                    <a:lnTo>
                      <a:pt x="234" y="123"/>
                    </a:lnTo>
                    <a:lnTo>
                      <a:pt x="255" y="108"/>
                    </a:lnTo>
                    <a:lnTo>
                      <a:pt x="274" y="93"/>
                    </a:lnTo>
                    <a:lnTo>
                      <a:pt x="298" y="74"/>
                    </a:lnTo>
                    <a:lnTo>
                      <a:pt x="328" y="59"/>
                    </a:lnTo>
                    <a:lnTo>
                      <a:pt x="357" y="40"/>
                    </a:lnTo>
                    <a:lnTo>
                      <a:pt x="386" y="29"/>
                    </a:lnTo>
                    <a:lnTo>
                      <a:pt x="421" y="15"/>
                    </a:lnTo>
                    <a:lnTo>
                      <a:pt x="469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9" name="Freeform 339">
                <a:extLst>
                  <a:ext uri="{FF2B5EF4-FFF2-40B4-BE49-F238E27FC236}">
                    <a16:creationId xmlns:a16="http://schemas.microsoft.com/office/drawing/2014/main" id="{4FEF1100-5015-FF0C-F7C3-170CAD358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786"/>
                <a:ext cx="24" cy="25"/>
              </a:xfrm>
              <a:custGeom>
                <a:avLst/>
                <a:gdLst>
                  <a:gd name="T0" fmla="*/ 63 w 123"/>
                  <a:gd name="T1" fmla="*/ 10 h 123"/>
                  <a:gd name="T2" fmla="*/ 54 w 123"/>
                  <a:gd name="T3" fmla="*/ 0 h 123"/>
                  <a:gd name="T4" fmla="*/ 49 w 123"/>
                  <a:gd name="T5" fmla="*/ 5 h 123"/>
                  <a:gd name="T6" fmla="*/ 44 w 123"/>
                  <a:gd name="T7" fmla="*/ 5 h 123"/>
                  <a:gd name="T8" fmla="*/ 39 w 123"/>
                  <a:gd name="T9" fmla="*/ 5 h 123"/>
                  <a:gd name="T10" fmla="*/ 29 w 123"/>
                  <a:gd name="T11" fmla="*/ 10 h 123"/>
                  <a:gd name="T12" fmla="*/ 25 w 123"/>
                  <a:gd name="T13" fmla="*/ 10 h 123"/>
                  <a:gd name="T14" fmla="*/ 19 w 123"/>
                  <a:gd name="T15" fmla="*/ 14 h 123"/>
                  <a:gd name="T16" fmla="*/ 14 w 123"/>
                  <a:gd name="T17" fmla="*/ 14 h 123"/>
                  <a:gd name="T18" fmla="*/ 10 w 123"/>
                  <a:gd name="T19" fmla="*/ 19 h 123"/>
                  <a:gd name="T20" fmla="*/ 10 w 123"/>
                  <a:gd name="T21" fmla="*/ 25 h 123"/>
                  <a:gd name="T22" fmla="*/ 5 w 123"/>
                  <a:gd name="T23" fmla="*/ 29 h 123"/>
                  <a:gd name="T24" fmla="*/ 0 w 123"/>
                  <a:gd name="T25" fmla="*/ 83 h 123"/>
                  <a:gd name="T26" fmla="*/ 10 w 123"/>
                  <a:gd name="T27" fmla="*/ 93 h 123"/>
                  <a:gd name="T28" fmla="*/ 19 w 123"/>
                  <a:gd name="T29" fmla="*/ 98 h 123"/>
                  <a:gd name="T30" fmla="*/ 25 w 123"/>
                  <a:gd name="T31" fmla="*/ 108 h 123"/>
                  <a:gd name="T32" fmla="*/ 34 w 123"/>
                  <a:gd name="T33" fmla="*/ 112 h 123"/>
                  <a:gd name="T34" fmla="*/ 39 w 123"/>
                  <a:gd name="T35" fmla="*/ 117 h 123"/>
                  <a:gd name="T36" fmla="*/ 44 w 123"/>
                  <a:gd name="T37" fmla="*/ 117 h 123"/>
                  <a:gd name="T38" fmla="*/ 54 w 123"/>
                  <a:gd name="T39" fmla="*/ 123 h 123"/>
                  <a:gd name="T40" fmla="*/ 63 w 123"/>
                  <a:gd name="T41" fmla="*/ 123 h 123"/>
                  <a:gd name="T42" fmla="*/ 74 w 123"/>
                  <a:gd name="T43" fmla="*/ 123 h 123"/>
                  <a:gd name="T44" fmla="*/ 83 w 123"/>
                  <a:gd name="T45" fmla="*/ 123 h 123"/>
                  <a:gd name="T46" fmla="*/ 98 w 123"/>
                  <a:gd name="T47" fmla="*/ 123 h 123"/>
                  <a:gd name="T48" fmla="*/ 108 w 123"/>
                  <a:gd name="T49" fmla="*/ 117 h 123"/>
                  <a:gd name="T50" fmla="*/ 112 w 123"/>
                  <a:gd name="T51" fmla="*/ 112 h 123"/>
                  <a:gd name="T52" fmla="*/ 117 w 123"/>
                  <a:gd name="T53" fmla="*/ 102 h 123"/>
                  <a:gd name="T54" fmla="*/ 123 w 123"/>
                  <a:gd name="T55" fmla="*/ 93 h 123"/>
                  <a:gd name="T56" fmla="*/ 123 w 123"/>
                  <a:gd name="T57" fmla="*/ 89 h 123"/>
                  <a:gd name="T58" fmla="*/ 123 w 123"/>
                  <a:gd name="T59" fmla="*/ 78 h 123"/>
                  <a:gd name="T60" fmla="*/ 123 w 123"/>
                  <a:gd name="T61" fmla="*/ 68 h 123"/>
                  <a:gd name="T62" fmla="*/ 123 w 123"/>
                  <a:gd name="T63" fmla="*/ 59 h 123"/>
                  <a:gd name="T64" fmla="*/ 123 w 123"/>
                  <a:gd name="T65" fmla="*/ 49 h 123"/>
                  <a:gd name="T66" fmla="*/ 123 w 123"/>
                  <a:gd name="T67" fmla="*/ 44 h 123"/>
                  <a:gd name="T68" fmla="*/ 117 w 123"/>
                  <a:gd name="T69" fmla="*/ 40 h 123"/>
                  <a:gd name="T70" fmla="*/ 112 w 123"/>
                  <a:gd name="T71" fmla="*/ 34 h 123"/>
                  <a:gd name="T72" fmla="*/ 108 w 123"/>
                  <a:gd name="T73" fmla="*/ 29 h 123"/>
                  <a:gd name="T74" fmla="*/ 102 w 123"/>
                  <a:gd name="T75" fmla="*/ 25 h 123"/>
                  <a:gd name="T76" fmla="*/ 93 w 123"/>
                  <a:gd name="T77" fmla="*/ 19 h 123"/>
                  <a:gd name="T78" fmla="*/ 89 w 123"/>
                  <a:gd name="T79" fmla="*/ 14 h 123"/>
                  <a:gd name="T80" fmla="*/ 78 w 123"/>
                  <a:gd name="T81" fmla="*/ 14 h 123"/>
                  <a:gd name="T82" fmla="*/ 74 w 123"/>
                  <a:gd name="T83" fmla="*/ 10 h 123"/>
                  <a:gd name="T84" fmla="*/ 63 w 123"/>
                  <a:gd name="T85" fmla="*/ 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3" h="123">
                    <a:moveTo>
                      <a:pt x="63" y="10"/>
                    </a:moveTo>
                    <a:lnTo>
                      <a:pt x="54" y="0"/>
                    </a:lnTo>
                    <a:lnTo>
                      <a:pt x="49" y="5"/>
                    </a:lnTo>
                    <a:lnTo>
                      <a:pt x="44" y="5"/>
                    </a:lnTo>
                    <a:lnTo>
                      <a:pt x="39" y="5"/>
                    </a:lnTo>
                    <a:lnTo>
                      <a:pt x="29" y="10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4" y="14"/>
                    </a:lnTo>
                    <a:lnTo>
                      <a:pt x="10" y="19"/>
                    </a:lnTo>
                    <a:lnTo>
                      <a:pt x="10" y="25"/>
                    </a:lnTo>
                    <a:lnTo>
                      <a:pt x="5" y="29"/>
                    </a:lnTo>
                    <a:lnTo>
                      <a:pt x="0" y="83"/>
                    </a:lnTo>
                    <a:lnTo>
                      <a:pt x="10" y="93"/>
                    </a:lnTo>
                    <a:lnTo>
                      <a:pt x="19" y="98"/>
                    </a:lnTo>
                    <a:lnTo>
                      <a:pt x="25" y="108"/>
                    </a:lnTo>
                    <a:lnTo>
                      <a:pt x="34" y="112"/>
                    </a:lnTo>
                    <a:lnTo>
                      <a:pt x="39" y="117"/>
                    </a:lnTo>
                    <a:lnTo>
                      <a:pt x="44" y="117"/>
                    </a:lnTo>
                    <a:lnTo>
                      <a:pt x="54" y="123"/>
                    </a:lnTo>
                    <a:lnTo>
                      <a:pt x="63" y="123"/>
                    </a:lnTo>
                    <a:lnTo>
                      <a:pt x="74" y="123"/>
                    </a:lnTo>
                    <a:lnTo>
                      <a:pt x="83" y="123"/>
                    </a:lnTo>
                    <a:lnTo>
                      <a:pt x="98" y="123"/>
                    </a:lnTo>
                    <a:lnTo>
                      <a:pt x="108" y="117"/>
                    </a:lnTo>
                    <a:lnTo>
                      <a:pt x="112" y="112"/>
                    </a:lnTo>
                    <a:lnTo>
                      <a:pt x="117" y="102"/>
                    </a:lnTo>
                    <a:lnTo>
                      <a:pt x="123" y="93"/>
                    </a:lnTo>
                    <a:lnTo>
                      <a:pt x="123" y="89"/>
                    </a:lnTo>
                    <a:lnTo>
                      <a:pt x="123" y="78"/>
                    </a:lnTo>
                    <a:lnTo>
                      <a:pt x="123" y="68"/>
                    </a:lnTo>
                    <a:lnTo>
                      <a:pt x="123" y="59"/>
                    </a:lnTo>
                    <a:lnTo>
                      <a:pt x="123" y="49"/>
                    </a:lnTo>
                    <a:lnTo>
                      <a:pt x="123" y="44"/>
                    </a:lnTo>
                    <a:lnTo>
                      <a:pt x="117" y="40"/>
                    </a:lnTo>
                    <a:lnTo>
                      <a:pt x="112" y="34"/>
                    </a:lnTo>
                    <a:lnTo>
                      <a:pt x="108" y="29"/>
                    </a:lnTo>
                    <a:lnTo>
                      <a:pt x="102" y="25"/>
                    </a:lnTo>
                    <a:lnTo>
                      <a:pt x="93" y="19"/>
                    </a:lnTo>
                    <a:lnTo>
                      <a:pt x="89" y="14"/>
                    </a:lnTo>
                    <a:lnTo>
                      <a:pt x="78" y="14"/>
                    </a:lnTo>
                    <a:lnTo>
                      <a:pt x="74" y="10"/>
                    </a:lnTo>
                    <a:lnTo>
                      <a:pt x="63" y="1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0" name="Freeform 340">
                <a:extLst>
                  <a:ext uri="{FF2B5EF4-FFF2-40B4-BE49-F238E27FC236}">
                    <a16:creationId xmlns:a16="http://schemas.microsoft.com/office/drawing/2014/main" id="{329EAC65-8EDF-3BBD-267D-06494F600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729"/>
                <a:ext cx="53" cy="18"/>
              </a:xfrm>
              <a:custGeom>
                <a:avLst/>
                <a:gdLst>
                  <a:gd name="T0" fmla="*/ 0 w 265"/>
                  <a:gd name="T1" fmla="*/ 88 h 88"/>
                  <a:gd name="T2" fmla="*/ 25 w 265"/>
                  <a:gd name="T3" fmla="*/ 83 h 88"/>
                  <a:gd name="T4" fmla="*/ 45 w 265"/>
                  <a:gd name="T5" fmla="*/ 79 h 88"/>
                  <a:gd name="T6" fmla="*/ 70 w 265"/>
                  <a:gd name="T7" fmla="*/ 68 h 88"/>
                  <a:gd name="T8" fmla="*/ 89 w 265"/>
                  <a:gd name="T9" fmla="*/ 64 h 88"/>
                  <a:gd name="T10" fmla="*/ 113 w 265"/>
                  <a:gd name="T11" fmla="*/ 59 h 88"/>
                  <a:gd name="T12" fmla="*/ 132 w 265"/>
                  <a:gd name="T13" fmla="*/ 49 h 88"/>
                  <a:gd name="T14" fmla="*/ 153 w 265"/>
                  <a:gd name="T15" fmla="*/ 45 h 88"/>
                  <a:gd name="T16" fmla="*/ 168 w 265"/>
                  <a:gd name="T17" fmla="*/ 40 h 88"/>
                  <a:gd name="T18" fmla="*/ 187 w 265"/>
                  <a:gd name="T19" fmla="*/ 34 h 88"/>
                  <a:gd name="T20" fmla="*/ 202 w 265"/>
                  <a:gd name="T21" fmla="*/ 30 h 88"/>
                  <a:gd name="T22" fmla="*/ 265 w 265"/>
                  <a:gd name="T2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5" h="88">
                    <a:moveTo>
                      <a:pt x="0" y="88"/>
                    </a:moveTo>
                    <a:lnTo>
                      <a:pt x="25" y="83"/>
                    </a:lnTo>
                    <a:lnTo>
                      <a:pt x="45" y="79"/>
                    </a:lnTo>
                    <a:lnTo>
                      <a:pt x="70" y="68"/>
                    </a:lnTo>
                    <a:lnTo>
                      <a:pt x="89" y="64"/>
                    </a:lnTo>
                    <a:lnTo>
                      <a:pt x="113" y="59"/>
                    </a:lnTo>
                    <a:lnTo>
                      <a:pt x="132" y="49"/>
                    </a:lnTo>
                    <a:lnTo>
                      <a:pt x="153" y="45"/>
                    </a:lnTo>
                    <a:lnTo>
                      <a:pt x="168" y="40"/>
                    </a:lnTo>
                    <a:lnTo>
                      <a:pt x="187" y="34"/>
                    </a:lnTo>
                    <a:lnTo>
                      <a:pt x="202" y="30"/>
                    </a:lnTo>
                    <a:lnTo>
                      <a:pt x="265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1" name="Freeform 341">
                <a:extLst>
                  <a:ext uri="{FF2B5EF4-FFF2-40B4-BE49-F238E27FC236}">
                    <a16:creationId xmlns:a16="http://schemas.microsoft.com/office/drawing/2014/main" id="{E05B8F18-9999-D89C-BC98-9CC42E248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782"/>
                <a:ext cx="21" cy="32"/>
              </a:xfrm>
              <a:custGeom>
                <a:avLst/>
                <a:gdLst>
                  <a:gd name="T0" fmla="*/ 70 w 104"/>
                  <a:gd name="T1" fmla="*/ 0 h 162"/>
                  <a:gd name="T2" fmla="*/ 55 w 104"/>
                  <a:gd name="T3" fmla="*/ 15 h 162"/>
                  <a:gd name="T4" fmla="*/ 45 w 104"/>
                  <a:gd name="T5" fmla="*/ 30 h 162"/>
                  <a:gd name="T6" fmla="*/ 36 w 104"/>
                  <a:gd name="T7" fmla="*/ 45 h 162"/>
                  <a:gd name="T8" fmla="*/ 26 w 104"/>
                  <a:gd name="T9" fmla="*/ 60 h 162"/>
                  <a:gd name="T10" fmla="*/ 15 w 104"/>
                  <a:gd name="T11" fmla="*/ 74 h 162"/>
                  <a:gd name="T12" fmla="*/ 11 w 104"/>
                  <a:gd name="T13" fmla="*/ 88 h 162"/>
                  <a:gd name="T14" fmla="*/ 6 w 104"/>
                  <a:gd name="T15" fmla="*/ 103 h 162"/>
                  <a:gd name="T16" fmla="*/ 0 w 104"/>
                  <a:gd name="T17" fmla="*/ 118 h 162"/>
                  <a:gd name="T18" fmla="*/ 0 w 104"/>
                  <a:gd name="T19" fmla="*/ 128 h 162"/>
                  <a:gd name="T20" fmla="*/ 6 w 104"/>
                  <a:gd name="T21" fmla="*/ 137 h 162"/>
                  <a:gd name="T22" fmla="*/ 11 w 104"/>
                  <a:gd name="T23" fmla="*/ 147 h 162"/>
                  <a:gd name="T24" fmla="*/ 21 w 104"/>
                  <a:gd name="T25" fmla="*/ 158 h 162"/>
                  <a:gd name="T26" fmla="*/ 30 w 104"/>
                  <a:gd name="T27" fmla="*/ 162 h 162"/>
                  <a:gd name="T28" fmla="*/ 40 w 104"/>
                  <a:gd name="T29" fmla="*/ 158 h 162"/>
                  <a:gd name="T30" fmla="*/ 55 w 104"/>
                  <a:gd name="T31" fmla="*/ 147 h 162"/>
                  <a:gd name="T32" fmla="*/ 64 w 104"/>
                  <a:gd name="T33" fmla="*/ 137 h 162"/>
                  <a:gd name="T34" fmla="*/ 75 w 104"/>
                  <a:gd name="T35" fmla="*/ 122 h 162"/>
                  <a:gd name="T36" fmla="*/ 84 w 104"/>
                  <a:gd name="T37" fmla="*/ 103 h 162"/>
                  <a:gd name="T38" fmla="*/ 94 w 104"/>
                  <a:gd name="T39" fmla="*/ 88 h 162"/>
                  <a:gd name="T40" fmla="*/ 98 w 104"/>
                  <a:gd name="T41" fmla="*/ 69 h 162"/>
                  <a:gd name="T42" fmla="*/ 104 w 104"/>
                  <a:gd name="T43" fmla="*/ 54 h 162"/>
                  <a:gd name="T44" fmla="*/ 104 w 104"/>
                  <a:gd name="T45" fmla="*/ 45 h 162"/>
                  <a:gd name="T46" fmla="*/ 104 w 104"/>
                  <a:gd name="T47" fmla="*/ 39 h 162"/>
                  <a:gd name="T48" fmla="*/ 104 w 104"/>
                  <a:gd name="T49" fmla="*/ 30 h 162"/>
                  <a:gd name="T50" fmla="*/ 104 w 104"/>
                  <a:gd name="T51" fmla="*/ 25 h 162"/>
                  <a:gd name="T52" fmla="*/ 98 w 104"/>
                  <a:gd name="T53" fmla="*/ 15 h 162"/>
                  <a:gd name="T54" fmla="*/ 98 w 104"/>
                  <a:gd name="T55" fmla="*/ 11 h 162"/>
                  <a:gd name="T56" fmla="*/ 94 w 104"/>
                  <a:gd name="T57" fmla="*/ 5 h 162"/>
                  <a:gd name="T58" fmla="*/ 89 w 104"/>
                  <a:gd name="T59" fmla="*/ 0 h 162"/>
                  <a:gd name="T60" fmla="*/ 84 w 104"/>
                  <a:gd name="T61" fmla="*/ 0 h 162"/>
                  <a:gd name="T62" fmla="*/ 75 w 104"/>
                  <a:gd name="T6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62">
                    <a:moveTo>
                      <a:pt x="70" y="0"/>
                    </a:moveTo>
                    <a:lnTo>
                      <a:pt x="55" y="15"/>
                    </a:lnTo>
                    <a:lnTo>
                      <a:pt x="45" y="30"/>
                    </a:lnTo>
                    <a:lnTo>
                      <a:pt x="36" y="45"/>
                    </a:lnTo>
                    <a:lnTo>
                      <a:pt x="26" y="60"/>
                    </a:lnTo>
                    <a:lnTo>
                      <a:pt x="15" y="74"/>
                    </a:lnTo>
                    <a:lnTo>
                      <a:pt x="11" y="88"/>
                    </a:lnTo>
                    <a:lnTo>
                      <a:pt x="6" y="103"/>
                    </a:lnTo>
                    <a:lnTo>
                      <a:pt x="0" y="118"/>
                    </a:lnTo>
                    <a:lnTo>
                      <a:pt x="0" y="128"/>
                    </a:lnTo>
                    <a:lnTo>
                      <a:pt x="6" y="137"/>
                    </a:lnTo>
                    <a:lnTo>
                      <a:pt x="11" y="147"/>
                    </a:lnTo>
                    <a:lnTo>
                      <a:pt x="21" y="158"/>
                    </a:lnTo>
                    <a:lnTo>
                      <a:pt x="30" y="162"/>
                    </a:lnTo>
                    <a:lnTo>
                      <a:pt x="40" y="158"/>
                    </a:lnTo>
                    <a:lnTo>
                      <a:pt x="55" y="147"/>
                    </a:lnTo>
                    <a:lnTo>
                      <a:pt x="64" y="137"/>
                    </a:lnTo>
                    <a:lnTo>
                      <a:pt x="75" y="122"/>
                    </a:lnTo>
                    <a:lnTo>
                      <a:pt x="84" y="103"/>
                    </a:lnTo>
                    <a:lnTo>
                      <a:pt x="94" y="88"/>
                    </a:lnTo>
                    <a:lnTo>
                      <a:pt x="98" y="69"/>
                    </a:lnTo>
                    <a:lnTo>
                      <a:pt x="104" y="54"/>
                    </a:lnTo>
                    <a:lnTo>
                      <a:pt x="104" y="45"/>
                    </a:lnTo>
                    <a:lnTo>
                      <a:pt x="104" y="39"/>
                    </a:lnTo>
                    <a:lnTo>
                      <a:pt x="104" y="30"/>
                    </a:lnTo>
                    <a:lnTo>
                      <a:pt x="104" y="2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4" y="5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5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2" name="Freeform 342">
                <a:extLst>
                  <a:ext uri="{FF2B5EF4-FFF2-40B4-BE49-F238E27FC236}">
                    <a16:creationId xmlns:a16="http://schemas.microsoft.com/office/drawing/2014/main" id="{F4FD3612-7BE7-C6C5-7592-6998009E2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703"/>
                <a:ext cx="47" cy="25"/>
              </a:xfrm>
              <a:custGeom>
                <a:avLst/>
                <a:gdLst>
                  <a:gd name="T0" fmla="*/ 0 w 236"/>
                  <a:gd name="T1" fmla="*/ 128 h 128"/>
                  <a:gd name="T2" fmla="*/ 14 w 236"/>
                  <a:gd name="T3" fmla="*/ 123 h 128"/>
                  <a:gd name="T4" fmla="*/ 29 w 236"/>
                  <a:gd name="T5" fmla="*/ 113 h 128"/>
                  <a:gd name="T6" fmla="*/ 49 w 236"/>
                  <a:gd name="T7" fmla="*/ 102 h 128"/>
                  <a:gd name="T8" fmla="*/ 69 w 236"/>
                  <a:gd name="T9" fmla="*/ 93 h 128"/>
                  <a:gd name="T10" fmla="*/ 89 w 236"/>
                  <a:gd name="T11" fmla="*/ 83 h 128"/>
                  <a:gd name="T12" fmla="*/ 108 w 236"/>
                  <a:gd name="T13" fmla="*/ 74 h 128"/>
                  <a:gd name="T14" fmla="*/ 127 w 236"/>
                  <a:gd name="T15" fmla="*/ 64 h 128"/>
                  <a:gd name="T16" fmla="*/ 147 w 236"/>
                  <a:gd name="T17" fmla="*/ 53 h 128"/>
                  <a:gd name="T18" fmla="*/ 166 w 236"/>
                  <a:gd name="T19" fmla="*/ 40 h 128"/>
                  <a:gd name="T20" fmla="*/ 187 w 236"/>
                  <a:gd name="T21" fmla="*/ 30 h 128"/>
                  <a:gd name="T22" fmla="*/ 236 w 23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28">
                    <a:moveTo>
                      <a:pt x="0" y="128"/>
                    </a:moveTo>
                    <a:lnTo>
                      <a:pt x="14" y="123"/>
                    </a:lnTo>
                    <a:lnTo>
                      <a:pt x="29" y="113"/>
                    </a:lnTo>
                    <a:lnTo>
                      <a:pt x="49" y="102"/>
                    </a:lnTo>
                    <a:lnTo>
                      <a:pt x="69" y="93"/>
                    </a:lnTo>
                    <a:lnTo>
                      <a:pt x="89" y="83"/>
                    </a:lnTo>
                    <a:lnTo>
                      <a:pt x="108" y="74"/>
                    </a:lnTo>
                    <a:lnTo>
                      <a:pt x="127" y="64"/>
                    </a:lnTo>
                    <a:lnTo>
                      <a:pt x="147" y="53"/>
                    </a:lnTo>
                    <a:lnTo>
                      <a:pt x="166" y="40"/>
                    </a:lnTo>
                    <a:lnTo>
                      <a:pt x="187" y="30"/>
                    </a:lnTo>
                    <a:lnTo>
                      <a:pt x="236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3" name="Freeform 343">
                <a:extLst>
                  <a:ext uri="{FF2B5EF4-FFF2-40B4-BE49-F238E27FC236}">
                    <a16:creationId xmlns:a16="http://schemas.microsoft.com/office/drawing/2014/main" id="{B9BAE86D-69E7-CFB1-CD38-123120A1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758"/>
                <a:ext cx="25" cy="41"/>
              </a:xfrm>
              <a:custGeom>
                <a:avLst/>
                <a:gdLst>
                  <a:gd name="T0" fmla="*/ 78 w 127"/>
                  <a:gd name="T1" fmla="*/ 0 h 205"/>
                  <a:gd name="T2" fmla="*/ 58 w 127"/>
                  <a:gd name="T3" fmla="*/ 5 h 205"/>
                  <a:gd name="T4" fmla="*/ 39 w 127"/>
                  <a:gd name="T5" fmla="*/ 20 h 205"/>
                  <a:gd name="T6" fmla="*/ 24 w 127"/>
                  <a:gd name="T7" fmla="*/ 35 h 205"/>
                  <a:gd name="T8" fmla="*/ 14 w 127"/>
                  <a:gd name="T9" fmla="*/ 54 h 205"/>
                  <a:gd name="T10" fmla="*/ 5 w 127"/>
                  <a:gd name="T11" fmla="*/ 69 h 205"/>
                  <a:gd name="T12" fmla="*/ 0 w 127"/>
                  <a:gd name="T13" fmla="*/ 88 h 205"/>
                  <a:gd name="T14" fmla="*/ 0 w 127"/>
                  <a:gd name="T15" fmla="*/ 108 h 205"/>
                  <a:gd name="T16" fmla="*/ 0 w 127"/>
                  <a:gd name="T17" fmla="*/ 127 h 205"/>
                  <a:gd name="T18" fmla="*/ 5 w 127"/>
                  <a:gd name="T19" fmla="*/ 147 h 205"/>
                  <a:gd name="T20" fmla="*/ 9 w 127"/>
                  <a:gd name="T21" fmla="*/ 167 h 205"/>
                  <a:gd name="T22" fmla="*/ 20 w 127"/>
                  <a:gd name="T23" fmla="*/ 186 h 205"/>
                  <a:gd name="T24" fmla="*/ 20 w 127"/>
                  <a:gd name="T25" fmla="*/ 191 h 205"/>
                  <a:gd name="T26" fmla="*/ 24 w 127"/>
                  <a:gd name="T27" fmla="*/ 196 h 205"/>
                  <a:gd name="T28" fmla="*/ 34 w 127"/>
                  <a:gd name="T29" fmla="*/ 196 h 205"/>
                  <a:gd name="T30" fmla="*/ 39 w 127"/>
                  <a:gd name="T31" fmla="*/ 201 h 205"/>
                  <a:gd name="T32" fmla="*/ 48 w 127"/>
                  <a:gd name="T33" fmla="*/ 201 h 205"/>
                  <a:gd name="T34" fmla="*/ 58 w 127"/>
                  <a:gd name="T35" fmla="*/ 205 h 205"/>
                  <a:gd name="T36" fmla="*/ 69 w 127"/>
                  <a:gd name="T37" fmla="*/ 205 h 205"/>
                  <a:gd name="T38" fmla="*/ 73 w 127"/>
                  <a:gd name="T39" fmla="*/ 201 h 205"/>
                  <a:gd name="T40" fmla="*/ 83 w 127"/>
                  <a:gd name="T41" fmla="*/ 201 h 205"/>
                  <a:gd name="T42" fmla="*/ 88 w 127"/>
                  <a:gd name="T43" fmla="*/ 201 h 205"/>
                  <a:gd name="T44" fmla="*/ 97 w 127"/>
                  <a:gd name="T45" fmla="*/ 186 h 205"/>
                  <a:gd name="T46" fmla="*/ 107 w 127"/>
                  <a:gd name="T47" fmla="*/ 171 h 205"/>
                  <a:gd name="T48" fmla="*/ 118 w 127"/>
                  <a:gd name="T49" fmla="*/ 152 h 205"/>
                  <a:gd name="T50" fmla="*/ 122 w 127"/>
                  <a:gd name="T51" fmla="*/ 137 h 205"/>
                  <a:gd name="T52" fmla="*/ 127 w 127"/>
                  <a:gd name="T53" fmla="*/ 118 h 205"/>
                  <a:gd name="T54" fmla="*/ 127 w 127"/>
                  <a:gd name="T55" fmla="*/ 98 h 205"/>
                  <a:gd name="T56" fmla="*/ 127 w 127"/>
                  <a:gd name="T57" fmla="*/ 78 h 205"/>
                  <a:gd name="T58" fmla="*/ 127 w 127"/>
                  <a:gd name="T59" fmla="*/ 59 h 205"/>
                  <a:gd name="T60" fmla="*/ 127 w 127"/>
                  <a:gd name="T61" fmla="*/ 39 h 205"/>
                  <a:gd name="T62" fmla="*/ 122 w 127"/>
                  <a:gd name="T63" fmla="*/ 20 h 205"/>
                  <a:gd name="T64" fmla="*/ 122 w 127"/>
                  <a:gd name="T65" fmla="*/ 15 h 205"/>
                  <a:gd name="T66" fmla="*/ 122 w 127"/>
                  <a:gd name="T67" fmla="*/ 10 h 205"/>
                  <a:gd name="T68" fmla="*/ 118 w 127"/>
                  <a:gd name="T69" fmla="*/ 5 h 205"/>
                  <a:gd name="T70" fmla="*/ 112 w 127"/>
                  <a:gd name="T71" fmla="*/ 5 h 205"/>
                  <a:gd name="T72" fmla="*/ 107 w 127"/>
                  <a:gd name="T73" fmla="*/ 5 h 205"/>
                  <a:gd name="T74" fmla="*/ 103 w 127"/>
                  <a:gd name="T75" fmla="*/ 5 h 205"/>
                  <a:gd name="T76" fmla="*/ 97 w 127"/>
                  <a:gd name="T77" fmla="*/ 0 h 205"/>
                  <a:gd name="T78" fmla="*/ 93 w 127"/>
                  <a:gd name="T79" fmla="*/ 0 h 205"/>
                  <a:gd name="T80" fmla="*/ 88 w 127"/>
                  <a:gd name="T81" fmla="*/ 0 h 205"/>
                  <a:gd name="T82" fmla="*/ 83 w 127"/>
                  <a:gd name="T8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205">
                    <a:moveTo>
                      <a:pt x="78" y="0"/>
                    </a:moveTo>
                    <a:lnTo>
                      <a:pt x="58" y="5"/>
                    </a:lnTo>
                    <a:lnTo>
                      <a:pt x="39" y="20"/>
                    </a:lnTo>
                    <a:lnTo>
                      <a:pt x="24" y="35"/>
                    </a:lnTo>
                    <a:lnTo>
                      <a:pt x="14" y="54"/>
                    </a:lnTo>
                    <a:lnTo>
                      <a:pt x="5" y="69"/>
                    </a:lnTo>
                    <a:lnTo>
                      <a:pt x="0" y="88"/>
                    </a:lnTo>
                    <a:lnTo>
                      <a:pt x="0" y="108"/>
                    </a:lnTo>
                    <a:lnTo>
                      <a:pt x="0" y="127"/>
                    </a:lnTo>
                    <a:lnTo>
                      <a:pt x="5" y="147"/>
                    </a:lnTo>
                    <a:lnTo>
                      <a:pt x="9" y="167"/>
                    </a:lnTo>
                    <a:lnTo>
                      <a:pt x="20" y="186"/>
                    </a:lnTo>
                    <a:lnTo>
                      <a:pt x="20" y="191"/>
                    </a:lnTo>
                    <a:lnTo>
                      <a:pt x="24" y="196"/>
                    </a:lnTo>
                    <a:lnTo>
                      <a:pt x="34" y="196"/>
                    </a:lnTo>
                    <a:lnTo>
                      <a:pt x="39" y="201"/>
                    </a:lnTo>
                    <a:lnTo>
                      <a:pt x="48" y="201"/>
                    </a:lnTo>
                    <a:lnTo>
                      <a:pt x="58" y="205"/>
                    </a:lnTo>
                    <a:lnTo>
                      <a:pt x="69" y="205"/>
                    </a:lnTo>
                    <a:lnTo>
                      <a:pt x="73" y="201"/>
                    </a:lnTo>
                    <a:lnTo>
                      <a:pt x="83" y="201"/>
                    </a:lnTo>
                    <a:lnTo>
                      <a:pt x="88" y="201"/>
                    </a:lnTo>
                    <a:lnTo>
                      <a:pt x="97" y="186"/>
                    </a:lnTo>
                    <a:lnTo>
                      <a:pt x="107" y="171"/>
                    </a:lnTo>
                    <a:lnTo>
                      <a:pt x="118" y="152"/>
                    </a:lnTo>
                    <a:lnTo>
                      <a:pt x="122" y="137"/>
                    </a:lnTo>
                    <a:lnTo>
                      <a:pt x="127" y="118"/>
                    </a:lnTo>
                    <a:lnTo>
                      <a:pt x="127" y="98"/>
                    </a:lnTo>
                    <a:lnTo>
                      <a:pt x="127" y="78"/>
                    </a:lnTo>
                    <a:lnTo>
                      <a:pt x="127" y="59"/>
                    </a:lnTo>
                    <a:lnTo>
                      <a:pt x="127" y="39"/>
                    </a:lnTo>
                    <a:lnTo>
                      <a:pt x="122" y="20"/>
                    </a:lnTo>
                    <a:lnTo>
                      <a:pt x="122" y="15"/>
                    </a:lnTo>
                    <a:lnTo>
                      <a:pt x="122" y="10"/>
                    </a:lnTo>
                    <a:lnTo>
                      <a:pt x="118" y="5"/>
                    </a:lnTo>
                    <a:lnTo>
                      <a:pt x="112" y="5"/>
                    </a:lnTo>
                    <a:lnTo>
                      <a:pt x="107" y="5"/>
                    </a:lnTo>
                    <a:lnTo>
                      <a:pt x="103" y="5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8" y="0"/>
                    </a:lnTo>
                    <a:lnTo>
                      <a:pt x="83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4" name="Freeform 344">
                <a:extLst>
                  <a:ext uri="{FF2B5EF4-FFF2-40B4-BE49-F238E27FC236}">
                    <a16:creationId xmlns:a16="http://schemas.microsoft.com/office/drawing/2014/main" id="{F6E3A797-3184-02DF-9CD6-FCBF87DEE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676"/>
                <a:ext cx="55" cy="27"/>
              </a:xfrm>
              <a:custGeom>
                <a:avLst/>
                <a:gdLst>
                  <a:gd name="T0" fmla="*/ 0 w 273"/>
                  <a:gd name="T1" fmla="*/ 132 h 132"/>
                  <a:gd name="T2" fmla="*/ 24 w 273"/>
                  <a:gd name="T3" fmla="*/ 113 h 132"/>
                  <a:gd name="T4" fmla="*/ 43 w 273"/>
                  <a:gd name="T5" fmla="*/ 93 h 132"/>
                  <a:gd name="T6" fmla="*/ 58 w 273"/>
                  <a:gd name="T7" fmla="*/ 78 h 132"/>
                  <a:gd name="T8" fmla="*/ 77 w 273"/>
                  <a:gd name="T9" fmla="*/ 64 h 132"/>
                  <a:gd name="T10" fmla="*/ 92 w 273"/>
                  <a:gd name="T11" fmla="*/ 53 h 132"/>
                  <a:gd name="T12" fmla="*/ 111 w 273"/>
                  <a:gd name="T13" fmla="*/ 49 h 132"/>
                  <a:gd name="T14" fmla="*/ 132 w 273"/>
                  <a:gd name="T15" fmla="*/ 40 h 132"/>
                  <a:gd name="T16" fmla="*/ 151 w 273"/>
                  <a:gd name="T17" fmla="*/ 40 h 132"/>
                  <a:gd name="T18" fmla="*/ 175 w 273"/>
                  <a:gd name="T19" fmla="*/ 34 h 132"/>
                  <a:gd name="T20" fmla="*/ 205 w 273"/>
                  <a:gd name="T21" fmla="*/ 34 h 132"/>
                  <a:gd name="T22" fmla="*/ 273 w 273"/>
                  <a:gd name="T2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3" h="132">
                    <a:moveTo>
                      <a:pt x="0" y="132"/>
                    </a:moveTo>
                    <a:lnTo>
                      <a:pt x="24" y="113"/>
                    </a:lnTo>
                    <a:lnTo>
                      <a:pt x="43" y="93"/>
                    </a:lnTo>
                    <a:lnTo>
                      <a:pt x="58" y="78"/>
                    </a:lnTo>
                    <a:lnTo>
                      <a:pt x="77" y="64"/>
                    </a:lnTo>
                    <a:lnTo>
                      <a:pt x="92" y="53"/>
                    </a:lnTo>
                    <a:lnTo>
                      <a:pt x="111" y="49"/>
                    </a:lnTo>
                    <a:lnTo>
                      <a:pt x="132" y="40"/>
                    </a:lnTo>
                    <a:lnTo>
                      <a:pt x="151" y="40"/>
                    </a:lnTo>
                    <a:lnTo>
                      <a:pt x="175" y="34"/>
                    </a:lnTo>
                    <a:lnTo>
                      <a:pt x="205" y="34"/>
                    </a:lnTo>
                    <a:lnTo>
                      <a:pt x="273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5" name="Freeform 345">
                <a:extLst>
                  <a:ext uri="{FF2B5EF4-FFF2-40B4-BE49-F238E27FC236}">
                    <a16:creationId xmlns:a16="http://schemas.microsoft.com/office/drawing/2014/main" id="{E508830F-8C81-4FEC-0173-388369FE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806"/>
                <a:ext cx="21" cy="30"/>
              </a:xfrm>
              <a:custGeom>
                <a:avLst/>
                <a:gdLst>
                  <a:gd name="T0" fmla="*/ 83 w 108"/>
                  <a:gd name="T1" fmla="*/ 6 h 147"/>
                  <a:gd name="T2" fmla="*/ 68 w 108"/>
                  <a:gd name="T3" fmla="*/ 0 h 147"/>
                  <a:gd name="T4" fmla="*/ 53 w 108"/>
                  <a:gd name="T5" fmla="*/ 0 h 147"/>
                  <a:gd name="T6" fmla="*/ 38 w 108"/>
                  <a:gd name="T7" fmla="*/ 6 h 147"/>
                  <a:gd name="T8" fmla="*/ 29 w 108"/>
                  <a:gd name="T9" fmla="*/ 15 h 147"/>
                  <a:gd name="T10" fmla="*/ 19 w 108"/>
                  <a:gd name="T11" fmla="*/ 30 h 147"/>
                  <a:gd name="T12" fmla="*/ 10 w 108"/>
                  <a:gd name="T13" fmla="*/ 49 h 147"/>
                  <a:gd name="T14" fmla="*/ 4 w 108"/>
                  <a:gd name="T15" fmla="*/ 64 h 147"/>
                  <a:gd name="T16" fmla="*/ 4 w 108"/>
                  <a:gd name="T17" fmla="*/ 83 h 147"/>
                  <a:gd name="T18" fmla="*/ 0 w 108"/>
                  <a:gd name="T19" fmla="*/ 104 h 147"/>
                  <a:gd name="T20" fmla="*/ 4 w 108"/>
                  <a:gd name="T21" fmla="*/ 119 h 147"/>
                  <a:gd name="T22" fmla="*/ 4 w 108"/>
                  <a:gd name="T23" fmla="*/ 123 h 147"/>
                  <a:gd name="T24" fmla="*/ 10 w 108"/>
                  <a:gd name="T25" fmla="*/ 128 h 147"/>
                  <a:gd name="T26" fmla="*/ 14 w 108"/>
                  <a:gd name="T27" fmla="*/ 132 h 147"/>
                  <a:gd name="T28" fmla="*/ 19 w 108"/>
                  <a:gd name="T29" fmla="*/ 138 h 147"/>
                  <a:gd name="T30" fmla="*/ 25 w 108"/>
                  <a:gd name="T31" fmla="*/ 143 h 147"/>
                  <a:gd name="T32" fmla="*/ 34 w 108"/>
                  <a:gd name="T33" fmla="*/ 147 h 147"/>
                  <a:gd name="T34" fmla="*/ 38 w 108"/>
                  <a:gd name="T35" fmla="*/ 147 h 147"/>
                  <a:gd name="T36" fmla="*/ 49 w 108"/>
                  <a:gd name="T37" fmla="*/ 147 h 147"/>
                  <a:gd name="T38" fmla="*/ 53 w 108"/>
                  <a:gd name="T39" fmla="*/ 147 h 147"/>
                  <a:gd name="T40" fmla="*/ 59 w 108"/>
                  <a:gd name="T41" fmla="*/ 143 h 147"/>
                  <a:gd name="T42" fmla="*/ 74 w 108"/>
                  <a:gd name="T43" fmla="*/ 132 h 147"/>
                  <a:gd name="T44" fmla="*/ 83 w 108"/>
                  <a:gd name="T45" fmla="*/ 119 h 147"/>
                  <a:gd name="T46" fmla="*/ 93 w 108"/>
                  <a:gd name="T47" fmla="*/ 104 h 147"/>
                  <a:gd name="T48" fmla="*/ 102 w 108"/>
                  <a:gd name="T49" fmla="*/ 89 h 147"/>
                  <a:gd name="T50" fmla="*/ 108 w 108"/>
                  <a:gd name="T51" fmla="*/ 70 h 147"/>
                  <a:gd name="T52" fmla="*/ 108 w 108"/>
                  <a:gd name="T53" fmla="*/ 55 h 147"/>
                  <a:gd name="T54" fmla="*/ 108 w 108"/>
                  <a:gd name="T55" fmla="*/ 40 h 147"/>
                  <a:gd name="T56" fmla="*/ 102 w 108"/>
                  <a:gd name="T57" fmla="*/ 25 h 147"/>
                  <a:gd name="T58" fmla="*/ 98 w 108"/>
                  <a:gd name="T59" fmla="*/ 15 h 147"/>
                  <a:gd name="T60" fmla="*/ 83 w 108"/>
                  <a:gd name="T61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8" h="147">
                    <a:moveTo>
                      <a:pt x="83" y="6"/>
                    </a:moveTo>
                    <a:lnTo>
                      <a:pt x="68" y="0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9" y="15"/>
                    </a:lnTo>
                    <a:lnTo>
                      <a:pt x="19" y="30"/>
                    </a:lnTo>
                    <a:lnTo>
                      <a:pt x="10" y="49"/>
                    </a:lnTo>
                    <a:lnTo>
                      <a:pt x="4" y="64"/>
                    </a:lnTo>
                    <a:lnTo>
                      <a:pt x="4" y="83"/>
                    </a:lnTo>
                    <a:lnTo>
                      <a:pt x="0" y="104"/>
                    </a:lnTo>
                    <a:lnTo>
                      <a:pt x="4" y="119"/>
                    </a:lnTo>
                    <a:lnTo>
                      <a:pt x="4" y="123"/>
                    </a:lnTo>
                    <a:lnTo>
                      <a:pt x="10" y="128"/>
                    </a:lnTo>
                    <a:lnTo>
                      <a:pt x="14" y="132"/>
                    </a:lnTo>
                    <a:lnTo>
                      <a:pt x="19" y="138"/>
                    </a:lnTo>
                    <a:lnTo>
                      <a:pt x="25" y="143"/>
                    </a:lnTo>
                    <a:lnTo>
                      <a:pt x="34" y="147"/>
                    </a:lnTo>
                    <a:lnTo>
                      <a:pt x="38" y="147"/>
                    </a:lnTo>
                    <a:lnTo>
                      <a:pt x="49" y="147"/>
                    </a:lnTo>
                    <a:lnTo>
                      <a:pt x="53" y="147"/>
                    </a:lnTo>
                    <a:lnTo>
                      <a:pt x="59" y="143"/>
                    </a:lnTo>
                    <a:lnTo>
                      <a:pt x="74" y="132"/>
                    </a:lnTo>
                    <a:lnTo>
                      <a:pt x="83" y="119"/>
                    </a:lnTo>
                    <a:lnTo>
                      <a:pt x="93" y="104"/>
                    </a:lnTo>
                    <a:lnTo>
                      <a:pt x="102" y="89"/>
                    </a:lnTo>
                    <a:lnTo>
                      <a:pt x="108" y="70"/>
                    </a:lnTo>
                    <a:lnTo>
                      <a:pt x="108" y="55"/>
                    </a:lnTo>
                    <a:lnTo>
                      <a:pt x="108" y="40"/>
                    </a:lnTo>
                    <a:lnTo>
                      <a:pt x="102" y="25"/>
                    </a:lnTo>
                    <a:lnTo>
                      <a:pt x="98" y="15"/>
                    </a:lnTo>
                    <a:lnTo>
                      <a:pt x="83" y="6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6" name="Freeform 346">
                <a:extLst>
                  <a:ext uri="{FF2B5EF4-FFF2-40B4-BE49-F238E27FC236}">
                    <a16:creationId xmlns:a16="http://schemas.microsoft.com/office/drawing/2014/main" id="{7F02559B-1932-3711-1D0F-9E57B3DE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806"/>
                <a:ext cx="21" cy="30"/>
              </a:xfrm>
              <a:custGeom>
                <a:avLst/>
                <a:gdLst>
                  <a:gd name="T0" fmla="*/ 83 w 108"/>
                  <a:gd name="T1" fmla="*/ 6 h 147"/>
                  <a:gd name="T2" fmla="*/ 68 w 108"/>
                  <a:gd name="T3" fmla="*/ 0 h 147"/>
                  <a:gd name="T4" fmla="*/ 53 w 108"/>
                  <a:gd name="T5" fmla="*/ 0 h 147"/>
                  <a:gd name="T6" fmla="*/ 38 w 108"/>
                  <a:gd name="T7" fmla="*/ 6 h 147"/>
                  <a:gd name="T8" fmla="*/ 29 w 108"/>
                  <a:gd name="T9" fmla="*/ 15 h 147"/>
                  <a:gd name="T10" fmla="*/ 19 w 108"/>
                  <a:gd name="T11" fmla="*/ 30 h 147"/>
                  <a:gd name="T12" fmla="*/ 10 w 108"/>
                  <a:gd name="T13" fmla="*/ 49 h 147"/>
                  <a:gd name="T14" fmla="*/ 4 w 108"/>
                  <a:gd name="T15" fmla="*/ 64 h 147"/>
                  <a:gd name="T16" fmla="*/ 4 w 108"/>
                  <a:gd name="T17" fmla="*/ 83 h 147"/>
                  <a:gd name="T18" fmla="*/ 0 w 108"/>
                  <a:gd name="T19" fmla="*/ 104 h 147"/>
                  <a:gd name="T20" fmla="*/ 4 w 108"/>
                  <a:gd name="T21" fmla="*/ 119 h 147"/>
                  <a:gd name="T22" fmla="*/ 4 w 108"/>
                  <a:gd name="T23" fmla="*/ 123 h 147"/>
                  <a:gd name="T24" fmla="*/ 10 w 108"/>
                  <a:gd name="T25" fmla="*/ 128 h 147"/>
                  <a:gd name="T26" fmla="*/ 14 w 108"/>
                  <a:gd name="T27" fmla="*/ 132 h 147"/>
                  <a:gd name="T28" fmla="*/ 19 w 108"/>
                  <a:gd name="T29" fmla="*/ 138 h 147"/>
                  <a:gd name="T30" fmla="*/ 25 w 108"/>
                  <a:gd name="T31" fmla="*/ 143 h 147"/>
                  <a:gd name="T32" fmla="*/ 34 w 108"/>
                  <a:gd name="T33" fmla="*/ 147 h 147"/>
                  <a:gd name="T34" fmla="*/ 38 w 108"/>
                  <a:gd name="T35" fmla="*/ 147 h 147"/>
                  <a:gd name="T36" fmla="*/ 49 w 108"/>
                  <a:gd name="T37" fmla="*/ 147 h 147"/>
                  <a:gd name="T38" fmla="*/ 53 w 108"/>
                  <a:gd name="T39" fmla="*/ 147 h 147"/>
                  <a:gd name="T40" fmla="*/ 59 w 108"/>
                  <a:gd name="T41" fmla="*/ 143 h 147"/>
                  <a:gd name="T42" fmla="*/ 74 w 108"/>
                  <a:gd name="T43" fmla="*/ 132 h 147"/>
                  <a:gd name="T44" fmla="*/ 83 w 108"/>
                  <a:gd name="T45" fmla="*/ 119 h 147"/>
                  <a:gd name="T46" fmla="*/ 93 w 108"/>
                  <a:gd name="T47" fmla="*/ 104 h 147"/>
                  <a:gd name="T48" fmla="*/ 102 w 108"/>
                  <a:gd name="T49" fmla="*/ 89 h 147"/>
                  <a:gd name="T50" fmla="*/ 108 w 108"/>
                  <a:gd name="T51" fmla="*/ 70 h 147"/>
                  <a:gd name="T52" fmla="*/ 108 w 108"/>
                  <a:gd name="T53" fmla="*/ 55 h 147"/>
                  <a:gd name="T54" fmla="*/ 108 w 108"/>
                  <a:gd name="T55" fmla="*/ 40 h 147"/>
                  <a:gd name="T56" fmla="*/ 102 w 108"/>
                  <a:gd name="T57" fmla="*/ 25 h 147"/>
                  <a:gd name="T58" fmla="*/ 98 w 108"/>
                  <a:gd name="T59" fmla="*/ 15 h 147"/>
                  <a:gd name="T60" fmla="*/ 83 w 108"/>
                  <a:gd name="T61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8" h="147">
                    <a:moveTo>
                      <a:pt x="83" y="6"/>
                    </a:moveTo>
                    <a:lnTo>
                      <a:pt x="68" y="0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9" y="15"/>
                    </a:lnTo>
                    <a:lnTo>
                      <a:pt x="19" y="30"/>
                    </a:lnTo>
                    <a:lnTo>
                      <a:pt x="10" y="49"/>
                    </a:lnTo>
                    <a:lnTo>
                      <a:pt x="4" y="64"/>
                    </a:lnTo>
                    <a:lnTo>
                      <a:pt x="4" y="83"/>
                    </a:lnTo>
                    <a:lnTo>
                      <a:pt x="0" y="104"/>
                    </a:lnTo>
                    <a:lnTo>
                      <a:pt x="4" y="119"/>
                    </a:lnTo>
                    <a:lnTo>
                      <a:pt x="4" y="123"/>
                    </a:lnTo>
                    <a:lnTo>
                      <a:pt x="10" y="128"/>
                    </a:lnTo>
                    <a:lnTo>
                      <a:pt x="14" y="132"/>
                    </a:lnTo>
                    <a:lnTo>
                      <a:pt x="19" y="138"/>
                    </a:lnTo>
                    <a:lnTo>
                      <a:pt x="25" y="143"/>
                    </a:lnTo>
                    <a:lnTo>
                      <a:pt x="34" y="147"/>
                    </a:lnTo>
                    <a:lnTo>
                      <a:pt x="38" y="147"/>
                    </a:lnTo>
                    <a:lnTo>
                      <a:pt x="49" y="147"/>
                    </a:lnTo>
                    <a:lnTo>
                      <a:pt x="53" y="147"/>
                    </a:lnTo>
                    <a:lnTo>
                      <a:pt x="59" y="143"/>
                    </a:lnTo>
                    <a:lnTo>
                      <a:pt x="74" y="132"/>
                    </a:lnTo>
                    <a:lnTo>
                      <a:pt x="83" y="119"/>
                    </a:lnTo>
                    <a:lnTo>
                      <a:pt x="93" y="104"/>
                    </a:lnTo>
                    <a:lnTo>
                      <a:pt x="102" y="89"/>
                    </a:lnTo>
                    <a:lnTo>
                      <a:pt x="108" y="70"/>
                    </a:lnTo>
                    <a:lnTo>
                      <a:pt x="108" y="55"/>
                    </a:lnTo>
                    <a:lnTo>
                      <a:pt x="108" y="40"/>
                    </a:lnTo>
                    <a:lnTo>
                      <a:pt x="102" y="25"/>
                    </a:lnTo>
                    <a:lnTo>
                      <a:pt x="98" y="15"/>
                    </a:lnTo>
                    <a:lnTo>
                      <a:pt x="83" y="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7" name="Freeform 347">
                <a:extLst>
                  <a:ext uri="{FF2B5EF4-FFF2-40B4-BE49-F238E27FC236}">
                    <a16:creationId xmlns:a16="http://schemas.microsoft.com/office/drawing/2014/main" id="{C771C702-47B4-86DB-FBED-B39DF32C1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796"/>
                <a:ext cx="30" cy="59"/>
              </a:xfrm>
              <a:custGeom>
                <a:avLst/>
                <a:gdLst>
                  <a:gd name="T0" fmla="*/ 152 w 152"/>
                  <a:gd name="T1" fmla="*/ 14 h 298"/>
                  <a:gd name="T2" fmla="*/ 147 w 152"/>
                  <a:gd name="T3" fmla="*/ 34 h 298"/>
                  <a:gd name="T4" fmla="*/ 141 w 152"/>
                  <a:gd name="T5" fmla="*/ 53 h 298"/>
                  <a:gd name="T6" fmla="*/ 137 w 152"/>
                  <a:gd name="T7" fmla="*/ 78 h 298"/>
                  <a:gd name="T8" fmla="*/ 132 w 152"/>
                  <a:gd name="T9" fmla="*/ 108 h 298"/>
                  <a:gd name="T10" fmla="*/ 127 w 152"/>
                  <a:gd name="T11" fmla="*/ 136 h 298"/>
                  <a:gd name="T12" fmla="*/ 122 w 152"/>
                  <a:gd name="T13" fmla="*/ 166 h 298"/>
                  <a:gd name="T14" fmla="*/ 118 w 152"/>
                  <a:gd name="T15" fmla="*/ 196 h 298"/>
                  <a:gd name="T16" fmla="*/ 112 w 152"/>
                  <a:gd name="T17" fmla="*/ 230 h 298"/>
                  <a:gd name="T18" fmla="*/ 107 w 152"/>
                  <a:gd name="T19" fmla="*/ 259 h 298"/>
                  <a:gd name="T20" fmla="*/ 103 w 152"/>
                  <a:gd name="T21" fmla="*/ 289 h 298"/>
                  <a:gd name="T22" fmla="*/ 98 w 152"/>
                  <a:gd name="T23" fmla="*/ 294 h 298"/>
                  <a:gd name="T24" fmla="*/ 92 w 152"/>
                  <a:gd name="T25" fmla="*/ 298 h 298"/>
                  <a:gd name="T26" fmla="*/ 83 w 152"/>
                  <a:gd name="T27" fmla="*/ 298 h 298"/>
                  <a:gd name="T28" fmla="*/ 69 w 152"/>
                  <a:gd name="T29" fmla="*/ 298 h 298"/>
                  <a:gd name="T30" fmla="*/ 58 w 152"/>
                  <a:gd name="T31" fmla="*/ 294 h 298"/>
                  <a:gd name="T32" fmla="*/ 43 w 152"/>
                  <a:gd name="T33" fmla="*/ 294 h 298"/>
                  <a:gd name="T34" fmla="*/ 34 w 152"/>
                  <a:gd name="T35" fmla="*/ 289 h 298"/>
                  <a:gd name="T36" fmla="*/ 24 w 152"/>
                  <a:gd name="T37" fmla="*/ 283 h 298"/>
                  <a:gd name="T38" fmla="*/ 15 w 152"/>
                  <a:gd name="T39" fmla="*/ 279 h 298"/>
                  <a:gd name="T40" fmla="*/ 9 w 152"/>
                  <a:gd name="T41" fmla="*/ 268 h 298"/>
                  <a:gd name="T42" fmla="*/ 5 w 152"/>
                  <a:gd name="T43" fmla="*/ 240 h 298"/>
                  <a:gd name="T44" fmla="*/ 0 w 152"/>
                  <a:gd name="T45" fmla="*/ 215 h 298"/>
                  <a:gd name="T46" fmla="*/ 0 w 152"/>
                  <a:gd name="T47" fmla="*/ 185 h 298"/>
                  <a:gd name="T48" fmla="*/ 5 w 152"/>
                  <a:gd name="T49" fmla="*/ 157 h 298"/>
                  <a:gd name="T50" fmla="*/ 9 w 152"/>
                  <a:gd name="T51" fmla="*/ 127 h 298"/>
                  <a:gd name="T52" fmla="*/ 20 w 152"/>
                  <a:gd name="T53" fmla="*/ 98 h 298"/>
                  <a:gd name="T54" fmla="*/ 34 w 152"/>
                  <a:gd name="T55" fmla="*/ 74 h 298"/>
                  <a:gd name="T56" fmla="*/ 49 w 152"/>
                  <a:gd name="T57" fmla="*/ 44 h 298"/>
                  <a:gd name="T58" fmla="*/ 63 w 152"/>
                  <a:gd name="T59" fmla="*/ 19 h 298"/>
                  <a:gd name="T60" fmla="*/ 88 w 152"/>
                  <a:gd name="T61" fmla="*/ 0 h 298"/>
                  <a:gd name="T62" fmla="*/ 152 w 152"/>
                  <a:gd name="T63" fmla="*/ 1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298">
                    <a:moveTo>
                      <a:pt x="152" y="14"/>
                    </a:moveTo>
                    <a:lnTo>
                      <a:pt x="147" y="34"/>
                    </a:lnTo>
                    <a:lnTo>
                      <a:pt x="141" y="53"/>
                    </a:lnTo>
                    <a:lnTo>
                      <a:pt x="137" y="78"/>
                    </a:lnTo>
                    <a:lnTo>
                      <a:pt x="132" y="108"/>
                    </a:lnTo>
                    <a:lnTo>
                      <a:pt x="127" y="136"/>
                    </a:lnTo>
                    <a:lnTo>
                      <a:pt x="122" y="166"/>
                    </a:lnTo>
                    <a:lnTo>
                      <a:pt x="118" y="196"/>
                    </a:lnTo>
                    <a:lnTo>
                      <a:pt x="112" y="230"/>
                    </a:lnTo>
                    <a:lnTo>
                      <a:pt x="107" y="259"/>
                    </a:lnTo>
                    <a:lnTo>
                      <a:pt x="103" y="289"/>
                    </a:lnTo>
                    <a:lnTo>
                      <a:pt x="98" y="294"/>
                    </a:lnTo>
                    <a:lnTo>
                      <a:pt x="92" y="298"/>
                    </a:lnTo>
                    <a:lnTo>
                      <a:pt x="83" y="298"/>
                    </a:lnTo>
                    <a:lnTo>
                      <a:pt x="69" y="298"/>
                    </a:lnTo>
                    <a:lnTo>
                      <a:pt x="58" y="294"/>
                    </a:lnTo>
                    <a:lnTo>
                      <a:pt x="43" y="294"/>
                    </a:lnTo>
                    <a:lnTo>
                      <a:pt x="34" y="289"/>
                    </a:lnTo>
                    <a:lnTo>
                      <a:pt x="24" y="283"/>
                    </a:lnTo>
                    <a:lnTo>
                      <a:pt x="15" y="279"/>
                    </a:lnTo>
                    <a:lnTo>
                      <a:pt x="9" y="268"/>
                    </a:lnTo>
                    <a:lnTo>
                      <a:pt x="5" y="240"/>
                    </a:lnTo>
                    <a:lnTo>
                      <a:pt x="0" y="215"/>
                    </a:lnTo>
                    <a:lnTo>
                      <a:pt x="0" y="185"/>
                    </a:lnTo>
                    <a:lnTo>
                      <a:pt x="5" y="157"/>
                    </a:lnTo>
                    <a:lnTo>
                      <a:pt x="9" y="127"/>
                    </a:lnTo>
                    <a:lnTo>
                      <a:pt x="20" y="98"/>
                    </a:lnTo>
                    <a:lnTo>
                      <a:pt x="34" y="74"/>
                    </a:lnTo>
                    <a:lnTo>
                      <a:pt x="49" y="44"/>
                    </a:lnTo>
                    <a:lnTo>
                      <a:pt x="63" y="19"/>
                    </a:lnTo>
                    <a:lnTo>
                      <a:pt x="88" y="0"/>
                    </a:lnTo>
                    <a:lnTo>
                      <a:pt x="152" y="1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8" name="Freeform 348">
                <a:extLst>
                  <a:ext uri="{FF2B5EF4-FFF2-40B4-BE49-F238E27FC236}">
                    <a16:creationId xmlns:a16="http://schemas.microsoft.com/office/drawing/2014/main" id="{028BD529-9306-AE02-8A36-2B905F57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796"/>
                <a:ext cx="30" cy="59"/>
              </a:xfrm>
              <a:custGeom>
                <a:avLst/>
                <a:gdLst>
                  <a:gd name="T0" fmla="*/ 152 w 152"/>
                  <a:gd name="T1" fmla="*/ 14 h 298"/>
                  <a:gd name="T2" fmla="*/ 147 w 152"/>
                  <a:gd name="T3" fmla="*/ 34 h 298"/>
                  <a:gd name="T4" fmla="*/ 141 w 152"/>
                  <a:gd name="T5" fmla="*/ 53 h 298"/>
                  <a:gd name="T6" fmla="*/ 137 w 152"/>
                  <a:gd name="T7" fmla="*/ 78 h 298"/>
                  <a:gd name="T8" fmla="*/ 132 w 152"/>
                  <a:gd name="T9" fmla="*/ 108 h 298"/>
                  <a:gd name="T10" fmla="*/ 127 w 152"/>
                  <a:gd name="T11" fmla="*/ 136 h 298"/>
                  <a:gd name="T12" fmla="*/ 122 w 152"/>
                  <a:gd name="T13" fmla="*/ 166 h 298"/>
                  <a:gd name="T14" fmla="*/ 118 w 152"/>
                  <a:gd name="T15" fmla="*/ 196 h 298"/>
                  <a:gd name="T16" fmla="*/ 112 w 152"/>
                  <a:gd name="T17" fmla="*/ 230 h 298"/>
                  <a:gd name="T18" fmla="*/ 107 w 152"/>
                  <a:gd name="T19" fmla="*/ 259 h 298"/>
                  <a:gd name="T20" fmla="*/ 103 w 152"/>
                  <a:gd name="T21" fmla="*/ 289 h 298"/>
                  <a:gd name="T22" fmla="*/ 98 w 152"/>
                  <a:gd name="T23" fmla="*/ 294 h 298"/>
                  <a:gd name="T24" fmla="*/ 92 w 152"/>
                  <a:gd name="T25" fmla="*/ 298 h 298"/>
                  <a:gd name="T26" fmla="*/ 83 w 152"/>
                  <a:gd name="T27" fmla="*/ 298 h 298"/>
                  <a:gd name="T28" fmla="*/ 69 w 152"/>
                  <a:gd name="T29" fmla="*/ 298 h 298"/>
                  <a:gd name="T30" fmla="*/ 58 w 152"/>
                  <a:gd name="T31" fmla="*/ 294 h 298"/>
                  <a:gd name="T32" fmla="*/ 43 w 152"/>
                  <a:gd name="T33" fmla="*/ 294 h 298"/>
                  <a:gd name="T34" fmla="*/ 34 w 152"/>
                  <a:gd name="T35" fmla="*/ 289 h 298"/>
                  <a:gd name="T36" fmla="*/ 24 w 152"/>
                  <a:gd name="T37" fmla="*/ 283 h 298"/>
                  <a:gd name="T38" fmla="*/ 15 w 152"/>
                  <a:gd name="T39" fmla="*/ 279 h 298"/>
                  <a:gd name="T40" fmla="*/ 9 w 152"/>
                  <a:gd name="T41" fmla="*/ 268 h 298"/>
                  <a:gd name="T42" fmla="*/ 5 w 152"/>
                  <a:gd name="T43" fmla="*/ 240 h 298"/>
                  <a:gd name="T44" fmla="*/ 0 w 152"/>
                  <a:gd name="T45" fmla="*/ 215 h 298"/>
                  <a:gd name="T46" fmla="*/ 0 w 152"/>
                  <a:gd name="T47" fmla="*/ 185 h 298"/>
                  <a:gd name="T48" fmla="*/ 5 w 152"/>
                  <a:gd name="T49" fmla="*/ 157 h 298"/>
                  <a:gd name="T50" fmla="*/ 9 w 152"/>
                  <a:gd name="T51" fmla="*/ 127 h 298"/>
                  <a:gd name="T52" fmla="*/ 20 w 152"/>
                  <a:gd name="T53" fmla="*/ 98 h 298"/>
                  <a:gd name="T54" fmla="*/ 34 w 152"/>
                  <a:gd name="T55" fmla="*/ 74 h 298"/>
                  <a:gd name="T56" fmla="*/ 49 w 152"/>
                  <a:gd name="T57" fmla="*/ 44 h 298"/>
                  <a:gd name="T58" fmla="*/ 63 w 152"/>
                  <a:gd name="T59" fmla="*/ 19 h 298"/>
                  <a:gd name="T60" fmla="*/ 88 w 152"/>
                  <a:gd name="T61" fmla="*/ 0 h 298"/>
                  <a:gd name="T62" fmla="*/ 152 w 152"/>
                  <a:gd name="T63" fmla="*/ 1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298">
                    <a:moveTo>
                      <a:pt x="152" y="14"/>
                    </a:moveTo>
                    <a:lnTo>
                      <a:pt x="147" y="34"/>
                    </a:lnTo>
                    <a:lnTo>
                      <a:pt x="141" y="53"/>
                    </a:lnTo>
                    <a:lnTo>
                      <a:pt x="137" y="78"/>
                    </a:lnTo>
                    <a:lnTo>
                      <a:pt x="132" y="108"/>
                    </a:lnTo>
                    <a:lnTo>
                      <a:pt x="127" y="136"/>
                    </a:lnTo>
                    <a:lnTo>
                      <a:pt x="122" y="166"/>
                    </a:lnTo>
                    <a:lnTo>
                      <a:pt x="118" y="196"/>
                    </a:lnTo>
                    <a:lnTo>
                      <a:pt x="112" y="230"/>
                    </a:lnTo>
                    <a:lnTo>
                      <a:pt x="107" y="259"/>
                    </a:lnTo>
                    <a:lnTo>
                      <a:pt x="103" y="289"/>
                    </a:lnTo>
                    <a:lnTo>
                      <a:pt x="98" y="294"/>
                    </a:lnTo>
                    <a:lnTo>
                      <a:pt x="92" y="298"/>
                    </a:lnTo>
                    <a:lnTo>
                      <a:pt x="83" y="298"/>
                    </a:lnTo>
                    <a:lnTo>
                      <a:pt x="69" y="298"/>
                    </a:lnTo>
                    <a:lnTo>
                      <a:pt x="58" y="294"/>
                    </a:lnTo>
                    <a:lnTo>
                      <a:pt x="43" y="294"/>
                    </a:lnTo>
                    <a:lnTo>
                      <a:pt x="34" y="289"/>
                    </a:lnTo>
                    <a:lnTo>
                      <a:pt x="24" y="283"/>
                    </a:lnTo>
                    <a:lnTo>
                      <a:pt x="15" y="279"/>
                    </a:lnTo>
                    <a:lnTo>
                      <a:pt x="9" y="268"/>
                    </a:lnTo>
                    <a:lnTo>
                      <a:pt x="5" y="240"/>
                    </a:lnTo>
                    <a:lnTo>
                      <a:pt x="0" y="215"/>
                    </a:lnTo>
                    <a:lnTo>
                      <a:pt x="0" y="185"/>
                    </a:lnTo>
                    <a:lnTo>
                      <a:pt x="5" y="157"/>
                    </a:lnTo>
                    <a:lnTo>
                      <a:pt x="9" y="127"/>
                    </a:lnTo>
                    <a:lnTo>
                      <a:pt x="20" y="98"/>
                    </a:lnTo>
                    <a:lnTo>
                      <a:pt x="34" y="74"/>
                    </a:lnTo>
                    <a:lnTo>
                      <a:pt x="49" y="44"/>
                    </a:lnTo>
                    <a:lnTo>
                      <a:pt x="63" y="19"/>
                    </a:lnTo>
                    <a:lnTo>
                      <a:pt x="88" y="0"/>
                    </a:lnTo>
                    <a:lnTo>
                      <a:pt x="152" y="14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9" name="Freeform 349">
                <a:extLst>
                  <a:ext uri="{FF2B5EF4-FFF2-40B4-BE49-F238E27FC236}">
                    <a16:creationId xmlns:a16="http://schemas.microsoft.com/office/drawing/2014/main" id="{CAA91F3F-699D-0BB3-A9CF-31FE36FF7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799"/>
                <a:ext cx="23" cy="47"/>
              </a:xfrm>
              <a:custGeom>
                <a:avLst/>
                <a:gdLst>
                  <a:gd name="T0" fmla="*/ 108 w 113"/>
                  <a:gd name="T1" fmla="*/ 20 h 235"/>
                  <a:gd name="T2" fmla="*/ 113 w 113"/>
                  <a:gd name="T3" fmla="*/ 30 h 235"/>
                  <a:gd name="T4" fmla="*/ 113 w 113"/>
                  <a:gd name="T5" fmla="*/ 39 h 235"/>
                  <a:gd name="T6" fmla="*/ 108 w 113"/>
                  <a:gd name="T7" fmla="*/ 49 h 235"/>
                  <a:gd name="T8" fmla="*/ 103 w 113"/>
                  <a:gd name="T9" fmla="*/ 64 h 235"/>
                  <a:gd name="T10" fmla="*/ 98 w 113"/>
                  <a:gd name="T11" fmla="*/ 75 h 235"/>
                  <a:gd name="T12" fmla="*/ 94 w 113"/>
                  <a:gd name="T13" fmla="*/ 88 h 235"/>
                  <a:gd name="T14" fmla="*/ 89 w 113"/>
                  <a:gd name="T15" fmla="*/ 98 h 235"/>
                  <a:gd name="T16" fmla="*/ 83 w 113"/>
                  <a:gd name="T17" fmla="*/ 113 h 235"/>
                  <a:gd name="T18" fmla="*/ 79 w 113"/>
                  <a:gd name="T19" fmla="*/ 122 h 235"/>
                  <a:gd name="T20" fmla="*/ 79 w 113"/>
                  <a:gd name="T21" fmla="*/ 133 h 235"/>
                  <a:gd name="T22" fmla="*/ 79 w 113"/>
                  <a:gd name="T23" fmla="*/ 137 h 235"/>
                  <a:gd name="T24" fmla="*/ 79 w 113"/>
                  <a:gd name="T25" fmla="*/ 143 h 235"/>
                  <a:gd name="T26" fmla="*/ 74 w 113"/>
                  <a:gd name="T27" fmla="*/ 147 h 235"/>
                  <a:gd name="T28" fmla="*/ 74 w 113"/>
                  <a:gd name="T29" fmla="*/ 152 h 235"/>
                  <a:gd name="T30" fmla="*/ 74 w 113"/>
                  <a:gd name="T31" fmla="*/ 162 h 235"/>
                  <a:gd name="T32" fmla="*/ 74 w 113"/>
                  <a:gd name="T33" fmla="*/ 167 h 235"/>
                  <a:gd name="T34" fmla="*/ 74 w 113"/>
                  <a:gd name="T35" fmla="*/ 171 h 235"/>
                  <a:gd name="T36" fmla="*/ 74 w 113"/>
                  <a:gd name="T37" fmla="*/ 177 h 235"/>
                  <a:gd name="T38" fmla="*/ 74 w 113"/>
                  <a:gd name="T39" fmla="*/ 182 h 235"/>
                  <a:gd name="T40" fmla="*/ 79 w 113"/>
                  <a:gd name="T41" fmla="*/ 182 h 235"/>
                  <a:gd name="T42" fmla="*/ 74 w 113"/>
                  <a:gd name="T43" fmla="*/ 196 h 235"/>
                  <a:gd name="T44" fmla="*/ 74 w 113"/>
                  <a:gd name="T45" fmla="*/ 211 h 235"/>
                  <a:gd name="T46" fmla="*/ 68 w 113"/>
                  <a:gd name="T47" fmla="*/ 220 h 235"/>
                  <a:gd name="T48" fmla="*/ 59 w 113"/>
                  <a:gd name="T49" fmla="*/ 226 h 235"/>
                  <a:gd name="T50" fmla="*/ 54 w 113"/>
                  <a:gd name="T51" fmla="*/ 231 h 235"/>
                  <a:gd name="T52" fmla="*/ 44 w 113"/>
                  <a:gd name="T53" fmla="*/ 235 h 235"/>
                  <a:gd name="T54" fmla="*/ 34 w 113"/>
                  <a:gd name="T55" fmla="*/ 231 h 235"/>
                  <a:gd name="T56" fmla="*/ 25 w 113"/>
                  <a:gd name="T57" fmla="*/ 226 h 235"/>
                  <a:gd name="T58" fmla="*/ 15 w 113"/>
                  <a:gd name="T59" fmla="*/ 211 h 235"/>
                  <a:gd name="T60" fmla="*/ 6 w 113"/>
                  <a:gd name="T61" fmla="*/ 192 h 235"/>
                  <a:gd name="T62" fmla="*/ 0 w 113"/>
                  <a:gd name="T63" fmla="*/ 171 h 235"/>
                  <a:gd name="T64" fmla="*/ 0 w 113"/>
                  <a:gd name="T65" fmla="*/ 158 h 235"/>
                  <a:gd name="T66" fmla="*/ 0 w 113"/>
                  <a:gd name="T67" fmla="*/ 133 h 235"/>
                  <a:gd name="T68" fmla="*/ 0 w 113"/>
                  <a:gd name="T69" fmla="*/ 113 h 235"/>
                  <a:gd name="T70" fmla="*/ 6 w 113"/>
                  <a:gd name="T71" fmla="*/ 94 h 235"/>
                  <a:gd name="T72" fmla="*/ 15 w 113"/>
                  <a:gd name="T73" fmla="*/ 69 h 235"/>
                  <a:gd name="T74" fmla="*/ 25 w 113"/>
                  <a:gd name="T75" fmla="*/ 49 h 235"/>
                  <a:gd name="T76" fmla="*/ 40 w 113"/>
                  <a:gd name="T77" fmla="*/ 30 h 235"/>
                  <a:gd name="T78" fmla="*/ 54 w 113"/>
                  <a:gd name="T79" fmla="*/ 15 h 235"/>
                  <a:gd name="T80" fmla="*/ 74 w 113"/>
                  <a:gd name="T81" fmla="*/ 0 h 235"/>
                  <a:gd name="T82" fmla="*/ 108 w 113"/>
                  <a:gd name="T83" fmla="*/ 2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235">
                    <a:moveTo>
                      <a:pt x="108" y="20"/>
                    </a:moveTo>
                    <a:lnTo>
                      <a:pt x="113" y="30"/>
                    </a:lnTo>
                    <a:lnTo>
                      <a:pt x="113" y="39"/>
                    </a:lnTo>
                    <a:lnTo>
                      <a:pt x="108" y="49"/>
                    </a:lnTo>
                    <a:lnTo>
                      <a:pt x="103" y="64"/>
                    </a:lnTo>
                    <a:lnTo>
                      <a:pt x="98" y="75"/>
                    </a:lnTo>
                    <a:lnTo>
                      <a:pt x="94" y="88"/>
                    </a:lnTo>
                    <a:lnTo>
                      <a:pt x="89" y="98"/>
                    </a:lnTo>
                    <a:lnTo>
                      <a:pt x="83" y="113"/>
                    </a:lnTo>
                    <a:lnTo>
                      <a:pt x="79" y="122"/>
                    </a:lnTo>
                    <a:lnTo>
                      <a:pt x="79" y="133"/>
                    </a:lnTo>
                    <a:lnTo>
                      <a:pt x="79" y="137"/>
                    </a:lnTo>
                    <a:lnTo>
                      <a:pt x="79" y="143"/>
                    </a:lnTo>
                    <a:lnTo>
                      <a:pt x="74" y="147"/>
                    </a:lnTo>
                    <a:lnTo>
                      <a:pt x="74" y="152"/>
                    </a:lnTo>
                    <a:lnTo>
                      <a:pt x="74" y="162"/>
                    </a:lnTo>
                    <a:lnTo>
                      <a:pt x="74" y="167"/>
                    </a:lnTo>
                    <a:lnTo>
                      <a:pt x="74" y="171"/>
                    </a:lnTo>
                    <a:lnTo>
                      <a:pt x="74" y="177"/>
                    </a:lnTo>
                    <a:lnTo>
                      <a:pt x="74" y="182"/>
                    </a:lnTo>
                    <a:lnTo>
                      <a:pt x="79" y="182"/>
                    </a:lnTo>
                    <a:lnTo>
                      <a:pt x="74" y="196"/>
                    </a:lnTo>
                    <a:lnTo>
                      <a:pt x="74" y="211"/>
                    </a:lnTo>
                    <a:lnTo>
                      <a:pt x="68" y="220"/>
                    </a:lnTo>
                    <a:lnTo>
                      <a:pt x="59" y="226"/>
                    </a:lnTo>
                    <a:lnTo>
                      <a:pt x="54" y="231"/>
                    </a:lnTo>
                    <a:lnTo>
                      <a:pt x="44" y="235"/>
                    </a:lnTo>
                    <a:lnTo>
                      <a:pt x="34" y="231"/>
                    </a:lnTo>
                    <a:lnTo>
                      <a:pt x="25" y="226"/>
                    </a:lnTo>
                    <a:lnTo>
                      <a:pt x="15" y="211"/>
                    </a:lnTo>
                    <a:lnTo>
                      <a:pt x="6" y="192"/>
                    </a:lnTo>
                    <a:lnTo>
                      <a:pt x="0" y="171"/>
                    </a:lnTo>
                    <a:lnTo>
                      <a:pt x="0" y="158"/>
                    </a:lnTo>
                    <a:lnTo>
                      <a:pt x="0" y="133"/>
                    </a:lnTo>
                    <a:lnTo>
                      <a:pt x="0" y="113"/>
                    </a:lnTo>
                    <a:lnTo>
                      <a:pt x="6" y="94"/>
                    </a:lnTo>
                    <a:lnTo>
                      <a:pt x="15" y="69"/>
                    </a:lnTo>
                    <a:lnTo>
                      <a:pt x="25" y="49"/>
                    </a:lnTo>
                    <a:lnTo>
                      <a:pt x="40" y="30"/>
                    </a:lnTo>
                    <a:lnTo>
                      <a:pt x="54" y="15"/>
                    </a:lnTo>
                    <a:lnTo>
                      <a:pt x="74" y="0"/>
                    </a:lnTo>
                    <a:lnTo>
                      <a:pt x="108" y="2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0" name="Freeform 350">
                <a:extLst>
                  <a:ext uri="{FF2B5EF4-FFF2-40B4-BE49-F238E27FC236}">
                    <a16:creationId xmlns:a16="http://schemas.microsoft.com/office/drawing/2014/main" id="{C029CFC4-2CA1-C6E4-CBD7-AF35CA51A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799"/>
                <a:ext cx="23" cy="47"/>
              </a:xfrm>
              <a:custGeom>
                <a:avLst/>
                <a:gdLst>
                  <a:gd name="T0" fmla="*/ 108 w 113"/>
                  <a:gd name="T1" fmla="*/ 20 h 235"/>
                  <a:gd name="T2" fmla="*/ 113 w 113"/>
                  <a:gd name="T3" fmla="*/ 30 h 235"/>
                  <a:gd name="T4" fmla="*/ 113 w 113"/>
                  <a:gd name="T5" fmla="*/ 39 h 235"/>
                  <a:gd name="T6" fmla="*/ 108 w 113"/>
                  <a:gd name="T7" fmla="*/ 49 h 235"/>
                  <a:gd name="T8" fmla="*/ 103 w 113"/>
                  <a:gd name="T9" fmla="*/ 64 h 235"/>
                  <a:gd name="T10" fmla="*/ 98 w 113"/>
                  <a:gd name="T11" fmla="*/ 75 h 235"/>
                  <a:gd name="T12" fmla="*/ 94 w 113"/>
                  <a:gd name="T13" fmla="*/ 88 h 235"/>
                  <a:gd name="T14" fmla="*/ 89 w 113"/>
                  <a:gd name="T15" fmla="*/ 98 h 235"/>
                  <a:gd name="T16" fmla="*/ 83 w 113"/>
                  <a:gd name="T17" fmla="*/ 113 h 235"/>
                  <a:gd name="T18" fmla="*/ 79 w 113"/>
                  <a:gd name="T19" fmla="*/ 122 h 235"/>
                  <a:gd name="T20" fmla="*/ 79 w 113"/>
                  <a:gd name="T21" fmla="*/ 133 h 235"/>
                  <a:gd name="T22" fmla="*/ 79 w 113"/>
                  <a:gd name="T23" fmla="*/ 137 h 235"/>
                  <a:gd name="T24" fmla="*/ 79 w 113"/>
                  <a:gd name="T25" fmla="*/ 143 h 235"/>
                  <a:gd name="T26" fmla="*/ 74 w 113"/>
                  <a:gd name="T27" fmla="*/ 147 h 235"/>
                  <a:gd name="T28" fmla="*/ 74 w 113"/>
                  <a:gd name="T29" fmla="*/ 152 h 235"/>
                  <a:gd name="T30" fmla="*/ 74 w 113"/>
                  <a:gd name="T31" fmla="*/ 162 h 235"/>
                  <a:gd name="T32" fmla="*/ 74 w 113"/>
                  <a:gd name="T33" fmla="*/ 167 h 235"/>
                  <a:gd name="T34" fmla="*/ 74 w 113"/>
                  <a:gd name="T35" fmla="*/ 171 h 235"/>
                  <a:gd name="T36" fmla="*/ 74 w 113"/>
                  <a:gd name="T37" fmla="*/ 177 h 235"/>
                  <a:gd name="T38" fmla="*/ 74 w 113"/>
                  <a:gd name="T39" fmla="*/ 182 h 235"/>
                  <a:gd name="T40" fmla="*/ 79 w 113"/>
                  <a:gd name="T41" fmla="*/ 182 h 235"/>
                  <a:gd name="T42" fmla="*/ 74 w 113"/>
                  <a:gd name="T43" fmla="*/ 196 h 235"/>
                  <a:gd name="T44" fmla="*/ 74 w 113"/>
                  <a:gd name="T45" fmla="*/ 211 h 235"/>
                  <a:gd name="T46" fmla="*/ 68 w 113"/>
                  <a:gd name="T47" fmla="*/ 220 h 235"/>
                  <a:gd name="T48" fmla="*/ 59 w 113"/>
                  <a:gd name="T49" fmla="*/ 226 h 235"/>
                  <a:gd name="T50" fmla="*/ 54 w 113"/>
                  <a:gd name="T51" fmla="*/ 231 h 235"/>
                  <a:gd name="T52" fmla="*/ 44 w 113"/>
                  <a:gd name="T53" fmla="*/ 235 h 235"/>
                  <a:gd name="T54" fmla="*/ 34 w 113"/>
                  <a:gd name="T55" fmla="*/ 231 h 235"/>
                  <a:gd name="T56" fmla="*/ 25 w 113"/>
                  <a:gd name="T57" fmla="*/ 226 h 235"/>
                  <a:gd name="T58" fmla="*/ 15 w 113"/>
                  <a:gd name="T59" fmla="*/ 211 h 235"/>
                  <a:gd name="T60" fmla="*/ 6 w 113"/>
                  <a:gd name="T61" fmla="*/ 192 h 235"/>
                  <a:gd name="T62" fmla="*/ 0 w 113"/>
                  <a:gd name="T63" fmla="*/ 171 h 235"/>
                  <a:gd name="T64" fmla="*/ 0 w 113"/>
                  <a:gd name="T65" fmla="*/ 158 h 235"/>
                  <a:gd name="T66" fmla="*/ 0 w 113"/>
                  <a:gd name="T67" fmla="*/ 133 h 235"/>
                  <a:gd name="T68" fmla="*/ 0 w 113"/>
                  <a:gd name="T69" fmla="*/ 113 h 235"/>
                  <a:gd name="T70" fmla="*/ 6 w 113"/>
                  <a:gd name="T71" fmla="*/ 94 h 235"/>
                  <a:gd name="T72" fmla="*/ 15 w 113"/>
                  <a:gd name="T73" fmla="*/ 69 h 235"/>
                  <a:gd name="T74" fmla="*/ 25 w 113"/>
                  <a:gd name="T75" fmla="*/ 49 h 235"/>
                  <a:gd name="T76" fmla="*/ 40 w 113"/>
                  <a:gd name="T77" fmla="*/ 30 h 235"/>
                  <a:gd name="T78" fmla="*/ 54 w 113"/>
                  <a:gd name="T79" fmla="*/ 15 h 235"/>
                  <a:gd name="T80" fmla="*/ 74 w 113"/>
                  <a:gd name="T81" fmla="*/ 0 h 235"/>
                  <a:gd name="T82" fmla="*/ 108 w 113"/>
                  <a:gd name="T83" fmla="*/ 2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235">
                    <a:moveTo>
                      <a:pt x="108" y="20"/>
                    </a:moveTo>
                    <a:lnTo>
                      <a:pt x="113" y="30"/>
                    </a:lnTo>
                    <a:lnTo>
                      <a:pt x="113" y="39"/>
                    </a:lnTo>
                    <a:lnTo>
                      <a:pt x="108" y="49"/>
                    </a:lnTo>
                    <a:lnTo>
                      <a:pt x="103" y="64"/>
                    </a:lnTo>
                    <a:lnTo>
                      <a:pt x="98" y="75"/>
                    </a:lnTo>
                    <a:lnTo>
                      <a:pt x="94" y="88"/>
                    </a:lnTo>
                    <a:lnTo>
                      <a:pt x="89" y="98"/>
                    </a:lnTo>
                    <a:lnTo>
                      <a:pt x="83" y="113"/>
                    </a:lnTo>
                    <a:lnTo>
                      <a:pt x="79" y="122"/>
                    </a:lnTo>
                    <a:lnTo>
                      <a:pt x="79" y="133"/>
                    </a:lnTo>
                    <a:lnTo>
                      <a:pt x="79" y="137"/>
                    </a:lnTo>
                    <a:lnTo>
                      <a:pt x="79" y="143"/>
                    </a:lnTo>
                    <a:lnTo>
                      <a:pt x="74" y="147"/>
                    </a:lnTo>
                    <a:lnTo>
                      <a:pt x="74" y="152"/>
                    </a:lnTo>
                    <a:lnTo>
                      <a:pt x="74" y="162"/>
                    </a:lnTo>
                    <a:lnTo>
                      <a:pt x="74" y="167"/>
                    </a:lnTo>
                    <a:lnTo>
                      <a:pt x="74" y="171"/>
                    </a:lnTo>
                    <a:lnTo>
                      <a:pt x="74" y="177"/>
                    </a:lnTo>
                    <a:lnTo>
                      <a:pt x="74" y="182"/>
                    </a:lnTo>
                    <a:lnTo>
                      <a:pt x="79" y="182"/>
                    </a:lnTo>
                    <a:lnTo>
                      <a:pt x="74" y="196"/>
                    </a:lnTo>
                    <a:lnTo>
                      <a:pt x="74" y="211"/>
                    </a:lnTo>
                    <a:lnTo>
                      <a:pt x="68" y="220"/>
                    </a:lnTo>
                    <a:lnTo>
                      <a:pt x="59" y="226"/>
                    </a:lnTo>
                    <a:lnTo>
                      <a:pt x="54" y="231"/>
                    </a:lnTo>
                    <a:lnTo>
                      <a:pt x="44" y="235"/>
                    </a:lnTo>
                    <a:lnTo>
                      <a:pt x="34" y="231"/>
                    </a:lnTo>
                    <a:lnTo>
                      <a:pt x="25" y="226"/>
                    </a:lnTo>
                    <a:lnTo>
                      <a:pt x="15" y="211"/>
                    </a:lnTo>
                    <a:lnTo>
                      <a:pt x="6" y="192"/>
                    </a:lnTo>
                    <a:lnTo>
                      <a:pt x="0" y="171"/>
                    </a:lnTo>
                    <a:lnTo>
                      <a:pt x="0" y="158"/>
                    </a:lnTo>
                    <a:lnTo>
                      <a:pt x="0" y="133"/>
                    </a:lnTo>
                    <a:lnTo>
                      <a:pt x="0" y="113"/>
                    </a:lnTo>
                    <a:lnTo>
                      <a:pt x="6" y="94"/>
                    </a:lnTo>
                    <a:lnTo>
                      <a:pt x="15" y="69"/>
                    </a:lnTo>
                    <a:lnTo>
                      <a:pt x="25" y="49"/>
                    </a:lnTo>
                    <a:lnTo>
                      <a:pt x="40" y="30"/>
                    </a:lnTo>
                    <a:lnTo>
                      <a:pt x="54" y="15"/>
                    </a:lnTo>
                    <a:lnTo>
                      <a:pt x="74" y="0"/>
                    </a:lnTo>
                    <a:lnTo>
                      <a:pt x="108" y="2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1" name="Freeform 351">
                <a:extLst>
                  <a:ext uri="{FF2B5EF4-FFF2-40B4-BE49-F238E27FC236}">
                    <a16:creationId xmlns:a16="http://schemas.microsoft.com/office/drawing/2014/main" id="{DDA97CFE-C99E-F8E3-D718-117C77B4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2768"/>
                <a:ext cx="35" cy="120"/>
              </a:xfrm>
              <a:custGeom>
                <a:avLst/>
                <a:gdLst>
                  <a:gd name="T0" fmla="*/ 142 w 177"/>
                  <a:gd name="T1" fmla="*/ 5 h 597"/>
                  <a:gd name="T2" fmla="*/ 152 w 177"/>
                  <a:gd name="T3" fmla="*/ 5 h 597"/>
                  <a:gd name="T4" fmla="*/ 156 w 177"/>
                  <a:gd name="T5" fmla="*/ 10 h 597"/>
                  <a:gd name="T6" fmla="*/ 156 w 177"/>
                  <a:gd name="T7" fmla="*/ 24 h 597"/>
                  <a:gd name="T8" fmla="*/ 156 w 177"/>
                  <a:gd name="T9" fmla="*/ 54 h 597"/>
                  <a:gd name="T10" fmla="*/ 162 w 177"/>
                  <a:gd name="T11" fmla="*/ 83 h 597"/>
                  <a:gd name="T12" fmla="*/ 171 w 177"/>
                  <a:gd name="T13" fmla="*/ 113 h 597"/>
                  <a:gd name="T14" fmla="*/ 177 w 177"/>
                  <a:gd name="T15" fmla="*/ 142 h 597"/>
                  <a:gd name="T16" fmla="*/ 177 w 177"/>
                  <a:gd name="T17" fmla="*/ 190 h 597"/>
                  <a:gd name="T18" fmla="*/ 177 w 177"/>
                  <a:gd name="T19" fmla="*/ 264 h 597"/>
                  <a:gd name="T20" fmla="*/ 166 w 177"/>
                  <a:gd name="T21" fmla="*/ 333 h 597"/>
                  <a:gd name="T22" fmla="*/ 147 w 177"/>
                  <a:gd name="T23" fmla="*/ 401 h 597"/>
                  <a:gd name="T24" fmla="*/ 117 w 177"/>
                  <a:gd name="T25" fmla="*/ 465 h 597"/>
                  <a:gd name="T26" fmla="*/ 93 w 177"/>
                  <a:gd name="T27" fmla="*/ 509 h 597"/>
                  <a:gd name="T28" fmla="*/ 79 w 177"/>
                  <a:gd name="T29" fmla="*/ 528 h 597"/>
                  <a:gd name="T30" fmla="*/ 64 w 177"/>
                  <a:gd name="T31" fmla="*/ 543 h 597"/>
                  <a:gd name="T32" fmla="*/ 53 w 177"/>
                  <a:gd name="T33" fmla="*/ 563 h 597"/>
                  <a:gd name="T34" fmla="*/ 49 w 177"/>
                  <a:gd name="T35" fmla="*/ 587 h 597"/>
                  <a:gd name="T36" fmla="*/ 44 w 177"/>
                  <a:gd name="T37" fmla="*/ 597 h 597"/>
                  <a:gd name="T38" fmla="*/ 34 w 177"/>
                  <a:gd name="T39" fmla="*/ 592 h 597"/>
                  <a:gd name="T40" fmla="*/ 30 w 177"/>
                  <a:gd name="T41" fmla="*/ 587 h 597"/>
                  <a:gd name="T42" fmla="*/ 24 w 177"/>
                  <a:gd name="T43" fmla="*/ 567 h 597"/>
                  <a:gd name="T44" fmla="*/ 19 w 177"/>
                  <a:gd name="T45" fmla="*/ 538 h 597"/>
                  <a:gd name="T46" fmla="*/ 19 w 177"/>
                  <a:gd name="T47" fmla="*/ 514 h 597"/>
                  <a:gd name="T48" fmla="*/ 15 w 177"/>
                  <a:gd name="T49" fmla="*/ 484 h 597"/>
                  <a:gd name="T50" fmla="*/ 10 w 177"/>
                  <a:gd name="T51" fmla="*/ 454 h 597"/>
                  <a:gd name="T52" fmla="*/ 0 w 177"/>
                  <a:gd name="T53" fmla="*/ 411 h 597"/>
                  <a:gd name="T54" fmla="*/ 0 w 177"/>
                  <a:gd name="T55" fmla="*/ 347 h 597"/>
                  <a:gd name="T56" fmla="*/ 10 w 177"/>
                  <a:gd name="T57" fmla="*/ 288 h 597"/>
                  <a:gd name="T58" fmla="*/ 24 w 177"/>
                  <a:gd name="T59" fmla="*/ 230 h 597"/>
                  <a:gd name="T60" fmla="*/ 49 w 177"/>
                  <a:gd name="T61" fmla="*/ 171 h 597"/>
                  <a:gd name="T62" fmla="*/ 73 w 177"/>
                  <a:gd name="T63" fmla="*/ 128 h 597"/>
                  <a:gd name="T64" fmla="*/ 93 w 177"/>
                  <a:gd name="T65" fmla="*/ 102 h 597"/>
                  <a:gd name="T66" fmla="*/ 113 w 177"/>
                  <a:gd name="T67" fmla="*/ 79 h 597"/>
                  <a:gd name="T68" fmla="*/ 132 w 177"/>
                  <a:gd name="T69" fmla="*/ 49 h 597"/>
                  <a:gd name="T70" fmla="*/ 142 w 177"/>
                  <a:gd name="T71" fmla="*/ 19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597">
                    <a:moveTo>
                      <a:pt x="142" y="0"/>
                    </a:moveTo>
                    <a:lnTo>
                      <a:pt x="142" y="5"/>
                    </a:lnTo>
                    <a:lnTo>
                      <a:pt x="147" y="5"/>
                    </a:lnTo>
                    <a:lnTo>
                      <a:pt x="152" y="5"/>
                    </a:lnTo>
                    <a:lnTo>
                      <a:pt x="152" y="10"/>
                    </a:lnTo>
                    <a:lnTo>
                      <a:pt x="156" y="10"/>
                    </a:lnTo>
                    <a:lnTo>
                      <a:pt x="162" y="10"/>
                    </a:lnTo>
                    <a:lnTo>
                      <a:pt x="156" y="24"/>
                    </a:lnTo>
                    <a:lnTo>
                      <a:pt x="156" y="39"/>
                    </a:lnTo>
                    <a:lnTo>
                      <a:pt x="156" y="54"/>
                    </a:lnTo>
                    <a:lnTo>
                      <a:pt x="162" y="68"/>
                    </a:lnTo>
                    <a:lnTo>
                      <a:pt x="162" y="83"/>
                    </a:lnTo>
                    <a:lnTo>
                      <a:pt x="166" y="98"/>
                    </a:lnTo>
                    <a:lnTo>
                      <a:pt x="171" y="113"/>
                    </a:lnTo>
                    <a:lnTo>
                      <a:pt x="171" y="128"/>
                    </a:lnTo>
                    <a:lnTo>
                      <a:pt x="177" y="142"/>
                    </a:lnTo>
                    <a:lnTo>
                      <a:pt x="177" y="156"/>
                    </a:lnTo>
                    <a:lnTo>
                      <a:pt x="177" y="190"/>
                    </a:lnTo>
                    <a:lnTo>
                      <a:pt x="177" y="230"/>
                    </a:lnTo>
                    <a:lnTo>
                      <a:pt x="177" y="264"/>
                    </a:lnTo>
                    <a:lnTo>
                      <a:pt x="171" y="298"/>
                    </a:lnTo>
                    <a:lnTo>
                      <a:pt x="166" y="333"/>
                    </a:lnTo>
                    <a:lnTo>
                      <a:pt x="156" y="367"/>
                    </a:lnTo>
                    <a:lnTo>
                      <a:pt x="147" y="401"/>
                    </a:lnTo>
                    <a:lnTo>
                      <a:pt x="132" y="435"/>
                    </a:lnTo>
                    <a:lnTo>
                      <a:pt x="117" y="465"/>
                    </a:lnTo>
                    <a:lnTo>
                      <a:pt x="103" y="499"/>
                    </a:lnTo>
                    <a:lnTo>
                      <a:pt x="93" y="509"/>
                    </a:lnTo>
                    <a:lnTo>
                      <a:pt x="88" y="518"/>
                    </a:lnTo>
                    <a:lnTo>
                      <a:pt x="79" y="528"/>
                    </a:lnTo>
                    <a:lnTo>
                      <a:pt x="73" y="538"/>
                    </a:lnTo>
                    <a:lnTo>
                      <a:pt x="64" y="543"/>
                    </a:lnTo>
                    <a:lnTo>
                      <a:pt x="59" y="552"/>
                    </a:lnTo>
                    <a:lnTo>
                      <a:pt x="53" y="563"/>
                    </a:lnTo>
                    <a:lnTo>
                      <a:pt x="49" y="572"/>
                    </a:lnTo>
                    <a:lnTo>
                      <a:pt x="49" y="587"/>
                    </a:lnTo>
                    <a:lnTo>
                      <a:pt x="49" y="597"/>
                    </a:lnTo>
                    <a:lnTo>
                      <a:pt x="44" y="597"/>
                    </a:lnTo>
                    <a:lnTo>
                      <a:pt x="39" y="597"/>
                    </a:lnTo>
                    <a:lnTo>
                      <a:pt x="34" y="592"/>
                    </a:lnTo>
                    <a:lnTo>
                      <a:pt x="30" y="592"/>
                    </a:lnTo>
                    <a:lnTo>
                      <a:pt x="30" y="587"/>
                    </a:lnTo>
                    <a:lnTo>
                      <a:pt x="24" y="582"/>
                    </a:lnTo>
                    <a:lnTo>
                      <a:pt x="24" y="567"/>
                    </a:lnTo>
                    <a:lnTo>
                      <a:pt x="19" y="552"/>
                    </a:lnTo>
                    <a:lnTo>
                      <a:pt x="19" y="538"/>
                    </a:lnTo>
                    <a:lnTo>
                      <a:pt x="19" y="524"/>
                    </a:lnTo>
                    <a:lnTo>
                      <a:pt x="19" y="514"/>
                    </a:lnTo>
                    <a:lnTo>
                      <a:pt x="15" y="499"/>
                    </a:lnTo>
                    <a:lnTo>
                      <a:pt x="15" y="484"/>
                    </a:lnTo>
                    <a:lnTo>
                      <a:pt x="15" y="475"/>
                    </a:lnTo>
                    <a:lnTo>
                      <a:pt x="10" y="454"/>
                    </a:lnTo>
                    <a:lnTo>
                      <a:pt x="10" y="441"/>
                    </a:lnTo>
                    <a:lnTo>
                      <a:pt x="0" y="411"/>
                    </a:lnTo>
                    <a:lnTo>
                      <a:pt x="0" y="377"/>
                    </a:lnTo>
                    <a:lnTo>
                      <a:pt x="0" y="347"/>
                    </a:lnTo>
                    <a:lnTo>
                      <a:pt x="4" y="318"/>
                    </a:lnTo>
                    <a:lnTo>
                      <a:pt x="10" y="288"/>
                    </a:lnTo>
                    <a:lnTo>
                      <a:pt x="15" y="260"/>
                    </a:lnTo>
                    <a:lnTo>
                      <a:pt x="24" y="230"/>
                    </a:lnTo>
                    <a:lnTo>
                      <a:pt x="39" y="200"/>
                    </a:lnTo>
                    <a:lnTo>
                      <a:pt x="49" y="171"/>
                    </a:lnTo>
                    <a:lnTo>
                      <a:pt x="64" y="142"/>
                    </a:lnTo>
                    <a:lnTo>
                      <a:pt x="73" y="128"/>
                    </a:lnTo>
                    <a:lnTo>
                      <a:pt x="79" y="117"/>
                    </a:lnTo>
                    <a:lnTo>
                      <a:pt x="93" y="102"/>
                    </a:lnTo>
                    <a:lnTo>
                      <a:pt x="103" y="88"/>
                    </a:lnTo>
                    <a:lnTo>
                      <a:pt x="113" y="79"/>
                    </a:lnTo>
                    <a:lnTo>
                      <a:pt x="122" y="64"/>
                    </a:lnTo>
                    <a:lnTo>
                      <a:pt x="132" y="49"/>
                    </a:lnTo>
                    <a:lnTo>
                      <a:pt x="137" y="34"/>
                    </a:lnTo>
                    <a:lnTo>
                      <a:pt x="142" y="19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7113" name="Group 553">
              <a:extLst>
                <a:ext uri="{FF2B5EF4-FFF2-40B4-BE49-F238E27FC236}">
                  <a16:creationId xmlns:a16="http://schemas.microsoft.com/office/drawing/2014/main" id="{B95B8FC3-AA5C-2F32-CB68-88C57121A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685"/>
              <a:ext cx="3244" cy="2156"/>
              <a:chOff x="288" y="1685"/>
              <a:chExt cx="3244" cy="2156"/>
            </a:xfrm>
          </p:grpSpPr>
          <p:sp>
            <p:nvSpPr>
              <p:cNvPr id="706913" name="Freeform 353">
                <a:extLst>
                  <a:ext uri="{FF2B5EF4-FFF2-40B4-BE49-F238E27FC236}">
                    <a16:creationId xmlns:a16="http://schemas.microsoft.com/office/drawing/2014/main" id="{CFA6D8E2-74CE-E947-1828-FB62C6572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2768"/>
                <a:ext cx="35" cy="120"/>
              </a:xfrm>
              <a:custGeom>
                <a:avLst/>
                <a:gdLst>
                  <a:gd name="T0" fmla="*/ 142 w 177"/>
                  <a:gd name="T1" fmla="*/ 5 h 597"/>
                  <a:gd name="T2" fmla="*/ 152 w 177"/>
                  <a:gd name="T3" fmla="*/ 5 h 597"/>
                  <a:gd name="T4" fmla="*/ 156 w 177"/>
                  <a:gd name="T5" fmla="*/ 10 h 597"/>
                  <a:gd name="T6" fmla="*/ 156 w 177"/>
                  <a:gd name="T7" fmla="*/ 24 h 597"/>
                  <a:gd name="T8" fmla="*/ 156 w 177"/>
                  <a:gd name="T9" fmla="*/ 54 h 597"/>
                  <a:gd name="T10" fmla="*/ 162 w 177"/>
                  <a:gd name="T11" fmla="*/ 83 h 597"/>
                  <a:gd name="T12" fmla="*/ 171 w 177"/>
                  <a:gd name="T13" fmla="*/ 113 h 597"/>
                  <a:gd name="T14" fmla="*/ 177 w 177"/>
                  <a:gd name="T15" fmla="*/ 142 h 597"/>
                  <a:gd name="T16" fmla="*/ 177 w 177"/>
                  <a:gd name="T17" fmla="*/ 190 h 597"/>
                  <a:gd name="T18" fmla="*/ 177 w 177"/>
                  <a:gd name="T19" fmla="*/ 264 h 597"/>
                  <a:gd name="T20" fmla="*/ 166 w 177"/>
                  <a:gd name="T21" fmla="*/ 333 h 597"/>
                  <a:gd name="T22" fmla="*/ 147 w 177"/>
                  <a:gd name="T23" fmla="*/ 401 h 597"/>
                  <a:gd name="T24" fmla="*/ 117 w 177"/>
                  <a:gd name="T25" fmla="*/ 465 h 597"/>
                  <a:gd name="T26" fmla="*/ 93 w 177"/>
                  <a:gd name="T27" fmla="*/ 509 h 597"/>
                  <a:gd name="T28" fmla="*/ 79 w 177"/>
                  <a:gd name="T29" fmla="*/ 528 h 597"/>
                  <a:gd name="T30" fmla="*/ 64 w 177"/>
                  <a:gd name="T31" fmla="*/ 543 h 597"/>
                  <a:gd name="T32" fmla="*/ 53 w 177"/>
                  <a:gd name="T33" fmla="*/ 563 h 597"/>
                  <a:gd name="T34" fmla="*/ 49 w 177"/>
                  <a:gd name="T35" fmla="*/ 587 h 597"/>
                  <a:gd name="T36" fmla="*/ 44 w 177"/>
                  <a:gd name="T37" fmla="*/ 597 h 597"/>
                  <a:gd name="T38" fmla="*/ 34 w 177"/>
                  <a:gd name="T39" fmla="*/ 592 h 597"/>
                  <a:gd name="T40" fmla="*/ 30 w 177"/>
                  <a:gd name="T41" fmla="*/ 587 h 597"/>
                  <a:gd name="T42" fmla="*/ 24 w 177"/>
                  <a:gd name="T43" fmla="*/ 567 h 597"/>
                  <a:gd name="T44" fmla="*/ 19 w 177"/>
                  <a:gd name="T45" fmla="*/ 538 h 597"/>
                  <a:gd name="T46" fmla="*/ 19 w 177"/>
                  <a:gd name="T47" fmla="*/ 514 h 597"/>
                  <a:gd name="T48" fmla="*/ 15 w 177"/>
                  <a:gd name="T49" fmla="*/ 484 h 597"/>
                  <a:gd name="T50" fmla="*/ 10 w 177"/>
                  <a:gd name="T51" fmla="*/ 454 h 597"/>
                  <a:gd name="T52" fmla="*/ 0 w 177"/>
                  <a:gd name="T53" fmla="*/ 411 h 597"/>
                  <a:gd name="T54" fmla="*/ 0 w 177"/>
                  <a:gd name="T55" fmla="*/ 347 h 597"/>
                  <a:gd name="T56" fmla="*/ 10 w 177"/>
                  <a:gd name="T57" fmla="*/ 288 h 597"/>
                  <a:gd name="T58" fmla="*/ 24 w 177"/>
                  <a:gd name="T59" fmla="*/ 230 h 597"/>
                  <a:gd name="T60" fmla="*/ 49 w 177"/>
                  <a:gd name="T61" fmla="*/ 171 h 597"/>
                  <a:gd name="T62" fmla="*/ 73 w 177"/>
                  <a:gd name="T63" fmla="*/ 128 h 597"/>
                  <a:gd name="T64" fmla="*/ 93 w 177"/>
                  <a:gd name="T65" fmla="*/ 102 h 597"/>
                  <a:gd name="T66" fmla="*/ 113 w 177"/>
                  <a:gd name="T67" fmla="*/ 79 h 597"/>
                  <a:gd name="T68" fmla="*/ 132 w 177"/>
                  <a:gd name="T69" fmla="*/ 49 h 597"/>
                  <a:gd name="T70" fmla="*/ 142 w 177"/>
                  <a:gd name="T71" fmla="*/ 19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7" h="597">
                    <a:moveTo>
                      <a:pt x="142" y="0"/>
                    </a:moveTo>
                    <a:lnTo>
                      <a:pt x="142" y="5"/>
                    </a:lnTo>
                    <a:lnTo>
                      <a:pt x="147" y="5"/>
                    </a:lnTo>
                    <a:lnTo>
                      <a:pt x="152" y="5"/>
                    </a:lnTo>
                    <a:lnTo>
                      <a:pt x="152" y="10"/>
                    </a:lnTo>
                    <a:lnTo>
                      <a:pt x="156" y="10"/>
                    </a:lnTo>
                    <a:lnTo>
                      <a:pt x="162" y="10"/>
                    </a:lnTo>
                    <a:lnTo>
                      <a:pt x="156" y="24"/>
                    </a:lnTo>
                    <a:lnTo>
                      <a:pt x="156" y="39"/>
                    </a:lnTo>
                    <a:lnTo>
                      <a:pt x="156" y="54"/>
                    </a:lnTo>
                    <a:lnTo>
                      <a:pt x="162" y="68"/>
                    </a:lnTo>
                    <a:lnTo>
                      <a:pt x="162" y="83"/>
                    </a:lnTo>
                    <a:lnTo>
                      <a:pt x="166" y="98"/>
                    </a:lnTo>
                    <a:lnTo>
                      <a:pt x="171" y="113"/>
                    </a:lnTo>
                    <a:lnTo>
                      <a:pt x="171" y="128"/>
                    </a:lnTo>
                    <a:lnTo>
                      <a:pt x="177" y="142"/>
                    </a:lnTo>
                    <a:lnTo>
                      <a:pt x="177" y="156"/>
                    </a:lnTo>
                    <a:lnTo>
                      <a:pt x="177" y="190"/>
                    </a:lnTo>
                    <a:lnTo>
                      <a:pt x="177" y="230"/>
                    </a:lnTo>
                    <a:lnTo>
                      <a:pt x="177" y="264"/>
                    </a:lnTo>
                    <a:lnTo>
                      <a:pt x="171" y="298"/>
                    </a:lnTo>
                    <a:lnTo>
                      <a:pt x="166" y="333"/>
                    </a:lnTo>
                    <a:lnTo>
                      <a:pt x="156" y="367"/>
                    </a:lnTo>
                    <a:lnTo>
                      <a:pt x="147" y="401"/>
                    </a:lnTo>
                    <a:lnTo>
                      <a:pt x="132" y="435"/>
                    </a:lnTo>
                    <a:lnTo>
                      <a:pt x="117" y="465"/>
                    </a:lnTo>
                    <a:lnTo>
                      <a:pt x="103" y="499"/>
                    </a:lnTo>
                    <a:lnTo>
                      <a:pt x="93" y="509"/>
                    </a:lnTo>
                    <a:lnTo>
                      <a:pt x="88" y="518"/>
                    </a:lnTo>
                    <a:lnTo>
                      <a:pt x="79" y="528"/>
                    </a:lnTo>
                    <a:lnTo>
                      <a:pt x="73" y="538"/>
                    </a:lnTo>
                    <a:lnTo>
                      <a:pt x="64" y="543"/>
                    </a:lnTo>
                    <a:lnTo>
                      <a:pt x="59" y="552"/>
                    </a:lnTo>
                    <a:lnTo>
                      <a:pt x="53" y="563"/>
                    </a:lnTo>
                    <a:lnTo>
                      <a:pt x="49" y="572"/>
                    </a:lnTo>
                    <a:lnTo>
                      <a:pt x="49" y="587"/>
                    </a:lnTo>
                    <a:lnTo>
                      <a:pt x="49" y="597"/>
                    </a:lnTo>
                    <a:lnTo>
                      <a:pt x="44" y="597"/>
                    </a:lnTo>
                    <a:lnTo>
                      <a:pt x="39" y="597"/>
                    </a:lnTo>
                    <a:lnTo>
                      <a:pt x="34" y="592"/>
                    </a:lnTo>
                    <a:lnTo>
                      <a:pt x="30" y="592"/>
                    </a:lnTo>
                    <a:lnTo>
                      <a:pt x="30" y="587"/>
                    </a:lnTo>
                    <a:lnTo>
                      <a:pt x="24" y="582"/>
                    </a:lnTo>
                    <a:lnTo>
                      <a:pt x="24" y="567"/>
                    </a:lnTo>
                    <a:lnTo>
                      <a:pt x="19" y="552"/>
                    </a:lnTo>
                    <a:lnTo>
                      <a:pt x="19" y="538"/>
                    </a:lnTo>
                    <a:lnTo>
                      <a:pt x="19" y="524"/>
                    </a:lnTo>
                    <a:lnTo>
                      <a:pt x="19" y="514"/>
                    </a:lnTo>
                    <a:lnTo>
                      <a:pt x="15" y="499"/>
                    </a:lnTo>
                    <a:lnTo>
                      <a:pt x="15" y="484"/>
                    </a:lnTo>
                    <a:lnTo>
                      <a:pt x="15" y="475"/>
                    </a:lnTo>
                    <a:lnTo>
                      <a:pt x="10" y="454"/>
                    </a:lnTo>
                    <a:lnTo>
                      <a:pt x="10" y="441"/>
                    </a:lnTo>
                    <a:lnTo>
                      <a:pt x="0" y="411"/>
                    </a:lnTo>
                    <a:lnTo>
                      <a:pt x="0" y="377"/>
                    </a:lnTo>
                    <a:lnTo>
                      <a:pt x="0" y="347"/>
                    </a:lnTo>
                    <a:lnTo>
                      <a:pt x="4" y="318"/>
                    </a:lnTo>
                    <a:lnTo>
                      <a:pt x="10" y="288"/>
                    </a:lnTo>
                    <a:lnTo>
                      <a:pt x="15" y="260"/>
                    </a:lnTo>
                    <a:lnTo>
                      <a:pt x="24" y="230"/>
                    </a:lnTo>
                    <a:lnTo>
                      <a:pt x="39" y="200"/>
                    </a:lnTo>
                    <a:lnTo>
                      <a:pt x="49" y="171"/>
                    </a:lnTo>
                    <a:lnTo>
                      <a:pt x="64" y="142"/>
                    </a:lnTo>
                    <a:lnTo>
                      <a:pt x="73" y="128"/>
                    </a:lnTo>
                    <a:lnTo>
                      <a:pt x="79" y="117"/>
                    </a:lnTo>
                    <a:lnTo>
                      <a:pt x="93" y="102"/>
                    </a:lnTo>
                    <a:lnTo>
                      <a:pt x="103" y="88"/>
                    </a:lnTo>
                    <a:lnTo>
                      <a:pt x="113" y="79"/>
                    </a:lnTo>
                    <a:lnTo>
                      <a:pt x="122" y="64"/>
                    </a:lnTo>
                    <a:lnTo>
                      <a:pt x="132" y="49"/>
                    </a:lnTo>
                    <a:lnTo>
                      <a:pt x="137" y="34"/>
                    </a:lnTo>
                    <a:lnTo>
                      <a:pt x="142" y="19"/>
                    </a:lnTo>
                    <a:lnTo>
                      <a:pt x="142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4" name="Freeform 354">
                <a:extLst>
                  <a:ext uri="{FF2B5EF4-FFF2-40B4-BE49-F238E27FC236}">
                    <a16:creationId xmlns:a16="http://schemas.microsoft.com/office/drawing/2014/main" id="{5F61B9AD-A927-4A14-771F-482C20CB4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780"/>
                <a:ext cx="90" cy="207"/>
              </a:xfrm>
              <a:custGeom>
                <a:avLst/>
                <a:gdLst>
                  <a:gd name="T0" fmla="*/ 348 w 452"/>
                  <a:gd name="T1" fmla="*/ 0 h 1033"/>
                  <a:gd name="T2" fmla="*/ 343 w 452"/>
                  <a:gd name="T3" fmla="*/ 0 h 1033"/>
                  <a:gd name="T4" fmla="*/ 328 w 452"/>
                  <a:gd name="T5" fmla="*/ 0 h 1033"/>
                  <a:gd name="T6" fmla="*/ 314 w 452"/>
                  <a:gd name="T7" fmla="*/ 10 h 1033"/>
                  <a:gd name="T8" fmla="*/ 299 w 452"/>
                  <a:gd name="T9" fmla="*/ 15 h 1033"/>
                  <a:gd name="T10" fmla="*/ 279 w 452"/>
                  <a:gd name="T11" fmla="*/ 25 h 1033"/>
                  <a:gd name="T12" fmla="*/ 260 w 452"/>
                  <a:gd name="T13" fmla="*/ 35 h 1033"/>
                  <a:gd name="T14" fmla="*/ 241 w 452"/>
                  <a:gd name="T15" fmla="*/ 44 h 1033"/>
                  <a:gd name="T16" fmla="*/ 226 w 452"/>
                  <a:gd name="T17" fmla="*/ 55 h 1033"/>
                  <a:gd name="T18" fmla="*/ 216 w 452"/>
                  <a:gd name="T19" fmla="*/ 59 h 1033"/>
                  <a:gd name="T20" fmla="*/ 211 w 452"/>
                  <a:gd name="T21" fmla="*/ 64 h 1033"/>
                  <a:gd name="T22" fmla="*/ 153 w 452"/>
                  <a:gd name="T23" fmla="*/ 142 h 1033"/>
                  <a:gd name="T24" fmla="*/ 104 w 452"/>
                  <a:gd name="T25" fmla="*/ 221 h 1033"/>
                  <a:gd name="T26" fmla="*/ 64 w 452"/>
                  <a:gd name="T27" fmla="*/ 304 h 1033"/>
                  <a:gd name="T28" fmla="*/ 34 w 452"/>
                  <a:gd name="T29" fmla="*/ 392 h 1033"/>
                  <a:gd name="T30" fmla="*/ 15 w 452"/>
                  <a:gd name="T31" fmla="*/ 480 h 1033"/>
                  <a:gd name="T32" fmla="*/ 0 w 452"/>
                  <a:gd name="T33" fmla="*/ 568 h 1033"/>
                  <a:gd name="T34" fmla="*/ 0 w 452"/>
                  <a:gd name="T35" fmla="*/ 661 h 1033"/>
                  <a:gd name="T36" fmla="*/ 10 w 452"/>
                  <a:gd name="T37" fmla="*/ 754 h 1033"/>
                  <a:gd name="T38" fmla="*/ 25 w 452"/>
                  <a:gd name="T39" fmla="*/ 852 h 1033"/>
                  <a:gd name="T40" fmla="*/ 55 w 452"/>
                  <a:gd name="T41" fmla="*/ 944 h 1033"/>
                  <a:gd name="T42" fmla="*/ 59 w 452"/>
                  <a:gd name="T43" fmla="*/ 959 h 1033"/>
                  <a:gd name="T44" fmla="*/ 74 w 452"/>
                  <a:gd name="T45" fmla="*/ 974 h 1033"/>
                  <a:gd name="T46" fmla="*/ 94 w 452"/>
                  <a:gd name="T47" fmla="*/ 989 h 1033"/>
                  <a:gd name="T48" fmla="*/ 117 w 452"/>
                  <a:gd name="T49" fmla="*/ 1004 h 1033"/>
                  <a:gd name="T50" fmla="*/ 138 w 452"/>
                  <a:gd name="T51" fmla="*/ 1014 h 1033"/>
                  <a:gd name="T52" fmla="*/ 162 w 452"/>
                  <a:gd name="T53" fmla="*/ 1023 h 1033"/>
                  <a:gd name="T54" fmla="*/ 181 w 452"/>
                  <a:gd name="T55" fmla="*/ 1027 h 1033"/>
                  <a:gd name="T56" fmla="*/ 196 w 452"/>
                  <a:gd name="T57" fmla="*/ 1033 h 1033"/>
                  <a:gd name="T58" fmla="*/ 206 w 452"/>
                  <a:gd name="T59" fmla="*/ 1033 h 1033"/>
                  <a:gd name="T60" fmla="*/ 211 w 452"/>
                  <a:gd name="T61" fmla="*/ 1033 h 1033"/>
                  <a:gd name="T62" fmla="*/ 216 w 452"/>
                  <a:gd name="T63" fmla="*/ 1027 h 1033"/>
                  <a:gd name="T64" fmla="*/ 226 w 452"/>
                  <a:gd name="T65" fmla="*/ 1023 h 1033"/>
                  <a:gd name="T66" fmla="*/ 236 w 452"/>
                  <a:gd name="T67" fmla="*/ 1014 h 1033"/>
                  <a:gd name="T68" fmla="*/ 245 w 452"/>
                  <a:gd name="T69" fmla="*/ 1004 h 1033"/>
                  <a:gd name="T70" fmla="*/ 255 w 452"/>
                  <a:gd name="T71" fmla="*/ 989 h 1033"/>
                  <a:gd name="T72" fmla="*/ 265 w 452"/>
                  <a:gd name="T73" fmla="*/ 974 h 1033"/>
                  <a:gd name="T74" fmla="*/ 275 w 452"/>
                  <a:gd name="T75" fmla="*/ 965 h 1033"/>
                  <a:gd name="T76" fmla="*/ 284 w 452"/>
                  <a:gd name="T77" fmla="*/ 950 h 1033"/>
                  <a:gd name="T78" fmla="*/ 290 w 452"/>
                  <a:gd name="T79" fmla="*/ 940 h 1033"/>
                  <a:gd name="T80" fmla="*/ 319 w 452"/>
                  <a:gd name="T81" fmla="*/ 852 h 1033"/>
                  <a:gd name="T82" fmla="*/ 348 w 452"/>
                  <a:gd name="T83" fmla="*/ 769 h 1033"/>
                  <a:gd name="T84" fmla="*/ 373 w 452"/>
                  <a:gd name="T85" fmla="*/ 681 h 1033"/>
                  <a:gd name="T86" fmla="*/ 397 w 452"/>
                  <a:gd name="T87" fmla="*/ 592 h 1033"/>
                  <a:gd name="T88" fmla="*/ 416 w 452"/>
                  <a:gd name="T89" fmla="*/ 505 h 1033"/>
                  <a:gd name="T90" fmla="*/ 431 w 452"/>
                  <a:gd name="T91" fmla="*/ 417 h 1033"/>
                  <a:gd name="T92" fmla="*/ 446 w 452"/>
                  <a:gd name="T93" fmla="*/ 328 h 1033"/>
                  <a:gd name="T94" fmla="*/ 452 w 452"/>
                  <a:gd name="T95" fmla="*/ 240 h 1033"/>
                  <a:gd name="T96" fmla="*/ 446 w 452"/>
                  <a:gd name="T97" fmla="*/ 147 h 1033"/>
                  <a:gd name="T98" fmla="*/ 437 w 452"/>
                  <a:gd name="T99" fmla="*/ 49 h 1033"/>
                  <a:gd name="T100" fmla="*/ 437 w 452"/>
                  <a:gd name="T101" fmla="*/ 44 h 1033"/>
                  <a:gd name="T102" fmla="*/ 431 w 452"/>
                  <a:gd name="T103" fmla="*/ 44 h 1033"/>
                  <a:gd name="T104" fmla="*/ 431 w 452"/>
                  <a:gd name="T105" fmla="*/ 40 h 1033"/>
                  <a:gd name="T106" fmla="*/ 426 w 452"/>
                  <a:gd name="T107" fmla="*/ 35 h 1033"/>
                  <a:gd name="T108" fmla="*/ 426 w 452"/>
                  <a:gd name="T109" fmla="*/ 30 h 1033"/>
                  <a:gd name="T110" fmla="*/ 422 w 452"/>
                  <a:gd name="T111" fmla="*/ 30 h 1033"/>
                  <a:gd name="T112" fmla="*/ 416 w 452"/>
                  <a:gd name="T113" fmla="*/ 25 h 1033"/>
                  <a:gd name="T114" fmla="*/ 412 w 452"/>
                  <a:gd name="T115" fmla="*/ 25 h 1033"/>
                  <a:gd name="T116" fmla="*/ 407 w 452"/>
                  <a:gd name="T117" fmla="*/ 25 h 1033"/>
                  <a:gd name="T118" fmla="*/ 348 w 452"/>
                  <a:gd name="T119" fmla="*/ 0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2" h="1033">
                    <a:moveTo>
                      <a:pt x="348" y="0"/>
                    </a:moveTo>
                    <a:lnTo>
                      <a:pt x="343" y="0"/>
                    </a:lnTo>
                    <a:lnTo>
                      <a:pt x="328" y="0"/>
                    </a:lnTo>
                    <a:lnTo>
                      <a:pt x="314" y="10"/>
                    </a:lnTo>
                    <a:lnTo>
                      <a:pt x="299" y="15"/>
                    </a:lnTo>
                    <a:lnTo>
                      <a:pt x="279" y="25"/>
                    </a:lnTo>
                    <a:lnTo>
                      <a:pt x="260" y="35"/>
                    </a:lnTo>
                    <a:lnTo>
                      <a:pt x="241" y="44"/>
                    </a:lnTo>
                    <a:lnTo>
                      <a:pt x="226" y="55"/>
                    </a:lnTo>
                    <a:lnTo>
                      <a:pt x="216" y="59"/>
                    </a:lnTo>
                    <a:lnTo>
                      <a:pt x="211" y="64"/>
                    </a:lnTo>
                    <a:lnTo>
                      <a:pt x="153" y="142"/>
                    </a:lnTo>
                    <a:lnTo>
                      <a:pt x="104" y="221"/>
                    </a:lnTo>
                    <a:lnTo>
                      <a:pt x="64" y="304"/>
                    </a:lnTo>
                    <a:lnTo>
                      <a:pt x="34" y="392"/>
                    </a:lnTo>
                    <a:lnTo>
                      <a:pt x="15" y="480"/>
                    </a:lnTo>
                    <a:lnTo>
                      <a:pt x="0" y="568"/>
                    </a:lnTo>
                    <a:lnTo>
                      <a:pt x="0" y="661"/>
                    </a:lnTo>
                    <a:lnTo>
                      <a:pt x="10" y="754"/>
                    </a:lnTo>
                    <a:lnTo>
                      <a:pt x="25" y="852"/>
                    </a:lnTo>
                    <a:lnTo>
                      <a:pt x="55" y="944"/>
                    </a:lnTo>
                    <a:lnTo>
                      <a:pt x="59" y="959"/>
                    </a:lnTo>
                    <a:lnTo>
                      <a:pt x="74" y="974"/>
                    </a:lnTo>
                    <a:lnTo>
                      <a:pt x="94" y="989"/>
                    </a:lnTo>
                    <a:lnTo>
                      <a:pt x="117" y="1004"/>
                    </a:lnTo>
                    <a:lnTo>
                      <a:pt x="138" y="1014"/>
                    </a:lnTo>
                    <a:lnTo>
                      <a:pt x="162" y="1023"/>
                    </a:lnTo>
                    <a:lnTo>
                      <a:pt x="181" y="1027"/>
                    </a:lnTo>
                    <a:lnTo>
                      <a:pt x="196" y="1033"/>
                    </a:lnTo>
                    <a:lnTo>
                      <a:pt x="206" y="1033"/>
                    </a:lnTo>
                    <a:lnTo>
                      <a:pt x="211" y="1033"/>
                    </a:lnTo>
                    <a:lnTo>
                      <a:pt x="216" y="1027"/>
                    </a:lnTo>
                    <a:lnTo>
                      <a:pt x="226" y="1023"/>
                    </a:lnTo>
                    <a:lnTo>
                      <a:pt x="236" y="1014"/>
                    </a:lnTo>
                    <a:lnTo>
                      <a:pt x="245" y="1004"/>
                    </a:lnTo>
                    <a:lnTo>
                      <a:pt x="255" y="989"/>
                    </a:lnTo>
                    <a:lnTo>
                      <a:pt x="265" y="974"/>
                    </a:lnTo>
                    <a:lnTo>
                      <a:pt x="275" y="965"/>
                    </a:lnTo>
                    <a:lnTo>
                      <a:pt x="284" y="950"/>
                    </a:lnTo>
                    <a:lnTo>
                      <a:pt x="290" y="940"/>
                    </a:lnTo>
                    <a:lnTo>
                      <a:pt x="319" y="852"/>
                    </a:lnTo>
                    <a:lnTo>
                      <a:pt x="348" y="769"/>
                    </a:lnTo>
                    <a:lnTo>
                      <a:pt x="373" y="681"/>
                    </a:lnTo>
                    <a:lnTo>
                      <a:pt x="397" y="592"/>
                    </a:lnTo>
                    <a:lnTo>
                      <a:pt x="416" y="505"/>
                    </a:lnTo>
                    <a:lnTo>
                      <a:pt x="431" y="417"/>
                    </a:lnTo>
                    <a:lnTo>
                      <a:pt x="446" y="328"/>
                    </a:lnTo>
                    <a:lnTo>
                      <a:pt x="452" y="240"/>
                    </a:lnTo>
                    <a:lnTo>
                      <a:pt x="446" y="147"/>
                    </a:lnTo>
                    <a:lnTo>
                      <a:pt x="437" y="49"/>
                    </a:lnTo>
                    <a:lnTo>
                      <a:pt x="437" y="44"/>
                    </a:lnTo>
                    <a:lnTo>
                      <a:pt x="431" y="44"/>
                    </a:lnTo>
                    <a:lnTo>
                      <a:pt x="431" y="40"/>
                    </a:lnTo>
                    <a:lnTo>
                      <a:pt x="426" y="35"/>
                    </a:lnTo>
                    <a:lnTo>
                      <a:pt x="426" y="30"/>
                    </a:lnTo>
                    <a:lnTo>
                      <a:pt x="422" y="30"/>
                    </a:lnTo>
                    <a:lnTo>
                      <a:pt x="416" y="25"/>
                    </a:lnTo>
                    <a:lnTo>
                      <a:pt x="412" y="25"/>
                    </a:lnTo>
                    <a:lnTo>
                      <a:pt x="407" y="25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5" name="Freeform 355">
                <a:extLst>
                  <a:ext uri="{FF2B5EF4-FFF2-40B4-BE49-F238E27FC236}">
                    <a16:creationId xmlns:a16="http://schemas.microsoft.com/office/drawing/2014/main" id="{A47119BC-FE2F-45F7-4622-DB38E63CA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780"/>
                <a:ext cx="90" cy="207"/>
              </a:xfrm>
              <a:custGeom>
                <a:avLst/>
                <a:gdLst>
                  <a:gd name="T0" fmla="*/ 348 w 452"/>
                  <a:gd name="T1" fmla="*/ 0 h 1033"/>
                  <a:gd name="T2" fmla="*/ 343 w 452"/>
                  <a:gd name="T3" fmla="*/ 0 h 1033"/>
                  <a:gd name="T4" fmla="*/ 328 w 452"/>
                  <a:gd name="T5" fmla="*/ 0 h 1033"/>
                  <a:gd name="T6" fmla="*/ 314 w 452"/>
                  <a:gd name="T7" fmla="*/ 10 h 1033"/>
                  <a:gd name="T8" fmla="*/ 299 w 452"/>
                  <a:gd name="T9" fmla="*/ 15 h 1033"/>
                  <a:gd name="T10" fmla="*/ 279 w 452"/>
                  <a:gd name="T11" fmla="*/ 25 h 1033"/>
                  <a:gd name="T12" fmla="*/ 260 w 452"/>
                  <a:gd name="T13" fmla="*/ 35 h 1033"/>
                  <a:gd name="T14" fmla="*/ 241 w 452"/>
                  <a:gd name="T15" fmla="*/ 44 h 1033"/>
                  <a:gd name="T16" fmla="*/ 226 w 452"/>
                  <a:gd name="T17" fmla="*/ 55 h 1033"/>
                  <a:gd name="T18" fmla="*/ 216 w 452"/>
                  <a:gd name="T19" fmla="*/ 59 h 1033"/>
                  <a:gd name="T20" fmla="*/ 211 w 452"/>
                  <a:gd name="T21" fmla="*/ 64 h 1033"/>
                  <a:gd name="T22" fmla="*/ 153 w 452"/>
                  <a:gd name="T23" fmla="*/ 142 h 1033"/>
                  <a:gd name="T24" fmla="*/ 104 w 452"/>
                  <a:gd name="T25" fmla="*/ 221 h 1033"/>
                  <a:gd name="T26" fmla="*/ 64 w 452"/>
                  <a:gd name="T27" fmla="*/ 304 h 1033"/>
                  <a:gd name="T28" fmla="*/ 34 w 452"/>
                  <a:gd name="T29" fmla="*/ 392 h 1033"/>
                  <a:gd name="T30" fmla="*/ 15 w 452"/>
                  <a:gd name="T31" fmla="*/ 480 h 1033"/>
                  <a:gd name="T32" fmla="*/ 0 w 452"/>
                  <a:gd name="T33" fmla="*/ 568 h 1033"/>
                  <a:gd name="T34" fmla="*/ 0 w 452"/>
                  <a:gd name="T35" fmla="*/ 661 h 1033"/>
                  <a:gd name="T36" fmla="*/ 10 w 452"/>
                  <a:gd name="T37" fmla="*/ 754 h 1033"/>
                  <a:gd name="T38" fmla="*/ 25 w 452"/>
                  <a:gd name="T39" fmla="*/ 852 h 1033"/>
                  <a:gd name="T40" fmla="*/ 55 w 452"/>
                  <a:gd name="T41" fmla="*/ 944 h 1033"/>
                  <a:gd name="T42" fmla="*/ 59 w 452"/>
                  <a:gd name="T43" fmla="*/ 959 h 1033"/>
                  <a:gd name="T44" fmla="*/ 74 w 452"/>
                  <a:gd name="T45" fmla="*/ 974 h 1033"/>
                  <a:gd name="T46" fmla="*/ 94 w 452"/>
                  <a:gd name="T47" fmla="*/ 989 h 1033"/>
                  <a:gd name="T48" fmla="*/ 117 w 452"/>
                  <a:gd name="T49" fmla="*/ 1004 h 1033"/>
                  <a:gd name="T50" fmla="*/ 138 w 452"/>
                  <a:gd name="T51" fmla="*/ 1014 h 1033"/>
                  <a:gd name="T52" fmla="*/ 162 w 452"/>
                  <a:gd name="T53" fmla="*/ 1023 h 1033"/>
                  <a:gd name="T54" fmla="*/ 181 w 452"/>
                  <a:gd name="T55" fmla="*/ 1027 h 1033"/>
                  <a:gd name="T56" fmla="*/ 196 w 452"/>
                  <a:gd name="T57" fmla="*/ 1033 h 1033"/>
                  <a:gd name="T58" fmla="*/ 206 w 452"/>
                  <a:gd name="T59" fmla="*/ 1033 h 1033"/>
                  <a:gd name="T60" fmla="*/ 211 w 452"/>
                  <a:gd name="T61" fmla="*/ 1033 h 1033"/>
                  <a:gd name="T62" fmla="*/ 216 w 452"/>
                  <a:gd name="T63" fmla="*/ 1027 h 1033"/>
                  <a:gd name="T64" fmla="*/ 226 w 452"/>
                  <a:gd name="T65" fmla="*/ 1023 h 1033"/>
                  <a:gd name="T66" fmla="*/ 236 w 452"/>
                  <a:gd name="T67" fmla="*/ 1014 h 1033"/>
                  <a:gd name="T68" fmla="*/ 245 w 452"/>
                  <a:gd name="T69" fmla="*/ 1004 h 1033"/>
                  <a:gd name="T70" fmla="*/ 255 w 452"/>
                  <a:gd name="T71" fmla="*/ 989 h 1033"/>
                  <a:gd name="T72" fmla="*/ 265 w 452"/>
                  <a:gd name="T73" fmla="*/ 974 h 1033"/>
                  <a:gd name="T74" fmla="*/ 275 w 452"/>
                  <a:gd name="T75" fmla="*/ 965 h 1033"/>
                  <a:gd name="T76" fmla="*/ 284 w 452"/>
                  <a:gd name="T77" fmla="*/ 950 h 1033"/>
                  <a:gd name="T78" fmla="*/ 290 w 452"/>
                  <a:gd name="T79" fmla="*/ 940 h 1033"/>
                  <a:gd name="T80" fmla="*/ 319 w 452"/>
                  <a:gd name="T81" fmla="*/ 852 h 1033"/>
                  <a:gd name="T82" fmla="*/ 348 w 452"/>
                  <a:gd name="T83" fmla="*/ 769 h 1033"/>
                  <a:gd name="T84" fmla="*/ 373 w 452"/>
                  <a:gd name="T85" fmla="*/ 681 h 1033"/>
                  <a:gd name="T86" fmla="*/ 397 w 452"/>
                  <a:gd name="T87" fmla="*/ 592 h 1033"/>
                  <a:gd name="T88" fmla="*/ 416 w 452"/>
                  <a:gd name="T89" fmla="*/ 505 h 1033"/>
                  <a:gd name="T90" fmla="*/ 431 w 452"/>
                  <a:gd name="T91" fmla="*/ 417 h 1033"/>
                  <a:gd name="T92" fmla="*/ 446 w 452"/>
                  <a:gd name="T93" fmla="*/ 328 h 1033"/>
                  <a:gd name="T94" fmla="*/ 452 w 452"/>
                  <a:gd name="T95" fmla="*/ 240 h 1033"/>
                  <a:gd name="T96" fmla="*/ 446 w 452"/>
                  <a:gd name="T97" fmla="*/ 147 h 1033"/>
                  <a:gd name="T98" fmla="*/ 437 w 452"/>
                  <a:gd name="T99" fmla="*/ 49 h 1033"/>
                  <a:gd name="T100" fmla="*/ 437 w 452"/>
                  <a:gd name="T101" fmla="*/ 44 h 1033"/>
                  <a:gd name="T102" fmla="*/ 431 w 452"/>
                  <a:gd name="T103" fmla="*/ 44 h 1033"/>
                  <a:gd name="T104" fmla="*/ 431 w 452"/>
                  <a:gd name="T105" fmla="*/ 40 h 1033"/>
                  <a:gd name="T106" fmla="*/ 426 w 452"/>
                  <a:gd name="T107" fmla="*/ 35 h 1033"/>
                  <a:gd name="T108" fmla="*/ 426 w 452"/>
                  <a:gd name="T109" fmla="*/ 30 h 1033"/>
                  <a:gd name="T110" fmla="*/ 422 w 452"/>
                  <a:gd name="T111" fmla="*/ 30 h 1033"/>
                  <a:gd name="T112" fmla="*/ 416 w 452"/>
                  <a:gd name="T113" fmla="*/ 25 h 1033"/>
                  <a:gd name="T114" fmla="*/ 412 w 452"/>
                  <a:gd name="T115" fmla="*/ 25 h 1033"/>
                  <a:gd name="T116" fmla="*/ 407 w 452"/>
                  <a:gd name="T117" fmla="*/ 25 h 1033"/>
                  <a:gd name="T118" fmla="*/ 348 w 452"/>
                  <a:gd name="T119" fmla="*/ 0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2" h="1033">
                    <a:moveTo>
                      <a:pt x="348" y="0"/>
                    </a:moveTo>
                    <a:lnTo>
                      <a:pt x="343" y="0"/>
                    </a:lnTo>
                    <a:lnTo>
                      <a:pt x="328" y="0"/>
                    </a:lnTo>
                    <a:lnTo>
                      <a:pt x="314" y="10"/>
                    </a:lnTo>
                    <a:lnTo>
                      <a:pt x="299" y="15"/>
                    </a:lnTo>
                    <a:lnTo>
                      <a:pt x="279" y="25"/>
                    </a:lnTo>
                    <a:lnTo>
                      <a:pt x="260" y="35"/>
                    </a:lnTo>
                    <a:lnTo>
                      <a:pt x="241" y="44"/>
                    </a:lnTo>
                    <a:lnTo>
                      <a:pt x="226" y="55"/>
                    </a:lnTo>
                    <a:lnTo>
                      <a:pt x="216" y="59"/>
                    </a:lnTo>
                    <a:lnTo>
                      <a:pt x="211" y="64"/>
                    </a:lnTo>
                    <a:lnTo>
                      <a:pt x="153" y="142"/>
                    </a:lnTo>
                    <a:lnTo>
                      <a:pt x="104" y="221"/>
                    </a:lnTo>
                    <a:lnTo>
                      <a:pt x="64" y="304"/>
                    </a:lnTo>
                    <a:lnTo>
                      <a:pt x="34" y="392"/>
                    </a:lnTo>
                    <a:lnTo>
                      <a:pt x="15" y="480"/>
                    </a:lnTo>
                    <a:lnTo>
                      <a:pt x="0" y="568"/>
                    </a:lnTo>
                    <a:lnTo>
                      <a:pt x="0" y="661"/>
                    </a:lnTo>
                    <a:lnTo>
                      <a:pt x="10" y="754"/>
                    </a:lnTo>
                    <a:lnTo>
                      <a:pt x="25" y="852"/>
                    </a:lnTo>
                    <a:lnTo>
                      <a:pt x="55" y="944"/>
                    </a:lnTo>
                    <a:lnTo>
                      <a:pt x="59" y="959"/>
                    </a:lnTo>
                    <a:lnTo>
                      <a:pt x="74" y="974"/>
                    </a:lnTo>
                    <a:lnTo>
                      <a:pt x="94" y="989"/>
                    </a:lnTo>
                    <a:lnTo>
                      <a:pt x="117" y="1004"/>
                    </a:lnTo>
                    <a:lnTo>
                      <a:pt x="138" y="1014"/>
                    </a:lnTo>
                    <a:lnTo>
                      <a:pt x="162" y="1023"/>
                    </a:lnTo>
                    <a:lnTo>
                      <a:pt x="181" y="1027"/>
                    </a:lnTo>
                    <a:lnTo>
                      <a:pt x="196" y="1033"/>
                    </a:lnTo>
                    <a:lnTo>
                      <a:pt x="206" y="1033"/>
                    </a:lnTo>
                    <a:lnTo>
                      <a:pt x="211" y="1033"/>
                    </a:lnTo>
                    <a:lnTo>
                      <a:pt x="216" y="1027"/>
                    </a:lnTo>
                    <a:lnTo>
                      <a:pt x="226" y="1023"/>
                    </a:lnTo>
                    <a:lnTo>
                      <a:pt x="236" y="1014"/>
                    </a:lnTo>
                    <a:lnTo>
                      <a:pt x="245" y="1004"/>
                    </a:lnTo>
                    <a:lnTo>
                      <a:pt x="255" y="989"/>
                    </a:lnTo>
                    <a:lnTo>
                      <a:pt x="265" y="974"/>
                    </a:lnTo>
                    <a:lnTo>
                      <a:pt x="275" y="965"/>
                    </a:lnTo>
                    <a:lnTo>
                      <a:pt x="284" y="950"/>
                    </a:lnTo>
                    <a:lnTo>
                      <a:pt x="290" y="940"/>
                    </a:lnTo>
                    <a:lnTo>
                      <a:pt x="319" y="852"/>
                    </a:lnTo>
                    <a:lnTo>
                      <a:pt x="348" y="769"/>
                    </a:lnTo>
                    <a:lnTo>
                      <a:pt x="373" y="681"/>
                    </a:lnTo>
                    <a:lnTo>
                      <a:pt x="397" y="592"/>
                    </a:lnTo>
                    <a:lnTo>
                      <a:pt x="416" y="505"/>
                    </a:lnTo>
                    <a:lnTo>
                      <a:pt x="431" y="417"/>
                    </a:lnTo>
                    <a:lnTo>
                      <a:pt x="446" y="328"/>
                    </a:lnTo>
                    <a:lnTo>
                      <a:pt x="452" y="240"/>
                    </a:lnTo>
                    <a:lnTo>
                      <a:pt x="446" y="147"/>
                    </a:lnTo>
                    <a:lnTo>
                      <a:pt x="437" y="49"/>
                    </a:lnTo>
                    <a:lnTo>
                      <a:pt x="437" y="44"/>
                    </a:lnTo>
                    <a:lnTo>
                      <a:pt x="431" y="44"/>
                    </a:lnTo>
                    <a:lnTo>
                      <a:pt x="431" y="40"/>
                    </a:lnTo>
                    <a:lnTo>
                      <a:pt x="426" y="35"/>
                    </a:lnTo>
                    <a:lnTo>
                      <a:pt x="426" y="30"/>
                    </a:lnTo>
                    <a:lnTo>
                      <a:pt x="422" y="30"/>
                    </a:lnTo>
                    <a:lnTo>
                      <a:pt x="416" y="25"/>
                    </a:lnTo>
                    <a:lnTo>
                      <a:pt x="412" y="25"/>
                    </a:lnTo>
                    <a:lnTo>
                      <a:pt x="407" y="25"/>
                    </a:lnTo>
                    <a:lnTo>
                      <a:pt x="348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6" name="Freeform 356">
                <a:extLst>
                  <a:ext uri="{FF2B5EF4-FFF2-40B4-BE49-F238E27FC236}">
                    <a16:creationId xmlns:a16="http://schemas.microsoft.com/office/drawing/2014/main" id="{59A801D3-8A5F-0651-A072-897E85F25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888"/>
                <a:ext cx="46" cy="84"/>
              </a:xfrm>
              <a:custGeom>
                <a:avLst/>
                <a:gdLst>
                  <a:gd name="T0" fmla="*/ 220 w 230"/>
                  <a:gd name="T1" fmla="*/ 196 h 420"/>
                  <a:gd name="T2" fmla="*/ 210 w 230"/>
                  <a:gd name="T3" fmla="*/ 220 h 420"/>
                  <a:gd name="T4" fmla="*/ 205 w 230"/>
                  <a:gd name="T5" fmla="*/ 245 h 420"/>
                  <a:gd name="T6" fmla="*/ 195 w 230"/>
                  <a:gd name="T7" fmla="*/ 269 h 420"/>
                  <a:gd name="T8" fmla="*/ 186 w 230"/>
                  <a:gd name="T9" fmla="*/ 294 h 420"/>
                  <a:gd name="T10" fmla="*/ 176 w 230"/>
                  <a:gd name="T11" fmla="*/ 318 h 420"/>
                  <a:gd name="T12" fmla="*/ 166 w 230"/>
                  <a:gd name="T13" fmla="*/ 343 h 420"/>
                  <a:gd name="T14" fmla="*/ 152 w 230"/>
                  <a:gd name="T15" fmla="*/ 362 h 420"/>
                  <a:gd name="T16" fmla="*/ 132 w 230"/>
                  <a:gd name="T17" fmla="*/ 381 h 420"/>
                  <a:gd name="T18" fmla="*/ 117 w 230"/>
                  <a:gd name="T19" fmla="*/ 401 h 420"/>
                  <a:gd name="T20" fmla="*/ 92 w 230"/>
                  <a:gd name="T21" fmla="*/ 416 h 420"/>
                  <a:gd name="T22" fmla="*/ 83 w 230"/>
                  <a:gd name="T23" fmla="*/ 420 h 420"/>
                  <a:gd name="T24" fmla="*/ 78 w 230"/>
                  <a:gd name="T25" fmla="*/ 420 h 420"/>
                  <a:gd name="T26" fmla="*/ 68 w 230"/>
                  <a:gd name="T27" fmla="*/ 420 h 420"/>
                  <a:gd name="T28" fmla="*/ 64 w 230"/>
                  <a:gd name="T29" fmla="*/ 416 h 420"/>
                  <a:gd name="T30" fmla="*/ 58 w 230"/>
                  <a:gd name="T31" fmla="*/ 405 h 420"/>
                  <a:gd name="T32" fmla="*/ 54 w 230"/>
                  <a:gd name="T33" fmla="*/ 401 h 420"/>
                  <a:gd name="T34" fmla="*/ 49 w 230"/>
                  <a:gd name="T35" fmla="*/ 392 h 420"/>
                  <a:gd name="T36" fmla="*/ 43 w 230"/>
                  <a:gd name="T37" fmla="*/ 381 h 420"/>
                  <a:gd name="T38" fmla="*/ 39 w 230"/>
                  <a:gd name="T39" fmla="*/ 371 h 420"/>
                  <a:gd name="T40" fmla="*/ 39 w 230"/>
                  <a:gd name="T41" fmla="*/ 367 h 420"/>
                  <a:gd name="T42" fmla="*/ 24 w 230"/>
                  <a:gd name="T43" fmla="*/ 328 h 420"/>
                  <a:gd name="T44" fmla="*/ 15 w 230"/>
                  <a:gd name="T45" fmla="*/ 294 h 420"/>
                  <a:gd name="T46" fmla="*/ 9 w 230"/>
                  <a:gd name="T47" fmla="*/ 254 h 420"/>
                  <a:gd name="T48" fmla="*/ 5 w 230"/>
                  <a:gd name="T49" fmla="*/ 220 h 420"/>
                  <a:gd name="T50" fmla="*/ 0 w 230"/>
                  <a:gd name="T51" fmla="*/ 181 h 420"/>
                  <a:gd name="T52" fmla="*/ 0 w 230"/>
                  <a:gd name="T53" fmla="*/ 147 h 420"/>
                  <a:gd name="T54" fmla="*/ 0 w 230"/>
                  <a:gd name="T55" fmla="*/ 107 h 420"/>
                  <a:gd name="T56" fmla="*/ 5 w 230"/>
                  <a:gd name="T57" fmla="*/ 73 h 420"/>
                  <a:gd name="T58" fmla="*/ 9 w 230"/>
                  <a:gd name="T59" fmla="*/ 39 h 420"/>
                  <a:gd name="T60" fmla="*/ 19 w 230"/>
                  <a:gd name="T61" fmla="*/ 0 h 420"/>
                  <a:gd name="T62" fmla="*/ 15 w 230"/>
                  <a:gd name="T63" fmla="*/ 29 h 420"/>
                  <a:gd name="T64" fmla="*/ 15 w 230"/>
                  <a:gd name="T65" fmla="*/ 58 h 420"/>
                  <a:gd name="T66" fmla="*/ 15 w 230"/>
                  <a:gd name="T67" fmla="*/ 88 h 420"/>
                  <a:gd name="T68" fmla="*/ 19 w 230"/>
                  <a:gd name="T69" fmla="*/ 117 h 420"/>
                  <a:gd name="T70" fmla="*/ 24 w 230"/>
                  <a:gd name="T71" fmla="*/ 147 h 420"/>
                  <a:gd name="T72" fmla="*/ 28 w 230"/>
                  <a:gd name="T73" fmla="*/ 176 h 420"/>
                  <a:gd name="T74" fmla="*/ 34 w 230"/>
                  <a:gd name="T75" fmla="*/ 205 h 420"/>
                  <a:gd name="T76" fmla="*/ 49 w 230"/>
                  <a:gd name="T77" fmla="*/ 230 h 420"/>
                  <a:gd name="T78" fmla="*/ 58 w 230"/>
                  <a:gd name="T79" fmla="*/ 260 h 420"/>
                  <a:gd name="T80" fmla="*/ 78 w 230"/>
                  <a:gd name="T81" fmla="*/ 283 h 420"/>
                  <a:gd name="T82" fmla="*/ 78 w 230"/>
                  <a:gd name="T83" fmla="*/ 288 h 420"/>
                  <a:gd name="T84" fmla="*/ 83 w 230"/>
                  <a:gd name="T85" fmla="*/ 288 h 420"/>
                  <a:gd name="T86" fmla="*/ 88 w 230"/>
                  <a:gd name="T87" fmla="*/ 294 h 420"/>
                  <a:gd name="T88" fmla="*/ 92 w 230"/>
                  <a:gd name="T89" fmla="*/ 294 h 420"/>
                  <a:gd name="T90" fmla="*/ 98 w 230"/>
                  <a:gd name="T91" fmla="*/ 298 h 420"/>
                  <a:gd name="T92" fmla="*/ 103 w 230"/>
                  <a:gd name="T93" fmla="*/ 298 h 420"/>
                  <a:gd name="T94" fmla="*/ 107 w 230"/>
                  <a:gd name="T95" fmla="*/ 298 h 420"/>
                  <a:gd name="T96" fmla="*/ 112 w 230"/>
                  <a:gd name="T97" fmla="*/ 294 h 420"/>
                  <a:gd name="T98" fmla="*/ 117 w 230"/>
                  <a:gd name="T99" fmla="*/ 294 h 420"/>
                  <a:gd name="T100" fmla="*/ 132 w 230"/>
                  <a:gd name="T101" fmla="*/ 283 h 420"/>
                  <a:gd name="T102" fmla="*/ 147 w 230"/>
                  <a:gd name="T103" fmla="*/ 269 h 420"/>
                  <a:gd name="T104" fmla="*/ 156 w 230"/>
                  <a:gd name="T105" fmla="*/ 260 h 420"/>
                  <a:gd name="T106" fmla="*/ 171 w 230"/>
                  <a:gd name="T107" fmla="*/ 245 h 420"/>
                  <a:gd name="T108" fmla="*/ 181 w 230"/>
                  <a:gd name="T109" fmla="*/ 230 h 420"/>
                  <a:gd name="T110" fmla="*/ 190 w 230"/>
                  <a:gd name="T111" fmla="*/ 215 h 420"/>
                  <a:gd name="T112" fmla="*/ 201 w 230"/>
                  <a:gd name="T113" fmla="*/ 196 h 420"/>
                  <a:gd name="T114" fmla="*/ 210 w 230"/>
                  <a:gd name="T115" fmla="*/ 181 h 420"/>
                  <a:gd name="T116" fmla="*/ 220 w 230"/>
                  <a:gd name="T117" fmla="*/ 166 h 420"/>
                  <a:gd name="T118" fmla="*/ 230 w 230"/>
                  <a:gd name="T119" fmla="*/ 151 h 420"/>
                  <a:gd name="T120" fmla="*/ 220 w 230"/>
                  <a:gd name="T121" fmla="*/ 196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0" h="420">
                    <a:moveTo>
                      <a:pt x="220" y="196"/>
                    </a:moveTo>
                    <a:lnTo>
                      <a:pt x="210" y="220"/>
                    </a:lnTo>
                    <a:lnTo>
                      <a:pt x="205" y="245"/>
                    </a:lnTo>
                    <a:lnTo>
                      <a:pt x="195" y="269"/>
                    </a:lnTo>
                    <a:lnTo>
                      <a:pt x="186" y="294"/>
                    </a:lnTo>
                    <a:lnTo>
                      <a:pt x="176" y="318"/>
                    </a:lnTo>
                    <a:lnTo>
                      <a:pt x="166" y="343"/>
                    </a:lnTo>
                    <a:lnTo>
                      <a:pt x="152" y="362"/>
                    </a:lnTo>
                    <a:lnTo>
                      <a:pt x="132" y="381"/>
                    </a:lnTo>
                    <a:lnTo>
                      <a:pt x="117" y="401"/>
                    </a:lnTo>
                    <a:lnTo>
                      <a:pt x="92" y="416"/>
                    </a:lnTo>
                    <a:lnTo>
                      <a:pt x="83" y="420"/>
                    </a:lnTo>
                    <a:lnTo>
                      <a:pt x="78" y="420"/>
                    </a:lnTo>
                    <a:lnTo>
                      <a:pt x="68" y="420"/>
                    </a:lnTo>
                    <a:lnTo>
                      <a:pt x="64" y="416"/>
                    </a:lnTo>
                    <a:lnTo>
                      <a:pt x="58" y="405"/>
                    </a:lnTo>
                    <a:lnTo>
                      <a:pt x="54" y="401"/>
                    </a:lnTo>
                    <a:lnTo>
                      <a:pt x="49" y="392"/>
                    </a:lnTo>
                    <a:lnTo>
                      <a:pt x="43" y="381"/>
                    </a:lnTo>
                    <a:lnTo>
                      <a:pt x="39" y="371"/>
                    </a:lnTo>
                    <a:lnTo>
                      <a:pt x="39" y="367"/>
                    </a:lnTo>
                    <a:lnTo>
                      <a:pt x="24" y="328"/>
                    </a:lnTo>
                    <a:lnTo>
                      <a:pt x="15" y="294"/>
                    </a:lnTo>
                    <a:lnTo>
                      <a:pt x="9" y="254"/>
                    </a:lnTo>
                    <a:lnTo>
                      <a:pt x="5" y="220"/>
                    </a:lnTo>
                    <a:lnTo>
                      <a:pt x="0" y="181"/>
                    </a:lnTo>
                    <a:lnTo>
                      <a:pt x="0" y="147"/>
                    </a:lnTo>
                    <a:lnTo>
                      <a:pt x="0" y="107"/>
                    </a:lnTo>
                    <a:lnTo>
                      <a:pt x="5" y="73"/>
                    </a:lnTo>
                    <a:lnTo>
                      <a:pt x="9" y="39"/>
                    </a:lnTo>
                    <a:lnTo>
                      <a:pt x="19" y="0"/>
                    </a:lnTo>
                    <a:lnTo>
                      <a:pt x="15" y="29"/>
                    </a:lnTo>
                    <a:lnTo>
                      <a:pt x="15" y="58"/>
                    </a:lnTo>
                    <a:lnTo>
                      <a:pt x="15" y="88"/>
                    </a:lnTo>
                    <a:lnTo>
                      <a:pt x="19" y="117"/>
                    </a:lnTo>
                    <a:lnTo>
                      <a:pt x="24" y="147"/>
                    </a:lnTo>
                    <a:lnTo>
                      <a:pt x="28" y="176"/>
                    </a:lnTo>
                    <a:lnTo>
                      <a:pt x="34" y="205"/>
                    </a:lnTo>
                    <a:lnTo>
                      <a:pt x="49" y="230"/>
                    </a:lnTo>
                    <a:lnTo>
                      <a:pt x="58" y="260"/>
                    </a:lnTo>
                    <a:lnTo>
                      <a:pt x="78" y="283"/>
                    </a:lnTo>
                    <a:lnTo>
                      <a:pt x="78" y="288"/>
                    </a:lnTo>
                    <a:lnTo>
                      <a:pt x="83" y="288"/>
                    </a:lnTo>
                    <a:lnTo>
                      <a:pt x="88" y="294"/>
                    </a:lnTo>
                    <a:lnTo>
                      <a:pt x="92" y="294"/>
                    </a:lnTo>
                    <a:lnTo>
                      <a:pt x="98" y="298"/>
                    </a:lnTo>
                    <a:lnTo>
                      <a:pt x="103" y="298"/>
                    </a:lnTo>
                    <a:lnTo>
                      <a:pt x="107" y="298"/>
                    </a:lnTo>
                    <a:lnTo>
                      <a:pt x="112" y="294"/>
                    </a:lnTo>
                    <a:lnTo>
                      <a:pt x="117" y="294"/>
                    </a:lnTo>
                    <a:lnTo>
                      <a:pt x="132" y="283"/>
                    </a:lnTo>
                    <a:lnTo>
                      <a:pt x="147" y="269"/>
                    </a:lnTo>
                    <a:lnTo>
                      <a:pt x="156" y="260"/>
                    </a:lnTo>
                    <a:lnTo>
                      <a:pt x="171" y="245"/>
                    </a:lnTo>
                    <a:lnTo>
                      <a:pt x="181" y="230"/>
                    </a:lnTo>
                    <a:lnTo>
                      <a:pt x="190" y="215"/>
                    </a:lnTo>
                    <a:lnTo>
                      <a:pt x="201" y="196"/>
                    </a:lnTo>
                    <a:lnTo>
                      <a:pt x="210" y="181"/>
                    </a:lnTo>
                    <a:lnTo>
                      <a:pt x="220" y="166"/>
                    </a:lnTo>
                    <a:lnTo>
                      <a:pt x="230" y="151"/>
                    </a:lnTo>
                    <a:lnTo>
                      <a:pt x="220" y="196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7" name="Freeform 357">
                <a:extLst>
                  <a:ext uri="{FF2B5EF4-FFF2-40B4-BE49-F238E27FC236}">
                    <a16:creationId xmlns:a16="http://schemas.microsoft.com/office/drawing/2014/main" id="{EB14EB54-244F-132A-0E00-6DFD2BB80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796"/>
                <a:ext cx="63" cy="177"/>
              </a:xfrm>
              <a:custGeom>
                <a:avLst/>
                <a:gdLst>
                  <a:gd name="T0" fmla="*/ 314 w 318"/>
                  <a:gd name="T1" fmla="*/ 78 h 886"/>
                  <a:gd name="T2" fmla="*/ 318 w 318"/>
                  <a:gd name="T3" fmla="*/ 63 h 886"/>
                  <a:gd name="T4" fmla="*/ 314 w 318"/>
                  <a:gd name="T5" fmla="*/ 49 h 886"/>
                  <a:gd name="T6" fmla="*/ 308 w 318"/>
                  <a:gd name="T7" fmla="*/ 34 h 886"/>
                  <a:gd name="T8" fmla="*/ 303 w 318"/>
                  <a:gd name="T9" fmla="*/ 25 h 886"/>
                  <a:gd name="T10" fmla="*/ 294 w 318"/>
                  <a:gd name="T11" fmla="*/ 14 h 886"/>
                  <a:gd name="T12" fmla="*/ 284 w 318"/>
                  <a:gd name="T13" fmla="*/ 5 h 886"/>
                  <a:gd name="T14" fmla="*/ 269 w 318"/>
                  <a:gd name="T15" fmla="*/ 5 h 886"/>
                  <a:gd name="T16" fmla="*/ 259 w 318"/>
                  <a:gd name="T17" fmla="*/ 0 h 886"/>
                  <a:gd name="T18" fmla="*/ 245 w 318"/>
                  <a:gd name="T19" fmla="*/ 5 h 886"/>
                  <a:gd name="T20" fmla="*/ 235 w 318"/>
                  <a:gd name="T21" fmla="*/ 10 h 886"/>
                  <a:gd name="T22" fmla="*/ 181 w 318"/>
                  <a:gd name="T23" fmla="*/ 59 h 886"/>
                  <a:gd name="T24" fmla="*/ 137 w 318"/>
                  <a:gd name="T25" fmla="*/ 112 h 886"/>
                  <a:gd name="T26" fmla="*/ 103 w 318"/>
                  <a:gd name="T27" fmla="*/ 172 h 886"/>
                  <a:gd name="T28" fmla="*/ 73 w 318"/>
                  <a:gd name="T29" fmla="*/ 230 h 886"/>
                  <a:gd name="T30" fmla="*/ 49 w 318"/>
                  <a:gd name="T31" fmla="*/ 289 h 886"/>
                  <a:gd name="T32" fmla="*/ 34 w 318"/>
                  <a:gd name="T33" fmla="*/ 352 h 886"/>
                  <a:gd name="T34" fmla="*/ 20 w 318"/>
                  <a:gd name="T35" fmla="*/ 421 h 886"/>
                  <a:gd name="T36" fmla="*/ 9 w 318"/>
                  <a:gd name="T37" fmla="*/ 484 h 886"/>
                  <a:gd name="T38" fmla="*/ 5 w 318"/>
                  <a:gd name="T39" fmla="*/ 553 h 886"/>
                  <a:gd name="T40" fmla="*/ 0 w 318"/>
                  <a:gd name="T41" fmla="*/ 622 h 886"/>
                  <a:gd name="T42" fmla="*/ 0 w 318"/>
                  <a:gd name="T43" fmla="*/ 631 h 886"/>
                  <a:gd name="T44" fmla="*/ 5 w 318"/>
                  <a:gd name="T45" fmla="*/ 636 h 886"/>
                  <a:gd name="T46" fmla="*/ 5 w 318"/>
                  <a:gd name="T47" fmla="*/ 641 h 886"/>
                  <a:gd name="T48" fmla="*/ 9 w 318"/>
                  <a:gd name="T49" fmla="*/ 645 h 886"/>
                  <a:gd name="T50" fmla="*/ 15 w 318"/>
                  <a:gd name="T51" fmla="*/ 650 h 886"/>
                  <a:gd name="T52" fmla="*/ 15 w 318"/>
                  <a:gd name="T53" fmla="*/ 656 h 886"/>
                  <a:gd name="T54" fmla="*/ 20 w 318"/>
                  <a:gd name="T55" fmla="*/ 660 h 886"/>
                  <a:gd name="T56" fmla="*/ 20 w 318"/>
                  <a:gd name="T57" fmla="*/ 665 h 886"/>
                  <a:gd name="T58" fmla="*/ 20 w 318"/>
                  <a:gd name="T59" fmla="*/ 671 h 886"/>
                  <a:gd name="T60" fmla="*/ 20 w 318"/>
                  <a:gd name="T61" fmla="*/ 690 h 886"/>
                  <a:gd name="T62" fmla="*/ 24 w 318"/>
                  <a:gd name="T63" fmla="*/ 714 h 886"/>
                  <a:gd name="T64" fmla="*/ 24 w 318"/>
                  <a:gd name="T65" fmla="*/ 739 h 886"/>
                  <a:gd name="T66" fmla="*/ 30 w 318"/>
                  <a:gd name="T67" fmla="*/ 758 h 886"/>
                  <a:gd name="T68" fmla="*/ 30 w 318"/>
                  <a:gd name="T69" fmla="*/ 782 h 886"/>
                  <a:gd name="T70" fmla="*/ 39 w 318"/>
                  <a:gd name="T71" fmla="*/ 803 h 886"/>
                  <a:gd name="T72" fmla="*/ 43 w 318"/>
                  <a:gd name="T73" fmla="*/ 822 h 886"/>
                  <a:gd name="T74" fmla="*/ 58 w 318"/>
                  <a:gd name="T75" fmla="*/ 841 h 886"/>
                  <a:gd name="T76" fmla="*/ 69 w 318"/>
                  <a:gd name="T77" fmla="*/ 856 h 886"/>
                  <a:gd name="T78" fmla="*/ 83 w 318"/>
                  <a:gd name="T79" fmla="*/ 876 h 886"/>
                  <a:gd name="T80" fmla="*/ 98 w 318"/>
                  <a:gd name="T81" fmla="*/ 880 h 886"/>
                  <a:gd name="T82" fmla="*/ 107 w 318"/>
                  <a:gd name="T83" fmla="*/ 886 h 886"/>
                  <a:gd name="T84" fmla="*/ 118 w 318"/>
                  <a:gd name="T85" fmla="*/ 880 h 886"/>
                  <a:gd name="T86" fmla="*/ 127 w 318"/>
                  <a:gd name="T87" fmla="*/ 876 h 886"/>
                  <a:gd name="T88" fmla="*/ 137 w 318"/>
                  <a:gd name="T89" fmla="*/ 865 h 886"/>
                  <a:gd name="T90" fmla="*/ 147 w 318"/>
                  <a:gd name="T91" fmla="*/ 856 h 886"/>
                  <a:gd name="T92" fmla="*/ 156 w 318"/>
                  <a:gd name="T93" fmla="*/ 841 h 886"/>
                  <a:gd name="T94" fmla="*/ 162 w 318"/>
                  <a:gd name="T95" fmla="*/ 831 h 886"/>
                  <a:gd name="T96" fmla="*/ 171 w 318"/>
                  <a:gd name="T97" fmla="*/ 816 h 886"/>
                  <a:gd name="T98" fmla="*/ 176 w 318"/>
                  <a:gd name="T99" fmla="*/ 807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8" h="886">
                    <a:moveTo>
                      <a:pt x="314" y="78"/>
                    </a:moveTo>
                    <a:lnTo>
                      <a:pt x="318" y="63"/>
                    </a:lnTo>
                    <a:lnTo>
                      <a:pt x="314" y="49"/>
                    </a:lnTo>
                    <a:lnTo>
                      <a:pt x="308" y="34"/>
                    </a:lnTo>
                    <a:lnTo>
                      <a:pt x="303" y="25"/>
                    </a:lnTo>
                    <a:lnTo>
                      <a:pt x="294" y="14"/>
                    </a:lnTo>
                    <a:lnTo>
                      <a:pt x="284" y="5"/>
                    </a:lnTo>
                    <a:lnTo>
                      <a:pt x="269" y="5"/>
                    </a:lnTo>
                    <a:lnTo>
                      <a:pt x="259" y="0"/>
                    </a:lnTo>
                    <a:lnTo>
                      <a:pt x="245" y="5"/>
                    </a:lnTo>
                    <a:lnTo>
                      <a:pt x="235" y="10"/>
                    </a:lnTo>
                    <a:lnTo>
                      <a:pt x="181" y="59"/>
                    </a:lnTo>
                    <a:lnTo>
                      <a:pt x="137" y="112"/>
                    </a:lnTo>
                    <a:lnTo>
                      <a:pt x="103" y="172"/>
                    </a:lnTo>
                    <a:lnTo>
                      <a:pt x="73" y="230"/>
                    </a:lnTo>
                    <a:lnTo>
                      <a:pt x="49" y="289"/>
                    </a:lnTo>
                    <a:lnTo>
                      <a:pt x="34" y="352"/>
                    </a:lnTo>
                    <a:lnTo>
                      <a:pt x="20" y="421"/>
                    </a:lnTo>
                    <a:lnTo>
                      <a:pt x="9" y="484"/>
                    </a:lnTo>
                    <a:lnTo>
                      <a:pt x="5" y="553"/>
                    </a:lnTo>
                    <a:lnTo>
                      <a:pt x="0" y="622"/>
                    </a:lnTo>
                    <a:lnTo>
                      <a:pt x="0" y="631"/>
                    </a:lnTo>
                    <a:lnTo>
                      <a:pt x="5" y="636"/>
                    </a:lnTo>
                    <a:lnTo>
                      <a:pt x="5" y="641"/>
                    </a:lnTo>
                    <a:lnTo>
                      <a:pt x="9" y="645"/>
                    </a:lnTo>
                    <a:lnTo>
                      <a:pt x="15" y="650"/>
                    </a:lnTo>
                    <a:lnTo>
                      <a:pt x="15" y="656"/>
                    </a:lnTo>
                    <a:lnTo>
                      <a:pt x="20" y="660"/>
                    </a:lnTo>
                    <a:lnTo>
                      <a:pt x="20" y="665"/>
                    </a:lnTo>
                    <a:lnTo>
                      <a:pt x="20" y="671"/>
                    </a:lnTo>
                    <a:lnTo>
                      <a:pt x="20" y="690"/>
                    </a:lnTo>
                    <a:lnTo>
                      <a:pt x="24" y="714"/>
                    </a:lnTo>
                    <a:lnTo>
                      <a:pt x="24" y="739"/>
                    </a:lnTo>
                    <a:lnTo>
                      <a:pt x="30" y="758"/>
                    </a:lnTo>
                    <a:lnTo>
                      <a:pt x="30" y="782"/>
                    </a:lnTo>
                    <a:lnTo>
                      <a:pt x="39" y="803"/>
                    </a:lnTo>
                    <a:lnTo>
                      <a:pt x="43" y="822"/>
                    </a:lnTo>
                    <a:lnTo>
                      <a:pt x="58" y="841"/>
                    </a:lnTo>
                    <a:lnTo>
                      <a:pt x="69" y="856"/>
                    </a:lnTo>
                    <a:lnTo>
                      <a:pt x="83" y="876"/>
                    </a:lnTo>
                    <a:lnTo>
                      <a:pt x="98" y="880"/>
                    </a:lnTo>
                    <a:lnTo>
                      <a:pt x="107" y="886"/>
                    </a:lnTo>
                    <a:lnTo>
                      <a:pt x="118" y="880"/>
                    </a:lnTo>
                    <a:lnTo>
                      <a:pt x="127" y="876"/>
                    </a:lnTo>
                    <a:lnTo>
                      <a:pt x="137" y="865"/>
                    </a:lnTo>
                    <a:lnTo>
                      <a:pt x="147" y="856"/>
                    </a:lnTo>
                    <a:lnTo>
                      <a:pt x="156" y="841"/>
                    </a:lnTo>
                    <a:lnTo>
                      <a:pt x="162" y="831"/>
                    </a:lnTo>
                    <a:lnTo>
                      <a:pt x="171" y="816"/>
                    </a:lnTo>
                    <a:lnTo>
                      <a:pt x="176" y="807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8" name="Freeform 358">
                <a:extLst>
                  <a:ext uri="{FF2B5EF4-FFF2-40B4-BE49-F238E27FC236}">
                    <a16:creationId xmlns:a16="http://schemas.microsoft.com/office/drawing/2014/main" id="{32DD5B80-099C-34CD-9EF0-14ED3A3C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844"/>
                <a:ext cx="37" cy="138"/>
              </a:xfrm>
              <a:custGeom>
                <a:avLst/>
                <a:gdLst>
                  <a:gd name="T0" fmla="*/ 64 w 186"/>
                  <a:gd name="T1" fmla="*/ 0 h 689"/>
                  <a:gd name="T2" fmla="*/ 44 w 186"/>
                  <a:gd name="T3" fmla="*/ 64 h 689"/>
                  <a:gd name="T4" fmla="*/ 30 w 186"/>
                  <a:gd name="T5" fmla="*/ 126 h 689"/>
                  <a:gd name="T6" fmla="*/ 15 w 186"/>
                  <a:gd name="T7" fmla="*/ 190 h 689"/>
                  <a:gd name="T8" fmla="*/ 6 w 186"/>
                  <a:gd name="T9" fmla="*/ 259 h 689"/>
                  <a:gd name="T10" fmla="*/ 0 w 186"/>
                  <a:gd name="T11" fmla="*/ 322 h 689"/>
                  <a:gd name="T12" fmla="*/ 0 w 186"/>
                  <a:gd name="T13" fmla="*/ 391 h 689"/>
                  <a:gd name="T14" fmla="*/ 10 w 186"/>
                  <a:gd name="T15" fmla="*/ 454 h 689"/>
                  <a:gd name="T16" fmla="*/ 25 w 186"/>
                  <a:gd name="T17" fmla="*/ 518 h 689"/>
                  <a:gd name="T18" fmla="*/ 44 w 186"/>
                  <a:gd name="T19" fmla="*/ 582 h 689"/>
                  <a:gd name="T20" fmla="*/ 74 w 186"/>
                  <a:gd name="T21" fmla="*/ 640 h 689"/>
                  <a:gd name="T22" fmla="*/ 79 w 186"/>
                  <a:gd name="T23" fmla="*/ 650 h 689"/>
                  <a:gd name="T24" fmla="*/ 83 w 186"/>
                  <a:gd name="T25" fmla="*/ 661 h 689"/>
                  <a:gd name="T26" fmla="*/ 93 w 186"/>
                  <a:gd name="T27" fmla="*/ 665 h 689"/>
                  <a:gd name="T28" fmla="*/ 102 w 186"/>
                  <a:gd name="T29" fmla="*/ 670 h 689"/>
                  <a:gd name="T30" fmla="*/ 113 w 186"/>
                  <a:gd name="T31" fmla="*/ 674 h 689"/>
                  <a:gd name="T32" fmla="*/ 123 w 186"/>
                  <a:gd name="T33" fmla="*/ 674 h 689"/>
                  <a:gd name="T34" fmla="*/ 132 w 186"/>
                  <a:gd name="T35" fmla="*/ 680 h 689"/>
                  <a:gd name="T36" fmla="*/ 142 w 186"/>
                  <a:gd name="T37" fmla="*/ 685 h 689"/>
                  <a:gd name="T38" fmla="*/ 152 w 186"/>
                  <a:gd name="T39" fmla="*/ 685 h 689"/>
                  <a:gd name="T40" fmla="*/ 166 w 186"/>
                  <a:gd name="T41" fmla="*/ 689 h 689"/>
                  <a:gd name="T42" fmla="*/ 166 w 186"/>
                  <a:gd name="T43" fmla="*/ 685 h 689"/>
                  <a:gd name="T44" fmla="*/ 172 w 186"/>
                  <a:gd name="T45" fmla="*/ 680 h 689"/>
                  <a:gd name="T46" fmla="*/ 177 w 186"/>
                  <a:gd name="T47" fmla="*/ 680 h 689"/>
                  <a:gd name="T48" fmla="*/ 181 w 186"/>
                  <a:gd name="T49" fmla="*/ 674 h 689"/>
                  <a:gd name="T50" fmla="*/ 186 w 186"/>
                  <a:gd name="T51" fmla="*/ 674 h 689"/>
                  <a:gd name="T52" fmla="*/ 152 w 186"/>
                  <a:gd name="T53" fmla="*/ 670 h 689"/>
                  <a:gd name="T54" fmla="*/ 123 w 186"/>
                  <a:gd name="T55" fmla="*/ 655 h 689"/>
                  <a:gd name="T56" fmla="*/ 98 w 186"/>
                  <a:gd name="T57" fmla="*/ 631 h 689"/>
                  <a:gd name="T58" fmla="*/ 79 w 186"/>
                  <a:gd name="T59" fmla="*/ 597 h 689"/>
                  <a:gd name="T60" fmla="*/ 59 w 186"/>
                  <a:gd name="T61" fmla="*/ 557 h 689"/>
                  <a:gd name="T62" fmla="*/ 49 w 186"/>
                  <a:gd name="T63" fmla="*/ 518 h 689"/>
                  <a:gd name="T64" fmla="*/ 40 w 186"/>
                  <a:gd name="T65" fmla="*/ 474 h 689"/>
                  <a:gd name="T66" fmla="*/ 34 w 186"/>
                  <a:gd name="T67" fmla="*/ 431 h 689"/>
                  <a:gd name="T68" fmla="*/ 30 w 186"/>
                  <a:gd name="T69" fmla="*/ 386 h 689"/>
                  <a:gd name="T70" fmla="*/ 30 w 186"/>
                  <a:gd name="T71" fmla="*/ 347 h 689"/>
                  <a:gd name="T72" fmla="*/ 30 w 186"/>
                  <a:gd name="T73" fmla="*/ 337 h 689"/>
                  <a:gd name="T74" fmla="*/ 30 w 186"/>
                  <a:gd name="T75" fmla="*/ 322 h 689"/>
                  <a:gd name="T76" fmla="*/ 34 w 186"/>
                  <a:gd name="T77" fmla="*/ 308 h 689"/>
                  <a:gd name="T78" fmla="*/ 34 w 186"/>
                  <a:gd name="T79" fmla="*/ 298 h 689"/>
                  <a:gd name="T80" fmla="*/ 40 w 186"/>
                  <a:gd name="T81" fmla="*/ 284 h 689"/>
                  <a:gd name="T82" fmla="*/ 40 w 186"/>
                  <a:gd name="T83" fmla="*/ 273 h 689"/>
                  <a:gd name="T84" fmla="*/ 44 w 186"/>
                  <a:gd name="T85" fmla="*/ 259 h 689"/>
                  <a:gd name="T86" fmla="*/ 44 w 186"/>
                  <a:gd name="T87" fmla="*/ 244 h 689"/>
                  <a:gd name="T88" fmla="*/ 44 w 186"/>
                  <a:gd name="T89" fmla="*/ 235 h 689"/>
                  <a:gd name="T90" fmla="*/ 44 w 186"/>
                  <a:gd name="T91" fmla="*/ 220 h 689"/>
                  <a:gd name="T92" fmla="*/ 44 w 186"/>
                  <a:gd name="T93" fmla="*/ 195 h 689"/>
                  <a:gd name="T94" fmla="*/ 44 w 186"/>
                  <a:gd name="T95" fmla="*/ 175 h 689"/>
                  <a:gd name="T96" fmla="*/ 44 w 186"/>
                  <a:gd name="T97" fmla="*/ 151 h 689"/>
                  <a:gd name="T98" fmla="*/ 44 w 186"/>
                  <a:gd name="T99" fmla="*/ 132 h 689"/>
                  <a:gd name="T100" fmla="*/ 44 w 186"/>
                  <a:gd name="T101" fmla="*/ 107 h 689"/>
                  <a:gd name="T102" fmla="*/ 49 w 186"/>
                  <a:gd name="T103" fmla="*/ 88 h 689"/>
                  <a:gd name="T104" fmla="*/ 49 w 186"/>
                  <a:gd name="T105" fmla="*/ 64 h 689"/>
                  <a:gd name="T106" fmla="*/ 55 w 186"/>
                  <a:gd name="T107" fmla="*/ 43 h 689"/>
                  <a:gd name="T108" fmla="*/ 59 w 186"/>
                  <a:gd name="T109" fmla="*/ 19 h 689"/>
                  <a:gd name="T110" fmla="*/ 64 w 186"/>
                  <a:gd name="T111" fmla="*/ 0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6" h="689">
                    <a:moveTo>
                      <a:pt x="64" y="0"/>
                    </a:moveTo>
                    <a:lnTo>
                      <a:pt x="44" y="64"/>
                    </a:lnTo>
                    <a:lnTo>
                      <a:pt x="30" y="126"/>
                    </a:lnTo>
                    <a:lnTo>
                      <a:pt x="15" y="190"/>
                    </a:lnTo>
                    <a:lnTo>
                      <a:pt x="6" y="259"/>
                    </a:lnTo>
                    <a:lnTo>
                      <a:pt x="0" y="322"/>
                    </a:lnTo>
                    <a:lnTo>
                      <a:pt x="0" y="391"/>
                    </a:lnTo>
                    <a:lnTo>
                      <a:pt x="10" y="454"/>
                    </a:lnTo>
                    <a:lnTo>
                      <a:pt x="25" y="518"/>
                    </a:lnTo>
                    <a:lnTo>
                      <a:pt x="44" y="582"/>
                    </a:lnTo>
                    <a:lnTo>
                      <a:pt x="74" y="640"/>
                    </a:lnTo>
                    <a:lnTo>
                      <a:pt x="79" y="650"/>
                    </a:lnTo>
                    <a:lnTo>
                      <a:pt x="83" y="661"/>
                    </a:lnTo>
                    <a:lnTo>
                      <a:pt x="93" y="665"/>
                    </a:lnTo>
                    <a:lnTo>
                      <a:pt x="102" y="670"/>
                    </a:lnTo>
                    <a:lnTo>
                      <a:pt x="113" y="674"/>
                    </a:lnTo>
                    <a:lnTo>
                      <a:pt x="123" y="674"/>
                    </a:lnTo>
                    <a:lnTo>
                      <a:pt x="132" y="680"/>
                    </a:lnTo>
                    <a:lnTo>
                      <a:pt x="142" y="685"/>
                    </a:lnTo>
                    <a:lnTo>
                      <a:pt x="152" y="685"/>
                    </a:lnTo>
                    <a:lnTo>
                      <a:pt x="166" y="689"/>
                    </a:lnTo>
                    <a:lnTo>
                      <a:pt x="166" y="685"/>
                    </a:lnTo>
                    <a:lnTo>
                      <a:pt x="172" y="680"/>
                    </a:lnTo>
                    <a:lnTo>
                      <a:pt x="177" y="680"/>
                    </a:lnTo>
                    <a:lnTo>
                      <a:pt x="181" y="674"/>
                    </a:lnTo>
                    <a:lnTo>
                      <a:pt x="186" y="674"/>
                    </a:lnTo>
                    <a:lnTo>
                      <a:pt x="152" y="670"/>
                    </a:lnTo>
                    <a:lnTo>
                      <a:pt x="123" y="655"/>
                    </a:lnTo>
                    <a:lnTo>
                      <a:pt x="98" y="631"/>
                    </a:lnTo>
                    <a:lnTo>
                      <a:pt x="79" y="597"/>
                    </a:lnTo>
                    <a:lnTo>
                      <a:pt x="59" y="557"/>
                    </a:lnTo>
                    <a:lnTo>
                      <a:pt x="49" y="518"/>
                    </a:lnTo>
                    <a:lnTo>
                      <a:pt x="40" y="474"/>
                    </a:lnTo>
                    <a:lnTo>
                      <a:pt x="34" y="431"/>
                    </a:lnTo>
                    <a:lnTo>
                      <a:pt x="30" y="386"/>
                    </a:lnTo>
                    <a:lnTo>
                      <a:pt x="30" y="347"/>
                    </a:lnTo>
                    <a:lnTo>
                      <a:pt x="30" y="337"/>
                    </a:lnTo>
                    <a:lnTo>
                      <a:pt x="30" y="322"/>
                    </a:lnTo>
                    <a:lnTo>
                      <a:pt x="34" y="308"/>
                    </a:lnTo>
                    <a:lnTo>
                      <a:pt x="34" y="298"/>
                    </a:lnTo>
                    <a:lnTo>
                      <a:pt x="40" y="284"/>
                    </a:lnTo>
                    <a:lnTo>
                      <a:pt x="40" y="273"/>
                    </a:lnTo>
                    <a:lnTo>
                      <a:pt x="44" y="259"/>
                    </a:lnTo>
                    <a:lnTo>
                      <a:pt x="44" y="244"/>
                    </a:lnTo>
                    <a:lnTo>
                      <a:pt x="44" y="235"/>
                    </a:lnTo>
                    <a:lnTo>
                      <a:pt x="44" y="220"/>
                    </a:lnTo>
                    <a:lnTo>
                      <a:pt x="44" y="195"/>
                    </a:lnTo>
                    <a:lnTo>
                      <a:pt x="44" y="175"/>
                    </a:lnTo>
                    <a:lnTo>
                      <a:pt x="44" y="151"/>
                    </a:lnTo>
                    <a:lnTo>
                      <a:pt x="44" y="132"/>
                    </a:lnTo>
                    <a:lnTo>
                      <a:pt x="44" y="107"/>
                    </a:lnTo>
                    <a:lnTo>
                      <a:pt x="49" y="88"/>
                    </a:lnTo>
                    <a:lnTo>
                      <a:pt x="49" y="64"/>
                    </a:lnTo>
                    <a:lnTo>
                      <a:pt x="55" y="43"/>
                    </a:lnTo>
                    <a:lnTo>
                      <a:pt x="59" y="1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9" name="Freeform 359">
                <a:extLst>
                  <a:ext uri="{FF2B5EF4-FFF2-40B4-BE49-F238E27FC236}">
                    <a16:creationId xmlns:a16="http://schemas.microsoft.com/office/drawing/2014/main" id="{CE218732-D539-0832-38D6-3F3843830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294"/>
                <a:ext cx="1988" cy="973"/>
              </a:xfrm>
              <a:custGeom>
                <a:avLst/>
                <a:gdLst>
                  <a:gd name="T0" fmla="*/ 1297 w 9940"/>
                  <a:gd name="T1" fmla="*/ 167 h 4867"/>
                  <a:gd name="T2" fmla="*/ 1321 w 9940"/>
                  <a:gd name="T3" fmla="*/ 225 h 4867"/>
                  <a:gd name="T4" fmla="*/ 1406 w 9940"/>
                  <a:gd name="T5" fmla="*/ 299 h 4867"/>
                  <a:gd name="T6" fmla="*/ 1909 w 9940"/>
                  <a:gd name="T7" fmla="*/ 655 h 4867"/>
                  <a:gd name="T8" fmla="*/ 2693 w 9940"/>
                  <a:gd name="T9" fmla="*/ 1154 h 4867"/>
                  <a:gd name="T10" fmla="*/ 3211 w 9940"/>
                  <a:gd name="T11" fmla="*/ 1433 h 4867"/>
                  <a:gd name="T12" fmla="*/ 3667 w 9940"/>
                  <a:gd name="T13" fmla="*/ 1634 h 4867"/>
                  <a:gd name="T14" fmla="*/ 3922 w 9940"/>
                  <a:gd name="T15" fmla="*/ 1742 h 4867"/>
                  <a:gd name="T16" fmla="*/ 4401 w 9940"/>
                  <a:gd name="T17" fmla="*/ 2026 h 4867"/>
                  <a:gd name="T18" fmla="*/ 4764 w 9940"/>
                  <a:gd name="T19" fmla="*/ 2300 h 4867"/>
                  <a:gd name="T20" fmla="*/ 5097 w 9940"/>
                  <a:gd name="T21" fmla="*/ 2652 h 4867"/>
                  <a:gd name="T22" fmla="*/ 5562 w 9940"/>
                  <a:gd name="T23" fmla="*/ 3087 h 4867"/>
                  <a:gd name="T24" fmla="*/ 5562 w 9940"/>
                  <a:gd name="T25" fmla="*/ 3234 h 4867"/>
                  <a:gd name="T26" fmla="*/ 4843 w 9940"/>
                  <a:gd name="T27" fmla="*/ 3435 h 4867"/>
                  <a:gd name="T28" fmla="*/ 4098 w 9940"/>
                  <a:gd name="T29" fmla="*/ 3616 h 4867"/>
                  <a:gd name="T30" fmla="*/ 3398 w 9940"/>
                  <a:gd name="T31" fmla="*/ 3684 h 4867"/>
                  <a:gd name="T32" fmla="*/ 2595 w 9940"/>
                  <a:gd name="T33" fmla="*/ 3733 h 4867"/>
                  <a:gd name="T34" fmla="*/ 1924 w 9940"/>
                  <a:gd name="T35" fmla="*/ 3855 h 4867"/>
                  <a:gd name="T36" fmla="*/ 871 w 9940"/>
                  <a:gd name="T37" fmla="*/ 4271 h 4867"/>
                  <a:gd name="T38" fmla="*/ 64 w 9940"/>
                  <a:gd name="T39" fmla="*/ 4648 h 4867"/>
                  <a:gd name="T40" fmla="*/ 39 w 9940"/>
                  <a:gd name="T41" fmla="*/ 4673 h 4867"/>
                  <a:gd name="T42" fmla="*/ 0 w 9940"/>
                  <a:gd name="T43" fmla="*/ 4741 h 4867"/>
                  <a:gd name="T44" fmla="*/ 19 w 9940"/>
                  <a:gd name="T45" fmla="*/ 4833 h 4867"/>
                  <a:gd name="T46" fmla="*/ 64 w 9940"/>
                  <a:gd name="T47" fmla="*/ 4867 h 4867"/>
                  <a:gd name="T48" fmla="*/ 92 w 9940"/>
                  <a:gd name="T49" fmla="*/ 4863 h 4867"/>
                  <a:gd name="T50" fmla="*/ 1072 w 9940"/>
                  <a:gd name="T51" fmla="*/ 4423 h 4867"/>
                  <a:gd name="T52" fmla="*/ 2076 w 9940"/>
                  <a:gd name="T53" fmla="*/ 4076 h 4867"/>
                  <a:gd name="T54" fmla="*/ 2737 w 9940"/>
                  <a:gd name="T55" fmla="*/ 3972 h 4867"/>
                  <a:gd name="T56" fmla="*/ 3652 w 9940"/>
                  <a:gd name="T57" fmla="*/ 3978 h 4867"/>
                  <a:gd name="T58" fmla="*/ 4568 w 9940"/>
                  <a:gd name="T59" fmla="*/ 3933 h 4867"/>
                  <a:gd name="T60" fmla="*/ 5406 w 9940"/>
                  <a:gd name="T61" fmla="*/ 3737 h 4867"/>
                  <a:gd name="T62" fmla="*/ 5831 w 9940"/>
                  <a:gd name="T63" fmla="*/ 3611 h 4867"/>
                  <a:gd name="T64" fmla="*/ 6296 w 9940"/>
                  <a:gd name="T65" fmla="*/ 3611 h 4867"/>
                  <a:gd name="T66" fmla="*/ 6943 w 9940"/>
                  <a:gd name="T67" fmla="*/ 3635 h 4867"/>
                  <a:gd name="T68" fmla="*/ 7923 w 9940"/>
                  <a:gd name="T69" fmla="*/ 3694 h 4867"/>
                  <a:gd name="T70" fmla="*/ 8666 w 9940"/>
                  <a:gd name="T71" fmla="*/ 3733 h 4867"/>
                  <a:gd name="T72" fmla="*/ 9406 w 9940"/>
                  <a:gd name="T73" fmla="*/ 3767 h 4867"/>
                  <a:gd name="T74" fmla="*/ 9572 w 9940"/>
                  <a:gd name="T75" fmla="*/ 3782 h 4867"/>
                  <a:gd name="T76" fmla="*/ 9778 w 9940"/>
                  <a:gd name="T77" fmla="*/ 3777 h 4867"/>
                  <a:gd name="T78" fmla="*/ 9940 w 9940"/>
                  <a:gd name="T79" fmla="*/ 3611 h 4867"/>
                  <a:gd name="T80" fmla="*/ 9847 w 9940"/>
                  <a:gd name="T81" fmla="*/ 3396 h 4867"/>
                  <a:gd name="T82" fmla="*/ 9675 w 9940"/>
                  <a:gd name="T83" fmla="*/ 3258 h 4867"/>
                  <a:gd name="T84" fmla="*/ 9146 w 9940"/>
                  <a:gd name="T85" fmla="*/ 3219 h 4867"/>
                  <a:gd name="T86" fmla="*/ 7599 w 9940"/>
                  <a:gd name="T87" fmla="*/ 3204 h 4867"/>
                  <a:gd name="T88" fmla="*/ 6453 w 9940"/>
                  <a:gd name="T89" fmla="*/ 3117 h 4867"/>
                  <a:gd name="T90" fmla="*/ 5871 w 9940"/>
                  <a:gd name="T91" fmla="*/ 2842 h 4867"/>
                  <a:gd name="T92" fmla="*/ 5562 w 9940"/>
                  <a:gd name="T93" fmla="*/ 2559 h 4867"/>
                  <a:gd name="T94" fmla="*/ 5297 w 9940"/>
                  <a:gd name="T95" fmla="*/ 2329 h 4867"/>
                  <a:gd name="T96" fmla="*/ 4651 w 9940"/>
                  <a:gd name="T97" fmla="*/ 1864 h 4867"/>
                  <a:gd name="T98" fmla="*/ 3858 w 9940"/>
                  <a:gd name="T99" fmla="*/ 1453 h 4867"/>
                  <a:gd name="T100" fmla="*/ 3476 w 9940"/>
                  <a:gd name="T101" fmla="*/ 1307 h 4867"/>
                  <a:gd name="T102" fmla="*/ 2972 w 9940"/>
                  <a:gd name="T103" fmla="*/ 1057 h 4867"/>
                  <a:gd name="T104" fmla="*/ 2302 w 9940"/>
                  <a:gd name="T105" fmla="*/ 661 h 4867"/>
                  <a:gd name="T106" fmla="*/ 1630 w 9940"/>
                  <a:gd name="T107" fmla="*/ 201 h 4867"/>
                  <a:gd name="T108" fmla="*/ 1357 w 9940"/>
                  <a:gd name="T109" fmla="*/ 0 h 4867"/>
                  <a:gd name="T110" fmla="*/ 1327 w 9940"/>
                  <a:gd name="T111" fmla="*/ 15 h 4867"/>
                  <a:gd name="T112" fmla="*/ 1293 w 9940"/>
                  <a:gd name="T113" fmla="*/ 69 h 4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940" h="4867">
                    <a:moveTo>
                      <a:pt x="1287" y="93"/>
                    </a:moveTo>
                    <a:lnTo>
                      <a:pt x="1287" y="118"/>
                    </a:lnTo>
                    <a:lnTo>
                      <a:pt x="1293" y="142"/>
                    </a:lnTo>
                    <a:lnTo>
                      <a:pt x="1297" y="167"/>
                    </a:lnTo>
                    <a:lnTo>
                      <a:pt x="1302" y="182"/>
                    </a:lnTo>
                    <a:lnTo>
                      <a:pt x="1307" y="201"/>
                    </a:lnTo>
                    <a:lnTo>
                      <a:pt x="1317" y="216"/>
                    </a:lnTo>
                    <a:lnTo>
                      <a:pt x="1321" y="225"/>
                    </a:lnTo>
                    <a:lnTo>
                      <a:pt x="1327" y="235"/>
                    </a:lnTo>
                    <a:lnTo>
                      <a:pt x="1331" y="240"/>
                    </a:lnTo>
                    <a:lnTo>
                      <a:pt x="1351" y="254"/>
                    </a:lnTo>
                    <a:lnTo>
                      <a:pt x="1406" y="299"/>
                    </a:lnTo>
                    <a:lnTo>
                      <a:pt x="1493" y="363"/>
                    </a:lnTo>
                    <a:lnTo>
                      <a:pt x="1611" y="446"/>
                    </a:lnTo>
                    <a:lnTo>
                      <a:pt x="1748" y="544"/>
                    </a:lnTo>
                    <a:lnTo>
                      <a:pt x="1909" y="655"/>
                    </a:lnTo>
                    <a:lnTo>
                      <a:pt x="2086" y="773"/>
                    </a:lnTo>
                    <a:lnTo>
                      <a:pt x="2281" y="900"/>
                    </a:lnTo>
                    <a:lnTo>
                      <a:pt x="2482" y="1028"/>
                    </a:lnTo>
                    <a:lnTo>
                      <a:pt x="2693" y="1154"/>
                    </a:lnTo>
                    <a:lnTo>
                      <a:pt x="2820" y="1228"/>
                    </a:lnTo>
                    <a:lnTo>
                      <a:pt x="2953" y="1301"/>
                    </a:lnTo>
                    <a:lnTo>
                      <a:pt x="3080" y="1370"/>
                    </a:lnTo>
                    <a:lnTo>
                      <a:pt x="3211" y="1433"/>
                    </a:lnTo>
                    <a:lnTo>
                      <a:pt x="3334" y="1493"/>
                    </a:lnTo>
                    <a:lnTo>
                      <a:pt x="3456" y="1546"/>
                    </a:lnTo>
                    <a:lnTo>
                      <a:pt x="3565" y="1595"/>
                    </a:lnTo>
                    <a:lnTo>
                      <a:pt x="3667" y="1634"/>
                    </a:lnTo>
                    <a:lnTo>
                      <a:pt x="3761" y="1668"/>
                    </a:lnTo>
                    <a:lnTo>
                      <a:pt x="3834" y="1693"/>
                    </a:lnTo>
                    <a:lnTo>
                      <a:pt x="3858" y="1708"/>
                    </a:lnTo>
                    <a:lnTo>
                      <a:pt x="3922" y="1742"/>
                    </a:lnTo>
                    <a:lnTo>
                      <a:pt x="4020" y="1796"/>
                    </a:lnTo>
                    <a:lnTo>
                      <a:pt x="4137" y="1864"/>
                    </a:lnTo>
                    <a:lnTo>
                      <a:pt x="4269" y="1942"/>
                    </a:lnTo>
                    <a:lnTo>
                      <a:pt x="4401" y="2026"/>
                    </a:lnTo>
                    <a:lnTo>
                      <a:pt x="4529" y="2104"/>
                    </a:lnTo>
                    <a:lnTo>
                      <a:pt x="4636" y="2182"/>
                    </a:lnTo>
                    <a:lnTo>
                      <a:pt x="4720" y="2245"/>
                    </a:lnTo>
                    <a:lnTo>
                      <a:pt x="4764" y="2300"/>
                    </a:lnTo>
                    <a:lnTo>
                      <a:pt x="4808" y="2354"/>
                    </a:lnTo>
                    <a:lnTo>
                      <a:pt x="4881" y="2437"/>
                    </a:lnTo>
                    <a:lnTo>
                      <a:pt x="4984" y="2539"/>
                    </a:lnTo>
                    <a:lnTo>
                      <a:pt x="5097" y="2652"/>
                    </a:lnTo>
                    <a:lnTo>
                      <a:pt x="5220" y="2774"/>
                    </a:lnTo>
                    <a:lnTo>
                      <a:pt x="5347" y="2891"/>
                    </a:lnTo>
                    <a:lnTo>
                      <a:pt x="5459" y="2999"/>
                    </a:lnTo>
                    <a:lnTo>
                      <a:pt x="5562" y="3087"/>
                    </a:lnTo>
                    <a:lnTo>
                      <a:pt x="5641" y="3160"/>
                    </a:lnTo>
                    <a:lnTo>
                      <a:pt x="5685" y="3200"/>
                    </a:lnTo>
                    <a:lnTo>
                      <a:pt x="5655" y="3209"/>
                    </a:lnTo>
                    <a:lnTo>
                      <a:pt x="5562" y="3234"/>
                    </a:lnTo>
                    <a:lnTo>
                      <a:pt x="5425" y="3273"/>
                    </a:lnTo>
                    <a:lnTo>
                      <a:pt x="5254" y="3322"/>
                    </a:lnTo>
                    <a:lnTo>
                      <a:pt x="5052" y="3375"/>
                    </a:lnTo>
                    <a:lnTo>
                      <a:pt x="4843" y="3435"/>
                    </a:lnTo>
                    <a:lnTo>
                      <a:pt x="4632" y="3488"/>
                    </a:lnTo>
                    <a:lnTo>
                      <a:pt x="4431" y="3542"/>
                    </a:lnTo>
                    <a:lnTo>
                      <a:pt x="4250" y="3581"/>
                    </a:lnTo>
                    <a:lnTo>
                      <a:pt x="4098" y="3616"/>
                    </a:lnTo>
                    <a:lnTo>
                      <a:pt x="3956" y="3635"/>
                    </a:lnTo>
                    <a:lnTo>
                      <a:pt x="3785" y="3654"/>
                    </a:lnTo>
                    <a:lnTo>
                      <a:pt x="3599" y="3669"/>
                    </a:lnTo>
                    <a:lnTo>
                      <a:pt x="3398" y="3684"/>
                    </a:lnTo>
                    <a:lnTo>
                      <a:pt x="3192" y="3699"/>
                    </a:lnTo>
                    <a:lnTo>
                      <a:pt x="2987" y="3709"/>
                    </a:lnTo>
                    <a:lnTo>
                      <a:pt x="2786" y="3723"/>
                    </a:lnTo>
                    <a:lnTo>
                      <a:pt x="2595" y="3733"/>
                    </a:lnTo>
                    <a:lnTo>
                      <a:pt x="2428" y="3748"/>
                    </a:lnTo>
                    <a:lnTo>
                      <a:pt x="2287" y="3763"/>
                    </a:lnTo>
                    <a:lnTo>
                      <a:pt x="2125" y="3797"/>
                    </a:lnTo>
                    <a:lnTo>
                      <a:pt x="1924" y="3855"/>
                    </a:lnTo>
                    <a:lnTo>
                      <a:pt x="1679" y="3944"/>
                    </a:lnTo>
                    <a:lnTo>
                      <a:pt x="1419" y="4042"/>
                    </a:lnTo>
                    <a:lnTo>
                      <a:pt x="1146" y="4153"/>
                    </a:lnTo>
                    <a:lnTo>
                      <a:pt x="871" y="4271"/>
                    </a:lnTo>
                    <a:lnTo>
                      <a:pt x="617" y="4383"/>
                    </a:lnTo>
                    <a:lnTo>
                      <a:pt x="386" y="4491"/>
                    </a:lnTo>
                    <a:lnTo>
                      <a:pt x="201" y="4579"/>
                    </a:lnTo>
                    <a:lnTo>
                      <a:pt x="64" y="4648"/>
                    </a:lnTo>
                    <a:lnTo>
                      <a:pt x="64" y="4653"/>
                    </a:lnTo>
                    <a:lnTo>
                      <a:pt x="58" y="4653"/>
                    </a:lnTo>
                    <a:lnTo>
                      <a:pt x="49" y="4662"/>
                    </a:lnTo>
                    <a:lnTo>
                      <a:pt x="39" y="4673"/>
                    </a:lnTo>
                    <a:lnTo>
                      <a:pt x="30" y="4687"/>
                    </a:lnTo>
                    <a:lnTo>
                      <a:pt x="15" y="4701"/>
                    </a:lnTo>
                    <a:lnTo>
                      <a:pt x="9" y="4716"/>
                    </a:lnTo>
                    <a:lnTo>
                      <a:pt x="0" y="4741"/>
                    </a:lnTo>
                    <a:lnTo>
                      <a:pt x="0" y="4765"/>
                    </a:lnTo>
                    <a:lnTo>
                      <a:pt x="0" y="4790"/>
                    </a:lnTo>
                    <a:lnTo>
                      <a:pt x="9" y="4820"/>
                    </a:lnTo>
                    <a:lnTo>
                      <a:pt x="19" y="4833"/>
                    </a:lnTo>
                    <a:lnTo>
                      <a:pt x="30" y="4848"/>
                    </a:lnTo>
                    <a:lnTo>
                      <a:pt x="39" y="4858"/>
                    </a:lnTo>
                    <a:lnTo>
                      <a:pt x="53" y="4863"/>
                    </a:lnTo>
                    <a:lnTo>
                      <a:pt x="64" y="4867"/>
                    </a:lnTo>
                    <a:lnTo>
                      <a:pt x="77" y="4867"/>
                    </a:lnTo>
                    <a:lnTo>
                      <a:pt x="83" y="4867"/>
                    </a:lnTo>
                    <a:lnTo>
                      <a:pt x="88" y="4863"/>
                    </a:lnTo>
                    <a:lnTo>
                      <a:pt x="92" y="4863"/>
                    </a:lnTo>
                    <a:lnTo>
                      <a:pt x="308" y="4756"/>
                    </a:lnTo>
                    <a:lnTo>
                      <a:pt x="548" y="4648"/>
                    </a:lnTo>
                    <a:lnTo>
                      <a:pt x="807" y="4535"/>
                    </a:lnTo>
                    <a:lnTo>
                      <a:pt x="1072" y="4423"/>
                    </a:lnTo>
                    <a:lnTo>
                      <a:pt x="1342" y="4320"/>
                    </a:lnTo>
                    <a:lnTo>
                      <a:pt x="1606" y="4227"/>
                    </a:lnTo>
                    <a:lnTo>
                      <a:pt x="1850" y="4144"/>
                    </a:lnTo>
                    <a:lnTo>
                      <a:pt x="2076" y="4076"/>
                    </a:lnTo>
                    <a:lnTo>
                      <a:pt x="2272" y="4021"/>
                    </a:lnTo>
                    <a:lnTo>
                      <a:pt x="2433" y="3993"/>
                    </a:lnTo>
                    <a:lnTo>
                      <a:pt x="2565" y="3978"/>
                    </a:lnTo>
                    <a:lnTo>
                      <a:pt x="2737" y="3972"/>
                    </a:lnTo>
                    <a:lnTo>
                      <a:pt x="2942" y="3972"/>
                    </a:lnTo>
                    <a:lnTo>
                      <a:pt x="3168" y="3972"/>
                    </a:lnTo>
                    <a:lnTo>
                      <a:pt x="3407" y="3978"/>
                    </a:lnTo>
                    <a:lnTo>
                      <a:pt x="3652" y="3978"/>
                    </a:lnTo>
                    <a:lnTo>
                      <a:pt x="3902" y="3972"/>
                    </a:lnTo>
                    <a:lnTo>
                      <a:pt x="4143" y="3968"/>
                    </a:lnTo>
                    <a:lnTo>
                      <a:pt x="4367" y="3953"/>
                    </a:lnTo>
                    <a:lnTo>
                      <a:pt x="4568" y="3933"/>
                    </a:lnTo>
                    <a:lnTo>
                      <a:pt x="4857" y="3880"/>
                    </a:lnTo>
                    <a:lnTo>
                      <a:pt x="5082" y="3831"/>
                    </a:lnTo>
                    <a:lnTo>
                      <a:pt x="5263" y="3782"/>
                    </a:lnTo>
                    <a:lnTo>
                      <a:pt x="5406" y="3737"/>
                    </a:lnTo>
                    <a:lnTo>
                      <a:pt x="5523" y="3694"/>
                    </a:lnTo>
                    <a:lnTo>
                      <a:pt x="5626" y="3660"/>
                    </a:lnTo>
                    <a:lnTo>
                      <a:pt x="5724" y="3630"/>
                    </a:lnTo>
                    <a:lnTo>
                      <a:pt x="5831" y="3611"/>
                    </a:lnTo>
                    <a:lnTo>
                      <a:pt x="5959" y="3601"/>
                    </a:lnTo>
                    <a:lnTo>
                      <a:pt x="6116" y="3601"/>
                    </a:lnTo>
                    <a:lnTo>
                      <a:pt x="6194" y="3605"/>
                    </a:lnTo>
                    <a:lnTo>
                      <a:pt x="6296" y="3611"/>
                    </a:lnTo>
                    <a:lnTo>
                      <a:pt x="6424" y="3616"/>
                    </a:lnTo>
                    <a:lnTo>
                      <a:pt x="6575" y="3620"/>
                    </a:lnTo>
                    <a:lnTo>
                      <a:pt x="6748" y="3626"/>
                    </a:lnTo>
                    <a:lnTo>
                      <a:pt x="6943" y="3635"/>
                    </a:lnTo>
                    <a:lnTo>
                      <a:pt x="7158" y="3650"/>
                    </a:lnTo>
                    <a:lnTo>
                      <a:pt x="7394" y="3660"/>
                    </a:lnTo>
                    <a:lnTo>
                      <a:pt x="7648" y="3674"/>
                    </a:lnTo>
                    <a:lnTo>
                      <a:pt x="7923" y="3694"/>
                    </a:lnTo>
                    <a:lnTo>
                      <a:pt x="8069" y="3703"/>
                    </a:lnTo>
                    <a:lnTo>
                      <a:pt x="8246" y="3714"/>
                    </a:lnTo>
                    <a:lnTo>
                      <a:pt x="8451" y="3723"/>
                    </a:lnTo>
                    <a:lnTo>
                      <a:pt x="8666" y="3733"/>
                    </a:lnTo>
                    <a:lnTo>
                      <a:pt x="8882" y="3743"/>
                    </a:lnTo>
                    <a:lnTo>
                      <a:pt x="9088" y="3752"/>
                    </a:lnTo>
                    <a:lnTo>
                      <a:pt x="9264" y="3763"/>
                    </a:lnTo>
                    <a:lnTo>
                      <a:pt x="9406" y="3767"/>
                    </a:lnTo>
                    <a:lnTo>
                      <a:pt x="9500" y="3772"/>
                    </a:lnTo>
                    <a:lnTo>
                      <a:pt x="9534" y="3772"/>
                    </a:lnTo>
                    <a:lnTo>
                      <a:pt x="9543" y="3777"/>
                    </a:lnTo>
                    <a:lnTo>
                      <a:pt x="9572" y="3782"/>
                    </a:lnTo>
                    <a:lnTo>
                      <a:pt x="9611" y="3786"/>
                    </a:lnTo>
                    <a:lnTo>
                      <a:pt x="9666" y="3786"/>
                    </a:lnTo>
                    <a:lnTo>
                      <a:pt x="9720" y="3786"/>
                    </a:lnTo>
                    <a:lnTo>
                      <a:pt x="9778" y="3777"/>
                    </a:lnTo>
                    <a:lnTo>
                      <a:pt x="9832" y="3757"/>
                    </a:lnTo>
                    <a:lnTo>
                      <a:pt x="9881" y="3723"/>
                    </a:lnTo>
                    <a:lnTo>
                      <a:pt x="9916" y="3674"/>
                    </a:lnTo>
                    <a:lnTo>
                      <a:pt x="9940" y="3611"/>
                    </a:lnTo>
                    <a:lnTo>
                      <a:pt x="9940" y="3556"/>
                    </a:lnTo>
                    <a:lnTo>
                      <a:pt x="9920" y="3498"/>
                    </a:lnTo>
                    <a:lnTo>
                      <a:pt x="9891" y="3445"/>
                    </a:lnTo>
                    <a:lnTo>
                      <a:pt x="9847" y="3396"/>
                    </a:lnTo>
                    <a:lnTo>
                      <a:pt x="9803" y="3351"/>
                    </a:lnTo>
                    <a:lnTo>
                      <a:pt x="9754" y="3313"/>
                    </a:lnTo>
                    <a:lnTo>
                      <a:pt x="9715" y="3283"/>
                    </a:lnTo>
                    <a:lnTo>
                      <a:pt x="9675" y="3258"/>
                    </a:lnTo>
                    <a:lnTo>
                      <a:pt x="9651" y="3239"/>
                    </a:lnTo>
                    <a:lnTo>
                      <a:pt x="9641" y="3234"/>
                    </a:lnTo>
                    <a:lnTo>
                      <a:pt x="9436" y="3224"/>
                    </a:lnTo>
                    <a:lnTo>
                      <a:pt x="9146" y="3219"/>
                    </a:lnTo>
                    <a:lnTo>
                      <a:pt x="8798" y="3215"/>
                    </a:lnTo>
                    <a:lnTo>
                      <a:pt x="8407" y="3215"/>
                    </a:lnTo>
                    <a:lnTo>
                      <a:pt x="8006" y="3209"/>
                    </a:lnTo>
                    <a:lnTo>
                      <a:pt x="7599" y="3204"/>
                    </a:lnTo>
                    <a:lnTo>
                      <a:pt x="7222" y="3195"/>
                    </a:lnTo>
                    <a:lnTo>
                      <a:pt x="6895" y="3181"/>
                    </a:lnTo>
                    <a:lnTo>
                      <a:pt x="6630" y="3151"/>
                    </a:lnTo>
                    <a:lnTo>
                      <a:pt x="6453" y="3117"/>
                    </a:lnTo>
                    <a:lnTo>
                      <a:pt x="6257" y="3043"/>
                    </a:lnTo>
                    <a:lnTo>
                      <a:pt x="6101" y="2974"/>
                    </a:lnTo>
                    <a:lnTo>
                      <a:pt x="5974" y="2906"/>
                    </a:lnTo>
                    <a:lnTo>
                      <a:pt x="5871" y="2842"/>
                    </a:lnTo>
                    <a:lnTo>
                      <a:pt x="5783" y="2774"/>
                    </a:lnTo>
                    <a:lnTo>
                      <a:pt x="5709" y="2706"/>
                    </a:lnTo>
                    <a:lnTo>
                      <a:pt x="5641" y="2633"/>
                    </a:lnTo>
                    <a:lnTo>
                      <a:pt x="5562" y="2559"/>
                    </a:lnTo>
                    <a:lnTo>
                      <a:pt x="5479" y="2475"/>
                    </a:lnTo>
                    <a:lnTo>
                      <a:pt x="5376" y="2392"/>
                    </a:lnTo>
                    <a:lnTo>
                      <a:pt x="5366" y="2383"/>
                    </a:lnTo>
                    <a:lnTo>
                      <a:pt x="5297" y="2329"/>
                    </a:lnTo>
                    <a:lnTo>
                      <a:pt x="5180" y="2241"/>
                    </a:lnTo>
                    <a:lnTo>
                      <a:pt x="5028" y="2128"/>
                    </a:lnTo>
                    <a:lnTo>
                      <a:pt x="4847" y="2002"/>
                    </a:lnTo>
                    <a:lnTo>
                      <a:pt x="4651" y="1864"/>
                    </a:lnTo>
                    <a:lnTo>
                      <a:pt x="4441" y="1737"/>
                    </a:lnTo>
                    <a:lnTo>
                      <a:pt x="4235" y="1614"/>
                    </a:lnTo>
                    <a:lnTo>
                      <a:pt x="4034" y="1516"/>
                    </a:lnTo>
                    <a:lnTo>
                      <a:pt x="3858" y="1453"/>
                    </a:lnTo>
                    <a:lnTo>
                      <a:pt x="3780" y="1429"/>
                    </a:lnTo>
                    <a:lnTo>
                      <a:pt x="3691" y="1395"/>
                    </a:lnTo>
                    <a:lnTo>
                      <a:pt x="3589" y="1350"/>
                    </a:lnTo>
                    <a:lnTo>
                      <a:pt x="3476" y="1307"/>
                    </a:lnTo>
                    <a:lnTo>
                      <a:pt x="3358" y="1252"/>
                    </a:lnTo>
                    <a:lnTo>
                      <a:pt x="3232" y="1194"/>
                    </a:lnTo>
                    <a:lnTo>
                      <a:pt x="3104" y="1126"/>
                    </a:lnTo>
                    <a:lnTo>
                      <a:pt x="2972" y="1057"/>
                    </a:lnTo>
                    <a:lnTo>
                      <a:pt x="2844" y="988"/>
                    </a:lnTo>
                    <a:lnTo>
                      <a:pt x="2712" y="915"/>
                    </a:lnTo>
                    <a:lnTo>
                      <a:pt x="2507" y="788"/>
                    </a:lnTo>
                    <a:lnTo>
                      <a:pt x="2302" y="661"/>
                    </a:lnTo>
                    <a:lnTo>
                      <a:pt x="2110" y="534"/>
                    </a:lnTo>
                    <a:lnTo>
                      <a:pt x="1933" y="412"/>
                    </a:lnTo>
                    <a:lnTo>
                      <a:pt x="1773" y="299"/>
                    </a:lnTo>
                    <a:lnTo>
                      <a:pt x="1630" y="201"/>
                    </a:lnTo>
                    <a:lnTo>
                      <a:pt x="1517" y="118"/>
                    </a:lnTo>
                    <a:lnTo>
                      <a:pt x="1429" y="54"/>
                    </a:lnTo>
                    <a:lnTo>
                      <a:pt x="1376" y="15"/>
                    </a:lnTo>
                    <a:lnTo>
                      <a:pt x="1357" y="0"/>
                    </a:lnTo>
                    <a:lnTo>
                      <a:pt x="1351" y="0"/>
                    </a:lnTo>
                    <a:lnTo>
                      <a:pt x="1342" y="5"/>
                    </a:lnTo>
                    <a:lnTo>
                      <a:pt x="1336" y="10"/>
                    </a:lnTo>
                    <a:lnTo>
                      <a:pt x="1327" y="15"/>
                    </a:lnTo>
                    <a:lnTo>
                      <a:pt x="1317" y="24"/>
                    </a:lnTo>
                    <a:lnTo>
                      <a:pt x="1307" y="35"/>
                    </a:lnTo>
                    <a:lnTo>
                      <a:pt x="1297" y="49"/>
                    </a:lnTo>
                    <a:lnTo>
                      <a:pt x="1293" y="69"/>
                    </a:lnTo>
                    <a:lnTo>
                      <a:pt x="1287" y="93"/>
                    </a:lnTo>
                    <a:close/>
                  </a:path>
                </a:pathLst>
              </a:custGeom>
              <a:solidFill>
                <a:srgbClr val="E0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0" name="Freeform 360">
                <a:extLst>
                  <a:ext uri="{FF2B5EF4-FFF2-40B4-BE49-F238E27FC236}">
                    <a16:creationId xmlns:a16="http://schemas.microsoft.com/office/drawing/2014/main" id="{8CC3624C-77DF-210B-B6F5-0962FE27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944"/>
                <a:ext cx="74" cy="111"/>
              </a:xfrm>
              <a:custGeom>
                <a:avLst/>
                <a:gdLst>
                  <a:gd name="T0" fmla="*/ 19 w 371"/>
                  <a:gd name="T1" fmla="*/ 544 h 553"/>
                  <a:gd name="T2" fmla="*/ 29 w 371"/>
                  <a:gd name="T3" fmla="*/ 548 h 553"/>
                  <a:gd name="T4" fmla="*/ 58 w 371"/>
                  <a:gd name="T5" fmla="*/ 553 h 553"/>
                  <a:gd name="T6" fmla="*/ 98 w 371"/>
                  <a:gd name="T7" fmla="*/ 553 h 553"/>
                  <a:gd name="T8" fmla="*/ 147 w 371"/>
                  <a:gd name="T9" fmla="*/ 553 h 553"/>
                  <a:gd name="T10" fmla="*/ 205 w 371"/>
                  <a:gd name="T11" fmla="*/ 544 h 553"/>
                  <a:gd name="T12" fmla="*/ 259 w 371"/>
                  <a:gd name="T13" fmla="*/ 524 h 553"/>
                  <a:gd name="T14" fmla="*/ 303 w 371"/>
                  <a:gd name="T15" fmla="*/ 495 h 553"/>
                  <a:gd name="T16" fmla="*/ 343 w 371"/>
                  <a:gd name="T17" fmla="*/ 446 h 553"/>
                  <a:gd name="T18" fmla="*/ 367 w 371"/>
                  <a:gd name="T19" fmla="*/ 382 h 553"/>
                  <a:gd name="T20" fmla="*/ 371 w 371"/>
                  <a:gd name="T21" fmla="*/ 294 h 553"/>
                  <a:gd name="T22" fmla="*/ 356 w 371"/>
                  <a:gd name="T23" fmla="*/ 241 h 553"/>
                  <a:gd name="T24" fmla="*/ 328 w 371"/>
                  <a:gd name="T25" fmla="*/ 192 h 553"/>
                  <a:gd name="T26" fmla="*/ 283 w 371"/>
                  <a:gd name="T27" fmla="*/ 147 h 553"/>
                  <a:gd name="T28" fmla="*/ 234 w 371"/>
                  <a:gd name="T29" fmla="*/ 109 h 553"/>
                  <a:gd name="T30" fmla="*/ 181 w 371"/>
                  <a:gd name="T31" fmla="*/ 73 h 553"/>
                  <a:gd name="T32" fmla="*/ 127 w 371"/>
                  <a:gd name="T33" fmla="*/ 49 h 553"/>
                  <a:gd name="T34" fmla="*/ 78 w 371"/>
                  <a:gd name="T35" fmla="*/ 25 h 553"/>
                  <a:gd name="T36" fmla="*/ 34 w 371"/>
                  <a:gd name="T37" fmla="*/ 11 h 553"/>
                  <a:gd name="T38" fmla="*/ 9 w 371"/>
                  <a:gd name="T39" fmla="*/ 0 h 553"/>
                  <a:gd name="T40" fmla="*/ 0 w 371"/>
                  <a:gd name="T41" fmla="*/ 0 h 553"/>
                  <a:gd name="T42" fmla="*/ 19 w 371"/>
                  <a:gd name="T43" fmla="*/ 544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1" h="553">
                    <a:moveTo>
                      <a:pt x="19" y="544"/>
                    </a:moveTo>
                    <a:lnTo>
                      <a:pt x="29" y="548"/>
                    </a:lnTo>
                    <a:lnTo>
                      <a:pt x="58" y="553"/>
                    </a:lnTo>
                    <a:lnTo>
                      <a:pt x="98" y="553"/>
                    </a:lnTo>
                    <a:lnTo>
                      <a:pt x="147" y="553"/>
                    </a:lnTo>
                    <a:lnTo>
                      <a:pt x="205" y="544"/>
                    </a:lnTo>
                    <a:lnTo>
                      <a:pt x="259" y="524"/>
                    </a:lnTo>
                    <a:lnTo>
                      <a:pt x="303" y="495"/>
                    </a:lnTo>
                    <a:lnTo>
                      <a:pt x="343" y="446"/>
                    </a:lnTo>
                    <a:lnTo>
                      <a:pt x="367" y="382"/>
                    </a:lnTo>
                    <a:lnTo>
                      <a:pt x="371" y="294"/>
                    </a:lnTo>
                    <a:lnTo>
                      <a:pt x="356" y="241"/>
                    </a:lnTo>
                    <a:lnTo>
                      <a:pt x="328" y="192"/>
                    </a:lnTo>
                    <a:lnTo>
                      <a:pt x="283" y="147"/>
                    </a:lnTo>
                    <a:lnTo>
                      <a:pt x="234" y="109"/>
                    </a:lnTo>
                    <a:lnTo>
                      <a:pt x="181" y="73"/>
                    </a:lnTo>
                    <a:lnTo>
                      <a:pt x="127" y="49"/>
                    </a:lnTo>
                    <a:lnTo>
                      <a:pt x="78" y="25"/>
                    </a:lnTo>
                    <a:lnTo>
                      <a:pt x="34" y="1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9" y="544"/>
                    </a:lnTo>
                    <a:close/>
                  </a:path>
                </a:pathLst>
              </a:custGeom>
              <a:solidFill>
                <a:srgbClr val="F2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1" name="Freeform 361">
                <a:extLst>
                  <a:ext uri="{FF2B5EF4-FFF2-40B4-BE49-F238E27FC236}">
                    <a16:creationId xmlns:a16="http://schemas.microsoft.com/office/drawing/2014/main" id="{2F3650E4-60F9-6A37-5A2E-E97BC9D73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942"/>
                <a:ext cx="75" cy="112"/>
              </a:xfrm>
              <a:custGeom>
                <a:avLst/>
                <a:gdLst>
                  <a:gd name="T0" fmla="*/ 371 w 371"/>
                  <a:gd name="T1" fmla="*/ 299 h 558"/>
                  <a:gd name="T2" fmla="*/ 356 w 371"/>
                  <a:gd name="T3" fmla="*/ 245 h 558"/>
                  <a:gd name="T4" fmla="*/ 328 w 371"/>
                  <a:gd name="T5" fmla="*/ 196 h 558"/>
                  <a:gd name="T6" fmla="*/ 283 w 371"/>
                  <a:gd name="T7" fmla="*/ 153 h 558"/>
                  <a:gd name="T8" fmla="*/ 234 w 371"/>
                  <a:gd name="T9" fmla="*/ 113 h 558"/>
                  <a:gd name="T10" fmla="*/ 181 w 371"/>
                  <a:gd name="T11" fmla="*/ 79 h 558"/>
                  <a:gd name="T12" fmla="*/ 127 w 371"/>
                  <a:gd name="T13" fmla="*/ 49 h 558"/>
                  <a:gd name="T14" fmla="*/ 78 w 371"/>
                  <a:gd name="T15" fmla="*/ 30 h 558"/>
                  <a:gd name="T16" fmla="*/ 34 w 371"/>
                  <a:gd name="T17" fmla="*/ 15 h 558"/>
                  <a:gd name="T18" fmla="*/ 10 w 371"/>
                  <a:gd name="T19" fmla="*/ 6 h 558"/>
                  <a:gd name="T20" fmla="*/ 0 w 371"/>
                  <a:gd name="T21" fmla="*/ 0 h 558"/>
                  <a:gd name="T22" fmla="*/ 19 w 371"/>
                  <a:gd name="T23" fmla="*/ 549 h 558"/>
                  <a:gd name="T24" fmla="*/ 29 w 371"/>
                  <a:gd name="T25" fmla="*/ 554 h 558"/>
                  <a:gd name="T26" fmla="*/ 58 w 371"/>
                  <a:gd name="T27" fmla="*/ 554 h 558"/>
                  <a:gd name="T28" fmla="*/ 98 w 371"/>
                  <a:gd name="T29" fmla="*/ 558 h 558"/>
                  <a:gd name="T30" fmla="*/ 147 w 371"/>
                  <a:gd name="T31" fmla="*/ 558 h 558"/>
                  <a:gd name="T32" fmla="*/ 205 w 371"/>
                  <a:gd name="T33" fmla="*/ 549 h 558"/>
                  <a:gd name="T34" fmla="*/ 259 w 371"/>
                  <a:gd name="T35" fmla="*/ 529 h 558"/>
                  <a:gd name="T36" fmla="*/ 308 w 371"/>
                  <a:gd name="T37" fmla="*/ 500 h 558"/>
                  <a:gd name="T38" fmla="*/ 343 w 371"/>
                  <a:gd name="T39" fmla="*/ 451 h 558"/>
                  <a:gd name="T40" fmla="*/ 367 w 371"/>
                  <a:gd name="T41" fmla="*/ 387 h 558"/>
                  <a:gd name="T42" fmla="*/ 371 w 371"/>
                  <a:gd name="T43" fmla="*/ 299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1" h="558">
                    <a:moveTo>
                      <a:pt x="371" y="299"/>
                    </a:moveTo>
                    <a:lnTo>
                      <a:pt x="356" y="245"/>
                    </a:lnTo>
                    <a:lnTo>
                      <a:pt x="328" y="196"/>
                    </a:lnTo>
                    <a:lnTo>
                      <a:pt x="283" y="153"/>
                    </a:lnTo>
                    <a:lnTo>
                      <a:pt x="234" y="113"/>
                    </a:lnTo>
                    <a:lnTo>
                      <a:pt x="181" y="79"/>
                    </a:lnTo>
                    <a:lnTo>
                      <a:pt x="127" y="49"/>
                    </a:lnTo>
                    <a:lnTo>
                      <a:pt x="78" y="30"/>
                    </a:lnTo>
                    <a:lnTo>
                      <a:pt x="34" y="15"/>
                    </a:lnTo>
                    <a:lnTo>
                      <a:pt x="10" y="6"/>
                    </a:lnTo>
                    <a:lnTo>
                      <a:pt x="0" y="0"/>
                    </a:lnTo>
                    <a:lnTo>
                      <a:pt x="19" y="549"/>
                    </a:lnTo>
                    <a:lnTo>
                      <a:pt x="29" y="554"/>
                    </a:lnTo>
                    <a:lnTo>
                      <a:pt x="58" y="554"/>
                    </a:lnTo>
                    <a:lnTo>
                      <a:pt x="98" y="558"/>
                    </a:lnTo>
                    <a:lnTo>
                      <a:pt x="147" y="558"/>
                    </a:lnTo>
                    <a:lnTo>
                      <a:pt x="205" y="549"/>
                    </a:lnTo>
                    <a:lnTo>
                      <a:pt x="259" y="529"/>
                    </a:lnTo>
                    <a:lnTo>
                      <a:pt x="308" y="500"/>
                    </a:lnTo>
                    <a:lnTo>
                      <a:pt x="343" y="451"/>
                    </a:lnTo>
                    <a:lnTo>
                      <a:pt x="367" y="387"/>
                    </a:lnTo>
                    <a:lnTo>
                      <a:pt x="371" y="299"/>
                    </a:lnTo>
                    <a:close/>
                  </a:path>
                </a:pathLst>
              </a:custGeom>
              <a:solidFill>
                <a:srgbClr val="EBB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2" name="Freeform 362">
                <a:extLst>
                  <a:ext uri="{FF2B5EF4-FFF2-40B4-BE49-F238E27FC236}">
                    <a16:creationId xmlns:a16="http://schemas.microsoft.com/office/drawing/2014/main" id="{8903D4DF-D23C-DF38-2130-A97F19335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942"/>
                <a:ext cx="74" cy="111"/>
              </a:xfrm>
              <a:custGeom>
                <a:avLst/>
                <a:gdLst>
                  <a:gd name="T0" fmla="*/ 371 w 371"/>
                  <a:gd name="T1" fmla="*/ 298 h 558"/>
                  <a:gd name="T2" fmla="*/ 357 w 371"/>
                  <a:gd name="T3" fmla="*/ 244 h 558"/>
                  <a:gd name="T4" fmla="*/ 328 w 371"/>
                  <a:gd name="T5" fmla="*/ 196 h 558"/>
                  <a:gd name="T6" fmla="*/ 288 w 371"/>
                  <a:gd name="T7" fmla="*/ 151 h 558"/>
                  <a:gd name="T8" fmla="*/ 234 w 371"/>
                  <a:gd name="T9" fmla="*/ 112 h 558"/>
                  <a:gd name="T10" fmla="*/ 181 w 371"/>
                  <a:gd name="T11" fmla="*/ 78 h 558"/>
                  <a:gd name="T12" fmla="*/ 127 w 371"/>
                  <a:gd name="T13" fmla="*/ 49 h 558"/>
                  <a:gd name="T14" fmla="*/ 78 w 371"/>
                  <a:gd name="T15" fmla="*/ 29 h 558"/>
                  <a:gd name="T16" fmla="*/ 34 w 371"/>
                  <a:gd name="T17" fmla="*/ 14 h 558"/>
                  <a:gd name="T18" fmla="*/ 10 w 371"/>
                  <a:gd name="T19" fmla="*/ 4 h 558"/>
                  <a:gd name="T20" fmla="*/ 0 w 371"/>
                  <a:gd name="T21" fmla="*/ 0 h 558"/>
                  <a:gd name="T22" fmla="*/ 19 w 371"/>
                  <a:gd name="T23" fmla="*/ 547 h 558"/>
                  <a:gd name="T24" fmla="*/ 29 w 371"/>
                  <a:gd name="T25" fmla="*/ 553 h 558"/>
                  <a:gd name="T26" fmla="*/ 59 w 371"/>
                  <a:gd name="T27" fmla="*/ 553 h 558"/>
                  <a:gd name="T28" fmla="*/ 98 w 371"/>
                  <a:gd name="T29" fmla="*/ 558 h 558"/>
                  <a:gd name="T30" fmla="*/ 151 w 371"/>
                  <a:gd name="T31" fmla="*/ 553 h 558"/>
                  <a:gd name="T32" fmla="*/ 205 w 371"/>
                  <a:gd name="T33" fmla="*/ 547 h 558"/>
                  <a:gd name="T34" fmla="*/ 259 w 371"/>
                  <a:gd name="T35" fmla="*/ 528 h 558"/>
                  <a:gd name="T36" fmla="*/ 308 w 371"/>
                  <a:gd name="T37" fmla="*/ 498 h 558"/>
                  <a:gd name="T38" fmla="*/ 343 w 371"/>
                  <a:gd name="T39" fmla="*/ 450 h 558"/>
                  <a:gd name="T40" fmla="*/ 367 w 371"/>
                  <a:gd name="T41" fmla="*/ 387 h 558"/>
                  <a:gd name="T42" fmla="*/ 371 w 371"/>
                  <a:gd name="T43" fmla="*/ 29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1" h="558">
                    <a:moveTo>
                      <a:pt x="371" y="298"/>
                    </a:moveTo>
                    <a:lnTo>
                      <a:pt x="357" y="244"/>
                    </a:lnTo>
                    <a:lnTo>
                      <a:pt x="328" y="196"/>
                    </a:lnTo>
                    <a:lnTo>
                      <a:pt x="288" y="151"/>
                    </a:lnTo>
                    <a:lnTo>
                      <a:pt x="234" y="112"/>
                    </a:lnTo>
                    <a:lnTo>
                      <a:pt x="181" y="78"/>
                    </a:lnTo>
                    <a:lnTo>
                      <a:pt x="127" y="49"/>
                    </a:lnTo>
                    <a:lnTo>
                      <a:pt x="78" y="29"/>
                    </a:lnTo>
                    <a:lnTo>
                      <a:pt x="34" y="14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19" y="547"/>
                    </a:lnTo>
                    <a:lnTo>
                      <a:pt x="29" y="553"/>
                    </a:lnTo>
                    <a:lnTo>
                      <a:pt x="59" y="553"/>
                    </a:lnTo>
                    <a:lnTo>
                      <a:pt x="98" y="558"/>
                    </a:lnTo>
                    <a:lnTo>
                      <a:pt x="151" y="553"/>
                    </a:lnTo>
                    <a:lnTo>
                      <a:pt x="205" y="547"/>
                    </a:lnTo>
                    <a:lnTo>
                      <a:pt x="259" y="528"/>
                    </a:lnTo>
                    <a:lnTo>
                      <a:pt x="308" y="498"/>
                    </a:lnTo>
                    <a:lnTo>
                      <a:pt x="343" y="450"/>
                    </a:lnTo>
                    <a:lnTo>
                      <a:pt x="367" y="387"/>
                    </a:lnTo>
                    <a:lnTo>
                      <a:pt x="371" y="298"/>
                    </a:lnTo>
                    <a:close/>
                  </a:path>
                </a:pathLst>
              </a:custGeom>
              <a:solidFill>
                <a:srgbClr val="E5A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3" name="Freeform 363">
                <a:extLst>
                  <a:ext uri="{FF2B5EF4-FFF2-40B4-BE49-F238E27FC236}">
                    <a16:creationId xmlns:a16="http://schemas.microsoft.com/office/drawing/2014/main" id="{2A392C6F-5A3F-9B85-B61B-E0B0D645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941"/>
                <a:ext cx="74" cy="111"/>
              </a:xfrm>
              <a:custGeom>
                <a:avLst/>
                <a:gdLst>
                  <a:gd name="T0" fmla="*/ 371 w 371"/>
                  <a:gd name="T1" fmla="*/ 298 h 558"/>
                  <a:gd name="T2" fmla="*/ 357 w 371"/>
                  <a:gd name="T3" fmla="*/ 245 h 558"/>
                  <a:gd name="T4" fmla="*/ 328 w 371"/>
                  <a:gd name="T5" fmla="*/ 190 h 558"/>
                  <a:gd name="T6" fmla="*/ 288 w 371"/>
                  <a:gd name="T7" fmla="*/ 147 h 558"/>
                  <a:gd name="T8" fmla="*/ 234 w 371"/>
                  <a:gd name="T9" fmla="*/ 107 h 558"/>
                  <a:gd name="T10" fmla="*/ 181 w 371"/>
                  <a:gd name="T11" fmla="*/ 79 h 558"/>
                  <a:gd name="T12" fmla="*/ 127 w 371"/>
                  <a:gd name="T13" fmla="*/ 49 h 558"/>
                  <a:gd name="T14" fmla="*/ 78 w 371"/>
                  <a:gd name="T15" fmla="*/ 30 h 558"/>
                  <a:gd name="T16" fmla="*/ 34 w 371"/>
                  <a:gd name="T17" fmla="*/ 15 h 558"/>
                  <a:gd name="T18" fmla="*/ 10 w 371"/>
                  <a:gd name="T19" fmla="*/ 5 h 558"/>
                  <a:gd name="T20" fmla="*/ 0 w 371"/>
                  <a:gd name="T21" fmla="*/ 0 h 558"/>
                  <a:gd name="T22" fmla="*/ 19 w 371"/>
                  <a:gd name="T23" fmla="*/ 548 h 558"/>
                  <a:gd name="T24" fmla="*/ 29 w 371"/>
                  <a:gd name="T25" fmla="*/ 548 h 558"/>
                  <a:gd name="T26" fmla="*/ 59 w 371"/>
                  <a:gd name="T27" fmla="*/ 552 h 558"/>
                  <a:gd name="T28" fmla="*/ 98 w 371"/>
                  <a:gd name="T29" fmla="*/ 558 h 558"/>
                  <a:gd name="T30" fmla="*/ 151 w 371"/>
                  <a:gd name="T31" fmla="*/ 552 h 558"/>
                  <a:gd name="T32" fmla="*/ 205 w 371"/>
                  <a:gd name="T33" fmla="*/ 548 h 558"/>
                  <a:gd name="T34" fmla="*/ 259 w 371"/>
                  <a:gd name="T35" fmla="*/ 529 h 558"/>
                  <a:gd name="T36" fmla="*/ 308 w 371"/>
                  <a:gd name="T37" fmla="*/ 494 h 558"/>
                  <a:gd name="T38" fmla="*/ 347 w 371"/>
                  <a:gd name="T39" fmla="*/ 450 h 558"/>
                  <a:gd name="T40" fmla="*/ 367 w 371"/>
                  <a:gd name="T41" fmla="*/ 386 h 558"/>
                  <a:gd name="T42" fmla="*/ 371 w 371"/>
                  <a:gd name="T43" fmla="*/ 29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1" h="558">
                    <a:moveTo>
                      <a:pt x="371" y="298"/>
                    </a:moveTo>
                    <a:lnTo>
                      <a:pt x="357" y="245"/>
                    </a:lnTo>
                    <a:lnTo>
                      <a:pt x="328" y="190"/>
                    </a:lnTo>
                    <a:lnTo>
                      <a:pt x="288" y="147"/>
                    </a:lnTo>
                    <a:lnTo>
                      <a:pt x="234" y="107"/>
                    </a:lnTo>
                    <a:lnTo>
                      <a:pt x="181" y="79"/>
                    </a:lnTo>
                    <a:lnTo>
                      <a:pt x="127" y="49"/>
                    </a:lnTo>
                    <a:lnTo>
                      <a:pt x="78" y="30"/>
                    </a:lnTo>
                    <a:lnTo>
                      <a:pt x="34" y="15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19" y="548"/>
                    </a:lnTo>
                    <a:lnTo>
                      <a:pt x="29" y="548"/>
                    </a:lnTo>
                    <a:lnTo>
                      <a:pt x="59" y="552"/>
                    </a:lnTo>
                    <a:lnTo>
                      <a:pt x="98" y="558"/>
                    </a:lnTo>
                    <a:lnTo>
                      <a:pt x="151" y="552"/>
                    </a:lnTo>
                    <a:lnTo>
                      <a:pt x="205" y="548"/>
                    </a:lnTo>
                    <a:lnTo>
                      <a:pt x="259" y="529"/>
                    </a:lnTo>
                    <a:lnTo>
                      <a:pt x="308" y="494"/>
                    </a:lnTo>
                    <a:lnTo>
                      <a:pt x="347" y="450"/>
                    </a:lnTo>
                    <a:lnTo>
                      <a:pt x="367" y="386"/>
                    </a:lnTo>
                    <a:lnTo>
                      <a:pt x="371" y="298"/>
                    </a:lnTo>
                    <a:close/>
                  </a:path>
                </a:pathLst>
              </a:custGeom>
              <a:solidFill>
                <a:srgbClr val="E38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4" name="Freeform 364">
                <a:extLst>
                  <a:ext uri="{FF2B5EF4-FFF2-40B4-BE49-F238E27FC236}">
                    <a16:creationId xmlns:a16="http://schemas.microsoft.com/office/drawing/2014/main" id="{06E2841A-8F6E-8F65-21D4-5FDF1B3F9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40"/>
                <a:ext cx="74" cy="111"/>
              </a:xfrm>
              <a:custGeom>
                <a:avLst/>
                <a:gdLst>
                  <a:gd name="T0" fmla="*/ 372 w 372"/>
                  <a:gd name="T1" fmla="*/ 298 h 556"/>
                  <a:gd name="T2" fmla="*/ 363 w 372"/>
                  <a:gd name="T3" fmla="*/ 243 h 556"/>
                  <a:gd name="T4" fmla="*/ 329 w 372"/>
                  <a:gd name="T5" fmla="*/ 190 h 556"/>
                  <a:gd name="T6" fmla="*/ 289 w 372"/>
                  <a:gd name="T7" fmla="*/ 145 h 556"/>
                  <a:gd name="T8" fmla="*/ 235 w 372"/>
                  <a:gd name="T9" fmla="*/ 107 h 556"/>
                  <a:gd name="T10" fmla="*/ 182 w 372"/>
                  <a:gd name="T11" fmla="*/ 77 h 556"/>
                  <a:gd name="T12" fmla="*/ 128 w 372"/>
                  <a:gd name="T13" fmla="*/ 48 h 556"/>
                  <a:gd name="T14" fmla="*/ 79 w 372"/>
                  <a:gd name="T15" fmla="*/ 28 h 556"/>
                  <a:gd name="T16" fmla="*/ 35 w 372"/>
                  <a:gd name="T17" fmla="*/ 13 h 556"/>
                  <a:gd name="T18" fmla="*/ 11 w 372"/>
                  <a:gd name="T19" fmla="*/ 4 h 556"/>
                  <a:gd name="T20" fmla="*/ 0 w 372"/>
                  <a:gd name="T21" fmla="*/ 0 h 556"/>
                  <a:gd name="T22" fmla="*/ 20 w 372"/>
                  <a:gd name="T23" fmla="*/ 547 h 556"/>
                  <a:gd name="T24" fmla="*/ 30 w 372"/>
                  <a:gd name="T25" fmla="*/ 547 h 556"/>
                  <a:gd name="T26" fmla="*/ 60 w 372"/>
                  <a:gd name="T27" fmla="*/ 552 h 556"/>
                  <a:gd name="T28" fmla="*/ 99 w 372"/>
                  <a:gd name="T29" fmla="*/ 556 h 556"/>
                  <a:gd name="T30" fmla="*/ 152 w 372"/>
                  <a:gd name="T31" fmla="*/ 552 h 556"/>
                  <a:gd name="T32" fmla="*/ 206 w 372"/>
                  <a:gd name="T33" fmla="*/ 542 h 556"/>
                  <a:gd name="T34" fmla="*/ 260 w 372"/>
                  <a:gd name="T35" fmla="*/ 527 h 556"/>
                  <a:gd name="T36" fmla="*/ 309 w 372"/>
                  <a:gd name="T37" fmla="*/ 493 h 556"/>
                  <a:gd name="T38" fmla="*/ 348 w 372"/>
                  <a:gd name="T39" fmla="*/ 449 h 556"/>
                  <a:gd name="T40" fmla="*/ 368 w 372"/>
                  <a:gd name="T41" fmla="*/ 381 h 556"/>
                  <a:gd name="T42" fmla="*/ 372 w 372"/>
                  <a:gd name="T43" fmla="*/ 298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2" h="556">
                    <a:moveTo>
                      <a:pt x="372" y="298"/>
                    </a:moveTo>
                    <a:lnTo>
                      <a:pt x="363" y="243"/>
                    </a:lnTo>
                    <a:lnTo>
                      <a:pt x="329" y="190"/>
                    </a:lnTo>
                    <a:lnTo>
                      <a:pt x="289" y="145"/>
                    </a:lnTo>
                    <a:lnTo>
                      <a:pt x="235" y="107"/>
                    </a:lnTo>
                    <a:lnTo>
                      <a:pt x="182" y="77"/>
                    </a:lnTo>
                    <a:lnTo>
                      <a:pt x="128" y="48"/>
                    </a:lnTo>
                    <a:lnTo>
                      <a:pt x="79" y="28"/>
                    </a:lnTo>
                    <a:lnTo>
                      <a:pt x="35" y="13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20" y="547"/>
                    </a:lnTo>
                    <a:lnTo>
                      <a:pt x="30" y="547"/>
                    </a:lnTo>
                    <a:lnTo>
                      <a:pt x="60" y="552"/>
                    </a:lnTo>
                    <a:lnTo>
                      <a:pt x="99" y="556"/>
                    </a:lnTo>
                    <a:lnTo>
                      <a:pt x="152" y="552"/>
                    </a:lnTo>
                    <a:lnTo>
                      <a:pt x="206" y="542"/>
                    </a:lnTo>
                    <a:lnTo>
                      <a:pt x="260" y="527"/>
                    </a:lnTo>
                    <a:lnTo>
                      <a:pt x="309" y="493"/>
                    </a:lnTo>
                    <a:lnTo>
                      <a:pt x="348" y="449"/>
                    </a:lnTo>
                    <a:lnTo>
                      <a:pt x="368" y="381"/>
                    </a:lnTo>
                    <a:lnTo>
                      <a:pt x="372" y="298"/>
                    </a:lnTo>
                    <a:close/>
                  </a:path>
                </a:pathLst>
              </a:custGeom>
              <a:solidFill>
                <a:srgbClr val="E37F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5" name="Freeform 365">
                <a:extLst>
                  <a:ext uri="{FF2B5EF4-FFF2-40B4-BE49-F238E27FC236}">
                    <a16:creationId xmlns:a16="http://schemas.microsoft.com/office/drawing/2014/main" id="{A892EEC3-15D8-836B-5397-5F3D391BD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939"/>
                <a:ext cx="75" cy="110"/>
              </a:xfrm>
              <a:custGeom>
                <a:avLst/>
                <a:gdLst>
                  <a:gd name="T0" fmla="*/ 20 w 373"/>
                  <a:gd name="T1" fmla="*/ 548 h 553"/>
                  <a:gd name="T2" fmla="*/ 30 w 373"/>
                  <a:gd name="T3" fmla="*/ 548 h 553"/>
                  <a:gd name="T4" fmla="*/ 60 w 373"/>
                  <a:gd name="T5" fmla="*/ 553 h 553"/>
                  <a:gd name="T6" fmla="*/ 99 w 373"/>
                  <a:gd name="T7" fmla="*/ 553 h 553"/>
                  <a:gd name="T8" fmla="*/ 152 w 373"/>
                  <a:gd name="T9" fmla="*/ 553 h 553"/>
                  <a:gd name="T10" fmla="*/ 207 w 373"/>
                  <a:gd name="T11" fmla="*/ 543 h 553"/>
                  <a:gd name="T12" fmla="*/ 260 w 373"/>
                  <a:gd name="T13" fmla="*/ 528 h 553"/>
                  <a:gd name="T14" fmla="*/ 309 w 373"/>
                  <a:gd name="T15" fmla="*/ 494 h 553"/>
                  <a:gd name="T16" fmla="*/ 348 w 373"/>
                  <a:gd name="T17" fmla="*/ 450 h 553"/>
                  <a:gd name="T18" fmla="*/ 373 w 373"/>
                  <a:gd name="T19" fmla="*/ 381 h 553"/>
                  <a:gd name="T20" fmla="*/ 373 w 373"/>
                  <a:gd name="T21" fmla="*/ 298 h 553"/>
                  <a:gd name="T22" fmla="*/ 363 w 373"/>
                  <a:gd name="T23" fmla="*/ 240 h 553"/>
                  <a:gd name="T24" fmla="*/ 329 w 373"/>
                  <a:gd name="T25" fmla="*/ 191 h 553"/>
                  <a:gd name="T26" fmla="*/ 290 w 373"/>
                  <a:gd name="T27" fmla="*/ 147 h 553"/>
                  <a:gd name="T28" fmla="*/ 235 w 373"/>
                  <a:gd name="T29" fmla="*/ 108 h 553"/>
                  <a:gd name="T30" fmla="*/ 182 w 373"/>
                  <a:gd name="T31" fmla="*/ 74 h 553"/>
                  <a:gd name="T32" fmla="*/ 128 w 373"/>
                  <a:gd name="T33" fmla="*/ 49 h 553"/>
                  <a:gd name="T34" fmla="*/ 79 w 373"/>
                  <a:gd name="T35" fmla="*/ 29 h 553"/>
                  <a:gd name="T36" fmla="*/ 39 w 373"/>
                  <a:gd name="T37" fmla="*/ 10 h 553"/>
                  <a:gd name="T38" fmla="*/ 11 w 373"/>
                  <a:gd name="T39" fmla="*/ 6 h 553"/>
                  <a:gd name="T40" fmla="*/ 0 w 373"/>
                  <a:gd name="T41" fmla="*/ 0 h 553"/>
                  <a:gd name="T42" fmla="*/ 20 w 373"/>
                  <a:gd name="T43" fmla="*/ 548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3" h="553">
                    <a:moveTo>
                      <a:pt x="20" y="548"/>
                    </a:moveTo>
                    <a:lnTo>
                      <a:pt x="30" y="548"/>
                    </a:lnTo>
                    <a:lnTo>
                      <a:pt x="60" y="553"/>
                    </a:lnTo>
                    <a:lnTo>
                      <a:pt x="99" y="553"/>
                    </a:lnTo>
                    <a:lnTo>
                      <a:pt x="152" y="553"/>
                    </a:lnTo>
                    <a:lnTo>
                      <a:pt x="207" y="543"/>
                    </a:lnTo>
                    <a:lnTo>
                      <a:pt x="260" y="528"/>
                    </a:lnTo>
                    <a:lnTo>
                      <a:pt x="309" y="494"/>
                    </a:lnTo>
                    <a:lnTo>
                      <a:pt x="348" y="450"/>
                    </a:lnTo>
                    <a:lnTo>
                      <a:pt x="373" y="381"/>
                    </a:lnTo>
                    <a:lnTo>
                      <a:pt x="373" y="298"/>
                    </a:lnTo>
                    <a:lnTo>
                      <a:pt x="363" y="240"/>
                    </a:lnTo>
                    <a:lnTo>
                      <a:pt x="329" y="191"/>
                    </a:lnTo>
                    <a:lnTo>
                      <a:pt x="290" y="147"/>
                    </a:lnTo>
                    <a:lnTo>
                      <a:pt x="235" y="108"/>
                    </a:lnTo>
                    <a:lnTo>
                      <a:pt x="182" y="74"/>
                    </a:lnTo>
                    <a:lnTo>
                      <a:pt x="128" y="49"/>
                    </a:lnTo>
                    <a:lnTo>
                      <a:pt x="79" y="29"/>
                    </a:lnTo>
                    <a:lnTo>
                      <a:pt x="39" y="10"/>
                    </a:lnTo>
                    <a:lnTo>
                      <a:pt x="11" y="6"/>
                    </a:lnTo>
                    <a:lnTo>
                      <a:pt x="0" y="0"/>
                    </a:lnTo>
                    <a:lnTo>
                      <a:pt x="20" y="548"/>
                    </a:lnTo>
                    <a:close/>
                  </a:path>
                </a:pathLst>
              </a:custGeom>
              <a:solidFill>
                <a:srgbClr val="E0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6" name="Freeform 366">
                <a:extLst>
                  <a:ext uri="{FF2B5EF4-FFF2-40B4-BE49-F238E27FC236}">
                    <a16:creationId xmlns:a16="http://schemas.microsoft.com/office/drawing/2014/main" id="{4BDB4F89-0ACC-1858-B74C-53C9D67B3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228"/>
                <a:ext cx="18" cy="44"/>
              </a:xfrm>
              <a:custGeom>
                <a:avLst/>
                <a:gdLst>
                  <a:gd name="T0" fmla="*/ 68 w 92"/>
                  <a:gd name="T1" fmla="*/ 0 h 219"/>
                  <a:gd name="T2" fmla="*/ 64 w 92"/>
                  <a:gd name="T3" fmla="*/ 4 h 219"/>
                  <a:gd name="T4" fmla="*/ 58 w 92"/>
                  <a:gd name="T5" fmla="*/ 4 h 219"/>
                  <a:gd name="T6" fmla="*/ 49 w 92"/>
                  <a:gd name="T7" fmla="*/ 14 h 219"/>
                  <a:gd name="T8" fmla="*/ 39 w 92"/>
                  <a:gd name="T9" fmla="*/ 24 h 219"/>
                  <a:gd name="T10" fmla="*/ 30 w 92"/>
                  <a:gd name="T11" fmla="*/ 34 h 219"/>
                  <a:gd name="T12" fmla="*/ 19 w 92"/>
                  <a:gd name="T13" fmla="*/ 53 h 219"/>
                  <a:gd name="T14" fmla="*/ 9 w 92"/>
                  <a:gd name="T15" fmla="*/ 68 h 219"/>
                  <a:gd name="T16" fmla="*/ 4 w 92"/>
                  <a:gd name="T17" fmla="*/ 92 h 219"/>
                  <a:gd name="T18" fmla="*/ 0 w 92"/>
                  <a:gd name="T19" fmla="*/ 117 h 219"/>
                  <a:gd name="T20" fmla="*/ 4 w 92"/>
                  <a:gd name="T21" fmla="*/ 141 h 219"/>
                  <a:gd name="T22" fmla="*/ 9 w 92"/>
                  <a:gd name="T23" fmla="*/ 170 h 219"/>
                  <a:gd name="T24" fmla="*/ 19 w 92"/>
                  <a:gd name="T25" fmla="*/ 185 h 219"/>
                  <a:gd name="T26" fmla="*/ 30 w 92"/>
                  <a:gd name="T27" fmla="*/ 200 h 219"/>
                  <a:gd name="T28" fmla="*/ 43 w 92"/>
                  <a:gd name="T29" fmla="*/ 209 h 219"/>
                  <a:gd name="T30" fmla="*/ 53 w 92"/>
                  <a:gd name="T31" fmla="*/ 215 h 219"/>
                  <a:gd name="T32" fmla="*/ 68 w 92"/>
                  <a:gd name="T33" fmla="*/ 219 h 219"/>
                  <a:gd name="T34" fmla="*/ 79 w 92"/>
                  <a:gd name="T35" fmla="*/ 219 h 219"/>
                  <a:gd name="T36" fmla="*/ 83 w 92"/>
                  <a:gd name="T37" fmla="*/ 219 h 219"/>
                  <a:gd name="T38" fmla="*/ 92 w 92"/>
                  <a:gd name="T39" fmla="*/ 215 h 219"/>
                  <a:gd name="T40" fmla="*/ 68 w 92"/>
                  <a:gd name="T41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19">
                    <a:moveTo>
                      <a:pt x="68" y="0"/>
                    </a:moveTo>
                    <a:lnTo>
                      <a:pt x="64" y="4"/>
                    </a:lnTo>
                    <a:lnTo>
                      <a:pt x="58" y="4"/>
                    </a:lnTo>
                    <a:lnTo>
                      <a:pt x="49" y="14"/>
                    </a:lnTo>
                    <a:lnTo>
                      <a:pt x="39" y="24"/>
                    </a:lnTo>
                    <a:lnTo>
                      <a:pt x="30" y="34"/>
                    </a:lnTo>
                    <a:lnTo>
                      <a:pt x="19" y="53"/>
                    </a:lnTo>
                    <a:lnTo>
                      <a:pt x="9" y="68"/>
                    </a:lnTo>
                    <a:lnTo>
                      <a:pt x="4" y="92"/>
                    </a:lnTo>
                    <a:lnTo>
                      <a:pt x="0" y="117"/>
                    </a:lnTo>
                    <a:lnTo>
                      <a:pt x="4" y="141"/>
                    </a:lnTo>
                    <a:lnTo>
                      <a:pt x="9" y="170"/>
                    </a:lnTo>
                    <a:lnTo>
                      <a:pt x="19" y="185"/>
                    </a:lnTo>
                    <a:lnTo>
                      <a:pt x="30" y="200"/>
                    </a:lnTo>
                    <a:lnTo>
                      <a:pt x="43" y="209"/>
                    </a:lnTo>
                    <a:lnTo>
                      <a:pt x="53" y="215"/>
                    </a:lnTo>
                    <a:lnTo>
                      <a:pt x="68" y="219"/>
                    </a:lnTo>
                    <a:lnTo>
                      <a:pt x="79" y="219"/>
                    </a:lnTo>
                    <a:lnTo>
                      <a:pt x="83" y="219"/>
                    </a:lnTo>
                    <a:lnTo>
                      <a:pt x="92" y="21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7" name="Freeform 367">
                <a:extLst>
                  <a:ext uri="{FF2B5EF4-FFF2-40B4-BE49-F238E27FC236}">
                    <a16:creationId xmlns:a16="http://schemas.microsoft.com/office/drawing/2014/main" id="{C0F6CDF4-3732-D534-1AE5-FE20DE3D8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227"/>
                <a:ext cx="19" cy="44"/>
              </a:xfrm>
              <a:custGeom>
                <a:avLst/>
                <a:gdLst>
                  <a:gd name="T0" fmla="*/ 6 w 93"/>
                  <a:gd name="T1" fmla="*/ 142 h 221"/>
                  <a:gd name="T2" fmla="*/ 10 w 93"/>
                  <a:gd name="T3" fmla="*/ 172 h 221"/>
                  <a:gd name="T4" fmla="*/ 21 w 93"/>
                  <a:gd name="T5" fmla="*/ 187 h 221"/>
                  <a:gd name="T6" fmla="*/ 30 w 93"/>
                  <a:gd name="T7" fmla="*/ 200 h 221"/>
                  <a:gd name="T8" fmla="*/ 44 w 93"/>
                  <a:gd name="T9" fmla="*/ 211 h 221"/>
                  <a:gd name="T10" fmla="*/ 55 w 93"/>
                  <a:gd name="T11" fmla="*/ 215 h 221"/>
                  <a:gd name="T12" fmla="*/ 70 w 93"/>
                  <a:gd name="T13" fmla="*/ 221 h 221"/>
                  <a:gd name="T14" fmla="*/ 79 w 93"/>
                  <a:gd name="T15" fmla="*/ 221 h 221"/>
                  <a:gd name="T16" fmla="*/ 83 w 93"/>
                  <a:gd name="T17" fmla="*/ 221 h 221"/>
                  <a:gd name="T18" fmla="*/ 93 w 93"/>
                  <a:gd name="T19" fmla="*/ 215 h 221"/>
                  <a:gd name="T20" fmla="*/ 70 w 93"/>
                  <a:gd name="T21" fmla="*/ 0 h 221"/>
                  <a:gd name="T22" fmla="*/ 64 w 93"/>
                  <a:gd name="T23" fmla="*/ 6 h 221"/>
                  <a:gd name="T24" fmla="*/ 59 w 93"/>
                  <a:gd name="T25" fmla="*/ 6 h 221"/>
                  <a:gd name="T26" fmla="*/ 49 w 93"/>
                  <a:gd name="T27" fmla="*/ 15 h 221"/>
                  <a:gd name="T28" fmla="*/ 40 w 93"/>
                  <a:gd name="T29" fmla="*/ 25 h 221"/>
                  <a:gd name="T30" fmla="*/ 30 w 93"/>
                  <a:gd name="T31" fmla="*/ 34 h 221"/>
                  <a:gd name="T32" fmla="*/ 21 w 93"/>
                  <a:gd name="T33" fmla="*/ 55 h 221"/>
                  <a:gd name="T34" fmla="*/ 10 w 93"/>
                  <a:gd name="T35" fmla="*/ 69 h 221"/>
                  <a:gd name="T36" fmla="*/ 6 w 93"/>
                  <a:gd name="T37" fmla="*/ 93 h 221"/>
                  <a:gd name="T38" fmla="*/ 0 w 93"/>
                  <a:gd name="T39" fmla="*/ 117 h 221"/>
                  <a:gd name="T40" fmla="*/ 6 w 93"/>
                  <a:gd name="T41" fmla="*/ 142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221">
                    <a:moveTo>
                      <a:pt x="6" y="142"/>
                    </a:moveTo>
                    <a:lnTo>
                      <a:pt x="10" y="172"/>
                    </a:lnTo>
                    <a:lnTo>
                      <a:pt x="21" y="187"/>
                    </a:lnTo>
                    <a:lnTo>
                      <a:pt x="30" y="200"/>
                    </a:lnTo>
                    <a:lnTo>
                      <a:pt x="44" y="211"/>
                    </a:lnTo>
                    <a:lnTo>
                      <a:pt x="55" y="215"/>
                    </a:lnTo>
                    <a:lnTo>
                      <a:pt x="70" y="221"/>
                    </a:lnTo>
                    <a:lnTo>
                      <a:pt x="79" y="221"/>
                    </a:lnTo>
                    <a:lnTo>
                      <a:pt x="83" y="221"/>
                    </a:lnTo>
                    <a:lnTo>
                      <a:pt x="93" y="215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59" y="6"/>
                    </a:lnTo>
                    <a:lnTo>
                      <a:pt x="49" y="15"/>
                    </a:lnTo>
                    <a:lnTo>
                      <a:pt x="40" y="25"/>
                    </a:lnTo>
                    <a:lnTo>
                      <a:pt x="30" y="34"/>
                    </a:lnTo>
                    <a:lnTo>
                      <a:pt x="21" y="55"/>
                    </a:lnTo>
                    <a:lnTo>
                      <a:pt x="10" y="69"/>
                    </a:lnTo>
                    <a:lnTo>
                      <a:pt x="6" y="93"/>
                    </a:lnTo>
                    <a:lnTo>
                      <a:pt x="0" y="117"/>
                    </a:lnTo>
                    <a:lnTo>
                      <a:pt x="6" y="142"/>
                    </a:lnTo>
                    <a:close/>
                  </a:path>
                </a:pathLst>
              </a:custGeom>
              <a:solidFill>
                <a:srgbClr val="E4C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8" name="Freeform 368">
                <a:extLst>
                  <a:ext uri="{FF2B5EF4-FFF2-40B4-BE49-F238E27FC236}">
                    <a16:creationId xmlns:a16="http://schemas.microsoft.com/office/drawing/2014/main" id="{365BD11A-5E10-4CE5-0337-5E9AD2167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3226"/>
                <a:ext cx="19" cy="44"/>
              </a:xfrm>
              <a:custGeom>
                <a:avLst/>
                <a:gdLst>
                  <a:gd name="T0" fmla="*/ 5 w 94"/>
                  <a:gd name="T1" fmla="*/ 143 h 220"/>
                  <a:gd name="T2" fmla="*/ 11 w 94"/>
                  <a:gd name="T3" fmla="*/ 171 h 220"/>
                  <a:gd name="T4" fmla="*/ 20 w 94"/>
                  <a:gd name="T5" fmla="*/ 186 h 220"/>
                  <a:gd name="T6" fmla="*/ 30 w 94"/>
                  <a:gd name="T7" fmla="*/ 201 h 220"/>
                  <a:gd name="T8" fmla="*/ 45 w 94"/>
                  <a:gd name="T9" fmla="*/ 211 h 220"/>
                  <a:gd name="T10" fmla="*/ 54 w 94"/>
                  <a:gd name="T11" fmla="*/ 216 h 220"/>
                  <a:gd name="T12" fmla="*/ 69 w 94"/>
                  <a:gd name="T13" fmla="*/ 220 h 220"/>
                  <a:gd name="T14" fmla="*/ 79 w 94"/>
                  <a:gd name="T15" fmla="*/ 220 h 220"/>
                  <a:gd name="T16" fmla="*/ 83 w 94"/>
                  <a:gd name="T17" fmla="*/ 220 h 220"/>
                  <a:gd name="T18" fmla="*/ 94 w 94"/>
                  <a:gd name="T19" fmla="*/ 216 h 220"/>
                  <a:gd name="T20" fmla="*/ 64 w 94"/>
                  <a:gd name="T21" fmla="*/ 0 h 220"/>
                  <a:gd name="T22" fmla="*/ 64 w 94"/>
                  <a:gd name="T23" fmla="*/ 5 h 220"/>
                  <a:gd name="T24" fmla="*/ 60 w 94"/>
                  <a:gd name="T25" fmla="*/ 5 h 220"/>
                  <a:gd name="T26" fmla="*/ 49 w 94"/>
                  <a:gd name="T27" fmla="*/ 15 h 220"/>
                  <a:gd name="T28" fmla="*/ 39 w 94"/>
                  <a:gd name="T29" fmla="*/ 25 h 220"/>
                  <a:gd name="T30" fmla="*/ 30 w 94"/>
                  <a:gd name="T31" fmla="*/ 35 h 220"/>
                  <a:gd name="T32" fmla="*/ 20 w 94"/>
                  <a:gd name="T33" fmla="*/ 54 h 220"/>
                  <a:gd name="T34" fmla="*/ 11 w 94"/>
                  <a:gd name="T35" fmla="*/ 69 h 220"/>
                  <a:gd name="T36" fmla="*/ 5 w 94"/>
                  <a:gd name="T37" fmla="*/ 94 h 220"/>
                  <a:gd name="T38" fmla="*/ 0 w 94"/>
                  <a:gd name="T39" fmla="*/ 118 h 220"/>
                  <a:gd name="T40" fmla="*/ 5 w 94"/>
                  <a:gd name="T41" fmla="*/ 143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220">
                    <a:moveTo>
                      <a:pt x="5" y="143"/>
                    </a:moveTo>
                    <a:lnTo>
                      <a:pt x="11" y="171"/>
                    </a:lnTo>
                    <a:lnTo>
                      <a:pt x="20" y="186"/>
                    </a:lnTo>
                    <a:lnTo>
                      <a:pt x="30" y="201"/>
                    </a:lnTo>
                    <a:lnTo>
                      <a:pt x="45" y="211"/>
                    </a:lnTo>
                    <a:lnTo>
                      <a:pt x="54" y="216"/>
                    </a:lnTo>
                    <a:lnTo>
                      <a:pt x="69" y="220"/>
                    </a:lnTo>
                    <a:lnTo>
                      <a:pt x="79" y="220"/>
                    </a:lnTo>
                    <a:lnTo>
                      <a:pt x="83" y="220"/>
                    </a:lnTo>
                    <a:lnTo>
                      <a:pt x="94" y="216"/>
                    </a:lnTo>
                    <a:lnTo>
                      <a:pt x="64" y="0"/>
                    </a:lnTo>
                    <a:lnTo>
                      <a:pt x="64" y="5"/>
                    </a:lnTo>
                    <a:lnTo>
                      <a:pt x="60" y="5"/>
                    </a:lnTo>
                    <a:lnTo>
                      <a:pt x="49" y="15"/>
                    </a:lnTo>
                    <a:lnTo>
                      <a:pt x="39" y="25"/>
                    </a:lnTo>
                    <a:lnTo>
                      <a:pt x="30" y="35"/>
                    </a:lnTo>
                    <a:lnTo>
                      <a:pt x="20" y="54"/>
                    </a:lnTo>
                    <a:lnTo>
                      <a:pt x="11" y="69"/>
                    </a:lnTo>
                    <a:lnTo>
                      <a:pt x="5" y="94"/>
                    </a:lnTo>
                    <a:lnTo>
                      <a:pt x="0" y="118"/>
                    </a:lnTo>
                    <a:lnTo>
                      <a:pt x="5" y="143"/>
                    </a:lnTo>
                    <a:close/>
                  </a:path>
                </a:pathLst>
              </a:custGeom>
              <a:solidFill>
                <a:srgbClr val="DBA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29" name="Freeform 369">
                <a:extLst>
                  <a:ext uri="{FF2B5EF4-FFF2-40B4-BE49-F238E27FC236}">
                    <a16:creationId xmlns:a16="http://schemas.microsoft.com/office/drawing/2014/main" id="{89A49C47-F7DB-B233-F72C-E640F842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3225"/>
                <a:ext cx="18" cy="44"/>
              </a:xfrm>
              <a:custGeom>
                <a:avLst/>
                <a:gdLst>
                  <a:gd name="T0" fmla="*/ 4 w 92"/>
                  <a:gd name="T1" fmla="*/ 141 h 220"/>
                  <a:gd name="T2" fmla="*/ 9 w 92"/>
                  <a:gd name="T3" fmla="*/ 171 h 220"/>
                  <a:gd name="T4" fmla="*/ 19 w 92"/>
                  <a:gd name="T5" fmla="*/ 185 h 220"/>
                  <a:gd name="T6" fmla="*/ 28 w 92"/>
                  <a:gd name="T7" fmla="*/ 200 h 220"/>
                  <a:gd name="T8" fmla="*/ 43 w 92"/>
                  <a:gd name="T9" fmla="*/ 209 h 220"/>
                  <a:gd name="T10" fmla="*/ 53 w 92"/>
                  <a:gd name="T11" fmla="*/ 215 h 220"/>
                  <a:gd name="T12" fmla="*/ 62 w 92"/>
                  <a:gd name="T13" fmla="*/ 220 h 220"/>
                  <a:gd name="T14" fmla="*/ 77 w 92"/>
                  <a:gd name="T15" fmla="*/ 220 h 220"/>
                  <a:gd name="T16" fmla="*/ 83 w 92"/>
                  <a:gd name="T17" fmla="*/ 220 h 220"/>
                  <a:gd name="T18" fmla="*/ 87 w 92"/>
                  <a:gd name="T19" fmla="*/ 215 h 220"/>
                  <a:gd name="T20" fmla="*/ 92 w 92"/>
                  <a:gd name="T21" fmla="*/ 215 h 220"/>
                  <a:gd name="T22" fmla="*/ 62 w 92"/>
                  <a:gd name="T23" fmla="*/ 0 h 220"/>
                  <a:gd name="T24" fmla="*/ 62 w 92"/>
                  <a:gd name="T25" fmla="*/ 4 h 220"/>
                  <a:gd name="T26" fmla="*/ 58 w 92"/>
                  <a:gd name="T27" fmla="*/ 4 h 220"/>
                  <a:gd name="T28" fmla="*/ 49 w 92"/>
                  <a:gd name="T29" fmla="*/ 15 h 220"/>
                  <a:gd name="T30" fmla="*/ 38 w 92"/>
                  <a:gd name="T31" fmla="*/ 24 h 220"/>
                  <a:gd name="T32" fmla="*/ 28 w 92"/>
                  <a:gd name="T33" fmla="*/ 34 h 220"/>
                  <a:gd name="T34" fmla="*/ 19 w 92"/>
                  <a:gd name="T35" fmla="*/ 53 h 220"/>
                  <a:gd name="T36" fmla="*/ 9 w 92"/>
                  <a:gd name="T37" fmla="*/ 68 h 220"/>
                  <a:gd name="T38" fmla="*/ 0 w 92"/>
                  <a:gd name="T39" fmla="*/ 92 h 220"/>
                  <a:gd name="T40" fmla="*/ 0 w 92"/>
                  <a:gd name="T41" fmla="*/ 117 h 220"/>
                  <a:gd name="T42" fmla="*/ 4 w 92"/>
                  <a:gd name="T43" fmla="*/ 14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220">
                    <a:moveTo>
                      <a:pt x="4" y="141"/>
                    </a:moveTo>
                    <a:lnTo>
                      <a:pt x="9" y="171"/>
                    </a:lnTo>
                    <a:lnTo>
                      <a:pt x="19" y="185"/>
                    </a:lnTo>
                    <a:lnTo>
                      <a:pt x="28" y="200"/>
                    </a:lnTo>
                    <a:lnTo>
                      <a:pt x="43" y="209"/>
                    </a:lnTo>
                    <a:lnTo>
                      <a:pt x="53" y="215"/>
                    </a:lnTo>
                    <a:lnTo>
                      <a:pt x="62" y="220"/>
                    </a:lnTo>
                    <a:lnTo>
                      <a:pt x="77" y="220"/>
                    </a:lnTo>
                    <a:lnTo>
                      <a:pt x="83" y="220"/>
                    </a:lnTo>
                    <a:lnTo>
                      <a:pt x="87" y="215"/>
                    </a:lnTo>
                    <a:lnTo>
                      <a:pt x="92" y="215"/>
                    </a:lnTo>
                    <a:lnTo>
                      <a:pt x="62" y="0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49" y="15"/>
                    </a:lnTo>
                    <a:lnTo>
                      <a:pt x="38" y="24"/>
                    </a:lnTo>
                    <a:lnTo>
                      <a:pt x="28" y="34"/>
                    </a:lnTo>
                    <a:lnTo>
                      <a:pt x="19" y="53"/>
                    </a:lnTo>
                    <a:lnTo>
                      <a:pt x="9" y="68"/>
                    </a:lnTo>
                    <a:lnTo>
                      <a:pt x="0" y="92"/>
                    </a:lnTo>
                    <a:lnTo>
                      <a:pt x="0" y="117"/>
                    </a:lnTo>
                    <a:lnTo>
                      <a:pt x="4" y="141"/>
                    </a:lnTo>
                    <a:close/>
                  </a:path>
                </a:pathLst>
              </a:custGeom>
              <a:solidFill>
                <a:srgbClr val="DB9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0" name="Freeform 370">
                <a:extLst>
                  <a:ext uri="{FF2B5EF4-FFF2-40B4-BE49-F238E27FC236}">
                    <a16:creationId xmlns:a16="http://schemas.microsoft.com/office/drawing/2014/main" id="{360E19AC-4156-33BA-288F-409015FC4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224"/>
                <a:ext cx="19" cy="44"/>
              </a:xfrm>
              <a:custGeom>
                <a:avLst/>
                <a:gdLst>
                  <a:gd name="T0" fmla="*/ 0 w 93"/>
                  <a:gd name="T1" fmla="*/ 141 h 220"/>
                  <a:gd name="T2" fmla="*/ 10 w 93"/>
                  <a:gd name="T3" fmla="*/ 171 h 220"/>
                  <a:gd name="T4" fmla="*/ 19 w 93"/>
                  <a:gd name="T5" fmla="*/ 186 h 220"/>
                  <a:gd name="T6" fmla="*/ 29 w 93"/>
                  <a:gd name="T7" fmla="*/ 201 h 220"/>
                  <a:gd name="T8" fmla="*/ 44 w 93"/>
                  <a:gd name="T9" fmla="*/ 210 h 220"/>
                  <a:gd name="T10" fmla="*/ 53 w 93"/>
                  <a:gd name="T11" fmla="*/ 214 h 220"/>
                  <a:gd name="T12" fmla="*/ 63 w 93"/>
                  <a:gd name="T13" fmla="*/ 220 h 220"/>
                  <a:gd name="T14" fmla="*/ 78 w 93"/>
                  <a:gd name="T15" fmla="*/ 220 h 220"/>
                  <a:gd name="T16" fmla="*/ 83 w 93"/>
                  <a:gd name="T17" fmla="*/ 220 h 220"/>
                  <a:gd name="T18" fmla="*/ 87 w 93"/>
                  <a:gd name="T19" fmla="*/ 214 h 220"/>
                  <a:gd name="T20" fmla="*/ 93 w 93"/>
                  <a:gd name="T21" fmla="*/ 214 h 220"/>
                  <a:gd name="T22" fmla="*/ 63 w 93"/>
                  <a:gd name="T23" fmla="*/ 0 h 220"/>
                  <a:gd name="T24" fmla="*/ 63 w 93"/>
                  <a:gd name="T25" fmla="*/ 5 h 220"/>
                  <a:gd name="T26" fmla="*/ 59 w 93"/>
                  <a:gd name="T27" fmla="*/ 5 h 220"/>
                  <a:gd name="T28" fmla="*/ 49 w 93"/>
                  <a:gd name="T29" fmla="*/ 14 h 220"/>
                  <a:gd name="T30" fmla="*/ 40 w 93"/>
                  <a:gd name="T31" fmla="*/ 24 h 220"/>
                  <a:gd name="T32" fmla="*/ 29 w 93"/>
                  <a:gd name="T33" fmla="*/ 34 h 220"/>
                  <a:gd name="T34" fmla="*/ 14 w 93"/>
                  <a:gd name="T35" fmla="*/ 54 h 220"/>
                  <a:gd name="T36" fmla="*/ 10 w 93"/>
                  <a:gd name="T37" fmla="*/ 69 h 220"/>
                  <a:gd name="T38" fmla="*/ 0 w 93"/>
                  <a:gd name="T39" fmla="*/ 92 h 220"/>
                  <a:gd name="T40" fmla="*/ 0 w 93"/>
                  <a:gd name="T41" fmla="*/ 118 h 220"/>
                  <a:gd name="T42" fmla="*/ 0 w 93"/>
                  <a:gd name="T43" fmla="*/ 14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220">
                    <a:moveTo>
                      <a:pt x="0" y="141"/>
                    </a:moveTo>
                    <a:lnTo>
                      <a:pt x="10" y="171"/>
                    </a:lnTo>
                    <a:lnTo>
                      <a:pt x="19" y="186"/>
                    </a:lnTo>
                    <a:lnTo>
                      <a:pt x="29" y="201"/>
                    </a:lnTo>
                    <a:lnTo>
                      <a:pt x="44" y="210"/>
                    </a:lnTo>
                    <a:lnTo>
                      <a:pt x="53" y="214"/>
                    </a:lnTo>
                    <a:lnTo>
                      <a:pt x="63" y="220"/>
                    </a:lnTo>
                    <a:lnTo>
                      <a:pt x="78" y="220"/>
                    </a:lnTo>
                    <a:lnTo>
                      <a:pt x="83" y="220"/>
                    </a:lnTo>
                    <a:lnTo>
                      <a:pt x="87" y="214"/>
                    </a:lnTo>
                    <a:lnTo>
                      <a:pt x="93" y="214"/>
                    </a:lnTo>
                    <a:lnTo>
                      <a:pt x="63" y="0"/>
                    </a:lnTo>
                    <a:lnTo>
                      <a:pt x="63" y="5"/>
                    </a:lnTo>
                    <a:lnTo>
                      <a:pt x="59" y="5"/>
                    </a:lnTo>
                    <a:lnTo>
                      <a:pt x="49" y="14"/>
                    </a:lnTo>
                    <a:lnTo>
                      <a:pt x="40" y="24"/>
                    </a:lnTo>
                    <a:lnTo>
                      <a:pt x="29" y="34"/>
                    </a:lnTo>
                    <a:lnTo>
                      <a:pt x="14" y="54"/>
                    </a:lnTo>
                    <a:lnTo>
                      <a:pt x="10" y="69"/>
                    </a:lnTo>
                    <a:lnTo>
                      <a:pt x="0" y="92"/>
                    </a:lnTo>
                    <a:lnTo>
                      <a:pt x="0" y="118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0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1" name="Freeform 371">
                <a:extLst>
                  <a:ext uri="{FF2B5EF4-FFF2-40B4-BE49-F238E27FC236}">
                    <a16:creationId xmlns:a16="http://schemas.microsoft.com/office/drawing/2014/main" id="{8EA955DC-2E30-0840-3D82-17F51DDB0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3223"/>
                <a:ext cx="19" cy="44"/>
              </a:xfrm>
              <a:custGeom>
                <a:avLst/>
                <a:gdLst>
                  <a:gd name="T0" fmla="*/ 64 w 92"/>
                  <a:gd name="T1" fmla="*/ 0 h 219"/>
                  <a:gd name="T2" fmla="*/ 64 w 92"/>
                  <a:gd name="T3" fmla="*/ 5 h 219"/>
                  <a:gd name="T4" fmla="*/ 58 w 92"/>
                  <a:gd name="T5" fmla="*/ 5 h 219"/>
                  <a:gd name="T6" fmla="*/ 49 w 92"/>
                  <a:gd name="T7" fmla="*/ 14 h 219"/>
                  <a:gd name="T8" fmla="*/ 39 w 92"/>
                  <a:gd name="T9" fmla="*/ 25 h 219"/>
                  <a:gd name="T10" fmla="*/ 30 w 92"/>
                  <a:gd name="T11" fmla="*/ 39 h 219"/>
                  <a:gd name="T12" fmla="*/ 15 w 92"/>
                  <a:gd name="T13" fmla="*/ 53 h 219"/>
                  <a:gd name="T14" fmla="*/ 9 w 92"/>
                  <a:gd name="T15" fmla="*/ 68 h 219"/>
                  <a:gd name="T16" fmla="*/ 0 w 92"/>
                  <a:gd name="T17" fmla="*/ 93 h 219"/>
                  <a:gd name="T18" fmla="*/ 0 w 92"/>
                  <a:gd name="T19" fmla="*/ 117 h 219"/>
                  <a:gd name="T20" fmla="*/ 0 w 92"/>
                  <a:gd name="T21" fmla="*/ 142 h 219"/>
                  <a:gd name="T22" fmla="*/ 9 w 92"/>
                  <a:gd name="T23" fmla="*/ 172 h 219"/>
                  <a:gd name="T24" fmla="*/ 19 w 92"/>
                  <a:gd name="T25" fmla="*/ 185 h 219"/>
                  <a:gd name="T26" fmla="*/ 30 w 92"/>
                  <a:gd name="T27" fmla="*/ 200 h 219"/>
                  <a:gd name="T28" fmla="*/ 39 w 92"/>
                  <a:gd name="T29" fmla="*/ 210 h 219"/>
                  <a:gd name="T30" fmla="*/ 53 w 92"/>
                  <a:gd name="T31" fmla="*/ 215 h 219"/>
                  <a:gd name="T32" fmla="*/ 64 w 92"/>
                  <a:gd name="T33" fmla="*/ 219 h 219"/>
                  <a:gd name="T34" fmla="*/ 77 w 92"/>
                  <a:gd name="T35" fmla="*/ 219 h 219"/>
                  <a:gd name="T36" fmla="*/ 83 w 92"/>
                  <a:gd name="T37" fmla="*/ 219 h 219"/>
                  <a:gd name="T38" fmla="*/ 88 w 92"/>
                  <a:gd name="T39" fmla="*/ 215 h 219"/>
                  <a:gd name="T40" fmla="*/ 92 w 92"/>
                  <a:gd name="T41" fmla="*/ 215 h 219"/>
                  <a:gd name="T42" fmla="*/ 64 w 92"/>
                  <a:gd name="T4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219">
                    <a:moveTo>
                      <a:pt x="64" y="0"/>
                    </a:moveTo>
                    <a:lnTo>
                      <a:pt x="64" y="5"/>
                    </a:lnTo>
                    <a:lnTo>
                      <a:pt x="58" y="5"/>
                    </a:lnTo>
                    <a:lnTo>
                      <a:pt x="49" y="14"/>
                    </a:lnTo>
                    <a:lnTo>
                      <a:pt x="39" y="25"/>
                    </a:lnTo>
                    <a:lnTo>
                      <a:pt x="30" y="39"/>
                    </a:lnTo>
                    <a:lnTo>
                      <a:pt x="15" y="53"/>
                    </a:lnTo>
                    <a:lnTo>
                      <a:pt x="9" y="68"/>
                    </a:lnTo>
                    <a:lnTo>
                      <a:pt x="0" y="93"/>
                    </a:lnTo>
                    <a:lnTo>
                      <a:pt x="0" y="117"/>
                    </a:lnTo>
                    <a:lnTo>
                      <a:pt x="0" y="142"/>
                    </a:lnTo>
                    <a:lnTo>
                      <a:pt x="9" y="172"/>
                    </a:lnTo>
                    <a:lnTo>
                      <a:pt x="19" y="185"/>
                    </a:lnTo>
                    <a:lnTo>
                      <a:pt x="30" y="200"/>
                    </a:lnTo>
                    <a:lnTo>
                      <a:pt x="39" y="210"/>
                    </a:lnTo>
                    <a:lnTo>
                      <a:pt x="53" y="215"/>
                    </a:lnTo>
                    <a:lnTo>
                      <a:pt x="64" y="219"/>
                    </a:lnTo>
                    <a:lnTo>
                      <a:pt x="77" y="219"/>
                    </a:lnTo>
                    <a:lnTo>
                      <a:pt x="83" y="219"/>
                    </a:lnTo>
                    <a:lnTo>
                      <a:pt x="88" y="215"/>
                    </a:lnTo>
                    <a:lnTo>
                      <a:pt x="92" y="21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E0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2" name="Freeform 372">
                <a:extLst>
                  <a:ext uri="{FF2B5EF4-FFF2-40B4-BE49-F238E27FC236}">
                    <a16:creationId xmlns:a16="http://schemas.microsoft.com/office/drawing/2014/main" id="{B6891976-DA36-3CAB-40CF-771A061F9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291"/>
                <a:ext cx="14" cy="48"/>
              </a:xfrm>
              <a:custGeom>
                <a:avLst/>
                <a:gdLst>
                  <a:gd name="T0" fmla="*/ 69 w 69"/>
                  <a:gd name="T1" fmla="*/ 0 h 239"/>
                  <a:gd name="T2" fmla="*/ 64 w 69"/>
                  <a:gd name="T3" fmla="*/ 0 h 239"/>
                  <a:gd name="T4" fmla="*/ 59 w 69"/>
                  <a:gd name="T5" fmla="*/ 0 h 239"/>
                  <a:gd name="T6" fmla="*/ 54 w 69"/>
                  <a:gd name="T7" fmla="*/ 0 h 239"/>
                  <a:gd name="T8" fmla="*/ 45 w 69"/>
                  <a:gd name="T9" fmla="*/ 4 h 239"/>
                  <a:gd name="T10" fmla="*/ 34 w 69"/>
                  <a:gd name="T11" fmla="*/ 14 h 239"/>
                  <a:gd name="T12" fmla="*/ 25 w 69"/>
                  <a:gd name="T13" fmla="*/ 19 h 239"/>
                  <a:gd name="T14" fmla="*/ 15 w 69"/>
                  <a:gd name="T15" fmla="*/ 34 h 239"/>
                  <a:gd name="T16" fmla="*/ 10 w 69"/>
                  <a:gd name="T17" fmla="*/ 49 h 239"/>
                  <a:gd name="T18" fmla="*/ 5 w 69"/>
                  <a:gd name="T19" fmla="*/ 68 h 239"/>
                  <a:gd name="T20" fmla="*/ 0 w 69"/>
                  <a:gd name="T21" fmla="*/ 93 h 239"/>
                  <a:gd name="T22" fmla="*/ 0 w 69"/>
                  <a:gd name="T23" fmla="*/ 117 h 239"/>
                  <a:gd name="T24" fmla="*/ 0 w 69"/>
                  <a:gd name="T25" fmla="*/ 141 h 239"/>
                  <a:gd name="T26" fmla="*/ 5 w 69"/>
                  <a:gd name="T27" fmla="*/ 161 h 239"/>
                  <a:gd name="T28" fmla="*/ 10 w 69"/>
                  <a:gd name="T29" fmla="*/ 181 h 239"/>
                  <a:gd name="T30" fmla="*/ 20 w 69"/>
                  <a:gd name="T31" fmla="*/ 200 h 239"/>
                  <a:gd name="T32" fmla="*/ 25 w 69"/>
                  <a:gd name="T33" fmla="*/ 215 h 239"/>
                  <a:gd name="T34" fmla="*/ 34 w 69"/>
                  <a:gd name="T35" fmla="*/ 225 h 239"/>
                  <a:gd name="T36" fmla="*/ 39 w 69"/>
                  <a:gd name="T37" fmla="*/ 234 h 239"/>
                  <a:gd name="T38" fmla="*/ 45 w 69"/>
                  <a:gd name="T39" fmla="*/ 239 h 239"/>
                  <a:gd name="T40" fmla="*/ 69 w 69"/>
                  <a:gd name="T41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39">
                    <a:moveTo>
                      <a:pt x="69" y="0"/>
                    </a:moveTo>
                    <a:lnTo>
                      <a:pt x="64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5" y="4"/>
                    </a:lnTo>
                    <a:lnTo>
                      <a:pt x="34" y="14"/>
                    </a:lnTo>
                    <a:lnTo>
                      <a:pt x="25" y="19"/>
                    </a:lnTo>
                    <a:lnTo>
                      <a:pt x="15" y="34"/>
                    </a:lnTo>
                    <a:lnTo>
                      <a:pt x="10" y="49"/>
                    </a:lnTo>
                    <a:lnTo>
                      <a:pt x="5" y="68"/>
                    </a:lnTo>
                    <a:lnTo>
                      <a:pt x="0" y="93"/>
                    </a:lnTo>
                    <a:lnTo>
                      <a:pt x="0" y="117"/>
                    </a:lnTo>
                    <a:lnTo>
                      <a:pt x="0" y="141"/>
                    </a:lnTo>
                    <a:lnTo>
                      <a:pt x="5" y="161"/>
                    </a:lnTo>
                    <a:lnTo>
                      <a:pt x="10" y="181"/>
                    </a:lnTo>
                    <a:lnTo>
                      <a:pt x="20" y="200"/>
                    </a:lnTo>
                    <a:lnTo>
                      <a:pt x="25" y="215"/>
                    </a:lnTo>
                    <a:lnTo>
                      <a:pt x="34" y="225"/>
                    </a:lnTo>
                    <a:lnTo>
                      <a:pt x="39" y="234"/>
                    </a:lnTo>
                    <a:lnTo>
                      <a:pt x="45" y="23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3" name="Freeform 373">
                <a:extLst>
                  <a:ext uri="{FF2B5EF4-FFF2-40B4-BE49-F238E27FC236}">
                    <a16:creationId xmlns:a16="http://schemas.microsoft.com/office/drawing/2014/main" id="{1B0703AA-CA98-9DB1-C152-AC0A0CC2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291"/>
                <a:ext cx="14" cy="49"/>
              </a:xfrm>
              <a:custGeom>
                <a:avLst/>
                <a:gdLst>
                  <a:gd name="T0" fmla="*/ 68 w 68"/>
                  <a:gd name="T1" fmla="*/ 0 h 245"/>
                  <a:gd name="T2" fmla="*/ 64 w 68"/>
                  <a:gd name="T3" fmla="*/ 4 h 245"/>
                  <a:gd name="T4" fmla="*/ 59 w 68"/>
                  <a:gd name="T5" fmla="*/ 4 h 245"/>
                  <a:gd name="T6" fmla="*/ 49 w 68"/>
                  <a:gd name="T7" fmla="*/ 10 h 245"/>
                  <a:gd name="T8" fmla="*/ 40 w 68"/>
                  <a:gd name="T9" fmla="*/ 14 h 245"/>
                  <a:gd name="T10" fmla="*/ 29 w 68"/>
                  <a:gd name="T11" fmla="*/ 24 h 245"/>
                  <a:gd name="T12" fmla="*/ 20 w 68"/>
                  <a:gd name="T13" fmla="*/ 34 h 245"/>
                  <a:gd name="T14" fmla="*/ 15 w 68"/>
                  <a:gd name="T15" fmla="*/ 53 h 245"/>
                  <a:gd name="T16" fmla="*/ 5 w 68"/>
                  <a:gd name="T17" fmla="*/ 73 h 245"/>
                  <a:gd name="T18" fmla="*/ 5 w 68"/>
                  <a:gd name="T19" fmla="*/ 98 h 245"/>
                  <a:gd name="T20" fmla="*/ 0 w 68"/>
                  <a:gd name="T21" fmla="*/ 122 h 245"/>
                  <a:gd name="T22" fmla="*/ 5 w 68"/>
                  <a:gd name="T23" fmla="*/ 147 h 245"/>
                  <a:gd name="T24" fmla="*/ 10 w 68"/>
                  <a:gd name="T25" fmla="*/ 166 h 245"/>
                  <a:gd name="T26" fmla="*/ 15 w 68"/>
                  <a:gd name="T27" fmla="*/ 185 h 245"/>
                  <a:gd name="T28" fmla="*/ 20 w 68"/>
                  <a:gd name="T29" fmla="*/ 200 h 245"/>
                  <a:gd name="T30" fmla="*/ 29 w 68"/>
                  <a:gd name="T31" fmla="*/ 215 h 245"/>
                  <a:gd name="T32" fmla="*/ 34 w 68"/>
                  <a:gd name="T33" fmla="*/ 230 h 245"/>
                  <a:gd name="T34" fmla="*/ 40 w 68"/>
                  <a:gd name="T35" fmla="*/ 234 h 245"/>
                  <a:gd name="T36" fmla="*/ 44 w 68"/>
                  <a:gd name="T37" fmla="*/ 239 h 245"/>
                  <a:gd name="T38" fmla="*/ 44 w 68"/>
                  <a:gd name="T39" fmla="*/ 245 h 245"/>
                  <a:gd name="T40" fmla="*/ 68 w 68"/>
                  <a:gd name="T4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45">
                    <a:moveTo>
                      <a:pt x="68" y="0"/>
                    </a:moveTo>
                    <a:lnTo>
                      <a:pt x="64" y="4"/>
                    </a:lnTo>
                    <a:lnTo>
                      <a:pt x="59" y="4"/>
                    </a:lnTo>
                    <a:lnTo>
                      <a:pt x="49" y="10"/>
                    </a:lnTo>
                    <a:lnTo>
                      <a:pt x="40" y="14"/>
                    </a:lnTo>
                    <a:lnTo>
                      <a:pt x="29" y="24"/>
                    </a:lnTo>
                    <a:lnTo>
                      <a:pt x="20" y="34"/>
                    </a:lnTo>
                    <a:lnTo>
                      <a:pt x="15" y="53"/>
                    </a:lnTo>
                    <a:lnTo>
                      <a:pt x="5" y="73"/>
                    </a:lnTo>
                    <a:lnTo>
                      <a:pt x="5" y="98"/>
                    </a:lnTo>
                    <a:lnTo>
                      <a:pt x="0" y="122"/>
                    </a:lnTo>
                    <a:lnTo>
                      <a:pt x="5" y="147"/>
                    </a:lnTo>
                    <a:lnTo>
                      <a:pt x="10" y="166"/>
                    </a:lnTo>
                    <a:lnTo>
                      <a:pt x="15" y="185"/>
                    </a:lnTo>
                    <a:lnTo>
                      <a:pt x="20" y="200"/>
                    </a:lnTo>
                    <a:lnTo>
                      <a:pt x="29" y="215"/>
                    </a:lnTo>
                    <a:lnTo>
                      <a:pt x="34" y="230"/>
                    </a:lnTo>
                    <a:lnTo>
                      <a:pt x="40" y="234"/>
                    </a:lnTo>
                    <a:lnTo>
                      <a:pt x="44" y="239"/>
                    </a:lnTo>
                    <a:lnTo>
                      <a:pt x="44" y="24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E4C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4" name="Freeform 374">
                <a:extLst>
                  <a:ext uri="{FF2B5EF4-FFF2-40B4-BE49-F238E27FC236}">
                    <a16:creationId xmlns:a16="http://schemas.microsoft.com/office/drawing/2014/main" id="{70035BD1-643A-38E5-0513-A135F8157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292"/>
                <a:ext cx="14" cy="48"/>
              </a:xfrm>
              <a:custGeom>
                <a:avLst/>
                <a:gdLst>
                  <a:gd name="T0" fmla="*/ 68 w 68"/>
                  <a:gd name="T1" fmla="*/ 0 h 241"/>
                  <a:gd name="T2" fmla="*/ 64 w 68"/>
                  <a:gd name="T3" fmla="*/ 0 h 241"/>
                  <a:gd name="T4" fmla="*/ 54 w 68"/>
                  <a:gd name="T5" fmla="*/ 6 h 241"/>
                  <a:gd name="T6" fmla="*/ 49 w 68"/>
                  <a:gd name="T7" fmla="*/ 10 h 241"/>
                  <a:gd name="T8" fmla="*/ 39 w 68"/>
                  <a:gd name="T9" fmla="*/ 15 h 241"/>
                  <a:gd name="T10" fmla="*/ 30 w 68"/>
                  <a:gd name="T11" fmla="*/ 25 h 241"/>
                  <a:gd name="T12" fmla="*/ 19 w 68"/>
                  <a:gd name="T13" fmla="*/ 34 h 241"/>
                  <a:gd name="T14" fmla="*/ 10 w 68"/>
                  <a:gd name="T15" fmla="*/ 49 h 241"/>
                  <a:gd name="T16" fmla="*/ 5 w 68"/>
                  <a:gd name="T17" fmla="*/ 69 h 241"/>
                  <a:gd name="T18" fmla="*/ 0 w 68"/>
                  <a:gd name="T19" fmla="*/ 94 h 241"/>
                  <a:gd name="T20" fmla="*/ 0 w 68"/>
                  <a:gd name="T21" fmla="*/ 118 h 241"/>
                  <a:gd name="T22" fmla="*/ 5 w 68"/>
                  <a:gd name="T23" fmla="*/ 143 h 241"/>
                  <a:gd name="T24" fmla="*/ 10 w 68"/>
                  <a:gd name="T25" fmla="*/ 167 h 241"/>
                  <a:gd name="T26" fmla="*/ 15 w 68"/>
                  <a:gd name="T27" fmla="*/ 186 h 241"/>
                  <a:gd name="T28" fmla="*/ 19 w 68"/>
                  <a:gd name="T29" fmla="*/ 201 h 241"/>
                  <a:gd name="T30" fmla="*/ 30 w 68"/>
                  <a:gd name="T31" fmla="*/ 215 h 241"/>
                  <a:gd name="T32" fmla="*/ 34 w 68"/>
                  <a:gd name="T33" fmla="*/ 226 h 241"/>
                  <a:gd name="T34" fmla="*/ 39 w 68"/>
                  <a:gd name="T35" fmla="*/ 235 h 241"/>
                  <a:gd name="T36" fmla="*/ 44 w 68"/>
                  <a:gd name="T37" fmla="*/ 241 h 241"/>
                  <a:gd name="T38" fmla="*/ 68 w 68"/>
                  <a:gd name="T39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8" h="241">
                    <a:moveTo>
                      <a:pt x="68" y="0"/>
                    </a:moveTo>
                    <a:lnTo>
                      <a:pt x="64" y="0"/>
                    </a:lnTo>
                    <a:lnTo>
                      <a:pt x="54" y="6"/>
                    </a:lnTo>
                    <a:lnTo>
                      <a:pt x="49" y="10"/>
                    </a:lnTo>
                    <a:lnTo>
                      <a:pt x="39" y="15"/>
                    </a:lnTo>
                    <a:lnTo>
                      <a:pt x="30" y="25"/>
                    </a:lnTo>
                    <a:lnTo>
                      <a:pt x="19" y="34"/>
                    </a:lnTo>
                    <a:lnTo>
                      <a:pt x="10" y="49"/>
                    </a:lnTo>
                    <a:lnTo>
                      <a:pt x="5" y="69"/>
                    </a:lnTo>
                    <a:lnTo>
                      <a:pt x="0" y="94"/>
                    </a:lnTo>
                    <a:lnTo>
                      <a:pt x="0" y="118"/>
                    </a:lnTo>
                    <a:lnTo>
                      <a:pt x="5" y="143"/>
                    </a:lnTo>
                    <a:lnTo>
                      <a:pt x="10" y="167"/>
                    </a:lnTo>
                    <a:lnTo>
                      <a:pt x="15" y="186"/>
                    </a:lnTo>
                    <a:lnTo>
                      <a:pt x="19" y="201"/>
                    </a:lnTo>
                    <a:lnTo>
                      <a:pt x="30" y="215"/>
                    </a:lnTo>
                    <a:lnTo>
                      <a:pt x="34" y="226"/>
                    </a:lnTo>
                    <a:lnTo>
                      <a:pt x="39" y="235"/>
                    </a:lnTo>
                    <a:lnTo>
                      <a:pt x="44" y="24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BA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5" name="Freeform 375">
                <a:extLst>
                  <a:ext uri="{FF2B5EF4-FFF2-40B4-BE49-F238E27FC236}">
                    <a16:creationId xmlns:a16="http://schemas.microsoft.com/office/drawing/2014/main" id="{84FCD7A9-8F2D-A3D8-7B86-546A6AE3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293"/>
                <a:ext cx="14" cy="48"/>
              </a:xfrm>
              <a:custGeom>
                <a:avLst/>
                <a:gdLst>
                  <a:gd name="T0" fmla="*/ 69 w 69"/>
                  <a:gd name="T1" fmla="*/ 0 h 239"/>
                  <a:gd name="T2" fmla="*/ 63 w 69"/>
                  <a:gd name="T3" fmla="*/ 0 h 239"/>
                  <a:gd name="T4" fmla="*/ 58 w 69"/>
                  <a:gd name="T5" fmla="*/ 0 h 239"/>
                  <a:gd name="T6" fmla="*/ 54 w 69"/>
                  <a:gd name="T7" fmla="*/ 0 h 239"/>
                  <a:gd name="T8" fmla="*/ 44 w 69"/>
                  <a:gd name="T9" fmla="*/ 4 h 239"/>
                  <a:gd name="T10" fmla="*/ 34 w 69"/>
                  <a:gd name="T11" fmla="*/ 14 h 239"/>
                  <a:gd name="T12" fmla="*/ 24 w 69"/>
                  <a:gd name="T13" fmla="*/ 19 h 239"/>
                  <a:gd name="T14" fmla="*/ 14 w 69"/>
                  <a:gd name="T15" fmla="*/ 34 h 239"/>
                  <a:gd name="T16" fmla="*/ 9 w 69"/>
                  <a:gd name="T17" fmla="*/ 48 h 239"/>
                  <a:gd name="T18" fmla="*/ 5 w 69"/>
                  <a:gd name="T19" fmla="*/ 68 h 239"/>
                  <a:gd name="T20" fmla="*/ 0 w 69"/>
                  <a:gd name="T21" fmla="*/ 92 h 239"/>
                  <a:gd name="T22" fmla="*/ 0 w 69"/>
                  <a:gd name="T23" fmla="*/ 117 h 239"/>
                  <a:gd name="T24" fmla="*/ 0 w 69"/>
                  <a:gd name="T25" fmla="*/ 141 h 239"/>
                  <a:gd name="T26" fmla="*/ 5 w 69"/>
                  <a:gd name="T27" fmla="*/ 161 h 239"/>
                  <a:gd name="T28" fmla="*/ 9 w 69"/>
                  <a:gd name="T29" fmla="*/ 180 h 239"/>
                  <a:gd name="T30" fmla="*/ 20 w 69"/>
                  <a:gd name="T31" fmla="*/ 200 h 239"/>
                  <a:gd name="T32" fmla="*/ 24 w 69"/>
                  <a:gd name="T33" fmla="*/ 215 h 239"/>
                  <a:gd name="T34" fmla="*/ 34 w 69"/>
                  <a:gd name="T35" fmla="*/ 224 h 239"/>
                  <a:gd name="T36" fmla="*/ 39 w 69"/>
                  <a:gd name="T37" fmla="*/ 235 h 239"/>
                  <a:gd name="T38" fmla="*/ 44 w 69"/>
                  <a:gd name="T39" fmla="*/ 239 h 239"/>
                  <a:gd name="T40" fmla="*/ 69 w 69"/>
                  <a:gd name="T41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39">
                    <a:moveTo>
                      <a:pt x="69" y="0"/>
                    </a:moveTo>
                    <a:lnTo>
                      <a:pt x="63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4" y="4"/>
                    </a:lnTo>
                    <a:lnTo>
                      <a:pt x="34" y="14"/>
                    </a:lnTo>
                    <a:lnTo>
                      <a:pt x="24" y="19"/>
                    </a:lnTo>
                    <a:lnTo>
                      <a:pt x="14" y="34"/>
                    </a:lnTo>
                    <a:lnTo>
                      <a:pt x="9" y="48"/>
                    </a:lnTo>
                    <a:lnTo>
                      <a:pt x="5" y="68"/>
                    </a:lnTo>
                    <a:lnTo>
                      <a:pt x="0" y="92"/>
                    </a:lnTo>
                    <a:lnTo>
                      <a:pt x="0" y="117"/>
                    </a:lnTo>
                    <a:lnTo>
                      <a:pt x="0" y="141"/>
                    </a:lnTo>
                    <a:lnTo>
                      <a:pt x="5" y="161"/>
                    </a:lnTo>
                    <a:lnTo>
                      <a:pt x="9" y="180"/>
                    </a:lnTo>
                    <a:lnTo>
                      <a:pt x="20" y="200"/>
                    </a:lnTo>
                    <a:lnTo>
                      <a:pt x="24" y="215"/>
                    </a:lnTo>
                    <a:lnTo>
                      <a:pt x="34" y="224"/>
                    </a:lnTo>
                    <a:lnTo>
                      <a:pt x="39" y="235"/>
                    </a:lnTo>
                    <a:lnTo>
                      <a:pt x="44" y="23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DB9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6" name="Freeform 376">
                <a:extLst>
                  <a:ext uri="{FF2B5EF4-FFF2-40B4-BE49-F238E27FC236}">
                    <a16:creationId xmlns:a16="http://schemas.microsoft.com/office/drawing/2014/main" id="{ABA7FF9A-C0B0-DB4B-C0B0-99528FE9B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93"/>
                <a:ext cx="13" cy="49"/>
              </a:xfrm>
              <a:custGeom>
                <a:avLst/>
                <a:gdLst>
                  <a:gd name="T0" fmla="*/ 64 w 64"/>
                  <a:gd name="T1" fmla="*/ 0 h 244"/>
                  <a:gd name="T2" fmla="*/ 60 w 64"/>
                  <a:gd name="T3" fmla="*/ 4 h 244"/>
                  <a:gd name="T4" fmla="*/ 54 w 64"/>
                  <a:gd name="T5" fmla="*/ 4 h 244"/>
                  <a:gd name="T6" fmla="*/ 45 w 64"/>
                  <a:gd name="T7" fmla="*/ 9 h 244"/>
                  <a:gd name="T8" fmla="*/ 35 w 64"/>
                  <a:gd name="T9" fmla="*/ 14 h 244"/>
                  <a:gd name="T10" fmla="*/ 25 w 64"/>
                  <a:gd name="T11" fmla="*/ 24 h 244"/>
                  <a:gd name="T12" fmla="*/ 15 w 64"/>
                  <a:gd name="T13" fmla="*/ 34 h 244"/>
                  <a:gd name="T14" fmla="*/ 11 w 64"/>
                  <a:gd name="T15" fmla="*/ 53 h 244"/>
                  <a:gd name="T16" fmla="*/ 0 w 64"/>
                  <a:gd name="T17" fmla="*/ 73 h 244"/>
                  <a:gd name="T18" fmla="*/ 0 w 64"/>
                  <a:gd name="T19" fmla="*/ 92 h 244"/>
                  <a:gd name="T20" fmla="*/ 0 w 64"/>
                  <a:gd name="T21" fmla="*/ 122 h 244"/>
                  <a:gd name="T22" fmla="*/ 0 w 64"/>
                  <a:gd name="T23" fmla="*/ 141 h 244"/>
                  <a:gd name="T24" fmla="*/ 5 w 64"/>
                  <a:gd name="T25" fmla="*/ 166 h 244"/>
                  <a:gd name="T26" fmla="*/ 11 w 64"/>
                  <a:gd name="T27" fmla="*/ 186 h 244"/>
                  <a:gd name="T28" fmla="*/ 20 w 64"/>
                  <a:gd name="T29" fmla="*/ 200 h 244"/>
                  <a:gd name="T30" fmla="*/ 25 w 64"/>
                  <a:gd name="T31" fmla="*/ 215 h 244"/>
                  <a:gd name="T32" fmla="*/ 30 w 64"/>
                  <a:gd name="T33" fmla="*/ 229 h 244"/>
                  <a:gd name="T34" fmla="*/ 35 w 64"/>
                  <a:gd name="T35" fmla="*/ 235 h 244"/>
                  <a:gd name="T36" fmla="*/ 39 w 64"/>
                  <a:gd name="T37" fmla="*/ 239 h 244"/>
                  <a:gd name="T38" fmla="*/ 45 w 64"/>
                  <a:gd name="T39" fmla="*/ 244 h 244"/>
                  <a:gd name="T40" fmla="*/ 64 w 64"/>
                  <a:gd name="T41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244">
                    <a:moveTo>
                      <a:pt x="64" y="0"/>
                    </a:moveTo>
                    <a:lnTo>
                      <a:pt x="60" y="4"/>
                    </a:lnTo>
                    <a:lnTo>
                      <a:pt x="54" y="4"/>
                    </a:lnTo>
                    <a:lnTo>
                      <a:pt x="45" y="9"/>
                    </a:lnTo>
                    <a:lnTo>
                      <a:pt x="35" y="14"/>
                    </a:lnTo>
                    <a:lnTo>
                      <a:pt x="25" y="24"/>
                    </a:lnTo>
                    <a:lnTo>
                      <a:pt x="15" y="34"/>
                    </a:lnTo>
                    <a:lnTo>
                      <a:pt x="11" y="53"/>
                    </a:lnTo>
                    <a:lnTo>
                      <a:pt x="0" y="73"/>
                    </a:lnTo>
                    <a:lnTo>
                      <a:pt x="0" y="92"/>
                    </a:lnTo>
                    <a:lnTo>
                      <a:pt x="0" y="122"/>
                    </a:lnTo>
                    <a:lnTo>
                      <a:pt x="0" y="141"/>
                    </a:lnTo>
                    <a:lnTo>
                      <a:pt x="5" y="166"/>
                    </a:lnTo>
                    <a:lnTo>
                      <a:pt x="11" y="186"/>
                    </a:lnTo>
                    <a:lnTo>
                      <a:pt x="20" y="200"/>
                    </a:lnTo>
                    <a:lnTo>
                      <a:pt x="25" y="215"/>
                    </a:lnTo>
                    <a:lnTo>
                      <a:pt x="30" y="229"/>
                    </a:lnTo>
                    <a:lnTo>
                      <a:pt x="35" y="235"/>
                    </a:lnTo>
                    <a:lnTo>
                      <a:pt x="39" y="239"/>
                    </a:lnTo>
                    <a:lnTo>
                      <a:pt x="45" y="24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E0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7" name="Freeform 377">
                <a:extLst>
                  <a:ext uri="{FF2B5EF4-FFF2-40B4-BE49-F238E27FC236}">
                    <a16:creationId xmlns:a16="http://schemas.microsoft.com/office/drawing/2014/main" id="{3D09FCBD-BE64-E5DE-5C94-BABAF5CA2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94"/>
                <a:ext cx="14" cy="48"/>
              </a:xfrm>
              <a:custGeom>
                <a:avLst/>
                <a:gdLst>
                  <a:gd name="T0" fmla="*/ 0 w 70"/>
                  <a:gd name="T1" fmla="*/ 93 h 240"/>
                  <a:gd name="T2" fmla="*/ 0 w 70"/>
                  <a:gd name="T3" fmla="*/ 118 h 240"/>
                  <a:gd name="T4" fmla="*/ 6 w 70"/>
                  <a:gd name="T5" fmla="*/ 142 h 240"/>
                  <a:gd name="T6" fmla="*/ 10 w 70"/>
                  <a:gd name="T7" fmla="*/ 167 h 240"/>
                  <a:gd name="T8" fmla="*/ 15 w 70"/>
                  <a:gd name="T9" fmla="*/ 182 h 240"/>
                  <a:gd name="T10" fmla="*/ 20 w 70"/>
                  <a:gd name="T11" fmla="*/ 201 h 240"/>
                  <a:gd name="T12" fmla="*/ 30 w 70"/>
                  <a:gd name="T13" fmla="*/ 216 h 240"/>
                  <a:gd name="T14" fmla="*/ 34 w 70"/>
                  <a:gd name="T15" fmla="*/ 225 h 240"/>
                  <a:gd name="T16" fmla="*/ 40 w 70"/>
                  <a:gd name="T17" fmla="*/ 235 h 240"/>
                  <a:gd name="T18" fmla="*/ 44 w 70"/>
                  <a:gd name="T19" fmla="*/ 240 h 240"/>
                  <a:gd name="T20" fmla="*/ 70 w 70"/>
                  <a:gd name="T21" fmla="*/ 0 h 240"/>
                  <a:gd name="T22" fmla="*/ 64 w 70"/>
                  <a:gd name="T23" fmla="*/ 0 h 240"/>
                  <a:gd name="T24" fmla="*/ 55 w 70"/>
                  <a:gd name="T25" fmla="*/ 5 h 240"/>
                  <a:gd name="T26" fmla="*/ 49 w 70"/>
                  <a:gd name="T27" fmla="*/ 10 h 240"/>
                  <a:gd name="T28" fmla="*/ 40 w 70"/>
                  <a:gd name="T29" fmla="*/ 15 h 240"/>
                  <a:gd name="T30" fmla="*/ 30 w 70"/>
                  <a:gd name="T31" fmla="*/ 24 h 240"/>
                  <a:gd name="T32" fmla="*/ 20 w 70"/>
                  <a:gd name="T33" fmla="*/ 35 h 240"/>
                  <a:gd name="T34" fmla="*/ 10 w 70"/>
                  <a:gd name="T35" fmla="*/ 49 h 240"/>
                  <a:gd name="T36" fmla="*/ 6 w 70"/>
                  <a:gd name="T37" fmla="*/ 69 h 240"/>
                  <a:gd name="T38" fmla="*/ 0 w 70"/>
                  <a:gd name="T39" fmla="*/ 93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240">
                    <a:moveTo>
                      <a:pt x="0" y="93"/>
                    </a:moveTo>
                    <a:lnTo>
                      <a:pt x="0" y="118"/>
                    </a:lnTo>
                    <a:lnTo>
                      <a:pt x="6" y="142"/>
                    </a:lnTo>
                    <a:lnTo>
                      <a:pt x="10" y="167"/>
                    </a:lnTo>
                    <a:lnTo>
                      <a:pt x="15" y="182"/>
                    </a:lnTo>
                    <a:lnTo>
                      <a:pt x="20" y="201"/>
                    </a:lnTo>
                    <a:lnTo>
                      <a:pt x="30" y="216"/>
                    </a:lnTo>
                    <a:lnTo>
                      <a:pt x="34" y="225"/>
                    </a:lnTo>
                    <a:lnTo>
                      <a:pt x="40" y="235"/>
                    </a:lnTo>
                    <a:lnTo>
                      <a:pt x="44" y="240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5" y="5"/>
                    </a:lnTo>
                    <a:lnTo>
                      <a:pt x="49" y="10"/>
                    </a:lnTo>
                    <a:lnTo>
                      <a:pt x="40" y="15"/>
                    </a:lnTo>
                    <a:lnTo>
                      <a:pt x="30" y="24"/>
                    </a:lnTo>
                    <a:lnTo>
                      <a:pt x="20" y="35"/>
                    </a:lnTo>
                    <a:lnTo>
                      <a:pt x="10" y="49"/>
                    </a:lnTo>
                    <a:lnTo>
                      <a:pt x="6" y="6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E0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8" name="Freeform 378">
                <a:extLst>
                  <a:ext uri="{FF2B5EF4-FFF2-40B4-BE49-F238E27FC236}">
                    <a16:creationId xmlns:a16="http://schemas.microsoft.com/office/drawing/2014/main" id="{ABB4E3DB-BBC4-9DCE-02D6-A4A2D0B87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342"/>
                <a:ext cx="1124" cy="881"/>
              </a:xfrm>
              <a:custGeom>
                <a:avLst/>
                <a:gdLst>
                  <a:gd name="T0" fmla="*/ 1287 w 5621"/>
                  <a:gd name="T1" fmla="*/ 14 h 4408"/>
                  <a:gd name="T2" fmla="*/ 1429 w 5621"/>
                  <a:gd name="T3" fmla="*/ 123 h 4408"/>
                  <a:gd name="T4" fmla="*/ 1684 w 5621"/>
                  <a:gd name="T5" fmla="*/ 304 h 4408"/>
                  <a:gd name="T6" fmla="*/ 2022 w 5621"/>
                  <a:gd name="T7" fmla="*/ 533 h 4408"/>
                  <a:gd name="T8" fmla="*/ 2418 w 5621"/>
                  <a:gd name="T9" fmla="*/ 788 h 4408"/>
                  <a:gd name="T10" fmla="*/ 2756 w 5621"/>
                  <a:gd name="T11" fmla="*/ 988 h 4408"/>
                  <a:gd name="T12" fmla="*/ 3016 w 5621"/>
                  <a:gd name="T13" fmla="*/ 1130 h 4408"/>
                  <a:gd name="T14" fmla="*/ 3270 w 5621"/>
                  <a:gd name="T15" fmla="*/ 1253 h 4408"/>
                  <a:gd name="T16" fmla="*/ 3501 w 5621"/>
                  <a:gd name="T17" fmla="*/ 1355 h 4408"/>
                  <a:gd name="T18" fmla="*/ 3697 w 5621"/>
                  <a:gd name="T19" fmla="*/ 1428 h 4408"/>
                  <a:gd name="T20" fmla="*/ 3794 w 5621"/>
                  <a:gd name="T21" fmla="*/ 1468 h 4408"/>
                  <a:gd name="T22" fmla="*/ 3956 w 5621"/>
                  <a:gd name="T23" fmla="*/ 1556 h 4408"/>
                  <a:gd name="T24" fmla="*/ 4205 w 5621"/>
                  <a:gd name="T25" fmla="*/ 1702 h 4408"/>
                  <a:gd name="T26" fmla="*/ 4465 w 5621"/>
                  <a:gd name="T27" fmla="*/ 1864 h 4408"/>
                  <a:gd name="T28" fmla="*/ 4656 w 5621"/>
                  <a:gd name="T29" fmla="*/ 2005 h 4408"/>
                  <a:gd name="T30" fmla="*/ 4744 w 5621"/>
                  <a:gd name="T31" fmla="*/ 2114 h 4408"/>
                  <a:gd name="T32" fmla="*/ 4920 w 5621"/>
                  <a:gd name="T33" fmla="*/ 2299 h 4408"/>
                  <a:gd name="T34" fmla="*/ 5156 w 5621"/>
                  <a:gd name="T35" fmla="*/ 2534 h 4408"/>
                  <a:gd name="T36" fmla="*/ 5395 w 5621"/>
                  <a:gd name="T37" fmla="*/ 2759 h 4408"/>
                  <a:gd name="T38" fmla="*/ 5577 w 5621"/>
                  <a:gd name="T39" fmla="*/ 2920 h 4408"/>
                  <a:gd name="T40" fmla="*/ 5591 w 5621"/>
                  <a:gd name="T41" fmla="*/ 2969 h 4408"/>
                  <a:gd name="T42" fmla="*/ 5361 w 5621"/>
                  <a:gd name="T43" fmla="*/ 3033 h 4408"/>
                  <a:gd name="T44" fmla="*/ 4988 w 5621"/>
                  <a:gd name="T45" fmla="*/ 3135 h 4408"/>
                  <a:gd name="T46" fmla="*/ 4568 w 5621"/>
                  <a:gd name="T47" fmla="*/ 3248 h 4408"/>
                  <a:gd name="T48" fmla="*/ 4186 w 5621"/>
                  <a:gd name="T49" fmla="*/ 3341 h 4408"/>
                  <a:gd name="T50" fmla="*/ 3892 w 5621"/>
                  <a:gd name="T51" fmla="*/ 3395 h 4408"/>
                  <a:gd name="T52" fmla="*/ 3535 w 5621"/>
                  <a:gd name="T53" fmla="*/ 3429 h 4408"/>
                  <a:gd name="T54" fmla="*/ 3128 w 5621"/>
                  <a:gd name="T55" fmla="*/ 3459 h 4408"/>
                  <a:gd name="T56" fmla="*/ 2722 w 5621"/>
                  <a:gd name="T57" fmla="*/ 3483 h 4408"/>
                  <a:gd name="T58" fmla="*/ 2364 w 5621"/>
                  <a:gd name="T59" fmla="*/ 3508 h 4408"/>
                  <a:gd name="T60" fmla="*/ 2061 w 5621"/>
                  <a:gd name="T61" fmla="*/ 3557 h 4408"/>
                  <a:gd name="T62" fmla="*/ 1615 w 5621"/>
                  <a:gd name="T63" fmla="*/ 3704 h 4408"/>
                  <a:gd name="T64" fmla="*/ 1082 w 5621"/>
                  <a:gd name="T65" fmla="*/ 3913 h 4408"/>
                  <a:gd name="T66" fmla="*/ 553 w 5621"/>
                  <a:gd name="T67" fmla="*/ 4143 h 4408"/>
                  <a:gd name="T68" fmla="*/ 137 w 5621"/>
                  <a:gd name="T69" fmla="*/ 4339 h 4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21" h="4408">
                    <a:moveTo>
                      <a:pt x="1267" y="0"/>
                    </a:moveTo>
                    <a:lnTo>
                      <a:pt x="1287" y="14"/>
                    </a:lnTo>
                    <a:lnTo>
                      <a:pt x="1342" y="59"/>
                    </a:lnTo>
                    <a:lnTo>
                      <a:pt x="1429" y="123"/>
                    </a:lnTo>
                    <a:lnTo>
                      <a:pt x="1547" y="206"/>
                    </a:lnTo>
                    <a:lnTo>
                      <a:pt x="1684" y="304"/>
                    </a:lnTo>
                    <a:lnTo>
                      <a:pt x="1845" y="415"/>
                    </a:lnTo>
                    <a:lnTo>
                      <a:pt x="2022" y="533"/>
                    </a:lnTo>
                    <a:lnTo>
                      <a:pt x="2217" y="660"/>
                    </a:lnTo>
                    <a:lnTo>
                      <a:pt x="2418" y="788"/>
                    </a:lnTo>
                    <a:lnTo>
                      <a:pt x="2629" y="914"/>
                    </a:lnTo>
                    <a:lnTo>
                      <a:pt x="2756" y="988"/>
                    </a:lnTo>
                    <a:lnTo>
                      <a:pt x="2889" y="1061"/>
                    </a:lnTo>
                    <a:lnTo>
                      <a:pt x="3016" y="1130"/>
                    </a:lnTo>
                    <a:lnTo>
                      <a:pt x="3147" y="1193"/>
                    </a:lnTo>
                    <a:lnTo>
                      <a:pt x="3270" y="1253"/>
                    </a:lnTo>
                    <a:lnTo>
                      <a:pt x="3392" y="1306"/>
                    </a:lnTo>
                    <a:lnTo>
                      <a:pt x="3501" y="1355"/>
                    </a:lnTo>
                    <a:lnTo>
                      <a:pt x="3603" y="1394"/>
                    </a:lnTo>
                    <a:lnTo>
                      <a:pt x="3697" y="1428"/>
                    </a:lnTo>
                    <a:lnTo>
                      <a:pt x="3770" y="1453"/>
                    </a:lnTo>
                    <a:lnTo>
                      <a:pt x="3794" y="1468"/>
                    </a:lnTo>
                    <a:lnTo>
                      <a:pt x="3858" y="1502"/>
                    </a:lnTo>
                    <a:lnTo>
                      <a:pt x="3956" y="1556"/>
                    </a:lnTo>
                    <a:lnTo>
                      <a:pt x="4073" y="1624"/>
                    </a:lnTo>
                    <a:lnTo>
                      <a:pt x="4205" y="1702"/>
                    </a:lnTo>
                    <a:lnTo>
                      <a:pt x="4337" y="1786"/>
                    </a:lnTo>
                    <a:lnTo>
                      <a:pt x="4465" y="1864"/>
                    </a:lnTo>
                    <a:lnTo>
                      <a:pt x="4572" y="1942"/>
                    </a:lnTo>
                    <a:lnTo>
                      <a:pt x="4656" y="2005"/>
                    </a:lnTo>
                    <a:lnTo>
                      <a:pt x="4700" y="2060"/>
                    </a:lnTo>
                    <a:lnTo>
                      <a:pt x="4744" y="2114"/>
                    </a:lnTo>
                    <a:lnTo>
                      <a:pt x="4817" y="2197"/>
                    </a:lnTo>
                    <a:lnTo>
                      <a:pt x="4920" y="2299"/>
                    </a:lnTo>
                    <a:lnTo>
                      <a:pt x="5033" y="2412"/>
                    </a:lnTo>
                    <a:lnTo>
                      <a:pt x="5156" y="2534"/>
                    </a:lnTo>
                    <a:lnTo>
                      <a:pt x="5283" y="2651"/>
                    </a:lnTo>
                    <a:lnTo>
                      <a:pt x="5395" y="2759"/>
                    </a:lnTo>
                    <a:lnTo>
                      <a:pt x="5498" y="2847"/>
                    </a:lnTo>
                    <a:lnTo>
                      <a:pt x="5577" y="2920"/>
                    </a:lnTo>
                    <a:lnTo>
                      <a:pt x="5621" y="2960"/>
                    </a:lnTo>
                    <a:lnTo>
                      <a:pt x="5591" y="2969"/>
                    </a:lnTo>
                    <a:lnTo>
                      <a:pt x="5498" y="2994"/>
                    </a:lnTo>
                    <a:lnTo>
                      <a:pt x="5361" y="3033"/>
                    </a:lnTo>
                    <a:lnTo>
                      <a:pt x="5190" y="3082"/>
                    </a:lnTo>
                    <a:lnTo>
                      <a:pt x="4988" y="3135"/>
                    </a:lnTo>
                    <a:lnTo>
                      <a:pt x="4779" y="3195"/>
                    </a:lnTo>
                    <a:lnTo>
                      <a:pt x="4568" y="3248"/>
                    </a:lnTo>
                    <a:lnTo>
                      <a:pt x="4367" y="3302"/>
                    </a:lnTo>
                    <a:lnTo>
                      <a:pt x="4186" y="3341"/>
                    </a:lnTo>
                    <a:lnTo>
                      <a:pt x="4034" y="3376"/>
                    </a:lnTo>
                    <a:lnTo>
                      <a:pt x="3892" y="3395"/>
                    </a:lnTo>
                    <a:lnTo>
                      <a:pt x="3721" y="3414"/>
                    </a:lnTo>
                    <a:lnTo>
                      <a:pt x="3535" y="3429"/>
                    </a:lnTo>
                    <a:lnTo>
                      <a:pt x="3334" y="3444"/>
                    </a:lnTo>
                    <a:lnTo>
                      <a:pt x="3128" y="3459"/>
                    </a:lnTo>
                    <a:lnTo>
                      <a:pt x="2923" y="3469"/>
                    </a:lnTo>
                    <a:lnTo>
                      <a:pt x="2722" y="3483"/>
                    </a:lnTo>
                    <a:lnTo>
                      <a:pt x="2531" y="3493"/>
                    </a:lnTo>
                    <a:lnTo>
                      <a:pt x="2364" y="3508"/>
                    </a:lnTo>
                    <a:lnTo>
                      <a:pt x="2223" y="3523"/>
                    </a:lnTo>
                    <a:lnTo>
                      <a:pt x="2061" y="3557"/>
                    </a:lnTo>
                    <a:lnTo>
                      <a:pt x="1860" y="3615"/>
                    </a:lnTo>
                    <a:lnTo>
                      <a:pt x="1615" y="3704"/>
                    </a:lnTo>
                    <a:lnTo>
                      <a:pt x="1355" y="3802"/>
                    </a:lnTo>
                    <a:lnTo>
                      <a:pt x="1082" y="3913"/>
                    </a:lnTo>
                    <a:lnTo>
                      <a:pt x="807" y="4031"/>
                    </a:lnTo>
                    <a:lnTo>
                      <a:pt x="553" y="4143"/>
                    </a:lnTo>
                    <a:lnTo>
                      <a:pt x="322" y="4251"/>
                    </a:lnTo>
                    <a:lnTo>
                      <a:pt x="137" y="4339"/>
                    </a:lnTo>
                    <a:lnTo>
                      <a:pt x="0" y="4408"/>
                    </a:lnTo>
                  </a:path>
                </a:pathLst>
              </a:custGeom>
              <a:noFill/>
              <a:ln w="0">
                <a:solidFill>
                  <a:srgbClr val="75808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39" name="Freeform 379">
                <a:extLst>
                  <a:ext uri="{FF2B5EF4-FFF2-40B4-BE49-F238E27FC236}">
                    <a16:creationId xmlns:a16="http://schemas.microsoft.com/office/drawing/2014/main" id="{90533408-713D-B394-F94C-C4B6A9FA2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34"/>
                <a:ext cx="38" cy="21"/>
              </a:xfrm>
              <a:custGeom>
                <a:avLst/>
                <a:gdLst>
                  <a:gd name="T0" fmla="*/ 0 w 190"/>
                  <a:gd name="T1" fmla="*/ 0 h 107"/>
                  <a:gd name="T2" fmla="*/ 5 w 190"/>
                  <a:gd name="T3" fmla="*/ 0 h 107"/>
                  <a:gd name="T4" fmla="*/ 14 w 190"/>
                  <a:gd name="T5" fmla="*/ 4 h 107"/>
                  <a:gd name="T6" fmla="*/ 29 w 190"/>
                  <a:gd name="T7" fmla="*/ 15 h 107"/>
                  <a:gd name="T8" fmla="*/ 43 w 190"/>
                  <a:gd name="T9" fmla="*/ 30 h 107"/>
                  <a:gd name="T10" fmla="*/ 63 w 190"/>
                  <a:gd name="T11" fmla="*/ 43 h 107"/>
                  <a:gd name="T12" fmla="*/ 88 w 190"/>
                  <a:gd name="T13" fmla="*/ 53 h 107"/>
                  <a:gd name="T14" fmla="*/ 112 w 190"/>
                  <a:gd name="T15" fmla="*/ 68 h 107"/>
                  <a:gd name="T16" fmla="*/ 141 w 190"/>
                  <a:gd name="T17" fmla="*/ 83 h 107"/>
                  <a:gd name="T18" fmla="*/ 167 w 190"/>
                  <a:gd name="T19" fmla="*/ 98 h 107"/>
                  <a:gd name="T20" fmla="*/ 190 w 190"/>
                  <a:gd name="T2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0" h="107">
                    <a:moveTo>
                      <a:pt x="0" y="0"/>
                    </a:moveTo>
                    <a:lnTo>
                      <a:pt x="5" y="0"/>
                    </a:lnTo>
                    <a:lnTo>
                      <a:pt x="14" y="4"/>
                    </a:lnTo>
                    <a:lnTo>
                      <a:pt x="29" y="15"/>
                    </a:lnTo>
                    <a:lnTo>
                      <a:pt x="43" y="30"/>
                    </a:lnTo>
                    <a:lnTo>
                      <a:pt x="63" y="43"/>
                    </a:lnTo>
                    <a:lnTo>
                      <a:pt x="88" y="53"/>
                    </a:lnTo>
                    <a:lnTo>
                      <a:pt x="112" y="68"/>
                    </a:lnTo>
                    <a:lnTo>
                      <a:pt x="141" y="83"/>
                    </a:lnTo>
                    <a:lnTo>
                      <a:pt x="167" y="98"/>
                    </a:lnTo>
                    <a:lnTo>
                      <a:pt x="190" y="107"/>
                    </a:lnTo>
                  </a:path>
                </a:pathLst>
              </a:custGeom>
              <a:noFill/>
              <a:ln w="0">
                <a:solidFill>
                  <a:srgbClr val="75808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0" name="Freeform 380">
                <a:extLst>
                  <a:ext uri="{FF2B5EF4-FFF2-40B4-BE49-F238E27FC236}">
                    <a16:creationId xmlns:a16="http://schemas.microsoft.com/office/drawing/2014/main" id="{01BDCC68-23FF-0136-346D-5A4326A94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686"/>
                <a:ext cx="86" cy="43"/>
              </a:xfrm>
              <a:custGeom>
                <a:avLst/>
                <a:gdLst>
                  <a:gd name="T0" fmla="*/ 431 w 431"/>
                  <a:gd name="T1" fmla="*/ 0 h 215"/>
                  <a:gd name="T2" fmla="*/ 421 w 431"/>
                  <a:gd name="T3" fmla="*/ 4 h 215"/>
                  <a:gd name="T4" fmla="*/ 392 w 431"/>
                  <a:gd name="T5" fmla="*/ 19 h 215"/>
                  <a:gd name="T6" fmla="*/ 352 w 431"/>
                  <a:gd name="T7" fmla="*/ 43 h 215"/>
                  <a:gd name="T8" fmla="*/ 298 w 431"/>
                  <a:gd name="T9" fmla="*/ 68 h 215"/>
                  <a:gd name="T10" fmla="*/ 245 w 431"/>
                  <a:gd name="T11" fmla="*/ 97 h 215"/>
                  <a:gd name="T12" fmla="*/ 185 w 431"/>
                  <a:gd name="T13" fmla="*/ 126 h 215"/>
                  <a:gd name="T14" fmla="*/ 127 w 431"/>
                  <a:gd name="T15" fmla="*/ 156 h 215"/>
                  <a:gd name="T16" fmla="*/ 74 w 431"/>
                  <a:gd name="T17" fmla="*/ 180 h 215"/>
                  <a:gd name="T18" fmla="*/ 29 w 431"/>
                  <a:gd name="T19" fmla="*/ 205 h 215"/>
                  <a:gd name="T20" fmla="*/ 0 w 431"/>
                  <a:gd name="T21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1" h="215">
                    <a:moveTo>
                      <a:pt x="431" y="0"/>
                    </a:moveTo>
                    <a:lnTo>
                      <a:pt x="421" y="4"/>
                    </a:lnTo>
                    <a:lnTo>
                      <a:pt x="392" y="19"/>
                    </a:lnTo>
                    <a:lnTo>
                      <a:pt x="352" y="43"/>
                    </a:lnTo>
                    <a:lnTo>
                      <a:pt x="298" y="68"/>
                    </a:lnTo>
                    <a:lnTo>
                      <a:pt x="245" y="97"/>
                    </a:lnTo>
                    <a:lnTo>
                      <a:pt x="185" y="126"/>
                    </a:lnTo>
                    <a:lnTo>
                      <a:pt x="127" y="156"/>
                    </a:lnTo>
                    <a:lnTo>
                      <a:pt x="74" y="180"/>
                    </a:lnTo>
                    <a:lnTo>
                      <a:pt x="29" y="205"/>
                    </a:lnTo>
                    <a:lnTo>
                      <a:pt x="0" y="215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1" name="Freeform 381">
                <a:extLst>
                  <a:ext uri="{FF2B5EF4-FFF2-40B4-BE49-F238E27FC236}">
                    <a16:creationId xmlns:a16="http://schemas.microsoft.com/office/drawing/2014/main" id="{3ED3F05E-6E66-490E-C7D1-C32005AF7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824"/>
                <a:ext cx="132" cy="69"/>
              </a:xfrm>
              <a:custGeom>
                <a:avLst/>
                <a:gdLst>
                  <a:gd name="T0" fmla="*/ 176 w 661"/>
                  <a:gd name="T1" fmla="*/ 5 h 342"/>
                  <a:gd name="T2" fmla="*/ 167 w 661"/>
                  <a:gd name="T3" fmla="*/ 0 h 342"/>
                  <a:gd name="T4" fmla="*/ 147 w 661"/>
                  <a:gd name="T5" fmla="*/ 0 h 342"/>
                  <a:gd name="T6" fmla="*/ 118 w 661"/>
                  <a:gd name="T7" fmla="*/ 0 h 342"/>
                  <a:gd name="T8" fmla="*/ 88 w 661"/>
                  <a:gd name="T9" fmla="*/ 0 h 342"/>
                  <a:gd name="T10" fmla="*/ 54 w 661"/>
                  <a:gd name="T11" fmla="*/ 9 h 342"/>
                  <a:gd name="T12" fmla="*/ 24 w 661"/>
                  <a:gd name="T13" fmla="*/ 24 h 342"/>
                  <a:gd name="T14" fmla="*/ 5 w 661"/>
                  <a:gd name="T15" fmla="*/ 49 h 342"/>
                  <a:gd name="T16" fmla="*/ 0 w 661"/>
                  <a:gd name="T17" fmla="*/ 83 h 342"/>
                  <a:gd name="T18" fmla="*/ 9 w 661"/>
                  <a:gd name="T19" fmla="*/ 137 h 342"/>
                  <a:gd name="T20" fmla="*/ 39 w 661"/>
                  <a:gd name="T21" fmla="*/ 205 h 342"/>
                  <a:gd name="T22" fmla="*/ 93 w 661"/>
                  <a:gd name="T23" fmla="*/ 264 h 342"/>
                  <a:gd name="T24" fmla="*/ 176 w 661"/>
                  <a:gd name="T25" fmla="*/ 303 h 342"/>
                  <a:gd name="T26" fmla="*/ 274 w 661"/>
                  <a:gd name="T27" fmla="*/ 333 h 342"/>
                  <a:gd name="T28" fmla="*/ 378 w 661"/>
                  <a:gd name="T29" fmla="*/ 342 h 342"/>
                  <a:gd name="T30" fmla="*/ 474 w 661"/>
                  <a:gd name="T31" fmla="*/ 337 h 342"/>
                  <a:gd name="T32" fmla="*/ 563 w 661"/>
                  <a:gd name="T33" fmla="*/ 313 h 342"/>
                  <a:gd name="T34" fmla="*/ 627 w 661"/>
                  <a:gd name="T35" fmla="*/ 279 h 342"/>
                  <a:gd name="T36" fmla="*/ 661 w 661"/>
                  <a:gd name="T37" fmla="*/ 230 h 342"/>
                  <a:gd name="T38" fmla="*/ 651 w 661"/>
                  <a:gd name="T39" fmla="*/ 166 h 342"/>
                  <a:gd name="T40" fmla="*/ 587 w 661"/>
                  <a:gd name="T41" fmla="*/ 8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1" h="342">
                    <a:moveTo>
                      <a:pt x="176" y="5"/>
                    </a:moveTo>
                    <a:lnTo>
                      <a:pt x="167" y="0"/>
                    </a:lnTo>
                    <a:lnTo>
                      <a:pt x="147" y="0"/>
                    </a:lnTo>
                    <a:lnTo>
                      <a:pt x="118" y="0"/>
                    </a:lnTo>
                    <a:lnTo>
                      <a:pt x="88" y="0"/>
                    </a:lnTo>
                    <a:lnTo>
                      <a:pt x="54" y="9"/>
                    </a:lnTo>
                    <a:lnTo>
                      <a:pt x="24" y="24"/>
                    </a:lnTo>
                    <a:lnTo>
                      <a:pt x="5" y="49"/>
                    </a:lnTo>
                    <a:lnTo>
                      <a:pt x="0" y="83"/>
                    </a:lnTo>
                    <a:lnTo>
                      <a:pt x="9" y="137"/>
                    </a:lnTo>
                    <a:lnTo>
                      <a:pt x="39" y="205"/>
                    </a:lnTo>
                    <a:lnTo>
                      <a:pt x="93" y="264"/>
                    </a:lnTo>
                    <a:lnTo>
                      <a:pt x="176" y="303"/>
                    </a:lnTo>
                    <a:lnTo>
                      <a:pt x="274" y="333"/>
                    </a:lnTo>
                    <a:lnTo>
                      <a:pt x="378" y="342"/>
                    </a:lnTo>
                    <a:lnTo>
                      <a:pt x="474" y="337"/>
                    </a:lnTo>
                    <a:lnTo>
                      <a:pt x="563" y="313"/>
                    </a:lnTo>
                    <a:lnTo>
                      <a:pt x="627" y="279"/>
                    </a:lnTo>
                    <a:lnTo>
                      <a:pt x="661" y="230"/>
                    </a:lnTo>
                    <a:lnTo>
                      <a:pt x="651" y="166"/>
                    </a:lnTo>
                    <a:lnTo>
                      <a:pt x="587" y="88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2" name="Line 382">
                <a:extLst>
                  <a:ext uri="{FF2B5EF4-FFF2-40B4-BE49-F238E27FC236}">
                    <a16:creationId xmlns:a16="http://schemas.microsoft.com/office/drawing/2014/main" id="{3C452BF0-909A-D634-8FAD-99C034566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63" y="3806"/>
                <a:ext cx="44" cy="7"/>
              </a:xfrm>
              <a:prstGeom prst="line">
                <a:avLst/>
              </a:prstGeom>
              <a:noFill/>
              <a:ln w="0">
                <a:solidFill>
                  <a:srgbClr val="24272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3" name="Freeform 383">
                <a:extLst>
                  <a:ext uri="{FF2B5EF4-FFF2-40B4-BE49-F238E27FC236}">
                    <a16:creationId xmlns:a16="http://schemas.microsoft.com/office/drawing/2014/main" id="{BE6DBB2F-8341-0737-DC71-E34887B25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692"/>
                <a:ext cx="246" cy="108"/>
              </a:xfrm>
              <a:custGeom>
                <a:avLst/>
                <a:gdLst>
                  <a:gd name="T0" fmla="*/ 0 w 1229"/>
                  <a:gd name="T1" fmla="*/ 538 h 538"/>
                  <a:gd name="T2" fmla="*/ 25 w 1229"/>
                  <a:gd name="T3" fmla="*/ 519 h 538"/>
                  <a:gd name="T4" fmla="*/ 94 w 1229"/>
                  <a:gd name="T5" fmla="*/ 470 h 538"/>
                  <a:gd name="T6" fmla="*/ 196 w 1229"/>
                  <a:gd name="T7" fmla="*/ 397 h 538"/>
                  <a:gd name="T8" fmla="*/ 329 w 1229"/>
                  <a:gd name="T9" fmla="*/ 309 h 538"/>
                  <a:gd name="T10" fmla="*/ 480 w 1229"/>
                  <a:gd name="T11" fmla="*/ 220 h 538"/>
                  <a:gd name="T12" fmla="*/ 642 w 1229"/>
                  <a:gd name="T13" fmla="*/ 137 h 538"/>
                  <a:gd name="T14" fmla="*/ 804 w 1229"/>
                  <a:gd name="T15" fmla="*/ 64 h 538"/>
                  <a:gd name="T16" fmla="*/ 965 w 1229"/>
                  <a:gd name="T17" fmla="*/ 15 h 538"/>
                  <a:gd name="T18" fmla="*/ 1107 w 1229"/>
                  <a:gd name="T19" fmla="*/ 0 h 538"/>
                  <a:gd name="T20" fmla="*/ 1229 w 1229"/>
                  <a:gd name="T21" fmla="*/ 24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9" h="538">
                    <a:moveTo>
                      <a:pt x="0" y="538"/>
                    </a:moveTo>
                    <a:lnTo>
                      <a:pt x="25" y="519"/>
                    </a:lnTo>
                    <a:lnTo>
                      <a:pt x="94" y="470"/>
                    </a:lnTo>
                    <a:lnTo>
                      <a:pt x="196" y="397"/>
                    </a:lnTo>
                    <a:lnTo>
                      <a:pt x="329" y="309"/>
                    </a:lnTo>
                    <a:lnTo>
                      <a:pt x="480" y="220"/>
                    </a:lnTo>
                    <a:lnTo>
                      <a:pt x="642" y="137"/>
                    </a:lnTo>
                    <a:lnTo>
                      <a:pt x="804" y="64"/>
                    </a:lnTo>
                    <a:lnTo>
                      <a:pt x="965" y="15"/>
                    </a:lnTo>
                    <a:lnTo>
                      <a:pt x="1107" y="0"/>
                    </a:lnTo>
                    <a:lnTo>
                      <a:pt x="1229" y="24"/>
                    </a:lnTo>
                  </a:path>
                </a:pathLst>
              </a:custGeom>
              <a:noFill/>
              <a:ln w="0">
                <a:solidFill>
                  <a:srgbClr val="24272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4" name="Line 384">
                <a:extLst>
                  <a:ext uri="{FF2B5EF4-FFF2-40B4-BE49-F238E27FC236}">
                    <a16:creationId xmlns:a16="http://schemas.microsoft.com/office/drawing/2014/main" id="{7BCB7750-EC31-F085-49E6-0352FAD33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7" y="2703"/>
                <a:ext cx="59" cy="10"/>
              </a:xfrm>
              <a:prstGeom prst="line">
                <a:avLst/>
              </a:prstGeom>
              <a:noFill/>
              <a:ln w="0">
                <a:solidFill>
                  <a:srgbClr val="24272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5" name="Freeform 385">
                <a:extLst>
                  <a:ext uri="{FF2B5EF4-FFF2-40B4-BE49-F238E27FC236}">
                    <a16:creationId xmlns:a16="http://schemas.microsoft.com/office/drawing/2014/main" id="{BE66CA46-C8DC-80C9-B00A-9917CAD63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3308"/>
                <a:ext cx="85" cy="36"/>
              </a:xfrm>
              <a:custGeom>
                <a:avLst/>
                <a:gdLst>
                  <a:gd name="T0" fmla="*/ 377 w 426"/>
                  <a:gd name="T1" fmla="*/ 9 h 181"/>
                  <a:gd name="T2" fmla="*/ 362 w 426"/>
                  <a:gd name="T3" fmla="*/ 14 h 181"/>
                  <a:gd name="T4" fmla="*/ 347 w 426"/>
                  <a:gd name="T5" fmla="*/ 14 h 181"/>
                  <a:gd name="T6" fmla="*/ 333 w 426"/>
                  <a:gd name="T7" fmla="*/ 14 h 181"/>
                  <a:gd name="T8" fmla="*/ 318 w 426"/>
                  <a:gd name="T9" fmla="*/ 14 h 181"/>
                  <a:gd name="T10" fmla="*/ 303 w 426"/>
                  <a:gd name="T11" fmla="*/ 9 h 181"/>
                  <a:gd name="T12" fmla="*/ 288 w 426"/>
                  <a:gd name="T13" fmla="*/ 9 h 181"/>
                  <a:gd name="T14" fmla="*/ 273 w 426"/>
                  <a:gd name="T15" fmla="*/ 5 h 181"/>
                  <a:gd name="T16" fmla="*/ 260 w 426"/>
                  <a:gd name="T17" fmla="*/ 5 h 181"/>
                  <a:gd name="T18" fmla="*/ 245 w 426"/>
                  <a:gd name="T19" fmla="*/ 0 h 181"/>
                  <a:gd name="T20" fmla="*/ 225 w 426"/>
                  <a:gd name="T21" fmla="*/ 0 h 181"/>
                  <a:gd name="T22" fmla="*/ 211 w 426"/>
                  <a:gd name="T23" fmla="*/ 0 h 181"/>
                  <a:gd name="T24" fmla="*/ 196 w 426"/>
                  <a:gd name="T25" fmla="*/ 0 h 181"/>
                  <a:gd name="T26" fmla="*/ 181 w 426"/>
                  <a:gd name="T27" fmla="*/ 5 h 181"/>
                  <a:gd name="T28" fmla="*/ 171 w 426"/>
                  <a:gd name="T29" fmla="*/ 9 h 181"/>
                  <a:gd name="T30" fmla="*/ 156 w 426"/>
                  <a:gd name="T31" fmla="*/ 19 h 181"/>
                  <a:gd name="T32" fmla="*/ 141 w 426"/>
                  <a:gd name="T33" fmla="*/ 28 h 181"/>
                  <a:gd name="T34" fmla="*/ 132 w 426"/>
                  <a:gd name="T35" fmla="*/ 39 h 181"/>
                  <a:gd name="T36" fmla="*/ 122 w 426"/>
                  <a:gd name="T37" fmla="*/ 49 h 181"/>
                  <a:gd name="T38" fmla="*/ 107 w 426"/>
                  <a:gd name="T39" fmla="*/ 58 h 181"/>
                  <a:gd name="T40" fmla="*/ 98 w 426"/>
                  <a:gd name="T41" fmla="*/ 73 h 181"/>
                  <a:gd name="T42" fmla="*/ 88 w 426"/>
                  <a:gd name="T43" fmla="*/ 83 h 181"/>
                  <a:gd name="T44" fmla="*/ 83 w 426"/>
                  <a:gd name="T45" fmla="*/ 88 h 181"/>
                  <a:gd name="T46" fmla="*/ 73 w 426"/>
                  <a:gd name="T47" fmla="*/ 97 h 181"/>
                  <a:gd name="T48" fmla="*/ 64 w 426"/>
                  <a:gd name="T49" fmla="*/ 112 h 181"/>
                  <a:gd name="T50" fmla="*/ 53 w 426"/>
                  <a:gd name="T51" fmla="*/ 122 h 181"/>
                  <a:gd name="T52" fmla="*/ 49 w 426"/>
                  <a:gd name="T53" fmla="*/ 126 h 181"/>
                  <a:gd name="T54" fmla="*/ 38 w 426"/>
                  <a:gd name="T55" fmla="*/ 137 h 181"/>
                  <a:gd name="T56" fmla="*/ 29 w 426"/>
                  <a:gd name="T57" fmla="*/ 146 h 181"/>
                  <a:gd name="T58" fmla="*/ 19 w 426"/>
                  <a:gd name="T59" fmla="*/ 156 h 181"/>
                  <a:gd name="T60" fmla="*/ 10 w 426"/>
                  <a:gd name="T61" fmla="*/ 166 h 181"/>
                  <a:gd name="T62" fmla="*/ 15 w 426"/>
                  <a:gd name="T63" fmla="*/ 166 h 181"/>
                  <a:gd name="T64" fmla="*/ 10 w 426"/>
                  <a:gd name="T65" fmla="*/ 166 h 181"/>
                  <a:gd name="T66" fmla="*/ 10 w 426"/>
                  <a:gd name="T67" fmla="*/ 171 h 181"/>
                  <a:gd name="T68" fmla="*/ 4 w 426"/>
                  <a:gd name="T69" fmla="*/ 171 h 181"/>
                  <a:gd name="T70" fmla="*/ 0 w 426"/>
                  <a:gd name="T71" fmla="*/ 175 h 181"/>
                  <a:gd name="T72" fmla="*/ 0 w 426"/>
                  <a:gd name="T73" fmla="*/ 181 h 181"/>
                  <a:gd name="T74" fmla="*/ 10 w 426"/>
                  <a:gd name="T75" fmla="*/ 175 h 181"/>
                  <a:gd name="T76" fmla="*/ 24 w 426"/>
                  <a:gd name="T77" fmla="*/ 171 h 181"/>
                  <a:gd name="T78" fmla="*/ 34 w 426"/>
                  <a:gd name="T79" fmla="*/ 171 h 181"/>
                  <a:gd name="T80" fmla="*/ 44 w 426"/>
                  <a:gd name="T81" fmla="*/ 166 h 181"/>
                  <a:gd name="T82" fmla="*/ 58 w 426"/>
                  <a:gd name="T83" fmla="*/ 166 h 181"/>
                  <a:gd name="T84" fmla="*/ 68 w 426"/>
                  <a:gd name="T85" fmla="*/ 161 h 181"/>
                  <a:gd name="T86" fmla="*/ 83 w 426"/>
                  <a:gd name="T87" fmla="*/ 156 h 181"/>
                  <a:gd name="T88" fmla="*/ 93 w 426"/>
                  <a:gd name="T89" fmla="*/ 151 h 181"/>
                  <a:gd name="T90" fmla="*/ 102 w 426"/>
                  <a:gd name="T91" fmla="*/ 151 h 181"/>
                  <a:gd name="T92" fmla="*/ 113 w 426"/>
                  <a:gd name="T93" fmla="*/ 146 h 181"/>
                  <a:gd name="T94" fmla="*/ 147 w 426"/>
                  <a:gd name="T95" fmla="*/ 132 h 181"/>
                  <a:gd name="T96" fmla="*/ 176 w 426"/>
                  <a:gd name="T97" fmla="*/ 122 h 181"/>
                  <a:gd name="T98" fmla="*/ 205 w 426"/>
                  <a:gd name="T99" fmla="*/ 112 h 181"/>
                  <a:gd name="T100" fmla="*/ 235 w 426"/>
                  <a:gd name="T101" fmla="*/ 102 h 181"/>
                  <a:gd name="T102" fmla="*/ 264 w 426"/>
                  <a:gd name="T103" fmla="*/ 88 h 181"/>
                  <a:gd name="T104" fmla="*/ 298 w 426"/>
                  <a:gd name="T105" fmla="*/ 77 h 181"/>
                  <a:gd name="T106" fmla="*/ 328 w 426"/>
                  <a:gd name="T107" fmla="*/ 68 h 181"/>
                  <a:gd name="T108" fmla="*/ 357 w 426"/>
                  <a:gd name="T109" fmla="*/ 53 h 181"/>
                  <a:gd name="T110" fmla="*/ 382 w 426"/>
                  <a:gd name="T111" fmla="*/ 34 h 181"/>
                  <a:gd name="T112" fmla="*/ 411 w 426"/>
                  <a:gd name="T113" fmla="*/ 19 h 181"/>
                  <a:gd name="T114" fmla="*/ 416 w 426"/>
                  <a:gd name="T115" fmla="*/ 14 h 181"/>
                  <a:gd name="T116" fmla="*/ 420 w 426"/>
                  <a:gd name="T117" fmla="*/ 9 h 181"/>
                  <a:gd name="T118" fmla="*/ 426 w 426"/>
                  <a:gd name="T119" fmla="*/ 9 h 181"/>
                  <a:gd name="T120" fmla="*/ 377 w 426"/>
                  <a:gd name="T121" fmla="*/ 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6" h="181">
                    <a:moveTo>
                      <a:pt x="377" y="9"/>
                    </a:moveTo>
                    <a:lnTo>
                      <a:pt x="362" y="14"/>
                    </a:lnTo>
                    <a:lnTo>
                      <a:pt x="347" y="14"/>
                    </a:lnTo>
                    <a:lnTo>
                      <a:pt x="333" y="14"/>
                    </a:lnTo>
                    <a:lnTo>
                      <a:pt x="318" y="14"/>
                    </a:lnTo>
                    <a:lnTo>
                      <a:pt x="303" y="9"/>
                    </a:lnTo>
                    <a:lnTo>
                      <a:pt x="288" y="9"/>
                    </a:lnTo>
                    <a:lnTo>
                      <a:pt x="273" y="5"/>
                    </a:lnTo>
                    <a:lnTo>
                      <a:pt x="260" y="5"/>
                    </a:lnTo>
                    <a:lnTo>
                      <a:pt x="245" y="0"/>
                    </a:lnTo>
                    <a:lnTo>
                      <a:pt x="225" y="0"/>
                    </a:lnTo>
                    <a:lnTo>
                      <a:pt x="211" y="0"/>
                    </a:lnTo>
                    <a:lnTo>
                      <a:pt x="196" y="0"/>
                    </a:lnTo>
                    <a:lnTo>
                      <a:pt x="181" y="5"/>
                    </a:lnTo>
                    <a:lnTo>
                      <a:pt x="171" y="9"/>
                    </a:lnTo>
                    <a:lnTo>
                      <a:pt x="156" y="19"/>
                    </a:lnTo>
                    <a:lnTo>
                      <a:pt x="141" y="28"/>
                    </a:lnTo>
                    <a:lnTo>
                      <a:pt x="132" y="39"/>
                    </a:lnTo>
                    <a:lnTo>
                      <a:pt x="122" y="49"/>
                    </a:lnTo>
                    <a:lnTo>
                      <a:pt x="107" y="58"/>
                    </a:lnTo>
                    <a:lnTo>
                      <a:pt x="98" y="73"/>
                    </a:lnTo>
                    <a:lnTo>
                      <a:pt x="88" y="83"/>
                    </a:lnTo>
                    <a:lnTo>
                      <a:pt x="83" y="88"/>
                    </a:lnTo>
                    <a:lnTo>
                      <a:pt x="73" y="97"/>
                    </a:lnTo>
                    <a:lnTo>
                      <a:pt x="64" y="112"/>
                    </a:lnTo>
                    <a:lnTo>
                      <a:pt x="53" y="122"/>
                    </a:lnTo>
                    <a:lnTo>
                      <a:pt x="49" y="126"/>
                    </a:lnTo>
                    <a:lnTo>
                      <a:pt x="38" y="137"/>
                    </a:lnTo>
                    <a:lnTo>
                      <a:pt x="29" y="146"/>
                    </a:lnTo>
                    <a:lnTo>
                      <a:pt x="19" y="156"/>
                    </a:lnTo>
                    <a:lnTo>
                      <a:pt x="10" y="166"/>
                    </a:lnTo>
                    <a:lnTo>
                      <a:pt x="15" y="166"/>
                    </a:lnTo>
                    <a:lnTo>
                      <a:pt x="10" y="166"/>
                    </a:lnTo>
                    <a:lnTo>
                      <a:pt x="10" y="171"/>
                    </a:lnTo>
                    <a:lnTo>
                      <a:pt x="4" y="171"/>
                    </a:lnTo>
                    <a:lnTo>
                      <a:pt x="0" y="175"/>
                    </a:lnTo>
                    <a:lnTo>
                      <a:pt x="0" y="181"/>
                    </a:lnTo>
                    <a:lnTo>
                      <a:pt x="10" y="175"/>
                    </a:lnTo>
                    <a:lnTo>
                      <a:pt x="24" y="171"/>
                    </a:lnTo>
                    <a:lnTo>
                      <a:pt x="34" y="171"/>
                    </a:lnTo>
                    <a:lnTo>
                      <a:pt x="44" y="166"/>
                    </a:lnTo>
                    <a:lnTo>
                      <a:pt x="58" y="166"/>
                    </a:lnTo>
                    <a:lnTo>
                      <a:pt x="68" y="161"/>
                    </a:lnTo>
                    <a:lnTo>
                      <a:pt x="83" y="156"/>
                    </a:lnTo>
                    <a:lnTo>
                      <a:pt x="93" y="151"/>
                    </a:lnTo>
                    <a:lnTo>
                      <a:pt x="102" y="151"/>
                    </a:lnTo>
                    <a:lnTo>
                      <a:pt x="113" y="146"/>
                    </a:lnTo>
                    <a:lnTo>
                      <a:pt x="147" y="132"/>
                    </a:lnTo>
                    <a:lnTo>
                      <a:pt x="176" y="122"/>
                    </a:lnTo>
                    <a:lnTo>
                      <a:pt x="205" y="112"/>
                    </a:lnTo>
                    <a:lnTo>
                      <a:pt x="235" y="102"/>
                    </a:lnTo>
                    <a:lnTo>
                      <a:pt x="264" y="88"/>
                    </a:lnTo>
                    <a:lnTo>
                      <a:pt x="298" y="77"/>
                    </a:lnTo>
                    <a:lnTo>
                      <a:pt x="328" y="68"/>
                    </a:lnTo>
                    <a:lnTo>
                      <a:pt x="357" y="53"/>
                    </a:lnTo>
                    <a:lnTo>
                      <a:pt x="382" y="34"/>
                    </a:lnTo>
                    <a:lnTo>
                      <a:pt x="411" y="19"/>
                    </a:lnTo>
                    <a:lnTo>
                      <a:pt x="416" y="14"/>
                    </a:lnTo>
                    <a:lnTo>
                      <a:pt x="420" y="9"/>
                    </a:lnTo>
                    <a:lnTo>
                      <a:pt x="426" y="9"/>
                    </a:lnTo>
                    <a:lnTo>
                      <a:pt x="377" y="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6" name="Freeform 386">
                <a:extLst>
                  <a:ext uri="{FF2B5EF4-FFF2-40B4-BE49-F238E27FC236}">
                    <a16:creationId xmlns:a16="http://schemas.microsoft.com/office/drawing/2014/main" id="{C1A41EFE-2BA6-EF67-7FF9-E7F0A656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3308"/>
                <a:ext cx="85" cy="36"/>
              </a:xfrm>
              <a:custGeom>
                <a:avLst/>
                <a:gdLst>
                  <a:gd name="T0" fmla="*/ 377 w 426"/>
                  <a:gd name="T1" fmla="*/ 9 h 181"/>
                  <a:gd name="T2" fmla="*/ 362 w 426"/>
                  <a:gd name="T3" fmla="*/ 14 h 181"/>
                  <a:gd name="T4" fmla="*/ 347 w 426"/>
                  <a:gd name="T5" fmla="*/ 14 h 181"/>
                  <a:gd name="T6" fmla="*/ 333 w 426"/>
                  <a:gd name="T7" fmla="*/ 14 h 181"/>
                  <a:gd name="T8" fmla="*/ 318 w 426"/>
                  <a:gd name="T9" fmla="*/ 14 h 181"/>
                  <a:gd name="T10" fmla="*/ 303 w 426"/>
                  <a:gd name="T11" fmla="*/ 9 h 181"/>
                  <a:gd name="T12" fmla="*/ 288 w 426"/>
                  <a:gd name="T13" fmla="*/ 9 h 181"/>
                  <a:gd name="T14" fmla="*/ 273 w 426"/>
                  <a:gd name="T15" fmla="*/ 5 h 181"/>
                  <a:gd name="T16" fmla="*/ 260 w 426"/>
                  <a:gd name="T17" fmla="*/ 5 h 181"/>
                  <a:gd name="T18" fmla="*/ 245 w 426"/>
                  <a:gd name="T19" fmla="*/ 0 h 181"/>
                  <a:gd name="T20" fmla="*/ 225 w 426"/>
                  <a:gd name="T21" fmla="*/ 0 h 181"/>
                  <a:gd name="T22" fmla="*/ 211 w 426"/>
                  <a:gd name="T23" fmla="*/ 0 h 181"/>
                  <a:gd name="T24" fmla="*/ 196 w 426"/>
                  <a:gd name="T25" fmla="*/ 0 h 181"/>
                  <a:gd name="T26" fmla="*/ 181 w 426"/>
                  <a:gd name="T27" fmla="*/ 5 h 181"/>
                  <a:gd name="T28" fmla="*/ 171 w 426"/>
                  <a:gd name="T29" fmla="*/ 9 h 181"/>
                  <a:gd name="T30" fmla="*/ 156 w 426"/>
                  <a:gd name="T31" fmla="*/ 19 h 181"/>
                  <a:gd name="T32" fmla="*/ 141 w 426"/>
                  <a:gd name="T33" fmla="*/ 28 h 181"/>
                  <a:gd name="T34" fmla="*/ 132 w 426"/>
                  <a:gd name="T35" fmla="*/ 39 h 181"/>
                  <a:gd name="T36" fmla="*/ 122 w 426"/>
                  <a:gd name="T37" fmla="*/ 49 h 181"/>
                  <a:gd name="T38" fmla="*/ 107 w 426"/>
                  <a:gd name="T39" fmla="*/ 58 h 181"/>
                  <a:gd name="T40" fmla="*/ 98 w 426"/>
                  <a:gd name="T41" fmla="*/ 73 h 181"/>
                  <a:gd name="T42" fmla="*/ 88 w 426"/>
                  <a:gd name="T43" fmla="*/ 83 h 181"/>
                  <a:gd name="T44" fmla="*/ 83 w 426"/>
                  <a:gd name="T45" fmla="*/ 88 h 181"/>
                  <a:gd name="T46" fmla="*/ 73 w 426"/>
                  <a:gd name="T47" fmla="*/ 97 h 181"/>
                  <a:gd name="T48" fmla="*/ 64 w 426"/>
                  <a:gd name="T49" fmla="*/ 112 h 181"/>
                  <a:gd name="T50" fmla="*/ 53 w 426"/>
                  <a:gd name="T51" fmla="*/ 122 h 181"/>
                  <a:gd name="T52" fmla="*/ 49 w 426"/>
                  <a:gd name="T53" fmla="*/ 126 h 181"/>
                  <a:gd name="T54" fmla="*/ 38 w 426"/>
                  <a:gd name="T55" fmla="*/ 137 h 181"/>
                  <a:gd name="T56" fmla="*/ 29 w 426"/>
                  <a:gd name="T57" fmla="*/ 146 h 181"/>
                  <a:gd name="T58" fmla="*/ 19 w 426"/>
                  <a:gd name="T59" fmla="*/ 156 h 181"/>
                  <a:gd name="T60" fmla="*/ 10 w 426"/>
                  <a:gd name="T61" fmla="*/ 166 h 181"/>
                  <a:gd name="T62" fmla="*/ 15 w 426"/>
                  <a:gd name="T63" fmla="*/ 166 h 181"/>
                  <a:gd name="T64" fmla="*/ 10 w 426"/>
                  <a:gd name="T65" fmla="*/ 166 h 181"/>
                  <a:gd name="T66" fmla="*/ 10 w 426"/>
                  <a:gd name="T67" fmla="*/ 171 h 181"/>
                  <a:gd name="T68" fmla="*/ 4 w 426"/>
                  <a:gd name="T69" fmla="*/ 171 h 181"/>
                  <a:gd name="T70" fmla="*/ 0 w 426"/>
                  <a:gd name="T71" fmla="*/ 175 h 181"/>
                  <a:gd name="T72" fmla="*/ 0 w 426"/>
                  <a:gd name="T73" fmla="*/ 181 h 181"/>
                  <a:gd name="T74" fmla="*/ 10 w 426"/>
                  <a:gd name="T75" fmla="*/ 175 h 181"/>
                  <a:gd name="T76" fmla="*/ 24 w 426"/>
                  <a:gd name="T77" fmla="*/ 171 h 181"/>
                  <a:gd name="T78" fmla="*/ 34 w 426"/>
                  <a:gd name="T79" fmla="*/ 171 h 181"/>
                  <a:gd name="T80" fmla="*/ 44 w 426"/>
                  <a:gd name="T81" fmla="*/ 166 h 181"/>
                  <a:gd name="T82" fmla="*/ 58 w 426"/>
                  <a:gd name="T83" fmla="*/ 166 h 181"/>
                  <a:gd name="T84" fmla="*/ 68 w 426"/>
                  <a:gd name="T85" fmla="*/ 161 h 181"/>
                  <a:gd name="T86" fmla="*/ 83 w 426"/>
                  <a:gd name="T87" fmla="*/ 156 h 181"/>
                  <a:gd name="T88" fmla="*/ 93 w 426"/>
                  <a:gd name="T89" fmla="*/ 151 h 181"/>
                  <a:gd name="T90" fmla="*/ 102 w 426"/>
                  <a:gd name="T91" fmla="*/ 151 h 181"/>
                  <a:gd name="T92" fmla="*/ 113 w 426"/>
                  <a:gd name="T93" fmla="*/ 146 h 181"/>
                  <a:gd name="T94" fmla="*/ 147 w 426"/>
                  <a:gd name="T95" fmla="*/ 132 h 181"/>
                  <a:gd name="T96" fmla="*/ 176 w 426"/>
                  <a:gd name="T97" fmla="*/ 122 h 181"/>
                  <a:gd name="T98" fmla="*/ 205 w 426"/>
                  <a:gd name="T99" fmla="*/ 112 h 181"/>
                  <a:gd name="T100" fmla="*/ 235 w 426"/>
                  <a:gd name="T101" fmla="*/ 102 h 181"/>
                  <a:gd name="T102" fmla="*/ 264 w 426"/>
                  <a:gd name="T103" fmla="*/ 88 h 181"/>
                  <a:gd name="T104" fmla="*/ 298 w 426"/>
                  <a:gd name="T105" fmla="*/ 77 h 181"/>
                  <a:gd name="T106" fmla="*/ 328 w 426"/>
                  <a:gd name="T107" fmla="*/ 68 h 181"/>
                  <a:gd name="T108" fmla="*/ 357 w 426"/>
                  <a:gd name="T109" fmla="*/ 53 h 181"/>
                  <a:gd name="T110" fmla="*/ 382 w 426"/>
                  <a:gd name="T111" fmla="*/ 34 h 181"/>
                  <a:gd name="T112" fmla="*/ 411 w 426"/>
                  <a:gd name="T113" fmla="*/ 19 h 181"/>
                  <a:gd name="T114" fmla="*/ 416 w 426"/>
                  <a:gd name="T115" fmla="*/ 14 h 181"/>
                  <a:gd name="T116" fmla="*/ 420 w 426"/>
                  <a:gd name="T117" fmla="*/ 9 h 181"/>
                  <a:gd name="T118" fmla="*/ 426 w 426"/>
                  <a:gd name="T119" fmla="*/ 9 h 181"/>
                  <a:gd name="T120" fmla="*/ 377 w 426"/>
                  <a:gd name="T121" fmla="*/ 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6" h="181">
                    <a:moveTo>
                      <a:pt x="377" y="9"/>
                    </a:moveTo>
                    <a:lnTo>
                      <a:pt x="362" y="14"/>
                    </a:lnTo>
                    <a:lnTo>
                      <a:pt x="347" y="14"/>
                    </a:lnTo>
                    <a:lnTo>
                      <a:pt x="333" y="14"/>
                    </a:lnTo>
                    <a:lnTo>
                      <a:pt x="318" y="14"/>
                    </a:lnTo>
                    <a:lnTo>
                      <a:pt x="303" y="9"/>
                    </a:lnTo>
                    <a:lnTo>
                      <a:pt x="288" y="9"/>
                    </a:lnTo>
                    <a:lnTo>
                      <a:pt x="273" y="5"/>
                    </a:lnTo>
                    <a:lnTo>
                      <a:pt x="260" y="5"/>
                    </a:lnTo>
                    <a:lnTo>
                      <a:pt x="245" y="0"/>
                    </a:lnTo>
                    <a:lnTo>
                      <a:pt x="225" y="0"/>
                    </a:lnTo>
                    <a:lnTo>
                      <a:pt x="211" y="0"/>
                    </a:lnTo>
                    <a:lnTo>
                      <a:pt x="196" y="0"/>
                    </a:lnTo>
                    <a:lnTo>
                      <a:pt x="181" y="5"/>
                    </a:lnTo>
                    <a:lnTo>
                      <a:pt x="171" y="9"/>
                    </a:lnTo>
                    <a:lnTo>
                      <a:pt x="156" y="19"/>
                    </a:lnTo>
                    <a:lnTo>
                      <a:pt x="141" y="28"/>
                    </a:lnTo>
                    <a:lnTo>
                      <a:pt x="132" y="39"/>
                    </a:lnTo>
                    <a:lnTo>
                      <a:pt x="122" y="49"/>
                    </a:lnTo>
                    <a:lnTo>
                      <a:pt x="107" y="58"/>
                    </a:lnTo>
                    <a:lnTo>
                      <a:pt x="98" y="73"/>
                    </a:lnTo>
                    <a:lnTo>
                      <a:pt x="88" y="83"/>
                    </a:lnTo>
                    <a:lnTo>
                      <a:pt x="83" y="88"/>
                    </a:lnTo>
                    <a:lnTo>
                      <a:pt x="73" y="97"/>
                    </a:lnTo>
                    <a:lnTo>
                      <a:pt x="64" y="112"/>
                    </a:lnTo>
                    <a:lnTo>
                      <a:pt x="53" y="122"/>
                    </a:lnTo>
                    <a:lnTo>
                      <a:pt x="49" y="126"/>
                    </a:lnTo>
                    <a:lnTo>
                      <a:pt x="38" y="137"/>
                    </a:lnTo>
                    <a:lnTo>
                      <a:pt x="29" y="146"/>
                    </a:lnTo>
                    <a:lnTo>
                      <a:pt x="19" y="156"/>
                    </a:lnTo>
                    <a:lnTo>
                      <a:pt x="10" y="166"/>
                    </a:lnTo>
                    <a:lnTo>
                      <a:pt x="15" y="166"/>
                    </a:lnTo>
                    <a:lnTo>
                      <a:pt x="10" y="166"/>
                    </a:lnTo>
                    <a:lnTo>
                      <a:pt x="10" y="171"/>
                    </a:lnTo>
                    <a:lnTo>
                      <a:pt x="4" y="171"/>
                    </a:lnTo>
                    <a:lnTo>
                      <a:pt x="0" y="175"/>
                    </a:lnTo>
                    <a:lnTo>
                      <a:pt x="0" y="181"/>
                    </a:lnTo>
                    <a:lnTo>
                      <a:pt x="10" y="175"/>
                    </a:lnTo>
                    <a:lnTo>
                      <a:pt x="24" y="171"/>
                    </a:lnTo>
                    <a:lnTo>
                      <a:pt x="34" y="171"/>
                    </a:lnTo>
                    <a:lnTo>
                      <a:pt x="44" y="166"/>
                    </a:lnTo>
                    <a:lnTo>
                      <a:pt x="58" y="166"/>
                    </a:lnTo>
                    <a:lnTo>
                      <a:pt x="68" y="161"/>
                    </a:lnTo>
                    <a:lnTo>
                      <a:pt x="83" y="156"/>
                    </a:lnTo>
                    <a:lnTo>
                      <a:pt x="93" y="151"/>
                    </a:lnTo>
                    <a:lnTo>
                      <a:pt x="102" y="151"/>
                    </a:lnTo>
                    <a:lnTo>
                      <a:pt x="113" y="146"/>
                    </a:lnTo>
                    <a:lnTo>
                      <a:pt x="147" y="132"/>
                    </a:lnTo>
                    <a:lnTo>
                      <a:pt x="176" y="122"/>
                    </a:lnTo>
                    <a:lnTo>
                      <a:pt x="205" y="112"/>
                    </a:lnTo>
                    <a:lnTo>
                      <a:pt x="235" y="102"/>
                    </a:lnTo>
                    <a:lnTo>
                      <a:pt x="264" y="88"/>
                    </a:lnTo>
                    <a:lnTo>
                      <a:pt x="298" y="77"/>
                    </a:lnTo>
                    <a:lnTo>
                      <a:pt x="328" y="68"/>
                    </a:lnTo>
                    <a:lnTo>
                      <a:pt x="357" y="53"/>
                    </a:lnTo>
                    <a:lnTo>
                      <a:pt x="382" y="34"/>
                    </a:lnTo>
                    <a:lnTo>
                      <a:pt x="411" y="19"/>
                    </a:lnTo>
                    <a:lnTo>
                      <a:pt x="416" y="14"/>
                    </a:lnTo>
                    <a:lnTo>
                      <a:pt x="420" y="9"/>
                    </a:lnTo>
                    <a:lnTo>
                      <a:pt x="426" y="9"/>
                    </a:lnTo>
                    <a:lnTo>
                      <a:pt x="377" y="9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7" name="Freeform 387">
                <a:extLst>
                  <a:ext uri="{FF2B5EF4-FFF2-40B4-BE49-F238E27FC236}">
                    <a16:creationId xmlns:a16="http://schemas.microsoft.com/office/drawing/2014/main" id="{0790F923-4D8B-FE17-E09E-CB41E0012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3146"/>
                <a:ext cx="1378" cy="594"/>
              </a:xfrm>
              <a:custGeom>
                <a:avLst/>
                <a:gdLst>
                  <a:gd name="T0" fmla="*/ 4520 w 6890"/>
                  <a:gd name="T1" fmla="*/ 1625 h 2970"/>
                  <a:gd name="T2" fmla="*/ 5695 w 6890"/>
                  <a:gd name="T3" fmla="*/ 1531 h 2970"/>
                  <a:gd name="T4" fmla="*/ 6013 w 6890"/>
                  <a:gd name="T5" fmla="*/ 1561 h 2970"/>
                  <a:gd name="T6" fmla="*/ 6120 w 6890"/>
                  <a:gd name="T7" fmla="*/ 1620 h 2970"/>
                  <a:gd name="T8" fmla="*/ 6356 w 6890"/>
                  <a:gd name="T9" fmla="*/ 1605 h 2970"/>
                  <a:gd name="T10" fmla="*/ 6708 w 6890"/>
                  <a:gd name="T11" fmla="*/ 1384 h 2970"/>
                  <a:gd name="T12" fmla="*/ 6821 w 6890"/>
                  <a:gd name="T13" fmla="*/ 1203 h 2970"/>
                  <a:gd name="T14" fmla="*/ 6807 w 6890"/>
                  <a:gd name="T15" fmla="*/ 1018 h 2970"/>
                  <a:gd name="T16" fmla="*/ 6762 w 6890"/>
                  <a:gd name="T17" fmla="*/ 920 h 2970"/>
                  <a:gd name="T18" fmla="*/ 6640 w 6890"/>
                  <a:gd name="T19" fmla="*/ 891 h 2970"/>
                  <a:gd name="T20" fmla="*/ 6649 w 6890"/>
                  <a:gd name="T21" fmla="*/ 783 h 2970"/>
                  <a:gd name="T22" fmla="*/ 6728 w 6890"/>
                  <a:gd name="T23" fmla="*/ 582 h 2970"/>
                  <a:gd name="T24" fmla="*/ 6885 w 6890"/>
                  <a:gd name="T25" fmla="*/ 392 h 2970"/>
                  <a:gd name="T26" fmla="*/ 6796 w 6890"/>
                  <a:gd name="T27" fmla="*/ 107 h 2970"/>
                  <a:gd name="T28" fmla="*/ 6493 w 6890"/>
                  <a:gd name="T29" fmla="*/ 0 h 2970"/>
                  <a:gd name="T30" fmla="*/ 6273 w 6890"/>
                  <a:gd name="T31" fmla="*/ 69 h 2970"/>
                  <a:gd name="T32" fmla="*/ 6169 w 6890"/>
                  <a:gd name="T33" fmla="*/ 162 h 2970"/>
                  <a:gd name="T34" fmla="*/ 6135 w 6890"/>
                  <a:gd name="T35" fmla="*/ 269 h 2970"/>
                  <a:gd name="T36" fmla="*/ 6145 w 6890"/>
                  <a:gd name="T37" fmla="*/ 348 h 2970"/>
                  <a:gd name="T38" fmla="*/ 6184 w 6890"/>
                  <a:gd name="T39" fmla="*/ 412 h 2970"/>
                  <a:gd name="T40" fmla="*/ 6199 w 6890"/>
                  <a:gd name="T41" fmla="*/ 484 h 2970"/>
                  <a:gd name="T42" fmla="*/ 6175 w 6890"/>
                  <a:gd name="T43" fmla="*/ 533 h 2970"/>
                  <a:gd name="T44" fmla="*/ 6126 w 6890"/>
                  <a:gd name="T45" fmla="*/ 597 h 2970"/>
                  <a:gd name="T46" fmla="*/ 5998 w 6890"/>
                  <a:gd name="T47" fmla="*/ 734 h 2970"/>
                  <a:gd name="T48" fmla="*/ 5871 w 6890"/>
                  <a:gd name="T49" fmla="*/ 822 h 2970"/>
                  <a:gd name="T50" fmla="*/ 5734 w 6890"/>
                  <a:gd name="T51" fmla="*/ 885 h 2970"/>
                  <a:gd name="T52" fmla="*/ 5602 w 6890"/>
                  <a:gd name="T53" fmla="*/ 930 h 2970"/>
                  <a:gd name="T54" fmla="*/ 5494 w 6890"/>
                  <a:gd name="T55" fmla="*/ 969 h 2970"/>
                  <a:gd name="T56" fmla="*/ 5190 w 6890"/>
                  <a:gd name="T57" fmla="*/ 1037 h 2970"/>
                  <a:gd name="T58" fmla="*/ 4524 w 6890"/>
                  <a:gd name="T59" fmla="*/ 1150 h 2970"/>
                  <a:gd name="T60" fmla="*/ 4138 w 6890"/>
                  <a:gd name="T61" fmla="*/ 1213 h 2970"/>
                  <a:gd name="T62" fmla="*/ 3786 w 6890"/>
                  <a:gd name="T63" fmla="*/ 1267 h 2970"/>
                  <a:gd name="T64" fmla="*/ 3022 w 6890"/>
                  <a:gd name="T65" fmla="*/ 1375 h 2970"/>
                  <a:gd name="T66" fmla="*/ 2179 w 6890"/>
                  <a:gd name="T67" fmla="*/ 1458 h 2970"/>
                  <a:gd name="T68" fmla="*/ 1439 w 6890"/>
                  <a:gd name="T69" fmla="*/ 1561 h 2970"/>
                  <a:gd name="T70" fmla="*/ 666 w 6890"/>
                  <a:gd name="T71" fmla="*/ 1580 h 2970"/>
                  <a:gd name="T72" fmla="*/ 554 w 6890"/>
                  <a:gd name="T73" fmla="*/ 1512 h 2970"/>
                  <a:gd name="T74" fmla="*/ 490 w 6890"/>
                  <a:gd name="T75" fmla="*/ 1482 h 2970"/>
                  <a:gd name="T76" fmla="*/ 259 w 6890"/>
                  <a:gd name="T77" fmla="*/ 1541 h 2970"/>
                  <a:gd name="T78" fmla="*/ 34 w 6890"/>
                  <a:gd name="T79" fmla="*/ 1737 h 2970"/>
                  <a:gd name="T80" fmla="*/ 10 w 6890"/>
                  <a:gd name="T81" fmla="*/ 1864 h 2970"/>
                  <a:gd name="T82" fmla="*/ 69 w 6890"/>
                  <a:gd name="T83" fmla="*/ 2002 h 2970"/>
                  <a:gd name="T84" fmla="*/ 187 w 6890"/>
                  <a:gd name="T85" fmla="*/ 2138 h 2970"/>
                  <a:gd name="T86" fmla="*/ 274 w 6890"/>
                  <a:gd name="T87" fmla="*/ 2280 h 2970"/>
                  <a:gd name="T88" fmla="*/ 236 w 6890"/>
                  <a:gd name="T89" fmla="*/ 2564 h 2970"/>
                  <a:gd name="T90" fmla="*/ 230 w 6890"/>
                  <a:gd name="T91" fmla="*/ 2872 h 2970"/>
                  <a:gd name="T92" fmla="*/ 259 w 6890"/>
                  <a:gd name="T93" fmla="*/ 2950 h 2970"/>
                  <a:gd name="T94" fmla="*/ 289 w 6890"/>
                  <a:gd name="T95" fmla="*/ 2960 h 2970"/>
                  <a:gd name="T96" fmla="*/ 328 w 6890"/>
                  <a:gd name="T97" fmla="*/ 2960 h 2970"/>
                  <a:gd name="T98" fmla="*/ 362 w 6890"/>
                  <a:gd name="T99" fmla="*/ 2950 h 2970"/>
                  <a:gd name="T100" fmla="*/ 392 w 6890"/>
                  <a:gd name="T101" fmla="*/ 2931 h 2970"/>
                  <a:gd name="T102" fmla="*/ 411 w 6890"/>
                  <a:gd name="T103" fmla="*/ 2925 h 2970"/>
                  <a:gd name="T104" fmla="*/ 441 w 6890"/>
                  <a:gd name="T105" fmla="*/ 2950 h 2970"/>
                  <a:gd name="T106" fmla="*/ 563 w 6890"/>
                  <a:gd name="T107" fmla="*/ 2950 h 2970"/>
                  <a:gd name="T108" fmla="*/ 808 w 6890"/>
                  <a:gd name="T109" fmla="*/ 2916 h 2970"/>
                  <a:gd name="T110" fmla="*/ 936 w 6890"/>
                  <a:gd name="T111" fmla="*/ 2818 h 2970"/>
                  <a:gd name="T112" fmla="*/ 1117 w 6890"/>
                  <a:gd name="T113" fmla="*/ 2618 h 2970"/>
                  <a:gd name="T114" fmla="*/ 1444 w 6890"/>
                  <a:gd name="T115" fmla="*/ 2403 h 2970"/>
                  <a:gd name="T116" fmla="*/ 2459 w 6890"/>
                  <a:gd name="T117" fmla="*/ 2026 h 2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890" h="2970">
                    <a:moveTo>
                      <a:pt x="3594" y="1766"/>
                    </a:moveTo>
                    <a:lnTo>
                      <a:pt x="3820" y="1727"/>
                    </a:lnTo>
                    <a:lnTo>
                      <a:pt x="4055" y="1688"/>
                    </a:lnTo>
                    <a:lnTo>
                      <a:pt x="4285" y="1654"/>
                    </a:lnTo>
                    <a:lnTo>
                      <a:pt x="4520" y="1625"/>
                    </a:lnTo>
                    <a:lnTo>
                      <a:pt x="4755" y="1595"/>
                    </a:lnTo>
                    <a:lnTo>
                      <a:pt x="4989" y="1571"/>
                    </a:lnTo>
                    <a:lnTo>
                      <a:pt x="5224" y="1551"/>
                    </a:lnTo>
                    <a:lnTo>
                      <a:pt x="5460" y="1541"/>
                    </a:lnTo>
                    <a:lnTo>
                      <a:pt x="5695" y="1531"/>
                    </a:lnTo>
                    <a:lnTo>
                      <a:pt x="5925" y="1527"/>
                    </a:lnTo>
                    <a:lnTo>
                      <a:pt x="5945" y="1531"/>
                    </a:lnTo>
                    <a:lnTo>
                      <a:pt x="5964" y="1537"/>
                    </a:lnTo>
                    <a:lnTo>
                      <a:pt x="5989" y="1546"/>
                    </a:lnTo>
                    <a:lnTo>
                      <a:pt x="6013" y="1561"/>
                    </a:lnTo>
                    <a:lnTo>
                      <a:pt x="6037" y="1576"/>
                    </a:lnTo>
                    <a:lnTo>
                      <a:pt x="6062" y="1585"/>
                    </a:lnTo>
                    <a:lnTo>
                      <a:pt x="6081" y="1600"/>
                    </a:lnTo>
                    <a:lnTo>
                      <a:pt x="6101" y="1614"/>
                    </a:lnTo>
                    <a:lnTo>
                      <a:pt x="6120" y="1620"/>
                    </a:lnTo>
                    <a:lnTo>
                      <a:pt x="6135" y="1625"/>
                    </a:lnTo>
                    <a:lnTo>
                      <a:pt x="6184" y="1634"/>
                    </a:lnTo>
                    <a:lnTo>
                      <a:pt x="6239" y="1634"/>
                    </a:lnTo>
                    <a:lnTo>
                      <a:pt x="6292" y="1625"/>
                    </a:lnTo>
                    <a:lnTo>
                      <a:pt x="6356" y="1605"/>
                    </a:lnTo>
                    <a:lnTo>
                      <a:pt x="6419" y="1576"/>
                    </a:lnTo>
                    <a:lnTo>
                      <a:pt x="6488" y="1541"/>
                    </a:lnTo>
                    <a:lnTo>
                      <a:pt x="6557" y="1497"/>
                    </a:lnTo>
                    <a:lnTo>
                      <a:pt x="6630" y="1444"/>
                    </a:lnTo>
                    <a:lnTo>
                      <a:pt x="6708" y="1384"/>
                    </a:lnTo>
                    <a:lnTo>
                      <a:pt x="6787" y="1316"/>
                    </a:lnTo>
                    <a:lnTo>
                      <a:pt x="6802" y="1292"/>
                    </a:lnTo>
                    <a:lnTo>
                      <a:pt x="6816" y="1267"/>
                    </a:lnTo>
                    <a:lnTo>
                      <a:pt x="6821" y="1239"/>
                    </a:lnTo>
                    <a:lnTo>
                      <a:pt x="6821" y="1203"/>
                    </a:lnTo>
                    <a:lnTo>
                      <a:pt x="6821" y="1169"/>
                    </a:lnTo>
                    <a:lnTo>
                      <a:pt x="6816" y="1135"/>
                    </a:lnTo>
                    <a:lnTo>
                      <a:pt x="6811" y="1096"/>
                    </a:lnTo>
                    <a:lnTo>
                      <a:pt x="6807" y="1057"/>
                    </a:lnTo>
                    <a:lnTo>
                      <a:pt x="6807" y="1018"/>
                    </a:lnTo>
                    <a:lnTo>
                      <a:pt x="6807" y="983"/>
                    </a:lnTo>
                    <a:lnTo>
                      <a:pt x="6807" y="964"/>
                    </a:lnTo>
                    <a:lnTo>
                      <a:pt x="6796" y="949"/>
                    </a:lnTo>
                    <a:lnTo>
                      <a:pt x="6781" y="934"/>
                    </a:lnTo>
                    <a:lnTo>
                      <a:pt x="6762" y="920"/>
                    </a:lnTo>
                    <a:lnTo>
                      <a:pt x="6738" y="910"/>
                    </a:lnTo>
                    <a:lnTo>
                      <a:pt x="6713" y="900"/>
                    </a:lnTo>
                    <a:lnTo>
                      <a:pt x="6689" y="896"/>
                    </a:lnTo>
                    <a:lnTo>
                      <a:pt x="6664" y="891"/>
                    </a:lnTo>
                    <a:lnTo>
                      <a:pt x="6640" y="891"/>
                    </a:lnTo>
                    <a:lnTo>
                      <a:pt x="6621" y="896"/>
                    </a:lnTo>
                    <a:lnTo>
                      <a:pt x="6630" y="885"/>
                    </a:lnTo>
                    <a:lnTo>
                      <a:pt x="6634" y="861"/>
                    </a:lnTo>
                    <a:lnTo>
                      <a:pt x="6645" y="827"/>
                    </a:lnTo>
                    <a:lnTo>
                      <a:pt x="6649" y="783"/>
                    </a:lnTo>
                    <a:lnTo>
                      <a:pt x="6659" y="738"/>
                    </a:lnTo>
                    <a:lnTo>
                      <a:pt x="6670" y="691"/>
                    </a:lnTo>
                    <a:lnTo>
                      <a:pt x="6683" y="646"/>
                    </a:lnTo>
                    <a:lnTo>
                      <a:pt x="6704" y="606"/>
                    </a:lnTo>
                    <a:lnTo>
                      <a:pt x="6728" y="582"/>
                    </a:lnTo>
                    <a:lnTo>
                      <a:pt x="6762" y="563"/>
                    </a:lnTo>
                    <a:lnTo>
                      <a:pt x="6811" y="538"/>
                    </a:lnTo>
                    <a:lnTo>
                      <a:pt x="6850" y="499"/>
                    </a:lnTo>
                    <a:lnTo>
                      <a:pt x="6875" y="450"/>
                    </a:lnTo>
                    <a:lnTo>
                      <a:pt x="6885" y="392"/>
                    </a:lnTo>
                    <a:lnTo>
                      <a:pt x="6890" y="328"/>
                    </a:lnTo>
                    <a:lnTo>
                      <a:pt x="6879" y="265"/>
                    </a:lnTo>
                    <a:lnTo>
                      <a:pt x="6860" y="205"/>
                    </a:lnTo>
                    <a:lnTo>
                      <a:pt x="6830" y="152"/>
                    </a:lnTo>
                    <a:lnTo>
                      <a:pt x="6796" y="107"/>
                    </a:lnTo>
                    <a:lnTo>
                      <a:pt x="6747" y="73"/>
                    </a:lnTo>
                    <a:lnTo>
                      <a:pt x="6674" y="45"/>
                    </a:lnTo>
                    <a:lnTo>
                      <a:pt x="6610" y="24"/>
                    </a:lnTo>
                    <a:lnTo>
                      <a:pt x="6551" y="10"/>
                    </a:lnTo>
                    <a:lnTo>
                      <a:pt x="6493" y="0"/>
                    </a:lnTo>
                    <a:lnTo>
                      <a:pt x="6444" y="0"/>
                    </a:lnTo>
                    <a:lnTo>
                      <a:pt x="6395" y="10"/>
                    </a:lnTo>
                    <a:lnTo>
                      <a:pt x="6356" y="24"/>
                    </a:lnTo>
                    <a:lnTo>
                      <a:pt x="6312" y="45"/>
                    </a:lnTo>
                    <a:lnTo>
                      <a:pt x="6273" y="69"/>
                    </a:lnTo>
                    <a:lnTo>
                      <a:pt x="6233" y="98"/>
                    </a:lnTo>
                    <a:lnTo>
                      <a:pt x="6214" y="118"/>
                    </a:lnTo>
                    <a:lnTo>
                      <a:pt x="6199" y="133"/>
                    </a:lnTo>
                    <a:lnTo>
                      <a:pt x="6184" y="147"/>
                    </a:lnTo>
                    <a:lnTo>
                      <a:pt x="6169" y="162"/>
                    </a:lnTo>
                    <a:lnTo>
                      <a:pt x="6160" y="182"/>
                    </a:lnTo>
                    <a:lnTo>
                      <a:pt x="6150" y="196"/>
                    </a:lnTo>
                    <a:lnTo>
                      <a:pt x="6145" y="220"/>
                    </a:lnTo>
                    <a:lnTo>
                      <a:pt x="6141" y="240"/>
                    </a:lnTo>
                    <a:lnTo>
                      <a:pt x="6135" y="269"/>
                    </a:lnTo>
                    <a:lnTo>
                      <a:pt x="6130" y="299"/>
                    </a:lnTo>
                    <a:lnTo>
                      <a:pt x="6130" y="314"/>
                    </a:lnTo>
                    <a:lnTo>
                      <a:pt x="6135" y="328"/>
                    </a:lnTo>
                    <a:lnTo>
                      <a:pt x="6141" y="338"/>
                    </a:lnTo>
                    <a:lnTo>
                      <a:pt x="6145" y="348"/>
                    </a:lnTo>
                    <a:lnTo>
                      <a:pt x="6150" y="363"/>
                    </a:lnTo>
                    <a:lnTo>
                      <a:pt x="6160" y="372"/>
                    </a:lnTo>
                    <a:lnTo>
                      <a:pt x="6169" y="387"/>
                    </a:lnTo>
                    <a:lnTo>
                      <a:pt x="6175" y="397"/>
                    </a:lnTo>
                    <a:lnTo>
                      <a:pt x="6184" y="412"/>
                    </a:lnTo>
                    <a:lnTo>
                      <a:pt x="6194" y="431"/>
                    </a:lnTo>
                    <a:lnTo>
                      <a:pt x="6199" y="446"/>
                    </a:lnTo>
                    <a:lnTo>
                      <a:pt x="6199" y="455"/>
                    </a:lnTo>
                    <a:lnTo>
                      <a:pt x="6199" y="470"/>
                    </a:lnTo>
                    <a:lnTo>
                      <a:pt x="6199" y="484"/>
                    </a:lnTo>
                    <a:lnTo>
                      <a:pt x="6194" y="495"/>
                    </a:lnTo>
                    <a:lnTo>
                      <a:pt x="6190" y="504"/>
                    </a:lnTo>
                    <a:lnTo>
                      <a:pt x="6184" y="514"/>
                    </a:lnTo>
                    <a:lnTo>
                      <a:pt x="6180" y="523"/>
                    </a:lnTo>
                    <a:lnTo>
                      <a:pt x="6175" y="533"/>
                    </a:lnTo>
                    <a:lnTo>
                      <a:pt x="6169" y="538"/>
                    </a:lnTo>
                    <a:lnTo>
                      <a:pt x="6165" y="544"/>
                    </a:lnTo>
                    <a:lnTo>
                      <a:pt x="6156" y="559"/>
                    </a:lnTo>
                    <a:lnTo>
                      <a:pt x="6141" y="572"/>
                    </a:lnTo>
                    <a:lnTo>
                      <a:pt x="6126" y="597"/>
                    </a:lnTo>
                    <a:lnTo>
                      <a:pt x="6107" y="621"/>
                    </a:lnTo>
                    <a:lnTo>
                      <a:pt x="6081" y="651"/>
                    </a:lnTo>
                    <a:lnTo>
                      <a:pt x="6058" y="680"/>
                    </a:lnTo>
                    <a:lnTo>
                      <a:pt x="6028" y="710"/>
                    </a:lnTo>
                    <a:lnTo>
                      <a:pt x="5998" y="734"/>
                    </a:lnTo>
                    <a:lnTo>
                      <a:pt x="5969" y="764"/>
                    </a:lnTo>
                    <a:lnTo>
                      <a:pt x="5945" y="778"/>
                    </a:lnTo>
                    <a:lnTo>
                      <a:pt x="5925" y="793"/>
                    </a:lnTo>
                    <a:lnTo>
                      <a:pt x="5900" y="808"/>
                    </a:lnTo>
                    <a:lnTo>
                      <a:pt x="5871" y="822"/>
                    </a:lnTo>
                    <a:lnTo>
                      <a:pt x="5847" y="836"/>
                    </a:lnTo>
                    <a:lnTo>
                      <a:pt x="5817" y="851"/>
                    </a:lnTo>
                    <a:lnTo>
                      <a:pt x="5787" y="866"/>
                    </a:lnTo>
                    <a:lnTo>
                      <a:pt x="5763" y="876"/>
                    </a:lnTo>
                    <a:lnTo>
                      <a:pt x="5734" y="885"/>
                    </a:lnTo>
                    <a:lnTo>
                      <a:pt x="5704" y="896"/>
                    </a:lnTo>
                    <a:lnTo>
                      <a:pt x="5685" y="905"/>
                    </a:lnTo>
                    <a:lnTo>
                      <a:pt x="5655" y="910"/>
                    </a:lnTo>
                    <a:lnTo>
                      <a:pt x="5631" y="920"/>
                    </a:lnTo>
                    <a:lnTo>
                      <a:pt x="5602" y="930"/>
                    </a:lnTo>
                    <a:lnTo>
                      <a:pt x="5578" y="940"/>
                    </a:lnTo>
                    <a:lnTo>
                      <a:pt x="5548" y="949"/>
                    </a:lnTo>
                    <a:lnTo>
                      <a:pt x="5529" y="959"/>
                    </a:lnTo>
                    <a:lnTo>
                      <a:pt x="5509" y="964"/>
                    </a:lnTo>
                    <a:lnTo>
                      <a:pt x="5494" y="969"/>
                    </a:lnTo>
                    <a:lnTo>
                      <a:pt x="5489" y="974"/>
                    </a:lnTo>
                    <a:lnTo>
                      <a:pt x="5454" y="983"/>
                    </a:lnTo>
                    <a:lnTo>
                      <a:pt x="5391" y="998"/>
                    </a:lnTo>
                    <a:lnTo>
                      <a:pt x="5303" y="1013"/>
                    </a:lnTo>
                    <a:lnTo>
                      <a:pt x="5190" y="1037"/>
                    </a:lnTo>
                    <a:lnTo>
                      <a:pt x="5063" y="1057"/>
                    </a:lnTo>
                    <a:lnTo>
                      <a:pt x="4931" y="1081"/>
                    </a:lnTo>
                    <a:lnTo>
                      <a:pt x="4789" y="1106"/>
                    </a:lnTo>
                    <a:lnTo>
                      <a:pt x="4652" y="1126"/>
                    </a:lnTo>
                    <a:lnTo>
                      <a:pt x="4524" y="1150"/>
                    </a:lnTo>
                    <a:lnTo>
                      <a:pt x="4407" y="1169"/>
                    </a:lnTo>
                    <a:lnTo>
                      <a:pt x="4343" y="1179"/>
                    </a:lnTo>
                    <a:lnTo>
                      <a:pt x="4275" y="1190"/>
                    </a:lnTo>
                    <a:lnTo>
                      <a:pt x="4206" y="1203"/>
                    </a:lnTo>
                    <a:lnTo>
                      <a:pt x="4138" y="1213"/>
                    </a:lnTo>
                    <a:lnTo>
                      <a:pt x="4069" y="1224"/>
                    </a:lnTo>
                    <a:lnTo>
                      <a:pt x="3995" y="1233"/>
                    </a:lnTo>
                    <a:lnTo>
                      <a:pt x="3927" y="1243"/>
                    </a:lnTo>
                    <a:lnTo>
                      <a:pt x="3854" y="1258"/>
                    </a:lnTo>
                    <a:lnTo>
                      <a:pt x="3786" y="1267"/>
                    </a:lnTo>
                    <a:lnTo>
                      <a:pt x="3716" y="1277"/>
                    </a:lnTo>
                    <a:lnTo>
                      <a:pt x="3536" y="1311"/>
                    </a:lnTo>
                    <a:lnTo>
                      <a:pt x="3359" y="1335"/>
                    </a:lnTo>
                    <a:lnTo>
                      <a:pt x="3188" y="1356"/>
                    </a:lnTo>
                    <a:lnTo>
                      <a:pt x="3022" y="1375"/>
                    </a:lnTo>
                    <a:lnTo>
                      <a:pt x="2860" y="1390"/>
                    </a:lnTo>
                    <a:lnTo>
                      <a:pt x="2693" y="1409"/>
                    </a:lnTo>
                    <a:lnTo>
                      <a:pt x="2527" y="1424"/>
                    </a:lnTo>
                    <a:lnTo>
                      <a:pt x="2355" y="1439"/>
                    </a:lnTo>
                    <a:lnTo>
                      <a:pt x="2179" y="1458"/>
                    </a:lnTo>
                    <a:lnTo>
                      <a:pt x="1993" y="1482"/>
                    </a:lnTo>
                    <a:lnTo>
                      <a:pt x="1895" y="1497"/>
                    </a:lnTo>
                    <a:lnTo>
                      <a:pt x="1768" y="1512"/>
                    </a:lnTo>
                    <a:lnTo>
                      <a:pt x="1612" y="1537"/>
                    </a:lnTo>
                    <a:lnTo>
                      <a:pt x="1439" y="1561"/>
                    </a:lnTo>
                    <a:lnTo>
                      <a:pt x="1264" y="1580"/>
                    </a:lnTo>
                    <a:lnTo>
                      <a:pt x="1087" y="1595"/>
                    </a:lnTo>
                    <a:lnTo>
                      <a:pt x="925" y="1600"/>
                    </a:lnTo>
                    <a:lnTo>
                      <a:pt x="784" y="1595"/>
                    </a:lnTo>
                    <a:lnTo>
                      <a:pt x="666" y="1580"/>
                    </a:lnTo>
                    <a:lnTo>
                      <a:pt x="592" y="1546"/>
                    </a:lnTo>
                    <a:lnTo>
                      <a:pt x="583" y="1537"/>
                    </a:lnTo>
                    <a:lnTo>
                      <a:pt x="573" y="1531"/>
                    </a:lnTo>
                    <a:lnTo>
                      <a:pt x="563" y="1522"/>
                    </a:lnTo>
                    <a:lnTo>
                      <a:pt x="554" y="1512"/>
                    </a:lnTo>
                    <a:lnTo>
                      <a:pt x="539" y="1507"/>
                    </a:lnTo>
                    <a:lnTo>
                      <a:pt x="529" y="1497"/>
                    </a:lnTo>
                    <a:lnTo>
                      <a:pt x="514" y="1492"/>
                    </a:lnTo>
                    <a:lnTo>
                      <a:pt x="499" y="1488"/>
                    </a:lnTo>
                    <a:lnTo>
                      <a:pt x="490" y="1482"/>
                    </a:lnTo>
                    <a:lnTo>
                      <a:pt x="475" y="1482"/>
                    </a:lnTo>
                    <a:lnTo>
                      <a:pt x="426" y="1482"/>
                    </a:lnTo>
                    <a:lnTo>
                      <a:pt x="368" y="1497"/>
                    </a:lnTo>
                    <a:lnTo>
                      <a:pt x="313" y="1516"/>
                    </a:lnTo>
                    <a:lnTo>
                      <a:pt x="259" y="1541"/>
                    </a:lnTo>
                    <a:lnTo>
                      <a:pt x="206" y="1576"/>
                    </a:lnTo>
                    <a:lnTo>
                      <a:pt x="157" y="1610"/>
                    </a:lnTo>
                    <a:lnTo>
                      <a:pt x="108" y="1654"/>
                    </a:lnTo>
                    <a:lnTo>
                      <a:pt x="69" y="1693"/>
                    </a:lnTo>
                    <a:lnTo>
                      <a:pt x="34" y="1737"/>
                    </a:lnTo>
                    <a:lnTo>
                      <a:pt x="10" y="1776"/>
                    </a:lnTo>
                    <a:lnTo>
                      <a:pt x="5" y="1795"/>
                    </a:lnTo>
                    <a:lnTo>
                      <a:pt x="0" y="1815"/>
                    </a:lnTo>
                    <a:lnTo>
                      <a:pt x="5" y="1840"/>
                    </a:lnTo>
                    <a:lnTo>
                      <a:pt x="10" y="1864"/>
                    </a:lnTo>
                    <a:lnTo>
                      <a:pt x="20" y="1889"/>
                    </a:lnTo>
                    <a:lnTo>
                      <a:pt x="29" y="1918"/>
                    </a:lnTo>
                    <a:lnTo>
                      <a:pt x="39" y="1947"/>
                    </a:lnTo>
                    <a:lnTo>
                      <a:pt x="54" y="1972"/>
                    </a:lnTo>
                    <a:lnTo>
                      <a:pt x="69" y="2002"/>
                    </a:lnTo>
                    <a:lnTo>
                      <a:pt x="88" y="2026"/>
                    </a:lnTo>
                    <a:lnTo>
                      <a:pt x="108" y="2055"/>
                    </a:lnTo>
                    <a:lnTo>
                      <a:pt x="132" y="2085"/>
                    </a:lnTo>
                    <a:lnTo>
                      <a:pt x="161" y="2109"/>
                    </a:lnTo>
                    <a:lnTo>
                      <a:pt x="187" y="2138"/>
                    </a:lnTo>
                    <a:lnTo>
                      <a:pt x="210" y="2162"/>
                    </a:lnTo>
                    <a:lnTo>
                      <a:pt x="236" y="2187"/>
                    </a:lnTo>
                    <a:lnTo>
                      <a:pt x="255" y="2217"/>
                    </a:lnTo>
                    <a:lnTo>
                      <a:pt x="270" y="2245"/>
                    </a:lnTo>
                    <a:lnTo>
                      <a:pt x="274" y="2280"/>
                    </a:lnTo>
                    <a:lnTo>
                      <a:pt x="274" y="2314"/>
                    </a:lnTo>
                    <a:lnTo>
                      <a:pt x="264" y="2377"/>
                    </a:lnTo>
                    <a:lnTo>
                      <a:pt x="255" y="2441"/>
                    </a:lnTo>
                    <a:lnTo>
                      <a:pt x="245" y="2500"/>
                    </a:lnTo>
                    <a:lnTo>
                      <a:pt x="236" y="2564"/>
                    </a:lnTo>
                    <a:lnTo>
                      <a:pt x="225" y="2627"/>
                    </a:lnTo>
                    <a:lnTo>
                      <a:pt x="221" y="2691"/>
                    </a:lnTo>
                    <a:lnTo>
                      <a:pt x="221" y="2750"/>
                    </a:lnTo>
                    <a:lnTo>
                      <a:pt x="221" y="2814"/>
                    </a:lnTo>
                    <a:lnTo>
                      <a:pt x="230" y="2872"/>
                    </a:lnTo>
                    <a:lnTo>
                      <a:pt x="240" y="2931"/>
                    </a:lnTo>
                    <a:lnTo>
                      <a:pt x="245" y="2940"/>
                    </a:lnTo>
                    <a:lnTo>
                      <a:pt x="249" y="2946"/>
                    </a:lnTo>
                    <a:lnTo>
                      <a:pt x="255" y="2946"/>
                    </a:lnTo>
                    <a:lnTo>
                      <a:pt x="259" y="2950"/>
                    </a:lnTo>
                    <a:lnTo>
                      <a:pt x="264" y="2950"/>
                    </a:lnTo>
                    <a:lnTo>
                      <a:pt x="270" y="2950"/>
                    </a:lnTo>
                    <a:lnTo>
                      <a:pt x="279" y="2950"/>
                    </a:lnTo>
                    <a:lnTo>
                      <a:pt x="285" y="2955"/>
                    </a:lnTo>
                    <a:lnTo>
                      <a:pt x="289" y="2960"/>
                    </a:lnTo>
                    <a:lnTo>
                      <a:pt x="294" y="2970"/>
                    </a:lnTo>
                    <a:lnTo>
                      <a:pt x="304" y="2965"/>
                    </a:lnTo>
                    <a:lnTo>
                      <a:pt x="309" y="2960"/>
                    </a:lnTo>
                    <a:lnTo>
                      <a:pt x="319" y="2960"/>
                    </a:lnTo>
                    <a:lnTo>
                      <a:pt x="328" y="2960"/>
                    </a:lnTo>
                    <a:lnTo>
                      <a:pt x="332" y="2955"/>
                    </a:lnTo>
                    <a:lnTo>
                      <a:pt x="343" y="2955"/>
                    </a:lnTo>
                    <a:lnTo>
                      <a:pt x="347" y="2955"/>
                    </a:lnTo>
                    <a:lnTo>
                      <a:pt x="358" y="2950"/>
                    </a:lnTo>
                    <a:lnTo>
                      <a:pt x="362" y="2950"/>
                    </a:lnTo>
                    <a:lnTo>
                      <a:pt x="372" y="2946"/>
                    </a:lnTo>
                    <a:lnTo>
                      <a:pt x="377" y="2946"/>
                    </a:lnTo>
                    <a:lnTo>
                      <a:pt x="381" y="2940"/>
                    </a:lnTo>
                    <a:lnTo>
                      <a:pt x="387" y="2936"/>
                    </a:lnTo>
                    <a:lnTo>
                      <a:pt x="392" y="2931"/>
                    </a:lnTo>
                    <a:lnTo>
                      <a:pt x="396" y="2925"/>
                    </a:lnTo>
                    <a:lnTo>
                      <a:pt x="402" y="2925"/>
                    </a:lnTo>
                    <a:lnTo>
                      <a:pt x="402" y="2921"/>
                    </a:lnTo>
                    <a:lnTo>
                      <a:pt x="407" y="2921"/>
                    </a:lnTo>
                    <a:lnTo>
                      <a:pt x="411" y="2925"/>
                    </a:lnTo>
                    <a:lnTo>
                      <a:pt x="416" y="2931"/>
                    </a:lnTo>
                    <a:lnTo>
                      <a:pt x="426" y="2936"/>
                    </a:lnTo>
                    <a:lnTo>
                      <a:pt x="430" y="2940"/>
                    </a:lnTo>
                    <a:lnTo>
                      <a:pt x="436" y="2946"/>
                    </a:lnTo>
                    <a:lnTo>
                      <a:pt x="441" y="2950"/>
                    </a:lnTo>
                    <a:lnTo>
                      <a:pt x="445" y="2955"/>
                    </a:lnTo>
                    <a:lnTo>
                      <a:pt x="451" y="2960"/>
                    </a:lnTo>
                    <a:lnTo>
                      <a:pt x="456" y="2960"/>
                    </a:lnTo>
                    <a:lnTo>
                      <a:pt x="509" y="2955"/>
                    </a:lnTo>
                    <a:lnTo>
                      <a:pt x="563" y="2950"/>
                    </a:lnTo>
                    <a:lnTo>
                      <a:pt x="622" y="2946"/>
                    </a:lnTo>
                    <a:lnTo>
                      <a:pt x="676" y="2936"/>
                    </a:lnTo>
                    <a:lnTo>
                      <a:pt x="725" y="2931"/>
                    </a:lnTo>
                    <a:lnTo>
                      <a:pt x="769" y="2921"/>
                    </a:lnTo>
                    <a:lnTo>
                      <a:pt x="808" y="2916"/>
                    </a:lnTo>
                    <a:lnTo>
                      <a:pt x="842" y="2906"/>
                    </a:lnTo>
                    <a:lnTo>
                      <a:pt x="861" y="2901"/>
                    </a:lnTo>
                    <a:lnTo>
                      <a:pt x="872" y="2897"/>
                    </a:lnTo>
                    <a:lnTo>
                      <a:pt x="901" y="2857"/>
                    </a:lnTo>
                    <a:lnTo>
                      <a:pt x="936" y="2818"/>
                    </a:lnTo>
                    <a:lnTo>
                      <a:pt x="970" y="2778"/>
                    </a:lnTo>
                    <a:lnTo>
                      <a:pt x="1004" y="2740"/>
                    </a:lnTo>
                    <a:lnTo>
                      <a:pt x="1038" y="2695"/>
                    </a:lnTo>
                    <a:lnTo>
                      <a:pt x="1077" y="2657"/>
                    </a:lnTo>
                    <a:lnTo>
                      <a:pt x="1117" y="2618"/>
                    </a:lnTo>
                    <a:lnTo>
                      <a:pt x="1156" y="2578"/>
                    </a:lnTo>
                    <a:lnTo>
                      <a:pt x="1190" y="2544"/>
                    </a:lnTo>
                    <a:lnTo>
                      <a:pt x="1228" y="2515"/>
                    </a:lnTo>
                    <a:lnTo>
                      <a:pt x="1313" y="2466"/>
                    </a:lnTo>
                    <a:lnTo>
                      <a:pt x="1444" y="2403"/>
                    </a:lnTo>
                    <a:lnTo>
                      <a:pt x="1616" y="2334"/>
                    </a:lnTo>
                    <a:lnTo>
                      <a:pt x="1821" y="2251"/>
                    </a:lnTo>
                    <a:lnTo>
                      <a:pt x="2037" y="2172"/>
                    </a:lnTo>
                    <a:lnTo>
                      <a:pt x="2252" y="2094"/>
                    </a:lnTo>
                    <a:lnTo>
                      <a:pt x="2459" y="2026"/>
                    </a:lnTo>
                    <a:lnTo>
                      <a:pt x="2640" y="1967"/>
                    </a:lnTo>
                    <a:lnTo>
                      <a:pt x="2786" y="1923"/>
                    </a:lnTo>
                    <a:lnTo>
                      <a:pt x="2879" y="1904"/>
                    </a:lnTo>
                    <a:lnTo>
                      <a:pt x="3594" y="1766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8" name="Freeform 388">
                <a:extLst>
                  <a:ext uri="{FF2B5EF4-FFF2-40B4-BE49-F238E27FC236}">
                    <a16:creationId xmlns:a16="http://schemas.microsoft.com/office/drawing/2014/main" id="{D65065DC-3BBA-BFF2-AF68-3C948CA8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3146"/>
                <a:ext cx="1378" cy="594"/>
              </a:xfrm>
              <a:custGeom>
                <a:avLst/>
                <a:gdLst>
                  <a:gd name="T0" fmla="*/ 4520 w 6890"/>
                  <a:gd name="T1" fmla="*/ 1625 h 2970"/>
                  <a:gd name="T2" fmla="*/ 5695 w 6890"/>
                  <a:gd name="T3" fmla="*/ 1531 h 2970"/>
                  <a:gd name="T4" fmla="*/ 6013 w 6890"/>
                  <a:gd name="T5" fmla="*/ 1561 h 2970"/>
                  <a:gd name="T6" fmla="*/ 6120 w 6890"/>
                  <a:gd name="T7" fmla="*/ 1620 h 2970"/>
                  <a:gd name="T8" fmla="*/ 6356 w 6890"/>
                  <a:gd name="T9" fmla="*/ 1605 h 2970"/>
                  <a:gd name="T10" fmla="*/ 6708 w 6890"/>
                  <a:gd name="T11" fmla="*/ 1384 h 2970"/>
                  <a:gd name="T12" fmla="*/ 6821 w 6890"/>
                  <a:gd name="T13" fmla="*/ 1203 h 2970"/>
                  <a:gd name="T14" fmla="*/ 6807 w 6890"/>
                  <a:gd name="T15" fmla="*/ 1018 h 2970"/>
                  <a:gd name="T16" fmla="*/ 6762 w 6890"/>
                  <a:gd name="T17" fmla="*/ 920 h 2970"/>
                  <a:gd name="T18" fmla="*/ 6640 w 6890"/>
                  <a:gd name="T19" fmla="*/ 891 h 2970"/>
                  <a:gd name="T20" fmla="*/ 6649 w 6890"/>
                  <a:gd name="T21" fmla="*/ 783 h 2970"/>
                  <a:gd name="T22" fmla="*/ 6728 w 6890"/>
                  <a:gd name="T23" fmla="*/ 582 h 2970"/>
                  <a:gd name="T24" fmla="*/ 6885 w 6890"/>
                  <a:gd name="T25" fmla="*/ 392 h 2970"/>
                  <a:gd name="T26" fmla="*/ 6796 w 6890"/>
                  <a:gd name="T27" fmla="*/ 107 h 2970"/>
                  <a:gd name="T28" fmla="*/ 6493 w 6890"/>
                  <a:gd name="T29" fmla="*/ 0 h 2970"/>
                  <a:gd name="T30" fmla="*/ 6273 w 6890"/>
                  <a:gd name="T31" fmla="*/ 69 h 2970"/>
                  <a:gd name="T32" fmla="*/ 6169 w 6890"/>
                  <a:gd name="T33" fmla="*/ 162 h 2970"/>
                  <a:gd name="T34" fmla="*/ 6135 w 6890"/>
                  <a:gd name="T35" fmla="*/ 269 h 2970"/>
                  <a:gd name="T36" fmla="*/ 6145 w 6890"/>
                  <a:gd name="T37" fmla="*/ 348 h 2970"/>
                  <a:gd name="T38" fmla="*/ 6184 w 6890"/>
                  <a:gd name="T39" fmla="*/ 412 h 2970"/>
                  <a:gd name="T40" fmla="*/ 6199 w 6890"/>
                  <a:gd name="T41" fmla="*/ 484 h 2970"/>
                  <a:gd name="T42" fmla="*/ 6175 w 6890"/>
                  <a:gd name="T43" fmla="*/ 533 h 2970"/>
                  <a:gd name="T44" fmla="*/ 6126 w 6890"/>
                  <a:gd name="T45" fmla="*/ 597 h 2970"/>
                  <a:gd name="T46" fmla="*/ 5998 w 6890"/>
                  <a:gd name="T47" fmla="*/ 734 h 2970"/>
                  <a:gd name="T48" fmla="*/ 5871 w 6890"/>
                  <a:gd name="T49" fmla="*/ 822 h 2970"/>
                  <a:gd name="T50" fmla="*/ 5734 w 6890"/>
                  <a:gd name="T51" fmla="*/ 885 h 2970"/>
                  <a:gd name="T52" fmla="*/ 5602 w 6890"/>
                  <a:gd name="T53" fmla="*/ 930 h 2970"/>
                  <a:gd name="T54" fmla="*/ 5494 w 6890"/>
                  <a:gd name="T55" fmla="*/ 969 h 2970"/>
                  <a:gd name="T56" fmla="*/ 5190 w 6890"/>
                  <a:gd name="T57" fmla="*/ 1037 h 2970"/>
                  <a:gd name="T58" fmla="*/ 4524 w 6890"/>
                  <a:gd name="T59" fmla="*/ 1150 h 2970"/>
                  <a:gd name="T60" fmla="*/ 4138 w 6890"/>
                  <a:gd name="T61" fmla="*/ 1213 h 2970"/>
                  <a:gd name="T62" fmla="*/ 3786 w 6890"/>
                  <a:gd name="T63" fmla="*/ 1267 h 2970"/>
                  <a:gd name="T64" fmla="*/ 3022 w 6890"/>
                  <a:gd name="T65" fmla="*/ 1375 h 2970"/>
                  <a:gd name="T66" fmla="*/ 2179 w 6890"/>
                  <a:gd name="T67" fmla="*/ 1458 h 2970"/>
                  <a:gd name="T68" fmla="*/ 1439 w 6890"/>
                  <a:gd name="T69" fmla="*/ 1561 h 2970"/>
                  <a:gd name="T70" fmla="*/ 666 w 6890"/>
                  <a:gd name="T71" fmla="*/ 1580 h 2970"/>
                  <a:gd name="T72" fmla="*/ 554 w 6890"/>
                  <a:gd name="T73" fmla="*/ 1512 h 2970"/>
                  <a:gd name="T74" fmla="*/ 490 w 6890"/>
                  <a:gd name="T75" fmla="*/ 1482 h 2970"/>
                  <a:gd name="T76" fmla="*/ 259 w 6890"/>
                  <a:gd name="T77" fmla="*/ 1541 h 2970"/>
                  <a:gd name="T78" fmla="*/ 34 w 6890"/>
                  <a:gd name="T79" fmla="*/ 1737 h 2970"/>
                  <a:gd name="T80" fmla="*/ 10 w 6890"/>
                  <a:gd name="T81" fmla="*/ 1864 h 2970"/>
                  <a:gd name="T82" fmla="*/ 69 w 6890"/>
                  <a:gd name="T83" fmla="*/ 2002 h 2970"/>
                  <a:gd name="T84" fmla="*/ 187 w 6890"/>
                  <a:gd name="T85" fmla="*/ 2138 h 2970"/>
                  <a:gd name="T86" fmla="*/ 274 w 6890"/>
                  <a:gd name="T87" fmla="*/ 2280 h 2970"/>
                  <a:gd name="T88" fmla="*/ 236 w 6890"/>
                  <a:gd name="T89" fmla="*/ 2564 h 2970"/>
                  <a:gd name="T90" fmla="*/ 230 w 6890"/>
                  <a:gd name="T91" fmla="*/ 2872 h 2970"/>
                  <a:gd name="T92" fmla="*/ 259 w 6890"/>
                  <a:gd name="T93" fmla="*/ 2950 h 2970"/>
                  <a:gd name="T94" fmla="*/ 289 w 6890"/>
                  <a:gd name="T95" fmla="*/ 2960 h 2970"/>
                  <a:gd name="T96" fmla="*/ 328 w 6890"/>
                  <a:gd name="T97" fmla="*/ 2960 h 2970"/>
                  <a:gd name="T98" fmla="*/ 362 w 6890"/>
                  <a:gd name="T99" fmla="*/ 2950 h 2970"/>
                  <a:gd name="T100" fmla="*/ 392 w 6890"/>
                  <a:gd name="T101" fmla="*/ 2931 h 2970"/>
                  <a:gd name="T102" fmla="*/ 411 w 6890"/>
                  <a:gd name="T103" fmla="*/ 2925 h 2970"/>
                  <a:gd name="T104" fmla="*/ 441 w 6890"/>
                  <a:gd name="T105" fmla="*/ 2950 h 2970"/>
                  <a:gd name="T106" fmla="*/ 563 w 6890"/>
                  <a:gd name="T107" fmla="*/ 2950 h 2970"/>
                  <a:gd name="T108" fmla="*/ 808 w 6890"/>
                  <a:gd name="T109" fmla="*/ 2916 h 2970"/>
                  <a:gd name="T110" fmla="*/ 936 w 6890"/>
                  <a:gd name="T111" fmla="*/ 2818 h 2970"/>
                  <a:gd name="T112" fmla="*/ 1117 w 6890"/>
                  <a:gd name="T113" fmla="*/ 2618 h 2970"/>
                  <a:gd name="T114" fmla="*/ 1444 w 6890"/>
                  <a:gd name="T115" fmla="*/ 2403 h 2970"/>
                  <a:gd name="T116" fmla="*/ 2459 w 6890"/>
                  <a:gd name="T117" fmla="*/ 2026 h 2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890" h="2970">
                    <a:moveTo>
                      <a:pt x="3594" y="1766"/>
                    </a:moveTo>
                    <a:lnTo>
                      <a:pt x="3820" y="1727"/>
                    </a:lnTo>
                    <a:lnTo>
                      <a:pt x="4055" y="1688"/>
                    </a:lnTo>
                    <a:lnTo>
                      <a:pt x="4285" y="1654"/>
                    </a:lnTo>
                    <a:lnTo>
                      <a:pt x="4520" y="1625"/>
                    </a:lnTo>
                    <a:lnTo>
                      <a:pt x="4755" y="1595"/>
                    </a:lnTo>
                    <a:lnTo>
                      <a:pt x="4989" y="1571"/>
                    </a:lnTo>
                    <a:lnTo>
                      <a:pt x="5224" y="1551"/>
                    </a:lnTo>
                    <a:lnTo>
                      <a:pt x="5460" y="1541"/>
                    </a:lnTo>
                    <a:lnTo>
                      <a:pt x="5695" y="1531"/>
                    </a:lnTo>
                    <a:lnTo>
                      <a:pt x="5925" y="1527"/>
                    </a:lnTo>
                    <a:lnTo>
                      <a:pt x="5945" y="1531"/>
                    </a:lnTo>
                    <a:lnTo>
                      <a:pt x="5964" y="1537"/>
                    </a:lnTo>
                    <a:lnTo>
                      <a:pt x="5989" y="1546"/>
                    </a:lnTo>
                    <a:lnTo>
                      <a:pt x="6013" y="1561"/>
                    </a:lnTo>
                    <a:lnTo>
                      <a:pt x="6037" y="1576"/>
                    </a:lnTo>
                    <a:lnTo>
                      <a:pt x="6062" y="1585"/>
                    </a:lnTo>
                    <a:lnTo>
                      <a:pt x="6081" y="1600"/>
                    </a:lnTo>
                    <a:lnTo>
                      <a:pt x="6101" y="1614"/>
                    </a:lnTo>
                    <a:lnTo>
                      <a:pt x="6120" y="1620"/>
                    </a:lnTo>
                    <a:lnTo>
                      <a:pt x="6135" y="1625"/>
                    </a:lnTo>
                    <a:lnTo>
                      <a:pt x="6184" y="1634"/>
                    </a:lnTo>
                    <a:lnTo>
                      <a:pt x="6239" y="1634"/>
                    </a:lnTo>
                    <a:lnTo>
                      <a:pt x="6292" y="1625"/>
                    </a:lnTo>
                    <a:lnTo>
                      <a:pt x="6356" y="1605"/>
                    </a:lnTo>
                    <a:lnTo>
                      <a:pt x="6419" y="1576"/>
                    </a:lnTo>
                    <a:lnTo>
                      <a:pt x="6488" y="1541"/>
                    </a:lnTo>
                    <a:lnTo>
                      <a:pt x="6557" y="1497"/>
                    </a:lnTo>
                    <a:lnTo>
                      <a:pt x="6630" y="1444"/>
                    </a:lnTo>
                    <a:lnTo>
                      <a:pt x="6708" y="1384"/>
                    </a:lnTo>
                    <a:lnTo>
                      <a:pt x="6787" y="1316"/>
                    </a:lnTo>
                    <a:lnTo>
                      <a:pt x="6802" y="1292"/>
                    </a:lnTo>
                    <a:lnTo>
                      <a:pt x="6816" y="1267"/>
                    </a:lnTo>
                    <a:lnTo>
                      <a:pt x="6821" y="1239"/>
                    </a:lnTo>
                    <a:lnTo>
                      <a:pt x="6821" y="1203"/>
                    </a:lnTo>
                    <a:lnTo>
                      <a:pt x="6821" y="1169"/>
                    </a:lnTo>
                    <a:lnTo>
                      <a:pt x="6816" y="1135"/>
                    </a:lnTo>
                    <a:lnTo>
                      <a:pt x="6811" y="1096"/>
                    </a:lnTo>
                    <a:lnTo>
                      <a:pt x="6807" y="1057"/>
                    </a:lnTo>
                    <a:lnTo>
                      <a:pt x="6807" y="1018"/>
                    </a:lnTo>
                    <a:lnTo>
                      <a:pt x="6807" y="983"/>
                    </a:lnTo>
                    <a:lnTo>
                      <a:pt x="6807" y="964"/>
                    </a:lnTo>
                    <a:lnTo>
                      <a:pt x="6796" y="949"/>
                    </a:lnTo>
                    <a:lnTo>
                      <a:pt x="6781" y="934"/>
                    </a:lnTo>
                    <a:lnTo>
                      <a:pt x="6762" y="920"/>
                    </a:lnTo>
                    <a:lnTo>
                      <a:pt x="6738" y="910"/>
                    </a:lnTo>
                    <a:lnTo>
                      <a:pt x="6713" y="900"/>
                    </a:lnTo>
                    <a:lnTo>
                      <a:pt x="6689" y="896"/>
                    </a:lnTo>
                    <a:lnTo>
                      <a:pt x="6664" y="891"/>
                    </a:lnTo>
                    <a:lnTo>
                      <a:pt x="6640" y="891"/>
                    </a:lnTo>
                    <a:lnTo>
                      <a:pt x="6621" y="896"/>
                    </a:lnTo>
                    <a:lnTo>
                      <a:pt x="6630" y="885"/>
                    </a:lnTo>
                    <a:lnTo>
                      <a:pt x="6634" y="861"/>
                    </a:lnTo>
                    <a:lnTo>
                      <a:pt x="6645" y="827"/>
                    </a:lnTo>
                    <a:lnTo>
                      <a:pt x="6649" y="783"/>
                    </a:lnTo>
                    <a:lnTo>
                      <a:pt x="6659" y="738"/>
                    </a:lnTo>
                    <a:lnTo>
                      <a:pt x="6670" y="691"/>
                    </a:lnTo>
                    <a:lnTo>
                      <a:pt x="6683" y="646"/>
                    </a:lnTo>
                    <a:lnTo>
                      <a:pt x="6704" y="606"/>
                    </a:lnTo>
                    <a:lnTo>
                      <a:pt x="6728" y="582"/>
                    </a:lnTo>
                    <a:lnTo>
                      <a:pt x="6762" y="563"/>
                    </a:lnTo>
                    <a:lnTo>
                      <a:pt x="6811" y="538"/>
                    </a:lnTo>
                    <a:lnTo>
                      <a:pt x="6850" y="499"/>
                    </a:lnTo>
                    <a:lnTo>
                      <a:pt x="6875" y="450"/>
                    </a:lnTo>
                    <a:lnTo>
                      <a:pt x="6885" y="392"/>
                    </a:lnTo>
                    <a:lnTo>
                      <a:pt x="6890" y="328"/>
                    </a:lnTo>
                    <a:lnTo>
                      <a:pt x="6879" y="265"/>
                    </a:lnTo>
                    <a:lnTo>
                      <a:pt x="6860" y="205"/>
                    </a:lnTo>
                    <a:lnTo>
                      <a:pt x="6830" y="152"/>
                    </a:lnTo>
                    <a:lnTo>
                      <a:pt x="6796" y="107"/>
                    </a:lnTo>
                    <a:lnTo>
                      <a:pt x="6747" y="73"/>
                    </a:lnTo>
                    <a:lnTo>
                      <a:pt x="6674" y="45"/>
                    </a:lnTo>
                    <a:lnTo>
                      <a:pt x="6610" y="24"/>
                    </a:lnTo>
                    <a:lnTo>
                      <a:pt x="6551" y="10"/>
                    </a:lnTo>
                    <a:lnTo>
                      <a:pt x="6493" y="0"/>
                    </a:lnTo>
                    <a:lnTo>
                      <a:pt x="6444" y="0"/>
                    </a:lnTo>
                    <a:lnTo>
                      <a:pt x="6395" y="10"/>
                    </a:lnTo>
                    <a:lnTo>
                      <a:pt x="6356" y="24"/>
                    </a:lnTo>
                    <a:lnTo>
                      <a:pt x="6312" y="45"/>
                    </a:lnTo>
                    <a:lnTo>
                      <a:pt x="6273" y="69"/>
                    </a:lnTo>
                    <a:lnTo>
                      <a:pt x="6233" y="98"/>
                    </a:lnTo>
                    <a:lnTo>
                      <a:pt x="6214" y="118"/>
                    </a:lnTo>
                    <a:lnTo>
                      <a:pt x="6199" y="133"/>
                    </a:lnTo>
                    <a:lnTo>
                      <a:pt x="6184" y="147"/>
                    </a:lnTo>
                    <a:lnTo>
                      <a:pt x="6169" y="162"/>
                    </a:lnTo>
                    <a:lnTo>
                      <a:pt x="6160" y="182"/>
                    </a:lnTo>
                    <a:lnTo>
                      <a:pt x="6150" y="196"/>
                    </a:lnTo>
                    <a:lnTo>
                      <a:pt x="6145" y="220"/>
                    </a:lnTo>
                    <a:lnTo>
                      <a:pt x="6141" y="240"/>
                    </a:lnTo>
                    <a:lnTo>
                      <a:pt x="6135" y="269"/>
                    </a:lnTo>
                    <a:lnTo>
                      <a:pt x="6130" y="299"/>
                    </a:lnTo>
                    <a:lnTo>
                      <a:pt x="6130" y="314"/>
                    </a:lnTo>
                    <a:lnTo>
                      <a:pt x="6135" y="328"/>
                    </a:lnTo>
                    <a:lnTo>
                      <a:pt x="6141" y="338"/>
                    </a:lnTo>
                    <a:lnTo>
                      <a:pt x="6145" y="348"/>
                    </a:lnTo>
                    <a:lnTo>
                      <a:pt x="6150" y="363"/>
                    </a:lnTo>
                    <a:lnTo>
                      <a:pt x="6160" y="372"/>
                    </a:lnTo>
                    <a:lnTo>
                      <a:pt x="6169" y="387"/>
                    </a:lnTo>
                    <a:lnTo>
                      <a:pt x="6175" y="397"/>
                    </a:lnTo>
                    <a:lnTo>
                      <a:pt x="6184" y="412"/>
                    </a:lnTo>
                    <a:lnTo>
                      <a:pt x="6194" y="431"/>
                    </a:lnTo>
                    <a:lnTo>
                      <a:pt x="6199" y="446"/>
                    </a:lnTo>
                    <a:lnTo>
                      <a:pt x="6199" y="455"/>
                    </a:lnTo>
                    <a:lnTo>
                      <a:pt x="6199" y="470"/>
                    </a:lnTo>
                    <a:lnTo>
                      <a:pt x="6199" y="484"/>
                    </a:lnTo>
                    <a:lnTo>
                      <a:pt x="6194" y="495"/>
                    </a:lnTo>
                    <a:lnTo>
                      <a:pt x="6190" y="504"/>
                    </a:lnTo>
                    <a:lnTo>
                      <a:pt x="6184" y="514"/>
                    </a:lnTo>
                    <a:lnTo>
                      <a:pt x="6180" y="523"/>
                    </a:lnTo>
                    <a:lnTo>
                      <a:pt x="6175" y="533"/>
                    </a:lnTo>
                    <a:lnTo>
                      <a:pt x="6169" y="538"/>
                    </a:lnTo>
                    <a:lnTo>
                      <a:pt x="6165" y="544"/>
                    </a:lnTo>
                    <a:lnTo>
                      <a:pt x="6156" y="559"/>
                    </a:lnTo>
                    <a:lnTo>
                      <a:pt x="6141" y="572"/>
                    </a:lnTo>
                    <a:lnTo>
                      <a:pt x="6126" y="597"/>
                    </a:lnTo>
                    <a:lnTo>
                      <a:pt x="6107" y="621"/>
                    </a:lnTo>
                    <a:lnTo>
                      <a:pt x="6081" y="651"/>
                    </a:lnTo>
                    <a:lnTo>
                      <a:pt x="6058" y="680"/>
                    </a:lnTo>
                    <a:lnTo>
                      <a:pt x="6028" y="710"/>
                    </a:lnTo>
                    <a:lnTo>
                      <a:pt x="5998" y="734"/>
                    </a:lnTo>
                    <a:lnTo>
                      <a:pt x="5969" y="764"/>
                    </a:lnTo>
                    <a:lnTo>
                      <a:pt x="5945" y="778"/>
                    </a:lnTo>
                    <a:lnTo>
                      <a:pt x="5925" y="793"/>
                    </a:lnTo>
                    <a:lnTo>
                      <a:pt x="5900" y="808"/>
                    </a:lnTo>
                    <a:lnTo>
                      <a:pt x="5871" y="822"/>
                    </a:lnTo>
                    <a:lnTo>
                      <a:pt x="5847" y="836"/>
                    </a:lnTo>
                    <a:lnTo>
                      <a:pt x="5817" y="851"/>
                    </a:lnTo>
                    <a:lnTo>
                      <a:pt x="5787" y="866"/>
                    </a:lnTo>
                    <a:lnTo>
                      <a:pt x="5763" y="876"/>
                    </a:lnTo>
                    <a:lnTo>
                      <a:pt x="5734" y="885"/>
                    </a:lnTo>
                    <a:lnTo>
                      <a:pt x="5704" y="896"/>
                    </a:lnTo>
                    <a:lnTo>
                      <a:pt x="5685" y="905"/>
                    </a:lnTo>
                    <a:lnTo>
                      <a:pt x="5655" y="910"/>
                    </a:lnTo>
                    <a:lnTo>
                      <a:pt x="5631" y="920"/>
                    </a:lnTo>
                    <a:lnTo>
                      <a:pt x="5602" y="930"/>
                    </a:lnTo>
                    <a:lnTo>
                      <a:pt x="5578" y="940"/>
                    </a:lnTo>
                    <a:lnTo>
                      <a:pt x="5548" y="949"/>
                    </a:lnTo>
                    <a:lnTo>
                      <a:pt x="5529" y="959"/>
                    </a:lnTo>
                    <a:lnTo>
                      <a:pt x="5509" y="964"/>
                    </a:lnTo>
                    <a:lnTo>
                      <a:pt x="5494" y="969"/>
                    </a:lnTo>
                    <a:lnTo>
                      <a:pt x="5489" y="974"/>
                    </a:lnTo>
                    <a:lnTo>
                      <a:pt x="5454" y="983"/>
                    </a:lnTo>
                    <a:lnTo>
                      <a:pt x="5391" y="998"/>
                    </a:lnTo>
                    <a:lnTo>
                      <a:pt x="5303" y="1013"/>
                    </a:lnTo>
                    <a:lnTo>
                      <a:pt x="5190" y="1037"/>
                    </a:lnTo>
                    <a:lnTo>
                      <a:pt x="5063" y="1057"/>
                    </a:lnTo>
                    <a:lnTo>
                      <a:pt x="4931" y="1081"/>
                    </a:lnTo>
                    <a:lnTo>
                      <a:pt x="4789" y="1106"/>
                    </a:lnTo>
                    <a:lnTo>
                      <a:pt x="4652" y="1126"/>
                    </a:lnTo>
                    <a:lnTo>
                      <a:pt x="4524" y="1150"/>
                    </a:lnTo>
                    <a:lnTo>
                      <a:pt x="4407" y="1169"/>
                    </a:lnTo>
                    <a:lnTo>
                      <a:pt x="4343" y="1179"/>
                    </a:lnTo>
                    <a:lnTo>
                      <a:pt x="4275" y="1190"/>
                    </a:lnTo>
                    <a:lnTo>
                      <a:pt x="4206" y="1203"/>
                    </a:lnTo>
                    <a:lnTo>
                      <a:pt x="4138" y="1213"/>
                    </a:lnTo>
                    <a:lnTo>
                      <a:pt x="4069" y="1224"/>
                    </a:lnTo>
                    <a:lnTo>
                      <a:pt x="3995" y="1233"/>
                    </a:lnTo>
                    <a:lnTo>
                      <a:pt x="3927" y="1243"/>
                    </a:lnTo>
                    <a:lnTo>
                      <a:pt x="3854" y="1258"/>
                    </a:lnTo>
                    <a:lnTo>
                      <a:pt x="3786" y="1267"/>
                    </a:lnTo>
                    <a:lnTo>
                      <a:pt x="3716" y="1277"/>
                    </a:lnTo>
                    <a:lnTo>
                      <a:pt x="3536" y="1311"/>
                    </a:lnTo>
                    <a:lnTo>
                      <a:pt x="3359" y="1335"/>
                    </a:lnTo>
                    <a:lnTo>
                      <a:pt x="3188" y="1356"/>
                    </a:lnTo>
                    <a:lnTo>
                      <a:pt x="3022" y="1375"/>
                    </a:lnTo>
                    <a:lnTo>
                      <a:pt x="2860" y="1390"/>
                    </a:lnTo>
                    <a:lnTo>
                      <a:pt x="2693" y="1409"/>
                    </a:lnTo>
                    <a:lnTo>
                      <a:pt x="2527" y="1424"/>
                    </a:lnTo>
                    <a:lnTo>
                      <a:pt x="2355" y="1439"/>
                    </a:lnTo>
                    <a:lnTo>
                      <a:pt x="2179" y="1458"/>
                    </a:lnTo>
                    <a:lnTo>
                      <a:pt x="1993" y="1482"/>
                    </a:lnTo>
                    <a:lnTo>
                      <a:pt x="1895" y="1497"/>
                    </a:lnTo>
                    <a:lnTo>
                      <a:pt x="1768" y="1512"/>
                    </a:lnTo>
                    <a:lnTo>
                      <a:pt x="1612" y="1537"/>
                    </a:lnTo>
                    <a:lnTo>
                      <a:pt x="1439" y="1561"/>
                    </a:lnTo>
                    <a:lnTo>
                      <a:pt x="1264" y="1580"/>
                    </a:lnTo>
                    <a:lnTo>
                      <a:pt x="1087" y="1595"/>
                    </a:lnTo>
                    <a:lnTo>
                      <a:pt x="925" y="1600"/>
                    </a:lnTo>
                    <a:lnTo>
                      <a:pt x="784" y="1595"/>
                    </a:lnTo>
                    <a:lnTo>
                      <a:pt x="666" y="1580"/>
                    </a:lnTo>
                    <a:lnTo>
                      <a:pt x="592" y="1546"/>
                    </a:lnTo>
                    <a:lnTo>
                      <a:pt x="583" y="1537"/>
                    </a:lnTo>
                    <a:lnTo>
                      <a:pt x="573" y="1531"/>
                    </a:lnTo>
                    <a:lnTo>
                      <a:pt x="563" y="1522"/>
                    </a:lnTo>
                    <a:lnTo>
                      <a:pt x="554" y="1512"/>
                    </a:lnTo>
                    <a:lnTo>
                      <a:pt x="539" y="1507"/>
                    </a:lnTo>
                    <a:lnTo>
                      <a:pt x="529" y="1497"/>
                    </a:lnTo>
                    <a:lnTo>
                      <a:pt x="514" y="1492"/>
                    </a:lnTo>
                    <a:lnTo>
                      <a:pt x="499" y="1488"/>
                    </a:lnTo>
                    <a:lnTo>
                      <a:pt x="490" y="1482"/>
                    </a:lnTo>
                    <a:lnTo>
                      <a:pt x="475" y="1482"/>
                    </a:lnTo>
                    <a:lnTo>
                      <a:pt x="426" y="1482"/>
                    </a:lnTo>
                    <a:lnTo>
                      <a:pt x="368" y="1497"/>
                    </a:lnTo>
                    <a:lnTo>
                      <a:pt x="313" y="1516"/>
                    </a:lnTo>
                    <a:lnTo>
                      <a:pt x="259" y="1541"/>
                    </a:lnTo>
                    <a:lnTo>
                      <a:pt x="206" y="1576"/>
                    </a:lnTo>
                    <a:lnTo>
                      <a:pt x="157" y="1610"/>
                    </a:lnTo>
                    <a:lnTo>
                      <a:pt x="108" y="1654"/>
                    </a:lnTo>
                    <a:lnTo>
                      <a:pt x="69" y="1693"/>
                    </a:lnTo>
                    <a:lnTo>
                      <a:pt x="34" y="1737"/>
                    </a:lnTo>
                    <a:lnTo>
                      <a:pt x="10" y="1776"/>
                    </a:lnTo>
                    <a:lnTo>
                      <a:pt x="5" y="1795"/>
                    </a:lnTo>
                    <a:lnTo>
                      <a:pt x="0" y="1815"/>
                    </a:lnTo>
                    <a:lnTo>
                      <a:pt x="5" y="1840"/>
                    </a:lnTo>
                    <a:lnTo>
                      <a:pt x="10" y="1864"/>
                    </a:lnTo>
                    <a:lnTo>
                      <a:pt x="20" y="1889"/>
                    </a:lnTo>
                    <a:lnTo>
                      <a:pt x="29" y="1918"/>
                    </a:lnTo>
                    <a:lnTo>
                      <a:pt x="39" y="1947"/>
                    </a:lnTo>
                    <a:lnTo>
                      <a:pt x="54" y="1972"/>
                    </a:lnTo>
                    <a:lnTo>
                      <a:pt x="69" y="2002"/>
                    </a:lnTo>
                    <a:lnTo>
                      <a:pt x="88" y="2026"/>
                    </a:lnTo>
                    <a:lnTo>
                      <a:pt x="108" y="2055"/>
                    </a:lnTo>
                    <a:lnTo>
                      <a:pt x="132" y="2085"/>
                    </a:lnTo>
                    <a:lnTo>
                      <a:pt x="161" y="2109"/>
                    </a:lnTo>
                    <a:lnTo>
                      <a:pt x="187" y="2138"/>
                    </a:lnTo>
                    <a:lnTo>
                      <a:pt x="210" y="2162"/>
                    </a:lnTo>
                    <a:lnTo>
                      <a:pt x="236" y="2187"/>
                    </a:lnTo>
                    <a:lnTo>
                      <a:pt x="255" y="2217"/>
                    </a:lnTo>
                    <a:lnTo>
                      <a:pt x="270" y="2245"/>
                    </a:lnTo>
                    <a:lnTo>
                      <a:pt x="274" y="2280"/>
                    </a:lnTo>
                    <a:lnTo>
                      <a:pt x="274" y="2314"/>
                    </a:lnTo>
                    <a:lnTo>
                      <a:pt x="264" y="2377"/>
                    </a:lnTo>
                    <a:lnTo>
                      <a:pt x="255" y="2441"/>
                    </a:lnTo>
                    <a:lnTo>
                      <a:pt x="245" y="2500"/>
                    </a:lnTo>
                    <a:lnTo>
                      <a:pt x="236" y="2564"/>
                    </a:lnTo>
                    <a:lnTo>
                      <a:pt x="225" y="2627"/>
                    </a:lnTo>
                    <a:lnTo>
                      <a:pt x="221" y="2691"/>
                    </a:lnTo>
                    <a:lnTo>
                      <a:pt x="221" y="2750"/>
                    </a:lnTo>
                    <a:lnTo>
                      <a:pt x="221" y="2814"/>
                    </a:lnTo>
                    <a:lnTo>
                      <a:pt x="230" y="2872"/>
                    </a:lnTo>
                    <a:lnTo>
                      <a:pt x="240" y="2931"/>
                    </a:lnTo>
                    <a:lnTo>
                      <a:pt x="245" y="2940"/>
                    </a:lnTo>
                    <a:lnTo>
                      <a:pt x="249" y="2946"/>
                    </a:lnTo>
                    <a:lnTo>
                      <a:pt x="255" y="2946"/>
                    </a:lnTo>
                    <a:lnTo>
                      <a:pt x="259" y="2950"/>
                    </a:lnTo>
                    <a:lnTo>
                      <a:pt x="264" y="2950"/>
                    </a:lnTo>
                    <a:lnTo>
                      <a:pt x="270" y="2950"/>
                    </a:lnTo>
                    <a:lnTo>
                      <a:pt x="279" y="2950"/>
                    </a:lnTo>
                    <a:lnTo>
                      <a:pt x="285" y="2955"/>
                    </a:lnTo>
                    <a:lnTo>
                      <a:pt x="289" y="2960"/>
                    </a:lnTo>
                    <a:lnTo>
                      <a:pt x="294" y="2970"/>
                    </a:lnTo>
                    <a:lnTo>
                      <a:pt x="304" y="2965"/>
                    </a:lnTo>
                    <a:lnTo>
                      <a:pt x="309" y="2960"/>
                    </a:lnTo>
                    <a:lnTo>
                      <a:pt x="319" y="2960"/>
                    </a:lnTo>
                    <a:lnTo>
                      <a:pt x="328" y="2960"/>
                    </a:lnTo>
                    <a:lnTo>
                      <a:pt x="332" y="2955"/>
                    </a:lnTo>
                    <a:lnTo>
                      <a:pt x="343" y="2955"/>
                    </a:lnTo>
                    <a:lnTo>
                      <a:pt x="347" y="2955"/>
                    </a:lnTo>
                    <a:lnTo>
                      <a:pt x="358" y="2950"/>
                    </a:lnTo>
                    <a:lnTo>
                      <a:pt x="362" y="2950"/>
                    </a:lnTo>
                    <a:lnTo>
                      <a:pt x="372" y="2946"/>
                    </a:lnTo>
                    <a:lnTo>
                      <a:pt x="377" y="2946"/>
                    </a:lnTo>
                    <a:lnTo>
                      <a:pt x="381" y="2940"/>
                    </a:lnTo>
                    <a:lnTo>
                      <a:pt x="387" y="2936"/>
                    </a:lnTo>
                    <a:lnTo>
                      <a:pt x="392" y="2931"/>
                    </a:lnTo>
                    <a:lnTo>
                      <a:pt x="396" y="2925"/>
                    </a:lnTo>
                    <a:lnTo>
                      <a:pt x="402" y="2925"/>
                    </a:lnTo>
                    <a:lnTo>
                      <a:pt x="402" y="2921"/>
                    </a:lnTo>
                    <a:lnTo>
                      <a:pt x="407" y="2921"/>
                    </a:lnTo>
                    <a:lnTo>
                      <a:pt x="411" y="2925"/>
                    </a:lnTo>
                    <a:lnTo>
                      <a:pt x="416" y="2931"/>
                    </a:lnTo>
                    <a:lnTo>
                      <a:pt x="426" y="2936"/>
                    </a:lnTo>
                    <a:lnTo>
                      <a:pt x="430" y="2940"/>
                    </a:lnTo>
                    <a:lnTo>
                      <a:pt x="436" y="2946"/>
                    </a:lnTo>
                    <a:lnTo>
                      <a:pt x="441" y="2950"/>
                    </a:lnTo>
                    <a:lnTo>
                      <a:pt x="445" y="2955"/>
                    </a:lnTo>
                    <a:lnTo>
                      <a:pt x="451" y="2960"/>
                    </a:lnTo>
                    <a:lnTo>
                      <a:pt x="456" y="2960"/>
                    </a:lnTo>
                    <a:lnTo>
                      <a:pt x="509" y="2955"/>
                    </a:lnTo>
                    <a:lnTo>
                      <a:pt x="563" y="2950"/>
                    </a:lnTo>
                    <a:lnTo>
                      <a:pt x="622" y="2946"/>
                    </a:lnTo>
                    <a:lnTo>
                      <a:pt x="676" y="2936"/>
                    </a:lnTo>
                    <a:lnTo>
                      <a:pt x="725" y="2931"/>
                    </a:lnTo>
                    <a:lnTo>
                      <a:pt x="769" y="2921"/>
                    </a:lnTo>
                    <a:lnTo>
                      <a:pt x="808" y="2916"/>
                    </a:lnTo>
                    <a:lnTo>
                      <a:pt x="842" y="2906"/>
                    </a:lnTo>
                    <a:lnTo>
                      <a:pt x="861" y="2901"/>
                    </a:lnTo>
                    <a:lnTo>
                      <a:pt x="872" y="2897"/>
                    </a:lnTo>
                    <a:lnTo>
                      <a:pt x="901" y="2857"/>
                    </a:lnTo>
                    <a:lnTo>
                      <a:pt x="936" y="2818"/>
                    </a:lnTo>
                    <a:lnTo>
                      <a:pt x="970" y="2778"/>
                    </a:lnTo>
                    <a:lnTo>
                      <a:pt x="1004" y="2740"/>
                    </a:lnTo>
                    <a:lnTo>
                      <a:pt x="1038" y="2695"/>
                    </a:lnTo>
                    <a:lnTo>
                      <a:pt x="1077" y="2657"/>
                    </a:lnTo>
                    <a:lnTo>
                      <a:pt x="1117" y="2618"/>
                    </a:lnTo>
                    <a:lnTo>
                      <a:pt x="1156" y="2578"/>
                    </a:lnTo>
                    <a:lnTo>
                      <a:pt x="1190" y="2544"/>
                    </a:lnTo>
                    <a:lnTo>
                      <a:pt x="1228" y="2515"/>
                    </a:lnTo>
                    <a:lnTo>
                      <a:pt x="1313" y="2466"/>
                    </a:lnTo>
                    <a:lnTo>
                      <a:pt x="1444" y="2403"/>
                    </a:lnTo>
                    <a:lnTo>
                      <a:pt x="1616" y="2334"/>
                    </a:lnTo>
                    <a:lnTo>
                      <a:pt x="1821" y="2251"/>
                    </a:lnTo>
                    <a:lnTo>
                      <a:pt x="2037" y="2172"/>
                    </a:lnTo>
                    <a:lnTo>
                      <a:pt x="2252" y="2094"/>
                    </a:lnTo>
                    <a:lnTo>
                      <a:pt x="2459" y="2026"/>
                    </a:lnTo>
                    <a:lnTo>
                      <a:pt x="2640" y="1967"/>
                    </a:lnTo>
                    <a:lnTo>
                      <a:pt x="2786" y="1923"/>
                    </a:lnTo>
                    <a:lnTo>
                      <a:pt x="2879" y="1904"/>
                    </a:lnTo>
                    <a:lnTo>
                      <a:pt x="3594" y="176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49" name="Freeform 389">
                <a:extLst>
                  <a:ext uri="{FF2B5EF4-FFF2-40B4-BE49-F238E27FC236}">
                    <a16:creationId xmlns:a16="http://schemas.microsoft.com/office/drawing/2014/main" id="{B07241CC-614D-225F-EE51-D3D1ACC3C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3151"/>
                <a:ext cx="146" cy="104"/>
              </a:xfrm>
              <a:custGeom>
                <a:avLst/>
                <a:gdLst>
                  <a:gd name="T0" fmla="*/ 691 w 734"/>
                  <a:gd name="T1" fmla="*/ 475 h 520"/>
                  <a:gd name="T2" fmla="*/ 681 w 734"/>
                  <a:gd name="T3" fmla="*/ 486 h 520"/>
                  <a:gd name="T4" fmla="*/ 676 w 734"/>
                  <a:gd name="T5" fmla="*/ 490 h 520"/>
                  <a:gd name="T6" fmla="*/ 666 w 734"/>
                  <a:gd name="T7" fmla="*/ 499 h 520"/>
                  <a:gd name="T8" fmla="*/ 657 w 734"/>
                  <a:gd name="T9" fmla="*/ 505 h 520"/>
                  <a:gd name="T10" fmla="*/ 647 w 734"/>
                  <a:gd name="T11" fmla="*/ 514 h 520"/>
                  <a:gd name="T12" fmla="*/ 636 w 734"/>
                  <a:gd name="T13" fmla="*/ 520 h 520"/>
                  <a:gd name="T14" fmla="*/ 627 w 734"/>
                  <a:gd name="T15" fmla="*/ 520 h 520"/>
                  <a:gd name="T16" fmla="*/ 617 w 734"/>
                  <a:gd name="T17" fmla="*/ 520 h 520"/>
                  <a:gd name="T18" fmla="*/ 612 w 734"/>
                  <a:gd name="T19" fmla="*/ 520 h 520"/>
                  <a:gd name="T20" fmla="*/ 612 w 734"/>
                  <a:gd name="T21" fmla="*/ 514 h 520"/>
                  <a:gd name="T22" fmla="*/ 602 w 734"/>
                  <a:gd name="T23" fmla="*/ 490 h 520"/>
                  <a:gd name="T24" fmla="*/ 593 w 734"/>
                  <a:gd name="T25" fmla="*/ 460 h 520"/>
                  <a:gd name="T26" fmla="*/ 578 w 734"/>
                  <a:gd name="T27" fmla="*/ 441 h 520"/>
                  <a:gd name="T28" fmla="*/ 559 w 734"/>
                  <a:gd name="T29" fmla="*/ 416 h 520"/>
                  <a:gd name="T30" fmla="*/ 538 w 734"/>
                  <a:gd name="T31" fmla="*/ 402 h 520"/>
                  <a:gd name="T32" fmla="*/ 514 w 734"/>
                  <a:gd name="T33" fmla="*/ 382 h 520"/>
                  <a:gd name="T34" fmla="*/ 489 w 734"/>
                  <a:gd name="T35" fmla="*/ 368 h 520"/>
                  <a:gd name="T36" fmla="*/ 461 w 734"/>
                  <a:gd name="T37" fmla="*/ 358 h 520"/>
                  <a:gd name="T38" fmla="*/ 431 w 734"/>
                  <a:gd name="T39" fmla="*/ 348 h 520"/>
                  <a:gd name="T40" fmla="*/ 397 w 734"/>
                  <a:gd name="T41" fmla="*/ 339 h 520"/>
                  <a:gd name="T42" fmla="*/ 372 w 734"/>
                  <a:gd name="T43" fmla="*/ 333 h 520"/>
                  <a:gd name="T44" fmla="*/ 343 w 734"/>
                  <a:gd name="T45" fmla="*/ 328 h 520"/>
                  <a:gd name="T46" fmla="*/ 309 w 734"/>
                  <a:gd name="T47" fmla="*/ 324 h 520"/>
                  <a:gd name="T48" fmla="*/ 274 w 734"/>
                  <a:gd name="T49" fmla="*/ 324 h 520"/>
                  <a:gd name="T50" fmla="*/ 240 w 734"/>
                  <a:gd name="T51" fmla="*/ 324 h 520"/>
                  <a:gd name="T52" fmla="*/ 201 w 734"/>
                  <a:gd name="T53" fmla="*/ 324 h 520"/>
                  <a:gd name="T54" fmla="*/ 167 w 734"/>
                  <a:gd name="T55" fmla="*/ 328 h 520"/>
                  <a:gd name="T56" fmla="*/ 133 w 734"/>
                  <a:gd name="T57" fmla="*/ 339 h 520"/>
                  <a:gd name="T58" fmla="*/ 98 w 734"/>
                  <a:gd name="T59" fmla="*/ 358 h 520"/>
                  <a:gd name="T60" fmla="*/ 69 w 734"/>
                  <a:gd name="T61" fmla="*/ 382 h 520"/>
                  <a:gd name="T62" fmla="*/ 58 w 734"/>
                  <a:gd name="T63" fmla="*/ 382 h 520"/>
                  <a:gd name="T64" fmla="*/ 54 w 734"/>
                  <a:gd name="T65" fmla="*/ 377 h 520"/>
                  <a:gd name="T66" fmla="*/ 45 w 734"/>
                  <a:gd name="T67" fmla="*/ 373 h 520"/>
                  <a:gd name="T68" fmla="*/ 35 w 734"/>
                  <a:gd name="T69" fmla="*/ 358 h 520"/>
                  <a:gd name="T70" fmla="*/ 24 w 734"/>
                  <a:gd name="T71" fmla="*/ 343 h 520"/>
                  <a:gd name="T72" fmla="*/ 15 w 734"/>
                  <a:gd name="T73" fmla="*/ 324 h 520"/>
                  <a:gd name="T74" fmla="*/ 11 w 734"/>
                  <a:gd name="T75" fmla="*/ 304 h 520"/>
                  <a:gd name="T76" fmla="*/ 5 w 734"/>
                  <a:gd name="T77" fmla="*/ 284 h 520"/>
                  <a:gd name="T78" fmla="*/ 0 w 734"/>
                  <a:gd name="T79" fmla="*/ 270 h 520"/>
                  <a:gd name="T80" fmla="*/ 0 w 734"/>
                  <a:gd name="T81" fmla="*/ 250 h 520"/>
                  <a:gd name="T82" fmla="*/ 20 w 734"/>
                  <a:gd name="T83" fmla="*/ 196 h 520"/>
                  <a:gd name="T84" fmla="*/ 39 w 734"/>
                  <a:gd name="T85" fmla="*/ 147 h 520"/>
                  <a:gd name="T86" fmla="*/ 69 w 734"/>
                  <a:gd name="T87" fmla="*/ 109 h 520"/>
                  <a:gd name="T88" fmla="*/ 107 w 734"/>
                  <a:gd name="T89" fmla="*/ 74 h 520"/>
                  <a:gd name="T90" fmla="*/ 147 w 734"/>
                  <a:gd name="T91" fmla="*/ 45 h 520"/>
                  <a:gd name="T92" fmla="*/ 196 w 734"/>
                  <a:gd name="T93" fmla="*/ 25 h 520"/>
                  <a:gd name="T94" fmla="*/ 245 w 734"/>
                  <a:gd name="T95" fmla="*/ 11 h 520"/>
                  <a:gd name="T96" fmla="*/ 304 w 734"/>
                  <a:gd name="T97" fmla="*/ 6 h 520"/>
                  <a:gd name="T98" fmla="*/ 363 w 734"/>
                  <a:gd name="T99" fmla="*/ 0 h 520"/>
                  <a:gd name="T100" fmla="*/ 427 w 734"/>
                  <a:gd name="T101" fmla="*/ 6 h 520"/>
                  <a:gd name="T102" fmla="*/ 489 w 734"/>
                  <a:gd name="T103" fmla="*/ 15 h 520"/>
                  <a:gd name="T104" fmla="*/ 544 w 734"/>
                  <a:gd name="T105" fmla="*/ 35 h 520"/>
                  <a:gd name="T106" fmla="*/ 598 w 734"/>
                  <a:gd name="T107" fmla="*/ 64 h 520"/>
                  <a:gd name="T108" fmla="*/ 636 w 734"/>
                  <a:gd name="T109" fmla="*/ 98 h 520"/>
                  <a:gd name="T110" fmla="*/ 676 w 734"/>
                  <a:gd name="T111" fmla="*/ 138 h 520"/>
                  <a:gd name="T112" fmla="*/ 700 w 734"/>
                  <a:gd name="T113" fmla="*/ 181 h 520"/>
                  <a:gd name="T114" fmla="*/ 720 w 734"/>
                  <a:gd name="T115" fmla="*/ 230 h 520"/>
                  <a:gd name="T116" fmla="*/ 730 w 734"/>
                  <a:gd name="T117" fmla="*/ 279 h 520"/>
                  <a:gd name="T118" fmla="*/ 734 w 734"/>
                  <a:gd name="T119" fmla="*/ 339 h 520"/>
                  <a:gd name="T120" fmla="*/ 725 w 734"/>
                  <a:gd name="T121" fmla="*/ 392 h 520"/>
                  <a:gd name="T122" fmla="*/ 691 w 734"/>
                  <a:gd name="T123" fmla="*/ 475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4" h="520">
                    <a:moveTo>
                      <a:pt x="691" y="475"/>
                    </a:moveTo>
                    <a:lnTo>
                      <a:pt x="681" y="486"/>
                    </a:lnTo>
                    <a:lnTo>
                      <a:pt x="676" y="490"/>
                    </a:lnTo>
                    <a:lnTo>
                      <a:pt x="666" y="499"/>
                    </a:lnTo>
                    <a:lnTo>
                      <a:pt x="657" y="505"/>
                    </a:lnTo>
                    <a:lnTo>
                      <a:pt x="647" y="514"/>
                    </a:lnTo>
                    <a:lnTo>
                      <a:pt x="636" y="520"/>
                    </a:lnTo>
                    <a:lnTo>
                      <a:pt x="627" y="520"/>
                    </a:lnTo>
                    <a:lnTo>
                      <a:pt x="617" y="520"/>
                    </a:lnTo>
                    <a:lnTo>
                      <a:pt x="612" y="520"/>
                    </a:lnTo>
                    <a:lnTo>
                      <a:pt x="612" y="514"/>
                    </a:lnTo>
                    <a:lnTo>
                      <a:pt x="602" y="490"/>
                    </a:lnTo>
                    <a:lnTo>
                      <a:pt x="593" y="460"/>
                    </a:lnTo>
                    <a:lnTo>
                      <a:pt x="578" y="441"/>
                    </a:lnTo>
                    <a:lnTo>
                      <a:pt x="559" y="416"/>
                    </a:lnTo>
                    <a:lnTo>
                      <a:pt x="538" y="402"/>
                    </a:lnTo>
                    <a:lnTo>
                      <a:pt x="514" y="382"/>
                    </a:lnTo>
                    <a:lnTo>
                      <a:pt x="489" y="368"/>
                    </a:lnTo>
                    <a:lnTo>
                      <a:pt x="461" y="358"/>
                    </a:lnTo>
                    <a:lnTo>
                      <a:pt x="431" y="348"/>
                    </a:lnTo>
                    <a:lnTo>
                      <a:pt x="397" y="339"/>
                    </a:lnTo>
                    <a:lnTo>
                      <a:pt x="372" y="333"/>
                    </a:lnTo>
                    <a:lnTo>
                      <a:pt x="343" y="328"/>
                    </a:lnTo>
                    <a:lnTo>
                      <a:pt x="309" y="324"/>
                    </a:lnTo>
                    <a:lnTo>
                      <a:pt x="274" y="324"/>
                    </a:lnTo>
                    <a:lnTo>
                      <a:pt x="240" y="324"/>
                    </a:lnTo>
                    <a:lnTo>
                      <a:pt x="201" y="324"/>
                    </a:lnTo>
                    <a:lnTo>
                      <a:pt x="167" y="328"/>
                    </a:lnTo>
                    <a:lnTo>
                      <a:pt x="133" y="339"/>
                    </a:lnTo>
                    <a:lnTo>
                      <a:pt x="98" y="358"/>
                    </a:lnTo>
                    <a:lnTo>
                      <a:pt x="69" y="382"/>
                    </a:lnTo>
                    <a:lnTo>
                      <a:pt x="58" y="382"/>
                    </a:lnTo>
                    <a:lnTo>
                      <a:pt x="54" y="377"/>
                    </a:lnTo>
                    <a:lnTo>
                      <a:pt x="45" y="373"/>
                    </a:lnTo>
                    <a:lnTo>
                      <a:pt x="35" y="358"/>
                    </a:lnTo>
                    <a:lnTo>
                      <a:pt x="24" y="343"/>
                    </a:lnTo>
                    <a:lnTo>
                      <a:pt x="15" y="324"/>
                    </a:lnTo>
                    <a:lnTo>
                      <a:pt x="11" y="304"/>
                    </a:lnTo>
                    <a:lnTo>
                      <a:pt x="5" y="284"/>
                    </a:lnTo>
                    <a:lnTo>
                      <a:pt x="0" y="270"/>
                    </a:lnTo>
                    <a:lnTo>
                      <a:pt x="0" y="250"/>
                    </a:lnTo>
                    <a:lnTo>
                      <a:pt x="20" y="196"/>
                    </a:lnTo>
                    <a:lnTo>
                      <a:pt x="39" y="147"/>
                    </a:lnTo>
                    <a:lnTo>
                      <a:pt x="69" y="109"/>
                    </a:lnTo>
                    <a:lnTo>
                      <a:pt x="107" y="74"/>
                    </a:lnTo>
                    <a:lnTo>
                      <a:pt x="147" y="45"/>
                    </a:lnTo>
                    <a:lnTo>
                      <a:pt x="196" y="25"/>
                    </a:lnTo>
                    <a:lnTo>
                      <a:pt x="245" y="11"/>
                    </a:lnTo>
                    <a:lnTo>
                      <a:pt x="304" y="6"/>
                    </a:lnTo>
                    <a:lnTo>
                      <a:pt x="363" y="0"/>
                    </a:lnTo>
                    <a:lnTo>
                      <a:pt x="427" y="6"/>
                    </a:lnTo>
                    <a:lnTo>
                      <a:pt x="489" y="15"/>
                    </a:lnTo>
                    <a:lnTo>
                      <a:pt x="544" y="35"/>
                    </a:lnTo>
                    <a:lnTo>
                      <a:pt x="598" y="64"/>
                    </a:lnTo>
                    <a:lnTo>
                      <a:pt x="636" y="98"/>
                    </a:lnTo>
                    <a:lnTo>
                      <a:pt x="676" y="138"/>
                    </a:lnTo>
                    <a:lnTo>
                      <a:pt x="700" y="181"/>
                    </a:lnTo>
                    <a:lnTo>
                      <a:pt x="720" y="230"/>
                    </a:lnTo>
                    <a:lnTo>
                      <a:pt x="730" y="279"/>
                    </a:lnTo>
                    <a:lnTo>
                      <a:pt x="734" y="339"/>
                    </a:lnTo>
                    <a:lnTo>
                      <a:pt x="725" y="392"/>
                    </a:lnTo>
                    <a:lnTo>
                      <a:pt x="691" y="475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0" name="Freeform 390">
                <a:extLst>
                  <a:ext uri="{FF2B5EF4-FFF2-40B4-BE49-F238E27FC236}">
                    <a16:creationId xmlns:a16="http://schemas.microsoft.com/office/drawing/2014/main" id="{54F40827-A847-30DF-163C-0A961CFA0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3216"/>
                <a:ext cx="233" cy="129"/>
              </a:xfrm>
              <a:custGeom>
                <a:avLst/>
                <a:gdLst>
                  <a:gd name="T0" fmla="*/ 921 w 1165"/>
                  <a:gd name="T1" fmla="*/ 5 h 642"/>
                  <a:gd name="T2" fmla="*/ 867 w 1165"/>
                  <a:gd name="T3" fmla="*/ 0 h 642"/>
                  <a:gd name="T4" fmla="*/ 813 w 1165"/>
                  <a:gd name="T5" fmla="*/ 5 h 642"/>
                  <a:gd name="T6" fmla="*/ 764 w 1165"/>
                  <a:gd name="T7" fmla="*/ 20 h 642"/>
                  <a:gd name="T8" fmla="*/ 711 w 1165"/>
                  <a:gd name="T9" fmla="*/ 49 h 642"/>
                  <a:gd name="T10" fmla="*/ 691 w 1165"/>
                  <a:gd name="T11" fmla="*/ 113 h 642"/>
                  <a:gd name="T12" fmla="*/ 676 w 1165"/>
                  <a:gd name="T13" fmla="*/ 207 h 642"/>
                  <a:gd name="T14" fmla="*/ 623 w 1165"/>
                  <a:gd name="T15" fmla="*/ 284 h 642"/>
                  <a:gd name="T16" fmla="*/ 544 w 1165"/>
                  <a:gd name="T17" fmla="*/ 352 h 642"/>
                  <a:gd name="T18" fmla="*/ 465 w 1165"/>
                  <a:gd name="T19" fmla="*/ 412 h 642"/>
                  <a:gd name="T20" fmla="*/ 387 w 1165"/>
                  <a:gd name="T21" fmla="*/ 465 h 642"/>
                  <a:gd name="T22" fmla="*/ 304 w 1165"/>
                  <a:gd name="T23" fmla="*/ 514 h 642"/>
                  <a:gd name="T24" fmla="*/ 220 w 1165"/>
                  <a:gd name="T25" fmla="*/ 553 h 642"/>
                  <a:gd name="T26" fmla="*/ 133 w 1165"/>
                  <a:gd name="T27" fmla="*/ 588 h 642"/>
                  <a:gd name="T28" fmla="*/ 45 w 1165"/>
                  <a:gd name="T29" fmla="*/ 622 h 642"/>
                  <a:gd name="T30" fmla="*/ 45 w 1165"/>
                  <a:gd name="T31" fmla="*/ 617 h 642"/>
                  <a:gd name="T32" fmla="*/ 167 w 1165"/>
                  <a:gd name="T33" fmla="*/ 573 h 642"/>
                  <a:gd name="T34" fmla="*/ 318 w 1165"/>
                  <a:gd name="T35" fmla="*/ 539 h 642"/>
                  <a:gd name="T36" fmla="*/ 461 w 1165"/>
                  <a:gd name="T37" fmla="*/ 514 h 642"/>
                  <a:gd name="T38" fmla="*/ 574 w 1165"/>
                  <a:gd name="T39" fmla="*/ 519 h 642"/>
                  <a:gd name="T40" fmla="*/ 612 w 1165"/>
                  <a:gd name="T41" fmla="*/ 539 h 642"/>
                  <a:gd name="T42" fmla="*/ 617 w 1165"/>
                  <a:gd name="T43" fmla="*/ 529 h 642"/>
                  <a:gd name="T44" fmla="*/ 612 w 1165"/>
                  <a:gd name="T45" fmla="*/ 499 h 642"/>
                  <a:gd name="T46" fmla="*/ 602 w 1165"/>
                  <a:gd name="T47" fmla="*/ 465 h 642"/>
                  <a:gd name="T48" fmla="*/ 608 w 1165"/>
                  <a:gd name="T49" fmla="*/ 435 h 642"/>
                  <a:gd name="T50" fmla="*/ 642 w 1165"/>
                  <a:gd name="T51" fmla="*/ 412 h 642"/>
                  <a:gd name="T52" fmla="*/ 691 w 1165"/>
                  <a:gd name="T53" fmla="*/ 382 h 642"/>
                  <a:gd name="T54" fmla="*/ 721 w 1165"/>
                  <a:gd name="T55" fmla="*/ 343 h 642"/>
                  <a:gd name="T56" fmla="*/ 749 w 1165"/>
                  <a:gd name="T57" fmla="*/ 294 h 642"/>
                  <a:gd name="T58" fmla="*/ 774 w 1165"/>
                  <a:gd name="T59" fmla="*/ 235 h 642"/>
                  <a:gd name="T60" fmla="*/ 804 w 1165"/>
                  <a:gd name="T61" fmla="*/ 162 h 642"/>
                  <a:gd name="T62" fmla="*/ 862 w 1165"/>
                  <a:gd name="T63" fmla="*/ 103 h 642"/>
                  <a:gd name="T64" fmla="*/ 941 w 1165"/>
                  <a:gd name="T65" fmla="*/ 69 h 642"/>
                  <a:gd name="T66" fmla="*/ 1033 w 1165"/>
                  <a:gd name="T67" fmla="*/ 60 h 642"/>
                  <a:gd name="T68" fmla="*/ 1122 w 1165"/>
                  <a:gd name="T69" fmla="*/ 74 h 642"/>
                  <a:gd name="T70" fmla="*/ 1156 w 1165"/>
                  <a:gd name="T71" fmla="*/ 84 h 642"/>
                  <a:gd name="T72" fmla="*/ 1127 w 1165"/>
                  <a:gd name="T73" fmla="*/ 64 h 642"/>
                  <a:gd name="T74" fmla="*/ 1092 w 1165"/>
                  <a:gd name="T75" fmla="*/ 49 h 642"/>
                  <a:gd name="T76" fmla="*/ 1063 w 1165"/>
                  <a:gd name="T77" fmla="*/ 35 h 642"/>
                  <a:gd name="T78" fmla="*/ 1029 w 1165"/>
                  <a:gd name="T79" fmla="*/ 30 h 642"/>
                  <a:gd name="T80" fmla="*/ 950 w 1165"/>
                  <a:gd name="T81" fmla="*/ 1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65" h="642">
                    <a:moveTo>
                      <a:pt x="950" y="11"/>
                    </a:moveTo>
                    <a:lnTo>
                      <a:pt x="921" y="5"/>
                    </a:lnTo>
                    <a:lnTo>
                      <a:pt x="892" y="0"/>
                    </a:lnTo>
                    <a:lnTo>
                      <a:pt x="867" y="0"/>
                    </a:lnTo>
                    <a:lnTo>
                      <a:pt x="843" y="0"/>
                    </a:lnTo>
                    <a:lnTo>
                      <a:pt x="813" y="5"/>
                    </a:lnTo>
                    <a:lnTo>
                      <a:pt x="789" y="11"/>
                    </a:lnTo>
                    <a:lnTo>
                      <a:pt x="764" y="20"/>
                    </a:lnTo>
                    <a:lnTo>
                      <a:pt x="734" y="35"/>
                    </a:lnTo>
                    <a:lnTo>
                      <a:pt x="711" y="49"/>
                    </a:lnTo>
                    <a:lnTo>
                      <a:pt x="685" y="64"/>
                    </a:lnTo>
                    <a:lnTo>
                      <a:pt x="691" y="113"/>
                    </a:lnTo>
                    <a:lnTo>
                      <a:pt x="691" y="162"/>
                    </a:lnTo>
                    <a:lnTo>
                      <a:pt x="676" y="207"/>
                    </a:lnTo>
                    <a:lnTo>
                      <a:pt x="651" y="245"/>
                    </a:lnTo>
                    <a:lnTo>
                      <a:pt x="623" y="284"/>
                    </a:lnTo>
                    <a:lnTo>
                      <a:pt x="583" y="318"/>
                    </a:lnTo>
                    <a:lnTo>
                      <a:pt x="544" y="352"/>
                    </a:lnTo>
                    <a:lnTo>
                      <a:pt x="505" y="386"/>
                    </a:lnTo>
                    <a:lnTo>
                      <a:pt x="465" y="412"/>
                    </a:lnTo>
                    <a:lnTo>
                      <a:pt x="427" y="441"/>
                    </a:lnTo>
                    <a:lnTo>
                      <a:pt x="387" y="465"/>
                    </a:lnTo>
                    <a:lnTo>
                      <a:pt x="348" y="490"/>
                    </a:lnTo>
                    <a:lnTo>
                      <a:pt x="304" y="514"/>
                    </a:lnTo>
                    <a:lnTo>
                      <a:pt x="265" y="533"/>
                    </a:lnTo>
                    <a:lnTo>
                      <a:pt x="220" y="553"/>
                    </a:lnTo>
                    <a:lnTo>
                      <a:pt x="177" y="568"/>
                    </a:lnTo>
                    <a:lnTo>
                      <a:pt x="133" y="588"/>
                    </a:lnTo>
                    <a:lnTo>
                      <a:pt x="88" y="602"/>
                    </a:lnTo>
                    <a:lnTo>
                      <a:pt x="45" y="622"/>
                    </a:lnTo>
                    <a:lnTo>
                      <a:pt x="0" y="642"/>
                    </a:lnTo>
                    <a:lnTo>
                      <a:pt x="45" y="617"/>
                    </a:lnTo>
                    <a:lnTo>
                      <a:pt x="103" y="593"/>
                    </a:lnTo>
                    <a:lnTo>
                      <a:pt x="167" y="573"/>
                    </a:lnTo>
                    <a:lnTo>
                      <a:pt x="241" y="553"/>
                    </a:lnTo>
                    <a:lnTo>
                      <a:pt x="318" y="539"/>
                    </a:lnTo>
                    <a:lnTo>
                      <a:pt x="392" y="524"/>
                    </a:lnTo>
                    <a:lnTo>
                      <a:pt x="461" y="514"/>
                    </a:lnTo>
                    <a:lnTo>
                      <a:pt x="519" y="514"/>
                    </a:lnTo>
                    <a:lnTo>
                      <a:pt x="574" y="519"/>
                    </a:lnTo>
                    <a:lnTo>
                      <a:pt x="608" y="533"/>
                    </a:lnTo>
                    <a:lnTo>
                      <a:pt x="612" y="539"/>
                    </a:lnTo>
                    <a:lnTo>
                      <a:pt x="617" y="533"/>
                    </a:lnTo>
                    <a:lnTo>
                      <a:pt x="617" y="529"/>
                    </a:lnTo>
                    <a:lnTo>
                      <a:pt x="612" y="514"/>
                    </a:lnTo>
                    <a:lnTo>
                      <a:pt x="612" y="499"/>
                    </a:lnTo>
                    <a:lnTo>
                      <a:pt x="608" y="480"/>
                    </a:lnTo>
                    <a:lnTo>
                      <a:pt x="602" y="465"/>
                    </a:lnTo>
                    <a:lnTo>
                      <a:pt x="602" y="450"/>
                    </a:lnTo>
                    <a:lnTo>
                      <a:pt x="608" y="435"/>
                    </a:lnTo>
                    <a:lnTo>
                      <a:pt x="617" y="426"/>
                    </a:lnTo>
                    <a:lnTo>
                      <a:pt x="642" y="412"/>
                    </a:lnTo>
                    <a:lnTo>
                      <a:pt x="666" y="397"/>
                    </a:lnTo>
                    <a:lnTo>
                      <a:pt x="691" y="382"/>
                    </a:lnTo>
                    <a:lnTo>
                      <a:pt x="706" y="363"/>
                    </a:lnTo>
                    <a:lnTo>
                      <a:pt x="721" y="343"/>
                    </a:lnTo>
                    <a:lnTo>
                      <a:pt x="734" y="318"/>
                    </a:lnTo>
                    <a:lnTo>
                      <a:pt x="749" y="294"/>
                    </a:lnTo>
                    <a:lnTo>
                      <a:pt x="764" y="265"/>
                    </a:lnTo>
                    <a:lnTo>
                      <a:pt x="774" y="235"/>
                    </a:lnTo>
                    <a:lnTo>
                      <a:pt x="789" y="201"/>
                    </a:lnTo>
                    <a:lnTo>
                      <a:pt x="804" y="162"/>
                    </a:lnTo>
                    <a:lnTo>
                      <a:pt x="833" y="128"/>
                    </a:lnTo>
                    <a:lnTo>
                      <a:pt x="862" y="103"/>
                    </a:lnTo>
                    <a:lnTo>
                      <a:pt x="901" y="84"/>
                    </a:lnTo>
                    <a:lnTo>
                      <a:pt x="941" y="69"/>
                    </a:lnTo>
                    <a:lnTo>
                      <a:pt x="985" y="60"/>
                    </a:lnTo>
                    <a:lnTo>
                      <a:pt x="1033" y="60"/>
                    </a:lnTo>
                    <a:lnTo>
                      <a:pt x="1078" y="64"/>
                    </a:lnTo>
                    <a:lnTo>
                      <a:pt x="1122" y="74"/>
                    </a:lnTo>
                    <a:lnTo>
                      <a:pt x="1165" y="94"/>
                    </a:lnTo>
                    <a:lnTo>
                      <a:pt x="1156" y="84"/>
                    </a:lnTo>
                    <a:lnTo>
                      <a:pt x="1141" y="69"/>
                    </a:lnTo>
                    <a:lnTo>
                      <a:pt x="1127" y="64"/>
                    </a:lnTo>
                    <a:lnTo>
                      <a:pt x="1112" y="54"/>
                    </a:lnTo>
                    <a:lnTo>
                      <a:pt x="1092" y="49"/>
                    </a:lnTo>
                    <a:lnTo>
                      <a:pt x="1078" y="40"/>
                    </a:lnTo>
                    <a:lnTo>
                      <a:pt x="1063" y="35"/>
                    </a:lnTo>
                    <a:lnTo>
                      <a:pt x="1043" y="35"/>
                    </a:lnTo>
                    <a:lnTo>
                      <a:pt x="1029" y="30"/>
                    </a:lnTo>
                    <a:lnTo>
                      <a:pt x="1009" y="25"/>
                    </a:lnTo>
                    <a:lnTo>
                      <a:pt x="950" y="11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1" name="Freeform 391">
                <a:extLst>
                  <a:ext uri="{FF2B5EF4-FFF2-40B4-BE49-F238E27FC236}">
                    <a16:creationId xmlns:a16="http://schemas.microsoft.com/office/drawing/2014/main" id="{1DE25F2D-1BDF-7901-1D8A-53483109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326"/>
                <a:ext cx="31" cy="25"/>
              </a:xfrm>
              <a:custGeom>
                <a:avLst/>
                <a:gdLst>
                  <a:gd name="T0" fmla="*/ 157 w 157"/>
                  <a:gd name="T1" fmla="*/ 49 h 123"/>
                  <a:gd name="T2" fmla="*/ 147 w 157"/>
                  <a:gd name="T3" fmla="*/ 40 h 123"/>
                  <a:gd name="T4" fmla="*/ 128 w 157"/>
                  <a:gd name="T5" fmla="*/ 30 h 123"/>
                  <a:gd name="T6" fmla="*/ 113 w 157"/>
                  <a:gd name="T7" fmla="*/ 20 h 123"/>
                  <a:gd name="T8" fmla="*/ 98 w 157"/>
                  <a:gd name="T9" fmla="*/ 10 h 123"/>
                  <a:gd name="T10" fmla="*/ 79 w 157"/>
                  <a:gd name="T11" fmla="*/ 5 h 123"/>
                  <a:gd name="T12" fmla="*/ 64 w 157"/>
                  <a:gd name="T13" fmla="*/ 0 h 123"/>
                  <a:gd name="T14" fmla="*/ 49 w 157"/>
                  <a:gd name="T15" fmla="*/ 0 h 123"/>
                  <a:gd name="T16" fmla="*/ 35 w 157"/>
                  <a:gd name="T17" fmla="*/ 5 h 123"/>
                  <a:gd name="T18" fmla="*/ 20 w 157"/>
                  <a:gd name="T19" fmla="*/ 10 h 123"/>
                  <a:gd name="T20" fmla="*/ 11 w 157"/>
                  <a:gd name="T21" fmla="*/ 20 h 123"/>
                  <a:gd name="T22" fmla="*/ 0 w 157"/>
                  <a:gd name="T23" fmla="*/ 30 h 123"/>
                  <a:gd name="T24" fmla="*/ 0 w 157"/>
                  <a:gd name="T25" fmla="*/ 45 h 123"/>
                  <a:gd name="T26" fmla="*/ 0 w 157"/>
                  <a:gd name="T27" fmla="*/ 54 h 123"/>
                  <a:gd name="T28" fmla="*/ 0 w 157"/>
                  <a:gd name="T29" fmla="*/ 69 h 123"/>
                  <a:gd name="T30" fmla="*/ 11 w 157"/>
                  <a:gd name="T31" fmla="*/ 79 h 123"/>
                  <a:gd name="T32" fmla="*/ 15 w 157"/>
                  <a:gd name="T33" fmla="*/ 94 h 123"/>
                  <a:gd name="T34" fmla="*/ 24 w 157"/>
                  <a:gd name="T35" fmla="*/ 103 h 123"/>
                  <a:gd name="T36" fmla="*/ 39 w 157"/>
                  <a:gd name="T37" fmla="*/ 113 h 123"/>
                  <a:gd name="T38" fmla="*/ 49 w 157"/>
                  <a:gd name="T39" fmla="*/ 118 h 123"/>
                  <a:gd name="T40" fmla="*/ 64 w 157"/>
                  <a:gd name="T41" fmla="*/ 123 h 123"/>
                  <a:gd name="T42" fmla="*/ 79 w 157"/>
                  <a:gd name="T43" fmla="*/ 123 h 123"/>
                  <a:gd name="T44" fmla="*/ 88 w 157"/>
                  <a:gd name="T45" fmla="*/ 123 h 123"/>
                  <a:gd name="T46" fmla="*/ 98 w 157"/>
                  <a:gd name="T47" fmla="*/ 118 h 123"/>
                  <a:gd name="T48" fmla="*/ 113 w 157"/>
                  <a:gd name="T49" fmla="*/ 118 h 123"/>
                  <a:gd name="T50" fmla="*/ 122 w 157"/>
                  <a:gd name="T51" fmla="*/ 113 h 123"/>
                  <a:gd name="T52" fmla="*/ 128 w 157"/>
                  <a:gd name="T53" fmla="*/ 103 h 123"/>
                  <a:gd name="T54" fmla="*/ 137 w 157"/>
                  <a:gd name="T55" fmla="*/ 98 h 123"/>
                  <a:gd name="T56" fmla="*/ 143 w 157"/>
                  <a:gd name="T57" fmla="*/ 89 h 123"/>
                  <a:gd name="T58" fmla="*/ 147 w 157"/>
                  <a:gd name="T59" fmla="*/ 79 h 123"/>
                  <a:gd name="T60" fmla="*/ 147 w 157"/>
                  <a:gd name="T61" fmla="*/ 64 h 123"/>
                  <a:gd name="T62" fmla="*/ 157 w 157"/>
                  <a:gd name="T63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" h="123">
                    <a:moveTo>
                      <a:pt x="157" y="49"/>
                    </a:moveTo>
                    <a:lnTo>
                      <a:pt x="147" y="40"/>
                    </a:lnTo>
                    <a:lnTo>
                      <a:pt x="128" y="30"/>
                    </a:lnTo>
                    <a:lnTo>
                      <a:pt x="113" y="20"/>
                    </a:lnTo>
                    <a:lnTo>
                      <a:pt x="98" y="10"/>
                    </a:lnTo>
                    <a:lnTo>
                      <a:pt x="79" y="5"/>
                    </a:lnTo>
                    <a:lnTo>
                      <a:pt x="64" y="0"/>
                    </a:lnTo>
                    <a:lnTo>
                      <a:pt x="49" y="0"/>
                    </a:lnTo>
                    <a:lnTo>
                      <a:pt x="35" y="5"/>
                    </a:lnTo>
                    <a:lnTo>
                      <a:pt x="20" y="10"/>
                    </a:lnTo>
                    <a:lnTo>
                      <a:pt x="11" y="20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0" y="69"/>
                    </a:lnTo>
                    <a:lnTo>
                      <a:pt x="11" y="79"/>
                    </a:lnTo>
                    <a:lnTo>
                      <a:pt x="15" y="94"/>
                    </a:lnTo>
                    <a:lnTo>
                      <a:pt x="24" y="103"/>
                    </a:lnTo>
                    <a:lnTo>
                      <a:pt x="39" y="113"/>
                    </a:lnTo>
                    <a:lnTo>
                      <a:pt x="49" y="118"/>
                    </a:lnTo>
                    <a:lnTo>
                      <a:pt x="64" y="123"/>
                    </a:lnTo>
                    <a:lnTo>
                      <a:pt x="79" y="123"/>
                    </a:lnTo>
                    <a:lnTo>
                      <a:pt x="88" y="123"/>
                    </a:lnTo>
                    <a:lnTo>
                      <a:pt x="98" y="118"/>
                    </a:lnTo>
                    <a:lnTo>
                      <a:pt x="113" y="118"/>
                    </a:lnTo>
                    <a:lnTo>
                      <a:pt x="122" y="113"/>
                    </a:lnTo>
                    <a:lnTo>
                      <a:pt x="128" y="103"/>
                    </a:lnTo>
                    <a:lnTo>
                      <a:pt x="137" y="98"/>
                    </a:lnTo>
                    <a:lnTo>
                      <a:pt x="143" y="89"/>
                    </a:lnTo>
                    <a:lnTo>
                      <a:pt x="147" y="79"/>
                    </a:lnTo>
                    <a:lnTo>
                      <a:pt x="147" y="64"/>
                    </a:lnTo>
                    <a:lnTo>
                      <a:pt x="157" y="4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2" name="Freeform 392">
                <a:extLst>
                  <a:ext uri="{FF2B5EF4-FFF2-40B4-BE49-F238E27FC236}">
                    <a16:creationId xmlns:a16="http://schemas.microsoft.com/office/drawing/2014/main" id="{CCAA37C6-E4A5-B7EF-860A-37F1DE897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326"/>
                <a:ext cx="30" cy="25"/>
              </a:xfrm>
              <a:custGeom>
                <a:avLst/>
                <a:gdLst>
                  <a:gd name="T0" fmla="*/ 5 w 152"/>
                  <a:gd name="T1" fmla="*/ 0 h 123"/>
                  <a:gd name="T2" fmla="*/ 0 w 152"/>
                  <a:gd name="T3" fmla="*/ 15 h 123"/>
                  <a:gd name="T4" fmla="*/ 0 w 152"/>
                  <a:gd name="T5" fmla="*/ 30 h 123"/>
                  <a:gd name="T6" fmla="*/ 0 w 152"/>
                  <a:gd name="T7" fmla="*/ 45 h 123"/>
                  <a:gd name="T8" fmla="*/ 0 w 152"/>
                  <a:gd name="T9" fmla="*/ 59 h 123"/>
                  <a:gd name="T10" fmla="*/ 5 w 152"/>
                  <a:gd name="T11" fmla="*/ 74 h 123"/>
                  <a:gd name="T12" fmla="*/ 11 w 152"/>
                  <a:gd name="T13" fmla="*/ 89 h 123"/>
                  <a:gd name="T14" fmla="*/ 20 w 152"/>
                  <a:gd name="T15" fmla="*/ 98 h 123"/>
                  <a:gd name="T16" fmla="*/ 30 w 152"/>
                  <a:gd name="T17" fmla="*/ 108 h 123"/>
                  <a:gd name="T18" fmla="*/ 45 w 152"/>
                  <a:gd name="T19" fmla="*/ 118 h 123"/>
                  <a:gd name="T20" fmla="*/ 64 w 152"/>
                  <a:gd name="T21" fmla="*/ 123 h 123"/>
                  <a:gd name="T22" fmla="*/ 69 w 152"/>
                  <a:gd name="T23" fmla="*/ 123 h 123"/>
                  <a:gd name="T24" fmla="*/ 79 w 152"/>
                  <a:gd name="T25" fmla="*/ 123 h 123"/>
                  <a:gd name="T26" fmla="*/ 88 w 152"/>
                  <a:gd name="T27" fmla="*/ 123 h 123"/>
                  <a:gd name="T28" fmla="*/ 98 w 152"/>
                  <a:gd name="T29" fmla="*/ 123 h 123"/>
                  <a:gd name="T30" fmla="*/ 109 w 152"/>
                  <a:gd name="T31" fmla="*/ 118 h 123"/>
                  <a:gd name="T32" fmla="*/ 118 w 152"/>
                  <a:gd name="T33" fmla="*/ 113 h 123"/>
                  <a:gd name="T34" fmla="*/ 128 w 152"/>
                  <a:gd name="T35" fmla="*/ 103 h 123"/>
                  <a:gd name="T36" fmla="*/ 137 w 152"/>
                  <a:gd name="T37" fmla="*/ 98 h 123"/>
                  <a:gd name="T38" fmla="*/ 143 w 152"/>
                  <a:gd name="T39" fmla="*/ 89 h 123"/>
                  <a:gd name="T40" fmla="*/ 152 w 152"/>
                  <a:gd name="T41" fmla="*/ 7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2" h="123">
                    <a:moveTo>
                      <a:pt x="5" y="0"/>
                    </a:moveTo>
                    <a:lnTo>
                      <a:pt x="0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0" y="59"/>
                    </a:lnTo>
                    <a:lnTo>
                      <a:pt x="5" y="74"/>
                    </a:lnTo>
                    <a:lnTo>
                      <a:pt x="11" y="89"/>
                    </a:lnTo>
                    <a:lnTo>
                      <a:pt x="20" y="98"/>
                    </a:lnTo>
                    <a:lnTo>
                      <a:pt x="30" y="108"/>
                    </a:lnTo>
                    <a:lnTo>
                      <a:pt x="45" y="118"/>
                    </a:lnTo>
                    <a:lnTo>
                      <a:pt x="64" y="123"/>
                    </a:lnTo>
                    <a:lnTo>
                      <a:pt x="69" y="123"/>
                    </a:lnTo>
                    <a:lnTo>
                      <a:pt x="79" y="123"/>
                    </a:lnTo>
                    <a:lnTo>
                      <a:pt x="88" y="123"/>
                    </a:lnTo>
                    <a:lnTo>
                      <a:pt x="98" y="123"/>
                    </a:lnTo>
                    <a:lnTo>
                      <a:pt x="109" y="118"/>
                    </a:lnTo>
                    <a:lnTo>
                      <a:pt x="118" y="113"/>
                    </a:lnTo>
                    <a:lnTo>
                      <a:pt x="128" y="103"/>
                    </a:lnTo>
                    <a:lnTo>
                      <a:pt x="137" y="98"/>
                    </a:lnTo>
                    <a:lnTo>
                      <a:pt x="143" y="89"/>
                    </a:lnTo>
                    <a:lnTo>
                      <a:pt x="152" y="79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3" name="Freeform 393">
                <a:extLst>
                  <a:ext uri="{FF2B5EF4-FFF2-40B4-BE49-F238E27FC236}">
                    <a16:creationId xmlns:a16="http://schemas.microsoft.com/office/drawing/2014/main" id="{99D4F4AE-4FCA-53D8-EAF5-CEAF067F5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155"/>
                <a:ext cx="90" cy="61"/>
              </a:xfrm>
              <a:custGeom>
                <a:avLst/>
                <a:gdLst>
                  <a:gd name="T0" fmla="*/ 324 w 446"/>
                  <a:gd name="T1" fmla="*/ 0 h 303"/>
                  <a:gd name="T2" fmla="*/ 275 w 446"/>
                  <a:gd name="T3" fmla="*/ 0 h 303"/>
                  <a:gd name="T4" fmla="*/ 231 w 446"/>
                  <a:gd name="T5" fmla="*/ 4 h 303"/>
                  <a:gd name="T6" fmla="*/ 192 w 446"/>
                  <a:gd name="T7" fmla="*/ 14 h 303"/>
                  <a:gd name="T8" fmla="*/ 153 w 446"/>
                  <a:gd name="T9" fmla="*/ 24 h 303"/>
                  <a:gd name="T10" fmla="*/ 118 w 446"/>
                  <a:gd name="T11" fmla="*/ 43 h 303"/>
                  <a:gd name="T12" fmla="*/ 83 w 446"/>
                  <a:gd name="T13" fmla="*/ 62 h 303"/>
                  <a:gd name="T14" fmla="*/ 55 w 446"/>
                  <a:gd name="T15" fmla="*/ 92 h 303"/>
                  <a:gd name="T16" fmla="*/ 34 w 446"/>
                  <a:gd name="T17" fmla="*/ 122 h 303"/>
                  <a:gd name="T18" fmla="*/ 15 w 446"/>
                  <a:gd name="T19" fmla="*/ 166 h 303"/>
                  <a:gd name="T20" fmla="*/ 6 w 446"/>
                  <a:gd name="T21" fmla="*/ 209 h 303"/>
                  <a:gd name="T22" fmla="*/ 0 w 446"/>
                  <a:gd name="T23" fmla="*/ 224 h 303"/>
                  <a:gd name="T24" fmla="*/ 0 w 446"/>
                  <a:gd name="T25" fmla="*/ 234 h 303"/>
                  <a:gd name="T26" fmla="*/ 0 w 446"/>
                  <a:gd name="T27" fmla="*/ 244 h 303"/>
                  <a:gd name="T28" fmla="*/ 6 w 446"/>
                  <a:gd name="T29" fmla="*/ 254 h 303"/>
                  <a:gd name="T30" fmla="*/ 6 w 446"/>
                  <a:gd name="T31" fmla="*/ 263 h 303"/>
                  <a:gd name="T32" fmla="*/ 11 w 446"/>
                  <a:gd name="T33" fmla="*/ 273 h 303"/>
                  <a:gd name="T34" fmla="*/ 15 w 446"/>
                  <a:gd name="T35" fmla="*/ 278 h 303"/>
                  <a:gd name="T36" fmla="*/ 21 w 446"/>
                  <a:gd name="T37" fmla="*/ 288 h 303"/>
                  <a:gd name="T38" fmla="*/ 25 w 446"/>
                  <a:gd name="T39" fmla="*/ 298 h 303"/>
                  <a:gd name="T40" fmla="*/ 34 w 446"/>
                  <a:gd name="T41" fmla="*/ 303 h 303"/>
                  <a:gd name="T42" fmla="*/ 25 w 446"/>
                  <a:gd name="T43" fmla="*/ 273 h 303"/>
                  <a:gd name="T44" fmla="*/ 25 w 446"/>
                  <a:gd name="T45" fmla="*/ 244 h 303"/>
                  <a:gd name="T46" fmla="*/ 25 w 446"/>
                  <a:gd name="T47" fmla="*/ 209 h 303"/>
                  <a:gd name="T48" fmla="*/ 34 w 446"/>
                  <a:gd name="T49" fmla="*/ 180 h 303"/>
                  <a:gd name="T50" fmla="*/ 45 w 446"/>
                  <a:gd name="T51" fmla="*/ 151 h 303"/>
                  <a:gd name="T52" fmla="*/ 60 w 446"/>
                  <a:gd name="T53" fmla="*/ 122 h 303"/>
                  <a:gd name="T54" fmla="*/ 83 w 446"/>
                  <a:gd name="T55" fmla="*/ 97 h 303"/>
                  <a:gd name="T56" fmla="*/ 109 w 446"/>
                  <a:gd name="T57" fmla="*/ 77 h 303"/>
                  <a:gd name="T58" fmla="*/ 138 w 446"/>
                  <a:gd name="T59" fmla="*/ 58 h 303"/>
                  <a:gd name="T60" fmla="*/ 172 w 446"/>
                  <a:gd name="T61" fmla="*/ 48 h 303"/>
                  <a:gd name="T62" fmla="*/ 177 w 446"/>
                  <a:gd name="T63" fmla="*/ 43 h 303"/>
                  <a:gd name="T64" fmla="*/ 182 w 446"/>
                  <a:gd name="T65" fmla="*/ 43 h 303"/>
                  <a:gd name="T66" fmla="*/ 187 w 446"/>
                  <a:gd name="T67" fmla="*/ 43 h 303"/>
                  <a:gd name="T68" fmla="*/ 192 w 446"/>
                  <a:gd name="T69" fmla="*/ 43 h 303"/>
                  <a:gd name="T70" fmla="*/ 192 w 446"/>
                  <a:gd name="T71" fmla="*/ 39 h 303"/>
                  <a:gd name="T72" fmla="*/ 196 w 446"/>
                  <a:gd name="T73" fmla="*/ 39 h 303"/>
                  <a:gd name="T74" fmla="*/ 202 w 446"/>
                  <a:gd name="T75" fmla="*/ 39 h 303"/>
                  <a:gd name="T76" fmla="*/ 226 w 446"/>
                  <a:gd name="T77" fmla="*/ 28 h 303"/>
                  <a:gd name="T78" fmla="*/ 250 w 446"/>
                  <a:gd name="T79" fmla="*/ 28 h 303"/>
                  <a:gd name="T80" fmla="*/ 275 w 446"/>
                  <a:gd name="T81" fmla="*/ 24 h 303"/>
                  <a:gd name="T82" fmla="*/ 299 w 446"/>
                  <a:gd name="T83" fmla="*/ 24 h 303"/>
                  <a:gd name="T84" fmla="*/ 324 w 446"/>
                  <a:gd name="T85" fmla="*/ 24 h 303"/>
                  <a:gd name="T86" fmla="*/ 348 w 446"/>
                  <a:gd name="T87" fmla="*/ 24 h 303"/>
                  <a:gd name="T88" fmla="*/ 373 w 446"/>
                  <a:gd name="T89" fmla="*/ 24 h 303"/>
                  <a:gd name="T90" fmla="*/ 397 w 446"/>
                  <a:gd name="T91" fmla="*/ 24 h 303"/>
                  <a:gd name="T92" fmla="*/ 422 w 446"/>
                  <a:gd name="T93" fmla="*/ 28 h 303"/>
                  <a:gd name="T94" fmla="*/ 446 w 446"/>
                  <a:gd name="T95" fmla="*/ 28 h 303"/>
                  <a:gd name="T96" fmla="*/ 437 w 446"/>
                  <a:gd name="T97" fmla="*/ 28 h 303"/>
                  <a:gd name="T98" fmla="*/ 427 w 446"/>
                  <a:gd name="T99" fmla="*/ 24 h 303"/>
                  <a:gd name="T100" fmla="*/ 417 w 446"/>
                  <a:gd name="T101" fmla="*/ 19 h 303"/>
                  <a:gd name="T102" fmla="*/ 407 w 446"/>
                  <a:gd name="T103" fmla="*/ 19 h 303"/>
                  <a:gd name="T104" fmla="*/ 397 w 446"/>
                  <a:gd name="T105" fmla="*/ 14 h 303"/>
                  <a:gd name="T106" fmla="*/ 392 w 446"/>
                  <a:gd name="T107" fmla="*/ 9 h 303"/>
                  <a:gd name="T108" fmla="*/ 382 w 446"/>
                  <a:gd name="T109" fmla="*/ 4 h 303"/>
                  <a:gd name="T110" fmla="*/ 373 w 446"/>
                  <a:gd name="T111" fmla="*/ 4 h 303"/>
                  <a:gd name="T112" fmla="*/ 368 w 446"/>
                  <a:gd name="T113" fmla="*/ 0 h 303"/>
                  <a:gd name="T114" fmla="*/ 358 w 446"/>
                  <a:gd name="T115" fmla="*/ 0 h 303"/>
                  <a:gd name="T116" fmla="*/ 324 w 446"/>
                  <a:gd name="T117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303">
                    <a:moveTo>
                      <a:pt x="324" y="0"/>
                    </a:moveTo>
                    <a:lnTo>
                      <a:pt x="275" y="0"/>
                    </a:lnTo>
                    <a:lnTo>
                      <a:pt x="231" y="4"/>
                    </a:lnTo>
                    <a:lnTo>
                      <a:pt x="192" y="14"/>
                    </a:lnTo>
                    <a:lnTo>
                      <a:pt x="153" y="24"/>
                    </a:lnTo>
                    <a:lnTo>
                      <a:pt x="118" y="43"/>
                    </a:lnTo>
                    <a:lnTo>
                      <a:pt x="83" y="62"/>
                    </a:lnTo>
                    <a:lnTo>
                      <a:pt x="55" y="92"/>
                    </a:lnTo>
                    <a:lnTo>
                      <a:pt x="34" y="122"/>
                    </a:lnTo>
                    <a:lnTo>
                      <a:pt x="15" y="166"/>
                    </a:lnTo>
                    <a:lnTo>
                      <a:pt x="6" y="209"/>
                    </a:lnTo>
                    <a:lnTo>
                      <a:pt x="0" y="224"/>
                    </a:lnTo>
                    <a:lnTo>
                      <a:pt x="0" y="234"/>
                    </a:lnTo>
                    <a:lnTo>
                      <a:pt x="0" y="244"/>
                    </a:lnTo>
                    <a:lnTo>
                      <a:pt x="6" y="254"/>
                    </a:lnTo>
                    <a:lnTo>
                      <a:pt x="6" y="263"/>
                    </a:lnTo>
                    <a:lnTo>
                      <a:pt x="11" y="273"/>
                    </a:lnTo>
                    <a:lnTo>
                      <a:pt x="15" y="278"/>
                    </a:lnTo>
                    <a:lnTo>
                      <a:pt x="21" y="288"/>
                    </a:lnTo>
                    <a:lnTo>
                      <a:pt x="25" y="298"/>
                    </a:lnTo>
                    <a:lnTo>
                      <a:pt x="34" y="303"/>
                    </a:lnTo>
                    <a:lnTo>
                      <a:pt x="25" y="273"/>
                    </a:lnTo>
                    <a:lnTo>
                      <a:pt x="25" y="244"/>
                    </a:lnTo>
                    <a:lnTo>
                      <a:pt x="25" y="209"/>
                    </a:lnTo>
                    <a:lnTo>
                      <a:pt x="34" y="180"/>
                    </a:lnTo>
                    <a:lnTo>
                      <a:pt x="45" y="151"/>
                    </a:lnTo>
                    <a:lnTo>
                      <a:pt x="60" y="122"/>
                    </a:lnTo>
                    <a:lnTo>
                      <a:pt x="83" y="97"/>
                    </a:lnTo>
                    <a:lnTo>
                      <a:pt x="109" y="77"/>
                    </a:lnTo>
                    <a:lnTo>
                      <a:pt x="138" y="58"/>
                    </a:lnTo>
                    <a:lnTo>
                      <a:pt x="172" y="48"/>
                    </a:lnTo>
                    <a:lnTo>
                      <a:pt x="177" y="43"/>
                    </a:lnTo>
                    <a:lnTo>
                      <a:pt x="182" y="43"/>
                    </a:lnTo>
                    <a:lnTo>
                      <a:pt x="187" y="43"/>
                    </a:lnTo>
                    <a:lnTo>
                      <a:pt x="192" y="43"/>
                    </a:lnTo>
                    <a:lnTo>
                      <a:pt x="192" y="39"/>
                    </a:lnTo>
                    <a:lnTo>
                      <a:pt x="196" y="39"/>
                    </a:lnTo>
                    <a:lnTo>
                      <a:pt x="202" y="39"/>
                    </a:lnTo>
                    <a:lnTo>
                      <a:pt x="226" y="28"/>
                    </a:lnTo>
                    <a:lnTo>
                      <a:pt x="250" y="28"/>
                    </a:lnTo>
                    <a:lnTo>
                      <a:pt x="275" y="24"/>
                    </a:lnTo>
                    <a:lnTo>
                      <a:pt x="299" y="24"/>
                    </a:lnTo>
                    <a:lnTo>
                      <a:pt x="324" y="24"/>
                    </a:lnTo>
                    <a:lnTo>
                      <a:pt x="348" y="24"/>
                    </a:lnTo>
                    <a:lnTo>
                      <a:pt x="373" y="24"/>
                    </a:lnTo>
                    <a:lnTo>
                      <a:pt x="397" y="24"/>
                    </a:lnTo>
                    <a:lnTo>
                      <a:pt x="422" y="28"/>
                    </a:lnTo>
                    <a:lnTo>
                      <a:pt x="446" y="28"/>
                    </a:lnTo>
                    <a:lnTo>
                      <a:pt x="437" y="28"/>
                    </a:lnTo>
                    <a:lnTo>
                      <a:pt x="427" y="24"/>
                    </a:lnTo>
                    <a:lnTo>
                      <a:pt x="417" y="19"/>
                    </a:lnTo>
                    <a:lnTo>
                      <a:pt x="407" y="19"/>
                    </a:lnTo>
                    <a:lnTo>
                      <a:pt x="397" y="14"/>
                    </a:lnTo>
                    <a:lnTo>
                      <a:pt x="392" y="9"/>
                    </a:lnTo>
                    <a:lnTo>
                      <a:pt x="382" y="4"/>
                    </a:lnTo>
                    <a:lnTo>
                      <a:pt x="373" y="4"/>
                    </a:lnTo>
                    <a:lnTo>
                      <a:pt x="368" y="0"/>
                    </a:lnTo>
                    <a:lnTo>
                      <a:pt x="358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4" name="Freeform 394">
                <a:extLst>
                  <a:ext uri="{FF2B5EF4-FFF2-40B4-BE49-F238E27FC236}">
                    <a16:creationId xmlns:a16="http://schemas.microsoft.com/office/drawing/2014/main" id="{A1F88CFA-75CF-8715-D770-81513F81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180"/>
                <a:ext cx="23" cy="64"/>
              </a:xfrm>
              <a:custGeom>
                <a:avLst/>
                <a:gdLst>
                  <a:gd name="T0" fmla="*/ 55 w 113"/>
                  <a:gd name="T1" fmla="*/ 318 h 318"/>
                  <a:gd name="T2" fmla="*/ 70 w 113"/>
                  <a:gd name="T3" fmla="*/ 313 h 318"/>
                  <a:gd name="T4" fmla="*/ 84 w 113"/>
                  <a:gd name="T5" fmla="*/ 299 h 318"/>
                  <a:gd name="T6" fmla="*/ 94 w 113"/>
                  <a:gd name="T7" fmla="*/ 284 h 318"/>
                  <a:gd name="T8" fmla="*/ 104 w 113"/>
                  <a:gd name="T9" fmla="*/ 269 h 318"/>
                  <a:gd name="T10" fmla="*/ 109 w 113"/>
                  <a:gd name="T11" fmla="*/ 245 h 318"/>
                  <a:gd name="T12" fmla="*/ 113 w 113"/>
                  <a:gd name="T13" fmla="*/ 226 h 318"/>
                  <a:gd name="T14" fmla="*/ 113 w 113"/>
                  <a:gd name="T15" fmla="*/ 201 h 318"/>
                  <a:gd name="T16" fmla="*/ 113 w 113"/>
                  <a:gd name="T17" fmla="*/ 177 h 318"/>
                  <a:gd name="T18" fmla="*/ 113 w 113"/>
                  <a:gd name="T19" fmla="*/ 157 h 318"/>
                  <a:gd name="T20" fmla="*/ 113 w 113"/>
                  <a:gd name="T21" fmla="*/ 137 h 318"/>
                  <a:gd name="T22" fmla="*/ 109 w 113"/>
                  <a:gd name="T23" fmla="*/ 118 h 318"/>
                  <a:gd name="T24" fmla="*/ 109 w 113"/>
                  <a:gd name="T25" fmla="*/ 103 h 318"/>
                  <a:gd name="T26" fmla="*/ 104 w 113"/>
                  <a:gd name="T27" fmla="*/ 89 h 318"/>
                  <a:gd name="T28" fmla="*/ 104 w 113"/>
                  <a:gd name="T29" fmla="*/ 79 h 318"/>
                  <a:gd name="T30" fmla="*/ 98 w 113"/>
                  <a:gd name="T31" fmla="*/ 64 h 318"/>
                  <a:gd name="T32" fmla="*/ 89 w 113"/>
                  <a:gd name="T33" fmla="*/ 49 h 318"/>
                  <a:gd name="T34" fmla="*/ 84 w 113"/>
                  <a:gd name="T35" fmla="*/ 40 h 318"/>
                  <a:gd name="T36" fmla="*/ 79 w 113"/>
                  <a:gd name="T37" fmla="*/ 25 h 318"/>
                  <a:gd name="T38" fmla="*/ 70 w 113"/>
                  <a:gd name="T39" fmla="*/ 15 h 318"/>
                  <a:gd name="T40" fmla="*/ 60 w 113"/>
                  <a:gd name="T41" fmla="*/ 0 h 318"/>
                  <a:gd name="T42" fmla="*/ 60 w 113"/>
                  <a:gd name="T43" fmla="*/ 15 h 318"/>
                  <a:gd name="T44" fmla="*/ 60 w 113"/>
                  <a:gd name="T45" fmla="*/ 25 h 318"/>
                  <a:gd name="T46" fmla="*/ 55 w 113"/>
                  <a:gd name="T47" fmla="*/ 40 h 318"/>
                  <a:gd name="T48" fmla="*/ 60 w 113"/>
                  <a:gd name="T49" fmla="*/ 49 h 318"/>
                  <a:gd name="T50" fmla="*/ 60 w 113"/>
                  <a:gd name="T51" fmla="*/ 64 h 318"/>
                  <a:gd name="T52" fmla="*/ 60 w 113"/>
                  <a:gd name="T53" fmla="*/ 74 h 318"/>
                  <a:gd name="T54" fmla="*/ 60 w 113"/>
                  <a:gd name="T55" fmla="*/ 89 h 318"/>
                  <a:gd name="T56" fmla="*/ 64 w 113"/>
                  <a:gd name="T57" fmla="*/ 98 h 318"/>
                  <a:gd name="T58" fmla="*/ 64 w 113"/>
                  <a:gd name="T59" fmla="*/ 108 h 318"/>
                  <a:gd name="T60" fmla="*/ 70 w 113"/>
                  <a:gd name="T61" fmla="*/ 123 h 318"/>
                  <a:gd name="T62" fmla="*/ 70 w 113"/>
                  <a:gd name="T63" fmla="*/ 137 h 318"/>
                  <a:gd name="T64" fmla="*/ 70 w 113"/>
                  <a:gd name="T65" fmla="*/ 147 h 318"/>
                  <a:gd name="T66" fmla="*/ 70 w 113"/>
                  <a:gd name="T67" fmla="*/ 162 h 318"/>
                  <a:gd name="T68" fmla="*/ 64 w 113"/>
                  <a:gd name="T69" fmla="*/ 172 h 318"/>
                  <a:gd name="T70" fmla="*/ 55 w 113"/>
                  <a:gd name="T71" fmla="*/ 181 h 318"/>
                  <a:gd name="T72" fmla="*/ 45 w 113"/>
                  <a:gd name="T73" fmla="*/ 192 h 318"/>
                  <a:gd name="T74" fmla="*/ 35 w 113"/>
                  <a:gd name="T75" fmla="*/ 201 h 318"/>
                  <a:gd name="T76" fmla="*/ 25 w 113"/>
                  <a:gd name="T77" fmla="*/ 211 h 318"/>
                  <a:gd name="T78" fmla="*/ 15 w 113"/>
                  <a:gd name="T79" fmla="*/ 216 h 318"/>
                  <a:gd name="T80" fmla="*/ 0 w 113"/>
                  <a:gd name="T81" fmla="*/ 221 h 318"/>
                  <a:gd name="T82" fmla="*/ 6 w 113"/>
                  <a:gd name="T83" fmla="*/ 235 h 318"/>
                  <a:gd name="T84" fmla="*/ 11 w 113"/>
                  <a:gd name="T85" fmla="*/ 245 h 318"/>
                  <a:gd name="T86" fmla="*/ 15 w 113"/>
                  <a:gd name="T87" fmla="*/ 260 h 318"/>
                  <a:gd name="T88" fmla="*/ 21 w 113"/>
                  <a:gd name="T89" fmla="*/ 275 h 318"/>
                  <a:gd name="T90" fmla="*/ 25 w 113"/>
                  <a:gd name="T91" fmla="*/ 284 h 318"/>
                  <a:gd name="T92" fmla="*/ 30 w 113"/>
                  <a:gd name="T93" fmla="*/ 294 h 318"/>
                  <a:gd name="T94" fmla="*/ 35 w 113"/>
                  <a:gd name="T95" fmla="*/ 304 h 318"/>
                  <a:gd name="T96" fmla="*/ 40 w 113"/>
                  <a:gd name="T97" fmla="*/ 313 h 318"/>
                  <a:gd name="T98" fmla="*/ 49 w 113"/>
                  <a:gd name="T99" fmla="*/ 318 h 318"/>
                  <a:gd name="T100" fmla="*/ 55 w 113"/>
                  <a:gd name="T101" fmla="*/ 318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3" h="318">
                    <a:moveTo>
                      <a:pt x="55" y="318"/>
                    </a:moveTo>
                    <a:lnTo>
                      <a:pt x="70" y="313"/>
                    </a:lnTo>
                    <a:lnTo>
                      <a:pt x="84" y="299"/>
                    </a:lnTo>
                    <a:lnTo>
                      <a:pt x="94" y="284"/>
                    </a:lnTo>
                    <a:lnTo>
                      <a:pt x="104" y="269"/>
                    </a:lnTo>
                    <a:lnTo>
                      <a:pt x="109" y="245"/>
                    </a:lnTo>
                    <a:lnTo>
                      <a:pt x="113" y="226"/>
                    </a:lnTo>
                    <a:lnTo>
                      <a:pt x="113" y="201"/>
                    </a:lnTo>
                    <a:lnTo>
                      <a:pt x="113" y="177"/>
                    </a:lnTo>
                    <a:lnTo>
                      <a:pt x="113" y="157"/>
                    </a:lnTo>
                    <a:lnTo>
                      <a:pt x="113" y="137"/>
                    </a:lnTo>
                    <a:lnTo>
                      <a:pt x="109" y="118"/>
                    </a:lnTo>
                    <a:lnTo>
                      <a:pt x="109" y="103"/>
                    </a:lnTo>
                    <a:lnTo>
                      <a:pt x="104" y="89"/>
                    </a:lnTo>
                    <a:lnTo>
                      <a:pt x="104" y="79"/>
                    </a:lnTo>
                    <a:lnTo>
                      <a:pt x="98" y="64"/>
                    </a:lnTo>
                    <a:lnTo>
                      <a:pt x="89" y="49"/>
                    </a:lnTo>
                    <a:lnTo>
                      <a:pt x="84" y="40"/>
                    </a:lnTo>
                    <a:lnTo>
                      <a:pt x="79" y="25"/>
                    </a:lnTo>
                    <a:lnTo>
                      <a:pt x="70" y="15"/>
                    </a:lnTo>
                    <a:lnTo>
                      <a:pt x="60" y="0"/>
                    </a:lnTo>
                    <a:lnTo>
                      <a:pt x="60" y="15"/>
                    </a:lnTo>
                    <a:lnTo>
                      <a:pt x="60" y="25"/>
                    </a:lnTo>
                    <a:lnTo>
                      <a:pt x="55" y="40"/>
                    </a:lnTo>
                    <a:lnTo>
                      <a:pt x="60" y="49"/>
                    </a:lnTo>
                    <a:lnTo>
                      <a:pt x="60" y="64"/>
                    </a:lnTo>
                    <a:lnTo>
                      <a:pt x="60" y="74"/>
                    </a:lnTo>
                    <a:lnTo>
                      <a:pt x="60" y="89"/>
                    </a:lnTo>
                    <a:lnTo>
                      <a:pt x="64" y="98"/>
                    </a:lnTo>
                    <a:lnTo>
                      <a:pt x="64" y="108"/>
                    </a:lnTo>
                    <a:lnTo>
                      <a:pt x="70" y="123"/>
                    </a:lnTo>
                    <a:lnTo>
                      <a:pt x="70" y="137"/>
                    </a:lnTo>
                    <a:lnTo>
                      <a:pt x="70" y="147"/>
                    </a:lnTo>
                    <a:lnTo>
                      <a:pt x="70" y="162"/>
                    </a:lnTo>
                    <a:lnTo>
                      <a:pt x="64" y="172"/>
                    </a:lnTo>
                    <a:lnTo>
                      <a:pt x="55" y="181"/>
                    </a:lnTo>
                    <a:lnTo>
                      <a:pt x="45" y="192"/>
                    </a:lnTo>
                    <a:lnTo>
                      <a:pt x="35" y="201"/>
                    </a:lnTo>
                    <a:lnTo>
                      <a:pt x="25" y="211"/>
                    </a:lnTo>
                    <a:lnTo>
                      <a:pt x="15" y="216"/>
                    </a:lnTo>
                    <a:lnTo>
                      <a:pt x="0" y="221"/>
                    </a:lnTo>
                    <a:lnTo>
                      <a:pt x="6" y="235"/>
                    </a:lnTo>
                    <a:lnTo>
                      <a:pt x="11" y="245"/>
                    </a:lnTo>
                    <a:lnTo>
                      <a:pt x="15" y="260"/>
                    </a:lnTo>
                    <a:lnTo>
                      <a:pt x="21" y="275"/>
                    </a:lnTo>
                    <a:lnTo>
                      <a:pt x="25" y="284"/>
                    </a:lnTo>
                    <a:lnTo>
                      <a:pt x="30" y="294"/>
                    </a:lnTo>
                    <a:lnTo>
                      <a:pt x="35" y="304"/>
                    </a:lnTo>
                    <a:lnTo>
                      <a:pt x="40" y="313"/>
                    </a:lnTo>
                    <a:lnTo>
                      <a:pt x="49" y="318"/>
                    </a:lnTo>
                    <a:lnTo>
                      <a:pt x="55" y="3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5" name="Freeform 395">
                <a:extLst>
                  <a:ext uri="{FF2B5EF4-FFF2-40B4-BE49-F238E27FC236}">
                    <a16:creationId xmlns:a16="http://schemas.microsoft.com/office/drawing/2014/main" id="{9110F1C9-67DA-1E82-0BFD-B3E5E7C8C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3335"/>
                <a:ext cx="195" cy="127"/>
              </a:xfrm>
              <a:custGeom>
                <a:avLst/>
                <a:gdLst>
                  <a:gd name="T0" fmla="*/ 474 w 973"/>
                  <a:gd name="T1" fmla="*/ 601 h 635"/>
                  <a:gd name="T2" fmla="*/ 376 w 973"/>
                  <a:gd name="T3" fmla="*/ 557 h 635"/>
                  <a:gd name="T4" fmla="*/ 273 w 973"/>
                  <a:gd name="T5" fmla="*/ 543 h 635"/>
                  <a:gd name="T6" fmla="*/ 160 w 973"/>
                  <a:gd name="T7" fmla="*/ 547 h 635"/>
                  <a:gd name="T8" fmla="*/ 53 w 973"/>
                  <a:gd name="T9" fmla="*/ 562 h 635"/>
                  <a:gd name="T10" fmla="*/ 49 w 973"/>
                  <a:gd name="T11" fmla="*/ 543 h 635"/>
                  <a:gd name="T12" fmla="*/ 141 w 973"/>
                  <a:gd name="T13" fmla="*/ 509 h 635"/>
                  <a:gd name="T14" fmla="*/ 239 w 973"/>
                  <a:gd name="T15" fmla="*/ 473 h 635"/>
                  <a:gd name="T16" fmla="*/ 337 w 973"/>
                  <a:gd name="T17" fmla="*/ 435 h 635"/>
                  <a:gd name="T18" fmla="*/ 425 w 973"/>
                  <a:gd name="T19" fmla="*/ 386 h 635"/>
                  <a:gd name="T20" fmla="*/ 494 w 973"/>
                  <a:gd name="T21" fmla="*/ 328 h 635"/>
                  <a:gd name="T22" fmla="*/ 538 w 973"/>
                  <a:gd name="T23" fmla="*/ 273 h 635"/>
                  <a:gd name="T24" fmla="*/ 572 w 973"/>
                  <a:gd name="T25" fmla="*/ 215 h 635"/>
                  <a:gd name="T26" fmla="*/ 602 w 973"/>
                  <a:gd name="T27" fmla="*/ 151 h 635"/>
                  <a:gd name="T28" fmla="*/ 625 w 973"/>
                  <a:gd name="T29" fmla="*/ 83 h 635"/>
                  <a:gd name="T30" fmla="*/ 640 w 973"/>
                  <a:gd name="T31" fmla="*/ 38 h 635"/>
                  <a:gd name="T32" fmla="*/ 655 w 973"/>
                  <a:gd name="T33" fmla="*/ 29 h 635"/>
                  <a:gd name="T34" fmla="*/ 670 w 973"/>
                  <a:gd name="T35" fmla="*/ 19 h 635"/>
                  <a:gd name="T36" fmla="*/ 685 w 973"/>
                  <a:gd name="T37" fmla="*/ 14 h 635"/>
                  <a:gd name="T38" fmla="*/ 704 w 973"/>
                  <a:gd name="T39" fmla="*/ 14 h 635"/>
                  <a:gd name="T40" fmla="*/ 738 w 973"/>
                  <a:gd name="T41" fmla="*/ 19 h 635"/>
                  <a:gd name="T42" fmla="*/ 793 w 973"/>
                  <a:gd name="T43" fmla="*/ 19 h 635"/>
                  <a:gd name="T44" fmla="*/ 841 w 973"/>
                  <a:gd name="T45" fmla="*/ 14 h 635"/>
                  <a:gd name="T46" fmla="*/ 896 w 973"/>
                  <a:gd name="T47" fmla="*/ 4 h 635"/>
                  <a:gd name="T48" fmla="*/ 945 w 973"/>
                  <a:gd name="T49" fmla="*/ 0 h 635"/>
                  <a:gd name="T50" fmla="*/ 930 w 973"/>
                  <a:gd name="T51" fmla="*/ 24 h 635"/>
                  <a:gd name="T52" fmla="*/ 851 w 973"/>
                  <a:gd name="T53" fmla="*/ 83 h 635"/>
                  <a:gd name="T54" fmla="*/ 778 w 973"/>
                  <a:gd name="T55" fmla="*/ 141 h 635"/>
                  <a:gd name="T56" fmla="*/ 723 w 973"/>
                  <a:gd name="T57" fmla="*/ 215 h 635"/>
                  <a:gd name="T58" fmla="*/ 700 w 973"/>
                  <a:gd name="T59" fmla="*/ 298 h 635"/>
                  <a:gd name="T60" fmla="*/ 700 w 973"/>
                  <a:gd name="T61" fmla="*/ 366 h 635"/>
                  <a:gd name="T62" fmla="*/ 719 w 973"/>
                  <a:gd name="T63" fmla="*/ 390 h 635"/>
                  <a:gd name="T64" fmla="*/ 749 w 973"/>
                  <a:gd name="T65" fmla="*/ 401 h 635"/>
                  <a:gd name="T66" fmla="*/ 783 w 973"/>
                  <a:gd name="T67" fmla="*/ 401 h 635"/>
                  <a:gd name="T68" fmla="*/ 827 w 973"/>
                  <a:gd name="T69" fmla="*/ 401 h 635"/>
                  <a:gd name="T70" fmla="*/ 807 w 973"/>
                  <a:gd name="T71" fmla="*/ 426 h 635"/>
                  <a:gd name="T72" fmla="*/ 738 w 973"/>
                  <a:gd name="T73" fmla="*/ 464 h 635"/>
                  <a:gd name="T74" fmla="*/ 670 w 973"/>
                  <a:gd name="T75" fmla="*/ 503 h 635"/>
                  <a:gd name="T76" fmla="*/ 606 w 973"/>
                  <a:gd name="T77" fmla="*/ 547 h 635"/>
                  <a:gd name="T78" fmla="*/ 542 w 973"/>
                  <a:gd name="T79" fmla="*/ 601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73" h="635">
                    <a:moveTo>
                      <a:pt x="514" y="635"/>
                    </a:moveTo>
                    <a:lnTo>
                      <a:pt x="474" y="601"/>
                    </a:lnTo>
                    <a:lnTo>
                      <a:pt x="425" y="571"/>
                    </a:lnTo>
                    <a:lnTo>
                      <a:pt x="376" y="557"/>
                    </a:lnTo>
                    <a:lnTo>
                      <a:pt x="327" y="547"/>
                    </a:lnTo>
                    <a:lnTo>
                      <a:pt x="273" y="543"/>
                    </a:lnTo>
                    <a:lnTo>
                      <a:pt x="215" y="543"/>
                    </a:lnTo>
                    <a:lnTo>
                      <a:pt x="160" y="547"/>
                    </a:lnTo>
                    <a:lnTo>
                      <a:pt x="107" y="552"/>
                    </a:lnTo>
                    <a:lnTo>
                      <a:pt x="53" y="562"/>
                    </a:lnTo>
                    <a:lnTo>
                      <a:pt x="0" y="567"/>
                    </a:lnTo>
                    <a:lnTo>
                      <a:pt x="49" y="543"/>
                    </a:lnTo>
                    <a:lnTo>
                      <a:pt x="92" y="522"/>
                    </a:lnTo>
                    <a:lnTo>
                      <a:pt x="141" y="509"/>
                    </a:lnTo>
                    <a:lnTo>
                      <a:pt x="190" y="488"/>
                    </a:lnTo>
                    <a:lnTo>
                      <a:pt x="239" y="473"/>
                    </a:lnTo>
                    <a:lnTo>
                      <a:pt x="288" y="454"/>
                    </a:lnTo>
                    <a:lnTo>
                      <a:pt x="337" y="435"/>
                    </a:lnTo>
                    <a:lnTo>
                      <a:pt x="381" y="415"/>
                    </a:lnTo>
                    <a:lnTo>
                      <a:pt x="425" y="386"/>
                    </a:lnTo>
                    <a:lnTo>
                      <a:pt x="465" y="352"/>
                    </a:lnTo>
                    <a:lnTo>
                      <a:pt x="494" y="328"/>
                    </a:lnTo>
                    <a:lnTo>
                      <a:pt x="514" y="303"/>
                    </a:lnTo>
                    <a:lnTo>
                      <a:pt x="538" y="273"/>
                    </a:lnTo>
                    <a:lnTo>
                      <a:pt x="552" y="245"/>
                    </a:lnTo>
                    <a:lnTo>
                      <a:pt x="572" y="215"/>
                    </a:lnTo>
                    <a:lnTo>
                      <a:pt x="587" y="185"/>
                    </a:lnTo>
                    <a:lnTo>
                      <a:pt x="602" y="151"/>
                    </a:lnTo>
                    <a:lnTo>
                      <a:pt x="616" y="117"/>
                    </a:lnTo>
                    <a:lnTo>
                      <a:pt x="625" y="83"/>
                    </a:lnTo>
                    <a:lnTo>
                      <a:pt x="640" y="49"/>
                    </a:lnTo>
                    <a:lnTo>
                      <a:pt x="640" y="38"/>
                    </a:lnTo>
                    <a:lnTo>
                      <a:pt x="646" y="34"/>
                    </a:lnTo>
                    <a:lnTo>
                      <a:pt x="655" y="29"/>
                    </a:lnTo>
                    <a:lnTo>
                      <a:pt x="661" y="24"/>
                    </a:lnTo>
                    <a:lnTo>
                      <a:pt x="670" y="19"/>
                    </a:lnTo>
                    <a:lnTo>
                      <a:pt x="674" y="19"/>
                    </a:lnTo>
                    <a:lnTo>
                      <a:pt x="685" y="14"/>
                    </a:lnTo>
                    <a:lnTo>
                      <a:pt x="695" y="14"/>
                    </a:lnTo>
                    <a:lnTo>
                      <a:pt x="704" y="14"/>
                    </a:lnTo>
                    <a:lnTo>
                      <a:pt x="709" y="14"/>
                    </a:lnTo>
                    <a:lnTo>
                      <a:pt x="738" y="19"/>
                    </a:lnTo>
                    <a:lnTo>
                      <a:pt x="763" y="19"/>
                    </a:lnTo>
                    <a:lnTo>
                      <a:pt x="793" y="19"/>
                    </a:lnTo>
                    <a:lnTo>
                      <a:pt x="817" y="14"/>
                    </a:lnTo>
                    <a:lnTo>
                      <a:pt x="841" y="14"/>
                    </a:lnTo>
                    <a:lnTo>
                      <a:pt x="866" y="9"/>
                    </a:lnTo>
                    <a:lnTo>
                      <a:pt x="896" y="4"/>
                    </a:lnTo>
                    <a:lnTo>
                      <a:pt x="920" y="0"/>
                    </a:lnTo>
                    <a:lnTo>
                      <a:pt x="945" y="0"/>
                    </a:lnTo>
                    <a:lnTo>
                      <a:pt x="973" y="0"/>
                    </a:lnTo>
                    <a:lnTo>
                      <a:pt x="930" y="24"/>
                    </a:lnTo>
                    <a:lnTo>
                      <a:pt x="890" y="53"/>
                    </a:lnTo>
                    <a:lnTo>
                      <a:pt x="851" y="83"/>
                    </a:lnTo>
                    <a:lnTo>
                      <a:pt x="812" y="112"/>
                    </a:lnTo>
                    <a:lnTo>
                      <a:pt x="778" y="141"/>
                    </a:lnTo>
                    <a:lnTo>
                      <a:pt x="749" y="175"/>
                    </a:lnTo>
                    <a:lnTo>
                      <a:pt x="723" y="215"/>
                    </a:lnTo>
                    <a:lnTo>
                      <a:pt x="709" y="254"/>
                    </a:lnTo>
                    <a:lnTo>
                      <a:pt x="700" y="298"/>
                    </a:lnTo>
                    <a:lnTo>
                      <a:pt x="695" y="347"/>
                    </a:lnTo>
                    <a:lnTo>
                      <a:pt x="700" y="366"/>
                    </a:lnTo>
                    <a:lnTo>
                      <a:pt x="704" y="381"/>
                    </a:lnTo>
                    <a:lnTo>
                      <a:pt x="719" y="390"/>
                    </a:lnTo>
                    <a:lnTo>
                      <a:pt x="729" y="396"/>
                    </a:lnTo>
                    <a:lnTo>
                      <a:pt x="749" y="401"/>
                    </a:lnTo>
                    <a:lnTo>
                      <a:pt x="763" y="401"/>
                    </a:lnTo>
                    <a:lnTo>
                      <a:pt x="783" y="401"/>
                    </a:lnTo>
                    <a:lnTo>
                      <a:pt x="802" y="401"/>
                    </a:lnTo>
                    <a:lnTo>
                      <a:pt x="827" y="401"/>
                    </a:lnTo>
                    <a:lnTo>
                      <a:pt x="847" y="401"/>
                    </a:lnTo>
                    <a:lnTo>
                      <a:pt x="807" y="426"/>
                    </a:lnTo>
                    <a:lnTo>
                      <a:pt x="773" y="445"/>
                    </a:lnTo>
                    <a:lnTo>
                      <a:pt x="738" y="464"/>
                    </a:lnTo>
                    <a:lnTo>
                      <a:pt x="704" y="484"/>
                    </a:lnTo>
                    <a:lnTo>
                      <a:pt x="670" y="503"/>
                    </a:lnTo>
                    <a:lnTo>
                      <a:pt x="640" y="522"/>
                    </a:lnTo>
                    <a:lnTo>
                      <a:pt x="606" y="547"/>
                    </a:lnTo>
                    <a:lnTo>
                      <a:pt x="578" y="571"/>
                    </a:lnTo>
                    <a:lnTo>
                      <a:pt x="542" y="601"/>
                    </a:lnTo>
                    <a:lnTo>
                      <a:pt x="514" y="635"/>
                    </a:lnTo>
                    <a:close/>
                  </a:path>
                </a:pathLst>
              </a:custGeom>
              <a:solidFill>
                <a:srgbClr val="EA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6" name="Freeform 396">
                <a:extLst>
                  <a:ext uri="{FF2B5EF4-FFF2-40B4-BE49-F238E27FC236}">
                    <a16:creationId xmlns:a16="http://schemas.microsoft.com/office/drawing/2014/main" id="{32CD7CC3-236A-7546-336F-A52455CBD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326"/>
                <a:ext cx="994" cy="156"/>
              </a:xfrm>
              <a:custGeom>
                <a:avLst/>
                <a:gdLst>
                  <a:gd name="T0" fmla="*/ 4906 w 4970"/>
                  <a:gd name="T1" fmla="*/ 30 h 778"/>
                  <a:gd name="T2" fmla="*/ 4804 w 4970"/>
                  <a:gd name="T3" fmla="*/ 74 h 778"/>
                  <a:gd name="T4" fmla="*/ 4695 w 4970"/>
                  <a:gd name="T5" fmla="*/ 108 h 778"/>
                  <a:gd name="T6" fmla="*/ 4584 w 4970"/>
                  <a:gd name="T7" fmla="*/ 132 h 778"/>
                  <a:gd name="T8" fmla="*/ 4461 w 4970"/>
                  <a:gd name="T9" fmla="*/ 157 h 778"/>
                  <a:gd name="T10" fmla="*/ 4333 w 4970"/>
                  <a:gd name="T11" fmla="*/ 177 h 778"/>
                  <a:gd name="T12" fmla="*/ 4206 w 4970"/>
                  <a:gd name="T13" fmla="*/ 201 h 778"/>
                  <a:gd name="T14" fmla="*/ 4108 w 4970"/>
                  <a:gd name="T15" fmla="*/ 215 h 778"/>
                  <a:gd name="T16" fmla="*/ 3799 w 4970"/>
                  <a:gd name="T17" fmla="*/ 269 h 778"/>
                  <a:gd name="T18" fmla="*/ 3492 w 4970"/>
                  <a:gd name="T19" fmla="*/ 318 h 778"/>
                  <a:gd name="T20" fmla="*/ 3178 w 4970"/>
                  <a:gd name="T21" fmla="*/ 367 h 778"/>
                  <a:gd name="T22" fmla="*/ 3125 w 4970"/>
                  <a:gd name="T23" fmla="*/ 377 h 778"/>
                  <a:gd name="T24" fmla="*/ 3070 w 4970"/>
                  <a:gd name="T25" fmla="*/ 386 h 778"/>
                  <a:gd name="T26" fmla="*/ 3012 w 4970"/>
                  <a:gd name="T27" fmla="*/ 397 h 778"/>
                  <a:gd name="T28" fmla="*/ 2963 w 4970"/>
                  <a:gd name="T29" fmla="*/ 407 h 778"/>
                  <a:gd name="T30" fmla="*/ 2918 w 4970"/>
                  <a:gd name="T31" fmla="*/ 416 h 778"/>
                  <a:gd name="T32" fmla="*/ 2874 w 4970"/>
                  <a:gd name="T33" fmla="*/ 422 h 778"/>
                  <a:gd name="T34" fmla="*/ 2771 w 4970"/>
                  <a:gd name="T35" fmla="*/ 441 h 778"/>
                  <a:gd name="T36" fmla="*/ 2575 w 4970"/>
                  <a:gd name="T37" fmla="*/ 475 h 778"/>
                  <a:gd name="T38" fmla="*/ 2380 w 4970"/>
                  <a:gd name="T39" fmla="*/ 505 h 778"/>
                  <a:gd name="T40" fmla="*/ 2179 w 4970"/>
                  <a:gd name="T41" fmla="*/ 533 h 778"/>
                  <a:gd name="T42" fmla="*/ 2125 w 4970"/>
                  <a:gd name="T43" fmla="*/ 539 h 778"/>
                  <a:gd name="T44" fmla="*/ 2061 w 4970"/>
                  <a:gd name="T45" fmla="*/ 544 h 778"/>
                  <a:gd name="T46" fmla="*/ 2007 w 4970"/>
                  <a:gd name="T47" fmla="*/ 548 h 778"/>
                  <a:gd name="T48" fmla="*/ 1871 w 4970"/>
                  <a:gd name="T49" fmla="*/ 558 h 778"/>
                  <a:gd name="T50" fmla="*/ 1689 w 4970"/>
                  <a:gd name="T51" fmla="*/ 578 h 778"/>
                  <a:gd name="T52" fmla="*/ 1513 w 4970"/>
                  <a:gd name="T53" fmla="*/ 592 h 778"/>
                  <a:gd name="T54" fmla="*/ 1318 w 4970"/>
                  <a:gd name="T55" fmla="*/ 612 h 778"/>
                  <a:gd name="T56" fmla="*/ 1087 w 4970"/>
                  <a:gd name="T57" fmla="*/ 646 h 778"/>
                  <a:gd name="T58" fmla="*/ 862 w 4970"/>
                  <a:gd name="T59" fmla="*/ 685 h 778"/>
                  <a:gd name="T60" fmla="*/ 631 w 4970"/>
                  <a:gd name="T61" fmla="*/ 710 h 778"/>
                  <a:gd name="T62" fmla="*/ 524 w 4970"/>
                  <a:gd name="T63" fmla="*/ 720 h 778"/>
                  <a:gd name="T64" fmla="*/ 416 w 4970"/>
                  <a:gd name="T65" fmla="*/ 729 h 778"/>
                  <a:gd name="T66" fmla="*/ 309 w 4970"/>
                  <a:gd name="T67" fmla="*/ 739 h 778"/>
                  <a:gd name="T68" fmla="*/ 226 w 4970"/>
                  <a:gd name="T69" fmla="*/ 739 h 778"/>
                  <a:gd name="T70" fmla="*/ 147 w 4970"/>
                  <a:gd name="T71" fmla="*/ 739 h 778"/>
                  <a:gd name="T72" fmla="*/ 68 w 4970"/>
                  <a:gd name="T73" fmla="*/ 734 h 778"/>
                  <a:gd name="T74" fmla="*/ 15 w 4970"/>
                  <a:gd name="T75" fmla="*/ 729 h 778"/>
                  <a:gd name="T76" fmla="*/ 0 w 4970"/>
                  <a:gd name="T77" fmla="*/ 725 h 778"/>
                  <a:gd name="T78" fmla="*/ 162 w 4970"/>
                  <a:gd name="T79" fmla="*/ 763 h 778"/>
                  <a:gd name="T80" fmla="*/ 328 w 4970"/>
                  <a:gd name="T81" fmla="*/ 778 h 778"/>
                  <a:gd name="T82" fmla="*/ 495 w 4970"/>
                  <a:gd name="T83" fmla="*/ 774 h 778"/>
                  <a:gd name="T84" fmla="*/ 637 w 4970"/>
                  <a:gd name="T85" fmla="*/ 759 h 778"/>
                  <a:gd name="T86" fmla="*/ 759 w 4970"/>
                  <a:gd name="T87" fmla="*/ 749 h 778"/>
                  <a:gd name="T88" fmla="*/ 881 w 4970"/>
                  <a:gd name="T89" fmla="*/ 734 h 778"/>
                  <a:gd name="T90" fmla="*/ 984 w 4970"/>
                  <a:gd name="T91" fmla="*/ 725 h 778"/>
                  <a:gd name="T92" fmla="*/ 1053 w 4970"/>
                  <a:gd name="T93" fmla="*/ 720 h 778"/>
                  <a:gd name="T94" fmla="*/ 1122 w 4970"/>
                  <a:gd name="T95" fmla="*/ 710 h 778"/>
                  <a:gd name="T96" fmla="*/ 1190 w 4970"/>
                  <a:gd name="T97" fmla="*/ 700 h 778"/>
                  <a:gd name="T98" fmla="*/ 1337 w 4970"/>
                  <a:gd name="T99" fmla="*/ 680 h 778"/>
                  <a:gd name="T100" fmla="*/ 1489 w 4970"/>
                  <a:gd name="T101" fmla="*/ 656 h 778"/>
                  <a:gd name="T102" fmla="*/ 1636 w 4970"/>
                  <a:gd name="T103" fmla="*/ 637 h 778"/>
                  <a:gd name="T104" fmla="*/ 3236 w 4970"/>
                  <a:gd name="T105" fmla="*/ 401 h 778"/>
                  <a:gd name="T106" fmla="*/ 3981 w 4970"/>
                  <a:gd name="T107" fmla="*/ 275 h 778"/>
                  <a:gd name="T108" fmla="*/ 4324 w 4970"/>
                  <a:gd name="T109" fmla="*/ 196 h 778"/>
                  <a:gd name="T110" fmla="*/ 4667 w 4970"/>
                  <a:gd name="T111" fmla="*/ 118 h 778"/>
                  <a:gd name="T112" fmla="*/ 4764 w 4970"/>
                  <a:gd name="T113" fmla="*/ 94 h 778"/>
                  <a:gd name="T114" fmla="*/ 4833 w 4970"/>
                  <a:gd name="T115" fmla="*/ 64 h 778"/>
                  <a:gd name="T116" fmla="*/ 4926 w 4970"/>
                  <a:gd name="T117" fmla="*/ 25 h 778"/>
                  <a:gd name="T118" fmla="*/ 4970 w 4970"/>
                  <a:gd name="T119" fmla="*/ 0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70" h="778">
                    <a:moveTo>
                      <a:pt x="4970" y="0"/>
                    </a:moveTo>
                    <a:lnTo>
                      <a:pt x="4941" y="15"/>
                    </a:lnTo>
                    <a:lnTo>
                      <a:pt x="4906" y="30"/>
                    </a:lnTo>
                    <a:lnTo>
                      <a:pt x="4872" y="45"/>
                    </a:lnTo>
                    <a:lnTo>
                      <a:pt x="4838" y="59"/>
                    </a:lnTo>
                    <a:lnTo>
                      <a:pt x="4804" y="74"/>
                    </a:lnTo>
                    <a:lnTo>
                      <a:pt x="4770" y="83"/>
                    </a:lnTo>
                    <a:lnTo>
                      <a:pt x="4735" y="94"/>
                    </a:lnTo>
                    <a:lnTo>
                      <a:pt x="4695" y="108"/>
                    </a:lnTo>
                    <a:lnTo>
                      <a:pt x="4661" y="118"/>
                    </a:lnTo>
                    <a:lnTo>
                      <a:pt x="4627" y="128"/>
                    </a:lnTo>
                    <a:lnTo>
                      <a:pt x="4584" y="132"/>
                    </a:lnTo>
                    <a:lnTo>
                      <a:pt x="4544" y="143"/>
                    </a:lnTo>
                    <a:lnTo>
                      <a:pt x="4501" y="152"/>
                    </a:lnTo>
                    <a:lnTo>
                      <a:pt x="4461" y="157"/>
                    </a:lnTo>
                    <a:lnTo>
                      <a:pt x="4416" y="162"/>
                    </a:lnTo>
                    <a:lnTo>
                      <a:pt x="4373" y="172"/>
                    </a:lnTo>
                    <a:lnTo>
                      <a:pt x="4333" y="177"/>
                    </a:lnTo>
                    <a:lnTo>
                      <a:pt x="4290" y="181"/>
                    </a:lnTo>
                    <a:lnTo>
                      <a:pt x="4250" y="192"/>
                    </a:lnTo>
                    <a:lnTo>
                      <a:pt x="4206" y="201"/>
                    </a:lnTo>
                    <a:lnTo>
                      <a:pt x="4206" y="196"/>
                    </a:lnTo>
                    <a:lnTo>
                      <a:pt x="4211" y="196"/>
                    </a:lnTo>
                    <a:lnTo>
                      <a:pt x="4108" y="215"/>
                    </a:lnTo>
                    <a:lnTo>
                      <a:pt x="4006" y="235"/>
                    </a:lnTo>
                    <a:lnTo>
                      <a:pt x="3902" y="255"/>
                    </a:lnTo>
                    <a:lnTo>
                      <a:pt x="3799" y="269"/>
                    </a:lnTo>
                    <a:lnTo>
                      <a:pt x="3697" y="290"/>
                    </a:lnTo>
                    <a:lnTo>
                      <a:pt x="3594" y="303"/>
                    </a:lnTo>
                    <a:lnTo>
                      <a:pt x="3492" y="318"/>
                    </a:lnTo>
                    <a:lnTo>
                      <a:pt x="3388" y="339"/>
                    </a:lnTo>
                    <a:lnTo>
                      <a:pt x="3281" y="352"/>
                    </a:lnTo>
                    <a:lnTo>
                      <a:pt x="3178" y="367"/>
                    </a:lnTo>
                    <a:lnTo>
                      <a:pt x="3159" y="367"/>
                    </a:lnTo>
                    <a:lnTo>
                      <a:pt x="3144" y="373"/>
                    </a:lnTo>
                    <a:lnTo>
                      <a:pt x="3125" y="377"/>
                    </a:lnTo>
                    <a:lnTo>
                      <a:pt x="3104" y="377"/>
                    </a:lnTo>
                    <a:lnTo>
                      <a:pt x="3085" y="382"/>
                    </a:lnTo>
                    <a:lnTo>
                      <a:pt x="3070" y="386"/>
                    </a:lnTo>
                    <a:lnTo>
                      <a:pt x="3050" y="392"/>
                    </a:lnTo>
                    <a:lnTo>
                      <a:pt x="3031" y="397"/>
                    </a:lnTo>
                    <a:lnTo>
                      <a:pt x="3012" y="397"/>
                    </a:lnTo>
                    <a:lnTo>
                      <a:pt x="2997" y="401"/>
                    </a:lnTo>
                    <a:lnTo>
                      <a:pt x="2977" y="407"/>
                    </a:lnTo>
                    <a:lnTo>
                      <a:pt x="2963" y="407"/>
                    </a:lnTo>
                    <a:lnTo>
                      <a:pt x="2948" y="411"/>
                    </a:lnTo>
                    <a:lnTo>
                      <a:pt x="2933" y="411"/>
                    </a:lnTo>
                    <a:lnTo>
                      <a:pt x="2918" y="416"/>
                    </a:lnTo>
                    <a:lnTo>
                      <a:pt x="2903" y="416"/>
                    </a:lnTo>
                    <a:lnTo>
                      <a:pt x="2889" y="416"/>
                    </a:lnTo>
                    <a:lnTo>
                      <a:pt x="2874" y="422"/>
                    </a:lnTo>
                    <a:lnTo>
                      <a:pt x="2860" y="426"/>
                    </a:lnTo>
                    <a:lnTo>
                      <a:pt x="2845" y="426"/>
                    </a:lnTo>
                    <a:lnTo>
                      <a:pt x="2771" y="441"/>
                    </a:lnTo>
                    <a:lnTo>
                      <a:pt x="2707" y="456"/>
                    </a:lnTo>
                    <a:lnTo>
                      <a:pt x="2639" y="465"/>
                    </a:lnTo>
                    <a:lnTo>
                      <a:pt x="2575" y="475"/>
                    </a:lnTo>
                    <a:lnTo>
                      <a:pt x="2512" y="484"/>
                    </a:lnTo>
                    <a:lnTo>
                      <a:pt x="2449" y="495"/>
                    </a:lnTo>
                    <a:lnTo>
                      <a:pt x="2380" y="505"/>
                    </a:lnTo>
                    <a:lnTo>
                      <a:pt x="2316" y="514"/>
                    </a:lnTo>
                    <a:lnTo>
                      <a:pt x="2248" y="524"/>
                    </a:lnTo>
                    <a:lnTo>
                      <a:pt x="2179" y="533"/>
                    </a:lnTo>
                    <a:lnTo>
                      <a:pt x="2165" y="539"/>
                    </a:lnTo>
                    <a:lnTo>
                      <a:pt x="2144" y="539"/>
                    </a:lnTo>
                    <a:lnTo>
                      <a:pt x="2125" y="539"/>
                    </a:lnTo>
                    <a:lnTo>
                      <a:pt x="2105" y="544"/>
                    </a:lnTo>
                    <a:lnTo>
                      <a:pt x="2086" y="544"/>
                    </a:lnTo>
                    <a:lnTo>
                      <a:pt x="2061" y="544"/>
                    </a:lnTo>
                    <a:lnTo>
                      <a:pt x="2042" y="548"/>
                    </a:lnTo>
                    <a:lnTo>
                      <a:pt x="2022" y="548"/>
                    </a:lnTo>
                    <a:lnTo>
                      <a:pt x="2007" y="548"/>
                    </a:lnTo>
                    <a:lnTo>
                      <a:pt x="1993" y="548"/>
                    </a:lnTo>
                    <a:lnTo>
                      <a:pt x="1929" y="554"/>
                    </a:lnTo>
                    <a:lnTo>
                      <a:pt x="1871" y="558"/>
                    </a:lnTo>
                    <a:lnTo>
                      <a:pt x="1811" y="563"/>
                    </a:lnTo>
                    <a:lnTo>
                      <a:pt x="1753" y="567"/>
                    </a:lnTo>
                    <a:lnTo>
                      <a:pt x="1689" y="578"/>
                    </a:lnTo>
                    <a:lnTo>
                      <a:pt x="1630" y="582"/>
                    </a:lnTo>
                    <a:lnTo>
                      <a:pt x="1572" y="588"/>
                    </a:lnTo>
                    <a:lnTo>
                      <a:pt x="1513" y="592"/>
                    </a:lnTo>
                    <a:lnTo>
                      <a:pt x="1454" y="602"/>
                    </a:lnTo>
                    <a:lnTo>
                      <a:pt x="1391" y="607"/>
                    </a:lnTo>
                    <a:lnTo>
                      <a:pt x="1318" y="612"/>
                    </a:lnTo>
                    <a:lnTo>
                      <a:pt x="1239" y="622"/>
                    </a:lnTo>
                    <a:lnTo>
                      <a:pt x="1165" y="637"/>
                    </a:lnTo>
                    <a:lnTo>
                      <a:pt x="1087" y="646"/>
                    </a:lnTo>
                    <a:lnTo>
                      <a:pt x="1013" y="661"/>
                    </a:lnTo>
                    <a:lnTo>
                      <a:pt x="936" y="676"/>
                    </a:lnTo>
                    <a:lnTo>
                      <a:pt x="862" y="685"/>
                    </a:lnTo>
                    <a:lnTo>
                      <a:pt x="789" y="695"/>
                    </a:lnTo>
                    <a:lnTo>
                      <a:pt x="710" y="705"/>
                    </a:lnTo>
                    <a:lnTo>
                      <a:pt x="631" y="710"/>
                    </a:lnTo>
                    <a:lnTo>
                      <a:pt x="597" y="710"/>
                    </a:lnTo>
                    <a:lnTo>
                      <a:pt x="558" y="714"/>
                    </a:lnTo>
                    <a:lnTo>
                      <a:pt x="524" y="720"/>
                    </a:lnTo>
                    <a:lnTo>
                      <a:pt x="490" y="725"/>
                    </a:lnTo>
                    <a:lnTo>
                      <a:pt x="450" y="729"/>
                    </a:lnTo>
                    <a:lnTo>
                      <a:pt x="416" y="729"/>
                    </a:lnTo>
                    <a:lnTo>
                      <a:pt x="382" y="734"/>
                    </a:lnTo>
                    <a:lnTo>
                      <a:pt x="348" y="739"/>
                    </a:lnTo>
                    <a:lnTo>
                      <a:pt x="309" y="739"/>
                    </a:lnTo>
                    <a:lnTo>
                      <a:pt x="275" y="739"/>
                    </a:lnTo>
                    <a:lnTo>
                      <a:pt x="249" y="739"/>
                    </a:lnTo>
                    <a:lnTo>
                      <a:pt x="226" y="739"/>
                    </a:lnTo>
                    <a:lnTo>
                      <a:pt x="196" y="739"/>
                    </a:lnTo>
                    <a:lnTo>
                      <a:pt x="171" y="739"/>
                    </a:lnTo>
                    <a:lnTo>
                      <a:pt x="147" y="739"/>
                    </a:lnTo>
                    <a:lnTo>
                      <a:pt x="123" y="739"/>
                    </a:lnTo>
                    <a:lnTo>
                      <a:pt x="98" y="734"/>
                    </a:lnTo>
                    <a:lnTo>
                      <a:pt x="68" y="734"/>
                    </a:lnTo>
                    <a:lnTo>
                      <a:pt x="44" y="734"/>
                    </a:lnTo>
                    <a:lnTo>
                      <a:pt x="19" y="729"/>
                    </a:lnTo>
                    <a:lnTo>
                      <a:pt x="15" y="729"/>
                    </a:lnTo>
                    <a:lnTo>
                      <a:pt x="10" y="725"/>
                    </a:lnTo>
                    <a:lnTo>
                      <a:pt x="4" y="725"/>
                    </a:lnTo>
                    <a:lnTo>
                      <a:pt x="0" y="725"/>
                    </a:lnTo>
                    <a:lnTo>
                      <a:pt x="53" y="739"/>
                    </a:lnTo>
                    <a:lnTo>
                      <a:pt x="108" y="754"/>
                    </a:lnTo>
                    <a:lnTo>
                      <a:pt x="162" y="763"/>
                    </a:lnTo>
                    <a:lnTo>
                      <a:pt x="215" y="769"/>
                    </a:lnTo>
                    <a:lnTo>
                      <a:pt x="269" y="774"/>
                    </a:lnTo>
                    <a:lnTo>
                      <a:pt x="328" y="778"/>
                    </a:lnTo>
                    <a:lnTo>
                      <a:pt x="382" y="778"/>
                    </a:lnTo>
                    <a:lnTo>
                      <a:pt x="441" y="774"/>
                    </a:lnTo>
                    <a:lnTo>
                      <a:pt x="495" y="774"/>
                    </a:lnTo>
                    <a:lnTo>
                      <a:pt x="554" y="769"/>
                    </a:lnTo>
                    <a:lnTo>
                      <a:pt x="597" y="763"/>
                    </a:lnTo>
                    <a:lnTo>
                      <a:pt x="637" y="759"/>
                    </a:lnTo>
                    <a:lnTo>
                      <a:pt x="676" y="759"/>
                    </a:lnTo>
                    <a:lnTo>
                      <a:pt x="715" y="754"/>
                    </a:lnTo>
                    <a:lnTo>
                      <a:pt x="759" y="749"/>
                    </a:lnTo>
                    <a:lnTo>
                      <a:pt x="798" y="744"/>
                    </a:lnTo>
                    <a:lnTo>
                      <a:pt x="838" y="739"/>
                    </a:lnTo>
                    <a:lnTo>
                      <a:pt x="881" y="734"/>
                    </a:lnTo>
                    <a:lnTo>
                      <a:pt x="921" y="729"/>
                    </a:lnTo>
                    <a:lnTo>
                      <a:pt x="964" y="729"/>
                    </a:lnTo>
                    <a:lnTo>
                      <a:pt x="984" y="725"/>
                    </a:lnTo>
                    <a:lnTo>
                      <a:pt x="1009" y="725"/>
                    </a:lnTo>
                    <a:lnTo>
                      <a:pt x="1028" y="720"/>
                    </a:lnTo>
                    <a:lnTo>
                      <a:pt x="1053" y="720"/>
                    </a:lnTo>
                    <a:lnTo>
                      <a:pt x="1077" y="714"/>
                    </a:lnTo>
                    <a:lnTo>
                      <a:pt x="1096" y="710"/>
                    </a:lnTo>
                    <a:lnTo>
                      <a:pt x="1122" y="710"/>
                    </a:lnTo>
                    <a:lnTo>
                      <a:pt x="1141" y="705"/>
                    </a:lnTo>
                    <a:lnTo>
                      <a:pt x="1165" y="700"/>
                    </a:lnTo>
                    <a:lnTo>
                      <a:pt x="1190" y="700"/>
                    </a:lnTo>
                    <a:lnTo>
                      <a:pt x="1239" y="690"/>
                    </a:lnTo>
                    <a:lnTo>
                      <a:pt x="1288" y="685"/>
                    </a:lnTo>
                    <a:lnTo>
                      <a:pt x="1337" y="680"/>
                    </a:lnTo>
                    <a:lnTo>
                      <a:pt x="1386" y="671"/>
                    </a:lnTo>
                    <a:lnTo>
                      <a:pt x="1435" y="665"/>
                    </a:lnTo>
                    <a:lnTo>
                      <a:pt x="1489" y="656"/>
                    </a:lnTo>
                    <a:lnTo>
                      <a:pt x="1538" y="651"/>
                    </a:lnTo>
                    <a:lnTo>
                      <a:pt x="1587" y="641"/>
                    </a:lnTo>
                    <a:lnTo>
                      <a:pt x="1636" y="637"/>
                    </a:lnTo>
                    <a:lnTo>
                      <a:pt x="1685" y="637"/>
                    </a:lnTo>
                    <a:lnTo>
                      <a:pt x="2301" y="567"/>
                    </a:lnTo>
                    <a:lnTo>
                      <a:pt x="3236" y="401"/>
                    </a:lnTo>
                    <a:lnTo>
                      <a:pt x="3893" y="294"/>
                    </a:lnTo>
                    <a:lnTo>
                      <a:pt x="3917" y="290"/>
                    </a:lnTo>
                    <a:lnTo>
                      <a:pt x="3981" y="275"/>
                    </a:lnTo>
                    <a:lnTo>
                      <a:pt x="4079" y="250"/>
                    </a:lnTo>
                    <a:lnTo>
                      <a:pt x="4196" y="226"/>
                    </a:lnTo>
                    <a:lnTo>
                      <a:pt x="4324" y="196"/>
                    </a:lnTo>
                    <a:lnTo>
                      <a:pt x="4452" y="167"/>
                    </a:lnTo>
                    <a:lnTo>
                      <a:pt x="4569" y="143"/>
                    </a:lnTo>
                    <a:lnTo>
                      <a:pt x="4667" y="118"/>
                    </a:lnTo>
                    <a:lnTo>
                      <a:pt x="4735" y="103"/>
                    </a:lnTo>
                    <a:lnTo>
                      <a:pt x="4755" y="98"/>
                    </a:lnTo>
                    <a:lnTo>
                      <a:pt x="4764" y="94"/>
                    </a:lnTo>
                    <a:lnTo>
                      <a:pt x="4779" y="89"/>
                    </a:lnTo>
                    <a:lnTo>
                      <a:pt x="4804" y="79"/>
                    </a:lnTo>
                    <a:lnTo>
                      <a:pt x="4833" y="64"/>
                    </a:lnTo>
                    <a:lnTo>
                      <a:pt x="4862" y="49"/>
                    </a:lnTo>
                    <a:lnTo>
                      <a:pt x="4896" y="34"/>
                    </a:lnTo>
                    <a:lnTo>
                      <a:pt x="4926" y="25"/>
                    </a:lnTo>
                    <a:lnTo>
                      <a:pt x="4951" y="10"/>
                    </a:lnTo>
                    <a:lnTo>
                      <a:pt x="4966" y="5"/>
                    </a:lnTo>
                    <a:lnTo>
                      <a:pt x="4970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7" name="Freeform 397">
                <a:extLst>
                  <a:ext uri="{FF2B5EF4-FFF2-40B4-BE49-F238E27FC236}">
                    <a16:creationId xmlns:a16="http://schemas.microsoft.com/office/drawing/2014/main" id="{AF2A223D-7707-E9A6-91D4-C20EBC489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523"/>
                <a:ext cx="297" cy="92"/>
              </a:xfrm>
              <a:custGeom>
                <a:avLst/>
                <a:gdLst>
                  <a:gd name="T0" fmla="*/ 1436 w 1485"/>
                  <a:gd name="T1" fmla="*/ 15 h 460"/>
                  <a:gd name="T2" fmla="*/ 1372 w 1485"/>
                  <a:gd name="T3" fmla="*/ 40 h 460"/>
                  <a:gd name="T4" fmla="*/ 1338 w 1485"/>
                  <a:gd name="T5" fmla="*/ 59 h 460"/>
                  <a:gd name="T6" fmla="*/ 1298 w 1485"/>
                  <a:gd name="T7" fmla="*/ 79 h 460"/>
                  <a:gd name="T8" fmla="*/ 1229 w 1485"/>
                  <a:gd name="T9" fmla="*/ 94 h 460"/>
                  <a:gd name="T10" fmla="*/ 1088 w 1485"/>
                  <a:gd name="T11" fmla="*/ 128 h 460"/>
                  <a:gd name="T12" fmla="*/ 907 w 1485"/>
                  <a:gd name="T13" fmla="*/ 181 h 460"/>
                  <a:gd name="T14" fmla="*/ 730 w 1485"/>
                  <a:gd name="T15" fmla="*/ 251 h 460"/>
                  <a:gd name="T16" fmla="*/ 559 w 1485"/>
                  <a:gd name="T17" fmla="*/ 324 h 460"/>
                  <a:gd name="T18" fmla="*/ 393 w 1485"/>
                  <a:gd name="T19" fmla="*/ 407 h 460"/>
                  <a:gd name="T20" fmla="*/ 280 w 1485"/>
                  <a:gd name="T21" fmla="*/ 460 h 460"/>
                  <a:gd name="T22" fmla="*/ 220 w 1485"/>
                  <a:gd name="T23" fmla="*/ 456 h 460"/>
                  <a:gd name="T24" fmla="*/ 167 w 1485"/>
                  <a:gd name="T25" fmla="*/ 431 h 460"/>
                  <a:gd name="T26" fmla="*/ 122 w 1485"/>
                  <a:gd name="T27" fmla="*/ 397 h 460"/>
                  <a:gd name="T28" fmla="*/ 88 w 1485"/>
                  <a:gd name="T29" fmla="*/ 368 h 460"/>
                  <a:gd name="T30" fmla="*/ 60 w 1485"/>
                  <a:gd name="T31" fmla="*/ 338 h 460"/>
                  <a:gd name="T32" fmla="*/ 30 w 1485"/>
                  <a:gd name="T33" fmla="*/ 279 h 460"/>
                  <a:gd name="T34" fmla="*/ 11 w 1485"/>
                  <a:gd name="T35" fmla="*/ 211 h 460"/>
                  <a:gd name="T36" fmla="*/ 0 w 1485"/>
                  <a:gd name="T37" fmla="*/ 143 h 460"/>
                  <a:gd name="T38" fmla="*/ 5 w 1485"/>
                  <a:gd name="T39" fmla="*/ 89 h 460"/>
                  <a:gd name="T40" fmla="*/ 20 w 1485"/>
                  <a:gd name="T41" fmla="*/ 64 h 460"/>
                  <a:gd name="T42" fmla="*/ 49 w 1485"/>
                  <a:gd name="T43" fmla="*/ 45 h 460"/>
                  <a:gd name="T44" fmla="*/ 84 w 1485"/>
                  <a:gd name="T45" fmla="*/ 35 h 460"/>
                  <a:gd name="T46" fmla="*/ 118 w 1485"/>
                  <a:gd name="T47" fmla="*/ 30 h 460"/>
                  <a:gd name="T48" fmla="*/ 158 w 1485"/>
                  <a:gd name="T49" fmla="*/ 30 h 460"/>
                  <a:gd name="T50" fmla="*/ 250 w 1485"/>
                  <a:gd name="T51" fmla="*/ 40 h 460"/>
                  <a:gd name="T52" fmla="*/ 402 w 1485"/>
                  <a:gd name="T53" fmla="*/ 64 h 460"/>
                  <a:gd name="T54" fmla="*/ 549 w 1485"/>
                  <a:gd name="T55" fmla="*/ 79 h 460"/>
                  <a:gd name="T56" fmla="*/ 700 w 1485"/>
                  <a:gd name="T57" fmla="*/ 94 h 460"/>
                  <a:gd name="T58" fmla="*/ 847 w 1485"/>
                  <a:gd name="T59" fmla="*/ 89 h 460"/>
                  <a:gd name="T60" fmla="*/ 980 w 1485"/>
                  <a:gd name="T61" fmla="*/ 74 h 460"/>
                  <a:gd name="T62" fmla="*/ 1048 w 1485"/>
                  <a:gd name="T63" fmla="*/ 64 h 460"/>
                  <a:gd name="T64" fmla="*/ 1088 w 1485"/>
                  <a:gd name="T65" fmla="*/ 64 h 460"/>
                  <a:gd name="T66" fmla="*/ 1131 w 1485"/>
                  <a:gd name="T67" fmla="*/ 59 h 460"/>
                  <a:gd name="T68" fmla="*/ 1195 w 1485"/>
                  <a:gd name="T69" fmla="*/ 45 h 460"/>
                  <a:gd name="T70" fmla="*/ 1485 w 1485"/>
                  <a:gd name="T71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5" h="460">
                    <a:moveTo>
                      <a:pt x="1485" y="0"/>
                    </a:moveTo>
                    <a:lnTo>
                      <a:pt x="1436" y="15"/>
                    </a:lnTo>
                    <a:lnTo>
                      <a:pt x="1401" y="30"/>
                    </a:lnTo>
                    <a:lnTo>
                      <a:pt x="1372" y="40"/>
                    </a:lnTo>
                    <a:lnTo>
                      <a:pt x="1352" y="49"/>
                    </a:lnTo>
                    <a:lnTo>
                      <a:pt x="1338" y="59"/>
                    </a:lnTo>
                    <a:lnTo>
                      <a:pt x="1318" y="70"/>
                    </a:lnTo>
                    <a:lnTo>
                      <a:pt x="1298" y="79"/>
                    </a:lnTo>
                    <a:lnTo>
                      <a:pt x="1269" y="84"/>
                    </a:lnTo>
                    <a:lnTo>
                      <a:pt x="1229" y="94"/>
                    </a:lnTo>
                    <a:lnTo>
                      <a:pt x="1180" y="104"/>
                    </a:lnTo>
                    <a:lnTo>
                      <a:pt x="1088" y="128"/>
                    </a:lnTo>
                    <a:lnTo>
                      <a:pt x="994" y="153"/>
                    </a:lnTo>
                    <a:lnTo>
                      <a:pt x="907" y="181"/>
                    </a:lnTo>
                    <a:lnTo>
                      <a:pt x="818" y="211"/>
                    </a:lnTo>
                    <a:lnTo>
                      <a:pt x="730" y="251"/>
                    </a:lnTo>
                    <a:lnTo>
                      <a:pt x="647" y="285"/>
                    </a:lnTo>
                    <a:lnTo>
                      <a:pt x="559" y="324"/>
                    </a:lnTo>
                    <a:lnTo>
                      <a:pt x="476" y="368"/>
                    </a:lnTo>
                    <a:lnTo>
                      <a:pt x="393" y="407"/>
                    </a:lnTo>
                    <a:lnTo>
                      <a:pt x="304" y="451"/>
                    </a:lnTo>
                    <a:lnTo>
                      <a:pt x="280" y="460"/>
                    </a:lnTo>
                    <a:lnTo>
                      <a:pt x="250" y="460"/>
                    </a:lnTo>
                    <a:lnTo>
                      <a:pt x="220" y="456"/>
                    </a:lnTo>
                    <a:lnTo>
                      <a:pt x="192" y="446"/>
                    </a:lnTo>
                    <a:lnTo>
                      <a:pt x="167" y="431"/>
                    </a:lnTo>
                    <a:lnTo>
                      <a:pt x="143" y="417"/>
                    </a:lnTo>
                    <a:lnTo>
                      <a:pt x="122" y="397"/>
                    </a:lnTo>
                    <a:lnTo>
                      <a:pt x="103" y="383"/>
                    </a:lnTo>
                    <a:lnTo>
                      <a:pt x="88" y="368"/>
                    </a:lnTo>
                    <a:lnTo>
                      <a:pt x="74" y="358"/>
                    </a:lnTo>
                    <a:lnTo>
                      <a:pt x="60" y="338"/>
                    </a:lnTo>
                    <a:lnTo>
                      <a:pt x="39" y="309"/>
                    </a:lnTo>
                    <a:lnTo>
                      <a:pt x="30" y="279"/>
                    </a:lnTo>
                    <a:lnTo>
                      <a:pt x="15" y="245"/>
                    </a:lnTo>
                    <a:lnTo>
                      <a:pt x="11" y="211"/>
                    </a:lnTo>
                    <a:lnTo>
                      <a:pt x="5" y="172"/>
                    </a:lnTo>
                    <a:lnTo>
                      <a:pt x="0" y="143"/>
                    </a:lnTo>
                    <a:lnTo>
                      <a:pt x="0" y="113"/>
                    </a:lnTo>
                    <a:lnTo>
                      <a:pt x="5" y="89"/>
                    </a:lnTo>
                    <a:lnTo>
                      <a:pt x="11" y="74"/>
                    </a:lnTo>
                    <a:lnTo>
                      <a:pt x="20" y="64"/>
                    </a:lnTo>
                    <a:lnTo>
                      <a:pt x="35" y="55"/>
                    </a:lnTo>
                    <a:lnTo>
                      <a:pt x="49" y="45"/>
                    </a:lnTo>
                    <a:lnTo>
                      <a:pt x="64" y="40"/>
                    </a:lnTo>
                    <a:lnTo>
                      <a:pt x="84" y="35"/>
                    </a:lnTo>
                    <a:lnTo>
                      <a:pt x="103" y="30"/>
                    </a:lnTo>
                    <a:lnTo>
                      <a:pt x="118" y="30"/>
                    </a:lnTo>
                    <a:lnTo>
                      <a:pt x="137" y="30"/>
                    </a:lnTo>
                    <a:lnTo>
                      <a:pt x="158" y="30"/>
                    </a:lnTo>
                    <a:lnTo>
                      <a:pt x="171" y="30"/>
                    </a:lnTo>
                    <a:lnTo>
                      <a:pt x="250" y="40"/>
                    </a:lnTo>
                    <a:lnTo>
                      <a:pt x="324" y="49"/>
                    </a:lnTo>
                    <a:lnTo>
                      <a:pt x="402" y="64"/>
                    </a:lnTo>
                    <a:lnTo>
                      <a:pt x="476" y="74"/>
                    </a:lnTo>
                    <a:lnTo>
                      <a:pt x="549" y="79"/>
                    </a:lnTo>
                    <a:lnTo>
                      <a:pt x="623" y="89"/>
                    </a:lnTo>
                    <a:lnTo>
                      <a:pt x="700" y="94"/>
                    </a:lnTo>
                    <a:lnTo>
                      <a:pt x="774" y="94"/>
                    </a:lnTo>
                    <a:lnTo>
                      <a:pt x="847" y="89"/>
                    </a:lnTo>
                    <a:lnTo>
                      <a:pt x="926" y="79"/>
                    </a:lnTo>
                    <a:lnTo>
                      <a:pt x="980" y="74"/>
                    </a:lnTo>
                    <a:lnTo>
                      <a:pt x="1020" y="70"/>
                    </a:lnTo>
                    <a:lnTo>
                      <a:pt x="1048" y="64"/>
                    </a:lnTo>
                    <a:lnTo>
                      <a:pt x="1067" y="64"/>
                    </a:lnTo>
                    <a:lnTo>
                      <a:pt x="1088" y="64"/>
                    </a:lnTo>
                    <a:lnTo>
                      <a:pt x="1107" y="64"/>
                    </a:lnTo>
                    <a:lnTo>
                      <a:pt x="1131" y="59"/>
                    </a:lnTo>
                    <a:lnTo>
                      <a:pt x="1161" y="55"/>
                    </a:lnTo>
                    <a:lnTo>
                      <a:pt x="1195" y="45"/>
                    </a:lnTo>
                    <a:lnTo>
                      <a:pt x="1249" y="35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8" name="Freeform 398">
                <a:extLst>
                  <a:ext uri="{FF2B5EF4-FFF2-40B4-BE49-F238E27FC236}">
                    <a16:creationId xmlns:a16="http://schemas.microsoft.com/office/drawing/2014/main" id="{04157733-7F20-9E37-AA73-8AB04EA10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516"/>
                <a:ext cx="181" cy="200"/>
              </a:xfrm>
              <a:custGeom>
                <a:avLst/>
                <a:gdLst>
                  <a:gd name="T0" fmla="*/ 5 w 905"/>
                  <a:gd name="T1" fmla="*/ 6 h 999"/>
                  <a:gd name="T2" fmla="*/ 15 w 905"/>
                  <a:gd name="T3" fmla="*/ 15 h 999"/>
                  <a:gd name="T4" fmla="*/ 29 w 905"/>
                  <a:gd name="T5" fmla="*/ 20 h 999"/>
                  <a:gd name="T6" fmla="*/ 44 w 905"/>
                  <a:gd name="T7" fmla="*/ 30 h 999"/>
                  <a:gd name="T8" fmla="*/ 54 w 905"/>
                  <a:gd name="T9" fmla="*/ 30 h 999"/>
                  <a:gd name="T10" fmla="*/ 112 w 905"/>
                  <a:gd name="T11" fmla="*/ 25 h 999"/>
                  <a:gd name="T12" fmla="*/ 220 w 905"/>
                  <a:gd name="T13" fmla="*/ 20 h 999"/>
                  <a:gd name="T14" fmla="*/ 318 w 905"/>
                  <a:gd name="T15" fmla="*/ 20 h 999"/>
                  <a:gd name="T16" fmla="*/ 416 w 905"/>
                  <a:gd name="T17" fmla="*/ 30 h 999"/>
                  <a:gd name="T18" fmla="*/ 509 w 905"/>
                  <a:gd name="T19" fmla="*/ 59 h 999"/>
                  <a:gd name="T20" fmla="*/ 568 w 905"/>
                  <a:gd name="T21" fmla="*/ 93 h 999"/>
                  <a:gd name="T22" fmla="*/ 587 w 905"/>
                  <a:gd name="T23" fmla="*/ 132 h 999"/>
                  <a:gd name="T24" fmla="*/ 592 w 905"/>
                  <a:gd name="T25" fmla="*/ 187 h 999"/>
                  <a:gd name="T26" fmla="*/ 602 w 905"/>
                  <a:gd name="T27" fmla="*/ 240 h 999"/>
                  <a:gd name="T28" fmla="*/ 617 w 905"/>
                  <a:gd name="T29" fmla="*/ 289 h 999"/>
                  <a:gd name="T30" fmla="*/ 626 w 905"/>
                  <a:gd name="T31" fmla="*/ 313 h 999"/>
                  <a:gd name="T32" fmla="*/ 636 w 905"/>
                  <a:gd name="T33" fmla="*/ 333 h 999"/>
                  <a:gd name="T34" fmla="*/ 641 w 905"/>
                  <a:gd name="T35" fmla="*/ 353 h 999"/>
                  <a:gd name="T36" fmla="*/ 651 w 905"/>
                  <a:gd name="T37" fmla="*/ 377 h 999"/>
                  <a:gd name="T38" fmla="*/ 656 w 905"/>
                  <a:gd name="T39" fmla="*/ 392 h 999"/>
                  <a:gd name="T40" fmla="*/ 666 w 905"/>
                  <a:gd name="T41" fmla="*/ 407 h 999"/>
                  <a:gd name="T42" fmla="*/ 685 w 905"/>
                  <a:gd name="T43" fmla="*/ 417 h 999"/>
                  <a:gd name="T44" fmla="*/ 705 w 905"/>
                  <a:gd name="T45" fmla="*/ 431 h 999"/>
                  <a:gd name="T46" fmla="*/ 730 w 905"/>
                  <a:gd name="T47" fmla="*/ 441 h 999"/>
                  <a:gd name="T48" fmla="*/ 754 w 905"/>
                  <a:gd name="T49" fmla="*/ 456 h 999"/>
                  <a:gd name="T50" fmla="*/ 783 w 905"/>
                  <a:gd name="T51" fmla="*/ 470 h 999"/>
                  <a:gd name="T52" fmla="*/ 803 w 905"/>
                  <a:gd name="T53" fmla="*/ 480 h 999"/>
                  <a:gd name="T54" fmla="*/ 813 w 905"/>
                  <a:gd name="T55" fmla="*/ 485 h 999"/>
                  <a:gd name="T56" fmla="*/ 828 w 905"/>
                  <a:gd name="T57" fmla="*/ 490 h 999"/>
                  <a:gd name="T58" fmla="*/ 867 w 905"/>
                  <a:gd name="T59" fmla="*/ 509 h 999"/>
                  <a:gd name="T60" fmla="*/ 905 w 905"/>
                  <a:gd name="T61" fmla="*/ 543 h 999"/>
                  <a:gd name="T62" fmla="*/ 881 w 905"/>
                  <a:gd name="T63" fmla="*/ 603 h 999"/>
                  <a:gd name="T64" fmla="*/ 828 w 905"/>
                  <a:gd name="T65" fmla="*/ 690 h 999"/>
                  <a:gd name="T66" fmla="*/ 769 w 905"/>
                  <a:gd name="T67" fmla="*/ 784 h 999"/>
                  <a:gd name="T68" fmla="*/ 715 w 905"/>
                  <a:gd name="T69" fmla="*/ 867 h 999"/>
                  <a:gd name="T70" fmla="*/ 675 w 905"/>
                  <a:gd name="T71" fmla="*/ 940 h 999"/>
                  <a:gd name="T72" fmla="*/ 592 w 905"/>
                  <a:gd name="T73" fmla="*/ 974 h 999"/>
                  <a:gd name="T74" fmla="*/ 480 w 905"/>
                  <a:gd name="T75" fmla="*/ 978 h 999"/>
                  <a:gd name="T76" fmla="*/ 357 w 905"/>
                  <a:gd name="T77" fmla="*/ 969 h 999"/>
                  <a:gd name="T78" fmla="*/ 259 w 905"/>
                  <a:gd name="T79" fmla="*/ 978 h 999"/>
                  <a:gd name="T80" fmla="*/ 220 w 905"/>
                  <a:gd name="T81" fmla="*/ 993 h 999"/>
                  <a:gd name="T82" fmla="*/ 216 w 905"/>
                  <a:gd name="T83" fmla="*/ 965 h 999"/>
                  <a:gd name="T84" fmla="*/ 216 w 905"/>
                  <a:gd name="T85" fmla="*/ 891 h 999"/>
                  <a:gd name="T86" fmla="*/ 220 w 905"/>
                  <a:gd name="T87" fmla="*/ 763 h 999"/>
                  <a:gd name="T88" fmla="*/ 244 w 905"/>
                  <a:gd name="T89" fmla="*/ 573 h 999"/>
                  <a:gd name="T90" fmla="*/ 269 w 905"/>
                  <a:gd name="T91" fmla="*/ 445 h 999"/>
                  <a:gd name="T92" fmla="*/ 265 w 905"/>
                  <a:gd name="T93" fmla="*/ 421 h 999"/>
                  <a:gd name="T94" fmla="*/ 254 w 905"/>
                  <a:gd name="T95" fmla="*/ 396 h 999"/>
                  <a:gd name="T96" fmla="*/ 244 w 905"/>
                  <a:gd name="T97" fmla="*/ 368 h 999"/>
                  <a:gd name="T98" fmla="*/ 235 w 905"/>
                  <a:gd name="T99" fmla="*/ 347 h 999"/>
                  <a:gd name="T100" fmla="*/ 210 w 905"/>
                  <a:gd name="T101" fmla="*/ 319 h 999"/>
                  <a:gd name="T102" fmla="*/ 167 w 905"/>
                  <a:gd name="T103" fmla="*/ 270 h 999"/>
                  <a:gd name="T104" fmla="*/ 122 w 905"/>
                  <a:gd name="T105" fmla="*/ 226 h 999"/>
                  <a:gd name="T106" fmla="*/ 83 w 905"/>
                  <a:gd name="T107" fmla="*/ 177 h 999"/>
                  <a:gd name="T108" fmla="*/ 49 w 905"/>
                  <a:gd name="T109" fmla="*/ 123 h 999"/>
                  <a:gd name="T110" fmla="*/ 0 w 905"/>
                  <a:gd name="T111" fmla="*/ 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5" h="999">
                    <a:moveTo>
                      <a:pt x="0" y="0"/>
                    </a:moveTo>
                    <a:lnTo>
                      <a:pt x="5" y="6"/>
                    </a:lnTo>
                    <a:lnTo>
                      <a:pt x="9" y="10"/>
                    </a:lnTo>
                    <a:lnTo>
                      <a:pt x="15" y="15"/>
                    </a:lnTo>
                    <a:lnTo>
                      <a:pt x="24" y="20"/>
                    </a:lnTo>
                    <a:lnTo>
                      <a:pt x="29" y="20"/>
                    </a:lnTo>
                    <a:lnTo>
                      <a:pt x="34" y="25"/>
                    </a:lnTo>
                    <a:lnTo>
                      <a:pt x="44" y="30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8" y="30"/>
                    </a:lnTo>
                    <a:lnTo>
                      <a:pt x="112" y="25"/>
                    </a:lnTo>
                    <a:lnTo>
                      <a:pt x="167" y="25"/>
                    </a:lnTo>
                    <a:lnTo>
                      <a:pt x="220" y="20"/>
                    </a:lnTo>
                    <a:lnTo>
                      <a:pt x="269" y="20"/>
                    </a:lnTo>
                    <a:lnTo>
                      <a:pt x="318" y="20"/>
                    </a:lnTo>
                    <a:lnTo>
                      <a:pt x="367" y="25"/>
                    </a:lnTo>
                    <a:lnTo>
                      <a:pt x="416" y="30"/>
                    </a:lnTo>
                    <a:lnTo>
                      <a:pt x="465" y="44"/>
                    </a:lnTo>
                    <a:lnTo>
                      <a:pt x="509" y="59"/>
                    </a:lnTo>
                    <a:lnTo>
                      <a:pt x="558" y="83"/>
                    </a:lnTo>
                    <a:lnTo>
                      <a:pt x="568" y="93"/>
                    </a:lnTo>
                    <a:lnTo>
                      <a:pt x="578" y="113"/>
                    </a:lnTo>
                    <a:lnTo>
                      <a:pt x="587" y="132"/>
                    </a:lnTo>
                    <a:lnTo>
                      <a:pt x="592" y="157"/>
                    </a:lnTo>
                    <a:lnTo>
                      <a:pt x="592" y="187"/>
                    </a:lnTo>
                    <a:lnTo>
                      <a:pt x="598" y="215"/>
                    </a:lnTo>
                    <a:lnTo>
                      <a:pt x="602" y="240"/>
                    </a:lnTo>
                    <a:lnTo>
                      <a:pt x="607" y="264"/>
                    </a:lnTo>
                    <a:lnTo>
                      <a:pt x="617" y="289"/>
                    </a:lnTo>
                    <a:lnTo>
                      <a:pt x="622" y="304"/>
                    </a:lnTo>
                    <a:lnTo>
                      <a:pt x="626" y="313"/>
                    </a:lnTo>
                    <a:lnTo>
                      <a:pt x="632" y="323"/>
                    </a:lnTo>
                    <a:lnTo>
                      <a:pt x="636" y="333"/>
                    </a:lnTo>
                    <a:lnTo>
                      <a:pt x="641" y="343"/>
                    </a:lnTo>
                    <a:lnTo>
                      <a:pt x="641" y="353"/>
                    </a:lnTo>
                    <a:lnTo>
                      <a:pt x="647" y="362"/>
                    </a:lnTo>
                    <a:lnTo>
                      <a:pt x="651" y="377"/>
                    </a:lnTo>
                    <a:lnTo>
                      <a:pt x="651" y="387"/>
                    </a:lnTo>
                    <a:lnTo>
                      <a:pt x="656" y="392"/>
                    </a:lnTo>
                    <a:lnTo>
                      <a:pt x="661" y="402"/>
                    </a:lnTo>
                    <a:lnTo>
                      <a:pt x="666" y="407"/>
                    </a:lnTo>
                    <a:lnTo>
                      <a:pt x="675" y="411"/>
                    </a:lnTo>
                    <a:lnTo>
                      <a:pt x="685" y="417"/>
                    </a:lnTo>
                    <a:lnTo>
                      <a:pt x="696" y="421"/>
                    </a:lnTo>
                    <a:lnTo>
                      <a:pt x="705" y="431"/>
                    </a:lnTo>
                    <a:lnTo>
                      <a:pt x="715" y="436"/>
                    </a:lnTo>
                    <a:lnTo>
                      <a:pt x="730" y="441"/>
                    </a:lnTo>
                    <a:lnTo>
                      <a:pt x="745" y="445"/>
                    </a:lnTo>
                    <a:lnTo>
                      <a:pt x="754" y="456"/>
                    </a:lnTo>
                    <a:lnTo>
                      <a:pt x="769" y="460"/>
                    </a:lnTo>
                    <a:lnTo>
                      <a:pt x="783" y="470"/>
                    </a:lnTo>
                    <a:lnTo>
                      <a:pt x="793" y="480"/>
                    </a:lnTo>
                    <a:lnTo>
                      <a:pt x="803" y="480"/>
                    </a:lnTo>
                    <a:lnTo>
                      <a:pt x="807" y="485"/>
                    </a:lnTo>
                    <a:lnTo>
                      <a:pt x="813" y="485"/>
                    </a:lnTo>
                    <a:lnTo>
                      <a:pt x="818" y="490"/>
                    </a:lnTo>
                    <a:lnTo>
                      <a:pt x="828" y="490"/>
                    </a:lnTo>
                    <a:lnTo>
                      <a:pt x="842" y="500"/>
                    </a:lnTo>
                    <a:lnTo>
                      <a:pt x="867" y="509"/>
                    </a:lnTo>
                    <a:lnTo>
                      <a:pt x="901" y="524"/>
                    </a:lnTo>
                    <a:lnTo>
                      <a:pt x="905" y="543"/>
                    </a:lnTo>
                    <a:lnTo>
                      <a:pt x="896" y="568"/>
                    </a:lnTo>
                    <a:lnTo>
                      <a:pt x="881" y="603"/>
                    </a:lnTo>
                    <a:lnTo>
                      <a:pt x="856" y="641"/>
                    </a:lnTo>
                    <a:lnTo>
                      <a:pt x="828" y="690"/>
                    </a:lnTo>
                    <a:lnTo>
                      <a:pt x="798" y="735"/>
                    </a:lnTo>
                    <a:lnTo>
                      <a:pt x="769" y="784"/>
                    </a:lnTo>
                    <a:lnTo>
                      <a:pt x="739" y="827"/>
                    </a:lnTo>
                    <a:lnTo>
                      <a:pt x="715" y="867"/>
                    </a:lnTo>
                    <a:lnTo>
                      <a:pt x="700" y="901"/>
                    </a:lnTo>
                    <a:lnTo>
                      <a:pt x="675" y="940"/>
                    </a:lnTo>
                    <a:lnTo>
                      <a:pt x="641" y="965"/>
                    </a:lnTo>
                    <a:lnTo>
                      <a:pt x="592" y="974"/>
                    </a:lnTo>
                    <a:lnTo>
                      <a:pt x="538" y="978"/>
                    </a:lnTo>
                    <a:lnTo>
                      <a:pt x="480" y="978"/>
                    </a:lnTo>
                    <a:lnTo>
                      <a:pt x="416" y="974"/>
                    </a:lnTo>
                    <a:lnTo>
                      <a:pt x="357" y="969"/>
                    </a:lnTo>
                    <a:lnTo>
                      <a:pt x="304" y="969"/>
                    </a:lnTo>
                    <a:lnTo>
                      <a:pt x="259" y="978"/>
                    </a:lnTo>
                    <a:lnTo>
                      <a:pt x="220" y="999"/>
                    </a:lnTo>
                    <a:lnTo>
                      <a:pt x="220" y="993"/>
                    </a:lnTo>
                    <a:lnTo>
                      <a:pt x="216" y="984"/>
                    </a:lnTo>
                    <a:lnTo>
                      <a:pt x="216" y="965"/>
                    </a:lnTo>
                    <a:lnTo>
                      <a:pt x="216" y="929"/>
                    </a:lnTo>
                    <a:lnTo>
                      <a:pt x="216" y="891"/>
                    </a:lnTo>
                    <a:lnTo>
                      <a:pt x="216" y="833"/>
                    </a:lnTo>
                    <a:lnTo>
                      <a:pt x="220" y="763"/>
                    </a:lnTo>
                    <a:lnTo>
                      <a:pt x="231" y="675"/>
                    </a:lnTo>
                    <a:lnTo>
                      <a:pt x="244" y="573"/>
                    </a:lnTo>
                    <a:lnTo>
                      <a:pt x="269" y="451"/>
                    </a:lnTo>
                    <a:lnTo>
                      <a:pt x="269" y="445"/>
                    </a:lnTo>
                    <a:lnTo>
                      <a:pt x="265" y="436"/>
                    </a:lnTo>
                    <a:lnTo>
                      <a:pt x="265" y="421"/>
                    </a:lnTo>
                    <a:lnTo>
                      <a:pt x="259" y="407"/>
                    </a:lnTo>
                    <a:lnTo>
                      <a:pt x="254" y="396"/>
                    </a:lnTo>
                    <a:lnTo>
                      <a:pt x="250" y="382"/>
                    </a:lnTo>
                    <a:lnTo>
                      <a:pt x="244" y="368"/>
                    </a:lnTo>
                    <a:lnTo>
                      <a:pt x="240" y="358"/>
                    </a:lnTo>
                    <a:lnTo>
                      <a:pt x="235" y="347"/>
                    </a:lnTo>
                    <a:lnTo>
                      <a:pt x="231" y="343"/>
                    </a:lnTo>
                    <a:lnTo>
                      <a:pt x="210" y="319"/>
                    </a:lnTo>
                    <a:lnTo>
                      <a:pt x="186" y="294"/>
                    </a:lnTo>
                    <a:lnTo>
                      <a:pt x="167" y="270"/>
                    </a:lnTo>
                    <a:lnTo>
                      <a:pt x="142" y="245"/>
                    </a:lnTo>
                    <a:lnTo>
                      <a:pt x="122" y="226"/>
                    </a:lnTo>
                    <a:lnTo>
                      <a:pt x="103" y="202"/>
                    </a:lnTo>
                    <a:lnTo>
                      <a:pt x="83" y="177"/>
                    </a:lnTo>
                    <a:lnTo>
                      <a:pt x="64" y="147"/>
                    </a:lnTo>
                    <a:lnTo>
                      <a:pt x="49" y="123"/>
                    </a:lnTo>
                    <a:lnTo>
                      <a:pt x="34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9" name="Freeform 399">
                <a:extLst>
                  <a:ext uri="{FF2B5EF4-FFF2-40B4-BE49-F238E27FC236}">
                    <a16:creationId xmlns:a16="http://schemas.microsoft.com/office/drawing/2014/main" id="{4A4B82EF-9817-DCF4-D857-EEA57F1C1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3524"/>
                <a:ext cx="118" cy="186"/>
              </a:xfrm>
              <a:custGeom>
                <a:avLst/>
                <a:gdLst>
                  <a:gd name="T0" fmla="*/ 207 w 588"/>
                  <a:gd name="T1" fmla="*/ 900 h 929"/>
                  <a:gd name="T2" fmla="*/ 207 w 588"/>
                  <a:gd name="T3" fmla="*/ 846 h 929"/>
                  <a:gd name="T4" fmla="*/ 216 w 588"/>
                  <a:gd name="T5" fmla="*/ 787 h 929"/>
                  <a:gd name="T6" fmla="*/ 230 w 588"/>
                  <a:gd name="T7" fmla="*/ 729 h 929"/>
                  <a:gd name="T8" fmla="*/ 260 w 588"/>
                  <a:gd name="T9" fmla="*/ 680 h 929"/>
                  <a:gd name="T10" fmla="*/ 299 w 588"/>
                  <a:gd name="T11" fmla="*/ 631 h 929"/>
                  <a:gd name="T12" fmla="*/ 358 w 588"/>
                  <a:gd name="T13" fmla="*/ 577 h 929"/>
                  <a:gd name="T14" fmla="*/ 416 w 588"/>
                  <a:gd name="T15" fmla="*/ 533 h 929"/>
                  <a:gd name="T16" fmla="*/ 476 w 588"/>
                  <a:gd name="T17" fmla="*/ 488 h 929"/>
                  <a:gd name="T18" fmla="*/ 539 w 588"/>
                  <a:gd name="T19" fmla="*/ 445 h 929"/>
                  <a:gd name="T20" fmla="*/ 578 w 588"/>
                  <a:gd name="T21" fmla="*/ 411 h 929"/>
                  <a:gd name="T22" fmla="*/ 583 w 588"/>
                  <a:gd name="T23" fmla="*/ 391 h 929"/>
                  <a:gd name="T24" fmla="*/ 583 w 588"/>
                  <a:gd name="T25" fmla="*/ 367 h 929"/>
                  <a:gd name="T26" fmla="*/ 578 w 588"/>
                  <a:gd name="T27" fmla="*/ 347 h 929"/>
                  <a:gd name="T28" fmla="*/ 568 w 588"/>
                  <a:gd name="T29" fmla="*/ 328 h 929"/>
                  <a:gd name="T30" fmla="*/ 534 w 588"/>
                  <a:gd name="T31" fmla="*/ 298 h 929"/>
                  <a:gd name="T32" fmla="*/ 485 w 588"/>
                  <a:gd name="T33" fmla="*/ 273 h 929"/>
                  <a:gd name="T34" fmla="*/ 427 w 588"/>
                  <a:gd name="T35" fmla="*/ 258 h 929"/>
                  <a:gd name="T36" fmla="*/ 367 w 588"/>
                  <a:gd name="T37" fmla="*/ 249 h 929"/>
                  <a:gd name="T38" fmla="*/ 309 w 588"/>
                  <a:gd name="T39" fmla="*/ 234 h 929"/>
                  <a:gd name="T40" fmla="*/ 265 w 588"/>
                  <a:gd name="T41" fmla="*/ 220 h 929"/>
                  <a:gd name="T42" fmla="*/ 230 w 588"/>
                  <a:gd name="T43" fmla="*/ 205 h 929"/>
                  <a:gd name="T44" fmla="*/ 196 w 588"/>
                  <a:gd name="T45" fmla="*/ 190 h 929"/>
                  <a:gd name="T46" fmla="*/ 162 w 588"/>
                  <a:gd name="T47" fmla="*/ 171 h 929"/>
                  <a:gd name="T48" fmla="*/ 132 w 588"/>
                  <a:gd name="T49" fmla="*/ 151 h 929"/>
                  <a:gd name="T50" fmla="*/ 109 w 588"/>
                  <a:gd name="T51" fmla="*/ 126 h 929"/>
                  <a:gd name="T52" fmla="*/ 88 w 588"/>
                  <a:gd name="T53" fmla="*/ 102 h 929"/>
                  <a:gd name="T54" fmla="*/ 74 w 588"/>
                  <a:gd name="T55" fmla="*/ 78 h 929"/>
                  <a:gd name="T56" fmla="*/ 59 w 588"/>
                  <a:gd name="T57" fmla="*/ 49 h 929"/>
                  <a:gd name="T58" fmla="*/ 45 w 588"/>
                  <a:gd name="T59" fmla="*/ 19 h 929"/>
                  <a:gd name="T60" fmla="*/ 34 w 588"/>
                  <a:gd name="T61" fmla="*/ 4 h 929"/>
                  <a:gd name="T62" fmla="*/ 25 w 588"/>
                  <a:gd name="T63" fmla="*/ 4 h 929"/>
                  <a:gd name="T64" fmla="*/ 15 w 588"/>
                  <a:gd name="T65" fmla="*/ 4 h 929"/>
                  <a:gd name="T66" fmla="*/ 5 w 588"/>
                  <a:gd name="T67" fmla="*/ 0 h 929"/>
                  <a:gd name="T68" fmla="*/ 15 w 588"/>
                  <a:gd name="T69" fmla="*/ 29 h 929"/>
                  <a:gd name="T70" fmla="*/ 54 w 588"/>
                  <a:gd name="T71" fmla="*/ 92 h 929"/>
                  <a:gd name="T72" fmla="*/ 103 w 588"/>
                  <a:gd name="T73" fmla="*/ 147 h 929"/>
                  <a:gd name="T74" fmla="*/ 152 w 588"/>
                  <a:gd name="T75" fmla="*/ 196 h 929"/>
                  <a:gd name="T76" fmla="*/ 201 w 588"/>
                  <a:gd name="T77" fmla="*/ 249 h 929"/>
                  <a:gd name="T78" fmla="*/ 235 w 588"/>
                  <a:gd name="T79" fmla="*/ 293 h 929"/>
                  <a:gd name="T80" fmla="*/ 256 w 588"/>
                  <a:gd name="T81" fmla="*/ 328 h 929"/>
                  <a:gd name="T82" fmla="*/ 265 w 588"/>
                  <a:gd name="T83" fmla="*/ 367 h 929"/>
                  <a:gd name="T84" fmla="*/ 275 w 588"/>
                  <a:gd name="T85" fmla="*/ 405 h 929"/>
                  <a:gd name="T86" fmla="*/ 269 w 588"/>
                  <a:gd name="T87" fmla="*/ 445 h 929"/>
                  <a:gd name="T88" fmla="*/ 260 w 588"/>
                  <a:gd name="T89" fmla="*/ 508 h 929"/>
                  <a:gd name="T90" fmla="*/ 245 w 588"/>
                  <a:gd name="T91" fmla="*/ 582 h 929"/>
                  <a:gd name="T92" fmla="*/ 230 w 588"/>
                  <a:gd name="T93" fmla="*/ 660 h 929"/>
                  <a:gd name="T94" fmla="*/ 220 w 588"/>
                  <a:gd name="T95" fmla="*/ 733 h 929"/>
                  <a:gd name="T96" fmla="*/ 211 w 588"/>
                  <a:gd name="T97" fmla="*/ 812 h 929"/>
                  <a:gd name="T98" fmla="*/ 201 w 588"/>
                  <a:gd name="T99" fmla="*/ 861 h 929"/>
                  <a:gd name="T100" fmla="*/ 201 w 588"/>
                  <a:gd name="T101" fmla="*/ 876 h 929"/>
                  <a:gd name="T102" fmla="*/ 201 w 588"/>
                  <a:gd name="T103" fmla="*/ 889 h 929"/>
                  <a:gd name="T104" fmla="*/ 207 w 588"/>
                  <a:gd name="T105" fmla="*/ 910 h 929"/>
                  <a:gd name="T106" fmla="*/ 207 w 588"/>
                  <a:gd name="T107" fmla="*/ 92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8" h="929">
                    <a:moveTo>
                      <a:pt x="207" y="929"/>
                    </a:moveTo>
                    <a:lnTo>
                      <a:pt x="207" y="900"/>
                    </a:lnTo>
                    <a:lnTo>
                      <a:pt x="207" y="876"/>
                    </a:lnTo>
                    <a:lnTo>
                      <a:pt x="207" y="846"/>
                    </a:lnTo>
                    <a:lnTo>
                      <a:pt x="211" y="817"/>
                    </a:lnTo>
                    <a:lnTo>
                      <a:pt x="216" y="787"/>
                    </a:lnTo>
                    <a:lnTo>
                      <a:pt x="220" y="758"/>
                    </a:lnTo>
                    <a:lnTo>
                      <a:pt x="230" y="729"/>
                    </a:lnTo>
                    <a:lnTo>
                      <a:pt x="245" y="704"/>
                    </a:lnTo>
                    <a:lnTo>
                      <a:pt x="260" y="680"/>
                    </a:lnTo>
                    <a:lnTo>
                      <a:pt x="275" y="660"/>
                    </a:lnTo>
                    <a:lnTo>
                      <a:pt x="299" y="631"/>
                    </a:lnTo>
                    <a:lnTo>
                      <a:pt x="329" y="606"/>
                    </a:lnTo>
                    <a:lnTo>
                      <a:pt x="358" y="577"/>
                    </a:lnTo>
                    <a:lnTo>
                      <a:pt x="387" y="557"/>
                    </a:lnTo>
                    <a:lnTo>
                      <a:pt x="416" y="533"/>
                    </a:lnTo>
                    <a:lnTo>
                      <a:pt x="446" y="508"/>
                    </a:lnTo>
                    <a:lnTo>
                      <a:pt x="476" y="488"/>
                    </a:lnTo>
                    <a:lnTo>
                      <a:pt x="510" y="465"/>
                    </a:lnTo>
                    <a:lnTo>
                      <a:pt x="539" y="445"/>
                    </a:lnTo>
                    <a:lnTo>
                      <a:pt x="568" y="420"/>
                    </a:lnTo>
                    <a:lnTo>
                      <a:pt x="578" y="411"/>
                    </a:lnTo>
                    <a:lnTo>
                      <a:pt x="583" y="401"/>
                    </a:lnTo>
                    <a:lnTo>
                      <a:pt x="583" y="391"/>
                    </a:lnTo>
                    <a:lnTo>
                      <a:pt x="588" y="381"/>
                    </a:lnTo>
                    <a:lnTo>
                      <a:pt x="583" y="367"/>
                    </a:lnTo>
                    <a:lnTo>
                      <a:pt x="583" y="356"/>
                    </a:lnTo>
                    <a:lnTo>
                      <a:pt x="578" y="347"/>
                    </a:lnTo>
                    <a:lnTo>
                      <a:pt x="574" y="337"/>
                    </a:lnTo>
                    <a:lnTo>
                      <a:pt x="568" y="328"/>
                    </a:lnTo>
                    <a:lnTo>
                      <a:pt x="559" y="318"/>
                    </a:lnTo>
                    <a:lnTo>
                      <a:pt x="534" y="298"/>
                    </a:lnTo>
                    <a:lnTo>
                      <a:pt x="510" y="283"/>
                    </a:lnTo>
                    <a:lnTo>
                      <a:pt x="485" y="273"/>
                    </a:lnTo>
                    <a:lnTo>
                      <a:pt x="456" y="264"/>
                    </a:lnTo>
                    <a:lnTo>
                      <a:pt x="427" y="258"/>
                    </a:lnTo>
                    <a:lnTo>
                      <a:pt x="397" y="254"/>
                    </a:lnTo>
                    <a:lnTo>
                      <a:pt x="367" y="249"/>
                    </a:lnTo>
                    <a:lnTo>
                      <a:pt x="339" y="245"/>
                    </a:lnTo>
                    <a:lnTo>
                      <a:pt x="309" y="234"/>
                    </a:lnTo>
                    <a:lnTo>
                      <a:pt x="280" y="224"/>
                    </a:lnTo>
                    <a:lnTo>
                      <a:pt x="265" y="220"/>
                    </a:lnTo>
                    <a:lnTo>
                      <a:pt x="245" y="209"/>
                    </a:lnTo>
                    <a:lnTo>
                      <a:pt x="230" y="205"/>
                    </a:lnTo>
                    <a:lnTo>
                      <a:pt x="211" y="196"/>
                    </a:lnTo>
                    <a:lnTo>
                      <a:pt x="196" y="190"/>
                    </a:lnTo>
                    <a:lnTo>
                      <a:pt x="177" y="181"/>
                    </a:lnTo>
                    <a:lnTo>
                      <a:pt x="162" y="171"/>
                    </a:lnTo>
                    <a:lnTo>
                      <a:pt x="147" y="162"/>
                    </a:lnTo>
                    <a:lnTo>
                      <a:pt x="132" y="151"/>
                    </a:lnTo>
                    <a:lnTo>
                      <a:pt x="118" y="137"/>
                    </a:lnTo>
                    <a:lnTo>
                      <a:pt x="109" y="126"/>
                    </a:lnTo>
                    <a:lnTo>
                      <a:pt x="98" y="113"/>
                    </a:lnTo>
                    <a:lnTo>
                      <a:pt x="88" y="102"/>
                    </a:lnTo>
                    <a:lnTo>
                      <a:pt x="83" y="88"/>
                    </a:lnTo>
                    <a:lnTo>
                      <a:pt x="74" y="78"/>
                    </a:lnTo>
                    <a:lnTo>
                      <a:pt x="64" y="64"/>
                    </a:lnTo>
                    <a:lnTo>
                      <a:pt x="59" y="49"/>
                    </a:lnTo>
                    <a:lnTo>
                      <a:pt x="49" y="34"/>
                    </a:lnTo>
                    <a:lnTo>
                      <a:pt x="45" y="19"/>
                    </a:lnTo>
                    <a:lnTo>
                      <a:pt x="34" y="9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5" y="29"/>
                    </a:lnTo>
                    <a:lnTo>
                      <a:pt x="34" y="64"/>
                    </a:lnTo>
                    <a:lnTo>
                      <a:pt x="54" y="92"/>
                    </a:lnTo>
                    <a:lnTo>
                      <a:pt x="79" y="117"/>
                    </a:lnTo>
                    <a:lnTo>
                      <a:pt x="103" y="147"/>
                    </a:lnTo>
                    <a:lnTo>
                      <a:pt x="128" y="171"/>
                    </a:lnTo>
                    <a:lnTo>
                      <a:pt x="152" y="196"/>
                    </a:lnTo>
                    <a:lnTo>
                      <a:pt x="177" y="220"/>
                    </a:lnTo>
                    <a:lnTo>
                      <a:pt x="201" y="249"/>
                    </a:lnTo>
                    <a:lnTo>
                      <a:pt x="220" y="279"/>
                    </a:lnTo>
                    <a:lnTo>
                      <a:pt x="235" y="293"/>
                    </a:lnTo>
                    <a:lnTo>
                      <a:pt x="245" y="313"/>
                    </a:lnTo>
                    <a:lnTo>
                      <a:pt x="256" y="328"/>
                    </a:lnTo>
                    <a:lnTo>
                      <a:pt x="260" y="347"/>
                    </a:lnTo>
                    <a:lnTo>
                      <a:pt x="265" y="367"/>
                    </a:lnTo>
                    <a:lnTo>
                      <a:pt x="269" y="386"/>
                    </a:lnTo>
                    <a:lnTo>
                      <a:pt x="275" y="405"/>
                    </a:lnTo>
                    <a:lnTo>
                      <a:pt x="275" y="425"/>
                    </a:lnTo>
                    <a:lnTo>
                      <a:pt x="269" y="445"/>
                    </a:lnTo>
                    <a:lnTo>
                      <a:pt x="265" y="469"/>
                    </a:lnTo>
                    <a:lnTo>
                      <a:pt x="260" y="508"/>
                    </a:lnTo>
                    <a:lnTo>
                      <a:pt x="250" y="548"/>
                    </a:lnTo>
                    <a:lnTo>
                      <a:pt x="245" y="582"/>
                    </a:lnTo>
                    <a:lnTo>
                      <a:pt x="235" y="621"/>
                    </a:lnTo>
                    <a:lnTo>
                      <a:pt x="230" y="660"/>
                    </a:lnTo>
                    <a:lnTo>
                      <a:pt x="226" y="699"/>
                    </a:lnTo>
                    <a:lnTo>
                      <a:pt x="220" y="733"/>
                    </a:lnTo>
                    <a:lnTo>
                      <a:pt x="216" y="772"/>
                    </a:lnTo>
                    <a:lnTo>
                      <a:pt x="211" y="812"/>
                    </a:lnTo>
                    <a:lnTo>
                      <a:pt x="201" y="851"/>
                    </a:lnTo>
                    <a:lnTo>
                      <a:pt x="201" y="861"/>
                    </a:lnTo>
                    <a:lnTo>
                      <a:pt x="201" y="865"/>
                    </a:lnTo>
                    <a:lnTo>
                      <a:pt x="201" y="876"/>
                    </a:lnTo>
                    <a:lnTo>
                      <a:pt x="201" y="885"/>
                    </a:lnTo>
                    <a:lnTo>
                      <a:pt x="201" y="889"/>
                    </a:lnTo>
                    <a:lnTo>
                      <a:pt x="207" y="900"/>
                    </a:lnTo>
                    <a:lnTo>
                      <a:pt x="207" y="910"/>
                    </a:lnTo>
                    <a:lnTo>
                      <a:pt x="207" y="914"/>
                    </a:lnTo>
                    <a:lnTo>
                      <a:pt x="207" y="925"/>
                    </a:lnTo>
                    <a:lnTo>
                      <a:pt x="207" y="929"/>
                    </a:lnTo>
                    <a:close/>
                  </a:path>
                </a:pathLst>
              </a:custGeom>
              <a:solidFill>
                <a:srgbClr val="F7F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0" name="Freeform 400">
                <a:extLst>
                  <a:ext uri="{FF2B5EF4-FFF2-40B4-BE49-F238E27FC236}">
                    <a16:creationId xmlns:a16="http://schemas.microsoft.com/office/drawing/2014/main" id="{FAE3AC9C-08B2-C21B-E2A7-6D7B3BABB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3580"/>
                <a:ext cx="67" cy="41"/>
              </a:xfrm>
              <a:custGeom>
                <a:avLst/>
                <a:gdLst>
                  <a:gd name="T0" fmla="*/ 314 w 333"/>
                  <a:gd name="T1" fmla="*/ 54 h 201"/>
                  <a:gd name="T2" fmla="*/ 280 w 333"/>
                  <a:gd name="T3" fmla="*/ 54 h 201"/>
                  <a:gd name="T4" fmla="*/ 250 w 333"/>
                  <a:gd name="T5" fmla="*/ 54 h 201"/>
                  <a:gd name="T6" fmla="*/ 216 w 333"/>
                  <a:gd name="T7" fmla="*/ 54 h 201"/>
                  <a:gd name="T8" fmla="*/ 182 w 333"/>
                  <a:gd name="T9" fmla="*/ 49 h 201"/>
                  <a:gd name="T10" fmla="*/ 152 w 333"/>
                  <a:gd name="T11" fmla="*/ 49 h 201"/>
                  <a:gd name="T12" fmla="*/ 118 w 333"/>
                  <a:gd name="T13" fmla="*/ 45 h 201"/>
                  <a:gd name="T14" fmla="*/ 88 w 333"/>
                  <a:gd name="T15" fmla="*/ 39 h 201"/>
                  <a:gd name="T16" fmla="*/ 54 w 333"/>
                  <a:gd name="T17" fmla="*/ 30 h 201"/>
                  <a:gd name="T18" fmla="*/ 26 w 333"/>
                  <a:gd name="T19" fmla="*/ 15 h 201"/>
                  <a:gd name="T20" fmla="*/ 0 w 333"/>
                  <a:gd name="T21" fmla="*/ 0 h 201"/>
                  <a:gd name="T22" fmla="*/ 11 w 333"/>
                  <a:gd name="T23" fmla="*/ 15 h 201"/>
                  <a:gd name="T24" fmla="*/ 20 w 333"/>
                  <a:gd name="T25" fmla="*/ 35 h 201"/>
                  <a:gd name="T26" fmla="*/ 26 w 333"/>
                  <a:gd name="T27" fmla="*/ 54 h 201"/>
                  <a:gd name="T28" fmla="*/ 35 w 333"/>
                  <a:gd name="T29" fmla="*/ 73 h 201"/>
                  <a:gd name="T30" fmla="*/ 39 w 333"/>
                  <a:gd name="T31" fmla="*/ 94 h 201"/>
                  <a:gd name="T32" fmla="*/ 39 w 333"/>
                  <a:gd name="T33" fmla="*/ 118 h 201"/>
                  <a:gd name="T34" fmla="*/ 45 w 333"/>
                  <a:gd name="T35" fmla="*/ 137 h 201"/>
                  <a:gd name="T36" fmla="*/ 39 w 333"/>
                  <a:gd name="T37" fmla="*/ 157 h 201"/>
                  <a:gd name="T38" fmla="*/ 35 w 333"/>
                  <a:gd name="T39" fmla="*/ 182 h 201"/>
                  <a:gd name="T40" fmla="*/ 30 w 333"/>
                  <a:gd name="T41" fmla="*/ 201 h 201"/>
                  <a:gd name="T42" fmla="*/ 54 w 333"/>
                  <a:gd name="T43" fmla="*/ 177 h 201"/>
                  <a:gd name="T44" fmla="*/ 79 w 333"/>
                  <a:gd name="T45" fmla="*/ 157 h 201"/>
                  <a:gd name="T46" fmla="*/ 109 w 333"/>
                  <a:gd name="T47" fmla="*/ 137 h 201"/>
                  <a:gd name="T48" fmla="*/ 137 w 333"/>
                  <a:gd name="T49" fmla="*/ 122 h 201"/>
                  <a:gd name="T50" fmla="*/ 167 w 333"/>
                  <a:gd name="T51" fmla="*/ 113 h 201"/>
                  <a:gd name="T52" fmla="*/ 201 w 333"/>
                  <a:gd name="T53" fmla="*/ 103 h 201"/>
                  <a:gd name="T54" fmla="*/ 235 w 333"/>
                  <a:gd name="T55" fmla="*/ 94 h 201"/>
                  <a:gd name="T56" fmla="*/ 270 w 333"/>
                  <a:gd name="T57" fmla="*/ 88 h 201"/>
                  <a:gd name="T58" fmla="*/ 304 w 333"/>
                  <a:gd name="T59" fmla="*/ 84 h 201"/>
                  <a:gd name="T60" fmla="*/ 333 w 333"/>
                  <a:gd name="T61" fmla="*/ 79 h 201"/>
                  <a:gd name="T62" fmla="*/ 314 w 333"/>
                  <a:gd name="T63" fmla="*/ 5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3" h="201">
                    <a:moveTo>
                      <a:pt x="314" y="54"/>
                    </a:moveTo>
                    <a:lnTo>
                      <a:pt x="280" y="54"/>
                    </a:lnTo>
                    <a:lnTo>
                      <a:pt x="250" y="54"/>
                    </a:lnTo>
                    <a:lnTo>
                      <a:pt x="216" y="54"/>
                    </a:lnTo>
                    <a:lnTo>
                      <a:pt x="182" y="49"/>
                    </a:lnTo>
                    <a:lnTo>
                      <a:pt x="152" y="49"/>
                    </a:lnTo>
                    <a:lnTo>
                      <a:pt x="118" y="45"/>
                    </a:lnTo>
                    <a:lnTo>
                      <a:pt x="88" y="39"/>
                    </a:lnTo>
                    <a:lnTo>
                      <a:pt x="54" y="30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11" y="15"/>
                    </a:lnTo>
                    <a:lnTo>
                      <a:pt x="20" y="35"/>
                    </a:lnTo>
                    <a:lnTo>
                      <a:pt x="26" y="54"/>
                    </a:lnTo>
                    <a:lnTo>
                      <a:pt x="35" y="73"/>
                    </a:lnTo>
                    <a:lnTo>
                      <a:pt x="39" y="94"/>
                    </a:lnTo>
                    <a:lnTo>
                      <a:pt x="39" y="118"/>
                    </a:lnTo>
                    <a:lnTo>
                      <a:pt x="45" y="137"/>
                    </a:lnTo>
                    <a:lnTo>
                      <a:pt x="39" y="157"/>
                    </a:lnTo>
                    <a:lnTo>
                      <a:pt x="35" y="182"/>
                    </a:lnTo>
                    <a:lnTo>
                      <a:pt x="30" y="201"/>
                    </a:lnTo>
                    <a:lnTo>
                      <a:pt x="54" y="177"/>
                    </a:lnTo>
                    <a:lnTo>
                      <a:pt x="79" y="157"/>
                    </a:lnTo>
                    <a:lnTo>
                      <a:pt x="109" y="137"/>
                    </a:lnTo>
                    <a:lnTo>
                      <a:pt x="137" y="122"/>
                    </a:lnTo>
                    <a:lnTo>
                      <a:pt x="167" y="113"/>
                    </a:lnTo>
                    <a:lnTo>
                      <a:pt x="201" y="103"/>
                    </a:lnTo>
                    <a:lnTo>
                      <a:pt x="235" y="94"/>
                    </a:lnTo>
                    <a:lnTo>
                      <a:pt x="270" y="88"/>
                    </a:lnTo>
                    <a:lnTo>
                      <a:pt x="304" y="84"/>
                    </a:lnTo>
                    <a:lnTo>
                      <a:pt x="333" y="79"/>
                    </a:lnTo>
                    <a:lnTo>
                      <a:pt x="314" y="5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1" name="Freeform 401">
                <a:extLst>
                  <a:ext uri="{FF2B5EF4-FFF2-40B4-BE49-F238E27FC236}">
                    <a16:creationId xmlns:a16="http://schemas.microsoft.com/office/drawing/2014/main" id="{07A02C83-0E0D-16F1-2836-EE186B12C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711"/>
                <a:ext cx="78" cy="25"/>
              </a:xfrm>
              <a:custGeom>
                <a:avLst/>
                <a:gdLst>
                  <a:gd name="T0" fmla="*/ 358 w 392"/>
                  <a:gd name="T1" fmla="*/ 6 h 123"/>
                  <a:gd name="T2" fmla="*/ 289 w 392"/>
                  <a:gd name="T3" fmla="*/ 11 h 123"/>
                  <a:gd name="T4" fmla="*/ 225 w 392"/>
                  <a:gd name="T5" fmla="*/ 11 h 123"/>
                  <a:gd name="T6" fmla="*/ 157 w 392"/>
                  <a:gd name="T7" fmla="*/ 11 h 123"/>
                  <a:gd name="T8" fmla="*/ 93 w 392"/>
                  <a:gd name="T9" fmla="*/ 6 h 123"/>
                  <a:gd name="T10" fmla="*/ 44 w 392"/>
                  <a:gd name="T11" fmla="*/ 6 h 123"/>
                  <a:gd name="T12" fmla="*/ 14 w 392"/>
                  <a:gd name="T13" fmla="*/ 15 h 123"/>
                  <a:gd name="T14" fmla="*/ 4 w 392"/>
                  <a:gd name="T15" fmla="*/ 30 h 123"/>
                  <a:gd name="T16" fmla="*/ 0 w 392"/>
                  <a:gd name="T17" fmla="*/ 55 h 123"/>
                  <a:gd name="T18" fmla="*/ 4 w 392"/>
                  <a:gd name="T19" fmla="*/ 79 h 123"/>
                  <a:gd name="T20" fmla="*/ 14 w 392"/>
                  <a:gd name="T21" fmla="*/ 104 h 123"/>
                  <a:gd name="T22" fmla="*/ 29 w 392"/>
                  <a:gd name="T23" fmla="*/ 119 h 123"/>
                  <a:gd name="T24" fmla="*/ 53 w 392"/>
                  <a:gd name="T25" fmla="*/ 123 h 123"/>
                  <a:gd name="T26" fmla="*/ 74 w 392"/>
                  <a:gd name="T27" fmla="*/ 123 h 123"/>
                  <a:gd name="T28" fmla="*/ 93 w 392"/>
                  <a:gd name="T29" fmla="*/ 119 h 123"/>
                  <a:gd name="T30" fmla="*/ 108 w 392"/>
                  <a:gd name="T31" fmla="*/ 113 h 123"/>
                  <a:gd name="T32" fmla="*/ 113 w 392"/>
                  <a:gd name="T33" fmla="*/ 119 h 123"/>
                  <a:gd name="T34" fmla="*/ 117 w 392"/>
                  <a:gd name="T35" fmla="*/ 119 h 123"/>
                  <a:gd name="T36" fmla="*/ 127 w 392"/>
                  <a:gd name="T37" fmla="*/ 109 h 123"/>
                  <a:gd name="T38" fmla="*/ 136 w 392"/>
                  <a:gd name="T39" fmla="*/ 94 h 123"/>
                  <a:gd name="T40" fmla="*/ 147 w 392"/>
                  <a:gd name="T41" fmla="*/ 84 h 123"/>
                  <a:gd name="T42" fmla="*/ 157 w 392"/>
                  <a:gd name="T43" fmla="*/ 74 h 123"/>
                  <a:gd name="T44" fmla="*/ 166 w 392"/>
                  <a:gd name="T45" fmla="*/ 74 h 123"/>
                  <a:gd name="T46" fmla="*/ 176 w 392"/>
                  <a:gd name="T47" fmla="*/ 84 h 123"/>
                  <a:gd name="T48" fmla="*/ 185 w 392"/>
                  <a:gd name="T49" fmla="*/ 89 h 123"/>
                  <a:gd name="T50" fmla="*/ 196 w 392"/>
                  <a:gd name="T51" fmla="*/ 98 h 123"/>
                  <a:gd name="T52" fmla="*/ 211 w 392"/>
                  <a:gd name="T53" fmla="*/ 109 h 123"/>
                  <a:gd name="T54" fmla="*/ 230 w 392"/>
                  <a:gd name="T55" fmla="*/ 70 h 123"/>
                  <a:gd name="T56" fmla="*/ 264 w 392"/>
                  <a:gd name="T57" fmla="*/ 45 h 123"/>
                  <a:gd name="T58" fmla="*/ 303 w 392"/>
                  <a:gd name="T59" fmla="*/ 25 h 123"/>
                  <a:gd name="T60" fmla="*/ 347 w 392"/>
                  <a:gd name="T61" fmla="*/ 15 h 123"/>
                  <a:gd name="T62" fmla="*/ 392 w 392"/>
                  <a:gd name="T6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2" h="123">
                    <a:moveTo>
                      <a:pt x="392" y="0"/>
                    </a:moveTo>
                    <a:lnTo>
                      <a:pt x="358" y="6"/>
                    </a:lnTo>
                    <a:lnTo>
                      <a:pt x="323" y="11"/>
                    </a:lnTo>
                    <a:lnTo>
                      <a:pt x="289" y="11"/>
                    </a:lnTo>
                    <a:lnTo>
                      <a:pt x="260" y="11"/>
                    </a:lnTo>
                    <a:lnTo>
                      <a:pt x="225" y="11"/>
                    </a:lnTo>
                    <a:lnTo>
                      <a:pt x="191" y="11"/>
                    </a:lnTo>
                    <a:lnTo>
                      <a:pt x="157" y="11"/>
                    </a:lnTo>
                    <a:lnTo>
                      <a:pt x="127" y="6"/>
                    </a:lnTo>
                    <a:lnTo>
                      <a:pt x="93" y="6"/>
                    </a:lnTo>
                    <a:lnTo>
                      <a:pt x="59" y="6"/>
                    </a:lnTo>
                    <a:lnTo>
                      <a:pt x="44" y="6"/>
                    </a:lnTo>
                    <a:lnTo>
                      <a:pt x="29" y="6"/>
                    </a:lnTo>
                    <a:lnTo>
                      <a:pt x="14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4" y="79"/>
                    </a:lnTo>
                    <a:lnTo>
                      <a:pt x="10" y="94"/>
                    </a:lnTo>
                    <a:lnTo>
                      <a:pt x="14" y="104"/>
                    </a:lnTo>
                    <a:lnTo>
                      <a:pt x="25" y="113"/>
                    </a:lnTo>
                    <a:lnTo>
                      <a:pt x="29" y="119"/>
                    </a:lnTo>
                    <a:lnTo>
                      <a:pt x="40" y="123"/>
                    </a:lnTo>
                    <a:lnTo>
                      <a:pt x="53" y="123"/>
                    </a:lnTo>
                    <a:lnTo>
                      <a:pt x="64" y="123"/>
                    </a:lnTo>
                    <a:lnTo>
                      <a:pt x="74" y="123"/>
                    </a:lnTo>
                    <a:lnTo>
                      <a:pt x="83" y="123"/>
                    </a:lnTo>
                    <a:lnTo>
                      <a:pt x="93" y="119"/>
                    </a:lnTo>
                    <a:lnTo>
                      <a:pt x="102" y="109"/>
                    </a:lnTo>
                    <a:lnTo>
                      <a:pt x="108" y="113"/>
                    </a:lnTo>
                    <a:lnTo>
                      <a:pt x="108" y="119"/>
                    </a:lnTo>
                    <a:lnTo>
                      <a:pt x="113" y="119"/>
                    </a:lnTo>
                    <a:lnTo>
                      <a:pt x="113" y="123"/>
                    </a:lnTo>
                    <a:lnTo>
                      <a:pt x="117" y="119"/>
                    </a:lnTo>
                    <a:lnTo>
                      <a:pt x="123" y="113"/>
                    </a:lnTo>
                    <a:lnTo>
                      <a:pt x="127" y="109"/>
                    </a:lnTo>
                    <a:lnTo>
                      <a:pt x="132" y="98"/>
                    </a:lnTo>
                    <a:lnTo>
                      <a:pt x="136" y="94"/>
                    </a:lnTo>
                    <a:lnTo>
                      <a:pt x="142" y="89"/>
                    </a:lnTo>
                    <a:lnTo>
                      <a:pt x="147" y="84"/>
                    </a:lnTo>
                    <a:lnTo>
                      <a:pt x="151" y="79"/>
                    </a:lnTo>
                    <a:lnTo>
                      <a:pt x="157" y="74"/>
                    </a:lnTo>
                    <a:lnTo>
                      <a:pt x="162" y="74"/>
                    </a:lnTo>
                    <a:lnTo>
                      <a:pt x="166" y="74"/>
                    </a:lnTo>
                    <a:lnTo>
                      <a:pt x="171" y="79"/>
                    </a:lnTo>
                    <a:lnTo>
                      <a:pt x="176" y="84"/>
                    </a:lnTo>
                    <a:lnTo>
                      <a:pt x="181" y="84"/>
                    </a:lnTo>
                    <a:lnTo>
                      <a:pt x="185" y="89"/>
                    </a:lnTo>
                    <a:lnTo>
                      <a:pt x="191" y="94"/>
                    </a:lnTo>
                    <a:lnTo>
                      <a:pt x="196" y="98"/>
                    </a:lnTo>
                    <a:lnTo>
                      <a:pt x="206" y="104"/>
                    </a:lnTo>
                    <a:lnTo>
                      <a:pt x="211" y="109"/>
                    </a:lnTo>
                    <a:lnTo>
                      <a:pt x="215" y="89"/>
                    </a:lnTo>
                    <a:lnTo>
                      <a:pt x="230" y="70"/>
                    </a:lnTo>
                    <a:lnTo>
                      <a:pt x="245" y="55"/>
                    </a:lnTo>
                    <a:lnTo>
                      <a:pt x="264" y="45"/>
                    </a:lnTo>
                    <a:lnTo>
                      <a:pt x="284" y="36"/>
                    </a:lnTo>
                    <a:lnTo>
                      <a:pt x="303" y="25"/>
                    </a:lnTo>
                    <a:lnTo>
                      <a:pt x="328" y="21"/>
                    </a:lnTo>
                    <a:lnTo>
                      <a:pt x="347" y="15"/>
                    </a:lnTo>
                    <a:lnTo>
                      <a:pt x="372" y="6"/>
                    </a:lnTo>
                    <a:lnTo>
                      <a:pt x="392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2" name="Freeform 402">
                <a:extLst>
                  <a:ext uri="{FF2B5EF4-FFF2-40B4-BE49-F238E27FC236}">
                    <a16:creationId xmlns:a16="http://schemas.microsoft.com/office/drawing/2014/main" id="{AFA69583-371F-052C-9C8A-A337ACD02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3445"/>
                <a:ext cx="94" cy="73"/>
              </a:xfrm>
              <a:custGeom>
                <a:avLst/>
                <a:gdLst>
                  <a:gd name="T0" fmla="*/ 367 w 470"/>
                  <a:gd name="T1" fmla="*/ 347 h 362"/>
                  <a:gd name="T2" fmla="*/ 342 w 470"/>
                  <a:gd name="T3" fmla="*/ 347 h 362"/>
                  <a:gd name="T4" fmla="*/ 312 w 470"/>
                  <a:gd name="T5" fmla="*/ 347 h 362"/>
                  <a:gd name="T6" fmla="*/ 289 w 470"/>
                  <a:gd name="T7" fmla="*/ 347 h 362"/>
                  <a:gd name="T8" fmla="*/ 265 w 470"/>
                  <a:gd name="T9" fmla="*/ 347 h 362"/>
                  <a:gd name="T10" fmla="*/ 225 w 470"/>
                  <a:gd name="T11" fmla="*/ 347 h 362"/>
                  <a:gd name="T12" fmla="*/ 176 w 470"/>
                  <a:gd name="T13" fmla="*/ 352 h 362"/>
                  <a:gd name="T14" fmla="*/ 127 w 470"/>
                  <a:gd name="T15" fmla="*/ 362 h 362"/>
                  <a:gd name="T16" fmla="*/ 78 w 470"/>
                  <a:gd name="T17" fmla="*/ 362 h 362"/>
                  <a:gd name="T18" fmla="*/ 34 w 470"/>
                  <a:gd name="T19" fmla="*/ 352 h 362"/>
                  <a:gd name="T20" fmla="*/ 5 w 470"/>
                  <a:gd name="T21" fmla="*/ 333 h 362"/>
                  <a:gd name="T22" fmla="*/ 0 w 470"/>
                  <a:gd name="T23" fmla="*/ 313 h 362"/>
                  <a:gd name="T24" fmla="*/ 5 w 470"/>
                  <a:gd name="T25" fmla="*/ 284 h 362"/>
                  <a:gd name="T26" fmla="*/ 19 w 470"/>
                  <a:gd name="T27" fmla="*/ 260 h 362"/>
                  <a:gd name="T28" fmla="*/ 39 w 470"/>
                  <a:gd name="T29" fmla="*/ 235 h 362"/>
                  <a:gd name="T30" fmla="*/ 78 w 470"/>
                  <a:gd name="T31" fmla="*/ 191 h 362"/>
                  <a:gd name="T32" fmla="*/ 141 w 470"/>
                  <a:gd name="T33" fmla="*/ 132 h 362"/>
                  <a:gd name="T34" fmla="*/ 210 w 470"/>
                  <a:gd name="T35" fmla="*/ 83 h 362"/>
                  <a:gd name="T36" fmla="*/ 278 w 470"/>
                  <a:gd name="T37" fmla="*/ 44 h 362"/>
                  <a:gd name="T38" fmla="*/ 357 w 470"/>
                  <a:gd name="T39" fmla="*/ 15 h 362"/>
                  <a:gd name="T40" fmla="*/ 406 w 470"/>
                  <a:gd name="T41" fmla="*/ 0 h 362"/>
                  <a:gd name="T42" fmla="*/ 421 w 470"/>
                  <a:gd name="T43" fmla="*/ 0 h 362"/>
                  <a:gd name="T44" fmla="*/ 436 w 470"/>
                  <a:gd name="T45" fmla="*/ 0 h 362"/>
                  <a:gd name="T46" fmla="*/ 450 w 470"/>
                  <a:gd name="T47" fmla="*/ 5 h 362"/>
                  <a:gd name="T48" fmla="*/ 460 w 470"/>
                  <a:gd name="T49" fmla="*/ 19 h 362"/>
                  <a:gd name="T50" fmla="*/ 470 w 470"/>
                  <a:gd name="T51" fmla="*/ 40 h 362"/>
                  <a:gd name="T52" fmla="*/ 465 w 470"/>
                  <a:gd name="T53" fmla="*/ 74 h 362"/>
                  <a:gd name="T54" fmla="*/ 450 w 470"/>
                  <a:gd name="T55" fmla="*/ 113 h 362"/>
                  <a:gd name="T56" fmla="*/ 431 w 470"/>
                  <a:gd name="T57" fmla="*/ 152 h 362"/>
                  <a:gd name="T58" fmla="*/ 416 w 470"/>
                  <a:gd name="T59" fmla="*/ 186 h 362"/>
                  <a:gd name="T60" fmla="*/ 410 w 470"/>
                  <a:gd name="T61" fmla="*/ 215 h 362"/>
                  <a:gd name="T62" fmla="*/ 416 w 470"/>
                  <a:gd name="T63" fmla="*/ 249 h 362"/>
                  <a:gd name="T64" fmla="*/ 416 w 470"/>
                  <a:gd name="T65" fmla="*/ 289 h 362"/>
                  <a:gd name="T66" fmla="*/ 416 w 470"/>
                  <a:gd name="T67" fmla="*/ 324 h 362"/>
                  <a:gd name="T68" fmla="*/ 396 w 470"/>
                  <a:gd name="T69" fmla="*/ 343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0" h="362">
                    <a:moveTo>
                      <a:pt x="382" y="347"/>
                    </a:moveTo>
                    <a:lnTo>
                      <a:pt x="367" y="347"/>
                    </a:lnTo>
                    <a:lnTo>
                      <a:pt x="357" y="347"/>
                    </a:lnTo>
                    <a:lnTo>
                      <a:pt x="342" y="347"/>
                    </a:lnTo>
                    <a:lnTo>
                      <a:pt x="327" y="347"/>
                    </a:lnTo>
                    <a:lnTo>
                      <a:pt x="312" y="347"/>
                    </a:lnTo>
                    <a:lnTo>
                      <a:pt x="303" y="347"/>
                    </a:lnTo>
                    <a:lnTo>
                      <a:pt x="289" y="347"/>
                    </a:lnTo>
                    <a:lnTo>
                      <a:pt x="274" y="347"/>
                    </a:lnTo>
                    <a:lnTo>
                      <a:pt x="265" y="347"/>
                    </a:lnTo>
                    <a:lnTo>
                      <a:pt x="250" y="347"/>
                    </a:lnTo>
                    <a:lnTo>
                      <a:pt x="225" y="347"/>
                    </a:lnTo>
                    <a:lnTo>
                      <a:pt x="201" y="352"/>
                    </a:lnTo>
                    <a:lnTo>
                      <a:pt x="176" y="352"/>
                    </a:lnTo>
                    <a:lnTo>
                      <a:pt x="152" y="358"/>
                    </a:lnTo>
                    <a:lnTo>
                      <a:pt x="127" y="362"/>
                    </a:lnTo>
                    <a:lnTo>
                      <a:pt x="103" y="362"/>
                    </a:lnTo>
                    <a:lnTo>
                      <a:pt x="78" y="362"/>
                    </a:lnTo>
                    <a:lnTo>
                      <a:pt x="54" y="362"/>
                    </a:lnTo>
                    <a:lnTo>
                      <a:pt x="34" y="352"/>
                    </a:lnTo>
                    <a:lnTo>
                      <a:pt x="14" y="343"/>
                    </a:lnTo>
                    <a:lnTo>
                      <a:pt x="5" y="333"/>
                    </a:lnTo>
                    <a:lnTo>
                      <a:pt x="0" y="324"/>
                    </a:lnTo>
                    <a:lnTo>
                      <a:pt x="0" y="313"/>
                    </a:lnTo>
                    <a:lnTo>
                      <a:pt x="0" y="298"/>
                    </a:lnTo>
                    <a:lnTo>
                      <a:pt x="5" y="284"/>
                    </a:lnTo>
                    <a:lnTo>
                      <a:pt x="9" y="269"/>
                    </a:lnTo>
                    <a:lnTo>
                      <a:pt x="19" y="260"/>
                    </a:lnTo>
                    <a:lnTo>
                      <a:pt x="29" y="245"/>
                    </a:lnTo>
                    <a:lnTo>
                      <a:pt x="39" y="235"/>
                    </a:lnTo>
                    <a:lnTo>
                      <a:pt x="49" y="220"/>
                    </a:lnTo>
                    <a:lnTo>
                      <a:pt x="78" y="191"/>
                    </a:lnTo>
                    <a:lnTo>
                      <a:pt x="112" y="162"/>
                    </a:lnTo>
                    <a:lnTo>
                      <a:pt x="141" y="132"/>
                    </a:lnTo>
                    <a:lnTo>
                      <a:pt x="176" y="108"/>
                    </a:lnTo>
                    <a:lnTo>
                      <a:pt x="210" y="83"/>
                    </a:lnTo>
                    <a:lnTo>
                      <a:pt x="244" y="64"/>
                    </a:lnTo>
                    <a:lnTo>
                      <a:pt x="278" y="44"/>
                    </a:lnTo>
                    <a:lnTo>
                      <a:pt x="318" y="30"/>
                    </a:lnTo>
                    <a:lnTo>
                      <a:pt x="357" y="15"/>
                    </a:lnTo>
                    <a:lnTo>
                      <a:pt x="401" y="0"/>
                    </a:lnTo>
                    <a:lnTo>
                      <a:pt x="406" y="0"/>
                    </a:lnTo>
                    <a:lnTo>
                      <a:pt x="416" y="0"/>
                    </a:lnTo>
                    <a:lnTo>
                      <a:pt x="421" y="0"/>
                    </a:lnTo>
                    <a:lnTo>
                      <a:pt x="431" y="0"/>
                    </a:lnTo>
                    <a:lnTo>
                      <a:pt x="436" y="0"/>
                    </a:lnTo>
                    <a:lnTo>
                      <a:pt x="445" y="5"/>
                    </a:lnTo>
                    <a:lnTo>
                      <a:pt x="450" y="5"/>
                    </a:lnTo>
                    <a:lnTo>
                      <a:pt x="455" y="10"/>
                    </a:lnTo>
                    <a:lnTo>
                      <a:pt x="460" y="19"/>
                    </a:lnTo>
                    <a:lnTo>
                      <a:pt x="465" y="25"/>
                    </a:lnTo>
                    <a:lnTo>
                      <a:pt x="470" y="40"/>
                    </a:lnTo>
                    <a:lnTo>
                      <a:pt x="470" y="54"/>
                    </a:lnTo>
                    <a:lnTo>
                      <a:pt x="465" y="74"/>
                    </a:lnTo>
                    <a:lnTo>
                      <a:pt x="460" y="93"/>
                    </a:lnTo>
                    <a:lnTo>
                      <a:pt x="450" y="113"/>
                    </a:lnTo>
                    <a:lnTo>
                      <a:pt x="440" y="132"/>
                    </a:lnTo>
                    <a:lnTo>
                      <a:pt x="431" y="152"/>
                    </a:lnTo>
                    <a:lnTo>
                      <a:pt x="421" y="172"/>
                    </a:lnTo>
                    <a:lnTo>
                      <a:pt x="416" y="186"/>
                    </a:lnTo>
                    <a:lnTo>
                      <a:pt x="410" y="201"/>
                    </a:lnTo>
                    <a:lnTo>
                      <a:pt x="410" y="215"/>
                    </a:lnTo>
                    <a:lnTo>
                      <a:pt x="410" y="230"/>
                    </a:lnTo>
                    <a:lnTo>
                      <a:pt x="416" y="249"/>
                    </a:lnTo>
                    <a:lnTo>
                      <a:pt x="416" y="269"/>
                    </a:lnTo>
                    <a:lnTo>
                      <a:pt x="416" y="289"/>
                    </a:lnTo>
                    <a:lnTo>
                      <a:pt x="416" y="309"/>
                    </a:lnTo>
                    <a:lnTo>
                      <a:pt x="416" y="324"/>
                    </a:lnTo>
                    <a:lnTo>
                      <a:pt x="406" y="333"/>
                    </a:lnTo>
                    <a:lnTo>
                      <a:pt x="396" y="343"/>
                    </a:lnTo>
                    <a:lnTo>
                      <a:pt x="382" y="347"/>
                    </a:lnTo>
                    <a:close/>
                  </a:path>
                </a:pathLst>
              </a:custGeom>
              <a:solidFill>
                <a:srgbClr val="E7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3" name="Freeform 403">
                <a:extLst>
                  <a:ext uri="{FF2B5EF4-FFF2-40B4-BE49-F238E27FC236}">
                    <a16:creationId xmlns:a16="http://schemas.microsoft.com/office/drawing/2014/main" id="{4BB6F72D-8C7E-D809-71DB-CADD78262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3656"/>
                <a:ext cx="51" cy="47"/>
              </a:xfrm>
              <a:custGeom>
                <a:avLst/>
                <a:gdLst>
                  <a:gd name="T0" fmla="*/ 211 w 254"/>
                  <a:gd name="T1" fmla="*/ 63 h 235"/>
                  <a:gd name="T2" fmla="*/ 196 w 254"/>
                  <a:gd name="T3" fmla="*/ 88 h 235"/>
                  <a:gd name="T4" fmla="*/ 181 w 254"/>
                  <a:gd name="T5" fmla="*/ 112 h 235"/>
                  <a:gd name="T6" fmla="*/ 166 w 254"/>
                  <a:gd name="T7" fmla="*/ 142 h 235"/>
                  <a:gd name="T8" fmla="*/ 152 w 254"/>
                  <a:gd name="T9" fmla="*/ 167 h 235"/>
                  <a:gd name="T10" fmla="*/ 132 w 254"/>
                  <a:gd name="T11" fmla="*/ 191 h 235"/>
                  <a:gd name="T12" fmla="*/ 113 w 254"/>
                  <a:gd name="T13" fmla="*/ 216 h 235"/>
                  <a:gd name="T14" fmla="*/ 88 w 254"/>
                  <a:gd name="T15" fmla="*/ 229 h 235"/>
                  <a:gd name="T16" fmla="*/ 64 w 254"/>
                  <a:gd name="T17" fmla="*/ 235 h 235"/>
                  <a:gd name="T18" fmla="*/ 34 w 254"/>
                  <a:gd name="T19" fmla="*/ 235 h 235"/>
                  <a:gd name="T20" fmla="*/ 0 w 254"/>
                  <a:gd name="T21" fmla="*/ 225 h 235"/>
                  <a:gd name="T22" fmla="*/ 10 w 254"/>
                  <a:gd name="T23" fmla="*/ 220 h 235"/>
                  <a:gd name="T24" fmla="*/ 24 w 254"/>
                  <a:gd name="T25" fmla="*/ 220 h 235"/>
                  <a:gd name="T26" fmla="*/ 34 w 254"/>
                  <a:gd name="T27" fmla="*/ 216 h 235"/>
                  <a:gd name="T28" fmla="*/ 49 w 254"/>
                  <a:gd name="T29" fmla="*/ 210 h 235"/>
                  <a:gd name="T30" fmla="*/ 64 w 254"/>
                  <a:gd name="T31" fmla="*/ 210 h 235"/>
                  <a:gd name="T32" fmla="*/ 73 w 254"/>
                  <a:gd name="T33" fmla="*/ 205 h 235"/>
                  <a:gd name="T34" fmla="*/ 88 w 254"/>
                  <a:gd name="T35" fmla="*/ 201 h 235"/>
                  <a:gd name="T36" fmla="*/ 98 w 254"/>
                  <a:gd name="T37" fmla="*/ 191 h 235"/>
                  <a:gd name="T38" fmla="*/ 107 w 254"/>
                  <a:gd name="T39" fmla="*/ 186 h 235"/>
                  <a:gd name="T40" fmla="*/ 117 w 254"/>
                  <a:gd name="T41" fmla="*/ 176 h 235"/>
                  <a:gd name="T42" fmla="*/ 128 w 254"/>
                  <a:gd name="T43" fmla="*/ 157 h 235"/>
                  <a:gd name="T44" fmla="*/ 142 w 254"/>
                  <a:gd name="T45" fmla="*/ 137 h 235"/>
                  <a:gd name="T46" fmla="*/ 156 w 254"/>
                  <a:gd name="T47" fmla="*/ 118 h 235"/>
                  <a:gd name="T48" fmla="*/ 166 w 254"/>
                  <a:gd name="T49" fmla="*/ 103 h 235"/>
                  <a:gd name="T50" fmla="*/ 181 w 254"/>
                  <a:gd name="T51" fmla="*/ 84 h 235"/>
                  <a:gd name="T52" fmla="*/ 196 w 254"/>
                  <a:gd name="T53" fmla="*/ 69 h 235"/>
                  <a:gd name="T54" fmla="*/ 211 w 254"/>
                  <a:gd name="T55" fmla="*/ 49 h 235"/>
                  <a:gd name="T56" fmla="*/ 226 w 254"/>
                  <a:gd name="T57" fmla="*/ 35 h 235"/>
                  <a:gd name="T58" fmla="*/ 239 w 254"/>
                  <a:gd name="T59" fmla="*/ 15 h 235"/>
                  <a:gd name="T60" fmla="*/ 254 w 254"/>
                  <a:gd name="T61" fmla="*/ 0 h 235"/>
                  <a:gd name="T62" fmla="*/ 211 w 254"/>
                  <a:gd name="T63" fmla="*/ 6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4" h="235">
                    <a:moveTo>
                      <a:pt x="211" y="63"/>
                    </a:moveTo>
                    <a:lnTo>
                      <a:pt x="196" y="88"/>
                    </a:lnTo>
                    <a:lnTo>
                      <a:pt x="181" y="112"/>
                    </a:lnTo>
                    <a:lnTo>
                      <a:pt x="166" y="142"/>
                    </a:lnTo>
                    <a:lnTo>
                      <a:pt x="152" y="167"/>
                    </a:lnTo>
                    <a:lnTo>
                      <a:pt x="132" y="191"/>
                    </a:lnTo>
                    <a:lnTo>
                      <a:pt x="113" y="216"/>
                    </a:lnTo>
                    <a:lnTo>
                      <a:pt x="88" y="229"/>
                    </a:lnTo>
                    <a:lnTo>
                      <a:pt x="64" y="235"/>
                    </a:lnTo>
                    <a:lnTo>
                      <a:pt x="34" y="235"/>
                    </a:lnTo>
                    <a:lnTo>
                      <a:pt x="0" y="225"/>
                    </a:lnTo>
                    <a:lnTo>
                      <a:pt x="10" y="220"/>
                    </a:lnTo>
                    <a:lnTo>
                      <a:pt x="24" y="220"/>
                    </a:lnTo>
                    <a:lnTo>
                      <a:pt x="34" y="216"/>
                    </a:lnTo>
                    <a:lnTo>
                      <a:pt x="49" y="210"/>
                    </a:lnTo>
                    <a:lnTo>
                      <a:pt x="64" y="210"/>
                    </a:lnTo>
                    <a:lnTo>
                      <a:pt x="73" y="205"/>
                    </a:lnTo>
                    <a:lnTo>
                      <a:pt x="88" y="20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117" y="176"/>
                    </a:lnTo>
                    <a:lnTo>
                      <a:pt x="128" y="157"/>
                    </a:lnTo>
                    <a:lnTo>
                      <a:pt x="142" y="137"/>
                    </a:lnTo>
                    <a:lnTo>
                      <a:pt x="156" y="118"/>
                    </a:lnTo>
                    <a:lnTo>
                      <a:pt x="166" y="103"/>
                    </a:lnTo>
                    <a:lnTo>
                      <a:pt x="181" y="84"/>
                    </a:lnTo>
                    <a:lnTo>
                      <a:pt x="196" y="69"/>
                    </a:lnTo>
                    <a:lnTo>
                      <a:pt x="211" y="49"/>
                    </a:lnTo>
                    <a:lnTo>
                      <a:pt x="226" y="35"/>
                    </a:lnTo>
                    <a:lnTo>
                      <a:pt x="239" y="15"/>
                    </a:lnTo>
                    <a:lnTo>
                      <a:pt x="254" y="0"/>
                    </a:lnTo>
                    <a:lnTo>
                      <a:pt x="21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4" name="Freeform 404">
                <a:extLst>
                  <a:ext uri="{FF2B5EF4-FFF2-40B4-BE49-F238E27FC236}">
                    <a16:creationId xmlns:a16="http://schemas.microsoft.com/office/drawing/2014/main" id="{55DA383A-BC64-79FC-982B-5E8B31C08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516"/>
                <a:ext cx="181" cy="200"/>
              </a:xfrm>
              <a:custGeom>
                <a:avLst/>
                <a:gdLst>
                  <a:gd name="T0" fmla="*/ 5 w 905"/>
                  <a:gd name="T1" fmla="*/ 6 h 999"/>
                  <a:gd name="T2" fmla="*/ 15 w 905"/>
                  <a:gd name="T3" fmla="*/ 15 h 999"/>
                  <a:gd name="T4" fmla="*/ 29 w 905"/>
                  <a:gd name="T5" fmla="*/ 25 h 999"/>
                  <a:gd name="T6" fmla="*/ 39 w 905"/>
                  <a:gd name="T7" fmla="*/ 30 h 999"/>
                  <a:gd name="T8" fmla="*/ 54 w 905"/>
                  <a:gd name="T9" fmla="*/ 30 h 999"/>
                  <a:gd name="T10" fmla="*/ 112 w 905"/>
                  <a:gd name="T11" fmla="*/ 30 h 999"/>
                  <a:gd name="T12" fmla="*/ 216 w 905"/>
                  <a:gd name="T13" fmla="*/ 20 h 999"/>
                  <a:gd name="T14" fmla="*/ 318 w 905"/>
                  <a:gd name="T15" fmla="*/ 20 h 999"/>
                  <a:gd name="T16" fmla="*/ 416 w 905"/>
                  <a:gd name="T17" fmla="*/ 30 h 999"/>
                  <a:gd name="T18" fmla="*/ 509 w 905"/>
                  <a:gd name="T19" fmla="*/ 59 h 999"/>
                  <a:gd name="T20" fmla="*/ 568 w 905"/>
                  <a:gd name="T21" fmla="*/ 93 h 999"/>
                  <a:gd name="T22" fmla="*/ 583 w 905"/>
                  <a:gd name="T23" fmla="*/ 132 h 999"/>
                  <a:gd name="T24" fmla="*/ 592 w 905"/>
                  <a:gd name="T25" fmla="*/ 187 h 999"/>
                  <a:gd name="T26" fmla="*/ 602 w 905"/>
                  <a:gd name="T27" fmla="*/ 240 h 999"/>
                  <a:gd name="T28" fmla="*/ 612 w 905"/>
                  <a:gd name="T29" fmla="*/ 289 h 999"/>
                  <a:gd name="T30" fmla="*/ 626 w 905"/>
                  <a:gd name="T31" fmla="*/ 313 h 999"/>
                  <a:gd name="T32" fmla="*/ 636 w 905"/>
                  <a:gd name="T33" fmla="*/ 333 h 999"/>
                  <a:gd name="T34" fmla="*/ 641 w 905"/>
                  <a:gd name="T35" fmla="*/ 353 h 999"/>
                  <a:gd name="T36" fmla="*/ 647 w 905"/>
                  <a:gd name="T37" fmla="*/ 377 h 999"/>
                  <a:gd name="T38" fmla="*/ 656 w 905"/>
                  <a:gd name="T39" fmla="*/ 396 h 999"/>
                  <a:gd name="T40" fmla="*/ 666 w 905"/>
                  <a:gd name="T41" fmla="*/ 407 h 999"/>
                  <a:gd name="T42" fmla="*/ 685 w 905"/>
                  <a:gd name="T43" fmla="*/ 421 h 999"/>
                  <a:gd name="T44" fmla="*/ 705 w 905"/>
                  <a:gd name="T45" fmla="*/ 431 h 999"/>
                  <a:gd name="T46" fmla="*/ 730 w 905"/>
                  <a:gd name="T47" fmla="*/ 441 h 999"/>
                  <a:gd name="T48" fmla="*/ 754 w 905"/>
                  <a:gd name="T49" fmla="*/ 456 h 999"/>
                  <a:gd name="T50" fmla="*/ 783 w 905"/>
                  <a:gd name="T51" fmla="*/ 475 h 999"/>
                  <a:gd name="T52" fmla="*/ 798 w 905"/>
                  <a:gd name="T53" fmla="*/ 485 h 999"/>
                  <a:gd name="T54" fmla="*/ 807 w 905"/>
                  <a:gd name="T55" fmla="*/ 485 h 999"/>
                  <a:gd name="T56" fmla="*/ 828 w 905"/>
                  <a:gd name="T57" fmla="*/ 494 h 999"/>
                  <a:gd name="T58" fmla="*/ 867 w 905"/>
                  <a:gd name="T59" fmla="*/ 509 h 999"/>
                  <a:gd name="T60" fmla="*/ 905 w 905"/>
                  <a:gd name="T61" fmla="*/ 543 h 999"/>
                  <a:gd name="T62" fmla="*/ 881 w 905"/>
                  <a:gd name="T63" fmla="*/ 603 h 999"/>
                  <a:gd name="T64" fmla="*/ 828 w 905"/>
                  <a:gd name="T65" fmla="*/ 690 h 999"/>
                  <a:gd name="T66" fmla="*/ 764 w 905"/>
                  <a:gd name="T67" fmla="*/ 784 h 999"/>
                  <a:gd name="T68" fmla="*/ 715 w 905"/>
                  <a:gd name="T69" fmla="*/ 867 h 999"/>
                  <a:gd name="T70" fmla="*/ 675 w 905"/>
                  <a:gd name="T71" fmla="*/ 940 h 999"/>
                  <a:gd name="T72" fmla="*/ 592 w 905"/>
                  <a:gd name="T73" fmla="*/ 974 h 999"/>
                  <a:gd name="T74" fmla="*/ 480 w 905"/>
                  <a:gd name="T75" fmla="*/ 978 h 999"/>
                  <a:gd name="T76" fmla="*/ 357 w 905"/>
                  <a:gd name="T77" fmla="*/ 969 h 999"/>
                  <a:gd name="T78" fmla="*/ 254 w 905"/>
                  <a:gd name="T79" fmla="*/ 978 h 999"/>
                  <a:gd name="T80" fmla="*/ 0 w 905"/>
                  <a:gd name="T81" fmla="*/ 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5" h="999">
                    <a:moveTo>
                      <a:pt x="0" y="0"/>
                    </a:moveTo>
                    <a:lnTo>
                      <a:pt x="5" y="6"/>
                    </a:lnTo>
                    <a:lnTo>
                      <a:pt x="9" y="10"/>
                    </a:lnTo>
                    <a:lnTo>
                      <a:pt x="15" y="15"/>
                    </a:lnTo>
                    <a:lnTo>
                      <a:pt x="20" y="20"/>
                    </a:lnTo>
                    <a:lnTo>
                      <a:pt x="29" y="25"/>
                    </a:lnTo>
                    <a:lnTo>
                      <a:pt x="34" y="25"/>
                    </a:lnTo>
                    <a:lnTo>
                      <a:pt x="39" y="30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8" y="30"/>
                    </a:lnTo>
                    <a:lnTo>
                      <a:pt x="112" y="30"/>
                    </a:lnTo>
                    <a:lnTo>
                      <a:pt x="167" y="25"/>
                    </a:lnTo>
                    <a:lnTo>
                      <a:pt x="216" y="20"/>
                    </a:lnTo>
                    <a:lnTo>
                      <a:pt x="269" y="20"/>
                    </a:lnTo>
                    <a:lnTo>
                      <a:pt x="318" y="20"/>
                    </a:lnTo>
                    <a:lnTo>
                      <a:pt x="367" y="25"/>
                    </a:lnTo>
                    <a:lnTo>
                      <a:pt x="416" y="30"/>
                    </a:lnTo>
                    <a:lnTo>
                      <a:pt x="465" y="44"/>
                    </a:lnTo>
                    <a:lnTo>
                      <a:pt x="509" y="59"/>
                    </a:lnTo>
                    <a:lnTo>
                      <a:pt x="558" y="83"/>
                    </a:lnTo>
                    <a:lnTo>
                      <a:pt x="568" y="93"/>
                    </a:lnTo>
                    <a:lnTo>
                      <a:pt x="578" y="113"/>
                    </a:lnTo>
                    <a:lnTo>
                      <a:pt x="583" y="132"/>
                    </a:lnTo>
                    <a:lnTo>
                      <a:pt x="587" y="157"/>
                    </a:lnTo>
                    <a:lnTo>
                      <a:pt x="592" y="187"/>
                    </a:lnTo>
                    <a:lnTo>
                      <a:pt x="598" y="215"/>
                    </a:lnTo>
                    <a:lnTo>
                      <a:pt x="602" y="240"/>
                    </a:lnTo>
                    <a:lnTo>
                      <a:pt x="607" y="270"/>
                    </a:lnTo>
                    <a:lnTo>
                      <a:pt x="612" y="289"/>
                    </a:lnTo>
                    <a:lnTo>
                      <a:pt x="622" y="309"/>
                    </a:lnTo>
                    <a:lnTo>
                      <a:pt x="626" y="313"/>
                    </a:lnTo>
                    <a:lnTo>
                      <a:pt x="632" y="323"/>
                    </a:lnTo>
                    <a:lnTo>
                      <a:pt x="636" y="333"/>
                    </a:lnTo>
                    <a:lnTo>
                      <a:pt x="636" y="343"/>
                    </a:lnTo>
                    <a:lnTo>
                      <a:pt x="641" y="353"/>
                    </a:lnTo>
                    <a:lnTo>
                      <a:pt x="647" y="368"/>
                    </a:lnTo>
                    <a:lnTo>
                      <a:pt x="647" y="377"/>
                    </a:lnTo>
                    <a:lnTo>
                      <a:pt x="651" y="387"/>
                    </a:lnTo>
                    <a:lnTo>
                      <a:pt x="656" y="396"/>
                    </a:lnTo>
                    <a:lnTo>
                      <a:pt x="661" y="402"/>
                    </a:lnTo>
                    <a:lnTo>
                      <a:pt x="666" y="407"/>
                    </a:lnTo>
                    <a:lnTo>
                      <a:pt x="675" y="417"/>
                    </a:lnTo>
                    <a:lnTo>
                      <a:pt x="685" y="421"/>
                    </a:lnTo>
                    <a:lnTo>
                      <a:pt x="696" y="426"/>
                    </a:lnTo>
                    <a:lnTo>
                      <a:pt x="705" y="431"/>
                    </a:lnTo>
                    <a:lnTo>
                      <a:pt x="715" y="436"/>
                    </a:lnTo>
                    <a:lnTo>
                      <a:pt x="730" y="441"/>
                    </a:lnTo>
                    <a:lnTo>
                      <a:pt x="739" y="445"/>
                    </a:lnTo>
                    <a:lnTo>
                      <a:pt x="754" y="456"/>
                    </a:lnTo>
                    <a:lnTo>
                      <a:pt x="769" y="465"/>
                    </a:lnTo>
                    <a:lnTo>
                      <a:pt x="783" y="475"/>
                    </a:lnTo>
                    <a:lnTo>
                      <a:pt x="793" y="480"/>
                    </a:lnTo>
                    <a:lnTo>
                      <a:pt x="798" y="485"/>
                    </a:lnTo>
                    <a:lnTo>
                      <a:pt x="803" y="485"/>
                    </a:lnTo>
                    <a:lnTo>
                      <a:pt x="807" y="485"/>
                    </a:lnTo>
                    <a:lnTo>
                      <a:pt x="818" y="490"/>
                    </a:lnTo>
                    <a:lnTo>
                      <a:pt x="828" y="494"/>
                    </a:lnTo>
                    <a:lnTo>
                      <a:pt x="842" y="500"/>
                    </a:lnTo>
                    <a:lnTo>
                      <a:pt x="867" y="509"/>
                    </a:lnTo>
                    <a:lnTo>
                      <a:pt x="901" y="528"/>
                    </a:lnTo>
                    <a:lnTo>
                      <a:pt x="905" y="543"/>
                    </a:lnTo>
                    <a:lnTo>
                      <a:pt x="896" y="568"/>
                    </a:lnTo>
                    <a:lnTo>
                      <a:pt x="881" y="603"/>
                    </a:lnTo>
                    <a:lnTo>
                      <a:pt x="856" y="646"/>
                    </a:lnTo>
                    <a:lnTo>
                      <a:pt x="828" y="690"/>
                    </a:lnTo>
                    <a:lnTo>
                      <a:pt x="798" y="735"/>
                    </a:lnTo>
                    <a:lnTo>
                      <a:pt x="764" y="784"/>
                    </a:lnTo>
                    <a:lnTo>
                      <a:pt x="739" y="827"/>
                    </a:lnTo>
                    <a:lnTo>
                      <a:pt x="715" y="867"/>
                    </a:lnTo>
                    <a:lnTo>
                      <a:pt x="700" y="901"/>
                    </a:lnTo>
                    <a:lnTo>
                      <a:pt x="675" y="940"/>
                    </a:lnTo>
                    <a:lnTo>
                      <a:pt x="636" y="965"/>
                    </a:lnTo>
                    <a:lnTo>
                      <a:pt x="592" y="974"/>
                    </a:lnTo>
                    <a:lnTo>
                      <a:pt x="538" y="978"/>
                    </a:lnTo>
                    <a:lnTo>
                      <a:pt x="480" y="978"/>
                    </a:lnTo>
                    <a:lnTo>
                      <a:pt x="416" y="974"/>
                    </a:lnTo>
                    <a:lnTo>
                      <a:pt x="357" y="969"/>
                    </a:lnTo>
                    <a:lnTo>
                      <a:pt x="304" y="969"/>
                    </a:lnTo>
                    <a:lnTo>
                      <a:pt x="254" y="978"/>
                    </a:lnTo>
                    <a:lnTo>
                      <a:pt x="220" y="9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5" name="Freeform 405">
                <a:extLst>
                  <a:ext uri="{FF2B5EF4-FFF2-40B4-BE49-F238E27FC236}">
                    <a16:creationId xmlns:a16="http://schemas.microsoft.com/office/drawing/2014/main" id="{2A111544-F8BC-84ED-A714-4A3307867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516"/>
                <a:ext cx="181" cy="200"/>
              </a:xfrm>
              <a:custGeom>
                <a:avLst/>
                <a:gdLst>
                  <a:gd name="T0" fmla="*/ 5 w 905"/>
                  <a:gd name="T1" fmla="*/ 6 h 999"/>
                  <a:gd name="T2" fmla="*/ 15 w 905"/>
                  <a:gd name="T3" fmla="*/ 15 h 999"/>
                  <a:gd name="T4" fmla="*/ 29 w 905"/>
                  <a:gd name="T5" fmla="*/ 25 h 999"/>
                  <a:gd name="T6" fmla="*/ 39 w 905"/>
                  <a:gd name="T7" fmla="*/ 30 h 999"/>
                  <a:gd name="T8" fmla="*/ 54 w 905"/>
                  <a:gd name="T9" fmla="*/ 30 h 999"/>
                  <a:gd name="T10" fmla="*/ 112 w 905"/>
                  <a:gd name="T11" fmla="*/ 30 h 999"/>
                  <a:gd name="T12" fmla="*/ 216 w 905"/>
                  <a:gd name="T13" fmla="*/ 20 h 999"/>
                  <a:gd name="T14" fmla="*/ 318 w 905"/>
                  <a:gd name="T15" fmla="*/ 20 h 999"/>
                  <a:gd name="T16" fmla="*/ 416 w 905"/>
                  <a:gd name="T17" fmla="*/ 30 h 999"/>
                  <a:gd name="T18" fmla="*/ 509 w 905"/>
                  <a:gd name="T19" fmla="*/ 59 h 999"/>
                  <a:gd name="T20" fmla="*/ 568 w 905"/>
                  <a:gd name="T21" fmla="*/ 93 h 999"/>
                  <a:gd name="T22" fmla="*/ 583 w 905"/>
                  <a:gd name="T23" fmla="*/ 132 h 999"/>
                  <a:gd name="T24" fmla="*/ 592 w 905"/>
                  <a:gd name="T25" fmla="*/ 187 h 999"/>
                  <a:gd name="T26" fmla="*/ 602 w 905"/>
                  <a:gd name="T27" fmla="*/ 240 h 999"/>
                  <a:gd name="T28" fmla="*/ 612 w 905"/>
                  <a:gd name="T29" fmla="*/ 289 h 999"/>
                  <a:gd name="T30" fmla="*/ 626 w 905"/>
                  <a:gd name="T31" fmla="*/ 313 h 999"/>
                  <a:gd name="T32" fmla="*/ 636 w 905"/>
                  <a:gd name="T33" fmla="*/ 333 h 999"/>
                  <a:gd name="T34" fmla="*/ 641 w 905"/>
                  <a:gd name="T35" fmla="*/ 353 h 999"/>
                  <a:gd name="T36" fmla="*/ 647 w 905"/>
                  <a:gd name="T37" fmla="*/ 377 h 999"/>
                  <a:gd name="T38" fmla="*/ 656 w 905"/>
                  <a:gd name="T39" fmla="*/ 396 h 999"/>
                  <a:gd name="T40" fmla="*/ 666 w 905"/>
                  <a:gd name="T41" fmla="*/ 407 h 999"/>
                  <a:gd name="T42" fmla="*/ 685 w 905"/>
                  <a:gd name="T43" fmla="*/ 421 h 999"/>
                  <a:gd name="T44" fmla="*/ 705 w 905"/>
                  <a:gd name="T45" fmla="*/ 431 h 999"/>
                  <a:gd name="T46" fmla="*/ 730 w 905"/>
                  <a:gd name="T47" fmla="*/ 441 h 999"/>
                  <a:gd name="T48" fmla="*/ 754 w 905"/>
                  <a:gd name="T49" fmla="*/ 456 h 999"/>
                  <a:gd name="T50" fmla="*/ 783 w 905"/>
                  <a:gd name="T51" fmla="*/ 475 h 999"/>
                  <a:gd name="T52" fmla="*/ 798 w 905"/>
                  <a:gd name="T53" fmla="*/ 485 h 999"/>
                  <a:gd name="T54" fmla="*/ 807 w 905"/>
                  <a:gd name="T55" fmla="*/ 485 h 999"/>
                  <a:gd name="T56" fmla="*/ 828 w 905"/>
                  <a:gd name="T57" fmla="*/ 494 h 999"/>
                  <a:gd name="T58" fmla="*/ 867 w 905"/>
                  <a:gd name="T59" fmla="*/ 509 h 999"/>
                  <a:gd name="T60" fmla="*/ 905 w 905"/>
                  <a:gd name="T61" fmla="*/ 543 h 999"/>
                  <a:gd name="T62" fmla="*/ 881 w 905"/>
                  <a:gd name="T63" fmla="*/ 603 h 999"/>
                  <a:gd name="T64" fmla="*/ 828 w 905"/>
                  <a:gd name="T65" fmla="*/ 690 h 999"/>
                  <a:gd name="T66" fmla="*/ 764 w 905"/>
                  <a:gd name="T67" fmla="*/ 784 h 999"/>
                  <a:gd name="T68" fmla="*/ 715 w 905"/>
                  <a:gd name="T69" fmla="*/ 867 h 999"/>
                  <a:gd name="T70" fmla="*/ 675 w 905"/>
                  <a:gd name="T71" fmla="*/ 940 h 999"/>
                  <a:gd name="T72" fmla="*/ 592 w 905"/>
                  <a:gd name="T73" fmla="*/ 974 h 999"/>
                  <a:gd name="T74" fmla="*/ 480 w 905"/>
                  <a:gd name="T75" fmla="*/ 978 h 999"/>
                  <a:gd name="T76" fmla="*/ 357 w 905"/>
                  <a:gd name="T77" fmla="*/ 969 h 999"/>
                  <a:gd name="T78" fmla="*/ 254 w 905"/>
                  <a:gd name="T79" fmla="*/ 978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05" h="999">
                    <a:moveTo>
                      <a:pt x="0" y="0"/>
                    </a:moveTo>
                    <a:lnTo>
                      <a:pt x="5" y="6"/>
                    </a:lnTo>
                    <a:lnTo>
                      <a:pt x="9" y="10"/>
                    </a:lnTo>
                    <a:lnTo>
                      <a:pt x="15" y="15"/>
                    </a:lnTo>
                    <a:lnTo>
                      <a:pt x="20" y="20"/>
                    </a:lnTo>
                    <a:lnTo>
                      <a:pt x="29" y="25"/>
                    </a:lnTo>
                    <a:lnTo>
                      <a:pt x="34" y="25"/>
                    </a:lnTo>
                    <a:lnTo>
                      <a:pt x="39" y="30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8" y="30"/>
                    </a:lnTo>
                    <a:lnTo>
                      <a:pt x="112" y="30"/>
                    </a:lnTo>
                    <a:lnTo>
                      <a:pt x="167" y="25"/>
                    </a:lnTo>
                    <a:lnTo>
                      <a:pt x="216" y="20"/>
                    </a:lnTo>
                    <a:lnTo>
                      <a:pt x="269" y="20"/>
                    </a:lnTo>
                    <a:lnTo>
                      <a:pt x="318" y="20"/>
                    </a:lnTo>
                    <a:lnTo>
                      <a:pt x="367" y="25"/>
                    </a:lnTo>
                    <a:lnTo>
                      <a:pt x="416" y="30"/>
                    </a:lnTo>
                    <a:lnTo>
                      <a:pt x="465" y="44"/>
                    </a:lnTo>
                    <a:lnTo>
                      <a:pt x="509" y="59"/>
                    </a:lnTo>
                    <a:lnTo>
                      <a:pt x="558" y="83"/>
                    </a:lnTo>
                    <a:lnTo>
                      <a:pt x="568" y="93"/>
                    </a:lnTo>
                    <a:lnTo>
                      <a:pt x="578" y="113"/>
                    </a:lnTo>
                    <a:lnTo>
                      <a:pt x="583" y="132"/>
                    </a:lnTo>
                    <a:lnTo>
                      <a:pt x="587" y="157"/>
                    </a:lnTo>
                    <a:lnTo>
                      <a:pt x="592" y="187"/>
                    </a:lnTo>
                    <a:lnTo>
                      <a:pt x="598" y="215"/>
                    </a:lnTo>
                    <a:lnTo>
                      <a:pt x="602" y="240"/>
                    </a:lnTo>
                    <a:lnTo>
                      <a:pt x="607" y="270"/>
                    </a:lnTo>
                    <a:lnTo>
                      <a:pt x="612" y="289"/>
                    </a:lnTo>
                    <a:lnTo>
                      <a:pt x="622" y="309"/>
                    </a:lnTo>
                    <a:lnTo>
                      <a:pt x="626" y="313"/>
                    </a:lnTo>
                    <a:lnTo>
                      <a:pt x="632" y="323"/>
                    </a:lnTo>
                    <a:lnTo>
                      <a:pt x="636" y="333"/>
                    </a:lnTo>
                    <a:lnTo>
                      <a:pt x="636" y="343"/>
                    </a:lnTo>
                    <a:lnTo>
                      <a:pt x="641" y="353"/>
                    </a:lnTo>
                    <a:lnTo>
                      <a:pt x="647" y="368"/>
                    </a:lnTo>
                    <a:lnTo>
                      <a:pt x="647" y="377"/>
                    </a:lnTo>
                    <a:lnTo>
                      <a:pt x="651" y="387"/>
                    </a:lnTo>
                    <a:lnTo>
                      <a:pt x="656" y="396"/>
                    </a:lnTo>
                    <a:lnTo>
                      <a:pt x="661" y="402"/>
                    </a:lnTo>
                    <a:lnTo>
                      <a:pt x="666" y="407"/>
                    </a:lnTo>
                    <a:lnTo>
                      <a:pt x="675" y="417"/>
                    </a:lnTo>
                    <a:lnTo>
                      <a:pt x="685" y="421"/>
                    </a:lnTo>
                    <a:lnTo>
                      <a:pt x="696" y="426"/>
                    </a:lnTo>
                    <a:lnTo>
                      <a:pt x="705" y="431"/>
                    </a:lnTo>
                    <a:lnTo>
                      <a:pt x="715" y="436"/>
                    </a:lnTo>
                    <a:lnTo>
                      <a:pt x="730" y="441"/>
                    </a:lnTo>
                    <a:lnTo>
                      <a:pt x="739" y="445"/>
                    </a:lnTo>
                    <a:lnTo>
                      <a:pt x="754" y="456"/>
                    </a:lnTo>
                    <a:lnTo>
                      <a:pt x="769" y="465"/>
                    </a:lnTo>
                    <a:lnTo>
                      <a:pt x="783" y="475"/>
                    </a:lnTo>
                    <a:lnTo>
                      <a:pt x="793" y="480"/>
                    </a:lnTo>
                    <a:lnTo>
                      <a:pt x="798" y="485"/>
                    </a:lnTo>
                    <a:lnTo>
                      <a:pt x="803" y="485"/>
                    </a:lnTo>
                    <a:lnTo>
                      <a:pt x="807" y="485"/>
                    </a:lnTo>
                    <a:lnTo>
                      <a:pt x="818" y="490"/>
                    </a:lnTo>
                    <a:lnTo>
                      <a:pt x="828" y="494"/>
                    </a:lnTo>
                    <a:lnTo>
                      <a:pt x="842" y="500"/>
                    </a:lnTo>
                    <a:lnTo>
                      <a:pt x="867" y="509"/>
                    </a:lnTo>
                    <a:lnTo>
                      <a:pt x="901" y="528"/>
                    </a:lnTo>
                    <a:lnTo>
                      <a:pt x="905" y="543"/>
                    </a:lnTo>
                    <a:lnTo>
                      <a:pt x="896" y="568"/>
                    </a:lnTo>
                    <a:lnTo>
                      <a:pt x="881" y="603"/>
                    </a:lnTo>
                    <a:lnTo>
                      <a:pt x="856" y="646"/>
                    </a:lnTo>
                    <a:lnTo>
                      <a:pt x="828" y="690"/>
                    </a:lnTo>
                    <a:lnTo>
                      <a:pt x="798" y="735"/>
                    </a:lnTo>
                    <a:lnTo>
                      <a:pt x="764" y="784"/>
                    </a:lnTo>
                    <a:lnTo>
                      <a:pt x="739" y="827"/>
                    </a:lnTo>
                    <a:lnTo>
                      <a:pt x="715" y="867"/>
                    </a:lnTo>
                    <a:lnTo>
                      <a:pt x="700" y="901"/>
                    </a:lnTo>
                    <a:lnTo>
                      <a:pt x="675" y="940"/>
                    </a:lnTo>
                    <a:lnTo>
                      <a:pt x="636" y="965"/>
                    </a:lnTo>
                    <a:lnTo>
                      <a:pt x="592" y="974"/>
                    </a:lnTo>
                    <a:lnTo>
                      <a:pt x="538" y="978"/>
                    </a:lnTo>
                    <a:lnTo>
                      <a:pt x="480" y="978"/>
                    </a:lnTo>
                    <a:lnTo>
                      <a:pt x="416" y="974"/>
                    </a:lnTo>
                    <a:lnTo>
                      <a:pt x="357" y="969"/>
                    </a:lnTo>
                    <a:lnTo>
                      <a:pt x="304" y="969"/>
                    </a:lnTo>
                    <a:lnTo>
                      <a:pt x="254" y="978"/>
                    </a:lnTo>
                    <a:lnTo>
                      <a:pt x="220" y="99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6" name="Freeform 406">
                <a:extLst>
                  <a:ext uri="{FF2B5EF4-FFF2-40B4-BE49-F238E27FC236}">
                    <a16:creationId xmlns:a16="http://schemas.microsoft.com/office/drawing/2014/main" id="{A553B013-1071-5AB9-DC1F-2952A8434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518"/>
                <a:ext cx="52" cy="198"/>
              </a:xfrm>
              <a:custGeom>
                <a:avLst/>
                <a:gdLst>
                  <a:gd name="T0" fmla="*/ 220 w 264"/>
                  <a:gd name="T1" fmla="*/ 993 h 993"/>
                  <a:gd name="T2" fmla="*/ 220 w 264"/>
                  <a:gd name="T3" fmla="*/ 989 h 993"/>
                  <a:gd name="T4" fmla="*/ 215 w 264"/>
                  <a:gd name="T5" fmla="*/ 979 h 993"/>
                  <a:gd name="T6" fmla="*/ 215 w 264"/>
                  <a:gd name="T7" fmla="*/ 959 h 993"/>
                  <a:gd name="T8" fmla="*/ 215 w 264"/>
                  <a:gd name="T9" fmla="*/ 930 h 993"/>
                  <a:gd name="T10" fmla="*/ 215 w 264"/>
                  <a:gd name="T11" fmla="*/ 885 h 993"/>
                  <a:gd name="T12" fmla="*/ 215 w 264"/>
                  <a:gd name="T13" fmla="*/ 827 h 993"/>
                  <a:gd name="T14" fmla="*/ 220 w 264"/>
                  <a:gd name="T15" fmla="*/ 759 h 993"/>
                  <a:gd name="T16" fmla="*/ 230 w 264"/>
                  <a:gd name="T17" fmla="*/ 670 h 993"/>
                  <a:gd name="T18" fmla="*/ 245 w 264"/>
                  <a:gd name="T19" fmla="*/ 567 h 993"/>
                  <a:gd name="T20" fmla="*/ 264 w 264"/>
                  <a:gd name="T21" fmla="*/ 446 h 993"/>
                  <a:gd name="T22" fmla="*/ 264 w 264"/>
                  <a:gd name="T23" fmla="*/ 441 h 993"/>
                  <a:gd name="T24" fmla="*/ 264 w 264"/>
                  <a:gd name="T25" fmla="*/ 431 h 993"/>
                  <a:gd name="T26" fmla="*/ 264 w 264"/>
                  <a:gd name="T27" fmla="*/ 416 h 993"/>
                  <a:gd name="T28" fmla="*/ 260 w 264"/>
                  <a:gd name="T29" fmla="*/ 407 h 993"/>
                  <a:gd name="T30" fmla="*/ 254 w 264"/>
                  <a:gd name="T31" fmla="*/ 392 h 993"/>
                  <a:gd name="T32" fmla="*/ 249 w 264"/>
                  <a:gd name="T33" fmla="*/ 377 h 993"/>
                  <a:gd name="T34" fmla="*/ 245 w 264"/>
                  <a:gd name="T35" fmla="*/ 362 h 993"/>
                  <a:gd name="T36" fmla="*/ 239 w 264"/>
                  <a:gd name="T37" fmla="*/ 352 h 993"/>
                  <a:gd name="T38" fmla="*/ 235 w 264"/>
                  <a:gd name="T39" fmla="*/ 343 h 993"/>
                  <a:gd name="T40" fmla="*/ 230 w 264"/>
                  <a:gd name="T41" fmla="*/ 337 h 993"/>
                  <a:gd name="T42" fmla="*/ 211 w 264"/>
                  <a:gd name="T43" fmla="*/ 313 h 993"/>
                  <a:gd name="T44" fmla="*/ 186 w 264"/>
                  <a:gd name="T45" fmla="*/ 288 h 993"/>
                  <a:gd name="T46" fmla="*/ 166 w 264"/>
                  <a:gd name="T47" fmla="*/ 264 h 993"/>
                  <a:gd name="T48" fmla="*/ 142 w 264"/>
                  <a:gd name="T49" fmla="*/ 245 h 993"/>
                  <a:gd name="T50" fmla="*/ 122 w 264"/>
                  <a:gd name="T51" fmla="*/ 220 h 993"/>
                  <a:gd name="T52" fmla="*/ 102 w 264"/>
                  <a:gd name="T53" fmla="*/ 196 h 993"/>
                  <a:gd name="T54" fmla="*/ 83 w 264"/>
                  <a:gd name="T55" fmla="*/ 171 h 993"/>
                  <a:gd name="T56" fmla="*/ 64 w 264"/>
                  <a:gd name="T57" fmla="*/ 147 h 993"/>
                  <a:gd name="T58" fmla="*/ 49 w 264"/>
                  <a:gd name="T59" fmla="*/ 118 h 993"/>
                  <a:gd name="T60" fmla="*/ 29 w 264"/>
                  <a:gd name="T61" fmla="*/ 83 h 993"/>
                  <a:gd name="T62" fmla="*/ 0 w 264"/>
                  <a:gd name="T63" fmla="*/ 0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4" h="993">
                    <a:moveTo>
                      <a:pt x="220" y="993"/>
                    </a:moveTo>
                    <a:lnTo>
                      <a:pt x="220" y="989"/>
                    </a:lnTo>
                    <a:lnTo>
                      <a:pt x="215" y="979"/>
                    </a:lnTo>
                    <a:lnTo>
                      <a:pt x="215" y="959"/>
                    </a:lnTo>
                    <a:lnTo>
                      <a:pt x="215" y="930"/>
                    </a:lnTo>
                    <a:lnTo>
                      <a:pt x="215" y="885"/>
                    </a:lnTo>
                    <a:lnTo>
                      <a:pt x="215" y="827"/>
                    </a:lnTo>
                    <a:lnTo>
                      <a:pt x="220" y="759"/>
                    </a:lnTo>
                    <a:lnTo>
                      <a:pt x="230" y="670"/>
                    </a:lnTo>
                    <a:lnTo>
                      <a:pt x="245" y="567"/>
                    </a:lnTo>
                    <a:lnTo>
                      <a:pt x="264" y="446"/>
                    </a:lnTo>
                    <a:lnTo>
                      <a:pt x="264" y="441"/>
                    </a:lnTo>
                    <a:lnTo>
                      <a:pt x="264" y="431"/>
                    </a:lnTo>
                    <a:lnTo>
                      <a:pt x="264" y="416"/>
                    </a:lnTo>
                    <a:lnTo>
                      <a:pt x="260" y="407"/>
                    </a:lnTo>
                    <a:lnTo>
                      <a:pt x="254" y="392"/>
                    </a:lnTo>
                    <a:lnTo>
                      <a:pt x="249" y="377"/>
                    </a:lnTo>
                    <a:lnTo>
                      <a:pt x="245" y="362"/>
                    </a:lnTo>
                    <a:lnTo>
                      <a:pt x="239" y="352"/>
                    </a:lnTo>
                    <a:lnTo>
                      <a:pt x="235" y="343"/>
                    </a:lnTo>
                    <a:lnTo>
                      <a:pt x="230" y="337"/>
                    </a:lnTo>
                    <a:lnTo>
                      <a:pt x="211" y="313"/>
                    </a:lnTo>
                    <a:lnTo>
                      <a:pt x="186" y="288"/>
                    </a:lnTo>
                    <a:lnTo>
                      <a:pt x="166" y="264"/>
                    </a:lnTo>
                    <a:lnTo>
                      <a:pt x="142" y="245"/>
                    </a:lnTo>
                    <a:lnTo>
                      <a:pt x="122" y="220"/>
                    </a:lnTo>
                    <a:lnTo>
                      <a:pt x="102" y="196"/>
                    </a:lnTo>
                    <a:lnTo>
                      <a:pt x="83" y="171"/>
                    </a:lnTo>
                    <a:lnTo>
                      <a:pt x="64" y="147"/>
                    </a:lnTo>
                    <a:lnTo>
                      <a:pt x="49" y="118"/>
                    </a:lnTo>
                    <a:lnTo>
                      <a:pt x="29" y="8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7" name="Freeform 407">
                <a:extLst>
                  <a:ext uri="{FF2B5EF4-FFF2-40B4-BE49-F238E27FC236}">
                    <a16:creationId xmlns:a16="http://schemas.microsoft.com/office/drawing/2014/main" id="{A137B111-8D6E-2E5A-9928-B5193314E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602"/>
                <a:ext cx="16" cy="6"/>
              </a:xfrm>
              <a:custGeom>
                <a:avLst/>
                <a:gdLst>
                  <a:gd name="T0" fmla="*/ 79 w 79"/>
                  <a:gd name="T1" fmla="*/ 0 h 29"/>
                  <a:gd name="T2" fmla="*/ 73 w 79"/>
                  <a:gd name="T3" fmla="*/ 0 h 29"/>
                  <a:gd name="T4" fmla="*/ 64 w 79"/>
                  <a:gd name="T5" fmla="*/ 5 h 29"/>
                  <a:gd name="T6" fmla="*/ 53 w 79"/>
                  <a:gd name="T7" fmla="*/ 10 h 29"/>
                  <a:gd name="T8" fmla="*/ 49 w 79"/>
                  <a:gd name="T9" fmla="*/ 14 h 29"/>
                  <a:gd name="T10" fmla="*/ 39 w 79"/>
                  <a:gd name="T11" fmla="*/ 20 h 29"/>
                  <a:gd name="T12" fmla="*/ 34 w 79"/>
                  <a:gd name="T13" fmla="*/ 25 h 29"/>
                  <a:gd name="T14" fmla="*/ 25 w 79"/>
                  <a:gd name="T15" fmla="*/ 25 h 29"/>
                  <a:gd name="T16" fmla="*/ 15 w 79"/>
                  <a:gd name="T17" fmla="*/ 29 h 29"/>
                  <a:gd name="T18" fmla="*/ 10 w 79"/>
                  <a:gd name="T19" fmla="*/ 29 h 29"/>
                  <a:gd name="T20" fmla="*/ 0 w 79"/>
                  <a:gd name="T21" fmla="*/ 25 h 29"/>
                  <a:gd name="T22" fmla="*/ 0 w 79"/>
                  <a:gd name="T23" fmla="*/ 20 h 29"/>
                  <a:gd name="T24" fmla="*/ 4 w 79"/>
                  <a:gd name="T25" fmla="*/ 20 h 29"/>
                  <a:gd name="T26" fmla="*/ 4 w 79"/>
                  <a:gd name="T27" fmla="*/ 14 h 29"/>
                  <a:gd name="T28" fmla="*/ 10 w 79"/>
                  <a:gd name="T29" fmla="*/ 14 h 29"/>
                  <a:gd name="T30" fmla="*/ 15 w 79"/>
                  <a:gd name="T31" fmla="*/ 14 h 29"/>
                  <a:gd name="T32" fmla="*/ 19 w 79"/>
                  <a:gd name="T33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29">
                    <a:moveTo>
                      <a:pt x="79" y="0"/>
                    </a:moveTo>
                    <a:lnTo>
                      <a:pt x="73" y="0"/>
                    </a:lnTo>
                    <a:lnTo>
                      <a:pt x="64" y="5"/>
                    </a:lnTo>
                    <a:lnTo>
                      <a:pt x="53" y="10"/>
                    </a:lnTo>
                    <a:lnTo>
                      <a:pt x="49" y="14"/>
                    </a:lnTo>
                    <a:lnTo>
                      <a:pt x="39" y="20"/>
                    </a:lnTo>
                    <a:lnTo>
                      <a:pt x="34" y="25"/>
                    </a:lnTo>
                    <a:lnTo>
                      <a:pt x="25" y="25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14"/>
                    </a:lnTo>
                    <a:lnTo>
                      <a:pt x="10" y="14"/>
                    </a:lnTo>
                    <a:lnTo>
                      <a:pt x="15" y="14"/>
                    </a:lnTo>
                    <a:lnTo>
                      <a:pt x="19" y="1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8" name="Freeform 408">
                <a:extLst>
                  <a:ext uri="{FF2B5EF4-FFF2-40B4-BE49-F238E27FC236}">
                    <a16:creationId xmlns:a16="http://schemas.microsoft.com/office/drawing/2014/main" id="{3AF677DE-602F-4809-4384-F504B15A3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583"/>
                <a:ext cx="55" cy="25"/>
              </a:xfrm>
              <a:custGeom>
                <a:avLst/>
                <a:gdLst>
                  <a:gd name="T0" fmla="*/ 275 w 275"/>
                  <a:gd name="T1" fmla="*/ 0 h 122"/>
                  <a:gd name="T2" fmla="*/ 265 w 275"/>
                  <a:gd name="T3" fmla="*/ 5 h 122"/>
                  <a:gd name="T4" fmla="*/ 256 w 275"/>
                  <a:gd name="T5" fmla="*/ 9 h 122"/>
                  <a:gd name="T6" fmla="*/ 245 w 275"/>
                  <a:gd name="T7" fmla="*/ 15 h 122"/>
                  <a:gd name="T8" fmla="*/ 235 w 275"/>
                  <a:gd name="T9" fmla="*/ 20 h 122"/>
                  <a:gd name="T10" fmla="*/ 230 w 275"/>
                  <a:gd name="T11" fmla="*/ 24 h 122"/>
                  <a:gd name="T12" fmla="*/ 221 w 275"/>
                  <a:gd name="T13" fmla="*/ 34 h 122"/>
                  <a:gd name="T14" fmla="*/ 211 w 275"/>
                  <a:gd name="T15" fmla="*/ 39 h 122"/>
                  <a:gd name="T16" fmla="*/ 201 w 275"/>
                  <a:gd name="T17" fmla="*/ 49 h 122"/>
                  <a:gd name="T18" fmla="*/ 192 w 275"/>
                  <a:gd name="T19" fmla="*/ 54 h 122"/>
                  <a:gd name="T20" fmla="*/ 181 w 275"/>
                  <a:gd name="T21" fmla="*/ 58 h 122"/>
                  <a:gd name="T22" fmla="*/ 167 w 275"/>
                  <a:gd name="T23" fmla="*/ 64 h 122"/>
                  <a:gd name="T24" fmla="*/ 147 w 275"/>
                  <a:gd name="T25" fmla="*/ 73 h 122"/>
                  <a:gd name="T26" fmla="*/ 128 w 275"/>
                  <a:gd name="T27" fmla="*/ 79 h 122"/>
                  <a:gd name="T28" fmla="*/ 108 w 275"/>
                  <a:gd name="T29" fmla="*/ 83 h 122"/>
                  <a:gd name="T30" fmla="*/ 89 w 275"/>
                  <a:gd name="T31" fmla="*/ 88 h 122"/>
                  <a:gd name="T32" fmla="*/ 69 w 275"/>
                  <a:gd name="T33" fmla="*/ 93 h 122"/>
                  <a:gd name="T34" fmla="*/ 49 w 275"/>
                  <a:gd name="T35" fmla="*/ 103 h 122"/>
                  <a:gd name="T36" fmla="*/ 34 w 275"/>
                  <a:gd name="T37" fmla="*/ 107 h 122"/>
                  <a:gd name="T38" fmla="*/ 15 w 275"/>
                  <a:gd name="T39" fmla="*/ 118 h 122"/>
                  <a:gd name="T40" fmla="*/ 0 w 275"/>
                  <a:gd name="T4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5" h="122">
                    <a:moveTo>
                      <a:pt x="275" y="0"/>
                    </a:moveTo>
                    <a:lnTo>
                      <a:pt x="265" y="5"/>
                    </a:lnTo>
                    <a:lnTo>
                      <a:pt x="256" y="9"/>
                    </a:lnTo>
                    <a:lnTo>
                      <a:pt x="245" y="15"/>
                    </a:lnTo>
                    <a:lnTo>
                      <a:pt x="235" y="20"/>
                    </a:lnTo>
                    <a:lnTo>
                      <a:pt x="230" y="24"/>
                    </a:lnTo>
                    <a:lnTo>
                      <a:pt x="221" y="34"/>
                    </a:lnTo>
                    <a:lnTo>
                      <a:pt x="211" y="39"/>
                    </a:lnTo>
                    <a:lnTo>
                      <a:pt x="201" y="49"/>
                    </a:lnTo>
                    <a:lnTo>
                      <a:pt x="192" y="54"/>
                    </a:lnTo>
                    <a:lnTo>
                      <a:pt x="181" y="58"/>
                    </a:lnTo>
                    <a:lnTo>
                      <a:pt x="167" y="64"/>
                    </a:lnTo>
                    <a:lnTo>
                      <a:pt x="147" y="73"/>
                    </a:lnTo>
                    <a:lnTo>
                      <a:pt x="128" y="79"/>
                    </a:lnTo>
                    <a:lnTo>
                      <a:pt x="108" y="83"/>
                    </a:lnTo>
                    <a:lnTo>
                      <a:pt x="89" y="88"/>
                    </a:lnTo>
                    <a:lnTo>
                      <a:pt x="69" y="93"/>
                    </a:lnTo>
                    <a:lnTo>
                      <a:pt x="49" y="103"/>
                    </a:lnTo>
                    <a:lnTo>
                      <a:pt x="34" y="107"/>
                    </a:lnTo>
                    <a:lnTo>
                      <a:pt x="15" y="118"/>
                    </a:lnTo>
                    <a:lnTo>
                      <a:pt x="0" y="122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9" name="Freeform 409">
                <a:extLst>
                  <a:ext uri="{FF2B5EF4-FFF2-40B4-BE49-F238E27FC236}">
                    <a16:creationId xmlns:a16="http://schemas.microsoft.com/office/drawing/2014/main" id="{C640AFFE-BAE8-7B12-095E-DD870C949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597"/>
                <a:ext cx="5" cy="3"/>
              </a:xfrm>
              <a:custGeom>
                <a:avLst/>
                <a:gdLst>
                  <a:gd name="T0" fmla="*/ 24 w 24"/>
                  <a:gd name="T1" fmla="*/ 4 h 14"/>
                  <a:gd name="T2" fmla="*/ 24 w 24"/>
                  <a:gd name="T3" fmla="*/ 10 h 14"/>
                  <a:gd name="T4" fmla="*/ 20 w 24"/>
                  <a:gd name="T5" fmla="*/ 10 h 14"/>
                  <a:gd name="T6" fmla="*/ 15 w 24"/>
                  <a:gd name="T7" fmla="*/ 10 h 14"/>
                  <a:gd name="T8" fmla="*/ 11 w 24"/>
                  <a:gd name="T9" fmla="*/ 14 h 14"/>
                  <a:gd name="T10" fmla="*/ 5 w 24"/>
                  <a:gd name="T11" fmla="*/ 14 h 14"/>
                  <a:gd name="T12" fmla="*/ 0 w 24"/>
                  <a:gd name="T13" fmla="*/ 14 h 14"/>
                  <a:gd name="T14" fmla="*/ 0 w 24"/>
                  <a:gd name="T15" fmla="*/ 10 h 14"/>
                  <a:gd name="T16" fmla="*/ 0 w 24"/>
                  <a:gd name="T17" fmla="*/ 4 h 14"/>
                  <a:gd name="T18" fmla="*/ 5 w 24"/>
                  <a:gd name="T19" fmla="*/ 0 h 14"/>
                  <a:gd name="T20" fmla="*/ 11 w 24"/>
                  <a:gd name="T21" fmla="*/ 0 h 14"/>
                  <a:gd name="T22" fmla="*/ 15 w 24"/>
                  <a:gd name="T23" fmla="*/ 0 h 14"/>
                  <a:gd name="T24" fmla="*/ 20 w 24"/>
                  <a:gd name="T25" fmla="*/ 0 h 14"/>
                  <a:gd name="T26" fmla="*/ 24 w 24"/>
                  <a:gd name="T2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4">
                    <a:moveTo>
                      <a:pt x="24" y="4"/>
                    </a:moveTo>
                    <a:lnTo>
                      <a:pt x="24" y="10"/>
                    </a:lnTo>
                    <a:lnTo>
                      <a:pt x="20" y="10"/>
                    </a:lnTo>
                    <a:lnTo>
                      <a:pt x="15" y="10"/>
                    </a:lnTo>
                    <a:lnTo>
                      <a:pt x="11" y="14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0" name="Freeform 410">
                <a:extLst>
                  <a:ext uri="{FF2B5EF4-FFF2-40B4-BE49-F238E27FC236}">
                    <a16:creationId xmlns:a16="http://schemas.microsoft.com/office/drawing/2014/main" id="{0BE70DE7-CF38-78E2-9596-6D147EC47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596"/>
                <a:ext cx="6" cy="2"/>
              </a:xfrm>
              <a:custGeom>
                <a:avLst/>
                <a:gdLst>
                  <a:gd name="T0" fmla="*/ 30 w 30"/>
                  <a:gd name="T1" fmla="*/ 0 h 9"/>
                  <a:gd name="T2" fmla="*/ 25 w 30"/>
                  <a:gd name="T3" fmla="*/ 5 h 9"/>
                  <a:gd name="T4" fmla="*/ 21 w 30"/>
                  <a:gd name="T5" fmla="*/ 5 h 9"/>
                  <a:gd name="T6" fmla="*/ 21 w 30"/>
                  <a:gd name="T7" fmla="*/ 9 h 9"/>
                  <a:gd name="T8" fmla="*/ 15 w 30"/>
                  <a:gd name="T9" fmla="*/ 9 h 9"/>
                  <a:gd name="T10" fmla="*/ 11 w 30"/>
                  <a:gd name="T11" fmla="*/ 9 h 9"/>
                  <a:gd name="T12" fmla="*/ 6 w 30"/>
                  <a:gd name="T13" fmla="*/ 9 h 9"/>
                  <a:gd name="T14" fmla="*/ 0 w 30"/>
                  <a:gd name="T15" fmla="*/ 9 h 9"/>
                  <a:gd name="T16" fmla="*/ 0 w 30"/>
                  <a:gd name="T17" fmla="*/ 5 h 9"/>
                  <a:gd name="T18" fmla="*/ 6 w 30"/>
                  <a:gd name="T19" fmla="*/ 5 h 9"/>
                  <a:gd name="T20" fmla="*/ 11 w 30"/>
                  <a:gd name="T21" fmla="*/ 5 h 9"/>
                  <a:gd name="T22" fmla="*/ 15 w 30"/>
                  <a:gd name="T23" fmla="*/ 5 h 9"/>
                  <a:gd name="T24" fmla="*/ 21 w 30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9">
                    <a:moveTo>
                      <a:pt x="30" y="0"/>
                    </a:moveTo>
                    <a:lnTo>
                      <a:pt x="25" y="5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21" y="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1" name="Freeform 411">
                <a:extLst>
                  <a:ext uri="{FF2B5EF4-FFF2-40B4-BE49-F238E27FC236}">
                    <a16:creationId xmlns:a16="http://schemas.microsoft.com/office/drawing/2014/main" id="{2FDDCB7F-1F1F-DCA2-62C7-7E4ADB45D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589"/>
                <a:ext cx="5" cy="2"/>
              </a:xfrm>
              <a:custGeom>
                <a:avLst/>
                <a:gdLst>
                  <a:gd name="T0" fmla="*/ 25 w 25"/>
                  <a:gd name="T1" fmla="*/ 4 h 9"/>
                  <a:gd name="T2" fmla="*/ 19 w 25"/>
                  <a:gd name="T3" fmla="*/ 4 h 9"/>
                  <a:gd name="T4" fmla="*/ 15 w 25"/>
                  <a:gd name="T5" fmla="*/ 9 h 9"/>
                  <a:gd name="T6" fmla="*/ 10 w 25"/>
                  <a:gd name="T7" fmla="*/ 9 h 9"/>
                  <a:gd name="T8" fmla="*/ 6 w 25"/>
                  <a:gd name="T9" fmla="*/ 9 h 9"/>
                  <a:gd name="T10" fmla="*/ 6 w 25"/>
                  <a:gd name="T11" fmla="*/ 4 h 9"/>
                  <a:gd name="T12" fmla="*/ 0 w 25"/>
                  <a:gd name="T13" fmla="*/ 4 h 9"/>
                  <a:gd name="T14" fmla="*/ 0 w 25"/>
                  <a:gd name="T15" fmla="*/ 0 h 9"/>
                  <a:gd name="T16" fmla="*/ 6 w 25"/>
                  <a:gd name="T17" fmla="*/ 0 h 9"/>
                  <a:gd name="T18" fmla="*/ 10 w 25"/>
                  <a:gd name="T19" fmla="*/ 0 h 9"/>
                  <a:gd name="T20" fmla="*/ 15 w 25"/>
                  <a:gd name="T21" fmla="*/ 0 h 9"/>
                  <a:gd name="T22" fmla="*/ 19 w 25"/>
                  <a:gd name="T23" fmla="*/ 0 h 9"/>
                  <a:gd name="T24" fmla="*/ 19 w 25"/>
                  <a:gd name="T25" fmla="*/ 4 h 9"/>
                  <a:gd name="T26" fmla="*/ 25 w 25"/>
                  <a:gd name="T2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9">
                    <a:moveTo>
                      <a:pt x="25" y="4"/>
                    </a:moveTo>
                    <a:lnTo>
                      <a:pt x="19" y="4"/>
                    </a:lnTo>
                    <a:lnTo>
                      <a:pt x="15" y="9"/>
                    </a:lnTo>
                    <a:lnTo>
                      <a:pt x="10" y="9"/>
                    </a:lnTo>
                    <a:lnTo>
                      <a:pt x="6" y="9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19" y="4"/>
                    </a:lnTo>
                    <a:lnTo>
                      <a:pt x="25" y="4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2" name="Freeform 412">
                <a:extLst>
                  <a:ext uri="{FF2B5EF4-FFF2-40B4-BE49-F238E27FC236}">
                    <a16:creationId xmlns:a16="http://schemas.microsoft.com/office/drawing/2014/main" id="{59448694-C8E7-7787-6885-D203C0B62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648"/>
                <a:ext cx="76" cy="71"/>
              </a:xfrm>
              <a:custGeom>
                <a:avLst/>
                <a:gdLst>
                  <a:gd name="T0" fmla="*/ 378 w 378"/>
                  <a:gd name="T1" fmla="*/ 0 h 353"/>
                  <a:gd name="T2" fmla="*/ 343 w 378"/>
                  <a:gd name="T3" fmla="*/ 29 h 353"/>
                  <a:gd name="T4" fmla="*/ 309 w 378"/>
                  <a:gd name="T5" fmla="*/ 54 h 353"/>
                  <a:gd name="T6" fmla="*/ 275 w 378"/>
                  <a:gd name="T7" fmla="*/ 83 h 353"/>
                  <a:gd name="T8" fmla="*/ 241 w 378"/>
                  <a:gd name="T9" fmla="*/ 117 h 353"/>
                  <a:gd name="T10" fmla="*/ 207 w 378"/>
                  <a:gd name="T11" fmla="*/ 147 h 353"/>
                  <a:gd name="T12" fmla="*/ 177 w 378"/>
                  <a:gd name="T13" fmla="*/ 176 h 353"/>
                  <a:gd name="T14" fmla="*/ 143 w 378"/>
                  <a:gd name="T15" fmla="*/ 210 h 353"/>
                  <a:gd name="T16" fmla="*/ 113 w 378"/>
                  <a:gd name="T17" fmla="*/ 249 h 353"/>
                  <a:gd name="T18" fmla="*/ 89 w 378"/>
                  <a:gd name="T19" fmla="*/ 283 h 353"/>
                  <a:gd name="T20" fmla="*/ 59 w 378"/>
                  <a:gd name="T21" fmla="*/ 323 h 353"/>
                  <a:gd name="T22" fmla="*/ 55 w 378"/>
                  <a:gd name="T23" fmla="*/ 328 h 353"/>
                  <a:gd name="T24" fmla="*/ 49 w 378"/>
                  <a:gd name="T25" fmla="*/ 332 h 353"/>
                  <a:gd name="T26" fmla="*/ 45 w 378"/>
                  <a:gd name="T27" fmla="*/ 338 h 353"/>
                  <a:gd name="T28" fmla="*/ 40 w 378"/>
                  <a:gd name="T29" fmla="*/ 342 h 353"/>
                  <a:gd name="T30" fmla="*/ 34 w 378"/>
                  <a:gd name="T31" fmla="*/ 342 h 353"/>
                  <a:gd name="T32" fmla="*/ 25 w 378"/>
                  <a:gd name="T33" fmla="*/ 347 h 353"/>
                  <a:gd name="T34" fmla="*/ 20 w 378"/>
                  <a:gd name="T35" fmla="*/ 347 h 353"/>
                  <a:gd name="T36" fmla="*/ 15 w 378"/>
                  <a:gd name="T37" fmla="*/ 347 h 353"/>
                  <a:gd name="T38" fmla="*/ 6 w 378"/>
                  <a:gd name="T39" fmla="*/ 353 h 353"/>
                  <a:gd name="T40" fmla="*/ 0 w 378"/>
                  <a:gd name="T41" fmla="*/ 353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8" h="353">
                    <a:moveTo>
                      <a:pt x="378" y="0"/>
                    </a:moveTo>
                    <a:lnTo>
                      <a:pt x="343" y="29"/>
                    </a:lnTo>
                    <a:lnTo>
                      <a:pt x="309" y="54"/>
                    </a:lnTo>
                    <a:lnTo>
                      <a:pt x="275" y="83"/>
                    </a:lnTo>
                    <a:lnTo>
                      <a:pt x="241" y="117"/>
                    </a:lnTo>
                    <a:lnTo>
                      <a:pt x="207" y="147"/>
                    </a:lnTo>
                    <a:lnTo>
                      <a:pt x="177" y="176"/>
                    </a:lnTo>
                    <a:lnTo>
                      <a:pt x="143" y="210"/>
                    </a:lnTo>
                    <a:lnTo>
                      <a:pt x="113" y="249"/>
                    </a:lnTo>
                    <a:lnTo>
                      <a:pt x="89" y="283"/>
                    </a:lnTo>
                    <a:lnTo>
                      <a:pt x="59" y="323"/>
                    </a:lnTo>
                    <a:lnTo>
                      <a:pt x="55" y="328"/>
                    </a:lnTo>
                    <a:lnTo>
                      <a:pt x="49" y="332"/>
                    </a:lnTo>
                    <a:lnTo>
                      <a:pt x="45" y="338"/>
                    </a:lnTo>
                    <a:lnTo>
                      <a:pt x="40" y="342"/>
                    </a:lnTo>
                    <a:lnTo>
                      <a:pt x="34" y="342"/>
                    </a:lnTo>
                    <a:lnTo>
                      <a:pt x="25" y="347"/>
                    </a:lnTo>
                    <a:lnTo>
                      <a:pt x="20" y="347"/>
                    </a:lnTo>
                    <a:lnTo>
                      <a:pt x="15" y="347"/>
                    </a:lnTo>
                    <a:lnTo>
                      <a:pt x="6" y="353"/>
                    </a:lnTo>
                    <a:lnTo>
                      <a:pt x="0" y="353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3" name="Freeform 413">
                <a:extLst>
                  <a:ext uri="{FF2B5EF4-FFF2-40B4-BE49-F238E27FC236}">
                    <a16:creationId xmlns:a16="http://schemas.microsoft.com/office/drawing/2014/main" id="{58A349E0-B2C7-291C-F95D-2EE00A43E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3721"/>
                <a:ext cx="5" cy="3"/>
              </a:xfrm>
              <a:custGeom>
                <a:avLst/>
                <a:gdLst>
                  <a:gd name="T0" fmla="*/ 24 w 24"/>
                  <a:gd name="T1" fmla="*/ 0 h 15"/>
                  <a:gd name="T2" fmla="*/ 19 w 24"/>
                  <a:gd name="T3" fmla="*/ 0 h 15"/>
                  <a:gd name="T4" fmla="*/ 14 w 24"/>
                  <a:gd name="T5" fmla="*/ 0 h 15"/>
                  <a:gd name="T6" fmla="*/ 14 w 24"/>
                  <a:gd name="T7" fmla="*/ 6 h 15"/>
                  <a:gd name="T8" fmla="*/ 9 w 24"/>
                  <a:gd name="T9" fmla="*/ 6 h 15"/>
                  <a:gd name="T10" fmla="*/ 9 w 24"/>
                  <a:gd name="T11" fmla="*/ 11 h 15"/>
                  <a:gd name="T12" fmla="*/ 4 w 24"/>
                  <a:gd name="T13" fmla="*/ 11 h 15"/>
                  <a:gd name="T14" fmla="*/ 0 w 2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5">
                    <a:moveTo>
                      <a:pt x="24" y="0"/>
                    </a:moveTo>
                    <a:lnTo>
                      <a:pt x="19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9" y="6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0" y="1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4" name="Freeform 414">
                <a:extLst>
                  <a:ext uri="{FF2B5EF4-FFF2-40B4-BE49-F238E27FC236}">
                    <a16:creationId xmlns:a16="http://schemas.microsoft.com/office/drawing/2014/main" id="{0768CE99-2C7C-7ACD-0EAE-1D6877659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3724"/>
                <a:ext cx="4" cy="1"/>
              </a:xfrm>
              <a:custGeom>
                <a:avLst/>
                <a:gdLst>
                  <a:gd name="T0" fmla="*/ 20 w 20"/>
                  <a:gd name="T1" fmla="*/ 0 h 6"/>
                  <a:gd name="T2" fmla="*/ 15 w 20"/>
                  <a:gd name="T3" fmla="*/ 0 h 6"/>
                  <a:gd name="T4" fmla="*/ 10 w 20"/>
                  <a:gd name="T5" fmla="*/ 6 h 6"/>
                  <a:gd name="T6" fmla="*/ 5 w 20"/>
                  <a:gd name="T7" fmla="*/ 6 h 6"/>
                  <a:gd name="T8" fmla="*/ 0 w 20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6">
                    <a:moveTo>
                      <a:pt x="20" y="0"/>
                    </a:moveTo>
                    <a:lnTo>
                      <a:pt x="15" y="0"/>
                    </a:lnTo>
                    <a:lnTo>
                      <a:pt x="10" y="6"/>
                    </a:lnTo>
                    <a:lnTo>
                      <a:pt x="5" y="6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5" name="Freeform 415">
                <a:extLst>
                  <a:ext uri="{FF2B5EF4-FFF2-40B4-BE49-F238E27FC236}">
                    <a16:creationId xmlns:a16="http://schemas.microsoft.com/office/drawing/2014/main" id="{F62A224D-756B-E405-93EC-D2BA76420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479"/>
                <a:ext cx="7" cy="4"/>
              </a:xfrm>
              <a:custGeom>
                <a:avLst/>
                <a:gdLst>
                  <a:gd name="T0" fmla="*/ 34 w 34"/>
                  <a:gd name="T1" fmla="*/ 0 h 20"/>
                  <a:gd name="T2" fmla="*/ 28 w 34"/>
                  <a:gd name="T3" fmla="*/ 6 h 20"/>
                  <a:gd name="T4" fmla="*/ 28 w 34"/>
                  <a:gd name="T5" fmla="*/ 11 h 20"/>
                  <a:gd name="T6" fmla="*/ 23 w 34"/>
                  <a:gd name="T7" fmla="*/ 11 h 20"/>
                  <a:gd name="T8" fmla="*/ 23 w 34"/>
                  <a:gd name="T9" fmla="*/ 15 h 20"/>
                  <a:gd name="T10" fmla="*/ 19 w 34"/>
                  <a:gd name="T11" fmla="*/ 15 h 20"/>
                  <a:gd name="T12" fmla="*/ 19 w 34"/>
                  <a:gd name="T13" fmla="*/ 20 h 20"/>
                  <a:gd name="T14" fmla="*/ 14 w 34"/>
                  <a:gd name="T15" fmla="*/ 20 h 20"/>
                  <a:gd name="T16" fmla="*/ 9 w 34"/>
                  <a:gd name="T17" fmla="*/ 20 h 20"/>
                  <a:gd name="T18" fmla="*/ 4 w 34"/>
                  <a:gd name="T19" fmla="*/ 20 h 20"/>
                  <a:gd name="T20" fmla="*/ 0 w 34"/>
                  <a:gd name="T21" fmla="*/ 15 h 20"/>
                  <a:gd name="T22" fmla="*/ 4 w 34"/>
                  <a:gd name="T23" fmla="*/ 15 h 20"/>
                  <a:gd name="T24" fmla="*/ 9 w 34"/>
                  <a:gd name="T25" fmla="*/ 15 h 20"/>
                  <a:gd name="T26" fmla="*/ 14 w 34"/>
                  <a:gd name="T27" fmla="*/ 11 h 20"/>
                  <a:gd name="T28" fmla="*/ 19 w 34"/>
                  <a:gd name="T29" fmla="*/ 6 h 20"/>
                  <a:gd name="T30" fmla="*/ 23 w 34"/>
                  <a:gd name="T31" fmla="*/ 6 h 20"/>
                  <a:gd name="T32" fmla="*/ 23 w 34"/>
                  <a:gd name="T33" fmla="*/ 0 h 20"/>
                  <a:gd name="T34" fmla="*/ 28 w 34"/>
                  <a:gd name="T35" fmla="*/ 0 h 20"/>
                  <a:gd name="T36" fmla="*/ 34 w 34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lnTo>
                      <a:pt x="28" y="6"/>
                    </a:lnTo>
                    <a:lnTo>
                      <a:pt x="28" y="11"/>
                    </a:lnTo>
                    <a:lnTo>
                      <a:pt x="23" y="11"/>
                    </a:lnTo>
                    <a:lnTo>
                      <a:pt x="23" y="15"/>
                    </a:lnTo>
                    <a:lnTo>
                      <a:pt x="19" y="15"/>
                    </a:lnTo>
                    <a:lnTo>
                      <a:pt x="19" y="20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4" y="20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9" y="15"/>
                    </a:lnTo>
                    <a:lnTo>
                      <a:pt x="14" y="11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6" name="Freeform 416">
                <a:extLst>
                  <a:ext uri="{FF2B5EF4-FFF2-40B4-BE49-F238E27FC236}">
                    <a16:creationId xmlns:a16="http://schemas.microsoft.com/office/drawing/2014/main" id="{2D3A980F-6831-08F3-D40F-9CB230B60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488"/>
                <a:ext cx="5" cy="6"/>
              </a:xfrm>
              <a:custGeom>
                <a:avLst/>
                <a:gdLst>
                  <a:gd name="T0" fmla="*/ 24 w 24"/>
                  <a:gd name="T1" fmla="*/ 0 h 30"/>
                  <a:gd name="T2" fmla="*/ 19 w 24"/>
                  <a:gd name="T3" fmla="*/ 5 h 30"/>
                  <a:gd name="T4" fmla="*/ 14 w 24"/>
                  <a:gd name="T5" fmla="*/ 5 h 30"/>
                  <a:gd name="T6" fmla="*/ 14 w 24"/>
                  <a:gd name="T7" fmla="*/ 11 h 30"/>
                  <a:gd name="T8" fmla="*/ 14 w 24"/>
                  <a:gd name="T9" fmla="*/ 15 h 30"/>
                  <a:gd name="T10" fmla="*/ 9 w 24"/>
                  <a:gd name="T11" fmla="*/ 20 h 30"/>
                  <a:gd name="T12" fmla="*/ 9 w 24"/>
                  <a:gd name="T13" fmla="*/ 25 h 30"/>
                  <a:gd name="T14" fmla="*/ 4 w 24"/>
                  <a:gd name="T15" fmla="*/ 25 h 30"/>
                  <a:gd name="T16" fmla="*/ 0 w 24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0">
                    <a:moveTo>
                      <a:pt x="24" y="0"/>
                    </a:moveTo>
                    <a:lnTo>
                      <a:pt x="19" y="5"/>
                    </a:lnTo>
                    <a:lnTo>
                      <a:pt x="14" y="5"/>
                    </a:lnTo>
                    <a:lnTo>
                      <a:pt x="14" y="11"/>
                    </a:lnTo>
                    <a:lnTo>
                      <a:pt x="14" y="15"/>
                    </a:lnTo>
                    <a:lnTo>
                      <a:pt x="9" y="20"/>
                    </a:lnTo>
                    <a:lnTo>
                      <a:pt x="9" y="25"/>
                    </a:lnTo>
                    <a:lnTo>
                      <a:pt x="4" y="25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7" name="Freeform 417">
                <a:extLst>
                  <a:ext uri="{FF2B5EF4-FFF2-40B4-BE49-F238E27FC236}">
                    <a16:creationId xmlns:a16="http://schemas.microsoft.com/office/drawing/2014/main" id="{547111D1-0C5D-FAED-497B-BAB1E196E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489"/>
                <a:ext cx="3" cy="3"/>
              </a:xfrm>
              <a:custGeom>
                <a:avLst/>
                <a:gdLst>
                  <a:gd name="T0" fmla="*/ 14 w 14"/>
                  <a:gd name="T1" fmla="*/ 0 h 15"/>
                  <a:gd name="T2" fmla="*/ 9 w 14"/>
                  <a:gd name="T3" fmla="*/ 0 h 15"/>
                  <a:gd name="T4" fmla="*/ 4 w 14"/>
                  <a:gd name="T5" fmla="*/ 0 h 15"/>
                  <a:gd name="T6" fmla="*/ 4 w 14"/>
                  <a:gd name="T7" fmla="*/ 6 h 15"/>
                  <a:gd name="T8" fmla="*/ 0 w 14"/>
                  <a:gd name="T9" fmla="*/ 6 h 15"/>
                  <a:gd name="T10" fmla="*/ 0 w 14"/>
                  <a:gd name="T11" fmla="*/ 10 h 15"/>
                  <a:gd name="T12" fmla="*/ 0 w 14"/>
                  <a:gd name="T13" fmla="*/ 15 h 15"/>
                  <a:gd name="T14" fmla="*/ 4 w 14"/>
                  <a:gd name="T15" fmla="*/ 15 h 15"/>
                  <a:gd name="T16" fmla="*/ 9 w 14"/>
                  <a:gd name="T17" fmla="*/ 15 h 15"/>
                  <a:gd name="T18" fmla="*/ 9 w 14"/>
                  <a:gd name="T19" fmla="*/ 10 h 15"/>
                  <a:gd name="T20" fmla="*/ 14 w 14"/>
                  <a:gd name="T21" fmla="*/ 10 h 15"/>
                  <a:gd name="T22" fmla="*/ 14 w 14"/>
                  <a:gd name="T23" fmla="*/ 6 h 15"/>
                  <a:gd name="T24" fmla="*/ 14 w 14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9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9" y="15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8" name="Freeform 418">
                <a:extLst>
                  <a:ext uri="{FF2B5EF4-FFF2-40B4-BE49-F238E27FC236}">
                    <a16:creationId xmlns:a16="http://schemas.microsoft.com/office/drawing/2014/main" id="{E76466D5-D580-A5F9-1891-139ADADF2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3488"/>
                <a:ext cx="2" cy="3"/>
              </a:xfrm>
              <a:custGeom>
                <a:avLst/>
                <a:gdLst>
                  <a:gd name="T0" fmla="*/ 11 w 11"/>
                  <a:gd name="T1" fmla="*/ 11 h 11"/>
                  <a:gd name="T2" fmla="*/ 5 w 11"/>
                  <a:gd name="T3" fmla="*/ 11 h 11"/>
                  <a:gd name="T4" fmla="*/ 5 w 11"/>
                  <a:gd name="T5" fmla="*/ 5 h 11"/>
                  <a:gd name="T6" fmla="*/ 0 w 11"/>
                  <a:gd name="T7" fmla="*/ 5 h 11"/>
                  <a:gd name="T8" fmla="*/ 5 w 11"/>
                  <a:gd name="T9" fmla="*/ 0 h 11"/>
                  <a:gd name="T10" fmla="*/ 11 w 11"/>
                  <a:gd name="T11" fmla="*/ 0 h 11"/>
                  <a:gd name="T12" fmla="*/ 11 w 11"/>
                  <a:gd name="T13" fmla="*/ 5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5" y="11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1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9" name="Freeform 419">
                <a:extLst>
                  <a:ext uri="{FF2B5EF4-FFF2-40B4-BE49-F238E27FC236}">
                    <a16:creationId xmlns:a16="http://schemas.microsoft.com/office/drawing/2014/main" id="{5B31DD00-E46A-F687-BF7E-146F23A5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528"/>
                <a:ext cx="34" cy="49"/>
              </a:xfrm>
              <a:custGeom>
                <a:avLst/>
                <a:gdLst>
                  <a:gd name="T0" fmla="*/ 172 w 172"/>
                  <a:gd name="T1" fmla="*/ 245 h 245"/>
                  <a:gd name="T2" fmla="*/ 167 w 172"/>
                  <a:gd name="T3" fmla="*/ 226 h 245"/>
                  <a:gd name="T4" fmla="*/ 167 w 172"/>
                  <a:gd name="T5" fmla="*/ 205 h 245"/>
                  <a:gd name="T6" fmla="*/ 162 w 172"/>
                  <a:gd name="T7" fmla="*/ 186 h 245"/>
                  <a:gd name="T8" fmla="*/ 162 w 172"/>
                  <a:gd name="T9" fmla="*/ 162 h 245"/>
                  <a:gd name="T10" fmla="*/ 157 w 172"/>
                  <a:gd name="T11" fmla="*/ 143 h 245"/>
                  <a:gd name="T12" fmla="*/ 152 w 172"/>
                  <a:gd name="T13" fmla="*/ 122 h 245"/>
                  <a:gd name="T14" fmla="*/ 147 w 172"/>
                  <a:gd name="T15" fmla="*/ 103 h 245"/>
                  <a:gd name="T16" fmla="*/ 142 w 172"/>
                  <a:gd name="T17" fmla="*/ 83 h 245"/>
                  <a:gd name="T18" fmla="*/ 132 w 172"/>
                  <a:gd name="T19" fmla="*/ 69 h 245"/>
                  <a:gd name="T20" fmla="*/ 123 w 172"/>
                  <a:gd name="T21" fmla="*/ 49 h 245"/>
                  <a:gd name="T22" fmla="*/ 113 w 172"/>
                  <a:gd name="T23" fmla="*/ 39 h 245"/>
                  <a:gd name="T24" fmla="*/ 103 w 172"/>
                  <a:gd name="T25" fmla="*/ 34 h 245"/>
                  <a:gd name="T26" fmla="*/ 93 w 172"/>
                  <a:gd name="T27" fmla="*/ 24 h 245"/>
                  <a:gd name="T28" fmla="*/ 78 w 172"/>
                  <a:gd name="T29" fmla="*/ 20 h 245"/>
                  <a:gd name="T30" fmla="*/ 69 w 172"/>
                  <a:gd name="T31" fmla="*/ 15 h 245"/>
                  <a:gd name="T32" fmla="*/ 54 w 172"/>
                  <a:gd name="T33" fmla="*/ 10 h 245"/>
                  <a:gd name="T34" fmla="*/ 44 w 172"/>
                  <a:gd name="T35" fmla="*/ 10 h 245"/>
                  <a:gd name="T36" fmla="*/ 29 w 172"/>
                  <a:gd name="T37" fmla="*/ 5 h 245"/>
                  <a:gd name="T38" fmla="*/ 14 w 172"/>
                  <a:gd name="T39" fmla="*/ 5 h 245"/>
                  <a:gd name="T40" fmla="*/ 0 w 172"/>
                  <a:gd name="T41" fmla="*/ 0 h 245"/>
                  <a:gd name="T42" fmla="*/ 29 w 172"/>
                  <a:gd name="T43" fmla="*/ 15 h 245"/>
                  <a:gd name="T44" fmla="*/ 54 w 172"/>
                  <a:gd name="T45" fmla="*/ 30 h 245"/>
                  <a:gd name="T46" fmla="*/ 74 w 172"/>
                  <a:gd name="T47" fmla="*/ 45 h 245"/>
                  <a:gd name="T48" fmla="*/ 89 w 172"/>
                  <a:gd name="T49" fmla="*/ 64 h 245"/>
                  <a:gd name="T50" fmla="*/ 103 w 172"/>
                  <a:gd name="T51" fmla="*/ 88 h 245"/>
                  <a:gd name="T52" fmla="*/ 118 w 172"/>
                  <a:gd name="T53" fmla="*/ 113 h 245"/>
                  <a:gd name="T54" fmla="*/ 127 w 172"/>
                  <a:gd name="T55" fmla="*/ 137 h 245"/>
                  <a:gd name="T56" fmla="*/ 138 w 172"/>
                  <a:gd name="T57" fmla="*/ 162 h 245"/>
                  <a:gd name="T58" fmla="*/ 147 w 172"/>
                  <a:gd name="T59" fmla="*/ 190 h 245"/>
                  <a:gd name="T60" fmla="*/ 152 w 172"/>
                  <a:gd name="T61" fmla="*/ 215 h 245"/>
                  <a:gd name="T62" fmla="*/ 157 w 172"/>
                  <a:gd name="T63" fmla="*/ 215 h 245"/>
                  <a:gd name="T64" fmla="*/ 157 w 172"/>
                  <a:gd name="T65" fmla="*/ 220 h 245"/>
                  <a:gd name="T66" fmla="*/ 157 w 172"/>
                  <a:gd name="T67" fmla="*/ 226 h 245"/>
                  <a:gd name="T68" fmla="*/ 157 w 172"/>
                  <a:gd name="T69" fmla="*/ 230 h 245"/>
                  <a:gd name="T70" fmla="*/ 162 w 172"/>
                  <a:gd name="T71" fmla="*/ 230 h 245"/>
                  <a:gd name="T72" fmla="*/ 162 w 172"/>
                  <a:gd name="T73" fmla="*/ 235 h 245"/>
                  <a:gd name="T74" fmla="*/ 167 w 172"/>
                  <a:gd name="T75" fmla="*/ 239 h 245"/>
                  <a:gd name="T76" fmla="*/ 172 w 172"/>
                  <a:gd name="T77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2" h="245">
                    <a:moveTo>
                      <a:pt x="172" y="245"/>
                    </a:moveTo>
                    <a:lnTo>
                      <a:pt x="167" y="226"/>
                    </a:lnTo>
                    <a:lnTo>
                      <a:pt x="167" y="205"/>
                    </a:lnTo>
                    <a:lnTo>
                      <a:pt x="162" y="186"/>
                    </a:lnTo>
                    <a:lnTo>
                      <a:pt x="162" y="162"/>
                    </a:lnTo>
                    <a:lnTo>
                      <a:pt x="157" y="143"/>
                    </a:lnTo>
                    <a:lnTo>
                      <a:pt x="152" y="122"/>
                    </a:lnTo>
                    <a:lnTo>
                      <a:pt x="147" y="103"/>
                    </a:lnTo>
                    <a:lnTo>
                      <a:pt x="142" y="83"/>
                    </a:lnTo>
                    <a:lnTo>
                      <a:pt x="132" y="69"/>
                    </a:lnTo>
                    <a:lnTo>
                      <a:pt x="123" y="49"/>
                    </a:lnTo>
                    <a:lnTo>
                      <a:pt x="113" y="39"/>
                    </a:lnTo>
                    <a:lnTo>
                      <a:pt x="103" y="34"/>
                    </a:lnTo>
                    <a:lnTo>
                      <a:pt x="93" y="24"/>
                    </a:lnTo>
                    <a:lnTo>
                      <a:pt x="78" y="20"/>
                    </a:lnTo>
                    <a:lnTo>
                      <a:pt x="69" y="15"/>
                    </a:lnTo>
                    <a:lnTo>
                      <a:pt x="54" y="10"/>
                    </a:lnTo>
                    <a:lnTo>
                      <a:pt x="44" y="10"/>
                    </a:lnTo>
                    <a:lnTo>
                      <a:pt x="29" y="5"/>
                    </a:lnTo>
                    <a:lnTo>
                      <a:pt x="14" y="5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54" y="30"/>
                    </a:lnTo>
                    <a:lnTo>
                      <a:pt x="74" y="45"/>
                    </a:lnTo>
                    <a:lnTo>
                      <a:pt x="89" y="64"/>
                    </a:lnTo>
                    <a:lnTo>
                      <a:pt x="103" y="88"/>
                    </a:lnTo>
                    <a:lnTo>
                      <a:pt x="118" y="113"/>
                    </a:lnTo>
                    <a:lnTo>
                      <a:pt x="127" y="137"/>
                    </a:lnTo>
                    <a:lnTo>
                      <a:pt x="138" y="162"/>
                    </a:lnTo>
                    <a:lnTo>
                      <a:pt x="147" y="190"/>
                    </a:lnTo>
                    <a:lnTo>
                      <a:pt x="152" y="215"/>
                    </a:lnTo>
                    <a:lnTo>
                      <a:pt x="157" y="215"/>
                    </a:lnTo>
                    <a:lnTo>
                      <a:pt x="157" y="220"/>
                    </a:lnTo>
                    <a:lnTo>
                      <a:pt x="157" y="226"/>
                    </a:lnTo>
                    <a:lnTo>
                      <a:pt x="157" y="230"/>
                    </a:lnTo>
                    <a:lnTo>
                      <a:pt x="162" y="230"/>
                    </a:lnTo>
                    <a:lnTo>
                      <a:pt x="162" y="235"/>
                    </a:lnTo>
                    <a:lnTo>
                      <a:pt x="167" y="239"/>
                    </a:lnTo>
                    <a:lnTo>
                      <a:pt x="172" y="2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0" name="Freeform 420">
                <a:extLst>
                  <a:ext uri="{FF2B5EF4-FFF2-40B4-BE49-F238E27FC236}">
                    <a16:creationId xmlns:a16="http://schemas.microsoft.com/office/drawing/2014/main" id="{BC93D6EB-2BC7-6527-F7F2-89DF7D09C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580"/>
                <a:ext cx="7" cy="10"/>
              </a:xfrm>
              <a:custGeom>
                <a:avLst/>
                <a:gdLst>
                  <a:gd name="T0" fmla="*/ 34 w 34"/>
                  <a:gd name="T1" fmla="*/ 45 h 49"/>
                  <a:gd name="T2" fmla="*/ 29 w 34"/>
                  <a:gd name="T3" fmla="*/ 39 h 49"/>
                  <a:gd name="T4" fmla="*/ 29 w 34"/>
                  <a:gd name="T5" fmla="*/ 35 h 49"/>
                  <a:gd name="T6" fmla="*/ 24 w 34"/>
                  <a:gd name="T7" fmla="*/ 30 h 49"/>
                  <a:gd name="T8" fmla="*/ 24 w 34"/>
                  <a:gd name="T9" fmla="*/ 24 h 49"/>
                  <a:gd name="T10" fmla="*/ 19 w 34"/>
                  <a:gd name="T11" fmla="*/ 20 h 49"/>
                  <a:gd name="T12" fmla="*/ 15 w 34"/>
                  <a:gd name="T13" fmla="*/ 15 h 49"/>
                  <a:gd name="T14" fmla="*/ 15 w 34"/>
                  <a:gd name="T15" fmla="*/ 10 h 49"/>
                  <a:gd name="T16" fmla="*/ 9 w 34"/>
                  <a:gd name="T17" fmla="*/ 5 h 49"/>
                  <a:gd name="T18" fmla="*/ 4 w 34"/>
                  <a:gd name="T19" fmla="*/ 5 h 49"/>
                  <a:gd name="T20" fmla="*/ 0 w 34"/>
                  <a:gd name="T21" fmla="*/ 0 h 49"/>
                  <a:gd name="T22" fmla="*/ 0 w 34"/>
                  <a:gd name="T23" fmla="*/ 5 h 49"/>
                  <a:gd name="T24" fmla="*/ 4 w 34"/>
                  <a:gd name="T25" fmla="*/ 10 h 49"/>
                  <a:gd name="T26" fmla="*/ 9 w 34"/>
                  <a:gd name="T27" fmla="*/ 15 h 49"/>
                  <a:gd name="T28" fmla="*/ 9 w 34"/>
                  <a:gd name="T29" fmla="*/ 20 h 49"/>
                  <a:gd name="T30" fmla="*/ 15 w 34"/>
                  <a:gd name="T31" fmla="*/ 24 h 49"/>
                  <a:gd name="T32" fmla="*/ 19 w 34"/>
                  <a:gd name="T33" fmla="*/ 30 h 49"/>
                  <a:gd name="T34" fmla="*/ 24 w 34"/>
                  <a:gd name="T35" fmla="*/ 35 h 49"/>
                  <a:gd name="T36" fmla="*/ 29 w 34"/>
                  <a:gd name="T37" fmla="*/ 39 h 49"/>
                  <a:gd name="T38" fmla="*/ 29 w 34"/>
                  <a:gd name="T39" fmla="*/ 45 h 49"/>
                  <a:gd name="T40" fmla="*/ 34 w 34"/>
                  <a:gd name="T41" fmla="*/ 49 h 49"/>
                  <a:gd name="T42" fmla="*/ 34 w 34"/>
                  <a:gd name="T43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49">
                    <a:moveTo>
                      <a:pt x="34" y="45"/>
                    </a:moveTo>
                    <a:lnTo>
                      <a:pt x="29" y="39"/>
                    </a:lnTo>
                    <a:lnTo>
                      <a:pt x="29" y="35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19" y="20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15" y="24"/>
                    </a:lnTo>
                    <a:lnTo>
                      <a:pt x="19" y="30"/>
                    </a:lnTo>
                    <a:lnTo>
                      <a:pt x="24" y="35"/>
                    </a:lnTo>
                    <a:lnTo>
                      <a:pt x="29" y="39"/>
                    </a:lnTo>
                    <a:lnTo>
                      <a:pt x="29" y="45"/>
                    </a:lnTo>
                    <a:lnTo>
                      <a:pt x="34" y="49"/>
                    </a:lnTo>
                    <a:lnTo>
                      <a:pt x="34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1" name="Freeform 421">
                <a:extLst>
                  <a:ext uri="{FF2B5EF4-FFF2-40B4-BE49-F238E27FC236}">
                    <a16:creationId xmlns:a16="http://schemas.microsoft.com/office/drawing/2014/main" id="{5E3AF7BA-8261-C418-C95C-6C9AF5A6D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499"/>
                <a:ext cx="12" cy="7"/>
              </a:xfrm>
              <a:custGeom>
                <a:avLst/>
                <a:gdLst>
                  <a:gd name="T0" fmla="*/ 64 w 64"/>
                  <a:gd name="T1" fmla="*/ 0 h 34"/>
                  <a:gd name="T2" fmla="*/ 59 w 64"/>
                  <a:gd name="T3" fmla="*/ 6 h 34"/>
                  <a:gd name="T4" fmla="*/ 49 w 64"/>
                  <a:gd name="T5" fmla="*/ 10 h 34"/>
                  <a:gd name="T6" fmla="*/ 44 w 64"/>
                  <a:gd name="T7" fmla="*/ 15 h 34"/>
                  <a:gd name="T8" fmla="*/ 40 w 64"/>
                  <a:gd name="T9" fmla="*/ 20 h 34"/>
                  <a:gd name="T10" fmla="*/ 34 w 64"/>
                  <a:gd name="T11" fmla="*/ 25 h 34"/>
                  <a:gd name="T12" fmla="*/ 29 w 64"/>
                  <a:gd name="T13" fmla="*/ 29 h 34"/>
                  <a:gd name="T14" fmla="*/ 25 w 64"/>
                  <a:gd name="T15" fmla="*/ 34 h 34"/>
                  <a:gd name="T16" fmla="*/ 15 w 64"/>
                  <a:gd name="T17" fmla="*/ 34 h 34"/>
                  <a:gd name="T18" fmla="*/ 10 w 64"/>
                  <a:gd name="T19" fmla="*/ 34 h 34"/>
                  <a:gd name="T20" fmla="*/ 0 w 64"/>
                  <a:gd name="T21" fmla="*/ 34 h 34"/>
                  <a:gd name="T22" fmla="*/ 6 w 64"/>
                  <a:gd name="T23" fmla="*/ 29 h 34"/>
                  <a:gd name="T24" fmla="*/ 6 w 64"/>
                  <a:gd name="T25" fmla="*/ 25 h 34"/>
                  <a:gd name="T26" fmla="*/ 10 w 64"/>
                  <a:gd name="T27" fmla="*/ 25 h 34"/>
                  <a:gd name="T28" fmla="*/ 15 w 64"/>
                  <a:gd name="T29" fmla="*/ 20 h 34"/>
                  <a:gd name="T30" fmla="*/ 19 w 64"/>
                  <a:gd name="T31" fmla="*/ 20 h 34"/>
                  <a:gd name="T32" fmla="*/ 25 w 64"/>
                  <a:gd name="T33" fmla="*/ 15 h 34"/>
                  <a:gd name="T34" fmla="*/ 29 w 64"/>
                  <a:gd name="T35" fmla="*/ 15 h 34"/>
                  <a:gd name="T36" fmla="*/ 34 w 64"/>
                  <a:gd name="T37" fmla="*/ 10 h 34"/>
                  <a:gd name="T38" fmla="*/ 40 w 64"/>
                  <a:gd name="T39" fmla="*/ 10 h 34"/>
                  <a:gd name="T40" fmla="*/ 44 w 64"/>
                  <a:gd name="T41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34">
                    <a:moveTo>
                      <a:pt x="64" y="0"/>
                    </a:moveTo>
                    <a:lnTo>
                      <a:pt x="59" y="6"/>
                    </a:lnTo>
                    <a:lnTo>
                      <a:pt x="49" y="10"/>
                    </a:lnTo>
                    <a:lnTo>
                      <a:pt x="44" y="15"/>
                    </a:lnTo>
                    <a:lnTo>
                      <a:pt x="40" y="20"/>
                    </a:lnTo>
                    <a:lnTo>
                      <a:pt x="34" y="25"/>
                    </a:lnTo>
                    <a:lnTo>
                      <a:pt x="29" y="29"/>
                    </a:lnTo>
                    <a:lnTo>
                      <a:pt x="25" y="34"/>
                    </a:lnTo>
                    <a:lnTo>
                      <a:pt x="15" y="34"/>
                    </a:lnTo>
                    <a:lnTo>
                      <a:pt x="10" y="34"/>
                    </a:lnTo>
                    <a:lnTo>
                      <a:pt x="0" y="34"/>
                    </a:lnTo>
                    <a:lnTo>
                      <a:pt x="6" y="29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25" y="15"/>
                    </a:lnTo>
                    <a:lnTo>
                      <a:pt x="29" y="15"/>
                    </a:lnTo>
                    <a:lnTo>
                      <a:pt x="34" y="10"/>
                    </a:lnTo>
                    <a:lnTo>
                      <a:pt x="40" y="10"/>
                    </a:lnTo>
                    <a:lnTo>
                      <a:pt x="44" y="6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2" name="Freeform 422">
                <a:extLst>
                  <a:ext uri="{FF2B5EF4-FFF2-40B4-BE49-F238E27FC236}">
                    <a16:creationId xmlns:a16="http://schemas.microsoft.com/office/drawing/2014/main" id="{08D01660-6B53-A3E8-EBA5-F971C2358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509"/>
                <a:ext cx="16" cy="5"/>
              </a:xfrm>
              <a:custGeom>
                <a:avLst/>
                <a:gdLst>
                  <a:gd name="T0" fmla="*/ 77 w 77"/>
                  <a:gd name="T1" fmla="*/ 6 h 25"/>
                  <a:gd name="T2" fmla="*/ 68 w 77"/>
                  <a:gd name="T3" fmla="*/ 0 h 25"/>
                  <a:gd name="T4" fmla="*/ 58 w 77"/>
                  <a:gd name="T5" fmla="*/ 0 h 25"/>
                  <a:gd name="T6" fmla="*/ 53 w 77"/>
                  <a:gd name="T7" fmla="*/ 0 h 25"/>
                  <a:gd name="T8" fmla="*/ 43 w 77"/>
                  <a:gd name="T9" fmla="*/ 0 h 25"/>
                  <a:gd name="T10" fmla="*/ 34 w 77"/>
                  <a:gd name="T11" fmla="*/ 0 h 25"/>
                  <a:gd name="T12" fmla="*/ 28 w 77"/>
                  <a:gd name="T13" fmla="*/ 6 h 25"/>
                  <a:gd name="T14" fmla="*/ 19 w 77"/>
                  <a:gd name="T15" fmla="*/ 10 h 25"/>
                  <a:gd name="T16" fmla="*/ 14 w 77"/>
                  <a:gd name="T17" fmla="*/ 10 h 25"/>
                  <a:gd name="T18" fmla="*/ 9 w 77"/>
                  <a:gd name="T19" fmla="*/ 15 h 25"/>
                  <a:gd name="T20" fmla="*/ 0 w 77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25">
                    <a:moveTo>
                      <a:pt x="77" y="6"/>
                    </a:moveTo>
                    <a:lnTo>
                      <a:pt x="68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8" y="6"/>
                    </a:lnTo>
                    <a:lnTo>
                      <a:pt x="19" y="10"/>
                    </a:lnTo>
                    <a:lnTo>
                      <a:pt x="14" y="10"/>
                    </a:lnTo>
                    <a:lnTo>
                      <a:pt x="9" y="15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3" name="Freeform 423">
                <a:extLst>
                  <a:ext uri="{FF2B5EF4-FFF2-40B4-BE49-F238E27FC236}">
                    <a16:creationId xmlns:a16="http://schemas.microsoft.com/office/drawing/2014/main" id="{2F3B3D62-676E-1343-0EF8-145A7710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495"/>
                <a:ext cx="8" cy="6"/>
              </a:xfrm>
              <a:custGeom>
                <a:avLst/>
                <a:gdLst>
                  <a:gd name="T0" fmla="*/ 38 w 38"/>
                  <a:gd name="T1" fmla="*/ 0 h 30"/>
                  <a:gd name="T2" fmla="*/ 34 w 38"/>
                  <a:gd name="T3" fmla="*/ 6 h 30"/>
                  <a:gd name="T4" fmla="*/ 28 w 38"/>
                  <a:gd name="T5" fmla="*/ 6 h 30"/>
                  <a:gd name="T6" fmla="*/ 23 w 38"/>
                  <a:gd name="T7" fmla="*/ 11 h 30"/>
                  <a:gd name="T8" fmla="*/ 19 w 38"/>
                  <a:gd name="T9" fmla="*/ 15 h 30"/>
                  <a:gd name="T10" fmla="*/ 19 w 38"/>
                  <a:gd name="T11" fmla="*/ 20 h 30"/>
                  <a:gd name="T12" fmla="*/ 14 w 38"/>
                  <a:gd name="T13" fmla="*/ 26 h 30"/>
                  <a:gd name="T14" fmla="*/ 9 w 38"/>
                  <a:gd name="T15" fmla="*/ 26 h 30"/>
                  <a:gd name="T16" fmla="*/ 4 w 38"/>
                  <a:gd name="T17" fmla="*/ 30 h 30"/>
                  <a:gd name="T18" fmla="*/ 0 w 38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0">
                    <a:moveTo>
                      <a:pt x="38" y="0"/>
                    </a:moveTo>
                    <a:lnTo>
                      <a:pt x="34" y="6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9" y="15"/>
                    </a:lnTo>
                    <a:lnTo>
                      <a:pt x="19" y="20"/>
                    </a:lnTo>
                    <a:lnTo>
                      <a:pt x="14" y="26"/>
                    </a:lnTo>
                    <a:lnTo>
                      <a:pt x="9" y="26"/>
                    </a:lnTo>
                    <a:lnTo>
                      <a:pt x="4" y="30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4" name="Freeform 424">
                <a:extLst>
                  <a:ext uri="{FF2B5EF4-FFF2-40B4-BE49-F238E27FC236}">
                    <a16:creationId xmlns:a16="http://schemas.microsoft.com/office/drawing/2014/main" id="{784AEDC4-3948-9BB6-19ED-2D44D25D4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3611"/>
                <a:ext cx="10" cy="1"/>
              </a:xfrm>
              <a:custGeom>
                <a:avLst/>
                <a:gdLst>
                  <a:gd name="T0" fmla="*/ 49 w 49"/>
                  <a:gd name="T1" fmla="*/ 0 h 5"/>
                  <a:gd name="T2" fmla="*/ 44 w 49"/>
                  <a:gd name="T3" fmla="*/ 0 h 5"/>
                  <a:gd name="T4" fmla="*/ 39 w 49"/>
                  <a:gd name="T5" fmla="*/ 0 h 5"/>
                  <a:gd name="T6" fmla="*/ 34 w 49"/>
                  <a:gd name="T7" fmla="*/ 0 h 5"/>
                  <a:gd name="T8" fmla="*/ 29 w 49"/>
                  <a:gd name="T9" fmla="*/ 5 h 5"/>
                  <a:gd name="T10" fmla="*/ 25 w 49"/>
                  <a:gd name="T11" fmla="*/ 5 h 5"/>
                  <a:gd name="T12" fmla="*/ 19 w 49"/>
                  <a:gd name="T13" fmla="*/ 5 h 5"/>
                  <a:gd name="T14" fmla="*/ 15 w 49"/>
                  <a:gd name="T15" fmla="*/ 5 h 5"/>
                  <a:gd name="T16" fmla="*/ 10 w 49"/>
                  <a:gd name="T17" fmla="*/ 5 h 5"/>
                  <a:gd name="T18" fmla="*/ 4 w 49"/>
                  <a:gd name="T19" fmla="*/ 5 h 5"/>
                  <a:gd name="T20" fmla="*/ 0 w 49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">
                    <a:moveTo>
                      <a:pt x="49" y="0"/>
                    </a:moveTo>
                    <a:lnTo>
                      <a:pt x="44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5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4" y="5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5" name="Freeform 425">
                <a:extLst>
                  <a:ext uri="{FF2B5EF4-FFF2-40B4-BE49-F238E27FC236}">
                    <a16:creationId xmlns:a16="http://schemas.microsoft.com/office/drawing/2014/main" id="{47569C02-F34D-3637-C1D2-19AA9D7E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725"/>
                <a:ext cx="5" cy="3"/>
              </a:xfrm>
              <a:custGeom>
                <a:avLst/>
                <a:gdLst>
                  <a:gd name="T0" fmla="*/ 24 w 24"/>
                  <a:gd name="T1" fmla="*/ 0 h 14"/>
                  <a:gd name="T2" fmla="*/ 19 w 24"/>
                  <a:gd name="T3" fmla="*/ 0 h 14"/>
                  <a:gd name="T4" fmla="*/ 19 w 24"/>
                  <a:gd name="T5" fmla="*/ 4 h 14"/>
                  <a:gd name="T6" fmla="*/ 15 w 24"/>
                  <a:gd name="T7" fmla="*/ 4 h 14"/>
                  <a:gd name="T8" fmla="*/ 15 w 24"/>
                  <a:gd name="T9" fmla="*/ 9 h 14"/>
                  <a:gd name="T10" fmla="*/ 9 w 24"/>
                  <a:gd name="T11" fmla="*/ 14 h 14"/>
                  <a:gd name="T12" fmla="*/ 5 w 24"/>
                  <a:gd name="T13" fmla="*/ 14 h 14"/>
                  <a:gd name="T14" fmla="*/ 0 w 24"/>
                  <a:gd name="T15" fmla="*/ 14 h 14"/>
                  <a:gd name="T16" fmla="*/ 0 w 24"/>
                  <a:gd name="T17" fmla="*/ 9 h 14"/>
                  <a:gd name="T18" fmla="*/ 0 w 24"/>
                  <a:gd name="T19" fmla="*/ 4 h 14"/>
                  <a:gd name="T20" fmla="*/ 0 w 24"/>
                  <a:gd name="T21" fmla="*/ 0 h 14"/>
                  <a:gd name="T22" fmla="*/ 5 w 24"/>
                  <a:gd name="T23" fmla="*/ 0 h 14"/>
                  <a:gd name="T24" fmla="*/ 9 w 24"/>
                  <a:gd name="T25" fmla="*/ 0 h 14"/>
                  <a:gd name="T26" fmla="*/ 15 w 24"/>
                  <a:gd name="T27" fmla="*/ 0 h 14"/>
                  <a:gd name="T28" fmla="*/ 19 w 24"/>
                  <a:gd name="T29" fmla="*/ 0 h 14"/>
                  <a:gd name="T30" fmla="*/ 24 w 24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4">
                    <a:moveTo>
                      <a:pt x="24" y="0"/>
                    </a:moveTo>
                    <a:lnTo>
                      <a:pt x="19" y="0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5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6" name="Freeform 426">
                <a:extLst>
                  <a:ext uri="{FF2B5EF4-FFF2-40B4-BE49-F238E27FC236}">
                    <a16:creationId xmlns:a16="http://schemas.microsoft.com/office/drawing/2014/main" id="{9010940B-4C8A-1A22-ADA2-F4D8D638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3723"/>
                <a:ext cx="9" cy="6"/>
              </a:xfrm>
              <a:custGeom>
                <a:avLst/>
                <a:gdLst>
                  <a:gd name="T0" fmla="*/ 43 w 43"/>
                  <a:gd name="T1" fmla="*/ 0 h 29"/>
                  <a:gd name="T2" fmla="*/ 39 w 43"/>
                  <a:gd name="T3" fmla="*/ 0 h 29"/>
                  <a:gd name="T4" fmla="*/ 28 w 43"/>
                  <a:gd name="T5" fmla="*/ 0 h 29"/>
                  <a:gd name="T6" fmla="*/ 24 w 43"/>
                  <a:gd name="T7" fmla="*/ 0 h 29"/>
                  <a:gd name="T8" fmla="*/ 15 w 43"/>
                  <a:gd name="T9" fmla="*/ 0 h 29"/>
                  <a:gd name="T10" fmla="*/ 9 w 43"/>
                  <a:gd name="T11" fmla="*/ 4 h 29"/>
                  <a:gd name="T12" fmla="*/ 5 w 43"/>
                  <a:gd name="T13" fmla="*/ 4 h 29"/>
                  <a:gd name="T14" fmla="*/ 0 w 43"/>
                  <a:gd name="T15" fmla="*/ 10 h 29"/>
                  <a:gd name="T16" fmla="*/ 0 w 43"/>
                  <a:gd name="T17" fmla="*/ 14 h 29"/>
                  <a:gd name="T18" fmla="*/ 0 w 43"/>
                  <a:gd name="T19" fmla="*/ 24 h 29"/>
                  <a:gd name="T20" fmla="*/ 0 w 43"/>
                  <a:gd name="T2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9">
                    <a:moveTo>
                      <a:pt x="43" y="0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24"/>
                    </a:lnTo>
                    <a:lnTo>
                      <a:pt x="0" y="2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7" name="Freeform 427">
                <a:extLst>
                  <a:ext uri="{FF2B5EF4-FFF2-40B4-BE49-F238E27FC236}">
                    <a16:creationId xmlns:a16="http://schemas.microsoft.com/office/drawing/2014/main" id="{E6A962D2-7425-557C-D3FF-3AC7525C8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3721"/>
                <a:ext cx="4" cy="2"/>
              </a:xfrm>
              <a:custGeom>
                <a:avLst/>
                <a:gdLst>
                  <a:gd name="T0" fmla="*/ 15 w 19"/>
                  <a:gd name="T1" fmla="*/ 6 h 11"/>
                  <a:gd name="T2" fmla="*/ 19 w 19"/>
                  <a:gd name="T3" fmla="*/ 6 h 11"/>
                  <a:gd name="T4" fmla="*/ 15 w 19"/>
                  <a:gd name="T5" fmla="*/ 6 h 11"/>
                  <a:gd name="T6" fmla="*/ 15 w 19"/>
                  <a:gd name="T7" fmla="*/ 11 h 11"/>
                  <a:gd name="T8" fmla="*/ 10 w 19"/>
                  <a:gd name="T9" fmla="*/ 11 h 11"/>
                  <a:gd name="T10" fmla="*/ 4 w 19"/>
                  <a:gd name="T11" fmla="*/ 11 h 11"/>
                  <a:gd name="T12" fmla="*/ 0 w 19"/>
                  <a:gd name="T13" fmla="*/ 11 h 11"/>
                  <a:gd name="T14" fmla="*/ 0 w 19"/>
                  <a:gd name="T15" fmla="*/ 6 h 11"/>
                  <a:gd name="T16" fmla="*/ 0 w 19"/>
                  <a:gd name="T17" fmla="*/ 0 h 11"/>
                  <a:gd name="T18" fmla="*/ 4 w 19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1">
                    <a:moveTo>
                      <a:pt x="15" y="6"/>
                    </a:moveTo>
                    <a:lnTo>
                      <a:pt x="19" y="6"/>
                    </a:lnTo>
                    <a:lnTo>
                      <a:pt x="15" y="6"/>
                    </a:lnTo>
                    <a:lnTo>
                      <a:pt x="15" y="11"/>
                    </a:lnTo>
                    <a:lnTo>
                      <a:pt x="10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8" name="Freeform 428">
                <a:extLst>
                  <a:ext uri="{FF2B5EF4-FFF2-40B4-BE49-F238E27FC236}">
                    <a16:creationId xmlns:a16="http://schemas.microsoft.com/office/drawing/2014/main" id="{37E6E383-2837-6EB4-1095-82AABCD8C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3716"/>
                <a:ext cx="5" cy="1"/>
              </a:xfrm>
              <a:custGeom>
                <a:avLst/>
                <a:gdLst>
                  <a:gd name="T0" fmla="*/ 25 w 25"/>
                  <a:gd name="T1" fmla="*/ 5 h 5"/>
                  <a:gd name="T2" fmla="*/ 19 w 25"/>
                  <a:gd name="T3" fmla="*/ 5 h 5"/>
                  <a:gd name="T4" fmla="*/ 15 w 25"/>
                  <a:gd name="T5" fmla="*/ 5 h 5"/>
                  <a:gd name="T6" fmla="*/ 10 w 25"/>
                  <a:gd name="T7" fmla="*/ 5 h 5"/>
                  <a:gd name="T8" fmla="*/ 4 w 25"/>
                  <a:gd name="T9" fmla="*/ 5 h 5"/>
                  <a:gd name="T10" fmla="*/ 0 w 2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">
                    <a:moveTo>
                      <a:pt x="25" y="5"/>
                    </a:moveTo>
                    <a:lnTo>
                      <a:pt x="19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89" name="Freeform 429">
                <a:extLst>
                  <a:ext uri="{FF2B5EF4-FFF2-40B4-BE49-F238E27FC236}">
                    <a16:creationId xmlns:a16="http://schemas.microsoft.com/office/drawing/2014/main" id="{0986E09E-8BC4-34CD-F17B-9BBDC8EDE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3720"/>
                <a:ext cx="3" cy="1"/>
              </a:xfrm>
              <a:custGeom>
                <a:avLst/>
                <a:gdLst>
                  <a:gd name="T0" fmla="*/ 15 w 15"/>
                  <a:gd name="T1" fmla="*/ 10 w 15"/>
                  <a:gd name="T2" fmla="*/ 6 w 15"/>
                  <a:gd name="T3" fmla="*/ 0 w 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">
                    <a:moveTo>
                      <a:pt x="15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0" name="Freeform 430">
                <a:extLst>
                  <a:ext uri="{FF2B5EF4-FFF2-40B4-BE49-F238E27FC236}">
                    <a16:creationId xmlns:a16="http://schemas.microsoft.com/office/drawing/2014/main" id="{38E38E50-C6F5-59FA-CF9A-AAE75ECC7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3714"/>
                <a:ext cx="3" cy="10"/>
              </a:xfrm>
              <a:custGeom>
                <a:avLst/>
                <a:gdLst>
                  <a:gd name="T0" fmla="*/ 19 w 19"/>
                  <a:gd name="T1" fmla="*/ 0 h 49"/>
                  <a:gd name="T2" fmla="*/ 15 w 19"/>
                  <a:gd name="T3" fmla="*/ 0 h 49"/>
                  <a:gd name="T4" fmla="*/ 9 w 19"/>
                  <a:gd name="T5" fmla="*/ 6 h 49"/>
                  <a:gd name="T6" fmla="*/ 4 w 19"/>
                  <a:gd name="T7" fmla="*/ 6 h 49"/>
                  <a:gd name="T8" fmla="*/ 9 w 19"/>
                  <a:gd name="T9" fmla="*/ 10 h 49"/>
                  <a:gd name="T10" fmla="*/ 9 w 19"/>
                  <a:gd name="T11" fmla="*/ 15 h 49"/>
                  <a:gd name="T12" fmla="*/ 9 w 19"/>
                  <a:gd name="T13" fmla="*/ 21 h 49"/>
                  <a:gd name="T14" fmla="*/ 4 w 19"/>
                  <a:gd name="T15" fmla="*/ 25 h 49"/>
                  <a:gd name="T16" fmla="*/ 4 w 19"/>
                  <a:gd name="T17" fmla="*/ 30 h 49"/>
                  <a:gd name="T18" fmla="*/ 4 w 19"/>
                  <a:gd name="T19" fmla="*/ 34 h 49"/>
                  <a:gd name="T20" fmla="*/ 0 w 19"/>
                  <a:gd name="T21" fmla="*/ 40 h 49"/>
                  <a:gd name="T22" fmla="*/ 0 w 19"/>
                  <a:gd name="T23" fmla="*/ 45 h 49"/>
                  <a:gd name="T24" fmla="*/ 4 w 19"/>
                  <a:gd name="T25" fmla="*/ 49 h 49"/>
                  <a:gd name="T26" fmla="*/ 4 w 19"/>
                  <a:gd name="T27" fmla="*/ 45 h 49"/>
                  <a:gd name="T28" fmla="*/ 4 w 19"/>
                  <a:gd name="T2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49">
                    <a:moveTo>
                      <a:pt x="19" y="0"/>
                    </a:moveTo>
                    <a:lnTo>
                      <a:pt x="15" y="0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4" y="25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0" y="40"/>
                    </a:lnTo>
                    <a:lnTo>
                      <a:pt x="0" y="45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4" y="4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1" name="Freeform 431">
                <a:extLst>
                  <a:ext uri="{FF2B5EF4-FFF2-40B4-BE49-F238E27FC236}">
                    <a16:creationId xmlns:a16="http://schemas.microsoft.com/office/drawing/2014/main" id="{71DECDBB-5D6B-695F-4AC5-16B21C011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3724"/>
                <a:ext cx="3" cy="7"/>
              </a:xfrm>
              <a:custGeom>
                <a:avLst/>
                <a:gdLst>
                  <a:gd name="T0" fmla="*/ 11 w 11"/>
                  <a:gd name="T1" fmla="*/ 0 h 34"/>
                  <a:gd name="T2" fmla="*/ 5 w 11"/>
                  <a:gd name="T3" fmla="*/ 6 h 34"/>
                  <a:gd name="T4" fmla="*/ 5 w 11"/>
                  <a:gd name="T5" fmla="*/ 10 h 34"/>
                  <a:gd name="T6" fmla="*/ 5 w 11"/>
                  <a:gd name="T7" fmla="*/ 15 h 34"/>
                  <a:gd name="T8" fmla="*/ 5 w 11"/>
                  <a:gd name="T9" fmla="*/ 20 h 34"/>
                  <a:gd name="T10" fmla="*/ 5 w 11"/>
                  <a:gd name="T11" fmla="*/ 25 h 34"/>
                  <a:gd name="T12" fmla="*/ 5 w 11"/>
                  <a:gd name="T13" fmla="*/ 30 h 34"/>
                  <a:gd name="T14" fmla="*/ 0 w 11"/>
                  <a:gd name="T15" fmla="*/ 34 h 34"/>
                  <a:gd name="T16" fmla="*/ 0 w 11"/>
                  <a:gd name="T17" fmla="*/ 30 h 34"/>
                  <a:gd name="T18" fmla="*/ 0 w 11"/>
                  <a:gd name="T19" fmla="*/ 25 h 34"/>
                  <a:gd name="T20" fmla="*/ 5 w 11"/>
                  <a:gd name="T21" fmla="*/ 25 h 34"/>
                  <a:gd name="T22" fmla="*/ 5 w 11"/>
                  <a:gd name="T23" fmla="*/ 20 h 34"/>
                  <a:gd name="T24" fmla="*/ 11 w 11"/>
                  <a:gd name="T25" fmla="*/ 2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34">
                    <a:moveTo>
                      <a:pt x="11" y="0"/>
                    </a:move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5" y="25"/>
                    </a:lnTo>
                    <a:lnTo>
                      <a:pt x="5" y="20"/>
                    </a:lnTo>
                    <a:lnTo>
                      <a:pt x="11" y="2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2" name="Freeform 432">
                <a:extLst>
                  <a:ext uri="{FF2B5EF4-FFF2-40B4-BE49-F238E27FC236}">
                    <a16:creationId xmlns:a16="http://schemas.microsoft.com/office/drawing/2014/main" id="{C6CC7BCD-8DF1-EB94-2AEE-7A6A89671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3729"/>
                <a:ext cx="5" cy="4"/>
              </a:xfrm>
              <a:custGeom>
                <a:avLst/>
                <a:gdLst>
                  <a:gd name="T0" fmla="*/ 25 w 25"/>
                  <a:gd name="T1" fmla="*/ 0 h 20"/>
                  <a:gd name="T2" fmla="*/ 21 w 25"/>
                  <a:gd name="T3" fmla="*/ 0 h 20"/>
                  <a:gd name="T4" fmla="*/ 21 w 25"/>
                  <a:gd name="T5" fmla="*/ 5 h 20"/>
                  <a:gd name="T6" fmla="*/ 15 w 25"/>
                  <a:gd name="T7" fmla="*/ 5 h 20"/>
                  <a:gd name="T8" fmla="*/ 15 w 25"/>
                  <a:gd name="T9" fmla="*/ 9 h 20"/>
                  <a:gd name="T10" fmla="*/ 15 w 25"/>
                  <a:gd name="T11" fmla="*/ 15 h 20"/>
                  <a:gd name="T12" fmla="*/ 11 w 25"/>
                  <a:gd name="T13" fmla="*/ 15 h 20"/>
                  <a:gd name="T14" fmla="*/ 6 w 25"/>
                  <a:gd name="T15" fmla="*/ 20 h 20"/>
                  <a:gd name="T16" fmla="*/ 0 w 25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0">
                    <a:moveTo>
                      <a:pt x="25" y="0"/>
                    </a:moveTo>
                    <a:lnTo>
                      <a:pt x="21" y="0"/>
                    </a:lnTo>
                    <a:lnTo>
                      <a:pt x="21" y="5"/>
                    </a:lnTo>
                    <a:lnTo>
                      <a:pt x="15" y="5"/>
                    </a:lnTo>
                    <a:lnTo>
                      <a:pt x="15" y="9"/>
                    </a:lnTo>
                    <a:lnTo>
                      <a:pt x="15" y="15"/>
                    </a:lnTo>
                    <a:lnTo>
                      <a:pt x="11" y="15"/>
                    </a:lnTo>
                    <a:lnTo>
                      <a:pt x="6" y="20"/>
                    </a:lnTo>
                    <a:lnTo>
                      <a:pt x="0" y="2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3" name="Freeform 433">
                <a:extLst>
                  <a:ext uri="{FF2B5EF4-FFF2-40B4-BE49-F238E27FC236}">
                    <a16:creationId xmlns:a16="http://schemas.microsoft.com/office/drawing/2014/main" id="{9297C2BD-8F2A-6B17-7C89-3B44FA4B9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216"/>
                <a:ext cx="62" cy="24"/>
              </a:xfrm>
              <a:custGeom>
                <a:avLst/>
                <a:gdLst>
                  <a:gd name="T0" fmla="*/ 308 w 308"/>
                  <a:gd name="T1" fmla="*/ 24 h 122"/>
                  <a:gd name="T2" fmla="*/ 274 w 308"/>
                  <a:gd name="T3" fmla="*/ 9 h 122"/>
                  <a:gd name="T4" fmla="*/ 245 w 308"/>
                  <a:gd name="T5" fmla="*/ 0 h 122"/>
                  <a:gd name="T6" fmla="*/ 210 w 308"/>
                  <a:gd name="T7" fmla="*/ 0 h 122"/>
                  <a:gd name="T8" fmla="*/ 181 w 308"/>
                  <a:gd name="T9" fmla="*/ 0 h 122"/>
                  <a:gd name="T10" fmla="*/ 147 w 308"/>
                  <a:gd name="T11" fmla="*/ 0 h 122"/>
                  <a:gd name="T12" fmla="*/ 118 w 308"/>
                  <a:gd name="T13" fmla="*/ 9 h 122"/>
                  <a:gd name="T14" fmla="*/ 88 w 308"/>
                  <a:gd name="T15" fmla="*/ 19 h 122"/>
                  <a:gd name="T16" fmla="*/ 58 w 308"/>
                  <a:gd name="T17" fmla="*/ 29 h 122"/>
                  <a:gd name="T18" fmla="*/ 30 w 308"/>
                  <a:gd name="T19" fmla="*/ 44 h 122"/>
                  <a:gd name="T20" fmla="*/ 0 w 308"/>
                  <a:gd name="T21" fmla="*/ 58 h 122"/>
                  <a:gd name="T22" fmla="*/ 0 w 308"/>
                  <a:gd name="T23" fmla="*/ 64 h 122"/>
                  <a:gd name="T24" fmla="*/ 0 w 308"/>
                  <a:gd name="T25" fmla="*/ 68 h 122"/>
                  <a:gd name="T26" fmla="*/ 0 w 308"/>
                  <a:gd name="T27" fmla="*/ 73 h 122"/>
                  <a:gd name="T28" fmla="*/ 0 w 308"/>
                  <a:gd name="T29" fmla="*/ 78 h 122"/>
                  <a:gd name="T30" fmla="*/ 0 w 308"/>
                  <a:gd name="T31" fmla="*/ 88 h 122"/>
                  <a:gd name="T32" fmla="*/ 5 w 308"/>
                  <a:gd name="T33" fmla="*/ 92 h 122"/>
                  <a:gd name="T34" fmla="*/ 5 w 308"/>
                  <a:gd name="T35" fmla="*/ 102 h 122"/>
                  <a:gd name="T36" fmla="*/ 9 w 308"/>
                  <a:gd name="T37" fmla="*/ 113 h 122"/>
                  <a:gd name="T38" fmla="*/ 9 w 308"/>
                  <a:gd name="T39" fmla="*/ 117 h 122"/>
                  <a:gd name="T40" fmla="*/ 15 w 308"/>
                  <a:gd name="T41" fmla="*/ 122 h 122"/>
                  <a:gd name="T42" fmla="*/ 24 w 308"/>
                  <a:gd name="T43" fmla="*/ 107 h 122"/>
                  <a:gd name="T44" fmla="*/ 39 w 308"/>
                  <a:gd name="T45" fmla="*/ 88 h 122"/>
                  <a:gd name="T46" fmla="*/ 54 w 308"/>
                  <a:gd name="T47" fmla="*/ 73 h 122"/>
                  <a:gd name="T48" fmla="*/ 73 w 308"/>
                  <a:gd name="T49" fmla="*/ 64 h 122"/>
                  <a:gd name="T50" fmla="*/ 88 w 308"/>
                  <a:gd name="T51" fmla="*/ 53 h 122"/>
                  <a:gd name="T52" fmla="*/ 107 w 308"/>
                  <a:gd name="T53" fmla="*/ 44 h 122"/>
                  <a:gd name="T54" fmla="*/ 127 w 308"/>
                  <a:gd name="T55" fmla="*/ 39 h 122"/>
                  <a:gd name="T56" fmla="*/ 147 w 308"/>
                  <a:gd name="T57" fmla="*/ 29 h 122"/>
                  <a:gd name="T58" fmla="*/ 171 w 308"/>
                  <a:gd name="T59" fmla="*/ 24 h 122"/>
                  <a:gd name="T60" fmla="*/ 191 w 308"/>
                  <a:gd name="T61" fmla="*/ 19 h 122"/>
                  <a:gd name="T62" fmla="*/ 196 w 308"/>
                  <a:gd name="T63" fmla="*/ 19 h 122"/>
                  <a:gd name="T64" fmla="*/ 201 w 308"/>
                  <a:gd name="T65" fmla="*/ 19 h 122"/>
                  <a:gd name="T66" fmla="*/ 205 w 308"/>
                  <a:gd name="T67" fmla="*/ 19 h 122"/>
                  <a:gd name="T68" fmla="*/ 210 w 308"/>
                  <a:gd name="T69" fmla="*/ 19 h 122"/>
                  <a:gd name="T70" fmla="*/ 216 w 308"/>
                  <a:gd name="T71" fmla="*/ 19 h 122"/>
                  <a:gd name="T72" fmla="*/ 220 w 308"/>
                  <a:gd name="T73" fmla="*/ 19 h 122"/>
                  <a:gd name="T74" fmla="*/ 225 w 308"/>
                  <a:gd name="T75" fmla="*/ 19 h 122"/>
                  <a:gd name="T76" fmla="*/ 230 w 308"/>
                  <a:gd name="T77" fmla="*/ 19 h 122"/>
                  <a:gd name="T78" fmla="*/ 235 w 308"/>
                  <a:gd name="T79" fmla="*/ 19 h 122"/>
                  <a:gd name="T80" fmla="*/ 240 w 308"/>
                  <a:gd name="T81" fmla="*/ 19 h 122"/>
                  <a:gd name="T82" fmla="*/ 308 w 308"/>
                  <a:gd name="T83" fmla="*/ 2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8" h="122">
                    <a:moveTo>
                      <a:pt x="308" y="24"/>
                    </a:moveTo>
                    <a:lnTo>
                      <a:pt x="274" y="9"/>
                    </a:lnTo>
                    <a:lnTo>
                      <a:pt x="245" y="0"/>
                    </a:lnTo>
                    <a:lnTo>
                      <a:pt x="210" y="0"/>
                    </a:lnTo>
                    <a:lnTo>
                      <a:pt x="181" y="0"/>
                    </a:lnTo>
                    <a:lnTo>
                      <a:pt x="147" y="0"/>
                    </a:lnTo>
                    <a:lnTo>
                      <a:pt x="118" y="9"/>
                    </a:lnTo>
                    <a:lnTo>
                      <a:pt x="88" y="19"/>
                    </a:lnTo>
                    <a:lnTo>
                      <a:pt x="58" y="29"/>
                    </a:lnTo>
                    <a:lnTo>
                      <a:pt x="30" y="44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8"/>
                    </a:lnTo>
                    <a:lnTo>
                      <a:pt x="0" y="88"/>
                    </a:lnTo>
                    <a:lnTo>
                      <a:pt x="5" y="92"/>
                    </a:lnTo>
                    <a:lnTo>
                      <a:pt x="5" y="102"/>
                    </a:lnTo>
                    <a:lnTo>
                      <a:pt x="9" y="113"/>
                    </a:lnTo>
                    <a:lnTo>
                      <a:pt x="9" y="117"/>
                    </a:lnTo>
                    <a:lnTo>
                      <a:pt x="15" y="122"/>
                    </a:lnTo>
                    <a:lnTo>
                      <a:pt x="24" y="107"/>
                    </a:lnTo>
                    <a:lnTo>
                      <a:pt x="39" y="88"/>
                    </a:lnTo>
                    <a:lnTo>
                      <a:pt x="54" y="73"/>
                    </a:lnTo>
                    <a:lnTo>
                      <a:pt x="73" y="64"/>
                    </a:lnTo>
                    <a:lnTo>
                      <a:pt x="88" y="53"/>
                    </a:lnTo>
                    <a:lnTo>
                      <a:pt x="107" y="44"/>
                    </a:lnTo>
                    <a:lnTo>
                      <a:pt x="127" y="39"/>
                    </a:lnTo>
                    <a:lnTo>
                      <a:pt x="147" y="29"/>
                    </a:lnTo>
                    <a:lnTo>
                      <a:pt x="171" y="24"/>
                    </a:lnTo>
                    <a:lnTo>
                      <a:pt x="191" y="19"/>
                    </a:lnTo>
                    <a:lnTo>
                      <a:pt x="196" y="19"/>
                    </a:lnTo>
                    <a:lnTo>
                      <a:pt x="201" y="19"/>
                    </a:lnTo>
                    <a:lnTo>
                      <a:pt x="205" y="19"/>
                    </a:lnTo>
                    <a:lnTo>
                      <a:pt x="210" y="19"/>
                    </a:lnTo>
                    <a:lnTo>
                      <a:pt x="216" y="19"/>
                    </a:lnTo>
                    <a:lnTo>
                      <a:pt x="220" y="19"/>
                    </a:lnTo>
                    <a:lnTo>
                      <a:pt x="225" y="19"/>
                    </a:lnTo>
                    <a:lnTo>
                      <a:pt x="230" y="19"/>
                    </a:lnTo>
                    <a:lnTo>
                      <a:pt x="235" y="19"/>
                    </a:lnTo>
                    <a:lnTo>
                      <a:pt x="240" y="19"/>
                    </a:lnTo>
                    <a:lnTo>
                      <a:pt x="308" y="24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4" name="Freeform 434">
                <a:extLst>
                  <a:ext uri="{FF2B5EF4-FFF2-40B4-BE49-F238E27FC236}">
                    <a16:creationId xmlns:a16="http://schemas.microsoft.com/office/drawing/2014/main" id="{91C5E507-0EFB-AF08-6909-741AF292E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214"/>
                <a:ext cx="117" cy="43"/>
              </a:xfrm>
              <a:custGeom>
                <a:avLst/>
                <a:gdLst>
                  <a:gd name="T0" fmla="*/ 587 w 587"/>
                  <a:gd name="T1" fmla="*/ 210 h 215"/>
                  <a:gd name="T2" fmla="*/ 587 w 587"/>
                  <a:gd name="T3" fmla="*/ 215 h 215"/>
                  <a:gd name="T4" fmla="*/ 582 w 587"/>
                  <a:gd name="T5" fmla="*/ 215 h 215"/>
                  <a:gd name="T6" fmla="*/ 577 w 587"/>
                  <a:gd name="T7" fmla="*/ 215 h 215"/>
                  <a:gd name="T8" fmla="*/ 577 w 587"/>
                  <a:gd name="T9" fmla="*/ 210 h 215"/>
                  <a:gd name="T10" fmla="*/ 573 w 587"/>
                  <a:gd name="T11" fmla="*/ 210 h 215"/>
                  <a:gd name="T12" fmla="*/ 567 w 587"/>
                  <a:gd name="T13" fmla="*/ 206 h 215"/>
                  <a:gd name="T14" fmla="*/ 563 w 587"/>
                  <a:gd name="T15" fmla="*/ 206 h 215"/>
                  <a:gd name="T16" fmla="*/ 558 w 587"/>
                  <a:gd name="T17" fmla="*/ 206 h 215"/>
                  <a:gd name="T18" fmla="*/ 558 w 587"/>
                  <a:gd name="T19" fmla="*/ 195 h 215"/>
                  <a:gd name="T20" fmla="*/ 552 w 587"/>
                  <a:gd name="T21" fmla="*/ 181 h 215"/>
                  <a:gd name="T22" fmla="*/ 552 w 587"/>
                  <a:gd name="T23" fmla="*/ 172 h 215"/>
                  <a:gd name="T24" fmla="*/ 552 w 587"/>
                  <a:gd name="T25" fmla="*/ 157 h 215"/>
                  <a:gd name="T26" fmla="*/ 548 w 587"/>
                  <a:gd name="T27" fmla="*/ 146 h 215"/>
                  <a:gd name="T28" fmla="*/ 543 w 587"/>
                  <a:gd name="T29" fmla="*/ 132 h 215"/>
                  <a:gd name="T30" fmla="*/ 539 w 587"/>
                  <a:gd name="T31" fmla="*/ 123 h 215"/>
                  <a:gd name="T32" fmla="*/ 533 w 587"/>
                  <a:gd name="T33" fmla="*/ 112 h 215"/>
                  <a:gd name="T34" fmla="*/ 528 w 587"/>
                  <a:gd name="T35" fmla="*/ 102 h 215"/>
                  <a:gd name="T36" fmla="*/ 518 w 587"/>
                  <a:gd name="T37" fmla="*/ 93 h 215"/>
                  <a:gd name="T38" fmla="*/ 490 w 587"/>
                  <a:gd name="T39" fmla="*/ 78 h 215"/>
                  <a:gd name="T40" fmla="*/ 460 w 587"/>
                  <a:gd name="T41" fmla="*/ 63 h 215"/>
                  <a:gd name="T42" fmla="*/ 430 w 587"/>
                  <a:gd name="T43" fmla="*/ 49 h 215"/>
                  <a:gd name="T44" fmla="*/ 401 w 587"/>
                  <a:gd name="T45" fmla="*/ 39 h 215"/>
                  <a:gd name="T46" fmla="*/ 371 w 587"/>
                  <a:gd name="T47" fmla="*/ 29 h 215"/>
                  <a:gd name="T48" fmla="*/ 343 w 587"/>
                  <a:gd name="T49" fmla="*/ 19 h 215"/>
                  <a:gd name="T50" fmla="*/ 313 w 587"/>
                  <a:gd name="T51" fmla="*/ 14 h 215"/>
                  <a:gd name="T52" fmla="*/ 283 w 587"/>
                  <a:gd name="T53" fmla="*/ 10 h 215"/>
                  <a:gd name="T54" fmla="*/ 249 w 587"/>
                  <a:gd name="T55" fmla="*/ 5 h 215"/>
                  <a:gd name="T56" fmla="*/ 220 w 587"/>
                  <a:gd name="T57" fmla="*/ 0 h 215"/>
                  <a:gd name="T58" fmla="*/ 196 w 587"/>
                  <a:gd name="T59" fmla="*/ 0 h 215"/>
                  <a:gd name="T60" fmla="*/ 176 w 587"/>
                  <a:gd name="T61" fmla="*/ 0 h 215"/>
                  <a:gd name="T62" fmla="*/ 151 w 587"/>
                  <a:gd name="T63" fmla="*/ 5 h 215"/>
                  <a:gd name="T64" fmla="*/ 132 w 587"/>
                  <a:gd name="T65" fmla="*/ 14 h 215"/>
                  <a:gd name="T66" fmla="*/ 112 w 587"/>
                  <a:gd name="T67" fmla="*/ 25 h 215"/>
                  <a:gd name="T68" fmla="*/ 87 w 587"/>
                  <a:gd name="T69" fmla="*/ 34 h 215"/>
                  <a:gd name="T70" fmla="*/ 68 w 587"/>
                  <a:gd name="T71" fmla="*/ 44 h 215"/>
                  <a:gd name="T72" fmla="*/ 44 w 587"/>
                  <a:gd name="T73" fmla="*/ 54 h 215"/>
                  <a:gd name="T74" fmla="*/ 19 w 587"/>
                  <a:gd name="T75" fmla="*/ 59 h 215"/>
                  <a:gd name="T76" fmla="*/ 0 w 587"/>
                  <a:gd name="T77" fmla="*/ 6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87" h="215">
                    <a:moveTo>
                      <a:pt x="587" y="210"/>
                    </a:moveTo>
                    <a:lnTo>
                      <a:pt x="587" y="215"/>
                    </a:lnTo>
                    <a:lnTo>
                      <a:pt x="582" y="215"/>
                    </a:lnTo>
                    <a:lnTo>
                      <a:pt x="577" y="215"/>
                    </a:lnTo>
                    <a:lnTo>
                      <a:pt x="577" y="210"/>
                    </a:lnTo>
                    <a:lnTo>
                      <a:pt x="573" y="210"/>
                    </a:lnTo>
                    <a:lnTo>
                      <a:pt x="567" y="206"/>
                    </a:lnTo>
                    <a:lnTo>
                      <a:pt x="563" y="206"/>
                    </a:lnTo>
                    <a:lnTo>
                      <a:pt x="558" y="206"/>
                    </a:lnTo>
                    <a:lnTo>
                      <a:pt x="558" y="195"/>
                    </a:lnTo>
                    <a:lnTo>
                      <a:pt x="552" y="181"/>
                    </a:lnTo>
                    <a:lnTo>
                      <a:pt x="552" y="172"/>
                    </a:lnTo>
                    <a:lnTo>
                      <a:pt x="552" y="157"/>
                    </a:lnTo>
                    <a:lnTo>
                      <a:pt x="548" y="146"/>
                    </a:lnTo>
                    <a:lnTo>
                      <a:pt x="543" y="132"/>
                    </a:lnTo>
                    <a:lnTo>
                      <a:pt x="539" y="123"/>
                    </a:lnTo>
                    <a:lnTo>
                      <a:pt x="533" y="112"/>
                    </a:lnTo>
                    <a:lnTo>
                      <a:pt x="528" y="102"/>
                    </a:lnTo>
                    <a:lnTo>
                      <a:pt x="518" y="93"/>
                    </a:lnTo>
                    <a:lnTo>
                      <a:pt x="490" y="78"/>
                    </a:lnTo>
                    <a:lnTo>
                      <a:pt x="460" y="63"/>
                    </a:lnTo>
                    <a:lnTo>
                      <a:pt x="430" y="49"/>
                    </a:lnTo>
                    <a:lnTo>
                      <a:pt x="401" y="39"/>
                    </a:lnTo>
                    <a:lnTo>
                      <a:pt x="371" y="29"/>
                    </a:lnTo>
                    <a:lnTo>
                      <a:pt x="343" y="19"/>
                    </a:lnTo>
                    <a:lnTo>
                      <a:pt x="313" y="14"/>
                    </a:lnTo>
                    <a:lnTo>
                      <a:pt x="283" y="10"/>
                    </a:lnTo>
                    <a:lnTo>
                      <a:pt x="249" y="5"/>
                    </a:lnTo>
                    <a:lnTo>
                      <a:pt x="220" y="0"/>
                    </a:lnTo>
                    <a:lnTo>
                      <a:pt x="196" y="0"/>
                    </a:lnTo>
                    <a:lnTo>
                      <a:pt x="176" y="0"/>
                    </a:lnTo>
                    <a:lnTo>
                      <a:pt x="151" y="5"/>
                    </a:lnTo>
                    <a:lnTo>
                      <a:pt x="132" y="14"/>
                    </a:lnTo>
                    <a:lnTo>
                      <a:pt x="112" y="25"/>
                    </a:lnTo>
                    <a:lnTo>
                      <a:pt x="87" y="34"/>
                    </a:lnTo>
                    <a:lnTo>
                      <a:pt x="68" y="44"/>
                    </a:lnTo>
                    <a:lnTo>
                      <a:pt x="44" y="54"/>
                    </a:lnTo>
                    <a:lnTo>
                      <a:pt x="19" y="59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5" name="Freeform 435">
                <a:extLst>
                  <a:ext uri="{FF2B5EF4-FFF2-40B4-BE49-F238E27FC236}">
                    <a16:creationId xmlns:a16="http://schemas.microsoft.com/office/drawing/2014/main" id="{B4CD5301-3117-9ED6-9873-FDE251825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418"/>
                <a:ext cx="52" cy="34"/>
              </a:xfrm>
              <a:custGeom>
                <a:avLst/>
                <a:gdLst>
                  <a:gd name="T0" fmla="*/ 171 w 259"/>
                  <a:gd name="T1" fmla="*/ 171 h 171"/>
                  <a:gd name="T2" fmla="*/ 162 w 259"/>
                  <a:gd name="T3" fmla="*/ 156 h 171"/>
                  <a:gd name="T4" fmla="*/ 142 w 259"/>
                  <a:gd name="T5" fmla="*/ 147 h 171"/>
                  <a:gd name="T6" fmla="*/ 128 w 259"/>
                  <a:gd name="T7" fmla="*/ 142 h 171"/>
                  <a:gd name="T8" fmla="*/ 108 w 259"/>
                  <a:gd name="T9" fmla="*/ 137 h 171"/>
                  <a:gd name="T10" fmla="*/ 93 w 259"/>
                  <a:gd name="T11" fmla="*/ 132 h 171"/>
                  <a:gd name="T12" fmla="*/ 73 w 259"/>
                  <a:gd name="T13" fmla="*/ 132 h 171"/>
                  <a:gd name="T14" fmla="*/ 54 w 259"/>
                  <a:gd name="T15" fmla="*/ 137 h 171"/>
                  <a:gd name="T16" fmla="*/ 35 w 259"/>
                  <a:gd name="T17" fmla="*/ 137 h 171"/>
                  <a:gd name="T18" fmla="*/ 15 w 259"/>
                  <a:gd name="T19" fmla="*/ 142 h 171"/>
                  <a:gd name="T20" fmla="*/ 0 w 259"/>
                  <a:gd name="T21" fmla="*/ 147 h 171"/>
                  <a:gd name="T22" fmla="*/ 24 w 259"/>
                  <a:gd name="T23" fmla="*/ 122 h 171"/>
                  <a:gd name="T24" fmla="*/ 49 w 259"/>
                  <a:gd name="T25" fmla="*/ 103 h 171"/>
                  <a:gd name="T26" fmla="*/ 73 w 259"/>
                  <a:gd name="T27" fmla="*/ 88 h 171"/>
                  <a:gd name="T28" fmla="*/ 98 w 259"/>
                  <a:gd name="T29" fmla="*/ 73 h 171"/>
                  <a:gd name="T30" fmla="*/ 122 w 259"/>
                  <a:gd name="T31" fmla="*/ 58 h 171"/>
                  <a:gd name="T32" fmla="*/ 148 w 259"/>
                  <a:gd name="T33" fmla="*/ 45 h 171"/>
                  <a:gd name="T34" fmla="*/ 171 w 259"/>
                  <a:gd name="T35" fmla="*/ 35 h 171"/>
                  <a:gd name="T36" fmla="*/ 201 w 259"/>
                  <a:gd name="T37" fmla="*/ 20 h 171"/>
                  <a:gd name="T38" fmla="*/ 231 w 259"/>
                  <a:gd name="T39" fmla="*/ 11 h 171"/>
                  <a:gd name="T40" fmla="*/ 259 w 259"/>
                  <a:gd name="T41" fmla="*/ 0 h 171"/>
                  <a:gd name="T42" fmla="*/ 240 w 259"/>
                  <a:gd name="T43" fmla="*/ 15 h 171"/>
                  <a:gd name="T44" fmla="*/ 225 w 259"/>
                  <a:gd name="T45" fmla="*/ 35 h 171"/>
                  <a:gd name="T46" fmla="*/ 211 w 259"/>
                  <a:gd name="T47" fmla="*/ 45 h 171"/>
                  <a:gd name="T48" fmla="*/ 201 w 259"/>
                  <a:gd name="T49" fmla="*/ 58 h 171"/>
                  <a:gd name="T50" fmla="*/ 191 w 259"/>
                  <a:gd name="T51" fmla="*/ 73 h 171"/>
                  <a:gd name="T52" fmla="*/ 186 w 259"/>
                  <a:gd name="T53" fmla="*/ 88 h 171"/>
                  <a:gd name="T54" fmla="*/ 182 w 259"/>
                  <a:gd name="T55" fmla="*/ 107 h 171"/>
                  <a:gd name="T56" fmla="*/ 176 w 259"/>
                  <a:gd name="T57" fmla="*/ 122 h 171"/>
                  <a:gd name="T58" fmla="*/ 176 w 259"/>
                  <a:gd name="T59" fmla="*/ 147 h 171"/>
                  <a:gd name="T60" fmla="*/ 171 w 259"/>
                  <a:gd name="T61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9" h="171">
                    <a:moveTo>
                      <a:pt x="171" y="171"/>
                    </a:moveTo>
                    <a:lnTo>
                      <a:pt x="162" y="156"/>
                    </a:lnTo>
                    <a:lnTo>
                      <a:pt x="142" y="147"/>
                    </a:lnTo>
                    <a:lnTo>
                      <a:pt x="128" y="142"/>
                    </a:lnTo>
                    <a:lnTo>
                      <a:pt x="108" y="137"/>
                    </a:lnTo>
                    <a:lnTo>
                      <a:pt x="93" y="132"/>
                    </a:lnTo>
                    <a:lnTo>
                      <a:pt x="73" y="132"/>
                    </a:lnTo>
                    <a:lnTo>
                      <a:pt x="54" y="137"/>
                    </a:lnTo>
                    <a:lnTo>
                      <a:pt x="35" y="137"/>
                    </a:lnTo>
                    <a:lnTo>
                      <a:pt x="15" y="142"/>
                    </a:lnTo>
                    <a:lnTo>
                      <a:pt x="0" y="147"/>
                    </a:lnTo>
                    <a:lnTo>
                      <a:pt x="24" y="122"/>
                    </a:lnTo>
                    <a:lnTo>
                      <a:pt x="49" y="103"/>
                    </a:lnTo>
                    <a:lnTo>
                      <a:pt x="73" y="88"/>
                    </a:lnTo>
                    <a:lnTo>
                      <a:pt x="98" y="73"/>
                    </a:lnTo>
                    <a:lnTo>
                      <a:pt x="122" y="58"/>
                    </a:lnTo>
                    <a:lnTo>
                      <a:pt x="148" y="45"/>
                    </a:lnTo>
                    <a:lnTo>
                      <a:pt x="171" y="35"/>
                    </a:lnTo>
                    <a:lnTo>
                      <a:pt x="201" y="20"/>
                    </a:lnTo>
                    <a:lnTo>
                      <a:pt x="231" y="11"/>
                    </a:lnTo>
                    <a:lnTo>
                      <a:pt x="259" y="0"/>
                    </a:lnTo>
                    <a:lnTo>
                      <a:pt x="240" y="15"/>
                    </a:lnTo>
                    <a:lnTo>
                      <a:pt x="225" y="35"/>
                    </a:lnTo>
                    <a:lnTo>
                      <a:pt x="211" y="45"/>
                    </a:lnTo>
                    <a:lnTo>
                      <a:pt x="201" y="58"/>
                    </a:lnTo>
                    <a:lnTo>
                      <a:pt x="191" y="73"/>
                    </a:lnTo>
                    <a:lnTo>
                      <a:pt x="186" y="88"/>
                    </a:lnTo>
                    <a:lnTo>
                      <a:pt x="182" y="107"/>
                    </a:lnTo>
                    <a:lnTo>
                      <a:pt x="176" y="122"/>
                    </a:lnTo>
                    <a:lnTo>
                      <a:pt x="176" y="147"/>
                    </a:lnTo>
                    <a:lnTo>
                      <a:pt x="171" y="171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6" name="Freeform 436">
                <a:extLst>
                  <a:ext uri="{FF2B5EF4-FFF2-40B4-BE49-F238E27FC236}">
                    <a16:creationId xmlns:a16="http://schemas.microsoft.com/office/drawing/2014/main" id="{9899284C-1538-A878-C99D-2AE59C5E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361"/>
                <a:ext cx="36" cy="61"/>
              </a:xfrm>
              <a:custGeom>
                <a:avLst/>
                <a:gdLst>
                  <a:gd name="T0" fmla="*/ 58 w 181"/>
                  <a:gd name="T1" fmla="*/ 264 h 303"/>
                  <a:gd name="T2" fmla="*/ 79 w 181"/>
                  <a:gd name="T3" fmla="*/ 239 h 303"/>
                  <a:gd name="T4" fmla="*/ 94 w 181"/>
                  <a:gd name="T5" fmla="*/ 215 h 303"/>
                  <a:gd name="T6" fmla="*/ 107 w 181"/>
                  <a:gd name="T7" fmla="*/ 190 h 303"/>
                  <a:gd name="T8" fmla="*/ 118 w 181"/>
                  <a:gd name="T9" fmla="*/ 162 h 303"/>
                  <a:gd name="T10" fmla="*/ 128 w 181"/>
                  <a:gd name="T11" fmla="*/ 136 h 303"/>
                  <a:gd name="T12" fmla="*/ 132 w 181"/>
                  <a:gd name="T13" fmla="*/ 107 h 303"/>
                  <a:gd name="T14" fmla="*/ 141 w 181"/>
                  <a:gd name="T15" fmla="*/ 78 h 303"/>
                  <a:gd name="T16" fmla="*/ 152 w 181"/>
                  <a:gd name="T17" fmla="*/ 53 h 303"/>
                  <a:gd name="T18" fmla="*/ 162 w 181"/>
                  <a:gd name="T19" fmla="*/ 24 h 303"/>
                  <a:gd name="T20" fmla="*/ 181 w 181"/>
                  <a:gd name="T21" fmla="*/ 0 h 303"/>
                  <a:gd name="T22" fmla="*/ 162 w 181"/>
                  <a:gd name="T23" fmla="*/ 34 h 303"/>
                  <a:gd name="T24" fmla="*/ 141 w 181"/>
                  <a:gd name="T25" fmla="*/ 64 h 303"/>
                  <a:gd name="T26" fmla="*/ 128 w 181"/>
                  <a:gd name="T27" fmla="*/ 92 h 303"/>
                  <a:gd name="T28" fmla="*/ 113 w 181"/>
                  <a:gd name="T29" fmla="*/ 126 h 303"/>
                  <a:gd name="T30" fmla="*/ 94 w 181"/>
                  <a:gd name="T31" fmla="*/ 156 h 303"/>
                  <a:gd name="T32" fmla="*/ 79 w 181"/>
                  <a:gd name="T33" fmla="*/ 185 h 303"/>
                  <a:gd name="T34" fmla="*/ 58 w 181"/>
                  <a:gd name="T35" fmla="*/ 220 h 303"/>
                  <a:gd name="T36" fmla="*/ 39 w 181"/>
                  <a:gd name="T37" fmla="*/ 249 h 303"/>
                  <a:gd name="T38" fmla="*/ 19 w 181"/>
                  <a:gd name="T39" fmla="*/ 279 h 303"/>
                  <a:gd name="T40" fmla="*/ 0 w 181"/>
                  <a:gd name="T41" fmla="*/ 303 h 303"/>
                  <a:gd name="T42" fmla="*/ 58 w 181"/>
                  <a:gd name="T43" fmla="*/ 26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303">
                    <a:moveTo>
                      <a:pt x="58" y="264"/>
                    </a:moveTo>
                    <a:lnTo>
                      <a:pt x="79" y="239"/>
                    </a:lnTo>
                    <a:lnTo>
                      <a:pt x="94" y="215"/>
                    </a:lnTo>
                    <a:lnTo>
                      <a:pt x="107" y="190"/>
                    </a:lnTo>
                    <a:lnTo>
                      <a:pt x="118" y="162"/>
                    </a:lnTo>
                    <a:lnTo>
                      <a:pt x="128" y="136"/>
                    </a:lnTo>
                    <a:lnTo>
                      <a:pt x="132" y="107"/>
                    </a:lnTo>
                    <a:lnTo>
                      <a:pt x="141" y="78"/>
                    </a:lnTo>
                    <a:lnTo>
                      <a:pt x="152" y="53"/>
                    </a:lnTo>
                    <a:lnTo>
                      <a:pt x="162" y="24"/>
                    </a:lnTo>
                    <a:lnTo>
                      <a:pt x="181" y="0"/>
                    </a:lnTo>
                    <a:lnTo>
                      <a:pt x="162" y="34"/>
                    </a:lnTo>
                    <a:lnTo>
                      <a:pt x="141" y="64"/>
                    </a:lnTo>
                    <a:lnTo>
                      <a:pt x="128" y="92"/>
                    </a:lnTo>
                    <a:lnTo>
                      <a:pt x="113" y="126"/>
                    </a:lnTo>
                    <a:lnTo>
                      <a:pt x="94" y="156"/>
                    </a:lnTo>
                    <a:lnTo>
                      <a:pt x="79" y="185"/>
                    </a:lnTo>
                    <a:lnTo>
                      <a:pt x="58" y="220"/>
                    </a:lnTo>
                    <a:lnTo>
                      <a:pt x="39" y="249"/>
                    </a:lnTo>
                    <a:lnTo>
                      <a:pt x="19" y="279"/>
                    </a:lnTo>
                    <a:lnTo>
                      <a:pt x="0" y="303"/>
                    </a:lnTo>
                    <a:lnTo>
                      <a:pt x="58" y="264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7" name="Freeform 437">
                <a:extLst>
                  <a:ext uri="{FF2B5EF4-FFF2-40B4-BE49-F238E27FC236}">
                    <a16:creationId xmlns:a16="http://schemas.microsoft.com/office/drawing/2014/main" id="{E71D8A1D-401C-9DB8-0A1F-E3F04308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19"/>
                <a:ext cx="19" cy="15"/>
              </a:xfrm>
              <a:custGeom>
                <a:avLst/>
                <a:gdLst>
                  <a:gd name="T0" fmla="*/ 62 w 92"/>
                  <a:gd name="T1" fmla="*/ 77 h 77"/>
                  <a:gd name="T2" fmla="*/ 62 w 92"/>
                  <a:gd name="T3" fmla="*/ 68 h 77"/>
                  <a:gd name="T4" fmla="*/ 68 w 92"/>
                  <a:gd name="T5" fmla="*/ 62 h 77"/>
                  <a:gd name="T6" fmla="*/ 73 w 92"/>
                  <a:gd name="T7" fmla="*/ 58 h 77"/>
                  <a:gd name="T8" fmla="*/ 73 w 92"/>
                  <a:gd name="T9" fmla="*/ 53 h 77"/>
                  <a:gd name="T10" fmla="*/ 77 w 92"/>
                  <a:gd name="T11" fmla="*/ 48 h 77"/>
                  <a:gd name="T12" fmla="*/ 83 w 92"/>
                  <a:gd name="T13" fmla="*/ 38 h 77"/>
                  <a:gd name="T14" fmla="*/ 83 w 92"/>
                  <a:gd name="T15" fmla="*/ 34 h 77"/>
                  <a:gd name="T16" fmla="*/ 88 w 92"/>
                  <a:gd name="T17" fmla="*/ 28 h 77"/>
                  <a:gd name="T18" fmla="*/ 88 w 92"/>
                  <a:gd name="T19" fmla="*/ 24 h 77"/>
                  <a:gd name="T20" fmla="*/ 92 w 92"/>
                  <a:gd name="T21" fmla="*/ 19 h 77"/>
                  <a:gd name="T22" fmla="*/ 92 w 92"/>
                  <a:gd name="T23" fmla="*/ 13 h 77"/>
                  <a:gd name="T24" fmla="*/ 92 w 92"/>
                  <a:gd name="T25" fmla="*/ 9 h 77"/>
                  <a:gd name="T26" fmla="*/ 88 w 92"/>
                  <a:gd name="T27" fmla="*/ 4 h 77"/>
                  <a:gd name="T28" fmla="*/ 83 w 92"/>
                  <a:gd name="T29" fmla="*/ 4 h 77"/>
                  <a:gd name="T30" fmla="*/ 77 w 92"/>
                  <a:gd name="T31" fmla="*/ 4 h 77"/>
                  <a:gd name="T32" fmla="*/ 73 w 92"/>
                  <a:gd name="T33" fmla="*/ 4 h 77"/>
                  <a:gd name="T34" fmla="*/ 68 w 92"/>
                  <a:gd name="T35" fmla="*/ 4 h 77"/>
                  <a:gd name="T36" fmla="*/ 62 w 92"/>
                  <a:gd name="T37" fmla="*/ 0 h 77"/>
                  <a:gd name="T38" fmla="*/ 53 w 92"/>
                  <a:gd name="T39" fmla="*/ 0 h 77"/>
                  <a:gd name="T40" fmla="*/ 43 w 92"/>
                  <a:gd name="T41" fmla="*/ 4 h 77"/>
                  <a:gd name="T42" fmla="*/ 34 w 92"/>
                  <a:gd name="T43" fmla="*/ 4 h 77"/>
                  <a:gd name="T44" fmla="*/ 28 w 92"/>
                  <a:gd name="T45" fmla="*/ 9 h 77"/>
                  <a:gd name="T46" fmla="*/ 19 w 92"/>
                  <a:gd name="T47" fmla="*/ 19 h 77"/>
                  <a:gd name="T48" fmla="*/ 13 w 92"/>
                  <a:gd name="T49" fmla="*/ 24 h 77"/>
                  <a:gd name="T50" fmla="*/ 9 w 92"/>
                  <a:gd name="T51" fmla="*/ 34 h 77"/>
                  <a:gd name="T52" fmla="*/ 4 w 92"/>
                  <a:gd name="T53" fmla="*/ 43 h 77"/>
                  <a:gd name="T54" fmla="*/ 4 w 92"/>
                  <a:gd name="T55" fmla="*/ 53 h 77"/>
                  <a:gd name="T56" fmla="*/ 0 w 92"/>
                  <a:gd name="T57" fmla="*/ 62 h 77"/>
                  <a:gd name="T58" fmla="*/ 4 w 92"/>
                  <a:gd name="T59" fmla="*/ 58 h 77"/>
                  <a:gd name="T60" fmla="*/ 9 w 92"/>
                  <a:gd name="T61" fmla="*/ 53 h 77"/>
                  <a:gd name="T62" fmla="*/ 13 w 92"/>
                  <a:gd name="T63" fmla="*/ 53 h 77"/>
                  <a:gd name="T64" fmla="*/ 19 w 92"/>
                  <a:gd name="T65" fmla="*/ 48 h 77"/>
                  <a:gd name="T66" fmla="*/ 24 w 92"/>
                  <a:gd name="T67" fmla="*/ 48 h 77"/>
                  <a:gd name="T68" fmla="*/ 28 w 92"/>
                  <a:gd name="T69" fmla="*/ 48 h 77"/>
                  <a:gd name="T70" fmla="*/ 39 w 92"/>
                  <a:gd name="T71" fmla="*/ 48 h 77"/>
                  <a:gd name="T72" fmla="*/ 43 w 92"/>
                  <a:gd name="T73" fmla="*/ 48 h 77"/>
                  <a:gd name="T74" fmla="*/ 48 w 92"/>
                  <a:gd name="T75" fmla="*/ 53 h 77"/>
                  <a:gd name="T76" fmla="*/ 53 w 92"/>
                  <a:gd name="T77" fmla="*/ 58 h 77"/>
                  <a:gd name="T78" fmla="*/ 62 w 92"/>
                  <a:gd name="T7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" h="77">
                    <a:moveTo>
                      <a:pt x="62" y="77"/>
                    </a:moveTo>
                    <a:lnTo>
                      <a:pt x="62" y="68"/>
                    </a:lnTo>
                    <a:lnTo>
                      <a:pt x="68" y="62"/>
                    </a:lnTo>
                    <a:lnTo>
                      <a:pt x="73" y="58"/>
                    </a:lnTo>
                    <a:lnTo>
                      <a:pt x="73" y="53"/>
                    </a:lnTo>
                    <a:lnTo>
                      <a:pt x="77" y="48"/>
                    </a:lnTo>
                    <a:lnTo>
                      <a:pt x="83" y="38"/>
                    </a:lnTo>
                    <a:lnTo>
                      <a:pt x="83" y="34"/>
                    </a:lnTo>
                    <a:lnTo>
                      <a:pt x="88" y="28"/>
                    </a:lnTo>
                    <a:lnTo>
                      <a:pt x="88" y="24"/>
                    </a:lnTo>
                    <a:lnTo>
                      <a:pt x="92" y="19"/>
                    </a:lnTo>
                    <a:lnTo>
                      <a:pt x="92" y="13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3" y="4"/>
                    </a:lnTo>
                    <a:lnTo>
                      <a:pt x="68" y="4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3" y="4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9" y="34"/>
                    </a:lnTo>
                    <a:lnTo>
                      <a:pt x="4" y="43"/>
                    </a:lnTo>
                    <a:lnTo>
                      <a:pt x="4" y="53"/>
                    </a:lnTo>
                    <a:lnTo>
                      <a:pt x="0" y="62"/>
                    </a:lnTo>
                    <a:lnTo>
                      <a:pt x="4" y="58"/>
                    </a:lnTo>
                    <a:lnTo>
                      <a:pt x="9" y="53"/>
                    </a:lnTo>
                    <a:lnTo>
                      <a:pt x="13" y="53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9" y="48"/>
                    </a:lnTo>
                    <a:lnTo>
                      <a:pt x="43" y="48"/>
                    </a:lnTo>
                    <a:lnTo>
                      <a:pt x="48" y="53"/>
                    </a:lnTo>
                    <a:lnTo>
                      <a:pt x="53" y="58"/>
                    </a:lnTo>
                    <a:lnTo>
                      <a:pt x="62" y="77"/>
                    </a:lnTo>
                    <a:close/>
                  </a:path>
                </a:pathLst>
              </a:custGeom>
              <a:solidFill>
                <a:srgbClr val="E9D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8" name="Freeform 438">
                <a:extLst>
                  <a:ext uri="{FF2B5EF4-FFF2-40B4-BE49-F238E27FC236}">
                    <a16:creationId xmlns:a16="http://schemas.microsoft.com/office/drawing/2014/main" id="{5DB85AEE-D536-D001-C556-3F6BBAAF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405"/>
                <a:ext cx="10" cy="6"/>
              </a:xfrm>
              <a:custGeom>
                <a:avLst/>
                <a:gdLst>
                  <a:gd name="T0" fmla="*/ 49 w 49"/>
                  <a:gd name="T1" fmla="*/ 4 h 29"/>
                  <a:gd name="T2" fmla="*/ 45 w 49"/>
                  <a:gd name="T3" fmla="*/ 10 h 29"/>
                  <a:gd name="T4" fmla="*/ 39 w 49"/>
                  <a:gd name="T5" fmla="*/ 10 h 29"/>
                  <a:gd name="T6" fmla="*/ 34 w 49"/>
                  <a:gd name="T7" fmla="*/ 14 h 29"/>
                  <a:gd name="T8" fmla="*/ 34 w 49"/>
                  <a:gd name="T9" fmla="*/ 19 h 29"/>
                  <a:gd name="T10" fmla="*/ 30 w 49"/>
                  <a:gd name="T11" fmla="*/ 25 h 29"/>
                  <a:gd name="T12" fmla="*/ 24 w 49"/>
                  <a:gd name="T13" fmla="*/ 25 h 29"/>
                  <a:gd name="T14" fmla="*/ 20 w 49"/>
                  <a:gd name="T15" fmla="*/ 29 h 29"/>
                  <a:gd name="T16" fmla="*/ 15 w 49"/>
                  <a:gd name="T17" fmla="*/ 29 h 29"/>
                  <a:gd name="T18" fmla="*/ 9 w 49"/>
                  <a:gd name="T19" fmla="*/ 29 h 29"/>
                  <a:gd name="T20" fmla="*/ 5 w 49"/>
                  <a:gd name="T21" fmla="*/ 25 h 29"/>
                  <a:gd name="T22" fmla="*/ 5 w 49"/>
                  <a:gd name="T23" fmla="*/ 19 h 29"/>
                  <a:gd name="T24" fmla="*/ 0 w 49"/>
                  <a:gd name="T25" fmla="*/ 19 h 29"/>
                  <a:gd name="T26" fmla="*/ 0 w 49"/>
                  <a:gd name="T27" fmla="*/ 14 h 29"/>
                  <a:gd name="T28" fmla="*/ 0 w 49"/>
                  <a:gd name="T29" fmla="*/ 10 h 29"/>
                  <a:gd name="T30" fmla="*/ 0 w 49"/>
                  <a:gd name="T31" fmla="*/ 4 h 29"/>
                  <a:gd name="T32" fmla="*/ 5 w 49"/>
                  <a:gd name="T33" fmla="*/ 4 h 29"/>
                  <a:gd name="T34" fmla="*/ 9 w 49"/>
                  <a:gd name="T35" fmla="*/ 4 h 29"/>
                  <a:gd name="T36" fmla="*/ 15 w 49"/>
                  <a:gd name="T37" fmla="*/ 0 h 29"/>
                  <a:gd name="T38" fmla="*/ 20 w 49"/>
                  <a:gd name="T39" fmla="*/ 0 h 29"/>
                  <a:gd name="T40" fmla="*/ 24 w 49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49" y="4"/>
                    </a:moveTo>
                    <a:lnTo>
                      <a:pt x="45" y="10"/>
                    </a:lnTo>
                    <a:lnTo>
                      <a:pt x="39" y="10"/>
                    </a:lnTo>
                    <a:lnTo>
                      <a:pt x="34" y="14"/>
                    </a:lnTo>
                    <a:lnTo>
                      <a:pt x="34" y="19"/>
                    </a:lnTo>
                    <a:lnTo>
                      <a:pt x="30" y="25"/>
                    </a:lnTo>
                    <a:lnTo>
                      <a:pt x="24" y="25"/>
                    </a:lnTo>
                    <a:lnTo>
                      <a:pt x="20" y="29"/>
                    </a:lnTo>
                    <a:lnTo>
                      <a:pt x="15" y="29"/>
                    </a:lnTo>
                    <a:lnTo>
                      <a:pt x="9" y="29"/>
                    </a:lnTo>
                    <a:lnTo>
                      <a:pt x="5" y="25"/>
                    </a:lnTo>
                    <a:lnTo>
                      <a:pt x="5" y="19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99" name="Freeform 439">
                <a:extLst>
                  <a:ext uri="{FF2B5EF4-FFF2-40B4-BE49-F238E27FC236}">
                    <a16:creationId xmlns:a16="http://schemas.microsoft.com/office/drawing/2014/main" id="{2F33C6B5-4691-EA9C-1243-A3B6D72AF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420"/>
                <a:ext cx="28" cy="13"/>
              </a:xfrm>
              <a:custGeom>
                <a:avLst/>
                <a:gdLst>
                  <a:gd name="T0" fmla="*/ 142 w 142"/>
                  <a:gd name="T1" fmla="*/ 0 h 62"/>
                  <a:gd name="T2" fmla="*/ 132 w 142"/>
                  <a:gd name="T3" fmla="*/ 9 h 62"/>
                  <a:gd name="T4" fmla="*/ 117 w 142"/>
                  <a:gd name="T5" fmla="*/ 19 h 62"/>
                  <a:gd name="T6" fmla="*/ 104 w 142"/>
                  <a:gd name="T7" fmla="*/ 28 h 62"/>
                  <a:gd name="T8" fmla="*/ 89 w 142"/>
                  <a:gd name="T9" fmla="*/ 38 h 62"/>
                  <a:gd name="T10" fmla="*/ 79 w 142"/>
                  <a:gd name="T11" fmla="*/ 43 h 62"/>
                  <a:gd name="T12" fmla="*/ 64 w 142"/>
                  <a:gd name="T13" fmla="*/ 47 h 62"/>
                  <a:gd name="T14" fmla="*/ 49 w 142"/>
                  <a:gd name="T15" fmla="*/ 53 h 62"/>
                  <a:gd name="T16" fmla="*/ 30 w 142"/>
                  <a:gd name="T17" fmla="*/ 58 h 62"/>
                  <a:gd name="T18" fmla="*/ 15 w 142"/>
                  <a:gd name="T19" fmla="*/ 58 h 62"/>
                  <a:gd name="T20" fmla="*/ 0 w 142"/>
                  <a:gd name="T2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2" h="62">
                    <a:moveTo>
                      <a:pt x="142" y="0"/>
                    </a:moveTo>
                    <a:lnTo>
                      <a:pt x="132" y="9"/>
                    </a:lnTo>
                    <a:lnTo>
                      <a:pt x="117" y="19"/>
                    </a:lnTo>
                    <a:lnTo>
                      <a:pt x="104" y="28"/>
                    </a:lnTo>
                    <a:lnTo>
                      <a:pt x="89" y="38"/>
                    </a:lnTo>
                    <a:lnTo>
                      <a:pt x="79" y="43"/>
                    </a:lnTo>
                    <a:lnTo>
                      <a:pt x="64" y="47"/>
                    </a:lnTo>
                    <a:lnTo>
                      <a:pt x="49" y="53"/>
                    </a:lnTo>
                    <a:lnTo>
                      <a:pt x="30" y="58"/>
                    </a:lnTo>
                    <a:lnTo>
                      <a:pt x="15" y="58"/>
                    </a:lnTo>
                    <a:lnTo>
                      <a:pt x="0" y="62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0" name="Freeform 440">
                <a:extLst>
                  <a:ext uri="{FF2B5EF4-FFF2-40B4-BE49-F238E27FC236}">
                    <a16:creationId xmlns:a16="http://schemas.microsoft.com/office/drawing/2014/main" id="{511B4A3F-DD98-9F6D-BB1E-070C22E11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3419"/>
                <a:ext cx="9" cy="5"/>
              </a:xfrm>
              <a:custGeom>
                <a:avLst/>
                <a:gdLst>
                  <a:gd name="T0" fmla="*/ 44 w 44"/>
                  <a:gd name="T1" fmla="*/ 0 h 25"/>
                  <a:gd name="T2" fmla="*/ 39 w 44"/>
                  <a:gd name="T3" fmla="*/ 0 h 25"/>
                  <a:gd name="T4" fmla="*/ 39 w 44"/>
                  <a:gd name="T5" fmla="*/ 6 h 25"/>
                  <a:gd name="T6" fmla="*/ 35 w 44"/>
                  <a:gd name="T7" fmla="*/ 10 h 25"/>
                  <a:gd name="T8" fmla="*/ 29 w 44"/>
                  <a:gd name="T9" fmla="*/ 15 h 25"/>
                  <a:gd name="T10" fmla="*/ 29 w 44"/>
                  <a:gd name="T11" fmla="*/ 19 h 25"/>
                  <a:gd name="T12" fmla="*/ 24 w 44"/>
                  <a:gd name="T13" fmla="*/ 19 h 25"/>
                  <a:gd name="T14" fmla="*/ 20 w 44"/>
                  <a:gd name="T15" fmla="*/ 25 h 25"/>
                  <a:gd name="T16" fmla="*/ 14 w 44"/>
                  <a:gd name="T17" fmla="*/ 25 h 25"/>
                  <a:gd name="T18" fmla="*/ 10 w 44"/>
                  <a:gd name="T19" fmla="*/ 19 h 25"/>
                  <a:gd name="T20" fmla="*/ 0 w 44"/>
                  <a:gd name="T21" fmla="*/ 15 h 25"/>
                  <a:gd name="T22" fmla="*/ 5 w 44"/>
                  <a:gd name="T23" fmla="*/ 15 h 25"/>
                  <a:gd name="T24" fmla="*/ 5 w 44"/>
                  <a:gd name="T25" fmla="*/ 10 h 25"/>
                  <a:gd name="T26" fmla="*/ 10 w 44"/>
                  <a:gd name="T27" fmla="*/ 10 h 25"/>
                  <a:gd name="T28" fmla="*/ 10 w 44"/>
                  <a:gd name="T29" fmla="*/ 6 h 25"/>
                  <a:gd name="T30" fmla="*/ 14 w 44"/>
                  <a:gd name="T31" fmla="*/ 0 h 25"/>
                  <a:gd name="T32" fmla="*/ 20 w 44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25">
                    <a:moveTo>
                      <a:pt x="44" y="0"/>
                    </a:moveTo>
                    <a:lnTo>
                      <a:pt x="39" y="0"/>
                    </a:lnTo>
                    <a:lnTo>
                      <a:pt x="39" y="6"/>
                    </a:lnTo>
                    <a:lnTo>
                      <a:pt x="35" y="10"/>
                    </a:lnTo>
                    <a:lnTo>
                      <a:pt x="29" y="15"/>
                    </a:lnTo>
                    <a:lnTo>
                      <a:pt x="29" y="19"/>
                    </a:lnTo>
                    <a:lnTo>
                      <a:pt x="24" y="19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0" y="19"/>
                    </a:lnTo>
                    <a:lnTo>
                      <a:pt x="0" y="15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2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1" name="Freeform 441">
                <a:extLst>
                  <a:ext uri="{FF2B5EF4-FFF2-40B4-BE49-F238E27FC236}">
                    <a16:creationId xmlns:a16="http://schemas.microsoft.com/office/drawing/2014/main" id="{26304912-7C1B-1BE4-2845-D15188E0F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3409"/>
                <a:ext cx="4" cy="5"/>
              </a:xfrm>
              <a:custGeom>
                <a:avLst/>
                <a:gdLst>
                  <a:gd name="T0" fmla="*/ 20 w 20"/>
                  <a:gd name="T1" fmla="*/ 19 h 25"/>
                  <a:gd name="T2" fmla="*/ 15 w 20"/>
                  <a:gd name="T3" fmla="*/ 25 h 25"/>
                  <a:gd name="T4" fmla="*/ 11 w 20"/>
                  <a:gd name="T5" fmla="*/ 25 h 25"/>
                  <a:gd name="T6" fmla="*/ 5 w 20"/>
                  <a:gd name="T7" fmla="*/ 25 h 25"/>
                  <a:gd name="T8" fmla="*/ 5 w 20"/>
                  <a:gd name="T9" fmla="*/ 19 h 25"/>
                  <a:gd name="T10" fmla="*/ 5 w 20"/>
                  <a:gd name="T11" fmla="*/ 15 h 25"/>
                  <a:gd name="T12" fmla="*/ 0 w 20"/>
                  <a:gd name="T13" fmla="*/ 15 h 25"/>
                  <a:gd name="T14" fmla="*/ 0 w 20"/>
                  <a:gd name="T15" fmla="*/ 10 h 25"/>
                  <a:gd name="T16" fmla="*/ 0 w 20"/>
                  <a:gd name="T17" fmla="*/ 6 h 25"/>
                  <a:gd name="T18" fmla="*/ 5 w 20"/>
                  <a:gd name="T19" fmla="*/ 6 h 25"/>
                  <a:gd name="T20" fmla="*/ 11 w 20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5">
                    <a:moveTo>
                      <a:pt x="20" y="19"/>
                    </a:moveTo>
                    <a:lnTo>
                      <a:pt x="15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5" y="19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2" name="Freeform 442">
                <a:extLst>
                  <a:ext uri="{FF2B5EF4-FFF2-40B4-BE49-F238E27FC236}">
                    <a16:creationId xmlns:a16="http://schemas.microsoft.com/office/drawing/2014/main" id="{378E766C-E088-AB87-1A52-28DC2F2E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392"/>
                <a:ext cx="8" cy="9"/>
              </a:xfrm>
              <a:custGeom>
                <a:avLst/>
                <a:gdLst>
                  <a:gd name="T0" fmla="*/ 44 w 44"/>
                  <a:gd name="T1" fmla="*/ 0 h 49"/>
                  <a:gd name="T2" fmla="*/ 34 w 44"/>
                  <a:gd name="T3" fmla="*/ 0 h 49"/>
                  <a:gd name="T4" fmla="*/ 29 w 44"/>
                  <a:gd name="T5" fmla="*/ 5 h 49"/>
                  <a:gd name="T6" fmla="*/ 19 w 44"/>
                  <a:gd name="T7" fmla="*/ 11 h 49"/>
                  <a:gd name="T8" fmla="*/ 14 w 44"/>
                  <a:gd name="T9" fmla="*/ 11 h 49"/>
                  <a:gd name="T10" fmla="*/ 14 w 44"/>
                  <a:gd name="T11" fmla="*/ 20 h 49"/>
                  <a:gd name="T12" fmla="*/ 10 w 44"/>
                  <a:gd name="T13" fmla="*/ 24 h 49"/>
                  <a:gd name="T14" fmla="*/ 4 w 44"/>
                  <a:gd name="T15" fmla="*/ 30 h 49"/>
                  <a:gd name="T16" fmla="*/ 4 w 44"/>
                  <a:gd name="T17" fmla="*/ 39 h 49"/>
                  <a:gd name="T18" fmla="*/ 0 w 44"/>
                  <a:gd name="T19" fmla="*/ 45 h 49"/>
                  <a:gd name="T20" fmla="*/ 0 w 44"/>
                  <a:gd name="T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9">
                    <a:moveTo>
                      <a:pt x="44" y="0"/>
                    </a:moveTo>
                    <a:lnTo>
                      <a:pt x="34" y="0"/>
                    </a:lnTo>
                    <a:lnTo>
                      <a:pt x="29" y="5"/>
                    </a:lnTo>
                    <a:lnTo>
                      <a:pt x="19" y="11"/>
                    </a:lnTo>
                    <a:lnTo>
                      <a:pt x="14" y="11"/>
                    </a:lnTo>
                    <a:lnTo>
                      <a:pt x="14" y="20"/>
                    </a:lnTo>
                    <a:lnTo>
                      <a:pt x="10" y="24"/>
                    </a:lnTo>
                    <a:lnTo>
                      <a:pt x="4" y="30"/>
                    </a:lnTo>
                    <a:lnTo>
                      <a:pt x="4" y="39"/>
                    </a:lnTo>
                    <a:lnTo>
                      <a:pt x="0" y="45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3" name="Freeform 443">
                <a:extLst>
                  <a:ext uri="{FF2B5EF4-FFF2-40B4-BE49-F238E27FC236}">
                    <a16:creationId xmlns:a16="http://schemas.microsoft.com/office/drawing/2014/main" id="{C31802E2-2418-329C-31B4-5FB869F1F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3393"/>
                <a:ext cx="4" cy="5"/>
              </a:xfrm>
              <a:custGeom>
                <a:avLst/>
                <a:gdLst>
                  <a:gd name="T0" fmla="*/ 0 w 19"/>
                  <a:gd name="T1" fmla="*/ 25 h 25"/>
                  <a:gd name="T2" fmla="*/ 0 w 19"/>
                  <a:gd name="T3" fmla="*/ 19 h 25"/>
                  <a:gd name="T4" fmla="*/ 0 w 19"/>
                  <a:gd name="T5" fmla="*/ 15 h 25"/>
                  <a:gd name="T6" fmla="*/ 4 w 19"/>
                  <a:gd name="T7" fmla="*/ 15 h 25"/>
                  <a:gd name="T8" fmla="*/ 10 w 19"/>
                  <a:gd name="T9" fmla="*/ 15 h 25"/>
                  <a:gd name="T10" fmla="*/ 10 w 19"/>
                  <a:gd name="T11" fmla="*/ 10 h 25"/>
                  <a:gd name="T12" fmla="*/ 14 w 19"/>
                  <a:gd name="T13" fmla="*/ 10 h 25"/>
                  <a:gd name="T14" fmla="*/ 19 w 19"/>
                  <a:gd name="T15" fmla="*/ 6 h 25"/>
                  <a:gd name="T16" fmla="*/ 19 w 1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5">
                    <a:moveTo>
                      <a:pt x="0" y="25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0" y="15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19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4" name="Freeform 444">
                <a:extLst>
                  <a:ext uri="{FF2B5EF4-FFF2-40B4-BE49-F238E27FC236}">
                    <a16:creationId xmlns:a16="http://schemas.microsoft.com/office/drawing/2014/main" id="{942EFC88-4C31-6AA5-43C8-FCD34FCB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3444"/>
                <a:ext cx="29" cy="13"/>
              </a:xfrm>
              <a:custGeom>
                <a:avLst/>
                <a:gdLst>
                  <a:gd name="T0" fmla="*/ 147 w 147"/>
                  <a:gd name="T1" fmla="*/ 0 h 68"/>
                  <a:gd name="T2" fmla="*/ 143 w 147"/>
                  <a:gd name="T3" fmla="*/ 9 h 68"/>
                  <a:gd name="T4" fmla="*/ 133 w 147"/>
                  <a:gd name="T5" fmla="*/ 19 h 68"/>
                  <a:gd name="T6" fmla="*/ 123 w 147"/>
                  <a:gd name="T7" fmla="*/ 28 h 68"/>
                  <a:gd name="T8" fmla="*/ 113 w 147"/>
                  <a:gd name="T9" fmla="*/ 28 h 68"/>
                  <a:gd name="T10" fmla="*/ 98 w 147"/>
                  <a:gd name="T11" fmla="*/ 34 h 68"/>
                  <a:gd name="T12" fmla="*/ 89 w 147"/>
                  <a:gd name="T13" fmla="*/ 34 h 68"/>
                  <a:gd name="T14" fmla="*/ 74 w 147"/>
                  <a:gd name="T15" fmla="*/ 34 h 68"/>
                  <a:gd name="T16" fmla="*/ 64 w 147"/>
                  <a:gd name="T17" fmla="*/ 39 h 68"/>
                  <a:gd name="T18" fmla="*/ 49 w 147"/>
                  <a:gd name="T19" fmla="*/ 39 h 68"/>
                  <a:gd name="T20" fmla="*/ 40 w 147"/>
                  <a:gd name="T21" fmla="*/ 43 h 68"/>
                  <a:gd name="T22" fmla="*/ 35 w 147"/>
                  <a:gd name="T23" fmla="*/ 49 h 68"/>
                  <a:gd name="T24" fmla="*/ 30 w 147"/>
                  <a:gd name="T25" fmla="*/ 49 h 68"/>
                  <a:gd name="T26" fmla="*/ 30 w 147"/>
                  <a:gd name="T27" fmla="*/ 53 h 68"/>
                  <a:gd name="T28" fmla="*/ 25 w 147"/>
                  <a:gd name="T29" fmla="*/ 58 h 68"/>
                  <a:gd name="T30" fmla="*/ 20 w 147"/>
                  <a:gd name="T31" fmla="*/ 58 h 68"/>
                  <a:gd name="T32" fmla="*/ 15 w 147"/>
                  <a:gd name="T33" fmla="*/ 63 h 68"/>
                  <a:gd name="T34" fmla="*/ 11 w 147"/>
                  <a:gd name="T35" fmla="*/ 68 h 68"/>
                  <a:gd name="T36" fmla="*/ 6 w 147"/>
                  <a:gd name="T37" fmla="*/ 68 h 68"/>
                  <a:gd name="T38" fmla="*/ 0 w 147"/>
                  <a:gd name="T3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7" h="68">
                    <a:moveTo>
                      <a:pt x="147" y="0"/>
                    </a:moveTo>
                    <a:lnTo>
                      <a:pt x="143" y="9"/>
                    </a:lnTo>
                    <a:lnTo>
                      <a:pt x="133" y="19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98" y="34"/>
                    </a:lnTo>
                    <a:lnTo>
                      <a:pt x="89" y="34"/>
                    </a:lnTo>
                    <a:lnTo>
                      <a:pt x="74" y="34"/>
                    </a:lnTo>
                    <a:lnTo>
                      <a:pt x="64" y="39"/>
                    </a:lnTo>
                    <a:lnTo>
                      <a:pt x="49" y="39"/>
                    </a:lnTo>
                    <a:lnTo>
                      <a:pt x="40" y="43"/>
                    </a:lnTo>
                    <a:lnTo>
                      <a:pt x="35" y="49"/>
                    </a:lnTo>
                    <a:lnTo>
                      <a:pt x="30" y="49"/>
                    </a:lnTo>
                    <a:lnTo>
                      <a:pt x="30" y="53"/>
                    </a:lnTo>
                    <a:lnTo>
                      <a:pt x="25" y="58"/>
                    </a:lnTo>
                    <a:lnTo>
                      <a:pt x="20" y="58"/>
                    </a:lnTo>
                    <a:lnTo>
                      <a:pt x="15" y="63"/>
                    </a:lnTo>
                    <a:lnTo>
                      <a:pt x="11" y="68"/>
                    </a:lnTo>
                    <a:lnTo>
                      <a:pt x="6" y="68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5" name="Freeform 445">
                <a:extLst>
                  <a:ext uri="{FF2B5EF4-FFF2-40B4-BE49-F238E27FC236}">
                    <a16:creationId xmlns:a16="http://schemas.microsoft.com/office/drawing/2014/main" id="{ABF93781-830D-886D-14B9-E2F78EF1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3435"/>
                <a:ext cx="5" cy="3"/>
              </a:xfrm>
              <a:custGeom>
                <a:avLst/>
                <a:gdLst>
                  <a:gd name="T0" fmla="*/ 24 w 24"/>
                  <a:gd name="T1" fmla="*/ 0 h 14"/>
                  <a:gd name="T2" fmla="*/ 24 w 24"/>
                  <a:gd name="T3" fmla="*/ 4 h 14"/>
                  <a:gd name="T4" fmla="*/ 19 w 24"/>
                  <a:gd name="T5" fmla="*/ 10 h 14"/>
                  <a:gd name="T6" fmla="*/ 14 w 24"/>
                  <a:gd name="T7" fmla="*/ 14 h 14"/>
                  <a:gd name="T8" fmla="*/ 9 w 24"/>
                  <a:gd name="T9" fmla="*/ 14 h 14"/>
                  <a:gd name="T10" fmla="*/ 4 w 24"/>
                  <a:gd name="T11" fmla="*/ 10 h 14"/>
                  <a:gd name="T12" fmla="*/ 0 w 24"/>
                  <a:gd name="T13" fmla="*/ 4 h 14"/>
                  <a:gd name="T14" fmla="*/ 4 w 24"/>
                  <a:gd name="T15" fmla="*/ 4 h 14"/>
                  <a:gd name="T16" fmla="*/ 9 w 24"/>
                  <a:gd name="T17" fmla="*/ 4 h 14"/>
                  <a:gd name="T18" fmla="*/ 14 w 24"/>
                  <a:gd name="T19" fmla="*/ 4 h 14"/>
                  <a:gd name="T20" fmla="*/ 19 w 24"/>
                  <a:gd name="T21" fmla="*/ 4 h 14"/>
                  <a:gd name="T22" fmla="*/ 19 w 24"/>
                  <a:gd name="T23" fmla="*/ 0 h 14"/>
                  <a:gd name="T24" fmla="*/ 24 w 2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4">
                    <a:moveTo>
                      <a:pt x="24" y="0"/>
                    </a:moveTo>
                    <a:lnTo>
                      <a:pt x="24" y="4"/>
                    </a:lnTo>
                    <a:lnTo>
                      <a:pt x="19" y="10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4"/>
                    </a:lnTo>
                    <a:lnTo>
                      <a:pt x="14" y="4"/>
                    </a:lnTo>
                    <a:lnTo>
                      <a:pt x="19" y="4"/>
                    </a:lnTo>
                    <a:lnTo>
                      <a:pt x="19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6" name="Freeform 446">
                <a:extLst>
                  <a:ext uri="{FF2B5EF4-FFF2-40B4-BE49-F238E27FC236}">
                    <a16:creationId xmlns:a16="http://schemas.microsoft.com/office/drawing/2014/main" id="{B739A7CD-B3F5-C2EE-C8E8-4C5314FA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429"/>
                <a:ext cx="8" cy="6"/>
              </a:xfrm>
              <a:custGeom>
                <a:avLst/>
                <a:gdLst>
                  <a:gd name="T0" fmla="*/ 43 w 43"/>
                  <a:gd name="T1" fmla="*/ 0 h 30"/>
                  <a:gd name="T2" fmla="*/ 43 w 43"/>
                  <a:gd name="T3" fmla="*/ 4 h 30"/>
                  <a:gd name="T4" fmla="*/ 38 w 43"/>
                  <a:gd name="T5" fmla="*/ 4 h 30"/>
                  <a:gd name="T6" fmla="*/ 38 w 43"/>
                  <a:gd name="T7" fmla="*/ 10 h 30"/>
                  <a:gd name="T8" fmla="*/ 34 w 43"/>
                  <a:gd name="T9" fmla="*/ 10 h 30"/>
                  <a:gd name="T10" fmla="*/ 34 w 43"/>
                  <a:gd name="T11" fmla="*/ 15 h 30"/>
                  <a:gd name="T12" fmla="*/ 29 w 43"/>
                  <a:gd name="T13" fmla="*/ 15 h 30"/>
                  <a:gd name="T14" fmla="*/ 29 w 43"/>
                  <a:gd name="T15" fmla="*/ 19 h 30"/>
                  <a:gd name="T16" fmla="*/ 19 w 43"/>
                  <a:gd name="T17" fmla="*/ 25 h 30"/>
                  <a:gd name="T18" fmla="*/ 9 w 43"/>
                  <a:gd name="T19" fmla="*/ 25 h 30"/>
                  <a:gd name="T20" fmla="*/ 4 w 43"/>
                  <a:gd name="T21" fmla="*/ 30 h 30"/>
                  <a:gd name="T22" fmla="*/ 0 w 43"/>
                  <a:gd name="T23" fmla="*/ 30 h 30"/>
                  <a:gd name="T24" fmla="*/ 4 w 43"/>
                  <a:gd name="T25" fmla="*/ 25 h 30"/>
                  <a:gd name="T26" fmla="*/ 9 w 43"/>
                  <a:gd name="T27" fmla="*/ 19 h 30"/>
                  <a:gd name="T28" fmla="*/ 19 w 43"/>
                  <a:gd name="T29" fmla="*/ 19 h 30"/>
                  <a:gd name="T30" fmla="*/ 29 w 43"/>
                  <a:gd name="T3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0">
                    <a:moveTo>
                      <a:pt x="43" y="0"/>
                    </a:moveTo>
                    <a:lnTo>
                      <a:pt x="43" y="4"/>
                    </a:lnTo>
                    <a:lnTo>
                      <a:pt x="38" y="4"/>
                    </a:lnTo>
                    <a:lnTo>
                      <a:pt x="38" y="10"/>
                    </a:lnTo>
                    <a:lnTo>
                      <a:pt x="34" y="10"/>
                    </a:lnTo>
                    <a:lnTo>
                      <a:pt x="34" y="15"/>
                    </a:lnTo>
                    <a:lnTo>
                      <a:pt x="29" y="15"/>
                    </a:lnTo>
                    <a:lnTo>
                      <a:pt x="29" y="19"/>
                    </a:lnTo>
                    <a:lnTo>
                      <a:pt x="19" y="25"/>
                    </a:lnTo>
                    <a:lnTo>
                      <a:pt x="9" y="25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4" y="25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29" y="1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7" name="Freeform 447">
                <a:extLst>
                  <a:ext uri="{FF2B5EF4-FFF2-40B4-BE49-F238E27FC236}">
                    <a16:creationId xmlns:a16="http://schemas.microsoft.com/office/drawing/2014/main" id="{4C8BCE91-5CF2-6239-7827-F6CE949A6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3233"/>
                <a:ext cx="29" cy="50"/>
              </a:xfrm>
              <a:custGeom>
                <a:avLst/>
                <a:gdLst>
                  <a:gd name="T0" fmla="*/ 143 w 147"/>
                  <a:gd name="T1" fmla="*/ 0 h 249"/>
                  <a:gd name="T2" fmla="*/ 147 w 147"/>
                  <a:gd name="T3" fmla="*/ 29 h 249"/>
                  <a:gd name="T4" fmla="*/ 143 w 147"/>
                  <a:gd name="T5" fmla="*/ 63 h 249"/>
                  <a:gd name="T6" fmla="*/ 132 w 147"/>
                  <a:gd name="T7" fmla="*/ 87 h 249"/>
                  <a:gd name="T8" fmla="*/ 123 w 147"/>
                  <a:gd name="T9" fmla="*/ 117 h 249"/>
                  <a:gd name="T10" fmla="*/ 104 w 147"/>
                  <a:gd name="T11" fmla="*/ 142 h 249"/>
                  <a:gd name="T12" fmla="*/ 89 w 147"/>
                  <a:gd name="T13" fmla="*/ 166 h 249"/>
                  <a:gd name="T14" fmla="*/ 70 w 147"/>
                  <a:gd name="T15" fmla="*/ 185 h 249"/>
                  <a:gd name="T16" fmla="*/ 44 w 147"/>
                  <a:gd name="T17" fmla="*/ 210 h 249"/>
                  <a:gd name="T18" fmla="*/ 25 w 147"/>
                  <a:gd name="T19" fmla="*/ 230 h 249"/>
                  <a:gd name="T20" fmla="*/ 0 w 147"/>
                  <a:gd name="T21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249">
                    <a:moveTo>
                      <a:pt x="143" y="0"/>
                    </a:moveTo>
                    <a:lnTo>
                      <a:pt x="147" y="29"/>
                    </a:lnTo>
                    <a:lnTo>
                      <a:pt x="143" y="63"/>
                    </a:lnTo>
                    <a:lnTo>
                      <a:pt x="132" y="87"/>
                    </a:lnTo>
                    <a:lnTo>
                      <a:pt x="123" y="117"/>
                    </a:lnTo>
                    <a:lnTo>
                      <a:pt x="104" y="142"/>
                    </a:lnTo>
                    <a:lnTo>
                      <a:pt x="89" y="166"/>
                    </a:lnTo>
                    <a:lnTo>
                      <a:pt x="70" y="185"/>
                    </a:lnTo>
                    <a:lnTo>
                      <a:pt x="44" y="210"/>
                    </a:lnTo>
                    <a:lnTo>
                      <a:pt x="25" y="230"/>
                    </a:lnTo>
                    <a:lnTo>
                      <a:pt x="0" y="24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8" name="Freeform 448">
                <a:extLst>
                  <a:ext uri="{FF2B5EF4-FFF2-40B4-BE49-F238E27FC236}">
                    <a16:creationId xmlns:a16="http://schemas.microsoft.com/office/drawing/2014/main" id="{3649257C-E3D0-20C3-3ABE-1CD589154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226"/>
                <a:ext cx="3" cy="12"/>
              </a:xfrm>
              <a:custGeom>
                <a:avLst/>
                <a:gdLst>
                  <a:gd name="T0" fmla="*/ 15 w 15"/>
                  <a:gd name="T1" fmla="*/ 60 h 60"/>
                  <a:gd name="T2" fmla="*/ 15 w 15"/>
                  <a:gd name="T3" fmla="*/ 54 h 60"/>
                  <a:gd name="T4" fmla="*/ 9 w 15"/>
                  <a:gd name="T5" fmla="*/ 49 h 60"/>
                  <a:gd name="T6" fmla="*/ 9 w 15"/>
                  <a:gd name="T7" fmla="*/ 39 h 60"/>
                  <a:gd name="T8" fmla="*/ 5 w 15"/>
                  <a:gd name="T9" fmla="*/ 35 h 60"/>
                  <a:gd name="T10" fmla="*/ 5 w 15"/>
                  <a:gd name="T11" fmla="*/ 30 h 60"/>
                  <a:gd name="T12" fmla="*/ 0 w 15"/>
                  <a:gd name="T13" fmla="*/ 25 h 60"/>
                  <a:gd name="T14" fmla="*/ 0 w 15"/>
                  <a:gd name="T15" fmla="*/ 20 h 60"/>
                  <a:gd name="T16" fmla="*/ 0 w 15"/>
                  <a:gd name="T17" fmla="*/ 15 h 60"/>
                  <a:gd name="T18" fmla="*/ 0 w 15"/>
                  <a:gd name="T19" fmla="*/ 11 h 60"/>
                  <a:gd name="T20" fmla="*/ 5 w 15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0">
                    <a:moveTo>
                      <a:pt x="15" y="60"/>
                    </a:moveTo>
                    <a:lnTo>
                      <a:pt x="15" y="54"/>
                    </a:lnTo>
                    <a:lnTo>
                      <a:pt x="9" y="49"/>
                    </a:lnTo>
                    <a:lnTo>
                      <a:pt x="9" y="39"/>
                    </a:lnTo>
                    <a:lnTo>
                      <a:pt x="5" y="35"/>
                    </a:lnTo>
                    <a:lnTo>
                      <a:pt x="5" y="30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09" name="Freeform 449">
                <a:extLst>
                  <a:ext uri="{FF2B5EF4-FFF2-40B4-BE49-F238E27FC236}">
                    <a16:creationId xmlns:a16="http://schemas.microsoft.com/office/drawing/2014/main" id="{547128B0-F36C-7A08-4540-0E536D5C0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225"/>
                <a:ext cx="2" cy="2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4 h 9"/>
                  <a:gd name="T4" fmla="*/ 9 w 9"/>
                  <a:gd name="T5" fmla="*/ 9 h 9"/>
                  <a:gd name="T6" fmla="*/ 5 w 9"/>
                  <a:gd name="T7" fmla="*/ 9 h 9"/>
                  <a:gd name="T8" fmla="*/ 0 w 9"/>
                  <a:gd name="T9" fmla="*/ 9 h 9"/>
                  <a:gd name="T10" fmla="*/ 0 w 9"/>
                  <a:gd name="T11" fmla="*/ 4 h 9"/>
                  <a:gd name="T12" fmla="*/ 5 w 9"/>
                  <a:gd name="T13" fmla="*/ 4 h 9"/>
                  <a:gd name="T14" fmla="*/ 5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4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0" name="Freeform 450">
                <a:extLst>
                  <a:ext uri="{FF2B5EF4-FFF2-40B4-BE49-F238E27FC236}">
                    <a16:creationId xmlns:a16="http://schemas.microsoft.com/office/drawing/2014/main" id="{BE7631DB-757E-50CA-4CDF-AEC2E2BBF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222"/>
                <a:ext cx="2" cy="8"/>
              </a:xfrm>
              <a:custGeom>
                <a:avLst/>
                <a:gdLst>
                  <a:gd name="T0" fmla="*/ 0 w 9"/>
                  <a:gd name="T1" fmla="*/ 0 h 39"/>
                  <a:gd name="T2" fmla="*/ 0 w 9"/>
                  <a:gd name="T3" fmla="*/ 5 h 39"/>
                  <a:gd name="T4" fmla="*/ 4 w 9"/>
                  <a:gd name="T5" fmla="*/ 10 h 39"/>
                  <a:gd name="T6" fmla="*/ 4 w 9"/>
                  <a:gd name="T7" fmla="*/ 15 h 39"/>
                  <a:gd name="T8" fmla="*/ 4 w 9"/>
                  <a:gd name="T9" fmla="*/ 19 h 39"/>
                  <a:gd name="T10" fmla="*/ 4 w 9"/>
                  <a:gd name="T11" fmla="*/ 24 h 39"/>
                  <a:gd name="T12" fmla="*/ 4 w 9"/>
                  <a:gd name="T13" fmla="*/ 30 h 39"/>
                  <a:gd name="T14" fmla="*/ 9 w 9"/>
                  <a:gd name="T15" fmla="*/ 30 h 39"/>
                  <a:gd name="T16" fmla="*/ 9 w 9"/>
                  <a:gd name="T17" fmla="*/ 34 h 39"/>
                  <a:gd name="T18" fmla="*/ 9 w 9"/>
                  <a:gd name="T1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9">
                    <a:moveTo>
                      <a:pt x="0" y="0"/>
                    </a:moveTo>
                    <a:lnTo>
                      <a:pt x="0" y="5"/>
                    </a:lnTo>
                    <a:lnTo>
                      <a:pt x="4" y="10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9" y="30"/>
                    </a:lnTo>
                    <a:lnTo>
                      <a:pt x="9" y="34"/>
                    </a:lnTo>
                    <a:lnTo>
                      <a:pt x="9" y="3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1" name="Freeform 451">
                <a:extLst>
                  <a:ext uri="{FF2B5EF4-FFF2-40B4-BE49-F238E27FC236}">
                    <a16:creationId xmlns:a16="http://schemas.microsoft.com/office/drawing/2014/main" id="{F77C8760-B07E-578B-AAD4-6C91D6B16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3227"/>
                <a:ext cx="1" cy="6"/>
              </a:xfrm>
              <a:custGeom>
                <a:avLst/>
                <a:gdLst>
                  <a:gd name="T0" fmla="*/ 0 w 6"/>
                  <a:gd name="T1" fmla="*/ 0 h 30"/>
                  <a:gd name="T2" fmla="*/ 0 w 6"/>
                  <a:gd name="T3" fmla="*/ 6 h 30"/>
                  <a:gd name="T4" fmla="*/ 0 w 6"/>
                  <a:gd name="T5" fmla="*/ 10 h 30"/>
                  <a:gd name="T6" fmla="*/ 0 w 6"/>
                  <a:gd name="T7" fmla="*/ 15 h 30"/>
                  <a:gd name="T8" fmla="*/ 0 w 6"/>
                  <a:gd name="T9" fmla="*/ 20 h 30"/>
                  <a:gd name="T10" fmla="*/ 6 w 6"/>
                  <a:gd name="T11" fmla="*/ 20 h 30"/>
                  <a:gd name="T12" fmla="*/ 6 w 6"/>
                  <a:gd name="T13" fmla="*/ 25 h 30"/>
                  <a:gd name="T14" fmla="*/ 6 w 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0"/>
                    </a:lnTo>
                    <a:lnTo>
                      <a:pt x="6" y="25"/>
                    </a:lnTo>
                    <a:lnTo>
                      <a:pt x="6" y="3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2" name="Freeform 452">
                <a:extLst>
                  <a:ext uri="{FF2B5EF4-FFF2-40B4-BE49-F238E27FC236}">
                    <a16:creationId xmlns:a16="http://schemas.microsoft.com/office/drawing/2014/main" id="{6FCD8CF7-F08F-8EF2-FA16-BEF7BA179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3221"/>
                <a:ext cx="1" cy="3"/>
              </a:xfrm>
              <a:custGeom>
                <a:avLst/>
                <a:gdLst>
                  <a:gd name="T0" fmla="*/ 0 w 5"/>
                  <a:gd name="T1" fmla="*/ 0 h 15"/>
                  <a:gd name="T2" fmla="*/ 0 w 5"/>
                  <a:gd name="T3" fmla="*/ 5 h 15"/>
                  <a:gd name="T4" fmla="*/ 0 w 5"/>
                  <a:gd name="T5" fmla="*/ 10 h 15"/>
                  <a:gd name="T6" fmla="*/ 5 w 5"/>
                  <a:gd name="T7" fmla="*/ 10 h 15"/>
                  <a:gd name="T8" fmla="*/ 5 w 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0" y="0"/>
                    </a:moveTo>
                    <a:lnTo>
                      <a:pt x="0" y="5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5" y="1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3" name="Freeform 453">
                <a:extLst>
                  <a:ext uri="{FF2B5EF4-FFF2-40B4-BE49-F238E27FC236}">
                    <a16:creationId xmlns:a16="http://schemas.microsoft.com/office/drawing/2014/main" id="{1DD55B55-525D-CBF8-0593-0501AC64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3219"/>
                <a:ext cx="1" cy="4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5 h 20"/>
                  <a:gd name="T4" fmla="*/ 4 w 4"/>
                  <a:gd name="T5" fmla="*/ 10 h 20"/>
                  <a:gd name="T6" fmla="*/ 4 w 4"/>
                  <a:gd name="T7" fmla="*/ 15 h 20"/>
                  <a:gd name="T8" fmla="*/ 4 w 4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5"/>
                    </a:lnTo>
                    <a:lnTo>
                      <a:pt x="4" y="10"/>
                    </a:lnTo>
                    <a:lnTo>
                      <a:pt x="4" y="15"/>
                    </a:lnTo>
                    <a:lnTo>
                      <a:pt x="4" y="2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4" name="Freeform 454">
                <a:extLst>
                  <a:ext uri="{FF2B5EF4-FFF2-40B4-BE49-F238E27FC236}">
                    <a16:creationId xmlns:a16="http://schemas.microsoft.com/office/drawing/2014/main" id="{BA01FBEA-E1FC-E90D-056E-C97223E5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3260"/>
                <a:ext cx="17" cy="20"/>
              </a:xfrm>
              <a:custGeom>
                <a:avLst/>
                <a:gdLst>
                  <a:gd name="T0" fmla="*/ 84 w 84"/>
                  <a:gd name="T1" fmla="*/ 0 h 98"/>
                  <a:gd name="T2" fmla="*/ 78 w 84"/>
                  <a:gd name="T3" fmla="*/ 10 h 98"/>
                  <a:gd name="T4" fmla="*/ 73 w 84"/>
                  <a:gd name="T5" fmla="*/ 25 h 98"/>
                  <a:gd name="T6" fmla="*/ 63 w 84"/>
                  <a:gd name="T7" fmla="*/ 34 h 98"/>
                  <a:gd name="T8" fmla="*/ 58 w 84"/>
                  <a:gd name="T9" fmla="*/ 45 h 98"/>
                  <a:gd name="T10" fmla="*/ 48 w 84"/>
                  <a:gd name="T11" fmla="*/ 55 h 98"/>
                  <a:gd name="T12" fmla="*/ 39 w 84"/>
                  <a:gd name="T13" fmla="*/ 64 h 98"/>
                  <a:gd name="T14" fmla="*/ 29 w 84"/>
                  <a:gd name="T15" fmla="*/ 74 h 98"/>
                  <a:gd name="T16" fmla="*/ 20 w 84"/>
                  <a:gd name="T17" fmla="*/ 83 h 98"/>
                  <a:gd name="T18" fmla="*/ 9 w 84"/>
                  <a:gd name="T19" fmla="*/ 94 h 98"/>
                  <a:gd name="T20" fmla="*/ 0 w 84"/>
                  <a:gd name="T21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98">
                    <a:moveTo>
                      <a:pt x="84" y="0"/>
                    </a:moveTo>
                    <a:lnTo>
                      <a:pt x="78" y="10"/>
                    </a:lnTo>
                    <a:lnTo>
                      <a:pt x="73" y="25"/>
                    </a:lnTo>
                    <a:lnTo>
                      <a:pt x="63" y="34"/>
                    </a:lnTo>
                    <a:lnTo>
                      <a:pt x="58" y="45"/>
                    </a:lnTo>
                    <a:lnTo>
                      <a:pt x="48" y="55"/>
                    </a:lnTo>
                    <a:lnTo>
                      <a:pt x="39" y="64"/>
                    </a:lnTo>
                    <a:lnTo>
                      <a:pt x="29" y="74"/>
                    </a:lnTo>
                    <a:lnTo>
                      <a:pt x="20" y="83"/>
                    </a:lnTo>
                    <a:lnTo>
                      <a:pt x="9" y="94"/>
                    </a:lnTo>
                    <a:lnTo>
                      <a:pt x="0" y="98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5" name="Freeform 455">
                <a:extLst>
                  <a:ext uri="{FF2B5EF4-FFF2-40B4-BE49-F238E27FC236}">
                    <a16:creationId xmlns:a16="http://schemas.microsoft.com/office/drawing/2014/main" id="{293D2EF9-642C-E2D5-E9EE-0144522E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278"/>
                <a:ext cx="34" cy="31"/>
              </a:xfrm>
              <a:custGeom>
                <a:avLst/>
                <a:gdLst>
                  <a:gd name="T0" fmla="*/ 166 w 166"/>
                  <a:gd name="T1" fmla="*/ 0 h 156"/>
                  <a:gd name="T2" fmla="*/ 153 w 166"/>
                  <a:gd name="T3" fmla="*/ 15 h 156"/>
                  <a:gd name="T4" fmla="*/ 132 w 166"/>
                  <a:gd name="T5" fmla="*/ 34 h 156"/>
                  <a:gd name="T6" fmla="*/ 118 w 166"/>
                  <a:gd name="T7" fmla="*/ 49 h 156"/>
                  <a:gd name="T8" fmla="*/ 104 w 166"/>
                  <a:gd name="T9" fmla="*/ 64 h 156"/>
                  <a:gd name="T10" fmla="*/ 83 w 166"/>
                  <a:gd name="T11" fmla="*/ 83 h 156"/>
                  <a:gd name="T12" fmla="*/ 69 w 166"/>
                  <a:gd name="T13" fmla="*/ 98 h 156"/>
                  <a:gd name="T14" fmla="*/ 55 w 166"/>
                  <a:gd name="T15" fmla="*/ 113 h 156"/>
                  <a:gd name="T16" fmla="*/ 35 w 166"/>
                  <a:gd name="T17" fmla="*/ 126 h 156"/>
                  <a:gd name="T18" fmla="*/ 15 w 166"/>
                  <a:gd name="T19" fmla="*/ 141 h 156"/>
                  <a:gd name="T20" fmla="*/ 0 w 166"/>
                  <a:gd name="T21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156">
                    <a:moveTo>
                      <a:pt x="166" y="0"/>
                    </a:moveTo>
                    <a:lnTo>
                      <a:pt x="153" y="15"/>
                    </a:lnTo>
                    <a:lnTo>
                      <a:pt x="132" y="34"/>
                    </a:lnTo>
                    <a:lnTo>
                      <a:pt x="118" y="49"/>
                    </a:lnTo>
                    <a:lnTo>
                      <a:pt x="104" y="64"/>
                    </a:lnTo>
                    <a:lnTo>
                      <a:pt x="83" y="83"/>
                    </a:lnTo>
                    <a:lnTo>
                      <a:pt x="69" y="98"/>
                    </a:lnTo>
                    <a:lnTo>
                      <a:pt x="55" y="113"/>
                    </a:lnTo>
                    <a:lnTo>
                      <a:pt x="35" y="126"/>
                    </a:lnTo>
                    <a:lnTo>
                      <a:pt x="15" y="141"/>
                    </a:lnTo>
                    <a:lnTo>
                      <a:pt x="0" y="156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6" name="Freeform 456">
                <a:extLst>
                  <a:ext uri="{FF2B5EF4-FFF2-40B4-BE49-F238E27FC236}">
                    <a16:creationId xmlns:a16="http://schemas.microsoft.com/office/drawing/2014/main" id="{A8C0902F-3C0D-9680-F36B-1FB56B69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239"/>
                <a:ext cx="3" cy="5"/>
              </a:xfrm>
              <a:custGeom>
                <a:avLst/>
                <a:gdLst>
                  <a:gd name="T0" fmla="*/ 15 w 15"/>
                  <a:gd name="T1" fmla="*/ 19 h 24"/>
                  <a:gd name="T2" fmla="*/ 15 w 15"/>
                  <a:gd name="T3" fmla="*/ 24 h 24"/>
                  <a:gd name="T4" fmla="*/ 9 w 15"/>
                  <a:gd name="T5" fmla="*/ 24 h 24"/>
                  <a:gd name="T6" fmla="*/ 5 w 15"/>
                  <a:gd name="T7" fmla="*/ 24 h 24"/>
                  <a:gd name="T8" fmla="*/ 5 w 15"/>
                  <a:gd name="T9" fmla="*/ 19 h 24"/>
                  <a:gd name="T10" fmla="*/ 5 w 15"/>
                  <a:gd name="T11" fmla="*/ 15 h 24"/>
                  <a:gd name="T12" fmla="*/ 5 w 15"/>
                  <a:gd name="T13" fmla="*/ 10 h 24"/>
                  <a:gd name="T14" fmla="*/ 5 w 15"/>
                  <a:gd name="T15" fmla="*/ 5 h 24"/>
                  <a:gd name="T16" fmla="*/ 0 w 15"/>
                  <a:gd name="T17" fmla="*/ 0 h 24"/>
                  <a:gd name="T18" fmla="*/ 5 w 15"/>
                  <a:gd name="T19" fmla="*/ 0 h 24"/>
                  <a:gd name="T20" fmla="*/ 9 w 15"/>
                  <a:gd name="T21" fmla="*/ 0 h 24"/>
                  <a:gd name="T22" fmla="*/ 9 w 15"/>
                  <a:gd name="T23" fmla="*/ 5 h 24"/>
                  <a:gd name="T24" fmla="*/ 9 w 15"/>
                  <a:gd name="T25" fmla="*/ 10 h 24"/>
                  <a:gd name="T26" fmla="*/ 15 w 15"/>
                  <a:gd name="T27" fmla="*/ 10 h 24"/>
                  <a:gd name="T28" fmla="*/ 15 w 15"/>
                  <a:gd name="T29" fmla="*/ 15 h 24"/>
                  <a:gd name="T30" fmla="*/ 15 w 15"/>
                  <a:gd name="T3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4">
                    <a:moveTo>
                      <a:pt x="15" y="19"/>
                    </a:moveTo>
                    <a:lnTo>
                      <a:pt x="15" y="24"/>
                    </a:lnTo>
                    <a:lnTo>
                      <a:pt x="9" y="24"/>
                    </a:lnTo>
                    <a:lnTo>
                      <a:pt x="5" y="24"/>
                    </a:lnTo>
                    <a:lnTo>
                      <a:pt x="5" y="19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15" y="15"/>
                    </a:lnTo>
                    <a:lnTo>
                      <a:pt x="15" y="1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7" name="Freeform 457">
                <a:extLst>
                  <a:ext uri="{FF2B5EF4-FFF2-40B4-BE49-F238E27FC236}">
                    <a16:creationId xmlns:a16="http://schemas.microsoft.com/office/drawing/2014/main" id="{DDBACF69-108B-9227-9C91-F264FFB89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236"/>
                <a:ext cx="20" cy="42"/>
              </a:xfrm>
              <a:custGeom>
                <a:avLst/>
                <a:gdLst>
                  <a:gd name="T0" fmla="*/ 102 w 102"/>
                  <a:gd name="T1" fmla="*/ 0 h 211"/>
                  <a:gd name="T2" fmla="*/ 102 w 102"/>
                  <a:gd name="T3" fmla="*/ 25 h 211"/>
                  <a:gd name="T4" fmla="*/ 98 w 102"/>
                  <a:gd name="T5" fmla="*/ 49 h 211"/>
                  <a:gd name="T6" fmla="*/ 93 w 102"/>
                  <a:gd name="T7" fmla="*/ 69 h 211"/>
                  <a:gd name="T8" fmla="*/ 83 w 102"/>
                  <a:gd name="T9" fmla="*/ 94 h 211"/>
                  <a:gd name="T10" fmla="*/ 74 w 102"/>
                  <a:gd name="T11" fmla="*/ 113 h 211"/>
                  <a:gd name="T12" fmla="*/ 59 w 102"/>
                  <a:gd name="T13" fmla="*/ 137 h 211"/>
                  <a:gd name="T14" fmla="*/ 44 w 102"/>
                  <a:gd name="T15" fmla="*/ 156 h 211"/>
                  <a:gd name="T16" fmla="*/ 29 w 102"/>
                  <a:gd name="T17" fmla="*/ 177 h 211"/>
                  <a:gd name="T18" fmla="*/ 15 w 102"/>
                  <a:gd name="T19" fmla="*/ 196 h 211"/>
                  <a:gd name="T20" fmla="*/ 0 w 102"/>
                  <a:gd name="T21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211">
                    <a:moveTo>
                      <a:pt x="102" y="0"/>
                    </a:moveTo>
                    <a:lnTo>
                      <a:pt x="102" y="25"/>
                    </a:lnTo>
                    <a:lnTo>
                      <a:pt x="98" y="49"/>
                    </a:lnTo>
                    <a:lnTo>
                      <a:pt x="93" y="69"/>
                    </a:lnTo>
                    <a:lnTo>
                      <a:pt x="83" y="94"/>
                    </a:lnTo>
                    <a:lnTo>
                      <a:pt x="74" y="113"/>
                    </a:lnTo>
                    <a:lnTo>
                      <a:pt x="59" y="137"/>
                    </a:lnTo>
                    <a:lnTo>
                      <a:pt x="44" y="156"/>
                    </a:lnTo>
                    <a:lnTo>
                      <a:pt x="29" y="177"/>
                    </a:lnTo>
                    <a:lnTo>
                      <a:pt x="15" y="196"/>
                    </a:lnTo>
                    <a:lnTo>
                      <a:pt x="0" y="211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8" name="Freeform 458">
                <a:extLst>
                  <a:ext uri="{FF2B5EF4-FFF2-40B4-BE49-F238E27FC236}">
                    <a16:creationId xmlns:a16="http://schemas.microsoft.com/office/drawing/2014/main" id="{1D1128A2-101C-491B-613E-F9A67BB03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3257"/>
                <a:ext cx="19" cy="60"/>
              </a:xfrm>
              <a:custGeom>
                <a:avLst/>
                <a:gdLst>
                  <a:gd name="T0" fmla="*/ 0 w 98"/>
                  <a:gd name="T1" fmla="*/ 304 h 304"/>
                  <a:gd name="T2" fmla="*/ 0 w 98"/>
                  <a:gd name="T3" fmla="*/ 269 h 304"/>
                  <a:gd name="T4" fmla="*/ 0 w 98"/>
                  <a:gd name="T5" fmla="*/ 240 h 304"/>
                  <a:gd name="T6" fmla="*/ 4 w 98"/>
                  <a:gd name="T7" fmla="*/ 206 h 304"/>
                  <a:gd name="T8" fmla="*/ 9 w 98"/>
                  <a:gd name="T9" fmla="*/ 172 h 304"/>
                  <a:gd name="T10" fmla="*/ 13 w 98"/>
                  <a:gd name="T11" fmla="*/ 142 h 304"/>
                  <a:gd name="T12" fmla="*/ 24 w 98"/>
                  <a:gd name="T13" fmla="*/ 108 h 304"/>
                  <a:gd name="T14" fmla="*/ 38 w 98"/>
                  <a:gd name="T15" fmla="*/ 78 h 304"/>
                  <a:gd name="T16" fmla="*/ 53 w 98"/>
                  <a:gd name="T17" fmla="*/ 49 h 304"/>
                  <a:gd name="T18" fmla="*/ 73 w 98"/>
                  <a:gd name="T19" fmla="*/ 25 h 304"/>
                  <a:gd name="T20" fmla="*/ 98 w 98"/>
                  <a:gd name="T21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304">
                    <a:moveTo>
                      <a:pt x="0" y="304"/>
                    </a:moveTo>
                    <a:lnTo>
                      <a:pt x="0" y="269"/>
                    </a:lnTo>
                    <a:lnTo>
                      <a:pt x="0" y="240"/>
                    </a:lnTo>
                    <a:lnTo>
                      <a:pt x="4" y="206"/>
                    </a:lnTo>
                    <a:lnTo>
                      <a:pt x="9" y="172"/>
                    </a:lnTo>
                    <a:lnTo>
                      <a:pt x="13" y="142"/>
                    </a:lnTo>
                    <a:lnTo>
                      <a:pt x="24" y="108"/>
                    </a:lnTo>
                    <a:lnTo>
                      <a:pt x="38" y="78"/>
                    </a:lnTo>
                    <a:lnTo>
                      <a:pt x="53" y="49"/>
                    </a:lnTo>
                    <a:lnTo>
                      <a:pt x="73" y="25"/>
                    </a:lnTo>
                    <a:lnTo>
                      <a:pt x="98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9" name="Freeform 459">
                <a:extLst>
                  <a:ext uri="{FF2B5EF4-FFF2-40B4-BE49-F238E27FC236}">
                    <a16:creationId xmlns:a16="http://schemas.microsoft.com/office/drawing/2014/main" id="{3F2558D8-5840-8F5D-2DF2-387D14229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3253"/>
                <a:ext cx="8" cy="6"/>
              </a:xfrm>
              <a:custGeom>
                <a:avLst/>
                <a:gdLst>
                  <a:gd name="T0" fmla="*/ 40 w 40"/>
                  <a:gd name="T1" fmla="*/ 0 h 30"/>
                  <a:gd name="T2" fmla="*/ 34 w 40"/>
                  <a:gd name="T3" fmla="*/ 0 h 30"/>
                  <a:gd name="T4" fmla="*/ 29 w 40"/>
                  <a:gd name="T5" fmla="*/ 0 h 30"/>
                  <a:gd name="T6" fmla="*/ 25 w 40"/>
                  <a:gd name="T7" fmla="*/ 0 h 30"/>
                  <a:gd name="T8" fmla="*/ 19 w 40"/>
                  <a:gd name="T9" fmla="*/ 5 h 30"/>
                  <a:gd name="T10" fmla="*/ 15 w 40"/>
                  <a:gd name="T11" fmla="*/ 11 h 30"/>
                  <a:gd name="T12" fmla="*/ 10 w 40"/>
                  <a:gd name="T13" fmla="*/ 15 h 30"/>
                  <a:gd name="T14" fmla="*/ 10 w 40"/>
                  <a:gd name="T15" fmla="*/ 20 h 30"/>
                  <a:gd name="T16" fmla="*/ 4 w 40"/>
                  <a:gd name="T17" fmla="*/ 26 h 30"/>
                  <a:gd name="T18" fmla="*/ 0 w 40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0">
                    <a:moveTo>
                      <a:pt x="40" y="0"/>
                    </a:moveTo>
                    <a:lnTo>
                      <a:pt x="34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9" y="5"/>
                    </a:lnTo>
                    <a:lnTo>
                      <a:pt x="15" y="11"/>
                    </a:lnTo>
                    <a:lnTo>
                      <a:pt x="10" y="15"/>
                    </a:lnTo>
                    <a:lnTo>
                      <a:pt x="10" y="20"/>
                    </a:lnTo>
                    <a:lnTo>
                      <a:pt x="4" y="26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0" name="Freeform 460">
                <a:extLst>
                  <a:ext uri="{FF2B5EF4-FFF2-40B4-BE49-F238E27FC236}">
                    <a16:creationId xmlns:a16="http://schemas.microsoft.com/office/drawing/2014/main" id="{4ECB61AE-45A7-E29C-EB87-5B671A60B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247"/>
                <a:ext cx="16" cy="29"/>
              </a:xfrm>
              <a:custGeom>
                <a:avLst/>
                <a:gdLst>
                  <a:gd name="T0" fmla="*/ 0 w 79"/>
                  <a:gd name="T1" fmla="*/ 147 h 147"/>
                  <a:gd name="T2" fmla="*/ 0 w 79"/>
                  <a:gd name="T3" fmla="*/ 127 h 147"/>
                  <a:gd name="T4" fmla="*/ 6 w 79"/>
                  <a:gd name="T5" fmla="*/ 108 h 147"/>
                  <a:gd name="T6" fmla="*/ 15 w 79"/>
                  <a:gd name="T7" fmla="*/ 89 h 147"/>
                  <a:gd name="T8" fmla="*/ 25 w 79"/>
                  <a:gd name="T9" fmla="*/ 74 h 147"/>
                  <a:gd name="T10" fmla="*/ 36 w 79"/>
                  <a:gd name="T11" fmla="*/ 55 h 147"/>
                  <a:gd name="T12" fmla="*/ 45 w 79"/>
                  <a:gd name="T13" fmla="*/ 40 h 147"/>
                  <a:gd name="T14" fmla="*/ 55 w 79"/>
                  <a:gd name="T15" fmla="*/ 25 h 147"/>
                  <a:gd name="T16" fmla="*/ 64 w 79"/>
                  <a:gd name="T17" fmla="*/ 15 h 147"/>
                  <a:gd name="T18" fmla="*/ 74 w 79"/>
                  <a:gd name="T19" fmla="*/ 6 h 147"/>
                  <a:gd name="T20" fmla="*/ 79 w 79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147">
                    <a:moveTo>
                      <a:pt x="0" y="147"/>
                    </a:moveTo>
                    <a:lnTo>
                      <a:pt x="0" y="127"/>
                    </a:lnTo>
                    <a:lnTo>
                      <a:pt x="6" y="108"/>
                    </a:lnTo>
                    <a:lnTo>
                      <a:pt x="15" y="89"/>
                    </a:lnTo>
                    <a:lnTo>
                      <a:pt x="25" y="74"/>
                    </a:lnTo>
                    <a:lnTo>
                      <a:pt x="36" y="55"/>
                    </a:lnTo>
                    <a:lnTo>
                      <a:pt x="45" y="40"/>
                    </a:lnTo>
                    <a:lnTo>
                      <a:pt x="55" y="25"/>
                    </a:lnTo>
                    <a:lnTo>
                      <a:pt x="64" y="15"/>
                    </a:lnTo>
                    <a:lnTo>
                      <a:pt x="74" y="6"/>
                    </a:lnTo>
                    <a:lnTo>
                      <a:pt x="79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1" name="Freeform 461">
                <a:extLst>
                  <a:ext uri="{FF2B5EF4-FFF2-40B4-BE49-F238E27FC236}">
                    <a16:creationId xmlns:a16="http://schemas.microsoft.com/office/drawing/2014/main" id="{5EDF04BD-AF0D-3144-C8EF-986874588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240"/>
                <a:ext cx="6" cy="9"/>
              </a:xfrm>
              <a:custGeom>
                <a:avLst/>
                <a:gdLst>
                  <a:gd name="T0" fmla="*/ 0 w 34"/>
                  <a:gd name="T1" fmla="*/ 44 h 44"/>
                  <a:gd name="T2" fmla="*/ 0 w 34"/>
                  <a:gd name="T3" fmla="*/ 40 h 44"/>
                  <a:gd name="T4" fmla="*/ 0 w 34"/>
                  <a:gd name="T5" fmla="*/ 34 h 44"/>
                  <a:gd name="T6" fmla="*/ 4 w 34"/>
                  <a:gd name="T7" fmla="*/ 29 h 44"/>
                  <a:gd name="T8" fmla="*/ 9 w 34"/>
                  <a:gd name="T9" fmla="*/ 25 h 44"/>
                  <a:gd name="T10" fmla="*/ 9 w 34"/>
                  <a:gd name="T11" fmla="*/ 19 h 44"/>
                  <a:gd name="T12" fmla="*/ 13 w 34"/>
                  <a:gd name="T13" fmla="*/ 14 h 44"/>
                  <a:gd name="T14" fmla="*/ 19 w 34"/>
                  <a:gd name="T15" fmla="*/ 10 h 44"/>
                  <a:gd name="T16" fmla="*/ 24 w 34"/>
                  <a:gd name="T17" fmla="*/ 5 h 44"/>
                  <a:gd name="T18" fmla="*/ 28 w 34"/>
                  <a:gd name="T19" fmla="*/ 5 h 44"/>
                  <a:gd name="T20" fmla="*/ 34 w 34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4">
                    <a:moveTo>
                      <a:pt x="0" y="44"/>
                    </a:moveTo>
                    <a:lnTo>
                      <a:pt x="0" y="40"/>
                    </a:lnTo>
                    <a:lnTo>
                      <a:pt x="0" y="34"/>
                    </a:lnTo>
                    <a:lnTo>
                      <a:pt x="4" y="29"/>
                    </a:lnTo>
                    <a:lnTo>
                      <a:pt x="9" y="25"/>
                    </a:lnTo>
                    <a:lnTo>
                      <a:pt x="9" y="19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2" name="Freeform 462">
                <a:extLst>
                  <a:ext uri="{FF2B5EF4-FFF2-40B4-BE49-F238E27FC236}">
                    <a16:creationId xmlns:a16="http://schemas.microsoft.com/office/drawing/2014/main" id="{D63569D7-B65D-D6E9-1335-A84366463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239"/>
                <a:ext cx="1" cy="2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5 h 10"/>
                  <a:gd name="T4" fmla="*/ 4 w 4"/>
                  <a:gd name="T5" fmla="*/ 5 h 10"/>
                  <a:gd name="T6" fmla="*/ 4 w 4"/>
                  <a:gd name="T7" fmla="*/ 0 h 10"/>
                  <a:gd name="T8" fmla="*/ 0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3" name="Freeform 463">
                <a:extLst>
                  <a:ext uri="{FF2B5EF4-FFF2-40B4-BE49-F238E27FC236}">
                    <a16:creationId xmlns:a16="http://schemas.microsoft.com/office/drawing/2014/main" id="{741E7759-5C0F-23EC-7799-989FB129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247"/>
                <a:ext cx="1" cy="5"/>
              </a:xfrm>
              <a:custGeom>
                <a:avLst/>
                <a:gdLst>
                  <a:gd name="T0" fmla="*/ 9 w 9"/>
                  <a:gd name="T1" fmla="*/ 0 h 25"/>
                  <a:gd name="T2" fmla="*/ 9 w 9"/>
                  <a:gd name="T3" fmla="*/ 6 h 25"/>
                  <a:gd name="T4" fmla="*/ 9 w 9"/>
                  <a:gd name="T5" fmla="*/ 10 h 25"/>
                  <a:gd name="T6" fmla="*/ 4 w 9"/>
                  <a:gd name="T7" fmla="*/ 15 h 25"/>
                  <a:gd name="T8" fmla="*/ 4 w 9"/>
                  <a:gd name="T9" fmla="*/ 19 h 25"/>
                  <a:gd name="T10" fmla="*/ 0 w 9"/>
                  <a:gd name="T11" fmla="*/ 19 h 25"/>
                  <a:gd name="T12" fmla="*/ 0 w 9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9" y="6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0" y="19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4" name="Freeform 464">
                <a:extLst>
                  <a:ext uri="{FF2B5EF4-FFF2-40B4-BE49-F238E27FC236}">
                    <a16:creationId xmlns:a16="http://schemas.microsoft.com/office/drawing/2014/main" id="{02687EFD-0C2B-8C1F-DF4D-4AA5B565B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234"/>
                <a:ext cx="5" cy="11"/>
              </a:xfrm>
              <a:custGeom>
                <a:avLst/>
                <a:gdLst>
                  <a:gd name="T0" fmla="*/ 0 w 21"/>
                  <a:gd name="T1" fmla="*/ 55 h 55"/>
                  <a:gd name="T2" fmla="*/ 6 w 21"/>
                  <a:gd name="T3" fmla="*/ 49 h 55"/>
                  <a:gd name="T4" fmla="*/ 10 w 21"/>
                  <a:gd name="T5" fmla="*/ 44 h 55"/>
                  <a:gd name="T6" fmla="*/ 15 w 21"/>
                  <a:gd name="T7" fmla="*/ 40 h 55"/>
                  <a:gd name="T8" fmla="*/ 15 w 21"/>
                  <a:gd name="T9" fmla="*/ 35 h 55"/>
                  <a:gd name="T10" fmla="*/ 15 w 21"/>
                  <a:gd name="T11" fmla="*/ 30 h 55"/>
                  <a:gd name="T12" fmla="*/ 15 w 21"/>
                  <a:gd name="T13" fmla="*/ 25 h 55"/>
                  <a:gd name="T14" fmla="*/ 15 w 21"/>
                  <a:gd name="T15" fmla="*/ 15 h 55"/>
                  <a:gd name="T16" fmla="*/ 15 w 21"/>
                  <a:gd name="T17" fmla="*/ 10 h 55"/>
                  <a:gd name="T18" fmla="*/ 15 w 21"/>
                  <a:gd name="T19" fmla="*/ 6 h 55"/>
                  <a:gd name="T20" fmla="*/ 21 w 21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5">
                    <a:moveTo>
                      <a:pt x="0" y="55"/>
                    </a:moveTo>
                    <a:lnTo>
                      <a:pt x="6" y="49"/>
                    </a:lnTo>
                    <a:lnTo>
                      <a:pt x="10" y="44"/>
                    </a:lnTo>
                    <a:lnTo>
                      <a:pt x="15" y="40"/>
                    </a:lnTo>
                    <a:lnTo>
                      <a:pt x="15" y="35"/>
                    </a:lnTo>
                    <a:lnTo>
                      <a:pt x="15" y="30"/>
                    </a:lnTo>
                    <a:lnTo>
                      <a:pt x="15" y="25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15" y="6"/>
                    </a:lnTo>
                    <a:lnTo>
                      <a:pt x="21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5" name="Freeform 465">
                <a:extLst>
                  <a:ext uri="{FF2B5EF4-FFF2-40B4-BE49-F238E27FC236}">
                    <a16:creationId xmlns:a16="http://schemas.microsoft.com/office/drawing/2014/main" id="{87E26B18-08DA-5806-B2D7-3565AB94B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235"/>
                <a:ext cx="2" cy="3"/>
              </a:xfrm>
              <a:custGeom>
                <a:avLst/>
                <a:gdLst>
                  <a:gd name="T0" fmla="*/ 5 w 9"/>
                  <a:gd name="T1" fmla="*/ 0 h 15"/>
                  <a:gd name="T2" fmla="*/ 5 w 9"/>
                  <a:gd name="T3" fmla="*/ 4 h 15"/>
                  <a:gd name="T4" fmla="*/ 9 w 9"/>
                  <a:gd name="T5" fmla="*/ 4 h 15"/>
                  <a:gd name="T6" fmla="*/ 5 w 9"/>
                  <a:gd name="T7" fmla="*/ 9 h 15"/>
                  <a:gd name="T8" fmla="*/ 5 w 9"/>
                  <a:gd name="T9" fmla="*/ 15 h 15"/>
                  <a:gd name="T10" fmla="*/ 0 w 9"/>
                  <a:gd name="T11" fmla="*/ 15 h 15"/>
                  <a:gd name="T12" fmla="*/ 0 w 9"/>
                  <a:gd name="T13" fmla="*/ 9 h 15"/>
                  <a:gd name="T14" fmla="*/ 0 w 9"/>
                  <a:gd name="T15" fmla="*/ 4 h 15"/>
                  <a:gd name="T16" fmla="*/ 5 w 9"/>
                  <a:gd name="T17" fmla="*/ 4 h 15"/>
                  <a:gd name="T18" fmla="*/ 5 w 9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6" name="Freeform 466">
                <a:extLst>
                  <a:ext uri="{FF2B5EF4-FFF2-40B4-BE49-F238E27FC236}">
                    <a16:creationId xmlns:a16="http://schemas.microsoft.com/office/drawing/2014/main" id="{45AE9D2C-1415-0841-001E-CADC9FCC3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230"/>
                <a:ext cx="2" cy="10"/>
              </a:xfrm>
              <a:custGeom>
                <a:avLst/>
                <a:gdLst>
                  <a:gd name="T0" fmla="*/ 4 w 10"/>
                  <a:gd name="T1" fmla="*/ 19 h 49"/>
                  <a:gd name="T2" fmla="*/ 4 w 10"/>
                  <a:gd name="T3" fmla="*/ 15 h 49"/>
                  <a:gd name="T4" fmla="*/ 10 w 10"/>
                  <a:gd name="T5" fmla="*/ 15 h 49"/>
                  <a:gd name="T6" fmla="*/ 10 w 10"/>
                  <a:gd name="T7" fmla="*/ 10 h 49"/>
                  <a:gd name="T8" fmla="*/ 4 w 10"/>
                  <a:gd name="T9" fmla="*/ 10 h 49"/>
                  <a:gd name="T10" fmla="*/ 4 w 10"/>
                  <a:gd name="T11" fmla="*/ 5 h 49"/>
                  <a:gd name="T12" fmla="*/ 4 w 10"/>
                  <a:gd name="T13" fmla="*/ 0 h 49"/>
                  <a:gd name="T14" fmla="*/ 4 w 10"/>
                  <a:gd name="T15" fmla="*/ 5 h 49"/>
                  <a:gd name="T16" fmla="*/ 4 w 10"/>
                  <a:gd name="T17" fmla="*/ 10 h 49"/>
                  <a:gd name="T18" fmla="*/ 4 w 10"/>
                  <a:gd name="T19" fmla="*/ 15 h 49"/>
                  <a:gd name="T20" fmla="*/ 4 w 10"/>
                  <a:gd name="T21" fmla="*/ 19 h 49"/>
                  <a:gd name="T22" fmla="*/ 4 w 10"/>
                  <a:gd name="T23" fmla="*/ 25 h 49"/>
                  <a:gd name="T24" fmla="*/ 4 w 10"/>
                  <a:gd name="T25" fmla="*/ 29 h 49"/>
                  <a:gd name="T26" fmla="*/ 0 w 10"/>
                  <a:gd name="T27" fmla="*/ 34 h 49"/>
                  <a:gd name="T28" fmla="*/ 0 w 10"/>
                  <a:gd name="T29" fmla="*/ 40 h 49"/>
                  <a:gd name="T30" fmla="*/ 0 w 10"/>
                  <a:gd name="T31" fmla="*/ 44 h 49"/>
                  <a:gd name="T32" fmla="*/ 0 w 10"/>
                  <a:gd name="T3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49">
                    <a:moveTo>
                      <a:pt x="4" y="19"/>
                    </a:moveTo>
                    <a:lnTo>
                      <a:pt x="4" y="15"/>
                    </a:lnTo>
                    <a:lnTo>
                      <a:pt x="10" y="15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7" name="Freeform 467">
                <a:extLst>
                  <a:ext uri="{FF2B5EF4-FFF2-40B4-BE49-F238E27FC236}">
                    <a16:creationId xmlns:a16="http://schemas.microsoft.com/office/drawing/2014/main" id="{31FE4910-144A-B2C4-F269-421E32065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3228"/>
                <a:ext cx="1" cy="6"/>
              </a:xfrm>
              <a:custGeom>
                <a:avLst/>
                <a:gdLst>
                  <a:gd name="T0" fmla="*/ 0 w 5"/>
                  <a:gd name="T1" fmla="*/ 28 h 28"/>
                  <a:gd name="T2" fmla="*/ 0 w 5"/>
                  <a:gd name="T3" fmla="*/ 24 h 28"/>
                  <a:gd name="T4" fmla="*/ 0 w 5"/>
                  <a:gd name="T5" fmla="*/ 19 h 28"/>
                  <a:gd name="T6" fmla="*/ 0 w 5"/>
                  <a:gd name="T7" fmla="*/ 14 h 28"/>
                  <a:gd name="T8" fmla="*/ 0 w 5"/>
                  <a:gd name="T9" fmla="*/ 9 h 28"/>
                  <a:gd name="T10" fmla="*/ 5 w 5"/>
                  <a:gd name="T11" fmla="*/ 9 h 28"/>
                  <a:gd name="T12" fmla="*/ 5 w 5"/>
                  <a:gd name="T13" fmla="*/ 4 h 28"/>
                  <a:gd name="T14" fmla="*/ 5 w 5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8">
                    <a:moveTo>
                      <a:pt x="0" y="28"/>
                    </a:moveTo>
                    <a:lnTo>
                      <a:pt x="0" y="24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8" name="Freeform 468">
                <a:extLst>
                  <a:ext uri="{FF2B5EF4-FFF2-40B4-BE49-F238E27FC236}">
                    <a16:creationId xmlns:a16="http://schemas.microsoft.com/office/drawing/2014/main" id="{6FE16316-746F-88C6-0D3A-3A274A17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229"/>
                <a:ext cx="4" cy="14"/>
              </a:xfrm>
              <a:custGeom>
                <a:avLst/>
                <a:gdLst>
                  <a:gd name="T0" fmla="*/ 0 w 24"/>
                  <a:gd name="T1" fmla="*/ 68 h 68"/>
                  <a:gd name="T2" fmla="*/ 0 w 24"/>
                  <a:gd name="T3" fmla="*/ 64 h 68"/>
                  <a:gd name="T4" fmla="*/ 0 w 24"/>
                  <a:gd name="T5" fmla="*/ 59 h 68"/>
                  <a:gd name="T6" fmla="*/ 0 w 24"/>
                  <a:gd name="T7" fmla="*/ 54 h 68"/>
                  <a:gd name="T8" fmla="*/ 0 w 24"/>
                  <a:gd name="T9" fmla="*/ 49 h 68"/>
                  <a:gd name="T10" fmla="*/ 5 w 24"/>
                  <a:gd name="T11" fmla="*/ 45 h 68"/>
                  <a:gd name="T12" fmla="*/ 5 w 24"/>
                  <a:gd name="T13" fmla="*/ 39 h 68"/>
                  <a:gd name="T14" fmla="*/ 5 w 24"/>
                  <a:gd name="T15" fmla="*/ 34 h 68"/>
                  <a:gd name="T16" fmla="*/ 11 w 24"/>
                  <a:gd name="T17" fmla="*/ 30 h 68"/>
                  <a:gd name="T18" fmla="*/ 11 w 24"/>
                  <a:gd name="T19" fmla="*/ 24 h 68"/>
                  <a:gd name="T20" fmla="*/ 11 w 24"/>
                  <a:gd name="T21" fmla="*/ 20 h 68"/>
                  <a:gd name="T22" fmla="*/ 15 w 24"/>
                  <a:gd name="T23" fmla="*/ 15 h 68"/>
                  <a:gd name="T24" fmla="*/ 15 w 24"/>
                  <a:gd name="T25" fmla="*/ 10 h 68"/>
                  <a:gd name="T26" fmla="*/ 20 w 24"/>
                  <a:gd name="T27" fmla="*/ 10 h 68"/>
                  <a:gd name="T28" fmla="*/ 20 w 24"/>
                  <a:gd name="T29" fmla="*/ 5 h 68"/>
                  <a:gd name="T30" fmla="*/ 24 w 24"/>
                  <a:gd name="T3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68">
                    <a:moveTo>
                      <a:pt x="0" y="68"/>
                    </a:moveTo>
                    <a:lnTo>
                      <a:pt x="0" y="64"/>
                    </a:lnTo>
                    <a:lnTo>
                      <a:pt x="0" y="59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5" y="45"/>
                    </a:lnTo>
                    <a:lnTo>
                      <a:pt x="5" y="39"/>
                    </a:lnTo>
                    <a:lnTo>
                      <a:pt x="5" y="34"/>
                    </a:lnTo>
                    <a:lnTo>
                      <a:pt x="11" y="30"/>
                    </a:lnTo>
                    <a:lnTo>
                      <a:pt x="11" y="24"/>
                    </a:lnTo>
                    <a:lnTo>
                      <a:pt x="11" y="20"/>
                    </a:lnTo>
                    <a:lnTo>
                      <a:pt x="15" y="15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9" name="Freeform 469">
                <a:extLst>
                  <a:ext uri="{FF2B5EF4-FFF2-40B4-BE49-F238E27FC236}">
                    <a16:creationId xmlns:a16="http://schemas.microsoft.com/office/drawing/2014/main" id="{4077020B-8801-A6C2-D65F-372BF48F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3226"/>
                <a:ext cx="2" cy="3"/>
              </a:xfrm>
              <a:custGeom>
                <a:avLst/>
                <a:gdLst>
                  <a:gd name="T0" fmla="*/ 6 w 10"/>
                  <a:gd name="T1" fmla="*/ 11 h 15"/>
                  <a:gd name="T2" fmla="*/ 6 w 10"/>
                  <a:gd name="T3" fmla="*/ 15 h 15"/>
                  <a:gd name="T4" fmla="*/ 6 w 10"/>
                  <a:gd name="T5" fmla="*/ 11 h 15"/>
                  <a:gd name="T6" fmla="*/ 0 w 10"/>
                  <a:gd name="T7" fmla="*/ 11 h 15"/>
                  <a:gd name="T8" fmla="*/ 6 w 10"/>
                  <a:gd name="T9" fmla="*/ 11 h 15"/>
                  <a:gd name="T10" fmla="*/ 6 w 10"/>
                  <a:gd name="T11" fmla="*/ 5 h 15"/>
                  <a:gd name="T12" fmla="*/ 10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11"/>
                    </a:moveTo>
                    <a:lnTo>
                      <a:pt x="6" y="15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0" name="Freeform 470">
                <a:extLst>
                  <a:ext uri="{FF2B5EF4-FFF2-40B4-BE49-F238E27FC236}">
                    <a16:creationId xmlns:a16="http://schemas.microsoft.com/office/drawing/2014/main" id="{2C5F147C-70DD-5401-6FD5-FE207A288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3223"/>
                <a:ext cx="2" cy="4"/>
              </a:xfrm>
              <a:custGeom>
                <a:avLst/>
                <a:gdLst>
                  <a:gd name="T0" fmla="*/ 9 w 9"/>
                  <a:gd name="T1" fmla="*/ 0 h 19"/>
                  <a:gd name="T2" fmla="*/ 9 w 9"/>
                  <a:gd name="T3" fmla="*/ 5 h 19"/>
                  <a:gd name="T4" fmla="*/ 9 w 9"/>
                  <a:gd name="T5" fmla="*/ 10 h 19"/>
                  <a:gd name="T6" fmla="*/ 4 w 9"/>
                  <a:gd name="T7" fmla="*/ 10 h 19"/>
                  <a:gd name="T8" fmla="*/ 4 w 9"/>
                  <a:gd name="T9" fmla="*/ 14 h 19"/>
                  <a:gd name="T10" fmla="*/ 0 w 9"/>
                  <a:gd name="T11" fmla="*/ 14 h 19"/>
                  <a:gd name="T12" fmla="*/ 0 w 9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lnTo>
                      <a:pt x="9" y="5"/>
                    </a:lnTo>
                    <a:lnTo>
                      <a:pt x="9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9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1" name="Freeform 471">
                <a:extLst>
                  <a:ext uri="{FF2B5EF4-FFF2-40B4-BE49-F238E27FC236}">
                    <a16:creationId xmlns:a16="http://schemas.microsoft.com/office/drawing/2014/main" id="{51C9EC53-FFF1-FF5F-86D6-251968859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" y="3743"/>
                <a:ext cx="416" cy="98"/>
              </a:xfrm>
              <a:custGeom>
                <a:avLst/>
                <a:gdLst>
                  <a:gd name="T0" fmla="*/ 1720 w 2076"/>
                  <a:gd name="T1" fmla="*/ 332 h 488"/>
                  <a:gd name="T2" fmla="*/ 1842 w 2076"/>
                  <a:gd name="T3" fmla="*/ 328 h 488"/>
                  <a:gd name="T4" fmla="*/ 1935 w 2076"/>
                  <a:gd name="T5" fmla="*/ 259 h 488"/>
                  <a:gd name="T6" fmla="*/ 1965 w 2076"/>
                  <a:gd name="T7" fmla="*/ 170 h 488"/>
                  <a:gd name="T8" fmla="*/ 1999 w 2076"/>
                  <a:gd name="T9" fmla="*/ 127 h 488"/>
                  <a:gd name="T10" fmla="*/ 2048 w 2076"/>
                  <a:gd name="T11" fmla="*/ 93 h 488"/>
                  <a:gd name="T12" fmla="*/ 2076 w 2076"/>
                  <a:gd name="T13" fmla="*/ 49 h 488"/>
                  <a:gd name="T14" fmla="*/ 2076 w 2076"/>
                  <a:gd name="T15" fmla="*/ 34 h 488"/>
                  <a:gd name="T16" fmla="*/ 2072 w 2076"/>
                  <a:gd name="T17" fmla="*/ 23 h 488"/>
                  <a:gd name="T18" fmla="*/ 2057 w 2076"/>
                  <a:gd name="T19" fmla="*/ 29 h 488"/>
                  <a:gd name="T20" fmla="*/ 2038 w 2076"/>
                  <a:gd name="T21" fmla="*/ 58 h 488"/>
                  <a:gd name="T22" fmla="*/ 1993 w 2076"/>
                  <a:gd name="T23" fmla="*/ 98 h 488"/>
                  <a:gd name="T24" fmla="*/ 1965 w 2076"/>
                  <a:gd name="T25" fmla="*/ 146 h 488"/>
                  <a:gd name="T26" fmla="*/ 1935 w 2076"/>
                  <a:gd name="T27" fmla="*/ 181 h 488"/>
                  <a:gd name="T28" fmla="*/ 1916 w 2076"/>
                  <a:gd name="T29" fmla="*/ 185 h 488"/>
                  <a:gd name="T30" fmla="*/ 1916 w 2076"/>
                  <a:gd name="T31" fmla="*/ 200 h 488"/>
                  <a:gd name="T32" fmla="*/ 1916 w 2076"/>
                  <a:gd name="T33" fmla="*/ 215 h 488"/>
                  <a:gd name="T34" fmla="*/ 1910 w 2076"/>
                  <a:gd name="T35" fmla="*/ 205 h 488"/>
                  <a:gd name="T36" fmla="*/ 1910 w 2076"/>
                  <a:gd name="T37" fmla="*/ 219 h 488"/>
                  <a:gd name="T38" fmla="*/ 1910 w 2076"/>
                  <a:gd name="T39" fmla="*/ 205 h 488"/>
                  <a:gd name="T40" fmla="*/ 1905 w 2076"/>
                  <a:gd name="T41" fmla="*/ 190 h 488"/>
                  <a:gd name="T42" fmla="*/ 1895 w 2076"/>
                  <a:gd name="T43" fmla="*/ 176 h 488"/>
                  <a:gd name="T44" fmla="*/ 1871 w 2076"/>
                  <a:gd name="T45" fmla="*/ 166 h 488"/>
                  <a:gd name="T46" fmla="*/ 1856 w 2076"/>
                  <a:gd name="T47" fmla="*/ 146 h 488"/>
                  <a:gd name="T48" fmla="*/ 1837 w 2076"/>
                  <a:gd name="T49" fmla="*/ 121 h 488"/>
                  <a:gd name="T50" fmla="*/ 1807 w 2076"/>
                  <a:gd name="T51" fmla="*/ 87 h 488"/>
                  <a:gd name="T52" fmla="*/ 1783 w 2076"/>
                  <a:gd name="T53" fmla="*/ 58 h 488"/>
                  <a:gd name="T54" fmla="*/ 1758 w 2076"/>
                  <a:gd name="T55" fmla="*/ 19 h 488"/>
                  <a:gd name="T56" fmla="*/ 1763 w 2076"/>
                  <a:gd name="T57" fmla="*/ 4 h 488"/>
                  <a:gd name="T58" fmla="*/ 1778 w 2076"/>
                  <a:gd name="T59" fmla="*/ 9 h 488"/>
                  <a:gd name="T60" fmla="*/ 1793 w 2076"/>
                  <a:gd name="T61" fmla="*/ 19 h 488"/>
                  <a:gd name="T62" fmla="*/ 1803 w 2076"/>
                  <a:gd name="T63" fmla="*/ 23 h 488"/>
                  <a:gd name="T64" fmla="*/ 1797 w 2076"/>
                  <a:gd name="T65" fmla="*/ 14 h 488"/>
                  <a:gd name="T66" fmla="*/ 1763 w 2076"/>
                  <a:gd name="T67" fmla="*/ 0 h 488"/>
                  <a:gd name="T68" fmla="*/ 1680 w 2076"/>
                  <a:gd name="T69" fmla="*/ 19 h 488"/>
                  <a:gd name="T70" fmla="*/ 1568 w 2076"/>
                  <a:gd name="T71" fmla="*/ 44 h 488"/>
                  <a:gd name="T72" fmla="*/ 1498 w 2076"/>
                  <a:gd name="T73" fmla="*/ 58 h 488"/>
                  <a:gd name="T74" fmla="*/ 1470 w 2076"/>
                  <a:gd name="T75" fmla="*/ 68 h 488"/>
                  <a:gd name="T76" fmla="*/ 1436 w 2076"/>
                  <a:gd name="T77" fmla="*/ 78 h 488"/>
                  <a:gd name="T78" fmla="*/ 1357 w 2076"/>
                  <a:gd name="T79" fmla="*/ 107 h 488"/>
                  <a:gd name="T80" fmla="*/ 1029 w 2076"/>
                  <a:gd name="T81" fmla="*/ 176 h 488"/>
                  <a:gd name="T82" fmla="*/ 540 w 2076"/>
                  <a:gd name="T83" fmla="*/ 273 h 488"/>
                  <a:gd name="T84" fmla="*/ 0 w 2076"/>
                  <a:gd name="T85" fmla="*/ 396 h 488"/>
                  <a:gd name="T86" fmla="*/ 15 w 2076"/>
                  <a:gd name="T87" fmla="*/ 426 h 488"/>
                  <a:gd name="T88" fmla="*/ 35 w 2076"/>
                  <a:gd name="T89" fmla="*/ 454 h 488"/>
                  <a:gd name="T90" fmla="*/ 60 w 2076"/>
                  <a:gd name="T91" fmla="*/ 479 h 488"/>
                  <a:gd name="T92" fmla="*/ 226 w 2076"/>
                  <a:gd name="T93" fmla="*/ 454 h 488"/>
                  <a:gd name="T94" fmla="*/ 451 w 2076"/>
                  <a:gd name="T95" fmla="*/ 400 h 488"/>
                  <a:gd name="T96" fmla="*/ 651 w 2076"/>
                  <a:gd name="T97" fmla="*/ 356 h 488"/>
                  <a:gd name="T98" fmla="*/ 867 w 2076"/>
                  <a:gd name="T99" fmla="*/ 313 h 488"/>
                  <a:gd name="T100" fmla="*/ 1166 w 2076"/>
                  <a:gd name="T101" fmla="*/ 264 h 488"/>
                  <a:gd name="T102" fmla="*/ 1440 w 2076"/>
                  <a:gd name="T103" fmla="*/ 249 h 488"/>
                  <a:gd name="T104" fmla="*/ 1636 w 2076"/>
                  <a:gd name="T105" fmla="*/ 293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76" h="488">
                    <a:moveTo>
                      <a:pt x="1636" y="293"/>
                    </a:moveTo>
                    <a:lnTo>
                      <a:pt x="1675" y="317"/>
                    </a:lnTo>
                    <a:lnTo>
                      <a:pt x="1720" y="332"/>
                    </a:lnTo>
                    <a:lnTo>
                      <a:pt x="1763" y="337"/>
                    </a:lnTo>
                    <a:lnTo>
                      <a:pt x="1803" y="337"/>
                    </a:lnTo>
                    <a:lnTo>
                      <a:pt x="1842" y="328"/>
                    </a:lnTo>
                    <a:lnTo>
                      <a:pt x="1876" y="313"/>
                    </a:lnTo>
                    <a:lnTo>
                      <a:pt x="1910" y="288"/>
                    </a:lnTo>
                    <a:lnTo>
                      <a:pt x="1935" y="259"/>
                    </a:lnTo>
                    <a:lnTo>
                      <a:pt x="1950" y="224"/>
                    </a:lnTo>
                    <a:lnTo>
                      <a:pt x="1959" y="185"/>
                    </a:lnTo>
                    <a:lnTo>
                      <a:pt x="1965" y="170"/>
                    </a:lnTo>
                    <a:lnTo>
                      <a:pt x="1969" y="156"/>
                    </a:lnTo>
                    <a:lnTo>
                      <a:pt x="1984" y="141"/>
                    </a:lnTo>
                    <a:lnTo>
                      <a:pt x="1999" y="127"/>
                    </a:lnTo>
                    <a:lnTo>
                      <a:pt x="2013" y="117"/>
                    </a:lnTo>
                    <a:lnTo>
                      <a:pt x="2033" y="102"/>
                    </a:lnTo>
                    <a:lnTo>
                      <a:pt x="2048" y="93"/>
                    </a:lnTo>
                    <a:lnTo>
                      <a:pt x="2062" y="78"/>
                    </a:lnTo>
                    <a:lnTo>
                      <a:pt x="2072" y="63"/>
                    </a:lnTo>
                    <a:lnTo>
                      <a:pt x="2076" y="49"/>
                    </a:lnTo>
                    <a:lnTo>
                      <a:pt x="2076" y="44"/>
                    </a:lnTo>
                    <a:lnTo>
                      <a:pt x="2076" y="38"/>
                    </a:lnTo>
                    <a:lnTo>
                      <a:pt x="2076" y="34"/>
                    </a:lnTo>
                    <a:lnTo>
                      <a:pt x="2076" y="29"/>
                    </a:lnTo>
                    <a:lnTo>
                      <a:pt x="2076" y="23"/>
                    </a:lnTo>
                    <a:lnTo>
                      <a:pt x="2072" y="23"/>
                    </a:lnTo>
                    <a:lnTo>
                      <a:pt x="2067" y="23"/>
                    </a:lnTo>
                    <a:lnTo>
                      <a:pt x="2062" y="29"/>
                    </a:lnTo>
                    <a:lnTo>
                      <a:pt x="2057" y="29"/>
                    </a:lnTo>
                    <a:lnTo>
                      <a:pt x="2052" y="29"/>
                    </a:lnTo>
                    <a:lnTo>
                      <a:pt x="2048" y="34"/>
                    </a:lnTo>
                    <a:lnTo>
                      <a:pt x="2038" y="58"/>
                    </a:lnTo>
                    <a:lnTo>
                      <a:pt x="2018" y="68"/>
                    </a:lnTo>
                    <a:lnTo>
                      <a:pt x="2008" y="83"/>
                    </a:lnTo>
                    <a:lnTo>
                      <a:pt x="1993" y="98"/>
                    </a:lnTo>
                    <a:lnTo>
                      <a:pt x="1984" y="112"/>
                    </a:lnTo>
                    <a:lnTo>
                      <a:pt x="1974" y="132"/>
                    </a:lnTo>
                    <a:lnTo>
                      <a:pt x="1965" y="146"/>
                    </a:lnTo>
                    <a:lnTo>
                      <a:pt x="1954" y="161"/>
                    </a:lnTo>
                    <a:lnTo>
                      <a:pt x="1944" y="170"/>
                    </a:lnTo>
                    <a:lnTo>
                      <a:pt x="1935" y="181"/>
                    </a:lnTo>
                    <a:lnTo>
                      <a:pt x="1920" y="181"/>
                    </a:lnTo>
                    <a:lnTo>
                      <a:pt x="1916" y="181"/>
                    </a:lnTo>
                    <a:lnTo>
                      <a:pt x="1916" y="185"/>
                    </a:lnTo>
                    <a:lnTo>
                      <a:pt x="1916" y="190"/>
                    </a:lnTo>
                    <a:lnTo>
                      <a:pt x="1916" y="195"/>
                    </a:lnTo>
                    <a:lnTo>
                      <a:pt x="1916" y="200"/>
                    </a:lnTo>
                    <a:lnTo>
                      <a:pt x="1916" y="205"/>
                    </a:lnTo>
                    <a:lnTo>
                      <a:pt x="1916" y="210"/>
                    </a:lnTo>
                    <a:lnTo>
                      <a:pt x="1916" y="215"/>
                    </a:lnTo>
                    <a:lnTo>
                      <a:pt x="1916" y="210"/>
                    </a:lnTo>
                    <a:lnTo>
                      <a:pt x="1916" y="205"/>
                    </a:lnTo>
                    <a:lnTo>
                      <a:pt x="1910" y="205"/>
                    </a:lnTo>
                    <a:lnTo>
                      <a:pt x="1910" y="210"/>
                    </a:lnTo>
                    <a:lnTo>
                      <a:pt x="1910" y="215"/>
                    </a:lnTo>
                    <a:lnTo>
                      <a:pt x="1910" y="219"/>
                    </a:lnTo>
                    <a:lnTo>
                      <a:pt x="1910" y="215"/>
                    </a:lnTo>
                    <a:lnTo>
                      <a:pt x="1910" y="210"/>
                    </a:lnTo>
                    <a:lnTo>
                      <a:pt x="1910" y="205"/>
                    </a:lnTo>
                    <a:lnTo>
                      <a:pt x="1910" y="200"/>
                    </a:lnTo>
                    <a:lnTo>
                      <a:pt x="1910" y="195"/>
                    </a:lnTo>
                    <a:lnTo>
                      <a:pt x="1905" y="190"/>
                    </a:lnTo>
                    <a:lnTo>
                      <a:pt x="1905" y="185"/>
                    </a:lnTo>
                    <a:lnTo>
                      <a:pt x="1901" y="181"/>
                    </a:lnTo>
                    <a:lnTo>
                      <a:pt x="1895" y="176"/>
                    </a:lnTo>
                    <a:lnTo>
                      <a:pt x="1886" y="176"/>
                    </a:lnTo>
                    <a:lnTo>
                      <a:pt x="1880" y="170"/>
                    </a:lnTo>
                    <a:lnTo>
                      <a:pt x="1871" y="166"/>
                    </a:lnTo>
                    <a:lnTo>
                      <a:pt x="1867" y="156"/>
                    </a:lnTo>
                    <a:lnTo>
                      <a:pt x="1861" y="151"/>
                    </a:lnTo>
                    <a:lnTo>
                      <a:pt x="1856" y="146"/>
                    </a:lnTo>
                    <a:lnTo>
                      <a:pt x="1852" y="136"/>
                    </a:lnTo>
                    <a:lnTo>
                      <a:pt x="1842" y="127"/>
                    </a:lnTo>
                    <a:lnTo>
                      <a:pt x="1837" y="121"/>
                    </a:lnTo>
                    <a:lnTo>
                      <a:pt x="1827" y="112"/>
                    </a:lnTo>
                    <a:lnTo>
                      <a:pt x="1818" y="102"/>
                    </a:lnTo>
                    <a:lnTo>
                      <a:pt x="1807" y="87"/>
                    </a:lnTo>
                    <a:lnTo>
                      <a:pt x="1803" y="78"/>
                    </a:lnTo>
                    <a:lnTo>
                      <a:pt x="1793" y="68"/>
                    </a:lnTo>
                    <a:lnTo>
                      <a:pt x="1783" y="58"/>
                    </a:lnTo>
                    <a:lnTo>
                      <a:pt x="1773" y="44"/>
                    </a:lnTo>
                    <a:lnTo>
                      <a:pt x="1769" y="29"/>
                    </a:lnTo>
                    <a:lnTo>
                      <a:pt x="1758" y="19"/>
                    </a:lnTo>
                    <a:lnTo>
                      <a:pt x="1754" y="4"/>
                    </a:lnTo>
                    <a:lnTo>
                      <a:pt x="1758" y="4"/>
                    </a:lnTo>
                    <a:lnTo>
                      <a:pt x="1763" y="4"/>
                    </a:lnTo>
                    <a:lnTo>
                      <a:pt x="1769" y="4"/>
                    </a:lnTo>
                    <a:lnTo>
                      <a:pt x="1773" y="4"/>
                    </a:lnTo>
                    <a:lnTo>
                      <a:pt x="1778" y="9"/>
                    </a:lnTo>
                    <a:lnTo>
                      <a:pt x="1783" y="9"/>
                    </a:lnTo>
                    <a:lnTo>
                      <a:pt x="1788" y="14"/>
                    </a:lnTo>
                    <a:lnTo>
                      <a:pt x="1793" y="19"/>
                    </a:lnTo>
                    <a:lnTo>
                      <a:pt x="1793" y="23"/>
                    </a:lnTo>
                    <a:lnTo>
                      <a:pt x="1797" y="23"/>
                    </a:lnTo>
                    <a:lnTo>
                      <a:pt x="1803" y="23"/>
                    </a:lnTo>
                    <a:lnTo>
                      <a:pt x="1803" y="19"/>
                    </a:lnTo>
                    <a:lnTo>
                      <a:pt x="1797" y="19"/>
                    </a:lnTo>
                    <a:lnTo>
                      <a:pt x="1797" y="14"/>
                    </a:lnTo>
                    <a:lnTo>
                      <a:pt x="1793" y="4"/>
                    </a:lnTo>
                    <a:lnTo>
                      <a:pt x="1783" y="0"/>
                    </a:lnTo>
                    <a:lnTo>
                      <a:pt x="1763" y="0"/>
                    </a:lnTo>
                    <a:lnTo>
                      <a:pt x="1739" y="4"/>
                    </a:lnTo>
                    <a:lnTo>
                      <a:pt x="1714" y="9"/>
                    </a:lnTo>
                    <a:lnTo>
                      <a:pt x="1680" y="19"/>
                    </a:lnTo>
                    <a:lnTo>
                      <a:pt x="1645" y="29"/>
                    </a:lnTo>
                    <a:lnTo>
                      <a:pt x="1607" y="34"/>
                    </a:lnTo>
                    <a:lnTo>
                      <a:pt x="1568" y="44"/>
                    </a:lnTo>
                    <a:lnTo>
                      <a:pt x="1523" y="53"/>
                    </a:lnTo>
                    <a:lnTo>
                      <a:pt x="1509" y="53"/>
                    </a:lnTo>
                    <a:lnTo>
                      <a:pt x="1498" y="58"/>
                    </a:lnTo>
                    <a:lnTo>
                      <a:pt x="1489" y="58"/>
                    </a:lnTo>
                    <a:lnTo>
                      <a:pt x="1479" y="63"/>
                    </a:lnTo>
                    <a:lnTo>
                      <a:pt x="1470" y="68"/>
                    </a:lnTo>
                    <a:lnTo>
                      <a:pt x="1460" y="72"/>
                    </a:lnTo>
                    <a:lnTo>
                      <a:pt x="1451" y="72"/>
                    </a:lnTo>
                    <a:lnTo>
                      <a:pt x="1436" y="78"/>
                    </a:lnTo>
                    <a:lnTo>
                      <a:pt x="1425" y="83"/>
                    </a:lnTo>
                    <a:lnTo>
                      <a:pt x="1411" y="93"/>
                    </a:lnTo>
                    <a:lnTo>
                      <a:pt x="1357" y="107"/>
                    </a:lnTo>
                    <a:lnTo>
                      <a:pt x="1274" y="127"/>
                    </a:lnTo>
                    <a:lnTo>
                      <a:pt x="1161" y="151"/>
                    </a:lnTo>
                    <a:lnTo>
                      <a:pt x="1029" y="176"/>
                    </a:lnTo>
                    <a:lnTo>
                      <a:pt x="882" y="205"/>
                    </a:lnTo>
                    <a:lnTo>
                      <a:pt x="715" y="239"/>
                    </a:lnTo>
                    <a:lnTo>
                      <a:pt x="540" y="273"/>
                    </a:lnTo>
                    <a:lnTo>
                      <a:pt x="358" y="313"/>
                    </a:lnTo>
                    <a:lnTo>
                      <a:pt x="177" y="352"/>
                    </a:lnTo>
                    <a:lnTo>
                      <a:pt x="0" y="396"/>
                    </a:lnTo>
                    <a:lnTo>
                      <a:pt x="5" y="405"/>
                    </a:lnTo>
                    <a:lnTo>
                      <a:pt x="11" y="415"/>
                    </a:lnTo>
                    <a:lnTo>
                      <a:pt x="15" y="426"/>
                    </a:lnTo>
                    <a:lnTo>
                      <a:pt x="26" y="435"/>
                    </a:lnTo>
                    <a:lnTo>
                      <a:pt x="30" y="445"/>
                    </a:lnTo>
                    <a:lnTo>
                      <a:pt x="35" y="454"/>
                    </a:lnTo>
                    <a:lnTo>
                      <a:pt x="45" y="464"/>
                    </a:lnTo>
                    <a:lnTo>
                      <a:pt x="49" y="475"/>
                    </a:lnTo>
                    <a:lnTo>
                      <a:pt x="60" y="479"/>
                    </a:lnTo>
                    <a:lnTo>
                      <a:pt x="64" y="488"/>
                    </a:lnTo>
                    <a:lnTo>
                      <a:pt x="147" y="469"/>
                    </a:lnTo>
                    <a:lnTo>
                      <a:pt x="226" y="454"/>
                    </a:lnTo>
                    <a:lnTo>
                      <a:pt x="304" y="435"/>
                    </a:lnTo>
                    <a:lnTo>
                      <a:pt x="378" y="415"/>
                    </a:lnTo>
                    <a:lnTo>
                      <a:pt x="451" y="400"/>
                    </a:lnTo>
                    <a:lnTo>
                      <a:pt x="519" y="386"/>
                    </a:lnTo>
                    <a:lnTo>
                      <a:pt x="589" y="371"/>
                    </a:lnTo>
                    <a:lnTo>
                      <a:pt x="651" y="356"/>
                    </a:lnTo>
                    <a:lnTo>
                      <a:pt x="715" y="342"/>
                    </a:lnTo>
                    <a:lnTo>
                      <a:pt x="774" y="332"/>
                    </a:lnTo>
                    <a:lnTo>
                      <a:pt x="867" y="313"/>
                    </a:lnTo>
                    <a:lnTo>
                      <a:pt x="965" y="298"/>
                    </a:lnTo>
                    <a:lnTo>
                      <a:pt x="1063" y="279"/>
                    </a:lnTo>
                    <a:lnTo>
                      <a:pt x="1166" y="264"/>
                    </a:lnTo>
                    <a:lnTo>
                      <a:pt x="1264" y="254"/>
                    </a:lnTo>
                    <a:lnTo>
                      <a:pt x="1357" y="249"/>
                    </a:lnTo>
                    <a:lnTo>
                      <a:pt x="1440" y="249"/>
                    </a:lnTo>
                    <a:lnTo>
                      <a:pt x="1519" y="259"/>
                    </a:lnTo>
                    <a:lnTo>
                      <a:pt x="1582" y="273"/>
                    </a:lnTo>
                    <a:lnTo>
                      <a:pt x="1636" y="293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2" name="Freeform 472">
                <a:extLst>
                  <a:ext uri="{FF2B5EF4-FFF2-40B4-BE49-F238E27FC236}">
                    <a16:creationId xmlns:a16="http://schemas.microsoft.com/office/drawing/2014/main" id="{E28341C1-97F8-CF5B-8120-A9C72DB5E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753"/>
                <a:ext cx="38" cy="48"/>
              </a:xfrm>
              <a:custGeom>
                <a:avLst/>
                <a:gdLst>
                  <a:gd name="T0" fmla="*/ 58 w 190"/>
                  <a:gd name="T1" fmla="*/ 38 h 239"/>
                  <a:gd name="T2" fmla="*/ 62 w 190"/>
                  <a:gd name="T3" fmla="*/ 34 h 239"/>
                  <a:gd name="T4" fmla="*/ 62 w 190"/>
                  <a:gd name="T5" fmla="*/ 29 h 239"/>
                  <a:gd name="T6" fmla="*/ 62 w 190"/>
                  <a:gd name="T7" fmla="*/ 23 h 239"/>
                  <a:gd name="T8" fmla="*/ 58 w 190"/>
                  <a:gd name="T9" fmla="*/ 19 h 239"/>
                  <a:gd name="T10" fmla="*/ 58 w 190"/>
                  <a:gd name="T11" fmla="*/ 14 h 239"/>
                  <a:gd name="T12" fmla="*/ 62 w 190"/>
                  <a:gd name="T13" fmla="*/ 9 h 239"/>
                  <a:gd name="T14" fmla="*/ 73 w 190"/>
                  <a:gd name="T15" fmla="*/ 4 h 239"/>
                  <a:gd name="T16" fmla="*/ 88 w 190"/>
                  <a:gd name="T17" fmla="*/ 0 h 239"/>
                  <a:gd name="T18" fmla="*/ 88 w 190"/>
                  <a:gd name="T19" fmla="*/ 9 h 239"/>
                  <a:gd name="T20" fmla="*/ 88 w 190"/>
                  <a:gd name="T21" fmla="*/ 19 h 239"/>
                  <a:gd name="T22" fmla="*/ 88 w 190"/>
                  <a:gd name="T23" fmla="*/ 23 h 239"/>
                  <a:gd name="T24" fmla="*/ 88 w 190"/>
                  <a:gd name="T25" fmla="*/ 29 h 239"/>
                  <a:gd name="T26" fmla="*/ 88 w 190"/>
                  <a:gd name="T27" fmla="*/ 38 h 239"/>
                  <a:gd name="T28" fmla="*/ 88 w 190"/>
                  <a:gd name="T29" fmla="*/ 44 h 239"/>
                  <a:gd name="T30" fmla="*/ 88 w 190"/>
                  <a:gd name="T31" fmla="*/ 49 h 239"/>
                  <a:gd name="T32" fmla="*/ 92 w 190"/>
                  <a:gd name="T33" fmla="*/ 58 h 239"/>
                  <a:gd name="T34" fmla="*/ 92 w 190"/>
                  <a:gd name="T35" fmla="*/ 63 h 239"/>
                  <a:gd name="T36" fmla="*/ 97 w 190"/>
                  <a:gd name="T37" fmla="*/ 72 h 239"/>
                  <a:gd name="T38" fmla="*/ 102 w 190"/>
                  <a:gd name="T39" fmla="*/ 87 h 239"/>
                  <a:gd name="T40" fmla="*/ 107 w 190"/>
                  <a:gd name="T41" fmla="*/ 97 h 239"/>
                  <a:gd name="T42" fmla="*/ 117 w 190"/>
                  <a:gd name="T43" fmla="*/ 107 h 239"/>
                  <a:gd name="T44" fmla="*/ 126 w 190"/>
                  <a:gd name="T45" fmla="*/ 112 h 239"/>
                  <a:gd name="T46" fmla="*/ 137 w 190"/>
                  <a:gd name="T47" fmla="*/ 121 h 239"/>
                  <a:gd name="T48" fmla="*/ 146 w 190"/>
                  <a:gd name="T49" fmla="*/ 127 h 239"/>
                  <a:gd name="T50" fmla="*/ 156 w 190"/>
                  <a:gd name="T51" fmla="*/ 136 h 239"/>
                  <a:gd name="T52" fmla="*/ 171 w 190"/>
                  <a:gd name="T53" fmla="*/ 141 h 239"/>
                  <a:gd name="T54" fmla="*/ 175 w 190"/>
                  <a:gd name="T55" fmla="*/ 151 h 239"/>
                  <a:gd name="T56" fmla="*/ 186 w 190"/>
                  <a:gd name="T57" fmla="*/ 156 h 239"/>
                  <a:gd name="T58" fmla="*/ 190 w 190"/>
                  <a:gd name="T59" fmla="*/ 161 h 239"/>
                  <a:gd name="T60" fmla="*/ 190 w 190"/>
                  <a:gd name="T61" fmla="*/ 170 h 239"/>
                  <a:gd name="T62" fmla="*/ 186 w 190"/>
                  <a:gd name="T63" fmla="*/ 175 h 239"/>
                  <a:gd name="T64" fmla="*/ 186 w 190"/>
                  <a:gd name="T65" fmla="*/ 181 h 239"/>
                  <a:gd name="T66" fmla="*/ 180 w 190"/>
                  <a:gd name="T67" fmla="*/ 185 h 239"/>
                  <a:gd name="T68" fmla="*/ 171 w 190"/>
                  <a:gd name="T69" fmla="*/ 190 h 239"/>
                  <a:gd name="T70" fmla="*/ 166 w 190"/>
                  <a:gd name="T71" fmla="*/ 195 h 239"/>
                  <a:gd name="T72" fmla="*/ 160 w 190"/>
                  <a:gd name="T73" fmla="*/ 205 h 239"/>
                  <a:gd name="T74" fmla="*/ 151 w 190"/>
                  <a:gd name="T75" fmla="*/ 210 h 239"/>
                  <a:gd name="T76" fmla="*/ 151 w 190"/>
                  <a:gd name="T77" fmla="*/ 215 h 239"/>
                  <a:gd name="T78" fmla="*/ 122 w 190"/>
                  <a:gd name="T79" fmla="*/ 239 h 239"/>
                  <a:gd name="T80" fmla="*/ 111 w 190"/>
                  <a:gd name="T81" fmla="*/ 230 h 239"/>
                  <a:gd name="T82" fmla="*/ 97 w 190"/>
                  <a:gd name="T83" fmla="*/ 224 h 239"/>
                  <a:gd name="T84" fmla="*/ 88 w 190"/>
                  <a:gd name="T85" fmla="*/ 215 h 239"/>
                  <a:gd name="T86" fmla="*/ 77 w 190"/>
                  <a:gd name="T87" fmla="*/ 210 h 239"/>
                  <a:gd name="T88" fmla="*/ 62 w 190"/>
                  <a:gd name="T89" fmla="*/ 205 h 239"/>
                  <a:gd name="T90" fmla="*/ 53 w 190"/>
                  <a:gd name="T91" fmla="*/ 200 h 239"/>
                  <a:gd name="T92" fmla="*/ 38 w 190"/>
                  <a:gd name="T93" fmla="*/ 195 h 239"/>
                  <a:gd name="T94" fmla="*/ 28 w 190"/>
                  <a:gd name="T95" fmla="*/ 190 h 239"/>
                  <a:gd name="T96" fmla="*/ 13 w 190"/>
                  <a:gd name="T97" fmla="*/ 185 h 239"/>
                  <a:gd name="T98" fmla="*/ 0 w 190"/>
                  <a:gd name="T99" fmla="*/ 185 h 239"/>
                  <a:gd name="T100" fmla="*/ 13 w 190"/>
                  <a:gd name="T101" fmla="*/ 161 h 239"/>
                  <a:gd name="T102" fmla="*/ 24 w 190"/>
                  <a:gd name="T103" fmla="*/ 141 h 239"/>
                  <a:gd name="T104" fmla="*/ 38 w 190"/>
                  <a:gd name="T105" fmla="*/ 127 h 239"/>
                  <a:gd name="T106" fmla="*/ 43 w 190"/>
                  <a:gd name="T107" fmla="*/ 112 h 239"/>
                  <a:gd name="T108" fmla="*/ 53 w 190"/>
                  <a:gd name="T109" fmla="*/ 97 h 239"/>
                  <a:gd name="T110" fmla="*/ 58 w 190"/>
                  <a:gd name="T111" fmla="*/ 83 h 239"/>
                  <a:gd name="T112" fmla="*/ 58 w 190"/>
                  <a:gd name="T113" fmla="*/ 68 h 239"/>
                  <a:gd name="T114" fmla="*/ 58 w 190"/>
                  <a:gd name="T115" fmla="*/ 58 h 239"/>
                  <a:gd name="T116" fmla="*/ 58 w 190"/>
                  <a:gd name="T117" fmla="*/ 49 h 239"/>
                  <a:gd name="T118" fmla="*/ 58 w 190"/>
                  <a:gd name="T119" fmla="*/ 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39">
                    <a:moveTo>
                      <a:pt x="58" y="38"/>
                    </a:moveTo>
                    <a:lnTo>
                      <a:pt x="62" y="34"/>
                    </a:lnTo>
                    <a:lnTo>
                      <a:pt x="62" y="29"/>
                    </a:lnTo>
                    <a:lnTo>
                      <a:pt x="62" y="23"/>
                    </a:lnTo>
                    <a:lnTo>
                      <a:pt x="58" y="19"/>
                    </a:lnTo>
                    <a:lnTo>
                      <a:pt x="58" y="14"/>
                    </a:lnTo>
                    <a:lnTo>
                      <a:pt x="62" y="9"/>
                    </a:lnTo>
                    <a:lnTo>
                      <a:pt x="73" y="4"/>
                    </a:lnTo>
                    <a:lnTo>
                      <a:pt x="88" y="0"/>
                    </a:lnTo>
                    <a:lnTo>
                      <a:pt x="88" y="9"/>
                    </a:lnTo>
                    <a:lnTo>
                      <a:pt x="88" y="19"/>
                    </a:lnTo>
                    <a:lnTo>
                      <a:pt x="88" y="23"/>
                    </a:lnTo>
                    <a:lnTo>
                      <a:pt x="88" y="29"/>
                    </a:lnTo>
                    <a:lnTo>
                      <a:pt x="88" y="38"/>
                    </a:lnTo>
                    <a:lnTo>
                      <a:pt x="88" y="44"/>
                    </a:lnTo>
                    <a:lnTo>
                      <a:pt x="88" y="49"/>
                    </a:lnTo>
                    <a:lnTo>
                      <a:pt x="92" y="58"/>
                    </a:lnTo>
                    <a:lnTo>
                      <a:pt x="92" y="63"/>
                    </a:lnTo>
                    <a:lnTo>
                      <a:pt x="97" y="72"/>
                    </a:lnTo>
                    <a:lnTo>
                      <a:pt x="102" y="87"/>
                    </a:lnTo>
                    <a:lnTo>
                      <a:pt x="107" y="97"/>
                    </a:lnTo>
                    <a:lnTo>
                      <a:pt x="117" y="107"/>
                    </a:lnTo>
                    <a:lnTo>
                      <a:pt x="126" y="112"/>
                    </a:lnTo>
                    <a:lnTo>
                      <a:pt x="137" y="121"/>
                    </a:lnTo>
                    <a:lnTo>
                      <a:pt x="146" y="127"/>
                    </a:lnTo>
                    <a:lnTo>
                      <a:pt x="156" y="136"/>
                    </a:lnTo>
                    <a:lnTo>
                      <a:pt x="171" y="141"/>
                    </a:lnTo>
                    <a:lnTo>
                      <a:pt x="175" y="151"/>
                    </a:lnTo>
                    <a:lnTo>
                      <a:pt x="186" y="156"/>
                    </a:lnTo>
                    <a:lnTo>
                      <a:pt x="190" y="161"/>
                    </a:lnTo>
                    <a:lnTo>
                      <a:pt x="190" y="170"/>
                    </a:lnTo>
                    <a:lnTo>
                      <a:pt x="186" y="175"/>
                    </a:lnTo>
                    <a:lnTo>
                      <a:pt x="186" y="181"/>
                    </a:lnTo>
                    <a:lnTo>
                      <a:pt x="180" y="185"/>
                    </a:lnTo>
                    <a:lnTo>
                      <a:pt x="171" y="190"/>
                    </a:lnTo>
                    <a:lnTo>
                      <a:pt x="166" y="195"/>
                    </a:lnTo>
                    <a:lnTo>
                      <a:pt x="160" y="205"/>
                    </a:lnTo>
                    <a:lnTo>
                      <a:pt x="151" y="210"/>
                    </a:lnTo>
                    <a:lnTo>
                      <a:pt x="151" y="215"/>
                    </a:lnTo>
                    <a:lnTo>
                      <a:pt x="122" y="239"/>
                    </a:lnTo>
                    <a:lnTo>
                      <a:pt x="111" y="230"/>
                    </a:lnTo>
                    <a:lnTo>
                      <a:pt x="97" y="224"/>
                    </a:lnTo>
                    <a:lnTo>
                      <a:pt x="88" y="215"/>
                    </a:lnTo>
                    <a:lnTo>
                      <a:pt x="77" y="210"/>
                    </a:lnTo>
                    <a:lnTo>
                      <a:pt x="62" y="205"/>
                    </a:lnTo>
                    <a:lnTo>
                      <a:pt x="53" y="200"/>
                    </a:lnTo>
                    <a:lnTo>
                      <a:pt x="38" y="195"/>
                    </a:lnTo>
                    <a:lnTo>
                      <a:pt x="28" y="190"/>
                    </a:lnTo>
                    <a:lnTo>
                      <a:pt x="13" y="185"/>
                    </a:lnTo>
                    <a:lnTo>
                      <a:pt x="0" y="185"/>
                    </a:lnTo>
                    <a:lnTo>
                      <a:pt x="13" y="161"/>
                    </a:lnTo>
                    <a:lnTo>
                      <a:pt x="24" y="141"/>
                    </a:lnTo>
                    <a:lnTo>
                      <a:pt x="38" y="127"/>
                    </a:lnTo>
                    <a:lnTo>
                      <a:pt x="43" y="112"/>
                    </a:lnTo>
                    <a:lnTo>
                      <a:pt x="53" y="97"/>
                    </a:lnTo>
                    <a:lnTo>
                      <a:pt x="58" y="83"/>
                    </a:lnTo>
                    <a:lnTo>
                      <a:pt x="58" y="68"/>
                    </a:lnTo>
                    <a:lnTo>
                      <a:pt x="58" y="58"/>
                    </a:lnTo>
                    <a:lnTo>
                      <a:pt x="58" y="49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3" name="Freeform 473">
                <a:extLst>
                  <a:ext uri="{FF2B5EF4-FFF2-40B4-BE49-F238E27FC236}">
                    <a16:creationId xmlns:a16="http://schemas.microsoft.com/office/drawing/2014/main" id="{30E3132C-1A98-CA46-A17C-C7CDBF5D7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753"/>
                <a:ext cx="38" cy="48"/>
              </a:xfrm>
              <a:custGeom>
                <a:avLst/>
                <a:gdLst>
                  <a:gd name="T0" fmla="*/ 122 w 190"/>
                  <a:gd name="T1" fmla="*/ 239 h 239"/>
                  <a:gd name="T2" fmla="*/ 151 w 190"/>
                  <a:gd name="T3" fmla="*/ 215 h 239"/>
                  <a:gd name="T4" fmla="*/ 151 w 190"/>
                  <a:gd name="T5" fmla="*/ 210 h 239"/>
                  <a:gd name="T6" fmla="*/ 160 w 190"/>
                  <a:gd name="T7" fmla="*/ 205 h 239"/>
                  <a:gd name="T8" fmla="*/ 166 w 190"/>
                  <a:gd name="T9" fmla="*/ 195 h 239"/>
                  <a:gd name="T10" fmla="*/ 171 w 190"/>
                  <a:gd name="T11" fmla="*/ 190 h 239"/>
                  <a:gd name="T12" fmla="*/ 180 w 190"/>
                  <a:gd name="T13" fmla="*/ 185 h 239"/>
                  <a:gd name="T14" fmla="*/ 186 w 190"/>
                  <a:gd name="T15" fmla="*/ 181 h 239"/>
                  <a:gd name="T16" fmla="*/ 186 w 190"/>
                  <a:gd name="T17" fmla="*/ 175 h 239"/>
                  <a:gd name="T18" fmla="*/ 190 w 190"/>
                  <a:gd name="T19" fmla="*/ 170 h 239"/>
                  <a:gd name="T20" fmla="*/ 190 w 190"/>
                  <a:gd name="T21" fmla="*/ 161 h 239"/>
                  <a:gd name="T22" fmla="*/ 186 w 190"/>
                  <a:gd name="T23" fmla="*/ 156 h 239"/>
                  <a:gd name="T24" fmla="*/ 175 w 190"/>
                  <a:gd name="T25" fmla="*/ 151 h 239"/>
                  <a:gd name="T26" fmla="*/ 171 w 190"/>
                  <a:gd name="T27" fmla="*/ 141 h 239"/>
                  <a:gd name="T28" fmla="*/ 156 w 190"/>
                  <a:gd name="T29" fmla="*/ 136 h 239"/>
                  <a:gd name="T30" fmla="*/ 146 w 190"/>
                  <a:gd name="T31" fmla="*/ 127 h 239"/>
                  <a:gd name="T32" fmla="*/ 137 w 190"/>
                  <a:gd name="T33" fmla="*/ 121 h 239"/>
                  <a:gd name="T34" fmla="*/ 126 w 190"/>
                  <a:gd name="T35" fmla="*/ 112 h 239"/>
                  <a:gd name="T36" fmla="*/ 117 w 190"/>
                  <a:gd name="T37" fmla="*/ 107 h 239"/>
                  <a:gd name="T38" fmla="*/ 107 w 190"/>
                  <a:gd name="T39" fmla="*/ 97 h 239"/>
                  <a:gd name="T40" fmla="*/ 102 w 190"/>
                  <a:gd name="T41" fmla="*/ 87 h 239"/>
                  <a:gd name="T42" fmla="*/ 97 w 190"/>
                  <a:gd name="T43" fmla="*/ 72 h 239"/>
                  <a:gd name="T44" fmla="*/ 92 w 190"/>
                  <a:gd name="T45" fmla="*/ 63 h 239"/>
                  <a:gd name="T46" fmla="*/ 92 w 190"/>
                  <a:gd name="T47" fmla="*/ 58 h 239"/>
                  <a:gd name="T48" fmla="*/ 88 w 190"/>
                  <a:gd name="T49" fmla="*/ 49 h 239"/>
                  <a:gd name="T50" fmla="*/ 88 w 190"/>
                  <a:gd name="T51" fmla="*/ 44 h 239"/>
                  <a:gd name="T52" fmla="*/ 88 w 190"/>
                  <a:gd name="T53" fmla="*/ 38 h 239"/>
                  <a:gd name="T54" fmla="*/ 88 w 190"/>
                  <a:gd name="T55" fmla="*/ 29 h 239"/>
                  <a:gd name="T56" fmla="*/ 88 w 190"/>
                  <a:gd name="T57" fmla="*/ 23 h 239"/>
                  <a:gd name="T58" fmla="*/ 88 w 190"/>
                  <a:gd name="T59" fmla="*/ 19 h 239"/>
                  <a:gd name="T60" fmla="*/ 88 w 190"/>
                  <a:gd name="T61" fmla="*/ 9 h 239"/>
                  <a:gd name="T62" fmla="*/ 88 w 190"/>
                  <a:gd name="T63" fmla="*/ 0 h 239"/>
                  <a:gd name="T64" fmla="*/ 73 w 190"/>
                  <a:gd name="T65" fmla="*/ 4 h 239"/>
                  <a:gd name="T66" fmla="*/ 62 w 190"/>
                  <a:gd name="T67" fmla="*/ 9 h 239"/>
                  <a:gd name="T68" fmla="*/ 58 w 190"/>
                  <a:gd name="T69" fmla="*/ 14 h 239"/>
                  <a:gd name="T70" fmla="*/ 58 w 190"/>
                  <a:gd name="T71" fmla="*/ 19 h 239"/>
                  <a:gd name="T72" fmla="*/ 62 w 190"/>
                  <a:gd name="T73" fmla="*/ 23 h 239"/>
                  <a:gd name="T74" fmla="*/ 62 w 190"/>
                  <a:gd name="T75" fmla="*/ 29 h 239"/>
                  <a:gd name="T76" fmla="*/ 62 w 190"/>
                  <a:gd name="T77" fmla="*/ 34 h 239"/>
                  <a:gd name="T78" fmla="*/ 58 w 190"/>
                  <a:gd name="T79" fmla="*/ 38 h 239"/>
                  <a:gd name="T80" fmla="*/ 58 w 190"/>
                  <a:gd name="T81" fmla="*/ 49 h 239"/>
                  <a:gd name="T82" fmla="*/ 58 w 190"/>
                  <a:gd name="T83" fmla="*/ 58 h 239"/>
                  <a:gd name="T84" fmla="*/ 58 w 190"/>
                  <a:gd name="T85" fmla="*/ 68 h 239"/>
                  <a:gd name="T86" fmla="*/ 58 w 190"/>
                  <a:gd name="T87" fmla="*/ 83 h 239"/>
                  <a:gd name="T88" fmla="*/ 53 w 190"/>
                  <a:gd name="T89" fmla="*/ 97 h 239"/>
                  <a:gd name="T90" fmla="*/ 43 w 190"/>
                  <a:gd name="T91" fmla="*/ 112 h 239"/>
                  <a:gd name="T92" fmla="*/ 38 w 190"/>
                  <a:gd name="T93" fmla="*/ 127 h 239"/>
                  <a:gd name="T94" fmla="*/ 24 w 190"/>
                  <a:gd name="T95" fmla="*/ 141 h 239"/>
                  <a:gd name="T96" fmla="*/ 13 w 190"/>
                  <a:gd name="T97" fmla="*/ 161 h 239"/>
                  <a:gd name="T98" fmla="*/ 0 w 190"/>
                  <a:gd name="T99" fmla="*/ 185 h 239"/>
                  <a:gd name="T100" fmla="*/ 13 w 190"/>
                  <a:gd name="T101" fmla="*/ 185 h 239"/>
                  <a:gd name="T102" fmla="*/ 28 w 190"/>
                  <a:gd name="T103" fmla="*/ 190 h 239"/>
                  <a:gd name="T104" fmla="*/ 38 w 190"/>
                  <a:gd name="T105" fmla="*/ 195 h 239"/>
                  <a:gd name="T106" fmla="*/ 53 w 190"/>
                  <a:gd name="T107" fmla="*/ 200 h 239"/>
                  <a:gd name="T108" fmla="*/ 62 w 190"/>
                  <a:gd name="T109" fmla="*/ 205 h 239"/>
                  <a:gd name="T110" fmla="*/ 77 w 190"/>
                  <a:gd name="T111" fmla="*/ 210 h 239"/>
                  <a:gd name="T112" fmla="*/ 88 w 190"/>
                  <a:gd name="T113" fmla="*/ 215 h 239"/>
                  <a:gd name="T114" fmla="*/ 97 w 190"/>
                  <a:gd name="T115" fmla="*/ 224 h 239"/>
                  <a:gd name="T116" fmla="*/ 111 w 190"/>
                  <a:gd name="T117" fmla="*/ 230 h 239"/>
                  <a:gd name="T118" fmla="*/ 122 w 190"/>
                  <a:gd name="T11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39">
                    <a:moveTo>
                      <a:pt x="122" y="239"/>
                    </a:moveTo>
                    <a:lnTo>
                      <a:pt x="151" y="215"/>
                    </a:lnTo>
                    <a:lnTo>
                      <a:pt x="151" y="210"/>
                    </a:lnTo>
                    <a:lnTo>
                      <a:pt x="160" y="205"/>
                    </a:lnTo>
                    <a:lnTo>
                      <a:pt x="166" y="195"/>
                    </a:lnTo>
                    <a:lnTo>
                      <a:pt x="171" y="190"/>
                    </a:lnTo>
                    <a:lnTo>
                      <a:pt x="180" y="185"/>
                    </a:lnTo>
                    <a:lnTo>
                      <a:pt x="186" y="181"/>
                    </a:lnTo>
                    <a:lnTo>
                      <a:pt x="186" y="175"/>
                    </a:lnTo>
                    <a:lnTo>
                      <a:pt x="190" y="170"/>
                    </a:lnTo>
                    <a:lnTo>
                      <a:pt x="190" y="161"/>
                    </a:lnTo>
                    <a:lnTo>
                      <a:pt x="186" y="156"/>
                    </a:lnTo>
                    <a:lnTo>
                      <a:pt x="175" y="151"/>
                    </a:lnTo>
                    <a:lnTo>
                      <a:pt x="171" y="141"/>
                    </a:lnTo>
                    <a:lnTo>
                      <a:pt x="156" y="136"/>
                    </a:lnTo>
                    <a:lnTo>
                      <a:pt x="146" y="127"/>
                    </a:lnTo>
                    <a:lnTo>
                      <a:pt x="137" y="121"/>
                    </a:lnTo>
                    <a:lnTo>
                      <a:pt x="126" y="112"/>
                    </a:lnTo>
                    <a:lnTo>
                      <a:pt x="117" y="107"/>
                    </a:lnTo>
                    <a:lnTo>
                      <a:pt x="107" y="97"/>
                    </a:lnTo>
                    <a:lnTo>
                      <a:pt x="102" y="87"/>
                    </a:lnTo>
                    <a:lnTo>
                      <a:pt x="97" y="72"/>
                    </a:lnTo>
                    <a:lnTo>
                      <a:pt x="92" y="63"/>
                    </a:lnTo>
                    <a:lnTo>
                      <a:pt x="92" y="58"/>
                    </a:lnTo>
                    <a:lnTo>
                      <a:pt x="88" y="49"/>
                    </a:lnTo>
                    <a:lnTo>
                      <a:pt x="88" y="44"/>
                    </a:lnTo>
                    <a:lnTo>
                      <a:pt x="88" y="38"/>
                    </a:lnTo>
                    <a:lnTo>
                      <a:pt x="88" y="29"/>
                    </a:lnTo>
                    <a:lnTo>
                      <a:pt x="88" y="23"/>
                    </a:lnTo>
                    <a:lnTo>
                      <a:pt x="88" y="19"/>
                    </a:lnTo>
                    <a:lnTo>
                      <a:pt x="88" y="9"/>
                    </a:lnTo>
                    <a:lnTo>
                      <a:pt x="88" y="0"/>
                    </a:lnTo>
                    <a:lnTo>
                      <a:pt x="73" y="4"/>
                    </a:lnTo>
                    <a:lnTo>
                      <a:pt x="62" y="9"/>
                    </a:lnTo>
                    <a:lnTo>
                      <a:pt x="58" y="14"/>
                    </a:lnTo>
                    <a:lnTo>
                      <a:pt x="58" y="19"/>
                    </a:lnTo>
                    <a:lnTo>
                      <a:pt x="62" y="23"/>
                    </a:lnTo>
                    <a:lnTo>
                      <a:pt x="62" y="29"/>
                    </a:lnTo>
                    <a:lnTo>
                      <a:pt x="62" y="34"/>
                    </a:lnTo>
                    <a:lnTo>
                      <a:pt x="58" y="38"/>
                    </a:lnTo>
                    <a:lnTo>
                      <a:pt x="58" y="49"/>
                    </a:lnTo>
                    <a:lnTo>
                      <a:pt x="58" y="58"/>
                    </a:lnTo>
                    <a:lnTo>
                      <a:pt x="58" y="68"/>
                    </a:lnTo>
                    <a:lnTo>
                      <a:pt x="58" y="83"/>
                    </a:lnTo>
                    <a:lnTo>
                      <a:pt x="53" y="97"/>
                    </a:lnTo>
                    <a:lnTo>
                      <a:pt x="43" y="112"/>
                    </a:lnTo>
                    <a:lnTo>
                      <a:pt x="38" y="127"/>
                    </a:lnTo>
                    <a:lnTo>
                      <a:pt x="24" y="141"/>
                    </a:lnTo>
                    <a:lnTo>
                      <a:pt x="13" y="161"/>
                    </a:lnTo>
                    <a:lnTo>
                      <a:pt x="0" y="185"/>
                    </a:lnTo>
                    <a:lnTo>
                      <a:pt x="13" y="185"/>
                    </a:lnTo>
                    <a:lnTo>
                      <a:pt x="28" y="190"/>
                    </a:lnTo>
                    <a:lnTo>
                      <a:pt x="38" y="195"/>
                    </a:lnTo>
                    <a:lnTo>
                      <a:pt x="53" y="200"/>
                    </a:lnTo>
                    <a:lnTo>
                      <a:pt x="62" y="205"/>
                    </a:lnTo>
                    <a:lnTo>
                      <a:pt x="77" y="210"/>
                    </a:lnTo>
                    <a:lnTo>
                      <a:pt x="88" y="215"/>
                    </a:lnTo>
                    <a:lnTo>
                      <a:pt x="97" y="224"/>
                    </a:lnTo>
                    <a:lnTo>
                      <a:pt x="111" y="230"/>
                    </a:lnTo>
                    <a:lnTo>
                      <a:pt x="122" y="239"/>
                    </a:lnTo>
                    <a:close/>
                  </a:path>
                </a:pathLst>
              </a:custGeom>
              <a:solidFill>
                <a:srgbClr val="CBB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4" name="Freeform 474">
                <a:extLst>
                  <a:ext uri="{FF2B5EF4-FFF2-40B4-BE49-F238E27FC236}">
                    <a16:creationId xmlns:a16="http://schemas.microsoft.com/office/drawing/2014/main" id="{86BD4939-B081-9D86-FF53-248D15D61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3736"/>
                <a:ext cx="398" cy="86"/>
              </a:xfrm>
              <a:custGeom>
                <a:avLst/>
                <a:gdLst>
                  <a:gd name="T0" fmla="*/ 1454 w 1994"/>
                  <a:gd name="T1" fmla="*/ 118 h 431"/>
                  <a:gd name="T2" fmla="*/ 1480 w 1994"/>
                  <a:gd name="T3" fmla="*/ 107 h 431"/>
                  <a:gd name="T4" fmla="*/ 1499 w 1994"/>
                  <a:gd name="T5" fmla="*/ 103 h 431"/>
                  <a:gd name="T6" fmla="*/ 1518 w 1994"/>
                  <a:gd name="T7" fmla="*/ 93 h 431"/>
                  <a:gd name="T8" fmla="*/ 1538 w 1994"/>
                  <a:gd name="T9" fmla="*/ 88 h 431"/>
                  <a:gd name="T10" fmla="*/ 1597 w 1994"/>
                  <a:gd name="T11" fmla="*/ 79 h 431"/>
                  <a:gd name="T12" fmla="*/ 1674 w 1994"/>
                  <a:gd name="T13" fmla="*/ 64 h 431"/>
                  <a:gd name="T14" fmla="*/ 1743 w 1994"/>
                  <a:gd name="T15" fmla="*/ 44 h 431"/>
                  <a:gd name="T16" fmla="*/ 1792 w 1994"/>
                  <a:gd name="T17" fmla="*/ 35 h 431"/>
                  <a:gd name="T18" fmla="*/ 1822 w 1994"/>
                  <a:gd name="T19" fmla="*/ 39 h 431"/>
                  <a:gd name="T20" fmla="*/ 1826 w 1994"/>
                  <a:gd name="T21" fmla="*/ 54 h 431"/>
                  <a:gd name="T22" fmla="*/ 1832 w 1994"/>
                  <a:gd name="T23" fmla="*/ 58 h 431"/>
                  <a:gd name="T24" fmla="*/ 1861 w 1994"/>
                  <a:gd name="T25" fmla="*/ 44 h 431"/>
                  <a:gd name="T26" fmla="*/ 1890 w 1994"/>
                  <a:gd name="T27" fmla="*/ 35 h 431"/>
                  <a:gd name="T28" fmla="*/ 1924 w 1994"/>
                  <a:gd name="T29" fmla="*/ 24 h 431"/>
                  <a:gd name="T30" fmla="*/ 1958 w 1994"/>
                  <a:gd name="T31" fmla="*/ 24 h 431"/>
                  <a:gd name="T32" fmla="*/ 1994 w 1994"/>
                  <a:gd name="T33" fmla="*/ 24 h 431"/>
                  <a:gd name="T34" fmla="*/ 1988 w 1994"/>
                  <a:gd name="T35" fmla="*/ 20 h 431"/>
                  <a:gd name="T36" fmla="*/ 1979 w 1994"/>
                  <a:gd name="T37" fmla="*/ 10 h 431"/>
                  <a:gd name="T38" fmla="*/ 1973 w 1994"/>
                  <a:gd name="T39" fmla="*/ 5 h 431"/>
                  <a:gd name="T40" fmla="*/ 1949 w 1994"/>
                  <a:gd name="T41" fmla="*/ 0 h 431"/>
                  <a:gd name="T42" fmla="*/ 1896 w 1994"/>
                  <a:gd name="T43" fmla="*/ 10 h 431"/>
                  <a:gd name="T44" fmla="*/ 1847 w 1994"/>
                  <a:gd name="T45" fmla="*/ 20 h 431"/>
                  <a:gd name="T46" fmla="*/ 1798 w 1994"/>
                  <a:gd name="T47" fmla="*/ 30 h 431"/>
                  <a:gd name="T48" fmla="*/ 1749 w 1994"/>
                  <a:gd name="T49" fmla="*/ 39 h 431"/>
                  <a:gd name="T50" fmla="*/ 1674 w 1994"/>
                  <a:gd name="T51" fmla="*/ 49 h 431"/>
                  <a:gd name="T52" fmla="*/ 1582 w 1994"/>
                  <a:gd name="T53" fmla="*/ 69 h 431"/>
                  <a:gd name="T54" fmla="*/ 1489 w 1994"/>
                  <a:gd name="T55" fmla="*/ 98 h 431"/>
                  <a:gd name="T56" fmla="*/ 1395 w 1994"/>
                  <a:gd name="T57" fmla="*/ 128 h 431"/>
                  <a:gd name="T58" fmla="*/ 1307 w 1994"/>
                  <a:gd name="T59" fmla="*/ 152 h 431"/>
                  <a:gd name="T60" fmla="*/ 1200 w 1994"/>
                  <a:gd name="T61" fmla="*/ 171 h 431"/>
                  <a:gd name="T62" fmla="*/ 1083 w 1994"/>
                  <a:gd name="T63" fmla="*/ 181 h 431"/>
                  <a:gd name="T64" fmla="*/ 974 w 1994"/>
                  <a:gd name="T65" fmla="*/ 186 h 431"/>
                  <a:gd name="T66" fmla="*/ 872 w 1994"/>
                  <a:gd name="T67" fmla="*/ 191 h 431"/>
                  <a:gd name="T68" fmla="*/ 764 w 1994"/>
                  <a:gd name="T69" fmla="*/ 201 h 431"/>
                  <a:gd name="T70" fmla="*/ 637 w 1994"/>
                  <a:gd name="T71" fmla="*/ 230 h 431"/>
                  <a:gd name="T72" fmla="*/ 490 w 1994"/>
                  <a:gd name="T73" fmla="*/ 259 h 431"/>
                  <a:gd name="T74" fmla="*/ 347 w 1994"/>
                  <a:gd name="T75" fmla="*/ 294 h 431"/>
                  <a:gd name="T76" fmla="*/ 211 w 1994"/>
                  <a:gd name="T77" fmla="*/ 328 h 431"/>
                  <a:gd name="T78" fmla="*/ 68 w 1994"/>
                  <a:gd name="T79" fmla="*/ 357 h 431"/>
                  <a:gd name="T80" fmla="*/ 0 w 1994"/>
                  <a:gd name="T81" fmla="*/ 377 h 431"/>
                  <a:gd name="T82" fmla="*/ 5 w 1994"/>
                  <a:gd name="T83" fmla="*/ 391 h 431"/>
                  <a:gd name="T84" fmla="*/ 15 w 1994"/>
                  <a:gd name="T85" fmla="*/ 401 h 431"/>
                  <a:gd name="T86" fmla="*/ 20 w 1994"/>
                  <a:gd name="T87" fmla="*/ 416 h 431"/>
                  <a:gd name="T88" fmla="*/ 25 w 1994"/>
                  <a:gd name="T89" fmla="*/ 426 h 431"/>
                  <a:gd name="T90" fmla="*/ 206 w 1994"/>
                  <a:gd name="T91" fmla="*/ 387 h 431"/>
                  <a:gd name="T92" fmla="*/ 569 w 1994"/>
                  <a:gd name="T93" fmla="*/ 308 h 431"/>
                  <a:gd name="T94" fmla="*/ 911 w 1994"/>
                  <a:gd name="T95" fmla="*/ 240 h 431"/>
                  <a:gd name="T96" fmla="*/ 1190 w 1994"/>
                  <a:gd name="T97" fmla="*/ 186 h 431"/>
                  <a:gd name="T98" fmla="*/ 1386 w 1994"/>
                  <a:gd name="T99" fmla="*/ 142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94" h="431">
                    <a:moveTo>
                      <a:pt x="1440" y="128"/>
                    </a:moveTo>
                    <a:lnTo>
                      <a:pt x="1454" y="118"/>
                    </a:lnTo>
                    <a:lnTo>
                      <a:pt x="1465" y="113"/>
                    </a:lnTo>
                    <a:lnTo>
                      <a:pt x="1480" y="107"/>
                    </a:lnTo>
                    <a:lnTo>
                      <a:pt x="1489" y="107"/>
                    </a:lnTo>
                    <a:lnTo>
                      <a:pt x="1499" y="103"/>
                    </a:lnTo>
                    <a:lnTo>
                      <a:pt x="1508" y="98"/>
                    </a:lnTo>
                    <a:lnTo>
                      <a:pt x="1518" y="93"/>
                    </a:lnTo>
                    <a:lnTo>
                      <a:pt x="1527" y="93"/>
                    </a:lnTo>
                    <a:lnTo>
                      <a:pt x="1538" y="88"/>
                    </a:lnTo>
                    <a:lnTo>
                      <a:pt x="1552" y="88"/>
                    </a:lnTo>
                    <a:lnTo>
                      <a:pt x="1597" y="79"/>
                    </a:lnTo>
                    <a:lnTo>
                      <a:pt x="1636" y="69"/>
                    </a:lnTo>
                    <a:lnTo>
                      <a:pt x="1674" y="64"/>
                    </a:lnTo>
                    <a:lnTo>
                      <a:pt x="1709" y="54"/>
                    </a:lnTo>
                    <a:lnTo>
                      <a:pt x="1743" y="44"/>
                    </a:lnTo>
                    <a:lnTo>
                      <a:pt x="1768" y="39"/>
                    </a:lnTo>
                    <a:lnTo>
                      <a:pt x="1792" y="35"/>
                    </a:lnTo>
                    <a:lnTo>
                      <a:pt x="1812" y="35"/>
                    </a:lnTo>
                    <a:lnTo>
                      <a:pt x="1822" y="39"/>
                    </a:lnTo>
                    <a:lnTo>
                      <a:pt x="1826" y="49"/>
                    </a:lnTo>
                    <a:lnTo>
                      <a:pt x="1826" y="54"/>
                    </a:lnTo>
                    <a:lnTo>
                      <a:pt x="1832" y="54"/>
                    </a:lnTo>
                    <a:lnTo>
                      <a:pt x="1832" y="58"/>
                    </a:lnTo>
                    <a:lnTo>
                      <a:pt x="1847" y="49"/>
                    </a:lnTo>
                    <a:lnTo>
                      <a:pt x="1861" y="44"/>
                    </a:lnTo>
                    <a:lnTo>
                      <a:pt x="1875" y="39"/>
                    </a:lnTo>
                    <a:lnTo>
                      <a:pt x="1890" y="35"/>
                    </a:lnTo>
                    <a:lnTo>
                      <a:pt x="1909" y="30"/>
                    </a:lnTo>
                    <a:lnTo>
                      <a:pt x="1924" y="24"/>
                    </a:lnTo>
                    <a:lnTo>
                      <a:pt x="1945" y="24"/>
                    </a:lnTo>
                    <a:lnTo>
                      <a:pt x="1958" y="24"/>
                    </a:lnTo>
                    <a:lnTo>
                      <a:pt x="1973" y="24"/>
                    </a:lnTo>
                    <a:lnTo>
                      <a:pt x="1994" y="24"/>
                    </a:lnTo>
                    <a:lnTo>
                      <a:pt x="1988" y="24"/>
                    </a:lnTo>
                    <a:lnTo>
                      <a:pt x="1988" y="20"/>
                    </a:lnTo>
                    <a:lnTo>
                      <a:pt x="1983" y="15"/>
                    </a:lnTo>
                    <a:lnTo>
                      <a:pt x="1979" y="10"/>
                    </a:lnTo>
                    <a:lnTo>
                      <a:pt x="1979" y="5"/>
                    </a:lnTo>
                    <a:lnTo>
                      <a:pt x="1973" y="5"/>
                    </a:lnTo>
                    <a:lnTo>
                      <a:pt x="1973" y="0"/>
                    </a:lnTo>
                    <a:lnTo>
                      <a:pt x="1949" y="0"/>
                    </a:lnTo>
                    <a:lnTo>
                      <a:pt x="1924" y="5"/>
                    </a:lnTo>
                    <a:lnTo>
                      <a:pt x="1896" y="10"/>
                    </a:lnTo>
                    <a:lnTo>
                      <a:pt x="1871" y="15"/>
                    </a:lnTo>
                    <a:lnTo>
                      <a:pt x="1847" y="20"/>
                    </a:lnTo>
                    <a:lnTo>
                      <a:pt x="1822" y="24"/>
                    </a:lnTo>
                    <a:lnTo>
                      <a:pt x="1798" y="30"/>
                    </a:lnTo>
                    <a:lnTo>
                      <a:pt x="1772" y="35"/>
                    </a:lnTo>
                    <a:lnTo>
                      <a:pt x="1749" y="39"/>
                    </a:lnTo>
                    <a:lnTo>
                      <a:pt x="1723" y="39"/>
                    </a:lnTo>
                    <a:lnTo>
                      <a:pt x="1674" y="49"/>
                    </a:lnTo>
                    <a:lnTo>
                      <a:pt x="1625" y="58"/>
                    </a:lnTo>
                    <a:lnTo>
                      <a:pt x="1582" y="69"/>
                    </a:lnTo>
                    <a:lnTo>
                      <a:pt x="1533" y="84"/>
                    </a:lnTo>
                    <a:lnTo>
                      <a:pt x="1489" y="98"/>
                    </a:lnTo>
                    <a:lnTo>
                      <a:pt x="1444" y="113"/>
                    </a:lnTo>
                    <a:lnTo>
                      <a:pt x="1395" y="128"/>
                    </a:lnTo>
                    <a:lnTo>
                      <a:pt x="1352" y="137"/>
                    </a:lnTo>
                    <a:lnTo>
                      <a:pt x="1307" y="152"/>
                    </a:lnTo>
                    <a:lnTo>
                      <a:pt x="1258" y="162"/>
                    </a:lnTo>
                    <a:lnTo>
                      <a:pt x="1200" y="171"/>
                    </a:lnTo>
                    <a:lnTo>
                      <a:pt x="1141" y="176"/>
                    </a:lnTo>
                    <a:lnTo>
                      <a:pt x="1083" y="181"/>
                    </a:lnTo>
                    <a:lnTo>
                      <a:pt x="1028" y="186"/>
                    </a:lnTo>
                    <a:lnTo>
                      <a:pt x="974" y="186"/>
                    </a:lnTo>
                    <a:lnTo>
                      <a:pt x="921" y="186"/>
                    </a:lnTo>
                    <a:lnTo>
                      <a:pt x="872" y="191"/>
                    </a:lnTo>
                    <a:lnTo>
                      <a:pt x="818" y="196"/>
                    </a:lnTo>
                    <a:lnTo>
                      <a:pt x="764" y="201"/>
                    </a:lnTo>
                    <a:lnTo>
                      <a:pt x="710" y="211"/>
                    </a:lnTo>
                    <a:lnTo>
                      <a:pt x="637" y="230"/>
                    </a:lnTo>
                    <a:lnTo>
                      <a:pt x="563" y="245"/>
                    </a:lnTo>
                    <a:lnTo>
                      <a:pt x="490" y="259"/>
                    </a:lnTo>
                    <a:lnTo>
                      <a:pt x="422" y="279"/>
                    </a:lnTo>
                    <a:lnTo>
                      <a:pt x="347" y="294"/>
                    </a:lnTo>
                    <a:lnTo>
                      <a:pt x="279" y="308"/>
                    </a:lnTo>
                    <a:lnTo>
                      <a:pt x="211" y="328"/>
                    </a:lnTo>
                    <a:lnTo>
                      <a:pt x="142" y="342"/>
                    </a:lnTo>
                    <a:lnTo>
                      <a:pt x="68" y="357"/>
                    </a:lnTo>
                    <a:lnTo>
                      <a:pt x="0" y="372"/>
                    </a:lnTo>
                    <a:lnTo>
                      <a:pt x="0" y="377"/>
                    </a:lnTo>
                    <a:lnTo>
                      <a:pt x="5" y="387"/>
                    </a:lnTo>
                    <a:lnTo>
                      <a:pt x="5" y="391"/>
                    </a:lnTo>
                    <a:lnTo>
                      <a:pt x="10" y="397"/>
                    </a:lnTo>
                    <a:lnTo>
                      <a:pt x="15" y="401"/>
                    </a:lnTo>
                    <a:lnTo>
                      <a:pt x="15" y="406"/>
                    </a:lnTo>
                    <a:lnTo>
                      <a:pt x="20" y="416"/>
                    </a:lnTo>
                    <a:lnTo>
                      <a:pt x="20" y="421"/>
                    </a:lnTo>
                    <a:lnTo>
                      <a:pt x="25" y="426"/>
                    </a:lnTo>
                    <a:lnTo>
                      <a:pt x="29" y="431"/>
                    </a:lnTo>
                    <a:lnTo>
                      <a:pt x="206" y="387"/>
                    </a:lnTo>
                    <a:lnTo>
                      <a:pt x="387" y="348"/>
                    </a:lnTo>
                    <a:lnTo>
                      <a:pt x="569" y="308"/>
                    </a:lnTo>
                    <a:lnTo>
                      <a:pt x="744" y="274"/>
                    </a:lnTo>
                    <a:lnTo>
                      <a:pt x="911" y="240"/>
                    </a:lnTo>
                    <a:lnTo>
                      <a:pt x="1058" y="211"/>
                    </a:lnTo>
                    <a:lnTo>
                      <a:pt x="1190" y="186"/>
                    </a:lnTo>
                    <a:lnTo>
                      <a:pt x="1303" y="162"/>
                    </a:lnTo>
                    <a:lnTo>
                      <a:pt x="1386" y="142"/>
                    </a:lnTo>
                    <a:lnTo>
                      <a:pt x="1440" y="128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5" name="Freeform 475">
                <a:extLst>
                  <a:ext uri="{FF2B5EF4-FFF2-40B4-BE49-F238E27FC236}">
                    <a16:creationId xmlns:a16="http://schemas.microsoft.com/office/drawing/2014/main" id="{B0CB381B-46D3-76E0-7AD4-07CCC2A69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3741"/>
                <a:ext cx="49" cy="38"/>
              </a:xfrm>
              <a:custGeom>
                <a:avLst/>
                <a:gdLst>
                  <a:gd name="T0" fmla="*/ 141 w 245"/>
                  <a:gd name="T1" fmla="*/ 0 h 192"/>
                  <a:gd name="T2" fmla="*/ 113 w 245"/>
                  <a:gd name="T3" fmla="*/ 0 h 192"/>
                  <a:gd name="T4" fmla="*/ 77 w 245"/>
                  <a:gd name="T5" fmla="*/ 6 h 192"/>
                  <a:gd name="T6" fmla="*/ 43 w 245"/>
                  <a:gd name="T7" fmla="*/ 15 h 192"/>
                  <a:gd name="T8" fmla="*/ 15 w 245"/>
                  <a:gd name="T9" fmla="*/ 25 h 192"/>
                  <a:gd name="T10" fmla="*/ 0 w 245"/>
                  <a:gd name="T11" fmla="*/ 40 h 192"/>
                  <a:gd name="T12" fmla="*/ 0 w 245"/>
                  <a:gd name="T13" fmla="*/ 49 h 192"/>
                  <a:gd name="T14" fmla="*/ 4 w 245"/>
                  <a:gd name="T15" fmla="*/ 64 h 192"/>
                  <a:gd name="T16" fmla="*/ 15 w 245"/>
                  <a:gd name="T17" fmla="*/ 79 h 192"/>
                  <a:gd name="T18" fmla="*/ 19 w 245"/>
                  <a:gd name="T19" fmla="*/ 94 h 192"/>
                  <a:gd name="T20" fmla="*/ 24 w 245"/>
                  <a:gd name="T21" fmla="*/ 104 h 192"/>
                  <a:gd name="T22" fmla="*/ 29 w 245"/>
                  <a:gd name="T23" fmla="*/ 118 h 192"/>
                  <a:gd name="T24" fmla="*/ 34 w 245"/>
                  <a:gd name="T25" fmla="*/ 123 h 192"/>
                  <a:gd name="T26" fmla="*/ 34 w 245"/>
                  <a:gd name="T27" fmla="*/ 132 h 192"/>
                  <a:gd name="T28" fmla="*/ 39 w 245"/>
                  <a:gd name="T29" fmla="*/ 138 h 192"/>
                  <a:gd name="T30" fmla="*/ 53 w 245"/>
                  <a:gd name="T31" fmla="*/ 147 h 192"/>
                  <a:gd name="T32" fmla="*/ 64 w 245"/>
                  <a:gd name="T33" fmla="*/ 157 h 192"/>
                  <a:gd name="T34" fmla="*/ 77 w 245"/>
                  <a:gd name="T35" fmla="*/ 167 h 192"/>
                  <a:gd name="T36" fmla="*/ 88 w 245"/>
                  <a:gd name="T37" fmla="*/ 172 h 192"/>
                  <a:gd name="T38" fmla="*/ 102 w 245"/>
                  <a:gd name="T39" fmla="*/ 181 h 192"/>
                  <a:gd name="T40" fmla="*/ 107 w 245"/>
                  <a:gd name="T41" fmla="*/ 192 h 192"/>
                  <a:gd name="T42" fmla="*/ 117 w 245"/>
                  <a:gd name="T43" fmla="*/ 192 h 192"/>
                  <a:gd name="T44" fmla="*/ 141 w 245"/>
                  <a:gd name="T45" fmla="*/ 181 h 192"/>
                  <a:gd name="T46" fmla="*/ 162 w 245"/>
                  <a:gd name="T47" fmla="*/ 157 h 192"/>
                  <a:gd name="T48" fmla="*/ 181 w 245"/>
                  <a:gd name="T49" fmla="*/ 123 h 192"/>
                  <a:gd name="T50" fmla="*/ 205 w 245"/>
                  <a:gd name="T51" fmla="*/ 94 h 192"/>
                  <a:gd name="T52" fmla="*/ 235 w 245"/>
                  <a:gd name="T53" fmla="*/ 69 h 192"/>
                  <a:gd name="T54" fmla="*/ 239 w 245"/>
                  <a:gd name="T55" fmla="*/ 45 h 192"/>
                  <a:gd name="T56" fmla="*/ 224 w 245"/>
                  <a:gd name="T57" fmla="*/ 49 h 192"/>
                  <a:gd name="T58" fmla="*/ 205 w 245"/>
                  <a:gd name="T59" fmla="*/ 49 h 192"/>
                  <a:gd name="T60" fmla="*/ 190 w 245"/>
                  <a:gd name="T61" fmla="*/ 40 h 192"/>
                  <a:gd name="T62" fmla="*/ 175 w 245"/>
                  <a:gd name="T63" fmla="*/ 30 h 192"/>
                  <a:gd name="T64" fmla="*/ 166 w 245"/>
                  <a:gd name="T65" fmla="*/ 1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192">
                    <a:moveTo>
                      <a:pt x="162" y="0"/>
                    </a:moveTo>
                    <a:lnTo>
                      <a:pt x="141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92" y="0"/>
                    </a:lnTo>
                    <a:lnTo>
                      <a:pt x="77" y="6"/>
                    </a:lnTo>
                    <a:lnTo>
                      <a:pt x="58" y="11"/>
                    </a:lnTo>
                    <a:lnTo>
                      <a:pt x="43" y="15"/>
                    </a:lnTo>
                    <a:lnTo>
                      <a:pt x="29" y="20"/>
                    </a:lnTo>
                    <a:lnTo>
                      <a:pt x="15" y="25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4" y="55"/>
                    </a:lnTo>
                    <a:lnTo>
                      <a:pt x="4" y="64"/>
                    </a:lnTo>
                    <a:lnTo>
                      <a:pt x="9" y="69"/>
                    </a:lnTo>
                    <a:lnTo>
                      <a:pt x="15" y="79"/>
                    </a:lnTo>
                    <a:lnTo>
                      <a:pt x="15" y="83"/>
                    </a:lnTo>
                    <a:lnTo>
                      <a:pt x="19" y="94"/>
                    </a:lnTo>
                    <a:lnTo>
                      <a:pt x="19" y="98"/>
                    </a:lnTo>
                    <a:lnTo>
                      <a:pt x="24" y="104"/>
                    </a:lnTo>
                    <a:lnTo>
                      <a:pt x="24" y="113"/>
                    </a:lnTo>
                    <a:lnTo>
                      <a:pt x="29" y="118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34" y="128"/>
                    </a:lnTo>
                    <a:lnTo>
                      <a:pt x="34" y="132"/>
                    </a:lnTo>
                    <a:lnTo>
                      <a:pt x="39" y="132"/>
                    </a:lnTo>
                    <a:lnTo>
                      <a:pt x="39" y="138"/>
                    </a:lnTo>
                    <a:lnTo>
                      <a:pt x="49" y="143"/>
                    </a:lnTo>
                    <a:lnTo>
                      <a:pt x="53" y="147"/>
                    </a:lnTo>
                    <a:lnTo>
                      <a:pt x="58" y="152"/>
                    </a:lnTo>
                    <a:lnTo>
                      <a:pt x="64" y="157"/>
                    </a:lnTo>
                    <a:lnTo>
                      <a:pt x="73" y="162"/>
                    </a:lnTo>
                    <a:lnTo>
                      <a:pt x="77" y="167"/>
                    </a:lnTo>
                    <a:lnTo>
                      <a:pt x="83" y="172"/>
                    </a:lnTo>
                    <a:lnTo>
                      <a:pt x="88" y="172"/>
                    </a:lnTo>
                    <a:lnTo>
                      <a:pt x="98" y="177"/>
                    </a:lnTo>
                    <a:lnTo>
                      <a:pt x="102" y="181"/>
                    </a:lnTo>
                    <a:lnTo>
                      <a:pt x="107" y="187"/>
                    </a:lnTo>
                    <a:lnTo>
                      <a:pt x="107" y="192"/>
                    </a:lnTo>
                    <a:lnTo>
                      <a:pt x="113" y="192"/>
                    </a:lnTo>
                    <a:lnTo>
                      <a:pt x="117" y="192"/>
                    </a:lnTo>
                    <a:lnTo>
                      <a:pt x="132" y="192"/>
                    </a:lnTo>
                    <a:lnTo>
                      <a:pt x="141" y="181"/>
                    </a:lnTo>
                    <a:lnTo>
                      <a:pt x="151" y="172"/>
                    </a:lnTo>
                    <a:lnTo>
                      <a:pt x="162" y="157"/>
                    </a:lnTo>
                    <a:lnTo>
                      <a:pt x="171" y="143"/>
                    </a:lnTo>
                    <a:lnTo>
                      <a:pt x="181" y="123"/>
                    </a:lnTo>
                    <a:lnTo>
                      <a:pt x="190" y="109"/>
                    </a:lnTo>
                    <a:lnTo>
                      <a:pt x="205" y="94"/>
                    </a:lnTo>
                    <a:lnTo>
                      <a:pt x="215" y="79"/>
                    </a:lnTo>
                    <a:lnTo>
                      <a:pt x="235" y="69"/>
                    </a:lnTo>
                    <a:lnTo>
                      <a:pt x="245" y="45"/>
                    </a:lnTo>
                    <a:lnTo>
                      <a:pt x="239" y="45"/>
                    </a:lnTo>
                    <a:lnTo>
                      <a:pt x="235" y="45"/>
                    </a:lnTo>
                    <a:lnTo>
                      <a:pt x="224" y="49"/>
                    </a:lnTo>
                    <a:lnTo>
                      <a:pt x="210" y="49"/>
                    </a:lnTo>
                    <a:lnTo>
                      <a:pt x="205" y="49"/>
                    </a:lnTo>
                    <a:lnTo>
                      <a:pt x="196" y="45"/>
                    </a:lnTo>
                    <a:lnTo>
                      <a:pt x="190" y="40"/>
                    </a:lnTo>
                    <a:lnTo>
                      <a:pt x="181" y="34"/>
                    </a:lnTo>
                    <a:lnTo>
                      <a:pt x="175" y="30"/>
                    </a:lnTo>
                    <a:lnTo>
                      <a:pt x="171" y="20"/>
                    </a:lnTo>
                    <a:lnTo>
                      <a:pt x="166" y="11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6" name="Freeform 476">
                <a:extLst>
                  <a:ext uri="{FF2B5EF4-FFF2-40B4-BE49-F238E27FC236}">
                    <a16:creationId xmlns:a16="http://schemas.microsoft.com/office/drawing/2014/main" id="{9B09D613-CF83-6053-FB7C-02996138E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768"/>
                <a:ext cx="15" cy="11"/>
              </a:xfrm>
              <a:custGeom>
                <a:avLst/>
                <a:gdLst>
                  <a:gd name="T0" fmla="*/ 0 w 74"/>
                  <a:gd name="T1" fmla="*/ 0 h 54"/>
                  <a:gd name="T2" fmla="*/ 4 w 74"/>
                  <a:gd name="T3" fmla="*/ 0 h 54"/>
                  <a:gd name="T4" fmla="*/ 10 w 74"/>
                  <a:gd name="T5" fmla="*/ 5 h 54"/>
                  <a:gd name="T6" fmla="*/ 10 w 74"/>
                  <a:gd name="T7" fmla="*/ 9 h 54"/>
                  <a:gd name="T8" fmla="*/ 14 w 74"/>
                  <a:gd name="T9" fmla="*/ 9 h 54"/>
                  <a:gd name="T10" fmla="*/ 19 w 74"/>
                  <a:gd name="T11" fmla="*/ 14 h 54"/>
                  <a:gd name="T12" fmla="*/ 19 w 74"/>
                  <a:gd name="T13" fmla="*/ 19 h 54"/>
                  <a:gd name="T14" fmla="*/ 25 w 74"/>
                  <a:gd name="T15" fmla="*/ 19 h 54"/>
                  <a:gd name="T16" fmla="*/ 29 w 74"/>
                  <a:gd name="T17" fmla="*/ 24 h 54"/>
                  <a:gd name="T18" fmla="*/ 34 w 74"/>
                  <a:gd name="T19" fmla="*/ 24 h 54"/>
                  <a:gd name="T20" fmla="*/ 34 w 74"/>
                  <a:gd name="T21" fmla="*/ 29 h 54"/>
                  <a:gd name="T22" fmla="*/ 38 w 74"/>
                  <a:gd name="T23" fmla="*/ 29 h 54"/>
                  <a:gd name="T24" fmla="*/ 44 w 74"/>
                  <a:gd name="T25" fmla="*/ 34 h 54"/>
                  <a:gd name="T26" fmla="*/ 44 w 74"/>
                  <a:gd name="T27" fmla="*/ 39 h 54"/>
                  <a:gd name="T28" fmla="*/ 49 w 74"/>
                  <a:gd name="T29" fmla="*/ 39 h 54"/>
                  <a:gd name="T30" fmla="*/ 49 w 74"/>
                  <a:gd name="T31" fmla="*/ 43 h 54"/>
                  <a:gd name="T32" fmla="*/ 53 w 74"/>
                  <a:gd name="T33" fmla="*/ 43 h 54"/>
                  <a:gd name="T34" fmla="*/ 59 w 74"/>
                  <a:gd name="T35" fmla="*/ 49 h 54"/>
                  <a:gd name="T36" fmla="*/ 63 w 74"/>
                  <a:gd name="T37" fmla="*/ 49 h 54"/>
                  <a:gd name="T38" fmla="*/ 63 w 74"/>
                  <a:gd name="T39" fmla="*/ 54 h 54"/>
                  <a:gd name="T40" fmla="*/ 68 w 74"/>
                  <a:gd name="T41" fmla="*/ 54 h 54"/>
                  <a:gd name="T42" fmla="*/ 74 w 74"/>
                  <a:gd name="T43" fmla="*/ 54 h 54"/>
                  <a:gd name="T44" fmla="*/ 68 w 74"/>
                  <a:gd name="T45" fmla="*/ 54 h 54"/>
                  <a:gd name="T46" fmla="*/ 68 w 74"/>
                  <a:gd name="T47" fmla="*/ 49 h 54"/>
                  <a:gd name="T48" fmla="*/ 63 w 74"/>
                  <a:gd name="T49" fmla="*/ 43 h 54"/>
                  <a:gd name="T50" fmla="*/ 59 w 74"/>
                  <a:gd name="T51" fmla="*/ 39 h 54"/>
                  <a:gd name="T52" fmla="*/ 49 w 74"/>
                  <a:gd name="T53" fmla="*/ 34 h 54"/>
                  <a:gd name="T54" fmla="*/ 44 w 74"/>
                  <a:gd name="T55" fmla="*/ 34 h 54"/>
                  <a:gd name="T56" fmla="*/ 38 w 74"/>
                  <a:gd name="T57" fmla="*/ 29 h 54"/>
                  <a:gd name="T58" fmla="*/ 34 w 74"/>
                  <a:gd name="T59" fmla="*/ 24 h 54"/>
                  <a:gd name="T60" fmla="*/ 25 w 74"/>
                  <a:gd name="T61" fmla="*/ 19 h 54"/>
                  <a:gd name="T62" fmla="*/ 19 w 74"/>
                  <a:gd name="T63" fmla="*/ 14 h 54"/>
                  <a:gd name="T64" fmla="*/ 14 w 74"/>
                  <a:gd name="T65" fmla="*/ 9 h 54"/>
                  <a:gd name="T66" fmla="*/ 10 w 74"/>
                  <a:gd name="T67" fmla="*/ 5 h 54"/>
                  <a:gd name="T68" fmla="*/ 0 w 74"/>
                  <a:gd name="T6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54">
                    <a:moveTo>
                      <a:pt x="0" y="0"/>
                    </a:moveTo>
                    <a:lnTo>
                      <a:pt x="4" y="0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9" y="14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29" y="24"/>
                    </a:lnTo>
                    <a:lnTo>
                      <a:pt x="34" y="24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34"/>
                    </a:lnTo>
                    <a:lnTo>
                      <a:pt x="44" y="39"/>
                    </a:lnTo>
                    <a:lnTo>
                      <a:pt x="49" y="39"/>
                    </a:lnTo>
                    <a:lnTo>
                      <a:pt x="49" y="43"/>
                    </a:lnTo>
                    <a:lnTo>
                      <a:pt x="53" y="43"/>
                    </a:lnTo>
                    <a:lnTo>
                      <a:pt x="59" y="49"/>
                    </a:lnTo>
                    <a:lnTo>
                      <a:pt x="63" y="49"/>
                    </a:lnTo>
                    <a:lnTo>
                      <a:pt x="63" y="54"/>
                    </a:lnTo>
                    <a:lnTo>
                      <a:pt x="68" y="54"/>
                    </a:lnTo>
                    <a:lnTo>
                      <a:pt x="74" y="54"/>
                    </a:lnTo>
                    <a:lnTo>
                      <a:pt x="68" y="54"/>
                    </a:lnTo>
                    <a:lnTo>
                      <a:pt x="68" y="49"/>
                    </a:lnTo>
                    <a:lnTo>
                      <a:pt x="63" y="43"/>
                    </a:lnTo>
                    <a:lnTo>
                      <a:pt x="59" y="39"/>
                    </a:lnTo>
                    <a:lnTo>
                      <a:pt x="49" y="34"/>
                    </a:lnTo>
                    <a:lnTo>
                      <a:pt x="44" y="34"/>
                    </a:lnTo>
                    <a:lnTo>
                      <a:pt x="38" y="29"/>
                    </a:lnTo>
                    <a:lnTo>
                      <a:pt x="34" y="24"/>
                    </a:lnTo>
                    <a:lnTo>
                      <a:pt x="25" y="19"/>
                    </a:lnTo>
                    <a:lnTo>
                      <a:pt x="19" y="14"/>
                    </a:lnTo>
                    <a:lnTo>
                      <a:pt x="14" y="9"/>
                    </a:lnTo>
                    <a:lnTo>
                      <a:pt x="1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7" name="Freeform 477">
                <a:extLst>
                  <a:ext uri="{FF2B5EF4-FFF2-40B4-BE49-F238E27FC236}">
                    <a16:creationId xmlns:a16="http://schemas.microsoft.com/office/drawing/2014/main" id="{45710995-DCCB-E687-48F8-4B6E0473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767"/>
                <a:ext cx="13" cy="12"/>
              </a:xfrm>
              <a:custGeom>
                <a:avLst/>
                <a:gdLst>
                  <a:gd name="T0" fmla="*/ 24 w 64"/>
                  <a:gd name="T1" fmla="*/ 25 h 60"/>
                  <a:gd name="T2" fmla="*/ 24 w 64"/>
                  <a:gd name="T3" fmla="*/ 20 h 60"/>
                  <a:gd name="T4" fmla="*/ 19 w 64"/>
                  <a:gd name="T5" fmla="*/ 20 h 60"/>
                  <a:gd name="T6" fmla="*/ 19 w 64"/>
                  <a:gd name="T7" fmla="*/ 15 h 60"/>
                  <a:gd name="T8" fmla="*/ 15 w 64"/>
                  <a:gd name="T9" fmla="*/ 15 h 60"/>
                  <a:gd name="T10" fmla="*/ 15 w 64"/>
                  <a:gd name="T11" fmla="*/ 11 h 60"/>
                  <a:gd name="T12" fmla="*/ 9 w 64"/>
                  <a:gd name="T13" fmla="*/ 11 h 60"/>
                  <a:gd name="T14" fmla="*/ 9 w 64"/>
                  <a:gd name="T15" fmla="*/ 6 h 60"/>
                  <a:gd name="T16" fmla="*/ 5 w 64"/>
                  <a:gd name="T17" fmla="*/ 6 h 60"/>
                  <a:gd name="T18" fmla="*/ 5 w 64"/>
                  <a:gd name="T19" fmla="*/ 0 h 60"/>
                  <a:gd name="T20" fmla="*/ 0 w 64"/>
                  <a:gd name="T21" fmla="*/ 0 h 60"/>
                  <a:gd name="T22" fmla="*/ 5 w 64"/>
                  <a:gd name="T23" fmla="*/ 6 h 60"/>
                  <a:gd name="T24" fmla="*/ 15 w 64"/>
                  <a:gd name="T25" fmla="*/ 15 h 60"/>
                  <a:gd name="T26" fmla="*/ 19 w 64"/>
                  <a:gd name="T27" fmla="*/ 25 h 60"/>
                  <a:gd name="T28" fmla="*/ 24 w 64"/>
                  <a:gd name="T29" fmla="*/ 30 h 60"/>
                  <a:gd name="T30" fmla="*/ 30 w 64"/>
                  <a:gd name="T31" fmla="*/ 35 h 60"/>
                  <a:gd name="T32" fmla="*/ 34 w 64"/>
                  <a:gd name="T33" fmla="*/ 45 h 60"/>
                  <a:gd name="T34" fmla="*/ 43 w 64"/>
                  <a:gd name="T35" fmla="*/ 49 h 60"/>
                  <a:gd name="T36" fmla="*/ 49 w 64"/>
                  <a:gd name="T37" fmla="*/ 55 h 60"/>
                  <a:gd name="T38" fmla="*/ 58 w 64"/>
                  <a:gd name="T39" fmla="*/ 55 h 60"/>
                  <a:gd name="T40" fmla="*/ 64 w 64"/>
                  <a:gd name="T41" fmla="*/ 60 h 60"/>
                  <a:gd name="T42" fmla="*/ 64 w 64"/>
                  <a:gd name="T43" fmla="*/ 55 h 60"/>
                  <a:gd name="T44" fmla="*/ 58 w 64"/>
                  <a:gd name="T45" fmla="*/ 55 h 60"/>
                  <a:gd name="T46" fmla="*/ 58 w 64"/>
                  <a:gd name="T47" fmla="*/ 49 h 60"/>
                  <a:gd name="T48" fmla="*/ 54 w 64"/>
                  <a:gd name="T49" fmla="*/ 49 h 60"/>
                  <a:gd name="T50" fmla="*/ 54 w 64"/>
                  <a:gd name="T51" fmla="*/ 45 h 60"/>
                  <a:gd name="T52" fmla="*/ 49 w 64"/>
                  <a:gd name="T53" fmla="*/ 45 h 60"/>
                  <a:gd name="T54" fmla="*/ 43 w 64"/>
                  <a:gd name="T55" fmla="*/ 40 h 60"/>
                  <a:gd name="T56" fmla="*/ 39 w 64"/>
                  <a:gd name="T57" fmla="*/ 35 h 60"/>
                  <a:gd name="T58" fmla="*/ 34 w 64"/>
                  <a:gd name="T59" fmla="*/ 30 h 60"/>
                  <a:gd name="T60" fmla="*/ 30 w 64"/>
                  <a:gd name="T61" fmla="*/ 30 h 60"/>
                  <a:gd name="T62" fmla="*/ 30 w 64"/>
                  <a:gd name="T63" fmla="*/ 25 h 60"/>
                  <a:gd name="T64" fmla="*/ 24 w 64"/>
                  <a:gd name="T65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0">
                    <a:moveTo>
                      <a:pt x="24" y="25"/>
                    </a:moveTo>
                    <a:lnTo>
                      <a:pt x="24" y="20"/>
                    </a:lnTo>
                    <a:lnTo>
                      <a:pt x="19" y="20"/>
                    </a:lnTo>
                    <a:lnTo>
                      <a:pt x="19" y="15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5" y="15"/>
                    </a:lnTo>
                    <a:lnTo>
                      <a:pt x="19" y="25"/>
                    </a:lnTo>
                    <a:lnTo>
                      <a:pt x="24" y="30"/>
                    </a:lnTo>
                    <a:lnTo>
                      <a:pt x="30" y="35"/>
                    </a:lnTo>
                    <a:lnTo>
                      <a:pt x="34" y="45"/>
                    </a:lnTo>
                    <a:lnTo>
                      <a:pt x="43" y="49"/>
                    </a:lnTo>
                    <a:lnTo>
                      <a:pt x="49" y="55"/>
                    </a:lnTo>
                    <a:lnTo>
                      <a:pt x="58" y="55"/>
                    </a:lnTo>
                    <a:lnTo>
                      <a:pt x="64" y="60"/>
                    </a:lnTo>
                    <a:lnTo>
                      <a:pt x="64" y="55"/>
                    </a:lnTo>
                    <a:lnTo>
                      <a:pt x="58" y="55"/>
                    </a:lnTo>
                    <a:lnTo>
                      <a:pt x="58" y="49"/>
                    </a:lnTo>
                    <a:lnTo>
                      <a:pt x="54" y="49"/>
                    </a:lnTo>
                    <a:lnTo>
                      <a:pt x="54" y="45"/>
                    </a:lnTo>
                    <a:lnTo>
                      <a:pt x="49" y="45"/>
                    </a:lnTo>
                    <a:lnTo>
                      <a:pt x="43" y="40"/>
                    </a:lnTo>
                    <a:lnTo>
                      <a:pt x="39" y="35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30" y="25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8" name="Freeform 478">
                <a:extLst>
                  <a:ext uri="{FF2B5EF4-FFF2-40B4-BE49-F238E27FC236}">
                    <a16:creationId xmlns:a16="http://schemas.microsoft.com/office/drawing/2014/main" id="{C9DBE425-7569-274A-4A7B-643F15E61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766"/>
                <a:ext cx="1" cy="1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9" name="Freeform 479">
                <a:extLst>
                  <a:ext uri="{FF2B5EF4-FFF2-40B4-BE49-F238E27FC236}">
                    <a16:creationId xmlns:a16="http://schemas.microsoft.com/office/drawing/2014/main" id="{62326C5D-2780-2B7C-2B45-C8D78ED0C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3744"/>
                <a:ext cx="17" cy="23"/>
              </a:xfrm>
              <a:custGeom>
                <a:avLst/>
                <a:gdLst>
                  <a:gd name="T0" fmla="*/ 83 w 83"/>
                  <a:gd name="T1" fmla="*/ 113 h 117"/>
                  <a:gd name="T2" fmla="*/ 78 w 83"/>
                  <a:gd name="T3" fmla="*/ 108 h 117"/>
                  <a:gd name="T4" fmla="*/ 78 w 83"/>
                  <a:gd name="T5" fmla="*/ 103 h 117"/>
                  <a:gd name="T6" fmla="*/ 73 w 83"/>
                  <a:gd name="T7" fmla="*/ 98 h 117"/>
                  <a:gd name="T8" fmla="*/ 73 w 83"/>
                  <a:gd name="T9" fmla="*/ 94 h 117"/>
                  <a:gd name="T10" fmla="*/ 68 w 83"/>
                  <a:gd name="T11" fmla="*/ 89 h 117"/>
                  <a:gd name="T12" fmla="*/ 68 w 83"/>
                  <a:gd name="T13" fmla="*/ 83 h 117"/>
                  <a:gd name="T14" fmla="*/ 64 w 83"/>
                  <a:gd name="T15" fmla="*/ 79 h 117"/>
                  <a:gd name="T16" fmla="*/ 64 w 83"/>
                  <a:gd name="T17" fmla="*/ 74 h 117"/>
                  <a:gd name="T18" fmla="*/ 58 w 83"/>
                  <a:gd name="T19" fmla="*/ 68 h 117"/>
                  <a:gd name="T20" fmla="*/ 58 w 83"/>
                  <a:gd name="T21" fmla="*/ 64 h 117"/>
                  <a:gd name="T22" fmla="*/ 53 w 83"/>
                  <a:gd name="T23" fmla="*/ 59 h 117"/>
                  <a:gd name="T24" fmla="*/ 53 w 83"/>
                  <a:gd name="T25" fmla="*/ 54 h 117"/>
                  <a:gd name="T26" fmla="*/ 49 w 83"/>
                  <a:gd name="T27" fmla="*/ 49 h 117"/>
                  <a:gd name="T28" fmla="*/ 49 w 83"/>
                  <a:gd name="T29" fmla="*/ 45 h 117"/>
                  <a:gd name="T30" fmla="*/ 43 w 83"/>
                  <a:gd name="T31" fmla="*/ 40 h 117"/>
                  <a:gd name="T32" fmla="*/ 43 w 83"/>
                  <a:gd name="T33" fmla="*/ 34 h 117"/>
                  <a:gd name="T34" fmla="*/ 39 w 83"/>
                  <a:gd name="T35" fmla="*/ 30 h 117"/>
                  <a:gd name="T36" fmla="*/ 39 w 83"/>
                  <a:gd name="T37" fmla="*/ 25 h 117"/>
                  <a:gd name="T38" fmla="*/ 34 w 83"/>
                  <a:gd name="T39" fmla="*/ 25 h 117"/>
                  <a:gd name="T40" fmla="*/ 39 w 83"/>
                  <a:gd name="T41" fmla="*/ 19 h 117"/>
                  <a:gd name="T42" fmla="*/ 39 w 83"/>
                  <a:gd name="T43" fmla="*/ 15 h 117"/>
                  <a:gd name="T44" fmla="*/ 34 w 83"/>
                  <a:gd name="T45" fmla="*/ 10 h 117"/>
                  <a:gd name="T46" fmla="*/ 29 w 83"/>
                  <a:gd name="T47" fmla="*/ 5 h 117"/>
                  <a:gd name="T48" fmla="*/ 24 w 83"/>
                  <a:gd name="T49" fmla="*/ 5 h 117"/>
                  <a:gd name="T50" fmla="*/ 19 w 83"/>
                  <a:gd name="T51" fmla="*/ 0 h 117"/>
                  <a:gd name="T52" fmla="*/ 15 w 83"/>
                  <a:gd name="T53" fmla="*/ 0 h 117"/>
                  <a:gd name="T54" fmla="*/ 9 w 83"/>
                  <a:gd name="T55" fmla="*/ 0 h 117"/>
                  <a:gd name="T56" fmla="*/ 4 w 83"/>
                  <a:gd name="T57" fmla="*/ 0 h 117"/>
                  <a:gd name="T58" fmla="*/ 0 w 83"/>
                  <a:gd name="T59" fmla="*/ 0 h 117"/>
                  <a:gd name="T60" fmla="*/ 4 w 83"/>
                  <a:gd name="T61" fmla="*/ 15 h 117"/>
                  <a:gd name="T62" fmla="*/ 15 w 83"/>
                  <a:gd name="T63" fmla="*/ 25 h 117"/>
                  <a:gd name="T64" fmla="*/ 19 w 83"/>
                  <a:gd name="T65" fmla="*/ 40 h 117"/>
                  <a:gd name="T66" fmla="*/ 29 w 83"/>
                  <a:gd name="T67" fmla="*/ 54 h 117"/>
                  <a:gd name="T68" fmla="*/ 39 w 83"/>
                  <a:gd name="T69" fmla="*/ 64 h 117"/>
                  <a:gd name="T70" fmla="*/ 49 w 83"/>
                  <a:gd name="T71" fmla="*/ 74 h 117"/>
                  <a:gd name="T72" fmla="*/ 53 w 83"/>
                  <a:gd name="T73" fmla="*/ 83 h 117"/>
                  <a:gd name="T74" fmla="*/ 64 w 83"/>
                  <a:gd name="T75" fmla="*/ 98 h 117"/>
                  <a:gd name="T76" fmla="*/ 73 w 83"/>
                  <a:gd name="T77" fmla="*/ 108 h 117"/>
                  <a:gd name="T78" fmla="*/ 83 w 83"/>
                  <a:gd name="T79" fmla="*/ 117 h 117"/>
                  <a:gd name="T80" fmla="*/ 83 w 83"/>
                  <a:gd name="T81" fmla="*/ 11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117">
                    <a:moveTo>
                      <a:pt x="83" y="113"/>
                    </a:moveTo>
                    <a:lnTo>
                      <a:pt x="78" y="108"/>
                    </a:lnTo>
                    <a:lnTo>
                      <a:pt x="78" y="103"/>
                    </a:lnTo>
                    <a:lnTo>
                      <a:pt x="73" y="98"/>
                    </a:lnTo>
                    <a:lnTo>
                      <a:pt x="73" y="94"/>
                    </a:lnTo>
                    <a:lnTo>
                      <a:pt x="68" y="89"/>
                    </a:lnTo>
                    <a:lnTo>
                      <a:pt x="68" y="83"/>
                    </a:lnTo>
                    <a:lnTo>
                      <a:pt x="64" y="79"/>
                    </a:lnTo>
                    <a:lnTo>
                      <a:pt x="64" y="74"/>
                    </a:lnTo>
                    <a:lnTo>
                      <a:pt x="58" y="68"/>
                    </a:lnTo>
                    <a:lnTo>
                      <a:pt x="58" y="64"/>
                    </a:lnTo>
                    <a:lnTo>
                      <a:pt x="53" y="59"/>
                    </a:lnTo>
                    <a:lnTo>
                      <a:pt x="53" y="54"/>
                    </a:lnTo>
                    <a:lnTo>
                      <a:pt x="49" y="49"/>
                    </a:lnTo>
                    <a:lnTo>
                      <a:pt x="49" y="45"/>
                    </a:lnTo>
                    <a:lnTo>
                      <a:pt x="43" y="40"/>
                    </a:lnTo>
                    <a:lnTo>
                      <a:pt x="43" y="34"/>
                    </a:lnTo>
                    <a:lnTo>
                      <a:pt x="39" y="30"/>
                    </a:lnTo>
                    <a:lnTo>
                      <a:pt x="39" y="25"/>
                    </a:lnTo>
                    <a:lnTo>
                      <a:pt x="34" y="25"/>
                    </a:lnTo>
                    <a:lnTo>
                      <a:pt x="39" y="19"/>
                    </a:lnTo>
                    <a:lnTo>
                      <a:pt x="39" y="15"/>
                    </a:lnTo>
                    <a:lnTo>
                      <a:pt x="34" y="10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5"/>
                    </a:lnTo>
                    <a:lnTo>
                      <a:pt x="15" y="25"/>
                    </a:lnTo>
                    <a:lnTo>
                      <a:pt x="19" y="40"/>
                    </a:lnTo>
                    <a:lnTo>
                      <a:pt x="29" y="54"/>
                    </a:lnTo>
                    <a:lnTo>
                      <a:pt x="39" y="64"/>
                    </a:lnTo>
                    <a:lnTo>
                      <a:pt x="49" y="74"/>
                    </a:lnTo>
                    <a:lnTo>
                      <a:pt x="53" y="83"/>
                    </a:lnTo>
                    <a:lnTo>
                      <a:pt x="64" y="98"/>
                    </a:lnTo>
                    <a:lnTo>
                      <a:pt x="73" y="108"/>
                    </a:lnTo>
                    <a:lnTo>
                      <a:pt x="83" y="117"/>
                    </a:lnTo>
                    <a:lnTo>
                      <a:pt x="83" y="113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0" name="Freeform 480">
                <a:extLst>
                  <a:ext uri="{FF2B5EF4-FFF2-40B4-BE49-F238E27FC236}">
                    <a16:creationId xmlns:a16="http://schemas.microsoft.com/office/drawing/2014/main" id="{F21E3FA3-7935-B77D-ECEF-514EA44FE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3748"/>
                <a:ext cx="5" cy="9"/>
              </a:xfrm>
              <a:custGeom>
                <a:avLst/>
                <a:gdLst>
                  <a:gd name="T0" fmla="*/ 24 w 24"/>
                  <a:gd name="T1" fmla="*/ 45 h 45"/>
                  <a:gd name="T2" fmla="*/ 24 w 24"/>
                  <a:gd name="T3" fmla="*/ 40 h 45"/>
                  <a:gd name="T4" fmla="*/ 19 w 24"/>
                  <a:gd name="T5" fmla="*/ 40 h 45"/>
                  <a:gd name="T6" fmla="*/ 19 w 24"/>
                  <a:gd name="T7" fmla="*/ 35 h 45"/>
                  <a:gd name="T8" fmla="*/ 19 w 24"/>
                  <a:gd name="T9" fmla="*/ 30 h 45"/>
                  <a:gd name="T10" fmla="*/ 19 w 24"/>
                  <a:gd name="T11" fmla="*/ 26 h 45"/>
                  <a:gd name="T12" fmla="*/ 15 w 24"/>
                  <a:gd name="T13" fmla="*/ 21 h 45"/>
                  <a:gd name="T14" fmla="*/ 15 w 24"/>
                  <a:gd name="T15" fmla="*/ 15 h 45"/>
                  <a:gd name="T16" fmla="*/ 15 w 24"/>
                  <a:gd name="T17" fmla="*/ 11 h 45"/>
                  <a:gd name="T18" fmla="*/ 9 w 24"/>
                  <a:gd name="T19" fmla="*/ 11 h 45"/>
                  <a:gd name="T20" fmla="*/ 9 w 24"/>
                  <a:gd name="T21" fmla="*/ 6 h 45"/>
                  <a:gd name="T22" fmla="*/ 9 w 24"/>
                  <a:gd name="T23" fmla="*/ 0 h 45"/>
                  <a:gd name="T24" fmla="*/ 5 w 24"/>
                  <a:gd name="T25" fmla="*/ 0 h 45"/>
                  <a:gd name="T26" fmla="*/ 0 w 24"/>
                  <a:gd name="T27" fmla="*/ 6 h 45"/>
                  <a:gd name="T28" fmla="*/ 5 w 24"/>
                  <a:gd name="T29" fmla="*/ 6 h 45"/>
                  <a:gd name="T30" fmla="*/ 5 w 24"/>
                  <a:gd name="T31" fmla="*/ 11 h 45"/>
                  <a:gd name="T32" fmla="*/ 9 w 24"/>
                  <a:gd name="T33" fmla="*/ 15 h 45"/>
                  <a:gd name="T34" fmla="*/ 9 w 24"/>
                  <a:gd name="T35" fmla="*/ 21 h 45"/>
                  <a:gd name="T36" fmla="*/ 15 w 24"/>
                  <a:gd name="T37" fmla="*/ 26 h 45"/>
                  <a:gd name="T38" fmla="*/ 15 w 24"/>
                  <a:gd name="T39" fmla="*/ 30 h 45"/>
                  <a:gd name="T40" fmla="*/ 19 w 24"/>
                  <a:gd name="T41" fmla="*/ 35 h 45"/>
                  <a:gd name="T42" fmla="*/ 19 w 24"/>
                  <a:gd name="T43" fmla="*/ 40 h 45"/>
                  <a:gd name="T44" fmla="*/ 24 w 24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45">
                    <a:moveTo>
                      <a:pt x="24" y="45"/>
                    </a:moveTo>
                    <a:lnTo>
                      <a:pt x="24" y="40"/>
                    </a:lnTo>
                    <a:lnTo>
                      <a:pt x="19" y="40"/>
                    </a:lnTo>
                    <a:lnTo>
                      <a:pt x="19" y="35"/>
                    </a:lnTo>
                    <a:lnTo>
                      <a:pt x="19" y="30"/>
                    </a:lnTo>
                    <a:lnTo>
                      <a:pt x="19" y="26"/>
                    </a:lnTo>
                    <a:lnTo>
                      <a:pt x="15" y="21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15" y="26"/>
                    </a:lnTo>
                    <a:lnTo>
                      <a:pt x="15" y="30"/>
                    </a:lnTo>
                    <a:lnTo>
                      <a:pt x="19" y="35"/>
                    </a:lnTo>
                    <a:lnTo>
                      <a:pt x="19" y="40"/>
                    </a:lnTo>
                    <a:lnTo>
                      <a:pt x="24" y="4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1" name="Freeform 481">
                <a:extLst>
                  <a:ext uri="{FF2B5EF4-FFF2-40B4-BE49-F238E27FC236}">
                    <a16:creationId xmlns:a16="http://schemas.microsoft.com/office/drawing/2014/main" id="{68E96BA0-C427-1109-C723-3B595860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3751"/>
                <a:ext cx="6" cy="13"/>
              </a:xfrm>
              <a:custGeom>
                <a:avLst/>
                <a:gdLst>
                  <a:gd name="T0" fmla="*/ 29 w 29"/>
                  <a:gd name="T1" fmla="*/ 69 h 69"/>
                  <a:gd name="T2" fmla="*/ 24 w 29"/>
                  <a:gd name="T3" fmla="*/ 64 h 69"/>
                  <a:gd name="T4" fmla="*/ 24 w 29"/>
                  <a:gd name="T5" fmla="*/ 55 h 69"/>
                  <a:gd name="T6" fmla="*/ 19 w 29"/>
                  <a:gd name="T7" fmla="*/ 49 h 69"/>
                  <a:gd name="T8" fmla="*/ 19 w 29"/>
                  <a:gd name="T9" fmla="*/ 45 h 69"/>
                  <a:gd name="T10" fmla="*/ 15 w 29"/>
                  <a:gd name="T11" fmla="*/ 34 h 69"/>
                  <a:gd name="T12" fmla="*/ 15 w 29"/>
                  <a:gd name="T13" fmla="*/ 30 h 69"/>
                  <a:gd name="T14" fmla="*/ 9 w 29"/>
                  <a:gd name="T15" fmla="*/ 20 h 69"/>
                  <a:gd name="T16" fmla="*/ 4 w 29"/>
                  <a:gd name="T17" fmla="*/ 15 h 69"/>
                  <a:gd name="T18" fmla="*/ 4 w 29"/>
                  <a:gd name="T19" fmla="*/ 6 h 69"/>
                  <a:gd name="T20" fmla="*/ 0 w 29"/>
                  <a:gd name="T21" fmla="*/ 0 h 69"/>
                  <a:gd name="T22" fmla="*/ 0 w 29"/>
                  <a:gd name="T23" fmla="*/ 6 h 69"/>
                  <a:gd name="T24" fmla="*/ 4 w 29"/>
                  <a:gd name="T25" fmla="*/ 11 h 69"/>
                  <a:gd name="T26" fmla="*/ 4 w 29"/>
                  <a:gd name="T27" fmla="*/ 15 h 69"/>
                  <a:gd name="T28" fmla="*/ 4 w 29"/>
                  <a:gd name="T29" fmla="*/ 20 h 69"/>
                  <a:gd name="T30" fmla="*/ 4 w 29"/>
                  <a:gd name="T31" fmla="*/ 25 h 69"/>
                  <a:gd name="T32" fmla="*/ 9 w 29"/>
                  <a:gd name="T33" fmla="*/ 25 h 69"/>
                  <a:gd name="T34" fmla="*/ 9 w 29"/>
                  <a:gd name="T35" fmla="*/ 30 h 69"/>
                  <a:gd name="T36" fmla="*/ 9 w 29"/>
                  <a:gd name="T37" fmla="*/ 34 h 69"/>
                  <a:gd name="T38" fmla="*/ 15 w 29"/>
                  <a:gd name="T39" fmla="*/ 40 h 69"/>
                  <a:gd name="T40" fmla="*/ 15 w 29"/>
                  <a:gd name="T41" fmla="*/ 45 h 69"/>
                  <a:gd name="T42" fmla="*/ 19 w 29"/>
                  <a:gd name="T43" fmla="*/ 49 h 69"/>
                  <a:gd name="T44" fmla="*/ 19 w 29"/>
                  <a:gd name="T45" fmla="*/ 55 h 69"/>
                  <a:gd name="T46" fmla="*/ 24 w 29"/>
                  <a:gd name="T47" fmla="*/ 60 h 69"/>
                  <a:gd name="T48" fmla="*/ 24 w 29"/>
                  <a:gd name="T49" fmla="*/ 64 h 69"/>
                  <a:gd name="T50" fmla="*/ 29 w 29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69">
                    <a:moveTo>
                      <a:pt x="29" y="69"/>
                    </a:moveTo>
                    <a:lnTo>
                      <a:pt x="24" y="64"/>
                    </a:lnTo>
                    <a:lnTo>
                      <a:pt x="24" y="55"/>
                    </a:lnTo>
                    <a:lnTo>
                      <a:pt x="19" y="49"/>
                    </a:lnTo>
                    <a:lnTo>
                      <a:pt x="19" y="45"/>
                    </a:lnTo>
                    <a:lnTo>
                      <a:pt x="15" y="34"/>
                    </a:lnTo>
                    <a:lnTo>
                      <a:pt x="15" y="30"/>
                    </a:lnTo>
                    <a:lnTo>
                      <a:pt x="9" y="20"/>
                    </a:lnTo>
                    <a:lnTo>
                      <a:pt x="4" y="15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20"/>
                    </a:lnTo>
                    <a:lnTo>
                      <a:pt x="4" y="25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15" y="45"/>
                    </a:lnTo>
                    <a:lnTo>
                      <a:pt x="19" y="49"/>
                    </a:lnTo>
                    <a:lnTo>
                      <a:pt x="19" y="55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9" y="6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2" name="Freeform 482">
                <a:extLst>
                  <a:ext uri="{FF2B5EF4-FFF2-40B4-BE49-F238E27FC236}">
                    <a16:creationId xmlns:a16="http://schemas.microsoft.com/office/drawing/2014/main" id="{C715EF41-BF11-FD50-F270-9EF23A710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7"/>
                <a:ext cx="5" cy="9"/>
              </a:xfrm>
              <a:custGeom>
                <a:avLst/>
                <a:gdLst>
                  <a:gd name="T0" fmla="*/ 25 w 25"/>
                  <a:gd name="T1" fmla="*/ 49 h 49"/>
                  <a:gd name="T2" fmla="*/ 25 w 25"/>
                  <a:gd name="T3" fmla="*/ 44 h 49"/>
                  <a:gd name="T4" fmla="*/ 20 w 25"/>
                  <a:gd name="T5" fmla="*/ 44 h 49"/>
                  <a:gd name="T6" fmla="*/ 20 w 25"/>
                  <a:gd name="T7" fmla="*/ 39 h 49"/>
                  <a:gd name="T8" fmla="*/ 15 w 25"/>
                  <a:gd name="T9" fmla="*/ 34 h 49"/>
                  <a:gd name="T10" fmla="*/ 15 w 25"/>
                  <a:gd name="T11" fmla="*/ 30 h 49"/>
                  <a:gd name="T12" fmla="*/ 10 w 25"/>
                  <a:gd name="T13" fmla="*/ 25 h 49"/>
                  <a:gd name="T14" fmla="*/ 10 w 25"/>
                  <a:gd name="T15" fmla="*/ 19 h 49"/>
                  <a:gd name="T16" fmla="*/ 6 w 25"/>
                  <a:gd name="T17" fmla="*/ 15 h 49"/>
                  <a:gd name="T18" fmla="*/ 6 w 25"/>
                  <a:gd name="T19" fmla="*/ 10 h 49"/>
                  <a:gd name="T20" fmla="*/ 0 w 25"/>
                  <a:gd name="T21" fmla="*/ 4 h 49"/>
                  <a:gd name="T22" fmla="*/ 0 w 25"/>
                  <a:gd name="T23" fmla="*/ 0 h 49"/>
                  <a:gd name="T24" fmla="*/ 0 w 25"/>
                  <a:gd name="T25" fmla="*/ 4 h 49"/>
                  <a:gd name="T26" fmla="*/ 6 w 25"/>
                  <a:gd name="T27" fmla="*/ 10 h 49"/>
                  <a:gd name="T28" fmla="*/ 6 w 25"/>
                  <a:gd name="T29" fmla="*/ 15 h 49"/>
                  <a:gd name="T30" fmla="*/ 10 w 25"/>
                  <a:gd name="T31" fmla="*/ 19 h 49"/>
                  <a:gd name="T32" fmla="*/ 10 w 25"/>
                  <a:gd name="T33" fmla="*/ 25 h 49"/>
                  <a:gd name="T34" fmla="*/ 15 w 25"/>
                  <a:gd name="T35" fmla="*/ 30 h 49"/>
                  <a:gd name="T36" fmla="*/ 15 w 25"/>
                  <a:gd name="T37" fmla="*/ 34 h 49"/>
                  <a:gd name="T38" fmla="*/ 20 w 25"/>
                  <a:gd name="T39" fmla="*/ 39 h 49"/>
                  <a:gd name="T40" fmla="*/ 20 w 25"/>
                  <a:gd name="T41" fmla="*/ 44 h 49"/>
                  <a:gd name="T42" fmla="*/ 25 w 25"/>
                  <a:gd name="T4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49">
                    <a:moveTo>
                      <a:pt x="25" y="49"/>
                    </a:moveTo>
                    <a:lnTo>
                      <a:pt x="25" y="44"/>
                    </a:lnTo>
                    <a:lnTo>
                      <a:pt x="20" y="44"/>
                    </a:lnTo>
                    <a:lnTo>
                      <a:pt x="20" y="39"/>
                    </a:lnTo>
                    <a:lnTo>
                      <a:pt x="15" y="34"/>
                    </a:lnTo>
                    <a:lnTo>
                      <a:pt x="15" y="30"/>
                    </a:lnTo>
                    <a:lnTo>
                      <a:pt x="10" y="25"/>
                    </a:lnTo>
                    <a:lnTo>
                      <a:pt x="10" y="19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10" y="19"/>
                    </a:lnTo>
                    <a:lnTo>
                      <a:pt x="10" y="25"/>
                    </a:lnTo>
                    <a:lnTo>
                      <a:pt x="15" y="30"/>
                    </a:lnTo>
                    <a:lnTo>
                      <a:pt x="15" y="34"/>
                    </a:lnTo>
                    <a:lnTo>
                      <a:pt x="20" y="39"/>
                    </a:lnTo>
                    <a:lnTo>
                      <a:pt x="20" y="44"/>
                    </a:lnTo>
                    <a:lnTo>
                      <a:pt x="25" y="49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3" name="Freeform 483">
                <a:extLst>
                  <a:ext uri="{FF2B5EF4-FFF2-40B4-BE49-F238E27FC236}">
                    <a16:creationId xmlns:a16="http://schemas.microsoft.com/office/drawing/2014/main" id="{956D82FB-461B-0702-DA97-229A5BEA7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764"/>
                <a:ext cx="1" cy="2"/>
              </a:xfrm>
              <a:custGeom>
                <a:avLst/>
                <a:gdLst>
                  <a:gd name="T0" fmla="*/ 5 w 5"/>
                  <a:gd name="T1" fmla="*/ 10 h 10"/>
                  <a:gd name="T2" fmla="*/ 5 w 5"/>
                  <a:gd name="T3" fmla="*/ 5 h 10"/>
                  <a:gd name="T4" fmla="*/ 0 w 5"/>
                  <a:gd name="T5" fmla="*/ 5 h 10"/>
                  <a:gd name="T6" fmla="*/ 0 w 5"/>
                  <a:gd name="T7" fmla="*/ 0 h 10"/>
                  <a:gd name="T8" fmla="*/ 0 w 5"/>
                  <a:gd name="T9" fmla="*/ 5 h 10"/>
                  <a:gd name="T10" fmla="*/ 5 w 5"/>
                  <a:gd name="T11" fmla="*/ 5 h 10"/>
                  <a:gd name="T12" fmla="*/ 5 w 5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4" name="Freeform 484">
                <a:extLst>
                  <a:ext uri="{FF2B5EF4-FFF2-40B4-BE49-F238E27FC236}">
                    <a16:creationId xmlns:a16="http://schemas.microsoft.com/office/drawing/2014/main" id="{C8D96514-80AE-0B89-0A1D-60D8CB4DB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766"/>
                <a:ext cx="1" cy="2"/>
              </a:xfrm>
              <a:custGeom>
                <a:avLst/>
                <a:gdLst>
                  <a:gd name="T0" fmla="*/ 0 w 5"/>
                  <a:gd name="T1" fmla="*/ 4 h 10"/>
                  <a:gd name="T2" fmla="*/ 5 w 5"/>
                  <a:gd name="T3" fmla="*/ 4 h 10"/>
                  <a:gd name="T4" fmla="*/ 5 w 5"/>
                  <a:gd name="T5" fmla="*/ 10 h 10"/>
                  <a:gd name="T6" fmla="*/ 5 w 5"/>
                  <a:gd name="T7" fmla="*/ 4 h 10"/>
                  <a:gd name="T8" fmla="*/ 0 w 5"/>
                  <a:gd name="T9" fmla="*/ 4 h 10"/>
                  <a:gd name="T10" fmla="*/ 0 w 5"/>
                  <a:gd name="T11" fmla="*/ 0 h 10"/>
                  <a:gd name="T12" fmla="*/ 0 w 5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0" y="4"/>
                    </a:moveTo>
                    <a:lnTo>
                      <a:pt x="5" y="4"/>
                    </a:lnTo>
                    <a:lnTo>
                      <a:pt x="5" y="10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5" name="Freeform 485">
                <a:extLst>
                  <a:ext uri="{FF2B5EF4-FFF2-40B4-BE49-F238E27FC236}">
                    <a16:creationId xmlns:a16="http://schemas.microsoft.com/office/drawing/2014/main" id="{CFE747A8-B9AF-55A0-B4BA-61A57734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767"/>
                <a:ext cx="5" cy="5"/>
              </a:xfrm>
              <a:custGeom>
                <a:avLst/>
                <a:gdLst>
                  <a:gd name="T0" fmla="*/ 24 w 24"/>
                  <a:gd name="T1" fmla="*/ 25 h 25"/>
                  <a:gd name="T2" fmla="*/ 24 w 24"/>
                  <a:gd name="T3" fmla="*/ 20 h 25"/>
                  <a:gd name="T4" fmla="*/ 19 w 24"/>
                  <a:gd name="T5" fmla="*/ 15 h 25"/>
                  <a:gd name="T6" fmla="*/ 15 w 24"/>
                  <a:gd name="T7" fmla="*/ 15 h 25"/>
                  <a:gd name="T8" fmla="*/ 15 w 24"/>
                  <a:gd name="T9" fmla="*/ 11 h 25"/>
                  <a:gd name="T10" fmla="*/ 9 w 24"/>
                  <a:gd name="T11" fmla="*/ 6 h 25"/>
                  <a:gd name="T12" fmla="*/ 5 w 24"/>
                  <a:gd name="T13" fmla="*/ 6 h 25"/>
                  <a:gd name="T14" fmla="*/ 5 w 24"/>
                  <a:gd name="T15" fmla="*/ 0 h 25"/>
                  <a:gd name="T16" fmla="*/ 0 w 24"/>
                  <a:gd name="T17" fmla="*/ 0 h 25"/>
                  <a:gd name="T18" fmla="*/ 5 w 24"/>
                  <a:gd name="T19" fmla="*/ 0 h 25"/>
                  <a:gd name="T20" fmla="*/ 5 w 24"/>
                  <a:gd name="T21" fmla="*/ 6 h 25"/>
                  <a:gd name="T22" fmla="*/ 9 w 24"/>
                  <a:gd name="T23" fmla="*/ 6 h 25"/>
                  <a:gd name="T24" fmla="*/ 9 w 24"/>
                  <a:gd name="T25" fmla="*/ 11 h 25"/>
                  <a:gd name="T26" fmla="*/ 15 w 24"/>
                  <a:gd name="T27" fmla="*/ 11 h 25"/>
                  <a:gd name="T28" fmla="*/ 15 w 24"/>
                  <a:gd name="T29" fmla="*/ 15 h 25"/>
                  <a:gd name="T30" fmla="*/ 19 w 24"/>
                  <a:gd name="T31" fmla="*/ 15 h 25"/>
                  <a:gd name="T32" fmla="*/ 19 w 24"/>
                  <a:gd name="T33" fmla="*/ 20 h 25"/>
                  <a:gd name="T34" fmla="*/ 24 w 24"/>
                  <a:gd name="T35" fmla="*/ 20 h 25"/>
                  <a:gd name="T36" fmla="*/ 24 w 24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lnTo>
                      <a:pt x="24" y="20"/>
                    </a:lnTo>
                    <a:lnTo>
                      <a:pt x="19" y="15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9" y="6"/>
                    </a:lnTo>
                    <a:lnTo>
                      <a:pt x="9" y="11"/>
                    </a:lnTo>
                    <a:lnTo>
                      <a:pt x="15" y="11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20"/>
                    </a:lnTo>
                    <a:lnTo>
                      <a:pt x="24" y="2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6" name="Freeform 486">
                <a:extLst>
                  <a:ext uri="{FF2B5EF4-FFF2-40B4-BE49-F238E27FC236}">
                    <a16:creationId xmlns:a16="http://schemas.microsoft.com/office/drawing/2014/main" id="{A53CF45E-8663-4BDC-2461-BDC7254F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3772"/>
                <a:ext cx="6" cy="5"/>
              </a:xfrm>
              <a:custGeom>
                <a:avLst/>
                <a:gdLst>
                  <a:gd name="T0" fmla="*/ 10 w 30"/>
                  <a:gd name="T1" fmla="*/ 5 h 24"/>
                  <a:gd name="T2" fmla="*/ 6 w 30"/>
                  <a:gd name="T3" fmla="*/ 0 h 24"/>
                  <a:gd name="T4" fmla="*/ 0 w 30"/>
                  <a:gd name="T5" fmla="*/ 0 h 24"/>
                  <a:gd name="T6" fmla="*/ 6 w 30"/>
                  <a:gd name="T7" fmla="*/ 0 h 24"/>
                  <a:gd name="T8" fmla="*/ 6 w 30"/>
                  <a:gd name="T9" fmla="*/ 5 h 24"/>
                  <a:gd name="T10" fmla="*/ 10 w 30"/>
                  <a:gd name="T11" fmla="*/ 5 h 24"/>
                  <a:gd name="T12" fmla="*/ 15 w 30"/>
                  <a:gd name="T13" fmla="*/ 10 h 24"/>
                  <a:gd name="T14" fmla="*/ 19 w 30"/>
                  <a:gd name="T15" fmla="*/ 15 h 24"/>
                  <a:gd name="T16" fmla="*/ 25 w 30"/>
                  <a:gd name="T17" fmla="*/ 20 h 24"/>
                  <a:gd name="T18" fmla="*/ 30 w 30"/>
                  <a:gd name="T19" fmla="*/ 20 h 24"/>
                  <a:gd name="T20" fmla="*/ 30 w 30"/>
                  <a:gd name="T21" fmla="*/ 24 h 24"/>
                  <a:gd name="T22" fmla="*/ 30 w 30"/>
                  <a:gd name="T23" fmla="*/ 20 h 24"/>
                  <a:gd name="T24" fmla="*/ 25 w 30"/>
                  <a:gd name="T25" fmla="*/ 20 h 24"/>
                  <a:gd name="T26" fmla="*/ 25 w 30"/>
                  <a:gd name="T27" fmla="*/ 15 h 24"/>
                  <a:gd name="T28" fmla="*/ 19 w 30"/>
                  <a:gd name="T29" fmla="*/ 10 h 24"/>
                  <a:gd name="T30" fmla="*/ 15 w 30"/>
                  <a:gd name="T31" fmla="*/ 10 h 24"/>
                  <a:gd name="T32" fmla="*/ 15 w 30"/>
                  <a:gd name="T33" fmla="*/ 5 h 24"/>
                  <a:gd name="T34" fmla="*/ 10 w 30"/>
                  <a:gd name="T35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24">
                    <a:moveTo>
                      <a:pt x="10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5" y="10"/>
                    </a:lnTo>
                    <a:lnTo>
                      <a:pt x="19" y="15"/>
                    </a:lnTo>
                    <a:lnTo>
                      <a:pt x="25" y="20"/>
                    </a:lnTo>
                    <a:lnTo>
                      <a:pt x="30" y="20"/>
                    </a:lnTo>
                    <a:lnTo>
                      <a:pt x="30" y="24"/>
                    </a:lnTo>
                    <a:lnTo>
                      <a:pt x="30" y="20"/>
                    </a:lnTo>
                    <a:lnTo>
                      <a:pt x="25" y="20"/>
                    </a:lnTo>
                    <a:lnTo>
                      <a:pt x="25" y="15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5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7" name="Freeform 487">
                <a:extLst>
                  <a:ext uri="{FF2B5EF4-FFF2-40B4-BE49-F238E27FC236}">
                    <a16:creationId xmlns:a16="http://schemas.microsoft.com/office/drawing/2014/main" id="{367E60BD-01A7-8621-C5B1-D314A3314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3748"/>
                <a:ext cx="2" cy="3"/>
              </a:xfrm>
              <a:custGeom>
                <a:avLst/>
                <a:gdLst>
                  <a:gd name="T0" fmla="*/ 10 w 10"/>
                  <a:gd name="T1" fmla="*/ 0 h 15"/>
                  <a:gd name="T2" fmla="*/ 4 w 10"/>
                  <a:gd name="T3" fmla="*/ 0 h 15"/>
                  <a:gd name="T4" fmla="*/ 0 w 10"/>
                  <a:gd name="T5" fmla="*/ 0 h 15"/>
                  <a:gd name="T6" fmla="*/ 4 w 10"/>
                  <a:gd name="T7" fmla="*/ 0 h 15"/>
                  <a:gd name="T8" fmla="*/ 4 w 10"/>
                  <a:gd name="T9" fmla="*/ 6 h 15"/>
                  <a:gd name="T10" fmla="*/ 4 w 10"/>
                  <a:gd name="T11" fmla="*/ 11 h 15"/>
                  <a:gd name="T12" fmla="*/ 10 w 10"/>
                  <a:gd name="T13" fmla="*/ 11 h 15"/>
                  <a:gd name="T14" fmla="*/ 10 w 10"/>
                  <a:gd name="T15" fmla="*/ 15 h 15"/>
                  <a:gd name="T16" fmla="*/ 10 w 10"/>
                  <a:gd name="T17" fmla="*/ 11 h 15"/>
                  <a:gd name="T18" fmla="*/ 10 w 10"/>
                  <a:gd name="T19" fmla="*/ 6 h 15"/>
                  <a:gd name="T20" fmla="*/ 10 w 10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10" y="11"/>
                    </a:lnTo>
                    <a:lnTo>
                      <a:pt x="10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8" name="Freeform 488">
                <a:extLst>
                  <a:ext uri="{FF2B5EF4-FFF2-40B4-BE49-F238E27FC236}">
                    <a16:creationId xmlns:a16="http://schemas.microsoft.com/office/drawing/2014/main" id="{641918BD-C632-1482-4FF0-241B84BE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" y="3736"/>
                <a:ext cx="423" cy="105"/>
              </a:xfrm>
              <a:custGeom>
                <a:avLst/>
                <a:gdLst>
                  <a:gd name="T0" fmla="*/ 73 w 2114"/>
                  <a:gd name="T1" fmla="*/ 357 h 523"/>
                  <a:gd name="T2" fmla="*/ 215 w 2114"/>
                  <a:gd name="T3" fmla="*/ 328 h 523"/>
                  <a:gd name="T4" fmla="*/ 356 w 2114"/>
                  <a:gd name="T5" fmla="*/ 294 h 523"/>
                  <a:gd name="T6" fmla="*/ 499 w 2114"/>
                  <a:gd name="T7" fmla="*/ 259 h 523"/>
                  <a:gd name="T8" fmla="*/ 640 w 2114"/>
                  <a:gd name="T9" fmla="*/ 230 h 523"/>
                  <a:gd name="T10" fmla="*/ 773 w 2114"/>
                  <a:gd name="T11" fmla="*/ 201 h 523"/>
                  <a:gd name="T12" fmla="*/ 881 w 2114"/>
                  <a:gd name="T13" fmla="*/ 191 h 523"/>
                  <a:gd name="T14" fmla="*/ 983 w 2114"/>
                  <a:gd name="T15" fmla="*/ 186 h 523"/>
                  <a:gd name="T16" fmla="*/ 1092 w 2114"/>
                  <a:gd name="T17" fmla="*/ 181 h 523"/>
                  <a:gd name="T18" fmla="*/ 1209 w 2114"/>
                  <a:gd name="T19" fmla="*/ 171 h 523"/>
                  <a:gd name="T20" fmla="*/ 1316 w 2114"/>
                  <a:gd name="T21" fmla="*/ 152 h 523"/>
                  <a:gd name="T22" fmla="*/ 1404 w 2114"/>
                  <a:gd name="T23" fmla="*/ 128 h 523"/>
                  <a:gd name="T24" fmla="*/ 1498 w 2114"/>
                  <a:gd name="T25" fmla="*/ 98 h 523"/>
                  <a:gd name="T26" fmla="*/ 1591 w 2114"/>
                  <a:gd name="T27" fmla="*/ 69 h 523"/>
                  <a:gd name="T28" fmla="*/ 1683 w 2114"/>
                  <a:gd name="T29" fmla="*/ 49 h 523"/>
                  <a:gd name="T30" fmla="*/ 1762 w 2114"/>
                  <a:gd name="T31" fmla="*/ 39 h 523"/>
                  <a:gd name="T32" fmla="*/ 1821 w 2114"/>
                  <a:gd name="T33" fmla="*/ 24 h 523"/>
                  <a:gd name="T34" fmla="*/ 1880 w 2114"/>
                  <a:gd name="T35" fmla="*/ 15 h 523"/>
                  <a:gd name="T36" fmla="*/ 1939 w 2114"/>
                  <a:gd name="T37" fmla="*/ 5 h 523"/>
                  <a:gd name="T38" fmla="*/ 1997 w 2114"/>
                  <a:gd name="T39" fmla="*/ 0 h 523"/>
                  <a:gd name="T40" fmla="*/ 2037 w 2114"/>
                  <a:gd name="T41" fmla="*/ 5 h 523"/>
                  <a:gd name="T42" fmla="*/ 2061 w 2114"/>
                  <a:gd name="T43" fmla="*/ 15 h 523"/>
                  <a:gd name="T44" fmla="*/ 2086 w 2114"/>
                  <a:gd name="T45" fmla="*/ 30 h 523"/>
                  <a:gd name="T46" fmla="*/ 2110 w 2114"/>
                  <a:gd name="T47" fmla="*/ 44 h 523"/>
                  <a:gd name="T48" fmla="*/ 2114 w 2114"/>
                  <a:gd name="T49" fmla="*/ 69 h 523"/>
                  <a:gd name="T50" fmla="*/ 2110 w 2114"/>
                  <a:gd name="T51" fmla="*/ 98 h 523"/>
                  <a:gd name="T52" fmla="*/ 2086 w 2114"/>
                  <a:gd name="T53" fmla="*/ 128 h 523"/>
                  <a:gd name="T54" fmla="*/ 2051 w 2114"/>
                  <a:gd name="T55" fmla="*/ 152 h 523"/>
                  <a:gd name="T56" fmla="*/ 2022 w 2114"/>
                  <a:gd name="T57" fmla="*/ 176 h 523"/>
                  <a:gd name="T58" fmla="*/ 2003 w 2114"/>
                  <a:gd name="T59" fmla="*/ 205 h 523"/>
                  <a:gd name="T60" fmla="*/ 1988 w 2114"/>
                  <a:gd name="T61" fmla="*/ 259 h 523"/>
                  <a:gd name="T62" fmla="*/ 1948 w 2114"/>
                  <a:gd name="T63" fmla="*/ 323 h 523"/>
                  <a:gd name="T64" fmla="*/ 1880 w 2114"/>
                  <a:gd name="T65" fmla="*/ 363 h 523"/>
                  <a:gd name="T66" fmla="*/ 1801 w 2114"/>
                  <a:gd name="T67" fmla="*/ 372 h 523"/>
                  <a:gd name="T68" fmla="*/ 1713 w 2114"/>
                  <a:gd name="T69" fmla="*/ 352 h 523"/>
                  <a:gd name="T70" fmla="*/ 1620 w 2114"/>
                  <a:gd name="T71" fmla="*/ 308 h 523"/>
                  <a:gd name="T72" fmla="*/ 1478 w 2114"/>
                  <a:gd name="T73" fmla="*/ 284 h 523"/>
                  <a:gd name="T74" fmla="*/ 1302 w 2114"/>
                  <a:gd name="T75" fmla="*/ 289 h 523"/>
                  <a:gd name="T76" fmla="*/ 1101 w 2114"/>
                  <a:gd name="T77" fmla="*/ 314 h 523"/>
                  <a:gd name="T78" fmla="*/ 905 w 2114"/>
                  <a:gd name="T79" fmla="*/ 348 h 523"/>
                  <a:gd name="T80" fmla="*/ 753 w 2114"/>
                  <a:gd name="T81" fmla="*/ 377 h 523"/>
                  <a:gd name="T82" fmla="*/ 627 w 2114"/>
                  <a:gd name="T83" fmla="*/ 406 h 523"/>
                  <a:gd name="T84" fmla="*/ 489 w 2114"/>
                  <a:gd name="T85" fmla="*/ 435 h 523"/>
                  <a:gd name="T86" fmla="*/ 342 w 2114"/>
                  <a:gd name="T87" fmla="*/ 470 h 523"/>
                  <a:gd name="T88" fmla="*/ 185 w 2114"/>
                  <a:gd name="T89" fmla="*/ 504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14" h="523">
                    <a:moveTo>
                      <a:pt x="0" y="372"/>
                    </a:moveTo>
                    <a:lnTo>
                      <a:pt x="73" y="357"/>
                    </a:lnTo>
                    <a:lnTo>
                      <a:pt x="147" y="342"/>
                    </a:lnTo>
                    <a:lnTo>
                      <a:pt x="215" y="328"/>
                    </a:lnTo>
                    <a:lnTo>
                      <a:pt x="284" y="308"/>
                    </a:lnTo>
                    <a:lnTo>
                      <a:pt x="356" y="294"/>
                    </a:lnTo>
                    <a:lnTo>
                      <a:pt x="425" y="279"/>
                    </a:lnTo>
                    <a:lnTo>
                      <a:pt x="499" y="259"/>
                    </a:lnTo>
                    <a:lnTo>
                      <a:pt x="567" y="245"/>
                    </a:lnTo>
                    <a:lnTo>
                      <a:pt x="640" y="230"/>
                    </a:lnTo>
                    <a:lnTo>
                      <a:pt x="719" y="211"/>
                    </a:lnTo>
                    <a:lnTo>
                      <a:pt x="773" y="201"/>
                    </a:lnTo>
                    <a:lnTo>
                      <a:pt x="827" y="196"/>
                    </a:lnTo>
                    <a:lnTo>
                      <a:pt x="881" y="191"/>
                    </a:lnTo>
                    <a:lnTo>
                      <a:pt x="930" y="186"/>
                    </a:lnTo>
                    <a:lnTo>
                      <a:pt x="983" y="186"/>
                    </a:lnTo>
                    <a:lnTo>
                      <a:pt x="1037" y="186"/>
                    </a:lnTo>
                    <a:lnTo>
                      <a:pt x="1092" y="181"/>
                    </a:lnTo>
                    <a:lnTo>
                      <a:pt x="1150" y="176"/>
                    </a:lnTo>
                    <a:lnTo>
                      <a:pt x="1209" y="171"/>
                    </a:lnTo>
                    <a:lnTo>
                      <a:pt x="1267" y="162"/>
                    </a:lnTo>
                    <a:lnTo>
                      <a:pt x="1316" y="152"/>
                    </a:lnTo>
                    <a:lnTo>
                      <a:pt x="1361" y="137"/>
                    </a:lnTo>
                    <a:lnTo>
                      <a:pt x="1404" y="128"/>
                    </a:lnTo>
                    <a:lnTo>
                      <a:pt x="1453" y="113"/>
                    </a:lnTo>
                    <a:lnTo>
                      <a:pt x="1498" y="98"/>
                    </a:lnTo>
                    <a:lnTo>
                      <a:pt x="1542" y="84"/>
                    </a:lnTo>
                    <a:lnTo>
                      <a:pt x="1591" y="69"/>
                    </a:lnTo>
                    <a:lnTo>
                      <a:pt x="1634" y="58"/>
                    </a:lnTo>
                    <a:lnTo>
                      <a:pt x="1683" y="49"/>
                    </a:lnTo>
                    <a:lnTo>
                      <a:pt x="1732" y="39"/>
                    </a:lnTo>
                    <a:lnTo>
                      <a:pt x="1762" y="39"/>
                    </a:lnTo>
                    <a:lnTo>
                      <a:pt x="1792" y="35"/>
                    </a:lnTo>
                    <a:lnTo>
                      <a:pt x="1821" y="24"/>
                    </a:lnTo>
                    <a:lnTo>
                      <a:pt x="1850" y="20"/>
                    </a:lnTo>
                    <a:lnTo>
                      <a:pt x="1880" y="15"/>
                    </a:lnTo>
                    <a:lnTo>
                      <a:pt x="1909" y="10"/>
                    </a:lnTo>
                    <a:lnTo>
                      <a:pt x="1939" y="5"/>
                    </a:lnTo>
                    <a:lnTo>
                      <a:pt x="1967" y="0"/>
                    </a:lnTo>
                    <a:lnTo>
                      <a:pt x="1997" y="0"/>
                    </a:lnTo>
                    <a:lnTo>
                      <a:pt x="2022" y="5"/>
                    </a:lnTo>
                    <a:lnTo>
                      <a:pt x="2037" y="5"/>
                    </a:lnTo>
                    <a:lnTo>
                      <a:pt x="2051" y="10"/>
                    </a:lnTo>
                    <a:lnTo>
                      <a:pt x="2061" y="15"/>
                    </a:lnTo>
                    <a:lnTo>
                      <a:pt x="2076" y="20"/>
                    </a:lnTo>
                    <a:lnTo>
                      <a:pt x="2086" y="30"/>
                    </a:lnTo>
                    <a:lnTo>
                      <a:pt x="2100" y="35"/>
                    </a:lnTo>
                    <a:lnTo>
                      <a:pt x="2110" y="44"/>
                    </a:lnTo>
                    <a:lnTo>
                      <a:pt x="2114" y="58"/>
                    </a:lnTo>
                    <a:lnTo>
                      <a:pt x="2114" y="69"/>
                    </a:lnTo>
                    <a:lnTo>
                      <a:pt x="2114" y="84"/>
                    </a:lnTo>
                    <a:lnTo>
                      <a:pt x="2110" y="98"/>
                    </a:lnTo>
                    <a:lnTo>
                      <a:pt x="2100" y="113"/>
                    </a:lnTo>
                    <a:lnTo>
                      <a:pt x="2086" y="128"/>
                    </a:lnTo>
                    <a:lnTo>
                      <a:pt x="2071" y="137"/>
                    </a:lnTo>
                    <a:lnTo>
                      <a:pt x="2051" y="152"/>
                    </a:lnTo>
                    <a:lnTo>
                      <a:pt x="2037" y="162"/>
                    </a:lnTo>
                    <a:lnTo>
                      <a:pt x="2022" y="176"/>
                    </a:lnTo>
                    <a:lnTo>
                      <a:pt x="2007" y="191"/>
                    </a:lnTo>
                    <a:lnTo>
                      <a:pt x="2003" y="205"/>
                    </a:lnTo>
                    <a:lnTo>
                      <a:pt x="1997" y="220"/>
                    </a:lnTo>
                    <a:lnTo>
                      <a:pt x="1988" y="259"/>
                    </a:lnTo>
                    <a:lnTo>
                      <a:pt x="1973" y="294"/>
                    </a:lnTo>
                    <a:lnTo>
                      <a:pt x="1948" y="323"/>
                    </a:lnTo>
                    <a:lnTo>
                      <a:pt x="1914" y="348"/>
                    </a:lnTo>
                    <a:lnTo>
                      <a:pt x="1880" y="363"/>
                    </a:lnTo>
                    <a:lnTo>
                      <a:pt x="1841" y="372"/>
                    </a:lnTo>
                    <a:lnTo>
                      <a:pt x="1801" y="372"/>
                    </a:lnTo>
                    <a:lnTo>
                      <a:pt x="1758" y="367"/>
                    </a:lnTo>
                    <a:lnTo>
                      <a:pt x="1713" y="352"/>
                    </a:lnTo>
                    <a:lnTo>
                      <a:pt x="1674" y="328"/>
                    </a:lnTo>
                    <a:lnTo>
                      <a:pt x="1620" y="308"/>
                    </a:lnTo>
                    <a:lnTo>
                      <a:pt x="1557" y="294"/>
                    </a:lnTo>
                    <a:lnTo>
                      <a:pt x="1478" y="284"/>
                    </a:lnTo>
                    <a:lnTo>
                      <a:pt x="1395" y="284"/>
                    </a:lnTo>
                    <a:lnTo>
                      <a:pt x="1302" y="289"/>
                    </a:lnTo>
                    <a:lnTo>
                      <a:pt x="1204" y="299"/>
                    </a:lnTo>
                    <a:lnTo>
                      <a:pt x="1101" y="314"/>
                    </a:lnTo>
                    <a:lnTo>
                      <a:pt x="1003" y="333"/>
                    </a:lnTo>
                    <a:lnTo>
                      <a:pt x="905" y="348"/>
                    </a:lnTo>
                    <a:lnTo>
                      <a:pt x="812" y="367"/>
                    </a:lnTo>
                    <a:lnTo>
                      <a:pt x="753" y="377"/>
                    </a:lnTo>
                    <a:lnTo>
                      <a:pt x="689" y="391"/>
                    </a:lnTo>
                    <a:lnTo>
                      <a:pt x="627" y="406"/>
                    </a:lnTo>
                    <a:lnTo>
                      <a:pt x="563" y="421"/>
                    </a:lnTo>
                    <a:lnTo>
                      <a:pt x="489" y="435"/>
                    </a:lnTo>
                    <a:lnTo>
                      <a:pt x="416" y="450"/>
                    </a:lnTo>
                    <a:lnTo>
                      <a:pt x="342" y="470"/>
                    </a:lnTo>
                    <a:lnTo>
                      <a:pt x="269" y="484"/>
                    </a:lnTo>
                    <a:lnTo>
                      <a:pt x="185" y="504"/>
                    </a:lnTo>
                    <a:lnTo>
                      <a:pt x="107" y="523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9" name="Freeform 489">
                <a:extLst>
                  <a:ext uri="{FF2B5EF4-FFF2-40B4-BE49-F238E27FC236}">
                    <a16:creationId xmlns:a16="http://schemas.microsoft.com/office/drawing/2014/main" id="{EE67F97C-C6C7-AC87-D5F8-8CDD5621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" y="3506"/>
                <a:ext cx="487" cy="251"/>
              </a:xfrm>
              <a:custGeom>
                <a:avLst/>
                <a:gdLst>
                  <a:gd name="T0" fmla="*/ 1817 w 2434"/>
                  <a:gd name="T1" fmla="*/ 1038 h 1253"/>
                  <a:gd name="T2" fmla="*/ 2052 w 2434"/>
                  <a:gd name="T3" fmla="*/ 1146 h 1253"/>
                  <a:gd name="T4" fmla="*/ 2082 w 2434"/>
                  <a:gd name="T5" fmla="*/ 1150 h 1253"/>
                  <a:gd name="T6" fmla="*/ 2135 w 2434"/>
                  <a:gd name="T7" fmla="*/ 1165 h 1253"/>
                  <a:gd name="T8" fmla="*/ 2193 w 2434"/>
                  <a:gd name="T9" fmla="*/ 1208 h 1253"/>
                  <a:gd name="T10" fmla="*/ 2366 w 2434"/>
                  <a:gd name="T11" fmla="*/ 1146 h 1253"/>
                  <a:gd name="T12" fmla="*/ 2400 w 2434"/>
                  <a:gd name="T13" fmla="*/ 895 h 1253"/>
                  <a:gd name="T14" fmla="*/ 2434 w 2434"/>
                  <a:gd name="T15" fmla="*/ 573 h 1253"/>
                  <a:gd name="T16" fmla="*/ 2404 w 2434"/>
                  <a:gd name="T17" fmla="*/ 509 h 1253"/>
                  <a:gd name="T18" fmla="*/ 2404 w 2434"/>
                  <a:gd name="T19" fmla="*/ 445 h 1253"/>
                  <a:gd name="T20" fmla="*/ 2355 w 2434"/>
                  <a:gd name="T21" fmla="*/ 319 h 1253"/>
                  <a:gd name="T22" fmla="*/ 2193 w 2434"/>
                  <a:gd name="T23" fmla="*/ 44 h 1253"/>
                  <a:gd name="T24" fmla="*/ 2008 w 2434"/>
                  <a:gd name="T25" fmla="*/ 40 h 1253"/>
                  <a:gd name="T26" fmla="*/ 1337 w 2434"/>
                  <a:gd name="T27" fmla="*/ 470 h 1253"/>
                  <a:gd name="T28" fmla="*/ 122 w 2434"/>
                  <a:gd name="T29" fmla="*/ 812 h 1253"/>
                  <a:gd name="T30" fmla="*/ 64 w 2434"/>
                  <a:gd name="T31" fmla="*/ 822 h 1253"/>
                  <a:gd name="T32" fmla="*/ 24 w 2434"/>
                  <a:gd name="T33" fmla="*/ 852 h 1253"/>
                  <a:gd name="T34" fmla="*/ 1048 w 2434"/>
                  <a:gd name="T35" fmla="*/ 592 h 1253"/>
                  <a:gd name="T36" fmla="*/ 1651 w 2434"/>
                  <a:gd name="T37" fmla="*/ 368 h 1253"/>
                  <a:gd name="T38" fmla="*/ 1792 w 2434"/>
                  <a:gd name="T39" fmla="*/ 255 h 1253"/>
                  <a:gd name="T40" fmla="*/ 1890 w 2434"/>
                  <a:gd name="T41" fmla="*/ 147 h 1253"/>
                  <a:gd name="T42" fmla="*/ 1886 w 2434"/>
                  <a:gd name="T43" fmla="*/ 275 h 1253"/>
                  <a:gd name="T44" fmla="*/ 1679 w 2434"/>
                  <a:gd name="T45" fmla="*/ 577 h 1253"/>
                  <a:gd name="T46" fmla="*/ 1469 w 2434"/>
                  <a:gd name="T47" fmla="*/ 612 h 1253"/>
                  <a:gd name="T48" fmla="*/ 1366 w 2434"/>
                  <a:gd name="T49" fmla="*/ 652 h 1253"/>
                  <a:gd name="T50" fmla="*/ 1244 w 2434"/>
                  <a:gd name="T51" fmla="*/ 686 h 1253"/>
                  <a:gd name="T52" fmla="*/ 813 w 2434"/>
                  <a:gd name="T53" fmla="*/ 729 h 1253"/>
                  <a:gd name="T54" fmla="*/ 5 w 2434"/>
                  <a:gd name="T55" fmla="*/ 984 h 1253"/>
                  <a:gd name="T56" fmla="*/ 0 w 2434"/>
                  <a:gd name="T57" fmla="*/ 1189 h 1253"/>
                  <a:gd name="T58" fmla="*/ 269 w 2434"/>
                  <a:gd name="T59" fmla="*/ 1125 h 1253"/>
                  <a:gd name="T60" fmla="*/ 798 w 2434"/>
                  <a:gd name="T61" fmla="*/ 974 h 1253"/>
                  <a:gd name="T62" fmla="*/ 1440 w 2434"/>
                  <a:gd name="T63" fmla="*/ 847 h 1253"/>
                  <a:gd name="T64" fmla="*/ 1474 w 2434"/>
                  <a:gd name="T65" fmla="*/ 842 h 1253"/>
                  <a:gd name="T66" fmla="*/ 1444 w 2434"/>
                  <a:gd name="T67" fmla="*/ 827 h 1253"/>
                  <a:gd name="T68" fmla="*/ 1415 w 2434"/>
                  <a:gd name="T69" fmla="*/ 827 h 1253"/>
                  <a:gd name="T70" fmla="*/ 1474 w 2434"/>
                  <a:gd name="T71" fmla="*/ 837 h 1253"/>
                  <a:gd name="T72" fmla="*/ 1591 w 2434"/>
                  <a:gd name="T73" fmla="*/ 822 h 1253"/>
                  <a:gd name="T74" fmla="*/ 1699 w 2434"/>
                  <a:gd name="T75" fmla="*/ 798 h 1253"/>
                  <a:gd name="T76" fmla="*/ 1777 w 2434"/>
                  <a:gd name="T77" fmla="*/ 793 h 1253"/>
                  <a:gd name="T78" fmla="*/ 1969 w 2434"/>
                  <a:gd name="T79" fmla="*/ 944 h 1253"/>
                  <a:gd name="T80" fmla="*/ 1939 w 2434"/>
                  <a:gd name="T81" fmla="*/ 916 h 1253"/>
                  <a:gd name="T82" fmla="*/ 1768 w 2434"/>
                  <a:gd name="T83" fmla="*/ 788 h 1253"/>
                  <a:gd name="T84" fmla="*/ 1689 w 2434"/>
                  <a:gd name="T85" fmla="*/ 803 h 1253"/>
                  <a:gd name="T86" fmla="*/ 1713 w 2434"/>
                  <a:gd name="T87" fmla="*/ 812 h 1253"/>
                  <a:gd name="T88" fmla="*/ 1837 w 2434"/>
                  <a:gd name="T89" fmla="*/ 837 h 1253"/>
                  <a:gd name="T90" fmla="*/ 2027 w 2434"/>
                  <a:gd name="T91" fmla="*/ 1076 h 1253"/>
                  <a:gd name="T92" fmla="*/ 1542 w 2434"/>
                  <a:gd name="T93" fmla="*/ 1014 h 1253"/>
                  <a:gd name="T94" fmla="*/ 941 w 2434"/>
                  <a:gd name="T95" fmla="*/ 1063 h 1253"/>
                  <a:gd name="T96" fmla="*/ 544 w 2434"/>
                  <a:gd name="T97" fmla="*/ 1131 h 1253"/>
                  <a:gd name="T98" fmla="*/ 461 w 2434"/>
                  <a:gd name="T99" fmla="*/ 1146 h 1253"/>
                  <a:gd name="T100" fmla="*/ 254 w 2434"/>
                  <a:gd name="T101" fmla="*/ 1189 h 1253"/>
                  <a:gd name="T102" fmla="*/ 5 w 2434"/>
                  <a:gd name="T103" fmla="*/ 1234 h 1253"/>
                  <a:gd name="T104" fmla="*/ 132 w 2434"/>
                  <a:gd name="T105" fmla="*/ 1229 h 1253"/>
                  <a:gd name="T106" fmla="*/ 583 w 2434"/>
                  <a:gd name="T107" fmla="*/ 1155 h 1253"/>
                  <a:gd name="T108" fmla="*/ 872 w 2434"/>
                  <a:gd name="T109" fmla="*/ 1097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4" h="1253">
                    <a:moveTo>
                      <a:pt x="969" y="1082"/>
                    </a:moveTo>
                    <a:lnTo>
                      <a:pt x="1175" y="1063"/>
                    </a:lnTo>
                    <a:lnTo>
                      <a:pt x="1357" y="1048"/>
                    </a:lnTo>
                    <a:lnTo>
                      <a:pt x="1504" y="1038"/>
                    </a:lnTo>
                    <a:lnTo>
                      <a:pt x="1630" y="1033"/>
                    </a:lnTo>
                    <a:lnTo>
                      <a:pt x="1734" y="1033"/>
                    </a:lnTo>
                    <a:lnTo>
                      <a:pt x="1817" y="1038"/>
                    </a:lnTo>
                    <a:lnTo>
                      <a:pt x="1886" y="1052"/>
                    </a:lnTo>
                    <a:lnTo>
                      <a:pt x="1949" y="1072"/>
                    </a:lnTo>
                    <a:lnTo>
                      <a:pt x="1997" y="1101"/>
                    </a:lnTo>
                    <a:lnTo>
                      <a:pt x="2046" y="1136"/>
                    </a:lnTo>
                    <a:lnTo>
                      <a:pt x="2046" y="1140"/>
                    </a:lnTo>
                    <a:lnTo>
                      <a:pt x="2052" y="1140"/>
                    </a:lnTo>
                    <a:lnTo>
                      <a:pt x="2052" y="1146"/>
                    </a:lnTo>
                    <a:lnTo>
                      <a:pt x="2057" y="1146"/>
                    </a:lnTo>
                    <a:lnTo>
                      <a:pt x="2057" y="1150"/>
                    </a:lnTo>
                    <a:lnTo>
                      <a:pt x="2061" y="1150"/>
                    </a:lnTo>
                    <a:lnTo>
                      <a:pt x="2067" y="1150"/>
                    </a:lnTo>
                    <a:lnTo>
                      <a:pt x="2071" y="1150"/>
                    </a:lnTo>
                    <a:lnTo>
                      <a:pt x="2076" y="1150"/>
                    </a:lnTo>
                    <a:lnTo>
                      <a:pt x="2082" y="1150"/>
                    </a:lnTo>
                    <a:lnTo>
                      <a:pt x="2086" y="1150"/>
                    </a:lnTo>
                    <a:lnTo>
                      <a:pt x="2091" y="1150"/>
                    </a:lnTo>
                    <a:lnTo>
                      <a:pt x="2095" y="1155"/>
                    </a:lnTo>
                    <a:lnTo>
                      <a:pt x="2101" y="1155"/>
                    </a:lnTo>
                    <a:lnTo>
                      <a:pt x="2110" y="1155"/>
                    </a:lnTo>
                    <a:lnTo>
                      <a:pt x="2120" y="1160"/>
                    </a:lnTo>
                    <a:lnTo>
                      <a:pt x="2135" y="1165"/>
                    </a:lnTo>
                    <a:lnTo>
                      <a:pt x="2144" y="1165"/>
                    </a:lnTo>
                    <a:lnTo>
                      <a:pt x="2155" y="1170"/>
                    </a:lnTo>
                    <a:lnTo>
                      <a:pt x="2165" y="1180"/>
                    </a:lnTo>
                    <a:lnTo>
                      <a:pt x="2174" y="1185"/>
                    </a:lnTo>
                    <a:lnTo>
                      <a:pt x="2184" y="1189"/>
                    </a:lnTo>
                    <a:lnTo>
                      <a:pt x="2189" y="1199"/>
                    </a:lnTo>
                    <a:lnTo>
                      <a:pt x="2193" y="1208"/>
                    </a:lnTo>
                    <a:lnTo>
                      <a:pt x="2218" y="1199"/>
                    </a:lnTo>
                    <a:lnTo>
                      <a:pt x="2248" y="1194"/>
                    </a:lnTo>
                    <a:lnTo>
                      <a:pt x="2272" y="1185"/>
                    </a:lnTo>
                    <a:lnTo>
                      <a:pt x="2302" y="1174"/>
                    </a:lnTo>
                    <a:lnTo>
                      <a:pt x="2326" y="1170"/>
                    </a:lnTo>
                    <a:lnTo>
                      <a:pt x="2345" y="1155"/>
                    </a:lnTo>
                    <a:lnTo>
                      <a:pt x="2366" y="1146"/>
                    </a:lnTo>
                    <a:lnTo>
                      <a:pt x="2380" y="1131"/>
                    </a:lnTo>
                    <a:lnTo>
                      <a:pt x="2389" y="1116"/>
                    </a:lnTo>
                    <a:lnTo>
                      <a:pt x="2400" y="1097"/>
                    </a:lnTo>
                    <a:lnTo>
                      <a:pt x="2404" y="1038"/>
                    </a:lnTo>
                    <a:lnTo>
                      <a:pt x="2409" y="989"/>
                    </a:lnTo>
                    <a:lnTo>
                      <a:pt x="2404" y="940"/>
                    </a:lnTo>
                    <a:lnTo>
                      <a:pt x="2400" y="895"/>
                    </a:lnTo>
                    <a:lnTo>
                      <a:pt x="2389" y="852"/>
                    </a:lnTo>
                    <a:lnTo>
                      <a:pt x="2389" y="803"/>
                    </a:lnTo>
                    <a:lnTo>
                      <a:pt x="2389" y="754"/>
                    </a:lnTo>
                    <a:lnTo>
                      <a:pt x="2394" y="705"/>
                    </a:lnTo>
                    <a:lnTo>
                      <a:pt x="2409" y="646"/>
                    </a:lnTo>
                    <a:lnTo>
                      <a:pt x="2434" y="583"/>
                    </a:lnTo>
                    <a:lnTo>
                      <a:pt x="2434" y="573"/>
                    </a:lnTo>
                    <a:lnTo>
                      <a:pt x="2434" y="563"/>
                    </a:lnTo>
                    <a:lnTo>
                      <a:pt x="2434" y="558"/>
                    </a:lnTo>
                    <a:lnTo>
                      <a:pt x="2428" y="549"/>
                    </a:lnTo>
                    <a:lnTo>
                      <a:pt x="2424" y="539"/>
                    </a:lnTo>
                    <a:lnTo>
                      <a:pt x="2415" y="529"/>
                    </a:lnTo>
                    <a:lnTo>
                      <a:pt x="2409" y="519"/>
                    </a:lnTo>
                    <a:lnTo>
                      <a:pt x="2404" y="509"/>
                    </a:lnTo>
                    <a:lnTo>
                      <a:pt x="2400" y="500"/>
                    </a:lnTo>
                    <a:lnTo>
                      <a:pt x="2400" y="490"/>
                    </a:lnTo>
                    <a:lnTo>
                      <a:pt x="2400" y="480"/>
                    </a:lnTo>
                    <a:lnTo>
                      <a:pt x="2400" y="470"/>
                    </a:lnTo>
                    <a:lnTo>
                      <a:pt x="2400" y="466"/>
                    </a:lnTo>
                    <a:lnTo>
                      <a:pt x="2400" y="456"/>
                    </a:lnTo>
                    <a:lnTo>
                      <a:pt x="2404" y="445"/>
                    </a:lnTo>
                    <a:lnTo>
                      <a:pt x="2404" y="436"/>
                    </a:lnTo>
                    <a:lnTo>
                      <a:pt x="2404" y="426"/>
                    </a:lnTo>
                    <a:lnTo>
                      <a:pt x="2404" y="417"/>
                    </a:lnTo>
                    <a:lnTo>
                      <a:pt x="2400" y="407"/>
                    </a:lnTo>
                    <a:lnTo>
                      <a:pt x="2400" y="396"/>
                    </a:lnTo>
                    <a:lnTo>
                      <a:pt x="2380" y="358"/>
                    </a:lnTo>
                    <a:lnTo>
                      <a:pt x="2355" y="319"/>
                    </a:lnTo>
                    <a:lnTo>
                      <a:pt x="2331" y="279"/>
                    </a:lnTo>
                    <a:lnTo>
                      <a:pt x="2306" y="240"/>
                    </a:lnTo>
                    <a:lnTo>
                      <a:pt x="2277" y="202"/>
                    </a:lnTo>
                    <a:lnTo>
                      <a:pt x="2253" y="162"/>
                    </a:lnTo>
                    <a:lnTo>
                      <a:pt x="2233" y="123"/>
                    </a:lnTo>
                    <a:lnTo>
                      <a:pt x="2208" y="83"/>
                    </a:lnTo>
                    <a:lnTo>
                      <a:pt x="2193" y="44"/>
                    </a:lnTo>
                    <a:lnTo>
                      <a:pt x="2179" y="10"/>
                    </a:lnTo>
                    <a:lnTo>
                      <a:pt x="2174" y="0"/>
                    </a:lnTo>
                    <a:lnTo>
                      <a:pt x="2155" y="0"/>
                    </a:lnTo>
                    <a:lnTo>
                      <a:pt x="2130" y="0"/>
                    </a:lnTo>
                    <a:lnTo>
                      <a:pt x="2095" y="6"/>
                    </a:lnTo>
                    <a:lnTo>
                      <a:pt x="2052" y="21"/>
                    </a:lnTo>
                    <a:lnTo>
                      <a:pt x="2008" y="40"/>
                    </a:lnTo>
                    <a:lnTo>
                      <a:pt x="1959" y="69"/>
                    </a:lnTo>
                    <a:lnTo>
                      <a:pt x="1910" y="104"/>
                    </a:lnTo>
                    <a:lnTo>
                      <a:pt x="1856" y="153"/>
                    </a:lnTo>
                    <a:lnTo>
                      <a:pt x="1807" y="211"/>
                    </a:lnTo>
                    <a:lnTo>
                      <a:pt x="1699" y="298"/>
                    </a:lnTo>
                    <a:lnTo>
                      <a:pt x="1538" y="387"/>
                    </a:lnTo>
                    <a:lnTo>
                      <a:pt x="1337" y="470"/>
                    </a:lnTo>
                    <a:lnTo>
                      <a:pt x="1112" y="549"/>
                    </a:lnTo>
                    <a:lnTo>
                      <a:pt x="877" y="622"/>
                    </a:lnTo>
                    <a:lnTo>
                      <a:pt x="646" y="686"/>
                    </a:lnTo>
                    <a:lnTo>
                      <a:pt x="441" y="735"/>
                    </a:lnTo>
                    <a:lnTo>
                      <a:pt x="275" y="778"/>
                    </a:lnTo>
                    <a:lnTo>
                      <a:pt x="162" y="803"/>
                    </a:lnTo>
                    <a:lnTo>
                      <a:pt x="122" y="812"/>
                    </a:lnTo>
                    <a:lnTo>
                      <a:pt x="113" y="812"/>
                    </a:lnTo>
                    <a:lnTo>
                      <a:pt x="108" y="812"/>
                    </a:lnTo>
                    <a:lnTo>
                      <a:pt x="98" y="818"/>
                    </a:lnTo>
                    <a:lnTo>
                      <a:pt x="93" y="818"/>
                    </a:lnTo>
                    <a:lnTo>
                      <a:pt x="83" y="818"/>
                    </a:lnTo>
                    <a:lnTo>
                      <a:pt x="73" y="822"/>
                    </a:lnTo>
                    <a:lnTo>
                      <a:pt x="64" y="822"/>
                    </a:lnTo>
                    <a:lnTo>
                      <a:pt x="49" y="827"/>
                    </a:lnTo>
                    <a:lnTo>
                      <a:pt x="39" y="833"/>
                    </a:lnTo>
                    <a:lnTo>
                      <a:pt x="24" y="833"/>
                    </a:lnTo>
                    <a:lnTo>
                      <a:pt x="24" y="837"/>
                    </a:lnTo>
                    <a:lnTo>
                      <a:pt x="24" y="842"/>
                    </a:lnTo>
                    <a:lnTo>
                      <a:pt x="24" y="847"/>
                    </a:lnTo>
                    <a:lnTo>
                      <a:pt x="24" y="852"/>
                    </a:lnTo>
                    <a:lnTo>
                      <a:pt x="19" y="852"/>
                    </a:lnTo>
                    <a:lnTo>
                      <a:pt x="19" y="857"/>
                    </a:lnTo>
                    <a:lnTo>
                      <a:pt x="19" y="861"/>
                    </a:lnTo>
                    <a:lnTo>
                      <a:pt x="779" y="675"/>
                    </a:lnTo>
                    <a:lnTo>
                      <a:pt x="866" y="652"/>
                    </a:lnTo>
                    <a:lnTo>
                      <a:pt x="960" y="622"/>
                    </a:lnTo>
                    <a:lnTo>
                      <a:pt x="1048" y="592"/>
                    </a:lnTo>
                    <a:lnTo>
                      <a:pt x="1137" y="563"/>
                    </a:lnTo>
                    <a:lnTo>
                      <a:pt x="1220" y="529"/>
                    </a:lnTo>
                    <a:lnTo>
                      <a:pt x="1308" y="500"/>
                    </a:lnTo>
                    <a:lnTo>
                      <a:pt x="1395" y="470"/>
                    </a:lnTo>
                    <a:lnTo>
                      <a:pt x="1479" y="436"/>
                    </a:lnTo>
                    <a:lnTo>
                      <a:pt x="1568" y="402"/>
                    </a:lnTo>
                    <a:lnTo>
                      <a:pt x="1651" y="368"/>
                    </a:lnTo>
                    <a:lnTo>
                      <a:pt x="1675" y="353"/>
                    </a:lnTo>
                    <a:lnTo>
                      <a:pt x="1699" y="343"/>
                    </a:lnTo>
                    <a:lnTo>
                      <a:pt x="1719" y="323"/>
                    </a:lnTo>
                    <a:lnTo>
                      <a:pt x="1739" y="309"/>
                    </a:lnTo>
                    <a:lnTo>
                      <a:pt x="1758" y="289"/>
                    </a:lnTo>
                    <a:lnTo>
                      <a:pt x="1773" y="275"/>
                    </a:lnTo>
                    <a:lnTo>
                      <a:pt x="1792" y="255"/>
                    </a:lnTo>
                    <a:lnTo>
                      <a:pt x="1807" y="236"/>
                    </a:lnTo>
                    <a:lnTo>
                      <a:pt x="1826" y="215"/>
                    </a:lnTo>
                    <a:lnTo>
                      <a:pt x="1846" y="196"/>
                    </a:lnTo>
                    <a:lnTo>
                      <a:pt x="1900" y="138"/>
                    </a:lnTo>
                    <a:lnTo>
                      <a:pt x="1900" y="142"/>
                    </a:lnTo>
                    <a:lnTo>
                      <a:pt x="1895" y="147"/>
                    </a:lnTo>
                    <a:lnTo>
                      <a:pt x="1890" y="147"/>
                    </a:lnTo>
                    <a:lnTo>
                      <a:pt x="1890" y="153"/>
                    </a:lnTo>
                    <a:lnTo>
                      <a:pt x="1886" y="153"/>
                    </a:lnTo>
                    <a:lnTo>
                      <a:pt x="1886" y="157"/>
                    </a:lnTo>
                    <a:lnTo>
                      <a:pt x="1880" y="162"/>
                    </a:lnTo>
                    <a:lnTo>
                      <a:pt x="1880" y="167"/>
                    </a:lnTo>
                    <a:lnTo>
                      <a:pt x="1890" y="221"/>
                    </a:lnTo>
                    <a:lnTo>
                      <a:pt x="1886" y="275"/>
                    </a:lnTo>
                    <a:lnTo>
                      <a:pt x="1875" y="328"/>
                    </a:lnTo>
                    <a:lnTo>
                      <a:pt x="1856" y="382"/>
                    </a:lnTo>
                    <a:lnTo>
                      <a:pt x="1831" y="436"/>
                    </a:lnTo>
                    <a:lnTo>
                      <a:pt x="1797" y="485"/>
                    </a:lnTo>
                    <a:lnTo>
                      <a:pt x="1762" y="524"/>
                    </a:lnTo>
                    <a:lnTo>
                      <a:pt x="1724" y="558"/>
                    </a:lnTo>
                    <a:lnTo>
                      <a:pt x="1679" y="577"/>
                    </a:lnTo>
                    <a:lnTo>
                      <a:pt x="1636" y="588"/>
                    </a:lnTo>
                    <a:lnTo>
                      <a:pt x="1602" y="592"/>
                    </a:lnTo>
                    <a:lnTo>
                      <a:pt x="1568" y="592"/>
                    </a:lnTo>
                    <a:lnTo>
                      <a:pt x="1538" y="597"/>
                    </a:lnTo>
                    <a:lnTo>
                      <a:pt x="1513" y="603"/>
                    </a:lnTo>
                    <a:lnTo>
                      <a:pt x="1489" y="607"/>
                    </a:lnTo>
                    <a:lnTo>
                      <a:pt x="1469" y="612"/>
                    </a:lnTo>
                    <a:lnTo>
                      <a:pt x="1449" y="617"/>
                    </a:lnTo>
                    <a:lnTo>
                      <a:pt x="1435" y="622"/>
                    </a:lnTo>
                    <a:lnTo>
                      <a:pt x="1420" y="626"/>
                    </a:lnTo>
                    <a:lnTo>
                      <a:pt x="1406" y="632"/>
                    </a:lnTo>
                    <a:lnTo>
                      <a:pt x="1391" y="641"/>
                    </a:lnTo>
                    <a:lnTo>
                      <a:pt x="1381" y="646"/>
                    </a:lnTo>
                    <a:lnTo>
                      <a:pt x="1366" y="652"/>
                    </a:lnTo>
                    <a:lnTo>
                      <a:pt x="1352" y="661"/>
                    </a:lnTo>
                    <a:lnTo>
                      <a:pt x="1337" y="666"/>
                    </a:lnTo>
                    <a:lnTo>
                      <a:pt x="1322" y="671"/>
                    </a:lnTo>
                    <a:lnTo>
                      <a:pt x="1308" y="675"/>
                    </a:lnTo>
                    <a:lnTo>
                      <a:pt x="1288" y="680"/>
                    </a:lnTo>
                    <a:lnTo>
                      <a:pt x="1269" y="686"/>
                    </a:lnTo>
                    <a:lnTo>
                      <a:pt x="1244" y="686"/>
                    </a:lnTo>
                    <a:lnTo>
                      <a:pt x="1180" y="690"/>
                    </a:lnTo>
                    <a:lnTo>
                      <a:pt x="1122" y="695"/>
                    </a:lnTo>
                    <a:lnTo>
                      <a:pt x="1058" y="705"/>
                    </a:lnTo>
                    <a:lnTo>
                      <a:pt x="999" y="710"/>
                    </a:lnTo>
                    <a:lnTo>
                      <a:pt x="935" y="715"/>
                    </a:lnTo>
                    <a:lnTo>
                      <a:pt x="877" y="724"/>
                    </a:lnTo>
                    <a:lnTo>
                      <a:pt x="813" y="729"/>
                    </a:lnTo>
                    <a:lnTo>
                      <a:pt x="754" y="739"/>
                    </a:lnTo>
                    <a:lnTo>
                      <a:pt x="691" y="744"/>
                    </a:lnTo>
                    <a:lnTo>
                      <a:pt x="632" y="749"/>
                    </a:lnTo>
                    <a:lnTo>
                      <a:pt x="15" y="895"/>
                    </a:lnTo>
                    <a:lnTo>
                      <a:pt x="10" y="925"/>
                    </a:lnTo>
                    <a:lnTo>
                      <a:pt x="10" y="954"/>
                    </a:lnTo>
                    <a:lnTo>
                      <a:pt x="5" y="984"/>
                    </a:lnTo>
                    <a:lnTo>
                      <a:pt x="0" y="1014"/>
                    </a:lnTo>
                    <a:lnTo>
                      <a:pt x="0" y="1042"/>
                    </a:lnTo>
                    <a:lnTo>
                      <a:pt x="0" y="1072"/>
                    </a:lnTo>
                    <a:lnTo>
                      <a:pt x="0" y="1101"/>
                    </a:lnTo>
                    <a:lnTo>
                      <a:pt x="0" y="1131"/>
                    </a:lnTo>
                    <a:lnTo>
                      <a:pt x="0" y="1160"/>
                    </a:lnTo>
                    <a:lnTo>
                      <a:pt x="0" y="1189"/>
                    </a:lnTo>
                    <a:lnTo>
                      <a:pt x="39" y="1180"/>
                    </a:lnTo>
                    <a:lnTo>
                      <a:pt x="79" y="1170"/>
                    </a:lnTo>
                    <a:lnTo>
                      <a:pt x="117" y="1160"/>
                    </a:lnTo>
                    <a:lnTo>
                      <a:pt x="156" y="1155"/>
                    </a:lnTo>
                    <a:lnTo>
                      <a:pt x="196" y="1146"/>
                    </a:lnTo>
                    <a:lnTo>
                      <a:pt x="230" y="1136"/>
                    </a:lnTo>
                    <a:lnTo>
                      <a:pt x="269" y="1125"/>
                    </a:lnTo>
                    <a:lnTo>
                      <a:pt x="309" y="1116"/>
                    </a:lnTo>
                    <a:lnTo>
                      <a:pt x="343" y="1106"/>
                    </a:lnTo>
                    <a:lnTo>
                      <a:pt x="382" y="1097"/>
                    </a:lnTo>
                    <a:lnTo>
                      <a:pt x="485" y="1067"/>
                    </a:lnTo>
                    <a:lnTo>
                      <a:pt x="593" y="1038"/>
                    </a:lnTo>
                    <a:lnTo>
                      <a:pt x="695" y="1008"/>
                    </a:lnTo>
                    <a:lnTo>
                      <a:pt x="798" y="974"/>
                    </a:lnTo>
                    <a:lnTo>
                      <a:pt x="906" y="944"/>
                    </a:lnTo>
                    <a:lnTo>
                      <a:pt x="1009" y="916"/>
                    </a:lnTo>
                    <a:lnTo>
                      <a:pt x="1112" y="891"/>
                    </a:lnTo>
                    <a:lnTo>
                      <a:pt x="1220" y="871"/>
                    </a:lnTo>
                    <a:lnTo>
                      <a:pt x="1327" y="852"/>
                    </a:lnTo>
                    <a:lnTo>
                      <a:pt x="1435" y="847"/>
                    </a:lnTo>
                    <a:lnTo>
                      <a:pt x="1440" y="847"/>
                    </a:lnTo>
                    <a:lnTo>
                      <a:pt x="1444" y="842"/>
                    </a:lnTo>
                    <a:lnTo>
                      <a:pt x="1449" y="842"/>
                    </a:lnTo>
                    <a:lnTo>
                      <a:pt x="1455" y="842"/>
                    </a:lnTo>
                    <a:lnTo>
                      <a:pt x="1459" y="842"/>
                    </a:lnTo>
                    <a:lnTo>
                      <a:pt x="1464" y="842"/>
                    </a:lnTo>
                    <a:lnTo>
                      <a:pt x="1469" y="842"/>
                    </a:lnTo>
                    <a:lnTo>
                      <a:pt x="1474" y="842"/>
                    </a:lnTo>
                    <a:lnTo>
                      <a:pt x="1479" y="842"/>
                    </a:lnTo>
                    <a:lnTo>
                      <a:pt x="1483" y="842"/>
                    </a:lnTo>
                    <a:lnTo>
                      <a:pt x="1474" y="837"/>
                    </a:lnTo>
                    <a:lnTo>
                      <a:pt x="1469" y="837"/>
                    </a:lnTo>
                    <a:lnTo>
                      <a:pt x="1459" y="833"/>
                    </a:lnTo>
                    <a:lnTo>
                      <a:pt x="1449" y="833"/>
                    </a:lnTo>
                    <a:lnTo>
                      <a:pt x="1444" y="827"/>
                    </a:lnTo>
                    <a:lnTo>
                      <a:pt x="1435" y="827"/>
                    </a:lnTo>
                    <a:lnTo>
                      <a:pt x="1425" y="827"/>
                    </a:lnTo>
                    <a:lnTo>
                      <a:pt x="1415" y="827"/>
                    </a:lnTo>
                    <a:lnTo>
                      <a:pt x="1406" y="827"/>
                    </a:lnTo>
                    <a:lnTo>
                      <a:pt x="1395" y="827"/>
                    </a:lnTo>
                    <a:lnTo>
                      <a:pt x="1406" y="827"/>
                    </a:lnTo>
                    <a:lnTo>
                      <a:pt x="1415" y="827"/>
                    </a:lnTo>
                    <a:lnTo>
                      <a:pt x="1425" y="827"/>
                    </a:lnTo>
                    <a:lnTo>
                      <a:pt x="1435" y="827"/>
                    </a:lnTo>
                    <a:lnTo>
                      <a:pt x="1444" y="827"/>
                    </a:lnTo>
                    <a:lnTo>
                      <a:pt x="1449" y="833"/>
                    </a:lnTo>
                    <a:lnTo>
                      <a:pt x="1459" y="833"/>
                    </a:lnTo>
                    <a:lnTo>
                      <a:pt x="1469" y="837"/>
                    </a:lnTo>
                    <a:lnTo>
                      <a:pt x="1474" y="837"/>
                    </a:lnTo>
                    <a:lnTo>
                      <a:pt x="1483" y="842"/>
                    </a:lnTo>
                    <a:lnTo>
                      <a:pt x="1504" y="837"/>
                    </a:lnTo>
                    <a:lnTo>
                      <a:pt x="1523" y="837"/>
                    </a:lnTo>
                    <a:lnTo>
                      <a:pt x="1538" y="833"/>
                    </a:lnTo>
                    <a:lnTo>
                      <a:pt x="1557" y="827"/>
                    </a:lnTo>
                    <a:lnTo>
                      <a:pt x="1577" y="827"/>
                    </a:lnTo>
                    <a:lnTo>
                      <a:pt x="1591" y="822"/>
                    </a:lnTo>
                    <a:lnTo>
                      <a:pt x="1611" y="822"/>
                    </a:lnTo>
                    <a:lnTo>
                      <a:pt x="1630" y="818"/>
                    </a:lnTo>
                    <a:lnTo>
                      <a:pt x="1645" y="818"/>
                    </a:lnTo>
                    <a:lnTo>
                      <a:pt x="1664" y="812"/>
                    </a:lnTo>
                    <a:lnTo>
                      <a:pt x="1675" y="808"/>
                    </a:lnTo>
                    <a:lnTo>
                      <a:pt x="1689" y="803"/>
                    </a:lnTo>
                    <a:lnTo>
                      <a:pt x="1699" y="798"/>
                    </a:lnTo>
                    <a:lnTo>
                      <a:pt x="1709" y="798"/>
                    </a:lnTo>
                    <a:lnTo>
                      <a:pt x="1719" y="793"/>
                    </a:lnTo>
                    <a:lnTo>
                      <a:pt x="1734" y="793"/>
                    </a:lnTo>
                    <a:lnTo>
                      <a:pt x="1743" y="788"/>
                    </a:lnTo>
                    <a:lnTo>
                      <a:pt x="1753" y="788"/>
                    </a:lnTo>
                    <a:lnTo>
                      <a:pt x="1768" y="788"/>
                    </a:lnTo>
                    <a:lnTo>
                      <a:pt x="1777" y="793"/>
                    </a:lnTo>
                    <a:lnTo>
                      <a:pt x="1807" y="803"/>
                    </a:lnTo>
                    <a:lnTo>
                      <a:pt x="1831" y="818"/>
                    </a:lnTo>
                    <a:lnTo>
                      <a:pt x="1860" y="837"/>
                    </a:lnTo>
                    <a:lnTo>
                      <a:pt x="1890" y="861"/>
                    </a:lnTo>
                    <a:lnTo>
                      <a:pt x="1914" y="886"/>
                    </a:lnTo>
                    <a:lnTo>
                      <a:pt x="1939" y="916"/>
                    </a:lnTo>
                    <a:lnTo>
                      <a:pt x="1969" y="944"/>
                    </a:lnTo>
                    <a:lnTo>
                      <a:pt x="1993" y="978"/>
                    </a:lnTo>
                    <a:lnTo>
                      <a:pt x="2012" y="1008"/>
                    </a:lnTo>
                    <a:lnTo>
                      <a:pt x="2037" y="1033"/>
                    </a:lnTo>
                    <a:lnTo>
                      <a:pt x="2012" y="1008"/>
                    </a:lnTo>
                    <a:lnTo>
                      <a:pt x="1993" y="978"/>
                    </a:lnTo>
                    <a:lnTo>
                      <a:pt x="1969" y="944"/>
                    </a:lnTo>
                    <a:lnTo>
                      <a:pt x="1939" y="916"/>
                    </a:lnTo>
                    <a:lnTo>
                      <a:pt x="1914" y="886"/>
                    </a:lnTo>
                    <a:lnTo>
                      <a:pt x="1890" y="861"/>
                    </a:lnTo>
                    <a:lnTo>
                      <a:pt x="1860" y="837"/>
                    </a:lnTo>
                    <a:lnTo>
                      <a:pt x="1831" y="818"/>
                    </a:lnTo>
                    <a:lnTo>
                      <a:pt x="1807" y="803"/>
                    </a:lnTo>
                    <a:lnTo>
                      <a:pt x="1777" y="793"/>
                    </a:lnTo>
                    <a:lnTo>
                      <a:pt x="1768" y="788"/>
                    </a:lnTo>
                    <a:lnTo>
                      <a:pt x="1753" y="788"/>
                    </a:lnTo>
                    <a:lnTo>
                      <a:pt x="1743" y="788"/>
                    </a:lnTo>
                    <a:lnTo>
                      <a:pt x="1734" y="793"/>
                    </a:lnTo>
                    <a:lnTo>
                      <a:pt x="1719" y="793"/>
                    </a:lnTo>
                    <a:lnTo>
                      <a:pt x="1709" y="798"/>
                    </a:lnTo>
                    <a:lnTo>
                      <a:pt x="1699" y="798"/>
                    </a:lnTo>
                    <a:lnTo>
                      <a:pt x="1689" y="803"/>
                    </a:lnTo>
                    <a:lnTo>
                      <a:pt x="1675" y="808"/>
                    </a:lnTo>
                    <a:lnTo>
                      <a:pt x="1664" y="812"/>
                    </a:lnTo>
                    <a:lnTo>
                      <a:pt x="1675" y="812"/>
                    </a:lnTo>
                    <a:lnTo>
                      <a:pt x="1685" y="812"/>
                    </a:lnTo>
                    <a:lnTo>
                      <a:pt x="1694" y="812"/>
                    </a:lnTo>
                    <a:lnTo>
                      <a:pt x="1704" y="812"/>
                    </a:lnTo>
                    <a:lnTo>
                      <a:pt x="1713" y="812"/>
                    </a:lnTo>
                    <a:lnTo>
                      <a:pt x="1724" y="812"/>
                    </a:lnTo>
                    <a:lnTo>
                      <a:pt x="1734" y="812"/>
                    </a:lnTo>
                    <a:lnTo>
                      <a:pt x="1743" y="812"/>
                    </a:lnTo>
                    <a:lnTo>
                      <a:pt x="1753" y="812"/>
                    </a:lnTo>
                    <a:lnTo>
                      <a:pt x="1762" y="812"/>
                    </a:lnTo>
                    <a:lnTo>
                      <a:pt x="1802" y="822"/>
                    </a:lnTo>
                    <a:lnTo>
                      <a:pt x="1837" y="837"/>
                    </a:lnTo>
                    <a:lnTo>
                      <a:pt x="1871" y="861"/>
                    </a:lnTo>
                    <a:lnTo>
                      <a:pt x="1900" y="891"/>
                    </a:lnTo>
                    <a:lnTo>
                      <a:pt x="1929" y="925"/>
                    </a:lnTo>
                    <a:lnTo>
                      <a:pt x="1954" y="959"/>
                    </a:lnTo>
                    <a:lnTo>
                      <a:pt x="1978" y="999"/>
                    </a:lnTo>
                    <a:lnTo>
                      <a:pt x="2003" y="1038"/>
                    </a:lnTo>
                    <a:lnTo>
                      <a:pt x="2027" y="1076"/>
                    </a:lnTo>
                    <a:lnTo>
                      <a:pt x="2052" y="1111"/>
                    </a:lnTo>
                    <a:lnTo>
                      <a:pt x="2008" y="1072"/>
                    </a:lnTo>
                    <a:lnTo>
                      <a:pt x="1939" y="1042"/>
                    </a:lnTo>
                    <a:lnTo>
                      <a:pt x="1860" y="1023"/>
                    </a:lnTo>
                    <a:lnTo>
                      <a:pt x="1762" y="1014"/>
                    </a:lnTo>
                    <a:lnTo>
                      <a:pt x="1655" y="1008"/>
                    </a:lnTo>
                    <a:lnTo>
                      <a:pt x="1542" y="1014"/>
                    </a:lnTo>
                    <a:lnTo>
                      <a:pt x="1430" y="1018"/>
                    </a:lnTo>
                    <a:lnTo>
                      <a:pt x="1322" y="1023"/>
                    </a:lnTo>
                    <a:lnTo>
                      <a:pt x="1214" y="1033"/>
                    </a:lnTo>
                    <a:lnTo>
                      <a:pt x="1116" y="1042"/>
                    </a:lnTo>
                    <a:lnTo>
                      <a:pt x="1058" y="1048"/>
                    </a:lnTo>
                    <a:lnTo>
                      <a:pt x="999" y="1052"/>
                    </a:lnTo>
                    <a:lnTo>
                      <a:pt x="941" y="1063"/>
                    </a:lnTo>
                    <a:lnTo>
                      <a:pt x="886" y="1072"/>
                    </a:lnTo>
                    <a:lnTo>
                      <a:pt x="828" y="1076"/>
                    </a:lnTo>
                    <a:lnTo>
                      <a:pt x="768" y="1091"/>
                    </a:lnTo>
                    <a:lnTo>
                      <a:pt x="715" y="1101"/>
                    </a:lnTo>
                    <a:lnTo>
                      <a:pt x="657" y="1111"/>
                    </a:lnTo>
                    <a:lnTo>
                      <a:pt x="597" y="1121"/>
                    </a:lnTo>
                    <a:lnTo>
                      <a:pt x="544" y="1131"/>
                    </a:lnTo>
                    <a:lnTo>
                      <a:pt x="538" y="1131"/>
                    </a:lnTo>
                    <a:lnTo>
                      <a:pt x="529" y="1136"/>
                    </a:lnTo>
                    <a:lnTo>
                      <a:pt x="519" y="1136"/>
                    </a:lnTo>
                    <a:lnTo>
                      <a:pt x="504" y="1140"/>
                    </a:lnTo>
                    <a:lnTo>
                      <a:pt x="490" y="1140"/>
                    </a:lnTo>
                    <a:lnTo>
                      <a:pt x="475" y="1146"/>
                    </a:lnTo>
                    <a:lnTo>
                      <a:pt x="461" y="1146"/>
                    </a:lnTo>
                    <a:lnTo>
                      <a:pt x="446" y="1150"/>
                    </a:lnTo>
                    <a:lnTo>
                      <a:pt x="431" y="1150"/>
                    </a:lnTo>
                    <a:lnTo>
                      <a:pt x="421" y="1155"/>
                    </a:lnTo>
                    <a:lnTo>
                      <a:pt x="382" y="1165"/>
                    </a:lnTo>
                    <a:lnTo>
                      <a:pt x="337" y="1174"/>
                    </a:lnTo>
                    <a:lnTo>
                      <a:pt x="294" y="1185"/>
                    </a:lnTo>
                    <a:lnTo>
                      <a:pt x="254" y="1189"/>
                    </a:lnTo>
                    <a:lnTo>
                      <a:pt x="211" y="1199"/>
                    </a:lnTo>
                    <a:lnTo>
                      <a:pt x="171" y="1204"/>
                    </a:lnTo>
                    <a:lnTo>
                      <a:pt x="128" y="1214"/>
                    </a:lnTo>
                    <a:lnTo>
                      <a:pt x="88" y="1219"/>
                    </a:lnTo>
                    <a:lnTo>
                      <a:pt x="44" y="1223"/>
                    </a:lnTo>
                    <a:lnTo>
                      <a:pt x="5" y="1229"/>
                    </a:lnTo>
                    <a:lnTo>
                      <a:pt x="5" y="1234"/>
                    </a:lnTo>
                    <a:lnTo>
                      <a:pt x="5" y="1238"/>
                    </a:lnTo>
                    <a:lnTo>
                      <a:pt x="5" y="1243"/>
                    </a:lnTo>
                    <a:lnTo>
                      <a:pt x="5" y="1248"/>
                    </a:lnTo>
                    <a:lnTo>
                      <a:pt x="10" y="1248"/>
                    </a:lnTo>
                    <a:lnTo>
                      <a:pt x="10" y="1253"/>
                    </a:lnTo>
                    <a:lnTo>
                      <a:pt x="73" y="1243"/>
                    </a:lnTo>
                    <a:lnTo>
                      <a:pt x="132" y="1229"/>
                    </a:lnTo>
                    <a:lnTo>
                      <a:pt x="196" y="1219"/>
                    </a:lnTo>
                    <a:lnTo>
                      <a:pt x="260" y="1208"/>
                    </a:lnTo>
                    <a:lnTo>
                      <a:pt x="328" y="1199"/>
                    </a:lnTo>
                    <a:lnTo>
                      <a:pt x="392" y="1189"/>
                    </a:lnTo>
                    <a:lnTo>
                      <a:pt x="455" y="1174"/>
                    </a:lnTo>
                    <a:lnTo>
                      <a:pt x="519" y="1165"/>
                    </a:lnTo>
                    <a:lnTo>
                      <a:pt x="583" y="1155"/>
                    </a:lnTo>
                    <a:lnTo>
                      <a:pt x="646" y="1140"/>
                    </a:lnTo>
                    <a:lnTo>
                      <a:pt x="700" y="1131"/>
                    </a:lnTo>
                    <a:lnTo>
                      <a:pt x="744" y="1121"/>
                    </a:lnTo>
                    <a:lnTo>
                      <a:pt x="783" y="1116"/>
                    </a:lnTo>
                    <a:lnTo>
                      <a:pt x="817" y="1106"/>
                    </a:lnTo>
                    <a:lnTo>
                      <a:pt x="847" y="1101"/>
                    </a:lnTo>
                    <a:lnTo>
                      <a:pt x="872" y="1097"/>
                    </a:lnTo>
                    <a:lnTo>
                      <a:pt x="896" y="1091"/>
                    </a:lnTo>
                    <a:lnTo>
                      <a:pt x="921" y="1087"/>
                    </a:lnTo>
                    <a:lnTo>
                      <a:pt x="945" y="1087"/>
                    </a:lnTo>
                    <a:lnTo>
                      <a:pt x="969" y="1082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0" name="Freeform 490">
                <a:extLst>
                  <a:ext uri="{FF2B5EF4-FFF2-40B4-BE49-F238E27FC236}">
                    <a16:creationId xmlns:a16="http://schemas.microsoft.com/office/drawing/2014/main" id="{9C7E1D0E-F443-F1F0-1AF1-9845B7CD1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3640"/>
                <a:ext cx="110" cy="16"/>
              </a:xfrm>
              <a:custGeom>
                <a:avLst/>
                <a:gdLst>
                  <a:gd name="T0" fmla="*/ 401 w 549"/>
                  <a:gd name="T1" fmla="*/ 39 h 78"/>
                  <a:gd name="T2" fmla="*/ 363 w 549"/>
                  <a:gd name="T3" fmla="*/ 44 h 78"/>
                  <a:gd name="T4" fmla="*/ 318 w 549"/>
                  <a:gd name="T5" fmla="*/ 53 h 78"/>
                  <a:gd name="T6" fmla="*/ 280 w 549"/>
                  <a:gd name="T7" fmla="*/ 58 h 78"/>
                  <a:gd name="T8" fmla="*/ 241 w 549"/>
                  <a:gd name="T9" fmla="*/ 64 h 78"/>
                  <a:gd name="T10" fmla="*/ 201 w 549"/>
                  <a:gd name="T11" fmla="*/ 64 h 78"/>
                  <a:gd name="T12" fmla="*/ 162 w 549"/>
                  <a:gd name="T13" fmla="*/ 68 h 78"/>
                  <a:gd name="T14" fmla="*/ 123 w 549"/>
                  <a:gd name="T15" fmla="*/ 68 h 78"/>
                  <a:gd name="T16" fmla="*/ 83 w 549"/>
                  <a:gd name="T17" fmla="*/ 73 h 78"/>
                  <a:gd name="T18" fmla="*/ 45 w 549"/>
                  <a:gd name="T19" fmla="*/ 73 h 78"/>
                  <a:gd name="T20" fmla="*/ 0 w 549"/>
                  <a:gd name="T21" fmla="*/ 78 h 78"/>
                  <a:gd name="T22" fmla="*/ 45 w 549"/>
                  <a:gd name="T23" fmla="*/ 73 h 78"/>
                  <a:gd name="T24" fmla="*/ 83 w 549"/>
                  <a:gd name="T25" fmla="*/ 73 h 78"/>
                  <a:gd name="T26" fmla="*/ 123 w 549"/>
                  <a:gd name="T27" fmla="*/ 68 h 78"/>
                  <a:gd name="T28" fmla="*/ 162 w 549"/>
                  <a:gd name="T29" fmla="*/ 68 h 78"/>
                  <a:gd name="T30" fmla="*/ 201 w 549"/>
                  <a:gd name="T31" fmla="*/ 64 h 78"/>
                  <a:gd name="T32" fmla="*/ 241 w 549"/>
                  <a:gd name="T33" fmla="*/ 64 h 78"/>
                  <a:gd name="T34" fmla="*/ 280 w 549"/>
                  <a:gd name="T35" fmla="*/ 58 h 78"/>
                  <a:gd name="T36" fmla="*/ 318 w 549"/>
                  <a:gd name="T37" fmla="*/ 53 h 78"/>
                  <a:gd name="T38" fmla="*/ 363 w 549"/>
                  <a:gd name="T39" fmla="*/ 44 h 78"/>
                  <a:gd name="T40" fmla="*/ 401 w 549"/>
                  <a:gd name="T41" fmla="*/ 39 h 78"/>
                  <a:gd name="T42" fmla="*/ 416 w 549"/>
                  <a:gd name="T43" fmla="*/ 34 h 78"/>
                  <a:gd name="T44" fmla="*/ 431 w 549"/>
                  <a:gd name="T45" fmla="*/ 29 h 78"/>
                  <a:gd name="T46" fmla="*/ 446 w 549"/>
                  <a:gd name="T47" fmla="*/ 24 h 78"/>
                  <a:gd name="T48" fmla="*/ 461 w 549"/>
                  <a:gd name="T49" fmla="*/ 19 h 78"/>
                  <a:gd name="T50" fmla="*/ 476 w 549"/>
                  <a:gd name="T51" fmla="*/ 19 h 78"/>
                  <a:gd name="T52" fmla="*/ 490 w 549"/>
                  <a:gd name="T53" fmla="*/ 15 h 78"/>
                  <a:gd name="T54" fmla="*/ 505 w 549"/>
                  <a:gd name="T55" fmla="*/ 9 h 78"/>
                  <a:gd name="T56" fmla="*/ 520 w 549"/>
                  <a:gd name="T57" fmla="*/ 4 h 78"/>
                  <a:gd name="T58" fmla="*/ 534 w 549"/>
                  <a:gd name="T59" fmla="*/ 4 h 78"/>
                  <a:gd name="T60" fmla="*/ 549 w 549"/>
                  <a:gd name="T61" fmla="*/ 0 h 78"/>
                  <a:gd name="T62" fmla="*/ 534 w 549"/>
                  <a:gd name="T63" fmla="*/ 4 h 78"/>
                  <a:gd name="T64" fmla="*/ 520 w 549"/>
                  <a:gd name="T65" fmla="*/ 4 h 78"/>
                  <a:gd name="T66" fmla="*/ 505 w 549"/>
                  <a:gd name="T67" fmla="*/ 9 h 78"/>
                  <a:gd name="T68" fmla="*/ 490 w 549"/>
                  <a:gd name="T69" fmla="*/ 15 h 78"/>
                  <a:gd name="T70" fmla="*/ 476 w 549"/>
                  <a:gd name="T71" fmla="*/ 19 h 78"/>
                  <a:gd name="T72" fmla="*/ 461 w 549"/>
                  <a:gd name="T73" fmla="*/ 19 h 78"/>
                  <a:gd name="T74" fmla="*/ 446 w 549"/>
                  <a:gd name="T75" fmla="*/ 24 h 78"/>
                  <a:gd name="T76" fmla="*/ 431 w 549"/>
                  <a:gd name="T77" fmla="*/ 29 h 78"/>
                  <a:gd name="T78" fmla="*/ 416 w 549"/>
                  <a:gd name="T79" fmla="*/ 34 h 78"/>
                  <a:gd name="T80" fmla="*/ 401 w 549"/>
                  <a:gd name="T81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49" h="78">
                    <a:moveTo>
                      <a:pt x="401" y="39"/>
                    </a:moveTo>
                    <a:lnTo>
                      <a:pt x="363" y="44"/>
                    </a:lnTo>
                    <a:lnTo>
                      <a:pt x="318" y="53"/>
                    </a:lnTo>
                    <a:lnTo>
                      <a:pt x="280" y="58"/>
                    </a:lnTo>
                    <a:lnTo>
                      <a:pt x="241" y="64"/>
                    </a:lnTo>
                    <a:lnTo>
                      <a:pt x="201" y="64"/>
                    </a:lnTo>
                    <a:lnTo>
                      <a:pt x="162" y="68"/>
                    </a:lnTo>
                    <a:lnTo>
                      <a:pt x="123" y="68"/>
                    </a:lnTo>
                    <a:lnTo>
                      <a:pt x="83" y="73"/>
                    </a:lnTo>
                    <a:lnTo>
                      <a:pt x="45" y="73"/>
                    </a:lnTo>
                    <a:lnTo>
                      <a:pt x="0" y="78"/>
                    </a:lnTo>
                    <a:lnTo>
                      <a:pt x="45" y="73"/>
                    </a:lnTo>
                    <a:lnTo>
                      <a:pt x="83" y="73"/>
                    </a:lnTo>
                    <a:lnTo>
                      <a:pt x="123" y="68"/>
                    </a:lnTo>
                    <a:lnTo>
                      <a:pt x="162" y="68"/>
                    </a:lnTo>
                    <a:lnTo>
                      <a:pt x="201" y="64"/>
                    </a:lnTo>
                    <a:lnTo>
                      <a:pt x="241" y="64"/>
                    </a:lnTo>
                    <a:lnTo>
                      <a:pt x="280" y="58"/>
                    </a:lnTo>
                    <a:lnTo>
                      <a:pt x="318" y="53"/>
                    </a:lnTo>
                    <a:lnTo>
                      <a:pt x="363" y="44"/>
                    </a:lnTo>
                    <a:lnTo>
                      <a:pt x="401" y="39"/>
                    </a:lnTo>
                    <a:lnTo>
                      <a:pt x="416" y="34"/>
                    </a:lnTo>
                    <a:lnTo>
                      <a:pt x="431" y="29"/>
                    </a:lnTo>
                    <a:lnTo>
                      <a:pt x="446" y="24"/>
                    </a:lnTo>
                    <a:lnTo>
                      <a:pt x="461" y="19"/>
                    </a:lnTo>
                    <a:lnTo>
                      <a:pt x="476" y="19"/>
                    </a:lnTo>
                    <a:lnTo>
                      <a:pt x="490" y="15"/>
                    </a:lnTo>
                    <a:lnTo>
                      <a:pt x="505" y="9"/>
                    </a:lnTo>
                    <a:lnTo>
                      <a:pt x="520" y="4"/>
                    </a:lnTo>
                    <a:lnTo>
                      <a:pt x="534" y="4"/>
                    </a:lnTo>
                    <a:lnTo>
                      <a:pt x="549" y="0"/>
                    </a:lnTo>
                    <a:lnTo>
                      <a:pt x="534" y="4"/>
                    </a:lnTo>
                    <a:lnTo>
                      <a:pt x="520" y="4"/>
                    </a:lnTo>
                    <a:lnTo>
                      <a:pt x="505" y="9"/>
                    </a:lnTo>
                    <a:lnTo>
                      <a:pt x="490" y="15"/>
                    </a:lnTo>
                    <a:lnTo>
                      <a:pt x="476" y="19"/>
                    </a:lnTo>
                    <a:lnTo>
                      <a:pt x="461" y="19"/>
                    </a:lnTo>
                    <a:lnTo>
                      <a:pt x="446" y="24"/>
                    </a:lnTo>
                    <a:lnTo>
                      <a:pt x="431" y="29"/>
                    </a:lnTo>
                    <a:lnTo>
                      <a:pt x="416" y="34"/>
                    </a:lnTo>
                    <a:lnTo>
                      <a:pt x="401" y="39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1" name="Freeform 491">
                <a:extLst>
                  <a:ext uri="{FF2B5EF4-FFF2-40B4-BE49-F238E27FC236}">
                    <a16:creationId xmlns:a16="http://schemas.microsoft.com/office/drawing/2014/main" id="{5F436328-662E-14B4-FFF5-5CB783D4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704"/>
                <a:ext cx="5" cy="9"/>
              </a:xfrm>
              <a:custGeom>
                <a:avLst/>
                <a:gdLst>
                  <a:gd name="T0" fmla="*/ 25 w 25"/>
                  <a:gd name="T1" fmla="*/ 44 h 44"/>
                  <a:gd name="T2" fmla="*/ 15 w 25"/>
                  <a:gd name="T3" fmla="*/ 38 h 44"/>
                  <a:gd name="T4" fmla="*/ 10 w 25"/>
                  <a:gd name="T5" fmla="*/ 34 h 44"/>
                  <a:gd name="T6" fmla="*/ 6 w 25"/>
                  <a:gd name="T7" fmla="*/ 34 h 44"/>
                  <a:gd name="T8" fmla="*/ 6 w 25"/>
                  <a:gd name="T9" fmla="*/ 29 h 44"/>
                  <a:gd name="T10" fmla="*/ 0 w 25"/>
                  <a:gd name="T11" fmla="*/ 25 h 44"/>
                  <a:gd name="T12" fmla="*/ 0 w 25"/>
                  <a:gd name="T13" fmla="*/ 19 h 44"/>
                  <a:gd name="T14" fmla="*/ 0 w 25"/>
                  <a:gd name="T15" fmla="*/ 14 h 44"/>
                  <a:gd name="T16" fmla="*/ 6 w 25"/>
                  <a:gd name="T17" fmla="*/ 10 h 44"/>
                  <a:gd name="T18" fmla="*/ 6 w 25"/>
                  <a:gd name="T19" fmla="*/ 4 h 44"/>
                  <a:gd name="T20" fmla="*/ 6 w 25"/>
                  <a:gd name="T21" fmla="*/ 0 h 44"/>
                  <a:gd name="T22" fmla="*/ 6 w 25"/>
                  <a:gd name="T23" fmla="*/ 4 h 44"/>
                  <a:gd name="T24" fmla="*/ 10 w 25"/>
                  <a:gd name="T25" fmla="*/ 4 h 44"/>
                  <a:gd name="T26" fmla="*/ 15 w 25"/>
                  <a:gd name="T27" fmla="*/ 10 h 44"/>
                  <a:gd name="T28" fmla="*/ 20 w 25"/>
                  <a:gd name="T29" fmla="*/ 10 h 44"/>
                  <a:gd name="T30" fmla="*/ 20 w 25"/>
                  <a:gd name="T31" fmla="*/ 14 h 44"/>
                  <a:gd name="T32" fmla="*/ 25 w 25"/>
                  <a:gd name="T33" fmla="*/ 14 h 44"/>
                  <a:gd name="T34" fmla="*/ 20 w 25"/>
                  <a:gd name="T35" fmla="*/ 14 h 44"/>
                  <a:gd name="T36" fmla="*/ 20 w 25"/>
                  <a:gd name="T37" fmla="*/ 10 h 44"/>
                  <a:gd name="T38" fmla="*/ 15 w 25"/>
                  <a:gd name="T39" fmla="*/ 10 h 44"/>
                  <a:gd name="T40" fmla="*/ 10 w 25"/>
                  <a:gd name="T41" fmla="*/ 4 h 44"/>
                  <a:gd name="T42" fmla="*/ 6 w 25"/>
                  <a:gd name="T43" fmla="*/ 4 h 44"/>
                  <a:gd name="T44" fmla="*/ 6 w 25"/>
                  <a:gd name="T45" fmla="*/ 0 h 44"/>
                  <a:gd name="T46" fmla="*/ 6 w 25"/>
                  <a:gd name="T47" fmla="*/ 4 h 44"/>
                  <a:gd name="T48" fmla="*/ 6 w 25"/>
                  <a:gd name="T49" fmla="*/ 10 h 44"/>
                  <a:gd name="T50" fmla="*/ 0 w 25"/>
                  <a:gd name="T51" fmla="*/ 14 h 44"/>
                  <a:gd name="T52" fmla="*/ 0 w 25"/>
                  <a:gd name="T53" fmla="*/ 19 h 44"/>
                  <a:gd name="T54" fmla="*/ 0 w 25"/>
                  <a:gd name="T55" fmla="*/ 25 h 44"/>
                  <a:gd name="T56" fmla="*/ 6 w 25"/>
                  <a:gd name="T57" fmla="*/ 29 h 44"/>
                  <a:gd name="T58" fmla="*/ 6 w 25"/>
                  <a:gd name="T59" fmla="*/ 34 h 44"/>
                  <a:gd name="T60" fmla="*/ 10 w 25"/>
                  <a:gd name="T61" fmla="*/ 34 h 44"/>
                  <a:gd name="T62" fmla="*/ 15 w 25"/>
                  <a:gd name="T63" fmla="*/ 38 h 44"/>
                  <a:gd name="T64" fmla="*/ 25 w 25"/>
                  <a:gd name="T6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44">
                    <a:moveTo>
                      <a:pt x="25" y="44"/>
                    </a:moveTo>
                    <a:lnTo>
                      <a:pt x="15" y="38"/>
                    </a:lnTo>
                    <a:lnTo>
                      <a:pt x="10" y="34"/>
                    </a:lnTo>
                    <a:lnTo>
                      <a:pt x="6" y="34"/>
                    </a:lnTo>
                    <a:lnTo>
                      <a:pt x="6" y="2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10" y="4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5" y="14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5" y="10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29"/>
                    </a:lnTo>
                    <a:lnTo>
                      <a:pt x="6" y="34"/>
                    </a:lnTo>
                    <a:lnTo>
                      <a:pt x="10" y="34"/>
                    </a:lnTo>
                    <a:lnTo>
                      <a:pt x="15" y="38"/>
                    </a:lnTo>
                    <a:lnTo>
                      <a:pt x="25" y="4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2" name="Freeform 492">
                <a:extLst>
                  <a:ext uri="{FF2B5EF4-FFF2-40B4-BE49-F238E27FC236}">
                    <a16:creationId xmlns:a16="http://schemas.microsoft.com/office/drawing/2014/main" id="{D83E040C-D6DF-95D4-1155-C07B41456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3686"/>
                <a:ext cx="11" cy="2"/>
              </a:xfrm>
              <a:custGeom>
                <a:avLst/>
                <a:gdLst>
                  <a:gd name="T0" fmla="*/ 9 w 54"/>
                  <a:gd name="T1" fmla="*/ 5 h 9"/>
                  <a:gd name="T2" fmla="*/ 5 w 54"/>
                  <a:gd name="T3" fmla="*/ 5 h 9"/>
                  <a:gd name="T4" fmla="*/ 0 w 54"/>
                  <a:gd name="T5" fmla="*/ 9 h 9"/>
                  <a:gd name="T6" fmla="*/ 5 w 54"/>
                  <a:gd name="T7" fmla="*/ 9 h 9"/>
                  <a:gd name="T8" fmla="*/ 9 w 54"/>
                  <a:gd name="T9" fmla="*/ 9 h 9"/>
                  <a:gd name="T10" fmla="*/ 15 w 54"/>
                  <a:gd name="T11" fmla="*/ 9 h 9"/>
                  <a:gd name="T12" fmla="*/ 20 w 54"/>
                  <a:gd name="T13" fmla="*/ 9 h 9"/>
                  <a:gd name="T14" fmla="*/ 24 w 54"/>
                  <a:gd name="T15" fmla="*/ 5 h 9"/>
                  <a:gd name="T16" fmla="*/ 30 w 54"/>
                  <a:gd name="T17" fmla="*/ 5 h 9"/>
                  <a:gd name="T18" fmla="*/ 34 w 54"/>
                  <a:gd name="T19" fmla="*/ 0 h 9"/>
                  <a:gd name="T20" fmla="*/ 39 w 54"/>
                  <a:gd name="T21" fmla="*/ 0 h 9"/>
                  <a:gd name="T22" fmla="*/ 44 w 54"/>
                  <a:gd name="T23" fmla="*/ 0 h 9"/>
                  <a:gd name="T24" fmla="*/ 49 w 54"/>
                  <a:gd name="T25" fmla="*/ 0 h 9"/>
                  <a:gd name="T26" fmla="*/ 54 w 54"/>
                  <a:gd name="T27" fmla="*/ 5 h 9"/>
                  <a:gd name="T28" fmla="*/ 49 w 54"/>
                  <a:gd name="T29" fmla="*/ 0 h 9"/>
                  <a:gd name="T30" fmla="*/ 44 w 54"/>
                  <a:gd name="T31" fmla="*/ 0 h 9"/>
                  <a:gd name="T32" fmla="*/ 39 w 54"/>
                  <a:gd name="T33" fmla="*/ 0 h 9"/>
                  <a:gd name="T34" fmla="*/ 34 w 54"/>
                  <a:gd name="T35" fmla="*/ 0 h 9"/>
                  <a:gd name="T36" fmla="*/ 30 w 54"/>
                  <a:gd name="T37" fmla="*/ 5 h 9"/>
                  <a:gd name="T38" fmla="*/ 24 w 54"/>
                  <a:gd name="T39" fmla="*/ 5 h 9"/>
                  <a:gd name="T40" fmla="*/ 20 w 54"/>
                  <a:gd name="T41" fmla="*/ 9 h 9"/>
                  <a:gd name="T42" fmla="*/ 15 w 54"/>
                  <a:gd name="T43" fmla="*/ 9 h 9"/>
                  <a:gd name="T44" fmla="*/ 9 w 54"/>
                  <a:gd name="T45" fmla="*/ 9 h 9"/>
                  <a:gd name="T46" fmla="*/ 5 w 54"/>
                  <a:gd name="T47" fmla="*/ 9 h 9"/>
                  <a:gd name="T48" fmla="*/ 0 w 54"/>
                  <a:gd name="T49" fmla="*/ 9 h 9"/>
                  <a:gd name="T50" fmla="*/ 5 w 54"/>
                  <a:gd name="T51" fmla="*/ 5 h 9"/>
                  <a:gd name="T52" fmla="*/ 9 w 54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" h="9">
                    <a:moveTo>
                      <a:pt x="9" y="5"/>
                    </a:moveTo>
                    <a:lnTo>
                      <a:pt x="5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0" y="9"/>
                    </a:lnTo>
                    <a:lnTo>
                      <a:pt x="24" y="5"/>
                    </a:lnTo>
                    <a:lnTo>
                      <a:pt x="30" y="5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4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30" y="5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5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5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3" name="Freeform 493">
                <a:extLst>
                  <a:ext uri="{FF2B5EF4-FFF2-40B4-BE49-F238E27FC236}">
                    <a16:creationId xmlns:a16="http://schemas.microsoft.com/office/drawing/2014/main" id="{5E9DC7FA-4980-4973-8744-85175E8D1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3666"/>
                <a:ext cx="7" cy="1"/>
              </a:xfrm>
              <a:custGeom>
                <a:avLst/>
                <a:gdLst>
                  <a:gd name="T0" fmla="*/ 0 w 34"/>
                  <a:gd name="T1" fmla="*/ 0 h 5"/>
                  <a:gd name="T2" fmla="*/ 6 w 34"/>
                  <a:gd name="T3" fmla="*/ 0 h 5"/>
                  <a:gd name="T4" fmla="*/ 10 w 34"/>
                  <a:gd name="T5" fmla="*/ 0 h 5"/>
                  <a:gd name="T6" fmla="*/ 10 w 34"/>
                  <a:gd name="T7" fmla="*/ 5 h 5"/>
                  <a:gd name="T8" fmla="*/ 15 w 34"/>
                  <a:gd name="T9" fmla="*/ 5 h 5"/>
                  <a:gd name="T10" fmla="*/ 20 w 34"/>
                  <a:gd name="T11" fmla="*/ 5 h 5"/>
                  <a:gd name="T12" fmla="*/ 25 w 34"/>
                  <a:gd name="T13" fmla="*/ 5 h 5"/>
                  <a:gd name="T14" fmla="*/ 30 w 34"/>
                  <a:gd name="T15" fmla="*/ 0 h 5"/>
                  <a:gd name="T16" fmla="*/ 34 w 34"/>
                  <a:gd name="T17" fmla="*/ 0 h 5"/>
                  <a:gd name="T18" fmla="*/ 30 w 34"/>
                  <a:gd name="T19" fmla="*/ 0 h 5"/>
                  <a:gd name="T20" fmla="*/ 25 w 34"/>
                  <a:gd name="T21" fmla="*/ 5 h 5"/>
                  <a:gd name="T22" fmla="*/ 20 w 34"/>
                  <a:gd name="T23" fmla="*/ 5 h 5"/>
                  <a:gd name="T24" fmla="*/ 15 w 34"/>
                  <a:gd name="T25" fmla="*/ 5 h 5"/>
                  <a:gd name="T26" fmla="*/ 10 w 34"/>
                  <a:gd name="T27" fmla="*/ 5 h 5"/>
                  <a:gd name="T28" fmla="*/ 10 w 34"/>
                  <a:gd name="T29" fmla="*/ 0 h 5"/>
                  <a:gd name="T30" fmla="*/ 6 w 34"/>
                  <a:gd name="T31" fmla="*/ 0 h 5"/>
                  <a:gd name="T32" fmla="*/ 0 w 3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5">
                    <a:moveTo>
                      <a:pt x="0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4" name="Freeform 494">
                <a:extLst>
                  <a:ext uri="{FF2B5EF4-FFF2-40B4-BE49-F238E27FC236}">
                    <a16:creationId xmlns:a16="http://schemas.microsoft.com/office/drawing/2014/main" id="{5B62C7DD-978B-D796-8818-7C850AD37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3698"/>
                <a:ext cx="6" cy="4"/>
              </a:xfrm>
              <a:custGeom>
                <a:avLst/>
                <a:gdLst>
                  <a:gd name="T0" fmla="*/ 28 w 28"/>
                  <a:gd name="T1" fmla="*/ 15 h 19"/>
                  <a:gd name="T2" fmla="*/ 24 w 28"/>
                  <a:gd name="T3" fmla="*/ 15 h 19"/>
                  <a:gd name="T4" fmla="*/ 19 w 28"/>
                  <a:gd name="T5" fmla="*/ 15 h 19"/>
                  <a:gd name="T6" fmla="*/ 14 w 28"/>
                  <a:gd name="T7" fmla="*/ 19 h 19"/>
                  <a:gd name="T8" fmla="*/ 9 w 28"/>
                  <a:gd name="T9" fmla="*/ 19 h 19"/>
                  <a:gd name="T10" fmla="*/ 4 w 28"/>
                  <a:gd name="T11" fmla="*/ 19 h 19"/>
                  <a:gd name="T12" fmla="*/ 0 w 28"/>
                  <a:gd name="T13" fmla="*/ 19 h 19"/>
                  <a:gd name="T14" fmla="*/ 0 w 28"/>
                  <a:gd name="T15" fmla="*/ 15 h 19"/>
                  <a:gd name="T16" fmla="*/ 0 w 28"/>
                  <a:gd name="T17" fmla="*/ 10 h 19"/>
                  <a:gd name="T18" fmla="*/ 0 w 28"/>
                  <a:gd name="T19" fmla="*/ 6 h 19"/>
                  <a:gd name="T20" fmla="*/ 0 w 28"/>
                  <a:gd name="T21" fmla="*/ 0 h 19"/>
                  <a:gd name="T22" fmla="*/ 4 w 28"/>
                  <a:gd name="T23" fmla="*/ 0 h 19"/>
                  <a:gd name="T24" fmla="*/ 9 w 28"/>
                  <a:gd name="T25" fmla="*/ 0 h 19"/>
                  <a:gd name="T26" fmla="*/ 14 w 28"/>
                  <a:gd name="T27" fmla="*/ 6 h 19"/>
                  <a:gd name="T28" fmla="*/ 19 w 28"/>
                  <a:gd name="T29" fmla="*/ 10 h 19"/>
                  <a:gd name="T30" fmla="*/ 24 w 28"/>
                  <a:gd name="T31" fmla="*/ 10 h 19"/>
                  <a:gd name="T32" fmla="*/ 28 w 28"/>
                  <a:gd name="T3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9">
                    <a:moveTo>
                      <a:pt x="28" y="15"/>
                    </a:moveTo>
                    <a:lnTo>
                      <a:pt x="24" y="15"/>
                    </a:lnTo>
                    <a:lnTo>
                      <a:pt x="19" y="15"/>
                    </a:lnTo>
                    <a:lnTo>
                      <a:pt x="14" y="19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6"/>
                    </a:lnTo>
                    <a:lnTo>
                      <a:pt x="19" y="10"/>
                    </a:lnTo>
                    <a:lnTo>
                      <a:pt x="24" y="10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5" name="Freeform 495">
                <a:extLst>
                  <a:ext uri="{FF2B5EF4-FFF2-40B4-BE49-F238E27FC236}">
                    <a16:creationId xmlns:a16="http://schemas.microsoft.com/office/drawing/2014/main" id="{EA776036-4260-71C8-DF9E-D61BA42EF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706"/>
                <a:ext cx="8" cy="1"/>
              </a:xfrm>
              <a:custGeom>
                <a:avLst/>
                <a:gdLst>
                  <a:gd name="T0" fmla="*/ 0 w 39"/>
                  <a:gd name="T1" fmla="*/ 4 h 4"/>
                  <a:gd name="T2" fmla="*/ 5 w 39"/>
                  <a:gd name="T3" fmla="*/ 4 h 4"/>
                  <a:gd name="T4" fmla="*/ 10 w 39"/>
                  <a:gd name="T5" fmla="*/ 4 h 4"/>
                  <a:gd name="T6" fmla="*/ 15 w 39"/>
                  <a:gd name="T7" fmla="*/ 4 h 4"/>
                  <a:gd name="T8" fmla="*/ 20 w 39"/>
                  <a:gd name="T9" fmla="*/ 4 h 4"/>
                  <a:gd name="T10" fmla="*/ 24 w 39"/>
                  <a:gd name="T11" fmla="*/ 4 h 4"/>
                  <a:gd name="T12" fmla="*/ 30 w 39"/>
                  <a:gd name="T13" fmla="*/ 4 h 4"/>
                  <a:gd name="T14" fmla="*/ 35 w 39"/>
                  <a:gd name="T15" fmla="*/ 4 h 4"/>
                  <a:gd name="T16" fmla="*/ 39 w 39"/>
                  <a:gd name="T17" fmla="*/ 0 h 4"/>
                  <a:gd name="T18" fmla="*/ 35 w 39"/>
                  <a:gd name="T19" fmla="*/ 4 h 4"/>
                  <a:gd name="T20" fmla="*/ 30 w 39"/>
                  <a:gd name="T21" fmla="*/ 4 h 4"/>
                  <a:gd name="T22" fmla="*/ 24 w 39"/>
                  <a:gd name="T23" fmla="*/ 4 h 4"/>
                  <a:gd name="T24" fmla="*/ 20 w 39"/>
                  <a:gd name="T25" fmla="*/ 4 h 4"/>
                  <a:gd name="T26" fmla="*/ 15 w 39"/>
                  <a:gd name="T27" fmla="*/ 4 h 4"/>
                  <a:gd name="T28" fmla="*/ 10 w 39"/>
                  <a:gd name="T29" fmla="*/ 4 h 4"/>
                  <a:gd name="T30" fmla="*/ 5 w 39"/>
                  <a:gd name="T31" fmla="*/ 4 h 4"/>
                  <a:gd name="T32" fmla="*/ 0 w 39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4">
                    <a:moveTo>
                      <a:pt x="0" y="4"/>
                    </a:moveTo>
                    <a:lnTo>
                      <a:pt x="5" y="4"/>
                    </a:lnTo>
                    <a:lnTo>
                      <a:pt x="10" y="4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5" y="4"/>
                    </a:lnTo>
                    <a:lnTo>
                      <a:pt x="39" y="0"/>
                    </a:lnTo>
                    <a:lnTo>
                      <a:pt x="35" y="4"/>
                    </a:lnTo>
                    <a:lnTo>
                      <a:pt x="30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6" name="Freeform 496">
                <a:extLst>
                  <a:ext uri="{FF2B5EF4-FFF2-40B4-BE49-F238E27FC236}">
                    <a16:creationId xmlns:a16="http://schemas.microsoft.com/office/drawing/2014/main" id="{9FC18247-97CE-494C-B060-97E235406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3711"/>
                <a:ext cx="9" cy="8"/>
              </a:xfrm>
              <a:custGeom>
                <a:avLst/>
                <a:gdLst>
                  <a:gd name="T0" fmla="*/ 14 w 44"/>
                  <a:gd name="T1" fmla="*/ 40 h 40"/>
                  <a:gd name="T2" fmla="*/ 14 w 44"/>
                  <a:gd name="T3" fmla="*/ 36 h 40"/>
                  <a:gd name="T4" fmla="*/ 9 w 44"/>
                  <a:gd name="T5" fmla="*/ 36 h 40"/>
                  <a:gd name="T6" fmla="*/ 9 w 44"/>
                  <a:gd name="T7" fmla="*/ 30 h 40"/>
                  <a:gd name="T8" fmla="*/ 9 w 44"/>
                  <a:gd name="T9" fmla="*/ 25 h 40"/>
                  <a:gd name="T10" fmla="*/ 4 w 44"/>
                  <a:gd name="T11" fmla="*/ 21 h 40"/>
                  <a:gd name="T12" fmla="*/ 4 w 44"/>
                  <a:gd name="T13" fmla="*/ 15 h 40"/>
                  <a:gd name="T14" fmla="*/ 4 w 44"/>
                  <a:gd name="T15" fmla="*/ 11 h 40"/>
                  <a:gd name="T16" fmla="*/ 4 w 44"/>
                  <a:gd name="T17" fmla="*/ 6 h 40"/>
                  <a:gd name="T18" fmla="*/ 0 w 44"/>
                  <a:gd name="T19" fmla="*/ 0 h 40"/>
                  <a:gd name="T20" fmla="*/ 4 w 44"/>
                  <a:gd name="T21" fmla="*/ 6 h 40"/>
                  <a:gd name="T22" fmla="*/ 4 w 44"/>
                  <a:gd name="T23" fmla="*/ 11 h 40"/>
                  <a:gd name="T24" fmla="*/ 4 w 44"/>
                  <a:gd name="T25" fmla="*/ 15 h 40"/>
                  <a:gd name="T26" fmla="*/ 9 w 44"/>
                  <a:gd name="T27" fmla="*/ 15 h 40"/>
                  <a:gd name="T28" fmla="*/ 14 w 44"/>
                  <a:gd name="T29" fmla="*/ 15 h 40"/>
                  <a:gd name="T30" fmla="*/ 19 w 44"/>
                  <a:gd name="T31" fmla="*/ 15 h 40"/>
                  <a:gd name="T32" fmla="*/ 24 w 44"/>
                  <a:gd name="T33" fmla="*/ 15 h 40"/>
                  <a:gd name="T34" fmla="*/ 29 w 44"/>
                  <a:gd name="T35" fmla="*/ 15 h 40"/>
                  <a:gd name="T36" fmla="*/ 24 w 44"/>
                  <a:gd name="T37" fmla="*/ 15 h 40"/>
                  <a:gd name="T38" fmla="*/ 19 w 44"/>
                  <a:gd name="T39" fmla="*/ 15 h 40"/>
                  <a:gd name="T40" fmla="*/ 14 w 44"/>
                  <a:gd name="T41" fmla="*/ 15 h 40"/>
                  <a:gd name="T42" fmla="*/ 9 w 44"/>
                  <a:gd name="T43" fmla="*/ 15 h 40"/>
                  <a:gd name="T44" fmla="*/ 4 w 44"/>
                  <a:gd name="T45" fmla="*/ 15 h 40"/>
                  <a:gd name="T46" fmla="*/ 4 w 44"/>
                  <a:gd name="T47" fmla="*/ 11 h 40"/>
                  <a:gd name="T48" fmla="*/ 4 w 44"/>
                  <a:gd name="T49" fmla="*/ 6 h 40"/>
                  <a:gd name="T50" fmla="*/ 0 w 44"/>
                  <a:gd name="T51" fmla="*/ 0 h 40"/>
                  <a:gd name="T52" fmla="*/ 4 w 44"/>
                  <a:gd name="T53" fmla="*/ 6 h 40"/>
                  <a:gd name="T54" fmla="*/ 4 w 44"/>
                  <a:gd name="T55" fmla="*/ 11 h 40"/>
                  <a:gd name="T56" fmla="*/ 4 w 44"/>
                  <a:gd name="T57" fmla="*/ 15 h 40"/>
                  <a:gd name="T58" fmla="*/ 4 w 44"/>
                  <a:gd name="T59" fmla="*/ 21 h 40"/>
                  <a:gd name="T60" fmla="*/ 9 w 44"/>
                  <a:gd name="T61" fmla="*/ 25 h 40"/>
                  <a:gd name="T62" fmla="*/ 9 w 44"/>
                  <a:gd name="T63" fmla="*/ 30 h 40"/>
                  <a:gd name="T64" fmla="*/ 9 w 44"/>
                  <a:gd name="T65" fmla="*/ 36 h 40"/>
                  <a:gd name="T66" fmla="*/ 14 w 44"/>
                  <a:gd name="T67" fmla="*/ 36 h 40"/>
                  <a:gd name="T68" fmla="*/ 14 w 44"/>
                  <a:gd name="T69" fmla="*/ 40 h 40"/>
                  <a:gd name="T70" fmla="*/ 19 w 44"/>
                  <a:gd name="T71" fmla="*/ 40 h 40"/>
                  <a:gd name="T72" fmla="*/ 24 w 44"/>
                  <a:gd name="T73" fmla="*/ 40 h 40"/>
                  <a:gd name="T74" fmla="*/ 24 w 44"/>
                  <a:gd name="T75" fmla="*/ 36 h 40"/>
                  <a:gd name="T76" fmla="*/ 29 w 44"/>
                  <a:gd name="T77" fmla="*/ 36 h 40"/>
                  <a:gd name="T78" fmla="*/ 34 w 44"/>
                  <a:gd name="T79" fmla="*/ 36 h 40"/>
                  <a:gd name="T80" fmla="*/ 38 w 44"/>
                  <a:gd name="T81" fmla="*/ 30 h 40"/>
                  <a:gd name="T82" fmla="*/ 44 w 44"/>
                  <a:gd name="T83" fmla="*/ 30 h 40"/>
                  <a:gd name="T84" fmla="*/ 38 w 44"/>
                  <a:gd name="T85" fmla="*/ 30 h 40"/>
                  <a:gd name="T86" fmla="*/ 34 w 44"/>
                  <a:gd name="T87" fmla="*/ 36 h 40"/>
                  <a:gd name="T88" fmla="*/ 29 w 44"/>
                  <a:gd name="T89" fmla="*/ 36 h 40"/>
                  <a:gd name="T90" fmla="*/ 24 w 44"/>
                  <a:gd name="T91" fmla="*/ 36 h 40"/>
                  <a:gd name="T92" fmla="*/ 24 w 44"/>
                  <a:gd name="T93" fmla="*/ 40 h 40"/>
                  <a:gd name="T94" fmla="*/ 19 w 44"/>
                  <a:gd name="T95" fmla="*/ 40 h 40"/>
                  <a:gd name="T96" fmla="*/ 14 w 44"/>
                  <a:gd name="T9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" h="40">
                    <a:moveTo>
                      <a:pt x="14" y="40"/>
                    </a:moveTo>
                    <a:lnTo>
                      <a:pt x="14" y="36"/>
                    </a:lnTo>
                    <a:lnTo>
                      <a:pt x="9" y="36"/>
                    </a:lnTo>
                    <a:lnTo>
                      <a:pt x="9" y="30"/>
                    </a:lnTo>
                    <a:lnTo>
                      <a:pt x="9" y="25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9" y="15"/>
                    </a:lnTo>
                    <a:lnTo>
                      <a:pt x="14" y="15"/>
                    </a:lnTo>
                    <a:lnTo>
                      <a:pt x="19" y="15"/>
                    </a:lnTo>
                    <a:lnTo>
                      <a:pt x="24" y="15"/>
                    </a:lnTo>
                    <a:lnTo>
                      <a:pt x="29" y="15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14" y="15"/>
                    </a:lnTo>
                    <a:lnTo>
                      <a:pt x="9" y="15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21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9" y="40"/>
                    </a:lnTo>
                    <a:lnTo>
                      <a:pt x="24" y="40"/>
                    </a:lnTo>
                    <a:lnTo>
                      <a:pt x="24" y="36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38" y="30"/>
                    </a:lnTo>
                    <a:lnTo>
                      <a:pt x="44" y="30"/>
                    </a:lnTo>
                    <a:lnTo>
                      <a:pt x="38" y="30"/>
                    </a:lnTo>
                    <a:lnTo>
                      <a:pt x="34" y="36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19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7" name="Freeform 497">
                <a:extLst>
                  <a:ext uri="{FF2B5EF4-FFF2-40B4-BE49-F238E27FC236}">
                    <a16:creationId xmlns:a16="http://schemas.microsoft.com/office/drawing/2014/main" id="{5CA727A8-9D3A-C358-9F16-004347F30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3519"/>
                <a:ext cx="50" cy="208"/>
              </a:xfrm>
              <a:custGeom>
                <a:avLst/>
                <a:gdLst>
                  <a:gd name="T0" fmla="*/ 0 w 249"/>
                  <a:gd name="T1" fmla="*/ 10 h 1042"/>
                  <a:gd name="T2" fmla="*/ 0 w 249"/>
                  <a:gd name="T3" fmla="*/ 25 h 1042"/>
                  <a:gd name="T4" fmla="*/ 14 w 249"/>
                  <a:gd name="T5" fmla="*/ 54 h 1042"/>
                  <a:gd name="T6" fmla="*/ 29 w 249"/>
                  <a:gd name="T7" fmla="*/ 103 h 1042"/>
                  <a:gd name="T8" fmla="*/ 34 w 249"/>
                  <a:gd name="T9" fmla="*/ 157 h 1042"/>
                  <a:gd name="T10" fmla="*/ 53 w 249"/>
                  <a:gd name="T11" fmla="*/ 200 h 1042"/>
                  <a:gd name="T12" fmla="*/ 73 w 249"/>
                  <a:gd name="T13" fmla="*/ 240 h 1042"/>
                  <a:gd name="T14" fmla="*/ 87 w 249"/>
                  <a:gd name="T15" fmla="*/ 279 h 1042"/>
                  <a:gd name="T16" fmla="*/ 98 w 249"/>
                  <a:gd name="T17" fmla="*/ 323 h 1042"/>
                  <a:gd name="T18" fmla="*/ 87 w 249"/>
                  <a:gd name="T19" fmla="*/ 274 h 1042"/>
                  <a:gd name="T20" fmla="*/ 68 w 249"/>
                  <a:gd name="T21" fmla="*/ 181 h 1042"/>
                  <a:gd name="T22" fmla="*/ 38 w 249"/>
                  <a:gd name="T23" fmla="*/ 89 h 1042"/>
                  <a:gd name="T24" fmla="*/ 49 w 249"/>
                  <a:gd name="T25" fmla="*/ 59 h 1042"/>
                  <a:gd name="T26" fmla="*/ 127 w 249"/>
                  <a:gd name="T27" fmla="*/ 187 h 1042"/>
                  <a:gd name="T28" fmla="*/ 196 w 249"/>
                  <a:gd name="T29" fmla="*/ 304 h 1042"/>
                  <a:gd name="T30" fmla="*/ 220 w 249"/>
                  <a:gd name="T31" fmla="*/ 372 h 1042"/>
                  <a:gd name="T32" fmla="*/ 211 w 249"/>
                  <a:gd name="T33" fmla="*/ 416 h 1042"/>
                  <a:gd name="T34" fmla="*/ 225 w 249"/>
                  <a:gd name="T35" fmla="*/ 455 h 1042"/>
                  <a:gd name="T36" fmla="*/ 245 w 249"/>
                  <a:gd name="T37" fmla="*/ 490 h 1042"/>
                  <a:gd name="T38" fmla="*/ 249 w 249"/>
                  <a:gd name="T39" fmla="*/ 533 h 1042"/>
                  <a:gd name="T40" fmla="*/ 239 w 249"/>
                  <a:gd name="T41" fmla="*/ 577 h 1042"/>
                  <a:gd name="T42" fmla="*/ 220 w 249"/>
                  <a:gd name="T43" fmla="*/ 622 h 1042"/>
                  <a:gd name="T44" fmla="*/ 211 w 249"/>
                  <a:gd name="T45" fmla="*/ 680 h 1042"/>
                  <a:gd name="T46" fmla="*/ 215 w 249"/>
                  <a:gd name="T47" fmla="*/ 778 h 1042"/>
                  <a:gd name="T48" fmla="*/ 220 w 249"/>
                  <a:gd name="T49" fmla="*/ 880 h 1042"/>
                  <a:gd name="T50" fmla="*/ 225 w 249"/>
                  <a:gd name="T51" fmla="*/ 984 h 1042"/>
                  <a:gd name="T52" fmla="*/ 200 w 249"/>
                  <a:gd name="T53" fmla="*/ 978 h 1042"/>
                  <a:gd name="T54" fmla="*/ 181 w 249"/>
                  <a:gd name="T55" fmla="*/ 876 h 1042"/>
                  <a:gd name="T56" fmla="*/ 171 w 249"/>
                  <a:gd name="T57" fmla="*/ 778 h 1042"/>
                  <a:gd name="T58" fmla="*/ 171 w 249"/>
                  <a:gd name="T59" fmla="*/ 714 h 1042"/>
                  <a:gd name="T60" fmla="*/ 171 w 249"/>
                  <a:gd name="T61" fmla="*/ 729 h 1042"/>
                  <a:gd name="T62" fmla="*/ 171 w 249"/>
                  <a:gd name="T63" fmla="*/ 744 h 1042"/>
                  <a:gd name="T64" fmla="*/ 171 w 249"/>
                  <a:gd name="T65" fmla="*/ 837 h 1042"/>
                  <a:gd name="T66" fmla="*/ 181 w 249"/>
                  <a:gd name="T67" fmla="*/ 925 h 1042"/>
                  <a:gd name="T68" fmla="*/ 205 w 249"/>
                  <a:gd name="T69" fmla="*/ 1012 h 1042"/>
                  <a:gd name="T70" fmla="*/ 196 w 249"/>
                  <a:gd name="T71" fmla="*/ 984 h 1042"/>
                  <a:gd name="T72" fmla="*/ 176 w 249"/>
                  <a:gd name="T73" fmla="*/ 895 h 1042"/>
                  <a:gd name="T74" fmla="*/ 166 w 249"/>
                  <a:gd name="T75" fmla="*/ 803 h 1042"/>
                  <a:gd name="T76" fmla="*/ 171 w 249"/>
                  <a:gd name="T77" fmla="*/ 739 h 1042"/>
                  <a:gd name="T78" fmla="*/ 171 w 249"/>
                  <a:gd name="T79" fmla="*/ 724 h 1042"/>
                  <a:gd name="T80" fmla="*/ 171 w 249"/>
                  <a:gd name="T81" fmla="*/ 709 h 1042"/>
                  <a:gd name="T82" fmla="*/ 171 w 249"/>
                  <a:gd name="T83" fmla="*/ 695 h 1042"/>
                  <a:gd name="T84" fmla="*/ 151 w 249"/>
                  <a:gd name="T85" fmla="*/ 616 h 1042"/>
                  <a:gd name="T86" fmla="*/ 127 w 249"/>
                  <a:gd name="T87" fmla="*/ 539 h 1042"/>
                  <a:gd name="T88" fmla="*/ 102 w 249"/>
                  <a:gd name="T89" fmla="*/ 455 h 1042"/>
                  <a:gd name="T90" fmla="*/ 102 w 249"/>
                  <a:gd name="T91" fmla="*/ 426 h 1042"/>
                  <a:gd name="T92" fmla="*/ 102 w 249"/>
                  <a:gd name="T93" fmla="*/ 411 h 1042"/>
                  <a:gd name="T94" fmla="*/ 102 w 249"/>
                  <a:gd name="T95" fmla="*/ 396 h 1042"/>
                  <a:gd name="T96" fmla="*/ 102 w 249"/>
                  <a:gd name="T97" fmla="*/ 377 h 1042"/>
                  <a:gd name="T98" fmla="*/ 102 w 249"/>
                  <a:gd name="T99" fmla="*/ 362 h 1042"/>
                  <a:gd name="T100" fmla="*/ 102 w 249"/>
                  <a:gd name="T101" fmla="*/ 343 h 1042"/>
                  <a:gd name="T102" fmla="*/ 93 w 249"/>
                  <a:gd name="T103" fmla="*/ 308 h 1042"/>
                  <a:gd name="T104" fmla="*/ 83 w 249"/>
                  <a:gd name="T105" fmla="*/ 264 h 1042"/>
                  <a:gd name="T106" fmla="*/ 68 w 249"/>
                  <a:gd name="T107" fmla="*/ 225 h 1042"/>
                  <a:gd name="T108" fmla="*/ 44 w 249"/>
                  <a:gd name="T109" fmla="*/ 187 h 1042"/>
                  <a:gd name="T110" fmla="*/ 34 w 249"/>
                  <a:gd name="T111" fmla="*/ 142 h 1042"/>
                  <a:gd name="T112" fmla="*/ 24 w 249"/>
                  <a:gd name="T113" fmla="*/ 89 h 1042"/>
                  <a:gd name="T114" fmla="*/ 4 w 249"/>
                  <a:gd name="T115" fmla="*/ 34 h 1042"/>
                  <a:gd name="T116" fmla="*/ 0 w 249"/>
                  <a:gd name="T117" fmla="*/ 19 h 1042"/>
                  <a:gd name="T118" fmla="*/ 4 w 249"/>
                  <a:gd name="T119" fmla="*/ 5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9" h="1042">
                    <a:moveTo>
                      <a:pt x="14" y="0"/>
                    </a:moveTo>
                    <a:lnTo>
                      <a:pt x="4" y="5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34"/>
                    </a:lnTo>
                    <a:lnTo>
                      <a:pt x="14" y="54"/>
                    </a:lnTo>
                    <a:lnTo>
                      <a:pt x="19" y="68"/>
                    </a:lnTo>
                    <a:lnTo>
                      <a:pt x="24" y="89"/>
                    </a:lnTo>
                    <a:lnTo>
                      <a:pt x="29" y="103"/>
                    </a:lnTo>
                    <a:lnTo>
                      <a:pt x="29" y="123"/>
                    </a:lnTo>
                    <a:lnTo>
                      <a:pt x="34" y="142"/>
                    </a:lnTo>
                    <a:lnTo>
                      <a:pt x="34" y="157"/>
                    </a:lnTo>
                    <a:lnTo>
                      <a:pt x="38" y="172"/>
                    </a:lnTo>
                    <a:lnTo>
                      <a:pt x="44" y="187"/>
                    </a:lnTo>
                    <a:lnTo>
                      <a:pt x="53" y="200"/>
                    </a:lnTo>
                    <a:lnTo>
                      <a:pt x="63" y="215"/>
                    </a:lnTo>
                    <a:lnTo>
                      <a:pt x="68" y="225"/>
                    </a:lnTo>
                    <a:lnTo>
                      <a:pt x="73" y="240"/>
                    </a:lnTo>
                    <a:lnTo>
                      <a:pt x="78" y="255"/>
                    </a:lnTo>
                    <a:lnTo>
                      <a:pt x="83" y="264"/>
                    </a:lnTo>
                    <a:lnTo>
                      <a:pt x="87" y="279"/>
                    </a:lnTo>
                    <a:lnTo>
                      <a:pt x="93" y="294"/>
                    </a:lnTo>
                    <a:lnTo>
                      <a:pt x="93" y="308"/>
                    </a:lnTo>
                    <a:lnTo>
                      <a:pt x="98" y="323"/>
                    </a:lnTo>
                    <a:lnTo>
                      <a:pt x="102" y="338"/>
                    </a:lnTo>
                    <a:lnTo>
                      <a:pt x="98" y="304"/>
                    </a:lnTo>
                    <a:lnTo>
                      <a:pt x="87" y="274"/>
                    </a:lnTo>
                    <a:lnTo>
                      <a:pt x="83" y="240"/>
                    </a:lnTo>
                    <a:lnTo>
                      <a:pt x="73" y="211"/>
                    </a:lnTo>
                    <a:lnTo>
                      <a:pt x="68" y="181"/>
                    </a:lnTo>
                    <a:lnTo>
                      <a:pt x="58" y="147"/>
                    </a:lnTo>
                    <a:lnTo>
                      <a:pt x="49" y="117"/>
                    </a:lnTo>
                    <a:lnTo>
                      <a:pt x="38" y="89"/>
                    </a:lnTo>
                    <a:lnTo>
                      <a:pt x="34" y="54"/>
                    </a:lnTo>
                    <a:lnTo>
                      <a:pt x="29" y="25"/>
                    </a:lnTo>
                    <a:lnTo>
                      <a:pt x="49" y="59"/>
                    </a:lnTo>
                    <a:lnTo>
                      <a:pt x="73" y="103"/>
                    </a:lnTo>
                    <a:lnTo>
                      <a:pt x="102" y="142"/>
                    </a:lnTo>
                    <a:lnTo>
                      <a:pt x="127" y="187"/>
                    </a:lnTo>
                    <a:lnTo>
                      <a:pt x="156" y="230"/>
                    </a:lnTo>
                    <a:lnTo>
                      <a:pt x="176" y="270"/>
                    </a:lnTo>
                    <a:lnTo>
                      <a:pt x="196" y="304"/>
                    </a:lnTo>
                    <a:lnTo>
                      <a:pt x="211" y="332"/>
                    </a:lnTo>
                    <a:lnTo>
                      <a:pt x="220" y="357"/>
                    </a:lnTo>
                    <a:lnTo>
                      <a:pt x="220" y="372"/>
                    </a:lnTo>
                    <a:lnTo>
                      <a:pt x="211" y="387"/>
                    </a:lnTo>
                    <a:lnTo>
                      <a:pt x="211" y="402"/>
                    </a:lnTo>
                    <a:lnTo>
                      <a:pt x="211" y="416"/>
                    </a:lnTo>
                    <a:lnTo>
                      <a:pt x="215" y="426"/>
                    </a:lnTo>
                    <a:lnTo>
                      <a:pt x="220" y="441"/>
                    </a:lnTo>
                    <a:lnTo>
                      <a:pt x="225" y="455"/>
                    </a:lnTo>
                    <a:lnTo>
                      <a:pt x="230" y="465"/>
                    </a:lnTo>
                    <a:lnTo>
                      <a:pt x="234" y="479"/>
                    </a:lnTo>
                    <a:lnTo>
                      <a:pt x="245" y="490"/>
                    </a:lnTo>
                    <a:lnTo>
                      <a:pt x="245" y="504"/>
                    </a:lnTo>
                    <a:lnTo>
                      <a:pt x="249" y="519"/>
                    </a:lnTo>
                    <a:lnTo>
                      <a:pt x="249" y="533"/>
                    </a:lnTo>
                    <a:lnTo>
                      <a:pt x="245" y="548"/>
                    </a:lnTo>
                    <a:lnTo>
                      <a:pt x="245" y="562"/>
                    </a:lnTo>
                    <a:lnTo>
                      <a:pt x="239" y="577"/>
                    </a:lnTo>
                    <a:lnTo>
                      <a:pt x="234" y="592"/>
                    </a:lnTo>
                    <a:lnTo>
                      <a:pt x="225" y="607"/>
                    </a:lnTo>
                    <a:lnTo>
                      <a:pt x="220" y="622"/>
                    </a:lnTo>
                    <a:lnTo>
                      <a:pt x="220" y="636"/>
                    </a:lnTo>
                    <a:lnTo>
                      <a:pt x="215" y="651"/>
                    </a:lnTo>
                    <a:lnTo>
                      <a:pt x="211" y="680"/>
                    </a:lnTo>
                    <a:lnTo>
                      <a:pt x="211" y="714"/>
                    </a:lnTo>
                    <a:lnTo>
                      <a:pt x="211" y="744"/>
                    </a:lnTo>
                    <a:lnTo>
                      <a:pt x="215" y="778"/>
                    </a:lnTo>
                    <a:lnTo>
                      <a:pt x="215" y="812"/>
                    </a:lnTo>
                    <a:lnTo>
                      <a:pt x="220" y="846"/>
                    </a:lnTo>
                    <a:lnTo>
                      <a:pt x="220" y="880"/>
                    </a:lnTo>
                    <a:lnTo>
                      <a:pt x="225" y="914"/>
                    </a:lnTo>
                    <a:lnTo>
                      <a:pt x="225" y="950"/>
                    </a:lnTo>
                    <a:lnTo>
                      <a:pt x="225" y="984"/>
                    </a:lnTo>
                    <a:lnTo>
                      <a:pt x="215" y="1042"/>
                    </a:lnTo>
                    <a:lnTo>
                      <a:pt x="205" y="1008"/>
                    </a:lnTo>
                    <a:lnTo>
                      <a:pt x="200" y="978"/>
                    </a:lnTo>
                    <a:lnTo>
                      <a:pt x="190" y="944"/>
                    </a:lnTo>
                    <a:lnTo>
                      <a:pt x="185" y="910"/>
                    </a:lnTo>
                    <a:lnTo>
                      <a:pt x="181" y="876"/>
                    </a:lnTo>
                    <a:lnTo>
                      <a:pt x="176" y="846"/>
                    </a:lnTo>
                    <a:lnTo>
                      <a:pt x="176" y="812"/>
                    </a:lnTo>
                    <a:lnTo>
                      <a:pt x="171" y="778"/>
                    </a:lnTo>
                    <a:lnTo>
                      <a:pt x="171" y="744"/>
                    </a:lnTo>
                    <a:lnTo>
                      <a:pt x="171" y="709"/>
                    </a:lnTo>
                    <a:lnTo>
                      <a:pt x="171" y="714"/>
                    </a:lnTo>
                    <a:lnTo>
                      <a:pt x="171" y="720"/>
                    </a:lnTo>
                    <a:lnTo>
                      <a:pt x="171" y="724"/>
                    </a:lnTo>
                    <a:lnTo>
                      <a:pt x="171" y="729"/>
                    </a:lnTo>
                    <a:lnTo>
                      <a:pt x="171" y="734"/>
                    </a:lnTo>
                    <a:lnTo>
                      <a:pt x="171" y="739"/>
                    </a:lnTo>
                    <a:lnTo>
                      <a:pt x="171" y="744"/>
                    </a:lnTo>
                    <a:lnTo>
                      <a:pt x="166" y="773"/>
                    </a:lnTo>
                    <a:lnTo>
                      <a:pt x="166" y="803"/>
                    </a:lnTo>
                    <a:lnTo>
                      <a:pt x="171" y="837"/>
                    </a:lnTo>
                    <a:lnTo>
                      <a:pt x="171" y="867"/>
                    </a:lnTo>
                    <a:lnTo>
                      <a:pt x="176" y="895"/>
                    </a:lnTo>
                    <a:lnTo>
                      <a:pt x="181" y="925"/>
                    </a:lnTo>
                    <a:lnTo>
                      <a:pt x="190" y="954"/>
                    </a:lnTo>
                    <a:lnTo>
                      <a:pt x="196" y="984"/>
                    </a:lnTo>
                    <a:lnTo>
                      <a:pt x="205" y="1012"/>
                    </a:lnTo>
                    <a:lnTo>
                      <a:pt x="211" y="1042"/>
                    </a:lnTo>
                    <a:lnTo>
                      <a:pt x="205" y="1012"/>
                    </a:lnTo>
                    <a:lnTo>
                      <a:pt x="196" y="984"/>
                    </a:lnTo>
                    <a:lnTo>
                      <a:pt x="190" y="954"/>
                    </a:lnTo>
                    <a:lnTo>
                      <a:pt x="181" y="925"/>
                    </a:lnTo>
                    <a:lnTo>
                      <a:pt x="176" y="895"/>
                    </a:lnTo>
                    <a:lnTo>
                      <a:pt x="171" y="867"/>
                    </a:lnTo>
                    <a:lnTo>
                      <a:pt x="171" y="837"/>
                    </a:lnTo>
                    <a:lnTo>
                      <a:pt x="166" y="803"/>
                    </a:lnTo>
                    <a:lnTo>
                      <a:pt x="166" y="773"/>
                    </a:lnTo>
                    <a:lnTo>
                      <a:pt x="171" y="744"/>
                    </a:lnTo>
                    <a:lnTo>
                      <a:pt x="171" y="739"/>
                    </a:lnTo>
                    <a:lnTo>
                      <a:pt x="171" y="734"/>
                    </a:lnTo>
                    <a:lnTo>
                      <a:pt x="171" y="729"/>
                    </a:lnTo>
                    <a:lnTo>
                      <a:pt x="171" y="724"/>
                    </a:lnTo>
                    <a:lnTo>
                      <a:pt x="171" y="720"/>
                    </a:lnTo>
                    <a:lnTo>
                      <a:pt x="171" y="714"/>
                    </a:lnTo>
                    <a:lnTo>
                      <a:pt x="171" y="709"/>
                    </a:lnTo>
                    <a:lnTo>
                      <a:pt x="171" y="705"/>
                    </a:lnTo>
                    <a:lnTo>
                      <a:pt x="171" y="700"/>
                    </a:lnTo>
                    <a:lnTo>
                      <a:pt x="171" y="695"/>
                    </a:lnTo>
                    <a:lnTo>
                      <a:pt x="166" y="665"/>
                    </a:lnTo>
                    <a:lnTo>
                      <a:pt x="161" y="641"/>
                    </a:lnTo>
                    <a:lnTo>
                      <a:pt x="151" y="616"/>
                    </a:lnTo>
                    <a:lnTo>
                      <a:pt x="147" y="592"/>
                    </a:lnTo>
                    <a:lnTo>
                      <a:pt x="136" y="562"/>
                    </a:lnTo>
                    <a:lnTo>
                      <a:pt x="127" y="539"/>
                    </a:lnTo>
                    <a:lnTo>
                      <a:pt x="117" y="513"/>
                    </a:lnTo>
                    <a:lnTo>
                      <a:pt x="107" y="485"/>
                    </a:lnTo>
                    <a:lnTo>
                      <a:pt x="102" y="455"/>
                    </a:lnTo>
                    <a:lnTo>
                      <a:pt x="98" y="430"/>
                    </a:lnTo>
                    <a:lnTo>
                      <a:pt x="98" y="426"/>
                    </a:lnTo>
                    <a:lnTo>
                      <a:pt x="102" y="426"/>
                    </a:lnTo>
                    <a:lnTo>
                      <a:pt x="102" y="421"/>
                    </a:lnTo>
                    <a:lnTo>
                      <a:pt x="102" y="416"/>
                    </a:lnTo>
                    <a:lnTo>
                      <a:pt x="102" y="411"/>
                    </a:lnTo>
                    <a:lnTo>
                      <a:pt x="102" y="406"/>
                    </a:lnTo>
                    <a:lnTo>
                      <a:pt x="102" y="402"/>
                    </a:lnTo>
                    <a:lnTo>
                      <a:pt x="102" y="396"/>
                    </a:lnTo>
                    <a:lnTo>
                      <a:pt x="102" y="392"/>
                    </a:lnTo>
                    <a:lnTo>
                      <a:pt x="102" y="387"/>
                    </a:lnTo>
                    <a:lnTo>
                      <a:pt x="102" y="377"/>
                    </a:lnTo>
                    <a:lnTo>
                      <a:pt x="102" y="372"/>
                    </a:lnTo>
                    <a:lnTo>
                      <a:pt x="102" y="367"/>
                    </a:lnTo>
                    <a:lnTo>
                      <a:pt x="102" y="362"/>
                    </a:lnTo>
                    <a:lnTo>
                      <a:pt x="102" y="353"/>
                    </a:lnTo>
                    <a:lnTo>
                      <a:pt x="102" y="347"/>
                    </a:lnTo>
                    <a:lnTo>
                      <a:pt x="102" y="343"/>
                    </a:lnTo>
                    <a:lnTo>
                      <a:pt x="102" y="338"/>
                    </a:lnTo>
                    <a:lnTo>
                      <a:pt x="98" y="323"/>
                    </a:lnTo>
                    <a:lnTo>
                      <a:pt x="93" y="308"/>
                    </a:lnTo>
                    <a:lnTo>
                      <a:pt x="93" y="294"/>
                    </a:lnTo>
                    <a:lnTo>
                      <a:pt x="87" y="279"/>
                    </a:lnTo>
                    <a:lnTo>
                      <a:pt x="83" y="264"/>
                    </a:lnTo>
                    <a:lnTo>
                      <a:pt x="78" y="255"/>
                    </a:lnTo>
                    <a:lnTo>
                      <a:pt x="73" y="240"/>
                    </a:lnTo>
                    <a:lnTo>
                      <a:pt x="68" y="225"/>
                    </a:lnTo>
                    <a:lnTo>
                      <a:pt x="63" y="215"/>
                    </a:lnTo>
                    <a:lnTo>
                      <a:pt x="53" y="200"/>
                    </a:lnTo>
                    <a:lnTo>
                      <a:pt x="44" y="187"/>
                    </a:lnTo>
                    <a:lnTo>
                      <a:pt x="38" y="172"/>
                    </a:lnTo>
                    <a:lnTo>
                      <a:pt x="34" y="157"/>
                    </a:lnTo>
                    <a:lnTo>
                      <a:pt x="34" y="142"/>
                    </a:lnTo>
                    <a:lnTo>
                      <a:pt x="29" y="123"/>
                    </a:lnTo>
                    <a:lnTo>
                      <a:pt x="29" y="103"/>
                    </a:lnTo>
                    <a:lnTo>
                      <a:pt x="24" y="89"/>
                    </a:lnTo>
                    <a:lnTo>
                      <a:pt x="19" y="68"/>
                    </a:lnTo>
                    <a:lnTo>
                      <a:pt x="14" y="54"/>
                    </a:lnTo>
                    <a:lnTo>
                      <a:pt x="4" y="34"/>
                    </a:lnTo>
                    <a:lnTo>
                      <a:pt x="4" y="2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4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8" name="Freeform 498">
                <a:extLst>
                  <a:ext uri="{FF2B5EF4-FFF2-40B4-BE49-F238E27FC236}">
                    <a16:creationId xmlns:a16="http://schemas.microsoft.com/office/drawing/2014/main" id="{E43675AC-4EB3-D3C4-E854-BCCA12AB8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3659"/>
                <a:ext cx="16" cy="6"/>
              </a:xfrm>
              <a:custGeom>
                <a:avLst/>
                <a:gdLst>
                  <a:gd name="T0" fmla="*/ 79 w 79"/>
                  <a:gd name="T1" fmla="*/ 0 h 29"/>
                  <a:gd name="T2" fmla="*/ 69 w 79"/>
                  <a:gd name="T3" fmla="*/ 0 h 29"/>
                  <a:gd name="T4" fmla="*/ 59 w 79"/>
                  <a:gd name="T5" fmla="*/ 5 h 29"/>
                  <a:gd name="T6" fmla="*/ 54 w 79"/>
                  <a:gd name="T7" fmla="*/ 9 h 29"/>
                  <a:gd name="T8" fmla="*/ 45 w 79"/>
                  <a:gd name="T9" fmla="*/ 14 h 29"/>
                  <a:gd name="T10" fmla="*/ 39 w 79"/>
                  <a:gd name="T11" fmla="*/ 20 h 29"/>
                  <a:gd name="T12" fmla="*/ 35 w 79"/>
                  <a:gd name="T13" fmla="*/ 24 h 29"/>
                  <a:gd name="T14" fmla="*/ 24 w 79"/>
                  <a:gd name="T15" fmla="*/ 29 h 29"/>
                  <a:gd name="T16" fmla="*/ 20 w 79"/>
                  <a:gd name="T17" fmla="*/ 29 h 29"/>
                  <a:gd name="T18" fmla="*/ 11 w 79"/>
                  <a:gd name="T19" fmla="*/ 24 h 29"/>
                  <a:gd name="T20" fmla="*/ 0 w 79"/>
                  <a:gd name="T21" fmla="*/ 20 h 29"/>
                  <a:gd name="T22" fmla="*/ 11 w 79"/>
                  <a:gd name="T23" fmla="*/ 24 h 29"/>
                  <a:gd name="T24" fmla="*/ 20 w 79"/>
                  <a:gd name="T25" fmla="*/ 29 h 29"/>
                  <a:gd name="T26" fmla="*/ 24 w 79"/>
                  <a:gd name="T27" fmla="*/ 29 h 29"/>
                  <a:gd name="T28" fmla="*/ 35 w 79"/>
                  <a:gd name="T29" fmla="*/ 24 h 29"/>
                  <a:gd name="T30" fmla="*/ 39 w 79"/>
                  <a:gd name="T31" fmla="*/ 20 h 29"/>
                  <a:gd name="T32" fmla="*/ 45 w 79"/>
                  <a:gd name="T33" fmla="*/ 14 h 29"/>
                  <a:gd name="T34" fmla="*/ 54 w 79"/>
                  <a:gd name="T35" fmla="*/ 9 h 29"/>
                  <a:gd name="T36" fmla="*/ 59 w 79"/>
                  <a:gd name="T37" fmla="*/ 5 h 29"/>
                  <a:gd name="T38" fmla="*/ 69 w 79"/>
                  <a:gd name="T39" fmla="*/ 0 h 29"/>
                  <a:gd name="T40" fmla="*/ 79 w 79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29">
                    <a:moveTo>
                      <a:pt x="79" y="0"/>
                    </a:moveTo>
                    <a:lnTo>
                      <a:pt x="69" y="0"/>
                    </a:lnTo>
                    <a:lnTo>
                      <a:pt x="59" y="5"/>
                    </a:lnTo>
                    <a:lnTo>
                      <a:pt x="54" y="9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5" y="24"/>
                    </a:lnTo>
                    <a:lnTo>
                      <a:pt x="24" y="29"/>
                    </a:lnTo>
                    <a:lnTo>
                      <a:pt x="20" y="29"/>
                    </a:lnTo>
                    <a:lnTo>
                      <a:pt x="11" y="24"/>
                    </a:lnTo>
                    <a:lnTo>
                      <a:pt x="0" y="20"/>
                    </a:lnTo>
                    <a:lnTo>
                      <a:pt x="11" y="24"/>
                    </a:lnTo>
                    <a:lnTo>
                      <a:pt x="20" y="29"/>
                    </a:lnTo>
                    <a:lnTo>
                      <a:pt x="24" y="29"/>
                    </a:lnTo>
                    <a:lnTo>
                      <a:pt x="35" y="24"/>
                    </a:lnTo>
                    <a:lnTo>
                      <a:pt x="39" y="20"/>
                    </a:lnTo>
                    <a:lnTo>
                      <a:pt x="45" y="14"/>
                    </a:lnTo>
                    <a:lnTo>
                      <a:pt x="54" y="9"/>
                    </a:lnTo>
                    <a:lnTo>
                      <a:pt x="59" y="5"/>
                    </a:lnTo>
                    <a:lnTo>
                      <a:pt x="6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9" name="Freeform 499">
                <a:extLst>
                  <a:ext uri="{FF2B5EF4-FFF2-40B4-BE49-F238E27FC236}">
                    <a16:creationId xmlns:a16="http://schemas.microsoft.com/office/drawing/2014/main" id="{92A0A3AA-33D1-FEB5-CA55-B43C1336D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3638"/>
                <a:ext cx="10" cy="6"/>
              </a:xfrm>
              <a:custGeom>
                <a:avLst/>
                <a:gdLst>
                  <a:gd name="T0" fmla="*/ 0 w 49"/>
                  <a:gd name="T1" fmla="*/ 19 h 29"/>
                  <a:gd name="T2" fmla="*/ 0 w 49"/>
                  <a:gd name="T3" fmla="*/ 14 h 29"/>
                  <a:gd name="T4" fmla="*/ 0 w 49"/>
                  <a:gd name="T5" fmla="*/ 10 h 29"/>
                  <a:gd name="T6" fmla="*/ 0 w 49"/>
                  <a:gd name="T7" fmla="*/ 5 h 29"/>
                  <a:gd name="T8" fmla="*/ 6 w 49"/>
                  <a:gd name="T9" fmla="*/ 5 h 29"/>
                  <a:gd name="T10" fmla="*/ 10 w 49"/>
                  <a:gd name="T11" fmla="*/ 0 h 29"/>
                  <a:gd name="T12" fmla="*/ 15 w 49"/>
                  <a:gd name="T13" fmla="*/ 0 h 29"/>
                  <a:gd name="T14" fmla="*/ 21 w 49"/>
                  <a:gd name="T15" fmla="*/ 0 h 29"/>
                  <a:gd name="T16" fmla="*/ 25 w 49"/>
                  <a:gd name="T17" fmla="*/ 0 h 29"/>
                  <a:gd name="T18" fmla="*/ 21 w 49"/>
                  <a:gd name="T19" fmla="*/ 0 h 29"/>
                  <a:gd name="T20" fmla="*/ 15 w 49"/>
                  <a:gd name="T21" fmla="*/ 0 h 29"/>
                  <a:gd name="T22" fmla="*/ 10 w 49"/>
                  <a:gd name="T23" fmla="*/ 0 h 29"/>
                  <a:gd name="T24" fmla="*/ 6 w 49"/>
                  <a:gd name="T25" fmla="*/ 5 h 29"/>
                  <a:gd name="T26" fmla="*/ 0 w 49"/>
                  <a:gd name="T27" fmla="*/ 5 h 29"/>
                  <a:gd name="T28" fmla="*/ 0 w 49"/>
                  <a:gd name="T29" fmla="*/ 10 h 29"/>
                  <a:gd name="T30" fmla="*/ 0 w 49"/>
                  <a:gd name="T31" fmla="*/ 14 h 29"/>
                  <a:gd name="T32" fmla="*/ 0 w 49"/>
                  <a:gd name="T33" fmla="*/ 19 h 29"/>
                  <a:gd name="T34" fmla="*/ 6 w 49"/>
                  <a:gd name="T35" fmla="*/ 29 h 29"/>
                  <a:gd name="T36" fmla="*/ 10 w 49"/>
                  <a:gd name="T37" fmla="*/ 29 h 29"/>
                  <a:gd name="T38" fmla="*/ 15 w 49"/>
                  <a:gd name="T39" fmla="*/ 29 h 29"/>
                  <a:gd name="T40" fmla="*/ 21 w 49"/>
                  <a:gd name="T41" fmla="*/ 29 h 29"/>
                  <a:gd name="T42" fmla="*/ 25 w 49"/>
                  <a:gd name="T43" fmla="*/ 29 h 29"/>
                  <a:gd name="T44" fmla="*/ 30 w 49"/>
                  <a:gd name="T45" fmla="*/ 25 h 29"/>
                  <a:gd name="T46" fmla="*/ 34 w 49"/>
                  <a:gd name="T47" fmla="*/ 19 h 29"/>
                  <a:gd name="T48" fmla="*/ 40 w 49"/>
                  <a:gd name="T49" fmla="*/ 14 h 29"/>
                  <a:gd name="T50" fmla="*/ 45 w 49"/>
                  <a:gd name="T51" fmla="*/ 10 h 29"/>
                  <a:gd name="T52" fmla="*/ 49 w 49"/>
                  <a:gd name="T53" fmla="*/ 5 h 29"/>
                  <a:gd name="T54" fmla="*/ 45 w 49"/>
                  <a:gd name="T55" fmla="*/ 10 h 29"/>
                  <a:gd name="T56" fmla="*/ 40 w 49"/>
                  <a:gd name="T57" fmla="*/ 14 h 29"/>
                  <a:gd name="T58" fmla="*/ 34 w 49"/>
                  <a:gd name="T59" fmla="*/ 19 h 29"/>
                  <a:gd name="T60" fmla="*/ 30 w 49"/>
                  <a:gd name="T61" fmla="*/ 25 h 29"/>
                  <a:gd name="T62" fmla="*/ 25 w 49"/>
                  <a:gd name="T63" fmla="*/ 29 h 29"/>
                  <a:gd name="T64" fmla="*/ 21 w 49"/>
                  <a:gd name="T65" fmla="*/ 29 h 29"/>
                  <a:gd name="T66" fmla="*/ 15 w 49"/>
                  <a:gd name="T67" fmla="*/ 29 h 29"/>
                  <a:gd name="T68" fmla="*/ 10 w 49"/>
                  <a:gd name="T69" fmla="*/ 29 h 29"/>
                  <a:gd name="T70" fmla="*/ 6 w 49"/>
                  <a:gd name="T71" fmla="*/ 29 h 29"/>
                  <a:gd name="T72" fmla="*/ 0 w 49"/>
                  <a:gd name="T73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29">
                    <a:moveTo>
                      <a:pt x="0" y="19"/>
                    </a:moveTo>
                    <a:lnTo>
                      <a:pt x="0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5" y="29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30" y="25"/>
                    </a:lnTo>
                    <a:lnTo>
                      <a:pt x="34" y="19"/>
                    </a:lnTo>
                    <a:lnTo>
                      <a:pt x="40" y="14"/>
                    </a:lnTo>
                    <a:lnTo>
                      <a:pt x="45" y="10"/>
                    </a:lnTo>
                    <a:lnTo>
                      <a:pt x="49" y="5"/>
                    </a:lnTo>
                    <a:lnTo>
                      <a:pt x="45" y="10"/>
                    </a:lnTo>
                    <a:lnTo>
                      <a:pt x="40" y="14"/>
                    </a:lnTo>
                    <a:lnTo>
                      <a:pt x="34" y="19"/>
                    </a:lnTo>
                    <a:lnTo>
                      <a:pt x="30" y="25"/>
                    </a:lnTo>
                    <a:lnTo>
                      <a:pt x="25" y="29"/>
                    </a:lnTo>
                    <a:lnTo>
                      <a:pt x="21" y="29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6" y="2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0" name="Freeform 500">
                <a:extLst>
                  <a:ext uri="{FF2B5EF4-FFF2-40B4-BE49-F238E27FC236}">
                    <a16:creationId xmlns:a16="http://schemas.microsoft.com/office/drawing/2014/main" id="{9D40758A-5A00-27A4-CB38-FD1BBAEBF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3537"/>
                <a:ext cx="5" cy="3"/>
              </a:xfrm>
              <a:custGeom>
                <a:avLst/>
                <a:gdLst>
                  <a:gd name="T0" fmla="*/ 0 w 24"/>
                  <a:gd name="T1" fmla="*/ 4 h 19"/>
                  <a:gd name="T2" fmla="*/ 4 w 24"/>
                  <a:gd name="T3" fmla="*/ 4 h 19"/>
                  <a:gd name="T4" fmla="*/ 9 w 24"/>
                  <a:gd name="T5" fmla="*/ 4 h 19"/>
                  <a:gd name="T6" fmla="*/ 13 w 24"/>
                  <a:gd name="T7" fmla="*/ 4 h 19"/>
                  <a:gd name="T8" fmla="*/ 19 w 24"/>
                  <a:gd name="T9" fmla="*/ 9 h 19"/>
                  <a:gd name="T10" fmla="*/ 19 w 24"/>
                  <a:gd name="T11" fmla="*/ 4 h 19"/>
                  <a:gd name="T12" fmla="*/ 24 w 24"/>
                  <a:gd name="T13" fmla="*/ 4 h 19"/>
                  <a:gd name="T14" fmla="*/ 24 w 24"/>
                  <a:gd name="T15" fmla="*/ 0 h 19"/>
                  <a:gd name="T16" fmla="*/ 24 w 24"/>
                  <a:gd name="T17" fmla="*/ 4 h 19"/>
                  <a:gd name="T18" fmla="*/ 24 w 24"/>
                  <a:gd name="T19" fmla="*/ 9 h 19"/>
                  <a:gd name="T20" fmla="*/ 24 w 24"/>
                  <a:gd name="T21" fmla="*/ 14 h 19"/>
                  <a:gd name="T22" fmla="*/ 19 w 24"/>
                  <a:gd name="T23" fmla="*/ 19 h 19"/>
                  <a:gd name="T24" fmla="*/ 13 w 24"/>
                  <a:gd name="T25" fmla="*/ 19 h 19"/>
                  <a:gd name="T26" fmla="*/ 9 w 24"/>
                  <a:gd name="T27" fmla="*/ 19 h 19"/>
                  <a:gd name="T28" fmla="*/ 4 w 24"/>
                  <a:gd name="T29" fmla="*/ 19 h 19"/>
                  <a:gd name="T30" fmla="*/ 0 w 24"/>
                  <a:gd name="T31" fmla="*/ 14 h 19"/>
                  <a:gd name="T32" fmla="*/ 0 w 24"/>
                  <a:gd name="T33" fmla="*/ 9 h 19"/>
                  <a:gd name="T34" fmla="*/ 0 w 24"/>
                  <a:gd name="T3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19">
                    <a:moveTo>
                      <a:pt x="0" y="4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9" y="9"/>
                    </a:lnTo>
                    <a:lnTo>
                      <a:pt x="19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24" y="4"/>
                    </a:lnTo>
                    <a:lnTo>
                      <a:pt x="24" y="9"/>
                    </a:lnTo>
                    <a:lnTo>
                      <a:pt x="24" y="14"/>
                    </a:lnTo>
                    <a:lnTo>
                      <a:pt x="19" y="19"/>
                    </a:lnTo>
                    <a:lnTo>
                      <a:pt x="13" y="19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1" name="Freeform 501">
                <a:extLst>
                  <a:ext uri="{FF2B5EF4-FFF2-40B4-BE49-F238E27FC236}">
                    <a16:creationId xmlns:a16="http://schemas.microsoft.com/office/drawing/2014/main" id="{30D1DD48-EBF9-EF8D-08B9-C432A1B32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3605"/>
                <a:ext cx="7" cy="4"/>
              </a:xfrm>
              <a:custGeom>
                <a:avLst/>
                <a:gdLst>
                  <a:gd name="T0" fmla="*/ 14 w 34"/>
                  <a:gd name="T1" fmla="*/ 6 h 20"/>
                  <a:gd name="T2" fmla="*/ 10 w 34"/>
                  <a:gd name="T3" fmla="*/ 6 h 20"/>
                  <a:gd name="T4" fmla="*/ 10 w 34"/>
                  <a:gd name="T5" fmla="*/ 11 h 20"/>
                  <a:gd name="T6" fmla="*/ 4 w 34"/>
                  <a:gd name="T7" fmla="*/ 11 h 20"/>
                  <a:gd name="T8" fmla="*/ 0 w 34"/>
                  <a:gd name="T9" fmla="*/ 11 h 20"/>
                  <a:gd name="T10" fmla="*/ 0 w 34"/>
                  <a:gd name="T11" fmla="*/ 15 h 20"/>
                  <a:gd name="T12" fmla="*/ 0 w 34"/>
                  <a:gd name="T13" fmla="*/ 20 h 20"/>
                  <a:gd name="T14" fmla="*/ 4 w 34"/>
                  <a:gd name="T15" fmla="*/ 15 h 20"/>
                  <a:gd name="T16" fmla="*/ 10 w 34"/>
                  <a:gd name="T17" fmla="*/ 15 h 20"/>
                  <a:gd name="T18" fmla="*/ 14 w 34"/>
                  <a:gd name="T19" fmla="*/ 15 h 20"/>
                  <a:gd name="T20" fmla="*/ 19 w 34"/>
                  <a:gd name="T21" fmla="*/ 15 h 20"/>
                  <a:gd name="T22" fmla="*/ 25 w 34"/>
                  <a:gd name="T23" fmla="*/ 11 h 20"/>
                  <a:gd name="T24" fmla="*/ 29 w 34"/>
                  <a:gd name="T25" fmla="*/ 6 h 20"/>
                  <a:gd name="T26" fmla="*/ 34 w 34"/>
                  <a:gd name="T27" fmla="*/ 0 h 20"/>
                  <a:gd name="T28" fmla="*/ 29 w 34"/>
                  <a:gd name="T29" fmla="*/ 6 h 20"/>
                  <a:gd name="T30" fmla="*/ 25 w 34"/>
                  <a:gd name="T31" fmla="*/ 11 h 20"/>
                  <a:gd name="T32" fmla="*/ 19 w 34"/>
                  <a:gd name="T33" fmla="*/ 15 h 20"/>
                  <a:gd name="T34" fmla="*/ 14 w 34"/>
                  <a:gd name="T35" fmla="*/ 15 h 20"/>
                  <a:gd name="T36" fmla="*/ 10 w 34"/>
                  <a:gd name="T37" fmla="*/ 15 h 20"/>
                  <a:gd name="T38" fmla="*/ 4 w 34"/>
                  <a:gd name="T39" fmla="*/ 15 h 20"/>
                  <a:gd name="T40" fmla="*/ 0 w 34"/>
                  <a:gd name="T41" fmla="*/ 20 h 20"/>
                  <a:gd name="T42" fmla="*/ 0 w 34"/>
                  <a:gd name="T43" fmla="*/ 15 h 20"/>
                  <a:gd name="T44" fmla="*/ 0 w 34"/>
                  <a:gd name="T45" fmla="*/ 11 h 20"/>
                  <a:gd name="T46" fmla="*/ 4 w 34"/>
                  <a:gd name="T47" fmla="*/ 11 h 20"/>
                  <a:gd name="T48" fmla="*/ 10 w 34"/>
                  <a:gd name="T49" fmla="*/ 11 h 20"/>
                  <a:gd name="T50" fmla="*/ 10 w 34"/>
                  <a:gd name="T51" fmla="*/ 6 h 20"/>
                  <a:gd name="T52" fmla="*/ 14 w 34"/>
                  <a:gd name="T5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20">
                    <a:moveTo>
                      <a:pt x="14" y="6"/>
                    </a:moveTo>
                    <a:lnTo>
                      <a:pt x="10" y="6"/>
                    </a:lnTo>
                    <a:lnTo>
                      <a:pt x="10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10" y="15"/>
                    </a:lnTo>
                    <a:lnTo>
                      <a:pt x="14" y="15"/>
                    </a:lnTo>
                    <a:lnTo>
                      <a:pt x="19" y="15"/>
                    </a:lnTo>
                    <a:lnTo>
                      <a:pt x="25" y="11"/>
                    </a:lnTo>
                    <a:lnTo>
                      <a:pt x="29" y="6"/>
                    </a:lnTo>
                    <a:lnTo>
                      <a:pt x="34" y="0"/>
                    </a:lnTo>
                    <a:lnTo>
                      <a:pt x="29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4" y="15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10" y="11"/>
                    </a:lnTo>
                    <a:lnTo>
                      <a:pt x="10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2" name="Freeform 502">
                <a:extLst>
                  <a:ext uri="{FF2B5EF4-FFF2-40B4-BE49-F238E27FC236}">
                    <a16:creationId xmlns:a16="http://schemas.microsoft.com/office/drawing/2014/main" id="{19AA8DB8-FE4E-FEC1-11DB-8DF72D49D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3656"/>
                <a:ext cx="5" cy="1"/>
              </a:xfrm>
              <a:custGeom>
                <a:avLst/>
                <a:gdLst>
                  <a:gd name="T0" fmla="*/ 28 w 28"/>
                  <a:gd name="T1" fmla="*/ 5 h 5"/>
                  <a:gd name="T2" fmla="*/ 24 w 28"/>
                  <a:gd name="T3" fmla="*/ 5 h 5"/>
                  <a:gd name="T4" fmla="*/ 19 w 28"/>
                  <a:gd name="T5" fmla="*/ 5 h 5"/>
                  <a:gd name="T6" fmla="*/ 13 w 28"/>
                  <a:gd name="T7" fmla="*/ 5 h 5"/>
                  <a:gd name="T8" fmla="*/ 9 w 28"/>
                  <a:gd name="T9" fmla="*/ 5 h 5"/>
                  <a:gd name="T10" fmla="*/ 4 w 28"/>
                  <a:gd name="T11" fmla="*/ 5 h 5"/>
                  <a:gd name="T12" fmla="*/ 0 w 28"/>
                  <a:gd name="T13" fmla="*/ 0 h 5"/>
                  <a:gd name="T14" fmla="*/ 4 w 28"/>
                  <a:gd name="T15" fmla="*/ 0 h 5"/>
                  <a:gd name="T16" fmla="*/ 9 w 28"/>
                  <a:gd name="T17" fmla="*/ 0 h 5"/>
                  <a:gd name="T18" fmla="*/ 13 w 28"/>
                  <a:gd name="T19" fmla="*/ 0 h 5"/>
                  <a:gd name="T20" fmla="*/ 19 w 28"/>
                  <a:gd name="T21" fmla="*/ 5 h 5"/>
                  <a:gd name="T22" fmla="*/ 24 w 28"/>
                  <a:gd name="T23" fmla="*/ 5 h 5"/>
                  <a:gd name="T24" fmla="*/ 28 w 28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">
                    <a:moveTo>
                      <a:pt x="28" y="5"/>
                    </a:moveTo>
                    <a:lnTo>
                      <a:pt x="24" y="5"/>
                    </a:lnTo>
                    <a:lnTo>
                      <a:pt x="19" y="5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3" name="Freeform 503">
                <a:extLst>
                  <a:ext uri="{FF2B5EF4-FFF2-40B4-BE49-F238E27FC236}">
                    <a16:creationId xmlns:a16="http://schemas.microsoft.com/office/drawing/2014/main" id="{92D8F627-A982-8D0A-C19D-1BE4799EF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3581"/>
                <a:ext cx="5" cy="6"/>
              </a:xfrm>
              <a:custGeom>
                <a:avLst/>
                <a:gdLst>
                  <a:gd name="T0" fmla="*/ 0 w 29"/>
                  <a:gd name="T1" fmla="*/ 19 h 30"/>
                  <a:gd name="T2" fmla="*/ 0 w 29"/>
                  <a:gd name="T3" fmla="*/ 25 h 30"/>
                  <a:gd name="T4" fmla="*/ 0 w 29"/>
                  <a:gd name="T5" fmla="*/ 30 h 30"/>
                  <a:gd name="T6" fmla="*/ 0 w 29"/>
                  <a:gd name="T7" fmla="*/ 25 h 30"/>
                  <a:gd name="T8" fmla="*/ 4 w 29"/>
                  <a:gd name="T9" fmla="*/ 19 h 30"/>
                  <a:gd name="T10" fmla="*/ 10 w 29"/>
                  <a:gd name="T11" fmla="*/ 15 h 30"/>
                  <a:gd name="T12" fmla="*/ 14 w 29"/>
                  <a:gd name="T13" fmla="*/ 15 h 30"/>
                  <a:gd name="T14" fmla="*/ 14 w 29"/>
                  <a:gd name="T15" fmla="*/ 10 h 30"/>
                  <a:gd name="T16" fmla="*/ 19 w 29"/>
                  <a:gd name="T17" fmla="*/ 5 h 30"/>
                  <a:gd name="T18" fmla="*/ 25 w 29"/>
                  <a:gd name="T19" fmla="*/ 5 h 30"/>
                  <a:gd name="T20" fmla="*/ 29 w 29"/>
                  <a:gd name="T21" fmla="*/ 0 h 30"/>
                  <a:gd name="T22" fmla="*/ 25 w 29"/>
                  <a:gd name="T23" fmla="*/ 5 h 30"/>
                  <a:gd name="T24" fmla="*/ 19 w 29"/>
                  <a:gd name="T25" fmla="*/ 5 h 30"/>
                  <a:gd name="T26" fmla="*/ 14 w 29"/>
                  <a:gd name="T27" fmla="*/ 10 h 30"/>
                  <a:gd name="T28" fmla="*/ 14 w 29"/>
                  <a:gd name="T29" fmla="*/ 15 h 30"/>
                  <a:gd name="T30" fmla="*/ 10 w 29"/>
                  <a:gd name="T31" fmla="*/ 15 h 30"/>
                  <a:gd name="T32" fmla="*/ 4 w 29"/>
                  <a:gd name="T33" fmla="*/ 19 h 30"/>
                  <a:gd name="T34" fmla="*/ 0 w 29"/>
                  <a:gd name="T35" fmla="*/ 25 h 30"/>
                  <a:gd name="T36" fmla="*/ 0 w 29"/>
                  <a:gd name="T37" fmla="*/ 30 h 30"/>
                  <a:gd name="T38" fmla="*/ 0 w 29"/>
                  <a:gd name="T39" fmla="*/ 25 h 30"/>
                  <a:gd name="T40" fmla="*/ 0 w 29"/>
                  <a:gd name="T4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0">
                    <a:moveTo>
                      <a:pt x="0" y="19"/>
                    </a:moveTo>
                    <a:lnTo>
                      <a:pt x="0" y="25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4" y="19"/>
                    </a:lnTo>
                    <a:lnTo>
                      <a:pt x="10" y="15"/>
                    </a:lnTo>
                    <a:lnTo>
                      <a:pt x="14" y="15"/>
                    </a:lnTo>
                    <a:lnTo>
                      <a:pt x="14" y="10"/>
                    </a:lnTo>
                    <a:lnTo>
                      <a:pt x="19" y="5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14" y="15"/>
                    </a:lnTo>
                    <a:lnTo>
                      <a:pt x="10" y="15"/>
                    </a:lnTo>
                    <a:lnTo>
                      <a:pt x="4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4" name="Freeform 504">
                <a:extLst>
                  <a:ext uri="{FF2B5EF4-FFF2-40B4-BE49-F238E27FC236}">
                    <a16:creationId xmlns:a16="http://schemas.microsoft.com/office/drawing/2014/main" id="{54A59BB2-9B1E-B1FD-E279-E82E495E6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599"/>
                <a:ext cx="8" cy="6"/>
              </a:xfrm>
              <a:custGeom>
                <a:avLst/>
                <a:gdLst>
                  <a:gd name="T0" fmla="*/ 43 w 43"/>
                  <a:gd name="T1" fmla="*/ 4 h 28"/>
                  <a:gd name="T2" fmla="*/ 39 w 43"/>
                  <a:gd name="T3" fmla="*/ 9 h 28"/>
                  <a:gd name="T4" fmla="*/ 34 w 43"/>
                  <a:gd name="T5" fmla="*/ 14 h 28"/>
                  <a:gd name="T6" fmla="*/ 30 w 43"/>
                  <a:gd name="T7" fmla="*/ 19 h 28"/>
                  <a:gd name="T8" fmla="*/ 24 w 43"/>
                  <a:gd name="T9" fmla="*/ 24 h 28"/>
                  <a:gd name="T10" fmla="*/ 19 w 43"/>
                  <a:gd name="T11" fmla="*/ 24 h 28"/>
                  <a:gd name="T12" fmla="*/ 15 w 43"/>
                  <a:gd name="T13" fmla="*/ 28 h 28"/>
                  <a:gd name="T14" fmla="*/ 9 w 43"/>
                  <a:gd name="T15" fmla="*/ 28 h 28"/>
                  <a:gd name="T16" fmla="*/ 5 w 43"/>
                  <a:gd name="T17" fmla="*/ 24 h 28"/>
                  <a:gd name="T18" fmla="*/ 0 w 43"/>
                  <a:gd name="T19" fmla="*/ 19 h 28"/>
                  <a:gd name="T20" fmla="*/ 5 w 43"/>
                  <a:gd name="T21" fmla="*/ 14 h 28"/>
                  <a:gd name="T22" fmla="*/ 9 w 43"/>
                  <a:gd name="T23" fmla="*/ 14 h 28"/>
                  <a:gd name="T24" fmla="*/ 15 w 43"/>
                  <a:gd name="T25" fmla="*/ 9 h 28"/>
                  <a:gd name="T26" fmla="*/ 19 w 43"/>
                  <a:gd name="T27" fmla="*/ 9 h 28"/>
                  <a:gd name="T28" fmla="*/ 24 w 43"/>
                  <a:gd name="T29" fmla="*/ 4 h 28"/>
                  <a:gd name="T30" fmla="*/ 30 w 43"/>
                  <a:gd name="T31" fmla="*/ 0 h 28"/>
                  <a:gd name="T32" fmla="*/ 34 w 43"/>
                  <a:gd name="T33" fmla="*/ 0 h 28"/>
                  <a:gd name="T34" fmla="*/ 39 w 43"/>
                  <a:gd name="T35" fmla="*/ 0 h 28"/>
                  <a:gd name="T36" fmla="*/ 43 w 43"/>
                  <a:gd name="T3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28">
                    <a:moveTo>
                      <a:pt x="43" y="4"/>
                    </a:moveTo>
                    <a:lnTo>
                      <a:pt x="39" y="9"/>
                    </a:lnTo>
                    <a:lnTo>
                      <a:pt x="34" y="14"/>
                    </a:lnTo>
                    <a:lnTo>
                      <a:pt x="30" y="19"/>
                    </a:lnTo>
                    <a:lnTo>
                      <a:pt x="24" y="24"/>
                    </a:lnTo>
                    <a:lnTo>
                      <a:pt x="19" y="24"/>
                    </a:lnTo>
                    <a:lnTo>
                      <a:pt x="15" y="28"/>
                    </a:lnTo>
                    <a:lnTo>
                      <a:pt x="9" y="28"/>
                    </a:lnTo>
                    <a:lnTo>
                      <a:pt x="5" y="24"/>
                    </a:lnTo>
                    <a:lnTo>
                      <a:pt x="0" y="19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15" y="9"/>
                    </a:lnTo>
                    <a:lnTo>
                      <a:pt x="19" y="9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5" name="Freeform 505">
                <a:extLst>
                  <a:ext uri="{FF2B5EF4-FFF2-40B4-BE49-F238E27FC236}">
                    <a16:creationId xmlns:a16="http://schemas.microsoft.com/office/drawing/2014/main" id="{39FA7EE8-EE04-8EA7-7A3F-5D90148B6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3583"/>
                <a:ext cx="5" cy="4"/>
              </a:xfrm>
              <a:custGeom>
                <a:avLst/>
                <a:gdLst>
                  <a:gd name="T0" fmla="*/ 24 w 24"/>
                  <a:gd name="T1" fmla="*/ 0 h 20"/>
                  <a:gd name="T2" fmla="*/ 19 w 24"/>
                  <a:gd name="T3" fmla="*/ 0 h 20"/>
                  <a:gd name="T4" fmla="*/ 19 w 24"/>
                  <a:gd name="T5" fmla="*/ 5 h 20"/>
                  <a:gd name="T6" fmla="*/ 14 w 24"/>
                  <a:gd name="T7" fmla="*/ 5 h 20"/>
                  <a:gd name="T8" fmla="*/ 14 w 24"/>
                  <a:gd name="T9" fmla="*/ 9 h 20"/>
                  <a:gd name="T10" fmla="*/ 14 w 24"/>
                  <a:gd name="T11" fmla="*/ 15 h 20"/>
                  <a:gd name="T12" fmla="*/ 9 w 24"/>
                  <a:gd name="T13" fmla="*/ 15 h 20"/>
                  <a:gd name="T14" fmla="*/ 9 w 24"/>
                  <a:gd name="T15" fmla="*/ 20 h 20"/>
                  <a:gd name="T16" fmla="*/ 4 w 24"/>
                  <a:gd name="T17" fmla="*/ 20 h 20"/>
                  <a:gd name="T18" fmla="*/ 0 w 24"/>
                  <a:gd name="T19" fmla="*/ 15 h 20"/>
                  <a:gd name="T20" fmla="*/ 0 w 24"/>
                  <a:gd name="T21" fmla="*/ 9 h 20"/>
                  <a:gd name="T22" fmla="*/ 0 w 24"/>
                  <a:gd name="T23" fmla="*/ 5 h 20"/>
                  <a:gd name="T24" fmla="*/ 4 w 24"/>
                  <a:gd name="T25" fmla="*/ 5 h 20"/>
                  <a:gd name="T26" fmla="*/ 9 w 24"/>
                  <a:gd name="T27" fmla="*/ 5 h 20"/>
                  <a:gd name="T28" fmla="*/ 14 w 24"/>
                  <a:gd name="T29" fmla="*/ 5 h 20"/>
                  <a:gd name="T30" fmla="*/ 19 w 24"/>
                  <a:gd name="T31" fmla="*/ 5 h 20"/>
                  <a:gd name="T32" fmla="*/ 19 w 24"/>
                  <a:gd name="T33" fmla="*/ 0 h 20"/>
                  <a:gd name="T34" fmla="*/ 24 w 24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20">
                    <a:moveTo>
                      <a:pt x="24" y="0"/>
                    </a:moveTo>
                    <a:lnTo>
                      <a:pt x="19" y="0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4" y="15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4" y="20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9" y="5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19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6" name="Freeform 506">
                <a:extLst>
                  <a:ext uri="{FF2B5EF4-FFF2-40B4-BE49-F238E27FC236}">
                    <a16:creationId xmlns:a16="http://schemas.microsoft.com/office/drawing/2014/main" id="{2CAF6705-5C1C-5CD6-4AD8-4ED3970E6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3605"/>
                <a:ext cx="8" cy="7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6 h 35"/>
                  <a:gd name="T4" fmla="*/ 35 w 40"/>
                  <a:gd name="T5" fmla="*/ 11 h 35"/>
                  <a:gd name="T6" fmla="*/ 30 w 40"/>
                  <a:gd name="T7" fmla="*/ 15 h 35"/>
                  <a:gd name="T8" fmla="*/ 30 w 40"/>
                  <a:gd name="T9" fmla="*/ 20 h 35"/>
                  <a:gd name="T10" fmla="*/ 25 w 40"/>
                  <a:gd name="T11" fmla="*/ 25 h 35"/>
                  <a:gd name="T12" fmla="*/ 21 w 40"/>
                  <a:gd name="T13" fmla="*/ 25 h 35"/>
                  <a:gd name="T14" fmla="*/ 15 w 40"/>
                  <a:gd name="T15" fmla="*/ 30 h 35"/>
                  <a:gd name="T16" fmla="*/ 10 w 40"/>
                  <a:gd name="T17" fmla="*/ 30 h 35"/>
                  <a:gd name="T18" fmla="*/ 6 w 40"/>
                  <a:gd name="T19" fmla="*/ 35 h 35"/>
                  <a:gd name="T20" fmla="*/ 0 w 40"/>
                  <a:gd name="T21" fmla="*/ 35 h 35"/>
                  <a:gd name="T22" fmla="*/ 6 w 40"/>
                  <a:gd name="T23" fmla="*/ 35 h 35"/>
                  <a:gd name="T24" fmla="*/ 10 w 40"/>
                  <a:gd name="T25" fmla="*/ 30 h 35"/>
                  <a:gd name="T26" fmla="*/ 15 w 40"/>
                  <a:gd name="T27" fmla="*/ 30 h 35"/>
                  <a:gd name="T28" fmla="*/ 21 w 40"/>
                  <a:gd name="T29" fmla="*/ 25 h 35"/>
                  <a:gd name="T30" fmla="*/ 25 w 40"/>
                  <a:gd name="T31" fmla="*/ 25 h 35"/>
                  <a:gd name="T32" fmla="*/ 30 w 40"/>
                  <a:gd name="T33" fmla="*/ 20 h 35"/>
                  <a:gd name="T34" fmla="*/ 30 w 40"/>
                  <a:gd name="T35" fmla="*/ 15 h 35"/>
                  <a:gd name="T36" fmla="*/ 35 w 40"/>
                  <a:gd name="T37" fmla="*/ 11 h 35"/>
                  <a:gd name="T38" fmla="*/ 35 w 40"/>
                  <a:gd name="T39" fmla="*/ 6 h 35"/>
                  <a:gd name="T40" fmla="*/ 40 w 40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6"/>
                    </a:lnTo>
                    <a:lnTo>
                      <a:pt x="35" y="11"/>
                    </a:lnTo>
                    <a:lnTo>
                      <a:pt x="30" y="15"/>
                    </a:lnTo>
                    <a:lnTo>
                      <a:pt x="30" y="20"/>
                    </a:lnTo>
                    <a:lnTo>
                      <a:pt x="25" y="25"/>
                    </a:lnTo>
                    <a:lnTo>
                      <a:pt x="21" y="25"/>
                    </a:lnTo>
                    <a:lnTo>
                      <a:pt x="15" y="30"/>
                    </a:lnTo>
                    <a:lnTo>
                      <a:pt x="10" y="30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30" y="20"/>
                    </a:lnTo>
                    <a:lnTo>
                      <a:pt x="30" y="15"/>
                    </a:lnTo>
                    <a:lnTo>
                      <a:pt x="35" y="11"/>
                    </a:lnTo>
                    <a:lnTo>
                      <a:pt x="35" y="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7" name="Freeform 507">
                <a:extLst>
                  <a:ext uri="{FF2B5EF4-FFF2-40B4-BE49-F238E27FC236}">
                    <a16:creationId xmlns:a16="http://schemas.microsoft.com/office/drawing/2014/main" id="{A5C7A44F-329B-4256-5337-7F38150EC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631"/>
                <a:ext cx="29" cy="35"/>
              </a:xfrm>
              <a:custGeom>
                <a:avLst/>
                <a:gdLst>
                  <a:gd name="T0" fmla="*/ 34 w 147"/>
                  <a:gd name="T1" fmla="*/ 167 h 172"/>
                  <a:gd name="T2" fmla="*/ 34 w 147"/>
                  <a:gd name="T3" fmla="*/ 172 h 172"/>
                  <a:gd name="T4" fmla="*/ 29 w 147"/>
                  <a:gd name="T5" fmla="*/ 172 h 172"/>
                  <a:gd name="T6" fmla="*/ 25 w 147"/>
                  <a:gd name="T7" fmla="*/ 172 h 172"/>
                  <a:gd name="T8" fmla="*/ 20 w 147"/>
                  <a:gd name="T9" fmla="*/ 172 h 172"/>
                  <a:gd name="T10" fmla="*/ 15 w 147"/>
                  <a:gd name="T11" fmla="*/ 167 h 172"/>
                  <a:gd name="T12" fmla="*/ 10 w 147"/>
                  <a:gd name="T13" fmla="*/ 158 h 172"/>
                  <a:gd name="T14" fmla="*/ 5 w 147"/>
                  <a:gd name="T15" fmla="*/ 143 h 172"/>
                  <a:gd name="T16" fmla="*/ 5 w 147"/>
                  <a:gd name="T17" fmla="*/ 133 h 172"/>
                  <a:gd name="T18" fmla="*/ 0 w 147"/>
                  <a:gd name="T19" fmla="*/ 118 h 172"/>
                  <a:gd name="T20" fmla="*/ 0 w 147"/>
                  <a:gd name="T21" fmla="*/ 109 h 172"/>
                  <a:gd name="T22" fmla="*/ 0 w 147"/>
                  <a:gd name="T23" fmla="*/ 94 h 172"/>
                  <a:gd name="T24" fmla="*/ 5 w 147"/>
                  <a:gd name="T25" fmla="*/ 84 h 172"/>
                  <a:gd name="T26" fmla="*/ 5 w 147"/>
                  <a:gd name="T27" fmla="*/ 74 h 172"/>
                  <a:gd name="T28" fmla="*/ 15 w 147"/>
                  <a:gd name="T29" fmla="*/ 64 h 172"/>
                  <a:gd name="T30" fmla="*/ 20 w 147"/>
                  <a:gd name="T31" fmla="*/ 54 h 172"/>
                  <a:gd name="T32" fmla="*/ 29 w 147"/>
                  <a:gd name="T33" fmla="*/ 45 h 172"/>
                  <a:gd name="T34" fmla="*/ 40 w 147"/>
                  <a:gd name="T35" fmla="*/ 35 h 172"/>
                  <a:gd name="T36" fmla="*/ 49 w 147"/>
                  <a:gd name="T37" fmla="*/ 26 h 172"/>
                  <a:gd name="T38" fmla="*/ 64 w 147"/>
                  <a:gd name="T39" fmla="*/ 15 h 172"/>
                  <a:gd name="T40" fmla="*/ 74 w 147"/>
                  <a:gd name="T41" fmla="*/ 11 h 172"/>
                  <a:gd name="T42" fmla="*/ 89 w 147"/>
                  <a:gd name="T43" fmla="*/ 6 h 172"/>
                  <a:gd name="T44" fmla="*/ 103 w 147"/>
                  <a:gd name="T45" fmla="*/ 0 h 172"/>
                  <a:gd name="T46" fmla="*/ 117 w 147"/>
                  <a:gd name="T47" fmla="*/ 0 h 172"/>
                  <a:gd name="T48" fmla="*/ 132 w 147"/>
                  <a:gd name="T49" fmla="*/ 0 h 172"/>
                  <a:gd name="T50" fmla="*/ 147 w 147"/>
                  <a:gd name="T51" fmla="*/ 6 h 172"/>
                  <a:gd name="T52" fmla="*/ 123 w 147"/>
                  <a:gd name="T53" fmla="*/ 11 h 172"/>
                  <a:gd name="T54" fmla="*/ 103 w 147"/>
                  <a:gd name="T55" fmla="*/ 15 h 172"/>
                  <a:gd name="T56" fmla="*/ 89 w 147"/>
                  <a:gd name="T57" fmla="*/ 30 h 172"/>
                  <a:gd name="T58" fmla="*/ 74 w 147"/>
                  <a:gd name="T59" fmla="*/ 45 h 172"/>
                  <a:gd name="T60" fmla="*/ 64 w 147"/>
                  <a:gd name="T61" fmla="*/ 60 h 172"/>
                  <a:gd name="T62" fmla="*/ 54 w 147"/>
                  <a:gd name="T63" fmla="*/ 79 h 172"/>
                  <a:gd name="T64" fmla="*/ 44 w 147"/>
                  <a:gd name="T65" fmla="*/ 103 h 172"/>
                  <a:gd name="T66" fmla="*/ 40 w 147"/>
                  <a:gd name="T67" fmla="*/ 123 h 172"/>
                  <a:gd name="T68" fmla="*/ 34 w 147"/>
                  <a:gd name="T69" fmla="*/ 147 h 172"/>
                  <a:gd name="T70" fmla="*/ 34 w 147"/>
                  <a:gd name="T71" fmla="*/ 167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7" h="172">
                    <a:moveTo>
                      <a:pt x="34" y="167"/>
                    </a:moveTo>
                    <a:lnTo>
                      <a:pt x="34" y="172"/>
                    </a:lnTo>
                    <a:lnTo>
                      <a:pt x="29" y="172"/>
                    </a:lnTo>
                    <a:lnTo>
                      <a:pt x="25" y="172"/>
                    </a:lnTo>
                    <a:lnTo>
                      <a:pt x="20" y="172"/>
                    </a:lnTo>
                    <a:lnTo>
                      <a:pt x="15" y="167"/>
                    </a:lnTo>
                    <a:lnTo>
                      <a:pt x="10" y="158"/>
                    </a:lnTo>
                    <a:lnTo>
                      <a:pt x="5" y="143"/>
                    </a:lnTo>
                    <a:lnTo>
                      <a:pt x="5" y="133"/>
                    </a:lnTo>
                    <a:lnTo>
                      <a:pt x="0" y="118"/>
                    </a:lnTo>
                    <a:lnTo>
                      <a:pt x="0" y="109"/>
                    </a:lnTo>
                    <a:lnTo>
                      <a:pt x="0" y="94"/>
                    </a:lnTo>
                    <a:lnTo>
                      <a:pt x="5" y="84"/>
                    </a:lnTo>
                    <a:lnTo>
                      <a:pt x="5" y="74"/>
                    </a:lnTo>
                    <a:lnTo>
                      <a:pt x="15" y="64"/>
                    </a:lnTo>
                    <a:lnTo>
                      <a:pt x="20" y="54"/>
                    </a:lnTo>
                    <a:lnTo>
                      <a:pt x="29" y="45"/>
                    </a:lnTo>
                    <a:lnTo>
                      <a:pt x="40" y="35"/>
                    </a:lnTo>
                    <a:lnTo>
                      <a:pt x="49" y="26"/>
                    </a:lnTo>
                    <a:lnTo>
                      <a:pt x="64" y="15"/>
                    </a:lnTo>
                    <a:lnTo>
                      <a:pt x="74" y="11"/>
                    </a:lnTo>
                    <a:lnTo>
                      <a:pt x="89" y="6"/>
                    </a:lnTo>
                    <a:lnTo>
                      <a:pt x="103" y="0"/>
                    </a:lnTo>
                    <a:lnTo>
                      <a:pt x="117" y="0"/>
                    </a:lnTo>
                    <a:lnTo>
                      <a:pt x="132" y="0"/>
                    </a:lnTo>
                    <a:lnTo>
                      <a:pt x="147" y="6"/>
                    </a:lnTo>
                    <a:lnTo>
                      <a:pt x="123" y="11"/>
                    </a:lnTo>
                    <a:lnTo>
                      <a:pt x="103" y="15"/>
                    </a:lnTo>
                    <a:lnTo>
                      <a:pt x="89" y="30"/>
                    </a:lnTo>
                    <a:lnTo>
                      <a:pt x="74" y="45"/>
                    </a:lnTo>
                    <a:lnTo>
                      <a:pt x="64" y="60"/>
                    </a:lnTo>
                    <a:lnTo>
                      <a:pt x="54" y="79"/>
                    </a:lnTo>
                    <a:lnTo>
                      <a:pt x="44" y="103"/>
                    </a:lnTo>
                    <a:lnTo>
                      <a:pt x="40" y="123"/>
                    </a:lnTo>
                    <a:lnTo>
                      <a:pt x="34" y="147"/>
                    </a:lnTo>
                    <a:lnTo>
                      <a:pt x="34" y="167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8" name="Freeform 508">
                <a:extLst>
                  <a:ext uri="{FF2B5EF4-FFF2-40B4-BE49-F238E27FC236}">
                    <a16:creationId xmlns:a16="http://schemas.microsoft.com/office/drawing/2014/main" id="{1D552EA3-F481-784F-27E7-3F594CAE8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625"/>
                <a:ext cx="6" cy="3"/>
              </a:xfrm>
              <a:custGeom>
                <a:avLst/>
                <a:gdLst>
                  <a:gd name="T0" fmla="*/ 0 w 29"/>
                  <a:gd name="T1" fmla="*/ 6 h 15"/>
                  <a:gd name="T2" fmla="*/ 0 w 29"/>
                  <a:gd name="T3" fmla="*/ 0 h 15"/>
                  <a:gd name="T4" fmla="*/ 5 w 29"/>
                  <a:gd name="T5" fmla="*/ 0 h 15"/>
                  <a:gd name="T6" fmla="*/ 10 w 29"/>
                  <a:gd name="T7" fmla="*/ 0 h 15"/>
                  <a:gd name="T8" fmla="*/ 10 w 29"/>
                  <a:gd name="T9" fmla="*/ 6 h 15"/>
                  <a:gd name="T10" fmla="*/ 14 w 29"/>
                  <a:gd name="T11" fmla="*/ 6 h 15"/>
                  <a:gd name="T12" fmla="*/ 20 w 29"/>
                  <a:gd name="T13" fmla="*/ 6 h 15"/>
                  <a:gd name="T14" fmla="*/ 25 w 29"/>
                  <a:gd name="T15" fmla="*/ 6 h 15"/>
                  <a:gd name="T16" fmla="*/ 29 w 29"/>
                  <a:gd name="T17" fmla="*/ 6 h 15"/>
                  <a:gd name="T18" fmla="*/ 25 w 29"/>
                  <a:gd name="T19" fmla="*/ 6 h 15"/>
                  <a:gd name="T20" fmla="*/ 20 w 29"/>
                  <a:gd name="T21" fmla="*/ 10 h 15"/>
                  <a:gd name="T22" fmla="*/ 14 w 29"/>
                  <a:gd name="T23" fmla="*/ 10 h 15"/>
                  <a:gd name="T24" fmla="*/ 10 w 29"/>
                  <a:gd name="T25" fmla="*/ 10 h 15"/>
                  <a:gd name="T26" fmla="*/ 5 w 29"/>
                  <a:gd name="T27" fmla="*/ 15 h 15"/>
                  <a:gd name="T28" fmla="*/ 5 w 29"/>
                  <a:gd name="T29" fmla="*/ 10 h 15"/>
                  <a:gd name="T30" fmla="*/ 0 w 29"/>
                  <a:gd name="T31" fmla="*/ 10 h 15"/>
                  <a:gd name="T32" fmla="*/ 0 w 2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15">
                    <a:moveTo>
                      <a:pt x="0" y="6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20" y="6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25" y="6"/>
                    </a:lnTo>
                    <a:lnTo>
                      <a:pt x="20" y="10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9" name="Freeform 509">
                <a:extLst>
                  <a:ext uri="{FF2B5EF4-FFF2-40B4-BE49-F238E27FC236}">
                    <a16:creationId xmlns:a16="http://schemas.microsoft.com/office/drawing/2014/main" id="{5855AA80-F2E8-7D11-2986-E57A4D2EE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3629"/>
                <a:ext cx="3" cy="3"/>
              </a:xfrm>
              <a:custGeom>
                <a:avLst/>
                <a:gdLst>
                  <a:gd name="T0" fmla="*/ 0 w 15"/>
                  <a:gd name="T1" fmla="*/ 5 h 15"/>
                  <a:gd name="T2" fmla="*/ 5 w 15"/>
                  <a:gd name="T3" fmla="*/ 0 h 15"/>
                  <a:gd name="T4" fmla="*/ 9 w 15"/>
                  <a:gd name="T5" fmla="*/ 0 h 15"/>
                  <a:gd name="T6" fmla="*/ 15 w 15"/>
                  <a:gd name="T7" fmla="*/ 0 h 15"/>
                  <a:gd name="T8" fmla="*/ 15 w 15"/>
                  <a:gd name="T9" fmla="*/ 5 h 15"/>
                  <a:gd name="T10" fmla="*/ 15 w 15"/>
                  <a:gd name="T11" fmla="*/ 9 h 15"/>
                  <a:gd name="T12" fmla="*/ 9 w 15"/>
                  <a:gd name="T13" fmla="*/ 9 h 15"/>
                  <a:gd name="T14" fmla="*/ 9 w 15"/>
                  <a:gd name="T15" fmla="*/ 15 h 15"/>
                  <a:gd name="T16" fmla="*/ 5 w 15"/>
                  <a:gd name="T17" fmla="*/ 15 h 15"/>
                  <a:gd name="T18" fmla="*/ 0 w 15"/>
                  <a:gd name="T19" fmla="*/ 15 h 15"/>
                  <a:gd name="T20" fmla="*/ 0 w 15"/>
                  <a:gd name="T21" fmla="*/ 9 h 15"/>
                  <a:gd name="T22" fmla="*/ 0 w 15"/>
                  <a:gd name="T2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0" y="5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5" y="5"/>
                    </a:lnTo>
                    <a:lnTo>
                      <a:pt x="15" y="9"/>
                    </a:lnTo>
                    <a:lnTo>
                      <a:pt x="9" y="9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0" name="Freeform 510">
                <a:extLst>
                  <a:ext uri="{FF2B5EF4-FFF2-40B4-BE49-F238E27FC236}">
                    <a16:creationId xmlns:a16="http://schemas.microsoft.com/office/drawing/2014/main" id="{4FBC3222-438A-665F-0AEB-5311985F8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636"/>
                <a:ext cx="5" cy="3"/>
              </a:xfrm>
              <a:custGeom>
                <a:avLst/>
                <a:gdLst>
                  <a:gd name="T0" fmla="*/ 0 w 25"/>
                  <a:gd name="T1" fmla="*/ 0 h 14"/>
                  <a:gd name="T2" fmla="*/ 0 w 25"/>
                  <a:gd name="T3" fmla="*/ 4 h 14"/>
                  <a:gd name="T4" fmla="*/ 0 w 25"/>
                  <a:gd name="T5" fmla="*/ 9 h 14"/>
                  <a:gd name="T6" fmla="*/ 4 w 25"/>
                  <a:gd name="T7" fmla="*/ 14 h 14"/>
                  <a:gd name="T8" fmla="*/ 4 w 25"/>
                  <a:gd name="T9" fmla="*/ 9 h 14"/>
                  <a:gd name="T10" fmla="*/ 10 w 25"/>
                  <a:gd name="T11" fmla="*/ 9 h 14"/>
                  <a:gd name="T12" fmla="*/ 4 w 25"/>
                  <a:gd name="T13" fmla="*/ 9 h 14"/>
                  <a:gd name="T14" fmla="*/ 4 w 25"/>
                  <a:gd name="T15" fmla="*/ 14 h 14"/>
                  <a:gd name="T16" fmla="*/ 0 w 25"/>
                  <a:gd name="T17" fmla="*/ 9 h 14"/>
                  <a:gd name="T18" fmla="*/ 0 w 25"/>
                  <a:gd name="T19" fmla="*/ 4 h 14"/>
                  <a:gd name="T20" fmla="*/ 0 w 25"/>
                  <a:gd name="T21" fmla="*/ 0 h 14"/>
                  <a:gd name="T22" fmla="*/ 4 w 25"/>
                  <a:gd name="T23" fmla="*/ 0 h 14"/>
                  <a:gd name="T24" fmla="*/ 10 w 25"/>
                  <a:gd name="T25" fmla="*/ 0 h 14"/>
                  <a:gd name="T26" fmla="*/ 15 w 25"/>
                  <a:gd name="T27" fmla="*/ 0 h 14"/>
                  <a:gd name="T28" fmla="*/ 19 w 25"/>
                  <a:gd name="T29" fmla="*/ 0 h 14"/>
                  <a:gd name="T30" fmla="*/ 25 w 25"/>
                  <a:gd name="T31" fmla="*/ 0 h 14"/>
                  <a:gd name="T32" fmla="*/ 19 w 25"/>
                  <a:gd name="T33" fmla="*/ 0 h 14"/>
                  <a:gd name="T34" fmla="*/ 15 w 25"/>
                  <a:gd name="T35" fmla="*/ 0 h 14"/>
                  <a:gd name="T36" fmla="*/ 10 w 25"/>
                  <a:gd name="T37" fmla="*/ 0 h 14"/>
                  <a:gd name="T38" fmla="*/ 4 w 25"/>
                  <a:gd name="T39" fmla="*/ 0 h 14"/>
                  <a:gd name="T40" fmla="*/ 0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0" y="0"/>
                    </a:moveTo>
                    <a:lnTo>
                      <a:pt x="0" y="4"/>
                    </a:lnTo>
                    <a:lnTo>
                      <a:pt x="0" y="9"/>
                    </a:lnTo>
                    <a:lnTo>
                      <a:pt x="4" y="14"/>
                    </a:lnTo>
                    <a:lnTo>
                      <a:pt x="4" y="9"/>
                    </a:lnTo>
                    <a:lnTo>
                      <a:pt x="10" y="9"/>
                    </a:lnTo>
                    <a:lnTo>
                      <a:pt x="4" y="9"/>
                    </a:lnTo>
                    <a:lnTo>
                      <a:pt x="4" y="14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1" name="Freeform 511">
                <a:extLst>
                  <a:ext uri="{FF2B5EF4-FFF2-40B4-BE49-F238E27FC236}">
                    <a16:creationId xmlns:a16="http://schemas.microsoft.com/office/drawing/2014/main" id="{9DFD51DA-4443-D969-44C4-789C26576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3546"/>
                <a:ext cx="101" cy="90"/>
              </a:xfrm>
              <a:custGeom>
                <a:avLst/>
                <a:gdLst>
                  <a:gd name="T0" fmla="*/ 348 w 505"/>
                  <a:gd name="T1" fmla="*/ 371 h 450"/>
                  <a:gd name="T2" fmla="*/ 344 w 505"/>
                  <a:gd name="T3" fmla="*/ 375 h 450"/>
                  <a:gd name="T4" fmla="*/ 333 w 505"/>
                  <a:gd name="T5" fmla="*/ 381 h 450"/>
                  <a:gd name="T6" fmla="*/ 329 w 505"/>
                  <a:gd name="T7" fmla="*/ 375 h 450"/>
                  <a:gd name="T8" fmla="*/ 329 w 505"/>
                  <a:gd name="T9" fmla="*/ 366 h 450"/>
                  <a:gd name="T10" fmla="*/ 324 w 505"/>
                  <a:gd name="T11" fmla="*/ 371 h 450"/>
                  <a:gd name="T12" fmla="*/ 318 w 505"/>
                  <a:gd name="T13" fmla="*/ 375 h 450"/>
                  <a:gd name="T14" fmla="*/ 314 w 505"/>
                  <a:gd name="T15" fmla="*/ 381 h 450"/>
                  <a:gd name="T16" fmla="*/ 265 w 505"/>
                  <a:gd name="T17" fmla="*/ 401 h 450"/>
                  <a:gd name="T18" fmla="*/ 216 w 505"/>
                  <a:gd name="T19" fmla="*/ 401 h 450"/>
                  <a:gd name="T20" fmla="*/ 158 w 505"/>
                  <a:gd name="T21" fmla="*/ 395 h 450"/>
                  <a:gd name="T22" fmla="*/ 88 w 505"/>
                  <a:gd name="T23" fmla="*/ 405 h 450"/>
                  <a:gd name="T24" fmla="*/ 0 w 505"/>
                  <a:gd name="T25" fmla="*/ 450 h 450"/>
                  <a:gd name="T26" fmla="*/ 88 w 505"/>
                  <a:gd name="T27" fmla="*/ 405 h 450"/>
                  <a:gd name="T28" fmla="*/ 158 w 505"/>
                  <a:gd name="T29" fmla="*/ 395 h 450"/>
                  <a:gd name="T30" fmla="*/ 216 w 505"/>
                  <a:gd name="T31" fmla="*/ 401 h 450"/>
                  <a:gd name="T32" fmla="*/ 265 w 505"/>
                  <a:gd name="T33" fmla="*/ 401 h 450"/>
                  <a:gd name="T34" fmla="*/ 314 w 505"/>
                  <a:gd name="T35" fmla="*/ 381 h 450"/>
                  <a:gd name="T36" fmla="*/ 318 w 505"/>
                  <a:gd name="T37" fmla="*/ 375 h 450"/>
                  <a:gd name="T38" fmla="*/ 324 w 505"/>
                  <a:gd name="T39" fmla="*/ 371 h 450"/>
                  <a:gd name="T40" fmla="*/ 329 w 505"/>
                  <a:gd name="T41" fmla="*/ 366 h 450"/>
                  <a:gd name="T42" fmla="*/ 333 w 505"/>
                  <a:gd name="T43" fmla="*/ 356 h 450"/>
                  <a:gd name="T44" fmla="*/ 344 w 505"/>
                  <a:gd name="T45" fmla="*/ 347 h 450"/>
                  <a:gd name="T46" fmla="*/ 353 w 505"/>
                  <a:gd name="T47" fmla="*/ 341 h 450"/>
                  <a:gd name="T48" fmla="*/ 363 w 505"/>
                  <a:gd name="T49" fmla="*/ 337 h 450"/>
                  <a:gd name="T50" fmla="*/ 407 w 505"/>
                  <a:gd name="T51" fmla="*/ 283 h 450"/>
                  <a:gd name="T52" fmla="*/ 446 w 505"/>
                  <a:gd name="T53" fmla="*/ 219 h 450"/>
                  <a:gd name="T54" fmla="*/ 480 w 505"/>
                  <a:gd name="T55" fmla="*/ 145 h 450"/>
                  <a:gd name="T56" fmla="*/ 500 w 505"/>
                  <a:gd name="T57" fmla="*/ 73 h 450"/>
                  <a:gd name="T58" fmla="*/ 505 w 505"/>
                  <a:gd name="T59" fmla="*/ 0 h 450"/>
                  <a:gd name="T60" fmla="*/ 500 w 505"/>
                  <a:gd name="T61" fmla="*/ 73 h 450"/>
                  <a:gd name="T62" fmla="*/ 480 w 505"/>
                  <a:gd name="T63" fmla="*/ 145 h 450"/>
                  <a:gd name="T64" fmla="*/ 446 w 505"/>
                  <a:gd name="T65" fmla="*/ 219 h 450"/>
                  <a:gd name="T66" fmla="*/ 407 w 505"/>
                  <a:gd name="T67" fmla="*/ 283 h 450"/>
                  <a:gd name="T68" fmla="*/ 363 w 505"/>
                  <a:gd name="T69" fmla="*/ 337 h 450"/>
                  <a:gd name="T70" fmla="*/ 367 w 505"/>
                  <a:gd name="T71" fmla="*/ 341 h 450"/>
                  <a:gd name="T72" fmla="*/ 373 w 505"/>
                  <a:gd name="T73" fmla="*/ 347 h 450"/>
                  <a:gd name="T74" fmla="*/ 363 w 505"/>
                  <a:gd name="T75" fmla="*/ 352 h 450"/>
                  <a:gd name="T76" fmla="*/ 358 w 505"/>
                  <a:gd name="T77" fmla="*/ 356 h 450"/>
                  <a:gd name="T78" fmla="*/ 348 w 505"/>
                  <a:gd name="T79" fmla="*/ 366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05" h="450">
                    <a:moveTo>
                      <a:pt x="344" y="371"/>
                    </a:moveTo>
                    <a:lnTo>
                      <a:pt x="348" y="371"/>
                    </a:lnTo>
                    <a:lnTo>
                      <a:pt x="348" y="375"/>
                    </a:lnTo>
                    <a:lnTo>
                      <a:pt x="344" y="375"/>
                    </a:lnTo>
                    <a:lnTo>
                      <a:pt x="339" y="381"/>
                    </a:lnTo>
                    <a:lnTo>
                      <a:pt x="333" y="381"/>
                    </a:lnTo>
                    <a:lnTo>
                      <a:pt x="333" y="375"/>
                    </a:lnTo>
                    <a:lnTo>
                      <a:pt x="329" y="375"/>
                    </a:lnTo>
                    <a:lnTo>
                      <a:pt x="329" y="371"/>
                    </a:lnTo>
                    <a:lnTo>
                      <a:pt x="329" y="366"/>
                    </a:lnTo>
                    <a:lnTo>
                      <a:pt x="329" y="371"/>
                    </a:lnTo>
                    <a:lnTo>
                      <a:pt x="324" y="371"/>
                    </a:lnTo>
                    <a:lnTo>
                      <a:pt x="324" y="375"/>
                    </a:lnTo>
                    <a:lnTo>
                      <a:pt x="318" y="375"/>
                    </a:lnTo>
                    <a:lnTo>
                      <a:pt x="318" y="381"/>
                    </a:lnTo>
                    <a:lnTo>
                      <a:pt x="314" y="381"/>
                    </a:lnTo>
                    <a:lnTo>
                      <a:pt x="290" y="395"/>
                    </a:lnTo>
                    <a:lnTo>
                      <a:pt x="265" y="401"/>
                    </a:lnTo>
                    <a:lnTo>
                      <a:pt x="241" y="401"/>
                    </a:lnTo>
                    <a:lnTo>
                      <a:pt x="216" y="401"/>
                    </a:lnTo>
                    <a:lnTo>
                      <a:pt x="186" y="395"/>
                    </a:lnTo>
                    <a:lnTo>
                      <a:pt x="158" y="395"/>
                    </a:lnTo>
                    <a:lnTo>
                      <a:pt x="123" y="401"/>
                    </a:lnTo>
                    <a:lnTo>
                      <a:pt x="88" y="405"/>
                    </a:lnTo>
                    <a:lnTo>
                      <a:pt x="49" y="424"/>
                    </a:lnTo>
                    <a:lnTo>
                      <a:pt x="0" y="450"/>
                    </a:lnTo>
                    <a:lnTo>
                      <a:pt x="49" y="424"/>
                    </a:lnTo>
                    <a:lnTo>
                      <a:pt x="88" y="405"/>
                    </a:lnTo>
                    <a:lnTo>
                      <a:pt x="123" y="401"/>
                    </a:lnTo>
                    <a:lnTo>
                      <a:pt x="158" y="395"/>
                    </a:lnTo>
                    <a:lnTo>
                      <a:pt x="186" y="395"/>
                    </a:lnTo>
                    <a:lnTo>
                      <a:pt x="216" y="401"/>
                    </a:lnTo>
                    <a:lnTo>
                      <a:pt x="241" y="401"/>
                    </a:lnTo>
                    <a:lnTo>
                      <a:pt x="265" y="401"/>
                    </a:lnTo>
                    <a:lnTo>
                      <a:pt x="290" y="395"/>
                    </a:lnTo>
                    <a:lnTo>
                      <a:pt x="314" y="381"/>
                    </a:lnTo>
                    <a:lnTo>
                      <a:pt x="318" y="381"/>
                    </a:lnTo>
                    <a:lnTo>
                      <a:pt x="318" y="375"/>
                    </a:lnTo>
                    <a:lnTo>
                      <a:pt x="324" y="375"/>
                    </a:lnTo>
                    <a:lnTo>
                      <a:pt x="324" y="371"/>
                    </a:lnTo>
                    <a:lnTo>
                      <a:pt x="329" y="371"/>
                    </a:lnTo>
                    <a:lnTo>
                      <a:pt x="329" y="366"/>
                    </a:lnTo>
                    <a:lnTo>
                      <a:pt x="333" y="361"/>
                    </a:lnTo>
                    <a:lnTo>
                      <a:pt x="333" y="356"/>
                    </a:lnTo>
                    <a:lnTo>
                      <a:pt x="339" y="352"/>
                    </a:lnTo>
                    <a:lnTo>
                      <a:pt x="344" y="347"/>
                    </a:lnTo>
                    <a:lnTo>
                      <a:pt x="348" y="341"/>
                    </a:lnTo>
                    <a:lnTo>
                      <a:pt x="353" y="341"/>
                    </a:lnTo>
                    <a:lnTo>
                      <a:pt x="358" y="337"/>
                    </a:lnTo>
                    <a:lnTo>
                      <a:pt x="363" y="337"/>
                    </a:lnTo>
                    <a:lnTo>
                      <a:pt x="387" y="312"/>
                    </a:lnTo>
                    <a:lnTo>
                      <a:pt x="407" y="283"/>
                    </a:lnTo>
                    <a:lnTo>
                      <a:pt x="427" y="249"/>
                    </a:lnTo>
                    <a:lnTo>
                      <a:pt x="446" y="219"/>
                    </a:lnTo>
                    <a:lnTo>
                      <a:pt x="465" y="180"/>
                    </a:lnTo>
                    <a:lnTo>
                      <a:pt x="480" y="145"/>
                    </a:lnTo>
                    <a:lnTo>
                      <a:pt x="491" y="111"/>
                    </a:lnTo>
                    <a:lnTo>
                      <a:pt x="500" y="73"/>
                    </a:lnTo>
                    <a:lnTo>
                      <a:pt x="505" y="34"/>
                    </a:lnTo>
                    <a:lnTo>
                      <a:pt x="505" y="0"/>
                    </a:lnTo>
                    <a:lnTo>
                      <a:pt x="505" y="34"/>
                    </a:lnTo>
                    <a:lnTo>
                      <a:pt x="500" y="73"/>
                    </a:lnTo>
                    <a:lnTo>
                      <a:pt x="491" y="111"/>
                    </a:lnTo>
                    <a:lnTo>
                      <a:pt x="480" y="145"/>
                    </a:lnTo>
                    <a:lnTo>
                      <a:pt x="465" y="180"/>
                    </a:lnTo>
                    <a:lnTo>
                      <a:pt x="446" y="219"/>
                    </a:lnTo>
                    <a:lnTo>
                      <a:pt x="427" y="249"/>
                    </a:lnTo>
                    <a:lnTo>
                      <a:pt x="407" y="283"/>
                    </a:lnTo>
                    <a:lnTo>
                      <a:pt x="387" y="312"/>
                    </a:lnTo>
                    <a:lnTo>
                      <a:pt x="363" y="337"/>
                    </a:lnTo>
                    <a:lnTo>
                      <a:pt x="367" y="337"/>
                    </a:lnTo>
                    <a:lnTo>
                      <a:pt x="367" y="341"/>
                    </a:lnTo>
                    <a:lnTo>
                      <a:pt x="373" y="341"/>
                    </a:lnTo>
                    <a:lnTo>
                      <a:pt x="373" y="347"/>
                    </a:lnTo>
                    <a:lnTo>
                      <a:pt x="367" y="347"/>
                    </a:lnTo>
                    <a:lnTo>
                      <a:pt x="363" y="352"/>
                    </a:lnTo>
                    <a:lnTo>
                      <a:pt x="358" y="352"/>
                    </a:lnTo>
                    <a:lnTo>
                      <a:pt x="358" y="356"/>
                    </a:lnTo>
                    <a:lnTo>
                      <a:pt x="353" y="361"/>
                    </a:lnTo>
                    <a:lnTo>
                      <a:pt x="348" y="366"/>
                    </a:lnTo>
                    <a:lnTo>
                      <a:pt x="344" y="371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2" name="Freeform 512">
                <a:extLst>
                  <a:ext uri="{FF2B5EF4-FFF2-40B4-BE49-F238E27FC236}">
                    <a16:creationId xmlns:a16="http://schemas.microsoft.com/office/drawing/2014/main" id="{F6738EAC-3D60-1DC9-3767-E98C8711D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650"/>
                <a:ext cx="3" cy="1"/>
              </a:xfrm>
              <a:custGeom>
                <a:avLst/>
                <a:gdLst>
                  <a:gd name="T0" fmla="*/ 0 w 15"/>
                  <a:gd name="T1" fmla="*/ 4 h 4"/>
                  <a:gd name="T2" fmla="*/ 5 w 15"/>
                  <a:gd name="T3" fmla="*/ 4 h 4"/>
                  <a:gd name="T4" fmla="*/ 11 w 15"/>
                  <a:gd name="T5" fmla="*/ 4 h 4"/>
                  <a:gd name="T6" fmla="*/ 11 w 15"/>
                  <a:gd name="T7" fmla="*/ 0 h 4"/>
                  <a:gd name="T8" fmla="*/ 15 w 15"/>
                  <a:gd name="T9" fmla="*/ 0 h 4"/>
                  <a:gd name="T10" fmla="*/ 11 w 15"/>
                  <a:gd name="T11" fmla="*/ 0 h 4"/>
                  <a:gd name="T12" fmla="*/ 11 w 15"/>
                  <a:gd name="T13" fmla="*/ 4 h 4"/>
                  <a:gd name="T14" fmla="*/ 5 w 15"/>
                  <a:gd name="T15" fmla="*/ 4 h 4"/>
                  <a:gd name="T16" fmla="*/ 0 w 1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0" y="4"/>
                    </a:moveTo>
                    <a:lnTo>
                      <a:pt x="5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3" name="Freeform 513">
                <a:extLst>
                  <a:ext uri="{FF2B5EF4-FFF2-40B4-BE49-F238E27FC236}">
                    <a16:creationId xmlns:a16="http://schemas.microsoft.com/office/drawing/2014/main" id="{4711BAAC-FBF8-7A7C-12F0-E2E5D7BA0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654"/>
                <a:ext cx="17" cy="7"/>
              </a:xfrm>
              <a:custGeom>
                <a:avLst/>
                <a:gdLst>
                  <a:gd name="T0" fmla="*/ 77 w 83"/>
                  <a:gd name="T1" fmla="*/ 34 h 34"/>
                  <a:gd name="T2" fmla="*/ 77 w 83"/>
                  <a:gd name="T3" fmla="*/ 30 h 34"/>
                  <a:gd name="T4" fmla="*/ 83 w 83"/>
                  <a:gd name="T5" fmla="*/ 25 h 34"/>
                  <a:gd name="T6" fmla="*/ 83 w 83"/>
                  <a:gd name="T7" fmla="*/ 20 h 34"/>
                  <a:gd name="T8" fmla="*/ 83 w 83"/>
                  <a:gd name="T9" fmla="*/ 15 h 34"/>
                  <a:gd name="T10" fmla="*/ 77 w 83"/>
                  <a:gd name="T11" fmla="*/ 15 h 34"/>
                  <a:gd name="T12" fmla="*/ 73 w 83"/>
                  <a:gd name="T13" fmla="*/ 10 h 34"/>
                  <a:gd name="T14" fmla="*/ 63 w 83"/>
                  <a:gd name="T15" fmla="*/ 10 h 34"/>
                  <a:gd name="T16" fmla="*/ 58 w 83"/>
                  <a:gd name="T17" fmla="*/ 5 h 34"/>
                  <a:gd name="T18" fmla="*/ 49 w 83"/>
                  <a:gd name="T19" fmla="*/ 5 h 34"/>
                  <a:gd name="T20" fmla="*/ 38 w 83"/>
                  <a:gd name="T21" fmla="*/ 5 h 34"/>
                  <a:gd name="T22" fmla="*/ 28 w 83"/>
                  <a:gd name="T23" fmla="*/ 5 h 34"/>
                  <a:gd name="T24" fmla="*/ 23 w 83"/>
                  <a:gd name="T25" fmla="*/ 5 h 34"/>
                  <a:gd name="T26" fmla="*/ 14 w 83"/>
                  <a:gd name="T27" fmla="*/ 5 h 34"/>
                  <a:gd name="T28" fmla="*/ 4 w 83"/>
                  <a:gd name="T29" fmla="*/ 5 h 34"/>
                  <a:gd name="T30" fmla="*/ 0 w 83"/>
                  <a:gd name="T31" fmla="*/ 0 h 34"/>
                  <a:gd name="T32" fmla="*/ 4 w 83"/>
                  <a:gd name="T33" fmla="*/ 5 h 34"/>
                  <a:gd name="T34" fmla="*/ 14 w 83"/>
                  <a:gd name="T35" fmla="*/ 5 h 34"/>
                  <a:gd name="T36" fmla="*/ 23 w 83"/>
                  <a:gd name="T37" fmla="*/ 5 h 34"/>
                  <a:gd name="T38" fmla="*/ 28 w 83"/>
                  <a:gd name="T39" fmla="*/ 5 h 34"/>
                  <a:gd name="T40" fmla="*/ 38 w 83"/>
                  <a:gd name="T41" fmla="*/ 5 h 34"/>
                  <a:gd name="T42" fmla="*/ 49 w 83"/>
                  <a:gd name="T43" fmla="*/ 5 h 34"/>
                  <a:gd name="T44" fmla="*/ 58 w 83"/>
                  <a:gd name="T45" fmla="*/ 5 h 34"/>
                  <a:gd name="T46" fmla="*/ 63 w 83"/>
                  <a:gd name="T47" fmla="*/ 10 h 34"/>
                  <a:gd name="T48" fmla="*/ 73 w 83"/>
                  <a:gd name="T49" fmla="*/ 10 h 34"/>
                  <a:gd name="T50" fmla="*/ 77 w 83"/>
                  <a:gd name="T51" fmla="*/ 15 h 34"/>
                  <a:gd name="T52" fmla="*/ 83 w 83"/>
                  <a:gd name="T53" fmla="*/ 15 h 34"/>
                  <a:gd name="T54" fmla="*/ 83 w 83"/>
                  <a:gd name="T55" fmla="*/ 20 h 34"/>
                  <a:gd name="T56" fmla="*/ 83 w 83"/>
                  <a:gd name="T57" fmla="*/ 25 h 34"/>
                  <a:gd name="T58" fmla="*/ 77 w 83"/>
                  <a:gd name="T59" fmla="*/ 30 h 34"/>
                  <a:gd name="T60" fmla="*/ 77 w 83"/>
                  <a:gd name="T6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3" h="34">
                    <a:moveTo>
                      <a:pt x="77" y="34"/>
                    </a:moveTo>
                    <a:lnTo>
                      <a:pt x="77" y="30"/>
                    </a:lnTo>
                    <a:lnTo>
                      <a:pt x="83" y="25"/>
                    </a:lnTo>
                    <a:lnTo>
                      <a:pt x="83" y="20"/>
                    </a:lnTo>
                    <a:lnTo>
                      <a:pt x="83" y="15"/>
                    </a:lnTo>
                    <a:lnTo>
                      <a:pt x="77" y="15"/>
                    </a:lnTo>
                    <a:lnTo>
                      <a:pt x="73" y="10"/>
                    </a:lnTo>
                    <a:lnTo>
                      <a:pt x="63" y="10"/>
                    </a:lnTo>
                    <a:lnTo>
                      <a:pt x="58" y="5"/>
                    </a:lnTo>
                    <a:lnTo>
                      <a:pt x="49" y="5"/>
                    </a:lnTo>
                    <a:lnTo>
                      <a:pt x="38" y="5"/>
                    </a:lnTo>
                    <a:lnTo>
                      <a:pt x="28" y="5"/>
                    </a:lnTo>
                    <a:lnTo>
                      <a:pt x="23" y="5"/>
                    </a:lnTo>
                    <a:lnTo>
                      <a:pt x="14" y="5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5"/>
                    </a:lnTo>
                    <a:lnTo>
                      <a:pt x="23" y="5"/>
                    </a:lnTo>
                    <a:lnTo>
                      <a:pt x="28" y="5"/>
                    </a:lnTo>
                    <a:lnTo>
                      <a:pt x="38" y="5"/>
                    </a:lnTo>
                    <a:lnTo>
                      <a:pt x="49" y="5"/>
                    </a:lnTo>
                    <a:lnTo>
                      <a:pt x="58" y="5"/>
                    </a:lnTo>
                    <a:lnTo>
                      <a:pt x="63" y="10"/>
                    </a:lnTo>
                    <a:lnTo>
                      <a:pt x="73" y="10"/>
                    </a:lnTo>
                    <a:lnTo>
                      <a:pt x="77" y="15"/>
                    </a:lnTo>
                    <a:lnTo>
                      <a:pt x="83" y="15"/>
                    </a:lnTo>
                    <a:lnTo>
                      <a:pt x="83" y="20"/>
                    </a:lnTo>
                    <a:lnTo>
                      <a:pt x="83" y="25"/>
                    </a:lnTo>
                    <a:lnTo>
                      <a:pt x="77" y="30"/>
                    </a:lnTo>
                    <a:lnTo>
                      <a:pt x="77" y="3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4" name="Freeform 514">
                <a:extLst>
                  <a:ext uri="{FF2B5EF4-FFF2-40B4-BE49-F238E27FC236}">
                    <a16:creationId xmlns:a16="http://schemas.microsoft.com/office/drawing/2014/main" id="{83595ABE-8307-FA10-C690-A9333F3BA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3634"/>
                <a:ext cx="5" cy="1"/>
              </a:xfrm>
              <a:custGeom>
                <a:avLst/>
                <a:gdLst>
                  <a:gd name="T0" fmla="*/ 0 w 24"/>
                  <a:gd name="T1" fmla="*/ 0 h 5"/>
                  <a:gd name="T2" fmla="*/ 4 w 24"/>
                  <a:gd name="T3" fmla="*/ 5 h 5"/>
                  <a:gd name="T4" fmla="*/ 9 w 24"/>
                  <a:gd name="T5" fmla="*/ 5 h 5"/>
                  <a:gd name="T6" fmla="*/ 15 w 24"/>
                  <a:gd name="T7" fmla="*/ 5 h 5"/>
                  <a:gd name="T8" fmla="*/ 19 w 24"/>
                  <a:gd name="T9" fmla="*/ 5 h 5"/>
                  <a:gd name="T10" fmla="*/ 24 w 24"/>
                  <a:gd name="T11" fmla="*/ 5 h 5"/>
                  <a:gd name="T12" fmla="*/ 19 w 24"/>
                  <a:gd name="T13" fmla="*/ 5 h 5"/>
                  <a:gd name="T14" fmla="*/ 15 w 24"/>
                  <a:gd name="T15" fmla="*/ 5 h 5"/>
                  <a:gd name="T16" fmla="*/ 9 w 24"/>
                  <a:gd name="T17" fmla="*/ 5 h 5"/>
                  <a:gd name="T18" fmla="*/ 4 w 24"/>
                  <a:gd name="T19" fmla="*/ 5 h 5"/>
                  <a:gd name="T20" fmla="*/ 0 w 2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lnTo>
                      <a:pt x="4" y="5"/>
                    </a:lnTo>
                    <a:lnTo>
                      <a:pt x="9" y="5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5" name="Freeform 515">
                <a:extLst>
                  <a:ext uri="{FF2B5EF4-FFF2-40B4-BE49-F238E27FC236}">
                    <a16:creationId xmlns:a16="http://schemas.microsoft.com/office/drawing/2014/main" id="{F04C2F9A-80A1-FE93-9DB4-37BB58C7A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609"/>
                <a:ext cx="15" cy="6"/>
              </a:xfrm>
              <a:custGeom>
                <a:avLst/>
                <a:gdLst>
                  <a:gd name="T0" fmla="*/ 0 w 74"/>
                  <a:gd name="T1" fmla="*/ 20 h 29"/>
                  <a:gd name="T2" fmla="*/ 10 w 74"/>
                  <a:gd name="T3" fmla="*/ 20 h 29"/>
                  <a:gd name="T4" fmla="*/ 15 w 74"/>
                  <a:gd name="T5" fmla="*/ 15 h 29"/>
                  <a:gd name="T6" fmla="*/ 25 w 74"/>
                  <a:gd name="T7" fmla="*/ 10 h 29"/>
                  <a:gd name="T8" fmla="*/ 30 w 74"/>
                  <a:gd name="T9" fmla="*/ 10 h 29"/>
                  <a:gd name="T10" fmla="*/ 34 w 74"/>
                  <a:gd name="T11" fmla="*/ 5 h 29"/>
                  <a:gd name="T12" fmla="*/ 44 w 74"/>
                  <a:gd name="T13" fmla="*/ 0 h 29"/>
                  <a:gd name="T14" fmla="*/ 49 w 74"/>
                  <a:gd name="T15" fmla="*/ 0 h 29"/>
                  <a:gd name="T16" fmla="*/ 59 w 74"/>
                  <a:gd name="T17" fmla="*/ 0 h 29"/>
                  <a:gd name="T18" fmla="*/ 64 w 74"/>
                  <a:gd name="T19" fmla="*/ 0 h 29"/>
                  <a:gd name="T20" fmla="*/ 74 w 74"/>
                  <a:gd name="T21" fmla="*/ 0 h 29"/>
                  <a:gd name="T22" fmla="*/ 68 w 74"/>
                  <a:gd name="T23" fmla="*/ 10 h 29"/>
                  <a:gd name="T24" fmla="*/ 64 w 74"/>
                  <a:gd name="T25" fmla="*/ 15 h 29"/>
                  <a:gd name="T26" fmla="*/ 55 w 74"/>
                  <a:gd name="T27" fmla="*/ 20 h 29"/>
                  <a:gd name="T28" fmla="*/ 49 w 74"/>
                  <a:gd name="T29" fmla="*/ 25 h 29"/>
                  <a:gd name="T30" fmla="*/ 40 w 74"/>
                  <a:gd name="T31" fmla="*/ 29 h 29"/>
                  <a:gd name="T32" fmla="*/ 34 w 74"/>
                  <a:gd name="T33" fmla="*/ 29 h 29"/>
                  <a:gd name="T34" fmla="*/ 25 w 74"/>
                  <a:gd name="T35" fmla="*/ 29 h 29"/>
                  <a:gd name="T36" fmla="*/ 20 w 74"/>
                  <a:gd name="T37" fmla="*/ 29 h 29"/>
                  <a:gd name="T38" fmla="*/ 10 w 74"/>
                  <a:gd name="T39" fmla="*/ 25 h 29"/>
                  <a:gd name="T40" fmla="*/ 0 w 74"/>
                  <a:gd name="T41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29">
                    <a:moveTo>
                      <a:pt x="0" y="20"/>
                    </a:moveTo>
                    <a:lnTo>
                      <a:pt x="10" y="20"/>
                    </a:lnTo>
                    <a:lnTo>
                      <a:pt x="15" y="15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34" y="5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68" y="10"/>
                    </a:lnTo>
                    <a:lnTo>
                      <a:pt x="64" y="15"/>
                    </a:lnTo>
                    <a:lnTo>
                      <a:pt x="55" y="20"/>
                    </a:lnTo>
                    <a:lnTo>
                      <a:pt x="49" y="25"/>
                    </a:lnTo>
                    <a:lnTo>
                      <a:pt x="40" y="29"/>
                    </a:lnTo>
                    <a:lnTo>
                      <a:pt x="34" y="29"/>
                    </a:lnTo>
                    <a:lnTo>
                      <a:pt x="25" y="29"/>
                    </a:lnTo>
                    <a:lnTo>
                      <a:pt x="20" y="29"/>
                    </a:lnTo>
                    <a:lnTo>
                      <a:pt x="10" y="2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6" name="Freeform 516">
                <a:extLst>
                  <a:ext uri="{FF2B5EF4-FFF2-40B4-BE49-F238E27FC236}">
                    <a16:creationId xmlns:a16="http://schemas.microsoft.com/office/drawing/2014/main" id="{8895744E-310F-762F-9C9F-E1E038208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3671"/>
                <a:ext cx="21" cy="5"/>
              </a:xfrm>
              <a:custGeom>
                <a:avLst/>
                <a:gdLst>
                  <a:gd name="T0" fmla="*/ 0 w 104"/>
                  <a:gd name="T1" fmla="*/ 6 h 25"/>
                  <a:gd name="T2" fmla="*/ 6 w 104"/>
                  <a:gd name="T3" fmla="*/ 6 h 25"/>
                  <a:gd name="T4" fmla="*/ 11 w 104"/>
                  <a:gd name="T5" fmla="*/ 6 h 25"/>
                  <a:gd name="T6" fmla="*/ 15 w 104"/>
                  <a:gd name="T7" fmla="*/ 6 h 25"/>
                  <a:gd name="T8" fmla="*/ 21 w 104"/>
                  <a:gd name="T9" fmla="*/ 0 h 25"/>
                  <a:gd name="T10" fmla="*/ 25 w 104"/>
                  <a:gd name="T11" fmla="*/ 0 h 25"/>
                  <a:gd name="T12" fmla="*/ 30 w 104"/>
                  <a:gd name="T13" fmla="*/ 0 h 25"/>
                  <a:gd name="T14" fmla="*/ 36 w 104"/>
                  <a:gd name="T15" fmla="*/ 0 h 25"/>
                  <a:gd name="T16" fmla="*/ 40 w 104"/>
                  <a:gd name="T17" fmla="*/ 0 h 25"/>
                  <a:gd name="T18" fmla="*/ 45 w 104"/>
                  <a:gd name="T19" fmla="*/ 6 h 25"/>
                  <a:gd name="T20" fmla="*/ 40 w 104"/>
                  <a:gd name="T21" fmla="*/ 0 h 25"/>
                  <a:gd name="T22" fmla="*/ 36 w 104"/>
                  <a:gd name="T23" fmla="*/ 0 h 25"/>
                  <a:gd name="T24" fmla="*/ 30 w 104"/>
                  <a:gd name="T25" fmla="*/ 0 h 25"/>
                  <a:gd name="T26" fmla="*/ 25 w 104"/>
                  <a:gd name="T27" fmla="*/ 0 h 25"/>
                  <a:gd name="T28" fmla="*/ 21 w 104"/>
                  <a:gd name="T29" fmla="*/ 0 h 25"/>
                  <a:gd name="T30" fmla="*/ 15 w 104"/>
                  <a:gd name="T31" fmla="*/ 6 h 25"/>
                  <a:gd name="T32" fmla="*/ 11 w 104"/>
                  <a:gd name="T33" fmla="*/ 6 h 25"/>
                  <a:gd name="T34" fmla="*/ 6 w 104"/>
                  <a:gd name="T35" fmla="*/ 6 h 25"/>
                  <a:gd name="T36" fmla="*/ 0 w 104"/>
                  <a:gd name="T37" fmla="*/ 6 h 25"/>
                  <a:gd name="T38" fmla="*/ 11 w 104"/>
                  <a:gd name="T39" fmla="*/ 10 h 25"/>
                  <a:gd name="T40" fmla="*/ 21 w 104"/>
                  <a:gd name="T41" fmla="*/ 15 h 25"/>
                  <a:gd name="T42" fmla="*/ 30 w 104"/>
                  <a:gd name="T43" fmla="*/ 20 h 25"/>
                  <a:gd name="T44" fmla="*/ 40 w 104"/>
                  <a:gd name="T45" fmla="*/ 25 h 25"/>
                  <a:gd name="T46" fmla="*/ 49 w 104"/>
                  <a:gd name="T47" fmla="*/ 25 h 25"/>
                  <a:gd name="T48" fmla="*/ 60 w 104"/>
                  <a:gd name="T49" fmla="*/ 25 h 25"/>
                  <a:gd name="T50" fmla="*/ 74 w 104"/>
                  <a:gd name="T51" fmla="*/ 25 h 25"/>
                  <a:gd name="T52" fmla="*/ 85 w 104"/>
                  <a:gd name="T53" fmla="*/ 25 h 25"/>
                  <a:gd name="T54" fmla="*/ 94 w 104"/>
                  <a:gd name="T55" fmla="*/ 20 h 25"/>
                  <a:gd name="T56" fmla="*/ 104 w 104"/>
                  <a:gd name="T57" fmla="*/ 15 h 25"/>
                  <a:gd name="T58" fmla="*/ 94 w 104"/>
                  <a:gd name="T59" fmla="*/ 20 h 25"/>
                  <a:gd name="T60" fmla="*/ 85 w 104"/>
                  <a:gd name="T61" fmla="*/ 25 h 25"/>
                  <a:gd name="T62" fmla="*/ 74 w 104"/>
                  <a:gd name="T63" fmla="*/ 25 h 25"/>
                  <a:gd name="T64" fmla="*/ 60 w 104"/>
                  <a:gd name="T65" fmla="*/ 25 h 25"/>
                  <a:gd name="T66" fmla="*/ 49 w 104"/>
                  <a:gd name="T67" fmla="*/ 25 h 25"/>
                  <a:gd name="T68" fmla="*/ 40 w 104"/>
                  <a:gd name="T69" fmla="*/ 25 h 25"/>
                  <a:gd name="T70" fmla="*/ 30 w 104"/>
                  <a:gd name="T71" fmla="*/ 20 h 25"/>
                  <a:gd name="T72" fmla="*/ 21 w 104"/>
                  <a:gd name="T73" fmla="*/ 15 h 25"/>
                  <a:gd name="T74" fmla="*/ 11 w 104"/>
                  <a:gd name="T75" fmla="*/ 10 h 25"/>
                  <a:gd name="T76" fmla="*/ 0 w 104"/>
                  <a:gd name="T77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4" h="25">
                    <a:moveTo>
                      <a:pt x="0" y="6"/>
                    </a:moveTo>
                    <a:lnTo>
                      <a:pt x="6" y="6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5" y="6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6"/>
                    </a:lnTo>
                    <a:lnTo>
                      <a:pt x="11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11" y="10"/>
                    </a:lnTo>
                    <a:lnTo>
                      <a:pt x="21" y="15"/>
                    </a:lnTo>
                    <a:lnTo>
                      <a:pt x="30" y="20"/>
                    </a:lnTo>
                    <a:lnTo>
                      <a:pt x="40" y="25"/>
                    </a:lnTo>
                    <a:lnTo>
                      <a:pt x="49" y="25"/>
                    </a:lnTo>
                    <a:lnTo>
                      <a:pt x="60" y="25"/>
                    </a:lnTo>
                    <a:lnTo>
                      <a:pt x="74" y="25"/>
                    </a:lnTo>
                    <a:lnTo>
                      <a:pt x="85" y="25"/>
                    </a:lnTo>
                    <a:lnTo>
                      <a:pt x="94" y="20"/>
                    </a:lnTo>
                    <a:lnTo>
                      <a:pt x="104" y="15"/>
                    </a:lnTo>
                    <a:lnTo>
                      <a:pt x="94" y="20"/>
                    </a:lnTo>
                    <a:lnTo>
                      <a:pt x="85" y="25"/>
                    </a:lnTo>
                    <a:lnTo>
                      <a:pt x="74" y="25"/>
                    </a:lnTo>
                    <a:lnTo>
                      <a:pt x="60" y="25"/>
                    </a:lnTo>
                    <a:lnTo>
                      <a:pt x="49" y="25"/>
                    </a:lnTo>
                    <a:lnTo>
                      <a:pt x="40" y="25"/>
                    </a:lnTo>
                    <a:lnTo>
                      <a:pt x="30" y="20"/>
                    </a:lnTo>
                    <a:lnTo>
                      <a:pt x="21" y="15"/>
                    </a:lnTo>
                    <a:lnTo>
                      <a:pt x="11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7" name="Freeform 517">
                <a:extLst>
                  <a:ext uri="{FF2B5EF4-FFF2-40B4-BE49-F238E27FC236}">
                    <a16:creationId xmlns:a16="http://schemas.microsoft.com/office/drawing/2014/main" id="{689AE4B0-4F36-9A86-8187-E27E60A57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614"/>
                <a:ext cx="7" cy="6"/>
              </a:xfrm>
              <a:custGeom>
                <a:avLst/>
                <a:gdLst>
                  <a:gd name="T0" fmla="*/ 34 w 34"/>
                  <a:gd name="T1" fmla="*/ 0 h 29"/>
                  <a:gd name="T2" fmla="*/ 29 w 34"/>
                  <a:gd name="T3" fmla="*/ 0 h 29"/>
                  <a:gd name="T4" fmla="*/ 24 w 34"/>
                  <a:gd name="T5" fmla="*/ 4 h 29"/>
                  <a:gd name="T6" fmla="*/ 19 w 34"/>
                  <a:gd name="T7" fmla="*/ 4 h 29"/>
                  <a:gd name="T8" fmla="*/ 15 w 34"/>
                  <a:gd name="T9" fmla="*/ 10 h 29"/>
                  <a:gd name="T10" fmla="*/ 10 w 34"/>
                  <a:gd name="T11" fmla="*/ 15 h 29"/>
                  <a:gd name="T12" fmla="*/ 4 w 34"/>
                  <a:gd name="T13" fmla="*/ 19 h 29"/>
                  <a:gd name="T14" fmla="*/ 4 w 34"/>
                  <a:gd name="T15" fmla="*/ 24 h 29"/>
                  <a:gd name="T16" fmla="*/ 0 w 34"/>
                  <a:gd name="T17" fmla="*/ 29 h 29"/>
                  <a:gd name="T18" fmla="*/ 4 w 34"/>
                  <a:gd name="T19" fmla="*/ 29 h 29"/>
                  <a:gd name="T20" fmla="*/ 10 w 34"/>
                  <a:gd name="T21" fmla="*/ 24 h 29"/>
                  <a:gd name="T22" fmla="*/ 15 w 34"/>
                  <a:gd name="T23" fmla="*/ 19 h 29"/>
                  <a:gd name="T24" fmla="*/ 19 w 34"/>
                  <a:gd name="T25" fmla="*/ 15 h 29"/>
                  <a:gd name="T26" fmla="*/ 24 w 34"/>
                  <a:gd name="T27" fmla="*/ 10 h 29"/>
                  <a:gd name="T28" fmla="*/ 29 w 34"/>
                  <a:gd name="T29" fmla="*/ 10 h 29"/>
                  <a:gd name="T30" fmla="*/ 29 w 34"/>
                  <a:gd name="T31" fmla="*/ 4 h 29"/>
                  <a:gd name="T32" fmla="*/ 34 w 34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9">
                    <a:moveTo>
                      <a:pt x="34" y="0"/>
                    </a:moveTo>
                    <a:lnTo>
                      <a:pt x="29" y="0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10"/>
                    </a:lnTo>
                    <a:lnTo>
                      <a:pt x="10" y="15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0" y="29"/>
                    </a:lnTo>
                    <a:lnTo>
                      <a:pt x="4" y="29"/>
                    </a:lnTo>
                    <a:lnTo>
                      <a:pt x="10" y="24"/>
                    </a:lnTo>
                    <a:lnTo>
                      <a:pt x="15" y="19"/>
                    </a:lnTo>
                    <a:lnTo>
                      <a:pt x="19" y="15"/>
                    </a:lnTo>
                    <a:lnTo>
                      <a:pt x="24" y="10"/>
                    </a:lnTo>
                    <a:lnTo>
                      <a:pt x="29" y="10"/>
                    </a:lnTo>
                    <a:lnTo>
                      <a:pt x="29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8" name="Freeform 518">
                <a:extLst>
                  <a:ext uri="{FF2B5EF4-FFF2-40B4-BE49-F238E27FC236}">
                    <a16:creationId xmlns:a16="http://schemas.microsoft.com/office/drawing/2014/main" id="{BDF89FB9-8820-3841-EEFC-062A5A2B7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625"/>
                <a:ext cx="6" cy="3"/>
              </a:xfrm>
              <a:custGeom>
                <a:avLst/>
                <a:gdLst>
                  <a:gd name="T0" fmla="*/ 29 w 29"/>
                  <a:gd name="T1" fmla="*/ 6 h 15"/>
                  <a:gd name="T2" fmla="*/ 25 w 29"/>
                  <a:gd name="T3" fmla="*/ 6 h 15"/>
                  <a:gd name="T4" fmla="*/ 20 w 29"/>
                  <a:gd name="T5" fmla="*/ 6 h 15"/>
                  <a:gd name="T6" fmla="*/ 14 w 29"/>
                  <a:gd name="T7" fmla="*/ 6 h 15"/>
                  <a:gd name="T8" fmla="*/ 10 w 29"/>
                  <a:gd name="T9" fmla="*/ 6 h 15"/>
                  <a:gd name="T10" fmla="*/ 10 w 29"/>
                  <a:gd name="T11" fmla="*/ 0 h 15"/>
                  <a:gd name="T12" fmla="*/ 5 w 29"/>
                  <a:gd name="T13" fmla="*/ 0 h 15"/>
                  <a:gd name="T14" fmla="*/ 0 w 29"/>
                  <a:gd name="T15" fmla="*/ 0 h 15"/>
                  <a:gd name="T16" fmla="*/ 0 w 29"/>
                  <a:gd name="T17" fmla="*/ 6 h 15"/>
                  <a:gd name="T18" fmla="*/ 0 w 29"/>
                  <a:gd name="T19" fmla="*/ 10 h 15"/>
                  <a:gd name="T20" fmla="*/ 5 w 29"/>
                  <a:gd name="T21" fmla="*/ 10 h 15"/>
                  <a:gd name="T22" fmla="*/ 5 w 29"/>
                  <a:gd name="T23" fmla="*/ 15 h 15"/>
                  <a:gd name="T24" fmla="*/ 10 w 29"/>
                  <a:gd name="T25" fmla="*/ 10 h 15"/>
                  <a:gd name="T26" fmla="*/ 14 w 29"/>
                  <a:gd name="T27" fmla="*/ 10 h 15"/>
                  <a:gd name="T28" fmla="*/ 20 w 29"/>
                  <a:gd name="T29" fmla="*/ 10 h 15"/>
                  <a:gd name="T30" fmla="*/ 25 w 29"/>
                  <a:gd name="T31" fmla="*/ 6 h 15"/>
                  <a:gd name="T32" fmla="*/ 29 w 29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15">
                    <a:moveTo>
                      <a:pt x="29" y="6"/>
                    </a:move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20" y="10"/>
                    </a:lnTo>
                    <a:lnTo>
                      <a:pt x="25" y="6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9" name="Freeform 519">
                <a:extLst>
                  <a:ext uri="{FF2B5EF4-FFF2-40B4-BE49-F238E27FC236}">
                    <a16:creationId xmlns:a16="http://schemas.microsoft.com/office/drawing/2014/main" id="{2191299A-9AAF-9A76-E4DB-B3551636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631"/>
                <a:ext cx="29" cy="35"/>
              </a:xfrm>
              <a:custGeom>
                <a:avLst/>
                <a:gdLst>
                  <a:gd name="T0" fmla="*/ 20 w 147"/>
                  <a:gd name="T1" fmla="*/ 54 h 172"/>
                  <a:gd name="T2" fmla="*/ 15 w 147"/>
                  <a:gd name="T3" fmla="*/ 64 h 172"/>
                  <a:gd name="T4" fmla="*/ 5 w 147"/>
                  <a:gd name="T5" fmla="*/ 74 h 172"/>
                  <a:gd name="T6" fmla="*/ 5 w 147"/>
                  <a:gd name="T7" fmla="*/ 84 h 172"/>
                  <a:gd name="T8" fmla="*/ 0 w 147"/>
                  <a:gd name="T9" fmla="*/ 94 h 172"/>
                  <a:gd name="T10" fmla="*/ 0 w 147"/>
                  <a:gd name="T11" fmla="*/ 109 h 172"/>
                  <a:gd name="T12" fmla="*/ 0 w 147"/>
                  <a:gd name="T13" fmla="*/ 118 h 172"/>
                  <a:gd name="T14" fmla="*/ 5 w 147"/>
                  <a:gd name="T15" fmla="*/ 133 h 172"/>
                  <a:gd name="T16" fmla="*/ 5 w 147"/>
                  <a:gd name="T17" fmla="*/ 143 h 172"/>
                  <a:gd name="T18" fmla="*/ 10 w 147"/>
                  <a:gd name="T19" fmla="*/ 158 h 172"/>
                  <a:gd name="T20" fmla="*/ 15 w 147"/>
                  <a:gd name="T21" fmla="*/ 167 h 172"/>
                  <a:gd name="T22" fmla="*/ 20 w 147"/>
                  <a:gd name="T23" fmla="*/ 172 h 172"/>
                  <a:gd name="T24" fmla="*/ 25 w 147"/>
                  <a:gd name="T25" fmla="*/ 172 h 172"/>
                  <a:gd name="T26" fmla="*/ 29 w 147"/>
                  <a:gd name="T27" fmla="*/ 172 h 172"/>
                  <a:gd name="T28" fmla="*/ 34 w 147"/>
                  <a:gd name="T29" fmla="*/ 172 h 172"/>
                  <a:gd name="T30" fmla="*/ 34 w 147"/>
                  <a:gd name="T31" fmla="*/ 167 h 172"/>
                  <a:gd name="T32" fmla="*/ 34 w 147"/>
                  <a:gd name="T33" fmla="*/ 147 h 172"/>
                  <a:gd name="T34" fmla="*/ 40 w 147"/>
                  <a:gd name="T35" fmla="*/ 123 h 172"/>
                  <a:gd name="T36" fmla="*/ 44 w 147"/>
                  <a:gd name="T37" fmla="*/ 103 h 172"/>
                  <a:gd name="T38" fmla="*/ 54 w 147"/>
                  <a:gd name="T39" fmla="*/ 79 h 172"/>
                  <a:gd name="T40" fmla="*/ 64 w 147"/>
                  <a:gd name="T41" fmla="*/ 60 h 172"/>
                  <a:gd name="T42" fmla="*/ 74 w 147"/>
                  <a:gd name="T43" fmla="*/ 45 h 172"/>
                  <a:gd name="T44" fmla="*/ 89 w 147"/>
                  <a:gd name="T45" fmla="*/ 30 h 172"/>
                  <a:gd name="T46" fmla="*/ 103 w 147"/>
                  <a:gd name="T47" fmla="*/ 15 h 172"/>
                  <a:gd name="T48" fmla="*/ 123 w 147"/>
                  <a:gd name="T49" fmla="*/ 11 h 172"/>
                  <a:gd name="T50" fmla="*/ 147 w 147"/>
                  <a:gd name="T51" fmla="*/ 6 h 172"/>
                  <a:gd name="T52" fmla="*/ 132 w 147"/>
                  <a:gd name="T53" fmla="*/ 0 h 172"/>
                  <a:gd name="T54" fmla="*/ 117 w 147"/>
                  <a:gd name="T55" fmla="*/ 0 h 172"/>
                  <a:gd name="T56" fmla="*/ 103 w 147"/>
                  <a:gd name="T57" fmla="*/ 0 h 172"/>
                  <a:gd name="T58" fmla="*/ 89 w 147"/>
                  <a:gd name="T59" fmla="*/ 6 h 172"/>
                  <a:gd name="T60" fmla="*/ 74 w 147"/>
                  <a:gd name="T61" fmla="*/ 11 h 172"/>
                  <a:gd name="T62" fmla="*/ 64 w 147"/>
                  <a:gd name="T63" fmla="*/ 15 h 172"/>
                  <a:gd name="T64" fmla="*/ 49 w 147"/>
                  <a:gd name="T65" fmla="*/ 26 h 172"/>
                  <a:gd name="T66" fmla="*/ 40 w 147"/>
                  <a:gd name="T67" fmla="*/ 35 h 172"/>
                  <a:gd name="T68" fmla="*/ 29 w 147"/>
                  <a:gd name="T69" fmla="*/ 45 h 172"/>
                  <a:gd name="T70" fmla="*/ 20 w 147"/>
                  <a:gd name="T71" fmla="*/ 5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7" h="172">
                    <a:moveTo>
                      <a:pt x="20" y="54"/>
                    </a:moveTo>
                    <a:lnTo>
                      <a:pt x="15" y="64"/>
                    </a:lnTo>
                    <a:lnTo>
                      <a:pt x="5" y="74"/>
                    </a:lnTo>
                    <a:lnTo>
                      <a:pt x="5" y="84"/>
                    </a:lnTo>
                    <a:lnTo>
                      <a:pt x="0" y="94"/>
                    </a:lnTo>
                    <a:lnTo>
                      <a:pt x="0" y="109"/>
                    </a:lnTo>
                    <a:lnTo>
                      <a:pt x="0" y="118"/>
                    </a:lnTo>
                    <a:lnTo>
                      <a:pt x="5" y="133"/>
                    </a:lnTo>
                    <a:lnTo>
                      <a:pt x="5" y="143"/>
                    </a:lnTo>
                    <a:lnTo>
                      <a:pt x="10" y="158"/>
                    </a:lnTo>
                    <a:lnTo>
                      <a:pt x="15" y="167"/>
                    </a:lnTo>
                    <a:lnTo>
                      <a:pt x="20" y="172"/>
                    </a:lnTo>
                    <a:lnTo>
                      <a:pt x="25" y="172"/>
                    </a:lnTo>
                    <a:lnTo>
                      <a:pt x="29" y="172"/>
                    </a:lnTo>
                    <a:lnTo>
                      <a:pt x="34" y="172"/>
                    </a:lnTo>
                    <a:lnTo>
                      <a:pt x="34" y="167"/>
                    </a:lnTo>
                    <a:lnTo>
                      <a:pt x="34" y="147"/>
                    </a:lnTo>
                    <a:lnTo>
                      <a:pt x="40" y="123"/>
                    </a:lnTo>
                    <a:lnTo>
                      <a:pt x="44" y="103"/>
                    </a:lnTo>
                    <a:lnTo>
                      <a:pt x="54" y="79"/>
                    </a:lnTo>
                    <a:lnTo>
                      <a:pt x="64" y="60"/>
                    </a:lnTo>
                    <a:lnTo>
                      <a:pt x="74" y="45"/>
                    </a:lnTo>
                    <a:lnTo>
                      <a:pt x="89" y="30"/>
                    </a:lnTo>
                    <a:lnTo>
                      <a:pt x="103" y="15"/>
                    </a:lnTo>
                    <a:lnTo>
                      <a:pt x="123" y="11"/>
                    </a:lnTo>
                    <a:lnTo>
                      <a:pt x="147" y="6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3" y="0"/>
                    </a:lnTo>
                    <a:lnTo>
                      <a:pt x="89" y="6"/>
                    </a:lnTo>
                    <a:lnTo>
                      <a:pt x="74" y="11"/>
                    </a:lnTo>
                    <a:lnTo>
                      <a:pt x="64" y="15"/>
                    </a:lnTo>
                    <a:lnTo>
                      <a:pt x="49" y="26"/>
                    </a:lnTo>
                    <a:lnTo>
                      <a:pt x="40" y="35"/>
                    </a:lnTo>
                    <a:lnTo>
                      <a:pt x="29" y="45"/>
                    </a:lnTo>
                    <a:lnTo>
                      <a:pt x="20" y="5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0" name="Freeform 520">
                <a:extLst>
                  <a:ext uri="{FF2B5EF4-FFF2-40B4-BE49-F238E27FC236}">
                    <a16:creationId xmlns:a16="http://schemas.microsoft.com/office/drawing/2014/main" id="{1FB74261-477D-CE03-187A-AC7E6D63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599"/>
                <a:ext cx="8" cy="6"/>
              </a:xfrm>
              <a:custGeom>
                <a:avLst/>
                <a:gdLst>
                  <a:gd name="T0" fmla="*/ 43 w 43"/>
                  <a:gd name="T1" fmla="*/ 4 h 28"/>
                  <a:gd name="T2" fmla="*/ 39 w 43"/>
                  <a:gd name="T3" fmla="*/ 0 h 28"/>
                  <a:gd name="T4" fmla="*/ 34 w 43"/>
                  <a:gd name="T5" fmla="*/ 0 h 28"/>
                  <a:gd name="T6" fmla="*/ 30 w 43"/>
                  <a:gd name="T7" fmla="*/ 0 h 28"/>
                  <a:gd name="T8" fmla="*/ 24 w 43"/>
                  <a:gd name="T9" fmla="*/ 4 h 28"/>
                  <a:gd name="T10" fmla="*/ 19 w 43"/>
                  <a:gd name="T11" fmla="*/ 9 h 28"/>
                  <a:gd name="T12" fmla="*/ 15 w 43"/>
                  <a:gd name="T13" fmla="*/ 9 h 28"/>
                  <a:gd name="T14" fmla="*/ 9 w 43"/>
                  <a:gd name="T15" fmla="*/ 14 h 28"/>
                  <a:gd name="T16" fmla="*/ 5 w 43"/>
                  <a:gd name="T17" fmla="*/ 14 h 28"/>
                  <a:gd name="T18" fmla="*/ 0 w 43"/>
                  <a:gd name="T19" fmla="*/ 19 h 28"/>
                  <a:gd name="T20" fmla="*/ 5 w 43"/>
                  <a:gd name="T21" fmla="*/ 24 h 28"/>
                  <a:gd name="T22" fmla="*/ 9 w 43"/>
                  <a:gd name="T23" fmla="*/ 28 h 28"/>
                  <a:gd name="T24" fmla="*/ 15 w 43"/>
                  <a:gd name="T25" fmla="*/ 28 h 28"/>
                  <a:gd name="T26" fmla="*/ 19 w 43"/>
                  <a:gd name="T27" fmla="*/ 24 h 28"/>
                  <a:gd name="T28" fmla="*/ 24 w 43"/>
                  <a:gd name="T29" fmla="*/ 24 h 28"/>
                  <a:gd name="T30" fmla="*/ 30 w 43"/>
                  <a:gd name="T31" fmla="*/ 19 h 28"/>
                  <a:gd name="T32" fmla="*/ 34 w 43"/>
                  <a:gd name="T33" fmla="*/ 14 h 28"/>
                  <a:gd name="T34" fmla="*/ 39 w 43"/>
                  <a:gd name="T35" fmla="*/ 9 h 28"/>
                  <a:gd name="T36" fmla="*/ 43 w 43"/>
                  <a:gd name="T3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28">
                    <a:moveTo>
                      <a:pt x="43" y="4"/>
                    </a:moveTo>
                    <a:lnTo>
                      <a:pt x="39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9" y="9"/>
                    </a:lnTo>
                    <a:lnTo>
                      <a:pt x="15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9" y="28"/>
                    </a:lnTo>
                    <a:lnTo>
                      <a:pt x="15" y="28"/>
                    </a:lnTo>
                    <a:lnTo>
                      <a:pt x="19" y="24"/>
                    </a:lnTo>
                    <a:lnTo>
                      <a:pt x="24" y="24"/>
                    </a:lnTo>
                    <a:lnTo>
                      <a:pt x="30" y="19"/>
                    </a:lnTo>
                    <a:lnTo>
                      <a:pt x="34" y="14"/>
                    </a:lnTo>
                    <a:lnTo>
                      <a:pt x="39" y="9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1" name="Freeform 521">
                <a:extLst>
                  <a:ext uri="{FF2B5EF4-FFF2-40B4-BE49-F238E27FC236}">
                    <a16:creationId xmlns:a16="http://schemas.microsoft.com/office/drawing/2014/main" id="{36425136-005A-D20D-D8AF-A836ABCD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3656"/>
                <a:ext cx="5" cy="1"/>
              </a:xfrm>
              <a:custGeom>
                <a:avLst/>
                <a:gdLst>
                  <a:gd name="T0" fmla="*/ 28 w 28"/>
                  <a:gd name="T1" fmla="*/ 5 h 5"/>
                  <a:gd name="T2" fmla="*/ 24 w 28"/>
                  <a:gd name="T3" fmla="*/ 5 h 5"/>
                  <a:gd name="T4" fmla="*/ 19 w 28"/>
                  <a:gd name="T5" fmla="*/ 5 h 5"/>
                  <a:gd name="T6" fmla="*/ 13 w 28"/>
                  <a:gd name="T7" fmla="*/ 0 h 5"/>
                  <a:gd name="T8" fmla="*/ 9 w 28"/>
                  <a:gd name="T9" fmla="*/ 0 h 5"/>
                  <a:gd name="T10" fmla="*/ 4 w 28"/>
                  <a:gd name="T11" fmla="*/ 0 h 5"/>
                  <a:gd name="T12" fmla="*/ 0 w 28"/>
                  <a:gd name="T13" fmla="*/ 0 h 5"/>
                  <a:gd name="T14" fmla="*/ 4 w 28"/>
                  <a:gd name="T15" fmla="*/ 5 h 5"/>
                  <a:gd name="T16" fmla="*/ 9 w 28"/>
                  <a:gd name="T17" fmla="*/ 5 h 5"/>
                  <a:gd name="T18" fmla="*/ 13 w 28"/>
                  <a:gd name="T19" fmla="*/ 5 h 5"/>
                  <a:gd name="T20" fmla="*/ 19 w 28"/>
                  <a:gd name="T21" fmla="*/ 5 h 5"/>
                  <a:gd name="T22" fmla="*/ 24 w 28"/>
                  <a:gd name="T23" fmla="*/ 5 h 5"/>
                  <a:gd name="T24" fmla="*/ 28 w 28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">
                    <a:moveTo>
                      <a:pt x="28" y="5"/>
                    </a:moveTo>
                    <a:lnTo>
                      <a:pt x="24" y="5"/>
                    </a:lnTo>
                    <a:lnTo>
                      <a:pt x="19" y="5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5"/>
                    </a:lnTo>
                    <a:lnTo>
                      <a:pt x="13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2" name="Freeform 522">
                <a:extLst>
                  <a:ext uri="{FF2B5EF4-FFF2-40B4-BE49-F238E27FC236}">
                    <a16:creationId xmlns:a16="http://schemas.microsoft.com/office/drawing/2014/main" id="{A2B38F57-4545-A516-ABC3-80116CC6A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3537"/>
                <a:ext cx="5" cy="3"/>
              </a:xfrm>
              <a:custGeom>
                <a:avLst/>
                <a:gdLst>
                  <a:gd name="T0" fmla="*/ 24 w 24"/>
                  <a:gd name="T1" fmla="*/ 14 h 19"/>
                  <a:gd name="T2" fmla="*/ 24 w 24"/>
                  <a:gd name="T3" fmla="*/ 9 h 19"/>
                  <a:gd name="T4" fmla="*/ 24 w 24"/>
                  <a:gd name="T5" fmla="*/ 4 h 19"/>
                  <a:gd name="T6" fmla="*/ 24 w 24"/>
                  <a:gd name="T7" fmla="*/ 0 h 19"/>
                  <a:gd name="T8" fmla="*/ 24 w 24"/>
                  <a:gd name="T9" fmla="*/ 4 h 19"/>
                  <a:gd name="T10" fmla="*/ 19 w 24"/>
                  <a:gd name="T11" fmla="*/ 4 h 19"/>
                  <a:gd name="T12" fmla="*/ 19 w 24"/>
                  <a:gd name="T13" fmla="*/ 9 h 19"/>
                  <a:gd name="T14" fmla="*/ 13 w 24"/>
                  <a:gd name="T15" fmla="*/ 4 h 19"/>
                  <a:gd name="T16" fmla="*/ 9 w 24"/>
                  <a:gd name="T17" fmla="*/ 4 h 19"/>
                  <a:gd name="T18" fmla="*/ 4 w 24"/>
                  <a:gd name="T19" fmla="*/ 4 h 19"/>
                  <a:gd name="T20" fmla="*/ 0 w 24"/>
                  <a:gd name="T21" fmla="*/ 4 h 19"/>
                  <a:gd name="T22" fmla="*/ 0 w 24"/>
                  <a:gd name="T23" fmla="*/ 9 h 19"/>
                  <a:gd name="T24" fmla="*/ 0 w 24"/>
                  <a:gd name="T25" fmla="*/ 14 h 19"/>
                  <a:gd name="T26" fmla="*/ 4 w 24"/>
                  <a:gd name="T27" fmla="*/ 19 h 19"/>
                  <a:gd name="T28" fmla="*/ 9 w 24"/>
                  <a:gd name="T29" fmla="*/ 19 h 19"/>
                  <a:gd name="T30" fmla="*/ 13 w 24"/>
                  <a:gd name="T31" fmla="*/ 19 h 19"/>
                  <a:gd name="T32" fmla="*/ 19 w 24"/>
                  <a:gd name="T33" fmla="*/ 19 h 19"/>
                  <a:gd name="T34" fmla="*/ 24 w 24"/>
                  <a:gd name="T3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19">
                    <a:moveTo>
                      <a:pt x="24" y="14"/>
                    </a:moveTo>
                    <a:lnTo>
                      <a:pt x="24" y="9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9" y="9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9" y="19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3" name="Freeform 523">
                <a:extLst>
                  <a:ext uri="{FF2B5EF4-FFF2-40B4-BE49-F238E27FC236}">
                    <a16:creationId xmlns:a16="http://schemas.microsoft.com/office/drawing/2014/main" id="{5E66D520-EDB6-2928-B43F-69C20B1D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3586"/>
                <a:ext cx="2" cy="16"/>
              </a:xfrm>
              <a:custGeom>
                <a:avLst/>
                <a:gdLst>
                  <a:gd name="T0" fmla="*/ 0 w 10"/>
                  <a:gd name="T1" fmla="*/ 78 h 78"/>
                  <a:gd name="T2" fmla="*/ 5 w 10"/>
                  <a:gd name="T3" fmla="*/ 78 h 78"/>
                  <a:gd name="T4" fmla="*/ 5 w 10"/>
                  <a:gd name="T5" fmla="*/ 73 h 78"/>
                  <a:gd name="T6" fmla="*/ 10 w 10"/>
                  <a:gd name="T7" fmla="*/ 73 h 78"/>
                  <a:gd name="T8" fmla="*/ 10 w 10"/>
                  <a:gd name="T9" fmla="*/ 68 h 78"/>
                  <a:gd name="T10" fmla="*/ 10 w 10"/>
                  <a:gd name="T11" fmla="*/ 64 h 78"/>
                  <a:gd name="T12" fmla="*/ 10 w 10"/>
                  <a:gd name="T13" fmla="*/ 58 h 78"/>
                  <a:gd name="T14" fmla="*/ 10 w 10"/>
                  <a:gd name="T15" fmla="*/ 54 h 78"/>
                  <a:gd name="T16" fmla="*/ 5 w 10"/>
                  <a:gd name="T17" fmla="*/ 43 h 78"/>
                  <a:gd name="T18" fmla="*/ 5 w 10"/>
                  <a:gd name="T19" fmla="*/ 39 h 78"/>
                  <a:gd name="T20" fmla="*/ 5 w 10"/>
                  <a:gd name="T21" fmla="*/ 34 h 78"/>
                  <a:gd name="T22" fmla="*/ 0 w 10"/>
                  <a:gd name="T23" fmla="*/ 24 h 78"/>
                  <a:gd name="T24" fmla="*/ 0 w 10"/>
                  <a:gd name="T25" fmla="*/ 19 h 78"/>
                  <a:gd name="T26" fmla="*/ 0 w 10"/>
                  <a:gd name="T27" fmla="*/ 9 h 78"/>
                  <a:gd name="T28" fmla="*/ 0 w 10"/>
                  <a:gd name="T29" fmla="*/ 5 h 78"/>
                  <a:gd name="T30" fmla="*/ 0 w 10"/>
                  <a:gd name="T31" fmla="*/ 0 h 78"/>
                  <a:gd name="T32" fmla="*/ 0 w 10"/>
                  <a:gd name="T33" fmla="*/ 5 h 78"/>
                  <a:gd name="T34" fmla="*/ 0 w 10"/>
                  <a:gd name="T35" fmla="*/ 9 h 78"/>
                  <a:gd name="T36" fmla="*/ 0 w 10"/>
                  <a:gd name="T37" fmla="*/ 15 h 78"/>
                  <a:gd name="T38" fmla="*/ 0 w 10"/>
                  <a:gd name="T39" fmla="*/ 24 h 78"/>
                  <a:gd name="T40" fmla="*/ 0 w 10"/>
                  <a:gd name="T41" fmla="*/ 29 h 78"/>
                  <a:gd name="T42" fmla="*/ 0 w 10"/>
                  <a:gd name="T43" fmla="*/ 34 h 78"/>
                  <a:gd name="T44" fmla="*/ 0 w 10"/>
                  <a:gd name="T45" fmla="*/ 39 h 78"/>
                  <a:gd name="T46" fmla="*/ 0 w 10"/>
                  <a:gd name="T47" fmla="*/ 49 h 78"/>
                  <a:gd name="T48" fmla="*/ 0 w 10"/>
                  <a:gd name="T49" fmla="*/ 54 h 78"/>
                  <a:gd name="T50" fmla="*/ 0 w 10"/>
                  <a:gd name="T51" fmla="*/ 58 h 78"/>
                  <a:gd name="T52" fmla="*/ 0 w 10"/>
                  <a:gd name="T53" fmla="*/ 64 h 78"/>
                  <a:gd name="T54" fmla="*/ 0 w 10"/>
                  <a:gd name="T55" fmla="*/ 68 h 78"/>
                  <a:gd name="T56" fmla="*/ 0 w 10"/>
                  <a:gd name="T57" fmla="*/ 73 h 78"/>
                  <a:gd name="T58" fmla="*/ 0 w 10"/>
                  <a:gd name="T5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78">
                    <a:moveTo>
                      <a:pt x="0" y="78"/>
                    </a:moveTo>
                    <a:lnTo>
                      <a:pt x="5" y="78"/>
                    </a:lnTo>
                    <a:lnTo>
                      <a:pt x="5" y="73"/>
                    </a:lnTo>
                    <a:lnTo>
                      <a:pt x="10" y="73"/>
                    </a:lnTo>
                    <a:lnTo>
                      <a:pt x="10" y="68"/>
                    </a:lnTo>
                    <a:lnTo>
                      <a:pt x="10" y="64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5" y="43"/>
                    </a:lnTo>
                    <a:lnTo>
                      <a:pt x="5" y="39"/>
                    </a:lnTo>
                    <a:lnTo>
                      <a:pt x="5" y="34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4" name="Freeform 524">
                <a:extLst>
                  <a:ext uri="{FF2B5EF4-FFF2-40B4-BE49-F238E27FC236}">
                    <a16:creationId xmlns:a16="http://schemas.microsoft.com/office/drawing/2014/main" id="{7CBF11FB-1F0C-3F7E-C43D-480172AB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3524"/>
                <a:ext cx="44" cy="203"/>
              </a:xfrm>
              <a:custGeom>
                <a:avLst/>
                <a:gdLst>
                  <a:gd name="T0" fmla="*/ 78 w 220"/>
                  <a:gd name="T1" fmla="*/ 420 h 1017"/>
                  <a:gd name="T2" fmla="*/ 93 w 220"/>
                  <a:gd name="T3" fmla="*/ 469 h 1017"/>
                  <a:gd name="T4" fmla="*/ 107 w 220"/>
                  <a:gd name="T5" fmla="*/ 523 h 1017"/>
                  <a:gd name="T6" fmla="*/ 127 w 220"/>
                  <a:gd name="T7" fmla="*/ 577 h 1017"/>
                  <a:gd name="T8" fmla="*/ 137 w 220"/>
                  <a:gd name="T9" fmla="*/ 631 h 1017"/>
                  <a:gd name="T10" fmla="*/ 142 w 220"/>
                  <a:gd name="T11" fmla="*/ 660 h 1017"/>
                  <a:gd name="T12" fmla="*/ 142 w 220"/>
                  <a:gd name="T13" fmla="*/ 670 h 1017"/>
                  <a:gd name="T14" fmla="*/ 142 w 220"/>
                  <a:gd name="T15" fmla="*/ 680 h 1017"/>
                  <a:gd name="T16" fmla="*/ 142 w 220"/>
                  <a:gd name="T17" fmla="*/ 719 h 1017"/>
                  <a:gd name="T18" fmla="*/ 147 w 220"/>
                  <a:gd name="T19" fmla="*/ 787 h 1017"/>
                  <a:gd name="T20" fmla="*/ 152 w 220"/>
                  <a:gd name="T21" fmla="*/ 851 h 1017"/>
                  <a:gd name="T22" fmla="*/ 161 w 220"/>
                  <a:gd name="T23" fmla="*/ 919 h 1017"/>
                  <a:gd name="T24" fmla="*/ 176 w 220"/>
                  <a:gd name="T25" fmla="*/ 983 h 1017"/>
                  <a:gd name="T26" fmla="*/ 196 w 220"/>
                  <a:gd name="T27" fmla="*/ 959 h 1017"/>
                  <a:gd name="T28" fmla="*/ 196 w 220"/>
                  <a:gd name="T29" fmla="*/ 889 h 1017"/>
                  <a:gd name="T30" fmla="*/ 191 w 220"/>
                  <a:gd name="T31" fmla="*/ 821 h 1017"/>
                  <a:gd name="T32" fmla="*/ 186 w 220"/>
                  <a:gd name="T33" fmla="*/ 753 h 1017"/>
                  <a:gd name="T34" fmla="*/ 182 w 220"/>
                  <a:gd name="T35" fmla="*/ 689 h 1017"/>
                  <a:gd name="T36" fmla="*/ 186 w 220"/>
                  <a:gd name="T37" fmla="*/ 626 h 1017"/>
                  <a:gd name="T38" fmla="*/ 191 w 220"/>
                  <a:gd name="T39" fmla="*/ 597 h 1017"/>
                  <a:gd name="T40" fmla="*/ 205 w 220"/>
                  <a:gd name="T41" fmla="*/ 567 h 1017"/>
                  <a:gd name="T42" fmla="*/ 216 w 220"/>
                  <a:gd name="T43" fmla="*/ 537 h 1017"/>
                  <a:gd name="T44" fmla="*/ 220 w 220"/>
                  <a:gd name="T45" fmla="*/ 508 h 1017"/>
                  <a:gd name="T46" fmla="*/ 216 w 220"/>
                  <a:gd name="T47" fmla="*/ 479 h 1017"/>
                  <a:gd name="T48" fmla="*/ 205 w 220"/>
                  <a:gd name="T49" fmla="*/ 454 h 1017"/>
                  <a:gd name="T50" fmla="*/ 196 w 220"/>
                  <a:gd name="T51" fmla="*/ 430 h 1017"/>
                  <a:gd name="T52" fmla="*/ 186 w 220"/>
                  <a:gd name="T53" fmla="*/ 401 h 1017"/>
                  <a:gd name="T54" fmla="*/ 182 w 220"/>
                  <a:gd name="T55" fmla="*/ 377 h 1017"/>
                  <a:gd name="T56" fmla="*/ 191 w 220"/>
                  <a:gd name="T57" fmla="*/ 347 h 1017"/>
                  <a:gd name="T58" fmla="*/ 182 w 220"/>
                  <a:gd name="T59" fmla="*/ 307 h 1017"/>
                  <a:gd name="T60" fmla="*/ 147 w 220"/>
                  <a:gd name="T61" fmla="*/ 245 h 1017"/>
                  <a:gd name="T62" fmla="*/ 98 w 220"/>
                  <a:gd name="T63" fmla="*/ 162 h 1017"/>
                  <a:gd name="T64" fmla="*/ 44 w 220"/>
                  <a:gd name="T65" fmla="*/ 78 h 1017"/>
                  <a:gd name="T66" fmla="*/ 0 w 220"/>
                  <a:gd name="T67" fmla="*/ 0 h 1017"/>
                  <a:gd name="T68" fmla="*/ 9 w 220"/>
                  <a:gd name="T69" fmla="*/ 64 h 1017"/>
                  <a:gd name="T70" fmla="*/ 29 w 220"/>
                  <a:gd name="T71" fmla="*/ 122 h 1017"/>
                  <a:gd name="T72" fmla="*/ 44 w 220"/>
                  <a:gd name="T73" fmla="*/ 186 h 1017"/>
                  <a:gd name="T74" fmla="*/ 58 w 220"/>
                  <a:gd name="T75" fmla="*/ 249 h 1017"/>
                  <a:gd name="T76" fmla="*/ 73 w 220"/>
                  <a:gd name="T77" fmla="*/ 313 h 1017"/>
                  <a:gd name="T78" fmla="*/ 73 w 220"/>
                  <a:gd name="T79" fmla="*/ 322 h 1017"/>
                  <a:gd name="T80" fmla="*/ 73 w 220"/>
                  <a:gd name="T81" fmla="*/ 337 h 1017"/>
                  <a:gd name="T82" fmla="*/ 78 w 220"/>
                  <a:gd name="T83" fmla="*/ 352 h 1017"/>
                  <a:gd name="T84" fmla="*/ 83 w 220"/>
                  <a:gd name="T85" fmla="*/ 367 h 1017"/>
                  <a:gd name="T86" fmla="*/ 83 w 220"/>
                  <a:gd name="T87" fmla="*/ 377 h 1017"/>
                  <a:gd name="T88" fmla="*/ 83 w 220"/>
                  <a:gd name="T89" fmla="*/ 386 h 1017"/>
                  <a:gd name="T90" fmla="*/ 78 w 220"/>
                  <a:gd name="T91" fmla="*/ 391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0" h="1017">
                    <a:moveTo>
                      <a:pt x="73" y="391"/>
                    </a:moveTo>
                    <a:lnTo>
                      <a:pt x="78" y="420"/>
                    </a:lnTo>
                    <a:lnTo>
                      <a:pt x="83" y="445"/>
                    </a:lnTo>
                    <a:lnTo>
                      <a:pt x="93" y="469"/>
                    </a:lnTo>
                    <a:lnTo>
                      <a:pt x="98" y="494"/>
                    </a:lnTo>
                    <a:lnTo>
                      <a:pt x="107" y="523"/>
                    </a:lnTo>
                    <a:lnTo>
                      <a:pt x="118" y="548"/>
                    </a:lnTo>
                    <a:lnTo>
                      <a:pt x="127" y="577"/>
                    </a:lnTo>
                    <a:lnTo>
                      <a:pt x="132" y="601"/>
                    </a:lnTo>
                    <a:lnTo>
                      <a:pt x="137" y="631"/>
                    </a:lnTo>
                    <a:lnTo>
                      <a:pt x="142" y="655"/>
                    </a:lnTo>
                    <a:lnTo>
                      <a:pt x="142" y="660"/>
                    </a:lnTo>
                    <a:lnTo>
                      <a:pt x="142" y="665"/>
                    </a:lnTo>
                    <a:lnTo>
                      <a:pt x="142" y="670"/>
                    </a:lnTo>
                    <a:lnTo>
                      <a:pt x="142" y="675"/>
                    </a:lnTo>
                    <a:lnTo>
                      <a:pt x="142" y="680"/>
                    </a:lnTo>
                    <a:lnTo>
                      <a:pt x="142" y="684"/>
                    </a:lnTo>
                    <a:lnTo>
                      <a:pt x="142" y="719"/>
                    </a:lnTo>
                    <a:lnTo>
                      <a:pt x="142" y="753"/>
                    </a:lnTo>
                    <a:lnTo>
                      <a:pt x="147" y="787"/>
                    </a:lnTo>
                    <a:lnTo>
                      <a:pt x="147" y="821"/>
                    </a:lnTo>
                    <a:lnTo>
                      <a:pt x="152" y="851"/>
                    </a:lnTo>
                    <a:lnTo>
                      <a:pt x="156" y="885"/>
                    </a:lnTo>
                    <a:lnTo>
                      <a:pt x="161" y="919"/>
                    </a:lnTo>
                    <a:lnTo>
                      <a:pt x="171" y="953"/>
                    </a:lnTo>
                    <a:lnTo>
                      <a:pt x="176" y="983"/>
                    </a:lnTo>
                    <a:lnTo>
                      <a:pt x="186" y="1017"/>
                    </a:lnTo>
                    <a:lnTo>
                      <a:pt x="196" y="959"/>
                    </a:lnTo>
                    <a:lnTo>
                      <a:pt x="196" y="925"/>
                    </a:lnTo>
                    <a:lnTo>
                      <a:pt x="196" y="889"/>
                    </a:lnTo>
                    <a:lnTo>
                      <a:pt x="191" y="855"/>
                    </a:lnTo>
                    <a:lnTo>
                      <a:pt x="191" y="821"/>
                    </a:lnTo>
                    <a:lnTo>
                      <a:pt x="186" y="787"/>
                    </a:lnTo>
                    <a:lnTo>
                      <a:pt x="186" y="753"/>
                    </a:lnTo>
                    <a:lnTo>
                      <a:pt x="182" y="719"/>
                    </a:lnTo>
                    <a:lnTo>
                      <a:pt x="182" y="689"/>
                    </a:lnTo>
                    <a:lnTo>
                      <a:pt x="182" y="655"/>
                    </a:lnTo>
                    <a:lnTo>
                      <a:pt x="186" y="626"/>
                    </a:lnTo>
                    <a:lnTo>
                      <a:pt x="191" y="611"/>
                    </a:lnTo>
                    <a:lnTo>
                      <a:pt x="191" y="597"/>
                    </a:lnTo>
                    <a:lnTo>
                      <a:pt x="196" y="582"/>
                    </a:lnTo>
                    <a:lnTo>
                      <a:pt x="205" y="567"/>
                    </a:lnTo>
                    <a:lnTo>
                      <a:pt x="210" y="552"/>
                    </a:lnTo>
                    <a:lnTo>
                      <a:pt x="216" y="537"/>
                    </a:lnTo>
                    <a:lnTo>
                      <a:pt x="216" y="523"/>
                    </a:lnTo>
                    <a:lnTo>
                      <a:pt x="220" y="508"/>
                    </a:lnTo>
                    <a:lnTo>
                      <a:pt x="220" y="494"/>
                    </a:lnTo>
                    <a:lnTo>
                      <a:pt x="216" y="479"/>
                    </a:lnTo>
                    <a:lnTo>
                      <a:pt x="216" y="465"/>
                    </a:lnTo>
                    <a:lnTo>
                      <a:pt x="205" y="454"/>
                    </a:lnTo>
                    <a:lnTo>
                      <a:pt x="201" y="440"/>
                    </a:lnTo>
                    <a:lnTo>
                      <a:pt x="196" y="430"/>
                    </a:lnTo>
                    <a:lnTo>
                      <a:pt x="191" y="416"/>
                    </a:lnTo>
                    <a:lnTo>
                      <a:pt x="186" y="401"/>
                    </a:lnTo>
                    <a:lnTo>
                      <a:pt x="182" y="391"/>
                    </a:lnTo>
                    <a:lnTo>
                      <a:pt x="182" y="377"/>
                    </a:lnTo>
                    <a:lnTo>
                      <a:pt x="182" y="362"/>
                    </a:lnTo>
                    <a:lnTo>
                      <a:pt x="191" y="347"/>
                    </a:lnTo>
                    <a:lnTo>
                      <a:pt x="191" y="332"/>
                    </a:lnTo>
                    <a:lnTo>
                      <a:pt x="182" y="307"/>
                    </a:lnTo>
                    <a:lnTo>
                      <a:pt x="167" y="279"/>
                    </a:lnTo>
                    <a:lnTo>
                      <a:pt x="147" y="245"/>
                    </a:lnTo>
                    <a:lnTo>
                      <a:pt x="127" y="205"/>
                    </a:lnTo>
                    <a:lnTo>
                      <a:pt x="98" y="162"/>
                    </a:lnTo>
                    <a:lnTo>
                      <a:pt x="73" y="117"/>
                    </a:lnTo>
                    <a:lnTo>
                      <a:pt x="44" y="78"/>
                    </a:lnTo>
                    <a:lnTo>
                      <a:pt x="20" y="34"/>
                    </a:lnTo>
                    <a:lnTo>
                      <a:pt x="0" y="0"/>
                    </a:lnTo>
                    <a:lnTo>
                      <a:pt x="5" y="29"/>
                    </a:lnTo>
                    <a:lnTo>
                      <a:pt x="9" y="64"/>
                    </a:lnTo>
                    <a:lnTo>
                      <a:pt x="20" y="92"/>
                    </a:lnTo>
                    <a:lnTo>
                      <a:pt x="29" y="122"/>
                    </a:lnTo>
                    <a:lnTo>
                      <a:pt x="39" y="156"/>
                    </a:lnTo>
                    <a:lnTo>
                      <a:pt x="44" y="186"/>
                    </a:lnTo>
                    <a:lnTo>
                      <a:pt x="54" y="215"/>
                    </a:lnTo>
                    <a:lnTo>
                      <a:pt x="58" y="249"/>
                    </a:lnTo>
                    <a:lnTo>
                      <a:pt x="69" y="279"/>
                    </a:lnTo>
                    <a:lnTo>
                      <a:pt x="73" y="313"/>
                    </a:lnTo>
                    <a:lnTo>
                      <a:pt x="73" y="318"/>
                    </a:lnTo>
                    <a:lnTo>
                      <a:pt x="73" y="322"/>
                    </a:lnTo>
                    <a:lnTo>
                      <a:pt x="73" y="332"/>
                    </a:lnTo>
                    <a:lnTo>
                      <a:pt x="73" y="337"/>
                    </a:lnTo>
                    <a:lnTo>
                      <a:pt x="78" y="347"/>
                    </a:lnTo>
                    <a:lnTo>
                      <a:pt x="78" y="352"/>
                    </a:lnTo>
                    <a:lnTo>
                      <a:pt x="78" y="356"/>
                    </a:lnTo>
                    <a:lnTo>
                      <a:pt x="83" y="367"/>
                    </a:lnTo>
                    <a:lnTo>
                      <a:pt x="83" y="371"/>
                    </a:lnTo>
                    <a:lnTo>
                      <a:pt x="83" y="377"/>
                    </a:lnTo>
                    <a:lnTo>
                      <a:pt x="83" y="381"/>
                    </a:lnTo>
                    <a:lnTo>
                      <a:pt x="83" y="386"/>
                    </a:lnTo>
                    <a:lnTo>
                      <a:pt x="78" y="386"/>
                    </a:lnTo>
                    <a:lnTo>
                      <a:pt x="78" y="391"/>
                    </a:lnTo>
                    <a:lnTo>
                      <a:pt x="73" y="391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5" name="Freeform 525">
                <a:extLst>
                  <a:ext uri="{FF2B5EF4-FFF2-40B4-BE49-F238E27FC236}">
                    <a16:creationId xmlns:a16="http://schemas.microsoft.com/office/drawing/2014/main" id="{0DA8F8E6-1125-5A24-88CD-FCC0E7D60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3658"/>
                <a:ext cx="1" cy="3"/>
              </a:xfrm>
              <a:custGeom>
                <a:avLst/>
                <a:gdLst>
                  <a:gd name="T0" fmla="*/ 0 h 14"/>
                  <a:gd name="T1" fmla="*/ 5 h 14"/>
                  <a:gd name="T2" fmla="*/ 10 h 14"/>
                  <a:gd name="T3" fmla="*/ 14 h 14"/>
                  <a:gd name="T4" fmla="*/ 10 h 14"/>
                  <a:gd name="T5" fmla="*/ 5 h 14"/>
                  <a:gd name="T6" fmla="*/ 0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4">
                    <a:moveTo>
                      <a:pt x="0" y="0"/>
                    </a:moveTo>
                    <a:lnTo>
                      <a:pt x="0" y="5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6" name="Freeform 526">
                <a:extLst>
                  <a:ext uri="{FF2B5EF4-FFF2-40B4-BE49-F238E27FC236}">
                    <a16:creationId xmlns:a16="http://schemas.microsoft.com/office/drawing/2014/main" id="{B66D13D1-F8EA-A761-794D-20ADEC5F3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3602"/>
                <a:ext cx="14" cy="56"/>
              </a:xfrm>
              <a:custGeom>
                <a:avLst/>
                <a:gdLst>
                  <a:gd name="T0" fmla="*/ 4 w 73"/>
                  <a:gd name="T1" fmla="*/ 0 h 279"/>
                  <a:gd name="T2" fmla="*/ 4 w 73"/>
                  <a:gd name="T3" fmla="*/ 5 h 279"/>
                  <a:gd name="T4" fmla="*/ 4 w 73"/>
                  <a:gd name="T5" fmla="*/ 10 h 279"/>
                  <a:gd name="T6" fmla="*/ 0 w 73"/>
                  <a:gd name="T7" fmla="*/ 10 h 279"/>
                  <a:gd name="T8" fmla="*/ 0 w 73"/>
                  <a:gd name="T9" fmla="*/ 14 h 279"/>
                  <a:gd name="T10" fmla="*/ 4 w 73"/>
                  <a:gd name="T11" fmla="*/ 39 h 279"/>
                  <a:gd name="T12" fmla="*/ 9 w 73"/>
                  <a:gd name="T13" fmla="*/ 69 h 279"/>
                  <a:gd name="T14" fmla="*/ 19 w 73"/>
                  <a:gd name="T15" fmla="*/ 97 h 279"/>
                  <a:gd name="T16" fmla="*/ 29 w 73"/>
                  <a:gd name="T17" fmla="*/ 123 h 279"/>
                  <a:gd name="T18" fmla="*/ 38 w 73"/>
                  <a:gd name="T19" fmla="*/ 146 h 279"/>
                  <a:gd name="T20" fmla="*/ 49 w 73"/>
                  <a:gd name="T21" fmla="*/ 176 h 279"/>
                  <a:gd name="T22" fmla="*/ 53 w 73"/>
                  <a:gd name="T23" fmla="*/ 200 h 279"/>
                  <a:gd name="T24" fmla="*/ 63 w 73"/>
                  <a:gd name="T25" fmla="*/ 225 h 279"/>
                  <a:gd name="T26" fmla="*/ 68 w 73"/>
                  <a:gd name="T27" fmla="*/ 249 h 279"/>
                  <a:gd name="T28" fmla="*/ 73 w 73"/>
                  <a:gd name="T29" fmla="*/ 279 h 279"/>
                  <a:gd name="T30" fmla="*/ 73 w 73"/>
                  <a:gd name="T31" fmla="*/ 274 h 279"/>
                  <a:gd name="T32" fmla="*/ 73 w 73"/>
                  <a:gd name="T33" fmla="*/ 269 h 279"/>
                  <a:gd name="T34" fmla="*/ 73 w 73"/>
                  <a:gd name="T35" fmla="*/ 264 h 279"/>
                  <a:gd name="T36" fmla="*/ 68 w 73"/>
                  <a:gd name="T37" fmla="*/ 240 h 279"/>
                  <a:gd name="T38" fmla="*/ 63 w 73"/>
                  <a:gd name="T39" fmla="*/ 210 h 279"/>
                  <a:gd name="T40" fmla="*/ 58 w 73"/>
                  <a:gd name="T41" fmla="*/ 186 h 279"/>
                  <a:gd name="T42" fmla="*/ 49 w 73"/>
                  <a:gd name="T43" fmla="*/ 157 h 279"/>
                  <a:gd name="T44" fmla="*/ 38 w 73"/>
                  <a:gd name="T45" fmla="*/ 132 h 279"/>
                  <a:gd name="T46" fmla="*/ 29 w 73"/>
                  <a:gd name="T47" fmla="*/ 103 h 279"/>
                  <a:gd name="T48" fmla="*/ 24 w 73"/>
                  <a:gd name="T49" fmla="*/ 78 h 279"/>
                  <a:gd name="T50" fmla="*/ 14 w 73"/>
                  <a:gd name="T51" fmla="*/ 54 h 279"/>
                  <a:gd name="T52" fmla="*/ 9 w 73"/>
                  <a:gd name="T53" fmla="*/ 29 h 279"/>
                  <a:gd name="T54" fmla="*/ 4 w 73"/>
                  <a:gd name="T55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3" h="279">
                    <a:moveTo>
                      <a:pt x="4" y="0"/>
                    </a:moveTo>
                    <a:lnTo>
                      <a:pt x="4" y="5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4" y="39"/>
                    </a:lnTo>
                    <a:lnTo>
                      <a:pt x="9" y="69"/>
                    </a:lnTo>
                    <a:lnTo>
                      <a:pt x="19" y="97"/>
                    </a:lnTo>
                    <a:lnTo>
                      <a:pt x="29" y="123"/>
                    </a:lnTo>
                    <a:lnTo>
                      <a:pt x="38" y="146"/>
                    </a:lnTo>
                    <a:lnTo>
                      <a:pt x="49" y="176"/>
                    </a:lnTo>
                    <a:lnTo>
                      <a:pt x="53" y="200"/>
                    </a:lnTo>
                    <a:lnTo>
                      <a:pt x="63" y="225"/>
                    </a:lnTo>
                    <a:lnTo>
                      <a:pt x="68" y="249"/>
                    </a:lnTo>
                    <a:lnTo>
                      <a:pt x="73" y="279"/>
                    </a:lnTo>
                    <a:lnTo>
                      <a:pt x="73" y="274"/>
                    </a:lnTo>
                    <a:lnTo>
                      <a:pt x="73" y="269"/>
                    </a:lnTo>
                    <a:lnTo>
                      <a:pt x="73" y="264"/>
                    </a:lnTo>
                    <a:lnTo>
                      <a:pt x="68" y="240"/>
                    </a:lnTo>
                    <a:lnTo>
                      <a:pt x="63" y="210"/>
                    </a:lnTo>
                    <a:lnTo>
                      <a:pt x="58" y="186"/>
                    </a:lnTo>
                    <a:lnTo>
                      <a:pt x="49" y="157"/>
                    </a:lnTo>
                    <a:lnTo>
                      <a:pt x="38" y="132"/>
                    </a:lnTo>
                    <a:lnTo>
                      <a:pt x="29" y="103"/>
                    </a:lnTo>
                    <a:lnTo>
                      <a:pt x="24" y="78"/>
                    </a:lnTo>
                    <a:lnTo>
                      <a:pt x="14" y="54"/>
                    </a:lnTo>
                    <a:lnTo>
                      <a:pt x="9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7" name="Freeform 527">
                <a:extLst>
                  <a:ext uri="{FF2B5EF4-FFF2-40B4-BE49-F238E27FC236}">
                    <a16:creationId xmlns:a16="http://schemas.microsoft.com/office/drawing/2014/main" id="{A505F295-F2C5-AA00-EE4E-3502E68BD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3698"/>
                <a:ext cx="6" cy="4"/>
              </a:xfrm>
              <a:custGeom>
                <a:avLst/>
                <a:gdLst>
                  <a:gd name="T0" fmla="*/ 28 w 28"/>
                  <a:gd name="T1" fmla="*/ 15 h 19"/>
                  <a:gd name="T2" fmla="*/ 24 w 28"/>
                  <a:gd name="T3" fmla="*/ 10 h 19"/>
                  <a:gd name="T4" fmla="*/ 19 w 28"/>
                  <a:gd name="T5" fmla="*/ 10 h 19"/>
                  <a:gd name="T6" fmla="*/ 14 w 28"/>
                  <a:gd name="T7" fmla="*/ 6 h 19"/>
                  <a:gd name="T8" fmla="*/ 9 w 28"/>
                  <a:gd name="T9" fmla="*/ 0 h 19"/>
                  <a:gd name="T10" fmla="*/ 4 w 28"/>
                  <a:gd name="T11" fmla="*/ 0 h 19"/>
                  <a:gd name="T12" fmla="*/ 0 w 28"/>
                  <a:gd name="T13" fmla="*/ 0 h 19"/>
                  <a:gd name="T14" fmla="*/ 0 w 28"/>
                  <a:gd name="T15" fmla="*/ 6 h 19"/>
                  <a:gd name="T16" fmla="*/ 0 w 28"/>
                  <a:gd name="T17" fmla="*/ 10 h 19"/>
                  <a:gd name="T18" fmla="*/ 0 w 28"/>
                  <a:gd name="T19" fmla="*/ 15 h 19"/>
                  <a:gd name="T20" fmla="*/ 0 w 28"/>
                  <a:gd name="T21" fmla="*/ 19 h 19"/>
                  <a:gd name="T22" fmla="*/ 4 w 28"/>
                  <a:gd name="T23" fmla="*/ 19 h 19"/>
                  <a:gd name="T24" fmla="*/ 9 w 28"/>
                  <a:gd name="T25" fmla="*/ 19 h 19"/>
                  <a:gd name="T26" fmla="*/ 14 w 28"/>
                  <a:gd name="T27" fmla="*/ 19 h 19"/>
                  <a:gd name="T28" fmla="*/ 19 w 28"/>
                  <a:gd name="T29" fmla="*/ 15 h 19"/>
                  <a:gd name="T30" fmla="*/ 24 w 28"/>
                  <a:gd name="T31" fmla="*/ 15 h 19"/>
                  <a:gd name="T32" fmla="*/ 28 w 28"/>
                  <a:gd name="T3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9">
                    <a:moveTo>
                      <a:pt x="28" y="15"/>
                    </a:moveTo>
                    <a:lnTo>
                      <a:pt x="24" y="10"/>
                    </a:lnTo>
                    <a:lnTo>
                      <a:pt x="19" y="10"/>
                    </a:lnTo>
                    <a:lnTo>
                      <a:pt x="14" y="6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9" y="15"/>
                    </a:lnTo>
                    <a:lnTo>
                      <a:pt x="24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8" name="Freeform 528">
                <a:extLst>
                  <a:ext uri="{FF2B5EF4-FFF2-40B4-BE49-F238E27FC236}">
                    <a16:creationId xmlns:a16="http://schemas.microsoft.com/office/drawing/2014/main" id="{85915191-FB2D-D25D-3B9E-ABF7090C7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" y="3668"/>
                <a:ext cx="410" cy="84"/>
              </a:xfrm>
              <a:custGeom>
                <a:avLst/>
                <a:gdLst>
                  <a:gd name="T0" fmla="*/ 431 w 2052"/>
                  <a:gd name="T1" fmla="*/ 338 h 417"/>
                  <a:gd name="T2" fmla="*/ 461 w 2052"/>
                  <a:gd name="T3" fmla="*/ 334 h 417"/>
                  <a:gd name="T4" fmla="*/ 490 w 2052"/>
                  <a:gd name="T5" fmla="*/ 328 h 417"/>
                  <a:gd name="T6" fmla="*/ 519 w 2052"/>
                  <a:gd name="T7" fmla="*/ 324 h 417"/>
                  <a:gd name="T8" fmla="*/ 538 w 2052"/>
                  <a:gd name="T9" fmla="*/ 319 h 417"/>
                  <a:gd name="T10" fmla="*/ 597 w 2052"/>
                  <a:gd name="T11" fmla="*/ 309 h 417"/>
                  <a:gd name="T12" fmla="*/ 715 w 2052"/>
                  <a:gd name="T13" fmla="*/ 289 h 417"/>
                  <a:gd name="T14" fmla="*/ 828 w 2052"/>
                  <a:gd name="T15" fmla="*/ 264 h 417"/>
                  <a:gd name="T16" fmla="*/ 941 w 2052"/>
                  <a:gd name="T17" fmla="*/ 251 h 417"/>
                  <a:gd name="T18" fmla="*/ 1058 w 2052"/>
                  <a:gd name="T19" fmla="*/ 236 h 417"/>
                  <a:gd name="T20" fmla="*/ 1214 w 2052"/>
                  <a:gd name="T21" fmla="*/ 221 h 417"/>
                  <a:gd name="T22" fmla="*/ 1430 w 2052"/>
                  <a:gd name="T23" fmla="*/ 206 h 417"/>
                  <a:gd name="T24" fmla="*/ 1655 w 2052"/>
                  <a:gd name="T25" fmla="*/ 196 h 417"/>
                  <a:gd name="T26" fmla="*/ 1860 w 2052"/>
                  <a:gd name="T27" fmla="*/ 211 h 417"/>
                  <a:gd name="T28" fmla="*/ 2008 w 2052"/>
                  <a:gd name="T29" fmla="*/ 260 h 417"/>
                  <a:gd name="T30" fmla="*/ 2027 w 2052"/>
                  <a:gd name="T31" fmla="*/ 264 h 417"/>
                  <a:gd name="T32" fmla="*/ 1978 w 2052"/>
                  <a:gd name="T33" fmla="*/ 187 h 417"/>
                  <a:gd name="T34" fmla="*/ 1929 w 2052"/>
                  <a:gd name="T35" fmla="*/ 113 h 417"/>
                  <a:gd name="T36" fmla="*/ 1871 w 2052"/>
                  <a:gd name="T37" fmla="*/ 49 h 417"/>
                  <a:gd name="T38" fmla="*/ 1802 w 2052"/>
                  <a:gd name="T39" fmla="*/ 10 h 417"/>
                  <a:gd name="T40" fmla="*/ 1753 w 2052"/>
                  <a:gd name="T41" fmla="*/ 0 h 417"/>
                  <a:gd name="T42" fmla="*/ 1734 w 2052"/>
                  <a:gd name="T43" fmla="*/ 0 h 417"/>
                  <a:gd name="T44" fmla="*/ 1713 w 2052"/>
                  <a:gd name="T45" fmla="*/ 0 h 417"/>
                  <a:gd name="T46" fmla="*/ 1694 w 2052"/>
                  <a:gd name="T47" fmla="*/ 0 h 417"/>
                  <a:gd name="T48" fmla="*/ 1675 w 2052"/>
                  <a:gd name="T49" fmla="*/ 0 h 417"/>
                  <a:gd name="T50" fmla="*/ 1651 w 2052"/>
                  <a:gd name="T51" fmla="*/ 6 h 417"/>
                  <a:gd name="T52" fmla="*/ 1626 w 2052"/>
                  <a:gd name="T53" fmla="*/ 21 h 417"/>
                  <a:gd name="T54" fmla="*/ 1596 w 2052"/>
                  <a:gd name="T55" fmla="*/ 30 h 417"/>
                  <a:gd name="T56" fmla="*/ 1568 w 2052"/>
                  <a:gd name="T57" fmla="*/ 35 h 417"/>
                  <a:gd name="T58" fmla="*/ 1542 w 2052"/>
                  <a:gd name="T59" fmla="*/ 40 h 417"/>
                  <a:gd name="T60" fmla="*/ 1523 w 2052"/>
                  <a:gd name="T61" fmla="*/ 40 h 417"/>
                  <a:gd name="T62" fmla="*/ 1513 w 2052"/>
                  <a:gd name="T63" fmla="*/ 35 h 417"/>
                  <a:gd name="T64" fmla="*/ 1504 w 2052"/>
                  <a:gd name="T65" fmla="*/ 35 h 417"/>
                  <a:gd name="T66" fmla="*/ 1493 w 2052"/>
                  <a:gd name="T67" fmla="*/ 30 h 417"/>
                  <a:gd name="T68" fmla="*/ 1483 w 2052"/>
                  <a:gd name="T69" fmla="*/ 30 h 417"/>
                  <a:gd name="T70" fmla="*/ 1474 w 2052"/>
                  <a:gd name="T71" fmla="*/ 30 h 417"/>
                  <a:gd name="T72" fmla="*/ 1464 w 2052"/>
                  <a:gd name="T73" fmla="*/ 30 h 417"/>
                  <a:gd name="T74" fmla="*/ 1455 w 2052"/>
                  <a:gd name="T75" fmla="*/ 30 h 417"/>
                  <a:gd name="T76" fmla="*/ 1444 w 2052"/>
                  <a:gd name="T77" fmla="*/ 30 h 417"/>
                  <a:gd name="T78" fmla="*/ 1435 w 2052"/>
                  <a:gd name="T79" fmla="*/ 35 h 417"/>
                  <a:gd name="T80" fmla="*/ 1220 w 2052"/>
                  <a:gd name="T81" fmla="*/ 59 h 417"/>
                  <a:gd name="T82" fmla="*/ 1009 w 2052"/>
                  <a:gd name="T83" fmla="*/ 104 h 417"/>
                  <a:gd name="T84" fmla="*/ 798 w 2052"/>
                  <a:gd name="T85" fmla="*/ 162 h 417"/>
                  <a:gd name="T86" fmla="*/ 593 w 2052"/>
                  <a:gd name="T87" fmla="*/ 226 h 417"/>
                  <a:gd name="T88" fmla="*/ 382 w 2052"/>
                  <a:gd name="T89" fmla="*/ 285 h 417"/>
                  <a:gd name="T90" fmla="*/ 309 w 2052"/>
                  <a:gd name="T91" fmla="*/ 304 h 417"/>
                  <a:gd name="T92" fmla="*/ 230 w 2052"/>
                  <a:gd name="T93" fmla="*/ 324 h 417"/>
                  <a:gd name="T94" fmla="*/ 156 w 2052"/>
                  <a:gd name="T95" fmla="*/ 343 h 417"/>
                  <a:gd name="T96" fmla="*/ 79 w 2052"/>
                  <a:gd name="T97" fmla="*/ 358 h 417"/>
                  <a:gd name="T98" fmla="*/ 0 w 2052"/>
                  <a:gd name="T99" fmla="*/ 377 h 417"/>
                  <a:gd name="T100" fmla="*/ 5 w 2052"/>
                  <a:gd name="T101" fmla="*/ 387 h 417"/>
                  <a:gd name="T102" fmla="*/ 5 w 2052"/>
                  <a:gd name="T103" fmla="*/ 396 h 417"/>
                  <a:gd name="T104" fmla="*/ 5 w 2052"/>
                  <a:gd name="T105" fmla="*/ 407 h 417"/>
                  <a:gd name="T106" fmla="*/ 5 w 2052"/>
                  <a:gd name="T107" fmla="*/ 417 h 417"/>
                  <a:gd name="T108" fmla="*/ 88 w 2052"/>
                  <a:gd name="T109" fmla="*/ 407 h 417"/>
                  <a:gd name="T110" fmla="*/ 171 w 2052"/>
                  <a:gd name="T111" fmla="*/ 392 h 417"/>
                  <a:gd name="T112" fmla="*/ 254 w 2052"/>
                  <a:gd name="T113" fmla="*/ 377 h 417"/>
                  <a:gd name="T114" fmla="*/ 337 w 2052"/>
                  <a:gd name="T115" fmla="*/ 362 h 417"/>
                  <a:gd name="T116" fmla="*/ 421 w 2052"/>
                  <a:gd name="T117" fmla="*/ 34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52" h="417">
                    <a:moveTo>
                      <a:pt x="421" y="343"/>
                    </a:moveTo>
                    <a:lnTo>
                      <a:pt x="431" y="338"/>
                    </a:lnTo>
                    <a:lnTo>
                      <a:pt x="446" y="338"/>
                    </a:lnTo>
                    <a:lnTo>
                      <a:pt x="461" y="334"/>
                    </a:lnTo>
                    <a:lnTo>
                      <a:pt x="475" y="334"/>
                    </a:lnTo>
                    <a:lnTo>
                      <a:pt x="490" y="328"/>
                    </a:lnTo>
                    <a:lnTo>
                      <a:pt x="504" y="328"/>
                    </a:lnTo>
                    <a:lnTo>
                      <a:pt x="519" y="324"/>
                    </a:lnTo>
                    <a:lnTo>
                      <a:pt x="529" y="324"/>
                    </a:lnTo>
                    <a:lnTo>
                      <a:pt x="538" y="319"/>
                    </a:lnTo>
                    <a:lnTo>
                      <a:pt x="544" y="319"/>
                    </a:lnTo>
                    <a:lnTo>
                      <a:pt x="597" y="309"/>
                    </a:lnTo>
                    <a:lnTo>
                      <a:pt x="657" y="299"/>
                    </a:lnTo>
                    <a:lnTo>
                      <a:pt x="715" y="289"/>
                    </a:lnTo>
                    <a:lnTo>
                      <a:pt x="768" y="279"/>
                    </a:lnTo>
                    <a:lnTo>
                      <a:pt x="828" y="264"/>
                    </a:lnTo>
                    <a:lnTo>
                      <a:pt x="886" y="260"/>
                    </a:lnTo>
                    <a:lnTo>
                      <a:pt x="941" y="251"/>
                    </a:lnTo>
                    <a:lnTo>
                      <a:pt x="999" y="240"/>
                    </a:lnTo>
                    <a:lnTo>
                      <a:pt x="1058" y="236"/>
                    </a:lnTo>
                    <a:lnTo>
                      <a:pt x="1116" y="230"/>
                    </a:lnTo>
                    <a:lnTo>
                      <a:pt x="1214" y="221"/>
                    </a:lnTo>
                    <a:lnTo>
                      <a:pt x="1322" y="211"/>
                    </a:lnTo>
                    <a:lnTo>
                      <a:pt x="1430" y="206"/>
                    </a:lnTo>
                    <a:lnTo>
                      <a:pt x="1542" y="202"/>
                    </a:lnTo>
                    <a:lnTo>
                      <a:pt x="1655" y="196"/>
                    </a:lnTo>
                    <a:lnTo>
                      <a:pt x="1762" y="202"/>
                    </a:lnTo>
                    <a:lnTo>
                      <a:pt x="1860" y="211"/>
                    </a:lnTo>
                    <a:lnTo>
                      <a:pt x="1939" y="230"/>
                    </a:lnTo>
                    <a:lnTo>
                      <a:pt x="2008" y="260"/>
                    </a:lnTo>
                    <a:lnTo>
                      <a:pt x="2052" y="299"/>
                    </a:lnTo>
                    <a:lnTo>
                      <a:pt x="2027" y="264"/>
                    </a:lnTo>
                    <a:lnTo>
                      <a:pt x="2003" y="226"/>
                    </a:lnTo>
                    <a:lnTo>
                      <a:pt x="1978" y="187"/>
                    </a:lnTo>
                    <a:lnTo>
                      <a:pt x="1954" y="147"/>
                    </a:lnTo>
                    <a:lnTo>
                      <a:pt x="1929" y="113"/>
                    </a:lnTo>
                    <a:lnTo>
                      <a:pt x="1900" y="79"/>
                    </a:lnTo>
                    <a:lnTo>
                      <a:pt x="1871" y="49"/>
                    </a:lnTo>
                    <a:lnTo>
                      <a:pt x="1837" y="25"/>
                    </a:lnTo>
                    <a:lnTo>
                      <a:pt x="1802" y="10"/>
                    </a:lnTo>
                    <a:lnTo>
                      <a:pt x="1762" y="0"/>
                    </a:lnTo>
                    <a:lnTo>
                      <a:pt x="1753" y="0"/>
                    </a:lnTo>
                    <a:lnTo>
                      <a:pt x="1743" y="0"/>
                    </a:lnTo>
                    <a:lnTo>
                      <a:pt x="1734" y="0"/>
                    </a:lnTo>
                    <a:lnTo>
                      <a:pt x="1724" y="0"/>
                    </a:lnTo>
                    <a:lnTo>
                      <a:pt x="1713" y="0"/>
                    </a:lnTo>
                    <a:lnTo>
                      <a:pt x="1704" y="0"/>
                    </a:lnTo>
                    <a:lnTo>
                      <a:pt x="1694" y="0"/>
                    </a:lnTo>
                    <a:lnTo>
                      <a:pt x="1685" y="0"/>
                    </a:lnTo>
                    <a:lnTo>
                      <a:pt x="1675" y="0"/>
                    </a:lnTo>
                    <a:lnTo>
                      <a:pt x="1664" y="0"/>
                    </a:lnTo>
                    <a:lnTo>
                      <a:pt x="1651" y="6"/>
                    </a:lnTo>
                    <a:lnTo>
                      <a:pt x="1636" y="15"/>
                    </a:lnTo>
                    <a:lnTo>
                      <a:pt x="1626" y="21"/>
                    </a:lnTo>
                    <a:lnTo>
                      <a:pt x="1611" y="25"/>
                    </a:lnTo>
                    <a:lnTo>
                      <a:pt x="1596" y="30"/>
                    </a:lnTo>
                    <a:lnTo>
                      <a:pt x="1581" y="35"/>
                    </a:lnTo>
                    <a:lnTo>
                      <a:pt x="1568" y="35"/>
                    </a:lnTo>
                    <a:lnTo>
                      <a:pt x="1557" y="40"/>
                    </a:lnTo>
                    <a:lnTo>
                      <a:pt x="1542" y="40"/>
                    </a:lnTo>
                    <a:lnTo>
                      <a:pt x="1528" y="40"/>
                    </a:lnTo>
                    <a:lnTo>
                      <a:pt x="1523" y="40"/>
                    </a:lnTo>
                    <a:lnTo>
                      <a:pt x="1518" y="35"/>
                    </a:lnTo>
                    <a:lnTo>
                      <a:pt x="1513" y="35"/>
                    </a:lnTo>
                    <a:lnTo>
                      <a:pt x="1508" y="35"/>
                    </a:lnTo>
                    <a:lnTo>
                      <a:pt x="1504" y="35"/>
                    </a:lnTo>
                    <a:lnTo>
                      <a:pt x="1498" y="30"/>
                    </a:lnTo>
                    <a:lnTo>
                      <a:pt x="1493" y="30"/>
                    </a:lnTo>
                    <a:lnTo>
                      <a:pt x="1489" y="30"/>
                    </a:lnTo>
                    <a:lnTo>
                      <a:pt x="1483" y="30"/>
                    </a:lnTo>
                    <a:lnTo>
                      <a:pt x="1479" y="30"/>
                    </a:lnTo>
                    <a:lnTo>
                      <a:pt x="1474" y="30"/>
                    </a:lnTo>
                    <a:lnTo>
                      <a:pt x="1469" y="30"/>
                    </a:lnTo>
                    <a:lnTo>
                      <a:pt x="1464" y="30"/>
                    </a:lnTo>
                    <a:lnTo>
                      <a:pt x="1459" y="30"/>
                    </a:lnTo>
                    <a:lnTo>
                      <a:pt x="1455" y="30"/>
                    </a:lnTo>
                    <a:lnTo>
                      <a:pt x="1449" y="30"/>
                    </a:lnTo>
                    <a:lnTo>
                      <a:pt x="1444" y="30"/>
                    </a:lnTo>
                    <a:lnTo>
                      <a:pt x="1440" y="35"/>
                    </a:lnTo>
                    <a:lnTo>
                      <a:pt x="1435" y="35"/>
                    </a:lnTo>
                    <a:lnTo>
                      <a:pt x="1327" y="40"/>
                    </a:lnTo>
                    <a:lnTo>
                      <a:pt x="1220" y="59"/>
                    </a:lnTo>
                    <a:lnTo>
                      <a:pt x="1112" y="79"/>
                    </a:lnTo>
                    <a:lnTo>
                      <a:pt x="1009" y="104"/>
                    </a:lnTo>
                    <a:lnTo>
                      <a:pt x="906" y="132"/>
                    </a:lnTo>
                    <a:lnTo>
                      <a:pt x="798" y="162"/>
                    </a:lnTo>
                    <a:lnTo>
                      <a:pt x="695" y="196"/>
                    </a:lnTo>
                    <a:lnTo>
                      <a:pt x="593" y="226"/>
                    </a:lnTo>
                    <a:lnTo>
                      <a:pt x="485" y="255"/>
                    </a:lnTo>
                    <a:lnTo>
                      <a:pt x="382" y="285"/>
                    </a:lnTo>
                    <a:lnTo>
                      <a:pt x="343" y="294"/>
                    </a:lnTo>
                    <a:lnTo>
                      <a:pt x="309" y="304"/>
                    </a:lnTo>
                    <a:lnTo>
                      <a:pt x="269" y="313"/>
                    </a:lnTo>
                    <a:lnTo>
                      <a:pt x="230" y="324"/>
                    </a:lnTo>
                    <a:lnTo>
                      <a:pt x="196" y="334"/>
                    </a:lnTo>
                    <a:lnTo>
                      <a:pt x="156" y="343"/>
                    </a:lnTo>
                    <a:lnTo>
                      <a:pt x="117" y="348"/>
                    </a:lnTo>
                    <a:lnTo>
                      <a:pt x="79" y="358"/>
                    </a:lnTo>
                    <a:lnTo>
                      <a:pt x="39" y="368"/>
                    </a:lnTo>
                    <a:lnTo>
                      <a:pt x="0" y="377"/>
                    </a:lnTo>
                    <a:lnTo>
                      <a:pt x="0" y="382"/>
                    </a:lnTo>
                    <a:lnTo>
                      <a:pt x="5" y="387"/>
                    </a:lnTo>
                    <a:lnTo>
                      <a:pt x="5" y="392"/>
                    </a:lnTo>
                    <a:lnTo>
                      <a:pt x="5" y="396"/>
                    </a:lnTo>
                    <a:lnTo>
                      <a:pt x="5" y="402"/>
                    </a:lnTo>
                    <a:lnTo>
                      <a:pt x="5" y="407"/>
                    </a:lnTo>
                    <a:lnTo>
                      <a:pt x="5" y="411"/>
                    </a:lnTo>
                    <a:lnTo>
                      <a:pt x="5" y="417"/>
                    </a:lnTo>
                    <a:lnTo>
                      <a:pt x="44" y="411"/>
                    </a:lnTo>
                    <a:lnTo>
                      <a:pt x="88" y="407"/>
                    </a:lnTo>
                    <a:lnTo>
                      <a:pt x="128" y="402"/>
                    </a:lnTo>
                    <a:lnTo>
                      <a:pt x="171" y="392"/>
                    </a:lnTo>
                    <a:lnTo>
                      <a:pt x="211" y="387"/>
                    </a:lnTo>
                    <a:lnTo>
                      <a:pt x="254" y="377"/>
                    </a:lnTo>
                    <a:lnTo>
                      <a:pt x="294" y="373"/>
                    </a:lnTo>
                    <a:lnTo>
                      <a:pt x="337" y="362"/>
                    </a:lnTo>
                    <a:lnTo>
                      <a:pt x="382" y="353"/>
                    </a:lnTo>
                    <a:lnTo>
                      <a:pt x="421" y="343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9" name="Freeform 529">
                <a:extLst>
                  <a:ext uri="{FF2B5EF4-FFF2-40B4-BE49-F238E27FC236}">
                    <a16:creationId xmlns:a16="http://schemas.microsoft.com/office/drawing/2014/main" id="{069F7BCE-A720-BF7E-75C1-DA4D204DA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668"/>
                <a:ext cx="36" cy="8"/>
              </a:xfrm>
              <a:custGeom>
                <a:avLst/>
                <a:gdLst>
                  <a:gd name="T0" fmla="*/ 181 w 181"/>
                  <a:gd name="T1" fmla="*/ 0 h 40"/>
                  <a:gd name="T2" fmla="*/ 162 w 181"/>
                  <a:gd name="T3" fmla="*/ 6 h 40"/>
                  <a:gd name="T4" fmla="*/ 147 w 181"/>
                  <a:gd name="T5" fmla="*/ 6 h 40"/>
                  <a:gd name="T6" fmla="*/ 128 w 181"/>
                  <a:gd name="T7" fmla="*/ 10 h 40"/>
                  <a:gd name="T8" fmla="*/ 108 w 181"/>
                  <a:gd name="T9" fmla="*/ 10 h 40"/>
                  <a:gd name="T10" fmla="*/ 94 w 181"/>
                  <a:gd name="T11" fmla="*/ 15 h 40"/>
                  <a:gd name="T12" fmla="*/ 74 w 181"/>
                  <a:gd name="T13" fmla="*/ 15 h 40"/>
                  <a:gd name="T14" fmla="*/ 55 w 181"/>
                  <a:gd name="T15" fmla="*/ 21 h 40"/>
                  <a:gd name="T16" fmla="*/ 40 w 181"/>
                  <a:gd name="T17" fmla="*/ 25 h 40"/>
                  <a:gd name="T18" fmla="*/ 21 w 181"/>
                  <a:gd name="T19" fmla="*/ 25 h 40"/>
                  <a:gd name="T20" fmla="*/ 0 w 181"/>
                  <a:gd name="T21" fmla="*/ 30 h 40"/>
                  <a:gd name="T22" fmla="*/ 6 w 181"/>
                  <a:gd name="T23" fmla="*/ 30 h 40"/>
                  <a:gd name="T24" fmla="*/ 10 w 181"/>
                  <a:gd name="T25" fmla="*/ 30 h 40"/>
                  <a:gd name="T26" fmla="*/ 15 w 181"/>
                  <a:gd name="T27" fmla="*/ 30 h 40"/>
                  <a:gd name="T28" fmla="*/ 21 w 181"/>
                  <a:gd name="T29" fmla="*/ 35 h 40"/>
                  <a:gd name="T30" fmla="*/ 25 w 181"/>
                  <a:gd name="T31" fmla="*/ 35 h 40"/>
                  <a:gd name="T32" fmla="*/ 30 w 181"/>
                  <a:gd name="T33" fmla="*/ 35 h 40"/>
                  <a:gd name="T34" fmla="*/ 35 w 181"/>
                  <a:gd name="T35" fmla="*/ 35 h 40"/>
                  <a:gd name="T36" fmla="*/ 40 w 181"/>
                  <a:gd name="T37" fmla="*/ 40 h 40"/>
                  <a:gd name="T38" fmla="*/ 45 w 181"/>
                  <a:gd name="T39" fmla="*/ 40 h 40"/>
                  <a:gd name="T40" fmla="*/ 59 w 181"/>
                  <a:gd name="T41" fmla="*/ 40 h 40"/>
                  <a:gd name="T42" fmla="*/ 74 w 181"/>
                  <a:gd name="T43" fmla="*/ 40 h 40"/>
                  <a:gd name="T44" fmla="*/ 85 w 181"/>
                  <a:gd name="T45" fmla="*/ 35 h 40"/>
                  <a:gd name="T46" fmla="*/ 98 w 181"/>
                  <a:gd name="T47" fmla="*/ 35 h 40"/>
                  <a:gd name="T48" fmla="*/ 113 w 181"/>
                  <a:gd name="T49" fmla="*/ 30 h 40"/>
                  <a:gd name="T50" fmla="*/ 128 w 181"/>
                  <a:gd name="T51" fmla="*/ 25 h 40"/>
                  <a:gd name="T52" fmla="*/ 143 w 181"/>
                  <a:gd name="T53" fmla="*/ 21 h 40"/>
                  <a:gd name="T54" fmla="*/ 153 w 181"/>
                  <a:gd name="T55" fmla="*/ 15 h 40"/>
                  <a:gd name="T56" fmla="*/ 168 w 181"/>
                  <a:gd name="T57" fmla="*/ 6 h 40"/>
                  <a:gd name="T58" fmla="*/ 181 w 181"/>
                  <a:gd name="T5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1" h="40">
                    <a:moveTo>
                      <a:pt x="181" y="0"/>
                    </a:moveTo>
                    <a:lnTo>
                      <a:pt x="162" y="6"/>
                    </a:lnTo>
                    <a:lnTo>
                      <a:pt x="147" y="6"/>
                    </a:lnTo>
                    <a:lnTo>
                      <a:pt x="128" y="10"/>
                    </a:lnTo>
                    <a:lnTo>
                      <a:pt x="108" y="10"/>
                    </a:lnTo>
                    <a:lnTo>
                      <a:pt x="94" y="15"/>
                    </a:lnTo>
                    <a:lnTo>
                      <a:pt x="74" y="15"/>
                    </a:lnTo>
                    <a:lnTo>
                      <a:pt x="55" y="21"/>
                    </a:lnTo>
                    <a:lnTo>
                      <a:pt x="40" y="25"/>
                    </a:lnTo>
                    <a:lnTo>
                      <a:pt x="21" y="25"/>
                    </a:lnTo>
                    <a:lnTo>
                      <a:pt x="0" y="30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30" y="35"/>
                    </a:lnTo>
                    <a:lnTo>
                      <a:pt x="35" y="35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9" y="40"/>
                    </a:lnTo>
                    <a:lnTo>
                      <a:pt x="74" y="40"/>
                    </a:lnTo>
                    <a:lnTo>
                      <a:pt x="85" y="35"/>
                    </a:lnTo>
                    <a:lnTo>
                      <a:pt x="98" y="35"/>
                    </a:lnTo>
                    <a:lnTo>
                      <a:pt x="113" y="30"/>
                    </a:lnTo>
                    <a:lnTo>
                      <a:pt x="128" y="25"/>
                    </a:lnTo>
                    <a:lnTo>
                      <a:pt x="143" y="21"/>
                    </a:lnTo>
                    <a:lnTo>
                      <a:pt x="153" y="15"/>
                    </a:lnTo>
                    <a:lnTo>
                      <a:pt x="168" y="6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0" name="Freeform 530">
                <a:extLst>
                  <a:ext uri="{FF2B5EF4-FFF2-40B4-BE49-F238E27FC236}">
                    <a16:creationId xmlns:a16="http://schemas.microsoft.com/office/drawing/2014/main" id="{0224631E-6B8D-A596-D3F1-2F5DB3506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" y="3534"/>
                <a:ext cx="377" cy="151"/>
              </a:xfrm>
              <a:custGeom>
                <a:avLst/>
                <a:gdLst>
                  <a:gd name="T0" fmla="*/ 676 w 1885"/>
                  <a:gd name="T1" fmla="*/ 606 h 757"/>
                  <a:gd name="T2" fmla="*/ 798 w 1885"/>
                  <a:gd name="T3" fmla="*/ 591 h 757"/>
                  <a:gd name="T4" fmla="*/ 920 w 1885"/>
                  <a:gd name="T5" fmla="*/ 577 h 757"/>
                  <a:gd name="T6" fmla="*/ 1043 w 1885"/>
                  <a:gd name="T7" fmla="*/ 567 h 757"/>
                  <a:gd name="T8" fmla="*/ 1165 w 1885"/>
                  <a:gd name="T9" fmla="*/ 552 h 757"/>
                  <a:gd name="T10" fmla="*/ 1254 w 1885"/>
                  <a:gd name="T11" fmla="*/ 548 h 757"/>
                  <a:gd name="T12" fmla="*/ 1293 w 1885"/>
                  <a:gd name="T13" fmla="*/ 537 h 757"/>
                  <a:gd name="T14" fmla="*/ 1322 w 1885"/>
                  <a:gd name="T15" fmla="*/ 528 h 757"/>
                  <a:gd name="T16" fmla="*/ 1351 w 1885"/>
                  <a:gd name="T17" fmla="*/ 514 h 757"/>
                  <a:gd name="T18" fmla="*/ 1376 w 1885"/>
                  <a:gd name="T19" fmla="*/ 503 h 757"/>
                  <a:gd name="T20" fmla="*/ 1405 w 1885"/>
                  <a:gd name="T21" fmla="*/ 488 h 757"/>
                  <a:gd name="T22" fmla="*/ 1434 w 1885"/>
                  <a:gd name="T23" fmla="*/ 479 h 757"/>
                  <a:gd name="T24" fmla="*/ 1474 w 1885"/>
                  <a:gd name="T25" fmla="*/ 469 h 757"/>
                  <a:gd name="T26" fmla="*/ 1523 w 1885"/>
                  <a:gd name="T27" fmla="*/ 459 h 757"/>
                  <a:gd name="T28" fmla="*/ 1587 w 1885"/>
                  <a:gd name="T29" fmla="*/ 454 h 757"/>
                  <a:gd name="T30" fmla="*/ 1664 w 1885"/>
                  <a:gd name="T31" fmla="*/ 439 h 757"/>
                  <a:gd name="T32" fmla="*/ 1747 w 1885"/>
                  <a:gd name="T33" fmla="*/ 386 h 757"/>
                  <a:gd name="T34" fmla="*/ 1816 w 1885"/>
                  <a:gd name="T35" fmla="*/ 298 h 757"/>
                  <a:gd name="T36" fmla="*/ 1860 w 1885"/>
                  <a:gd name="T37" fmla="*/ 190 h 757"/>
                  <a:gd name="T38" fmla="*/ 1875 w 1885"/>
                  <a:gd name="T39" fmla="*/ 83 h 757"/>
                  <a:gd name="T40" fmla="*/ 1865 w 1885"/>
                  <a:gd name="T41" fmla="*/ 24 h 757"/>
                  <a:gd name="T42" fmla="*/ 1871 w 1885"/>
                  <a:gd name="T43" fmla="*/ 15 h 757"/>
                  <a:gd name="T44" fmla="*/ 1875 w 1885"/>
                  <a:gd name="T45" fmla="*/ 9 h 757"/>
                  <a:gd name="T46" fmla="*/ 1885 w 1885"/>
                  <a:gd name="T47" fmla="*/ 4 h 757"/>
                  <a:gd name="T48" fmla="*/ 1831 w 1885"/>
                  <a:gd name="T49" fmla="*/ 58 h 757"/>
                  <a:gd name="T50" fmla="*/ 1792 w 1885"/>
                  <a:gd name="T51" fmla="*/ 98 h 757"/>
                  <a:gd name="T52" fmla="*/ 1758 w 1885"/>
                  <a:gd name="T53" fmla="*/ 137 h 757"/>
                  <a:gd name="T54" fmla="*/ 1724 w 1885"/>
                  <a:gd name="T55" fmla="*/ 171 h 757"/>
                  <a:gd name="T56" fmla="*/ 1684 w 1885"/>
                  <a:gd name="T57" fmla="*/ 205 h 757"/>
                  <a:gd name="T58" fmla="*/ 1636 w 1885"/>
                  <a:gd name="T59" fmla="*/ 230 h 757"/>
                  <a:gd name="T60" fmla="*/ 1464 w 1885"/>
                  <a:gd name="T61" fmla="*/ 298 h 757"/>
                  <a:gd name="T62" fmla="*/ 1293 w 1885"/>
                  <a:gd name="T63" fmla="*/ 362 h 757"/>
                  <a:gd name="T64" fmla="*/ 1122 w 1885"/>
                  <a:gd name="T65" fmla="*/ 425 h 757"/>
                  <a:gd name="T66" fmla="*/ 945 w 1885"/>
                  <a:gd name="T67" fmla="*/ 484 h 757"/>
                  <a:gd name="T68" fmla="*/ 764 w 1885"/>
                  <a:gd name="T69" fmla="*/ 537 h 757"/>
                  <a:gd name="T70" fmla="*/ 4 w 1885"/>
                  <a:gd name="T71" fmla="*/ 729 h 757"/>
                  <a:gd name="T72" fmla="*/ 4 w 1885"/>
                  <a:gd name="T73" fmla="*/ 738 h 757"/>
                  <a:gd name="T74" fmla="*/ 0 w 1885"/>
                  <a:gd name="T75" fmla="*/ 748 h 757"/>
                  <a:gd name="T76" fmla="*/ 0 w 1885"/>
                  <a:gd name="T77" fmla="*/ 757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85" h="757">
                    <a:moveTo>
                      <a:pt x="617" y="611"/>
                    </a:moveTo>
                    <a:lnTo>
                      <a:pt x="676" y="606"/>
                    </a:lnTo>
                    <a:lnTo>
                      <a:pt x="739" y="601"/>
                    </a:lnTo>
                    <a:lnTo>
                      <a:pt x="798" y="591"/>
                    </a:lnTo>
                    <a:lnTo>
                      <a:pt x="862" y="586"/>
                    </a:lnTo>
                    <a:lnTo>
                      <a:pt x="920" y="577"/>
                    </a:lnTo>
                    <a:lnTo>
                      <a:pt x="984" y="572"/>
                    </a:lnTo>
                    <a:lnTo>
                      <a:pt x="1043" y="567"/>
                    </a:lnTo>
                    <a:lnTo>
                      <a:pt x="1107" y="557"/>
                    </a:lnTo>
                    <a:lnTo>
                      <a:pt x="1165" y="552"/>
                    </a:lnTo>
                    <a:lnTo>
                      <a:pt x="1229" y="548"/>
                    </a:lnTo>
                    <a:lnTo>
                      <a:pt x="1254" y="548"/>
                    </a:lnTo>
                    <a:lnTo>
                      <a:pt x="1273" y="542"/>
                    </a:lnTo>
                    <a:lnTo>
                      <a:pt x="1293" y="537"/>
                    </a:lnTo>
                    <a:lnTo>
                      <a:pt x="1307" y="533"/>
                    </a:lnTo>
                    <a:lnTo>
                      <a:pt x="1322" y="528"/>
                    </a:lnTo>
                    <a:lnTo>
                      <a:pt x="1337" y="523"/>
                    </a:lnTo>
                    <a:lnTo>
                      <a:pt x="1351" y="514"/>
                    </a:lnTo>
                    <a:lnTo>
                      <a:pt x="1366" y="508"/>
                    </a:lnTo>
                    <a:lnTo>
                      <a:pt x="1376" y="503"/>
                    </a:lnTo>
                    <a:lnTo>
                      <a:pt x="1391" y="494"/>
                    </a:lnTo>
                    <a:lnTo>
                      <a:pt x="1405" y="488"/>
                    </a:lnTo>
                    <a:lnTo>
                      <a:pt x="1420" y="484"/>
                    </a:lnTo>
                    <a:lnTo>
                      <a:pt x="1434" y="479"/>
                    </a:lnTo>
                    <a:lnTo>
                      <a:pt x="1454" y="474"/>
                    </a:lnTo>
                    <a:lnTo>
                      <a:pt x="1474" y="469"/>
                    </a:lnTo>
                    <a:lnTo>
                      <a:pt x="1498" y="465"/>
                    </a:lnTo>
                    <a:lnTo>
                      <a:pt x="1523" y="459"/>
                    </a:lnTo>
                    <a:lnTo>
                      <a:pt x="1553" y="454"/>
                    </a:lnTo>
                    <a:lnTo>
                      <a:pt x="1587" y="454"/>
                    </a:lnTo>
                    <a:lnTo>
                      <a:pt x="1621" y="450"/>
                    </a:lnTo>
                    <a:lnTo>
                      <a:pt x="1664" y="439"/>
                    </a:lnTo>
                    <a:lnTo>
                      <a:pt x="1709" y="420"/>
                    </a:lnTo>
                    <a:lnTo>
                      <a:pt x="1747" y="386"/>
                    </a:lnTo>
                    <a:lnTo>
                      <a:pt x="1782" y="347"/>
                    </a:lnTo>
                    <a:lnTo>
                      <a:pt x="1816" y="298"/>
                    </a:lnTo>
                    <a:lnTo>
                      <a:pt x="1841" y="244"/>
                    </a:lnTo>
                    <a:lnTo>
                      <a:pt x="1860" y="190"/>
                    </a:lnTo>
                    <a:lnTo>
                      <a:pt x="1871" y="137"/>
                    </a:lnTo>
                    <a:lnTo>
                      <a:pt x="1875" y="83"/>
                    </a:lnTo>
                    <a:lnTo>
                      <a:pt x="1865" y="29"/>
                    </a:lnTo>
                    <a:lnTo>
                      <a:pt x="1865" y="24"/>
                    </a:lnTo>
                    <a:lnTo>
                      <a:pt x="1871" y="19"/>
                    </a:lnTo>
                    <a:lnTo>
                      <a:pt x="1871" y="15"/>
                    </a:lnTo>
                    <a:lnTo>
                      <a:pt x="1875" y="15"/>
                    </a:lnTo>
                    <a:lnTo>
                      <a:pt x="1875" y="9"/>
                    </a:lnTo>
                    <a:lnTo>
                      <a:pt x="1880" y="9"/>
                    </a:lnTo>
                    <a:lnTo>
                      <a:pt x="1885" y="4"/>
                    </a:lnTo>
                    <a:lnTo>
                      <a:pt x="1885" y="0"/>
                    </a:lnTo>
                    <a:lnTo>
                      <a:pt x="1831" y="58"/>
                    </a:lnTo>
                    <a:lnTo>
                      <a:pt x="1811" y="77"/>
                    </a:lnTo>
                    <a:lnTo>
                      <a:pt x="1792" y="98"/>
                    </a:lnTo>
                    <a:lnTo>
                      <a:pt x="1777" y="117"/>
                    </a:lnTo>
                    <a:lnTo>
                      <a:pt x="1758" y="137"/>
                    </a:lnTo>
                    <a:lnTo>
                      <a:pt x="1743" y="151"/>
                    </a:lnTo>
                    <a:lnTo>
                      <a:pt x="1724" y="171"/>
                    </a:lnTo>
                    <a:lnTo>
                      <a:pt x="1704" y="185"/>
                    </a:lnTo>
                    <a:lnTo>
                      <a:pt x="1684" y="205"/>
                    </a:lnTo>
                    <a:lnTo>
                      <a:pt x="1660" y="215"/>
                    </a:lnTo>
                    <a:lnTo>
                      <a:pt x="1636" y="230"/>
                    </a:lnTo>
                    <a:lnTo>
                      <a:pt x="1553" y="264"/>
                    </a:lnTo>
                    <a:lnTo>
                      <a:pt x="1464" y="298"/>
                    </a:lnTo>
                    <a:lnTo>
                      <a:pt x="1380" y="332"/>
                    </a:lnTo>
                    <a:lnTo>
                      <a:pt x="1293" y="362"/>
                    </a:lnTo>
                    <a:lnTo>
                      <a:pt x="1205" y="391"/>
                    </a:lnTo>
                    <a:lnTo>
                      <a:pt x="1122" y="425"/>
                    </a:lnTo>
                    <a:lnTo>
                      <a:pt x="1033" y="454"/>
                    </a:lnTo>
                    <a:lnTo>
                      <a:pt x="945" y="484"/>
                    </a:lnTo>
                    <a:lnTo>
                      <a:pt x="851" y="514"/>
                    </a:lnTo>
                    <a:lnTo>
                      <a:pt x="764" y="537"/>
                    </a:lnTo>
                    <a:lnTo>
                      <a:pt x="4" y="723"/>
                    </a:lnTo>
                    <a:lnTo>
                      <a:pt x="4" y="729"/>
                    </a:lnTo>
                    <a:lnTo>
                      <a:pt x="4" y="733"/>
                    </a:lnTo>
                    <a:lnTo>
                      <a:pt x="4" y="738"/>
                    </a:lnTo>
                    <a:lnTo>
                      <a:pt x="4" y="744"/>
                    </a:lnTo>
                    <a:lnTo>
                      <a:pt x="0" y="748"/>
                    </a:lnTo>
                    <a:lnTo>
                      <a:pt x="0" y="753"/>
                    </a:lnTo>
                    <a:lnTo>
                      <a:pt x="0" y="757"/>
                    </a:lnTo>
                    <a:lnTo>
                      <a:pt x="617" y="611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1" name="Freeform 531">
                <a:extLst>
                  <a:ext uri="{FF2B5EF4-FFF2-40B4-BE49-F238E27FC236}">
                    <a16:creationId xmlns:a16="http://schemas.microsoft.com/office/drawing/2014/main" id="{A09DEA58-5897-885F-BEAA-2B27FA5DF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3583"/>
                <a:ext cx="18" cy="16"/>
              </a:xfrm>
              <a:custGeom>
                <a:avLst/>
                <a:gdLst>
                  <a:gd name="T0" fmla="*/ 20 w 93"/>
                  <a:gd name="T1" fmla="*/ 58 h 79"/>
                  <a:gd name="T2" fmla="*/ 29 w 93"/>
                  <a:gd name="T3" fmla="*/ 58 h 79"/>
                  <a:gd name="T4" fmla="*/ 40 w 93"/>
                  <a:gd name="T5" fmla="*/ 54 h 79"/>
                  <a:gd name="T6" fmla="*/ 44 w 93"/>
                  <a:gd name="T7" fmla="*/ 49 h 79"/>
                  <a:gd name="T8" fmla="*/ 54 w 93"/>
                  <a:gd name="T9" fmla="*/ 39 h 79"/>
                  <a:gd name="T10" fmla="*/ 63 w 93"/>
                  <a:gd name="T11" fmla="*/ 34 h 79"/>
                  <a:gd name="T12" fmla="*/ 69 w 93"/>
                  <a:gd name="T13" fmla="*/ 30 h 79"/>
                  <a:gd name="T14" fmla="*/ 74 w 93"/>
                  <a:gd name="T15" fmla="*/ 20 h 79"/>
                  <a:gd name="T16" fmla="*/ 83 w 93"/>
                  <a:gd name="T17" fmla="*/ 15 h 79"/>
                  <a:gd name="T18" fmla="*/ 89 w 93"/>
                  <a:gd name="T19" fmla="*/ 5 h 79"/>
                  <a:gd name="T20" fmla="*/ 93 w 93"/>
                  <a:gd name="T21" fmla="*/ 0 h 79"/>
                  <a:gd name="T22" fmla="*/ 89 w 93"/>
                  <a:gd name="T23" fmla="*/ 5 h 79"/>
                  <a:gd name="T24" fmla="*/ 83 w 93"/>
                  <a:gd name="T25" fmla="*/ 15 h 79"/>
                  <a:gd name="T26" fmla="*/ 74 w 93"/>
                  <a:gd name="T27" fmla="*/ 20 h 79"/>
                  <a:gd name="T28" fmla="*/ 69 w 93"/>
                  <a:gd name="T29" fmla="*/ 30 h 79"/>
                  <a:gd name="T30" fmla="*/ 63 w 93"/>
                  <a:gd name="T31" fmla="*/ 34 h 79"/>
                  <a:gd name="T32" fmla="*/ 54 w 93"/>
                  <a:gd name="T33" fmla="*/ 39 h 79"/>
                  <a:gd name="T34" fmla="*/ 44 w 93"/>
                  <a:gd name="T35" fmla="*/ 49 h 79"/>
                  <a:gd name="T36" fmla="*/ 40 w 93"/>
                  <a:gd name="T37" fmla="*/ 54 h 79"/>
                  <a:gd name="T38" fmla="*/ 29 w 93"/>
                  <a:gd name="T39" fmla="*/ 58 h 79"/>
                  <a:gd name="T40" fmla="*/ 20 w 93"/>
                  <a:gd name="T41" fmla="*/ 58 h 79"/>
                  <a:gd name="T42" fmla="*/ 14 w 93"/>
                  <a:gd name="T43" fmla="*/ 64 h 79"/>
                  <a:gd name="T44" fmla="*/ 10 w 93"/>
                  <a:gd name="T45" fmla="*/ 64 h 79"/>
                  <a:gd name="T46" fmla="*/ 10 w 93"/>
                  <a:gd name="T47" fmla="*/ 69 h 79"/>
                  <a:gd name="T48" fmla="*/ 5 w 93"/>
                  <a:gd name="T49" fmla="*/ 73 h 79"/>
                  <a:gd name="T50" fmla="*/ 0 w 93"/>
                  <a:gd name="T51" fmla="*/ 79 h 79"/>
                  <a:gd name="T52" fmla="*/ 5 w 93"/>
                  <a:gd name="T53" fmla="*/ 73 h 79"/>
                  <a:gd name="T54" fmla="*/ 10 w 93"/>
                  <a:gd name="T55" fmla="*/ 69 h 79"/>
                  <a:gd name="T56" fmla="*/ 10 w 93"/>
                  <a:gd name="T57" fmla="*/ 64 h 79"/>
                  <a:gd name="T58" fmla="*/ 14 w 93"/>
                  <a:gd name="T59" fmla="*/ 64 h 79"/>
                  <a:gd name="T60" fmla="*/ 20 w 93"/>
                  <a:gd name="T61" fmla="*/ 5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79">
                    <a:moveTo>
                      <a:pt x="20" y="58"/>
                    </a:moveTo>
                    <a:lnTo>
                      <a:pt x="29" y="58"/>
                    </a:lnTo>
                    <a:lnTo>
                      <a:pt x="40" y="54"/>
                    </a:lnTo>
                    <a:lnTo>
                      <a:pt x="44" y="49"/>
                    </a:lnTo>
                    <a:lnTo>
                      <a:pt x="54" y="39"/>
                    </a:lnTo>
                    <a:lnTo>
                      <a:pt x="63" y="34"/>
                    </a:lnTo>
                    <a:lnTo>
                      <a:pt x="69" y="30"/>
                    </a:lnTo>
                    <a:lnTo>
                      <a:pt x="74" y="20"/>
                    </a:lnTo>
                    <a:lnTo>
                      <a:pt x="83" y="15"/>
                    </a:lnTo>
                    <a:lnTo>
                      <a:pt x="89" y="5"/>
                    </a:lnTo>
                    <a:lnTo>
                      <a:pt x="93" y="0"/>
                    </a:lnTo>
                    <a:lnTo>
                      <a:pt x="89" y="5"/>
                    </a:lnTo>
                    <a:lnTo>
                      <a:pt x="83" y="15"/>
                    </a:lnTo>
                    <a:lnTo>
                      <a:pt x="74" y="20"/>
                    </a:lnTo>
                    <a:lnTo>
                      <a:pt x="69" y="30"/>
                    </a:lnTo>
                    <a:lnTo>
                      <a:pt x="63" y="34"/>
                    </a:lnTo>
                    <a:lnTo>
                      <a:pt x="54" y="39"/>
                    </a:lnTo>
                    <a:lnTo>
                      <a:pt x="44" y="49"/>
                    </a:lnTo>
                    <a:lnTo>
                      <a:pt x="40" y="54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4" y="64"/>
                    </a:lnTo>
                    <a:lnTo>
                      <a:pt x="10" y="64"/>
                    </a:lnTo>
                    <a:lnTo>
                      <a:pt x="10" y="69"/>
                    </a:lnTo>
                    <a:lnTo>
                      <a:pt x="5" y="73"/>
                    </a:lnTo>
                    <a:lnTo>
                      <a:pt x="0" y="79"/>
                    </a:lnTo>
                    <a:lnTo>
                      <a:pt x="5" y="73"/>
                    </a:lnTo>
                    <a:lnTo>
                      <a:pt x="10" y="69"/>
                    </a:lnTo>
                    <a:lnTo>
                      <a:pt x="10" y="64"/>
                    </a:lnTo>
                    <a:lnTo>
                      <a:pt x="14" y="64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2" name="Freeform 532">
                <a:extLst>
                  <a:ext uri="{FF2B5EF4-FFF2-40B4-BE49-F238E27FC236}">
                    <a16:creationId xmlns:a16="http://schemas.microsoft.com/office/drawing/2014/main" id="{FBC97C12-C9C8-C237-0084-854CE7936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595"/>
                <a:ext cx="3" cy="3"/>
              </a:xfrm>
              <a:custGeom>
                <a:avLst/>
                <a:gdLst>
                  <a:gd name="T0" fmla="*/ 19 w 19"/>
                  <a:gd name="T1" fmla="*/ 0 h 15"/>
                  <a:gd name="T2" fmla="*/ 19 w 19"/>
                  <a:gd name="T3" fmla="*/ 6 h 15"/>
                  <a:gd name="T4" fmla="*/ 15 w 19"/>
                  <a:gd name="T5" fmla="*/ 6 h 15"/>
                  <a:gd name="T6" fmla="*/ 15 w 19"/>
                  <a:gd name="T7" fmla="*/ 11 h 15"/>
                  <a:gd name="T8" fmla="*/ 9 w 19"/>
                  <a:gd name="T9" fmla="*/ 11 h 15"/>
                  <a:gd name="T10" fmla="*/ 4 w 19"/>
                  <a:gd name="T11" fmla="*/ 11 h 15"/>
                  <a:gd name="T12" fmla="*/ 4 w 19"/>
                  <a:gd name="T13" fmla="*/ 15 h 15"/>
                  <a:gd name="T14" fmla="*/ 0 w 19"/>
                  <a:gd name="T15" fmla="*/ 15 h 15"/>
                  <a:gd name="T16" fmla="*/ 4 w 19"/>
                  <a:gd name="T17" fmla="*/ 11 h 15"/>
                  <a:gd name="T18" fmla="*/ 4 w 19"/>
                  <a:gd name="T19" fmla="*/ 6 h 15"/>
                  <a:gd name="T20" fmla="*/ 9 w 19"/>
                  <a:gd name="T21" fmla="*/ 6 h 15"/>
                  <a:gd name="T22" fmla="*/ 9 w 19"/>
                  <a:gd name="T23" fmla="*/ 0 h 15"/>
                  <a:gd name="T24" fmla="*/ 15 w 19"/>
                  <a:gd name="T25" fmla="*/ 0 h 15"/>
                  <a:gd name="T26" fmla="*/ 19 w 19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19" y="0"/>
                    </a:moveTo>
                    <a:lnTo>
                      <a:pt x="19" y="6"/>
                    </a:lnTo>
                    <a:lnTo>
                      <a:pt x="15" y="6"/>
                    </a:lnTo>
                    <a:lnTo>
                      <a:pt x="15" y="11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9" y="6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3" name="Freeform 533">
                <a:extLst>
                  <a:ext uri="{FF2B5EF4-FFF2-40B4-BE49-F238E27FC236}">
                    <a16:creationId xmlns:a16="http://schemas.microsoft.com/office/drawing/2014/main" id="{228BBBA1-0C80-C1E6-0D5E-DE08478F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3595"/>
                <a:ext cx="23" cy="18"/>
              </a:xfrm>
              <a:custGeom>
                <a:avLst/>
                <a:gdLst>
                  <a:gd name="T0" fmla="*/ 117 w 117"/>
                  <a:gd name="T1" fmla="*/ 0 h 89"/>
                  <a:gd name="T2" fmla="*/ 108 w 117"/>
                  <a:gd name="T3" fmla="*/ 11 h 89"/>
                  <a:gd name="T4" fmla="*/ 98 w 117"/>
                  <a:gd name="T5" fmla="*/ 21 h 89"/>
                  <a:gd name="T6" fmla="*/ 88 w 117"/>
                  <a:gd name="T7" fmla="*/ 30 h 89"/>
                  <a:gd name="T8" fmla="*/ 79 w 117"/>
                  <a:gd name="T9" fmla="*/ 40 h 89"/>
                  <a:gd name="T10" fmla="*/ 64 w 117"/>
                  <a:gd name="T11" fmla="*/ 49 h 89"/>
                  <a:gd name="T12" fmla="*/ 54 w 117"/>
                  <a:gd name="T13" fmla="*/ 60 h 89"/>
                  <a:gd name="T14" fmla="*/ 40 w 117"/>
                  <a:gd name="T15" fmla="*/ 64 h 89"/>
                  <a:gd name="T16" fmla="*/ 25 w 117"/>
                  <a:gd name="T17" fmla="*/ 74 h 89"/>
                  <a:gd name="T18" fmla="*/ 15 w 117"/>
                  <a:gd name="T19" fmla="*/ 79 h 89"/>
                  <a:gd name="T20" fmla="*/ 0 w 117"/>
                  <a:gd name="T21" fmla="*/ 89 h 89"/>
                  <a:gd name="T22" fmla="*/ 15 w 117"/>
                  <a:gd name="T23" fmla="*/ 79 h 89"/>
                  <a:gd name="T24" fmla="*/ 25 w 117"/>
                  <a:gd name="T25" fmla="*/ 74 h 89"/>
                  <a:gd name="T26" fmla="*/ 40 w 117"/>
                  <a:gd name="T27" fmla="*/ 64 h 89"/>
                  <a:gd name="T28" fmla="*/ 54 w 117"/>
                  <a:gd name="T29" fmla="*/ 60 h 89"/>
                  <a:gd name="T30" fmla="*/ 64 w 117"/>
                  <a:gd name="T31" fmla="*/ 49 h 89"/>
                  <a:gd name="T32" fmla="*/ 79 w 117"/>
                  <a:gd name="T33" fmla="*/ 40 h 89"/>
                  <a:gd name="T34" fmla="*/ 88 w 117"/>
                  <a:gd name="T35" fmla="*/ 30 h 89"/>
                  <a:gd name="T36" fmla="*/ 98 w 117"/>
                  <a:gd name="T37" fmla="*/ 21 h 89"/>
                  <a:gd name="T38" fmla="*/ 108 w 117"/>
                  <a:gd name="T39" fmla="*/ 11 h 89"/>
                  <a:gd name="T40" fmla="*/ 117 w 117"/>
                  <a:gd name="T4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89">
                    <a:moveTo>
                      <a:pt x="117" y="0"/>
                    </a:moveTo>
                    <a:lnTo>
                      <a:pt x="108" y="11"/>
                    </a:lnTo>
                    <a:lnTo>
                      <a:pt x="98" y="21"/>
                    </a:lnTo>
                    <a:lnTo>
                      <a:pt x="88" y="30"/>
                    </a:lnTo>
                    <a:lnTo>
                      <a:pt x="79" y="40"/>
                    </a:lnTo>
                    <a:lnTo>
                      <a:pt x="64" y="49"/>
                    </a:lnTo>
                    <a:lnTo>
                      <a:pt x="54" y="60"/>
                    </a:lnTo>
                    <a:lnTo>
                      <a:pt x="40" y="64"/>
                    </a:lnTo>
                    <a:lnTo>
                      <a:pt x="25" y="74"/>
                    </a:lnTo>
                    <a:lnTo>
                      <a:pt x="15" y="79"/>
                    </a:lnTo>
                    <a:lnTo>
                      <a:pt x="0" y="89"/>
                    </a:lnTo>
                    <a:lnTo>
                      <a:pt x="15" y="79"/>
                    </a:lnTo>
                    <a:lnTo>
                      <a:pt x="25" y="74"/>
                    </a:lnTo>
                    <a:lnTo>
                      <a:pt x="40" y="64"/>
                    </a:lnTo>
                    <a:lnTo>
                      <a:pt x="54" y="60"/>
                    </a:lnTo>
                    <a:lnTo>
                      <a:pt x="64" y="49"/>
                    </a:lnTo>
                    <a:lnTo>
                      <a:pt x="79" y="40"/>
                    </a:lnTo>
                    <a:lnTo>
                      <a:pt x="88" y="30"/>
                    </a:lnTo>
                    <a:lnTo>
                      <a:pt x="98" y="21"/>
                    </a:lnTo>
                    <a:lnTo>
                      <a:pt x="108" y="1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4" name="Freeform 534">
                <a:extLst>
                  <a:ext uri="{FF2B5EF4-FFF2-40B4-BE49-F238E27FC236}">
                    <a16:creationId xmlns:a16="http://schemas.microsoft.com/office/drawing/2014/main" id="{E4EF1B04-0669-77F5-A3FF-5B711E1A2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595"/>
                <a:ext cx="3" cy="3"/>
              </a:xfrm>
              <a:custGeom>
                <a:avLst/>
                <a:gdLst>
                  <a:gd name="T0" fmla="*/ 0 w 19"/>
                  <a:gd name="T1" fmla="*/ 15 h 15"/>
                  <a:gd name="T2" fmla="*/ 4 w 19"/>
                  <a:gd name="T3" fmla="*/ 15 h 15"/>
                  <a:gd name="T4" fmla="*/ 4 w 19"/>
                  <a:gd name="T5" fmla="*/ 11 h 15"/>
                  <a:gd name="T6" fmla="*/ 9 w 19"/>
                  <a:gd name="T7" fmla="*/ 11 h 15"/>
                  <a:gd name="T8" fmla="*/ 15 w 19"/>
                  <a:gd name="T9" fmla="*/ 11 h 15"/>
                  <a:gd name="T10" fmla="*/ 15 w 19"/>
                  <a:gd name="T11" fmla="*/ 6 h 15"/>
                  <a:gd name="T12" fmla="*/ 19 w 19"/>
                  <a:gd name="T13" fmla="*/ 6 h 15"/>
                  <a:gd name="T14" fmla="*/ 19 w 19"/>
                  <a:gd name="T15" fmla="*/ 0 h 15"/>
                  <a:gd name="T16" fmla="*/ 15 w 19"/>
                  <a:gd name="T17" fmla="*/ 0 h 15"/>
                  <a:gd name="T18" fmla="*/ 9 w 19"/>
                  <a:gd name="T19" fmla="*/ 0 h 15"/>
                  <a:gd name="T20" fmla="*/ 9 w 19"/>
                  <a:gd name="T21" fmla="*/ 6 h 15"/>
                  <a:gd name="T22" fmla="*/ 4 w 19"/>
                  <a:gd name="T23" fmla="*/ 6 h 15"/>
                  <a:gd name="T24" fmla="*/ 4 w 19"/>
                  <a:gd name="T25" fmla="*/ 11 h 15"/>
                  <a:gd name="T26" fmla="*/ 0 w 19"/>
                  <a:gd name="T2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lnTo>
                      <a:pt x="4" y="15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5" y="11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5" name="Freeform 535">
                <a:extLst>
                  <a:ext uri="{FF2B5EF4-FFF2-40B4-BE49-F238E27FC236}">
                    <a16:creationId xmlns:a16="http://schemas.microsoft.com/office/drawing/2014/main" id="{112E75F6-9E2C-AD14-D1D5-E8C90E3A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3736"/>
                <a:ext cx="27" cy="14"/>
              </a:xfrm>
              <a:custGeom>
                <a:avLst/>
                <a:gdLst>
                  <a:gd name="T0" fmla="*/ 40 w 132"/>
                  <a:gd name="T1" fmla="*/ 5 h 69"/>
                  <a:gd name="T2" fmla="*/ 34 w 132"/>
                  <a:gd name="T3" fmla="*/ 5 h 69"/>
                  <a:gd name="T4" fmla="*/ 30 w 132"/>
                  <a:gd name="T5" fmla="*/ 0 h 69"/>
                  <a:gd name="T6" fmla="*/ 25 w 132"/>
                  <a:gd name="T7" fmla="*/ 0 h 69"/>
                  <a:gd name="T8" fmla="*/ 21 w 132"/>
                  <a:gd name="T9" fmla="*/ 0 h 69"/>
                  <a:gd name="T10" fmla="*/ 15 w 132"/>
                  <a:gd name="T11" fmla="*/ 0 h 69"/>
                  <a:gd name="T12" fmla="*/ 10 w 132"/>
                  <a:gd name="T13" fmla="*/ 0 h 69"/>
                  <a:gd name="T14" fmla="*/ 6 w 132"/>
                  <a:gd name="T15" fmla="*/ 0 h 69"/>
                  <a:gd name="T16" fmla="*/ 0 w 132"/>
                  <a:gd name="T17" fmla="*/ 0 h 69"/>
                  <a:gd name="T18" fmla="*/ 0 w 132"/>
                  <a:gd name="T19" fmla="*/ 5 h 69"/>
                  <a:gd name="T20" fmla="*/ 6 w 132"/>
                  <a:gd name="T21" fmla="*/ 5 h 69"/>
                  <a:gd name="T22" fmla="*/ 6 w 132"/>
                  <a:gd name="T23" fmla="*/ 10 h 69"/>
                  <a:gd name="T24" fmla="*/ 10 w 132"/>
                  <a:gd name="T25" fmla="*/ 15 h 69"/>
                  <a:gd name="T26" fmla="*/ 15 w 132"/>
                  <a:gd name="T27" fmla="*/ 20 h 69"/>
                  <a:gd name="T28" fmla="*/ 15 w 132"/>
                  <a:gd name="T29" fmla="*/ 24 h 69"/>
                  <a:gd name="T30" fmla="*/ 21 w 132"/>
                  <a:gd name="T31" fmla="*/ 24 h 69"/>
                  <a:gd name="T32" fmla="*/ 30 w 132"/>
                  <a:gd name="T33" fmla="*/ 30 h 69"/>
                  <a:gd name="T34" fmla="*/ 34 w 132"/>
                  <a:gd name="T35" fmla="*/ 30 h 69"/>
                  <a:gd name="T36" fmla="*/ 45 w 132"/>
                  <a:gd name="T37" fmla="*/ 35 h 69"/>
                  <a:gd name="T38" fmla="*/ 55 w 132"/>
                  <a:gd name="T39" fmla="*/ 35 h 69"/>
                  <a:gd name="T40" fmla="*/ 64 w 132"/>
                  <a:gd name="T41" fmla="*/ 39 h 69"/>
                  <a:gd name="T42" fmla="*/ 74 w 132"/>
                  <a:gd name="T43" fmla="*/ 44 h 69"/>
                  <a:gd name="T44" fmla="*/ 79 w 132"/>
                  <a:gd name="T45" fmla="*/ 49 h 69"/>
                  <a:gd name="T46" fmla="*/ 89 w 132"/>
                  <a:gd name="T47" fmla="*/ 54 h 69"/>
                  <a:gd name="T48" fmla="*/ 94 w 132"/>
                  <a:gd name="T49" fmla="*/ 58 h 69"/>
                  <a:gd name="T50" fmla="*/ 104 w 132"/>
                  <a:gd name="T51" fmla="*/ 64 h 69"/>
                  <a:gd name="T52" fmla="*/ 104 w 132"/>
                  <a:gd name="T53" fmla="*/ 69 h 69"/>
                  <a:gd name="T54" fmla="*/ 108 w 132"/>
                  <a:gd name="T55" fmla="*/ 64 h 69"/>
                  <a:gd name="T56" fmla="*/ 113 w 132"/>
                  <a:gd name="T57" fmla="*/ 64 h 69"/>
                  <a:gd name="T58" fmla="*/ 118 w 132"/>
                  <a:gd name="T59" fmla="*/ 64 h 69"/>
                  <a:gd name="T60" fmla="*/ 123 w 132"/>
                  <a:gd name="T61" fmla="*/ 58 h 69"/>
                  <a:gd name="T62" fmla="*/ 128 w 132"/>
                  <a:gd name="T63" fmla="*/ 58 h 69"/>
                  <a:gd name="T64" fmla="*/ 132 w 132"/>
                  <a:gd name="T65" fmla="*/ 58 h 69"/>
                  <a:gd name="T66" fmla="*/ 128 w 132"/>
                  <a:gd name="T67" fmla="*/ 49 h 69"/>
                  <a:gd name="T68" fmla="*/ 123 w 132"/>
                  <a:gd name="T69" fmla="*/ 39 h 69"/>
                  <a:gd name="T70" fmla="*/ 113 w 132"/>
                  <a:gd name="T71" fmla="*/ 35 h 69"/>
                  <a:gd name="T72" fmla="*/ 104 w 132"/>
                  <a:gd name="T73" fmla="*/ 30 h 69"/>
                  <a:gd name="T74" fmla="*/ 94 w 132"/>
                  <a:gd name="T75" fmla="*/ 20 h 69"/>
                  <a:gd name="T76" fmla="*/ 83 w 132"/>
                  <a:gd name="T77" fmla="*/ 15 h 69"/>
                  <a:gd name="T78" fmla="*/ 74 w 132"/>
                  <a:gd name="T79" fmla="*/ 15 h 69"/>
                  <a:gd name="T80" fmla="*/ 59 w 132"/>
                  <a:gd name="T81" fmla="*/ 10 h 69"/>
                  <a:gd name="T82" fmla="*/ 49 w 132"/>
                  <a:gd name="T83" fmla="*/ 5 h 69"/>
                  <a:gd name="T84" fmla="*/ 40 w 132"/>
                  <a:gd name="T85" fmla="*/ 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2" h="69">
                    <a:moveTo>
                      <a:pt x="40" y="5"/>
                    </a:moveTo>
                    <a:lnTo>
                      <a:pt x="34" y="5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0"/>
                    </a:lnTo>
                    <a:lnTo>
                      <a:pt x="10" y="15"/>
                    </a:lnTo>
                    <a:lnTo>
                      <a:pt x="15" y="20"/>
                    </a:lnTo>
                    <a:lnTo>
                      <a:pt x="15" y="24"/>
                    </a:lnTo>
                    <a:lnTo>
                      <a:pt x="21" y="24"/>
                    </a:lnTo>
                    <a:lnTo>
                      <a:pt x="30" y="30"/>
                    </a:lnTo>
                    <a:lnTo>
                      <a:pt x="34" y="30"/>
                    </a:lnTo>
                    <a:lnTo>
                      <a:pt x="45" y="35"/>
                    </a:lnTo>
                    <a:lnTo>
                      <a:pt x="55" y="35"/>
                    </a:lnTo>
                    <a:lnTo>
                      <a:pt x="64" y="39"/>
                    </a:lnTo>
                    <a:lnTo>
                      <a:pt x="74" y="44"/>
                    </a:lnTo>
                    <a:lnTo>
                      <a:pt x="79" y="49"/>
                    </a:lnTo>
                    <a:lnTo>
                      <a:pt x="89" y="54"/>
                    </a:lnTo>
                    <a:lnTo>
                      <a:pt x="94" y="58"/>
                    </a:lnTo>
                    <a:lnTo>
                      <a:pt x="104" y="64"/>
                    </a:lnTo>
                    <a:lnTo>
                      <a:pt x="104" y="69"/>
                    </a:lnTo>
                    <a:lnTo>
                      <a:pt x="108" y="64"/>
                    </a:lnTo>
                    <a:lnTo>
                      <a:pt x="113" y="64"/>
                    </a:lnTo>
                    <a:lnTo>
                      <a:pt x="118" y="64"/>
                    </a:lnTo>
                    <a:lnTo>
                      <a:pt x="123" y="58"/>
                    </a:lnTo>
                    <a:lnTo>
                      <a:pt x="128" y="58"/>
                    </a:lnTo>
                    <a:lnTo>
                      <a:pt x="132" y="58"/>
                    </a:lnTo>
                    <a:lnTo>
                      <a:pt x="128" y="49"/>
                    </a:lnTo>
                    <a:lnTo>
                      <a:pt x="123" y="39"/>
                    </a:lnTo>
                    <a:lnTo>
                      <a:pt x="113" y="35"/>
                    </a:lnTo>
                    <a:lnTo>
                      <a:pt x="104" y="30"/>
                    </a:lnTo>
                    <a:lnTo>
                      <a:pt x="94" y="20"/>
                    </a:lnTo>
                    <a:lnTo>
                      <a:pt x="83" y="15"/>
                    </a:lnTo>
                    <a:lnTo>
                      <a:pt x="74" y="15"/>
                    </a:lnTo>
                    <a:lnTo>
                      <a:pt x="59" y="10"/>
                    </a:lnTo>
                    <a:lnTo>
                      <a:pt x="49" y="5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6" name="Freeform 536">
                <a:extLst>
                  <a:ext uri="{FF2B5EF4-FFF2-40B4-BE49-F238E27FC236}">
                    <a16:creationId xmlns:a16="http://schemas.microsoft.com/office/drawing/2014/main" id="{200D9EB9-80CA-53C7-1247-EEED72C55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3741"/>
                <a:ext cx="17" cy="10"/>
              </a:xfrm>
              <a:custGeom>
                <a:avLst/>
                <a:gdLst>
                  <a:gd name="T0" fmla="*/ 0 w 83"/>
                  <a:gd name="T1" fmla="*/ 0 h 49"/>
                  <a:gd name="T2" fmla="*/ 4 w 83"/>
                  <a:gd name="T3" fmla="*/ 11 h 49"/>
                  <a:gd name="T4" fmla="*/ 9 w 83"/>
                  <a:gd name="T5" fmla="*/ 20 h 49"/>
                  <a:gd name="T6" fmla="*/ 13 w 83"/>
                  <a:gd name="T7" fmla="*/ 30 h 49"/>
                  <a:gd name="T8" fmla="*/ 19 w 83"/>
                  <a:gd name="T9" fmla="*/ 34 h 49"/>
                  <a:gd name="T10" fmla="*/ 28 w 83"/>
                  <a:gd name="T11" fmla="*/ 40 h 49"/>
                  <a:gd name="T12" fmla="*/ 34 w 83"/>
                  <a:gd name="T13" fmla="*/ 45 h 49"/>
                  <a:gd name="T14" fmla="*/ 43 w 83"/>
                  <a:gd name="T15" fmla="*/ 49 h 49"/>
                  <a:gd name="T16" fmla="*/ 48 w 83"/>
                  <a:gd name="T17" fmla="*/ 49 h 49"/>
                  <a:gd name="T18" fmla="*/ 62 w 83"/>
                  <a:gd name="T19" fmla="*/ 49 h 49"/>
                  <a:gd name="T20" fmla="*/ 73 w 83"/>
                  <a:gd name="T21" fmla="*/ 45 h 49"/>
                  <a:gd name="T22" fmla="*/ 77 w 83"/>
                  <a:gd name="T23" fmla="*/ 45 h 49"/>
                  <a:gd name="T24" fmla="*/ 83 w 83"/>
                  <a:gd name="T25" fmla="*/ 45 h 49"/>
                  <a:gd name="T26" fmla="*/ 83 w 83"/>
                  <a:gd name="T27" fmla="*/ 40 h 49"/>
                  <a:gd name="T28" fmla="*/ 73 w 83"/>
                  <a:gd name="T29" fmla="*/ 34 h 49"/>
                  <a:gd name="T30" fmla="*/ 68 w 83"/>
                  <a:gd name="T31" fmla="*/ 30 h 49"/>
                  <a:gd name="T32" fmla="*/ 58 w 83"/>
                  <a:gd name="T33" fmla="*/ 25 h 49"/>
                  <a:gd name="T34" fmla="*/ 53 w 83"/>
                  <a:gd name="T35" fmla="*/ 20 h 49"/>
                  <a:gd name="T36" fmla="*/ 43 w 83"/>
                  <a:gd name="T37" fmla="*/ 15 h 49"/>
                  <a:gd name="T38" fmla="*/ 34 w 83"/>
                  <a:gd name="T39" fmla="*/ 11 h 49"/>
                  <a:gd name="T40" fmla="*/ 24 w 83"/>
                  <a:gd name="T41" fmla="*/ 11 h 49"/>
                  <a:gd name="T42" fmla="*/ 13 w 83"/>
                  <a:gd name="T43" fmla="*/ 6 h 49"/>
                  <a:gd name="T44" fmla="*/ 9 w 83"/>
                  <a:gd name="T45" fmla="*/ 6 h 49"/>
                  <a:gd name="T46" fmla="*/ 0 w 83"/>
                  <a:gd name="T4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3" h="49">
                    <a:moveTo>
                      <a:pt x="0" y="0"/>
                    </a:moveTo>
                    <a:lnTo>
                      <a:pt x="4" y="11"/>
                    </a:lnTo>
                    <a:lnTo>
                      <a:pt x="9" y="20"/>
                    </a:lnTo>
                    <a:lnTo>
                      <a:pt x="13" y="30"/>
                    </a:lnTo>
                    <a:lnTo>
                      <a:pt x="19" y="34"/>
                    </a:lnTo>
                    <a:lnTo>
                      <a:pt x="28" y="40"/>
                    </a:lnTo>
                    <a:lnTo>
                      <a:pt x="34" y="45"/>
                    </a:lnTo>
                    <a:lnTo>
                      <a:pt x="43" y="49"/>
                    </a:lnTo>
                    <a:lnTo>
                      <a:pt x="48" y="49"/>
                    </a:lnTo>
                    <a:lnTo>
                      <a:pt x="62" y="49"/>
                    </a:lnTo>
                    <a:lnTo>
                      <a:pt x="73" y="45"/>
                    </a:lnTo>
                    <a:lnTo>
                      <a:pt x="77" y="45"/>
                    </a:lnTo>
                    <a:lnTo>
                      <a:pt x="83" y="45"/>
                    </a:lnTo>
                    <a:lnTo>
                      <a:pt x="83" y="40"/>
                    </a:lnTo>
                    <a:lnTo>
                      <a:pt x="73" y="34"/>
                    </a:lnTo>
                    <a:lnTo>
                      <a:pt x="68" y="30"/>
                    </a:lnTo>
                    <a:lnTo>
                      <a:pt x="58" y="25"/>
                    </a:lnTo>
                    <a:lnTo>
                      <a:pt x="53" y="20"/>
                    </a:lnTo>
                    <a:lnTo>
                      <a:pt x="43" y="15"/>
                    </a:lnTo>
                    <a:lnTo>
                      <a:pt x="34" y="11"/>
                    </a:lnTo>
                    <a:lnTo>
                      <a:pt x="24" y="11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7" name="Freeform 537">
                <a:extLst>
                  <a:ext uri="{FF2B5EF4-FFF2-40B4-BE49-F238E27FC236}">
                    <a16:creationId xmlns:a16="http://schemas.microsoft.com/office/drawing/2014/main" id="{48FE2AA3-C95F-1901-7A88-B24D44C8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3779"/>
                <a:ext cx="3" cy="7"/>
              </a:xfrm>
              <a:custGeom>
                <a:avLst/>
                <a:gdLst>
                  <a:gd name="T0" fmla="*/ 5 w 11"/>
                  <a:gd name="T1" fmla="*/ 24 h 34"/>
                  <a:gd name="T2" fmla="*/ 11 w 11"/>
                  <a:gd name="T3" fmla="*/ 24 h 34"/>
                  <a:gd name="T4" fmla="*/ 11 w 11"/>
                  <a:gd name="T5" fmla="*/ 29 h 34"/>
                  <a:gd name="T6" fmla="*/ 11 w 11"/>
                  <a:gd name="T7" fmla="*/ 34 h 34"/>
                  <a:gd name="T8" fmla="*/ 11 w 11"/>
                  <a:gd name="T9" fmla="*/ 29 h 34"/>
                  <a:gd name="T10" fmla="*/ 11 w 11"/>
                  <a:gd name="T11" fmla="*/ 24 h 34"/>
                  <a:gd name="T12" fmla="*/ 11 w 11"/>
                  <a:gd name="T13" fmla="*/ 19 h 34"/>
                  <a:gd name="T14" fmla="*/ 11 w 11"/>
                  <a:gd name="T15" fmla="*/ 14 h 34"/>
                  <a:gd name="T16" fmla="*/ 11 w 11"/>
                  <a:gd name="T17" fmla="*/ 9 h 34"/>
                  <a:gd name="T18" fmla="*/ 11 w 11"/>
                  <a:gd name="T19" fmla="*/ 4 h 34"/>
                  <a:gd name="T20" fmla="*/ 11 w 11"/>
                  <a:gd name="T21" fmla="*/ 0 h 34"/>
                  <a:gd name="T22" fmla="*/ 5 w 11"/>
                  <a:gd name="T23" fmla="*/ 0 h 34"/>
                  <a:gd name="T24" fmla="*/ 0 w 11"/>
                  <a:gd name="T25" fmla="*/ 0 h 34"/>
                  <a:gd name="T26" fmla="*/ 5 w 11"/>
                  <a:gd name="T27" fmla="*/ 4 h 34"/>
                  <a:gd name="T28" fmla="*/ 5 w 11"/>
                  <a:gd name="T29" fmla="*/ 9 h 34"/>
                  <a:gd name="T30" fmla="*/ 5 w 11"/>
                  <a:gd name="T31" fmla="*/ 14 h 34"/>
                  <a:gd name="T32" fmla="*/ 11 w 11"/>
                  <a:gd name="T33" fmla="*/ 19 h 34"/>
                  <a:gd name="T34" fmla="*/ 11 w 11"/>
                  <a:gd name="T35" fmla="*/ 24 h 34"/>
                  <a:gd name="T36" fmla="*/ 5 w 11"/>
                  <a:gd name="T37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4">
                    <a:moveTo>
                      <a:pt x="5" y="24"/>
                    </a:moveTo>
                    <a:lnTo>
                      <a:pt x="11" y="24"/>
                    </a:lnTo>
                    <a:lnTo>
                      <a:pt x="11" y="29"/>
                    </a:lnTo>
                    <a:lnTo>
                      <a:pt x="11" y="34"/>
                    </a:lnTo>
                    <a:lnTo>
                      <a:pt x="11" y="29"/>
                    </a:lnTo>
                    <a:lnTo>
                      <a:pt x="11" y="24"/>
                    </a:lnTo>
                    <a:lnTo>
                      <a:pt x="11" y="19"/>
                    </a:lnTo>
                    <a:lnTo>
                      <a:pt x="11" y="14"/>
                    </a:lnTo>
                    <a:lnTo>
                      <a:pt x="11" y="9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5" y="9"/>
                    </a:lnTo>
                    <a:lnTo>
                      <a:pt x="5" y="14"/>
                    </a:lnTo>
                    <a:lnTo>
                      <a:pt x="11" y="19"/>
                    </a:lnTo>
                    <a:lnTo>
                      <a:pt x="11" y="24"/>
                    </a:lnTo>
                    <a:lnTo>
                      <a:pt x="5" y="24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8" name="Freeform 538">
                <a:extLst>
                  <a:ext uri="{FF2B5EF4-FFF2-40B4-BE49-F238E27FC236}">
                    <a16:creationId xmlns:a16="http://schemas.microsoft.com/office/drawing/2014/main" id="{E1520E6F-3865-D335-1E6F-03091FFE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3779"/>
                <a:ext cx="3" cy="5"/>
              </a:xfrm>
              <a:custGeom>
                <a:avLst/>
                <a:gdLst>
                  <a:gd name="T0" fmla="*/ 4 w 15"/>
                  <a:gd name="T1" fmla="*/ 0 h 24"/>
                  <a:gd name="T2" fmla="*/ 0 w 15"/>
                  <a:gd name="T3" fmla="*/ 0 h 24"/>
                  <a:gd name="T4" fmla="*/ 4 w 15"/>
                  <a:gd name="T5" fmla="*/ 4 h 24"/>
                  <a:gd name="T6" fmla="*/ 4 w 15"/>
                  <a:gd name="T7" fmla="*/ 9 h 24"/>
                  <a:gd name="T8" fmla="*/ 9 w 15"/>
                  <a:gd name="T9" fmla="*/ 14 h 24"/>
                  <a:gd name="T10" fmla="*/ 9 w 15"/>
                  <a:gd name="T11" fmla="*/ 19 h 24"/>
                  <a:gd name="T12" fmla="*/ 9 w 15"/>
                  <a:gd name="T13" fmla="*/ 24 h 24"/>
                  <a:gd name="T14" fmla="*/ 15 w 15"/>
                  <a:gd name="T15" fmla="*/ 24 h 24"/>
                  <a:gd name="T16" fmla="*/ 15 w 15"/>
                  <a:gd name="T17" fmla="*/ 19 h 24"/>
                  <a:gd name="T18" fmla="*/ 9 w 15"/>
                  <a:gd name="T19" fmla="*/ 14 h 24"/>
                  <a:gd name="T20" fmla="*/ 9 w 15"/>
                  <a:gd name="T21" fmla="*/ 9 h 24"/>
                  <a:gd name="T22" fmla="*/ 9 w 15"/>
                  <a:gd name="T23" fmla="*/ 4 h 24"/>
                  <a:gd name="T24" fmla="*/ 4 w 1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4"/>
                    </a:lnTo>
                    <a:lnTo>
                      <a:pt x="15" y="24"/>
                    </a:lnTo>
                    <a:lnTo>
                      <a:pt x="15" y="19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9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9" name="Freeform 539">
                <a:extLst>
                  <a:ext uri="{FF2B5EF4-FFF2-40B4-BE49-F238E27FC236}">
                    <a16:creationId xmlns:a16="http://schemas.microsoft.com/office/drawing/2014/main" id="{B7E77C7B-A428-DA13-25DA-ED7877D1A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3777"/>
                <a:ext cx="2" cy="2"/>
              </a:xfrm>
              <a:custGeom>
                <a:avLst/>
                <a:gdLst>
                  <a:gd name="T0" fmla="*/ 10 w 14"/>
                  <a:gd name="T1" fmla="*/ 6 h 11"/>
                  <a:gd name="T2" fmla="*/ 4 w 14"/>
                  <a:gd name="T3" fmla="*/ 0 h 11"/>
                  <a:gd name="T4" fmla="*/ 0 w 14"/>
                  <a:gd name="T5" fmla="*/ 0 h 11"/>
                  <a:gd name="T6" fmla="*/ 4 w 14"/>
                  <a:gd name="T7" fmla="*/ 0 h 11"/>
                  <a:gd name="T8" fmla="*/ 4 w 14"/>
                  <a:gd name="T9" fmla="*/ 6 h 11"/>
                  <a:gd name="T10" fmla="*/ 10 w 14"/>
                  <a:gd name="T11" fmla="*/ 6 h 11"/>
                  <a:gd name="T12" fmla="*/ 10 w 14"/>
                  <a:gd name="T13" fmla="*/ 11 h 11"/>
                  <a:gd name="T14" fmla="*/ 14 w 14"/>
                  <a:gd name="T15" fmla="*/ 11 h 11"/>
                  <a:gd name="T16" fmla="*/ 14 w 14"/>
                  <a:gd name="T17" fmla="*/ 6 h 11"/>
                  <a:gd name="T18" fmla="*/ 10 w 14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10" y="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0" y="11"/>
                    </a:lnTo>
                    <a:lnTo>
                      <a:pt x="14" y="11"/>
                    </a:lnTo>
                    <a:lnTo>
                      <a:pt x="14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C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0" name="Freeform 540">
                <a:extLst>
                  <a:ext uri="{FF2B5EF4-FFF2-40B4-BE49-F238E27FC236}">
                    <a16:creationId xmlns:a16="http://schemas.microsoft.com/office/drawing/2014/main" id="{164C6207-ECB8-DDE2-F760-177FD541B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3506"/>
                <a:ext cx="485" cy="251"/>
              </a:xfrm>
              <a:custGeom>
                <a:avLst/>
                <a:gdLst>
                  <a:gd name="T0" fmla="*/ 29 w 2424"/>
                  <a:gd name="T1" fmla="*/ 833 h 1253"/>
                  <a:gd name="T2" fmla="*/ 54 w 2424"/>
                  <a:gd name="T3" fmla="*/ 822 h 1253"/>
                  <a:gd name="T4" fmla="*/ 73 w 2424"/>
                  <a:gd name="T5" fmla="*/ 818 h 1253"/>
                  <a:gd name="T6" fmla="*/ 88 w 2424"/>
                  <a:gd name="T7" fmla="*/ 818 h 1253"/>
                  <a:gd name="T8" fmla="*/ 103 w 2424"/>
                  <a:gd name="T9" fmla="*/ 812 h 1253"/>
                  <a:gd name="T10" fmla="*/ 152 w 2424"/>
                  <a:gd name="T11" fmla="*/ 803 h 1253"/>
                  <a:gd name="T12" fmla="*/ 431 w 2424"/>
                  <a:gd name="T13" fmla="*/ 735 h 1253"/>
                  <a:gd name="T14" fmla="*/ 867 w 2424"/>
                  <a:gd name="T15" fmla="*/ 622 h 1253"/>
                  <a:gd name="T16" fmla="*/ 1327 w 2424"/>
                  <a:gd name="T17" fmla="*/ 470 h 1253"/>
                  <a:gd name="T18" fmla="*/ 1689 w 2424"/>
                  <a:gd name="T19" fmla="*/ 298 h 1253"/>
                  <a:gd name="T20" fmla="*/ 1846 w 2424"/>
                  <a:gd name="T21" fmla="*/ 153 h 1253"/>
                  <a:gd name="T22" fmla="*/ 1949 w 2424"/>
                  <a:gd name="T23" fmla="*/ 69 h 1253"/>
                  <a:gd name="T24" fmla="*/ 2042 w 2424"/>
                  <a:gd name="T25" fmla="*/ 21 h 1253"/>
                  <a:gd name="T26" fmla="*/ 2120 w 2424"/>
                  <a:gd name="T27" fmla="*/ 0 h 1253"/>
                  <a:gd name="T28" fmla="*/ 2164 w 2424"/>
                  <a:gd name="T29" fmla="*/ 0 h 1253"/>
                  <a:gd name="T30" fmla="*/ 2183 w 2424"/>
                  <a:gd name="T31" fmla="*/ 44 h 1253"/>
                  <a:gd name="T32" fmla="*/ 2223 w 2424"/>
                  <a:gd name="T33" fmla="*/ 123 h 1253"/>
                  <a:gd name="T34" fmla="*/ 2267 w 2424"/>
                  <a:gd name="T35" fmla="*/ 202 h 1253"/>
                  <a:gd name="T36" fmla="*/ 2321 w 2424"/>
                  <a:gd name="T37" fmla="*/ 279 h 1253"/>
                  <a:gd name="T38" fmla="*/ 2370 w 2424"/>
                  <a:gd name="T39" fmla="*/ 358 h 1253"/>
                  <a:gd name="T40" fmla="*/ 2390 w 2424"/>
                  <a:gd name="T41" fmla="*/ 407 h 1253"/>
                  <a:gd name="T42" fmla="*/ 2394 w 2424"/>
                  <a:gd name="T43" fmla="*/ 426 h 1253"/>
                  <a:gd name="T44" fmla="*/ 2394 w 2424"/>
                  <a:gd name="T45" fmla="*/ 445 h 1253"/>
                  <a:gd name="T46" fmla="*/ 2390 w 2424"/>
                  <a:gd name="T47" fmla="*/ 466 h 1253"/>
                  <a:gd name="T48" fmla="*/ 2390 w 2424"/>
                  <a:gd name="T49" fmla="*/ 480 h 1253"/>
                  <a:gd name="T50" fmla="*/ 2390 w 2424"/>
                  <a:gd name="T51" fmla="*/ 500 h 1253"/>
                  <a:gd name="T52" fmla="*/ 2399 w 2424"/>
                  <a:gd name="T53" fmla="*/ 519 h 1253"/>
                  <a:gd name="T54" fmla="*/ 2414 w 2424"/>
                  <a:gd name="T55" fmla="*/ 539 h 1253"/>
                  <a:gd name="T56" fmla="*/ 2424 w 2424"/>
                  <a:gd name="T57" fmla="*/ 558 h 1253"/>
                  <a:gd name="T58" fmla="*/ 2424 w 2424"/>
                  <a:gd name="T59" fmla="*/ 573 h 1253"/>
                  <a:gd name="T60" fmla="*/ 2399 w 2424"/>
                  <a:gd name="T61" fmla="*/ 646 h 1253"/>
                  <a:gd name="T62" fmla="*/ 2379 w 2424"/>
                  <a:gd name="T63" fmla="*/ 754 h 1253"/>
                  <a:gd name="T64" fmla="*/ 2379 w 2424"/>
                  <a:gd name="T65" fmla="*/ 852 h 1253"/>
                  <a:gd name="T66" fmla="*/ 2394 w 2424"/>
                  <a:gd name="T67" fmla="*/ 940 h 1253"/>
                  <a:gd name="T68" fmla="*/ 2394 w 2424"/>
                  <a:gd name="T69" fmla="*/ 1038 h 1253"/>
                  <a:gd name="T70" fmla="*/ 2379 w 2424"/>
                  <a:gd name="T71" fmla="*/ 1116 h 1253"/>
                  <a:gd name="T72" fmla="*/ 2345 w 2424"/>
                  <a:gd name="T73" fmla="*/ 1150 h 1253"/>
                  <a:gd name="T74" fmla="*/ 2296 w 2424"/>
                  <a:gd name="T75" fmla="*/ 1174 h 1253"/>
                  <a:gd name="T76" fmla="*/ 2238 w 2424"/>
                  <a:gd name="T77" fmla="*/ 1194 h 1253"/>
                  <a:gd name="T78" fmla="*/ 2174 w 2424"/>
                  <a:gd name="T79" fmla="*/ 1208 h 1253"/>
                  <a:gd name="T80" fmla="*/ 2130 w 2424"/>
                  <a:gd name="T81" fmla="*/ 1223 h 1253"/>
                  <a:gd name="T82" fmla="*/ 2106 w 2424"/>
                  <a:gd name="T83" fmla="*/ 1219 h 1253"/>
                  <a:gd name="T84" fmla="*/ 2085 w 2424"/>
                  <a:gd name="T85" fmla="*/ 1204 h 1253"/>
                  <a:gd name="T86" fmla="*/ 2072 w 2424"/>
                  <a:gd name="T87" fmla="*/ 1180 h 1253"/>
                  <a:gd name="T88" fmla="*/ 2051 w 2424"/>
                  <a:gd name="T89" fmla="*/ 1150 h 1253"/>
                  <a:gd name="T90" fmla="*/ 1987 w 2424"/>
                  <a:gd name="T91" fmla="*/ 1101 h 1253"/>
                  <a:gd name="T92" fmla="*/ 1876 w 2424"/>
                  <a:gd name="T93" fmla="*/ 1052 h 1253"/>
                  <a:gd name="T94" fmla="*/ 1724 w 2424"/>
                  <a:gd name="T95" fmla="*/ 1033 h 1253"/>
                  <a:gd name="T96" fmla="*/ 1494 w 2424"/>
                  <a:gd name="T97" fmla="*/ 1038 h 1253"/>
                  <a:gd name="T98" fmla="*/ 1165 w 2424"/>
                  <a:gd name="T99" fmla="*/ 1063 h 1253"/>
                  <a:gd name="T100" fmla="*/ 935 w 2424"/>
                  <a:gd name="T101" fmla="*/ 1087 h 1253"/>
                  <a:gd name="T102" fmla="*/ 886 w 2424"/>
                  <a:gd name="T103" fmla="*/ 1091 h 1253"/>
                  <a:gd name="T104" fmla="*/ 837 w 2424"/>
                  <a:gd name="T105" fmla="*/ 1101 h 1253"/>
                  <a:gd name="T106" fmla="*/ 773 w 2424"/>
                  <a:gd name="T107" fmla="*/ 1116 h 1253"/>
                  <a:gd name="T108" fmla="*/ 690 w 2424"/>
                  <a:gd name="T109" fmla="*/ 1131 h 1253"/>
                  <a:gd name="T110" fmla="*/ 573 w 2424"/>
                  <a:gd name="T111" fmla="*/ 1155 h 1253"/>
                  <a:gd name="T112" fmla="*/ 445 w 2424"/>
                  <a:gd name="T113" fmla="*/ 1174 h 1253"/>
                  <a:gd name="T114" fmla="*/ 318 w 2424"/>
                  <a:gd name="T115" fmla="*/ 1199 h 1253"/>
                  <a:gd name="T116" fmla="*/ 191 w 2424"/>
                  <a:gd name="T117" fmla="*/ 1219 h 1253"/>
                  <a:gd name="T118" fmla="*/ 63 w 2424"/>
                  <a:gd name="T119" fmla="*/ 1238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24" h="1253">
                    <a:moveTo>
                      <a:pt x="14" y="833"/>
                    </a:moveTo>
                    <a:lnTo>
                      <a:pt x="29" y="833"/>
                    </a:lnTo>
                    <a:lnTo>
                      <a:pt x="39" y="827"/>
                    </a:lnTo>
                    <a:lnTo>
                      <a:pt x="54" y="822"/>
                    </a:lnTo>
                    <a:lnTo>
                      <a:pt x="63" y="822"/>
                    </a:lnTo>
                    <a:lnTo>
                      <a:pt x="73" y="818"/>
                    </a:lnTo>
                    <a:lnTo>
                      <a:pt x="83" y="818"/>
                    </a:lnTo>
                    <a:lnTo>
                      <a:pt x="88" y="818"/>
                    </a:lnTo>
                    <a:lnTo>
                      <a:pt x="98" y="812"/>
                    </a:lnTo>
                    <a:lnTo>
                      <a:pt x="103" y="812"/>
                    </a:lnTo>
                    <a:lnTo>
                      <a:pt x="112" y="812"/>
                    </a:lnTo>
                    <a:lnTo>
                      <a:pt x="152" y="803"/>
                    </a:lnTo>
                    <a:lnTo>
                      <a:pt x="265" y="778"/>
                    </a:lnTo>
                    <a:lnTo>
                      <a:pt x="431" y="735"/>
                    </a:lnTo>
                    <a:lnTo>
                      <a:pt x="636" y="686"/>
                    </a:lnTo>
                    <a:lnTo>
                      <a:pt x="867" y="622"/>
                    </a:lnTo>
                    <a:lnTo>
                      <a:pt x="1102" y="549"/>
                    </a:lnTo>
                    <a:lnTo>
                      <a:pt x="1327" y="470"/>
                    </a:lnTo>
                    <a:lnTo>
                      <a:pt x="1528" y="387"/>
                    </a:lnTo>
                    <a:lnTo>
                      <a:pt x="1689" y="298"/>
                    </a:lnTo>
                    <a:lnTo>
                      <a:pt x="1797" y="211"/>
                    </a:lnTo>
                    <a:lnTo>
                      <a:pt x="1846" y="153"/>
                    </a:lnTo>
                    <a:lnTo>
                      <a:pt x="1900" y="104"/>
                    </a:lnTo>
                    <a:lnTo>
                      <a:pt x="1949" y="69"/>
                    </a:lnTo>
                    <a:lnTo>
                      <a:pt x="1998" y="40"/>
                    </a:lnTo>
                    <a:lnTo>
                      <a:pt x="2042" y="21"/>
                    </a:lnTo>
                    <a:lnTo>
                      <a:pt x="2085" y="6"/>
                    </a:lnTo>
                    <a:lnTo>
                      <a:pt x="2120" y="0"/>
                    </a:lnTo>
                    <a:lnTo>
                      <a:pt x="2145" y="0"/>
                    </a:lnTo>
                    <a:lnTo>
                      <a:pt x="2164" y="0"/>
                    </a:lnTo>
                    <a:lnTo>
                      <a:pt x="2169" y="10"/>
                    </a:lnTo>
                    <a:lnTo>
                      <a:pt x="2183" y="44"/>
                    </a:lnTo>
                    <a:lnTo>
                      <a:pt x="2198" y="83"/>
                    </a:lnTo>
                    <a:lnTo>
                      <a:pt x="2223" y="123"/>
                    </a:lnTo>
                    <a:lnTo>
                      <a:pt x="2243" y="162"/>
                    </a:lnTo>
                    <a:lnTo>
                      <a:pt x="2267" y="202"/>
                    </a:lnTo>
                    <a:lnTo>
                      <a:pt x="2296" y="240"/>
                    </a:lnTo>
                    <a:lnTo>
                      <a:pt x="2321" y="279"/>
                    </a:lnTo>
                    <a:lnTo>
                      <a:pt x="2345" y="319"/>
                    </a:lnTo>
                    <a:lnTo>
                      <a:pt x="2370" y="358"/>
                    </a:lnTo>
                    <a:lnTo>
                      <a:pt x="2390" y="396"/>
                    </a:lnTo>
                    <a:lnTo>
                      <a:pt x="2390" y="407"/>
                    </a:lnTo>
                    <a:lnTo>
                      <a:pt x="2394" y="417"/>
                    </a:lnTo>
                    <a:lnTo>
                      <a:pt x="2394" y="426"/>
                    </a:lnTo>
                    <a:lnTo>
                      <a:pt x="2394" y="436"/>
                    </a:lnTo>
                    <a:lnTo>
                      <a:pt x="2394" y="445"/>
                    </a:lnTo>
                    <a:lnTo>
                      <a:pt x="2390" y="456"/>
                    </a:lnTo>
                    <a:lnTo>
                      <a:pt x="2390" y="466"/>
                    </a:lnTo>
                    <a:lnTo>
                      <a:pt x="2390" y="470"/>
                    </a:lnTo>
                    <a:lnTo>
                      <a:pt x="2390" y="480"/>
                    </a:lnTo>
                    <a:lnTo>
                      <a:pt x="2390" y="490"/>
                    </a:lnTo>
                    <a:lnTo>
                      <a:pt x="2390" y="500"/>
                    </a:lnTo>
                    <a:lnTo>
                      <a:pt x="2394" y="509"/>
                    </a:lnTo>
                    <a:lnTo>
                      <a:pt x="2399" y="519"/>
                    </a:lnTo>
                    <a:lnTo>
                      <a:pt x="2405" y="529"/>
                    </a:lnTo>
                    <a:lnTo>
                      <a:pt x="2414" y="539"/>
                    </a:lnTo>
                    <a:lnTo>
                      <a:pt x="2418" y="549"/>
                    </a:lnTo>
                    <a:lnTo>
                      <a:pt x="2424" y="558"/>
                    </a:lnTo>
                    <a:lnTo>
                      <a:pt x="2424" y="563"/>
                    </a:lnTo>
                    <a:lnTo>
                      <a:pt x="2424" y="573"/>
                    </a:lnTo>
                    <a:lnTo>
                      <a:pt x="2424" y="583"/>
                    </a:lnTo>
                    <a:lnTo>
                      <a:pt x="2399" y="646"/>
                    </a:lnTo>
                    <a:lnTo>
                      <a:pt x="2384" y="705"/>
                    </a:lnTo>
                    <a:lnTo>
                      <a:pt x="2379" y="754"/>
                    </a:lnTo>
                    <a:lnTo>
                      <a:pt x="2379" y="803"/>
                    </a:lnTo>
                    <a:lnTo>
                      <a:pt x="2379" y="852"/>
                    </a:lnTo>
                    <a:lnTo>
                      <a:pt x="2390" y="895"/>
                    </a:lnTo>
                    <a:lnTo>
                      <a:pt x="2394" y="940"/>
                    </a:lnTo>
                    <a:lnTo>
                      <a:pt x="2399" y="989"/>
                    </a:lnTo>
                    <a:lnTo>
                      <a:pt x="2394" y="1038"/>
                    </a:lnTo>
                    <a:lnTo>
                      <a:pt x="2390" y="1097"/>
                    </a:lnTo>
                    <a:lnTo>
                      <a:pt x="2379" y="1116"/>
                    </a:lnTo>
                    <a:lnTo>
                      <a:pt x="2365" y="1136"/>
                    </a:lnTo>
                    <a:lnTo>
                      <a:pt x="2345" y="1150"/>
                    </a:lnTo>
                    <a:lnTo>
                      <a:pt x="2321" y="1165"/>
                    </a:lnTo>
                    <a:lnTo>
                      <a:pt x="2296" y="1174"/>
                    </a:lnTo>
                    <a:lnTo>
                      <a:pt x="2267" y="1185"/>
                    </a:lnTo>
                    <a:lnTo>
                      <a:pt x="2238" y="1194"/>
                    </a:lnTo>
                    <a:lnTo>
                      <a:pt x="2203" y="1204"/>
                    </a:lnTo>
                    <a:lnTo>
                      <a:pt x="2174" y="1208"/>
                    </a:lnTo>
                    <a:lnTo>
                      <a:pt x="2145" y="1219"/>
                    </a:lnTo>
                    <a:lnTo>
                      <a:pt x="2130" y="1223"/>
                    </a:lnTo>
                    <a:lnTo>
                      <a:pt x="2115" y="1223"/>
                    </a:lnTo>
                    <a:lnTo>
                      <a:pt x="2106" y="1219"/>
                    </a:lnTo>
                    <a:lnTo>
                      <a:pt x="2096" y="1214"/>
                    </a:lnTo>
                    <a:lnTo>
                      <a:pt x="2085" y="1204"/>
                    </a:lnTo>
                    <a:lnTo>
                      <a:pt x="2081" y="1194"/>
                    </a:lnTo>
                    <a:lnTo>
                      <a:pt x="2072" y="1180"/>
                    </a:lnTo>
                    <a:lnTo>
                      <a:pt x="2061" y="1165"/>
                    </a:lnTo>
                    <a:lnTo>
                      <a:pt x="2051" y="1150"/>
                    </a:lnTo>
                    <a:lnTo>
                      <a:pt x="2036" y="1136"/>
                    </a:lnTo>
                    <a:lnTo>
                      <a:pt x="1987" y="1101"/>
                    </a:lnTo>
                    <a:lnTo>
                      <a:pt x="1939" y="1072"/>
                    </a:lnTo>
                    <a:lnTo>
                      <a:pt x="1876" y="1052"/>
                    </a:lnTo>
                    <a:lnTo>
                      <a:pt x="1807" y="1038"/>
                    </a:lnTo>
                    <a:lnTo>
                      <a:pt x="1724" y="1033"/>
                    </a:lnTo>
                    <a:lnTo>
                      <a:pt x="1620" y="1033"/>
                    </a:lnTo>
                    <a:lnTo>
                      <a:pt x="1494" y="1038"/>
                    </a:lnTo>
                    <a:lnTo>
                      <a:pt x="1347" y="1048"/>
                    </a:lnTo>
                    <a:lnTo>
                      <a:pt x="1165" y="1063"/>
                    </a:lnTo>
                    <a:lnTo>
                      <a:pt x="959" y="1082"/>
                    </a:lnTo>
                    <a:lnTo>
                      <a:pt x="935" y="1087"/>
                    </a:lnTo>
                    <a:lnTo>
                      <a:pt x="911" y="1087"/>
                    </a:lnTo>
                    <a:lnTo>
                      <a:pt x="886" y="1091"/>
                    </a:lnTo>
                    <a:lnTo>
                      <a:pt x="862" y="1097"/>
                    </a:lnTo>
                    <a:lnTo>
                      <a:pt x="837" y="1101"/>
                    </a:lnTo>
                    <a:lnTo>
                      <a:pt x="807" y="1106"/>
                    </a:lnTo>
                    <a:lnTo>
                      <a:pt x="773" y="1116"/>
                    </a:lnTo>
                    <a:lnTo>
                      <a:pt x="734" y="1121"/>
                    </a:lnTo>
                    <a:lnTo>
                      <a:pt x="690" y="1131"/>
                    </a:lnTo>
                    <a:lnTo>
                      <a:pt x="636" y="1140"/>
                    </a:lnTo>
                    <a:lnTo>
                      <a:pt x="573" y="1155"/>
                    </a:lnTo>
                    <a:lnTo>
                      <a:pt x="509" y="1165"/>
                    </a:lnTo>
                    <a:lnTo>
                      <a:pt x="445" y="1174"/>
                    </a:lnTo>
                    <a:lnTo>
                      <a:pt x="382" y="1189"/>
                    </a:lnTo>
                    <a:lnTo>
                      <a:pt x="318" y="1199"/>
                    </a:lnTo>
                    <a:lnTo>
                      <a:pt x="254" y="1208"/>
                    </a:lnTo>
                    <a:lnTo>
                      <a:pt x="191" y="1219"/>
                    </a:lnTo>
                    <a:lnTo>
                      <a:pt x="127" y="1229"/>
                    </a:lnTo>
                    <a:lnTo>
                      <a:pt x="63" y="1238"/>
                    </a:lnTo>
                    <a:lnTo>
                      <a:pt x="0" y="1253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1" name="Freeform 541">
                <a:extLst>
                  <a:ext uri="{FF2B5EF4-FFF2-40B4-BE49-F238E27FC236}">
                    <a16:creationId xmlns:a16="http://schemas.microsoft.com/office/drawing/2014/main" id="{5A096F41-FB71-93B1-B9EE-C0A449F61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711"/>
                <a:ext cx="770" cy="784"/>
              </a:xfrm>
              <a:custGeom>
                <a:avLst/>
                <a:gdLst>
                  <a:gd name="T0" fmla="*/ 367 w 3849"/>
                  <a:gd name="T1" fmla="*/ 171 h 3923"/>
                  <a:gd name="T2" fmla="*/ 416 w 3849"/>
                  <a:gd name="T3" fmla="*/ 73 h 3923"/>
                  <a:gd name="T4" fmla="*/ 534 w 3849"/>
                  <a:gd name="T5" fmla="*/ 0 h 3923"/>
                  <a:gd name="T6" fmla="*/ 788 w 3849"/>
                  <a:gd name="T7" fmla="*/ 117 h 3923"/>
                  <a:gd name="T8" fmla="*/ 1581 w 3849"/>
                  <a:gd name="T9" fmla="*/ 880 h 3923"/>
                  <a:gd name="T10" fmla="*/ 2517 w 3849"/>
                  <a:gd name="T11" fmla="*/ 1859 h 3923"/>
                  <a:gd name="T12" fmla="*/ 3055 w 3849"/>
                  <a:gd name="T13" fmla="*/ 2411 h 3923"/>
                  <a:gd name="T14" fmla="*/ 3247 w 3849"/>
                  <a:gd name="T15" fmla="*/ 2583 h 3923"/>
                  <a:gd name="T16" fmla="*/ 3462 w 3849"/>
                  <a:gd name="T17" fmla="*/ 2788 h 3923"/>
                  <a:gd name="T18" fmla="*/ 3653 w 3849"/>
                  <a:gd name="T19" fmla="*/ 2950 h 3923"/>
                  <a:gd name="T20" fmla="*/ 3789 w 3849"/>
                  <a:gd name="T21" fmla="*/ 3023 h 3923"/>
                  <a:gd name="T22" fmla="*/ 3844 w 3849"/>
                  <a:gd name="T23" fmla="*/ 3097 h 3923"/>
                  <a:gd name="T24" fmla="*/ 3844 w 3849"/>
                  <a:gd name="T25" fmla="*/ 3199 h 3923"/>
                  <a:gd name="T26" fmla="*/ 3810 w 3849"/>
                  <a:gd name="T27" fmla="*/ 3331 h 3923"/>
                  <a:gd name="T28" fmla="*/ 3746 w 3849"/>
                  <a:gd name="T29" fmla="*/ 3444 h 3923"/>
                  <a:gd name="T30" fmla="*/ 3682 w 3849"/>
                  <a:gd name="T31" fmla="*/ 3532 h 3923"/>
                  <a:gd name="T32" fmla="*/ 3648 w 3849"/>
                  <a:gd name="T33" fmla="*/ 3605 h 3923"/>
                  <a:gd name="T34" fmla="*/ 3648 w 3849"/>
                  <a:gd name="T35" fmla="*/ 3698 h 3923"/>
                  <a:gd name="T36" fmla="*/ 3638 w 3849"/>
                  <a:gd name="T37" fmla="*/ 3796 h 3923"/>
                  <a:gd name="T38" fmla="*/ 3589 w 3849"/>
                  <a:gd name="T39" fmla="*/ 3879 h 3923"/>
                  <a:gd name="T40" fmla="*/ 3418 w 3849"/>
                  <a:gd name="T41" fmla="*/ 3923 h 3923"/>
                  <a:gd name="T42" fmla="*/ 3266 w 3849"/>
                  <a:gd name="T43" fmla="*/ 3864 h 3923"/>
                  <a:gd name="T44" fmla="*/ 3192 w 3849"/>
                  <a:gd name="T45" fmla="*/ 3747 h 3923"/>
                  <a:gd name="T46" fmla="*/ 3202 w 3849"/>
                  <a:gd name="T47" fmla="*/ 3615 h 3923"/>
                  <a:gd name="T48" fmla="*/ 3247 w 3849"/>
                  <a:gd name="T49" fmla="*/ 3502 h 3923"/>
                  <a:gd name="T50" fmla="*/ 3286 w 3849"/>
                  <a:gd name="T51" fmla="*/ 3453 h 3923"/>
                  <a:gd name="T52" fmla="*/ 3305 w 3849"/>
                  <a:gd name="T53" fmla="*/ 3438 h 3923"/>
                  <a:gd name="T54" fmla="*/ 3310 w 3849"/>
                  <a:gd name="T55" fmla="*/ 3414 h 3923"/>
                  <a:gd name="T56" fmla="*/ 3305 w 3849"/>
                  <a:gd name="T57" fmla="*/ 3365 h 3923"/>
                  <a:gd name="T58" fmla="*/ 3261 w 3849"/>
                  <a:gd name="T59" fmla="*/ 3302 h 3923"/>
                  <a:gd name="T60" fmla="*/ 3213 w 3849"/>
                  <a:gd name="T61" fmla="*/ 3223 h 3923"/>
                  <a:gd name="T62" fmla="*/ 3075 w 3849"/>
                  <a:gd name="T63" fmla="*/ 3033 h 3923"/>
                  <a:gd name="T64" fmla="*/ 2776 w 3849"/>
                  <a:gd name="T65" fmla="*/ 2709 h 3923"/>
                  <a:gd name="T66" fmla="*/ 2159 w 3849"/>
                  <a:gd name="T67" fmla="*/ 2152 h 3923"/>
                  <a:gd name="T68" fmla="*/ 1517 w 3849"/>
                  <a:gd name="T69" fmla="*/ 1579 h 3923"/>
                  <a:gd name="T70" fmla="*/ 1063 w 3849"/>
                  <a:gd name="T71" fmla="*/ 1193 h 3923"/>
                  <a:gd name="T72" fmla="*/ 886 w 3849"/>
                  <a:gd name="T73" fmla="*/ 1091 h 3923"/>
                  <a:gd name="T74" fmla="*/ 764 w 3849"/>
                  <a:gd name="T75" fmla="*/ 1130 h 3923"/>
                  <a:gd name="T76" fmla="*/ 617 w 3849"/>
                  <a:gd name="T77" fmla="*/ 1189 h 3923"/>
                  <a:gd name="T78" fmla="*/ 426 w 3849"/>
                  <a:gd name="T79" fmla="*/ 1204 h 3923"/>
                  <a:gd name="T80" fmla="*/ 216 w 3849"/>
                  <a:gd name="T81" fmla="*/ 1130 h 3923"/>
                  <a:gd name="T82" fmla="*/ 58 w 3849"/>
                  <a:gd name="T83" fmla="*/ 1002 h 3923"/>
                  <a:gd name="T84" fmla="*/ 0 w 3849"/>
                  <a:gd name="T85" fmla="*/ 876 h 3923"/>
                  <a:gd name="T86" fmla="*/ 43 w 3849"/>
                  <a:gd name="T87" fmla="*/ 778 h 3923"/>
                  <a:gd name="T88" fmla="*/ 83 w 3849"/>
                  <a:gd name="T89" fmla="*/ 699 h 3923"/>
                  <a:gd name="T90" fmla="*/ 107 w 3849"/>
                  <a:gd name="T91" fmla="*/ 616 h 3923"/>
                  <a:gd name="T92" fmla="*/ 128 w 3849"/>
                  <a:gd name="T93" fmla="*/ 528 h 3923"/>
                  <a:gd name="T94" fmla="*/ 113 w 3849"/>
                  <a:gd name="T95" fmla="*/ 445 h 3923"/>
                  <a:gd name="T96" fmla="*/ 103 w 3849"/>
                  <a:gd name="T97" fmla="*/ 366 h 3923"/>
                  <a:gd name="T98" fmla="*/ 147 w 3849"/>
                  <a:gd name="T99" fmla="*/ 288 h 3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49" h="3923">
                    <a:moveTo>
                      <a:pt x="357" y="196"/>
                    </a:moveTo>
                    <a:lnTo>
                      <a:pt x="357" y="190"/>
                    </a:lnTo>
                    <a:lnTo>
                      <a:pt x="367" y="171"/>
                    </a:lnTo>
                    <a:lnTo>
                      <a:pt x="377" y="142"/>
                    </a:lnTo>
                    <a:lnTo>
                      <a:pt x="397" y="107"/>
                    </a:lnTo>
                    <a:lnTo>
                      <a:pt x="416" y="73"/>
                    </a:lnTo>
                    <a:lnTo>
                      <a:pt x="450" y="38"/>
                    </a:lnTo>
                    <a:lnTo>
                      <a:pt x="485" y="14"/>
                    </a:lnTo>
                    <a:lnTo>
                      <a:pt x="534" y="0"/>
                    </a:lnTo>
                    <a:lnTo>
                      <a:pt x="587" y="0"/>
                    </a:lnTo>
                    <a:lnTo>
                      <a:pt x="651" y="19"/>
                    </a:lnTo>
                    <a:lnTo>
                      <a:pt x="788" y="117"/>
                    </a:lnTo>
                    <a:lnTo>
                      <a:pt x="1009" y="308"/>
                    </a:lnTo>
                    <a:lnTo>
                      <a:pt x="1278" y="567"/>
                    </a:lnTo>
                    <a:lnTo>
                      <a:pt x="1581" y="880"/>
                    </a:lnTo>
                    <a:lnTo>
                      <a:pt x="1905" y="1213"/>
                    </a:lnTo>
                    <a:lnTo>
                      <a:pt x="2223" y="1545"/>
                    </a:lnTo>
                    <a:lnTo>
                      <a:pt x="2517" y="1859"/>
                    </a:lnTo>
                    <a:lnTo>
                      <a:pt x="2767" y="2123"/>
                    </a:lnTo>
                    <a:lnTo>
                      <a:pt x="2953" y="2314"/>
                    </a:lnTo>
                    <a:lnTo>
                      <a:pt x="3055" y="2411"/>
                    </a:lnTo>
                    <a:lnTo>
                      <a:pt x="3115" y="2460"/>
                    </a:lnTo>
                    <a:lnTo>
                      <a:pt x="3177" y="2519"/>
                    </a:lnTo>
                    <a:lnTo>
                      <a:pt x="3247" y="2583"/>
                    </a:lnTo>
                    <a:lnTo>
                      <a:pt x="3315" y="2651"/>
                    </a:lnTo>
                    <a:lnTo>
                      <a:pt x="3388" y="2720"/>
                    </a:lnTo>
                    <a:lnTo>
                      <a:pt x="3462" y="2788"/>
                    </a:lnTo>
                    <a:lnTo>
                      <a:pt x="3531" y="2852"/>
                    </a:lnTo>
                    <a:lnTo>
                      <a:pt x="3595" y="2905"/>
                    </a:lnTo>
                    <a:lnTo>
                      <a:pt x="3653" y="2950"/>
                    </a:lnTo>
                    <a:lnTo>
                      <a:pt x="3712" y="2979"/>
                    </a:lnTo>
                    <a:lnTo>
                      <a:pt x="3755" y="2999"/>
                    </a:lnTo>
                    <a:lnTo>
                      <a:pt x="3789" y="3023"/>
                    </a:lnTo>
                    <a:lnTo>
                      <a:pt x="3815" y="3042"/>
                    </a:lnTo>
                    <a:lnTo>
                      <a:pt x="3834" y="3072"/>
                    </a:lnTo>
                    <a:lnTo>
                      <a:pt x="3844" y="3097"/>
                    </a:lnTo>
                    <a:lnTo>
                      <a:pt x="3849" y="3131"/>
                    </a:lnTo>
                    <a:lnTo>
                      <a:pt x="3849" y="3165"/>
                    </a:lnTo>
                    <a:lnTo>
                      <a:pt x="3844" y="3199"/>
                    </a:lnTo>
                    <a:lnTo>
                      <a:pt x="3834" y="3238"/>
                    </a:lnTo>
                    <a:lnTo>
                      <a:pt x="3824" y="3287"/>
                    </a:lnTo>
                    <a:lnTo>
                      <a:pt x="3810" y="3331"/>
                    </a:lnTo>
                    <a:lnTo>
                      <a:pt x="3789" y="3370"/>
                    </a:lnTo>
                    <a:lnTo>
                      <a:pt x="3770" y="3410"/>
                    </a:lnTo>
                    <a:lnTo>
                      <a:pt x="3746" y="3444"/>
                    </a:lnTo>
                    <a:lnTo>
                      <a:pt x="3727" y="3472"/>
                    </a:lnTo>
                    <a:lnTo>
                      <a:pt x="3702" y="3502"/>
                    </a:lnTo>
                    <a:lnTo>
                      <a:pt x="3682" y="3532"/>
                    </a:lnTo>
                    <a:lnTo>
                      <a:pt x="3667" y="3556"/>
                    </a:lnTo>
                    <a:lnTo>
                      <a:pt x="3657" y="3581"/>
                    </a:lnTo>
                    <a:lnTo>
                      <a:pt x="3648" y="3605"/>
                    </a:lnTo>
                    <a:lnTo>
                      <a:pt x="3648" y="3634"/>
                    </a:lnTo>
                    <a:lnTo>
                      <a:pt x="3648" y="3664"/>
                    </a:lnTo>
                    <a:lnTo>
                      <a:pt x="3648" y="3698"/>
                    </a:lnTo>
                    <a:lnTo>
                      <a:pt x="3648" y="3732"/>
                    </a:lnTo>
                    <a:lnTo>
                      <a:pt x="3644" y="3762"/>
                    </a:lnTo>
                    <a:lnTo>
                      <a:pt x="3638" y="3796"/>
                    </a:lnTo>
                    <a:lnTo>
                      <a:pt x="3629" y="3830"/>
                    </a:lnTo>
                    <a:lnTo>
                      <a:pt x="3614" y="3855"/>
                    </a:lnTo>
                    <a:lnTo>
                      <a:pt x="3589" y="3879"/>
                    </a:lnTo>
                    <a:lnTo>
                      <a:pt x="3559" y="3894"/>
                    </a:lnTo>
                    <a:lnTo>
                      <a:pt x="3486" y="3918"/>
                    </a:lnTo>
                    <a:lnTo>
                      <a:pt x="3418" y="3923"/>
                    </a:lnTo>
                    <a:lnTo>
                      <a:pt x="3359" y="3913"/>
                    </a:lnTo>
                    <a:lnTo>
                      <a:pt x="3310" y="3894"/>
                    </a:lnTo>
                    <a:lnTo>
                      <a:pt x="3266" y="3864"/>
                    </a:lnTo>
                    <a:lnTo>
                      <a:pt x="3237" y="3826"/>
                    </a:lnTo>
                    <a:lnTo>
                      <a:pt x="3207" y="3786"/>
                    </a:lnTo>
                    <a:lnTo>
                      <a:pt x="3192" y="3747"/>
                    </a:lnTo>
                    <a:lnTo>
                      <a:pt x="3188" y="3708"/>
                    </a:lnTo>
                    <a:lnTo>
                      <a:pt x="3188" y="3668"/>
                    </a:lnTo>
                    <a:lnTo>
                      <a:pt x="3202" y="3615"/>
                    </a:lnTo>
                    <a:lnTo>
                      <a:pt x="3217" y="3566"/>
                    </a:lnTo>
                    <a:lnTo>
                      <a:pt x="3232" y="3532"/>
                    </a:lnTo>
                    <a:lnTo>
                      <a:pt x="3247" y="3502"/>
                    </a:lnTo>
                    <a:lnTo>
                      <a:pt x="3261" y="3478"/>
                    </a:lnTo>
                    <a:lnTo>
                      <a:pt x="3271" y="3463"/>
                    </a:lnTo>
                    <a:lnTo>
                      <a:pt x="3286" y="3453"/>
                    </a:lnTo>
                    <a:lnTo>
                      <a:pt x="3296" y="3449"/>
                    </a:lnTo>
                    <a:lnTo>
                      <a:pt x="3300" y="3444"/>
                    </a:lnTo>
                    <a:lnTo>
                      <a:pt x="3305" y="3438"/>
                    </a:lnTo>
                    <a:lnTo>
                      <a:pt x="3305" y="3434"/>
                    </a:lnTo>
                    <a:lnTo>
                      <a:pt x="3310" y="3425"/>
                    </a:lnTo>
                    <a:lnTo>
                      <a:pt x="3310" y="3414"/>
                    </a:lnTo>
                    <a:lnTo>
                      <a:pt x="3310" y="3400"/>
                    </a:lnTo>
                    <a:lnTo>
                      <a:pt x="3310" y="3385"/>
                    </a:lnTo>
                    <a:lnTo>
                      <a:pt x="3305" y="3365"/>
                    </a:lnTo>
                    <a:lnTo>
                      <a:pt x="3296" y="3346"/>
                    </a:lnTo>
                    <a:lnTo>
                      <a:pt x="3281" y="3321"/>
                    </a:lnTo>
                    <a:lnTo>
                      <a:pt x="3261" y="3302"/>
                    </a:lnTo>
                    <a:lnTo>
                      <a:pt x="3247" y="3287"/>
                    </a:lnTo>
                    <a:lnTo>
                      <a:pt x="3232" y="3257"/>
                    </a:lnTo>
                    <a:lnTo>
                      <a:pt x="3213" y="3223"/>
                    </a:lnTo>
                    <a:lnTo>
                      <a:pt x="3183" y="3174"/>
                    </a:lnTo>
                    <a:lnTo>
                      <a:pt x="3139" y="3111"/>
                    </a:lnTo>
                    <a:lnTo>
                      <a:pt x="3075" y="3033"/>
                    </a:lnTo>
                    <a:lnTo>
                      <a:pt x="2997" y="2945"/>
                    </a:lnTo>
                    <a:lnTo>
                      <a:pt x="2899" y="2837"/>
                    </a:lnTo>
                    <a:lnTo>
                      <a:pt x="2776" y="2709"/>
                    </a:lnTo>
                    <a:lnTo>
                      <a:pt x="2620" y="2568"/>
                    </a:lnTo>
                    <a:lnTo>
                      <a:pt x="2390" y="2362"/>
                    </a:lnTo>
                    <a:lnTo>
                      <a:pt x="2159" y="2152"/>
                    </a:lnTo>
                    <a:lnTo>
                      <a:pt x="1934" y="1952"/>
                    </a:lnTo>
                    <a:lnTo>
                      <a:pt x="1718" y="1756"/>
                    </a:lnTo>
                    <a:lnTo>
                      <a:pt x="1517" y="1579"/>
                    </a:lnTo>
                    <a:lnTo>
                      <a:pt x="1336" y="1423"/>
                    </a:lnTo>
                    <a:lnTo>
                      <a:pt x="1185" y="1291"/>
                    </a:lnTo>
                    <a:lnTo>
                      <a:pt x="1063" y="1193"/>
                    </a:lnTo>
                    <a:lnTo>
                      <a:pt x="975" y="1125"/>
                    </a:lnTo>
                    <a:lnTo>
                      <a:pt x="926" y="1095"/>
                    </a:lnTo>
                    <a:lnTo>
                      <a:pt x="886" y="1091"/>
                    </a:lnTo>
                    <a:lnTo>
                      <a:pt x="847" y="1095"/>
                    </a:lnTo>
                    <a:lnTo>
                      <a:pt x="803" y="1110"/>
                    </a:lnTo>
                    <a:lnTo>
                      <a:pt x="764" y="1130"/>
                    </a:lnTo>
                    <a:lnTo>
                      <a:pt x="719" y="1149"/>
                    </a:lnTo>
                    <a:lnTo>
                      <a:pt x="670" y="1174"/>
                    </a:lnTo>
                    <a:lnTo>
                      <a:pt x="617" y="1189"/>
                    </a:lnTo>
                    <a:lnTo>
                      <a:pt x="558" y="1204"/>
                    </a:lnTo>
                    <a:lnTo>
                      <a:pt x="495" y="1208"/>
                    </a:lnTo>
                    <a:lnTo>
                      <a:pt x="426" y="1204"/>
                    </a:lnTo>
                    <a:lnTo>
                      <a:pt x="352" y="1189"/>
                    </a:lnTo>
                    <a:lnTo>
                      <a:pt x="284" y="1164"/>
                    </a:lnTo>
                    <a:lnTo>
                      <a:pt x="216" y="1130"/>
                    </a:lnTo>
                    <a:lnTo>
                      <a:pt x="152" y="1091"/>
                    </a:lnTo>
                    <a:lnTo>
                      <a:pt x="103" y="1046"/>
                    </a:lnTo>
                    <a:lnTo>
                      <a:pt x="58" y="1002"/>
                    </a:lnTo>
                    <a:lnTo>
                      <a:pt x="24" y="959"/>
                    </a:lnTo>
                    <a:lnTo>
                      <a:pt x="5" y="914"/>
                    </a:lnTo>
                    <a:lnTo>
                      <a:pt x="0" y="876"/>
                    </a:lnTo>
                    <a:lnTo>
                      <a:pt x="9" y="841"/>
                    </a:lnTo>
                    <a:lnTo>
                      <a:pt x="30" y="807"/>
                    </a:lnTo>
                    <a:lnTo>
                      <a:pt x="43" y="778"/>
                    </a:lnTo>
                    <a:lnTo>
                      <a:pt x="58" y="753"/>
                    </a:lnTo>
                    <a:lnTo>
                      <a:pt x="73" y="724"/>
                    </a:lnTo>
                    <a:lnTo>
                      <a:pt x="83" y="699"/>
                    </a:lnTo>
                    <a:lnTo>
                      <a:pt x="92" y="669"/>
                    </a:lnTo>
                    <a:lnTo>
                      <a:pt x="103" y="645"/>
                    </a:lnTo>
                    <a:lnTo>
                      <a:pt x="107" y="616"/>
                    </a:lnTo>
                    <a:lnTo>
                      <a:pt x="118" y="586"/>
                    </a:lnTo>
                    <a:lnTo>
                      <a:pt x="122" y="558"/>
                    </a:lnTo>
                    <a:lnTo>
                      <a:pt x="128" y="528"/>
                    </a:lnTo>
                    <a:lnTo>
                      <a:pt x="122" y="499"/>
                    </a:lnTo>
                    <a:lnTo>
                      <a:pt x="118" y="475"/>
                    </a:lnTo>
                    <a:lnTo>
                      <a:pt x="113" y="445"/>
                    </a:lnTo>
                    <a:lnTo>
                      <a:pt x="103" y="420"/>
                    </a:lnTo>
                    <a:lnTo>
                      <a:pt x="98" y="391"/>
                    </a:lnTo>
                    <a:lnTo>
                      <a:pt x="103" y="366"/>
                    </a:lnTo>
                    <a:lnTo>
                      <a:pt x="107" y="337"/>
                    </a:lnTo>
                    <a:lnTo>
                      <a:pt x="122" y="313"/>
                    </a:lnTo>
                    <a:lnTo>
                      <a:pt x="147" y="288"/>
                    </a:lnTo>
                    <a:lnTo>
                      <a:pt x="357" y="196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2" name="Freeform 542">
                <a:extLst>
                  <a:ext uri="{FF2B5EF4-FFF2-40B4-BE49-F238E27FC236}">
                    <a16:creationId xmlns:a16="http://schemas.microsoft.com/office/drawing/2014/main" id="{96843645-E9F4-01D2-958B-8F7FC2813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711"/>
                <a:ext cx="770" cy="784"/>
              </a:xfrm>
              <a:custGeom>
                <a:avLst/>
                <a:gdLst>
                  <a:gd name="T0" fmla="*/ 367 w 3849"/>
                  <a:gd name="T1" fmla="*/ 171 h 3923"/>
                  <a:gd name="T2" fmla="*/ 416 w 3849"/>
                  <a:gd name="T3" fmla="*/ 73 h 3923"/>
                  <a:gd name="T4" fmla="*/ 534 w 3849"/>
                  <a:gd name="T5" fmla="*/ 0 h 3923"/>
                  <a:gd name="T6" fmla="*/ 788 w 3849"/>
                  <a:gd name="T7" fmla="*/ 117 h 3923"/>
                  <a:gd name="T8" fmla="*/ 1581 w 3849"/>
                  <a:gd name="T9" fmla="*/ 880 h 3923"/>
                  <a:gd name="T10" fmla="*/ 2517 w 3849"/>
                  <a:gd name="T11" fmla="*/ 1859 h 3923"/>
                  <a:gd name="T12" fmla="*/ 3055 w 3849"/>
                  <a:gd name="T13" fmla="*/ 2411 h 3923"/>
                  <a:gd name="T14" fmla="*/ 3247 w 3849"/>
                  <a:gd name="T15" fmla="*/ 2583 h 3923"/>
                  <a:gd name="T16" fmla="*/ 3462 w 3849"/>
                  <a:gd name="T17" fmla="*/ 2788 h 3923"/>
                  <a:gd name="T18" fmla="*/ 3653 w 3849"/>
                  <a:gd name="T19" fmla="*/ 2950 h 3923"/>
                  <a:gd name="T20" fmla="*/ 3789 w 3849"/>
                  <a:gd name="T21" fmla="*/ 3023 h 3923"/>
                  <a:gd name="T22" fmla="*/ 3844 w 3849"/>
                  <a:gd name="T23" fmla="*/ 3097 h 3923"/>
                  <a:gd name="T24" fmla="*/ 3844 w 3849"/>
                  <a:gd name="T25" fmla="*/ 3199 h 3923"/>
                  <a:gd name="T26" fmla="*/ 3810 w 3849"/>
                  <a:gd name="T27" fmla="*/ 3331 h 3923"/>
                  <a:gd name="T28" fmla="*/ 3746 w 3849"/>
                  <a:gd name="T29" fmla="*/ 3444 h 3923"/>
                  <a:gd name="T30" fmla="*/ 3682 w 3849"/>
                  <a:gd name="T31" fmla="*/ 3532 h 3923"/>
                  <a:gd name="T32" fmla="*/ 3648 w 3849"/>
                  <a:gd name="T33" fmla="*/ 3605 h 3923"/>
                  <a:gd name="T34" fmla="*/ 3648 w 3849"/>
                  <a:gd name="T35" fmla="*/ 3698 h 3923"/>
                  <a:gd name="T36" fmla="*/ 3638 w 3849"/>
                  <a:gd name="T37" fmla="*/ 3796 h 3923"/>
                  <a:gd name="T38" fmla="*/ 3589 w 3849"/>
                  <a:gd name="T39" fmla="*/ 3879 h 3923"/>
                  <a:gd name="T40" fmla="*/ 3418 w 3849"/>
                  <a:gd name="T41" fmla="*/ 3923 h 3923"/>
                  <a:gd name="T42" fmla="*/ 3266 w 3849"/>
                  <a:gd name="T43" fmla="*/ 3864 h 3923"/>
                  <a:gd name="T44" fmla="*/ 3192 w 3849"/>
                  <a:gd name="T45" fmla="*/ 3747 h 3923"/>
                  <a:gd name="T46" fmla="*/ 3202 w 3849"/>
                  <a:gd name="T47" fmla="*/ 3615 h 3923"/>
                  <a:gd name="T48" fmla="*/ 3247 w 3849"/>
                  <a:gd name="T49" fmla="*/ 3502 h 3923"/>
                  <a:gd name="T50" fmla="*/ 3286 w 3849"/>
                  <a:gd name="T51" fmla="*/ 3453 h 3923"/>
                  <a:gd name="T52" fmla="*/ 3305 w 3849"/>
                  <a:gd name="T53" fmla="*/ 3438 h 3923"/>
                  <a:gd name="T54" fmla="*/ 3310 w 3849"/>
                  <a:gd name="T55" fmla="*/ 3414 h 3923"/>
                  <a:gd name="T56" fmla="*/ 3305 w 3849"/>
                  <a:gd name="T57" fmla="*/ 3365 h 3923"/>
                  <a:gd name="T58" fmla="*/ 3261 w 3849"/>
                  <a:gd name="T59" fmla="*/ 3302 h 3923"/>
                  <a:gd name="T60" fmla="*/ 3213 w 3849"/>
                  <a:gd name="T61" fmla="*/ 3223 h 3923"/>
                  <a:gd name="T62" fmla="*/ 3075 w 3849"/>
                  <a:gd name="T63" fmla="*/ 3033 h 3923"/>
                  <a:gd name="T64" fmla="*/ 2776 w 3849"/>
                  <a:gd name="T65" fmla="*/ 2709 h 3923"/>
                  <a:gd name="T66" fmla="*/ 2159 w 3849"/>
                  <a:gd name="T67" fmla="*/ 2152 h 3923"/>
                  <a:gd name="T68" fmla="*/ 1517 w 3849"/>
                  <a:gd name="T69" fmla="*/ 1579 h 3923"/>
                  <a:gd name="T70" fmla="*/ 1063 w 3849"/>
                  <a:gd name="T71" fmla="*/ 1193 h 3923"/>
                  <a:gd name="T72" fmla="*/ 886 w 3849"/>
                  <a:gd name="T73" fmla="*/ 1091 h 3923"/>
                  <a:gd name="T74" fmla="*/ 764 w 3849"/>
                  <a:gd name="T75" fmla="*/ 1130 h 3923"/>
                  <a:gd name="T76" fmla="*/ 617 w 3849"/>
                  <a:gd name="T77" fmla="*/ 1189 h 3923"/>
                  <a:gd name="T78" fmla="*/ 426 w 3849"/>
                  <a:gd name="T79" fmla="*/ 1204 h 3923"/>
                  <a:gd name="T80" fmla="*/ 216 w 3849"/>
                  <a:gd name="T81" fmla="*/ 1130 h 3923"/>
                  <a:gd name="T82" fmla="*/ 58 w 3849"/>
                  <a:gd name="T83" fmla="*/ 1002 h 3923"/>
                  <a:gd name="T84" fmla="*/ 0 w 3849"/>
                  <a:gd name="T85" fmla="*/ 876 h 3923"/>
                  <a:gd name="T86" fmla="*/ 43 w 3849"/>
                  <a:gd name="T87" fmla="*/ 778 h 3923"/>
                  <a:gd name="T88" fmla="*/ 83 w 3849"/>
                  <a:gd name="T89" fmla="*/ 699 h 3923"/>
                  <a:gd name="T90" fmla="*/ 107 w 3849"/>
                  <a:gd name="T91" fmla="*/ 616 h 3923"/>
                  <a:gd name="T92" fmla="*/ 128 w 3849"/>
                  <a:gd name="T93" fmla="*/ 528 h 3923"/>
                  <a:gd name="T94" fmla="*/ 113 w 3849"/>
                  <a:gd name="T95" fmla="*/ 445 h 3923"/>
                  <a:gd name="T96" fmla="*/ 103 w 3849"/>
                  <a:gd name="T97" fmla="*/ 366 h 3923"/>
                  <a:gd name="T98" fmla="*/ 147 w 3849"/>
                  <a:gd name="T99" fmla="*/ 288 h 3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49" h="3923">
                    <a:moveTo>
                      <a:pt x="357" y="196"/>
                    </a:moveTo>
                    <a:lnTo>
                      <a:pt x="357" y="190"/>
                    </a:lnTo>
                    <a:lnTo>
                      <a:pt x="367" y="171"/>
                    </a:lnTo>
                    <a:lnTo>
                      <a:pt x="377" y="142"/>
                    </a:lnTo>
                    <a:lnTo>
                      <a:pt x="397" y="107"/>
                    </a:lnTo>
                    <a:lnTo>
                      <a:pt x="416" y="73"/>
                    </a:lnTo>
                    <a:lnTo>
                      <a:pt x="450" y="38"/>
                    </a:lnTo>
                    <a:lnTo>
                      <a:pt x="485" y="14"/>
                    </a:lnTo>
                    <a:lnTo>
                      <a:pt x="534" y="0"/>
                    </a:lnTo>
                    <a:lnTo>
                      <a:pt x="587" y="0"/>
                    </a:lnTo>
                    <a:lnTo>
                      <a:pt x="651" y="19"/>
                    </a:lnTo>
                    <a:lnTo>
                      <a:pt x="788" y="117"/>
                    </a:lnTo>
                    <a:lnTo>
                      <a:pt x="1009" y="308"/>
                    </a:lnTo>
                    <a:lnTo>
                      <a:pt x="1278" y="567"/>
                    </a:lnTo>
                    <a:lnTo>
                      <a:pt x="1581" y="880"/>
                    </a:lnTo>
                    <a:lnTo>
                      <a:pt x="1905" y="1213"/>
                    </a:lnTo>
                    <a:lnTo>
                      <a:pt x="2223" y="1545"/>
                    </a:lnTo>
                    <a:lnTo>
                      <a:pt x="2517" y="1859"/>
                    </a:lnTo>
                    <a:lnTo>
                      <a:pt x="2767" y="2123"/>
                    </a:lnTo>
                    <a:lnTo>
                      <a:pt x="2953" y="2314"/>
                    </a:lnTo>
                    <a:lnTo>
                      <a:pt x="3055" y="2411"/>
                    </a:lnTo>
                    <a:lnTo>
                      <a:pt x="3115" y="2460"/>
                    </a:lnTo>
                    <a:lnTo>
                      <a:pt x="3177" y="2519"/>
                    </a:lnTo>
                    <a:lnTo>
                      <a:pt x="3247" y="2583"/>
                    </a:lnTo>
                    <a:lnTo>
                      <a:pt x="3315" y="2651"/>
                    </a:lnTo>
                    <a:lnTo>
                      <a:pt x="3388" y="2720"/>
                    </a:lnTo>
                    <a:lnTo>
                      <a:pt x="3462" y="2788"/>
                    </a:lnTo>
                    <a:lnTo>
                      <a:pt x="3531" y="2852"/>
                    </a:lnTo>
                    <a:lnTo>
                      <a:pt x="3595" y="2905"/>
                    </a:lnTo>
                    <a:lnTo>
                      <a:pt x="3653" y="2950"/>
                    </a:lnTo>
                    <a:lnTo>
                      <a:pt x="3712" y="2979"/>
                    </a:lnTo>
                    <a:lnTo>
                      <a:pt x="3755" y="2999"/>
                    </a:lnTo>
                    <a:lnTo>
                      <a:pt x="3789" y="3023"/>
                    </a:lnTo>
                    <a:lnTo>
                      <a:pt x="3815" y="3042"/>
                    </a:lnTo>
                    <a:lnTo>
                      <a:pt x="3834" y="3072"/>
                    </a:lnTo>
                    <a:lnTo>
                      <a:pt x="3844" y="3097"/>
                    </a:lnTo>
                    <a:lnTo>
                      <a:pt x="3849" y="3131"/>
                    </a:lnTo>
                    <a:lnTo>
                      <a:pt x="3849" y="3165"/>
                    </a:lnTo>
                    <a:lnTo>
                      <a:pt x="3844" y="3199"/>
                    </a:lnTo>
                    <a:lnTo>
                      <a:pt x="3834" y="3238"/>
                    </a:lnTo>
                    <a:lnTo>
                      <a:pt x="3824" y="3287"/>
                    </a:lnTo>
                    <a:lnTo>
                      <a:pt x="3810" y="3331"/>
                    </a:lnTo>
                    <a:lnTo>
                      <a:pt x="3789" y="3370"/>
                    </a:lnTo>
                    <a:lnTo>
                      <a:pt x="3770" y="3410"/>
                    </a:lnTo>
                    <a:lnTo>
                      <a:pt x="3746" y="3444"/>
                    </a:lnTo>
                    <a:lnTo>
                      <a:pt x="3727" y="3472"/>
                    </a:lnTo>
                    <a:lnTo>
                      <a:pt x="3702" y="3502"/>
                    </a:lnTo>
                    <a:lnTo>
                      <a:pt x="3682" y="3532"/>
                    </a:lnTo>
                    <a:lnTo>
                      <a:pt x="3667" y="3556"/>
                    </a:lnTo>
                    <a:lnTo>
                      <a:pt x="3657" y="3581"/>
                    </a:lnTo>
                    <a:lnTo>
                      <a:pt x="3648" y="3605"/>
                    </a:lnTo>
                    <a:lnTo>
                      <a:pt x="3648" y="3634"/>
                    </a:lnTo>
                    <a:lnTo>
                      <a:pt x="3648" y="3664"/>
                    </a:lnTo>
                    <a:lnTo>
                      <a:pt x="3648" y="3698"/>
                    </a:lnTo>
                    <a:lnTo>
                      <a:pt x="3648" y="3732"/>
                    </a:lnTo>
                    <a:lnTo>
                      <a:pt x="3644" y="3762"/>
                    </a:lnTo>
                    <a:lnTo>
                      <a:pt x="3638" y="3796"/>
                    </a:lnTo>
                    <a:lnTo>
                      <a:pt x="3629" y="3830"/>
                    </a:lnTo>
                    <a:lnTo>
                      <a:pt x="3614" y="3855"/>
                    </a:lnTo>
                    <a:lnTo>
                      <a:pt x="3589" y="3879"/>
                    </a:lnTo>
                    <a:lnTo>
                      <a:pt x="3559" y="3894"/>
                    </a:lnTo>
                    <a:lnTo>
                      <a:pt x="3486" y="3918"/>
                    </a:lnTo>
                    <a:lnTo>
                      <a:pt x="3418" y="3923"/>
                    </a:lnTo>
                    <a:lnTo>
                      <a:pt x="3359" y="3913"/>
                    </a:lnTo>
                    <a:lnTo>
                      <a:pt x="3310" y="3894"/>
                    </a:lnTo>
                    <a:lnTo>
                      <a:pt x="3266" y="3864"/>
                    </a:lnTo>
                    <a:lnTo>
                      <a:pt x="3237" y="3826"/>
                    </a:lnTo>
                    <a:lnTo>
                      <a:pt x="3207" y="3786"/>
                    </a:lnTo>
                    <a:lnTo>
                      <a:pt x="3192" y="3747"/>
                    </a:lnTo>
                    <a:lnTo>
                      <a:pt x="3188" y="3708"/>
                    </a:lnTo>
                    <a:lnTo>
                      <a:pt x="3188" y="3668"/>
                    </a:lnTo>
                    <a:lnTo>
                      <a:pt x="3202" y="3615"/>
                    </a:lnTo>
                    <a:lnTo>
                      <a:pt x="3217" y="3566"/>
                    </a:lnTo>
                    <a:lnTo>
                      <a:pt x="3232" y="3532"/>
                    </a:lnTo>
                    <a:lnTo>
                      <a:pt x="3247" y="3502"/>
                    </a:lnTo>
                    <a:lnTo>
                      <a:pt x="3261" y="3478"/>
                    </a:lnTo>
                    <a:lnTo>
                      <a:pt x="3271" y="3463"/>
                    </a:lnTo>
                    <a:lnTo>
                      <a:pt x="3286" y="3453"/>
                    </a:lnTo>
                    <a:lnTo>
                      <a:pt x="3296" y="3449"/>
                    </a:lnTo>
                    <a:lnTo>
                      <a:pt x="3300" y="3444"/>
                    </a:lnTo>
                    <a:lnTo>
                      <a:pt x="3305" y="3438"/>
                    </a:lnTo>
                    <a:lnTo>
                      <a:pt x="3305" y="3434"/>
                    </a:lnTo>
                    <a:lnTo>
                      <a:pt x="3310" y="3425"/>
                    </a:lnTo>
                    <a:lnTo>
                      <a:pt x="3310" y="3414"/>
                    </a:lnTo>
                    <a:lnTo>
                      <a:pt x="3310" y="3400"/>
                    </a:lnTo>
                    <a:lnTo>
                      <a:pt x="3310" y="3385"/>
                    </a:lnTo>
                    <a:lnTo>
                      <a:pt x="3305" y="3365"/>
                    </a:lnTo>
                    <a:lnTo>
                      <a:pt x="3296" y="3346"/>
                    </a:lnTo>
                    <a:lnTo>
                      <a:pt x="3281" y="3321"/>
                    </a:lnTo>
                    <a:lnTo>
                      <a:pt x="3261" y="3302"/>
                    </a:lnTo>
                    <a:lnTo>
                      <a:pt x="3247" y="3287"/>
                    </a:lnTo>
                    <a:lnTo>
                      <a:pt x="3232" y="3257"/>
                    </a:lnTo>
                    <a:lnTo>
                      <a:pt x="3213" y="3223"/>
                    </a:lnTo>
                    <a:lnTo>
                      <a:pt x="3183" y="3174"/>
                    </a:lnTo>
                    <a:lnTo>
                      <a:pt x="3139" y="3111"/>
                    </a:lnTo>
                    <a:lnTo>
                      <a:pt x="3075" y="3033"/>
                    </a:lnTo>
                    <a:lnTo>
                      <a:pt x="2997" y="2945"/>
                    </a:lnTo>
                    <a:lnTo>
                      <a:pt x="2899" y="2837"/>
                    </a:lnTo>
                    <a:lnTo>
                      <a:pt x="2776" y="2709"/>
                    </a:lnTo>
                    <a:lnTo>
                      <a:pt x="2620" y="2568"/>
                    </a:lnTo>
                    <a:lnTo>
                      <a:pt x="2390" y="2362"/>
                    </a:lnTo>
                    <a:lnTo>
                      <a:pt x="2159" y="2152"/>
                    </a:lnTo>
                    <a:lnTo>
                      <a:pt x="1934" y="1952"/>
                    </a:lnTo>
                    <a:lnTo>
                      <a:pt x="1718" y="1756"/>
                    </a:lnTo>
                    <a:lnTo>
                      <a:pt x="1517" y="1579"/>
                    </a:lnTo>
                    <a:lnTo>
                      <a:pt x="1336" y="1423"/>
                    </a:lnTo>
                    <a:lnTo>
                      <a:pt x="1185" y="1291"/>
                    </a:lnTo>
                    <a:lnTo>
                      <a:pt x="1063" y="1193"/>
                    </a:lnTo>
                    <a:lnTo>
                      <a:pt x="975" y="1125"/>
                    </a:lnTo>
                    <a:lnTo>
                      <a:pt x="926" y="1095"/>
                    </a:lnTo>
                    <a:lnTo>
                      <a:pt x="886" y="1091"/>
                    </a:lnTo>
                    <a:lnTo>
                      <a:pt x="847" y="1095"/>
                    </a:lnTo>
                    <a:lnTo>
                      <a:pt x="803" y="1110"/>
                    </a:lnTo>
                    <a:lnTo>
                      <a:pt x="764" y="1130"/>
                    </a:lnTo>
                    <a:lnTo>
                      <a:pt x="719" y="1149"/>
                    </a:lnTo>
                    <a:lnTo>
                      <a:pt x="670" y="1174"/>
                    </a:lnTo>
                    <a:lnTo>
                      <a:pt x="617" y="1189"/>
                    </a:lnTo>
                    <a:lnTo>
                      <a:pt x="558" y="1204"/>
                    </a:lnTo>
                    <a:lnTo>
                      <a:pt x="495" y="1208"/>
                    </a:lnTo>
                    <a:lnTo>
                      <a:pt x="426" y="1204"/>
                    </a:lnTo>
                    <a:lnTo>
                      <a:pt x="352" y="1189"/>
                    </a:lnTo>
                    <a:lnTo>
                      <a:pt x="284" y="1164"/>
                    </a:lnTo>
                    <a:lnTo>
                      <a:pt x="216" y="1130"/>
                    </a:lnTo>
                    <a:lnTo>
                      <a:pt x="152" y="1091"/>
                    </a:lnTo>
                    <a:lnTo>
                      <a:pt x="103" y="1046"/>
                    </a:lnTo>
                    <a:lnTo>
                      <a:pt x="58" y="1002"/>
                    </a:lnTo>
                    <a:lnTo>
                      <a:pt x="24" y="959"/>
                    </a:lnTo>
                    <a:lnTo>
                      <a:pt x="5" y="914"/>
                    </a:lnTo>
                    <a:lnTo>
                      <a:pt x="0" y="876"/>
                    </a:lnTo>
                    <a:lnTo>
                      <a:pt x="9" y="841"/>
                    </a:lnTo>
                    <a:lnTo>
                      <a:pt x="30" y="807"/>
                    </a:lnTo>
                    <a:lnTo>
                      <a:pt x="43" y="778"/>
                    </a:lnTo>
                    <a:lnTo>
                      <a:pt x="58" y="753"/>
                    </a:lnTo>
                    <a:lnTo>
                      <a:pt x="73" y="724"/>
                    </a:lnTo>
                    <a:lnTo>
                      <a:pt x="83" y="699"/>
                    </a:lnTo>
                    <a:lnTo>
                      <a:pt x="92" y="669"/>
                    </a:lnTo>
                    <a:lnTo>
                      <a:pt x="103" y="645"/>
                    </a:lnTo>
                    <a:lnTo>
                      <a:pt x="107" y="616"/>
                    </a:lnTo>
                    <a:lnTo>
                      <a:pt x="118" y="586"/>
                    </a:lnTo>
                    <a:lnTo>
                      <a:pt x="122" y="558"/>
                    </a:lnTo>
                    <a:lnTo>
                      <a:pt x="128" y="528"/>
                    </a:lnTo>
                    <a:lnTo>
                      <a:pt x="122" y="499"/>
                    </a:lnTo>
                    <a:lnTo>
                      <a:pt x="118" y="475"/>
                    </a:lnTo>
                    <a:lnTo>
                      <a:pt x="113" y="445"/>
                    </a:lnTo>
                    <a:lnTo>
                      <a:pt x="103" y="420"/>
                    </a:lnTo>
                    <a:lnTo>
                      <a:pt x="98" y="391"/>
                    </a:lnTo>
                    <a:lnTo>
                      <a:pt x="103" y="366"/>
                    </a:lnTo>
                    <a:lnTo>
                      <a:pt x="107" y="337"/>
                    </a:lnTo>
                    <a:lnTo>
                      <a:pt x="122" y="313"/>
                    </a:lnTo>
                    <a:lnTo>
                      <a:pt x="147" y="288"/>
                    </a:lnTo>
                    <a:lnTo>
                      <a:pt x="357" y="19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3" name="Freeform 543">
                <a:extLst>
                  <a:ext uri="{FF2B5EF4-FFF2-40B4-BE49-F238E27FC236}">
                    <a16:creationId xmlns:a16="http://schemas.microsoft.com/office/drawing/2014/main" id="{01A7D4C6-94E5-40CB-65FF-D41D3F17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89"/>
                <a:ext cx="124" cy="75"/>
              </a:xfrm>
              <a:custGeom>
                <a:avLst/>
                <a:gdLst>
                  <a:gd name="T0" fmla="*/ 0 w 622"/>
                  <a:gd name="T1" fmla="*/ 376 h 376"/>
                  <a:gd name="T2" fmla="*/ 15 w 622"/>
                  <a:gd name="T3" fmla="*/ 357 h 376"/>
                  <a:gd name="T4" fmla="*/ 25 w 622"/>
                  <a:gd name="T5" fmla="*/ 338 h 376"/>
                  <a:gd name="T6" fmla="*/ 34 w 622"/>
                  <a:gd name="T7" fmla="*/ 313 h 376"/>
                  <a:gd name="T8" fmla="*/ 38 w 622"/>
                  <a:gd name="T9" fmla="*/ 293 h 376"/>
                  <a:gd name="T10" fmla="*/ 49 w 622"/>
                  <a:gd name="T11" fmla="*/ 274 h 376"/>
                  <a:gd name="T12" fmla="*/ 53 w 622"/>
                  <a:gd name="T13" fmla="*/ 254 h 376"/>
                  <a:gd name="T14" fmla="*/ 59 w 622"/>
                  <a:gd name="T15" fmla="*/ 235 h 376"/>
                  <a:gd name="T16" fmla="*/ 68 w 622"/>
                  <a:gd name="T17" fmla="*/ 210 h 376"/>
                  <a:gd name="T18" fmla="*/ 74 w 622"/>
                  <a:gd name="T19" fmla="*/ 191 h 376"/>
                  <a:gd name="T20" fmla="*/ 78 w 622"/>
                  <a:gd name="T21" fmla="*/ 167 h 376"/>
                  <a:gd name="T22" fmla="*/ 78 w 622"/>
                  <a:gd name="T23" fmla="*/ 157 h 376"/>
                  <a:gd name="T24" fmla="*/ 78 w 622"/>
                  <a:gd name="T25" fmla="*/ 142 h 376"/>
                  <a:gd name="T26" fmla="*/ 78 w 622"/>
                  <a:gd name="T27" fmla="*/ 133 h 376"/>
                  <a:gd name="T28" fmla="*/ 78 w 622"/>
                  <a:gd name="T29" fmla="*/ 122 h 376"/>
                  <a:gd name="T30" fmla="*/ 78 w 622"/>
                  <a:gd name="T31" fmla="*/ 112 h 376"/>
                  <a:gd name="T32" fmla="*/ 74 w 622"/>
                  <a:gd name="T33" fmla="*/ 97 h 376"/>
                  <a:gd name="T34" fmla="*/ 74 w 622"/>
                  <a:gd name="T35" fmla="*/ 88 h 376"/>
                  <a:gd name="T36" fmla="*/ 68 w 622"/>
                  <a:gd name="T37" fmla="*/ 78 h 376"/>
                  <a:gd name="T38" fmla="*/ 68 w 622"/>
                  <a:gd name="T39" fmla="*/ 69 h 376"/>
                  <a:gd name="T40" fmla="*/ 64 w 622"/>
                  <a:gd name="T41" fmla="*/ 59 h 376"/>
                  <a:gd name="T42" fmla="*/ 74 w 622"/>
                  <a:gd name="T43" fmla="*/ 59 h 376"/>
                  <a:gd name="T44" fmla="*/ 181 w 622"/>
                  <a:gd name="T45" fmla="*/ 20 h 376"/>
                  <a:gd name="T46" fmla="*/ 269 w 622"/>
                  <a:gd name="T47" fmla="*/ 0 h 376"/>
                  <a:gd name="T48" fmla="*/ 352 w 622"/>
                  <a:gd name="T49" fmla="*/ 0 h 376"/>
                  <a:gd name="T50" fmla="*/ 416 w 622"/>
                  <a:gd name="T51" fmla="*/ 10 h 376"/>
                  <a:gd name="T52" fmla="*/ 469 w 622"/>
                  <a:gd name="T53" fmla="*/ 24 h 376"/>
                  <a:gd name="T54" fmla="*/ 514 w 622"/>
                  <a:gd name="T55" fmla="*/ 48 h 376"/>
                  <a:gd name="T56" fmla="*/ 548 w 622"/>
                  <a:gd name="T57" fmla="*/ 73 h 376"/>
                  <a:gd name="T58" fmla="*/ 573 w 622"/>
                  <a:gd name="T59" fmla="*/ 93 h 376"/>
                  <a:gd name="T60" fmla="*/ 582 w 622"/>
                  <a:gd name="T61" fmla="*/ 108 h 376"/>
                  <a:gd name="T62" fmla="*/ 588 w 622"/>
                  <a:gd name="T63" fmla="*/ 112 h 376"/>
                  <a:gd name="T64" fmla="*/ 588 w 622"/>
                  <a:gd name="T65" fmla="*/ 118 h 376"/>
                  <a:gd name="T66" fmla="*/ 597 w 622"/>
                  <a:gd name="T67" fmla="*/ 127 h 376"/>
                  <a:gd name="T68" fmla="*/ 602 w 622"/>
                  <a:gd name="T69" fmla="*/ 142 h 376"/>
                  <a:gd name="T70" fmla="*/ 612 w 622"/>
                  <a:gd name="T71" fmla="*/ 161 h 376"/>
                  <a:gd name="T72" fmla="*/ 616 w 622"/>
                  <a:gd name="T73" fmla="*/ 180 h 376"/>
                  <a:gd name="T74" fmla="*/ 622 w 622"/>
                  <a:gd name="T75" fmla="*/ 201 h 376"/>
                  <a:gd name="T76" fmla="*/ 622 w 622"/>
                  <a:gd name="T77" fmla="*/ 216 h 376"/>
                  <a:gd name="T78" fmla="*/ 616 w 622"/>
                  <a:gd name="T79" fmla="*/ 220 h 376"/>
                  <a:gd name="T80" fmla="*/ 602 w 622"/>
                  <a:gd name="T81" fmla="*/ 225 h 376"/>
                  <a:gd name="T82" fmla="*/ 582 w 622"/>
                  <a:gd name="T83" fmla="*/ 216 h 376"/>
                  <a:gd name="T84" fmla="*/ 514 w 622"/>
                  <a:gd name="T85" fmla="*/ 191 h 376"/>
                  <a:gd name="T86" fmla="*/ 441 w 622"/>
                  <a:gd name="T87" fmla="*/ 186 h 376"/>
                  <a:gd name="T88" fmla="*/ 362 w 622"/>
                  <a:gd name="T89" fmla="*/ 195 h 376"/>
                  <a:gd name="T90" fmla="*/ 289 w 622"/>
                  <a:gd name="T91" fmla="*/ 216 h 376"/>
                  <a:gd name="T92" fmla="*/ 215 w 622"/>
                  <a:gd name="T93" fmla="*/ 244 h 376"/>
                  <a:gd name="T94" fmla="*/ 151 w 622"/>
                  <a:gd name="T95" fmla="*/ 274 h 376"/>
                  <a:gd name="T96" fmla="*/ 98 w 622"/>
                  <a:gd name="T97" fmla="*/ 303 h 376"/>
                  <a:gd name="T98" fmla="*/ 53 w 622"/>
                  <a:gd name="T99" fmla="*/ 333 h 376"/>
                  <a:gd name="T100" fmla="*/ 25 w 622"/>
                  <a:gd name="T101" fmla="*/ 352 h 376"/>
                  <a:gd name="T102" fmla="*/ 15 w 622"/>
                  <a:gd name="T103" fmla="*/ 357 h 376"/>
                  <a:gd name="T104" fmla="*/ 0 w 622"/>
                  <a:gd name="T105" fmla="*/ 37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2" h="376">
                    <a:moveTo>
                      <a:pt x="0" y="376"/>
                    </a:moveTo>
                    <a:lnTo>
                      <a:pt x="15" y="357"/>
                    </a:lnTo>
                    <a:lnTo>
                      <a:pt x="25" y="338"/>
                    </a:lnTo>
                    <a:lnTo>
                      <a:pt x="34" y="313"/>
                    </a:lnTo>
                    <a:lnTo>
                      <a:pt x="38" y="293"/>
                    </a:lnTo>
                    <a:lnTo>
                      <a:pt x="49" y="274"/>
                    </a:lnTo>
                    <a:lnTo>
                      <a:pt x="53" y="254"/>
                    </a:lnTo>
                    <a:lnTo>
                      <a:pt x="59" y="235"/>
                    </a:lnTo>
                    <a:lnTo>
                      <a:pt x="68" y="210"/>
                    </a:lnTo>
                    <a:lnTo>
                      <a:pt x="74" y="191"/>
                    </a:lnTo>
                    <a:lnTo>
                      <a:pt x="78" y="167"/>
                    </a:lnTo>
                    <a:lnTo>
                      <a:pt x="78" y="157"/>
                    </a:lnTo>
                    <a:lnTo>
                      <a:pt x="78" y="142"/>
                    </a:lnTo>
                    <a:lnTo>
                      <a:pt x="78" y="133"/>
                    </a:lnTo>
                    <a:lnTo>
                      <a:pt x="78" y="122"/>
                    </a:lnTo>
                    <a:lnTo>
                      <a:pt x="78" y="112"/>
                    </a:lnTo>
                    <a:lnTo>
                      <a:pt x="74" y="97"/>
                    </a:lnTo>
                    <a:lnTo>
                      <a:pt x="74" y="88"/>
                    </a:lnTo>
                    <a:lnTo>
                      <a:pt x="68" y="78"/>
                    </a:lnTo>
                    <a:lnTo>
                      <a:pt x="68" y="69"/>
                    </a:lnTo>
                    <a:lnTo>
                      <a:pt x="64" y="59"/>
                    </a:lnTo>
                    <a:lnTo>
                      <a:pt x="74" y="59"/>
                    </a:lnTo>
                    <a:lnTo>
                      <a:pt x="181" y="20"/>
                    </a:lnTo>
                    <a:lnTo>
                      <a:pt x="269" y="0"/>
                    </a:lnTo>
                    <a:lnTo>
                      <a:pt x="352" y="0"/>
                    </a:lnTo>
                    <a:lnTo>
                      <a:pt x="416" y="10"/>
                    </a:lnTo>
                    <a:lnTo>
                      <a:pt x="469" y="24"/>
                    </a:lnTo>
                    <a:lnTo>
                      <a:pt x="514" y="48"/>
                    </a:lnTo>
                    <a:lnTo>
                      <a:pt x="548" y="73"/>
                    </a:lnTo>
                    <a:lnTo>
                      <a:pt x="573" y="93"/>
                    </a:lnTo>
                    <a:lnTo>
                      <a:pt x="582" y="108"/>
                    </a:lnTo>
                    <a:lnTo>
                      <a:pt x="588" y="112"/>
                    </a:lnTo>
                    <a:lnTo>
                      <a:pt x="588" y="118"/>
                    </a:lnTo>
                    <a:lnTo>
                      <a:pt x="597" y="127"/>
                    </a:lnTo>
                    <a:lnTo>
                      <a:pt x="602" y="142"/>
                    </a:lnTo>
                    <a:lnTo>
                      <a:pt x="612" y="161"/>
                    </a:lnTo>
                    <a:lnTo>
                      <a:pt x="616" y="180"/>
                    </a:lnTo>
                    <a:lnTo>
                      <a:pt x="622" y="201"/>
                    </a:lnTo>
                    <a:lnTo>
                      <a:pt x="622" y="216"/>
                    </a:lnTo>
                    <a:lnTo>
                      <a:pt x="616" y="220"/>
                    </a:lnTo>
                    <a:lnTo>
                      <a:pt x="602" y="225"/>
                    </a:lnTo>
                    <a:lnTo>
                      <a:pt x="582" y="216"/>
                    </a:lnTo>
                    <a:lnTo>
                      <a:pt x="514" y="191"/>
                    </a:lnTo>
                    <a:lnTo>
                      <a:pt x="441" y="186"/>
                    </a:lnTo>
                    <a:lnTo>
                      <a:pt x="362" y="195"/>
                    </a:lnTo>
                    <a:lnTo>
                      <a:pt x="289" y="216"/>
                    </a:lnTo>
                    <a:lnTo>
                      <a:pt x="215" y="244"/>
                    </a:lnTo>
                    <a:lnTo>
                      <a:pt x="151" y="274"/>
                    </a:lnTo>
                    <a:lnTo>
                      <a:pt x="98" y="303"/>
                    </a:lnTo>
                    <a:lnTo>
                      <a:pt x="53" y="333"/>
                    </a:lnTo>
                    <a:lnTo>
                      <a:pt x="25" y="352"/>
                    </a:lnTo>
                    <a:lnTo>
                      <a:pt x="15" y="357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4" name="Freeform 544">
                <a:extLst>
                  <a:ext uri="{FF2B5EF4-FFF2-40B4-BE49-F238E27FC236}">
                    <a16:creationId xmlns:a16="http://schemas.microsoft.com/office/drawing/2014/main" id="{F7B63F6C-22C8-C239-97AD-DA3DC088B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56"/>
                <a:ext cx="94" cy="115"/>
              </a:xfrm>
              <a:custGeom>
                <a:avLst/>
                <a:gdLst>
                  <a:gd name="T0" fmla="*/ 205 w 469"/>
                  <a:gd name="T1" fmla="*/ 92 h 577"/>
                  <a:gd name="T2" fmla="*/ 264 w 469"/>
                  <a:gd name="T3" fmla="*/ 48 h 577"/>
                  <a:gd name="T4" fmla="*/ 328 w 469"/>
                  <a:gd name="T5" fmla="*/ 14 h 577"/>
                  <a:gd name="T6" fmla="*/ 392 w 469"/>
                  <a:gd name="T7" fmla="*/ 0 h 577"/>
                  <a:gd name="T8" fmla="*/ 445 w 469"/>
                  <a:gd name="T9" fmla="*/ 20 h 577"/>
                  <a:gd name="T10" fmla="*/ 469 w 469"/>
                  <a:gd name="T11" fmla="*/ 54 h 577"/>
                  <a:gd name="T12" fmla="*/ 465 w 469"/>
                  <a:gd name="T13" fmla="*/ 88 h 577"/>
                  <a:gd name="T14" fmla="*/ 445 w 469"/>
                  <a:gd name="T15" fmla="*/ 131 h 577"/>
                  <a:gd name="T16" fmla="*/ 431 w 469"/>
                  <a:gd name="T17" fmla="*/ 171 h 577"/>
                  <a:gd name="T18" fmla="*/ 426 w 469"/>
                  <a:gd name="T19" fmla="*/ 214 h 577"/>
                  <a:gd name="T20" fmla="*/ 435 w 469"/>
                  <a:gd name="T21" fmla="*/ 244 h 577"/>
                  <a:gd name="T22" fmla="*/ 441 w 469"/>
                  <a:gd name="T23" fmla="*/ 274 h 577"/>
                  <a:gd name="T24" fmla="*/ 441 w 469"/>
                  <a:gd name="T25" fmla="*/ 299 h 577"/>
                  <a:gd name="T26" fmla="*/ 441 w 469"/>
                  <a:gd name="T27" fmla="*/ 323 h 577"/>
                  <a:gd name="T28" fmla="*/ 441 w 469"/>
                  <a:gd name="T29" fmla="*/ 342 h 577"/>
                  <a:gd name="T30" fmla="*/ 441 w 469"/>
                  <a:gd name="T31" fmla="*/ 367 h 577"/>
                  <a:gd name="T32" fmla="*/ 431 w 469"/>
                  <a:gd name="T33" fmla="*/ 401 h 577"/>
                  <a:gd name="T34" fmla="*/ 416 w 469"/>
                  <a:gd name="T35" fmla="*/ 435 h 577"/>
                  <a:gd name="T36" fmla="*/ 401 w 469"/>
                  <a:gd name="T37" fmla="*/ 465 h 577"/>
                  <a:gd name="T38" fmla="*/ 377 w 469"/>
                  <a:gd name="T39" fmla="*/ 493 h 577"/>
                  <a:gd name="T40" fmla="*/ 352 w 469"/>
                  <a:gd name="T41" fmla="*/ 518 h 577"/>
                  <a:gd name="T42" fmla="*/ 323 w 469"/>
                  <a:gd name="T43" fmla="*/ 528 h 577"/>
                  <a:gd name="T44" fmla="*/ 294 w 469"/>
                  <a:gd name="T45" fmla="*/ 528 h 577"/>
                  <a:gd name="T46" fmla="*/ 254 w 469"/>
                  <a:gd name="T47" fmla="*/ 518 h 577"/>
                  <a:gd name="T48" fmla="*/ 220 w 469"/>
                  <a:gd name="T49" fmla="*/ 513 h 577"/>
                  <a:gd name="T50" fmla="*/ 186 w 469"/>
                  <a:gd name="T51" fmla="*/ 523 h 577"/>
                  <a:gd name="T52" fmla="*/ 151 w 469"/>
                  <a:gd name="T53" fmla="*/ 533 h 577"/>
                  <a:gd name="T54" fmla="*/ 122 w 469"/>
                  <a:gd name="T55" fmla="*/ 542 h 577"/>
                  <a:gd name="T56" fmla="*/ 87 w 469"/>
                  <a:gd name="T57" fmla="*/ 553 h 577"/>
                  <a:gd name="T58" fmla="*/ 53 w 469"/>
                  <a:gd name="T59" fmla="*/ 562 h 577"/>
                  <a:gd name="T60" fmla="*/ 0 w 469"/>
                  <a:gd name="T61" fmla="*/ 577 h 577"/>
                  <a:gd name="T62" fmla="*/ 29 w 469"/>
                  <a:gd name="T63" fmla="*/ 528 h 577"/>
                  <a:gd name="T64" fmla="*/ 49 w 469"/>
                  <a:gd name="T65" fmla="*/ 479 h 577"/>
                  <a:gd name="T66" fmla="*/ 68 w 469"/>
                  <a:gd name="T67" fmla="*/ 435 h 577"/>
                  <a:gd name="T68" fmla="*/ 83 w 469"/>
                  <a:gd name="T69" fmla="*/ 386 h 577"/>
                  <a:gd name="T70" fmla="*/ 93 w 469"/>
                  <a:gd name="T71" fmla="*/ 333 h 577"/>
                  <a:gd name="T72" fmla="*/ 98 w 469"/>
                  <a:gd name="T73" fmla="*/ 288 h 577"/>
                  <a:gd name="T74" fmla="*/ 87 w 469"/>
                  <a:gd name="T75" fmla="*/ 244 h 577"/>
                  <a:gd name="T76" fmla="*/ 78 w 469"/>
                  <a:gd name="T77" fmla="*/ 205 h 577"/>
                  <a:gd name="T78" fmla="*/ 74 w 469"/>
                  <a:gd name="T79" fmla="*/ 166 h 577"/>
                  <a:gd name="T80" fmla="*/ 74 w 469"/>
                  <a:gd name="T81" fmla="*/ 12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9" h="577">
                    <a:moveTo>
                      <a:pt x="176" y="112"/>
                    </a:moveTo>
                    <a:lnTo>
                      <a:pt x="205" y="92"/>
                    </a:lnTo>
                    <a:lnTo>
                      <a:pt x="235" y="69"/>
                    </a:lnTo>
                    <a:lnTo>
                      <a:pt x="264" y="48"/>
                    </a:lnTo>
                    <a:lnTo>
                      <a:pt x="298" y="29"/>
                    </a:lnTo>
                    <a:lnTo>
                      <a:pt x="328" y="14"/>
                    </a:lnTo>
                    <a:lnTo>
                      <a:pt x="362" y="5"/>
                    </a:lnTo>
                    <a:lnTo>
                      <a:pt x="392" y="0"/>
                    </a:lnTo>
                    <a:lnTo>
                      <a:pt x="420" y="5"/>
                    </a:lnTo>
                    <a:lnTo>
                      <a:pt x="445" y="20"/>
                    </a:lnTo>
                    <a:lnTo>
                      <a:pt x="465" y="43"/>
                    </a:lnTo>
                    <a:lnTo>
                      <a:pt x="469" y="54"/>
                    </a:lnTo>
                    <a:lnTo>
                      <a:pt x="469" y="73"/>
                    </a:lnTo>
                    <a:lnTo>
                      <a:pt x="465" y="88"/>
                    </a:lnTo>
                    <a:lnTo>
                      <a:pt x="456" y="107"/>
                    </a:lnTo>
                    <a:lnTo>
                      <a:pt x="445" y="131"/>
                    </a:lnTo>
                    <a:lnTo>
                      <a:pt x="435" y="152"/>
                    </a:lnTo>
                    <a:lnTo>
                      <a:pt x="431" y="171"/>
                    </a:lnTo>
                    <a:lnTo>
                      <a:pt x="426" y="195"/>
                    </a:lnTo>
                    <a:lnTo>
                      <a:pt x="426" y="214"/>
                    </a:lnTo>
                    <a:lnTo>
                      <a:pt x="431" y="229"/>
                    </a:lnTo>
                    <a:lnTo>
                      <a:pt x="435" y="244"/>
                    </a:lnTo>
                    <a:lnTo>
                      <a:pt x="435" y="259"/>
                    </a:lnTo>
                    <a:lnTo>
                      <a:pt x="441" y="274"/>
                    </a:lnTo>
                    <a:lnTo>
                      <a:pt x="441" y="284"/>
                    </a:lnTo>
                    <a:lnTo>
                      <a:pt x="441" y="299"/>
                    </a:lnTo>
                    <a:lnTo>
                      <a:pt x="441" y="308"/>
                    </a:lnTo>
                    <a:lnTo>
                      <a:pt x="441" y="323"/>
                    </a:lnTo>
                    <a:lnTo>
                      <a:pt x="441" y="333"/>
                    </a:lnTo>
                    <a:lnTo>
                      <a:pt x="441" y="342"/>
                    </a:lnTo>
                    <a:lnTo>
                      <a:pt x="441" y="352"/>
                    </a:lnTo>
                    <a:lnTo>
                      <a:pt x="441" y="367"/>
                    </a:lnTo>
                    <a:lnTo>
                      <a:pt x="435" y="386"/>
                    </a:lnTo>
                    <a:lnTo>
                      <a:pt x="431" y="401"/>
                    </a:lnTo>
                    <a:lnTo>
                      <a:pt x="426" y="420"/>
                    </a:lnTo>
                    <a:lnTo>
                      <a:pt x="416" y="435"/>
                    </a:lnTo>
                    <a:lnTo>
                      <a:pt x="407" y="450"/>
                    </a:lnTo>
                    <a:lnTo>
                      <a:pt x="401" y="465"/>
                    </a:lnTo>
                    <a:lnTo>
                      <a:pt x="386" y="479"/>
                    </a:lnTo>
                    <a:lnTo>
                      <a:pt x="377" y="493"/>
                    </a:lnTo>
                    <a:lnTo>
                      <a:pt x="362" y="508"/>
                    </a:lnTo>
                    <a:lnTo>
                      <a:pt x="352" y="518"/>
                    </a:lnTo>
                    <a:lnTo>
                      <a:pt x="337" y="523"/>
                    </a:lnTo>
                    <a:lnTo>
                      <a:pt x="323" y="528"/>
                    </a:lnTo>
                    <a:lnTo>
                      <a:pt x="309" y="528"/>
                    </a:lnTo>
                    <a:lnTo>
                      <a:pt x="294" y="528"/>
                    </a:lnTo>
                    <a:lnTo>
                      <a:pt x="274" y="523"/>
                    </a:lnTo>
                    <a:lnTo>
                      <a:pt x="254" y="518"/>
                    </a:lnTo>
                    <a:lnTo>
                      <a:pt x="240" y="518"/>
                    </a:lnTo>
                    <a:lnTo>
                      <a:pt x="220" y="513"/>
                    </a:lnTo>
                    <a:lnTo>
                      <a:pt x="200" y="513"/>
                    </a:lnTo>
                    <a:lnTo>
                      <a:pt x="186" y="523"/>
                    </a:lnTo>
                    <a:lnTo>
                      <a:pt x="171" y="528"/>
                    </a:lnTo>
                    <a:lnTo>
                      <a:pt x="151" y="533"/>
                    </a:lnTo>
                    <a:lnTo>
                      <a:pt x="136" y="538"/>
                    </a:lnTo>
                    <a:lnTo>
                      <a:pt x="122" y="542"/>
                    </a:lnTo>
                    <a:lnTo>
                      <a:pt x="102" y="553"/>
                    </a:lnTo>
                    <a:lnTo>
                      <a:pt x="87" y="553"/>
                    </a:lnTo>
                    <a:lnTo>
                      <a:pt x="74" y="557"/>
                    </a:lnTo>
                    <a:lnTo>
                      <a:pt x="53" y="562"/>
                    </a:lnTo>
                    <a:lnTo>
                      <a:pt x="34" y="562"/>
                    </a:lnTo>
                    <a:lnTo>
                      <a:pt x="0" y="577"/>
                    </a:lnTo>
                    <a:lnTo>
                      <a:pt x="15" y="553"/>
                    </a:lnTo>
                    <a:lnTo>
                      <a:pt x="29" y="528"/>
                    </a:lnTo>
                    <a:lnTo>
                      <a:pt x="38" y="504"/>
                    </a:lnTo>
                    <a:lnTo>
                      <a:pt x="49" y="479"/>
                    </a:lnTo>
                    <a:lnTo>
                      <a:pt x="59" y="455"/>
                    </a:lnTo>
                    <a:lnTo>
                      <a:pt x="68" y="435"/>
                    </a:lnTo>
                    <a:lnTo>
                      <a:pt x="74" y="410"/>
                    </a:lnTo>
                    <a:lnTo>
                      <a:pt x="83" y="386"/>
                    </a:lnTo>
                    <a:lnTo>
                      <a:pt x="87" y="357"/>
                    </a:lnTo>
                    <a:lnTo>
                      <a:pt x="93" y="333"/>
                    </a:lnTo>
                    <a:lnTo>
                      <a:pt x="98" y="308"/>
                    </a:lnTo>
                    <a:lnTo>
                      <a:pt x="98" y="288"/>
                    </a:lnTo>
                    <a:lnTo>
                      <a:pt x="93" y="269"/>
                    </a:lnTo>
                    <a:lnTo>
                      <a:pt x="87" y="244"/>
                    </a:lnTo>
                    <a:lnTo>
                      <a:pt x="83" y="225"/>
                    </a:lnTo>
                    <a:lnTo>
                      <a:pt x="78" y="205"/>
                    </a:lnTo>
                    <a:lnTo>
                      <a:pt x="74" y="186"/>
                    </a:lnTo>
                    <a:lnTo>
                      <a:pt x="74" y="166"/>
                    </a:lnTo>
                    <a:lnTo>
                      <a:pt x="68" y="146"/>
                    </a:lnTo>
                    <a:lnTo>
                      <a:pt x="74" y="127"/>
                    </a:lnTo>
                    <a:lnTo>
                      <a:pt x="176" y="112"/>
                    </a:lnTo>
                    <a:close/>
                  </a:path>
                </a:pathLst>
              </a:custGeom>
              <a:solidFill>
                <a:srgbClr val="FB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5" name="Freeform 545">
                <a:extLst>
                  <a:ext uri="{FF2B5EF4-FFF2-40B4-BE49-F238E27FC236}">
                    <a16:creationId xmlns:a16="http://schemas.microsoft.com/office/drawing/2014/main" id="{D547DB22-7737-E7F0-BA73-658D83145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56"/>
                <a:ext cx="94" cy="115"/>
              </a:xfrm>
              <a:custGeom>
                <a:avLst/>
                <a:gdLst>
                  <a:gd name="T0" fmla="*/ 205 w 469"/>
                  <a:gd name="T1" fmla="*/ 92 h 577"/>
                  <a:gd name="T2" fmla="*/ 264 w 469"/>
                  <a:gd name="T3" fmla="*/ 48 h 577"/>
                  <a:gd name="T4" fmla="*/ 328 w 469"/>
                  <a:gd name="T5" fmla="*/ 14 h 577"/>
                  <a:gd name="T6" fmla="*/ 392 w 469"/>
                  <a:gd name="T7" fmla="*/ 0 h 577"/>
                  <a:gd name="T8" fmla="*/ 445 w 469"/>
                  <a:gd name="T9" fmla="*/ 20 h 577"/>
                  <a:gd name="T10" fmla="*/ 469 w 469"/>
                  <a:gd name="T11" fmla="*/ 54 h 577"/>
                  <a:gd name="T12" fmla="*/ 465 w 469"/>
                  <a:gd name="T13" fmla="*/ 88 h 577"/>
                  <a:gd name="T14" fmla="*/ 445 w 469"/>
                  <a:gd name="T15" fmla="*/ 131 h 577"/>
                  <a:gd name="T16" fmla="*/ 431 w 469"/>
                  <a:gd name="T17" fmla="*/ 171 h 577"/>
                  <a:gd name="T18" fmla="*/ 426 w 469"/>
                  <a:gd name="T19" fmla="*/ 214 h 577"/>
                  <a:gd name="T20" fmla="*/ 435 w 469"/>
                  <a:gd name="T21" fmla="*/ 244 h 577"/>
                  <a:gd name="T22" fmla="*/ 441 w 469"/>
                  <a:gd name="T23" fmla="*/ 274 h 577"/>
                  <a:gd name="T24" fmla="*/ 441 w 469"/>
                  <a:gd name="T25" fmla="*/ 299 h 577"/>
                  <a:gd name="T26" fmla="*/ 441 w 469"/>
                  <a:gd name="T27" fmla="*/ 323 h 577"/>
                  <a:gd name="T28" fmla="*/ 441 w 469"/>
                  <a:gd name="T29" fmla="*/ 342 h 577"/>
                  <a:gd name="T30" fmla="*/ 441 w 469"/>
                  <a:gd name="T31" fmla="*/ 367 h 577"/>
                  <a:gd name="T32" fmla="*/ 431 w 469"/>
                  <a:gd name="T33" fmla="*/ 401 h 577"/>
                  <a:gd name="T34" fmla="*/ 416 w 469"/>
                  <a:gd name="T35" fmla="*/ 435 h 577"/>
                  <a:gd name="T36" fmla="*/ 401 w 469"/>
                  <a:gd name="T37" fmla="*/ 465 h 577"/>
                  <a:gd name="T38" fmla="*/ 377 w 469"/>
                  <a:gd name="T39" fmla="*/ 493 h 577"/>
                  <a:gd name="T40" fmla="*/ 352 w 469"/>
                  <a:gd name="T41" fmla="*/ 518 h 577"/>
                  <a:gd name="T42" fmla="*/ 323 w 469"/>
                  <a:gd name="T43" fmla="*/ 528 h 577"/>
                  <a:gd name="T44" fmla="*/ 294 w 469"/>
                  <a:gd name="T45" fmla="*/ 528 h 577"/>
                  <a:gd name="T46" fmla="*/ 254 w 469"/>
                  <a:gd name="T47" fmla="*/ 518 h 577"/>
                  <a:gd name="T48" fmla="*/ 220 w 469"/>
                  <a:gd name="T49" fmla="*/ 513 h 577"/>
                  <a:gd name="T50" fmla="*/ 186 w 469"/>
                  <a:gd name="T51" fmla="*/ 523 h 577"/>
                  <a:gd name="T52" fmla="*/ 151 w 469"/>
                  <a:gd name="T53" fmla="*/ 533 h 577"/>
                  <a:gd name="T54" fmla="*/ 122 w 469"/>
                  <a:gd name="T55" fmla="*/ 542 h 577"/>
                  <a:gd name="T56" fmla="*/ 87 w 469"/>
                  <a:gd name="T57" fmla="*/ 553 h 577"/>
                  <a:gd name="T58" fmla="*/ 53 w 469"/>
                  <a:gd name="T59" fmla="*/ 562 h 577"/>
                  <a:gd name="T60" fmla="*/ 0 w 469"/>
                  <a:gd name="T61" fmla="*/ 577 h 577"/>
                  <a:gd name="T62" fmla="*/ 29 w 469"/>
                  <a:gd name="T63" fmla="*/ 528 h 577"/>
                  <a:gd name="T64" fmla="*/ 49 w 469"/>
                  <a:gd name="T65" fmla="*/ 479 h 577"/>
                  <a:gd name="T66" fmla="*/ 68 w 469"/>
                  <a:gd name="T67" fmla="*/ 435 h 577"/>
                  <a:gd name="T68" fmla="*/ 83 w 469"/>
                  <a:gd name="T69" fmla="*/ 386 h 577"/>
                  <a:gd name="T70" fmla="*/ 93 w 469"/>
                  <a:gd name="T71" fmla="*/ 333 h 577"/>
                  <a:gd name="T72" fmla="*/ 98 w 469"/>
                  <a:gd name="T73" fmla="*/ 288 h 577"/>
                  <a:gd name="T74" fmla="*/ 87 w 469"/>
                  <a:gd name="T75" fmla="*/ 244 h 577"/>
                  <a:gd name="T76" fmla="*/ 78 w 469"/>
                  <a:gd name="T77" fmla="*/ 205 h 577"/>
                  <a:gd name="T78" fmla="*/ 74 w 469"/>
                  <a:gd name="T79" fmla="*/ 166 h 577"/>
                  <a:gd name="T80" fmla="*/ 74 w 469"/>
                  <a:gd name="T81" fmla="*/ 12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9" h="577">
                    <a:moveTo>
                      <a:pt x="176" y="112"/>
                    </a:moveTo>
                    <a:lnTo>
                      <a:pt x="205" y="92"/>
                    </a:lnTo>
                    <a:lnTo>
                      <a:pt x="235" y="69"/>
                    </a:lnTo>
                    <a:lnTo>
                      <a:pt x="264" y="48"/>
                    </a:lnTo>
                    <a:lnTo>
                      <a:pt x="298" y="29"/>
                    </a:lnTo>
                    <a:lnTo>
                      <a:pt x="328" y="14"/>
                    </a:lnTo>
                    <a:lnTo>
                      <a:pt x="362" y="5"/>
                    </a:lnTo>
                    <a:lnTo>
                      <a:pt x="392" y="0"/>
                    </a:lnTo>
                    <a:lnTo>
                      <a:pt x="420" y="5"/>
                    </a:lnTo>
                    <a:lnTo>
                      <a:pt x="445" y="20"/>
                    </a:lnTo>
                    <a:lnTo>
                      <a:pt x="465" y="43"/>
                    </a:lnTo>
                    <a:lnTo>
                      <a:pt x="469" y="54"/>
                    </a:lnTo>
                    <a:lnTo>
                      <a:pt x="469" y="73"/>
                    </a:lnTo>
                    <a:lnTo>
                      <a:pt x="465" y="88"/>
                    </a:lnTo>
                    <a:lnTo>
                      <a:pt x="456" y="107"/>
                    </a:lnTo>
                    <a:lnTo>
                      <a:pt x="445" y="131"/>
                    </a:lnTo>
                    <a:lnTo>
                      <a:pt x="435" y="152"/>
                    </a:lnTo>
                    <a:lnTo>
                      <a:pt x="431" y="171"/>
                    </a:lnTo>
                    <a:lnTo>
                      <a:pt x="426" y="195"/>
                    </a:lnTo>
                    <a:lnTo>
                      <a:pt x="426" y="214"/>
                    </a:lnTo>
                    <a:lnTo>
                      <a:pt x="431" y="229"/>
                    </a:lnTo>
                    <a:lnTo>
                      <a:pt x="435" y="244"/>
                    </a:lnTo>
                    <a:lnTo>
                      <a:pt x="435" y="259"/>
                    </a:lnTo>
                    <a:lnTo>
                      <a:pt x="441" y="274"/>
                    </a:lnTo>
                    <a:lnTo>
                      <a:pt x="441" y="284"/>
                    </a:lnTo>
                    <a:lnTo>
                      <a:pt x="441" y="299"/>
                    </a:lnTo>
                    <a:lnTo>
                      <a:pt x="441" y="308"/>
                    </a:lnTo>
                    <a:lnTo>
                      <a:pt x="441" y="323"/>
                    </a:lnTo>
                    <a:lnTo>
                      <a:pt x="441" y="333"/>
                    </a:lnTo>
                    <a:lnTo>
                      <a:pt x="441" y="342"/>
                    </a:lnTo>
                    <a:lnTo>
                      <a:pt x="441" y="352"/>
                    </a:lnTo>
                    <a:lnTo>
                      <a:pt x="441" y="367"/>
                    </a:lnTo>
                    <a:lnTo>
                      <a:pt x="435" y="386"/>
                    </a:lnTo>
                    <a:lnTo>
                      <a:pt x="431" y="401"/>
                    </a:lnTo>
                    <a:lnTo>
                      <a:pt x="426" y="420"/>
                    </a:lnTo>
                    <a:lnTo>
                      <a:pt x="416" y="435"/>
                    </a:lnTo>
                    <a:lnTo>
                      <a:pt x="407" y="450"/>
                    </a:lnTo>
                    <a:lnTo>
                      <a:pt x="401" y="465"/>
                    </a:lnTo>
                    <a:lnTo>
                      <a:pt x="386" y="479"/>
                    </a:lnTo>
                    <a:lnTo>
                      <a:pt x="377" y="493"/>
                    </a:lnTo>
                    <a:lnTo>
                      <a:pt x="362" y="508"/>
                    </a:lnTo>
                    <a:lnTo>
                      <a:pt x="352" y="518"/>
                    </a:lnTo>
                    <a:lnTo>
                      <a:pt x="337" y="523"/>
                    </a:lnTo>
                    <a:lnTo>
                      <a:pt x="323" y="528"/>
                    </a:lnTo>
                    <a:lnTo>
                      <a:pt x="309" y="528"/>
                    </a:lnTo>
                    <a:lnTo>
                      <a:pt x="294" y="528"/>
                    </a:lnTo>
                    <a:lnTo>
                      <a:pt x="274" y="523"/>
                    </a:lnTo>
                    <a:lnTo>
                      <a:pt x="254" y="518"/>
                    </a:lnTo>
                    <a:lnTo>
                      <a:pt x="240" y="518"/>
                    </a:lnTo>
                    <a:lnTo>
                      <a:pt x="220" y="513"/>
                    </a:lnTo>
                    <a:lnTo>
                      <a:pt x="200" y="513"/>
                    </a:lnTo>
                    <a:lnTo>
                      <a:pt x="186" y="523"/>
                    </a:lnTo>
                    <a:lnTo>
                      <a:pt x="171" y="528"/>
                    </a:lnTo>
                    <a:lnTo>
                      <a:pt x="151" y="533"/>
                    </a:lnTo>
                    <a:lnTo>
                      <a:pt x="136" y="538"/>
                    </a:lnTo>
                    <a:lnTo>
                      <a:pt x="122" y="542"/>
                    </a:lnTo>
                    <a:lnTo>
                      <a:pt x="102" y="553"/>
                    </a:lnTo>
                    <a:lnTo>
                      <a:pt x="87" y="553"/>
                    </a:lnTo>
                    <a:lnTo>
                      <a:pt x="74" y="557"/>
                    </a:lnTo>
                    <a:lnTo>
                      <a:pt x="53" y="562"/>
                    </a:lnTo>
                    <a:lnTo>
                      <a:pt x="34" y="562"/>
                    </a:lnTo>
                    <a:lnTo>
                      <a:pt x="0" y="577"/>
                    </a:lnTo>
                    <a:lnTo>
                      <a:pt x="15" y="553"/>
                    </a:lnTo>
                    <a:lnTo>
                      <a:pt x="29" y="528"/>
                    </a:lnTo>
                    <a:lnTo>
                      <a:pt x="38" y="504"/>
                    </a:lnTo>
                    <a:lnTo>
                      <a:pt x="49" y="479"/>
                    </a:lnTo>
                    <a:lnTo>
                      <a:pt x="59" y="455"/>
                    </a:lnTo>
                    <a:lnTo>
                      <a:pt x="68" y="435"/>
                    </a:lnTo>
                    <a:lnTo>
                      <a:pt x="74" y="410"/>
                    </a:lnTo>
                    <a:lnTo>
                      <a:pt x="83" y="386"/>
                    </a:lnTo>
                    <a:lnTo>
                      <a:pt x="87" y="357"/>
                    </a:lnTo>
                    <a:lnTo>
                      <a:pt x="93" y="333"/>
                    </a:lnTo>
                    <a:lnTo>
                      <a:pt x="98" y="308"/>
                    </a:lnTo>
                    <a:lnTo>
                      <a:pt x="98" y="288"/>
                    </a:lnTo>
                    <a:lnTo>
                      <a:pt x="93" y="269"/>
                    </a:lnTo>
                    <a:lnTo>
                      <a:pt x="87" y="244"/>
                    </a:lnTo>
                    <a:lnTo>
                      <a:pt x="83" y="225"/>
                    </a:lnTo>
                    <a:lnTo>
                      <a:pt x="78" y="205"/>
                    </a:lnTo>
                    <a:lnTo>
                      <a:pt x="74" y="186"/>
                    </a:lnTo>
                    <a:lnTo>
                      <a:pt x="74" y="166"/>
                    </a:lnTo>
                    <a:lnTo>
                      <a:pt x="68" y="146"/>
                    </a:lnTo>
                    <a:lnTo>
                      <a:pt x="74" y="127"/>
                    </a:lnTo>
                    <a:lnTo>
                      <a:pt x="176" y="112"/>
                    </a:lnTo>
                  </a:path>
                </a:pathLst>
              </a:custGeom>
              <a:noFill/>
              <a:ln w="0">
                <a:solidFill>
                  <a:srgbClr val="D9C9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6" name="Freeform 546">
                <a:extLst>
                  <a:ext uri="{FF2B5EF4-FFF2-40B4-BE49-F238E27FC236}">
                    <a16:creationId xmlns:a16="http://schemas.microsoft.com/office/drawing/2014/main" id="{A778DDC7-D8A3-D59F-5673-C21E35CDC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806"/>
                <a:ext cx="56" cy="38"/>
              </a:xfrm>
              <a:custGeom>
                <a:avLst/>
                <a:gdLst>
                  <a:gd name="T0" fmla="*/ 0 w 279"/>
                  <a:gd name="T1" fmla="*/ 190 h 190"/>
                  <a:gd name="T2" fmla="*/ 0 w 279"/>
                  <a:gd name="T3" fmla="*/ 180 h 190"/>
                  <a:gd name="T4" fmla="*/ 4 w 279"/>
                  <a:gd name="T5" fmla="*/ 170 h 190"/>
                  <a:gd name="T6" fmla="*/ 10 w 279"/>
                  <a:gd name="T7" fmla="*/ 160 h 190"/>
                  <a:gd name="T8" fmla="*/ 10 w 279"/>
                  <a:gd name="T9" fmla="*/ 151 h 190"/>
                  <a:gd name="T10" fmla="*/ 15 w 279"/>
                  <a:gd name="T11" fmla="*/ 136 h 190"/>
                  <a:gd name="T12" fmla="*/ 19 w 279"/>
                  <a:gd name="T13" fmla="*/ 126 h 190"/>
                  <a:gd name="T14" fmla="*/ 19 w 279"/>
                  <a:gd name="T15" fmla="*/ 117 h 190"/>
                  <a:gd name="T16" fmla="*/ 25 w 279"/>
                  <a:gd name="T17" fmla="*/ 107 h 190"/>
                  <a:gd name="T18" fmla="*/ 25 w 279"/>
                  <a:gd name="T19" fmla="*/ 92 h 190"/>
                  <a:gd name="T20" fmla="*/ 29 w 279"/>
                  <a:gd name="T21" fmla="*/ 83 h 190"/>
                  <a:gd name="T22" fmla="*/ 29 w 279"/>
                  <a:gd name="T23" fmla="*/ 77 h 190"/>
                  <a:gd name="T24" fmla="*/ 29 w 279"/>
                  <a:gd name="T25" fmla="*/ 73 h 190"/>
                  <a:gd name="T26" fmla="*/ 29 w 279"/>
                  <a:gd name="T27" fmla="*/ 68 h 190"/>
                  <a:gd name="T28" fmla="*/ 29 w 279"/>
                  <a:gd name="T29" fmla="*/ 58 h 190"/>
                  <a:gd name="T30" fmla="*/ 29 w 279"/>
                  <a:gd name="T31" fmla="*/ 53 h 190"/>
                  <a:gd name="T32" fmla="*/ 29 w 279"/>
                  <a:gd name="T33" fmla="*/ 49 h 190"/>
                  <a:gd name="T34" fmla="*/ 29 w 279"/>
                  <a:gd name="T35" fmla="*/ 43 h 190"/>
                  <a:gd name="T36" fmla="*/ 29 w 279"/>
                  <a:gd name="T37" fmla="*/ 38 h 190"/>
                  <a:gd name="T38" fmla="*/ 29 w 279"/>
                  <a:gd name="T39" fmla="*/ 34 h 190"/>
                  <a:gd name="T40" fmla="*/ 29 w 279"/>
                  <a:gd name="T41" fmla="*/ 28 h 190"/>
                  <a:gd name="T42" fmla="*/ 29 w 279"/>
                  <a:gd name="T43" fmla="*/ 34 h 190"/>
                  <a:gd name="T44" fmla="*/ 34 w 279"/>
                  <a:gd name="T45" fmla="*/ 34 h 190"/>
                  <a:gd name="T46" fmla="*/ 49 w 279"/>
                  <a:gd name="T47" fmla="*/ 28 h 190"/>
                  <a:gd name="T48" fmla="*/ 68 w 279"/>
                  <a:gd name="T49" fmla="*/ 24 h 190"/>
                  <a:gd name="T50" fmla="*/ 93 w 279"/>
                  <a:gd name="T51" fmla="*/ 19 h 190"/>
                  <a:gd name="T52" fmla="*/ 122 w 279"/>
                  <a:gd name="T53" fmla="*/ 9 h 190"/>
                  <a:gd name="T54" fmla="*/ 147 w 279"/>
                  <a:gd name="T55" fmla="*/ 4 h 190"/>
                  <a:gd name="T56" fmla="*/ 176 w 279"/>
                  <a:gd name="T57" fmla="*/ 0 h 190"/>
                  <a:gd name="T58" fmla="*/ 205 w 279"/>
                  <a:gd name="T59" fmla="*/ 0 h 190"/>
                  <a:gd name="T60" fmla="*/ 230 w 279"/>
                  <a:gd name="T61" fmla="*/ 0 h 190"/>
                  <a:gd name="T62" fmla="*/ 245 w 279"/>
                  <a:gd name="T63" fmla="*/ 4 h 190"/>
                  <a:gd name="T64" fmla="*/ 260 w 279"/>
                  <a:gd name="T65" fmla="*/ 13 h 190"/>
                  <a:gd name="T66" fmla="*/ 269 w 279"/>
                  <a:gd name="T67" fmla="*/ 19 h 190"/>
                  <a:gd name="T68" fmla="*/ 274 w 279"/>
                  <a:gd name="T69" fmla="*/ 28 h 190"/>
                  <a:gd name="T70" fmla="*/ 279 w 279"/>
                  <a:gd name="T71" fmla="*/ 34 h 190"/>
                  <a:gd name="T72" fmla="*/ 279 w 279"/>
                  <a:gd name="T73" fmla="*/ 38 h 190"/>
                  <a:gd name="T74" fmla="*/ 279 w 279"/>
                  <a:gd name="T75" fmla="*/ 43 h 190"/>
                  <a:gd name="T76" fmla="*/ 279 w 279"/>
                  <a:gd name="T77" fmla="*/ 49 h 190"/>
                  <a:gd name="T78" fmla="*/ 274 w 279"/>
                  <a:gd name="T79" fmla="*/ 49 h 190"/>
                  <a:gd name="T80" fmla="*/ 260 w 279"/>
                  <a:gd name="T81" fmla="*/ 53 h 190"/>
                  <a:gd name="T82" fmla="*/ 235 w 279"/>
                  <a:gd name="T83" fmla="*/ 53 h 190"/>
                  <a:gd name="T84" fmla="*/ 205 w 279"/>
                  <a:gd name="T85" fmla="*/ 58 h 190"/>
                  <a:gd name="T86" fmla="*/ 176 w 279"/>
                  <a:gd name="T87" fmla="*/ 68 h 190"/>
                  <a:gd name="T88" fmla="*/ 137 w 279"/>
                  <a:gd name="T89" fmla="*/ 83 h 190"/>
                  <a:gd name="T90" fmla="*/ 102 w 279"/>
                  <a:gd name="T91" fmla="*/ 96 h 190"/>
                  <a:gd name="T92" fmla="*/ 68 w 279"/>
                  <a:gd name="T93" fmla="*/ 117 h 190"/>
                  <a:gd name="T94" fmla="*/ 34 w 279"/>
                  <a:gd name="T95" fmla="*/ 141 h 190"/>
                  <a:gd name="T96" fmla="*/ 4 w 279"/>
                  <a:gd name="T97" fmla="*/ 170 h 190"/>
                  <a:gd name="T98" fmla="*/ 0 w 279"/>
                  <a:gd name="T99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9" h="190">
                    <a:moveTo>
                      <a:pt x="0" y="190"/>
                    </a:moveTo>
                    <a:lnTo>
                      <a:pt x="0" y="180"/>
                    </a:lnTo>
                    <a:lnTo>
                      <a:pt x="4" y="170"/>
                    </a:lnTo>
                    <a:lnTo>
                      <a:pt x="10" y="160"/>
                    </a:lnTo>
                    <a:lnTo>
                      <a:pt x="10" y="151"/>
                    </a:lnTo>
                    <a:lnTo>
                      <a:pt x="15" y="136"/>
                    </a:lnTo>
                    <a:lnTo>
                      <a:pt x="19" y="126"/>
                    </a:lnTo>
                    <a:lnTo>
                      <a:pt x="19" y="117"/>
                    </a:lnTo>
                    <a:lnTo>
                      <a:pt x="25" y="107"/>
                    </a:lnTo>
                    <a:lnTo>
                      <a:pt x="25" y="92"/>
                    </a:lnTo>
                    <a:lnTo>
                      <a:pt x="29" y="83"/>
                    </a:lnTo>
                    <a:lnTo>
                      <a:pt x="29" y="77"/>
                    </a:lnTo>
                    <a:lnTo>
                      <a:pt x="29" y="73"/>
                    </a:lnTo>
                    <a:lnTo>
                      <a:pt x="29" y="68"/>
                    </a:lnTo>
                    <a:lnTo>
                      <a:pt x="29" y="58"/>
                    </a:lnTo>
                    <a:lnTo>
                      <a:pt x="29" y="53"/>
                    </a:lnTo>
                    <a:lnTo>
                      <a:pt x="29" y="49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34"/>
                    </a:lnTo>
                    <a:lnTo>
                      <a:pt x="29" y="28"/>
                    </a:lnTo>
                    <a:lnTo>
                      <a:pt x="29" y="34"/>
                    </a:lnTo>
                    <a:lnTo>
                      <a:pt x="34" y="34"/>
                    </a:lnTo>
                    <a:lnTo>
                      <a:pt x="49" y="28"/>
                    </a:lnTo>
                    <a:lnTo>
                      <a:pt x="68" y="24"/>
                    </a:lnTo>
                    <a:lnTo>
                      <a:pt x="93" y="19"/>
                    </a:lnTo>
                    <a:lnTo>
                      <a:pt x="122" y="9"/>
                    </a:lnTo>
                    <a:lnTo>
                      <a:pt x="147" y="4"/>
                    </a:lnTo>
                    <a:lnTo>
                      <a:pt x="176" y="0"/>
                    </a:lnTo>
                    <a:lnTo>
                      <a:pt x="205" y="0"/>
                    </a:lnTo>
                    <a:lnTo>
                      <a:pt x="230" y="0"/>
                    </a:lnTo>
                    <a:lnTo>
                      <a:pt x="245" y="4"/>
                    </a:lnTo>
                    <a:lnTo>
                      <a:pt x="260" y="13"/>
                    </a:lnTo>
                    <a:lnTo>
                      <a:pt x="269" y="19"/>
                    </a:lnTo>
                    <a:lnTo>
                      <a:pt x="274" y="28"/>
                    </a:lnTo>
                    <a:lnTo>
                      <a:pt x="279" y="34"/>
                    </a:lnTo>
                    <a:lnTo>
                      <a:pt x="279" y="38"/>
                    </a:lnTo>
                    <a:lnTo>
                      <a:pt x="279" y="43"/>
                    </a:lnTo>
                    <a:lnTo>
                      <a:pt x="279" y="49"/>
                    </a:lnTo>
                    <a:lnTo>
                      <a:pt x="274" y="49"/>
                    </a:lnTo>
                    <a:lnTo>
                      <a:pt x="260" y="53"/>
                    </a:lnTo>
                    <a:lnTo>
                      <a:pt x="235" y="53"/>
                    </a:lnTo>
                    <a:lnTo>
                      <a:pt x="205" y="58"/>
                    </a:lnTo>
                    <a:lnTo>
                      <a:pt x="176" y="68"/>
                    </a:lnTo>
                    <a:lnTo>
                      <a:pt x="137" y="83"/>
                    </a:lnTo>
                    <a:lnTo>
                      <a:pt x="102" y="96"/>
                    </a:lnTo>
                    <a:lnTo>
                      <a:pt x="68" y="117"/>
                    </a:lnTo>
                    <a:lnTo>
                      <a:pt x="34" y="141"/>
                    </a:lnTo>
                    <a:lnTo>
                      <a:pt x="4" y="17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7" name="Freeform 547">
                <a:extLst>
                  <a:ext uri="{FF2B5EF4-FFF2-40B4-BE49-F238E27FC236}">
                    <a16:creationId xmlns:a16="http://schemas.microsoft.com/office/drawing/2014/main" id="{D50313FD-5584-B73F-9367-A0A79301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877"/>
                <a:ext cx="133" cy="63"/>
              </a:xfrm>
              <a:custGeom>
                <a:avLst/>
                <a:gdLst>
                  <a:gd name="T0" fmla="*/ 0 w 665"/>
                  <a:gd name="T1" fmla="*/ 98 h 313"/>
                  <a:gd name="T2" fmla="*/ 29 w 665"/>
                  <a:gd name="T3" fmla="*/ 132 h 313"/>
                  <a:gd name="T4" fmla="*/ 53 w 665"/>
                  <a:gd name="T5" fmla="*/ 166 h 313"/>
                  <a:gd name="T6" fmla="*/ 83 w 665"/>
                  <a:gd name="T7" fmla="*/ 191 h 313"/>
                  <a:gd name="T8" fmla="*/ 117 w 665"/>
                  <a:gd name="T9" fmla="*/ 220 h 313"/>
                  <a:gd name="T10" fmla="*/ 147 w 665"/>
                  <a:gd name="T11" fmla="*/ 240 h 313"/>
                  <a:gd name="T12" fmla="*/ 181 w 665"/>
                  <a:gd name="T13" fmla="*/ 264 h 313"/>
                  <a:gd name="T14" fmla="*/ 220 w 665"/>
                  <a:gd name="T15" fmla="*/ 279 h 313"/>
                  <a:gd name="T16" fmla="*/ 264 w 665"/>
                  <a:gd name="T17" fmla="*/ 294 h 313"/>
                  <a:gd name="T18" fmla="*/ 309 w 665"/>
                  <a:gd name="T19" fmla="*/ 303 h 313"/>
                  <a:gd name="T20" fmla="*/ 358 w 665"/>
                  <a:gd name="T21" fmla="*/ 313 h 313"/>
                  <a:gd name="T22" fmla="*/ 386 w 665"/>
                  <a:gd name="T23" fmla="*/ 299 h 313"/>
                  <a:gd name="T24" fmla="*/ 411 w 665"/>
                  <a:gd name="T25" fmla="*/ 279 h 313"/>
                  <a:gd name="T26" fmla="*/ 435 w 665"/>
                  <a:gd name="T27" fmla="*/ 264 h 313"/>
                  <a:gd name="T28" fmla="*/ 465 w 665"/>
                  <a:gd name="T29" fmla="*/ 254 h 313"/>
                  <a:gd name="T30" fmla="*/ 490 w 665"/>
                  <a:gd name="T31" fmla="*/ 240 h 313"/>
                  <a:gd name="T32" fmla="*/ 518 w 665"/>
                  <a:gd name="T33" fmla="*/ 230 h 313"/>
                  <a:gd name="T34" fmla="*/ 548 w 665"/>
                  <a:gd name="T35" fmla="*/ 220 h 313"/>
                  <a:gd name="T36" fmla="*/ 578 w 665"/>
                  <a:gd name="T37" fmla="*/ 215 h 313"/>
                  <a:gd name="T38" fmla="*/ 607 w 665"/>
                  <a:gd name="T39" fmla="*/ 211 h 313"/>
                  <a:gd name="T40" fmla="*/ 642 w 665"/>
                  <a:gd name="T41" fmla="*/ 211 h 313"/>
                  <a:gd name="T42" fmla="*/ 646 w 665"/>
                  <a:gd name="T43" fmla="*/ 205 h 313"/>
                  <a:gd name="T44" fmla="*/ 646 w 665"/>
                  <a:gd name="T45" fmla="*/ 201 h 313"/>
                  <a:gd name="T46" fmla="*/ 651 w 665"/>
                  <a:gd name="T47" fmla="*/ 201 h 313"/>
                  <a:gd name="T48" fmla="*/ 656 w 665"/>
                  <a:gd name="T49" fmla="*/ 196 h 313"/>
                  <a:gd name="T50" fmla="*/ 656 w 665"/>
                  <a:gd name="T51" fmla="*/ 191 h 313"/>
                  <a:gd name="T52" fmla="*/ 661 w 665"/>
                  <a:gd name="T53" fmla="*/ 186 h 313"/>
                  <a:gd name="T54" fmla="*/ 661 w 665"/>
                  <a:gd name="T55" fmla="*/ 181 h 313"/>
                  <a:gd name="T56" fmla="*/ 665 w 665"/>
                  <a:gd name="T57" fmla="*/ 177 h 313"/>
                  <a:gd name="T58" fmla="*/ 631 w 665"/>
                  <a:gd name="T59" fmla="*/ 147 h 313"/>
                  <a:gd name="T60" fmla="*/ 597 w 665"/>
                  <a:gd name="T61" fmla="*/ 117 h 313"/>
                  <a:gd name="T62" fmla="*/ 558 w 665"/>
                  <a:gd name="T63" fmla="*/ 98 h 313"/>
                  <a:gd name="T64" fmla="*/ 524 w 665"/>
                  <a:gd name="T65" fmla="*/ 74 h 313"/>
                  <a:gd name="T66" fmla="*/ 484 w 665"/>
                  <a:gd name="T67" fmla="*/ 54 h 313"/>
                  <a:gd name="T68" fmla="*/ 445 w 665"/>
                  <a:gd name="T69" fmla="*/ 39 h 313"/>
                  <a:gd name="T70" fmla="*/ 401 w 665"/>
                  <a:gd name="T71" fmla="*/ 25 h 313"/>
                  <a:gd name="T72" fmla="*/ 358 w 665"/>
                  <a:gd name="T73" fmla="*/ 15 h 313"/>
                  <a:gd name="T74" fmla="*/ 313 w 665"/>
                  <a:gd name="T75" fmla="*/ 5 h 313"/>
                  <a:gd name="T76" fmla="*/ 269 w 665"/>
                  <a:gd name="T77" fmla="*/ 0 h 313"/>
                  <a:gd name="T78" fmla="*/ 249 w 665"/>
                  <a:gd name="T79" fmla="*/ 0 h 313"/>
                  <a:gd name="T80" fmla="*/ 230 w 665"/>
                  <a:gd name="T81" fmla="*/ 5 h 313"/>
                  <a:gd name="T82" fmla="*/ 215 w 665"/>
                  <a:gd name="T83" fmla="*/ 5 h 313"/>
                  <a:gd name="T84" fmla="*/ 200 w 665"/>
                  <a:gd name="T85" fmla="*/ 10 h 313"/>
                  <a:gd name="T86" fmla="*/ 181 w 665"/>
                  <a:gd name="T87" fmla="*/ 15 h 313"/>
                  <a:gd name="T88" fmla="*/ 166 w 665"/>
                  <a:gd name="T89" fmla="*/ 20 h 313"/>
                  <a:gd name="T90" fmla="*/ 147 w 665"/>
                  <a:gd name="T91" fmla="*/ 25 h 313"/>
                  <a:gd name="T92" fmla="*/ 132 w 665"/>
                  <a:gd name="T93" fmla="*/ 30 h 313"/>
                  <a:gd name="T94" fmla="*/ 113 w 665"/>
                  <a:gd name="T95" fmla="*/ 30 h 313"/>
                  <a:gd name="T96" fmla="*/ 93 w 665"/>
                  <a:gd name="T97" fmla="*/ 30 h 313"/>
                  <a:gd name="T98" fmla="*/ 0 w 665"/>
                  <a:gd name="T99" fmla="*/ 98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5" h="313">
                    <a:moveTo>
                      <a:pt x="0" y="98"/>
                    </a:moveTo>
                    <a:lnTo>
                      <a:pt x="29" y="132"/>
                    </a:lnTo>
                    <a:lnTo>
                      <a:pt x="53" y="166"/>
                    </a:lnTo>
                    <a:lnTo>
                      <a:pt x="83" y="191"/>
                    </a:lnTo>
                    <a:lnTo>
                      <a:pt x="117" y="220"/>
                    </a:lnTo>
                    <a:lnTo>
                      <a:pt x="147" y="240"/>
                    </a:lnTo>
                    <a:lnTo>
                      <a:pt x="181" y="264"/>
                    </a:lnTo>
                    <a:lnTo>
                      <a:pt x="220" y="279"/>
                    </a:lnTo>
                    <a:lnTo>
                      <a:pt x="264" y="294"/>
                    </a:lnTo>
                    <a:lnTo>
                      <a:pt x="309" y="303"/>
                    </a:lnTo>
                    <a:lnTo>
                      <a:pt x="358" y="313"/>
                    </a:lnTo>
                    <a:lnTo>
                      <a:pt x="386" y="299"/>
                    </a:lnTo>
                    <a:lnTo>
                      <a:pt x="411" y="279"/>
                    </a:lnTo>
                    <a:lnTo>
                      <a:pt x="435" y="264"/>
                    </a:lnTo>
                    <a:lnTo>
                      <a:pt x="465" y="254"/>
                    </a:lnTo>
                    <a:lnTo>
                      <a:pt x="490" y="240"/>
                    </a:lnTo>
                    <a:lnTo>
                      <a:pt x="518" y="230"/>
                    </a:lnTo>
                    <a:lnTo>
                      <a:pt x="548" y="220"/>
                    </a:lnTo>
                    <a:lnTo>
                      <a:pt x="578" y="215"/>
                    </a:lnTo>
                    <a:lnTo>
                      <a:pt x="607" y="211"/>
                    </a:lnTo>
                    <a:lnTo>
                      <a:pt x="642" y="211"/>
                    </a:lnTo>
                    <a:lnTo>
                      <a:pt x="646" y="205"/>
                    </a:lnTo>
                    <a:lnTo>
                      <a:pt x="646" y="201"/>
                    </a:lnTo>
                    <a:lnTo>
                      <a:pt x="651" y="201"/>
                    </a:lnTo>
                    <a:lnTo>
                      <a:pt x="656" y="196"/>
                    </a:lnTo>
                    <a:lnTo>
                      <a:pt x="656" y="191"/>
                    </a:lnTo>
                    <a:lnTo>
                      <a:pt x="661" y="186"/>
                    </a:lnTo>
                    <a:lnTo>
                      <a:pt x="661" y="181"/>
                    </a:lnTo>
                    <a:lnTo>
                      <a:pt x="665" y="177"/>
                    </a:lnTo>
                    <a:lnTo>
                      <a:pt x="631" y="147"/>
                    </a:lnTo>
                    <a:lnTo>
                      <a:pt x="597" y="117"/>
                    </a:lnTo>
                    <a:lnTo>
                      <a:pt x="558" y="98"/>
                    </a:lnTo>
                    <a:lnTo>
                      <a:pt x="524" y="74"/>
                    </a:lnTo>
                    <a:lnTo>
                      <a:pt x="484" y="54"/>
                    </a:lnTo>
                    <a:lnTo>
                      <a:pt x="445" y="39"/>
                    </a:lnTo>
                    <a:lnTo>
                      <a:pt x="401" y="25"/>
                    </a:lnTo>
                    <a:lnTo>
                      <a:pt x="358" y="15"/>
                    </a:lnTo>
                    <a:lnTo>
                      <a:pt x="313" y="5"/>
                    </a:lnTo>
                    <a:lnTo>
                      <a:pt x="269" y="0"/>
                    </a:lnTo>
                    <a:lnTo>
                      <a:pt x="249" y="0"/>
                    </a:lnTo>
                    <a:lnTo>
                      <a:pt x="230" y="5"/>
                    </a:lnTo>
                    <a:lnTo>
                      <a:pt x="215" y="5"/>
                    </a:lnTo>
                    <a:lnTo>
                      <a:pt x="200" y="10"/>
                    </a:lnTo>
                    <a:lnTo>
                      <a:pt x="181" y="15"/>
                    </a:lnTo>
                    <a:lnTo>
                      <a:pt x="166" y="20"/>
                    </a:lnTo>
                    <a:lnTo>
                      <a:pt x="147" y="25"/>
                    </a:lnTo>
                    <a:lnTo>
                      <a:pt x="132" y="30"/>
                    </a:lnTo>
                    <a:lnTo>
                      <a:pt x="113" y="30"/>
                    </a:lnTo>
                    <a:lnTo>
                      <a:pt x="93" y="30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8" name="Freeform 548">
                <a:extLst>
                  <a:ext uri="{FF2B5EF4-FFF2-40B4-BE49-F238E27FC236}">
                    <a16:creationId xmlns:a16="http://schemas.microsoft.com/office/drawing/2014/main" id="{A516A565-70BC-F02B-E6FE-53AB50C4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927"/>
                <a:ext cx="27" cy="3"/>
              </a:xfrm>
              <a:custGeom>
                <a:avLst/>
                <a:gdLst>
                  <a:gd name="T0" fmla="*/ 0 w 132"/>
                  <a:gd name="T1" fmla="*/ 14 h 14"/>
                  <a:gd name="T2" fmla="*/ 4 w 132"/>
                  <a:gd name="T3" fmla="*/ 14 h 14"/>
                  <a:gd name="T4" fmla="*/ 4 w 132"/>
                  <a:gd name="T5" fmla="*/ 10 h 14"/>
                  <a:gd name="T6" fmla="*/ 9 w 132"/>
                  <a:gd name="T7" fmla="*/ 10 h 14"/>
                  <a:gd name="T8" fmla="*/ 15 w 132"/>
                  <a:gd name="T9" fmla="*/ 4 h 14"/>
                  <a:gd name="T10" fmla="*/ 24 w 132"/>
                  <a:gd name="T11" fmla="*/ 0 h 14"/>
                  <a:gd name="T12" fmla="*/ 39 w 132"/>
                  <a:gd name="T13" fmla="*/ 0 h 14"/>
                  <a:gd name="T14" fmla="*/ 53 w 132"/>
                  <a:gd name="T15" fmla="*/ 0 h 14"/>
                  <a:gd name="T16" fmla="*/ 73 w 132"/>
                  <a:gd name="T17" fmla="*/ 0 h 14"/>
                  <a:gd name="T18" fmla="*/ 102 w 132"/>
                  <a:gd name="T19" fmla="*/ 4 h 14"/>
                  <a:gd name="T20" fmla="*/ 132 w 132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4">
                    <a:moveTo>
                      <a:pt x="0" y="14"/>
                    </a:moveTo>
                    <a:lnTo>
                      <a:pt x="4" y="14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5" y="4"/>
                    </a:lnTo>
                    <a:lnTo>
                      <a:pt x="24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73" y="0"/>
                    </a:lnTo>
                    <a:lnTo>
                      <a:pt x="102" y="4"/>
                    </a:lnTo>
                    <a:lnTo>
                      <a:pt x="132" y="10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9" name="Freeform 549">
                <a:extLst>
                  <a:ext uri="{FF2B5EF4-FFF2-40B4-BE49-F238E27FC236}">
                    <a16:creationId xmlns:a16="http://schemas.microsoft.com/office/drawing/2014/main" id="{1F067994-A63F-65A1-6C33-293E601A2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24"/>
                <a:ext cx="687" cy="174"/>
              </a:xfrm>
              <a:custGeom>
                <a:avLst/>
                <a:gdLst>
                  <a:gd name="T0" fmla="*/ 3437 w 3437"/>
                  <a:gd name="T1" fmla="*/ 54 h 866"/>
                  <a:gd name="T2" fmla="*/ 3433 w 3437"/>
                  <a:gd name="T3" fmla="*/ 49 h 866"/>
                  <a:gd name="T4" fmla="*/ 3412 w 3437"/>
                  <a:gd name="T5" fmla="*/ 44 h 866"/>
                  <a:gd name="T6" fmla="*/ 3388 w 3437"/>
                  <a:gd name="T7" fmla="*/ 30 h 866"/>
                  <a:gd name="T8" fmla="*/ 3354 w 3437"/>
                  <a:gd name="T9" fmla="*/ 19 h 866"/>
                  <a:gd name="T10" fmla="*/ 3315 w 3437"/>
                  <a:gd name="T11" fmla="*/ 10 h 866"/>
                  <a:gd name="T12" fmla="*/ 3266 w 3437"/>
                  <a:gd name="T13" fmla="*/ 0 h 866"/>
                  <a:gd name="T14" fmla="*/ 3217 w 3437"/>
                  <a:gd name="T15" fmla="*/ 0 h 866"/>
                  <a:gd name="T16" fmla="*/ 3162 w 3437"/>
                  <a:gd name="T17" fmla="*/ 0 h 866"/>
                  <a:gd name="T18" fmla="*/ 3109 w 3437"/>
                  <a:gd name="T19" fmla="*/ 15 h 866"/>
                  <a:gd name="T20" fmla="*/ 3051 w 3437"/>
                  <a:gd name="T21" fmla="*/ 39 h 866"/>
                  <a:gd name="T22" fmla="*/ 2991 w 3437"/>
                  <a:gd name="T23" fmla="*/ 74 h 866"/>
                  <a:gd name="T24" fmla="*/ 2928 w 3437"/>
                  <a:gd name="T25" fmla="*/ 108 h 866"/>
                  <a:gd name="T26" fmla="*/ 2864 w 3437"/>
                  <a:gd name="T27" fmla="*/ 147 h 866"/>
                  <a:gd name="T28" fmla="*/ 2795 w 3437"/>
                  <a:gd name="T29" fmla="*/ 186 h 866"/>
                  <a:gd name="T30" fmla="*/ 2727 w 3437"/>
                  <a:gd name="T31" fmla="*/ 220 h 866"/>
                  <a:gd name="T32" fmla="*/ 2659 w 3437"/>
                  <a:gd name="T33" fmla="*/ 254 h 866"/>
                  <a:gd name="T34" fmla="*/ 2590 w 3437"/>
                  <a:gd name="T35" fmla="*/ 284 h 866"/>
                  <a:gd name="T36" fmla="*/ 2531 w 3437"/>
                  <a:gd name="T37" fmla="*/ 309 h 866"/>
                  <a:gd name="T38" fmla="*/ 2473 w 3437"/>
                  <a:gd name="T39" fmla="*/ 323 h 866"/>
                  <a:gd name="T40" fmla="*/ 2424 w 3437"/>
                  <a:gd name="T41" fmla="*/ 328 h 866"/>
                  <a:gd name="T42" fmla="*/ 2326 w 3437"/>
                  <a:gd name="T43" fmla="*/ 333 h 866"/>
                  <a:gd name="T44" fmla="*/ 2125 w 3437"/>
                  <a:gd name="T45" fmla="*/ 358 h 866"/>
                  <a:gd name="T46" fmla="*/ 1856 w 3437"/>
                  <a:gd name="T47" fmla="*/ 396 h 866"/>
                  <a:gd name="T48" fmla="*/ 1537 w 3437"/>
                  <a:gd name="T49" fmla="*/ 441 h 866"/>
                  <a:gd name="T50" fmla="*/ 1204 w 3437"/>
                  <a:gd name="T51" fmla="*/ 484 h 866"/>
                  <a:gd name="T52" fmla="*/ 871 w 3437"/>
                  <a:gd name="T53" fmla="*/ 533 h 866"/>
                  <a:gd name="T54" fmla="*/ 568 w 3437"/>
                  <a:gd name="T55" fmla="*/ 577 h 866"/>
                  <a:gd name="T56" fmla="*/ 323 w 3437"/>
                  <a:gd name="T57" fmla="*/ 612 h 866"/>
                  <a:gd name="T58" fmla="*/ 156 w 3437"/>
                  <a:gd name="T59" fmla="*/ 636 h 866"/>
                  <a:gd name="T60" fmla="*/ 92 w 3437"/>
                  <a:gd name="T61" fmla="*/ 646 h 866"/>
                  <a:gd name="T62" fmla="*/ 0 w 3437"/>
                  <a:gd name="T63" fmla="*/ 866 h 866"/>
                  <a:gd name="T64" fmla="*/ 88 w 3437"/>
                  <a:gd name="T65" fmla="*/ 857 h 866"/>
                  <a:gd name="T66" fmla="*/ 333 w 3437"/>
                  <a:gd name="T67" fmla="*/ 817 h 866"/>
                  <a:gd name="T68" fmla="*/ 690 w 3437"/>
                  <a:gd name="T69" fmla="*/ 759 h 866"/>
                  <a:gd name="T70" fmla="*/ 1131 w 3437"/>
                  <a:gd name="T71" fmla="*/ 680 h 866"/>
                  <a:gd name="T72" fmla="*/ 1615 w 3437"/>
                  <a:gd name="T73" fmla="*/ 597 h 866"/>
                  <a:gd name="T74" fmla="*/ 2106 w 3437"/>
                  <a:gd name="T75" fmla="*/ 503 h 866"/>
                  <a:gd name="T76" fmla="*/ 2571 w 3437"/>
                  <a:gd name="T77" fmla="*/ 407 h 866"/>
                  <a:gd name="T78" fmla="*/ 2967 w 3437"/>
                  <a:gd name="T79" fmla="*/ 313 h 866"/>
                  <a:gd name="T80" fmla="*/ 3260 w 3437"/>
                  <a:gd name="T81" fmla="*/ 226 h 866"/>
                  <a:gd name="T82" fmla="*/ 3418 w 3437"/>
                  <a:gd name="T83" fmla="*/ 152 h 866"/>
                  <a:gd name="T84" fmla="*/ 3437 w 3437"/>
                  <a:gd name="T85" fmla="*/ 54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37" h="866">
                    <a:moveTo>
                      <a:pt x="3437" y="54"/>
                    </a:moveTo>
                    <a:lnTo>
                      <a:pt x="3433" y="49"/>
                    </a:lnTo>
                    <a:lnTo>
                      <a:pt x="3412" y="44"/>
                    </a:lnTo>
                    <a:lnTo>
                      <a:pt x="3388" y="30"/>
                    </a:lnTo>
                    <a:lnTo>
                      <a:pt x="3354" y="19"/>
                    </a:lnTo>
                    <a:lnTo>
                      <a:pt x="3315" y="10"/>
                    </a:lnTo>
                    <a:lnTo>
                      <a:pt x="3266" y="0"/>
                    </a:lnTo>
                    <a:lnTo>
                      <a:pt x="3217" y="0"/>
                    </a:lnTo>
                    <a:lnTo>
                      <a:pt x="3162" y="0"/>
                    </a:lnTo>
                    <a:lnTo>
                      <a:pt x="3109" y="15"/>
                    </a:lnTo>
                    <a:lnTo>
                      <a:pt x="3051" y="39"/>
                    </a:lnTo>
                    <a:lnTo>
                      <a:pt x="2991" y="74"/>
                    </a:lnTo>
                    <a:lnTo>
                      <a:pt x="2928" y="108"/>
                    </a:lnTo>
                    <a:lnTo>
                      <a:pt x="2864" y="147"/>
                    </a:lnTo>
                    <a:lnTo>
                      <a:pt x="2795" y="186"/>
                    </a:lnTo>
                    <a:lnTo>
                      <a:pt x="2727" y="220"/>
                    </a:lnTo>
                    <a:lnTo>
                      <a:pt x="2659" y="254"/>
                    </a:lnTo>
                    <a:lnTo>
                      <a:pt x="2590" y="284"/>
                    </a:lnTo>
                    <a:lnTo>
                      <a:pt x="2531" y="309"/>
                    </a:lnTo>
                    <a:lnTo>
                      <a:pt x="2473" y="323"/>
                    </a:lnTo>
                    <a:lnTo>
                      <a:pt x="2424" y="328"/>
                    </a:lnTo>
                    <a:lnTo>
                      <a:pt x="2326" y="333"/>
                    </a:lnTo>
                    <a:lnTo>
                      <a:pt x="2125" y="358"/>
                    </a:lnTo>
                    <a:lnTo>
                      <a:pt x="1856" y="396"/>
                    </a:lnTo>
                    <a:lnTo>
                      <a:pt x="1537" y="441"/>
                    </a:lnTo>
                    <a:lnTo>
                      <a:pt x="1204" y="484"/>
                    </a:lnTo>
                    <a:lnTo>
                      <a:pt x="871" y="533"/>
                    </a:lnTo>
                    <a:lnTo>
                      <a:pt x="568" y="577"/>
                    </a:lnTo>
                    <a:lnTo>
                      <a:pt x="323" y="612"/>
                    </a:lnTo>
                    <a:lnTo>
                      <a:pt x="156" y="636"/>
                    </a:lnTo>
                    <a:lnTo>
                      <a:pt x="92" y="646"/>
                    </a:lnTo>
                    <a:lnTo>
                      <a:pt x="0" y="866"/>
                    </a:lnTo>
                    <a:lnTo>
                      <a:pt x="88" y="857"/>
                    </a:lnTo>
                    <a:lnTo>
                      <a:pt x="333" y="817"/>
                    </a:lnTo>
                    <a:lnTo>
                      <a:pt x="690" y="759"/>
                    </a:lnTo>
                    <a:lnTo>
                      <a:pt x="1131" y="680"/>
                    </a:lnTo>
                    <a:lnTo>
                      <a:pt x="1615" y="597"/>
                    </a:lnTo>
                    <a:lnTo>
                      <a:pt x="2106" y="503"/>
                    </a:lnTo>
                    <a:lnTo>
                      <a:pt x="2571" y="407"/>
                    </a:lnTo>
                    <a:lnTo>
                      <a:pt x="2967" y="313"/>
                    </a:lnTo>
                    <a:lnTo>
                      <a:pt x="3260" y="226"/>
                    </a:lnTo>
                    <a:lnTo>
                      <a:pt x="3418" y="152"/>
                    </a:lnTo>
                    <a:lnTo>
                      <a:pt x="3437" y="54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10" name="Freeform 550">
                <a:extLst>
                  <a:ext uri="{FF2B5EF4-FFF2-40B4-BE49-F238E27FC236}">
                    <a16:creationId xmlns:a16="http://schemas.microsoft.com/office/drawing/2014/main" id="{EC27FA4C-0FD3-3671-61CA-793955001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24"/>
                <a:ext cx="687" cy="174"/>
              </a:xfrm>
              <a:custGeom>
                <a:avLst/>
                <a:gdLst>
                  <a:gd name="T0" fmla="*/ 0 w 3437"/>
                  <a:gd name="T1" fmla="*/ 866 h 866"/>
                  <a:gd name="T2" fmla="*/ 88 w 3437"/>
                  <a:gd name="T3" fmla="*/ 857 h 866"/>
                  <a:gd name="T4" fmla="*/ 333 w 3437"/>
                  <a:gd name="T5" fmla="*/ 817 h 866"/>
                  <a:gd name="T6" fmla="*/ 690 w 3437"/>
                  <a:gd name="T7" fmla="*/ 759 h 866"/>
                  <a:gd name="T8" fmla="*/ 1131 w 3437"/>
                  <a:gd name="T9" fmla="*/ 680 h 866"/>
                  <a:gd name="T10" fmla="*/ 1615 w 3437"/>
                  <a:gd name="T11" fmla="*/ 597 h 866"/>
                  <a:gd name="T12" fmla="*/ 2106 w 3437"/>
                  <a:gd name="T13" fmla="*/ 503 h 866"/>
                  <a:gd name="T14" fmla="*/ 2571 w 3437"/>
                  <a:gd name="T15" fmla="*/ 407 h 866"/>
                  <a:gd name="T16" fmla="*/ 2967 w 3437"/>
                  <a:gd name="T17" fmla="*/ 313 h 866"/>
                  <a:gd name="T18" fmla="*/ 3260 w 3437"/>
                  <a:gd name="T19" fmla="*/ 226 h 866"/>
                  <a:gd name="T20" fmla="*/ 3418 w 3437"/>
                  <a:gd name="T21" fmla="*/ 152 h 866"/>
                  <a:gd name="T22" fmla="*/ 3437 w 3437"/>
                  <a:gd name="T23" fmla="*/ 54 h 866"/>
                  <a:gd name="T24" fmla="*/ 3433 w 3437"/>
                  <a:gd name="T25" fmla="*/ 49 h 866"/>
                  <a:gd name="T26" fmla="*/ 3412 w 3437"/>
                  <a:gd name="T27" fmla="*/ 44 h 866"/>
                  <a:gd name="T28" fmla="*/ 3388 w 3437"/>
                  <a:gd name="T29" fmla="*/ 30 h 866"/>
                  <a:gd name="T30" fmla="*/ 3354 w 3437"/>
                  <a:gd name="T31" fmla="*/ 19 h 866"/>
                  <a:gd name="T32" fmla="*/ 3315 w 3437"/>
                  <a:gd name="T33" fmla="*/ 10 h 866"/>
                  <a:gd name="T34" fmla="*/ 3266 w 3437"/>
                  <a:gd name="T35" fmla="*/ 0 h 866"/>
                  <a:gd name="T36" fmla="*/ 3217 w 3437"/>
                  <a:gd name="T37" fmla="*/ 0 h 866"/>
                  <a:gd name="T38" fmla="*/ 3162 w 3437"/>
                  <a:gd name="T39" fmla="*/ 0 h 866"/>
                  <a:gd name="T40" fmla="*/ 3109 w 3437"/>
                  <a:gd name="T41" fmla="*/ 15 h 866"/>
                  <a:gd name="T42" fmla="*/ 3051 w 3437"/>
                  <a:gd name="T43" fmla="*/ 39 h 866"/>
                  <a:gd name="T44" fmla="*/ 2991 w 3437"/>
                  <a:gd name="T45" fmla="*/ 74 h 866"/>
                  <a:gd name="T46" fmla="*/ 2928 w 3437"/>
                  <a:gd name="T47" fmla="*/ 108 h 866"/>
                  <a:gd name="T48" fmla="*/ 2864 w 3437"/>
                  <a:gd name="T49" fmla="*/ 147 h 866"/>
                  <a:gd name="T50" fmla="*/ 2795 w 3437"/>
                  <a:gd name="T51" fmla="*/ 186 h 866"/>
                  <a:gd name="T52" fmla="*/ 2727 w 3437"/>
                  <a:gd name="T53" fmla="*/ 220 h 866"/>
                  <a:gd name="T54" fmla="*/ 2659 w 3437"/>
                  <a:gd name="T55" fmla="*/ 254 h 866"/>
                  <a:gd name="T56" fmla="*/ 2590 w 3437"/>
                  <a:gd name="T57" fmla="*/ 284 h 866"/>
                  <a:gd name="T58" fmla="*/ 2531 w 3437"/>
                  <a:gd name="T59" fmla="*/ 309 h 866"/>
                  <a:gd name="T60" fmla="*/ 2473 w 3437"/>
                  <a:gd name="T61" fmla="*/ 323 h 866"/>
                  <a:gd name="T62" fmla="*/ 2424 w 3437"/>
                  <a:gd name="T63" fmla="*/ 328 h 866"/>
                  <a:gd name="T64" fmla="*/ 2326 w 3437"/>
                  <a:gd name="T65" fmla="*/ 333 h 866"/>
                  <a:gd name="T66" fmla="*/ 2125 w 3437"/>
                  <a:gd name="T67" fmla="*/ 358 h 866"/>
                  <a:gd name="T68" fmla="*/ 1856 w 3437"/>
                  <a:gd name="T69" fmla="*/ 396 h 866"/>
                  <a:gd name="T70" fmla="*/ 1537 w 3437"/>
                  <a:gd name="T71" fmla="*/ 441 h 866"/>
                  <a:gd name="T72" fmla="*/ 1204 w 3437"/>
                  <a:gd name="T73" fmla="*/ 484 h 866"/>
                  <a:gd name="T74" fmla="*/ 871 w 3437"/>
                  <a:gd name="T75" fmla="*/ 533 h 866"/>
                  <a:gd name="T76" fmla="*/ 568 w 3437"/>
                  <a:gd name="T77" fmla="*/ 577 h 866"/>
                  <a:gd name="T78" fmla="*/ 323 w 3437"/>
                  <a:gd name="T79" fmla="*/ 612 h 866"/>
                  <a:gd name="T80" fmla="*/ 156 w 3437"/>
                  <a:gd name="T81" fmla="*/ 636 h 866"/>
                  <a:gd name="T82" fmla="*/ 92 w 3437"/>
                  <a:gd name="T83" fmla="*/ 646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37" h="866">
                    <a:moveTo>
                      <a:pt x="0" y="866"/>
                    </a:moveTo>
                    <a:lnTo>
                      <a:pt x="88" y="857"/>
                    </a:lnTo>
                    <a:lnTo>
                      <a:pt x="333" y="817"/>
                    </a:lnTo>
                    <a:lnTo>
                      <a:pt x="690" y="759"/>
                    </a:lnTo>
                    <a:lnTo>
                      <a:pt x="1131" y="680"/>
                    </a:lnTo>
                    <a:lnTo>
                      <a:pt x="1615" y="597"/>
                    </a:lnTo>
                    <a:lnTo>
                      <a:pt x="2106" y="503"/>
                    </a:lnTo>
                    <a:lnTo>
                      <a:pt x="2571" y="407"/>
                    </a:lnTo>
                    <a:lnTo>
                      <a:pt x="2967" y="313"/>
                    </a:lnTo>
                    <a:lnTo>
                      <a:pt x="3260" y="226"/>
                    </a:lnTo>
                    <a:lnTo>
                      <a:pt x="3418" y="152"/>
                    </a:lnTo>
                    <a:lnTo>
                      <a:pt x="3437" y="54"/>
                    </a:lnTo>
                    <a:lnTo>
                      <a:pt x="3433" y="49"/>
                    </a:lnTo>
                    <a:lnTo>
                      <a:pt x="3412" y="44"/>
                    </a:lnTo>
                    <a:lnTo>
                      <a:pt x="3388" y="30"/>
                    </a:lnTo>
                    <a:lnTo>
                      <a:pt x="3354" y="19"/>
                    </a:lnTo>
                    <a:lnTo>
                      <a:pt x="3315" y="10"/>
                    </a:lnTo>
                    <a:lnTo>
                      <a:pt x="3266" y="0"/>
                    </a:lnTo>
                    <a:lnTo>
                      <a:pt x="3217" y="0"/>
                    </a:lnTo>
                    <a:lnTo>
                      <a:pt x="3162" y="0"/>
                    </a:lnTo>
                    <a:lnTo>
                      <a:pt x="3109" y="15"/>
                    </a:lnTo>
                    <a:lnTo>
                      <a:pt x="3051" y="39"/>
                    </a:lnTo>
                    <a:lnTo>
                      <a:pt x="2991" y="74"/>
                    </a:lnTo>
                    <a:lnTo>
                      <a:pt x="2928" y="108"/>
                    </a:lnTo>
                    <a:lnTo>
                      <a:pt x="2864" y="147"/>
                    </a:lnTo>
                    <a:lnTo>
                      <a:pt x="2795" y="186"/>
                    </a:lnTo>
                    <a:lnTo>
                      <a:pt x="2727" y="220"/>
                    </a:lnTo>
                    <a:lnTo>
                      <a:pt x="2659" y="254"/>
                    </a:lnTo>
                    <a:lnTo>
                      <a:pt x="2590" y="284"/>
                    </a:lnTo>
                    <a:lnTo>
                      <a:pt x="2531" y="309"/>
                    </a:lnTo>
                    <a:lnTo>
                      <a:pt x="2473" y="323"/>
                    </a:lnTo>
                    <a:lnTo>
                      <a:pt x="2424" y="328"/>
                    </a:lnTo>
                    <a:lnTo>
                      <a:pt x="2326" y="333"/>
                    </a:lnTo>
                    <a:lnTo>
                      <a:pt x="2125" y="358"/>
                    </a:lnTo>
                    <a:lnTo>
                      <a:pt x="1856" y="396"/>
                    </a:lnTo>
                    <a:lnTo>
                      <a:pt x="1537" y="441"/>
                    </a:lnTo>
                    <a:lnTo>
                      <a:pt x="1204" y="484"/>
                    </a:lnTo>
                    <a:lnTo>
                      <a:pt x="871" y="533"/>
                    </a:lnTo>
                    <a:lnTo>
                      <a:pt x="568" y="577"/>
                    </a:lnTo>
                    <a:lnTo>
                      <a:pt x="323" y="612"/>
                    </a:lnTo>
                    <a:lnTo>
                      <a:pt x="156" y="636"/>
                    </a:lnTo>
                    <a:lnTo>
                      <a:pt x="92" y="646"/>
                    </a:lnTo>
                  </a:path>
                </a:pathLst>
              </a:custGeom>
              <a:noFill/>
              <a:ln w="0">
                <a:solidFill>
                  <a:srgbClr val="78848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11" name="Freeform 551">
                <a:extLst>
                  <a:ext uri="{FF2B5EF4-FFF2-40B4-BE49-F238E27FC236}">
                    <a16:creationId xmlns:a16="http://schemas.microsoft.com/office/drawing/2014/main" id="{1AE7BA01-1B0F-6869-91EF-8DA9A5BA4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685"/>
                <a:ext cx="874" cy="275"/>
              </a:xfrm>
              <a:custGeom>
                <a:avLst/>
                <a:gdLst>
                  <a:gd name="T0" fmla="*/ 4215 w 4368"/>
                  <a:gd name="T1" fmla="*/ 450 h 1375"/>
                  <a:gd name="T2" fmla="*/ 4177 w 4368"/>
                  <a:gd name="T3" fmla="*/ 465 h 1375"/>
                  <a:gd name="T4" fmla="*/ 4117 w 4368"/>
                  <a:gd name="T5" fmla="*/ 490 h 1375"/>
                  <a:gd name="T6" fmla="*/ 4064 w 4368"/>
                  <a:gd name="T7" fmla="*/ 519 h 1375"/>
                  <a:gd name="T8" fmla="*/ 4034 w 4368"/>
                  <a:gd name="T9" fmla="*/ 558 h 1375"/>
                  <a:gd name="T10" fmla="*/ 4049 w 4368"/>
                  <a:gd name="T11" fmla="*/ 597 h 1375"/>
                  <a:gd name="T12" fmla="*/ 4068 w 4368"/>
                  <a:gd name="T13" fmla="*/ 652 h 1375"/>
                  <a:gd name="T14" fmla="*/ 4083 w 4368"/>
                  <a:gd name="T15" fmla="*/ 714 h 1375"/>
                  <a:gd name="T16" fmla="*/ 4083 w 4368"/>
                  <a:gd name="T17" fmla="*/ 769 h 1375"/>
                  <a:gd name="T18" fmla="*/ 4055 w 4368"/>
                  <a:gd name="T19" fmla="*/ 808 h 1375"/>
                  <a:gd name="T20" fmla="*/ 4000 w 4368"/>
                  <a:gd name="T21" fmla="*/ 832 h 1375"/>
                  <a:gd name="T22" fmla="*/ 3957 w 4368"/>
                  <a:gd name="T23" fmla="*/ 891 h 1375"/>
                  <a:gd name="T24" fmla="*/ 3923 w 4368"/>
                  <a:gd name="T25" fmla="*/ 979 h 1375"/>
                  <a:gd name="T26" fmla="*/ 3883 w 4368"/>
                  <a:gd name="T27" fmla="*/ 1067 h 1375"/>
                  <a:gd name="T28" fmla="*/ 3834 w 4368"/>
                  <a:gd name="T29" fmla="*/ 1125 h 1375"/>
                  <a:gd name="T30" fmla="*/ 3761 w 4368"/>
                  <a:gd name="T31" fmla="*/ 1136 h 1375"/>
                  <a:gd name="T32" fmla="*/ 3663 w 4368"/>
                  <a:gd name="T33" fmla="*/ 1136 h 1375"/>
                  <a:gd name="T34" fmla="*/ 3550 w 4368"/>
                  <a:gd name="T35" fmla="*/ 1125 h 1375"/>
                  <a:gd name="T36" fmla="*/ 3443 w 4368"/>
                  <a:gd name="T37" fmla="*/ 1106 h 1375"/>
                  <a:gd name="T38" fmla="*/ 3349 w 4368"/>
                  <a:gd name="T39" fmla="*/ 1072 h 1375"/>
                  <a:gd name="T40" fmla="*/ 3212 w 4368"/>
                  <a:gd name="T41" fmla="*/ 1033 h 1375"/>
                  <a:gd name="T42" fmla="*/ 2619 w 4368"/>
                  <a:gd name="T43" fmla="*/ 1072 h 1375"/>
                  <a:gd name="T44" fmla="*/ 1749 w 4368"/>
                  <a:gd name="T45" fmla="*/ 1160 h 1375"/>
                  <a:gd name="T46" fmla="*/ 872 w 4368"/>
                  <a:gd name="T47" fmla="*/ 1268 h 1375"/>
                  <a:gd name="T48" fmla="*/ 249 w 4368"/>
                  <a:gd name="T49" fmla="*/ 1351 h 1375"/>
                  <a:gd name="T50" fmla="*/ 108 w 4368"/>
                  <a:gd name="T51" fmla="*/ 1370 h 1375"/>
                  <a:gd name="T52" fmla="*/ 74 w 4368"/>
                  <a:gd name="T53" fmla="*/ 1375 h 1375"/>
                  <a:gd name="T54" fmla="*/ 44 w 4368"/>
                  <a:gd name="T55" fmla="*/ 1375 h 1375"/>
                  <a:gd name="T56" fmla="*/ 19 w 4368"/>
                  <a:gd name="T57" fmla="*/ 1370 h 1375"/>
                  <a:gd name="T58" fmla="*/ 10 w 4368"/>
                  <a:gd name="T59" fmla="*/ 1370 h 1375"/>
                  <a:gd name="T60" fmla="*/ 0 w 4368"/>
                  <a:gd name="T61" fmla="*/ 1332 h 1375"/>
                  <a:gd name="T62" fmla="*/ 10 w 4368"/>
                  <a:gd name="T63" fmla="*/ 1243 h 1375"/>
                  <a:gd name="T64" fmla="*/ 25 w 4368"/>
                  <a:gd name="T65" fmla="*/ 1150 h 1375"/>
                  <a:gd name="T66" fmla="*/ 44 w 4368"/>
                  <a:gd name="T67" fmla="*/ 1076 h 1375"/>
                  <a:gd name="T68" fmla="*/ 59 w 4368"/>
                  <a:gd name="T69" fmla="*/ 1033 h 1375"/>
                  <a:gd name="T70" fmla="*/ 137 w 4368"/>
                  <a:gd name="T71" fmla="*/ 1018 h 1375"/>
                  <a:gd name="T72" fmla="*/ 661 w 4368"/>
                  <a:gd name="T73" fmla="*/ 944 h 1375"/>
                  <a:gd name="T74" fmla="*/ 1484 w 4368"/>
                  <a:gd name="T75" fmla="*/ 822 h 1375"/>
                  <a:gd name="T76" fmla="*/ 2355 w 4368"/>
                  <a:gd name="T77" fmla="*/ 661 h 1375"/>
                  <a:gd name="T78" fmla="*/ 3050 w 4368"/>
                  <a:gd name="T79" fmla="*/ 484 h 1375"/>
                  <a:gd name="T80" fmla="*/ 3349 w 4368"/>
                  <a:gd name="T81" fmla="*/ 343 h 1375"/>
                  <a:gd name="T82" fmla="*/ 3554 w 4368"/>
                  <a:gd name="T83" fmla="*/ 221 h 1375"/>
                  <a:gd name="T84" fmla="*/ 3770 w 4368"/>
                  <a:gd name="T85" fmla="*/ 113 h 1375"/>
                  <a:gd name="T86" fmla="*/ 3966 w 4368"/>
                  <a:gd name="T87" fmla="*/ 30 h 1375"/>
                  <a:gd name="T88" fmla="*/ 4123 w 4368"/>
                  <a:gd name="T89" fmla="*/ 0 h 1375"/>
                  <a:gd name="T90" fmla="*/ 4221 w 4368"/>
                  <a:gd name="T91" fmla="*/ 25 h 1375"/>
                  <a:gd name="T92" fmla="*/ 4284 w 4368"/>
                  <a:gd name="T93" fmla="*/ 89 h 1375"/>
                  <a:gd name="T94" fmla="*/ 4328 w 4368"/>
                  <a:gd name="T95" fmla="*/ 162 h 1375"/>
                  <a:gd name="T96" fmla="*/ 4353 w 4368"/>
                  <a:gd name="T97" fmla="*/ 230 h 1375"/>
                  <a:gd name="T98" fmla="*/ 4368 w 4368"/>
                  <a:gd name="T99" fmla="*/ 275 h 1375"/>
                  <a:gd name="T100" fmla="*/ 4221 w 4368"/>
                  <a:gd name="T101" fmla="*/ 450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68" h="1375">
                    <a:moveTo>
                      <a:pt x="4221" y="450"/>
                    </a:moveTo>
                    <a:lnTo>
                      <a:pt x="4215" y="450"/>
                    </a:lnTo>
                    <a:lnTo>
                      <a:pt x="4201" y="456"/>
                    </a:lnTo>
                    <a:lnTo>
                      <a:pt x="4177" y="465"/>
                    </a:lnTo>
                    <a:lnTo>
                      <a:pt x="4147" y="475"/>
                    </a:lnTo>
                    <a:lnTo>
                      <a:pt x="4117" y="490"/>
                    </a:lnTo>
                    <a:lnTo>
                      <a:pt x="4089" y="505"/>
                    </a:lnTo>
                    <a:lnTo>
                      <a:pt x="4064" y="519"/>
                    </a:lnTo>
                    <a:lnTo>
                      <a:pt x="4044" y="539"/>
                    </a:lnTo>
                    <a:lnTo>
                      <a:pt x="4034" y="558"/>
                    </a:lnTo>
                    <a:lnTo>
                      <a:pt x="4040" y="578"/>
                    </a:lnTo>
                    <a:lnTo>
                      <a:pt x="4049" y="597"/>
                    </a:lnTo>
                    <a:lnTo>
                      <a:pt x="4059" y="622"/>
                    </a:lnTo>
                    <a:lnTo>
                      <a:pt x="4068" y="652"/>
                    </a:lnTo>
                    <a:lnTo>
                      <a:pt x="4079" y="686"/>
                    </a:lnTo>
                    <a:lnTo>
                      <a:pt x="4083" y="714"/>
                    </a:lnTo>
                    <a:lnTo>
                      <a:pt x="4083" y="744"/>
                    </a:lnTo>
                    <a:lnTo>
                      <a:pt x="4083" y="769"/>
                    </a:lnTo>
                    <a:lnTo>
                      <a:pt x="4074" y="793"/>
                    </a:lnTo>
                    <a:lnTo>
                      <a:pt x="4055" y="808"/>
                    </a:lnTo>
                    <a:lnTo>
                      <a:pt x="4030" y="818"/>
                    </a:lnTo>
                    <a:lnTo>
                      <a:pt x="4000" y="832"/>
                    </a:lnTo>
                    <a:lnTo>
                      <a:pt x="3981" y="857"/>
                    </a:lnTo>
                    <a:lnTo>
                      <a:pt x="3957" y="891"/>
                    </a:lnTo>
                    <a:lnTo>
                      <a:pt x="3942" y="935"/>
                    </a:lnTo>
                    <a:lnTo>
                      <a:pt x="3923" y="979"/>
                    </a:lnTo>
                    <a:lnTo>
                      <a:pt x="3902" y="1023"/>
                    </a:lnTo>
                    <a:lnTo>
                      <a:pt x="3883" y="1067"/>
                    </a:lnTo>
                    <a:lnTo>
                      <a:pt x="3863" y="1102"/>
                    </a:lnTo>
                    <a:lnTo>
                      <a:pt x="3834" y="1125"/>
                    </a:lnTo>
                    <a:lnTo>
                      <a:pt x="3805" y="1136"/>
                    </a:lnTo>
                    <a:lnTo>
                      <a:pt x="3761" y="1136"/>
                    </a:lnTo>
                    <a:lnTo>
                      <a:pt x="3716" y="1136"/>
                    </a:lnTo>
                    <a:lnTo>
                      <a:pt x="3663" y="1136"/>
                    </a:lnTo>
                    <a:lnTo>
                      <a:pt x="3609" y="1136"/>
                    </a:lnTo>
                    <a:lnTo>
                      <a:pt x="3550" y="1125"/>
                    </a:lnTo>
                    <a:lnTo>
                      <a:pt x="3496" y="1121"/>
                    </a:lnTo>
                    <a:lnTo>
                      <a:pt x="3443" y="1106"/>
                    </a:lnTo>
                    <a:lnTo>
                      <a:pt x="3394" y="1091"/>
                    </a:lnTo>
                    <a:lnTo>
                      <a:pt x="3349" y="1072"/>
                    </a:lnTo>
                    <a:lnTo>
                      <a:pt x="3319" y="1047"/>
                    </a:lnTo>
                    <a:lnTo>
                      <a:pt x="3212" y="1033"/>
                    </a:lnTo>
                    <a:lnTo>
                      <a:pt x="2967" y="1042"/>
                    </a:lnTo>
                    <a:lnTo>
                      <a:pt x="2619" y="1072"/>
                    </a:lnTo>
                    <a:lnTo>
                      <a:pt x="2203" y="1111"/>
                    </a:lnTo>
                    <a:lnTo>
                      <a:pt x="1749" y="1160"/>
                    </a:lnTo>
                    <a:lnTo>
                      <a:pt x="1293" y="1213"/>
                    </a:lnTo>
                    <a:lnTo>
                      <a:pt x="872" y="1268"/>
                    </a:lnTo>
                    <a:lnTo>
                      <a:pt x="514" y="1311"/>
                    </a:lnTo>
                    <a:lnTo>
                      <a:pt x="249" y="1351"/>
                    </a:lnTo>
                    <a:lnTo>
                      <a:pt x="122" y="1370"/>
                    </a:lnTo>
                    <a:lnTo>
                      <a:pt x="108" y="1370"/>
                    </a:lnTo>
                    <a:lnTo>
                      <a:pt x="88" y="1370"/>
                    </a:lnTo>
                    <a:lnTo>
                      <a:pt x="74" y="1375"/>
                    </a:lnTo>
                    <a:lnTo>
                      <a:pt x="59" y="1375"/>
                    </a:lnTo>
                    <a:lnTo>
                      <a:pt x="44" y="1375"/>
                    </a:lnTo>
                    <a:lnTo>
                      <a:pt x="29" y="1370"/>
                    </a:lnTo>
                    <a:lnTo>
                      <a:pt x="19" y="1370"/>
                    </a:lnTo>
                    <a:lnTo>
                      <a:pt x="15" y="1370"/>
                    </a:lnTo>
                    <a:lnTo>
                      <a:pt x="10" y="1370"/>
                    </a:lnTo>
                    <a:lnTo>
                      <a:pt x="4" y="1370"/>
                    </a:lnTo>
                    <a:lnTo>
                      <a:pt x="0" y="1332"/>
                    </a:lnTo>
                    <a:lnTo>
                      <a:pt x="4" y="1287"/>
                    </a:lnTo>
                    <a:lnTo>
                      <a:pt x="10" y="1243"/>
                    </a:lnTo>
                    <a:lnTo>
                      <a:pt x="15" y="1194"/>
                    </a:lnTo>
                    <a:lnTo>
                      <a:pt x="25" y="1150"/>
                    </a:lnTo>
                    <a:lnTo>
                      <a:pt x="34" y="1111"/>
                    </a:lnTo>
                    <a:lnTo>
                      <a:pt x="44" y="1076"/>
                    </a:lnTo>
                    <a:lnTo>
                      <a:pt x="53" y="1053"/>
                    </a:lnTo>
                    <a:lnTo>
                      <a:pt x="59" y="1033"/>
                    </a:lnTo>
                    <a:lnTo>
                      <a:pt x="64" y="1027"/>
                    </a:lnTo>
                    <a:lnTo>
                      <a:pt x="137" y="1018"/>
                    </a:lnTo>
                    <a:lnTo>
                      <a:pt x="347" y="989"/>
                    </a:lnTo>
                    <a:lnTo>
                      <a:pt x="661" y="944"/>
                    </a:lnTo>
                    <a:lnTo>
                      <a:pt x="1047" y="891"/>
                    </a:lnTo>
                    <a:lnTo>
                      <a:pt x="1484" y="822"/>
                    </a:lnTo>
                    <a:lnTo>
                      <a:pt x="1929" y="744"/>
                    </a:lnTo>
                    <a:lnTo>
                      <a:pt x="2355" y="661"/>
                    </a:lnTo>
                    <a:lnTo>
                      <a:pt x="2741" y="578"/>
                    </a:lnTo>
                    <a:lnTo>
                      <a:pt x="3050" y="484"/>
                    </a:lnTo>
                    <a:lnTo>
                      <a:pt x="3256" y="396"/>
                    </a:lnTo>
                    <a:lnTo>
                      <a:pt x="3349" y="343"/>
                    </a:lnTo>
                    <a:lnTo>
                      <a:pt x="3452" y="284"/>
                    </a:lnTo>
                    <a:lnTo>
                      <a:pt x="3554" y="221"/>
                    </a:lnTo>
                    <a:lnTo>
                      <a:pt x="3663" y="166"/>
                    </a:lnTo>
                    <a:lnTo>
                      <a:pt x="3770" y="113"/>
                    </a:lnTo>
                    <a:lnTo>
                      <a:pt x="3873" y="68"/>
                    </a:lnTo>
                    <a:lnTo>
                      <a:pt x="3966" y="30"/>
                    </a:lnTo>
                    <a:lnTo>
                      <a:pt x="4049" y="6"/>
                    </a:lnTo>
                    <a:lnTo>
                      <a:pt x="4123" y="0"/>
                    </a:lnTo>
                    <a:lnTo>
                      <a:pt x="4177" y="6"/>
                    </a:lnTo>
                    <a:lnTo>
                      <a:pt x="4221" y="25"/>
                    </a:lnTo>
                    <a:lnTo>
                      <a:pt x="4255" y="55"/>
                    </a:lnTo>
                    <a:lnTo>
                      <a:pt x="4284" y="89"/>
                    </a:lnTo>
                    <a:lnTo>
                      <a:pt x="4309" y="128"/>
                    </a:lnTo>
                    <a:lnTo>
                      <a:pt x="4328" y="162"/>
                    </a:lnTo>
                    <a:lnTo>
                      <a:pt x="4343" y="201"/>
                    </a:lnTo>
                    <a:lnTo>
                      <a:pt x="4353" y="230"/>
                    </a:lnTo>
                    <a:lnTo>
                      <a:pt x="4363" y="260"/>
                    </a:lnTo>
                    <a:lnTo>
                      <a:pt x="4368" y="275"/>
                    </a:lnTo>
                    <a:lnTo>
                      <a:pt x="4368" y="284"/>
                    </a:lnTo>
                    <a:lnTo>
                      <a:pt x="4221" y="450"/>
                    </a:lnTo>
                    <a:close/>
                  </a:path>
                </a:pathLst>
              </a:custGeom>
              <a:solidFill>
                <a:srgbClr val="F3D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12" name="Freeform 552">
                <a:extLst>
                  <a:ext uri="{FF2B5EF4-FFF2-40B4-BE49-F238E27FC236}">
                    <a16:creationId xmlns:a16="http://schemas.microsoft.com/office/drawing/2014/main" id="{96AE4545-D81E-2455-E4B8-94EFC754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862"/>
                <a:ext cx="616" cy="95"/>
              </a:xfrm>
              <a:custGeom>
                <a:avLst/>
                <a:gdLst>
                  <a:gd name="T0" fmla="*/ 0 w 3080"/>
                  <a:gd name="T1" fmla="*/ 474 h 474"/>
                  <a:gd name="T2" fmla="*/ 59 w 3080"/>
                  <a:gd name="T3" fmla="*/ 465 h 474"/>
                  <a:gd name="T4" fmla="*/ 211 w 3080"/>
                  <a:gd name="T5" fmla="*/ 440 h 474"/>
                  <a:gd name="T6" fmla="*/ 441 w 3080"/>
                  <a:gd name="T7" fmla="*/ 397 h 474"/>
                  <a:gd name="T8" fmla="*/ 730 w 3080"/>
                  <a:gd name="T9" fmla="*/ 348 h 474"/>
                  <a:gd name="T10" fmla="*/ 1058 w 3080"/>
                  <a:gd name="T11" fmla="*/ 284 h 474"/>
                  <a:gd name="T12" fmla="*/ 1410 w 3080"/>
                  <a:gd name="T13" fmla="*/ 225 h 474"/>
                  <a:gd name="T14" fmla="*/ 1758 w 3080"/>
                  <a:gd name="T15" fmla="*/ 161 h 474"/>
                  <a:gd name="T16" fmla="*/ 2086 w 3080"/>
                  <a:gd name="T17" fmla="*/ 98 h 474"/>
                  <a:gd name="T18" fmla="*/ 2375 w 3080"/>
                  <a:gd name="T19" fmla="*/ 49 h 474"/>
                  <a:gd name="T20" fmla="*/ 2605 w 3080"/>
                  <a:gd name="T21" fmla="*/ 5 h 474"/>
                  <a:gd name="T22" fmla="*/ 2649 w 3080"/>
                  <a:gd name="T23" fmla="*/ 0 h 474"/>
                  <a:gd name="T24" fmla="*/ 2703 w 3080"/>
                  <a:gd name="T25" fmla="*/ 0 h 474"/>
                  <a:gd name="T26" fmla="*/ 2762 w 3080"/>
                  <a:gd name="T27" fmla="*/ 9 h 474"/>
                  <a:gd name="T28" fmla="*/ 2825 w 3080"/>
                  <a:gd name="T29" fmla="*/ 20 h 474"/>
                  <a:gd name="T30" fmla="*/ 2889 w 3080"/>
                  <a:gd name="T31" fmla="*/ 29 h 474"/>
                  <a:gd name="T32" fmla="*/ 2943 w 3080"/>
                  <a:gd name="T33" fmla="*/ 44 h 474"/>
                  <a:gd name="T34" fmla="*/ 2997 w 3080"/>
                  <a:gd name="T35" fmla="*/ 54 h 474"/>
                  <a:gd name="T36" fmla="*/ 3036 w 3080"/>
                  <a:gd name="T37" fmla="*/ 64 h 474"/>
                  <a:gd name="T38" fmla="*/ 3065 w 3080"/>
                  <a:gd name="T39" fmla="*/ 73 h 474"/>
                  <a:gd name="T40" fmla="*/ 3080 w 3080"/>
                  <a:gd name="T41" fmla="*/ 78 h 474"/>
                  <a:gd name="T42" fmla="*/ 0 w 3080"/>
                  <a:gd name="T43" fmla="*/ 474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0" h="474">
                    <a:moveTo>
                      <a:pt x="0" y="474"/>
                    </a:moveTo>
                    <a:lnTo>
                      <a:pt x="59" y="465"/>
                    </a:lnTo>
                    <a:lnTo>
                      <a:pt x="211" y="440"/>
                    </a:lnTo>
                    <a:lnTo>
                      <a:pt x="441" y="397"/>
                    </a:lnTo>
                    <a:lnTo>
                      <a:pt x="730" y="348"/>
                    </a:lnTo>
                    <a:lnTo>
                      <a:pt x="1058" y="284"/>
                    </a:lnTo>
                    <a:lnTo>
                      <a:pt x="1410" y="225"/>
                    </a:lnTo>
                    <a:lnTo>
                      <a:pt x="1758" y="161"/>
                    </a:lnTo>
                    <a:lnTo>
                      <a:pt x="2086" y="98"/>
                    </a:lnTo>
                    <a:lnTo>
                      <a:pt x="2375" y="49"/>
                    </a:lnTo>
                    <a:lnTo>
                      <a:pt x="2605" y="5"/>
                    </a:lnTo>
                    <a:lnTo>
                      <a:pt x="2649" y="0"/>
                    </a:lnTo>
                    <a:lnTo>
                      <a:pt x="2703" y="0"/>
                    </a:lnTo>
                    <a:lnTo>
                      <a:pt x="2762" y="9"/>
                    </a:lnTo>
                    <a:lnTo>
                      <a:pt x="2825" y="20"/>
                    </a:lnTo>
                    <a:lnTo>
                      <a:pt x="2889" y="29"/>
                    </a:lnTo>
                    <a:lnTo>
                      <a:pt x="2943" y="44"/>
                    </a:lnTo>
                    <a:lnTo>
                      <a:pt x="2997" y="54"/>
                    </a:lnTo>
                    <a:lnTo>
                      <a:pt x="3036" y="64"/>
                    </a:lnTo>
                    <a:lnTo>
                      <a:pt x="3065" y="73"/>
                    </a:lnTo>
                    <a:lnTo>
                      <a:pt x="3080" y="78"/>
                    </a:lnTo>
                    <a:lnTo>
                      <a:pt x="0" y="474"/>
                    </a:lnTo>
                    <a:close/>
                  </a:path>
                </a:pathLst>
              </a:custGeom>
              <a:solidFill>
                <a:srgbClr val="E9D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7114" name="Freeform 554">
              <a:extLst>
                <a:ext uri="{FF2B5EF4-FFF2-40B4-BE49-F238E27FC236}">
                  <a16:creationId xmlns:a16="http://schemas.microsoft.com/office/drawing/2014/main" id="{4F31755C-D62A-947D-42B9-63FCDC29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685"/>
              <a:ext cx="873" cy="274"/>
            </a:xfrm>
            <a:custGeom>
              <a:avLst/>
              <a:gdLst>
                <a:gd name="T0" fmla="*/ 133 w 4364"/>
                <a:gd name="T1" fmla="*/ 1018 h 1370"/>
                <a:gd name="T2" fmla="*/ 657 w 4364"/>
                <a:gd name="T3" fmla="*/ 944 h 1370"/>
                <a:gd name="T4" fmla="*/ 1480 w 4364"/>
                <a:gd name="T5" fmla="*/ 822 h 1370"/>
                <a:gd name="T6" fmla="*/ 2351 w 4364"/>
                <a:gd name="T7" fmla="*/ 661 h 1370"/>
                <a:gd name="T8" fmla="*/ 3046 w 4364"/>
                <a:gd name="T9" fmla="*/ 484 h 1370"/>
                <a:gd name="T10" fmla="*/ 3345 w 4364"/>
                <a:gd name="T11" fmla="*/ 343 h 1370"/>
                <a:gd name="T12" fmla="*/ 3550 w 4364"/>
                <a:gd name="T13" fmla="*/ 221 h 1370"/>
                <a:gd name="T14" fmla="*/ 3766 w 4364"/>
                <a:gd name="T15" fmla="*/ 113 h 1370"/>
                <a:gd name="T16" fmla="*/ 3962 w 4364"/>
                <a:gd name="T17" fmla="*/ 30 h 1370"/>
                <a:gd name="T18" fmla="*/ 4119 w 4364"/>
                <a:gd name="T19" fmla="*/ 0 h 1370"/>
                <a:gd name="T20" fmla="*/ 4217 w 4364"/>
                <a:gd name="T21" fmla="*/ 25 h 1370"/>
                <a:gd name="T22" fmla="*/ 4280 w 4364"/>
                <a:gd name="T23" fmla="*/ 89 h 1370"/>
                <a:gd name="T24" fmla="*/ 4324 w 4364"/>
                <a:gd name="T25" fmla="*/ 162 h 1370"/>
                <a:gd name="T26" fmla="*/ 4349 w 4364"/>
                <a:gd name="T27" fmla="*/ 230 h 1370"/>
                <a:gd name="T28" fmla="*/ 4364 w 4364"/>
                <a:gd name="T29" fmla="*/ 275 h 1370"/>
                <a:gd name="T30" fmla="*/ 4217 w 4364"/>
                <a:gd name="T31" fmla="*/ 450 h 1370"/>
                <a:gd name="T32" fmla="*/ 4197 w 4364"/>
                <a:gd name="T33" fmla="*/ 456 h 1370"/>
                <a:gd name="T34" fmla="*/ 4143 w 4364"/>
                <a:gd name="T35" fmla="*/ 475 h 1370"/>
                <a:gd name="T36" fmla="*/ 4085 w 4364"/>
                <a:gd name="T37" fmla="*/ 505 h 1370"/>
                <a:gd name="T38" fmla="*/ 4040 w 4364"/>
                <a:gd name="T39" fmla="*/ 539 h 1370"/>
                <a:gd name="T40" fmla="*/ 4036 w 4364"/>
                <a:gd name="T41" fmla="*/ 578 h 1370"/>
                <a:gd name="T42" fmla="*/ 4055 w 4364"/>
                <a:gd name="T43" fmla="*/ 622 h 1370"/>
                <a:gd name="T44" fmla="*/ 4075 w 4364"/>
                <a:gd name="T45" fmla="*/ 686 h 1370"/>
                <a:gd name="T46" fmla="*/ 4079 w 4364"/>
                <a:gd name="T47" fmla="*/ 744 h 1370"/>
                <a:gd name="T48" fmla="*/ 4070 w 4364"/>
                <a:gd name="T49" fmla="*/ 793 h 1370"/>
                <a:gd name="T50" fmla="*/ 4026 w 4364"/>
                <a:gd name="T51" fmla="*/ 818 h 1370"/>
                <a:gd name="T52" fmla="*/ 3977 w 4364"/>
                <a:gd name="T53" fmla="*/ 857 h 1370"/>
                <a:gd name="T54" fmla="*/ 3938 w 4364"/>
                <a:gd name="T55" fmla="*/ 935 h 1370"/>
                <a:gd name="T56" fmla="*/ 3898 w 4364"/>
                <a:gd name="T57" fmla="*/ 1023 h 1370"/>
                <a:gd name="T58" fmla="*/ 3859 w 4364"/>
                <a:gd name="T59" fmla="*/ 1102 h 1370"/>
                <a:gd name="T60" fmla="*/ 3801 w 4364"/>
                <a:gd name="T61" fmla="*/ 1136 h 1370"/>
                <a:gd name="T62" fmla="*/ 3712 w 4364"/>
                <a:gd name="T63" fmla="*/ 1136 h 1370"/>
                <a:gd name="T64" fmla="*/ 3605 w 4364"/>
                <a:gd name="T65" fmla="*/ 1136 h 1370"/>
                <a:gd name="T66" fmla="*/ 3492 w 4364"/>
                <a:gd name="T67" fmla="*/ 1121 h 1370"/>
                <a:gd name="T68" fmla="*/ 3390 w 4364"/>
                <a:gd name="T69" fmla="*/ 1091 h 1370"/>
                <a:gd name="T70" fmla="*/ 3315 w 4364"/>
                <a:gd name="T71" fmla="*/ 1047 h 1370"/>
                <a:gd name="T72" fmla="*/ 2953 w 4364"/>
                <a:gd name="T73" fmla="*/ 1042 h 1370"/>
                <a:gd name="T74" fmla="*/ 2161 w 4364"/>
                <a:gd name="T75" fmla="*/ 1116 h 1370"/>
                <a:gd name="T76" fmla="*/ 1216 w 4364"/>
                <a:gd name="T77" fmla="*/ 1219 h 1370"/>
                <a:gd name="T78" fmla="*/ 403 w 4364"/>
                <a:gd name="T79" fmla="*/ 1317 h 1370"/>
                <a:gd name="T80" fmla="*/ 0 w 4364"/>
                <a:gd name="T81" fmla="*/ 137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64" h="1370">
                  <a:moveTo>
                    <a:pt x="60" y="1027"/>
                  </a:moveTo>
                  <a:lnTo>
                    <a:pt x="133" y="1018"/>
                  </a:lnTo>
                  <a:lnTo>
                    <a:pt x="343" y="989"/>
                  </a:lnTo>
                  <a:lnTo>
                    <a:pt x="657" y="944"/>
                  </a:lnTo>
                  <a:lnTo>
                    <a:pt x="1043" y="891"/>
                  </a:lnTo>
                  <a:lnTo>
                    <a:pt x="1480" y="822"/>
                  </a:lnTo>
                  <a:lnTo>
                    <a:pt x="1925" y="744"/>
                  </a:lnTo>
                  <a:lnTo>
                    <a:pt x="2351" y="661"/>
                  </a:lnTo>
                  <a:lnTo>
                    <a:pt x="2737" y="578"/>
                  </a:lnTo>
                  <a:lnTo>
                    <a:pt x="3046" y="484"/>
                  </a:lnTo>
                  <a:lnTo>
                    <a:pt x="3252" y="396"/>
                  </a:lnTo>
                  <a:lnTo>
                    <a:pt x="3345" y="343"/>
                  </a:lnTo>
                  <a:lnTo>
                    <a:pt x="3448" y="284"/>
                  </a:lnTo>
                  <a:lnTo>
                    <a:pt x="3550" y="221"/>
                  </a:lnTo>
                  <a:lnTo>
                    <a:pt x="3659" y="166"/>
                  </a:lnTo>
                  <a:lnTo>
                    <a:pt x="3766" y="113"/>
                  </a:lnTo>
                  <a:lnTo>
                    <a:pt x="3869" y="68"/>
                  </a:lnTo>
                  <a:lnTo>
                    <a:pt x="3962" y="30"/>
                  </a:lnTo>
                  <a:lnTo>
                    <a:pt x="4045" y="6"/>
                  </a:lnTo>
                  <a:lnTo>
                    <a:pt x="4119" y="0"/>
                  </a:lnTo>
                  <a:lnTo>
                    <a:pt x="4173" y="6"/>
                  </a:lnTo>
                  <a:lnTo>
                    <a:pt x="4217" y="25"/>
                  </a:lnTo>
                  <a:lnTo>
                    <a:pt x="4251" y="55"/>
                  </a:lnTo>
                  <a:lnTo>
                    <a:pt x="4280" y="89"/>
                  </a:lnTo>
                  <a:lnTo>
                    <a:pt x="4305" y="128"/>
                  </a:lnTo>
                  <a:lnTo>
                    <a:pt x="4324" y="162"/>
                  </a:lnTo>
                  <a:lnTo>
                    <a:pt x="4339" y="201"/>
                  </a:lnTo>
                  <a:lnTo>
                    <a:pt x="4349" y="230"/>
                  </a:lnTo>
                  <a:lnTo>
                    <a:pt x="4359" y="260"/>
                  </a:lnTo>
                  <a:lnTo>
                    <a:pt x="4364" y="275"/>
                  </a:lnTo>
                  <a:lnTo>
                    <a:pt x="4364" y="284"/>
                  </a:lnTo>
                  <a:lnTo>
                    <a:pt x="4217" y="450"/>
                  </a:lnTo>
                  <a:lnTo>
                    <a:pt x="4211" y="450"/>
                  </a:lnTo>
                  <a:lnTo>
                    <a:pt x="4197" y="456"/>
                  </a:lnTo>
                  <a:lnTo>
                    <a:pt x="4173" y="465"/>
                  </a:lnTo>
                  <a:lnTo>
                    <a:pt x="4143" y="475"/>
                  </a:lnTo>
                  <a:lnTo>
                    <a:pt x="4113" y="490"/>
                  </a:lnTo>
                  <a:lnTo>
                    <a:pt x="4085" y="505"/>
                  </a:lnTo>
                  <a:lnTo>
                    <a:pt x="4060" y="519"/>
                  </a:lnTo>
                  <a:lnTo>
                    <a:pt x="4040" y="539"/>
                  </a:lnTo>
                  <a:lnTo>
                    <a:pt x="4030" y="558"/>
                  </a:lnTo>
                  <a:lnTo>
                    <a:pt x="4036" y="578"/>
                  </a:lnTo>
                  <a:lnTo>
                    <a:pt x="4045" y="597"/>
                  </a:lnTo>
                  <a:lnTo>
                    <a:pt x="4055" y="622"/>
                  </a:lnTo>
                  <a:lnTo>
                    <a:pt x="4064" y="652"/>
                  </a:lnTo>
                  <a:lnTo>
                    <a:pt x="4075" y="686"/>
                  </a:lnTo>
                  <a:lnTo>
                    <a:pt x="4079" y="714"/>
                  </a:lnTo>
                  <a:lnTo>
                    <a:pt x="4079" y="744"/>
                  </a:lnTo>
                  <a:lnTo>
                    <a:pt x="4079" y="769"/>
                  </a:lnTo>
                  <a:lnTo>
                    <a:pt x="4070" y="793"/>
                  </a:lnTo>
                  <a:lnTo>
                    <a:pt x="4051" y="808"/>
                  </a:lnTo>
                  <a:lnTo>
                    <a:pt x="4026" y="818"/>
                  </a:lnTo>
                  <a:lnTo>
                    <a:pt x="3996" y="832"/>
                  </a:lnTo>
                  <a:lnTo>
                    <a:pt x="3977" y="857"/>
                  </a:lnTo>
                  <a:lnTo>
                    <a:pt x="3953" y="891"/>
                  </a:lnTo>
                  <a:lnTo>
                    <a:pt x="3938" y="935"/>
                  </a:lnTo>
                  <a:lnTo>
                    <a:pt x="3919" y="979"/>
                  </a:lnTo>
                  <a:lnTo>
                    <a:pt x="3898" y="1023"/>
                  </a:lnTo>
                  <a:lnTo>
                    <a:pt x="3879" y="1067"/>
                  </a:lnTo>
                  <a:lnTo>
                    <a:pt x="3859" y="1102"/>
                  </a:lnTo>
                  <a:lnTo>
                    <a:pt x="3830" y="1125"/>
                  </a:lnTo>
                  <a:lnTo>
                    <a:pt x="3801" y="1136"/>
                  </a:lnTo>
                  <a:lnTo>
                    <a:pt x="3757" y="1136"/>
                  </a:lnTo>
                  <a:lnTo>
                    <a:pt x="3712" y="1136"/>
                  </a:lnTo>
                  <a:lnTo>
                    <a:pt x="3659" y="1136"/>
                  </a:lnTo>
                  <a:lnTo>
                    <a:pt x="3605" y="1136"/>
                  </a:lnTo>
                  <a:lnTo>
                    <a:pt x="3546" y="1125"/>
                  </a:lnTo>
                  <a:lnTo>
                    <a:pt x="3492" y="1121"/>
                  </a:lnTo>
                  <a:lnTo>
                    <a:pt x="3439" y="1106"/>
                  </a:lnTo>
                  <a:lnTo>
                    <a:pt x="3390" y="1091"/>
                  </a:lnTo>
                  <a:lnTo>
                    <a:pt x="3345" y="1072"/>
                  </a:lnTo>
                  <a:lnTo>
                    <a:pt x="3315" y="1047"/>
                  </a:lnTo>
                  <a:lnTo>
                    <a:pt x="3204" y="1033"/>
                  </a:lnTo>
                  <a:lnTo>
                    <a:pt x="2953" y="1042"/>
                  </a:lnTo>
                  <a:lnTo>
                    <a:pt x="2592" y="1072"/>
                  </a:lnTo>
                  <a:lnTo>
                    <a:pt x="2161" y="1116"/>
                  </a:lnTo>
                  <a:lnTo>
                    <a:pt x="1690" y="1164"/>
                  </a:lnTo>
                  <a:lnTo>
                    <a:pt x="1216" y="1219"/>
                  </a:lnTo>
                  <a:lnTo>
                    <a:pt x="774" y="1272"/>
                  </a:lnTo>
                  <a:lnTo>
                    <a:pt x="403" y="1317"/>
                  </a:lnTo>
                  <a:lnTo>
                    <a:pt x="133" y="1351"/>
                  </a:lnTo>
                  <a:lnTo>
                    <a:pt x="0" y="1370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5" name="Freeform 555">
              <a:extLst>
                <a:ext uri="{FF2B5EF4-FFF2-40B4-BE49-F238E27FC236}">
                  <a16:creationId xmlns:a16="http://schemas.microsoft.com/office/drawing/2014/main" id="{C40D8A47-8890-9E4C-404F-C0DB926F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765"/>
              <a:ext cx="97" cy="30"/>
            </a:xfrm>
            <a:custGeom>
              <a:avLst/>
              <a:gdLst>
                <a:gd name="T0" fmla="*/ 30 w 486"/>
                <a:gd name="T1" fmla="*/ 15 h 147"/>
                <a:gd name="T2" fmla="*/ 40 w 486"/>
                <a:gd name="T3" fmla="*/ 30 h 147"/>
                <a:gd name="T4" fmla="*/ 49 w 486"/>
                <a:gd name="T5" fmla="*/ 40 h 147"/>
                <a:gd name="T6" fmla="*/ 64 w 486"/>
                <a:gd name="T7" fmla="*/ 49 h 147"/>
                <a:gd name="T8" fmla="*/ 79 w 486"/>
                <a:gd name="T9" fmla="*/ 59 h 147"/>
                <a:gd name="T10" fmla="*/ 89 w 486"/>
                <a:gd name="T11" fmla="*/ 64 h 147"/>
                <a:gd name="T12" fmla="*/ 104 w 486"/>
                <a:gd name="T13" fmla="*/ 70 h 147"/>
                <a:gd name="T14" fmla="*/ 119 w 486"/>
                <a:gd name="T15" fmla="*/ 74 h 147"/>
                <a:gd name="T16" fmla="*/ 133 w 486"/>
                <a:gd name="T17" fmla="*/ 74 h 147"/>
                <a:gd name="T18" fmla="*/ 153 w 486"/>
                <a:gd name="T19" fmla="*/ 79 h 147"/>
                <a:gd name="T20" fmla="*/ 167 w 486"/>
                <a:gd name="T21" fmla="*/ 83 h 147"/>
                <a:gd name="T22" fmla="*/ 172 w 486"/>
                <a:gd name="T23" fmla="*/ 89 h 147"/>
                <a:gd name="T24" fmla="*/ 182 w 486"/>
                <a:gd name="T25" fmla="*/ 89 h 147"/>
                <a:gd name="T26" fmla="*/ 192 w 486"/>
                <a:gd name="T27" fmla="*/ 89 h 147"/>
                <a:gd name="T28" fmla="*/ 202 w 486"/>
                <a:gd name="T29" fmla="*/ 89 h 147"/>
                <a:gd name="T30" fmla="*/ 211 w 486"/>
                <a:gd name="T31" fmla="*/ 89 h 147"/>
                <a:gd name="T32" fmla="*/ 221 w 486"/>
                <a:gd name="T33" fmla="*/ 89 h 147"/>
                <a:gd name="T34" fmla="*/ 231 w 486"/>
                <a:gd name="T35" fmla="*/ 89 h 147"/>
                <a:gd name="T36" fmla="*/ 241 w 486"/>
                <a:gd name="T37" fmla="*/ 83 h 147"/>
                <a:gd name="T38" fmla="*/ 250 w 486"/>
                <a:gd name="T39" fmla="*/ 83 h 147"/>
                <a:gd name="T40" fmla="*/ 256 w 486"/>
                <a:gd name="T41" fmla="*/ 83 h 147"/>
                <a:gd name="T42" fmla="*/ 280 w 486"/>
                <a:gd name="T43" fmla="*/ 83 h 147"/>
                <a:gd name="T44" fmla="*/ 305 w 486"/>
                <a:gd name="T45" fmla="*/ 79 h 147"/>
                <a:gd name="T46" fmla="*/ 329 w 486"/>
                <a:gd name="T47" fmla="*/ 79 h 147"/>
                <a:gd name="T48" fmla="*/ 348 w 486"/>
                <a:gd name="T49" fmla="*/ 79 h 147"/>
                <a:gd name="T50" fmla="*/ 373 w 486"/>
                <a:gd name="T51" fmla="*/ 79 h 147"/>
                <a:gd name="T52" fmla="*/ 397 w 486"/>
                <a:gd name="T53" fmla="*/ 74 h 147"/>
                <a:gd name="T54" fmla="*/ 418 w 486"/>
                <a:gd name="T55" fmla="*/ 74 h 147"/>
                <a:gd name="T56" fmla="*/ 441 w 486"/>
                <a:gd name="T57" fmla="*/ 74 h 147"/>
                <a:gd name="T58" fmla="*/ 461 w 486"/>
                <a:gd name="T59" fmla="*/ 74 h 147"/>
                <a:gd name="T60" fmla="*/ 486 w 486"/>
                <a:gd name="T61" fmla="*/ 74 h 147"/>
                <a:gd name="T62" fmla="*/ 441 w 486"/>
                <a:gd name="T63" fmla="*/ 104 h 147"/>
                <a:gd name="T64" fmla="*/ 397 w 486"/>
                <a:gd name="T65" fmla="*/ 128 h 147"/>
                <a:gd name="T66" fmla="*/ 348 w 486"/>
                <a:gd name="T67" fmla="*/ 138 h 147"/>
                <a:gd name="T68" fmla="*/ 305 w 486"/>
                <a:gd name="T69" fmla="*/ 147 h 147"/>
                <a:gd name="T70" fmla="*/ 256 w 486"/>
                <a:gd name="T71" fmla="*/ 147 h 147"/>
                <a:gd name="T72" fmla="*/ 211 w 486"/>
                <a:gd name="T73" fmla="*/ 142 h 147"/>
                <a:gd name="T74" fmla="*/ 162 w 486"/>
                <a:gd name="T75" fmla="*/ 128 h 147"/>
                <a:gd name="T76" fmla="*/ 119 w 486"/>
                <a:gd name="T77" fmla="*/ 113 h 147"/>
                <a:gd name="T78" fmla="*/ 74 w 486"/>
                <a:gd name="T79" fmla="*/ 89 h 147"/>
                <a:gd name="T80" fmla="*/ 30 w 486"/>
                <a:gd name="T81" fmla="*/ 59 h 147"/>
                <a:gd name="T82" fmla="*/ 25 w 486"/>
                <a:gd name="T83" fmla="*/ 55 h 147"/>
                <a:gd name="T84" fmla="*/ 21 w 486"/>
                <a:gd name="T85" fmla="*/ 49 h 147"/>
                <a:gd name="T86" fmla="*/ 15 w 486"/>
                <a:gd name="T87" fmla="*/ 44 h 147"/>
                <a:gd name="T88" fmla="*/ 11 w 486"/>
                <a:gd name="T89" fmla="*/ 40 h 147"/>
                <a:gd name="T90" fmla="*/ 11 w 486"/>
                <a:gd name="T91" fmla="*/ 30 h 147"/>
                <a:gd name="T92" fmla="*/ 6 w 486"/>
                <a:gd name="T93" fmla="*/ 25 h 147"/>
                <a:gd name="T94" fmla="*/ 0 w 486"/>
                <a:gd name="T95" fmla="*/ 21 h 147"/>
                <a:gd name="T96" fmla="*/ 0 w 486"/>
                <a:gd name="T97" fmla="*/ 15 h 147"/>
                <a:gd name="T98" fmla="*/ 0 w 486"/>
                <a:gd name="T99" fmla="*/ 6 h 147"/>
                <a:gd name="T100" fmla="*/ 6 w 486"/>
                <a:gd name="T101" fmla="*/ 0 h 147"/>
                <a:gd name="T102" fmla="*/ 30 w 486"/>
                <a:gd name="T103" fmla="*/ 1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47">
                  <a:moveTo>
                    <a:pt x="30" y="15"/>
                  </a:moveTo>
                  <a:lnTo>
                    <a:pt x="40" y="30"/>
                  </a:lnTo>
                  <a:lnTo>
                    <a:pt x="49" y="40"/>
                  </a:lnTo>
                  <a:lnTo>
                    <a:pt x="64" y="49"/>
                  </a:lnTo>
                  <a:lnTo>
                    <a:pt x="79" y="59"/>
                  </a:lnTo>
                  <a:lnTo>
                    <a:pt x="89" y="64"/>
                  </a:lnTo>
                  <a:lnTo>
                    <a:pt x="104" y="70"/>
                  </a:lnTo>
                  <a:lnTo>
                    <a:pt x="119" y="74"/>
                  </a:lnTo>
                  <a:lnTo>
                    <a:pt x="133" y="74"/>
                  </a:lnTo>
                  <a:lnTo>
                    <a:pt x="153" y="79"/>
                  </a:lnTo>
                  <a:lnTo>
                    <a:pt x="167" y="83"/>
                  </a:lnTo>
                  <a:lnTo>
                    <a:pt x="172" y="89"/>
                  </a:lnTo>
                  <a:lnTo>
                    <a:pt x="182" y="89"/>
                  </a:lnTo>
                  <a:lnTo>
                    <a:pt x="192" y="89"/>
                  </a:lnTo>
                  <a:lnTo>
                    <a:pt x="202" y="89"/>
                  </a:lnTo>
                  <a:lnTo>
                    <a:pt x="211" y="89"/>
                  </a:lnTo>
                  <a:lnTo>
                    <a:pt x="221" y="89"/>
                  </a:lnTo>
                  <a:lnTo>
                    <a:pt x="231" y="89"/>
                  </a:lnTo>
                  <a:lnTo>
                    <a:pt x="241" y="83"/>
                  </a:lnTo>
                  <a:lnTo>
                    <a:pt x="250" y="83"/>
                  </a:lnTo>
                  <a:lnTo>
                    <a:pt x="256" y="83"/>
                  </a:lnTo>
                  <a:lnTo>
                    <a:pt x="280" y="83"/>
                  </a:lnTo>
                  <a:lnTo>
                    <a:pt x="305" y="79"/>
                  </a:lnTo>
                  <a:lnTo>
                    <a:pt x="329" y="79"/>
                  </a:lnTo>
                  <a:lnTo>
                    <a:pt x="348" y="79"/>
                  </a:lnTo>
                  <a:lnTo>
                    <a:pt x="373" y="79"/>
                  </a:lnTo>
                  <a:lnTo>
                    <a:pt x="397" y="74"/>
                  </a:lnTo>
                  <a:lnTo>
                    <a:pt x="418" y="74"/>
                  </a:lnTo>
                  <a:lnTo>
                    <a:pt x="441" y="74"/>
                  </a:lnTo>
                  <a:lnTo>
                    <a:pt x="461" y="74"/>
                  </a:lnTo>
                  <a:lnTo>
                    <a:pt x="486" y="74"/>
                  </a:lnTo>
                  <a:lnTo>
                    <a:pt x="441" y="104"/>
                  </a:lnTo>
                  <a:lnTo>
                    <a:pt x="397" y="128"/>
                  </a:lnTo>
                  <a:lnTo>
                    <a:pt x="348" y="138"/>
                  </a:lnTo>
                  <a:lnTo>
                    <a:pt x="305" y="147"/>
                  </a:lnTo>
                  <a:lnTo>
                    <a:pt x="256" y="147"/>
                  </a:lnTo>
                  <a:lnTo>
                    <a:pt x="211" y="142"/>
                  </a:lnTo>
                  <a:lnTo>
                    <a:pt x="162" y="128"/>
                  </a:lnTo>
                  <a:lnTo>
                    <a:pt x="119" y="113"/>
                  </a:lnTo>
                  <a:lnTo>
                    <a:pt x="74" y="89"/>
                  </a:lnTo>
                  <a:lnTo>
                    <a:pt x="30" y="59"/>
                  </a:lnTo>
                  <a:lnTo>
                    <a:pt x="25" y="55"/>
                  </a:lnTo>
                  <a:lnTo>
                    <a:pt x="21" y="49"/>
                  </a:lnTo>
                  <a:lnTo>
                    <a:pt x="15" y="44"/>
                  </a:lnTo>
                  <a:lnTo>
                    <a:pt x="11" y="40"/>
                  </a:lnTo>
                  <a:lnTo>
                    <a:pt x="11" y="30"/>
                  </a:lnTo>
                  <a:lnTo>
                    <a:pt x="6" y="25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6"/>
                  </a:lnTo>
                  <a:lnTo>
                    <a:pt x="6" y="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C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6" name="Line 556">
              <a:extLst>
                <a:ext uri="{FF2B5EF4-FFF2-40B4-BE49-F238E27FC236}">
                  <a16:creationId xmlns:a16="http://schemas.microsoft.com/office/drawing/2014/main" id="{0847B7A9-1B86-3404-D992-EF6B138BB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42" y="1874"/>
              <a:ext cx="28" cy="21"/>
            </a:xfrm>
            <a:prstGeom prst="line">
              <a:avLst/>
            </a:prstGeom>
            <a:noFill/>
            <a:ln w="0">
              <a:solidFill>
                <a:srgbClr val="78848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7" name="Freeform 557">
              <a:extLst>
                <a:ext uri="{FF2B5EF4-FFF2-40B4-BE49-F238E27FC236}">
                  <a16:creationId xmlns:a16="http://schemas.microsoft.com/office/drawing/2014/main" id="{1672D244-12EA-E52D-1294-6825AA093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860"/>
              <a:ext cx="84" cy="40"/>
            </a:xfrm>
            <a:custGeom>
              <a:avLst/>
              <a:gdLst>
                <a:gd name="T0" fmla="*/ 382 w 421"/>
                <a:gd name="T1" fmla="*/ 117 h 200"/>
                <a:gd name="T2" fmla="*/ 382 w 421"/>
                <a:gd name="T3" fmla="*/ 128 h 200"/>
                <a:gd name="T4" fmla="*/ 378 w 421"/>
                <a:gd name="T5" fmla="*/ 137 h 200"/>
                <a:gd name="T6" fmla="*/ 373 w 421"/>
                <a:gd name="T7" fmla="*/ 147 h 200"/>
                <a:gd name="T8" fmla="*/ 363 w 421"/>
                <a:gd name="T9" fmla="*/ 151 h 200"/>
                <a:gd name="T10" fmla="*/ 358 w 421"/>
                <a:gd name="T11" fmla="*/ 162 h 200"/>
                <a:gd name="T12" fmla="*/ 348 w 421"/>
                <a:gd name="T13" fmla="*/ 166 h 200"/>
                <a:gd name="T14" fmla="*/ 338 w 421"/>
                <a:gd name="T15" fmla="*/ 177 h 200"/>
                <a:gd name="T16" fmla="*/ 333 w 421"/>
                <a:gd name="T17" fmla="*/ 181 h 200"/>
                <a:gd name="T18" fmla="*/ 324 w 421"/>
                <a:gd name="T19" fmla="*/ 181 h 200"/>
                <a:gd name="T20" fmla="*/ 318 w 421"/>
                <a:gd name="T21" fmla="*/ 186 h 200"/>
                <a:gd name="T22" fmla="*/ 275 w 421"/>
                <a:gd name="T23" fmla="*/ 191 h 200"/>
                <a:gd name="T24" fmla="*/ 241 w 421"/>
                <a:gd name="T25" fmla="*/ 196 h 200"/>
                <a:gd name="T26" fmla="*/ 206 w 421"/>
                <a:gd name="T27" fmla="*/ 200 h 200"/>
                <a:gd name="T28" fmla="*/ 177 w 421"/>
                <a:gd name="T29" fmla="*/ 200 h 200"/>
                <a:gd name="T30" fmla="*/ 147 w 421"/>
                <a:gd name="T31" fmla="*/ 196 h 200"/>
                <a:gd name="T32" fmla="*/ 118 w 421"/>
                <a:gd name="T33" fmla="*/ 186 h 200"/>
                <a:gd name="T34" fmla="*/ 88 w 421"/>
                <a:gd name="T35" fmla="*/ 181 h 200"/>
                <a:gd name="T36" fmla="*/ 64 w 421"/>
                <a:gd name="T37" fmla="*/ 166 h 200"/>
                <a:gd name="T38" fmla="*/ 30 w 421"/>
                <a:gd name="T39" fmla="*/ 157 h 200"/>
                <a:gd name="T40" fmla="*/ 0 w 421"/>
                <a:gd name="T41" fmla="*/ 137 h 200"/>
                <a:gd name="T42" fmla="*/ 60 w 421"/>
                <a:gd name="T43" fmla="*/ 147 h 200"/>
                <a:gd name="T44" fmla="*/ 113 w 421"/>
                <a:gd name="T45" fmla="*/ 151 h 200"/>
                <a:gd name="T46" fmla="*/ 162 w 421"/>
                <a:gd name="T47" fmla="*/ 151 h 200"/>
                <a:gd name="T48" fmla="*/ 206 w 421"/>
                <a:gd name="T49" fmla="*/ 142 h 200"/>
                <a:gd name="T50" fmla="*/ 250 w 421"/>
                <a:gd name="T51" fmla="*/ 132 h 200"/>
                <a:gd name="T52" fmla="*/ 284 w 421"/>
                <a:gd name="T53" fmla="*/ 113 h 200"/>
                <a:gd name="T54" fmla="*/ 324 w 421"/>
                <a:gd name="T55" fmla="*/ 93 h 200"/>
                <a:gd name="T56" fmla="*/ 353 w 421"/>
                <a:gd name="T57" fmla="*/ 68 h 200"/>
                <a:gd name="T58" fmla="*/ 387 w 421"/>
                <a:gd name="T59" fmla="*/ 34 h 200"/>
                <a:gd name="T60" fmla="*/ 421 w 421"/>
                <a:gd name="T61" fmla="*/ 0 h 200"/>
                <a:gd name="T62" fmla="*/ 382 w 421"/>
                <a:gd name="T63" fmla="*/ 11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200">
                  <a:moveTo>
                    <a:pt x="382" y="117"/>
                  </a:moveTo>
                  <a:lnTo>
                    <a:pt x="382" y="128"/>
                  </a:lnTo>
                  <a:lnTo>
                    <a:pt x="378" y="137"/>
                  </a:lnTo>
                  <a:lnTo>
                    <a:pt x="373" y="147"/>
                  </a:lnTo>
                  <a:lnTo>
                    <a:pt x="363" y="151"/>
                  </a:lnTo>
                  <a:lnTo>
                    <a:pt x="358" y="162"/>
                  </a:lnTo>
                  <a:lnTo>
                    <a:pt x="348" y="166"/>
                  </a:lnTo>
                  <a:lnTo>
                    <a:pt x="338" y="177"/>
                  </a:lnTo>
                  <a:lnTo>
                    <a:pt x="333" y="181"/>
                  </a:lnTo>
                  <a:lnTo>
                    <a:pt x="324" y="181"/>
                  </a:lnTo>
                  <a:lnTo>
                    <a:pt x="318" y="186"/>
                  </a:lnTo>
                  <a:lnTo>
                    <a:pt x="275" y="191"/>
                  </a:lnTo>
                  <a:lnTo>
                    <a:pt x="241" y="196"/>
                  </a:lnTo>
                  <a:lnTo>
                    <a:pt x="206" y="200"/>
                  </a:lnTo>
                  <a:lnTo>
                    <a:pt x="177" y="200"/>
                  </a:lnTo>
                  <a:lnTo>
                    <a:pt x="147" y="196"/>
                  </a:lnTo>
                  <a:lnTo>
                    <a:pt x="118" y="186"/>
                  </a:lnTo>
                  <a:lnTo>
                    <a:pt x="88" y="181"/>
                  </a:lnTo>
                  <a:lnTo>
                    <a:pt x="64" y="166"/>
                  </a:lnTo>
                  <a:lnTo>
                    <a:pt x="30" y="157"/>
                  </a:lnTo>
                  <a:lnTo>
                    <a:pt x="0" y="137"/>
                  </a:lnTo>
                  <a:lnTo>
                    <a:pt x="60" y="147"/>
                  </a:lnTo>
                  <a:lnTo>
                    <a:pt x="113" y="151"/>
                  </a:lnTo>
                  <a:lnTo>
                    <a:pt x="162" y="151"/>
                  </a:lnTo>
                  <a:lnTo>
                    <a:pt x="206" y="142"/>
                  </a:lnTo>
                  <a:lnTo>
                    <a:pt x="250" y="132"/>
                  </a:lnTo>
                  <a:lnTo>
                    <a:pt x="284" y="113"/>
                  </a:lnTo>
                  <a:lnTo>
                    <a:pt x="324" y="93"/>
                  </a:lnTo>
                  <a:lnTo>
                    <a:pt x="353" y="68"/>
                  </a:lnTo>
                  <a:lnTo>
                    <a:pt x="387" y="34"/>
                  </a:lnTo>
                  <a:lnTo>
                    <a:pt x="421" y="0"/>
                  </a:lnTo>
                  <a:lnTo>
                    <a:pt x="382" y="117"/>
                  </a:lnTo>
                  <a:close/>
                </a:path>
              </a:pathLst>
            </a:custGeom>
            <a:solidFill>
              <a:srgbClr val="EC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8" name="Freeform 558">
              <a:extLst>
                <a:ext uri="{FF2B5EF4-FFF2-40B4-BE49-F238E27FC236}">
                  <a16:creationId xmlns:a16="http://schemas.microsoft.com/office/drawing/2014/main" id="{8B6529D8-D82D-17F2-2CD7-DD2C0B6E6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693"/>
              <a:ext cx="161" cy="131"/>
            </a:xfrm>
            <a:custGeom>
              <a:avLst/>
              <a:gdLst>
                <a:gd name="T0" fmla="*/ 6 w 804"/>
                <a:gd name="T1" fmla="*/ 499 h 655"/>
                <a:gd name="T2" fmla="*/ 15 w 804"/>
                <a:gd name="T3" fmla="*/ 514 h 655"/>
                <a:gd name="T4" fmla="*/ 20 w 804"/>
                <a:gd name="T5" fmla="*/ 533 h 655"/>
                <a:gd name="T6" fmla="*/ 30 w 804"/>
                <a:gd name="T7" fmla="*/ 552 h 655"/>
                <a:gd name="T8" fmla="*/ 40 w 804"/>
                <a:gd name="T9" fmla="*/ 576 h 655"/>
                <a:gd name="T10" fmla="*/ 64 w 804"/>
                <a:gd name="T11" fmla="*/ 601 h 655"/>
                <a:gd name="T12" fmla="*/ 98 w 804"/>
                <a:gd name="T13" fmla="*/ 625 h 655"/>
                <a:gd name="T14" fmla="*/ 152 w 804"/>
                <a:gd name="T15" fmla="*/ 640 h 655"/>
                <a:gd name="T16" fmla="*/ 226 w 804"/>
                <a:gd name="T17" fmla="*/ 655 h 655"/>
                <a:gd name="T18" fmla="*/ 328 w 804"/>
                <a:gd name="T19" fmla="*/ 655 h 655"/>
                <a:gd name="T20" fmla="*/ 456 w 804"/>
                <a:gd name="T21" fmla="*/ 650 h 655"/>
                <a:gd name="T22" fmla="*/ 578 w 804"/>
                <a:gd name="T23" fmla="*/ 625 h 655"/>
                <a:gd name="T24" fmla="*/ 671 w 804"/>
                <a:gd name="T25" fmla="*/ 587 h 655"/>
                <a:gd name="T26" fmla="*/ 735 w 804"/>
                <a:gd name="T27" fmla="*/ 527 h 655"/>
                <a:gd name="T28" fmla="*/ 774 w 804"/>
                <a:gd name="T29" fmla="*/ 465 h 655"/>
                <a:gd name="T30" fmla="*/ 793 w 804"/>
                <a:gd name="T31" fmla="*/ 391 h 655"/>
                <a:gd name="T32" fmla="*/ 804 w 804"/>
                <a:gd name="T33" fmla="*/ 318 h 655"/>
                <a:gd name="T34" fmla="*/ 798 w 804"/>
                <a:gd name="T35" fmla="*/ 249 h 655"/>
                <a:gd name="T36" fmla="*/ 789 w 804"/>
                <a:gd name="T37" fmla="*/ 190 h 655"/>
                <a:gd name="T38" fmla="*/ 779 w 804"/>
                <a:gd name="T39" fmla="*/ 141 h 655"/>
                <a:gd name="T40" fmla="*/ 769 w 804"/>
                <a:gd name="T41" fmla="*/ 112 h 655"/>
                <a:gd name="T42" fmla="*/ 750 w 804"/>
                <a:gd name="T43" fmla="*/ 73 h 655"/>
                <a:gd name="T44" fmla="*/ 729 w 804"/>
                <a:gd name="T45" fmla="*/ 43 h 655"/>
                <a:gd name="T46" fmla="*/ 701 w 804"/>
                <a:gd name="T47" fmla="*/ 19 h 655"/>
                <a:gd name="T48" fmla="*/ 661 w 804"/>
                <a:gd name="T49" fmla="*/ 5 h 655"/>
                <a:gd name="T50" fmla="*/ 618 w 804"/>
                <a:gd name="T51" fmla="*/ 0 h 655"/>
                <a:gd name="T52" fmla="*/ 569 w 804"/>
                <a:gd name="T53" fmla="*/ 0 h 655"/>
                <a:gd name="T54" fmla="*/ 514 w 804"/>
                <a:gd name="T55" fmla="*/ 9 h 655"/>
                <a:gd name="T56" fmla="*/ 451 w 804"/>
                <a:gd name="T57" fmla="*/ 28 h 655"/>
                <a:gd name="T58" fmla="*/ 382 w 804"/>
                <a:gd name="T59" fmla="*/ 58 h 655"/>
                <a:gd name="T60" fmla="*/ 309 w 804"/>
                <a:gd name="T61" fmla="*/ 98 h 655"/>
                <a:gd name="T62" fmla="*/ 294 w 804"/>
                <a:gd name="T63" fmla="*/ 107 h 655"/>
                <a:gd name="T64" fmla="*/ 270 w 804"/>
                <a:gd name="T65" fmla="*/ 137 h 655"/>
                <a:gd name="T66" fmla="*/ 230 w 804"/>
                <a:gd name="T67" fmla="*/ 175 h 655"/>
                <a:gd name="T68" fmla="*/ 181 w 804"/>
                <a:gd name="T69" fmla="*/ 224 h 655"/>
                <a:gd name="T70" fmla="*/ 132 w 804"/>
                <a:gd name="T71" fmla="*/ 278 h 655"/>
                <a:gd name="T72" fmla="*/ 83 w 804"/>
                <a:gd name="T73" fmla="*/ 337 h 655"/>
                <a:gd name="T74" fmla="*/ 44 w 804"/>
                <a:gd name="T75" fmla="*/ 391 h 655"/>
                <a:gd name="T76" fmla="*/ 15 w 804"/>
                <a:gd name="T77" fmla="*/ 440 h 655"/>
                <a:gd name="T78" fmla="*/ 0 w 804"/>
                <a:gd name="T79" fmla="*/ 474 h 655"/>
                <a:gd name="T80" fmla="*/ 6 w 804"/>
                <a:gd name="T81" fmla="*/ 49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4" h="655">
                  <a:moveTo>
                    <a:pt x="6" y="499"/>
                  </a:moveTo>
                  <a:lnTo>
                    <a:pt x="15" y="514"/>
                  </a:lnTo>
                  <a:lnTo>
                    <a:pt x="20" y="533"/>
                  </a:lnTo>
                  <a:lnTo>
                    <a:pt x="30" y="552"/>
                  </a:lnTo>
                  <a:lnTo>
                    <a:pt x="40" y="576"/>
                  </a:lnTo>
                  <a:lnTo>
                    <a:pt x="64" y="601"/>
                  </a:lnTo>
                  <a:lnTo>
                    <a:pt x="98" y="625"/>
                  </a:lnTo>
                  <a:lnTo>
                    <a:pt x="152" y="640"/>
                  </a:lnTo>
                  <a:lnTo>
                    <a:pt x="226" y="655"/>
                  </a:lnTo>
                  <a:lnTo>
                    <a:pt x="328" y="655"/>
                  </a:lnTo>
                  <a:lnTo>
                    <a:pt x="456" y="650"/>
                  </a:lnTo>
                  <a:lnTo>
                    <a:pt x="578" y="625"/>
                  </a:lnTo>
                  <a:lnTo>
                    <a:pt x="671" y="587"/>
                  </a:lnTo>
                  <a:lnTo>
                    <a:pt x="735" y="527"/>
                  </a:lnTo>
                  <a:lnTo>
                    <a:pt x="774" y="465"/>
                  </a:lnTo>
                  <a:lnTo>
                    <a:pt x="793" y="391"/>
                  </a:lnTo>
                  <a:lnTo>
                    <a:pt x="804" y="318"/>
                  </a:lnTo>
                  <a:lnTo>
                    <a:pt x="798" y="249"/>
                  </a:lnTo>
                  <a:lnTo>
                    <a:pt x="789" y="190"/>
                  </a:lnTo>
                  <a:lnTo>
                    <a:pt x="779" y="141"/>
                  </a:lnTo>
                  <a:lnTo>
                    <a:pt x="769" y="112"/>
                  </a:lnTo>
                  <a:lnTo>
                    <a:pt x="750" y="73"/>
                  </a:lnTo>
                  <a:lnTo>
                    <a:pt x="729" y="43"/>
                  </a:lnTo>
                  <a:lnTo>
                    <a:pt x="701" y="19"/>
                  </a:lnTo>
                  <a:lnTo>
                    <a:pt x="661" y="5"/>
                  </a:lnTo>
                  <a:lnTo>
                    <a:pt x="618" y="0"/>
                  </a:lnTo>
                  <a:lnTo>
                    <a:pt x="569" y="0"/>
                  </a:lnTo>
                  <a:lnTo>
                    <a:pt x="514" y="9"/>
                  </a:lnTo>
                  <a:lnTo>
                    <a:pt x="451" y="28"/>
                  </a:lnTo>
                  <a:lnTo>
                    <a:pt x="382" y="58"/>
                  </a:lnTo>
                  <a:lnTo>
                    <a:pt x="309" y="98"/>
                  </a:lnTo>
                  <a:lnTo>
                    <a:pt x="294" y="107"/>
                  </a:lnTo>
                  <a:lnTo>
                    <a:pt x="270" y="137"/>
                  </a:lnTo>
                  <a:lnTo>
                    <a:pt x="230" y="175"/>
                  </a:lnTo>
                  <a:lnTo>
                    <a:pt x="181" y="224"/>
                  </a:lnTo>
                  <a:lnTo>
                    <a:pt x="132" y="278"/>
                  </a:lnTo>
                  <a:lnTo>
                    <a:pt x="83" y="337"/>
                  </a:lnTo>
                  <a:lnTo>
                    <a:pt x="44" y="391"/>
                  </a:lnTo>
                  <a:lnTo>
                    <a:pt x="15" y="440"/>
                  </a:lnTo>
                  <a:lnTo>
                    <a:pt x="0" y="474"/>
                  </a:lnTo>
                  <a:lnTo>
                    <a:pt x="6" y="499"/>
                  </a:lnTo>
                  <a:close/>
                </a:path>
              </a:pathLst>
            </a:custGeom>
            <a:solidFill>
              <a:srgbClr val="E9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9" name="Freeform 559">
              <a:extLst>
                <a:ext uri="{FF2B5EF4-FFF2-40B4-BE49-F238E27FC236}">
                  <a16:creationId xmlns:a16="http://schemas.microsoft.com/office/drawing/2014/main" id="{CC287A20-73B6-1F1B-A717-4F9063FB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680"/>
              <a:ext cx="184" cy="133"/>
            </a:xfrm>
            <a:custGeom>
              <a:avLst/>
              <a:gdLst>
                <a:gd name="T0" fmla="*/ 6 w 917"/>
                <a:gd name="T1" fmla="*/ 499 h 661"/>
                <a:gd name="T2" fmla="*/ 15 w 917"/>
                <a:gd name="T3" fmla="*/ 514 h 661"/>
                <a:gd name="T4" fmla="*/ 21 w 917"/>
                <a:gd name="T5" fmla="*/ 529 h 661"/>
                <a:gd name="T6" fmla="*/ 30 w 917"/>
                <a:gd name="T7" fmla="*/ 548 h 661"/>
                <a:gd name="T8" fmla="*/ 45 w 917"/>
                <a:gd name="T9" fmla="*/ 572 h 661"/>
                <a:gd name="T10" fmla="*/ 70 w 917"/>
                <a:gd name="T11" fmla="*/ 591 h 661"/>
                <a:gd name="T12" fmla="*/ 108 w 917"/>
                <a:gd name="T13" fmla="*/ 616 h 661"/>
                <a:gd name="T14" fmla="*/ 167 w 917"/>
                <a:gd name="T15" fmla="*/ 636 h 661"/>
                <a:gd name="T16" fmla="*/ 245 w 917"/>
                <a:gd name="T17" fmla="*/ 651 h 661"/>
                <a:gd name="T18" fmla="*/ 353 w 917"/>
                <a:gd name="T19" fmla="*/ 661 h 661"/>
                <a:gd name="T20" fmla="*/ 495 w 917"/>
                <a:gd name="T21" fmla="*/ 661 h 661"/>
                <a:gd name="T22" fmla="*/ 642 w 917"/>
                <a:gd name="T23" fmla="*/ 651 h 661"/>
                <a:gd name="T24" fmla="*/ 755 w 917"/>
                <a:gd name="T25" fmla="*/ 621 h 661"/>
                <a:gd name="T26" fmla="*/ 828 w 917"/>
                <a:gd name="T27" fmla="*/ 578 h 661"/>
                <a:gd name="T28" fmla="*/ 877 w 917"/>
                <a:gd name="T29" fmla="*/ 518 h 661"/>
                <a:gd name="T30" fmla="*/ 906 w 917"/>
                <a:gd name="T31" fmla="*/ 455 h 661"/>
                <a:gd name="T32" fmla="*/ 917 w 917"/>
                <a:gd name="T33" fmla="*/ 386 h 661"/>
                <a:gd name="T34" fmla="*/ 911 w 917"/>
                <a:gd name="T35" fmla="*/ 323 h 661"/>
                <a:gd name="T36" fmla="*/ 902 w 917"/>
                <a:gd name="T37" fmla="*/ 264 h 661"/>
                <a:gd name="T38" fmla="*/ 887 w 917"/>
                <a:gd name="T39" fmla="*/ 215 h 661"/>
                <a:gd name="T40" fmla="*/ 877 w 917"/>
                <a:gd name="T41" fmla="*/ 186 h 661"/>
                <a:gd name="T42" fmla="*/ 857 w 917"/>
                <a:gd name="T43" fmla="*/ 141 h 661"/>
                <a:gd name="T44" fmla="*/ 828 w 917"/>
                <a:gd name="T45" fmla="*/ 103 h 661"/>
                <a:gd name="T46" fmla="*/ 789 w 917"/>
                <a:gd name="T47" fmla="*/ 69 h 661"/>
                <a:gd name="T48" fmla="*/ 745 w 917"/>
                <a:gd name="T49" fmla="*/ 39 h 661"/>
                <a:gd name="T50" fmla="*/ 691 w 917"/>
                <a:gd name="T51" fmla="*/ 15 h 661"/>
                <a:gd name="T52" fmla="*/ 633 w 917"/>
                <a:gd name="T53" fmla="*/ 0 h 661"/>
                <a:gd name="T54" fmla="*/ 563 w 917"/>
                <a:gd name="T55" fmla="*/ 0 h 661"/>
                <a:gd name="T56" fmla="*/ 490 w 917"/>
                <a:gd name="T57" fmla="*/ 9 h 661"/>
                <a:gd name="T58" fmla="*/ 412 w 917"/>
                <a:gd name="T59" fmla="*/ 34 h 661"/>
                <a:gd name="T60" fmla="*/ 328 w 917"/>
                <a:gd name="T61" fmla="*/ 73 h 661"/>
                <a:gd name="T62" fmla="*/ 319 w 917"/>
                <a:gd name="T63" fmla="*/ 83 h 661"/>
                <a:gd name="T64" fmla="*/ 290 w 917"/>
                <a:gd name="T65" fmla="*/ 113 h 661"/>
                <a:gd name="T66" fmla="*/ 245 w 917"/>
                <a:gd name="T67" fmla="*/ 152 h 661"/>
                <a:gd name="T68" fmla="*/ 196 w 917"/>
                <a:gd name="T69" fmla="*/ 205 h 661"/>
                <a:gd name="T70" fmla="*/ 143 w 917"/>
                <a:gd name="T71" fmla="*/ 264 h 661"/>
                <a:gd name="T72" fmla="*/ 94 w 917"/>
                <a:gd name="T73" fmla="*/ 323 h 661"/>
                <a:gd name="T74" fmla="*/ 49 w 917"/>
                <a:gd name="T75" fmla="*/ 382 h 661"/>
                <a:gd name="T76" fmla="*/ 15 w 917"/>
                <a:gd name="T77" fmla="*/ 435 h 661"/>
                <a:gd name="T78" fmla="*/ 0 w 917"/>
                <a:gd name="T79" fmla="*/ 474 h 661"/>
                <a:gd name="T80" fmla="*/ 6 w 917"/>
                <a:gd name="T81" fmla="*/ 49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7" h="661">
                  <a:moveTo>
                    <a:pt x="6" y="499"/>
                  </a:moveTo>
                  <a:lnTo>
                    <a:pt x="15" y="514"/>
                  </a:lnTo>
                  <a:lnTo>
                    <a:pt x="21" y="529"/>
                  </a:lnTo>
                  <a:lnTo>
                    <a:pt x="30" y="548"/>
                  </a:lnTo>
                  <a:lnTo>
                    <a:pt x="45" y="572"/>
                  </a:lnTo>
                  <a:lnTo>
                    <a:pt x="70" y="591"/>
                  </a:lnTo>
                  <a:lnTo>
                    <a:pt x="108" y="616"/>
                  </a:lnTo>
                  <a:lnTo>
                    <a:pt x="167" y="636"/>
                  </a:lnTo>
                  <a:lnTo>
                    <a:pt x="245" y="651"/>
                  </a:lnTo>
                  <a:lnTo>
                    <a:pt x="353" y="661"/>
                  </a:lnTo>
                  <a:lnTo>
                    <a:pt x="495" y="661"/>
                  </a:lnTo>
                  <a:lnTo>
                    <a:pt x="642" y="651"/>
                  </a:lnTo>
                  <a:lnTo>
                    <a:pt x="755" y="621"/>
                  </a:lnTo>
                  <a:lnTo>
                    <a:pt x="828" y="578"/>
                  </a:lnTo>
                  <a:lnTo>
                    <a:pt x="877" y="518"/>
                  </a:lnTo>
                  <a:lnTo>
                    <a:pt x="906" y="455"/>
                  </a:lnTo>
                  <a:lnTo>
                    <a:pt x="917" y="386"/>
                  </a:lnTo>
                  <a:lnTo>
                    <a:pt x="911" y="323"/>
                  </a:lnTo>
                  <a:lnTo>
                    <a:pt x="902" y="264"/>
                  </a:lnTo>
                  <a:lnTo>
                    <a:pt x="887" y="215"/>
                  </a:lnTo>
                  <a:lnTo>
                    <a:pt x="877" y="186"/>
                  </a:lnTo>
                  <a:lnTo>
                    <a:pt x="857" y="141"/>
                  </a:lnTo>
                  <a:lnTo>
                    <a:pt x="828" y="103"/>
                  </a:lnTo>
                  <a:lnTo>
                    <a:pt x="789" y="69"/>
                  </a:lnTo>
                  <a:lnTo>
                    <a:pt x="745" y="39"/>
                  </a:lnTo>
                  <a:lnTo>
                    <a:pt x="691" y="15"/>
                  </a:lnTo>
                  <a:lnTo>
                    <a:pt x="633" y="0"/>
                  </a:lnTo>
                  <a:lnTo>
                    <a:pt x="563" y="0"/>
                  </a:lnTo>
                  <a:lnTo>
                    <a:pt x="490" y="9"/>
                  </a:lnTo>
                  <a:lnTo>
                    <a:pt x="412" y="34"/>
                  </a:lnTo>
                  <a:lnTo>
                    <a:pt x="328" y="73"/>
                  </a:lnTo>
                  <a:lnTo>
                    <a:pt x="319" y="83"/>
                  </a:lnTo>
                  <a:lnTo>
                    <a:pt x="290" y="113"/>
                  </a:lnTo>
                  <a:lnTo>
                    <a:pt x="245" y="152"/>
                  </a:lnTo>
                  <a:lnTo>
                    <a:pt x="196" y="205"/>
                  </a:lnTo>
                  <a:lnTo>
                    <a:pt x="143" y="264"/>
                  </a:lnTo>
                  <a:lnTo>
                    <a:pt x="94" y="323"/>
                  </a:lnTo>
                  <a:lnTo>
                    <a:pt x="49" y="382"/>
                  </a:lnTo>
                  <a:lnTo>
                    <a:pt x="15" y="435"/>
                  </a:lnTo>
                  <a:lnTo>
                    <a:pt x="0" y="474"/>
                  </a:lnTo>
                  <a:lnTo>
                    <a:pt x="6" y="499"/>
                  </a:lnTo>
                  <a:close/>
                </a:path>
              </a:pathLst>
            </a:custGeom>
            <a:solidFill>
              <a:srgbClr val="F3D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0" name="Freeform 560">
              <a:extLst>
                <a:ext uri="{FF2B5EF4-FFF2-40B4-BE49-F238E27FC236}">
                  <a16:creationId xmlns:a16="http://schemas.microsoft.com/office/drawing/2014/main" id="{B62D89D2-A53D-BC5C-1601-78CBE162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680"/>
              <a:ext cx="184" cy="133"/>
            </a:xfrm>
            <a:custGeom>
              <a:avLst/>
              <a:gdLst>
                <a:gd name="T0" fmla="*/ 6 w 917"/>
                <a:gd name="T1" fmla="*/ 499 h 661"/>
                <a:gd name="T2" fmla="*/ 15 w 917"/>
                <a:gd name="T3" fmla="*/ 514 h 661"/>
                <a:gd name="T4" fmla="*/ 21 w 917"/>
                <a:gd name="T5" fmla="*/ 529 h 661"/>
                <a:gd name="T6" fmla="*/ 30 w 917"/>
                <a:gd name="T7" fmla="*/ 548 h 661"/>
                <a:gd name="T8" fmla="*/ 45 w 917"/>
                <a:gd name="T9" fmla="*/ 572 h 661"/>
                <a:gd name="T10" fmla="*/ 70 w 917"/>
                <a:gd name="T11" fmla="*/ 591 h 661"/>
                <a:gd name="T12" fmla="*/ 108 w 917"/>
                <a:gd name="T13" fmla="*/ 616 h 661"/>
                <a:gd name="T14" fmla="*/ 167 w 917"/>
                <a:gd name="T15" fmla="*/ 636 h 661"/>
                <a:gd name="T16" fmla="*/ 245 w 917"/>
                <a:gd name="T17" fmla="*/ 651 h 661"/>
                <a:gd name="T18" fmla="*/ 353 w 917"/>
                <a:gd name="T19" fmla="*/ 661 h 661"/>
                <a:gd name="T20" fmla="*/ 495 w 917"/>
                <a:gd name="T21" fmla="*/ 661 h 661"/>
                <a:gd name="T22" fmla="*/ 642 w 917"/>
                <a:gd name="T23" fmla="*/ 651 h 661"/>
                <a:gd name="T24" fmla="*/ 755 w 917"/>
                <a:gd name="T25" fmla="*/ 621 h 661"/>
                <a:gd name="T26" fmla="*/ 828 w 917"/>
                <a:gd name="T27" fmla="*/ 578 h 661"/>
                <a:gd name="T28" fmla="*/ 877 w 917"/>
                <a:gd name="T29" fmla="*/ 518 h 661"/>
                <a:gd name="T30" fmla="*/ 906 w 917"/>
                <a:gd name="T31" fmla="*/ 455 h 661"/>
                <a:gd name="T32" fmla="*/ 917 w 917"/>
                <a:gd name="T33" fmla="*/ 386 h 661"/>
                <a:gd name="T34" fmla="*/ 911 w 917"/>
                <a:gd name="T35" fmla="*/ 323 h 661"/>
                <a:gd name="T36" fmla="*/ 902 w 917"/>
                <a:gd name="T37" fmla="*/ 264 h 661"/>
                <a:gd name="T38" fmla="*/ 887 w 917"/>
                <a:gd name="T39" fmla="*/ 215 h 661"/>
                <a:gd name="T40" fmla="*/ 877 w 917"/>
                <a:gd name="T41" fmla="*/ 186 h 661"/>
                <a:gd name="T42" fmla="*/ 857 w 917"/>
                <a:gd name="T43" fmla="*/ 141 h 661"/>
                <a:gd name="T44" fmla="*/ 828 w 917"/>
                <a:gd name="T45" fmla="*/ 103 h 661"/>
                <a:gd name="T46" fmla="*/ 789 w 917"/>
                <a:gd name="T47" fmla="*/ 69 h 661"/>
                <a:gd name="T48" fmla="*/ 745 w 917"/>
                <a:gd name="T49" fmla="*/ 39 h 661"/>
                <a:gd name="T50" fmla="*/ 691 w 917"/>
                <a:gd name="T51" fmla="*/ 15 h 661"/>
                <a:gd name="T52" fmla="*/ 633 w 917"/>
                <a:gd name="T53" fmla="*/ 0 h 661"/>
                <a:gd name="T54" fmla="*/ 563 w 917"/>
                <a:gd name="T55" fmla="*/ 0 h 661"/>
                <a:gd name="T56" fmla="*/ 490 w 917"/>
                <a:gd name="T57" fmla="*/ 9 h 661"/>
                <a:gd name="T58" fmla="*/ 412 w 917"/>
                <a:gd name="T59" fmla="*/ 34 h 661"/>
                <a:gd name="T60" fmla="*/ 328 w 917"/>
                <a:gd name="T61" fmla="*/ 73 h 661"/>
                <a:gd name="T62" fmla="*/ 319 w 917"/>
                <a:gd name="T63" fmla="*/ 83 h 661"/>
                <a:gd name="T64" fmla="*/ 290 w 917"/>
                <a:gd name="T65" fmla="*/ 113 h 661"/>
                <a:gd name="T66" fmla="*/ 245 w 917"/>
                <a:gd name="T67" fmla="*/ 152 h 661"/>
                <a:gd name="T68" fmla="*/ 196 w 917"/>
                <a:gd name="T69" fmla="*/ 205 h 661"/>
                <a:gd name="T70" fmla="*/ 143 w 917"/>
                <a:gd name="T71" fmla="*/ 264 h 661"/>
                <a:gd name="T72" fmla="*/ 94 w 917"/>
                <a:gd name="T73" fmla="*/ 323 h 661"/>
                <a:gd name="T74" fmla="*/ 49 w 917"/>
                <a:gd name="T75" fmla="*/ 382 h 661"/>
                <a:gd name="T76" fmla="*/ 15 w 917"/>
                <a:gd name="T77" fmla="*/ 435 h 661"/>
                <a:gd name="T78" fmla="*/ 0 w 917"/>
                <a:gd name="T79" fmla="*/ 474 h 661"/>
                <a:gd name="T80" fmla="*/ 6 w 917"/>
                <a:gd name="T81" fmla="*/ 49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7" h="661">
                  <a:moveTo>
                    <a:pt x="6" y="499"/>
                  </a:moveTo>
                  <a:lnTo>
                    <a:pt x="15" y="514"/>
                  </a:lnTo>
                  <a:lnTo>
                    <a:pt x="21" y="529"/>
                  </a:lnTo>
                  <a:lnTo>
                    <a:pt x="30" y="548"/>
                  </a:lnTo>
                  <a:lnTo>
                    <a:pt x="45" y="572"/>
                  </a:lnTo>
                  <a:lnTo>
                    <a:pt x="70" y="591"/>
                  </a:lnTo>
                  <a:lnTo>
                    <a:pt x="108" y="616"/>
                  </a:lnTo>
                  <a:lnTo>
                    <a:pt x="167" y="636"/>
                  </a:lnTo>
                  <a:lnTo>
                    <a:pt x="245" y="651"/>
                  </a:lnTo>
                  <a:lnTo>
                    <a:pt x="353" y="661"/>
                  </a:lnTo>
                  <a:lnTo>
                    <a:pt x="495" y="661"/>
                  </a:lnTo>
                  <a:lnTo>
                    <a:pt x="642" y="651"/>
                  </a:lnTo>
                  <a:lnTo>
                    <a:pt x="755" y="621"/>
                  </a:lnTo>
                  <a:lnTo>
                    <a:pt x="828" y="578"/>
                  </a:lnTo>
                  <a:lnTo>
                    <a:pt x="877" y="518"/>
                  </a:lnTo>
                  <a:lnTo>
                    <a:pt x="906" y="455"/>
                  </a:lnTo>
                  <a:lnTo>
                    <a:pt x="917" y="386"/>
                  </a:lnTo>
                  <a:lnTo>
                    <a:pt x="911" y="323"/>
                  </a:lnTo>
                  <a:lnTo>
                    <a:pt x="902" y="264"/>
                  </a:lnTo>
                  <a:lnTo>
                    <a:pt x="887" y="215"/>
                  </a:lnTo>
                  <a:lnTo>
                    <a:pt x="877" y="186"/>
                  </a:lnTo>
                  <a:lnTo>
                    <a:pt x="857" y="141"/>
                  </a:lnTo>
                  <a:lnTo>
                    <a:pt x="828" y="103"/>
                  </a:lnTo>
                  <a:lnTo>
                    <a:pt x="789" y="69"/>
                  </a:lnTo>
                  <a:lnTo>
                    <a:pt x="745" y="39"/>
                  </a:lnTo>
                  <a:lnTo>
                    <a:pt x="691" y="15"/>
                  </a:lnTo>
                  <a:lnTo>
                    <a:pt x="633" y="0"/>
                  </a:lnTo>
                  <a:lnTo>
                    <a:pt x="563" y="0"/>
                  </a:lnTo>
                  <a:lnTo>
                    <a:pt x="490" y="9"/>
                  </a:lnTo>
                  <a:lnTo>
                    <a:pt x="412" y="34"/>
                  </a:lnTo>
                  <a:lnTo>
                    <a:pt x="328" y="73"/>
                  </a:lnTo>
                  <a:lnTo>
                    <a:pt x="319" y="83"/>
                  </a:lnTo>
                  <a:lnTo>
                    <a:pt x="290" y="113"/>
                  </a:lnTo>
                  <a:lnTo>
                    <a:pt x="245" y="152"/>
                  </a:lnTo>
                  <a:lnTo>
                    <a:pt x="196" y="205"/>
                  </a:lnTo>
                  <a:lnTo>
                    <a:pt x="143" y="264"/>
                  </a:lnTo>
                  <a:lnTo>
                    <a:pt x="94" y="323"/>
                  </a:lnTo>
                  <a:lnTo>
                    <a:pt x="49" y="382"/>
                  </a:lnTo>
                  <a:lnTo>
                    <a:pt x="15" y="435"/>
                  </a:lnTo>
                  <a:lnTo>
                    <a:pt x="0" y="474"/>
                  </a:lnTo>
                  <a:lnTo>
                    <a:pt x="6" y="499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1" name="Freeform 561">
              <a:extLst>
                <a:ext uri="{FF2B5EF4-FFF2-40B4-BE49-F238E27FC236}">
                  <a16:creationId xmlns:a16="http://schemas.microsoft.com/office/drawing/2014/main" id="{F87B4FFF-5601-6707-5AC2-83C942C9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684"/>
              <a:ext cx="107" cy="127"/>
            </a:xfrm>
            <a:custGeom>
              <a:avLst/>
              <a:gdLst>
                <a:gd name="T0" fmla="*/ 0 w 534"/>
                <a:gd name="T1" fmla="*/ 631 h 631"/>
                <a:gd name="T2" fmla="*/ 192 w 534"/>
                <a:gd name="T3" fmla="*/ 611 h 631"/>
                <a:gd name="T4" fmla="*/ 333 w 534"/>
                <a:gd name="T5" fmla="*/ 577 h 631"/>
                <a:gd name="T6" fmla="*/ 431 w 534"/>
                <a:gd name="T7" fmla="*/ 523 h 631"/>
                <a:gd name="T8" fmla="*/ 495 w 534"/>
                <a:gd name="T9" fmla="*/ 460 h 631"/>
                <a:gd name="T10" fmla="*/ 525 w 534"/>
                <a:gd name="T11" fmla="*/ 391 h 631"/>
                <a:gd name="T12" fmla="*/ 534 w 534"/>
                <a:gd name="T13" fmla="*/ 328 h 631"/>
                <a:gd name="T14" fmla="*/ 529 w 534"/>
                <a:gd name="T15" fmla="*/ 264 h 631"/>
                <a:gd name="T16" fmla="*/ 520 w 534"/>
                <a:gd name="T17" fmla="*/ 215 h 631"/>
                <a:gd name="T18" fmla="*/ 505 w 534"/>
                <a:gd name="T19" fmla="*/ 185 h 631"/>
                <a:gd name="T20" fmla="*/ 500 w 534"/>
                <a:gd name="T21" fmla="*/ 176 h 631"/>
                <a:gd name="T22" fmla="*/ 485 w 534"/>
                <a:gd name="T23" fmla="*/ 142 h 631"/>
                <a:gd name="T24" fmla="*/ 461 w 534"/>
                <a:gd name="T25" fmla="*/ 107 h 631"/>
                <a:gd name="T26" fmla="*/ 431 w 534"/>
                <a:gd name="T27" fmla="*/ 78 h 631"/>
                <a:gd name="T28" fmla="*/ 397 w 534"/>
                <a:gd name="T29" fmla="*/ 49 h 631"/>
                <a:gd name="T30" fmla="*/ 353 w 534"/>
                <a:gd name="T31" fmla="*/ 29 h 631"/>
                <a:gd name="T32" fmla="*/ 305 w 534"/>
                <a:gd name="T33" fmla="*/ 10 h 631"/>
                <a:gd name="T34" fmla="*/ 256 w 534"/>
                <a:gd name="T35" fmla="*/ 4 h 631"/>
                <a:gd name="T36" fmla="*/ 196 w 534"/>
                <a:gd name="T37" fmla="*/ 0 h 631"/>
                <a:gd name="T38" fmla="*/ 137 w 534"/>
                <a:gd name="T39" fmla="*/ 10 h 631"/>
                <a:gd name="T40" fmla="*/ 75 w 534"/>
                <a:gd name="T41" fmla="*/ 2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4" h="631">
                  <a:moveTo>
                    <a:pt x="0" y="631"/>
                  </a:moveTo>
                  <a:lnTo>
                    <a:pt x="192" y="611"/>
                  </a:lnTo>
                  <a:lnTo>
                    <a:pt x="333" y="577"/>
                  </a:lnTo>
                  <a:lnTo>
                    <a:pt x="431" y="523"/>
                  </a:lnTo>
                  <a:lnTo>
                    <a:pt x="495" y="460"/>
                  </a:lnTo>
                  <a:lnTo>
                    <a:pt x="525" y="391"/>
                  </a:lnTo>
                  <a:lnTo>
                    <a:pt x="534" y="328"/>
                  </a:lnTo>
                  <a:lnTo>
                    <a:pt x="529" y="264"/>
                  </a:lnTo>
                  <a:lnTo>
                    <a:pt x="520" y="215"/>
                  </a:lnTo>
                  <a:lnTo>
                    <a:pt x="505" y="185"/>
                  </a:lnTo>
                  <a:lnTo>
                    <a:pt x="500" y="176"/>
                  </a:lnTo>
                  <a:lnTo>
                    <a:pt x="485" y="142"/>
                  </a:lnTo>
                  <a:lnTo>
                    <a:pt x="461" y="107"/>
                  </a:lnTo>
                  <a:lnTo>
                    <a:pt x="431" y="78"/>
                  </a:lnTo>
                  <a:lnTo>
                    <a:pt x="397" y="49"/>
                  </a:lnTo>
                  <a:lnTo>
                    <a:pt x="353" y="29"/>
                  </a:lnTo>
                  <a:lnTo>
                    <a:pt x="305" y="10"/>
                  </a:lnTo>
                  <a:lnTo>
                    <a:pt x="256" y="4"/>
                  </a:lnTo>
                  <a:lnTo>
                    <a:pt x="196" y="0"/>
                  </a:lnTo>
                  <a:lnTo>
                    <a:pt x="137" y="10"/>
                  </a:lnTo>
                  <a:lnTo>
                    <a:pt x="75" y="23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2" name="Line 562">
              <a:extLst>
                <a:ext uri="{FF2B5EF4-FFF2-40B4-BE49-F238E27FC236}">
                  <a16:creationId xmlns:a16="http://schemas.microsoft.com/office/drawing/2014/main" id="{C4932137-2CE1-CF87-F400-0BE293944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153" y="2313"/>
              <a:ext cx="10" cy="58"/>
            </a:xfrm>
            <a:prstGeom prst="line">
              <a:avLst/>
            </a:prstGeom>
            <a:noFill/>
            <a:ln w="0">
              <a:solidFill>
                <a:srgbClr val="78848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3" name="Freeform 563">
              <a:extLst>
                <a:ext uri="{FF2B5EF4-FFF2-40B4-BE49-F238E27FC236}">
                  <a16:creationId xmlns:a16="http://schemas.microsoft.com/office/drawing/2014/main" id="{122DDE6E-1360-C48E-AC90-979AE0F9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939"/>
              <a:ext cx="424" cy="381"/>
            </a:xfrm>
            <a:custGeom>
              <a:avLst/>
              <a:gdLst>
                <a:gd name="T0" fmla="*/ 220 w 2120"/>
                <a:gd name="T1" fmla="*/ 132 h 1908"/>
                <a:gd name="T2" fmla="*/ 294 w 2120"/>
                <a:gd name="T3" fmla="*/ 190 h 1908"/>
                <a:gd name="T4" fmla="*/ 440 w 2120"/>
                <a:gd name="T5" fmla="*/ 322 h 1908"/>
                <a:gd name="T6" fmla="*/ 646 w 2120"/>
                <a:gd name="T7" fmla="*/ 508 h 1908"/>
                <a:gd name="T8" fmla="*/ 891 w 2120"/>
                <a:gd name="T9" fmla="*/ 723 h 1908"/>
                <a:gd name="T10" fmla="*/ 1150 w 2120"/>
                <a:gd name="T11" fmla="*/ 959 h 1908"/>
                <a:gd name="T12" fmla="*/ 1410 w 2120"/>
                <a:gd name="T13" fmla="*/ 1188 h 1908"/>
                <a:gd name="T14" fmla="*/ 1645 w 2120"/>
                <a:gd name="T15" fmla="*/ 1398 h 1908"/>
                <a:gd name="T16" fmla="*/ 1836 w 2120"/>
                <a:gd name="T17" fmla="*/ 1575 h 1908"/>
                <a:gd name="T18" fmla="*/ 1968 w 2120"/>
                <a:gd name="T19" fmla="*/ 1688 h 1908"/>
                <a:gd name="T20" fmla="*/ 2012 w 2120"/>
                <a:gd name="T21" fmla="*/ 1731 h 1908"/>
                <a:gd name="T22" fmla="*/ 2017 w 2120"/>
                <a:gd name="T23" fmla="*/ 1736 h 1908"/>
                <a:gd name="T24" fmla="*/ 2022 w 2120"/>
                <a:gd name="T25" fmla="*/ 1741 h 1908"/>
                <a:gd name="T26" fmla="*/ 2031 w 2120"/>
                <a:gd name="T27" fmla="*/ 1756 h 1908"/>
                <a:gd name="T28" fmla="*/ 2041 w 2120"/>
                <a:gd name="T29" fmla="*/ 1771 h 1908"/>
                <a:gd name="T30" fmla="*/ 2056 w 2120"/>
                <a:gd name="T31" fmla="*/ 1785 h 1908"/>
                <a:gd name="T32" fmla="*/ 2071 w 2120"/>
                <a:gd name="T33" fmla="*/ 1805 h 1908"/>
                <a:gd name="T34" fmla="*/ 2080 w 2120"/>
                <a:gd name="T35" fmla="*/ 1829 h 1908"/>
                <a:gd name="T36" fmla="*/ 2095 w 2120"/>
                <a:gd name="T37" fmla="*/ 1854 h 1908"/>
                <a:gd name="T38" fmla="*/ 2110 w 2120"/>
                <a:gd name="T39" fmla="*/ 1878 h 1908"/>
                <a:gd name="T40" fmla="*/ 2120 w 2120"/>
                <a:gd name="T41" fmla="*/ 1908 h 1908"/>
                <a:gd name="T42" fmla="*/ 0 w 2120"/>
                <a:gd name="T43" fmla="*/ 0 h 1908"/>
                <a:gd name="T44" fmla="*/ 220 w 2120"/>
                <a:gd name="T45" fmla="*/ 132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20" h="1908">
                  <a:moveTo>
                    <a:pt x="220" y="132"/>
                  </a:moveTo>
                  <a:lnTo>
                    <a:pt x="294" y="190"/>
                  </a:lnTo>
                  <a:lnTo>
                    <a:pt x="440" y="322"/>
                  </a:lnTo>
                  <a:lnTo>
                    <a:pt x="646" y="508"/>
                  </a:lnTo>
                  <a:lnTo>
                    <a:pt x="891" y="723"/>
                  </a:lnTo>
                  <a:lnTo>
                    <a:pt x="1150" y="959"/>
                  </a:lnTo>
                  <a:lnTo>
                    <a:pt x="1410" y="1188"/>
                  </a:lnTo>
                  <a:lnTo>
                    <a:pt x="1645" y="1398"/>
                  </a:lnTo>
                  <a:lnTo>
                    <a:pt x="1836" y="1575"/>
                  </a:lnTo>
                  <a:lnTo>
                    <a:pt x="1968" y="1688"/>
                  </a:lnTo>
                  <a:lnTo>
                    <a:pt x="2012" y="1731"/>
                  </a:lnTo>
                  <a:lnTo>
                    <a:pt x="2017" y="1736"/>
                  </a:lnTo>
                  <a:lnTo>
                    <a:pt x="2022" y="1741"/>
                  </a:lnTo>
                  <a:lnTo>
                    <a:pt x="2031" y="1756"/>
                  </a:lnTo>
                  <a:lnTo>
                    <a:pt x="2041" y="1771"/>
                  </a:lnTo>
                  <a:lnTo>
                    <a:pt x="2056" y="1785"/>
                  </a:lnTo>
                  <a:lnTo>
                    <a:pt x="2071" y="1805"/>
                  </a:lnTo>
                  <a:lnTo>
                    <a:pt x="2080" y="1829"/>
                  </a:lnTo>
                  <a:lnTo>
                    <a:pt x="2095" y="1854"/>
                  </a:lnTo>
                  <a:lnTo>
                    <a:pt x="2110" y="1878"/>
                  </a:lnTo>
                  <a:lnTo>
                    <a:pt x="2120" y="1908"/>
                  </a:lnTo>
                  <a:lnTo>
                    <a:pt x="0" y="0"/>
                  </a:lnTo>
                  <a:lnTo>
                    <a:pt x="220" y="132"/>
                  </a:lnTo>
                  <a:close/>
                </a:path>
              </a:pathLst>
            </a:custGeom>
            <a:solidFill>
              <a:srgbClr val="E9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4" name="Freeform 564">
              <a:extLst>
                <a:ext uri="{FF2B5EF4-FFF2-40B4-BE49-F238E27FC236}">
                  <a16:creationId xmlns:a16="http://schemas.microsoft.com/office/drawing/2014/main" id="{A968867C-0B3C-5C6A-2188-FA3DCADB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3457"/>
              <a:ext cx="215" cy="61"/>
            </a:xfrm>
            <a:custGeom>
              <a:avLst/>
              <a:gdLst>
                <a:gd name="T0" fmla="*/ 1073 w 1073"/>
                <a:gd name="T1" fmla="*/ 0 h 303"/>
                <a:gd name="T2" fmla="*/ 1064 w 1073"/>
                <a:gd name="T3" fmla="*/ 9 h 303"/>
                <a:gd name="T4" fmla="*/ 1028 w 1073"/>
                <a:gd name="T5" fmla="*/ 39 h 303"/>
                <a:gd name="T6" fmla="*/ 975 w 1073"/>
                <a:gd name="T7" fmla="*/ 83 h 303"/>
                <a:gd name="T8" fmla="*/ 906 w 1073"/>
                <a:gd name="T9" fmla="*/ 132 h 303"/>
                <a:gd name="T10" fmla="*/ 823 w 1073"/>
                <a:gd name="T11" fmla="*/ 181 h 303"/>
                <a:gd name="T12" fmla="*/ 735 w 1073"/>
                <a:gd name="T13" fmla="*/ 230 h 303"/>
                <a:gd name="T14" fmla="*/ 637 w 1073"/>
                <a:gd name="T15" fmla="*/ 269 h 303"/>
                <a:gd name="T16" fmla="*/ 539 w 1073"/>
                <a:gd name="T17" fmla="*/ 299 h 303"/>
                <a:gd name="T18" fmla="*/ 441 w 1073"/>
                <a:gd name="T19" fmla="*/ 303 h 303"/>
                <a:gd name="T20" fmla="*/ 348 w 1073"/>
                <a:gd name="T21" fmla="*/ 288 h 303"/>
                <a:gd name="T22" fmla="*/ 294 w 1073"/>
                <a:gd name="T23" fmla="*/ 269 h 303"/>
                <a:gd name="T24" fmla="*/ 241 w 1073"/>
                <a:gd name="T25" fmla="*/ 244 h 303"/>
                <a:gd name="T26" fmla="*/ 192 w 1073"/>
                <a:gd name="T27" fmla="*/ 220 h 303"/>
                <a:gd name="T28" fmla="*/ 147 w 1073"/>
                <a:gd name="T29" fmla="*/ 190 h 303"/>
                <a:gd name="T30" fmla="*/ 104 w 1073"/>
                <a:gd name="T31" fmla="*/ 161 h 303"/>
                <a:gd name="T32" fmla="*/ 70 w 1073"/>
                <a:gd name="T33" fmla="*/ 132 h 303"/>
                <a:gd name="T34" fmla="*/ 40 w 1073"/>
                <a:gd name="T35" fmla="*/ 113 h 303"/>
                <a:gd name="T36" fmla="*/ 15 w 1073"/>
                <a:gd name="T37" fmla="*/ 93 h 303"/>
                <a:gd name="T38" fmla="*/ 6 w 1073"/>
                <a:gd name="T39" fmla="*/ 78 h 303"/>
                <a:gd name="T40" fmla="*/ 0 w 1073"/>
                <a:gd name="T41" fmla="*/ 73 h 303"/>
                <a:gd name="T42" fmla="*/ 0 w 1073"/>
                <a:gd name="T43" fmla="*/ 78 h 303"/>
                <a:gd name="T44" fmla="*/ 15 w 1073"/>
                <a:gd name="T45" fmla="*/ 93 h 303"/>
                <a:gd name="T46" fmla="*/ 34 w 1073"/>
                <a:gd name="T47" fmla="*/ 107 h 303"/>
                <a:gd name="T48" fmla="*/ 64 w 1073"/>
                <a:gd name="T49" fmla="*/ 127 h 303"/>
                <a:gd name="T50" fmla="*/ 108 w 1073"/>
                <a:gd name="T51" fmla="*/ 142 h 303"/>
                <a:gd name="T52" fmla="*/ 162 w 1073"/>
                <a:gd name="T53" fmla="*/ 156 h 303"/>
                <a:gd name="T54" fmla="*/ 230 w 1073"/>
                <a:gd name="T55" fmla="*/ 167 h 303"/>
                <a:gd name="T56" fmla="*/ 314 w 1073"/>
                <a:gd name="T57" fmla="*/ 167 h 303"/>
                <a:gd name="T58" fmla="*/ 417 w 1073"/>
                <a:gd name="T59" fmla="*/ 152 h 303"/>
                <a:gd name="T60" fmla="*/ 539 w 1073"/>
                <a:gd name="T61" fmla="*/ 127 h 303"/>
                <a:gd name="T62" fmla="*/ 1073 w 1073"/>
                <a:gd name="T63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3" h="303">
                  <a:moveTo>
                    <a:pt x="1073" y="0"/>
                  </a:moveTo>
                  <a:lnTo>
                    <a:pt x="1064" y="9"/>
                  </a:lnTo>
                  <a:lnTo>
                    <a:pt x="1028" y="39"/>
                  </a:lnTo>
                  <a:lnTo>
                    <a:pt x="975" y="83"/>
                  </a:lnTo>
                  <a:lnTo>
                    <a:pt x="906" y="132"/>
                  </a:lnTo>
                  <a:lnTo>
                    <a:pt x="823" y="181"/>
                  </a:lnTo>
                  <a:lnTo>
                    <a:pt x="735" y="230"/>
                  </a:lnTo>
                  <a:lnTo>
                    <a:pt x="637" y="269"/>
                  </a:lnTo>
                  <a:lnTo>
                    <a:pt x="539" y="299"/>
                  </a:lnTo>
                  <a:lnTo>
                    <a:pt x="441" y="303"/>
                  </a:lnTo>
                  <a:lnTo>
                    <a:pt x="348" y="288"/>
                  </a:lnTo>
                  <a:lnTo>
                    <a:pt x="294" y="269"/>
                  </a:lnTo>
                  <a:lnTo>
                    <a:pt x="241" y="244"/>
                  </a:lnTo>
                  <a:lnTo>
                    <a:pt x="192" y="220"/>
                  </a:lnTo>
                  <a:lnTo>
                    <a:pt x="147" y="190"/>
                  </a:lnTo>
                  <a:lnTo>
                    <a:pt x="104" y="161"/>
                  </a:lnTo>
                  <a:lnTo>
                    <a:pt x="70" y="132"/>
                  </a:lnTo>
                  <a:lnTo>
                    <a:pt x="40" y="113"/>
                  </a:lnTo>
                  <a:lnTo>
                    <a:pt x="15" y="93"/>
                  </a:lnTo>
                  <a:lnTo>
                    <a:pt x="6" y="78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15" y="93"/>
                  </a:lnTo>
                  <a:lnTo>
                    <a:pt x="34" y="107"/>
                  </a:lnTo>
                  <a:lnTo>
                    <a:pt x="64" y="127"/>
                  </a:lnTo>
                  <a:lnTo>
                    <a:pt x="108" y="142"/>
                  </a:lnTo>
                  <a:lnTo>
                    <a:pt x="162" y="156"/>
                  </a:lnTo>
                  <a:lnTo>
                    <a:pt x="230" y="167"/>
                  </a:lnTo>
                  <a:lnTo>
                    <a:pt x="314" y="167"/>
                  </a:lnTo>
                  <a:lnTo>
                    <a:pt x="417" y="152"/>
                  </a:lnTo>
                  <a:lnTo>
                    <a:pt x="539" y="127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8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5" name="Freeform 565">
              <a:extLst>
                <a:ext uri="{FF2B5EF4-FFF2-40B4-BE49-F238E27FC236}">
                  <a16:creationId xmlns:a16="http://schemas.microsoft.com/office/drawing/2014/main" id="{EF3C8820-7F72-760E-3663-99B57D8D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491"/>
              <a:ext cx="235" cy="60"/>
            </a:xfrm>
            <a:custGeom>
              <a:avLst/>
              <a:gdLst>
                <a:gd name="T0" fmla="*/ 1176 w 1176"/>
                <a:gd name="T1" fmla="*/ 245 h 299"/>
                <a:gd name="T2" fmla="*/ 1166 w 1176"/>
                <a:gd name="T3" fmla="*/ 250 h 299"/>
                <a:gd name="T4" fmla="*/ 1127 w 1176"/>
                <a:gd name="T5" fmla="*/ 264 h 299"/>
                <a:gd name="T6" fmla="*/ 1068 w 1176"/>
                <a:gd name="T7" fmla="*/ 279 h 299"/>
                <a:gd name="T8" fmla="*/ 989 w 1176"/>
                <a:gd name="T9" fmla="*/ 294 h 299"/>
                <a:gd name="T10" fmla="*/ 891 w 1176"/>
                <a:gd name="T11" fmla="*/ 299 h 299"/>
                <a:gd name="T12" fmla="*/ 779 w 1176"/>
                <a:gd name="T13" fmla="*/ 299 h 299"/>
                <a:gd name="T14" fmla="*/ 651 w 1176"/>
                <a:gd name="T15" fmla="*/ 288 h 299"/>
                <a:gd name="T16" fmla="*/ 509 w 1176"/>
                <a:gd name="T17" fmla="*/ 260 h 299"/>
                <a:gd name="T18" fmla="*/ 357 w 1176"/>
                <a:gd name="T19" fmla="*/ 205 h 299"/>
                <a:gd name="T20" fmla="*/ 201 w 1176"/>
                <a:gd name="T21" fmla="*/ 132 h 299"/>
                <a:gd name="T22" fmla="*/ 73 w 1176"/>
                <a:gd name="T23" fmla="*/ 59 h 299"/>
                <a:gd name="T24" fmla="*/ 10 w 1176"/>
                <a:gd name="T25" fmla="*/ 19 h 299"/>
                <a:gd name="T26" fmla="*/ 0 w 1176"/>
                <a:gd name="T27" fmla="*/ 0 h 299"/>
                <a:gd name="T28" fmla="*/ 24 w 1176"/>
                <a:gd name="T29" fmla="*/ 0 h 299"/>
                <a:gd name="T30" fmla="*/ 78 w 1176"/>
                <a:gd name="T31" fmla="*/ 15 h 299"/>
                <a:gd name="T32" fmla="*/ 152 w 1176"/>
                <a:gd name="T33" fmla="*/ 39 h 299"/>
                <a:gd name="T34" fmla="*/ 225 w 1176"/>
                <a:gd name="T35" fmla="*/ 64 h 299"/>
                <a:gd name="T36" fmla="*/ 293 w 1176"/>
                <a:gd name="T37" fmla="*/ 94 h 299"/>
                <a:gd name="T38" fmla="*/ 342 w 1176"/>
                <a:gd name="T39" fmla="*/ 113 h 299"/>
                <a:gd name="T40" fmla="*/ 363 w 1176"/>
                <a:gd name="T41" fmla="*/ 117 h 299"/>
                <a:gd name="T42" fmla="*/ 368 w 1176"/>
                <a:gd name="T43" fmla="*/ 122 h 299"/>
                <a:gd name="T44" fmla="*/ 377 w 1176"/>
                <a:gd name="T45" fmla="*/ 122 h 299"/>
                <a:gd name="T46" fmla="*/ 391 w 1176"/>
                <a:gd name="T47" fmla="*/ 128 h 299"/>
                <a:gd name="T48" fmla="*/ 421 w 1176"/>
                <a:gd name="T49" fmla="*/ 137 h 299"/>
                <a:gd name="T50" fmla="*/ 455 w 1176"/>
                <a:gd name="T51" fmla="*/ 142 h 299"/>
                <a:gd name="T52" fmla="*/ 504 w 1176"/>
                <a:gd name="T53" fmla="*/ 152 h 299"/>
                <a:gd name="T54" fmla="*/ 573 w 1176"/>
                <a:gd name="T55" fmla="*/ 166 h 299"/>
                <a:gd name="T56" fmla="*/ 651 w 1176"/>
                <a:gd name="T57" fmla="*/ 181 h 299"/>
                <a:gd name="T58" fmla="*/ 739 w 1176"/>
                <a:gd name="T59" fmla="*/ 196 h 299"/>
                <a:gd name="T60" fmla="*/ 822 w 1176"/>
                <a:gd name="T61" fmla="*/ 205 h 299"/>
                <a:gd name="T62" fmla="*/ 901 w 1176"/>
                <a:gd name="T63" fmla="*/ 215 h 299"/>
                <a:gd name="T64" fmla="*/ 969 w 1176"/>
                <a:gd name="T65" fmla="*/ 226 h 299"/>
                <a:gd name="T66" fmla="*/ 1029 w 1176"/>
                <a:gd name="T67" fmla="*/ 235 h 299"/>
                <a:gd name="T68" fmla="*/ 1078 w 1176"/>
                <a:gd name="T69" fmla="*/ 240 h 299"/>
                <a:gd name="T70" fmla="*/ 1121 w 1176"/>
                <a:gd name="T71" fmla="*/ 240 h 299"/>
                <a:gd name="T72" fmla="*/ 1151 w 1176"/>
                <a:gd name="T73" fmla="*/ 245 h 299"/>
                <a:gd name="T74" fmla="*/ 1170 w 1176"/>
                <a:gd name="T75" fmla="*/ 245 h 299"/>
                <a:gd name="T76" fmla="*/ 1176 w 1176"/>
                <a:gd name="T77" fmla="*/ 24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6" h="299">
                  <a:moveTo>
                    <a:pt x="1176" y="245"/>
                  </a:moveTo>
                  <a:lnTo>
                    <a:pt x="1166" y="250"/>
                  </a:lnTo>
                  <a:lnTo>
                    <a:pt x="1127" y="264"/>
                  </a:lnTo>
                  <a:lnTo>
                    <a:pt x="1068" y="279"/>
                  </a:lnTo>
                  <a:lnTo>
                    <a:pt x="989" y="294"/>
                  </a:lnTo>
                  <a:lnTo>
                    <a:pt x="891" y="299"/>
                  </a:lnTo>
                  <a:lnTo>
                    <a:pt x="779" y="299"/>
                  </a:lnTo>
                  <a:lnTo>
                    <a:pt x="651" y="288"/>
                  </a:lnTo>
                  <a:lnTo>
                    <a:pt x="509" y="260"/>
                  </a:lnTo>
                  <a:lnTo>
                    <a:pt x="357" y="205"/>
                  </a:lnTo>
                  <a:lnTo>
                    <a:pt x="201" y="132"/>
                  </a:lnTo>
                  <a:lnTo>
                    <a:pt x="73" y="59"/>
                  </a:lnTo>
                  <a:lnTo>
                    <a:pt x="10" y="1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78" y="15"/>
                  </a:lnTo>
                  <a:lnTo>
                    <a:pt x="152" y="39"/>
                  </a:lnTo>
                  <a:lnTo>
                    <a:pt x="225" y="64"/>
                  </a:lnTo>
                  <a:lnTo>
                    <a:pt x="293" y="94"/>
                  </a:lnTo>
                  <a:lnTo>
                    <a:pt x="342" y="113"/>
                  </a:lnTo>
                  <a:lnTo>
                    <a:pt x="363" y="117"/>
                  </a:lnTo>
                  <a:lnTo>
                    <a:pt x="368" y="122"/>
                  </a:lnTo>
                  <a:lnTo>
                    <a:pt x="377" y="122"/>
                  </a:lnTo>
                  <a:lnTo>
                    <a:pt x="391" y="128"/>
                  </a:lnTo>
                  <a:lnTo>
                    <a:pt x="421" y="137"/>
                  </a:lnTo>
                  <a:lnTo>
                    <a:pt x="455" y="142"/>
                  </a:lnTo>
                  <a:lnTo>
                    <a:pt x="504" y="152"/>
                  </a:lnTo>
                  <a:lnTo>
                    <a:pt x="573" y="166"/>
                  </a:lnTo>
                  <a:lnTo>
                    <a:pt x="651" y="181"/>
                  </a:lnTo>
                  <a:lnTo>
                    <a:pt x="739" y="196"/>
                  </a:lnTo>
                  <a:lnTo>
                    <a:pt x="822" y="205"/>
                  </a:lnTo>
                  <a:lnTo>
                    <a:pt x="901" y="215"/>
                  </a:lnTo>
                  <a:lnTo>
                    <a:pt x="969" y="226"/>
                  </a:lnTo>
                  <a:lnTo>
                    <a:pt x="1029" y="235"/>
                  </a:lnTo>
                  <a:lnTo>
                    <a:pt x="1078" y="240"/>
                  </a:lnTo>
                  <a:lnTo>
                    <a:pt x="1121" y="240"/>
                  </a:lnTo>
                  <a:lnTo>
                    <a:pt x="1151" y="245"/>
                  </a:lnTo>
                  <a:lnTo>
                    <a:pt x="1170" y="245"/>
                  </a:lnTo>
                  <a:lnTo>
                    <a:pt x="1176" y="245"/>
                  </a:lnTo>
                  <a:close/>
                </a:path>
              </a:pathLst>
            </a:custGeom>
            <a:solidFill>
              <a:srgbClr val="8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6" name="Freeform 566">
              <a:extLst>
                <a:ext uri="{FF2B5EF4-FFF2-40B4-BE49-F238E27FC236}">
                  <a16:creationId xmlns:a16="http://schemas.microsoft.com/office/drawing/2014/main" id="{03DE0FEF-B5F5-DA8F-D49A-6D4EF1A7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3508"/>
              <a:ext cx="182" cy="61"/>
            </a:xfrm>
            <a:custGeom>
              <a:avLst/>
              <a:gdLst>
                <a:gd name="T0" fmla="*/ 911 w 911"/>
                <a:gd name="T1" fmla="*/ 241 h 303"/>
                <a:gd name="T2" fmla="*/ 902 w 911"/>
                <a:gd name="T3" fmla="*/ 245 h 303"/>
                <a:gd name="T4" fmla="*/ 882 w 911"/>
                <a:gd name="T5" fmla="*/ 254 h 303"/>
                <a:gd name="T6" fmla="*/ 842 w 911"/>
                <a:gd name="T7" fmla="*/ 275 h 303"/>
                <a:gd name="T8" fmla="*/ 793 w 911"/>
                <a:gd name="T9" fmla="*/ 288 h 303"/>
                <a:gd name="T10" fmla="*/ 725 w 911"/>
                <a:gd name="T11" fmla="*/ 303 h 303"/>
                <a:gd name="T12" fmla="*/ 646 w 911"/>
                <a:gd name="T13" fmla="*/ 303 h 303"/>
                <a:gd name="T14" fmla="*/ 558 w 911"/>
                <a:gd name="T15" fmla="*/ 299 h 303"/>
                <a:gd name="T16" fmla="*/ 456 w 911"/>
                <a:gd name="T17" fmla="*/ 275 h 303"/>
                <a:gd name="T18" fmla="*/ 338 w 911"/>
                <a:gd name="T19" fmla="*/ 226 h 303"/>
                <a:gd name="T20" fmla="*/ 211 w 911"/>
                <a:gd name="T21" fmla="*/ 157 h 303"/>
                <a:gd name="T22" fmla="*/ 118 w 911"/>
                <a:gd name="T23" fmla="*/ 98 h 303"/>
                <a:gd name="T24" fmla="*/ 55 w 911"/>
                <a:gd name="T25" fmla="*/ 54 h 303"/>
                <a:gd name="T26" fmla="*/ 15 w 911"/>
                <a:gd name="T27" fmla="*/ 25 h 303"/>
                <a:gd name="T28" fmla="*/ 0 w 911"/>
                <a:gd name="T29" fmla="*/ 11 h 303"/>
                <a:gd name="T30" fmla="*/ 0 w 911"/>
                <a:gd name="T31" fmla="*/ 0 h 303"/>
                <a:gd name="T32" fmla="*/ 15 w 911"/>
                <a:gd name="T33" fmla="*/ 5 h 303"/>
                <a:gd name="T34" fmla="*/ 35 w 911"/>
                <a:gd name="T35" fmla="*/ 11 h 303"/>
                <a:gd name="T36" fmla="*/ 55 w 911"/>
                <a:gd name="T37" fmla="*/ 15 h 303"/>
                <a:gd name="T38" fmla="*/ 69 w 911"/>
                <a:gd name="T39" fmla="*/ 20 h 303"/>
                <a:gd name="T40" fmla="*/ 78 w 911"/>
                <a:gd name="T41" fmla="*/ 25 h 303"/>
                <a:gd name="T42" fmla="*/ 84 w 911"/>
                <a:gd name="T43" fmla="*/ 30 h 303"/>
                <a:gd name="T44" fmla="*/ 104 w 911"/>
                <a:gd name="T45" fmla="*/ 39 h 303"/>
                <a:gd name="T46" fmla="*/ 138 w 911"/>
                <a:gd name="T47" fmla="*/ 54 h 303"/>
                <a:gd name="T48" fmla="*/ 177 w 911"/>
                <a:gd name="T49" fmla="*/ 73 h 303"/>
                <a:gd name="T50" fmla="*/ 221 w 911"/>
                <a:gd name="T51" fmla="*/ 98 h 303"/>
                <a:gd name="T52" fmla="*/ 275 w 911"/>
                <a:gd name="T53" fmla="*/ 122 h 303"/>
                <a:gd name="T54" fmla="*/ 328 w 911"/>
                <a:gd name="T55" fmla="*/ 143 h 303"/>
                <a:gd name="T56" fmla="*/ 383 w 911"/>
                <a:gd name="T57" fmla="*/ 162 h 303"/>
                <a:gd name="T58" fmla="*/ 431 w 911"/>
                <a:gd name="T59" fmla="*/ 177 h 303"/>
                <a:gd name="T60" fmla="*/ 480 w 911"/>
                <a:gd name="T61" fmla="*/ 186 h 303"/>
                <a:gd name="T62" fmla="*/ 911 w 911"/>
                <a:gd name="T63" fmla="*/ 24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1" h="303">
                  <a:moveTo>
                    <a:pt x="911" y="241"/>
                  </a:moveTo>
                  <a:lnTo>
                    <a:pt x="902" y="245"/>
                  </a:lnTo>
                  <a:lnTo>
                    <a:pt x="882" y="254"/>
                  </a:lnTo>
                  <a:lnTo>
                    <a:pt x="842" y="275"/>
                  </a:lnTo>
                  <a:lnTo>
                    <a:pt x="793" y="288"/>
                  </a:lnTo>
                  <a:lnTo>
                    <a:pt x="725" y="303"/>
                  </a:lnTo>
                  <a:lnTo>
                    <a:pt x="646" y="303"/>
                  </a:lnTo>
                  <a:lnTo>
                    <a:pt x="558" y="299"/>
                  </a:lnTo>
                  <a:lnTo>
                    <a:pt x="456" y="275"/>
                  </a:lnTo>
                  <a:lnTo>
                    <a:pt x="338" y="226"/>
                  </a:lnTo>
                  <a:lnTo>
                    <a:pt x="211" y="157"/>
                  </a:lnTo>
                  <a:lnTo>
                    <a:pt x="118" y="98"/>
                  </a:lnTo>
                  <a:lnTo>
                    <a:pt x="55" y="54"/>
                  </a:lnTo>
                  <a:lnTo>
                    <a:pt x="15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15" y="5"/>
                  </a:lnTo>
                  <a:lnTo>
                    <a:pt x="35" y="11"/>
                  </a:lnTo>
                  <a:lnTo>
                    <a:pt x="55" y="15"/>
                  </a:lnTo>
                  <a:lnTo>
                    <a:pt x="69" y="20"/>
                  </a:lnTo>
                  <a:lnTo>
                    <a:pt x="78" y="25"/>
                  </a:lnTo>
                  <a:lnTo>
                    <a:pt x="84" y="30"/>
                  </a:lnTo>
                  <a:lnTo>
                    <a:pt x="104" y="39"/>
                  </a:lnTo>
                  <a:lnTo>
                    <a:pt x="138" y="54"/>
                  </a:lnTo>
                  <a:lnTo>
                    <a:pt x="177" y="73"/>
                  </a:lnTo>
                  <a:lnTo>
                    <a:pt x="221" y="98"/>
                  </a:lnTo>
                  <a:lnTo>
                    <a:pt x="275" y="122"/>
                  </a:lnTo>
                  <a:lnTo>
                    <a:pt x="328" y="143"/>
                  </a:lnTo>
                  <a:lnTo>
                    <a:pt x="383" y="162"/>
                  </a:lnTo>
                  <a:lnTo>
                    <a:pt x="431" y="177"/>
                  </a:lnTo>
                  <a:lnTo>
                    <a:pt x="480" y="186"/>
                  </a:lnTo>
                  <a:lnTo>
                    <a:pt x="911" y="241"/>
                  </a:lnTo>
                  <a:close/>
                </a:path>
              </a:pathLst>
            </a:custGeom>
            <a:solidFill>
              <a:srgbClr val="8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7" name="Freeform 567">
              <a:extLst>
                <a:ext uri="{FF2B5EF4-FFF2-40B4-BE49-F238E27FC236}">
                  <a16:creationId xmlns:a16="http://schemas.microsoft.com/office/drawing/2014/main" id="{8D024A62-D197-83BE-EEC4-8DACC8C5B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282"/>
              <a:ext cx="352" cy="431"/>
            </a:xfrm>
            <a:custGeom>
              <a:avLst/>
              <a:gdLst>
                <a:gd name="T0" fmla="*/ 182 w 1763"/>
                <a:gd name="T1" fmla="*/ 0 h 2153"/>
                <a:gd name="T2" fmla="*/ 220 w 1763"/>
                <a:gd name="T3" fmla="*/ 45 h 2153"/>
                <a:gd name="T4" fmla="*/ 328 w 1763"/>
                <a:gd name="T5" fmla="*/ 172 h 2153"/>
                <a:gd name="T6" fmla="*/ 485 w 1763"/>
                <a:gd name="T7" fmla="*/ 367 h 2153"/>
                <a:gd name="T8" fmla="*/ 681 w 1763"/>
                <a:gd name="T9" fmla="*/ 607 h 2153"/>
                <a:gd name="T10" fmla="*/ 896 w 1763"/>
                <a:gd name="T11" fmla="*/ 876 h 2153"/>
                <a:gd name="T12" fmla="*/ 1116 w 1763"/>
                <a:gd name="T13" fmla="*/ 1155 h 2153"/>
                <a:gd name="T14" fmla="*/ 1327 w 1763"/>
                <a:gd name="T15" fmla="*/ 1434 h 2153"/>
                <a:gd name="T16" fmla="*/ 1509 w 1763"/>
                <a:gd name="T17" fmla="*/ 1684 h 2153"/>
                <a:gd name="T18" fmla="*/ 1650 w 1763"/>
                <a:gd name="T19" fmla="*/ 1899 h 2153"/>
                <a:gd name="T20" fmla="*/ 1733 w 1763"/>
                <a:gd name="T21" fmla="*/ 2055 h 2153"/>
                <a:gd name="T22" fmla="*/ 1763 w 1763"/>
                <a:gd name="T23" fmla="*/ 2148 h 2153"/>
                <a:gd name="T24" fmla="*/ 1748 w 1763"/>
                <a:gd name="T25" fmla="*/ 2153 h 2153"/>
                <a:gd name="T26" fmla="*/ 1690 w 1763"/>
                <a:gd name="T27" fmla="*/ 2085 h 2153"/>
                <a:gd name="T28" fmla="*/ 1586 w 1763"/>
                <a:gd name="T29" fmla="*/ 1957 h 2153"/>
                <a:gd name="T30" fmla="*/ 1460 w 1763"/>
                <a:gd name="T31" fmla="*/ 1786 h 2153"/>
                <a:gd name="T32" fmla="*/ 1298 w 1763"/>
                <a:gd name="T33" fmla="*/ 1590 h 2153"/>
                <a:gd name="T34" fmla="*/ 1116 w 1763"/>
                <a:gd name="T35" fmla="*/ 1385 h 2153"/>
                <a:gd name="T36" fmla="*/ 916 w 1763"/>
                <a:gd name="T37" fmla="*/ 1179 h 2153"/>
                <a:gd name="T38" fmla="*/ 700 w 1763"/>
                <a:gd name="T39" fmla="*/ 993 h 2153"/>
                <a:gd name="T40" fmla="*/ 480 w 1763"/>
                <a:gd name="T41" fmla="*/ 847 h 2153"/>
                <a:gd name="T42" fmla="*/ 397 w 1763"/>
                <a:gd name="T43" fmla="*/ 798 h 2153"/>
                <a:gd name="T44" fmla="*/ 318 w 1763"/>
                <a:gd name="T45" fmla="*/ 759 h 2153"/>
                <a:gd name="T46" fmla="*/ 255 w 1763"/>
                <a:gd name="T47" fmla="*/ 735 h 2153"/>
                <a:gd name="T48" fmla="*/ 201 w 1763"/>
                <a:gd name="T49" fmla="*/ 710 h 2153"/>
                <a:gd name="T50" fmla="*/ 152 w 1763"/>
                <a:gd name="T51" fmla="*/ 690 h 2153"/>
                <a:gd name="T52" fmla="*/ 112 w 1763"/>
                <a:gd name="T53" fmla="*/ 671 h 2153"/>
                <a:gd name="T54" fmla="*/ 73 w 1763"/>
                <a:gd name="T55" fmla="*/ 652 h 2153"/>
                <a:gd name="T56" fmla="*/ 44 w 1763"/>
                <a:gd name="T57" fmla="*/ 631 h 2153"/>
                <a:gd name="T58" fmla="*/ 20 w 1763"/>
                <a:gd name="T59" fmla="*/ 603 h 2153"/>
                <a:gd name="T60" fmla="*/ 0 w 1763"/>
                <a:gd name="T61" fmla="*/ 563 h 2153"/>
                <a:gd name="T62" fmla="*/ 182 w 1763"/>
                <a:gd name="T63" fmla="*/ 0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63" h="2153">
                  <a:moveTo>
                    <a:pt x="182" y="0"/>
                  </a:moveTo>
                  <a:lnTo>
                    <a:pt x="220" y="45"/>
                  </a:lnTo>
                  <a:lnTo>
                    <a:pt x="328" y="172"/>
                  </a:lnTo>
                  <a:lnTo>
                    <a:pt x="485" y="367"/>
                  </a:lnTo>
                  <a:lnTo>
                    <a:pt x="681" y="607"/>
                  </a:lnTo>
                  <a:lnTo>
                    <a:pt x="896" y="876"/>
                  </a:lnTo>
                  <a:lnTo>
                    <a:pt x="1116" y="1155"/>
                  </a:lnTo>
                  <a:lnTo>
                    <a:pt x="1327" y="1434"/>
                  </a:lnTo>
                  <a:lnTo>
                    <a:pt x="1509" y="1684"/>
                  </a:lnTo>
                  <a:lnTo>
                    <a:pt x="1650" y="1899"/>
                  </a:lnTo>
                  <a:lnTo>
                    <a:pt x="1733" y="2055"/>
                  </a:lnTo>
                  <a:lnTo>
                    <a:pt x="1763" y="2148"/>
                  </a:lnTo>
                  <a:lnTo>
                    <a:pt x="1748" y="2153"/>
                  </a:lnTo>
                  <a:lnTo>
                    <a:pt x="1690" y="2085"/>
                  </a:lnTo>
                  <a:lnTo>
                    <a:pt x="1586" y="1957"/>
                  </a:lnTo>
                  <a:lnTo>
                    <a:pt x="1460" y="1786"/>
                  </a:lnTo>
                  <a:lnTo>
                    <a:pt x="1298" y="1590"/>
                  </a:lnTo>
                  <a:lnTo>
                    <a:pt x="1116" y="1385"/>
                  </a:lnTo>
                  <a:lnTo>
                    <a:pt x="916" y="1179"/>
                  </a:lnTo>
                  <a:lnTo>
                    <a:pt x="700" y="993"/>
                  </a:lnTo>
                  <a:lnTo>
                    <a:pt x="480" y="847"/>
                  </a:lnTo>
                  <a:lnTo>
                    <a:pt x="397" y="798"/>
                  </a:lnTo>
                  <a:lnTo>
                    <a:pt x="318" y="759"/>
                  </a:lnTo>
                  <a:lnTo>
                    <a:pt x="255" y="735"/>
                  </a:lnTo>
                  <a:lnTo>
                    <a:pt x="201" y="710"/>
                  </a:lnTo>
                  <a:lnTo>
                    <a:pt x="152" y="690"/>
                  </a:lnTo>
                  <a:lnTo>
                    <a:pt x="112" y="671"/>
                  </a:lnTo>
                  <a:lnTo>
                    <a:pt x="73" y="652"/>
                  </a:lnTo>
                  <a:lnTo>
                    <a:pt x="44" y="631"/>
                  </a:lnTo>
                  <a:lnTo>
                    <a:pt x="20" y="603"/>
                  </a:lnTo>
                  <a:lnTo>
                    <a:pt x="0" y="56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8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8" name="Freeform 568">
              <a:extLst>
                <a:ext uri="{FF2B5EF4-FFF2-40B4-BE49-F238E27FC236}">
                  <a16:creationId xmlns:a16="http://schemas.microsoft.com/office/drawing/2014/main" id="{15005247-B10B-2125-E767-8EEBE246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657"/>
              <a:ext cx="351" cy="859"/>
            </a:xfrm>
            <a:custGeom>
              <a:avLst/>
              <a:gdLst>
                <a:gd name="T0" fmla="*/ 1752 w 1752"/>
                <a:gd name="T1" fmla="*/ 0 h 4295"/>
                <a:gd name="T2" fmla="*/ 1722 w 1752"/>
                <a:gd name="T3" fmla="*/ 24 h 4295"/>
                <a:gd name="T4" fmla="*/ 1639 w 1752"/>
                <a:gd name="T5" fmla="*/ 102 h 4295"/>
                <a:gd name="T6" fmla="*/ 1513 w 1752"/>
                <a:gd name="T7" fmla="*/ 254 h 4295"/>
                <a:gd name="T8" fmla="*/ 1346 w 1752"/>
                <a:gd name="T9" fmla="*/ 484 h 4295"/>
                <a:gd name="T10" fmla="*/ 1150 w 1752"/>
                <a:gd name="T11" fmla="*/ 806 h 4295"/>
                <a:gd name="T12" fmla="*/ 930 w 1752"/>
                <a:gd name="T13" fmla="*/ 1243 h 4295"/>
                <a:gd name="T14" fmla="*/ 700 w 1752"/>
                <a:gd name="T15" fmla="*/ 1790 h 4295"/>
                <a:gd name="T16" fmla="*/ 459 w 1752"/>
                <a:gd name="T17" fmla="*/ 2475 h 4295"/>
                <a:gd name="T18" fmla="*/ 225 w 1752"/>
                <a:gd name="T19" fmla="*/ 3306 h 4295"/>
                <a:gd name="T20" fmla="*/ 0 w 1752"/>
                <a:gd name="T21" fmla="*/ 4295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2" h="4295">
                  <a:moveTo>
                    <a:pt x="1752" y="0"/>
                  </a:moveTo>
                  <a:lnTo>
                    <a:pt x="1722" y="24"/>
                  </a:lnTo>
                  <a:lnTo>
                    <a:pt x="1639" y="102"/>
                  </a:lnTo>
                  <a:lnTo>
                    <a:pt x="1513" y="254"/>
                  </a:lnTo>
                  <a:lnTo>
                    <a:pt x="1346" y="484"/>
                  </a:lnTo>
                  <a:lnTo>
                    <a:pt x="1150" y="806"/>
                  </a:lnTo>
                  <a:lnTo>
                    <a:pt x="930" y="1243"/>
                  </a:lnTo>
                  <a:lnTo>
                    <a:pt x="700" y="1790"/>
                  </a:lnTo>
                  <a:lnTo>
                    <a:pt x="459" y="2475"/>
                  </a:lnTo>
                  <a:lnTo>
                    <a:pt x="225" y="3306"/>
                  </a:lnTo>
                  <a:lnTo>
                    <a:pt x="0" y="429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9" name="Freeform 569">
              <a:extLst>
                <a:ext uri="{FF2B5EF4-FFF2-40B4-BE49-F238E27FC236}">
                  <a16:creationId xmlns:a16="http://schemas.microsoft.com/office/drawing/2014/main" id="{D84D18EC-457F-C964-3AA6-235FDB959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3547"/>
              <a:ext cx="807" cy="227"/>
            </a:xfrm>
            <a:custGeom>
              <a:avLst/>
              <a:gdLst>
                <a:gd name="T0" fmla="*/ 377 w 4034"/>
                <a:gd name="T1" fmla="*/ 934 h 1135"/>
                <a:gd name="T2" fmla="*/ 602 w 4034"/>
                <a:gd name="T3" fmla="*/ 836 h 1135"/>
                <a:gd name="T4" fmla="*/ 891 w 4034"/>
                <a:gd name="T5" fmla="*/ 670 h 1135"/>
                <a:gd name="T6" fmla="*/ 1199 w 4034"/>
                <a:gd name="T7" fmla="*/ 480 h 1135"/>
                <a:gd name="T8" fmla="*/ 1474 w 4034"/>
                <a:gd name="T9" fmla="*/ 328 h 1135"/>
                <a:gd name="T10" fmla="*/ 1679 w 4034"/>
                <a:gd name="T11" fmla="*/ 260 h 1135"/>
                <a:gd name="T12" fmla="*/ 1909 w 4034"/>
                <a:gd name="T13" fmla="*/ 215 h 1135"/>
                <a:gd name="T14" fmla="*/ 2169 w 4034"/>
                <a:gd name="T15" fmla="*/ 176 h 1135"/>
                <a:gd name="T16" fmla="*/ 2423 w 4034"/>
                <a:gd name="T17" fmla="*/ 141 h 1135"/>
                <a:gd name="T18" fmla="*/ 2624 w 4034"/>
                <a:gd name="T19" fmla="*/ 113 h 1135"/>
                <a:gd name="T20" fmla="*/ 2776 w 4034"/>
                <a:gd name="T21" fmla="*/ 88 h 1135"/>
                <a:gd name="T22" fmla="*/ 2976 w 4034"/>
                <a:gd name="T23" fmla="*/ 58 h 1135"/>
                <a:gd name="T24" fmla="*/ 3187 w 4034"/>
                <a:gd name="T25" fmla="*/ 34 h 1135"/>
                <a:gd name="T26" fmla="*/ 3369 w 4034"/>
                <a:gd name="T27" fmla="*/ 15 h 1135"/>
                <a:gd name="T28" fmla="*/ 3481 w 4034"/>
                <a:gd name="T29" fmla="*/ 5 h 1135"/>
                <a:gd name="T30" fmla="*/ 4034 w 4034"/>
                <a:gd name="T31" fmla="*/ 69 h 1135"/>
                <a:gd name="T32" fmla="*/ 3936 w 4034"/>
                <a:gd name="T33" fmla="*/ 88 h 1135"/>
                <a:gd name="T34" fmla="*/ 3697 w 4034"/>
                <a:gd name="T35" fmla="*/ 137 h 1135"/>
                <a:gd name="T36" fmla="*/ 3383 w 4034"/>
                <a:gd name="T37" fmla="*/ 201 h 1135"/>
                <a:gd name="T38" fmla="*/ 3085 w 4034"/>
                <a:gd name="T39" fmla="*/ 260 h 1135"/>
                <a:gd name="T40" fmla="*/ 2865 w 4034"/>
                <a:gd name="T41" fmla="*/ 303 h 1135"/>
                <a:gd name="T42" fmla="*/ 2707 w 4034"/>
                <a:gd name="T43" fmla="*/ 328 h 1135"/>
                <a:gd name="T44" fmla="*/ 2473 w 4034"/>
                <a:gd name="T45" fmla="*/ 357 h 1135"/>
                <a:gd name="T46" fmla="*/ 2213 w 4034"/>
                <a:gd name="T47" fmla="*/ 397 h 1135"/>
                <a:gd name="T48" fmla="*/ 1963 w 4034"/>
                <a:gd name="T49" fmla="*/ 435 h 1135"/>
                <a:gd name="T50" fmla="*/ 1762 w 4034"/>
                <a:gd name="T51" fmla="*/ 484 h 1135"/>
                <a:gd name="T52" fmla="*/ 1517 w 4034"/>
                <a:gd name="T53" fmla="*/ 597 h 1135"/>
                <a:gd name="T54" fmla="*/ 1219 w 4034"/>
                <a:gd name="T55" fmla="*/ 778 h 1135"/>
                <a:gd name="T56" fmla="*/ 915 w 4034"/>
                <a:gd name="T57" fmla="*/ 964 h 1135"/>
                <a:gd name="T58" fmla="*/ 651 w 4034"/>
                <a:gd name="T59" fmla="*/ 1100 h 1135"/>
                <a:gd name="T60" fmla="*/ 480 w 4034"/>
                <a:gd name="T61" fmla="*/ 1135 h 1135"/>
                <a:gd name="T62" fmla="*/ 421 w 4034"/>
                <a:gd name="T63" fmla="*/ 1115 h 1135"/>
                <a:gd name="T64" fmla="*/ 333 w 4034"/>
                <a:gd name="T65" fmla="*/ 1077 h 1135"/>
                <a:gd name="T66" fmla="*/ 230 w 4034"/>
                <a:gd name="T67" fmla="*/ 1023 h 1135"/>
                <a:gd name="T68" fmla="*/ 117 w 4034"/>
                <a:gd name="T69" fmla="*/ 944 h 1135"/>
                <a:gd name="T70" fmla="*/ 0 w 4034"/>
                <a:gd name="T71" fmla="*/ 846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34" h="1135">
                  <a:moveTo>
                    <a:pt x="303" y="934"/>
                  </a:moveTo>
                  <a:lnTo>
                    <a:pt x="377" y="934"/>
                  </a:lnTo>
                  <a:lnTo>
                    <a:pt x="480" y="900"/>
                  </a:lnTo>
                  <a:lnTo>
                    <a:pt x="602" y="836"/>
                  </a:lnTo>
                  <a:lnTo>
                    <a:pt x="739" y="759"/>
                  </a:lnTo>
                  <a:lnTo>
                    <a:pt x="891" y="670"/>
                  </a:lnTo>
                  <a:lnTo>
                    <a:pt x="1048" y="572"/>
                  </a:lnTo>
                  <a:lnTo>
                    <a:pt x="1199" y="480"/>
                  </a:lnTo>
                  <a:lnTo>
                    <a:pt x="1342" y="397"/>
                  </a:lnTo>
                  <a:lnTo>
                    <a:pt x="1474" y="328"/>
                  </a:lnTo>
                  <a:lnTo>
                    <a:pt x="1586" y="284"/>
                  </a:lnTo>
                  <a:lnTo>
                    <a:pt x="1679" y="260"/>
                  </a:lnTo>
                  <a:lnTo>
                    <a:pt x="1787" y="235"/>
                  </a:lnTo>
                  <a:lnTo>
                    <a:pt x="1909" y="215"/>
                  </a:lnTo>
                  <a:lnTo>
                    <a:pt x="2037" y="190"/>
                  </a:lnTo>
                  <a:lnTo>
                    <a:pt x="2169" y="176"/>
                  </a:lnTo>
                  <a:lnTo>
                    <a:pt x="2302" y="156"/>
                  </a:lnTo>
                  <a:lnTo>
                    <a:pt x="2423" y="141"/>
                  </a:lnTo>
                  <a:lnTo>
                    <a:pt x="2531" y="128"/>
                  </a:lnTo>
                  <a:lnTo>
                    <a:pt x="2624" y="113"/>
                  </a:lnTo>
                  <a:lnTo>
                    <a:pt x="2693" y="103"/>
                  </a:lnTo>
                  <a:lnTo>
                    <a:pt x="2776" y="88"/>
                  </a:lnTo>
                  <a:lnTo>
                    <a:pt x="2869" y="73"/>
                  </a:lnTo>
                  <a:lnTo>
                    <a:pt x="2976" y="58"/>
                  </a:lnTo>
                  <a:lnTo>
                    <a:pt x="3085" y="45"/>
                  </a:lnTo>
                  <a:lnTo>
                    <a:pt x="3187" y="34"/>
                  </a:lnTo>
                  <a:lnTo>
                    <a:pt x="3285" y="24"/>
                  </a:lnTo>
                  <a:lnTo>
                    <a:pt x="3369" y="15"/>
                  </a:lnTo>
                  <a:lnTo>
                    <a:pt x="3437" y="5"/>
                  </a:lnTo>
                  <a:lnTo>
                    <a:pt x="3481" y="5"/>
                  </a:lnTo>
                  <a:lnTo>
                    <a:pt x="3496" y="0"/>
                  </a:lnTo>
                  <a:lnTo>
                    <a:pt x="4034" y="69"/>
                  </a:lnTo>
                  <a:lnTo>
                    <a:pt x="4010" y="73"/>
                  </a:lnTo>
                  <a:lnTo>
                    <a:pt x="3936" y="88"/>
                  </a:lnTo>
                  <a:lnTo>
                    <a:pt x="3829" y="113"/>
                  </a:lnTo>
                  <a:lnTo>
                    <a:pt x="3697" y="137"/>
                  </a:lnTo>
                  <a:lnTo>
                    <a:pt x="3545" y="166"/>
                  </a:lnTo>
                  <a:lnTo>
                    <a:pt x="3383" y="201"/>
                  </a:lnTo>
                  <a:lnTo>
                    <a:pt x="3226" y="230"/>
                  </a:lnTo>
                  <a:lnTo>
                    <a:pt x="3085" y="260"/>
                  </a:lnTo>
                  <a:lnTo>
                    <a:pt x="2957" y="284"/>
                  </a:lnTo>
                  <a:lnTo>
                    <a:pt x="2865" y="303"/>
                  </a:lnTo>
                  <a:lnTo>
                    <a:pt x="2795" y="313"/>
                  </a:lnTo>
                  <a:lnTo>
                    <a:pt x="2707" y="328"/>
                  </a:lnTo>
                  <a:lnTo>
                    <a:pt x="2594" y="343"/>
                  </a:lnTo>
                  <a:lnTo>
                    <a:pt x="2473" y="357"/>
                  </a:lnTo>
                  <a:lnTo>
                    <a:pt x="2345" y="377"/>
                  </a:lnTo>
                  <a:lnTo>
                    <a:pt x="2213" y="397"/>
                  </a:lnTo>
                  <a:lnTo>
                    <a:pt x="2086" y="416"/>
                  </a:lnTo>
                  <a:lnTo>
                    <a:pt x="1963" y="435"/>
                  </a:lnTo>
                  <a:lnTo>
                    <a:pt x="1856" y="460"/>
                  </a:lnTo>
                  <a:lnTo>
                    <a:pt x="1762" y="484"/>
                  </a:lnTo>
                  <a:lnTo>
                    <a:pt x="1649" y="529"/>
                  </a:lnTo>
                  <a:lnTo>
                    <a:pt x="1517" y="597"/>
                  </a:lnTo>
                  <a:lnTo>
                    <a:pt x="1370" y="685"/>
                  </a:lnTo>
                  <a:lnTo>
                    <a:pt x="1219" y="778"/>
                  </a:lnTo>
                  <a:lnTo>
                    <a:pt x="1067" y="870"/>
                  </a:lnTo>
                  <a:lnTo>
                    <a:pt x="915" y="964"/>
                  </a:lnTo>
                  <a:lnTo>
                    <a:pt x="773" y="1042"/>
                  </a:lnTo>
                  <a:lnTo>
                    <a:pt x="651" y="1100"/>
                  </a:lnTo>
                  <a:lnTo>
                    <a:pt x="553" y="1135"/>
                  </a:lnTo>
                  <a:lnTo>
                    <a:pt x="480" y="1135"/>
                  </a:lnTo>
                  <a:lnTo>
                    <a:pt x="455" y="1130"/>
                  </a:lnTo>
                  <a:lnTo>
                    <a:pt x="421" y="1115"/>
                  </a:lnTo>
                  <a:lnTo>
                    <a:pt x="382" y="1100"/>
                  </a:lnTo>
                  <a:lnTo>
                    <a:pt x="333" y="1077"/>
                  </a:lnTo>
                  <a:lnTo>
                    <a:pt x="284" y="1051"/>
                  </a:lnTo>
                  <a:lnTo>
                    <a:pt x="230" y="1023"/>
                  </a:lnTo>
                  <a:lnTo>
                    <a:pt x="171" y="983"/>
                  </a:lnTo>
                  <a:lnTo>
                    <a:pt x="117" y="944"/>
                  </a:lnTo>
                  <a:lnTo>
                    <a:pt x="58" y="900"/>
                  </a:lnTo>
                  <a:lnTo>
                    <a:pt x="0" y="846"/>
                  </a:lnTo>
                  <a:lnTo>
                    <a:pt x="303" y="934"/>
                  </a:lnTo>
                  <a:close/>
                </a:path>
              </a:pathLst>
            </a:custGeom>
            <a:solidFill>
              <a:srgbClr val="8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0" name="Freeform 570">
              <a:extLst>
                <a:ext uri="{FF2B5EF4-FFF2-40B4-BE49-F238E27FC236}">
                  <a16:creationId xmlns:a16="http://schemas.microsoft.com/office/drawing/2014/main" id="{FD8C7DB0-BA6F-7FBA-020F-7D64C7C5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849"/>
              <a:ext cx="192" cy="929"/>
            </a:xfrm>
            <a:custGeom>
              <a:avLst/>
              <a:gdLst>
                <a:gd name="T0" fmla="*/ 391 w 964"/>
                <a:gd name="T1" fmla="*/ 0 h 4644"/>
                <a:gd name="T2" fmla="*/ 391 w 964"/>
                <a:gd name="T3" fmla="*/ 40 h 4644"/>
                <a:gd name="T4" fmla="*/ 391 w 964"/>
                <a:gd name="T5" fmla="*/ 147 h 4644"/>
                <a:gd name="T6" fmla="*/ 386 w 964"/>
                <a:gd name="T7" fmla="*/ 299 h 4644"/>
                <a:gd name="T8" fmla="*/ 376 w 964"/>
                <a:gd name="T9" fmla="*/ 495 h 4644"/>
                <a:gd name="T10" fmla="*/ 361 w 964"/>
                <a:gd name="T11" fmla="*/ 710 h 4644"/>
                <a:gd name="T12" fmla="*/ 337 w 964"/>
                <a:gd name="T13" fmla="*/ 931 h 4644"/>
                <a:gd name="T14" fmla="*/ 308 w 964"/>
                <a:gd name="T15" fmla="*/ 1146 h 4644"/>
                <a:gd name="T16" fmla="*/ 269 w 964"/>
                <a:gd name="T17" fmla="*/ 1336 h 4644"/>
                <a:gd name="T18" fmla="*/ 215 w 964"/>
                <a:gd name="T19" fmla="*/ 1493 h 4644"/>
                <a:gd name="T20" fmla="*/ 151 w 964"/>
                <a:gd name="T21" fmla="*/ 1596 h 4644"/>
                <a:gd name="T22" fmla="*/ 83 w 964"/>
                <a:gd name="T23" fmla="*/ 1708 h 4644"/>
                <a:gd name="T24" fmla="*/ 28 w 964"/>
                <a:gd name="T25" fmla="*/ 1889 h 4644"/>
                <a:gd name="T26" fmla="*/ 0 w 964"/>
                <a:gd name="T27" fmla="*/ 2134 h 4644"/>
                <a:gd name="T28" fmla="*/ 0 w 964"/>
                <a:gd name="T29" fmla="*/ 2423 h 4644"/>
                <a:gd name="T30" fmla="*/ 34 w 964"/>
                <a:gd name="T31" fmla="*/ 2756 h 4644"/>
                <a:gd name="T32" fmla="*/ 112 w 964"/>
                <a:gd name="T33" fmla="*/ 3117 h 4644"/>
                <a:gd name="T34" fmla="*/ 239 w 964"/>
                <a:gd name="T35" fmla="*/ 3498 h 4644"/>
                <a:gd name="T36" fmla="*/ 416 w 964"/>
                <a:gd name="T37" fmla="*/ 3886 h 4644"/>
                <a:gd name="T38" fmla="*/ 655 w 964"/>
                <a:gd name="T39" fmla="*/ 4272 h 4644"/>
                <a:gd name="T40" fmla="*/ 964 w 964"/>
                <a:gd name="T41" fmla="*/ 4644 h 4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4" h="4644">
                  <a:moveTo>
                    <a:pt x="391" y="0"/>
                  </a:moveTo>
                  <a:lnTo>
                    <a:pt x="391" y="40"/>
                  </a:lnTo>
                  <a:lnTo>
                    <a:pt x="391" y="147"/>
                  </a:lnTo>
                  <a:lnTo>
                    <a:pt x="386" y="299"/>
                  </a:lnTo>
                  <a:lnTo>
                    <a:pt x="376" y="495"/>
                  </a:lnTo>
                  <a:lnTo>
                    <a:pt x="361" y="710"/>
                  </a:lnTo>
                  <a:lnTo>
                    <a:pt x="337" y="931"/>
                  </a:lnTo>
                  <a:lnTo>
                    <a:pt x="308" y="1146"/>
                  </a:lnTo>
                  <a:lnTo>
                    <a:pt x="269" y="1336"/>
                  </a:lnTo>
                  <a:lnTo>
                    <a:pt x="215" y="1493"/>
                  </a:lnTo>
                  <a:lnTo>
                    <a:pt x="151" y="1596"/>
                  </a:lnTo>
                  <a:lnTo>
                    <a:pt x="83" y="1708"/>
                  </a:lnTo>
                  <a:lnTo>
                    <a:pt x="28" y="1889"/>
                  </a:lnTo>
                  <a:lnTo>
                    <a:pt x="0" y="2134"/>
                  </a:lnTo>
                  <a:lnTo>
                    <a:pt x="0" y="2423"/>
                  </a:lnTo>
                  <a:lnTo>
                    <a:pt x="34" y="2756"/>
                  </a:lnTo>
                  <a:lnTo>
                    <a:pt x="112" y="3117"/>
                  </a:lnTo>
                  <a:lnTo>
                    <a:pt x="239" y="3498"/>
                  </a:lnTo>
                  <a:lnTo>
                    <a:pt x="416" y="3886"/>
                  </a:lnTo>
                  <a:lnTo>
                    <a:pt x="655" y="4272"/>
                  </a:lnTo>
                  <a:lnTo>
                    <a:pt x="964" y="464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1" name="Freeform 571">
              <a:extLst>
                <a:ext uri="{FF2B5EF4-FFF2-40B4-BE49-F238E27FC236}">
                  <a16:creationId xmlns:a16="http://schemas.microsoft.com/office/drawing/2014/main" id="{BF9A1278-6E6D-167F-3CBE-85760CE0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3013"/>
              <a:ext cx="1914" cy="253"/>
            </a:xfrm>
            <a:custGeom>
              <a:avLst/>
              <a:gdLst>
                <a:gd name="T0" fmla="*/ 0 w 9568"/>
                <a:gd name="T1" fmla="*/ 1267 h 1267"/>
                <a:gd name="T2" fmla="*/ 215 w 9568"/>
                <a:gd name="T3" fmla="*/ 1160 h 1267"/>
                <a:gd name="T4" fmla="*/ 455 w 9568"/>
                <a:gd name="T5" fmla="*/ 1047 h 1267"/>
                <a:gd name="T6" fmla="*/ 715 w 9568"/>
                <a:gd name="T7" fmla="*/ 934 h 1267"/>
                <a:gd name="T8" fmla="*/ 979 w 9568"/>
                <a:gd name="T9" fmla="*/ 827 h 1267"/>
                <a:gd name="T10" fmla="*/ 1248 w 9568"/>
                <a:gd name="T11" fmla="*/ 724 h 1267"/>
                <a:gd name="T12" fmla="*/ 1513 w 9568"/>
                <a:gd name="T13" fmla="*/ 627 h 1267"/>
                <a:gd name="T14" fmla="*/ 1758 w 9568"/>
                <a:gd name="T15" fmla="*/ 544 h 1267"/>
                <a:gd name="T16" fmla="*/ 1982 w 9568"/>
                <a:gd name="T17" fmla="*/ 474 h 1267"/>
                <a:gd name="T18" fmla="*/ 2178 w 9568"/>
                <a:gd name="T19" fmla="*/ 421 h 1267"/>
                <a:gd name="T20" fmla="*/ 2340 w 9568"/>
                <a:gd name="T21" fmla="*/ 391 h 1267"/>
                <a:gd name="T22" fmla="*/ 2472 w 9568"/>
                <a:gd name="T23" fmla="*/ 376 h 1267"/>
                <a:gd name="T24" fmla="*/ 2643 w 9568"/>
                <a:gd name="T25" fmla="*/ 372 h 1267"/>
                <a:gd name="T26" fmla="*/ 2849 w 9568"/>
                <a:gd name="T27" fmla="*/ 372 h 1267"/>
                <a:gd name="T28" fmla="*/ 3074 w 9568"/>
                <a:gd name="T29" fmla="*/ 372 h 1267"/>
                <a:gd name="T30" fmla="*/ 3314 w 9568"/>
                <a:gd name="T31" fmla="*/ 376 h 1267"/>
                <a:gd name="T32" fmla="*/ 3559 w 9568"/>
                <a:gd name="T33" fmla="*/ 376 h 1267"/>
                <a:gd name="T34" fmla="*/ 3809 w 9568"/>
                <a:gd name="T35" fmla="*/ 376 h 1267"/>
                <a:gd name="T36" fmla="*/ 4049 w 9568"/>
                <a:gd name="T37" fmla="*/ 367 h 1267"/>
                <a:gd name="T38" fmla="*/ 4274 w 9568"/>
                <a:gd name="T39" fmla="*/ 357 h 1267"/>
                <a:gd name="T40" fmla="*/ 4474 w 9568"/>
                <a:gd name="T41" fmla="*/ 333 h 1267"/>
                <a:gd name="T42" fmla="*/ 4764 w 9568"/>
                <a:gd name="T43" fmla="*/ 284 h 1267"/>
                <a:gd name="T44" fmla="*/ 4988 w 9568"/>
                <a:gd name="T45" fmla="*/ 235 h 1267"/>
                <a:gd name="T46" fmla="*/ 5170 w 9568"/>
                <a:gd name="T47" fmla="*/ 186 h 1267"/>
                <a:gd name="T48" fmla="*/ 5312 w 9568"/>
                <a:gd name="T49" fmla="*/ 137 h 1267"/>
                <a:gd name="T50" fmla="*/ 5430 w 9568"/>
                <a:gd name="T51" fmla="*/ 98 h 1267"/>
                <a:gd name="T52" fmla="*/ 5532 w 9568"/>
                <a:gd name="T53" fmla="*/ 58 h 1267"/>
                <a:gd name="T54" fmla="*/ 5630 w 9568"/>
                <a:gd name="T55" fmla="*/ 30 h 1267"/>
                <a:gd name="T56" fmla="*/ 5739 w 9568"/>
                <a:gd name="T57" fmla="*/ 9 h 1267"/>
                <a:gd name="T58" fmla="*/ 5865 w 9568"/>
                <a:gd name="T59" fmla="*/ 0 h 1267"/>
                <a:gd name="T60" fmla="*/ 6022 w 9568"/>
                <a:gd name="T61" fmla="*/ 0 h 1267"/>
                <a:gd name="T62" fmla="*/ 6100 w 9568"/>
                <a:gd name="T63" fmla="*/ 5 h 1267"/>
                <a:gd name="T64" fmla="*/ 6204 w 9568"/>
                <a:gd name="T65" fmla="*/ 9 h 1267"/>
                <a:gd name="T66" fmla="*/ 6330 w 9568"/>
                <a:gd name="T67" fmla="*/ 15 h 1267"/>
                <a:gd name="T68" fmla="*/ 6483 w 9568"/>
                <a:gd name="T69" fmla="*/ 20 h 1267"/>
                <a:gd name="T70" fmla="*/ 6654 w 9568"/>
                <a:gd name="T71" fmla="*/ 30 h 1267"/>
                <a:gd name="T72" fmla="*/ 6850 w 9568"/>
                <a:gd name="T73" fmla="*/ 39 h 1267"/>
                <a:gd name="T74" fmla="*/ 7065 w 9568"/>
                <a:gd name="T75" fmla="*/ 49 h 1267"/>
                <a:gd name="T76" fmla="*/ 7300 w 9568"/>
                <a:gd name="T77" fmla="*/ 64 h 1267"/>
                <a:gd name="T78" fmla="*/ 7555 w 9568"/>
                <a:gd name="T79" fmla="*/ 78 h 1267"/>
                <a:gd name="T80" fmla="*/ 7829 w 9568"/>
                <a:gd name="T81" fmla="*/ 98 h 1267"/>
                <a:gd name="T82" fmla="*/ 7976 w 9568"/>
                <a:gd name="T83" fmla="*/ 103 h 1267"/>
                <a:gd name="T84" fmla="*/ 8167 w 9568"/>
                <a:gd name="T85" fmla="*/ 118 h 1267"/>
                <a:gd name="T86" fmla="*/ 8387 w 9568"/>
                <a:gd name="T87" fmla="*/ 127 h 1267"/>
                <a:gd name="T88" fmla="*/ 8617 w 9568"/>
                <a:gd name="T89" fmla="*/ 137 h 1267"/>
                <a:gd name="T90" fmla="*/ 8852 w 9568"/>
                <a:gd name="T91" fmla="*/ 152 h 1267"/>
                <a:gd name="T92" fmla="*/ 9073 w 9568"/>
                <a:gd name="T93" fmla="*/ 161 h 1267"/>
                <a:gd name="T94" fmla="*/ 9274 w 9568"/>
                <a:gd name="T95" fmla="*/ 171 h 1267"/>
                <a:gd name="T96" fmla="*/ 9425 w 9568"/>
                <a:gd name="T97" fmla="*/ 176 h 1267"/>
                <a:gd name="T98" fmla="*/ 9532 w 9568"/>
                <a:gd name="T99" fmla="*/ 181 h 1267"/>
                <a:gd name="T100" fmla="*/ 9568 w 9568"/>
                <a:gd name="T101" fmla="*/ 18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68" h="1267">
                  <a:moveTo>
                    <a:pt x="0" y="1267"/>
                  </a:moveTo>
                  <a:lnTo>
                    <a:pt x="215" y="1160"/>
                  </a:lnTo>
                  <a:lnTo>
                    <a:pt x="455" y="1047"/>
                  </a:lnTo>
                  <a:lnTo>
                    <a:pt x="715" y="934"/>
                  </a:lnTo>
                  <a:lnTo>
                    <a:pt x="979" y="827"/>
                  </a:lnTo>
                  <a:lnTo>
                    <a:pt x="1248" y="724"/>
                  </a:lnTo>
                  <a:lnTo>
                    <a:pt x="1513" y="627"/>
                  </a:lnTo>
                  <a:lnTo>
                    <a:pt x="1758" y="544"/>
                  </a:lnTo>
                  <a:lnTo>
                    <a:pt x="1982" y="474"/>
                  </a:lnTo>
                  <a:lnTo>
                    <a:pt x="2178" y="421"/>
                  </a:lnTo>
                  <a:lnTo>
                    <a:pt x="2340" y="391"/>
                  </a:lnTo>
                  <a:lnTo>
                    <a:pt x="2472" y="376"/>
                  </a:lnTo>
                  <a:lnTo>
                    <a:pt x="2643" y="372"/>
                  </a:lnTo>
                  <a:lnTo>
                    <a:pt x="2849" y="372"/>
                  </a:lnTo>
                  <a:lnTo>
                    <a:pt x="3074" y="372"/>
                  </a:lnTo>
                  <a:lnTo>
                    <a:pt x="3314" y="376"/>
                  </a:lnTo>
                  <a:lnTo>
                    <a:pt x="3559" y="376"/>
                  </a:lnTo>
                  <a:lnTo>
                    <a:pt x="3809" y="376"/>
                  </a:lnTo>
                  <a:lnTo>
                    <a:pt x="4049" y="367"/>
                  </a:lnTo>
                  <a:lnTo>
                    <a:pt x="4274" y="357"/>
                  </a:lnTo>
                  <a:lnTo>
                    <a:pt x="4474" y="333"/>
                  </a:lnTo>
                  <a:lnTo>
                    <a:pt x="4764" y="284"/>
                  </a:lnTo>
                  <a:lnTo>
                    <a:pt x="4988" y="235"/>
                  </a:lnTo>
                  <a:lnTo>
                    <a:pt x="5170" y="186"/>
                  </a:lnTo>
                  <a:lnTo>
                    <a:pt x="5312" y="137"/>
                  </a:lnTo>
                  <a:lnTo>
                    <a:pt x="5430" y="98"/>
                  </a:lnTo>
                  <a:lnTo>
                    <a:pt x="5532" y="58"/>
                  </a:lnTo>
                  <a:lnTo>
                    <a:pt x="5630" y="30"/>
                  </a:lnTo>
                  <a:lnTo>
                    <a:pt x="5739" y="9"/>
                  </a:lnTo>
                  <a:lnTo>
                    <a:pt x="5865" y="0"/>
                  </a:lnTo>
                  <a:lnTo>
                    <a:pt x="6022" y="0"/>
                  </a:lnTo>
                  <a:lnTo>
                    <a:pt x="6100" y="5"/>
                  </a:lnTo>
                  <a:lnTo>
                    <a:pt x="6204" y="9"/>
                  </a:lnTo>
                  <a:lnTo>
                    <a:pt x="6330" y="15"/>
                  </a:lnTo>
                  <a:lnTo>
                    <a:pt x="6483" y="20"/>
                  </a:lnTo>
                  <a:lnTo>
                    <a:pt x="6654" y="30"/>
                  </a:lnTo>
                  <a:lnTo>
                    <a:pt x="6850" y="39"/>
                  </a:lnTo>
                  <a:lnTo>
                    <a:pt x="7065" y="49"/>
                  </a:lnTo>
                  <a:lnTo>
                    <a:pt x="7300" y="64"/>
                  </a:lnTo>
                  <a:lnTo>
                    <a:pt x="7555" y="78"/>
                  </a:lnTo>
                  <a:lnTo>
                    <a:pt x="7829" y="98"/>
                  </a:lnTo>
                  <a:lnTo>
                    <a:pt x="7976" y="103"/>
                  </a:lnTo>
                  <a:lnTo>
                    <a:pt x="8167" y="118"/>
                  </a:lnTo>
                  <a:lnTo>
                    <a:pt x="8387" y="127"/>
                  </a:lnTo>
                  <a:lnTo>
                    <a:pt x="8617" y="137"/>
                  </a:lnTo>
                  <a:lnTo>
                    <a:pt x="8852" y="152"/>
                  </a:lnTo>
                  <a:lnTo>
                    <a:pt x="9073" y="161"/>
                  </a:lnTo>
                  <a:lnTo>
                    <a:pt x="9274" y="171"/>
                  </a:lnTo>
                  <a:lnTo>
                    <a:pt x="9425" y="176"/>
                  </a:lnTo>
                  <a:lnTo>
                    <a:pt x="9532" y="181"/>
                  </a:lnTo>
                  <a:lnTo>
                    <a:pt x="9568" y="181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2" name="Freeform 572">
              <a:extLst>
                <a:ext uri="{FF2B5EF4-FFF2-40B4-BE49-F238E27FC236}">
                  <a16:creationId xmlns:a16="http://schemas.microsoft.com/office/drawing/2014/main" id="{B006EF0F-E1C4-B219-A9F2-042DA850D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294"/>
              <a:ext cx="1657" cy="647"/>
            </a:xfrm>
            <a:custGeom>
              <a:avLst/>
              <a:gdLst>
                <a:gd name="T0" fmla="*/ 8284 w 8284"/>
                <a:gd name="T1" fmla="*/ 3234 h 3234"/>
                <a:gd name="T2" fmla="*/ 8079 w 8284"/>
                <a:gd name="T3" fmla="*/ 3224 h 3234"/>
                <a:gd name="T4" fmla="*/ 7789 w 8284"/>
                <a:gd name="T5" fmla="*/ 3219 h 3234"/>
                <a:gd name="T6" fmla="*/ 7441 w 8284"/>
                <a:gd name="T7" fmla="*/ 3215 h 3234"/>
                <a:gd name="T8" fmla="*/ 7050 w 8284"/>
                <a:gd name="T9" fmla="*/ 3215 h 3234"/>
                <a:gd name="T10" fmla="*/ 6649 w 8284"/>
                <a:gd name="T11" fmla="*/ 3209 h 3234"/>
                <a:gd name="T12" fmla="*/ 6242 w 8284"/>
                <a:gd name="T13" fmla="*/ 3204 h 3234"/>
                <a:gd name="T14" fmla="*/ 5865 w 8284"/>
                <a:gd name="T15" fmla="*/ 3195 h 3234"/>
                <a:gd name="T16" fmla="*/ 5538 w 8284"/>
                <a:gd name="T17" fmla="*/ 3181 h 3234"/>
                <a:gd name="T18" fmla="*/ 5273 w 8284"/>
                <a:gd name="T19" fmla="*/ 3151 h 3234"/>
                <a:gd name="T20" fmla="*/ 5096 w 8284"/>
                <a:gd name="T21" fmla="*/ 3117 h 3234"/>
                <a:gd name="T22" fmla="*/ 4900 w 8284"/>
                <a:gd name="T23" fmla="*/ 3043 h 3234"/>
                <a:gd name="T24" fmla="*/ 4744 w 8284"/>
                <a:gd name="T25" fmla="*/ 2974 h 3234"/>
                <a:gd name="T26" fmla="*/ 4617 w 8284"/>
                <a:gd name="T27" fmla="*/ 2906 h 3234"/>
                <a:gd name="T28" fmla="*/ 4514 w 8284"/>
                <a:gd name="T29" fmla="*/ 2842 h 3234"/>
                <a:gd name="T30" fmla="*/ 4426 w 8284"/>
                <a:gd name="T31" fmla="*/ 2774 h 3234"/>
                <a:gd name="T32" fmla="*/ 4352 w 8284"/>
                <a:gd name="T33" fmla="*/ 2706 h 3234"/>
                <a:gd name="T34" fmla="*/ 4284 w 8284"/>
                <a:gd name="T35" fmla="*/ 2633 h 3234"/>
                <a:gd name="T36" fmla="*/ 4205 w 8284"/>
                <a:gd name="T37" fmla="*/ 2559 h 3234"/>
                <a:gd name="T38" fmla="*/ 4122 w 8284"/>
                <a:gd name="T39" fmla="*/ 2475 h 3234"/>
                <a:gd name="T40" fmla="*/ 4019 w 8284"/>
                <a:gd name="T41" fmla="*/ 2392 h 3234"/>
                <a:gd name="T42" fmla="*/ 4009 w 8284"/>
                <a:gd name="T43" fmla="*/ 2383 h 3234"/>
                <a:gd name="T44" fmla="*/ 3940 w 8284"/>
                <a:gd name="T45" fmla="*/ 2329 h 3234"/>
                <a:gd name="T46" fmla="*/ 3823 w 8284"/>
                <a:gd name="T47" fmla="*/ 2241 h 3234"/>
                <a:gd name="T48" fmla="*/ 3671 w 8284"/>
                <a:gd name="T49" fmla="*/ 2128 h 3234"/>
                <a:gd name="T50" fmla="*/ 3490 w 8284"/>
                <a:gd name="T51" fmla="*/ 2002 h 3234"/>
                <a:gd name="T52" fmla="*/ 3294 w 8284"/>
                <a:gd name="T53" fmla="*/ 1864 h 3234"/>
                <a:gd name="T54" fmla="*/ 3084 w 8284"/>
                <a:gd name="T55" fmla="*/ 1737 h 3234"/>
                <a:gd name="T56" fmla="*/ 2878 w 8284"/>
                <a:gd name="T57" fmla="*/ 1614 h 3234"/>
                <a:gd name="T58" fmla="*/ 2677 w 8284"/>
                <a:gd name="T59" fmla="*/ 1516 h 3234"/>
                <a:gd name="T60" fmla="*/ 2501 w 8284"/>
                <a:gd name="T61" fmla="*/ 1453 h 3234"/>
                <a:gd name="T62" fmla="*/ 2423 w 8284"/>
                <a:gd name="T63" fmla="*/ 1429 h 3234"/>
                <a:gd name="T64" fmla="*/ 2334 w 8284"/>
                <a:gd name="T65" fmla="*/ 1395 h 3234"/>
                <a:gd name="T66" fmla="*/ 2232 w 8284"/>
                <a:gd name="T67" fmla="*/ 1350 h 3234"/>
                <a:gd name="T68" fmla="*/ 2119 w 8284"/>
                <a:gd name="T69" fmla="*/ 1307 h 3234"/>
                <a:gd name="T70" fmla="*/ 2001 w 8284"/>
                <a:gd name="T71" fmla="*/ 1252 h 3234"/>
                <a:gd name="T72" fmla="*/ 1875 w 8284"/>
                <a:gd name="T73" fmla="*/ 1194 h 3234"/>
                <a:gd name="T74" fmla="*/ 1747 w 8284"/>
                <a:gd name="T75" fmla="*/ 1126 h 3234"/>
                <a:gd name="T76" fmla="*/ 1615 w 8284"/>
                <a:gd name="T77" fmla="*/ 1057 h 3234"/>
                <a:gd name="T78" fmla="*/ 1487 w 8284"/>
                <a:gd name="T79" fmla="*/ 988 h 3234"/>
                <a:gd name="T80" fmla="*/ 1355 w 8284"/>
                <a:gd name="T81" fmla="*/ 915 h 3234"/>
                <a:gd name="T82" fmla="*/ 1150 w 8284"/>
                <a:gd name="T83" fmla="*/ 788 h 3234"/>
                <a:gd name="T84" fmla="*/ 945 w 8284"/>
                <a:gd name="T85" fmla="*/ 661 h 3234"/>
                <a:gd name="T86" fmla="*/ 753 w 8284"/>
                <a:gd name="T87" fmla="*/ 534 h 3234"/>
                <a:gd name="T88" fmla="*/ 576 w 8284"/>
                <a:gd name="T89" fmla="*/ 412 h 3234"/>
                <a:gd name="T90" fmla="*/ 416 w 8284"/>
                <a:gd name="T91" fmla="*/ 299 h 3234"/>
                <a:gd name="T92" fmla="*/ 273 w 8284"/>
                <a:gd name="T93" fmla="*/ 201 h 3234"/>
                <a:gd name="T94" fmla="*/ 160 w 8284"/>
                <a:gd name="T95" fmla="*/ 118 h 3234"/>
                <a:gd name="T96" fmla="*/ 72 w 8284"/>
                <a:gd name="T97" fmla="*/ 54 h 3234"/>
                <a:gd name="T98" fmla="*/ 19 w 8284"/>
                <a:gd name="T99" fmla="*/ 15 h 3234"/>
                <a:gd name="T100" fmla="*/ 0 w 8284"/>
                <a:gd name="T101" fmla="*/ 0 h 3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84" h="3234">
                  <a:moveTo>
                    <a:pt x="8284" y="3234"/>
                  </a:moveTo>
                  <a:lnTo>
                    <a:pt x="8079" y="3224"/>
                  </a:lnTo>
                  <a:lnTo>
                    <a:pt x="7789" y="3219"/>
                  </a:lnTo>
                  <a:lnTo>
                    <a:pt x="7441" y="3215"/>
                  </a:lnTo>
                  <a:lnTo>
                    <a:pt x="7050" y="3215"/>
                  </a:lnTo>
                  <a:lnTo>
                    <a:pt x="6649" y="3209"/>
                  </a:lnTo>
                  <a:lnTo>
                    <a:pt x="6242" y="3204"/>
                  </a:lnTo>
                  <a:lnTo>
                    <a:pt x="5865" y="3195"/>
                  </a:lnTo>
                  <a:lnTo>
                    <a:pt x="5538" y="3181"/>
                  </a:lnTo>
                  <a:lnTo>
                    <a:pt x="5273" y="3151"/>
                  </a:lnTo>
                  <a:lnTo>
                    <a:pt x="5096" y="3117"/>
                  </a:lnTo>
                  <a:lnTo>
                    <a:pt x="4900" y="3043"/>
                  </a:lnTo>
                  <a:lnTo>
                    <a:pt x="4744" y="2974"/>
                  </a:lnTo>
                  <a:lnTo>
                    <a:pt x="4617" y="2906"/>
                  </a:lnTo>
                  <a:lnTo>
                    <a:pt x="4514" y="2842"/>
                  </a:lnTo>
                  <a:lnTo>
                    <a:pt x="4426" y="2774"/>
                  </a:lnTo>
                  <a:lnTo>
                    <a:pt x="4352" y="2706"/>
                  </a:lnTo>
                  <a:lnTo>
                    <a:pt x="4284" y="2633"/>
                  </a:lnTo>
                  <a:lnTo>
                    <a:pt x="4205" y="2559"/>
                  </a:lnTo>
                  <a:lnTo>
                    <a:pt x="4122" y="2475"/>
                  </a:lnTo>
                  <a:lnTo>
                    <a:pt x="4019" y="2392"/>
                  </a:lnTo>
                  <a:lnTo>
                    <a:pt x="4009" y="2383"/>
                  </a:lnTo>
                  <a:lnTo>
                    <a:pt x="3940" y="2329"/>
                  </a:lnTo>
                  <a:lnTo>
                    <a:pt x="3823" y="2241"/>
                  </a:lnTo>
                  <a:lnTo>
                    <a:pt x="3671" y="2128"/>
                  </a:lnTo>
                  <a:lnTo>
                    <a:pt x="3490" y="2002"/>
                  </a:lnTo>
                  <a:lnTo>
                    <a:pt x="3294" y="1864"/>
                  </a:lnTo>
                  <a:lnTo>
                    <a:pt x="3084" y="1737"/>
                  </a:lnTo>
                  <a:lnTo>
                    <a:pt x="2878" y="1614"/>
                  </a:lnTo>
                  <a:lnTo>
                    <a:pt x="2677" y="1516"/>
                  </a:lnTo>
                  <a:lnTo>
                    <a:pt x="2501" y="1453"/>
                  </a:lnTo>
                  <a:lnTo>
                    <a:pt x="2423" y="1429"/>
                  </a:lnTo>
                  <a:lnTo>
                    <a:pt x="2334" y="1395"/>
                  </a:lnTo>
                  <a:lnTo>
                    <a:pt x="2232" y="1350"/>
                  </a:lnTo>
                  <a:lnTo>
                    <a:pt x="2119" y="1307"/>
                  </a:lnTo>
                  <a:lnTo>
                    <a:pt x="2001" y="1252"/>
                  </a:lnTo>
                  <a:lnTo>
                    <a:pt x="1875" y="1194"/>
                  </a:lnTo>
                  <a:lnTo>
                    <a:pt x="1747" y="1126"/>
                  </a:lnTo>
                  <a:lnTo>
                    <a:pt x="1615" y="1057"/>
                  </a:lnTo>
                  <a:lnTo>
                    <a:pt x="1487" y="988"/>
                  </a:lnTo>
                  <a:lnTo>
                    <a:pt x="1355" y="915"/>
                  </a:lnTo>
                  <a:lnTo>
                    <a:pt x="1150" y="788"/>
                  </a:lnTo>
                  <a:lnTo>
                    <a:pt x="945" y="661"/>
                  </a:lnTo>
                  <a:lnTo>
                    <a:pt x="753" y="534"/>
                  </a:lnTo>
                  <a:lnTo>
                    <a:pt x="576" y="412"/>
                  </a:lnTo>
                  <a:lnTo>
                    <a:pt x="416" y="299"/>
                  </a:lnTo>
                  <a:lnTo>
                    <a:pt x="273" y="201"/>
                  </a:lnTo>
                  <a:lnTo>
                    <a:pt x="160" y="118"/>
                  </a:lnTo>
                  <a:lnTo>
                    <a:pt x="72" y="54"/>
                  </a:lnTo>
                  <a:lnTo>
                    <a:pt x="19" y="1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3" name="Freeform 573">
              <a:extLst>
                <a:ext uri="{FF2B5EF4-FFF2-40B4-BE49-F238E27FC236}">
                  <a16:creationId xmlns:a16="http://schemas.microsoft.com/office/drawing/2014/main" id="{3A8A380F-1323-3ED2-2BCC-5455D38A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129"/>
              <a:ext cx="406" cy="406"/>
            </a:xfrm>
            <a:custGeom>
              <a:avLst/>
              <a:gdLst>
                <a:gd name="T0" fmla="*/ 2028 w 2028"/>
                <a:gd name="T1" fmla="*/ 2034 h 2034"/>
                <a:gd name="T2" fmla="*/ 1989 w 2028"/>
                <a:gd name="T3" fmla="*/ 2015 h 2034"/>
                <a:gd name="T4" fmla="*/ 1890 w 2028"/>
                <a:gd name="T5" fmla="*/ 1956 h 2034"/>
                <a:gd name="T6" fmla="*/ 1739 w 2028"/>
                <a:gd name="T7" fmla="*/ 1863 h 2034"/>
                <a:gd name="T8" fmla="*/ 1544 w 2028"/>
                <a:gd name="T9" fmla="*/ 1726 h 2034"/>
                <a:gd name="T10" fmla="*/ 1318 w 2028"/>
                <a:gd name="T11" fmla="*/ 1545 h 2034"/>
                <a:gd name="T12" fmla="*/ 1064 w 2028"/>
                <a:gd name="T13" fmla="*/ 1326 h 2034"/>
                <a:gd name="T14" fmla="*/ 794 w 2028"/>
                <a:gd name="T15" fmla="*/ 1061 h 2034"/>
                <a:gd name="T16" fmla="*/ 520 w 2028"/>
                <a:gd name="T17" fmla="*/ 753 h 2034"/>
                <a:gd name="T18" fmla="*/ 256 w 2028"/>
                <a:gd name="T19" fmla="*/ 401 h 2034"/>
                <a:gd name="T20" fmla="*/ 0 w 2028"/>
                <a:gd name="T21" fmla="*/ 0 h 2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8" h="2034">
                  <a:moveTo>
                    <a:pt x="2028" y="2034"/>
                  </a:moveTo>
                  <a:lnTo>
                    <a:pt x="1989" y="2015"/>
                  </a:lnTo>
                  <a:lnTo>
                    <a:pt x="1890" y="1956"/>
                  </a:lnTo>
                  <a:lnTo>
                    <a:pt x="1739" y="1863"/>
                  </a:lnTo>
                  <a:lnTo>
                    <a:pt x="1544" y="1726"/>
                  </a:lnTo>
                  <a:lnTo>
                    <a:pt x="1318" y="1545"/>
                  </a:lnTo>
                  <a:lnTo>
                    <a:pt x="1064" y="1326"/>
                  </a:lnTo>
                  <a:lnTo>
                    <a:pt x="794" y="1061"/>
                  </a:lnTo>
                  <a:lnTo>
                    <a:pt x="520" y="753"/>
                  </a:lnTo>
                  <a:lnTo>
                    <a:pt x="256" y="40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4" name="Freeform 574">
              <a:extLst>
                <a:ext uri="{FF2B5EF4-FFF2-40B4-BE49-F238E27FC236}">
                  <a16:creationId xmlns:a16="http://schemas.microsoft.com/office/drawing/2014/main" id="{78AAFD71-5389-C739-15E8-874EB15C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068"/>
              <a:ext cx="194" cy="137"/>
            </a:xfrm>
            <a:custGeom>
              <a:avLst/>
              <a:gdLst>
                <a:gd name="T0" fmla="*/ 969 w 969"/>
                <a:gd name="T1" fmla="*/ 38 h 684"/>
                <a:gd name="T2" fmla="*/ 960 w 969"/>
                <a:gd name="T3" fmla="*/ 34 h 684"/>
                <a:gd name="T4" fmla="*/ 935 w 969"/>
                <a:gd name="T5" fmla="*/ 19 h 684"/>
                <a:gd name="T6" fmla="*/ 891 w 969"/>
                <a:gd name="T7" fmla="*/ 4 h 684"/>
                <a:gd name="T8" fmla="*/ 827 w 969"/>
                <a:gd name="T9" fmla="*/ 0 h 684"/>
                <a:gd name="T10" fmla="*/ 744 w 969"/>
                <a:gd name="T11" fmla="*/ 14 h 684"/>
                <a:gd name="T12" fmla="*/ 642 w 969"/>
                <a:gd name="T13" fmla="*/ 58 h 684"/>
                <a:gd name="T14" fmla="*/ 514 w 969"/>
                <a:gd name="T15" fmla="*/ 136 h 684"/>
                <a:gd name="T16" fmla="*/ 367 w 969"/>
                <a:gd name="T17" fmla="*/ 264 h 684"/>
                <a:gd name="T18" fmla="*/ 196 w 969"/>
                <a:gd name="T19" fmla="*/ 444 h 684"/>
                <a:gd name="T20" fmla="*/ 0 w 969"/>
                <a:gd name="T21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9" h="684">
                  <a:moveTo>
                    <a:pt x="969" y="38"/>
                  </a:moveTo>
                  <a:lnTo>
                    <a:pt x="960" y="34"/>
                  </a:lnTo>
                  <a:lnTo>
                    <a:pt x="935" y="19"/>
                  </a:lnTo>
                  <a:lnTo>
                    <a:pt x="891" y="4"/>
                  </a:lnTo>
                  <a:lnTo>
                    <a:pt x="827" y="0"/>
                  </a:lnTo>
                  <a:lnTo>
                    <a:pt x="744" y="14"/>
                  </a:lnTo>
                  <a:lnTo>
                    <a:pt x="642" y="58"/>
                  </a:lnTo>
                  <a:lnTo>
                    <a:pt x="514" y="136"/>
                  </a:lnTo>
                  <a:lnTo>
                    <a:pt x="367" y="264"/>
                  </a:lnTo>
                  <a:lnTo>
                    <a:pt x="196" y="444"/>
                  </a:lnTo>
                  <a:lnTo>
                    <a:pt x="0" y="68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5" name="Freeform 575">
              <a:extLst>
                <a:ext uri="{FF2B5EF4-FFF2-40B4-BE49-F238E27FC236}">
                  <a16:creationId xmlns:a16="http://schemas.microsoft.com/office/drawing/2014/main" id="{3D412680-AAC8-0232-7EFF-1C58BFBD4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439"/>
              <a:ext cx="174" cy="214"/>
            </a:xfrm>
            <a:custGeom>
              <a:avLst/>
              <a:gdLst>
                <a:gd name="T0" fmla="*/ 5 w 871"/>
                <a:gd name="T1" fmla="*/ 763 h 1071"/>
                <a:gd name="T2" fmla="*/ 5 w 871"/>
                <a:gd name="T3" fmla="*/ 768 h 1071"/>
                <a:gd name="T4" fmla="*/ 5 w 871"/>
                <a:gd name="T5" fmla="*/ 777 h 1071"/>
                <a:gd name="T6" fmla="*/ 0 w 871"/>
                <a:gd name="T7" fmla="*/ 791 h 1071"/>
                <a:gd name="T8" fmla="*/ 0 w 871"/>
                <a:gd name="T9" fmla="*/ 811 h 1071"/>
                <a:gd name="T10" fmla="*/ 5 w 871"/>
                <a:gd name="T11" fmla="*/ 836 h 1071"/>
                <a:gd name="T12" fmla="*/ 15 w 871"/>
                <a:gd name="T13" fmla="*/ 870 h 1071"/>
                <a:gd name="T14" fmla="*/ 34 w 871"/>
                <a:gd name="T15" fmla="*/ 904 h 1071"/>
                <a:gd name="T16" fmla="*/ 58 w 871"/>
                <a:gd name="T17" fmla="*/ 943 h 1071"/>
                <a:gd name="T18" fmla="*/ 98 w 871"/>
                <a:gd name="T19" fmla="*/ 983 h 1071"/>
                <a:gd name="T20" fmla="*/ 152 w 871"/>
                <a:gd name="T21" fmla="*/ 1026 h 1071"/>
                <a:gd name="T22" fmla="*/ 205 w 871"/>
                <a:gd name="T23" fmla="*/ 1061 h 1071"/>
                <a:gd name="T24" fmla="*/ 269 w 871"/>
                <a:gd name="T25" fmla="*/ 1071 h 1071"/>
                <a:gd name="T26" fmla="*/ 337 w 871"/>
                <a:gd name="T27" fmla="*/ 1071 h 1071"/>
                <a:gd name="T28" fmla="*/ 410 w 871"/>
                <a:gd name="T29" fmla="*/ 1051 h 1071"/>
                <a:gd name="T30" fmla="*/ 489 w 871"/>
                <a:gd name="T31" fmla="*/ 1022 h 1071"/>
                <a:gd name="T32" fmla="*/ 568 w 871"/>
                <a:gd name="T33" fmla="*/ 978 h 1071"/>
                <a:gd name="T34" fmla="*/ 646 w 871"/>
                <a:gd name="T35" fmla="*/ 934 h 1071"/>
                <a:gd name="T36" fmla="*/ 724 w 871"/>
                <a:gd name="T37" fmla="*/ 880 h 1071"/>
                <a:gd name="T38" fmla="*/ 798 w 871"/>
                <a:gd name="T39" fmla="*/ 821 h 1071"/>
                <a:gd name="T40" fmla="*/ 871 w 871"/>
                <a:gd name="T41" fmla="*/ 763 h 1071"/>
                <a:gd name="T42" fmla="*/ 852 w 871"/>
                <a:gd name="T43" fmla="*/ 689 h 1071"/>
                <a:gd name="T44" fmla="*/ 832 w 871"/>
                <a:gd name="T45" fmla="*/ 610 h 1071"/>
                <a:gd name="T46" fmla="*/ 807 w 871"/>
                <a:gd name="T47" fmla="*/ 533 h 1071"/>
                <a:gd name="T48" fmla="*/ 779 w 871"/>
                <a:gd name="T49" fmla="*/ 454 h 1071"/>
                <a:gd name="T50" fmla="*/ 749 w 871"/>
                <a:gd name="T51" fmla="*/ 376 h 1071"/>
                <a:gd name="T52" fmla="*/ 719 w 871"/>
                <a:gd name="T53" fmla="*/ 303 h 1071"/>
                <a:gd name="T54" fmla="*/ 690 w 871"/>
                <a:gd name="T55" fmla="*/ 224 h 1071"/>
                <a:gd name="T56" fmla="*/ 656 w 871"/>
                <a:gd name="T57" fmla="*/ 146 h 1071"/>
                <a:gd name="T58" fmla="*/ 621 w 871"/>
                <a:gd name="T59" fmla="*/ 73 h 1071"/>
                <a:gd name="T60" fmla="*/ 587 w 871"/>
                <a:gd name="T61" fmla="*/ 0 h 1071"/>
                <a:gd name="T62" fmla="*/ 499 w 871"/>
                <a:gd name="T63" fmla="*/ 107 h 1071"/>
                <a:gd name="T64" fmla="*/ 416 w 871"/>
                <a:gd name="T65" fmla="*/ 220 h 1071"/>
                <a:gd name="T66" fmla="*/ 337 w 871"/>
                <a:gd name="T67" fmla="*/ 322 h 1071"/>
                <a:gd name="T68" fmla="*/ 259 w 871"/>
                <a:gd name="T69" fmla="*/ 425 h 1071"/>
                <a:gd name="T70" fmla="*/ 190 w 871"/>
                <a:gd name="T71" fmla="*/ 518 h 1071"/>
                <a:gd name="T72" fmla="*/ 127 w 871"/>
                <a:gd name="T73" fmla="*/ 597 h 1071"/>
                <a:gd name="T74" fmla="*/ 78 w 871"/>
                <a:gd name="T75" fmla="*/ 665 h 1071"/>
                <a:gd name="T76" fmla="*/ 39 w 871"/>
                <a:gd name="T77" fmla="*/ 719 h 1071"/>
                <a:gd name="T78" fmla="*/ 15 w 871"/>
                <a:gd name="T79" fmla="*/ 753 h 1071"/>
                <a:gd name="T80" fmla="*/ 5 w 871"/>
                <a:gd name="T81" fmla="*/ 763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1" h="1071">
                  <a:moveTo>
                    <a:pt x="5" y="763"/>
                  </a:moveTo>
                  <a:lnTo>
                    <a:pt x="5" y="768"/>
                  </a:lnTo>
                  <a:lnTo>
                    <a:pt x="5" y="777"/>
                  </a:lnTo>
                  <a:lnTo>
                    <a:pt x="0" y="791"/>
                  </a:lnTo>
                  <a:lnTo>
                    <a:pt x="0" y="811"/>
                  </a:lnTo>
                  <a:lnTo>
                    <a:pt x="5" y="836"/>
                  </a:lnTo>
                  <a:lnTo>
                    <a:pt x="15" y="870"/>
                  </a:lnTo>
                  <a:lnTo>
                    <a:pt x="34" y="904"/>
                  </a:lnTo>
                  <a:lnTo>
                    <a:pt x="58" y="943"/>
                  </a:lnTo>
                  <a:lnTo>
                    <a:pt x="98" y="983"/>
                  </a:lnTo>
                  <a:lnTo>
                    <a:pt x="152" y="1026"/>
                  </a:lnTo>
                  <a:lnTo>
                    <a:pt x="205" y="1061"/>
                  </a:lnTo>
                  <a:lnTo>
                    <a:pt x="269" y="1071"/>
                  </a:lnTo>
                  <a:lnTo>
                    <a:pt x="337" y="1071"/>
                  </a:lnTo>
                  <a:lnTo>
                    <a:pt x="410" y="1051"/>
                  </a:lnTo>
                  <a:lnTo>
                    <a:pt x="489" y="1022"/>
                  </a:lnTo>
                  <a:lnTo>
                    <a:pt x="568" y="978"/>
                  </a:lnTo>
                  <a:lnTo>
                    <a:pt x="646" y="934"/>
                  </a:lnTo>
                  <a:lnTo>
                    <a:pt x="724" y="880"/>
                  </a:lnTo>
                  <a:lnTo>
                    <a:pt x="798" y="821"/>
                  </a:lnTo>
                  <a:lnTo>
                    <a:pt x="871" y="763"/>
                  </a:lnTo>
                  <a:lnTo>
                    <a:pt x="852" y="689"/>
                  </a:lnTo>
                  <a:lnTo>
                    <a:pt x="832" y="610"/>
                  </a:lnTo>
                  <a:lnTo>
                    <a:pt x="807" y="533"/>
                  </a:lnTo>
                  <a:lnTo>
                    <a:pt x="779" y="454"/>
                  </a:lnTo>
                  <a:lnTo>
                    <a:pt x="749" y="376"/>
                  </a:lnTo>
                  <a:lnTo>
                    <a:pt x="719" y="303"/>
                  </a:lnTo>
                  <a:lnTo>
                    <a:pt x="690" y="224"/>
                  </a:lnTo>
                  <a:lnTo>
                    <a:pt x="656" y="146"/>
                  </a:lnTo>
                  <a:lnTo>
                    <a:pt x="621" y="73"/>
                  </a:lnTo>
                  <a:lnTo>
                    <a:pt x="587" y="0"/>
                  </a:lnTo>
                  <a:lnTo>
                    <a:pt x="499" y="107"/>
                  </a:lnTo>
                  <a:lnTo>
                    <a:pt x="416" y="220"/>
                  </a:lnTo>
                  <a:lnTo>
                    <a:pt x="337" y="322"/>
                  </a:lnTo>
                  <a:lnTo>
                    <a:pt x="259" y="425"/>
                  </a:lnTo>
                  <a:lnTo>
                    <a:pt x="190" y="518"/>
                  </a:lnTo>
                  <a:lnTo>
                    <a:pt x="127" y="597"/>
                  </a:lnTo>
                  <a:lnTo>
                    <a:pt x="78" y="665"/>
                  </a:lnTo>
                  <a:lnTo>
                    <a:pt x="39" y="719"/>
                  </a:lnTo>
                  <a:lnTo>
                    <a:pt x="15" y="753"/>
                  </a:lnTo>
                  <a:lnTo>
                    <a:pt x="5" y="763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6" name="Freeform 576">
              <a:extLst>
                <a:ext uri="{FF2B5EF4-FFF2-40B4-BE49-F238E27FC236}">
                  <a16:creationId xmlns:a16="http://schemas.microsoft.com/office/drawing/2014/main" id="{2618001B-7F1D-B4E6-72F8-DE36EE611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439"/>
              <a:ext cx="174" cy="214"/>
            </a:xfrm>
            <a:custGeom>
              <a:avLst/>
              <a:gdLst>
                <a:gd name="T0" fmla="*/ 5 w 871"/>
                <a:gd name="T1" fmla="*/ 763 h 1071"/>
                <a:gd name="T2" fmla="*/ 5 w 871"/>
                <a:gd name="T3" fmla="*/ 768 h 1071"/>
                <a:gd name="T4" fmla="*/ 5 w 871"/>
                <a:gd name="T5" fmla="*/ 777 h 1071"/>
                <a:gd name="T6" fmla="*/ 0 w 871"/>
                <a:gd name="T7" fmla="*/ 791 h 1071"/>
                <a:gd name="T8" fmla="*/ 0 w 871"/>
                <a:gd name="T9" fmla="*/ 811 h 1071"/>
                <a:gd name="T10" fmla="*/ 5 w 871"/>
                <a:gd name="T11" fmla="*/ 836 h 1071"/>
                <a:gd name="T12" fmla="*/ 15 w 871"/>
                <a:gd name="T13" fmla="*/ 870 h 1071"/>
                <a:gd name="T14" fmla="*/ 34 w 871"/>
                <a:gd name="T15" fmla="*/ 904 h 1071"/>
                <a:gd name="T16" fmla="*/ 58 w 871"/>
                <a:gd name="T17" fmla="*/ 943 h 1071"/>
                <a:gd name="T18" fmla="*/ 98 w 871"/>
                <a:gd name="T19" fmla="*/ 983 h 1071"/>
                <a:gd name="T20" fmla="*/ 152 w 871"/>
                <a:gd name="T21" fmla="*/ 1026 h 1071"/>
                <a:gd name="T22" fmla="*/ 205 w 871"/>
                <a:gd name="T23" fmla="*/ 1061 h 1071"/>
                <a:gd name="T24" fmla="*/ 269 w 871"/>
                <a:gd name="T25" fmla="*/ 1071 h 1071"/>
                <a:gd name="T26" fmla="*/ 337 w 871"/>
                <a:gd name="T27" fmla="*/ 1071 h 1071"/>
                <a:gd name="T28" fmla="*/ 410 w 871"/>
                <a:gd name="T29" fmla="*/ 1051 h 1071"/>
                <a:gd name="T30" fmla="*/ 489 w 871"/>
                <a:gd name="T31" fmla="*/ 1022 h 1071"/>
                <a:gd name="T32" fmla="*/ 568 w 871"/>
                <a:gd name="T33" fmla="*/ 978 h 1071"/>
                <a:gd name="T34" fmla="*/ 646 w 871"/>
                <a:gd name="T35" fmla="*/ 934 h 1071"/>
                <a:gd name="T36" fmla="*/ 724 w 871"/>
                <a:gd name="T37" fmla="*/ 880 h 1071"/>
                <a:gd name="T38" fmla="*/ 798 w 871"/>
                <a:gd name="T39" fmla="*/ 821 h 1071"/>
                <a:gd name="T40" fmla="*/ 871 w 871"/>
                <a:gd name="T41" fmla="*/ 763 h 1071"/>
                <a:gd name="T42" fmla="*/ 852 w 871"/>
                <a:gd name="T43" fmla="*/ 689 h 1071"/>
                <a:gd name="T44" fmla="*/ 832 w 871"/>
                <a:gd name="T45" fmla="*/ 610 h 1071"/>
                <a:gd name="T46" fmla="*/ 807 w 871"/>
                <a:gd name="T47" fmla="*/ 533 h 1071"/>
                <a:gd name="T48" fmla="*/ 779 w 871"/>
                <a:gd name="T49" fmla="*/ 454 h 1071"/>
                <a:gd name="T50" fmla="*/ 749 w 871"/>
                <a:gd name="T51" fmla="*/ 376 h 1071"/>
                <a:gd name="T52" fmla="*/ 719 w 871"/>
                <a:gd name="T53" fmla="*/ 303 h 1071"/>
                <a:gd name="T54" fmla="*/ 690 w 871"/>
                <a:gd name="T55" fmla="*/ 224 h 1071"/>
                <a:gd name="T56" fmla="*/ 656 w 871"/>
                <a:gd name="T57" fmla="*/ 146 h 1071"/>
                <a:gd name="T58" fmla="*/ 621 w 871"/>
                <a:gd name="T59" fmla="*/ 73 h 1071"/>
                <a:gd name="T60" fmla="*/ 587 w 871"/>
                <a:gd name="T61" fmla="*/ 0 h 1071"/>
                <a:gd name="T62" fmla="*/ 499 w 871"/>
                <a:gd name="T63" fmla="*/ 107 h 1071"/>
                <a:gd name="T64" fmla="*/ 416 w 871"/>
                <a:gd name="T65" fmla="*/ 220 h 1071"/>
                <a:gd name="T66" fmla="*/ 337 w 871"/>
                <a:gd name="T67" fmla="*/ 322 h 1071"/>
                <a:gd name="T68" fmla="*/ 259 w 871"/>
                <a:gd name="T69" fmla="*/ 425 h 1071"/>
                <a:gd name="T70" fmla="*/ 190 w 871"/>
                <a:gd name="T71" fmla="*/ 518 h 1071"/>
                <a:gd name="T72" fmla="*/ 127 w 871"/>
                <a:gd name="T73" fmla="*/ 597 h 1071"/>
                <a:gd name="T74" fmla="*/ 78 w 871"/>
                <a:gd name="T75" fmla="*/ 665 h 1071"/>
                <a:gd name="T76" fmla="*/ 39 w 871"/>
                <a:gd name="T77" fmla="*/ 719 h 1071"/>
                <a:gd name="T78" fmla="*/ 15 w 871"/>
                <a:gd name="T79" fmla="*/ 753 h 1071"/>
                <a:gd name="T80" fmla="*/ 5 w 871"/>
                <a:gd name="T81" fmla="*/ 763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1" h="1071">
                  <a:moveTo>
                    <a:pt x="5" y="763"/>
                  </a:moveTo>
                  <a:lnTo>
                    <a:pt x="5" y="768"/>
                  </a:lnTo>
                  <a:lnTo>
                    <a:pt x="5" y="777"/>
                  </a:lnTo>
                  <a:lnTo>
                    <a:pt x="0" y="791"/>
                  </a:lnTo>
                  <a:lnTo>
                    <a:pt x="0" y="811"/>
                  </a:lnTo>
                  <a:lnTo>
                    <a:pt x="5" y="836"/>
                  </a:lnTo>
                  <a:lnTo>
                    <a:pt x="15" y="870"/>
                  </a:lnTo>
                  <a:lnTo>
                    <a:pt x="34" y="904"/>
                  </a:lnTo>
                  <a:lnTo>
                    <a:pt x="58" y="943"/>
                  </a:lnTo>
                  <a:lnTo>
                    <a:pt x="98" y="983"/>
                  </a:lnTo>
                  <a:lnTo>
                    <a:pt x="152" y="1026"/>
                  </a:lnTo>
                  <a:lnTo>
                    <a:pt x="205" y="1061"/>
                  </a:lnTo>
                  <a:lnTo>
                    <a:pt x="269" y="1071"/>
                  </a:lnTo>
                  <a:lnTo>
                    <a:pt x="337" y="1071"/>
                  </a:lnTo>
                  <a:lnTo>
                    <a:pt x="410" y="1051"/>
                  </a:lnTo>
                  <a:lnTo>
                    <a:pt x="489" y="1022"/>
                  </a:lnTo>
                  <a:lnTo>
                    <a:pt x="568" y="978"/>
                  </a:lnTo>
                  <a:lnTo>
                    <a:pt x="646" y="934"/>
                  </a:lnTo>
                  <a:lnTo>
                    <a:pt x="724" y="880"/>
                  </a:lnTo>
                  <a:lnTo>
                    <a:pt x="798" y="821"/>
                  </a:lnTo>
                  <a:lnTo>
                    <a:pt x="871" y="763"/>
                  </a:lnTo>
                  <a:lnTo>
                    <a:pt x="852" y="689"/>
                  </a:lnTo>
                  <a:lnTo>
                    <a:pt x="832" y="610"/>
                  </a:lnTo>
                  <a:lnTo>
                    <a:pt x="807" y="533"/>
                  </a:lnTo>
                  <a:lnTo>
                    <a:pt x="779" y="454"/>
                  </a:lnTo>
                  <a:lnTo>
                    <a:pt x="749" y="376"/>
                  </a:lnTo>
                  <a:lnTo>
                    <a:pt x="719" y="303"/>
                  </a:lnTo>
                  <a:lnTo>
                    <a:pt x="690" y="224"/>
                  </a:lnTo>
                  <a:lnTo>
                    <a:pt x="656" y="146"/>
                  </a:lnTo>
                  <a:lnTo>
                    <a:pt x="621" y="73"/>
                  </a:lnTo>
                  <a:lnTo>
                    <a:pt x="587" y="0"/>
                  </a:lnTo>
                  <a:lnTo>
                    <a:pt x="499" y="107"/>
                  </a:lnTo>
                  <a:lnTo>
                    <a:pt x="416" y="220"/>
                  </a:lnTo>
                  <a:lnTo>
                    <a:pt x="337" y="322"/>
                  </a:lnTo>
                  <a:lnTo>
                    <a:pt x="259" y="425"/>
                  </a:lnTo>
                  <a:lnTo>
                    <a:pt x="190" y="518"/>
                  </a:lnTo>
                  <a:lnTo>
                    <a:pt x="127" y="597"/>
                  </a:lnTo>
                  <a:lnTo>
                    <a:pt x="78" y="665"/>
                  </a:lnTo>
                  <a:lnTo>
                    <a:pt x="39" y="719"/>
                  </a:lnTo>
                  <a:lnTo>
                    <a:pt x="15" y="753"/>
                  </a:lnTo>
                  <a:lnTo>
                    <a:pt x="5" y="763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7" name="Freeform 577">
              <a:extLst>
                <a:ext uri="{FF2B5EF4-FFF2-40B4-BE49-F238E27FC236}">
                  <a16:creationId xmlns:a16="http://schemas.microsoft.com/office/drawing/2014/main" id="{D14F1843-4EA3-4025-5228-71230B9D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318"/>
              <a:ext cx="152" cy="284"/>
            </a:xfrm>
            <a:custGeom>
              <a:avLst/>
              <a:gdLst>
                <a:gd name="T0" fmla="*/ 187 w 759"/>
                <a:gd name="T1" fmla="*/ 1356 h 1420"/>
                <a:gd name="T2" fmla="*/ 250 w 759"/>
                <a:gd name="T3" fmla="*/ 1268 h 1420"/>
                <a:gd name="T4" fmla="*/ 362 w 759"/>
                <a:gd name="T5" fmla="*/ 1121 h 1420"/>
                <a:gd name="T6" fmla="*/ 509 w 759"/>
                <a:gd name="T7" fmla="*/ 925 h 1420"/>
                <a:gd name="T8" fmla="*/ 671 w 759"/>
                <a:gd name="T9" fmla="*/ 710 h 1420"/>
                <a:gd name="T10" fmla="*/ 740 w 759"/>
                <a:gd name="T11" fmla="*/ 563 h 1420"/>
                <a:gd name="T12" fmla="*/ 700 w 759"/>
                <a:gd name="T13" fmla="*/ 480 h 1420"/>
                <a:gd name="T14" fmla="*/ 657 w 759"/>
                <a:gd name="T15" fmla="*/ 407 h 1420"/>
                <a:gd name="T16" fmla="*/ 617 w 759"/>
                <a:gd name="T17" fmla="*/ 333 h 1420"/>
                <a:gd name="T18" fmla="*/ 578 w 759"/>
                <a:gd name="T19" fmla="*/ 260 h 1420"/>
                <a:gd name="T20" fmla="*/ 554 w 759"/>
                <a:gd name="T21" fmla="*/ 216 h 1420"/>
                <a:gd name="T22" fmla="*/ 539 w 759"/>
                <a:gd name="T23" fmla="*/ 196 h 1420"/>
                <a:gd name="T24" fmla="*/ 529 w 759"/>
                <a:gd name="T25" fmla="*/ 177 h 1420"/>
                <a:gd name="T26" fmla="*/ 520 w 759"/>
                <a:gd name="T27" fmla="*/ 162 h 1420"/>
                <a:gd name="T28" fmla="*/ 514 w 759"/>
                <a:gd name="T29" fmla="*/ 147 h 1420"/>
                <a:gd name="T30" fmla="*/ 505 w 759"/>
                <a:gd name="T31" fmla="*/ 128 h 1420"/>
                <a:gd name="T32" fmla="*/ 486 w 759"/>
                <a:gd name="T33" fmla="*/ 98 h 1420"/>
                <a:gd name="T34" fmla="*/ 465 w 759"/>
                <a:gd name="T35" fmla="*/ 69 h 1420"/>
                <a:gd name="T36" fmla="*/ 450 w 759"/>
                <a:gd name="T37" fmla="*/ 40 h 1420"/>
                <a:gd name="T38" fmla="*/ 431 w 759"/>
                <a:gd name="T39" fmla="*/ 11 h 1420"/>
                <a:gd name="T40" fmla="*/ 411 w 759"/>
                <a:gd name="T41" fmla="*/ 30 h 1420"/>
                <a:gd name="T42" fmla="*/ 382 w 759"/>
                <a:gd name="T43" fmla="*/ 83 h 1420"/>
                <a:gd name="T44" fmla="*/ 348 w 759"/>
                <a:gd name="T45" fmla="*/ 132 h 1420"/>
                <a:gd name="T46" fmla="*/ 309 w 759"/>
                <a:gd name="T47" fmla="*/ 186 h 1420"/>
                <a:gd name="T48" fmla="*/ 260 w 759"/>
                <a:gd name="T49" fmla="*/ 235 h 1420"/>
                <a:gd name="T50" fmla="*/ 206 w 759"/>
                <a:gd name="T51" fmla="*/ 279 h 1420"/>
                <a:gd name="T52" fmla="*/ 162 w 759"/>
                <a:gd name="T53" fmla="*/ 324 h 1420"/>
                <a:gd name="T54" fmla="*/ 113 w 759"/>
                <a:gd name="T55" fmla="*/ 382 h 1420"/>
                <a:gd name="T56" fmla="*/ 68 w 759"/>
                <a:gd name="T57" fmla="*/ 446 h 1420"/>
                <a:gd name="T58" fmla="*/ 19 w 759"/>
                <a:gd name="T59" fmla="*/ 514 h 1420"/>
                <a:gd name="T60" fmla="*/ 0 w 759"/>
                <a:gd name="T61" fmla="*/ 578 h 1420"/>
                <a:gd name="T62" fmla="*/ 0 w 759"/>
                <a:gd name="T63" fmla="*/ 642 h 1420"/>
                <a:gd name="T64" fmla="*/ 0 w 759"/>
                <a:gd name="T65" fmla="*/ 705 h 1420"/>
                <a:gd name="T66" fmla="*/ 0 w 759"/>
                <a:gd name="T67" fmla="*/ 769 h 1420"/>
                <a:gd name="T68" fmla="*/ 0 w 759"/>
                <a:gd name="T69" fmla="*/ 832 h 1420"/>
                <a:gd name="T70" fmla="*/ 6 w 759"/>
                <a:gd name="T71" fmla="*/ 872 h 1420"/>
                <a:gd name="T72" fmla="*/ 10 w 759"/>
                <a:gd name="T73" fmla="*/ 949 h 1420"/>
                <a:gd name="T74" fmla="*/ 10 w 759"/>
                <a:gd name="T75" fmla="*/ 1062 h 1420"/>
                <a:gd name="T76" fmla="*/ 10 w 759"/>
                <a:gd name="T77" fmla="*/ 1179 h 1420"/>
                <a:gd name="T78" fmla="*/ 10 w 759"/>
                <a:gd name="T79" fmla="*/ 1253 h 1420"/>
                <a:gd name="T80" fmla="*/ 6 w 759"/>
                <a:gd name="T81" fmla="*/ 1283 h 1420"/>
                <a:gd name="T82" fmla="*/ 6 w 759"/>
                <a:gd name="T83" fmla="*/ 1311 h 1420"/>
                <a:gd name="T84" fmla="*/ 10 w 759"/>
                <a:gd name="T85" fmla="*/ 1341 h 1420"/>
                <a:gd name="T86" fmla="*/ 10 w 759"/>
                <a:gd name="T87" fmla="*/ 1375 h 1420"/>
                <a:gd name="T88" fmla="*/ 10 w 759"/>
                <a:gd name="T89" fmla="*/ 1405 h 1420"/>
                <a:gd name="T90" fmla="*/ 40 w 759"/>
                <a:gd name="T91" fmla="*/ 1420 h 1420"/>
                <a:gd name="T92" fmla="*/ 93 w 759"/>
                <a:gd name="T93" fmla="*/ 1409 h 1420"/>
                <a:gd name="T94" fmla="*/ 132 w 759"/>
                <a:gd name="T95" fmla="*/ 1394 h 1420"/>
                <a:gd name="T96" fmla="*/ 162 w 759"/>
                <a:gd name="T97" fmla="*/ 1380 h 1420"/>
                <a:gd name="T98" fmla="*/ 177 w 759"/>
                <a:gd name="T99" fmla="*/ 1366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9" h="1420">
                  <a:moveTo>
                    <a:pt x="177" y="1366"/>
                  </a:moveTo>
                  <a:lnTo>
                    <a:pt x="187" y="1356"/>
                  </a:lnTo>
                  <a:lnTo>
                    <a:pt x="211" y="1322"/>
                  </a:lnTo>
                  <a:lnTo>
                    <a:pt x="250" y="1268"/>
                  </a:lnTo>
                  <a:lnTo>
                    <a:pt x="299" y="1200"/>
                  </a:lnTo>
                  <a:lnTo>
                    <a:pt x="362" y="1121"/>
                  </a:lnTo>
                  <a:lnTo>
                    <a:pt x="431" y="1028"/>
                  </a:lnTo>
                  <a:lnTo>
                    <a:pt x="509" y="925"/>
                  </a:lnTo>
                  <a:lnTo>
                    <a:pt x="588" y="823"/>
                  </a:lnTo>
                  <a:lnTo>
                    <a:pt x="671" y="710"/>
                  </a:lnTo>
                  <a:lnTo>
                    <a:pt x="759" y="603"/>
                  </a:lnTo>
                  <a:lnTo>
                    <a:pt x="740" y="563"/>
                  </a:lnTo>
                  <a:lnTo>
                    <a:pt x="720" y="524"/>
                  </a:lnTo>
                  <a:lnTo>
                    <a:pt x="700" y="480"/>
                  </a:lnTo>
                  <a:lnTo>
                    <a:pt x="680" y="441"/>
                  </a:lnTo>
                  <a:lnTo>
                    <a:pt x="657" y="407"/>
                  </a:lnTo>
                  <a:lnTo>
                    <a:pt x="637" y="367"/>
                  </a:lnTo>
                  <a:lnTo>
                    <a:pt x="617" y="333"/>
                  </a:lnTo>
                  <a:lnTo>
                    <a:pt x="597" y="294"/>
                  </a:lnTo>
                  <a:lnTo>
                    <a:pt x="578" y="260"/>
                  </a:lnTo>
                  <a:lnTo>
                    <a:pt x="559" y="226"/>
                  </a:lnTo>
                  <a:lnTo>
                    <a:pt x="554" y="216"/>
                  </a:lnTo>
                  <a:lnTo>
                    <a:pt x="544" y="207"/>
                  </a:lnTo>
                  <a:lnTo>
                    <a:pt x="539" y="196"/>
                  </a:lnTo>
                  <a:lnTo>
                    <a:pt x="533" y="186"/>
                  </a:lnTo>
                  <a:lnTo>
                    <a:pt x="529" y="177"/>
                  </a:lnTo>
                  <a:lnTo>
                    <a:pt x="524" y="167"/>
                  </a:lnTo>
                  <a:lnTo>
                    <a:pt x="520" y="162"/>
                  </a:lnTo>
                  <a:lnTo>
                    <a:pt x="520" y="152"/>
                  </a:lnTo>
                  <a:lnTo>
                    <a:pt x="514" y="147"/>
                  </a:lnTo>
                  <a:lnTo>
                    <a:pt x="514" y="143"/>
                  </a:lnTo>
                  <a:lnTo>
                    <a:pt x="505" y="128"/>
                  </a:lnTo>
                  <a:lnTo>
                    <a:pt x="495" y="113"/>
                  </a:lnTo>
                  <a:lnTo>
                    <a:pt x="486" y="98"/>
                  </a:lnTo>
                  <a:lnTo>
                    <a:pt x="475" y="79"/>
                  </a:lnTo>
                  <a:lnTo>
                    <a:pt x="465" y="69"/>
                  </a:lnTo>
                  <a:lnTo>
                    <a:pt x="460" y="54"/>
                  </a:lnTo>
                  <a:lnTo>
                    <a:pt x="450" y="40"/>
                  </a:lnTo>
                  <a:lnTo>
                    <a:pt x="441" y="25"/>
                  </a:lnTo>
                  <a:lnTo>
                    <a:pt x="431" y="11"/>
                  </a:lnTo>
                  <a:lnTo>
                    <a:pt x="426" y="0"/>
                  </a:lnTo>
                  <a:lnTo>
                    <a:pt x="411" y="30"/>
                  </a:lnTo>
                  <a:lnTo>
                    <a:pt x="397" y="54"/>
                  </a:lnTo>
                  <a:lnTo>
                    <a:pt x="382" y="83"/>
                  </a:lnTo>
                  <a:lnTo>
                    <a:pt x="367" y="109"/>
                  </a:lnTo>
                  <a:lnTo>
                    <a:pt x="348" y="132"/>
                  </a:lnTo>
                  <a:lnTo>
                    <a:pt x="333" y="158"/>
                  </a:lnTo>
                  <a:lnTo>
                    <a:pt x="309" y="186"/>
                  </a:lnTo>
                  <a:lnTo>
                    <a:pt x="289" y="211"/>
                  </a:lnTo>
                  <a:lnTo>
                    <a:pt x="260" y="235"/>
                  </a:lnTo>
                  <a:lnTo>
                    <a:pt x="230" y="260"/>
                  </a:lnTo>
                  <a:lnTo>
                    <a:pt x="206" y="279"/>
                  </a:lnTo>
                  <a:lnTo>
                    <a:pt x="187" y="299"/>
                  </a:lnTo>
                  <a:lnTo>
                    <a:pt x="162" y="324"/>
                  </a:lnTo>
                  <a:lnTo>
                    <a:pt x="138" y="352"/>
                  </a:lnTo>
                  <a:lnTo>
                    <a:pt x="113" y="382"/>
                  </a:lnTo>
                  <a:lnTo>
                    <a:pt x="93" y="412"/>
                  </a:lnTo>
                  <a:lnTo>
                    <a:pt x="68" y="446"/>
                  </a:lnTo>
                  <a:lnTo>
                    <a:pt x="44" y="480"/>
                  </a:lnTo>
                  <a:lnTo>
                    <a:pt x="19" y="514"/>
                  </a:lnTo>
                  <a:lnTo>
                    <a:pt x="0" y="548"/>
                  </a:lnTo>
                  <a:lnTo>
                    <a:pt x="0" y="578"/>
                  </a:lnTo>
                  <a:lnTo>
                    <a:pt x="0" y="612"/>
                  </a:lnTo>
                  <a:lnTo>
                    <a:pt x="0" y="642"/>
                  </a:lnTo>
                  <a:lnTo>
                    <a:pt x="0" y="676"/>
                  </a:lnTo>
                  <a:lnTo>
                    <a:pt x="0" y="705"/>
                  </a:lnTo>
                  <a:lnTo>
                    <a:pt x="0" y="740"/>
                  </a:lnTo>
                  <a:lnTo>
                    <a:pt x="0" y="769"/>
                  </a:lnTo>
                  <a:lnTo>
                    <a:pt x="0" y="798"/>
                  </a:lnTo>
                  <a:lnTo>
                    <a:pt x="0" y="832"/>
                  </a:lnTo>
                  <a:lnTo>
                    <a:pt x="0" y="861"/>
                  </a:lnTo>
                  <a:lnTo>
                    <a:pt x="6" y="872"/>
                  </a:lnTo>
                  <a:lnTo>
                    <a:pt x="6" y="901"/>
                  </a:lnTo>
                  <a:lnTo>
                    <a:pt x="10" y="949"/>
                  </a:lnTo>
                  <a:lnTo>
                    <a:pt x="10" y="1004"/>
                  </a:lnTo>
                  <a:lnTo>
                    <a:pt x="10" y="1062"/>
                  </a:lnTo>
                  <a:lnTo>
                    <a:pt x="15" y="1121"/>
                  </a:lnTo>
                  <a:lnTo>
                    <a:pt x="10" y="1179"/>
                  </a:lnTo>
                  <a:lnTo>
                    <a:pt x="10" y="1224"/>
                  </a:lnTo>
                  <a:lnTo>
                    <a:pt x="10" y="1253"/>
                  </a:lnTo>
                  <a:lnTo>
                    <a:pt x="6" y="1268"/>
                  </a:lnTo>
                  <a:lnTo>
                    <a:pt x="6" y="1283"/>
                  </a:lnTo>
                  <a:lnTo>
                    <a:pt x="6" y="1297"/>
                  </a:lnTo>
                  <a:lnTo>
                    <a:pt x="6" y="1311"/>
                  </a:lnTo>
                  <a:lnTo>
                    <a:pt x="6" y="1326"/>
                  </a:lnTo>
                  <a:lnTo>
                    <a:pt x="10" y="1341"/>
                  </a:lnTo>
                  <a:lnTo>
                    <a:pt x="10" y="1360"/>
                  </a:lnTo>
                  <a:lnTo>
                    <a:pt x="10" y="1375"/>
                  </a:lnTo>
                  <a:lnTo>
                    <a:pt x="10" y="1390"/>
                  </a:lnTo>
                  <a:lnTo>
                    <a:pt x="10" y="1405"/>
                  </a:lnTo>
                  <a:lnTo>
                    <a:pt x="15" y="1420"/>
                  </a:lnTo>
                  <a:lnTo>
                    <a:pt x="40" y="1420"/>
                  </a:lnTo>
                  <a:lnTo>
                    <a:pt x="68" y="1420"/>
                  </a:lnTo>
                  <a:lnTo>
                    <a:pt x="93" y="1409"/>
                  </a:lnTo>
                  <a:lnTo>
                    <a:pt x="113" y="1405"/>
                  </a:lnTo>
                  <a:lnTo>
                    <a:pt x="132" y="1394"/>
                  </a:lnTo>
                  <a:lnTo>
                    <a:pt x="147" y="1385"/>
                  </a:lnTo>
                  <a:lnTo>
                    <a:pt x="162" y="1380"/>
                  </a:lnTo>
                  <a:lnTo>
                    <a:pt x="172" y="1371"/>
                  </a:lnTo>
                  <a:lnTo>
                    <a:pt x="177" y="1366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8" name="Freeform 578">
              <a:extLst>
                <a:ext uri="{FF2B5EF4-FFF2-40B4-BE49-F238E27FC236}">
                  <a16:creationId xmlns:a16="http://schemas.microsoft.com/office/drawing/2014/main" id="{1702B766-E872-AE0C-977D-F4D16A2B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428"/>
              <a:ext cx="59" cy="174"/>
            </a:xfrm>
            <a:custGeom>
              <a:avLst/>
              <a:gdLst>
                <a:gd name="T0" fmla="*/ 279 w 294"/>
                <a:gd name="T1" fmla="*/ 313 h 872"/>
                <a:gd name="T2" fmla="*/ 279 w 294"/>
                <a:gd name="T3" fmla="*/ 284 h 872"/>
                <a:gd name="T4" fmla="*/ 279 w 294"/>
                <a:gd name="T5" fmla="*/ 250 h 872"/>
                <a:gd name="T6" fmla="*/ 279 w 294"/>
                <a:gd name="T7" fmla="*/ 221 h 872"/>
                <a:gd name="T8" fmla="*/ 279 w 294"/>
                <a:gd name="T9" fmla="*/ 192 h 872"/>
                <a:gd name="T10" fmla="*/ 279 w 294"/>
                <a:gd name="T11" fmla="*/ 157 h 872"/>
                <a:gd name="T12" fmla="*/ 279 w 294"/>
                <a:gd name="T13" fmla="*/ 128 h 872"/>
                <a:gd name="T14" fmla="*/ 279 w 294"/>
                <a:gd name="T15" fmla="*/ 94 h 872"/>
                <a:gd name="T16" fmla="*/ 279 w 294"/>
                <a:gd name="T17" fmla="*/ 64 h 872"/>
                <a:gd name="T18" fmla="*/ 279 w 294"/>
                <a:gd name="T19" fmla="*/ 30 h 872"/>
                <a:gd name="T20" fmla="*/ 279 w 294"/>
                <a:gd name="T21" fmla="*/ 0 h 872"/>
                <a:gd name="T22" fmla="*/ 245 w 294"/>
                <a:gd name="T23" fmla="*/ 55 h 872"/>
                <a:gd name="T24" fmla="*/ 215 w 294"/>
                <a:gd name="T25" fmla="*/ 103 h 872"/>
                <a:gd name="T26" fmla="*/ 187 w 294"/>
                <a:gd name="T27" fmla="*/ 152 h 872"/>
                <a:gd name="T28" fmla="*/ 157 w 294"/>
                <a:gd name="T29" fmla="*/ 201 h 872"/>
                <a:gd name="T30" fmla="*/ 132 w 294"/>
                <a:gd name="T31" fmla="*/ 241 h 872"/>
                <a:gd name="T32" fmla="*/ 112 w 294"/>
                <a:gd name="T33" fmla="*/ 279 h 872"/>
                <a:gd name="T34" fmla="*/ 98 w 294"/>
                <a:gd name="T35" fmla="*/ 309 h 872"/>
                <a:gd name="T36" fmla="*/ 83 w 294"/>
                <a:gd name="T37" fmla="*/ 333 h 872"/>
                <a:gd name="T38" fmla="*/ 78 w 294"/>
                <a:gd name="T39" fmla="*/ 348 h 872"/>
                <a:gd name="T40" fmla="*/ 74 w 294"/>
                <a:gd name="T41" fmla="*/ 353 h 872"/>
                <a:gd name="T42" fmla="*/ 69 w 294"/>
                <a:gd name="T43" fmla="*/ 358 h 872"/>
                <a:gd name="T44" fmla="*/ 59 w 294"/>
                <a:gd name="T45" fmla="*/ 377 h 872"/>
                <a:gd name="T46" fmla="*/ 44 w 294"/>
                <a:gd name="T47" fmla="*/ 401 h 872"/>
                <a:gd name="T48" fmla="*/ 29 w 294"/>
                <a:gd name="T49" fmla="*/ 436 h 872"/>
                <a:gd name="T50" fmla="*/ 14 w 294"/>
                <a:gd name="T51" fmla="*/ 475 h 872"/>
                <a:gd name="T52" fmla="*/ 5 w 294"/>
                <a:gd name="T53" fmla="*/ 520 h 872"/>
                <a:gd name="T54" fmla="*/ 0 w 294"/>
                <a:gd name="T55" fmla="*/ 569 h 872"/>
                <a:gd name="T56" fmla="*/ 5 w 294"/>
                <a:gd name="T57" fmla="*/ 622 h 872"/>
                <a:gd name="T58" fmla="*/ 29 w 294"/>
                <a:gd name="T59" fmla="*/ 676 h 872"/>
                <a:gd name="T60" fmla="*/ 63 w 294"/>
                <a:gd name="T61" fmla="*/ 735 h 872"/>
                <a:gd name="T62" fmla="*/ 89 w 294"/>
                <a:gd name="T63" fmla="*/ 763 h 872"/>
                <a:gd name="T64" fmla="*/ 112 w 294"/>
                <a:gd name="T65" fmla="*/ 788 h 872"/>
                <a:gd name="T66" fmla="*/ 138 w 294"/>
                <a:gd name="T67" fmla="*/ 808 h 872"/>
                <a:gd name="T68" fmla="*/ 161 w 294"/>
                <a:gd name="T69" fmla="*/ 827 h 872"/>
                <a:gd name="T70" fmla="*/ 187 w 294"/>
                <a:gd name="T71" fmla="*/ 842 h 872"/>
                <a:gd name="T72" fmla="*/ 206 w 294"/>
                <a:gd name="T73" fmla="*/ 852 h 872"/>
                <a:gd name="T74" fmla="*/ 230 w 294"/>
                <a:gd name="T75" fmla="*/ 861 h 872"/>
                <a:gd name="T76" fmla="*/ 250 w 294"/>
                <a:gd name="T77" fmla="*/ 866 h 872"/>
                <a:gd name="T78" fmla="*/ 274 w 294"/>
                <a:gd name="T79" fmla="*/ 872 h 872"/>
                <a:gd name="T80" fmla="*/ 294 w 294"/>
                <a:gd name="T81" fmla="*/ 872 h 872"/>
                <a:gd name="T82" fmla="*/ 289 w 294"/>
                <a:gd name="T83" fmla="*/ 857 h 872"/>
                <a:gd name="T84" fmla="*/ 289 w 294"/>
                <a:gd name="T85" fmla="*/ 842 h 872"/>
                <a:gd name="T86" fmla="*/ 289 w 294"/>
                <a:gd name="T87" fmla="*/ 827 h 872"/>
                <a:gd name="T88" fmla="*/ 289 w 294"/>
                <a:gd name="T89" fmla="*/ 812 h 872"/>
                <a:gd name="T90" fmla="*/ 289 w 294"/>
                <a:gd name="T91" fmla="*/ 793 h 872"/>
                <a:gd name="T92" fmla="*/ 285 w 294"/>
                <a:gd name="T93" fmla="*/ 778 h 872"/>
                <a:gd name="T94" fmla="*/ 285 w 294"/>
                <a:gd name="T95" fmla="*/ 763 h 872"/>
                <a:gd name="T96" fmla="*/ 285 w 294"/>
                <a:gd name="T97" fmla="*/ 749 h 872"/>
                <a:gd name="T98" fmla="*/ 285 w 294"/>
                <a:gd name="T99" fmla="*/ 735 h 872"/>
                <a:gd name="T100" fmla="*/ 285 w 294"/>
                <a:gd name="T101" fmla="*/ 720 h 872"/>
                <a:gd name="T102" fmla="*/ 285 w 294"/>
                <a:gd name="T103" fmla="*/ 680 h 872"/>
                <a:gd name="T104" fmla="*/ 279 w 294"/>
                <a:gd name="T105" fmla="*/ 646 h 872"/>
                <a:gd name="T106" fmla="*/ 279 w 294"/>
                <a:gd name="T107" fmla="*/ 612 h 872"/>
                <a:gd name="T108" fmla="*/ 279 w 294"/>
                <a:gd name="T109" fmla="*/ 582 h 872"/>
                <a:gd name="T110" fmla="*/ 279 w 294"/>
                <a:gd name="T111" fmla="*/ 548 h 872"/>
                <a:gd name="T112" fmla="*/ 274 w 294"/>
                <a:gd name="T113" fmla="*/ 509 h 872"/>
                <a:gd name="T114" fmla="*/ 274 w 294"/>
                <a:gd name="T115" fmla="*/ 471 h 872"/>
                <a:gd name="T116" fmla="*/ 279 w 294"/>
                <a:gd name="T117" fmla="*/ 426 h 872"/>
                <a:gd name="T118" fmla="*/ 279 w 294"/>
                <a:gd name="T119" fmla="*/ 373 h 872"/>
                <a:gd name="T120" fmla="*/ 279 w 294"/>
                <a:gd name="T121" fmla="*/ 313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" h="872">
                  <a:moveTo>
                    <a:pt x="279" y="313"/>
                  </a:moveTo>
                  <a:lnTo>
                    <a:pt x="279" y="284"/>
                  </a:lnTo>
                  <a:lnTo>
                    <a:pt x="279" y="250"/>
                  </a:lnTo>
                  <a:lnTo>
                    <a:pt x="279" y="221"/>
                  </a:lnTo>
                  <a:lnTo>
                    <a:pt x="279" y="192"/>
                  </a:lnTo>
                  <a:lnTo>
                    <a:pt x="279" y="157"/>
                  </a:lnTo>
                  <a:lnTo>
                    <a:pt x="279" y="128"/>
                  </a:lnTo>
                  <a:lnTo>
                    <a:pt x="279" y="94"/>
                  </a:lnTo>
                  <a:lnTo>
                    <a:pt x="279" y="64"/>
                  </a:lnTo>
                  <a:lnTo>
                    <a:pt x="279" y="30"/>
                  </a:lnTo>
                  <a:lnTo>
                    <a:pt x="279" y="0"/>
                  </a:lnTo>
                  <a:lnTo>
                    <a:pt x="245" y="55"/>
                  </a:lnTo>
                  <a:lnTo>
                    <a:pt x="215" y="103"/>
                  </a:lnTo>
                  <a:lnTo>
                    <a:pt x="187" y="152"/>
                  </a:lnTo>
                  <a:lnTo>
                    <a:pt x="157" y="201"/>
                  </a:lnTo>
                  <a:lnTo>
                    <a:pt x="132" y="241"/>
                  </a:lnTo>
                  <a:lnTo>
                    <a:pt x="112" y="279"/>
                  </a:lnTo>
                  <a:lnTo>
                    <a:pt x="98" y="309"/>
                  </a:lnTo>
                  <a:lnTo>
                    <a:pt x="83" y="333"/>
                  </a:lnTo>
                  <a:lnTo>
                    <a:pt x="78" y="348"/>
                  </a:lnTo>
                  <a:lnTo>
                    <a:pt x="74" y="353"/>
                  </a:lnTo>
                  <a:lnTo>
                    <a:pt x="69" y="358"/>
                  </a:lnTo>
                  <a:lnTo>
                    <a:pt x="59" y="377"/>
                  </a:lnTo>
                  <a:lnTo>
                    <a:pt x="44" y="401"/>
                  </a:lnTo>
                  <a:lnTo>
                    <a:pt x="29" y="436"/>
                  </a:lnTo>
                  <a:lnTo>
                    <a:pt x="14" y="475"/>
                  </a:lnTo>
                  <a:lnTo>
                    <a:pt x="5" y="520"/>
                  </a:lnTo>
                  <a:lnTo>
                    <a:pt x="0" y="569"/>
                  </a:lnTo>
                  <a:lnTo>
                    <a:pt x="5" y="622"/>
                  </a:lnTo>
                  <a:lnTo>
                    <a:pt x="29" y="676"/>
                  </a:lnTo>
                  <a:lnTo>
                    <a:pt x="63" y="735"/>
                  </a:lnTo>
                  <a:lnTo>
                    <a:pt x="89" y="763"/>
                  </a:lnTo>
                  <a:lnTo>
                    <a:pt x="112" y="788"/>
                  </a:lnTo>
                  <a:lnTo>
                    <a:pt x="138" y="808"/>
                  </a:lnTo>
                  <a:lnTo>
                    <a:pt x="161" y="827"/>
                  </a:lnTo>
                  <a:lnTo>
                    <a:pt x="187" y="842"/>
                  </a:lnTo>
                  <a:lnTo>
                    <a:pt x="206" y="852"/>
                  </a:lnTo>
                  <a:lnTo>
                    <a:pt x="230" y="861"/>
                  </a:lnTo>
                  <a:lnTo>
                    <a:pt x="250" y="866"/>
                  </a:lnTo>
                  <a:lnTo>
                    <a:pt x="274" y="872"/>
                  </a:lnTo>
                  <a:lnTo>
                    <a:pt x="294" y="872"/>
                  </a:lnTo>
                  <a:lnTo>
                    <a:pt x="289" y="857"/>
                  </a:lnTo>
                  <a:lnTo>
                    <a:pt x="289" y="842"/>
                  </a:lnTo>
                  <a:lnTo>
                    <a:pt x="289" y="827"/>
                  </a:lnTo>
                  <a:lnTo>
                    <a:pt x="289" y="812"/>
                  </a:lnTo>
                  <a:lnTo>
                    <a:pt x="289" y="793"/>
                  </a:lnTo>
                  <a:lnTo>
                    <a:pt x="285" y="778"/>
                  </a:lnTo>
                  <a:lnTo>
                    <a:pt x="285" y="763"/>
                  </a:lnTo>
                  <a:lnTo>
                    <a:pt x="285" y="749"/>
                  </a:lnTo>
                  <a:lnTo>
                    <a:pt x="285" y="735"/>
                  </a:lnTo>
                  <a:lnTo>
                    <a:pt x="285" y="720"/>
                  </a:lnTo>
                  <a:lnTo>
                    <a:pt x="285" y="680"/>
                  </a:lnTo>
                  <a:lnTo>
                    <a:pt x="279" y="646"/>
                  </a:lnTo>
                  <a:lnTo>
                    <a:pt x="279" y="612"/>
                  </a:lnTo>
                  <a:lnTo>
                    <a:pt x="279" y="582"/>
                  </a:lnTo>
                  <a:lnTo>
                    <a:pt x="279" y="548"/>
                  </a:lnTo>
                  <a:lnTo>
                    <a:pt x="274" y="509"/>
                  </a:lnTo>
                  <a:lnTo>
                    <a:pt x="274" y="471"/>
                  </a:lnTo>
                  <a:lnTo>
                    <a:pt x="279" y="426"/>
                  </a:lnTo>
                  <a:lnTo>
                    <a:pt x="279" y="373"/>
                  </a:lnTo>
                  <a:lnTo>
                    <a:pt x="279" y="313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9" name="Freeform 579">
              <a:extLst>
                <a:ext uri="{FF2B5EF4-FFF2-40B4-BE49-F238E27FC236}">
                  <a16:creationId xmlns:a16="http://schemas.microsoft.com/office/drawing/2014/main" id="{7C8DCDAA-2CE8-EB58-8664-D2B8C832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216"/>
              <a:ext cx="129" cy="282"/>
            </a:xfrm>
            <a:custGeom>
              <a:avLst/>
              <a:gdLst>
                <a:gd name="T0" fmla="*/ 617 w 646"/>
                <a:gd name="T1" fmla="*/ 748 h 1414"/>
                <a:gd name="T2" fmla="*/ 607 w 646"/>
                <a:gd name="T3" fmla="*/ 660 h 1414"/>
                <a:gd name="T4" fmla="*/ 603 w 646"/>
                <a:gd name="T5" fmla="*/ 577 h 1414"/>
                <a:gd name="T6" fmla="*/ 597 w 646"/>
                <a:gd name="T7" fmla="*/ 494 h 1414"/>
                <a:gd name="T8" fmla="*/ 597 w 646"/>
                <a:gd name="T9" fmla="*/ 415 h 1414"/>
                <a:gd name="T10" fmla="*/ 597 w 646"/>
                <a:gd name="T11" fmla="*/ 343 h 1414"/>
                <a:gd name="T12" fmla="*/ 603 w 646"/>
                <a:gd name="T13" fmla="*/ 268 h 1414"/>
                <a:gd name="T14" fmla="*/ 607 w 646"/>
                <a:gd name="T15" fmla="*/ 196 h 1414"/>
                <a:gd name="T16" fmla="*/ 617 w 646"/>
                <a:gd name="T17" fmla="*/ 132 h 1414"/>
                <a:gd name="T18" fmla="*/ 627 w 646"/>
                <a:gd name="T19" fmla="*/ 63 h 1414"/>
                <a:gd name="T20" fmla="*/ 637 w 646"/>
                <a:gd name="T21" fmla="*/ 0 h 1414"/>
                <a:gd name="T22" fmla="*/ 631 w 646"/>
                <a:gd name="T23" fmla="*/ 14 h 1414"/>
                <a:gd name="T24" fmla="*/ 622 w 646"/>
                <a:gd name="T25" fmla="*/ 25 h 1414"/>
                <a:gd name="T26" fmla="*/ 612 w 646"/>
                <a:gd name="T27" fmla="*/ 40 h 1414"/>
                <a:gd name="T28" fmla="*/ 607 w 646"/>
                <a:gd name="T29" fmla="*/ 49 h 1414"/>
                <a:gd name="T30" fmla="*/ 597 w 646"/>
                <a:gd name="T31" fmla="*/ 59 h 1414"/>
                <a:gd name="T32" fmla="*/ 592 w 646"/>
                <a:gd name="T33" fmla="*/ 68 h 1414"/>
                <a:gd name="T34" fmla="*/ 588 w 646"/>
                <a:gd name="T35" fmla="*/ 74 h 1414"/>
                <a:gd name="T36" fmla="*/ 582 w 646"/>
                <a:gd name="T37" fmla="*/ 83 h 1414"/>
                <a:gd name="T38" fmla="*/ 578 w 646"/>
                <a:gd name="T39" fmla="*/ 89 h 1414"/>
                <a:gd name="T40" fmla="*/ 573 w 646"/>
                <a:gd name="T41" fmla="*/ 93 h 1414"/>
                <a:gd name="T42" fmla="*/ 524 w 646"/>
                <a:gd name="T43" fmla="*/ 161 h 1414"/>
                <a:gd name="T44" fmla="*/ 460 w 646"/>
                <a:gd name="T45" fmla="*/ 255 h 1414"/>
                <a:gd name="T46" fmla="*/ 387 w 646"/>
                <a:gd name="T47" fmla="*/ 362 h 1414"/>
                <a:gd name="T48" fmla="*/ 313 w 646"/>
                <a:gd name="T49" fmla="*/ 484 h 1414"/>
                <a:gd name="T50" fmla="*/ 234 w 646"/>
                <a:gd name="T51" fmla="*/ 611 h 1414"/>
                <a:gd name="T52" fmla="*/ 166 w 646"/>
                <a:gd name="T53" fmla="*/ 733 h 1414"/>
                <a:gd name="T54" fmla="*/ 103 w 646"/>
                <a:gd name="T55" fmla="*/ 852 h 1414"/>
                <a:gd name="T56" fmla="*/ 49 w 646"/>
                <a:gd name="T57" fmla="*/ 954 h 1414"/>
                <a:gd name="T58" fmla="*/ 14 w 646"/>
                <a:gd name="T59" fmla="*/ 1037 h 1414"/>
                <a:gd name="T60" fmla="*/ 0 w 646"/>
                <a:gd name="T61" fmla="*/ 1095 h 1414"/>
                <a:gd name="T62" fmla="*/ 5 w 646"/>
                <a:gd name="T63" fmla="*/ 1189 h 1414"/>
                <a:gd name="T64" fmla="*/ 39 w 646"/>
                <a:gd name="T65" fmla="*/ 1262 h 1414"/>
                <a:gd name="T66" fmla="*/ 83 w 646"/>
                <a:gd name="T67" fmla="*/ 1316 h 1414"/>
                <a:gd name="T68" fmla="*/ 147 w 646"/>
                <a:gd name="T69" fmla="*/ 1355 h 1414"/>
                <a:gd name="T70" fmla="*/ 210 w 646"/>
                <a:gd name="T71" fmla="*/ 1385 h 1414"/>
                <a:gd name="T72" fmla="*/ 279 w 646"/>
                <a:gd name="T73" fmla="*/ 1399 h 1414"/>
                <a:gd name="T74" fmla="*/ 343 w 646"/>
                <a:gd name="T75" fmla="*/ 1409 h 1414"/>
                <a:gd name="T76" fmla="*/ 392 w 646"/>
                <a:gd name="T77" fmla="*/ 1414 h 1414"/>
                <a:gd name="T78" fmla="*/ 426 w 646"/>
                <a:gd name="T79" fmla="*/ 1414 h 1414"/>
                <a:gd name="T80" fmla="*/ 441 w 646"/>
                <a:gd name="T81" fmla="*/ 1414 h 1414"/>
                <a:gd name="T82" fmla="*/ 445 w 646"/>
                <a:gd name="T83" fmla="*/ 1409 h 1414"/>
                <a:gd name="T84" fmla="*/ 450 w 646"/>
                <a:gd name="T85" fmla="*/ 1394 h 1414"/>
                <a:gd name="T86" fmla="*/ 465 w 646"/>
                <a:gd name="T87" fmla="*/ 1370 h 1414"/>
                <a:gd name="T88" fmla="*/ 479 w 646"/>
                <a:gd name="T89" fmla="*/ 1340 h 1414"/>
                <a:gd name="T90" fmla="*/ 499 w 646"/>
                <a:gd name="T91" fmla="*/ 1302 h 1414"/>
                <a:gd name="T92" fmla="*/ 524 w 646"/>
                <a:gd name="T93" fmla="*/ 1262 h 1414"/>
                <a:gd name="T94" fmla="*/ 554 w 646"/>
                <a:gd name="T95" fmla="*/ 1213 h 1414"/>
                <a:gd name="T96" fmla="*/ 582 w 646"/>
                <a:gd name="T97" fmla="*/ 1164 h 1414"/>
                <a:gd name="T98" fmla="*/ 612 w 646"/>
                <a:gd name="T99" fmla="*/ 1116 h 1414"/>
                <a:gd name="T100" fmla="*/ 646 w 646"/>
                <a:gd name="T101" fmla="*/ 1061 h 1414"/>
                <a:gd name="T102" fmla="*/ 641 w 646"/>
                <a:gd name="T103" fmla="*/ 1032 h 1414"/>
                <a:gd name="T104" fmla="*/ 641 w 646"/>
                <a:gd name="T105" fmla="*/ 997 h 1414"/>
                <a:gd name="T106" fmla="*/ 641 w 646"/>
                <a:gd name="T107" fmla="*/ 969 h 1414"/>
                <a:gd name="T108" fmla="*/ 637 w 646"/>
                <a:gd name="T109" fmla="*/ 939 h 1414"/>
                <a:gd name="T110" fmla="*/ 637 w 646"/>
                <a:gd name="T111" fmla="*/ 905 h 1414"/>
                <a:gd name="T112" fmla="*/ 631 w 646"/>
                <a:gd name="T113" fmla="*/ 876 h 1414"/>
                <a:gd name="T114" fmla="*/ 631 w 646"/>
                <a:gd name="T115" fmla="*/ 841 h 1414"/>
                <a:gd name="T116" fmla="*/ 627 w 646"/>
                <a:gd name="T117" fmla="*/ 812 h 1414"/>
                <a:gd name="T118" fmla="*/ 622 w 646"/>
                <a:gd name="T119" fmla="*/ 778 h 1414"/>
                <a:gd name="T120" fmla="*/ 617 w 646"/>
                <a:gd name="T121" fmla="*/ 748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6" h="1414">
                  <a:moveTo>
                    <a:pt x="617" y="748"/>
                  </a:moveTo>
                  <a:lnTo>
                    <a:pt x="607" y="660"/>
                  </a:lnTo>
                  <a:lnTo>
                    <a:pt x="603" y="577"/>
                  </a:lnTo>
                  <a:lnTo>
                    <a:pt x="597" y="494"/>
                  </a:lnTo>
                  <a:lnTo>
                    <a:pt x="597" y="415"/>
                  </a:lnTo>
                  <a:lnTo>
                    <a:pt x="597" y="343"/>
                  </a:lnTo>
                  <a:lnTo>
                    <a:pt x="603" y="268"/>
                  </a:lnTo>
                  <a:lnTo>
                    <a:pt x="607" y="196"/>
                  </a:lnTo>
                  <a:lnTo>
                    <a:pt x="617" y="132"/>
                  </a:lnTo>
                  <a:lnTo>
                    <a:pt x="627" y="63"/>
                  </a:lnTo>
                  <a:lnTo>
                    <a:pt x="637" y="0"/>
                  </a:lnTo>
                  <a:lnTo>
                    <a:pt x="631" y="14"/>
                  </a:lnTo>
                  <a:lnTo>
                    <a:pt x="622" y="25"/>
                  </a:lnTo>
                  <a:lnTo>
                    <a:pt x="612" y="40"/>
                  </a:lnTo>
                  <a:lnTo>
                    <a:pt x="607" y="49"/>
                  </a:lnTo>
                  <a:lnTo>
                    <a:pt x="597" y="59"/>
                  </a:lnTo>
                  <a:lnTo>
                    <a:pt x="592" y="68"/>
                  </a:lnTo>
                  <a:lnTo>
                    <a:pt x="588" y="74"/>
                  </a:lnTo>
                  <a:lnTo>
                    <a:pt x="582" y="83"/>
                  </a:lnTo>
                  <a:lnTo>
                    <a:pt x="578" y="89"/>
                  </a:lnTo>
                  <a:lnTo>
                    <a:pt x="573" y="93"/>
                  </a:lnTo>
                  <a:lnTo>
                    <a:pt x="524" y="161"/>
                  </a:lnTo>
                  <a:lnTo>
                    <a:pt x="460" y="255"/>
                  </a:lnTo>
                  <a:lnTo>
                    <a:pt x="387" y="362"/>
                  </a:lnTo>
                  <a:lnTo>
                    <a:pt x="313" y="484"/>
                  </a:lnTo>
                  <a:lnTo>
                    <a:pt x="234" y="611"/>
                  </a:lnTo>
                  <a:lnTo>
                    <a:pt x="166" y="733"/>
                  </a:lnTo>
                  <a:lnTo>
                    <a:pt x="103" y="852"/>
                  </a:lnTo>
                  <a:lnTo>
                    <a:pt x="49" y="954"/>
                  </a:lnTo>
                  <a:lnTo>
                    <a:pt x="14" y="1037"/>
                  </a:lnTo>
                  <a:lnTo>
                    <a:pt x="0" y="1095"/>
                  </a:lnTo>
                  <a:lnTo>
                    <a:pt x="5" y="1189"/>
                  </a:lnTo>
                  <a:lnTo>
                    <a:pt x="39" y="1262"/>
                  </a:lnTo>
                  <a:lnTo>
                    <a:pt x="83" y="1316"/>
                  </a:lnTo>
                  <a:lnTo>
                    <a:pt x="147" y="1355"/>
                  </a:lnTo>
                  <a:lnTo>
                    <a:pt x="210" y="1385"/>
                  </a:lnTo>
                  <a:lnTo>
                    <a:pt x="279" y="1399"/>
                  </a:lnTo>
                  <a:lnTo>
                    <a:pt x="343" y="1409"/>
                  </a:lnTo>
                  <a:lnTo>
                    <a:pt x="392" y="1414"/>
                  </a:lnTo>
                  <a:lnTo>
                    <a:pt x="426" y="1414"/>
                  </a:lnTo>
                  <a:lnTo>
                    <a:pt x="441" y="1414"/>
                  </a:lnTo>
                  <a:lnTo>
                    <a:pt x="445" y="1409"/>
                  </a:lnTo>
                  <a:lnTo>
                    <a:pt x="450" y="1394"/>
                  </a:lnTo>
                  <a:lnTo>
                    <a:pt x="465" y="1370"/>
                  </a:lnTo>
                  <a:lnTo>
                    <a:pt x="479" y="1340"/>
                  </a:lnTo>
                  <a:lnTo>
                    <a:pt x="499" y="1302"/>
                  </a:lnTo>
                  <a:lnTo>
                    <a:pt x="524" y="1262"/>
                  </a:lnTo>
                  <a:lnTo>
                    <a:pt x="554" y="1213"/>
                  </a:lnTo>
                  <a:lnTo>
                    <a:pt x="582" y="1164"/>
                  </a:lnTo>
                  <a:lnTo>
                    <a:pt x="612" y="1116"/>
                  </a:lnTo>
                  <a:lnTo>
                    <a:pt x="646" y="1061"/>
                  </a:lnTo>
                  <a:lnTo>
                    <a:pt x="641" y="1032"/>
                  </a:lnTo>
                  <a:lnTo>
                    <a:pt x="641" y="997"/>
                  </a:lnTo>
                  <a:lnTo>
                    <a:pt x="641" y="969"/>
                  </a:lnTo>
                  <a:lnTo>
                    <a:pt x="637" y="939"/>
                  </a:lnTo>
                  <a:lnTo>
                    <a:pt x="637" y="905"/>
                  </a:lnTo>
                  <a:lnTo>
                    <a:pt x="631" y="876"/>
                  </a:lnTo>
                  <a:lnTo>
                    <a:pt x="631" y="841"/>
                  </a:lnTo>
                  <a:lnTo>
                    <a:pt x="627" y="812"/>
                  </a:lnTo>
                  <a:lnTo>
                    <a:pt x="622" y="778"/>
                  </a:lnTo>
                  <a:lnTo>
                    <a:pt x="617" y="748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0" name="Freeform 580">
              <a:extLst>
                <a:ext uri="{FF2B5EF4-FFF2-40B4-BE49-F238E27FC236}">
                  <a16:creationId xmlns:a16="http://schemas.microsoft.com/office/drawing/2014/main" id="{CAE26067-FA7E-B615-1881-224172368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216"/>
              <a:ext cx="129" cy="282"/>
            </a:xfrm>
            <a:custGeom>
              <a:avLst/>
              <a:gdLst>
                <a:gd name="T0" fmla="*/ 617 w 646"/>
                <a:gd name="T1" fmla="*/ 748 h 1414"/>
                <a:gd name="T2" fmla="*/ 607 w 646"/>
                <a:gd name="T3" fmla="*/ 660 h 1414"/>
                <a:gd name="T4" fmla="*/ 603 w 646"/>
                <a:gd name="T5" fmla="*/ 577 h 1414"/>
                <a:gd name="T6" fmla="*/ 597 w 646"/>
                <a:gd name="T7" fmla="*/ 494 h 1414"/>
                <a:gd name="T8" fmla="*/ 597 w 646"/>
                <a:gd name="T9" fmla="*/ 415 h 1414"/>
                <a:gd name="T10" fmla="*/ 597 w 646"/>
                <a:gd name="T11" fmla="*/ 343 h 1414"/>
                <a:gd name="T12" fmla="*/ 603 w 646"/>
                <a:gd name="T13" fmla="*/ 268 h 1414"/>
                <a:gd name="T14" fmla="*/ 607 w 646"/>
                <a:gd name="T15" fmla="*/ 196 h 1414"/>
                <a:gd name="T16" fmla="*/ 617 w 646"/>
                <a:gd name="T17" fmla="*/ 132 h 1414"/>
                <a:gd name="T18" fmla="*/ 627 w 646"/>
                <a:gd name="T19" fmla="*/ 63 h 1414"/>
                <a:gd name="T20" fmla="*/ 637 w 646"/>
                <a:gd name="T21" fmla="*/ 0 h 1414"/>
                <a:gd name="T22" fmla="*/ 631 w 646"/>
                <a:gd name="T23" fmla="*/ 14 h 1414"/>
                <a:gd name="T24" fmla="*/ 622 w 646"/>
                <a:gd name="T25" fmla="*/ 25 h 1414"/>
                <a:gd name="T26" fmla="*/ 612 w 646"/>
                <a:gd name="T27" fmla="*/ 40 h 1414"/>
                <a:gd name="T28" fmla="*/ 607 w 646"/>
                <a:gd name="T29" fmla="*/ 49 h 1414"/>
                <a:gd name="T30" fmla="*/ 597 w 646"/>
                <a:gd name="T31" fmla="*/ 59 h 1414"/>
                <a:gd name="T32" fmla="*/ 592 w 646"/>
                <a:gd name="T33" fmla="*/ 68 h 1414"/>
                <a:gd name="T34" fmla="*/ 588 w 646"/>
                <a:gd name="T35" fmla="*/ 74 h 1414"/>
                <a:gd name="T36" fmla="*/ 582 w 646"/>
                <a:gd name="T37" fmla="*/ 83 h 1414"/>
                <a:gd name="T38" fmla="*/ 578 w 646"/>
                <a:gd name="T39" fmla="*/ 89 h 1414"/>
                <a:gd name="T40" fmla="*/ 573 w 646"/>
                <a:gd name="T41" fmla="*/ 93 h 1414"/>
                <a:gd name="T42" fmla="*/ 524 w 646"/>
                <a:gd name="T43" fmla="*/ 161 h 1414"/>
                <a:gd name="T44" fmla="*/ 460 w 646"/>
                <a:gd name="T45" fmla="*/ 255 h 1414"/>
                <a:gd name="T46" fmla="*/ 387 w 646"/>
                <a:gd name="T47" fmla="*/ 362 h 1414"/>
                <a:gd name="T48" fmla="*/ 313 w 646"/>
                <a:gd name="T49" fmla="*/ 484 h 1414"/>
                <a:gd name="T50" fmla="*/ 234 w 646"/>
                <a:gd name="T51" fmla="*/ 611 h 1414"/>
                <a:gd name="T52" fmla="*/ 166 w 646"/>
                <a:gd name="T53" fmla="*/ 733 h 1414"/>
                <a:gd name="T54" fmla="*/ 103 w 646"/>
                <a:gd name="T55" fmla="*/ 852 h 1414"/>
                <a:gd name="T56" fmla="*/ 49 w 646"/>
                <a:gd name="T57" fmla="*/ 954 h 1414"/>
                <a:gd name="T58" fmla="*/ 14 w 646"/>
                <a:gd name="T59" fmla="*/ 1037 h 1414"/>
                <a:gd name="T60" fmla="*/ 0 w 646"/>
                <a:gd name="T61" fmla="*/ 1095 h 1414"/>
                <a:gd name="T62" fmla="*/ 5 w 646"/>
                <a:gd name="T63" fmla="*/ 1189 h 1414"/>
                <a:gd name="T64" fmla="*/ 39 w 646"/>
                <a:gd name="T65" fmla="*/ 1262 h 1414"/>
                <a:gd name="T66" fmla="*/ 83 w 646"/>
                <a:gd name="T67" fmla="*/ 1316 h 1414"/>
                <a:gd name="T68" fmla="*/ 147 w 646"/>
                <a:gd name="T69" fmla="*/ 1355 h 1414"/>
                <a:gd name="T70" fmla="*/ 210 w 646"/>
                <a:gd name="T71" fmla="*/ 1385 h 1414"/>
                <a:gd name="T72" fmla="*/ 279 w 646"/>
                <a:gd name="T73" fmla="*/ 1399 h 1414"/>
                <a:gd name="T74" fmla="*/ 343 w 646"/>
                <a:gd name="T75" fmla="*/ 1409 h 1414"/>
                <a:gd name="T76" fmla="*/ 392 w 646"/>
                <a:gd name="T77" fmla="*/ 1414 h 1414"/>
                <a:gd name="T78" fmla="*/ 426 w 646"/>
                <a:gd name="T79" fmla="*/ 1414 h 1414"/>
                <a:gd name="T80" fmla="*/ 441 w 646"/>
                <a:gd name="T81" fmla="*/ 1414 h 1414"/>
                <a:gd name="T82" fmla="*/ 445 w 646"/>
                <a:gd name="T83" fmla="*/ 1409 h 1414"/>
                <a:gd name="T84" fmla="*/ 450 w 646"/>
                <a:gd name="T85" fmla="*/ 1394 h 1414"/>
                <a:gd name="T86" fmla="*/ 465 w 646"/>
                <a:gd name="T87" fmla="*/ 1370 h 1414"/>
                <a:gd name="T88" fmla="*/ 479 w 646"/>
                <a:gd name="T89" fmla="*/ 1340 h 1414"/>
                <a:gd name="T90" fmla="*/ 499 w 646"/>
                <a:gd name="T91" fmla="*/ 1302 h 1414"/>
                <a:gd name="T92" fmla="*/ 524 w 646"/>
                <a:gd name="T93" fmla="*/ 1262 h 1414"/>
                <a:gd name="T94" fmla="*/ 554 w 646"/>
                <a:gd name="T95" fmla="*/ 1213 h 1414"/>
                <a:gd name="T96" fmla="*/ 582 w 646"/>
                <a:gd name="T97" fmla="*/ 1164 h 1414"/>
                <a:gd name="T98" fmla="*/ 612 w 646"/>
                <a:gd name="T99" fmla="*/ 1116 h 1414"/>
                <a:gd name="T100" fmla="*/ 646 w 646"/>
                <a:gd name="T101" fmla="*/ 1061 h 1414"/>
                <a:gd name="T102" fmla="*/ 641 w 646"/>
                <a:gd name="T103" fmla="*/ 1032 h 1414"/>
                <a:gd name="T104" fmla="*/ 641 w 646"/>
                <a:gd name="T105" fmla="*/ 997 h 1414"/>
                <a:gd name="T106" fmla="*/ 641 w 646"/>
                <a:gd name="T107" fmla="*/ 969 h 1414"/>
                <a:gd name="T108" fmla="*/ 637 w 646"/>
                <a:gd name="T109" fmla="*/ 939 h 1414"/>
                <a:gd name="T110" fmla="*/ 637 w 646"/>
                <a:gd name="T111" fmla="*/ 905 h 1414"/>
                <a:gd name="T112" fmla="*/ 631 w 646"/>
                <a:gd name="T113" fmla="*/ 876 h 1414"/>
                <a:gd name="T114" fmla="*/ 631 w 646"/>
                <a:gd name="T115" fmla="*/ 841 h 1414"/>
                <a:gd name="T116" fmla="*/ 627 w 646"/>
                <a:gd name="T117" fmla="*/ 812 h 1414"/>
                <a:gd name="T118" fmla="*/ 622 w 646"/>
                <a:gd name="T119" fmla="*/ 778 h 1414"/>
                <a:gd name="T120" fmla="*/ 617 w 646"/>
                <a:gd name="T121" fmla="*/ 748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6" h="1414">
                  <a:moveTo>
                    <a:pt x="617" y="748"/>
                  </a:moveTo>
                  <a:lnTo>
                    <a:pt x="607" y="660"/>
                  </a:lnTo>
                  <a:lnTo>
                    <a:pt x="603" y="577"/>
                  </a:lnTo>
                  <a:lnTo>
                    <a:pt x="597" y="494"/>
                  </a:lnTo>
                  <a:lnTo>
                    <a:pt x="597" y="415"/>
                  </a:lnTo>
                  <a:lnTo>
                    <a:pt x="597" y="343"/>
                  </a:lnTo>
                  <a:lnTo>
                    <a:pt x="603" y="268"/>
                  </a:lnTo>
                  <a:lnTo>
                    <a:pt x="607" y="196"/>
                  </a:lnTo>
                  <a:lnTo>
                    <a:pt x="617" y="132"/>
                  </a:lnTo>
                  <a:lnTo>
                    <a:pt x="627" y="63"/>
                  </a:lnTo>
                  <a:lnTo>
                    <a:pt x="637" y="0"/>
                  </a:lnTo>
                  <a:lnTo>
                    <a:pt x="631" y="14"/>
                  </a:lnTo>
                  <a:lnTo>
                    <a:pt x="622" y="25"/>
                  </a:lnTo>
                  <a:lnTo>
                    <a:pt x="612" y="40"/>
                  </a:lnTo>
                  <a:lnTo>
                    <a:pt x="607" y="49"/>
                  </a:lnTo>
                  <a:lnTo>
                    <a:pt x="597" y="59"/>
                  </a:lnTo>
                  <a:lnTo>
                    <a:pt x="592" y="68"/>
                  </a:lnTo>
                  <a:lnTo>
                    <a:pt x="588" y="74"/>
                  </a:lnTo>
                  <a:lnTo>
                    <a:pt x="582" y="83"/>
                  </a:lnTo>
                  <a:lnTo>
                    <a:pt x="578" y="89"/>
                  </a:lnTo>
                  <a:lnTo>
                    <a:pt x="573" y="93"/>
                  </a:lnTo>
                  <a:lnTo>
                    <a:pt x="524" y="161"/>
                  </a:lnTo>
                  <a:lnTo>
                    <a:pt x="460" y="255"/>
                  </a:lnTo>
                  <a:lnTo>
                    <a:pt x="387" y="362"/>
                  </a:lnTo>
                  <a:lnTo>
                    <a:pt x="313" y="484"/>
                  </a:lnTo>
                  <a:lnTo>
                    <a:pt x="234" y="611"/>
                  </a:lnTo>
                  <a:lnTo>
                    <a:pt x="166" y="733"/>
                  </a:lnTo>
                  <a:lnTo>
                    <a:pt x="103" y="852"/>
                  </a:lnTo>
                  <a:lnTo>
                    <a:pt x="49" y="954"/>
                  </a:lnTo>
                  <a:lnTo>
                    <a:pt x="14" y="1037"/>
                  </a:lnTo>
                  <a:lnTo>
                    <a:pt x="0" y="1095"/>
                  </a:lnTo>
                  <a:lnTo>
                    <a:pt x="5" y="1189"/>
                  </a:lnTo>
                  <a:lnTo>
                    <a:pt x="39" y="1262"/>
                  </a:lnTo>
                  <a:lnTo>
                    <a:pt x="83" y="1316"/>
                  </a:lnTo>
                  <a:lnTo>
                    <a:pt x="147" y="1355"/>
                  </a:lnTo>
                  <a:lnTo>
                    <a:pt x="210" y="1385"/>
                  </a:lnTo>
                  <a:lnTo>
                    <a:pt x="279" y="1399"/>
                  </a:lnTo>
                  <a:lnTo>
                    <a:pt x="343" y="1409"/>
                  </a:lnTo>
                  <a:lnTo>
                    <a:pt x="392" y="1414"/>
                  </a:lnTo>
                  <a:lnTo>
                    <a:pt x="426" y="1414"/>
                  </a:lnTo>
                  <a:lnTo>
                    <a:pt x="441" y="1414"/>
                  </a:lnTo>
                  <a:lnTo>
                    <a:pt x="445" y="1409"/>
                  </a:lnTo>
                  <a:lnTo>
                    <a:pt x="450" y="1394"/>
                  </a:lnTo>
                  <a:lnTo>
                    <a:pt x="465" y="1370"/>
                  </a:lnTo>
                  <a:lnTo>
                    <a:pt x="479" y="1340"/>
                  </a:lnTo>
                  <a:lnTo>
                    <a:pt x="499" y="1302"/>
                  </a:lnTo>
                  <a:lnTo>
                    <a:pt x="524" y="1262"/>
                  </a:lnTo>
                  <a:lnTo>
                    <a:pt x="554" y="1213"/>
                  </a:lnTo>
                  <a:lnTo>
                    <a:pt x="582" y="1164"/>
                  </a:lnTo>
                  <a:lnTo>
                    <a:pt x="612" y="1116"/>
                  </a:lnTo>
                  <a:lnTo>
                    <a:pt x="646" y="1061"/>
                  </a:lnTo>
                  <a:lnTo>
                    <a:pt x="641" y="1032"/>
                  </a:lnTo>
                  <a:lnTo>
                    <a:pt x="641" y="997"/>
                  </a:lnTo>
                  <a:lnTo>
                    <a:pt x="641" y="969"/>
                  </a:lnTo>
                  <a:lnTo>
                    <a:pt x="637" y="939"/>
                  </a:lnTo>
                  <a:lnTo>
                    <a:pt x="637" y="905"/>
                  </a:lnTo>
                  <a:lnTo>
                    <a:pt x="631" y="876"/>
                  </a:lnTo>
                  <a:lnTo>
                    <a:pt x="631" y="841"/>
                  </a:lnTo>
                  <a:lnTo>
                    <a:pt x="627" y="812"/>
                  </a:lnTo>
                  <a:lnTo>
                    <a:pt x="622" y="778"/>
                  </a:lnTo>
                  <a:lnTo>
                    <a:pt x="617" y="748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1" name="Freeform 581">
              <a:extLst>
                <a:ext uri="{FF2B5EF4-FFF2-40B4-BE49-F238E27FC236}">
                  <a16:creationId xmlns:a16="http://schemas.microsoft.com/office/drawing/2014/main" id="{BB4E4148-6813-4713-75A0-4297DA4B5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129"/>
              <a:ext cx="95" cy="299"/>
            </a:xfrm>
            <a:custGeom>
              <a:avLst/>
              <a:gdLst>
                <a:gd name="T0" fmla="*/ 25 w 475"/>
                <a:gd name="T1" fmla="*/ 1213 h 1496"/>
                <a:gd name="T2" fmla="*/ 34 w 475"/>
                <a:gd name="T3" fmla="*/ 1276 h 1496"/>
                <a:gd name="T4" fmla="*/ 40 w 475"/>
                <a:gd name="T5" fmla="*/ 1340 h 1496"/>
                <a:gd name="T6" fmla="*/ 44 w 475"/>
                <a:gd name="T7" fmla="*/ 1404 h 1496"/>
                <a:gd name="T8" fmla="*/ 44 w 475"/>
                <a:gd name="T9" fmla="*/ 1467 h 1496"/>
                <a:gd name="T10" fmla="*/ 68 w 475"/>
                <a:gd name="T11" fmla="*/ 1462 h 1496"/>
                <a:gd name="T12" fmla="*/ 117 w 475"/>
                <a:gd name="T13" fmla="*/ 1394 h 1496"/>
                <a:gd name="T14" fmla="*/ 162 w 475"/>
                <a:gd name="T15" fmla="*/ 1330 h 1496"/>
                <a:gd name="T16" fmla="*/ 211 w 475"/>
                <a:gd name="T17" fmla="*/ 1272 h 1496"/>
                <a:gd name="T18" fmla="*/ 255 w 475"/>
                <a:gd name="T19" fmla="*/ 1227 h 1496"/>
                <a:gd name="T20" fmla="*/ 309 w 475"/>
                <a:gd name="T21" fmla="*/ 1183 h 1496"/>
                <a:gd name="T22" fmla="*/ 358 w 475"/>
                <a:gd name="T23" fmla="*/ 1134 h 1496"/>
                <a:gd name="T24" fmla="*/ 397 w 475"/>
                <a:gd name="T25" fmla="*/ 1080 h 1496"/>
                <a:gd name="T26" fmla="*/ 431 w 475"/>
                <a:gd name="T27" fmla="*/ 1031 h 1496"/>
                <a:gd name="T28" fmla="*/ 460 w 475"/>
                <a:gd name="T29" fmla="*/ 978 h 1496"/>
                <a:gd name="T30" fmla="*/ 471 w 475"/>
                <a:gd name="T31" fmla="*/ 944 h 1496"/>
                <a:gd name="T32" fmla="*/ 465 w 475"/>
                <a:gd name="T33" fmla="*/ 939 h 1496"/>
                <a:gd name="T34" fmla="*/ 460 w 475"/>
                <a:gd name="T35" fmla="*/ 929 h 1496"/>
                <a:gd name="T36" fmla="*/ 456 w 475"/>
                <a:gd name="T37" fmla="*/ 919 h 1496"/>
                <a:gd name="T38" fmla="*/ 450 w 475"/>
                <a:gd name="T39" fmla="*/ 914 h 1496"/>
                <a:gd name="T40" fmla="*/ 362 w 475"/>
                <a:gd name="T41" fmla="*/ 714 h 1496"/>
                <a:gd name="T42" fmla="*/ 319 w 475"/>
                <a:gd name="T43" fmla="*/ 503 h 1496"/>
                <a:gd name="T44" fmla="*/ 309 w 475"/>
                <a:gd name="T45" fmla="*/ 298 h 1496"/>
                <a:gd name="T46" fmla="*/ 319 w 475"/>
                <a:gd name="T47" fmla="*/ 121 h 1496"/>
                <a:gd name="T48" fmla="*/ 333 w 475"/>
                <a:gd name="T49" fmla="*/ 0 h 1496"/>
                <a:gd name="T50" fmla="*/ 270 w 475"/>
                <a:gd name="T51" fmla="*/ 98 h 1496"/>
                <a:gd name="T52" fmla="*/ 206 w 475"/>
                <a:gd name="T53" fmla="*/ 190 h 1496"/>
                <a:gd name="T54" fmla="*/ 147 w 475"/>
                <a:gd name="T55" fmla="*/ 283 h 1496"/>
                <a:gd name="T56" fmla="*/ 89 w 475"/>
                <a:gd name="T57" fmla="*/ 366 h 1496"/>
                <a:gd name="T58" fmla="*/ 40 w 475"/>
                <a:gd name="T59" fmla="*/ 435 h 1496"/>
                <a:gd name="T60" fmla="*/ 20 w 475"/>
                <a:gd name="T61" fmla="*/ 567 h 1496"/>
                <a:gd name="T62" fmla="*/ 6 w 475"/>
                <a:gd name="T63" fmla="*/ 703 h 1496"/>
                <a:gd name="T64" fmla="*/ 0 w 475"/>
                <a:gd name="T65" fmla="*/ 850 h 1496"/>
                <a:gd name="T66" fmla="*/ 6 w 475"/>
                <a:gd name="T67" fmla="*/ 1012 h 1496"/>
                <a:gd name="T68" fmla="*/ 20 w 475"/>
                <a:gd name="T69" fmla="*/ 1183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5" h="1496">
                  <a:moveTo>
                    <a:pt x="20" y="1183"/>
                  </a:moveTo>
                  <a:lnTo>
                    <a:pt x="25" y="1213"/>
                  </a:lnTo>
                  <a:lnTo>
                    <a:pt x="30" y="1247"/>
                  </a:lnTo>
                  <a:lnTo>
                    <a:pt x="34" y="1276"/>
                  </a:lnTo>
                  <a:lnTo>
                    <a:pt x="34" y="1311"/>
                  </a:lnTo>
                  <a:lnTo>
                    <a:pt x="40" y="1340"/>
                  </a:lnTo>
                  <a:lnTo>
                    <a:pt x="40" y="1374"/>
                  </a:lnTo>
                  <a:lnTo>
                    <a:pt x="44" y="1404"/>
                  </a:lnTo>
                  <a:lnTo>
                    <a:pt x="44" y="1432"/>
                  </a:lnTo>
                  <a:lnTo>
                    <a:pt x="44" y="1467"/>
                  </a:lnTo>
                  <a:lnTo>
                    <a:pt x="49" y="1496"/>
                  </a:lnTo>
                  <a:lnTo>
                    <a:pt x="68" y="1462"/>
                  </a:lnTo>
                  <a:lnTo>
                    <a:pt x="93" y="1428"/>
                  </a:lnTo>
                  <a:lnTo>
                    <a:pt x="117" y="1394"/>
                  </a:lnTo>
                  <a:lnTo>
                    <a:pt x="142" y="1360"/>
                  </a:lnTo>
                  <a:lnTo>
                    <a:pt x="162" y="1330"/>
                  </a:lnTo>
                  <a:lnTo>
                    <a:pt x="187" y="1300"/>
                  </a:lnTo>
                  <a:lnTo>
                    <a:pt x="211" y="1272"/>
                  </a:lnTo>
                  <a:lnTo>
                    <a:pt x="236" y="1247"/>
                  </a:lnTo>
                  <a:lnTo>
                    <a:pt x="255" y="1227"/>
                  </a:lnTo>
                  <a:lnTo>
                    <a:pt x="279" y="1208"/>
                  </a:lnTo>
                  <a:lnTo>
                    <a:pt x="309" y="1183"/>
                  </a:lnTo>
                  <a:lnTo>
                    <a:pt x="338" y="1159"/>
                  </a:lnTo>
                  <a:lnTo>
                    <a:pt x="358" y="1134"/>
                  </a:lnTo>
                  <a:lnTo>
                    <a:pt x="382" y="1106"/>
                  </a:lnTo>
                  <a:lnTo>
                    <a:pt x="397" y="1080"/>
                  </a:lnTo>
                  <a:lnTo>
                    <a:pt x="416" y="1057"/>
                  </a:lnTo>
                  <a:lnTo>
                    <a:pt x="431" y="1031"/>
                  </a:lnTo>
                  <a:lnTo>
                    <a:pt x="446" y="1002"/>
                  </a:lnTo>
                  <a:lnTo>
                    <a:pt x="460" y="978"/>
                  </a:lnTo>
                  <a:lnTo>
                    <a:pt x="475" y="948"/>
                  </a:lnTo>
                  <a:lnTo>
                    <a:pt x="471" y="944"/>
                  </a:lnTo>
                  <a:lnTo>
                    <a:pt x="471" y="939"/>
                  </a:lnTo>
                  <a:lnTo>
                    <a:pt x="465" y="939"/>
                  </a:lnTo>
                  <a:lnTo>
                    <a:pt x="465" y="934"/>
                  </a:lnTo>
                  <a:lnTo>
                    <a:pt x="460" y="929"/>
                  </a:lnTo>
                  <a:lnTo>
                    <a:pt x="460" y="924"/>
                  </a:lnTo>
                  <a:lnTo>
                    <a:pt x="456" y="919"/>
                  </a:lnTo>
                  <a:lnTo>
                    <a:pt x="456" y="914"/>
                  </a:lnTo>
                  <a:lnTo>
                    <a:pt x="450" y="914"/>
                  </a:lnTo>
                  <a:lnTo>
                    <a:pt x="402" y="816"/>
                  </a:lnTo>
                  <a:lnTo>
                    <a:pt x="362" y="714"/>
                  </a:lnTo>
                  <a:lnTo>
                    <a:pt x="333" y="607"/>
                  </a:lnTo>
                  <a:lnTo>
                    <a:pt x="319" y="503"/>
                  </a:lnTo>
                  <a:lnTo>
                    <a:pt x="309" y="396"/>
                  </a:lnTo>
                  <a:lnTo>
                    <a:pt x="309" y="298"/>
                  </a:lnTo>
                  <a:lnTo>
                    <a:pt x="309" y="205"/>
                  </a:lnTo>
                  <a:lnTo>
                    <a:pt x="319" y="121"/>
                  </a:lnTo>
                  <a:lnTo>
                    <a:pt x="328" y="53"/>
                  </a:lnTo>
                  <a:lnTo>
                    <a:pt x="333" y="0"/>
                  </a:lnTo>
                  <a:lnTo>
                    <a:pt x="304" y="49"/>
                  </a:lnTo>
                  <a:lnTo>
                    <a:pt x="270" y="98"/>
                  </a:lnTo>
                  <a:lnTo>
                    <a:pt x="240" y="147"/>
                  </a:lnTo>
                  <a:lnTo>
                    <a:pt x="206" y="190"/>
                  </a:lnTo>
                  <a:lnTo>
                    <a:pt x="177" y="239"/>
                  </a:lnTo>
                  <a:lnTo>
                    <a:pt x="147" y="283"/>
                  </a:lnTo>
                  <a:lnTo>
                    <a:pt x="117" y="328"/>
                  </a:lnTo>
                  <a:lnTo>
                    <a:pt x="89" y="366"/>
                  </a:lnTo>
                  <a:lnTo>
                    <a:pt x="64" y="405"/>
                  </a:lnTo>
                  <a:lnTo>
                    <a:pt x="40" y="435"/>
                  </a:lnTo>
                  <a:lnTo>
                    <a:pt x="30" y="498"/>
                  </a:lnTo>
                  <a:lnTo>
                    <a:pt x="20" y="567"/>
                  </a:lnTo>
                  <a:lnTo>
                    <a:pt x="10" y="631"/>
                  </a:lnTo>
                  <a:lnTo>
                    <a:pt x="6" y="703"/>
                  </a:lnTo>
                  <a:lnTo>
                    <a:pt x="0" y="778"/>
                  </a:lnTo>
                  <a:lnTo>
                    <a:pt x="0" y="850"/>
                  </a:lnTo>
                  <a:lnTo>
                    <a:pt x="0" y="929"/>
                  </a:lnTo>
                  <a:lnTo>
                    <a:pt x="6" y="1012"/>
                  </a:lnTo>
                  <a:lnTo>
                    <a:pt x="10" y="1095"/>
                  </a:lnTo>
                  <a:lnTo>
                    <a:pt x="20" y="1183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2" name="Freeform 582">
              <a:extLst>
                <a:ext uri="{FF2B5EF4-FFF2-40B4-BE49-F238E27FC236}">
                  <a16:creationId xmlns:a16="http://schemas.microsoft.com/office/drawing/2014/main" id="{DF56D0CD-990C-CEA0-3600-056370E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272"/>
              <a:ext cx="24" cy="25"/>
            </a:xfrm>
            <a:custGeom>
              <a:avLst/>
              <a:gdLst>
                <a:gd name="T0" fmla="*/ 118 w 118"/>
                <a:gd name="T1" fmla="*/ 123 h 123"/>
                <a:gd name="T2" fmla="*/ 94 w 118"/>
                <a:gd name="T3" fmla="*/ 104 h 123"/>
                <a:gd name="T4" fmla="*/ 69 w 118"/>
                <a:gd name="T5" fmla="*/ 89 h 123"/>
                <a:gd name="T6" fmla="*/ 49 w 118"/>
                <a:gd name="T7" fmla="*/ 69 h 123"/>
                <a:gd name="T8" fmla="*/ 35 w 118"/>
                <a:gd name="T9" fmla="*/ 55 h 123"/>
                <a:gd name="T10" fmla="*/ 21 w 118"/>
                <a:gd name="T11" fmla="*/ 40 h 123"/>
                <a:gd name="T12" fmla="*/ 15 w 118"/>
                <a:gd name="T13" fmla="*/ 25 h 123"/>
                <a:gd name="T14" fmla="*/ 6 w 118"/>
                <a:gd name="T15" fmla="*/ 15 h 123"/>
                <a:gd name="T16" fmla="*/ 0 w 118"/>
                <a:gd name="T17" fmla="*/ 6 h 123"/>
                <a:gd name="T18" fmla="*/ 0 w 118"/>
                <a:gd name="T19" fmla="*/ 0 h 123"/>
                <a:gd name="T20" fmla="*/ 0 w 118"/>
                <a:gd name="T21" fmla="*/ 6 h 123"/>
                <a:gd name="T22" fmla="*/ 6 w 118"/>
                <a:gd name="T23" fmla="*/ 15 h 123"/>
                <a:gd name="T24" fmla="*/ 15 w 118"/>
                <a:gd name="T25" fmla="*/ 25 h 123"/>
                <a:gd name="T26" fmla="*/ 21 w 118"/>
                <a:gd name="T27" fmla="*/ 40 h 123"/>
                <a:gd name="T28" fmla="*/ 35 w 118"/>
                <a:gd name="T29" fmla="*/ 55 h 123"/>
                <a:gd name="T30" fmla="*/ 49 w 118"/>
                <a:gd name="T31" fmla="*/ 69 h 123"/>
                <a:gd name="T32" fmla="*/ 69 w 118"/>
                <a:gd name="T33" fmla="*/ 89 h 123"/>
                <a:gd name="T34" fmla="*/ 94 w 118"/>
                <a:gd name="T35" fmla="*/ 104 h 123"/>
                <a:gd name="T36" fmla="*/ 118 w 118"/>
                <a:gd name="T3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23">
                  <a:moveTo>
                    <a:pt x="118" y="123"/>
                  </a:moveTo>
                  <a:lnTo>
                    <a:pt x="94" y="104"/>
                  </a:lnTo>
                  <a:lnTo>
                    <a:pt x="69" y="89"/>
                  </a:lnTo>
                  <a:lnTo>
                    <a:pt x="49" y="69"/>
                  </a:lnTo>
                  <a:lnTo>
                    <a:pt x="35" y="55"/>
                  </a:lnTo>
                  <a:lnTo>
                    <a:pt x="21" y="40"/>
                  </a:lnTo>
                  <a:lnTo>
                    <a:pt x="15" y="25"/>
                  </a:lnTo>
                  <a:lnTo>
                    <a:pt x="6" y="15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5"/>
                  </a:lnTo>
                  <a:lnTo>
                    <a:pt x="15" y="25"/>
                  </a:lnTo>
                  <a:lnTo>
                    <a:pt x="21" y="40"/>
                  </a:lnTo>
                  <a:lnTo>
                    <a:pt x="35" y="55"/>
                  </a:lnTo>
                  <a:lnTo>
                    <a:pt x="49" y="69"/>
                  </a:lnTo>
                  <a:lnTo>
                    <a:pt x="69" y="89"/>
                  </a:lnTo>
                  <a:lnTo>
                    <a:pt x="94" y="104"/>
                  </a:lnTo>
                  <a:lnTo>
                    <a:pt x="118" y="123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3" name="Freeform 583">
              <a:extLst>
                <a:ext uri="{FF2B5EF4-FFF2-40B4-BE49-F238E27FC236}">
                  <a16:creationId xmlns:a16="http://schemas.microsoft.com/office/drawing/2014/main" id="{D79F8AE7-CB1F-1E1A-53FE-F1D4C34F8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265"/>
              <a:ext cx="57" cy="56"/>
            </a:xfrm>
            <a:custGeom>
              <a:avLst/>
              <a:gdLst>
                <a:gd name="T0" fmla="*/ 284 w 284"/>
                <a:gd name="T1" fmla="*/ 283 h 283"/>
                <a:gd name="T2" fmla="*/ 215 w 284"/>
                <a:gd name="T3" fmla="*/ 259 h 283"/>
                <a:gd name="T4" fmla="*/ 162 w 284"/>
                <a:gd name="T5" fmla="*/ 230 h 283"/>
                <a:gd name="T6" fmla="*/ 113 w 284"/>
                <a:gd name="T7" fmla="*/ 195 h 283"/>
                <a:gd name="T8" fmla="*/ 78 w 284"/>
                <a:gd name="T9" fmla="*/ 156 h 283"/>
                <a:gd name="T10" fmla="*/ 49 w 284"/>
                <a:gd name="T11" fmla="*/ 117 h 283"/>
                <a:gd name="T12" fmla="*/ 30 w 284"/>
                <a:gd name="T13" fmla="*/ 83 h 283"/>
                <a:gd name="T14" fmla="*/ 15 w 284"/>
                <a:gd name="T15" fmla="*/ 49 h 283"/>
                <a:gd name="T16" fmla="*/ 5 w 284"/>
                <a:gd name="T17" fmla="*/ 23 h 283"/>
                <a:gd name="T18" fmla="*/ 0 w 284"/>
                <a:gd name="T19" fmla="*/ 4 h 283"/>
                <a:gd name="T20" fmla="*/ 0 w 284"/>
                <a:gd name="T21" fmla="*/ 0 h 283"/>
                <a:gd name="T22" fmla="*/ 0 w 284"/>
                <a:gd name="T23" fmla="*/ 4 h 283"/>
                <a:gd name="T24" fmla="*/ 5 w 284"/>
                <a:gd name="T25" fmla="*/ 23 h 283"/>
                <a:gd name="T26" fmla="*/ 15 w 284"/>
                <a:gd name="T27" fmla="*/ 49 h 283"/>
                <a:gd name="T28" fmla="*/ 30 w 284"/>
                <a:gd name="T29" fmla="*/ 83 h 283"/>
                <a:gd name="T30" fmla="*/ 49 w 284"/>
                <a:gd name="T31" fmla="*/ 117 h 283"/>
                <a:gd name="T32" fmla="*/ 78 w 284"/>
                <a:gd name="T33" fmla="*/ 156 h 283"/>
                <a:gd name="T34" fmla="*/ 113 w 284"/>
                <a:gd name="T35" fmla="*/ 195 h 283"/>
                <a:gd name="T36" fmla="*/ 162 w 284"/>
                <a:gd name="T37" fmla="*/ 230 h 283"/>
                <a:gd name="T38" fmla="*/ 215 w 284"/>
                <a:gd name="T39" fmla="*/ 259 h 283"/>
                <a:gd name="T40" fmla="*/ 284 w 284"/>
                <a:gd name="T41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4" h="283">
                  <a:moveTo>
                    <a:pt x="284" y="283"/>
                  </a:moveTo>
                  <a:lnTo>
                    <a:pt x="215" y="259"/>
                  </a:lnTo>
                  <a:lnTo>
                    <a:pt x="162" y="230"/>
                  </a:lnTo>
                  <a:lnTo>
                    <a:pt x="113" y="195"/>
                  </a:lnTo>
                  <a:lnTo>
                    <a:pt x="78" y="156"/>
                  </a:lnTo>
                  <a:lnTo>
                    <a:pt x="49" y="117"/>
                  </a:lnTo>
                  <a:lnTo>
                    <a:pt x="30" y="83"/>
                  </a:lnTo>
                  <a:lnTo>
                    <a:pt x="15" y="49"/>
                  </a:lnTo>
                  <a:lnTo>
                    <a:pt x="5" y="2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23"/>
                  </a:lnTo>
                  <a:lnTo>
                    <a:pt x="15" y="49"/>
                  </a:lnTo>
                  <a:lnTo>
                    <a:pt x="30" y="83"/>
                  </a:lnTo>
                  <a:lnTo>
                    <a:pt x="49" y="117"/>
                  </a:lnTo>
                  <a:lnTo>
                    <a:pt x="78" y="156"/>
                  </a:lnTo>
                  <a:lnTo>
                    <a:pt x="113" y="195"/>
                  </a:lnTo>
                  <a:lnTo>
                    <a:pt x="162" y="230"/>
                  </a:lnTo>
                  <a:lnTo>
                    <a:pt x="215" y="259"/>
                  </a:lnTo>
                  <a:lnTo>
                    <a:pt x="284" y="283"/>
                  </a:lnTo>
                  <a:close/>
                </a:path>
              </a:pathLst>
            </a:custGeom>
            <a:solidFill>
              <a:srgbClr val="F7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4" name="Freeform 584">
              <a:extLst>
                <a:ext uri="{FF2B5EF4-FFF2-40B4-BE49-F238E27FC236}">
                  <a16:creationId xmlns:a16="http://schemas.microsoft.com/office/drawing/2014/main" id="{F2E0E5A3-4196-056C-B500-E0136C79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347"/>
              <a:ext cx="9" cy="16"/>
            </a:xfrm>
            <a:custGeom>
              <a:avLst/>
              <a:gdLst>
                <a:gd name="T0" fmla="*/ 0 w 45"/>
                <a:gd name="T1" fmla="*/ 0 h 83"/>
                <a:gd name="T2" fmla="*/ 0 w 45"/>
                <a:gd name="T3" fmla="*/ 4 h 83"/>
                <a:gd name="T4" fmla="*/ 6 w 45"/>
                <a:gd name="T5" fmla="*/ 9 h 83"/>
                <a:gd name="T6" fmla="*/ 6 w 45"/>
                <a:gd name="T7" fmla="*/ 19 h 83"/>
                <a:gd name="T8" fmla="*/ 10 w 45"/>
                <a:gd name="T9" fmla="*/ 24 h 83"/>
                <a:gd name="T10" fmla="*/ 15 w 45"/>
                <a:gd name="T11" fmla="*/ 34 h 83"/>
                <a:gd name="T12" fmla="*/ 19 w 45"/>
                <a:gd name="T13" fmla="*/ 43 h 83"/>
                <a:gd name="T14" fmla="*/ 25 w 45"/>
                <a:gd name="T15" fmla="*/ 53 h 83"/>
                <a:gd name="T16" fmla="*/ 30 w 45"/>
                <a:gd name="T17" fmla="*/ 64 h 83"/>
                <a:gd name="T18" fmla="*/ 40 w 45"/>
                <a:gd name="T19" fmla="*/ 73 h 83"/>
                <a:gd name="T20" fmla="*/ 45 w 45"/>
                <a:gd name="T21" fmla="*/ 83 h 83"/>
                <a:gd name="T22" fmla="*/ 40 w 45"/>
                <a:gd name="T23" fmla="*/ 73 h 83"/>
                <a:gd name="T24" fmla="*/ 34 w 45"/>
                <a:gd name="T25" fmla="*/ 68 h 83"/>
                <a:gd name="T26" fmla="*/ 30 w 45"/>
                <a:gd name="T27" fmla="*/ 58 h 83"/>
                <a:gd name="T28" fmla="*/ 25 w 45"/>
                <a:gd name="T29" fmla="*/ 49 h 83"/>
                <a:gd name="T30" fmla="*/ 19 w 45"/>
                <a:gd name="T31" fmla="*/ 38 h 83"/>
                <a:gd name="T32" fmla="*/ 15 w 45"/>
                <a:gd name="T33" fmla="*/ 34 h 83"/>
                <a:gd name="T34" fmla="*/ 10 w 45"/>
                <a:gd name="T35" fmla="*/ 24 h 83"/>
                <a:gd name="T36" fmla="*/ 10 w 45"/>
                <a:gd name="T37" fmla="*/ 15 h 83"/>
                <a:gd name="T38" fmla="*/ 6 w 45"/>
                <a:gd name="T39" fmla="*/ 9 h 83"/>
                <a:gd name="T40" fmla="*/ 0 w 45"/>
                <a:gd name="T4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83">
                  <a:moveTo>
                    <a:pt x="0" y="0"/>
                  </a:moveTo>
                  <a:lnTo>
                    <a:pt x="0" y="4"/>
                  </a:lnTo>
                  <a:lnTo>
                    <a:pt x="6" y="9"/>
                  </a:lnTo>
                  <a:lnTo>
                    <a:pt x="6" y="19"/>
                  </a:lnTo>
                  <a:lnTo>
                    <a:pt x="10" y="24"/>
                  </a:lnTo>
                  <a:lnTo>
                    <a:pt x="15" y="34"/>
                  </a:lnTo>
                  <a:lnTo>
                    <a:pt x="19" y="43"/>
                  </a:lnTo>
                  <a:lnTo>
                    <a:pt x="25" y="53"/>
                  </a:lnTo>
                  <a:lnTo>
                    <a:pt x="30" y="64"/>
                  </a:lnTo>
                  <a:lnTo>
                    <a:pt x="40" y="73"/>
                  </a:lnTo>
                  <a:lnTo>
                    <a:pt x="45" y="83"/>
                  </a:lnTo>
                  <a:lnTo>
                    <a:pt x="40" y="73"/>
                  </a:lnTo>
                  <a:lnTo>
                    <a:pt x="34" y="68"/>
                  </a:lnTo>
                  <a:lnTo>
                    <a:pt x="30" y="58"/>
                  </a:lnTo>
                  <a:lnTo>
                    <a:pt x="25" y="49"/>
                  </a:lnTo>
                  <a:lnTo>
                    <a:pt x="19" y="38"/>
                  </a:lnTo>
                  <a:lnTo>
                    <a:pt x="15" y="34"/>
                  </a:lnTo>
                  <a:lnTo>
                    <a:pt x="10" y="24"/>
                  </a:lnTo>
                  <a:lnTo>
                    <a:pt x="10" y="15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5" name="Freeform 585">
              <a:extLst>
                <a:ext uri="{FF2B5EF4-FFF2-40B4-BE49-F238E27FC236}">
                  <a16:creationId xmlns:a16="http://schemas.microsoft.com/office/drawing/2014/main" id="{EB3FF531-6F2B-52D2-7E0B-A57AC1525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318"/>
              <a:ext cx="152" cy="284"/>
            </a:xfrm>
            <a:custGeom>
              <a:avLst/>
              <a:gdLst>
                <a:gd name="T0" fmla="*/ 40 w 759"/>
                <a:gd name="T1" fmla="*/ 1420 h 1420"/>
                <a:gd name="T2" fmla="*/ 93 w 759"/>
                <a:gd name="T3" fmla="*/ 1409 h 1420"/>
                <a:gd name="T4" fmla="*/ 132 w 759"/>
                <a:gd name="T5" fmla="*/ 1394 h 1420"/>
                <a:gd name="T6" fmla="*/ 162 w 759"/>
                <a:gd name="T7" fmla="*/ 1380 h 1420"/>
                <a:gd name="T8" fmla="*/ 177 w 759"/>
                <a:gd name="T9" fmla="*/ 1366 h 1420"/>
                <a:gd name="T10" fmla="*/ 211 w 759"/>
                <a:gd name="T11" fmla="*/ 1322 h 1420"/>
                <a:gd name="T12" fmla="*/ 299 w 759"/>
                <a:gd name="T13" fmla="*/ 1200 h 1420"/>
                <a:gd name="T14" fmla="*/ 431 w 759"/>
                <a:gd name="T15" fmla="*/ 1028 h 1420"/>
                <a:gd name="T16" fmla="*/ 588 w 759"/>
                <a:gd name="T17" fmla="*/ 823 h 1420"/>
                <a:gd name="T18" fmla="*/ 759 w 759"/>
                <a:gd name="T19" fmla="*/ 603 h 1420"/>
                <a:gd name="T20" fmla="*/ 720 w 759"/>
                <a:gd name="T21" fmla="*/ 524 h 1420"/>
                <a:gd name="T22" fmla="*/ 680 w 759"/>
                <a:gd name="T23" fmla="*/ 441 h 1420"/>
                <a:gd name="T24" fmla="*/ 637 w 759"/>
                <a:gd name="T25" fmla="*/ 367 h 1420"/>
                <a:gd name="T26" fmla="*/ 597 w 759"/>
                <a:gd name="T27" fmla="*/ 294 h 1420"/>
                <a:gd name="T28" fmla="*/ 559 w 759"/>
                <a:gd name="T29" fmla="*/ 226 h 1420"/>
                <a:gd name="T30" fmla="*/ 544 w 759"/>
                <a:gd name="T31" fmla="*/ 207 h 1420"/>
                <a:gd name="T32" fmla="*/ 533 w 759"/>
                <a:gd name="T33" fmla="*/ 186 h 1420"/>
                <a:gd name="T34" fmla="*/ 524 w 759"/>
                <a:gd name="T35" fmla="*/ 167 h 1420"/>
                <a:gd name="T36" fmla="*/ 520 w 759"/>
                <a:gd name="T37" fmla="*/ 152 h 1420"/>
                <a:gd name="T38" fmla="*/ 514 w 759"/>
                <a:gd name="T39" fmla="*/ 143 h 1420"/>
                <a:gd name="T40" fmla="*/ 495 w 759"/>
                <a:gd name="T41" fmla="*/ 113 h 1420"/>
                <a:gd name="T42" fmla="*/ 475 w 759"/>
                <a:gd name="T43" fmla="*/ 79 h 1420"/>
                <a:gd name="T44" fmla="*/ 460 w 759"/>
                <a:gd name="T45" fmla="*/ 54 h 1420"/>
                <a:gd name="T46" fmla="*/ 441 w 759"/>
                <a:gd name="T47" fmla="*/ 25 h 1420"/>
                <a:gd name="T48" fmla="*/ 426 w 759"/>
                <a:gd name="T49" fmla="*/ 0 h 1420"/>
                <a:gd name="T50" fmla="*/ 397 w 759"/>
                <a:gd name="T51" fmla="*/ 54 h 1420"/>
                <a:gd name="T52" fmla="*/ 367 w 759"/>
                <a:gd name="T53" fmla="*/ 109 h 1420"/>
                <a:gd name="T54" fmla="*/ 333 w 759"/>
                <a:gd name="T55" fmla="*/ 158 h 1420"/>
                <a:gd name="T56" fmla="*/ 289 w 759"/>
                <a:gd name="T57" fmla="*/ 211 h 1420"/>
                <a:gd name="T58" fmla="*/ 230 w 759"/>
                <a:gd name="T59" fmla="*/ 260 h 1420"/>
                <a:gd name="T60" fmla="*/ 187 w 759"/>
                <a:gd name="T61" fmla="*/ 299 h 1420"/>
                <a:gd name="T62" fmla="*/ 138 w 759"/>
                <a:gd name="T63" fmla="*/ 352 h 1420"/>
                <a:gd name="T64" fmla="*/ 93 w 759"/>
                <a:gd name="T65" fmla="*/ 412 h 1420"/>
                <a:gd name="T66" fmla="*/ 44 w 759"/>
                <a:gd name="T67" fmla="*/ 480 h 1420"/>
                <a:gd name="T68" fmla="*/ 0 w 759"/>
                <a:gd name="T69" fmla="*/ 548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9" h="1420">
                  <a:moveTo>
                    <a:pt x="15" y="1420"/>
                  </a:moveTo>
                  <a:lnTo>
                    <a:pt x="40" y="1420"/>
                  </a:lnTo>
                  <a:lnTo>
                    <a:pt x="68" y="1420"/>
                  </a:lnTo>
                  <a:lnTo>
                    <a:pt x="93" y="1409"/>
                  </a:lnTo>
                  <a:lnTo>
                    <a:pt x="113" y="1405"/>
                  </a:lnTo>
                  <a:lnTo>
                    <a:pt x="132" y="1394"/>
                  </a:lnTo>
                  <a:lnTo>
                    <a:pt x="147" y="1385"/>
                  </a:lnTo>
                  <a:lnTo>
                    <a:pt x="162" y="1380"/>
                  </a:lnTo>
                  <a:lnTo>
                    <a:pt x="172" y="1371"/>
                  </a:lnTo>
                  <a:lnTo>
                    <a:pt x="177" y="1366"/>
                  </a:lnTo>
                  <a:lnTo>
                    <a:pt x="187" y="1356"/>
                  </a:lnTo>
                  <a:lnTo>
                    <a:pt x="211" y="1322"/>
                  </a:lnTo>
                  <a:lnTo>
                    <a:pt x="250" y="1268"/>
                  </a:lnTo>
                  <a:lnTo>
                    <a:pt x="299" y="1200"/>
                  </a:lnTo>
                  <a:lnTo>
                    <a:pt x="362" y="1121"/>
                  </a:lnTo>
                  <a:lnTo>
                    <a:pt x="431" y="1028"/>
                  </a:lnTo>
                  <a:lnTo>
                    <a:pt x="509" y="925"/>
                  </a:lnTo>
                  <a:lnTo>
                    <a:pt x="588" y="823"/>
                  </a:lnTo>
                  <a:lnTo>
                    <a:pt x="671" y="710"/>
                  </a:lnTo>
                  <a:lnTo>
                    <a:pt x="759" y="603"/>
                  </a:lnTo>
                  <a:lnTo>
                    <a:pt x="740" y="563"/>
                  </a:lnTo>
                  <a:lnTo>
                    <a:pt x="720" y="524"/>
                  </a:lnTo>
                  <a:lnTo>
                    <a:pt x="700" y="480"/>
                  </a:lnTo>
                  <a:lnTo>
                    <a:pt x="680" y="441"/>
                  </a:lnTo>
                  <a:lnTo>
                    <a:pt x="657" y="407"/>
                  </a:lnTo>
                  <a:lnTo>
                    <a:pt x="637" y="367"/>
                  </a:lnTo>
                  <a:lnTo>
                    <a:pt x="617" y="333"/>
                  </a:lnTo>
                  <a:lnTo>
                    <a:pt x="597" y="294"/>
                  </a:lnTo>
                  <a:lnTo>
                    <a:pt x="578" y="260"/>
                  </a:lnTo>
                  <a:lnTo>
                    <a:pt x="559" y="226"/>
                  </a:lnTo>
                  <a:lnTo>
                    <a:pt x="554" y="216"/>
                  </a:lnTo>
                  <a:lnTo>
                    <a:pt x="544" y="207"/>
                  </a:lnTo>
                  <a:lnTo>
                    <a:pt x="539" y="196"/>
                  </a:lnTo>
                  <a:lnTo>
                    <a:pt x="533" y="186"/>
                  </a:lnTo>
                  <a:lnTo>
                    <a:pt x="529" y="177"/>
                  </a:lnTo>
                  <a:lnTo>
                    <a:pt x="524" y="167"/>
                  </a:lnTo>
                  <a:lnTo>
                    <a:pt x="520" y="162"/>
                  </a:lnTo>
                  <a:lnTo>
                    <a:pt x="520" y="152"/>
                  </a:lnTo>
                  <a:lnTo>
                    <a:pt x="514" y="147"/>
                  </a:lnTo>
                  <a:lnTo>
                    <a:pt x="514" y="143"/>
                  </a:lnTo>
                  <a:lnTo>
                    <a:pt x="505" y="128"/>
                  </a:lnTo>
                  <a:lnTo>
                    <a:pt x="495" y="113"/>
                  </a:lnTo>
                  <a:lnTo>
                    <a:pt x="486" y="98"/>
                  </a:lnTo>
                  <a:lnTo>
                    <a:pt x="475" y="79"/>
                  </a:lnTo>
                  <a:lnTo>
                    <a:pt x="465" y="69"/>
                  </a:lnTo>
                  <a:lnTo>
                    <a:pt x="460" y="54"/>
                  </a:lnTo>
                  <a:lnTo>
                    <a:pt x="450" y="40"/>
                  </a:lnTo>
                  <a:lnTo>
                    <a:pt x="441" y="25"/>
                  </a:lnTo>
                  <a:lnTo>
                    <a:pt x="431" y="11"/>
                  </a:lnTo>
                  <a:lnTo>
                    <a:pt x="426" y="0"/>
                  </a:lnTo>
                  <a:lnTo>
                    <a:pt x="411" y="30"/>
                  </a:lnTo>
                  <a:lnTo>
                    <a:pt x="397" y="54"/>
                  </a:lnTo>
                  <a:lnTo>
                    <a:pt x="382" y="83"/>
                  </a:lnTo>
                  <a:lnTo>
                    <a:pt x="367" y="109"/>
                  </a:lnTo>
                  <a:lnTo>
                    <a:pt x="348" y="132"/>
                  </a:lnTo>
                  <a:lnTo>
                    <a:pt x="333" y="158"/>
                  </a:lnTo>
                  <a:lnTo>
                    <a:pt x="309" y="186"/>
                  </a:lnTo>
                  <a:lnTo>
                    <a:pt x="289" y="211"/>
                  </a:lnTo>
                  <a:lnTo>
                    <a:pt x="260" y="235"/>
                  </a:lnTo>
                  <a:lnTo>
                    <a:pt x="230" y="260"/>
                  </a:lnTo>
                  <a:lnTo>
                    <a:pt x="206" y="279"/>
                  </a:lnTo>
                  <a:lnTo>
                    <a:pt x="187" y="299"/>
                  </a:lnTo>
                  <a:lnTo>
                    <a:pt x="162" y="324"/>
                  </a:lnTo>
                  <a:lnTo>
                    <a:pt x="138" y="352"/>
                  </a:lnTo>
                  <a:lnTo>
                    <a:pt x="113" y="382"/>
                  </a:lnTo>
                  <a:lnTo>
                    <a:pt x="93" y="412"/>
                  </a:lnTo>
                  <a:lnTo>
                    <a:pt x="68" y="446"/>
                  </a:lnTo>
                  <a:lnTo>
                    <a:pt x="44" y="480"/>
                  </a:lnTo>
                  <a:lnTo>
                    <a:pt x="19" y="514"/>
                  </a:lnTo>
                  <a:lnTo>
                    <a:pt x="0" y="548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6" name="Freeform 586">
              <a:extLst>
                <a:ext uri="{FF2B5EF4-FFF2-40B4-BE49-F238E27FC236}">
                  <a16:creationId xmlns:a16="http://schemas.microsoft.com/office/drawing/2014/main" id="{A525F9BD-E664-9C6A-2C29-E561143F5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428"/>
              <a:ext cx="59" cy="174"/>
            </a:xfrm>
            <a:custGeom>
              <a:avLst/>
              <a:gdLst>
                <a:gd name="T0" fmla="*/ 279 w 294"/>
                <a:gd name="T1" fmla="*/ 0 h 872"/>
                <a:gd name="T2" fmla="*/ 245 w 294"/>
                <a:gd name="T3" fmla="*/ 55 h 872"/>
                <a:gd name="T4" fmla="*/ 215 w 294"/>
                <a:gd name="T5" fmla="*/ 103 h 872"/>
                <a:gd name="T6" fmla="*/ 187 w 294"/>
                <a:gd name="T7" fmla="*/ 152 h 872"/>
                <a:gd name="T8" fmla="*/ 157 w 294"/>
                <a:gd name="T9" fmla="*/ 201 h 872"/>
                <a:gd name="T10" fmla="*/ 132 w 294"/>
                <a:gd name="T11" fmla="*/ 241 h 872"/>
                <a:gd name="T12" fmla="*/ 112 w 294"/>
                <a:gd name="T13" fmla="*/ 279 h 872"/>
                <a:gd name="T14" fmla="*/ 98 w 294"/>
                <a:gd name="T15" fmla="*/ 309 h 872"/>
                <a:gd name="T16" fmla="*/ 83 w 294"/>
                <a:gd name="T17" fmla="*/ 333 h 872"/>
                <a:gd name="T18" fmla="*/ 78 w 294"/>
                <a:gd name="T19" fmla="*/ 348 h 872"/>
                <a:gd name="T20" fmla="*/ 74 w 294"/>
                <a:gd name="T21" fmla="*/ 353 h 872"/>
                <a:gd name="T22" fmla="*/ 69 w 294"/>
                <a:gd name="T23" fmla="*/ 358 h 872"/>
                <a:gd name="T24" fmla="*/ 59 w 294"/>
                <a:gd name="T25" fmla="*/ 377 h 872"/>
                <a:gd name="T26" fmla="*/ 44 w 294"/>
                <a:gd name="T27" fmla="*/ 401 h 872"/>
                <a:gd name="T28" fmla="*/ 29 w 294"/>
                <a:gd name="T29" fmla="*/ 436 h 872"/>
                <a:gd name="T30" fmla="*/ 14 w 294"/>
                <a:gd name="T31" fmla="*/ 475 h 872"/>
                <a:gd name="T32" fmla="*/ 5 w 294"/>
                <a:gd name="T33" fmla="*/ 520 h 872"/>
                <a:gd name="T34" fmla="*/ 0 w 294"/>
                <a:gd name="T35" fmla="*/ 569 h 872"/>
                <a:gd name="T36" fmla="*/ 5 w 294"/>
                <a:gd name="T37" fmla="*/ 622 h 872"/>
                <a:gd name="T38" fmla="*/ 29 w 294"/>
                <a:gd name="T39" fmla="*/ 676 h 872"/>
                <a:gd name="T40" fmla="*/ 63 w 294"/>
                <a:gd name="T41" fmla="*/ 735 h 872"/>
                <a:gd name="T42" fmla="*/ 89 w 294"/>
                <a:gd name="T43" fmla="*/ 763 h 872"/>
                <a:gd name="T44" fmla="*/ 112 w 294"/>
                <a:gd name="T45" fmla="*/ 788 h 872"/>
                <a:gd name="T46" fmla="*/ 138 w 294"/>
                <a:gd name="T47" fmla="*/ 808 h 872"/>
                <a:gd name="T48" fmla="*/ 161 w 294"/>
                <a:gd name="T49" fmla="*/ 827 h 872"/>
                <a:gd name="T50" fmla="*/ 187 w 294"/>
                <a:gd name="T51" fmla="*/ 842 h 872"/>
                <a:gd name="T52" fmla="*/ 206 w 294"/>
                <a:gd name="T53" fmla="*/ 852 h 872"/>
                <a:gd name="T54" fmla="*/ 230 w 294"/>
                <a:gd name="T55" fmla="*/ 861 h 872"/>
                <a:gd name="T56" fmla="*/ 250 w 294"/>
                <a:gd name="T57" fmla="*/ 866 h 872"/>
                <a:gd name="T58" fmla="*/ 274 w 294"/>
                <a:gd name="T59" fmla="*/ 872 h 872"/>
                <a:gd name="T60" fmla="*/ 294 w 294"/>
                <a:gd name="T61" fmla="*/ 872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4" h="872">
                  <a:moveTo>
                    <a:pt x="279" y="0"/>
                  </a:moveTo>
                  <a:lnTo>
                    <a:pt x="245" y="55"/>
                  </a:lnTo>
                  <a:lnTo>
                    <a:pt x="215" y="103"/>
                  </a:lnTo>
                  <a:lnTo>
                    <a:pt x="187" y="152"/>
                  </a:lnTo>
                  <a:lnTo>
                    <a:pt x="157" y="201"/>
                  </a:lnTo>
                  <a:lnTo>
                    <a:pt x="132" y="241"/>
                  </a:lnTo>
                  <a:lnTo>
                    <a:pt x="112" y="279"/>
                  </a:lnTo>
                  <a:lnTo>
                    <a:pt x="98" y="309"/>
                  </a:lnTo>
                  <a:lnTo>
                    <a:pt x="83" y="333"/>
                  </a:lnTo>
                  <a:lnTo>
                    <a:pt x="78" y="348"/>
                  </a:lnTo>
                  <a:lnTo>
                    <a:pt x="74" y="353"/>
                  </a:lnTo>
                  <a:lnTo>
                    <a:pt x="69" y="358"/>
                  </a:lnTo>
                  <a:lnTo>
                    <a:pt x="59" y="377"/>
                  </a:lnTo>
                  <a:lnTo>
                    <a:pt x="44" y="401"/>
                  </a:lnTo>
                  <a:lnTo>
                    <a:pt x="29" y="436"/>
                  </a:lnTo>
                  <a:lnTo>
                    <a:pt x="14" y="475"/>
                  </a:lnTo>
                  <a:lnTo>
                    <a:pt x="5" y="520"/>
                  </a:lnTo>
                  <a:lnTo>
                    <a:pt x="0" y="569"/>
                  </a:lnTo>
                  <a:lnTo>
                    <a:pt x="5" y="622"/>
                  </a:lnTo>
                  <a:lnTo>
                    <a:pt x="29" y="676"/>
                  </a:lnTo>
                  <a:lnTo>
                    <a:pt x="63" y="735"/>
                  </a:lnTo>
                  <a:lnTo>
                    <a:pt x="89" y="763"/>
                  </a:lnTo>
                  <a:lnTo>
                    <a:pt x="112" y="788"/>
                  </a:lnTo>
                  <a:lnTo>
                    <a:pt x="138" y="808"/>
                  </a:lnTo>
                  <a:lnTo>
                    <a:pt x="161" y="827"/>
                  </a:lnTo>
                  <a:lnTo>
                    <a:pt x="187" y="842"/>
                  </a:lnTo>
                  <a:lnTo>
                    <a:pt x="206" y="852"/>
                  </a:lnTo>
                  <a:lnTo>
                    <a:pt x="230" y="861"/>
                  </a:lnTo>
                  <a:lnTo>
                    <a:pt x="250" y="866"/>
                  </a:lnTo>
                  <a:lnTo>
                    <a:pt x="274" y="872"/>
                  </a:lnTo>
                  <a:lnTo>
                    <a:pt x="294" y="872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7" name="Freeform 587">
              <a:extLst>
                <a:ext uri="{FF2B5EF4-FFF2-40B4-BE49-F238E27FC236}">
                  <a16:creationId xmlns:a16="http://schemas.microsoft.com/office/drawing/2014/main" id="{5F37163D-4569-00FA-41B9-8B799891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154"/>
              <a:ext cx="1435" cy="1497"/>
            </a:xfrm>
            <a:custGeom>
              <a:avLst/>
              <a:gdLst>
                <a:gd name="T0" fmla="*/ 5788 w 7179"/>
                <a:gd name="T1" fmla="*/ 0 h 7485"/>
                <a:gd name="T2" fmla="*/ 5131 w 7179"/>
                <a:gd name="T3" fmla="*/ 200 h 7485"/>
                <a:gd name="T4" fmla="*/ 4823 w 7179"/>
                <a:gd name="T5" fmla="*/ 469 h 7485"/>
                <a:gd name="T6" fmla="*/ 4123 w 7179"/>
                <a:gd name="T7" fmla="*/ 954 h 7485"/>
                <a:gd name="T8" fmla="*/ 3682 w 7179"/>
                <a:gd name="T9" fmla="*/ 1027 h 7485"/>
                <a:gd name="T10" fmla="*/ 3330 w 7179"/>
                <a:gd name="T11" fmla="*/ 1066 h 7485"/>
                <a:gd name="T12" fmla="*/ 2767 w 7179"/>
                <a:gd name="T13" fmla="*/ 1385 h 7485"/>
                <a:gd name="T14" fmla="*/ 2340 w 7179"/>
                <a:gd name="T15" fmla="*/ 1712 h 7485"/>
                <a:gd name="T16" fmla="*/ 2174 w 7179"/>
                <a:gd name="T17" fmla="*/ 1780 h 7485"/>
                <a:gd name="T18" fmla="*/ 1817 w 7179"/>
                <a:gd name="T19" fmla="*/ 1933 h 7485"/>
                <a:gd name="T20" fmla="*/ 1651 w 7179"/>
                <a:gd name="T21" fmla="*/ 2055 h 7485"/>
                <a:gd name="T22" fmla="*/ 1455 w 7179"/>
                <a:gd name="T23" fmla="*/ 2221 h 7485"/>
                <a:gd name="T24" fmla="*/ 1327 w 7179"/>
                <a:gd name="T25" fmla="*/ 2353 h 7485"/>
                <a:gd name="T26" fmla="*/ 1233 w 7179"/>
                <a:gd name="T27" fmla="*/ 2481 h 7485"/>
                <a:gd name="T28" fmla="*/ 1073 w 7179"/>
                <a:gd name="T29" fmla="*/ 2607 h 7485"/>
                <a:gd name="T30" fmla="*/ 979 w 7179"/>
                <a:gd name="T31" fmla="*/ 2671 h 7485"/>
                <a:gd name="T32" fmla="*/ 930 w 7179"/>
                <a:gd name="T33" fmla="*/ 2754 h 7485"/>
                <a:gd name="T34" fmla="*/ 950 w 7179"/>
                <a:gd name="T35" fmla="*/ 2974 h 7485"/>
                <a:gd name="T36" fmla="*/ 1308 w 7179"/>
                <a:gd name="T37" fmla="*/ 3112 h 7485"/>
                <a:gd name="T38" fmla="*/ 1587 w 7179"/>
                <a:gd name="T39" fmla="*/ 3043 h 7485"/>
                <a:gd name="T40" fmla="*/ 2155 w 7179"/>
                <a:gd name="T41" fmla="*/ 2882 h 7485"/>
                <a:gd name="T42" fmla="*/ 1591 w 7179"/>
                <a:gd name="T43" fmla="*/ 3640 h 7485"/>
                <a:gd name="T44" fmla="*/ 1346 w 7179"/>
                <a:gd name="T45" fmla="*/ 4114 h 7485"/>
                <a:gd name="T46" fmla="*/ 1229 w 7179"/>
                <a:gd name="T47" fmla="*/ 4398 h 7485"/>
                <a:gd name="T48" fmla="*/ 1097 w 7179"/>
                <a:gd name="T49" fmla="*/ 4613 h 7485"/>
                <a:gd name="T50" fmla="*/ 676 w 7179"/>
                <a:gd name="T51" fmla="*/ 5250 h 7485"/>
                <a:gd name="T52" fmla="*/ 386 w 7179"/>
                <a:gd name="T53" fmla="*/ 5665 h 7485"/>
                <a:gd name="T54" fmla="*/ 49 w 7179"/>
                <a:gd name="T55" fmla="*/ 6256 h 7485"/>
                <a:gd name="T56" fmla="*/ 83 w 7179"/>
                <a:gd name="T57" fmla="*/ 6614 h 7485"/>
                <a:gd name="T58" fmla="*/ 392 w 7179"/>
                <a:gd name="T59" fmla="*/ 6717 h 7485"/>
                <a:gd name="T60" fmla="*/ 407 w 7179"/>
                <a:gd name="T61" fmla="*/ 6761 h 7485"/>
                <a:gd name="T62" fmla="*/ 372 w 7179"/>
                <a:gd name="T63" fmla="*/ 6985 h 7485"/>
                <a:gd name="T64" fmla="*/ 602 w 7179"/>
                <a:gd name="T65" fmla="*/ 7226 h 7485"/>
                <a:gd name="T66" fmla="*/ 803 w 7179"/>
                <a:gd name="T67" fmla="*/ 7196 h 7485"/>
                <a:gd name="T68" fmla="*/ 817 w 7179"/>
                <a:gd name="T69" fmla="*/ 7230 h 7485"/>
                <a:gd name="T70" fmla="*/ 915 w 7179"/>
                <a:gd name="T71" fmla="*/ 7402 h 7485"/>
                <a:gd name="T72" fmla="*/ 1444 w 7179"/>
                <a:gd name="T73" fmla="*/ 7362 h 7485"/>
                <a:gd name="T74" fmla="*/ 1944 w 7179"/>
                <a:gd name="T75" fmla="*/ 6942 h 7485"/>
                <a:gd name="T76" fmla="*/ 1969 w 7179"/>
                <a:gd name="T77" fmla="*/ 7021 h 7485"/>
                <a:gd name="T78" fmla="*/ 2169 w 7179"/>
                <a:gd name="T79" fmla="*/ 7226 h 7485"/>
                <a:gd name="T80" fmla="*/ 2904 w 7179"/>
                <a:gd name="T81" fmla="*/ 6868 h 7485"/>
                <a:gd name="T82" fmla="*/ 3653 w 7179"/>
                <a:gd name="T83" fmla="*/ 6135 h 7485"/>
                <a:gd name="T84" fmla="*/ 4367 w 7179"/>
                <a:gd name="T85" fmla="*/ 5499 h 7485"/>
                <a:gd name="T86" fmla="*/ 4696 w 7179"/>
                <a:gd name="T87" fmla="*/ 5141 h 7485"/>
                <a:gd name="T88" fmla="*/ 5465 w 7179"/>
                <a:gd name="T89" fmla="*/ 4300 h 7485"/>
                <a:gd name="T90" fmla="*/ 5910 w 7179"/>
                <a:gd name="T91" fmla="*/ 3502 h 7485"/>
                <a:gd name="T92" fmla="*/ 6037 w 7179"/>
                <a:gd name="T93" fmla="*/ 2803 h 7485"/>
                <a:gd name="T94" fmla="*/ 6223 w 7179"/>
                <a:gd name="T95" fmla="*/ 2549 h 7485"/>
                <a:gd name="T96" fmla="*/ 6660 w 7179"/>
                <a:gd name="T97" fmla="*/ 2006 h 7485"/>
                <a:gd name="T98" fmla="*/ 7081 w 7179"/>
                <a:gd name="T99" fmla="*/ 1654 h 7485"/>
                <a:gd name="T100" fmla="*/ 7174 w 7179"/>
                <a:gd name="T101" fmla="*/ 1507 h 7485"/>
                <a:gd name="T102" fmla="*/ 6982 w 7179"/>
                <a:gd name="T103" fmla="*/ 831 h 7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79" h="7485">
                  <a:moveTo>
                    <a:pt x="6645" y="352"/>
                  </a:moveTo>
                  <a:lnTo>
                    <a:pt x="6424" y="177"/>
                  </a:lnTo>
                  <a:lnTo>
                    <a:pt x="6204" y="68"/>
                  </a:lnTo>
                  <a:lnTo>
                    <a:pt x="5993" y="15"/>
                  </a:lnTo>
                  <a:lnTo>
                    <a:pt x="5788" y="0"/>
                  </a:lnTo>
                  <a:lnTo>
                    <a:pt x="5602" y="19"/>
                  </a:lnTo>
                  <a:lnTo>
                    <a:pt x="5440" y="64"/>
                  </a:lnTo>
                  <a:lnTo>
                    <a:pt x="5303" y="113"/>
                  </a:lnTo>
                  <a:lnTo>
                    <a:pt x="5201" y="162"/>
                  </a:lnTo>
                  <a:lnTo>
                    <a:pt x="5131" y="200"/>
                  </a:lnTo>
                  <a:lnTo>
                    <a:pt x="5107" y="215"/>
                  </a:lnTo>
                  <a:lnTo>
                    <a:pt x="5088" y="235"/>
                  </a:lnTo>
                  <a:lnTo>
                    <a:pt x="5029" y="288"/>
                  </a:lnTo>
                  <a:lnTo>
                    <a:pt x="4936" y="371"/>
                  </a:lnTo>
                  <a:lnTo>
                    <a:pt x="4823" y="469"/>
                  </a:lnTo>
                  <a:lnTo>
                    <a:pt x="4691" y="577"/>
                  </a:lnTo>
                  <a:lnTo>
                    <a:pt x="4544" y="685"/>
                  </a:lnTo>
                  <a:lnTo>
                    <a:pt x="4397" y="793"/>
                  </a:lnTo>
                  <a:lnTo>
                    <a:pt x="4256" y="885"/>
                  </a:lnTo>
                  <a:lnTo>
                    <a:pt x="4123" y="954"/>
                  </a:lnTo>
                  <a:lnTo>
                    <a:pt x="4006" y="998"/>
                  </a:lnTo>
                  <a:lnTo>
                    <a:pt x="3908" y="1013"/>
                  </a:lnTo>
                  <a:lnTo>
                    <a:pt x="3825" y="1023"/>
                  </a:lnTo>
                  <a:lnTo>
                    <a:pt x="3751" y="1027"/>
                  </a:lnTo>
                  <a:lnTo>
                    <a:pt x="3682" y="1027"/>
                  </a:lnTo>
                  <a:lnTo>
                    <a:pt x="3618" y="1027"/>
                  </a:lnTo>
                  <a:lnTo>
                    <a:pt x="3554" y="1027"/>
                  </a:lnTo>
                  <a:lnTo>
                    <a:pt x="3486" y="1032"/>
                  </a:lnTo>
                  <a:lnTo>
                    <a:pt x="3413" y="1047"/>
                  </a:lnTo>
                  <a:lnTo>
                    <a:pt x="3330" y="1066"/>
                  </a:lnTo>
                  <a:lnTo>
                    <a:pt x="3232" y="1106"/>
                  </a:lnTo>
                  <a:lnTo>
                    <a:pt x="3124" y="1155"/>
                  </a:lnTo>
                  <a:lnTo>
                    <a:pt x="3006" y="1223"/>
                  </a:lnTo>
                  <a:lnTo>
                    <a:pt x="2884" y="1301"/>
                  </a:lnTo>
                  <a:lnTo>
                    <a:pt x="2767" y="1385"/>
                  </a:lnTo>
                  <a:lnTo>
                    <a:pt x="2649" y="1468"/>
                  </a:lnTo>
                  <a:lnTo>
                    <a:pt x="2547" y="1551"/>
                  </a:lnTo>
                  <a:lnTo>
                    <a:pt x="2458" y="1620"/>
                  </a:lnTo>
                  <a:lnTo>
                    <a:pt x="2385" y="1678"/>
                  </a:lnTo>
                  <a:lnTo>
                    <a:pt x="2340" y="1712"/>
                  </a:lnTo>
                  <a:lnTo>
                    <a:pt x="2326" y="1727"/>
                  </a:lnTo>
                  <a:lnTo>
                    <a:pt x="2316" y="1731"/>
                  </a:lnTo>
                  <a:lnTo>
                    <a:pt x="2282" y="1742"/>
                  </a:lnTo>
                  <a:lnTo>
                    <a:pt x="2233" y="1756"/>
                  </a:lnTo>
                  <a:lnTo>
                    <a:pt x="2174" y="1780"/>
                  </a:lnTo>
                  <a:lnTo>
                    <a:pt x="2106" y="1805"/>
                  </a:lnTo>
                  <a:lnTo>
                    <a:pt x="2027" y="1835"/>
                  </a:lnTo>
                  <a:lnTo>
                    <a:pt x="1954" y="1863"/>
                  </a:lnTo>
                  <a:lnTo>
                    <a:pt x="1880" y="1899"/>
                  </a:lnTo>
                  <a:lnTo>
                    <a:pt x="1817" y="1933"/>
                  </a:lnTo>
                  <a:lnTo>
                    <a:pt x="1762" y="1972"/>
                  </a:lnTo>
                  <a:lnTo>
                    <a:pt x="1738" y="1986"/>
                  </a:lnTo>
                  <a:lnTo>
                    <a:pt x="1713" y="2006"/>
                  </a:lnTo>
                  <a:lnTo>
                    <a:pt x="1685" y="2030"/>
                  </a:lnTo>
                  <a:lnTo>
                    <a:pt x="1651" y="2055"/>
                  </a:lnTo>
                  <a:lnTo>
                    <a:pt x="1615" y="2084"/>
                  </a:lnTo>
                  <a:lnTo>
                    <a:pt x="1577" y="2119"/>
                  </a:lnTo>
                  <a:lnTo>
                    <a:pt x="1538" y="2148"/>
                  </a:lnTo>
                  <a:lnTo>
                    <a:pt x="1498" y="2182"/>
                  </a:lnTo>
                  <a:lnTo>
                    <a:pt x="1455" y="2221"/>
                  </a:lnTo>
                  <a:lnTo>
                    <a:pt x="1410" y="2255"/>
                  </a:lnTo>
                  <a:lnTo>
                    <a:pt x="1391" y="2275"/>
                  </a:lnTo>
                  <a:lnTo>
                    <a:pt x="1366" y="2300"/>
                  </a:lnTo>
                  <a:lnTo>
                    <a:pt x="1346" y="2328"/>
                  </a:lnTo>
                  <a:lnTo>
                    <a:pt x="1327" y="2353"/>
                  </a:lnTo>
                  <a:lnTo>
                    <a:pt x="1308" y="2383"/>
                  </a:lnTo>
                  <a:lnTo>
                    <a:pt x="1293" y="2407"/>
                  </a:lnTo>
                  <a:lnTo>
                    <a:pt x="1273" y="2436"/>
                  </a:lnTo>
                  <a:lnTo>
                    <a:pt x="1254" y="2460"/>
                  </a:lnTo>
                  <a:lnTo>
                    <a:pt x="1233" y="2481"/>
                  </a:lnTo>
                  <a:lnTo>
                    <a:pt x="1214" y="2500"/>
                  </a:lnTo>
                  <a:lnTo>
                    <a:pt x="1175" y="2530"/>
                  </a:lnTo>
                  <a:lnTo>
                    <a:pt x="1141" y="2558"/>
                  </a:lnTo>
                  <a:lnTo>
                    <a:pt x="1107" y="2583"/>
                  </a:lnTo>
                  <a:lnTo>
                    <a:pt x="1073" y="2607"/>
                  </a:lnTo>
                  <a:lnTo>
                    <a:pt x="1048" y="2626"/>
                  </a:lnTo>
                  <a:lnTo>
                    <a:pt x="1024" y="2641"/>
                  </a:lnTo>
                  <a:lnTo>
                    <a:pt x="1004" y="2656"/>
                  </a:lnTo>
                  <a:lnTo>
                    <a:pt x="984" y="2666"/>
                  </a:lnTo>
                  <a:lnTo>
                    <a:pt x="979" y="2671"/>
                  </a:lnTo>
                  <a:lnTo>
                    <a:pt x="975" y="2671"/>
                  </a:lnTo>
                  <a:lnTo>
                    <a:pt x="969" y="2675"/>
                  </a:lnTo>
                  <a:lnTo>
                    <a:pt x="960" y="2696"/>
                  </a:lnTo>
                  <a:lnTo>
                    <a:pt x="945" y="2720"/>
                  </a:lnTo>
                  <a:lnTo>
                    <a:pt x="930" y="2754"/>
                  </a:lnTo>
                  <a:lnTo>
                    <a:pt x="921" y="2794"/>
                  </a:lnTo>
                  <a:lnTo>
                    <a:pt x="915" y="2837"/>
                  </a:lnTo>
                  <a:lnTo>
                    <a:pt x="915" y="2882"/>
                  </a:lnTo>
                  <a:lnTo>
                    <a:pt x="926" y="2931"/>
                  </a:lnTo>
                  <a:lnTo>
                    <a:pt x="950" y="2974"/>
                  </a:lnTo>
                  <a:lnTo>
                    <a:pt x="994" y="3018"/>
                  </a:lnTo>
                  <a:lnTo>
                    <a:pt x="1067" y="3067"/>
                  </a:lnTo>
                  <a:lnTo>
                    <a:pt x="1146" y="3097"/>
                  </a:lnTo>
                  <a:lnTo>
                    <a:pt x="1229" y="3106"/>
                  </a:lnTo>
                  <a:lnTo>
                    <a:pt x="1308" y="3112"/>
                  </a:lnTo>
                  <a:lnTo>
                    <a:pt x="1386" y="3101"/>
                  </a:lnTo>
                  <a:lnTo>
                    <a:pt x="1455" y="3087"/>
                  </a:lnTo>
                  <a:lnTo>
                    <a:pt x="1513" y="3072"/>
                  </a:lnTo>
                  <a:lnTo>
                    <a:pt x="1557" y="3052"/>
                  </a:lnTo>
                  <a:lnTo>
                    <a:pt x="1587" y="3043"/>
                  </a:lnTo>
                  <a:lnTo>
                    <a:pt x="1602" y="3038"/>
                  </a:lnTo>
                  <a:lnTo>
                    <a:pt x="2311" y="2690"/>
                  </a:lnTo>
                  <a:lnTo>
                    <a:pt x="2291" y="2715"/>
                  </a:lnTo>
                  <a:lnTo>
                    <a:pt x="2238" y="2779"/>
                  </a:lnTo>
                  <a:lnTo>
                    <a:pt x="2155" y="2882"/>
                  </a:lnTo>
                  <a:lnTo>
                    <a:pt x="2052" y="3014"/>
                  </a:lnTo>
                  <a:lnTo>
                    <a:pt x="1935" y="3161"/>
                  </a:lnTo>
                  <a:lnTo>
                    <a:pt x="1817" y="3321"/>
                  </a:lnTo>
                  <a:lnTo>
                    <a:pt x="1699" y="3483"/>
                  </a:lnTo>
                  <a:lnTo>
                    <a:pt x="1591" y="3640"/>
                  </a:lnTo>
                  <a:lnTo>
                    <a:pt x="1504" y="3781"/>
                  </a:lnTo>
                  <a:lnTo>
                    <a:pt x="1440" y="3904"/>
                  </a:lnTo>
                  <a:lnTo>
                    <a:pt x="1406" y="3973"/>
                  </a:lnTo>
                  <a:lnTo>
                    <a:pt x="1376" y="4046"/>
                  </a:lnTo>
                  <a:lnTo>
                    <a:pt x="1346" y="4114"/>
                  </a:lnTo>
                  <a:lnTo>
                    <a:pt x="1317" y="4182"/>
                  </a:lnTo>
                  <a:lnTo>
                    <a:pt x="1288" y="4251"/>
                  </a:lnTo>
                  <a:lnTo>
                    <a:pt x="1263" y="4310"/>
                  </a:lnTo>
                  <a:lnTo>
                    <a:pt x="1244" y="4359"/>
                  </a:lnTo>
                  <a:lnTo>
                    <a:pt x="1229" y="4398"/>
                  </a:lnTo>
                  <a:lnTo>
                    <a:pt x="1220" y="4423"/>
                  </a:lnTo>
                  <a:lnTo>
                    <a:pt x="1214" y="4427"/>
                  </a:lnTo>
                  <a:lnTo>
                    <a:pt x="1199" y="4452"/>
                  </a:lnTo>
                  <a:lnTo>
                    <a:pt x="1156" y="4515"/>
                  </a:lnTo>
                  <a:lnTo>
                    <a:pt x="1097" y="4613"/>
                  </a:lnTo>
                  <a:lnTo>
                    <a:pt x="1018" y="4736"/>
                  </a:lnTo>
                  <a:lnTo>
                    <a:pt x="930" y="4868"/>
                  </a:lnTo>
                  <a:lnTo>
                    <a:pt x="838" y="5005"/>
                  </a:lnTo>
                  <a:lnTo>
                    <a:pt x="754" y="5132"/>
                  </a:lnTo>
                  <a:lnTo>
                    <a:pt x="676" y="5250"/>
                  </a:lnTo>
                  <a:lnTo>
                    <a:pt x="612" y="5337"/>
                  </a:lnTo>
                  <a:lnTo>
                    <a:pt x="568" y="5397"/>
                  </a:lnTo>
                  <a:lnTo>
                    <a:pt x="519" y="5465"/>
                  </a:lnTo>
                  <a:lnTo>
                    <a:pt x="455" y="5557"/>
                  </a:lnTo>
                  <a:lnTo>
                    <a:pt x="386" y="5665"/>
                  </a:lnTo>
                  <a:lnTo>
                    <a:pt x="309" y="5787"/>
                  </a:lnTo>
                  <a:lnTo>
                    <a:pt x="235" y="5910"/>
                  </a:lnTo>
                  <a:lnTo>
                    <a:pt x="162" y="6037"/>
                  </a:lnTo>
                  <a:lnTo>
                    <a:pt x="98" y="6154"/>
                  </a:lnTo>
                  <a:lnTo>
                    <a:pt x="49" y="6256"/>
                  </a:lnTo>
                  <a:lnTo>
                    <a:pt x="15" y="6340"/>
                  </a:lnTo>
                  <a:lnTo>
                    <a:pt x="0" y="6399"/>
                  </a:lnTo>
                  <a:lnTo>
                    <a:pt x="5" y="6487"/>
                  </a:lnTo>
                  <a:lnTo>
                    <a:pt x="34" y="6561"/>
                  </a:lnTo>
                  <a:lnTo>
                    <a:pt x="83" y="6614"/>
                  </a:lnTo>
                  <a:lnTo>
                    <a:pt x="142" y="6659"/>
                  </a:lnTo>
                  <a:lnTo>
                    <a:pt x="211" y="6682"/>
                  </a:lnTo>
                  <a:lnTo>
                    <a:pt x="279" y="6702"/>
                  </a:lnTo>
                  <a:lnTo>
                    <a:pt x="337" y="6712"/>
                  </a:lnTo>
                  <a:lnTo>
                    <a:pt x="392" y="6717"/>
                  </a:lnTo>
                  <a:lnTo>
                    <a:pt x="426" y="6717"/>
                  </a:lnTo>
                  <a:lnTo>
                    <a:pt x="441" y="6717"/>
                  </a:lnTo>
                  <a:lnTo>
                    <a:pt x="435" y="6722"/>
                  </a:lnTo>
                  <a:lnTo>
                    <a:pt x="426" y="6736"/>
                  </a:lnTo>
                  <a:lnTo>
                    <a:pt x="407" y="6761"/>
                  </a:lnTo>
                  <a:lnTo>
                    <a:pt x="392" y="6795"/>
                  </a:lnTo>
                  <a:lnTo>
                    <a:pt x="377" y="6834"/>
                  </a:lnTo>
                  <a:lnTo>
                    <a:pt x="367" y="6883"/>
                  </a:lnTo>
                  <a:lnTo>
                    <a:pt x="367" y="6932"/>
                  </a:lnTo>
                  <a:lnTo>
                    <a:pt x="372" y="6985"/>
                  </a:lnTo>
                  <a:lnTo>
                    <a:pt x="392" y="7040"/>
                  </a:lnTo>
                  <a:lnTo>
                    <a:pt x="431" y="7098"/>
                  </a:lnTo>
                  <a:lnTo>
                    <a:pt x="490" y="7162"/>
                  </a:lnTo>
                  <a:lnTo>
                    <a:pt x="548" y="7201"/>
                  </a:lnTo>
                  <a:lnTo>
                    <a:pt x="602" y="7226"/>
                  </a:lnTo>
                  <a:lnTo>
                    <a:pt x="657" y="7235"/>
                  </a:lnTo>
                  <a:lnTo>
                    <a:pt x="700" y="7235"/>
                  </a:lnTo>
                  <a:lnTo>
                    <a:pt x="744" y="7226"/>
                  </a:lnTo>
                  <a:lnTo>
                    <a:pt x="774" y="7211"/>
                  </a:lnTo>
                  <a:lnTo>
                    <a:pt x="803" y="7196"/>
                  </a:lnTo>
                  <a:lnTo>
                    <a:pt x="817" y="7187"/>
                  </a:lnTo>
                  <a:lnTo>
                    <a:pt x="823" y="7181"/>
                  </a:lnTo>
                  <a:lnTo>
                    <a:pt x="817" y="7192"/>
                  </a:lnTo>
                  <a:lnTo>
                    <a:pt x="817" y="7206"/>
                  </a:lnTo>
                  <a:lnTo>
                    <a:pt x="817" y="7230"/>
                  </a:lnTo>
                  <a:lnTo>
                    <a:pt x="823" y="7255"/>
                  </a:lnTo>
                  <a:lnTo>
                    <a:pt x="832" y="7284"/>
                  </a:lnTo>
                  <a:lnTo>
                    <a:pt x="852" y="7319"/>
                  </a:lnTo>
                  <a:lnTo>
                    <a:pt x="877" y="7358"/>
                  </a:lnTo>
                  <a:lnTo>
                    <a:pt x="915" y="7402"/>
                  </a:lnTo>
                  <a:lnTo>
                    <a:pt x="964" y="7446"/>
                  </a:lnTo>
                  <a:lnTo>
                    <a:pt x="1067" y="7485"/>
                  </a:lnTo>
                  <a:lnTo>
                    <a:pt x="1184" y="7480"/>
                  </a:lnTo>
                  <a:lnTo>
                    <a:pt x="1312" y="7436"/>
                  </a:lnTo>
                  <a:lnTo>
                    <a:pt x="1444" y="7362"/>
                  </a:lnTo>
                  <a:lnTo>
                    <a:pt x="1577" y="7270"/>
                  </a:lnTo>
                  <a:lnTo>
                    <a:pt x="1694" y="7172"/>
                  </a:lnTo>
                  <a:lnTo>
                    <a:pt x="1802" y="7079"/>
                  </a:lnTo>
                  <a:lnTo>
                    <a:pt x="1886" y="7000"/>
                  </a:lnTo>
                  <a:lnTo>
                    <a:pt x="1944" y="6942"/>
                  </a:lnTo>
                  <a:lnTo>
                    <a:pt x="1963" y="6923"/>
                  </a:lnTo>
                  <a:lnTo>
                    <a:pt x="1958" y="6927"/>
                  </a:lnTo>
                  <a:lnTo>
                    <a:pt x="1958" y="6951"/>
                  </a:lnTo>
                  <a:lnTo>
                    <a:pt x="1958" y="6981"/>
                  </a:lnTo>
                  <a:lnTo>
                    <a:pt x="1969" y="7021"/>
                  </a:lnTo>
                  <a:lnTo>
                    <a:pt x="1978" y="7064"/>
                  </a:lnTo>
                  <a:lnTo>
                    <a:pt x="2003" y="7108"/>
                  </a:lnTo>
                  <a:lnTo>
                    <a:pt x="2042" y="7152"/>
                  </a:lnTo>
                  <a:lnTo>
                    <a:pt x="2095" y="7192"/>
                  </a:lnTo>
                  <a:lnTo>
                    <a:pt x="2169" y="7226"/>
                  </a:lnTo>
                  <a:lnTo>
                    <a:pt x="2267" y="7250"/>
                  </a:lnTo>
                  <a:lnTo>
                    <a:pt x="2385" y="7230"/>
                  </a:lnTo>
                  <a:lnTo>
                    <a:pt x="2536" y="7152"/>
                  </a:lnTo>
                  <a:lnTo>
                    <a:pt x="2718" y="7025"/>
                  </a:lnTo>
                  <a:lnTo>
                    <a:pt x="2904" y="6868"/>
                  </a:lnTo>
                  <a:lnTo>
                    <a:pt x="3100" y="6697"/>
                  </a:lnTo>
                  <a:lnTo>
                    <a:pt x="3281" y="6521"/>
                  </a:lnTo>
                  <a:lnTo>
                    <a:pt x="3437" y="6360"/>
                  </a:lnTo>
                  <a:lnTo>
                    <a:pt x="3569" y="6228"/>
                  </a:lnTo>
                  <a:lnTo>
                    <a:pt x="3653" y="6135"/>
                  </a:lnTo>
                  <a:lnTo>
                    <a:pt x="3682" y="6100"/>
                  </a:lnTo>
                  <a:lnTo>
                    <a:pt x="4305" y="5576"/>
                  </a:lnTo>
                  <a:lnTo>
                    <a:pt x="4309" y="5567"/>
                  </a:lnTo>
                  <a:lnTo>
                    <a:pt x="4333" y="5542"/>
                  </a:lnTo>
                  <a:lnTo>
                    <a:pt x="4367" y="5499"/>
                  </a:lnTo>
                  <a:lnTo>
                    <a:pt x="4416" y="5444"/>
                  </a:lnTo>
                  <a:lnTo>
                    <a:pt x="4476" y="5376"/>
                  </a:lnTo>
                  <a:lnTo>
                    <a:pt x="4539" y="5303"/>
                  </a:lnTo>
                  <a:lnTo>
                    <a:pt x="4612" y="5225"/>
                  </a:lnTo>
                  <a:lnTo>
                    <a:pt x="4696" y="5141"/>
                  </a:lnTo>
                  <a:lnTo>
                    <a:pt x="4779" y="5058"/>
                  </a:lnTo>
                  <a:lnTo>
                    <a:pt x="4868" y="4975"/>
                  </a:lnTo>
                  <a:lnTo>
                    <a:pt x="5097" y="4745"/>
                  </a:lnTo>
                  <a:lnTo>
                    <a:pt x="5298" y="4515"/>
                  </a:lnTo>
                  <a:lnTo>
                    <a:pt x="5465" y="4300"/>
                  </a:lnTo>
                  <a:lnTo>
                    <a:pt x="5602" y="4095"/>
                  </a:lnTo>
                  <a:lnTo>
                    <a:pt x="5715" y="3909"/>
                  </a:lnTo>
                  <a:lnTo>
                    <a:pt x="5803" y="3743"/>
                  </a:lnTo>
                  <a:lnTo>
                    <a:pt x="5866" y="3606"/>
                  </a:lnTo>
                  <a:lnTo>
                    <a:pt x="5910" y="3502"/>
                  </a:lnTo>
                  <a:lnTo>
                    <a:pt x="5935" y="3439"/>
                  </a:lnTo>
                  <a:lnTo>
                    <a:pt x="5945" y="3415"/>
                  </a:lnTo>
                  <a:lnTo>
                    <a:pt x="6023" y="2822"/>
                  </a:lnTo>
                  <a:lnTo>
                    <a:pt x="6028" y="2818"/>
                  </a:lnTo>
                  <a:lnTo>
                    <a:pt x="6037" y="2803"/>
                  </a:lnTo>
                  <a:lnTo>
                    <a:pt x="6052" y="2779"/>
                  </a:lnTo>
                  <a:lnTo>
                    <a:pt x="6082" y="2739"/>
                  </a:lnTo>
                  <a:lnTo>
                    <a:pt x="6116" y="2690"/>
                  </a:lnTo>
                  <a:lnTo>
                    <a:pt x="6165" y="2626"/>
                  </a:lnTo>
                  <a:lnTo>
                    <a:pt x="6223" y="2549"/>
                  </a:lnTo>
                  <a:lnTo>
                    <a:pt x="6292" y="2451"/>
                  </a:lnTo>
                  <a:lnTo>
                    <a:pt x="6381" y="2338"/>
                  </a:lnTo>
                  <a:lnTo>
                    <a:pt x="6483" y="2206"/>
                  </a:lnTo>
                  <a:lnTo>
                    <a:pt x="6566" y="2104"/>
                  </a:lnTo>
                  <a:lnTo>
                    <a:pt x="6660" y="2006"/>
                  </a:lnTo>
                  <a:lnTo>
                    <a:pt x="6752" y="1918"/>
                  </a:lnTo>
                  <a:lnTo>
                    <a:pt x="6846" y="1835"/>
                  </a:lnTo>
                  <a:lnTo>
                    <a:pt x="6933" y="1767"/>
                  </a:lnTo>
                  <a:lnTo>
                    <a:pt x="7012" y="1703"/>
                  </a:lnTo>
                  <a:lnTo>
                    <a:pt x="7081" y="1654"/>
                  </a:lnTo>
                  <a:lnTo>
                    <a:pt x="7134" y="1620"/>
                  </a:lnTo>
                  <a:lnTo>
                    <a:pt x="7168" y="1595"/>
                  </a:lnTo>
                  <a:lnTo>
                    <a:pt x="7179" y="1585"/>
                  </a:lnTo>
                  <a:lnTo>
                    <a:pt x="7179" y="1565"/>
                  </a:lnTo>
                  <a:lnTo>
                    <a:pt x="7174" y="1507"/>
                  </a:lnTo>
                  <a:lnTo>
                    <a:pt x="7159" y="1413"/>
                  </a:lnTo>
                  <a:lnTo>
                    <a:pt x="7140" y="1292"/>
                  </a:lnTo>
                  <a:lnTo>
                    <a:pt x="7100" y="1155"/>
                  </a:lnTo>
                  <a:lnTo>
                    <a:pt x="7051" y="998"/>
                  </a:lnTo>
                  <a:lnTo>
                    <a:pt x="6982" y="831"/>
                  </a:lnTo>
                  <a:lnTo>
                    <a:pt x="6895" y="665"/>
                  </a:lnTo>
                  <a:lnTo>
                    <a:pt x="6782" y="503"/>
                  </a:lnTo>
                  <a:lnTo>
                    <a:pt x="6645" y="352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8" name="Freeform 588">
              <a:extLst>
                <a:ext uri="{FF2B5EF4-FFF2-40B4-BE49-F238E27FC236}">
                  <a16:creationId xmlns:a16="http://schemas.microsoft.com/office/drawing/2014/main" id="{789F1B6B-A420-5B23-7808-B1D7A10D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197"/>
              <a:ext cx="1435" cy="1454"/>
            </a:xfrm>
            <a:custGeom>
              <a:avLst/>
              <a:gdLst>
                <a:gd name="T0" fmla="*/ 4936 w 7179"/>
                <a:gd name="T1" fmla="*/ 156 h 7270"/>
                <a:gd name="T2" fmla="*/ 4397 w 7179"/>
                <a:gd name="T3" fmla="*/ 578 h 7270"/>
                <a:gd name="T4" fmla="*/ 3908 w 7179"/>
                <a:gd name="T5" fmla="*/ 798 h 7270"/>
                <a:gd name="T6" fmla="*/ 3618 w 7179"/>
                <a:gd name="T7" fmla="*/ 812 h 7270"/>
                <a:gd name="T8" fmla="*/ 3330 w 7179"/>
                <a:gd name="T9" fmla="*/ 851 h 7270"/>
                <a:gd name="T10" fmla="*/ 2884 w 7179"/>
                <a:gd name="T11" fmla="*/ 1086 h 7270"/>
                <a:gd name="T12" fmla="*/ 2458 w 7179"/>
                <a:gd name="T13" fmla="*/ 1405 h 7270"/>
                <a:gd name="T14" fmla="*/ 2316 w 7179"/>
                <a:gd name="T15" fmla="*/ 1516 h 7270"/>
                <a:gd name="T16" fmla="*/ 2106 w 7179"/>
                <a:gd name="T17" fmla="*/ 1590 h 7270"/>
                <a:gd name="T18" fmla="*/ 1817 w 7179"/>
                <a:gd name="T19" fmla="*/ 1718 h 7270"/>
                <a:gd name="T20" fmla="*/ 1685 w 7179"/>
                <a:gd name="T21" fmla="*/ 1815 h 7270"/>
                <a:gd name="T22" fmla="*/ 1538 w 7179"/>
                <a:gd name="T23" fmla="*/ 1933 h 7270"/>
                <a:gd name="T24" fmla="*/ 1391 w 7179"/>
                <a:gd name="T25" fmla="*/ 2060 h 7270"/>
                <a:gd name="T26" fmla="*/ 1308 w 7179"/>
                <a:gd name="T27" fmla="*/ 2168 h 7270"/>
                <a:gd name="T28" fmla="*/ 1233 w 7179"/>
                <a:gd name="T29" fmla="*/ 2266 h 7270"/>
                <a:gd name="T30" fmla="*/ 1107 w 7179"/>
                <a:gd name="T31" fmla="*/ 2368 h 7270"/>
                <a:gd name="T32" fmla="*/ 1004 w 7179"/>
                <a:gd name="T33" fmla="*/ 2441 h 7270"/>
                <a:gd name="T34" fmla="*/ 969 w 7179"/>
                <a:gd name="T35" fmla="*/ 2460 h 7270"/>
                <a:gd name="T36" fmla="*/ 921 w 7179"/>
                <a:gd name="T37" fmla="*/ 2579 h 7270"/>
                <a:gd name="T38" fmla="*/ 950 w 7179"/>
                <a:gd name="T39" fmla="*/ 2759 h 7270"/>
                <a:gd name="T40" fmla="*/ 1229 w 7179"/>
                <a:gd name="T41" fmla="*/ 2891 h 7270"/>
                <a:gd name="T42" fmla="*/ 1513 w 7179"/>
                <a:gd name="T43" fmla="*/ 2857 h 7270"/>
                <a:gd name="T44" fmla="*/ 2311 w 7179"/>
                <a:gd name="T45" fmla="*/ 2475 h 7270"/>
                <a:gd name="T46" fmla="*/ 2052 w 7179"/>
                <a:gd name="T47" fmla="*/ 2799 h 7270"/>
                <a:gd name="T48" fmla="*/ 1591 w 7179"/>
                <a:gd name="T49" fmla="*/ 3425 h 7270"/>
                <a:gd name="T50" fmla="*/ 1376 w 7179"/>
                <a:gd name="T51" fmla="*/ 3831 h 7270"/>
                <a:gd name="T52" fmla="*/ 1263 w 7179"/>
                <a:gd name="T53" fmla="*/ 4095 h 7270"/>
                <a:gd name="T54" fmla="*/ 1214 w 7179"/>
                <a:gd name="T55" fmla="*/ 4212 h 7270"/>
                <a:gd name="T56" fmla="*/ 1018 w 7179"/>
                <a:gd name="T57" fmla="*/ 4521 h 7270"/>
                <a:gd name="T58" fmla="*/ 676 w 7179"/>
                <a:gd name="T59" fmla="*/ 5035 h 7270"/>
                <a:gd name="T60" fmla="*/ 455 w 7179"/>
                <a:gd name="T61" fmla="*/ 5342 h 7270"/>
                <a:gd name="T62" fmla="*/ 162 w 7179"/>
                <a:gd name="T63" fmla="*/ 5822 h 7270"/>
                <a:gd name="T64" fmla="*/ 0 w 7179"/>
                <a:gd name="T65" fmla="*/ 6184 h 7270"/>
                <a:gd name="T66" fmla="*/ 142 w 7179"/>
                <a:gd name="T67" fmla="*/ 6444 h 7270"/>
                <a:gd name="T68" fmla="*/ 392 w 7179"/>
                <a:gd name="T69" fmla="*/ 6502 h 7270"/>
                <a:gd name="T70" fmla="*/ 426 w 7179"/>
                <a:gd name="T71" fmla="*/ 6521 h 7270"/>
                <a:gd name="T72" fmla="*/ 367 w 7179"/>
                <a:gd name="T73" fmla="*/ 6668 h 7270"/>
                <a:gd name="T74" fmla="*/ 431 w 7179"/>
                <a:gd name="T75" fmla="*/ 6883 h 7270"/>
                <a:gd name="T76" fmla="*/ 657 w 7179"/>
                <a:gd name="T77" fmla="*/ 7020 h 7270"/>
                <a:gd name="T78" fmla="*/ 803 w 7179"/>
                <a:gd name="T79" fmla="*/ 6981 h 7270"/>
                <a:gd name="T80" fmla="*/ 817 w 7179"/>
                <a:gd name="T81" fmla="*/ 6991 h 7270"/>
                <a:gd name="T82" fmla="*/ 852 w 7179"/>
                <a:gd name="T83" fmla="*/ 7104 h 7270"/>
                <a:gd name="T84" fmla="*/ 1067 w 7179"/>
                <a:gd name="T85" fmla="*/ 7270 h 7270"/>
                <a:gd name="T86" fmla="*/ 1577 w 7179"/>
                <a:gd name="T87" fmla="*/ 7055 h 7270"/>
                <a:gd name="T88" fmla="*/ 1944 w 7179"/>
                <a:gd name="T89" fmla="*/ 6727 h 7270"/>
                <a:gd name="T90" fmla="*/ 1958 w 7179"/>
                <a:gd name="T91" fmla="*/ 6766 h 7270"/>
                <a:gd name="T92" fmla="*/ 2042 w 7179"/>
                <a:gd name="T93" fmla="*/ 6937 h 7270"/>
                <a:gd name="T94" fmla="*/ 2385 w 7179"/>
                <a:gd name="T95" fmla="*/ 7015 h 7270"/>
                <a:gd name="T96" fmla="*/ 3100 w 7179"/>
                <a:gd name="T97" fmla="*/ 6482 h 7270"/>
                <a:gd name="T98" fmla="*/ 3653 w 7179"/>
                <a:gd name="T99" fmla="*/ 5920 h 7270"/>
                <a:gd name="T100" fmla="*/ 4333 w 7179"/>
                <a:gd name="T101" fmla="*/ 5327 h 7270"/>
                <a:gd name="T102" fmla="*/ 4539 w 7179"/>
                <a:gd name="T103" fmla="*/ 5088 h 7270"/>
                <a:gd name="T104" fmla="*/ 4868 w 7179"/>
                <a:gd name="T105" fmla="*/ 4760 h 7270"/>
                <a:gd name="T106" fmla="*/ 5602 w 7179"/>
                <a:gd name="T107" fmla="*/ 3880 h 7270"/>
                <a:gd name="T108" fmla="*/ 5910 w 7179"/>
                <a:gd name="T109" fmla="*/ 3287 h 7270"/>
                <a:gd name="T110" fmla="*/ 6028 w 7179"/>
                <a:gd name="T111" fmla="*/ 2603 h 7270"/>
                <a:gd name="T112" fmla="*/ 6116 w 7179"/>
                <a:gd name="T113" fmla="*/ 2475 h 7270"/>
                <a:gd name="T114" fmla="*/ 6381 w 7179"/>
                <a:gd name="T115" fmla="*/ 2123 h 7270"/>
                <a:gd name="T116" fmla="*/ 6752 w 7179"/>
                <a:gd name="T117" fmla="*/ 1703 h 7270"/>
                <a:gd name="T118" fmla="*/ 7081 w 7179"/>
                <a:gd name="T119" fmla="*/ 1439 h 7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79" h="7270">
                  <a:moveTo>
                    <a:pt x="5107" y="0"/>
                  </a:moveTo>
                  <a:lnTo>
                    <a:pt x="5088" y="20"/>
                  </a:lnTo>
                  <a:lnTo>
                    <a:pt x="5029" y="73"/>
                  </a:lnTo>
                  <a:lnTo>
                    <a:pt x="4936" y="156"/>
                  </a:lnTo>
                  <a:lnTo>
                    <a:pt x="4823" y="254"/>
                  </a:lnTo>
                  <a:lnTo>
                    <a:pt x="4691" y="362"/>
                  </a:lnTo>
                  <a:lnTo>
                    <a:pt x="4544" y="470"/>
                  </a:lnTo>
                  <a:lnTo>
                    <a:pt x="4397" y="578"/>
                  </a:lnTo>
                  <a:lnTo>
                    <a:pt x="4256" y="670"/>
                  </a:lnTo>
                  <a:lnTo>
                    <a:pt x="4123" y="739"/>
                  </a:lnTo>
                  <a:lnTo>
                    <a:pt x="4006" y="783"/>
                  </a:lnTo>
                  <a:lnTo>
                    <a:pt x="3908" y="798"/>
                  </a:lnTo>
                  <a:lnTo>
                    <a:pt x="3825" y="808"/>
                  </a:lnTo>
                  <a:lnTo>
                    <a:pt x="3751" y="812"/>
                  </a:lnTo>
                  <a:lnTo>
                    <a:pt x="3682" y="812"/>
                  </a:lnTo>
                  <a:lnTo>
                    <a:pt x="3618" y="812"/>
                  </a:lnTo>
                  <a:lnTo>
                    <a:pt x="3554" y="812"/>
                  </a:lnTo>
                  <a:lnTo>
                    <a:pt x="3486" y="817"/>
                  </a:lnTo>
                  <a:lnTo>
                    <a:pt x="3413" y="832"/>
                  </a:lnTo>
                  <a:lnTo>
                    <a:pt x="3330" y="851"/>
                  </a:lnTo>
                  <a:lnTo>
                    <a:pt x="3232" y="891"/>
                  </a:lnTo>
                  <a:lnTo>
                    <a:pt x="3124" y="940"/>
                  </a:lnTo>
                  <a:lnTo>
                    <a:pt x="3006" y="1008"/>
                  </a:lnTo>
                  <a:lnTo>
                    <a:pt x="2884" y="1086"/>
                  </a:lnTo>
                  <a:lnTo>
                    <a:pt x="2767" y="1170"/>
                  </a:lnTo>
                  <a:lnTo>
                    <a:pt x="2649" y="1253"/>
                  </a:lnTo>
                  <a:lnTo>
                    <a:pt x="2547" y="1336"/>
                  </a:lnTo>
                  <a:lnTo>
                    <a:pt x="2458" y="1405"/>
                  </a:lnTo>
                  <a:lnTo>
                    <a:pt x="2385" y="1463"/>
                  </a:lnTo>
                  <a:lnTo>
                    <a:pt x="2340" y="1497"/>
                  </a:lnTo>
                  <a:lnTo>
                    <a:pt x="2326" y="1512"/>
                  </a:lnTo>
                  <a:lnTo>
                    <a:pt x="2316" y="1516"/>
                  </a:lnTo>
                  <a:lnTo>
                    <a:pt x="2282" y="1527"/>
                  </a:lnTo>
                  <a:lnTo>
                    <a:pt x="2233" y="1541"/>
                  </a:lnTo>
                  <a:lnTo>
                    <a:pt x="2174" y="1565"/>
                  </a:lnTo>
                  <a:lnTo>
                    <a:pt x="2106" y="1590"/>
                  </a:lnTo>
                  <a:lnTo>
                    <a:pt x="2027" y="1620"/>
                  </a:lnTo>
                  <a:lnTo>
                    <a:pt x="1954" y="1648"/>
                  </a:lnTo>
                  <a:lnTo>
                    <a:pt x="1880" y="1684"/>
                  </a:lnTo>
                  <a:lnTo>
                    <a:pt x="1817" y="1718"/>
                  </a:lnTo>
                  <a:lnTo>
                    <a:pt x="1762" y="1757"/>
                  </a:lnTo>
                  <a:lnTo>
                    <a:pt x="1738" y="1771"/>
                  </a:lnTo>
                  <a:lnTo>
                    <a:pt x="1713" y="1791"/>
                  </a:lnTo>
                  <a:lnTo>
                    <a:pt x="1685" y="1815"/>
                  </a:lnTo>
                  <a:lnTo>
                    <a:pt x="1651" y="1840"/>
                  </a:lnTo>
                  <a:lnTo>
                    <a:pt x="1615" y="1869"/>
                  </a:lnTo>
                  <a:lnTo>
                    <a:pt x="1577" y="1904"/>
                  </a:lnTo>
                  <a:lnTo>
                    <a:pt x="1538" y="1933"/>
                  </a:lnTo>
                  <a:lnTo>
                    <a:pt x="1498" y="1967"/>
                  </a:lnTo>
                  <a:lnTo>
                    <a:pt x="1455" y="2006"/>
                  </a:lnTo>
                  <a:lnTo>
                    <a:pt x="1410" y="2040"/>
                  </a:lnTo>
                  <a:lnTo>
                    <a:pt x="1391" y="2060"/>
                  </a:lnTo>
                  <a:lnTo>
                    <a:pt x="1366" y="2085"/>
                  </a:lnTo>
                  <a:lnTo>
                    <a:pt x="1346" y="2113"/>
                  </a:lnTo>
                  <a:lnTo>
                    <a:pt x="1327" y="2138"/>
                  </a:lnTo>
                  <a:lnTo>
                    <a:pt x="1308" y="2168"/>
                  </a:lnTo>
                  <a:lnTo>
                    <a:pt x="1293" y="2192"/>
                  </a:lnTo>
                  <a:lnTo>
                    <a:pt x="1273" y="2221"/>
                  </a:lnTo>
                  <a:lnTo>
                    <a:pt x="1254" y="2245"/>
                  </a:lnTo>
                  <a:lnTo>
                    <a:pt x="1233" y="2266"/>
                  </a:lnTo>
                  <a:lnTo>
                    <a:pt x="1214" y="2285"/>
                  </a:lnTo>
                  <a:lnTo>
                    <a:pt x="1175" y="2315"/>
                  </a:lnTo>
                  <a:lnTo>
                    <a:pt x="1141" y="2343"/>
                  </a:lnTo>
                  <a:lnTo>
                    <a:pt x="1107" y="2368"/>
                  </a:lnTo>
                  <a:lnTo>
                    <a:pt x="1073" y="2392"/>
                  </a:lnTo>
                  <a:lnTo>
                    <a:pt x="1048" y="2411"/>
                  </a:lnTo>
                  <a:lnTo>
                    <a:pt x="1024" y="2426"/>
                  </a:lnTo>
                  <a:lnTo>
                    <a:pt x="1004" y="2441"/>
                  </a:lnTo>
                  <a:lnTo>
                    <a:pt x="984" y="2451"/>
                  </a:lnTo>
                  <a:lnTo>
                    <a:pt x="979" y="2456"/>
                  </a:lnTo>
                  <a:lnTo>
                    <a:pt x="975" y="2456"/>
                  </a:lnTo>
                  <a:lnTo>
                    <a:pt x="969" y="2460"/>
                  </a:lnTo>
                  <a:lnTo>
                    <a:pt x="960" y="2481"/>
                  </a:lnTo>
                  <a:lnTo>
                    <a:pt x="945" y="2505"/>
                  </a:lnTo>
                  <a:lnTo>
                    <a:pt x="930" y="2539"/>
                  </a:lnTo>
                  <a:lnTo>
                    <a:pt x="921" y="2579"/>
                  </a:lnTo>
                  <a:lnTo>
                    <a:pt x="915" y="2622"/>
                  </a:lnTo>
                  <a:lnTo>
                    <a:pt x="915" y="2667"/>
                  </a:lnTo>
                  <a:lnTo>
                    <a:pt x="926" y="2716"/>
                  </a:lnTo>
                  <a:lnTo>
                    <a:pt x="950" y="2759"/>
                  </a:lnTo>
                  <a:lnTo>
                    <a:pt x="994" y="2803"/>
                  </a:lnTo>
                  <a:lnTo>
                    <a:pt x="1067" y="2852"/>
                  </a:lnTo>
                  <a:lnTo>
                    <a:pt x="1146" y="2882"/>
                  </a:lnTo>
                  <a:lnTo>
                    <a:pt x="1229" y="2891"/>
                  </a:lnTo>
                  <a:lnTo>
                    <a:pt x="1308" y="2897"/>
                  </a:lnTo>
                  <a:lnTo>
                    <a:pt x="1386" y="2886"/>
                  </a:lnTo>
                  <a:lnTo>
                    <a:pt x="1455" y="2872"/>
                  </a:lnTo>
                  <a:lnTo>
                    <a:pt x="1513" y="2857"/>
                  </a:lnTo>
                  <a:lnTo>
                    <a:pt x="1557" y="2837"/>
                  </a:lnTo>
                  <a:lnTo>
                    <a:pt x="1587" y="2828"/>
                  </a:lnTo>
                  <a:lnTo>
                    <a:pt x="1602" y="2823"/>
                  </a:lnTo>
                  <a:lnTo>
                    <a:pt x="2311" y="2475"/>
                  </a:lnTo>
                  <a:lnTo>
                    <a:pt x="2291" y="2500"/>
                  </a:lnTo>
                  <a:lnTo>
                    <a:pt x="2238" y="2564"/>
                  </a:lnTo>
                  <a:lnTo>
                    <a:pt x="2155" y="2667"/>
                  </a:lnTo>
                  <a:lnTo>
                    <a:pt x="2052" y="2799"/>
                  </a:lnTo>
                  <a:lnTo>
                    <a:pt x="1935" y="2946"/>
                  </a:lnTo>
                  <a:lnTo>
                    <a:pt x="1817" y="3106"/>
                  </a:lnTo>
                  <a:lnTo>
                    <a:pt x="1699" y="3268"/>
                  </a:lnTo>
                  <a:lnTo>
                    <a:pt x="1591" y="3425"/>
                  </a:lnTo>
                  <a:lnTo>
                    <a:pt x="1504" y="3566"/>
                  </a:lnTo>
                  <a:lnTo>
                    <a:pt x="1440" y="3689"/>
                  </a:lnTo>
                  <a:lnTo>
                    <a:pt x="1406" y="3758"/>
                  </a:lnTo>
                  <a:lnTo>
                    <a:pt x="1376" y="3831"/>
                  </a:lnTo>
                  <a:lnTo>
                    <a:pt x="1346" y="3899"/>
                  </a:lnTo>
                  <a:lnTo>
                    <a:pt x="1317" y="3967"/>
                  </a:lnTo>
                  <a:lnTo>
                    <a:pt x="1288" y="4036"/>
                  </a:lnTo>
                  <a:lnTo>
                    <a:pt x="1263" y="4095"/>
                  </a:lnTo>
                  <a:lnTo>
                    <a:pt x="1244" y="4144"/>
                  </a:lnTo>
                  <a:lnTo>
                    <a:pt x="1229" y="4183"/>
                  </a:lnTo>
                  <a:lnTo>
                    <a:pt x="1220" y="4208"/>
                  </a:lnTo>
                  <a:lnTo>
                    <a:pt x="1214" y="4212"/>
                  </a:lnTo>
                  <a:lnTo>
                    <a:pt x="1199" y="4237"/>
                  </a:lnTo>
                  <a:lnTo>
                    <a:pt x="1156" y="4300"/>
                  </a:lnTo>
                  <a:lnTo>
                    <a:pt x="1097" y="4398"/>
                  </a:lnTo>
                  <a:lnTo>
                    <a:pt x="1018" y="4521"/>
                  </a:lnTo>
                  <a:lnTo>
                    <a:pt x="930" y="4653"/>
                  </a:lnTo>
                  <a:lnTo>
                    <a:pt x="838" y="4790"/>
                  </a:lnTo>
                  <a:lnTo>
                    <a:pt x="754" y="4917"/>
                  </a:lnTo>
                  <a:lnTo>
                    <a:pt x="676" y="5035"/>
                  </a:lnTo>
                  <a:lnTo>
                    <a:pt x="612" y="5122"/>
                  </a:lnTo>
                  <a:lnTo>
                    <a:pt x="568" y="5182"/>
                  </a:lnTo>
                  <a:lnTo>
                    <a:pt x="519" y="5250"/>
                  </a:lnTo>
                  <a:lnTo>
                    <a:pt x="455" y="5342"/>
                  </a:lnTo>
                  <a:lnTo>
                    <a:pt x="386" y="5450"/>
                  </a:lnTo>
                  <a:lnTo>
                    <a:pt x="309" y="5572"/>
                  </a:lnTo>
                  <a:lnTo>
                    <a:pt x="235" y="5695"/>
                  </a:lnTo>
                  <a:lnTo>
                    <a:pt x="162" y="5822"/>
                  </a:lnTo>
                  <a:lnTo>
                    <a:pt x="98" y="5939"/>
                  </a:lnTo>
                  <a:lnTo>
                    <a:pt x="49" y="6041"/>
                  </a:lnTo>
                  <a:lnTo>
                    <a:pt x="15" y="6125"/>
                  </a:lnTo>
                  <a:lnTo>
                    <a:pt x="0" y="6184"/>
                  </a:lnTo>
                  <a:lnTo>
                    <a:pt x="5" y="6272"/>
                  </a:lnTo>
                  <a:lnTo>
                    <a:pt x="34" y="6346"/>
                  </a:lnTo>
                  <a:lnTo>
                    <a:pt x="83" y="6399"/>
                  </a:lnTo>
                  <a:lnTo>
                    <a:pt x="142" y="6444"/>
                  </a:lnTo>
                  <a:lnTo>
                    <a:pt x="211" y="6467"/>
                  </a:lnTo>
                  <a:lnTo>
                    <a:pt x="279" y="6487"/>
                  </a:lnTo>
                  <a:lnTo>
                    <a:pt x="337" y="6497"/>
                  </a:lnTo>
                  <a:lnTo>
                    <a:pt x="392" y="6502"/>
                  </a:lnTo>
                  <a:lnTo>
                    <a:pt x="426" y="6502"/>
                  </a:lnTo>
                  <a:lnTo>
                    <a:pt x="441" y="6502"/>
                  </a:lnTo>
                  <a:lnTo>
                    <a:pt x="435" y="6507"/>
                  </a:lnTo>
                  <a:lnTo>
                    <a:pt x="426" y="6521"/>
                  </a:lnTo>
                  <a:lnTo>
                    <a:pt x="407" y="6546"/>
                  </a:lnTo>
                  <a:lnTo>
                    <a:pt x="392" y="6580"/>
                  </a:lnTo>
                  <a:lnTo>
                    <a:pt x="377" y="6619"/>
                  </a:lnTo>
                  <a:lnTo>
                    <a:pt x="367" y="6668"/>
                  </a:lnTo>
                  <a:lnTo>
                    <a:pt x="367" y="6717"/>
                  </a:lnTo>
                  <a:lnTo>
                    <a:pt x="372" y="6770"/>
                  </a:lnTo>
                  <a:lnTo>
                    <a:pt x="392" y="6825"/>
                  </a:lnTo>
                  <a:lnTo>
                    <a:pt x="431" y="6883"/>
                  </a:lnTo>
                  <a:lnTo>
                    <a:pt x="490" y="6947"/>
                  </a:lnTo>
                  <a:lnTo>
                    <a:pt x="548" y="6986"/>
                  </a:lnTo>
                  <a:lnTo>
                    <a:pt x="602" y="7011"/>
                  </a:lnTo>
                  <a:lnTo>
                    <a:pt x="657" y="7020"/>
                  </a:lnTo>
                  <a:lnTo>
                    <a:pt x="700" y="7020"/>
                  </a:lnTo>
                  <a:lnTo>
                    <a:pt x="744" y="7011"/>
                  </a:lnTo>
                  <a:lnTo>
                    <a:pt x="774" y="6996"/>
                  </a:lnTo>
                  <a:lnTo>
                    <a:pt x="803" y="6981"/>
                  </a:lnTo>
                  <a:lnTo>
                    <a:pt x="817" y="6972"/>
                  </a:lnTo>
                  <a:lnTo>
                    <a:pt x="823" y="6966"/>
                  </a:lnTo>
                  <a:lnTo>
                    <a:pt x="817" y="6977"/>
                  </a:lnTo>
                  <a:lnTo>
                    <a:pt x="817" y="6991"/>
                  </a:lnTo>
                  <a:lnTo>
                    <a:pt x="817" y="7015"/>
                  </a:lnTo>
                  <a:lnTo>
                    <a:pt x="823" y="7040"/>
                  </a:lnTo>
                  <a:lnTo>
                    <a:pt x="832" y="7069"/>
                  </a:lnTo>
                  <a:lnTo>
                    <a:pt x="852" y="7104"/>
                  </a:lnTo>
                  <a:lnTo>
                    <a:pt x="877" y="7143"/>
                  </a:lnTo>
                  <a:lnTo>
                    <a:pt x="915" y="7187"/>
                  </a:lnTo>
                  <a:lnTo>
                    <a:pt x="964" y="7231"/>
                  </a:lnTo>
                  <a:lnTo>
                    <a:pt x="1067" y="7270"/>
                  </a:lnTo>
                  <a:lnTo>
                    <a:pt x="1184" y="7265"/>
                  </a:lnTo>
                  <a:lnTo>
                    <a:pt x="1312" y="7221"/>
                  </a:lnTo>
                  <a:lnTo>
                    <a:pt x="1444" y="7147"/>
                  </a:lnTo>
                  <a:lnTo>
                    <a:pt x="1577" y="7055"/>
                  </a:lnTo>
                  <a:lnTo>
                    <a:pt x="1694" y="6957"/>
                  </a:lnTo>
                  <a:lnTo>
                    <a:pt x="1802" y="6864"/>
                  </a:lnTo>
                  <a:lnTo>
                    <a:pt x="1886" y="6785"/>
                  </a:lnTo>
                  <a:lnTo>
                    <a:pt x="1944" y="6727"/>
                  </a:lnTo>
                  <a:lnTo>
                    <a:pt x="1963" y="6708"/>
                  </a:lnTo>
                  <a:lnTo>
                    <a:pt x="1958" y="6712"/>
                  </a:lnTo>
                  <a:lnTo>
                    <a:pt x="1958" y="6736"/>
                  </a:lnTo>
                  <a:lnTo>
                    <a:pt x="1958" y="6766"/>
                  </a:lnTo>
                  <a:lnTo>
                    <a:pt x="1969" y="6806"/>
                  </a:lnTo>
                  <a:lnTo>
                    <a:pt x="1978" y="6849"/>
                  </a:lnTo>
                  <a:lnTo>
                    <a:pt x="2003" y="6893"/>
                  </a:lnTo>
                  <a:lnTo>
                    <a:pt x="2042" y="6937"/>
                  </a:lnTo>
                  <a:lnTo>
                    <a:pt x="2095" y="6977"/>
                  </a:lnTo>
                  <a:lnTo>
                    <a:pt x="2169" y="7011"/>
                  </a:lnTo>
                  <a:lnTo>
                    <a:pt x="2267" y="7035"/>
                  </a:lnTo>
                  <a:lnTo>
                    <a:pt x="2385" y="7015"/>
                  </a:lnTo>
                  <a:lnTo>
                    <a:pt x="2536" y="6937"/>
                  </a:lnTo>
                  <a:lnTo>
                    <a:pt x="2718" y="6810"/>
                  </a:lnTo>
                  <a:lnTo>
                    <a:pt x="2904" y="6653"/>
                  </a:lnTo>
                  <a:lnTo>
                    <a:pt x="3100" y="6482"/>
                  </a:lnTo>
                  <a:lnTo>
                    <a:pt x="3281" y="6306"/>
                  </a:lnTo>
                  <a:lnTo>
                    <a:pt x="3437" y="6145"/>
                  </a:lnTo>
                  <a:lnTo>
                    <a:pt x="3569" y="6013"/>
                  </a:lnTo>
                  <a:lnTo>
                    <a:pt x="3653" y="5920"/>
                  </a:lnTo>
                  <a:lnTo>
                    <a:pt x="3682" y="5885"/>
                  </a:lnTo>
                  <a:lnTo>
                    <a:pt x="4305" y="5361"/>
                  </a:lnTo>
                  <a:lnTo>
                    <a:pt x="4309" y="5352"/>
                  </a:lnTo>
                  <a:lnTo>
                    <a:pt x="4333" y="5327"/>
                  </a:lnTo>
                  <a:lnTo>
                    <a:pt x="4367" y="5284"/>
                  </a:lnTo>
                  <a:lnTo>
                    <a:pt x="4416" y="5229"/>
                  </a:lnTo>
                  <a:lnTo>
                    <a:pt x="4476" y="5161"/>
                  </a:lnTo>
                  <a:lnTo>
                    <a:pt x="4539" y="5088"/>
                  </a:lnTo>
                  <a:lnTo>
                    <a:pt x="4612" y="5010"/>
                  </a:lnTo>
                  <a:lnTo>
                    <a:pt x="4696" y="4926"/>
                  </a:lnTo>
                  <a:lnTo>
                    <a:pt x="4779" y="4843"/>
                  </a:lnTo>
                  <a:lnTo>
                    <a:pt x="4868" y="4760"/>
                  </a:lnTo>
                  <a:lnTo>
                    <a:pt x="5097" y="4530"/>
                  </a:lnTo>
                  <a:lnTo>
                    <a:pt x="5298" y="4300"/>
                  </a:lnTo>
                  <a:lnTo>
                    <a:pt x="5465" y="4085"/>
                  </a:lnTo>
                  <a:lnTo>
                    <a:pt x="5602" y="3880"/>
                  </a:lnTo>
                  <a:lnTo>
                    <a:pt x="5715" y="3694"/>
                  </a:lnTo>
                  <a:lnTo>
                    <a:pt x="5803" y="3528"/>
                  </a:lnTo>
                  <a:lnTo>
                    <a:pt x="5866" y="3391"/>
                  </a:lnTo>
                  <a:lnTo>
                    <a:pt x="5910" y="3287"/>
                  </a:lnTo>
                  <a:lnTo>
                    <a:pt x="5935" y="3224"/>
                  </a:lnTo>
                  <a:lnTo>
                    <a:pt x="5945" y="3200"/>
                  </a:lnTo>
                  <a:lnTo>
                    <a:pt x="6023" y="2607"/>
                  </a:lnTo>
                  <a:lnTo>
                    <a:pt x="6028" y="2603"/>
                  </a:lnTo>
                  <a:lnTo>
                    <a:pt x="6037" y="2588"/>
                  </a:lnTo>
                  <a:lnTo>
                    <a:pt x="6052" y="2564"/>
                  </a:lnTo>
                  <a:lnTo>
                    <a:pt x="6082" y="2524"/>
                  </a:lnTo>
                  <a:lnTo>
                    <a:pt x="6116" y="2475"/>
                  </a:lnTo>
                  <a:lnTo>
                    <a:pt x="6165" y="2411"/>
                  </a:lnTo>
                  <a:lnTo>
                    <a:pt x="6223" y="2334"/>
                  </a:lnTo>
                  <a:lnTo>
                    <a:pt x="6292" y="2236"/>
                  </a:lnTo>
                  <a:lnTo>
                    <a:pt x="6381" y="2123"/>
                  </a:lnTo>
                  <a:lnTo>
                    <a:pt x="6483" y="1991"/>
                  </a:lnTo>
                  <a:lnTo>
                    <a:pt x="6566" y="1889"/>
                  </a:lnTo>
                  <a:lnTo>
                    <a:pt x="6660" y="1791"/>
                  </a:lnTo>
                  <a:lnTo>
                    <a:pt x="6752" y="1703"/>
                  </a:lnTo>
                  <a:lnTo>
                    <a:pt x="6846" y="1620"/>
                  </a:lnTo>
                  <a:lnTo>
                    <a:pt x="6933" y="1552"/>
                  </a:lnTo>
                  <a:lnTo>
                    <a:pt x="7012" y="1488"/>
                  </a:lnTo>
                  <a:lnTo>
                    <a:pt x="7081" y="1439"/>
                  </a:lnTo>
                  <a:lnTo>
                    <a:pt x="7134" y="1405"/>
                  </a:lnTo>
                  <a:lnTo>
                    <a:pt x="7168" y="1380"/>
                  </a:lnTo>
                  <a:lnTo>
                    <a:pt x="7179" y="137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9" name="Freeform 589">
              <a:extLst>
                <a:ext uri="{FF2B5EF4-FFF2-40B4-BE49-F238E27FC236}">
                  <a16:creationId xmlns:a16="http://schemas.microsoft.com/office/drawing/2014/main" id="{CF9D431E-8375-BD22-C289-C74F29E15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264"/>
              <a:ext cx="1314" cy="1389"/>
            </a:xfrm>
            <a:custGeom>
              <a:avLst/>
              <a:gdLst>
                <a:gd name="T0" fmla="*/ 5411 w 6571"/>
                <a:gd name="T1" fmla="*/ 64 h 6947"/>
                <a:gd name="T2" fmla="*/ 6552 w 6571"/>
                <a:gd name="T3" fmla="*/ 1585 h 6947"/>
                <a:gd name="T4" fmla="*/ 6571 w 6571"/>
                <a:gd name="T5" fmla="*/ 1634 h 6947"/>
                <a:gd name="T6" fmla="*/ 6522 w 6571"/>
                <a:gd name="T7" fmla="*/ 1692 h 6947"/>
                <a:gd name="T8" fmla="*/ 6459 w 6571"/>
                <a:gd name="T9" fmla="*/ 1697 h 6947"/>
                <a:gd name="T10" fmla="*/ 6463 w 6571"/>
                <a:gd name="T11" fmla="*/ 1717 h 6947"/>
                <a:gd name="T12" fmla="*/ 6493 w 6571"/>
                <a:gd name="T13" fmla="*/ 1752 h 6947"/>
                <a:gd name="T14" fmla="*/ 6454 w 6571"/>
                <a:gd name="T15" fmla="*/ 1835 h 6947"/>
                <a:gd name="T16" fmla="*/ 6380 w 6571"/>
                <a:gd name="T17" fmla="*/ 1869 h 6947"/>
                <a:gd name="T18" fmla="*/ 6322 w 6571"/>
                <a:gd name="T19" fmla="*/ 1873 h 6947"/>
                <a:gd name="T20" fmla="*/ 6346 w 6571"/>
                <a:gd name="T21" fmla="*/ 1948 h 6947"/>
                <a:gd name="T22" fmla="*/ 6277 w 6571"/>
                <a:gd name="T23" fmla="*/ 2050 h 6947"/>
                <a:gd name="T24" fmla="*/ 6175 w 6571"/>
                <a:gd name="T25" fmla="*/ 2069 h 6947"/>
                <a:gd name="T26" fmla="*/ 6047 w 6571"/>
                <a:gd name="T27" fmla="*/ 2236 h 6947"/>
                <a:gd name="T28" fmla="*/ 5940 w 6571"/>
                <a:gd name="T29" fmla="*/ 2896 h 6947"/>
                <a:gd name="T30" fmla="*/ 5470 w 6571"/>
                <a:gd name="T31" fmla="*/ 3757 h 6947"/>
                <a:gd name="T32" fmla="*/ 4617 w 6571"/>
                <a:gd name="T33" fmla="*/ 4681 h 6947"/>
                <a:gd name="T34" fmla="*/ 4314 w 6571"/>
                <a:gd name="T35" fmla="*/ 5024 h 6947"/>
                <a:gd name="T36" fmla="*/ 3281 w 6571"/>
                <a:gd name="T37" fmla="*/ 5978 h 6947"/>
                <a:gd name="T38" fmla="*/ 2267 w 6571"/>
                <a:gd name="T39" fmla="*/ 6707 h 6947"/>
                <a:gd name="T40" fmla="*/ 1968 w 6571"/>
                <a:gd name="T41" fmla="*/ 6477 h 6947"/>
                <a:gd name="T42" fmla="*/ 1891 w 6571"/>
                <a:gd name="T43" fmla="*/ 6458 h 6947"/>
                <a:gd name="T44" fmla="*/ 1185 w 6571"/>
                <a:gd name="T45" fmla="*/ 6937 h 6947"/>
                <a:gd name="T46" fmla="*/ 837 w 6571"/>
                <a:gd name="T47" fmla="*/ 6742 h 6947"/>
                <a:gd name="T48" fmla="*/ 828 w 6571"/>
                <a:gd name="T49" fmla="*/ 6639 h 6947"/>
                <a:gd name="T50" fmla="*/ 656 w 6571"/>
                <a:gd name="T51" fmla="*/ 6693 h 6947"/>
                <a:gd name="T52" fmla="*/ 377 w 6571"/>
                <a:gd name="T53" fmla="*/ 6443 h 6947"/>
                <a:gd name="T54" fmla="*/ 426 w 6571"/>
                <a:gd name="T55" fmla="*/ 6194 h 6947"/>
                <a:gd name="T56" fmla="*/ 280 w 6571"/>
                <a:gd name="T57" fmla="*/ 6159 h 6947"/>
                <a:gd name="T58" fmla="*/ 0 w 6571"/>
                <a:gd name="T59" fmla="*/ 5855 h 6947"/>
                <a:gd name="T60" fmla="*/ 314 w 6571"/>
                <a:gd name="T61" fmla="*/ 5244 h 6947"/>
                <a:gd name="T62" fmla="*/ 675 w 6571"/>
                <a:gd name="T63" fmla="*/ 4706 h 6947"/>
                <a:gd name="T64" fmla="*/ 1161 w 6571"/>
                <a:gd name="T65" fmla="*/ 3977 h 6947"/>
                <a:gd name="T66" fmla="*/ 1268 w 6571"/>
                <a:gd name="T67" fmla="*/ 3766 h 6947"/>
                <a:gd name="T68" fmla="*/ 1440 w 6571"/>
                <a:gd name="T69" fmla="*/ 3361 h 6947"/>
                <a:gd name="T70" fmla="*/ 2051 w 6571"/>
                <a:gd name="T71" fmla="*/ 2470 h 6947"/>
                <a:gd name="T72" fmla="*/ 1592 w 6571"/>
                <a:gd name="T73" fmla="*/ 2500 h 6947"/>
                <a:gd name="T74" fmla="*/ 1229 w 6571"/>
                <a:gd name="T75" fmla="*/ 2564 h 6947"/>
                <a:gd name="T76" fmla="*/ 916 w 6571"/>
                <a:gd name="T77" fmla="*/ 2338 h 6947"/>
                <a:gd name="T78" fmla="*/ 974 w 6571"/>
                <a:gd name="T79" fmla="*/ 2138 h 6947"/>
                <a:gd name="T80" fmla="*/ 1048 w 6571"/>
                <a:gd name="T81" fmla="*/ 2084 h 6947"/>
                <a:gd name="T82" fmla="*/ 1234 w 6571"/>
                <a:gd name="T83" fmla="*/ 1937 h 6947"/>
                <a:gd name="T84" fmla="*/ 1351 w 6571"/>
                <a:gd name="T85" fmla="*/ 1786 h 6947"/>
                <a:gd name="T86" fmla="*/ 1543 w 6571"/>
                <a:gd name="T87" fmla="*/ 1609 h 6947"/>
                <a:gd name="T88" fmla="*/ 1743 w 6571"/>
                <a:gd name="T89" fmla="*/ 1443 h 6947"/>
                <a:gd name="T90" fmla="*/ 2106 w 6571"/>
                <a:gd name="T91" fmla="*/ 1262 h 6947"/>
                <a:gd name="T92" fmla="*/ 2345 w 6571"/>
                <a:gd name="T93" fmla="*/ 1174 h 6947"/>
                <a:gd name="T94" fmla="*/ 2889 w 6571"/>
                <a:gd name="T95" fmla="*/ 758 h 6947"/>
                <a:gd name="T96" fmla="*/ 3487 w 6571"/>
                <a:gd name="T97" fmla="*/ 490 h 6947"/>
                <a:gd name="T98" fmla="*/ 3913 w 6571"/>
                <a:gd name="T99" fmla="*/ 469 h 6947"/>
                <a:gd name="T100" fmla="*/ 4060 w 6571"/>
                <a:gd name="T101" fmla="*/ 392 h 6947"/>
                <a:gd name="T102" fmla="*/ 4137 w 6571"/>
                <a:gd name="T103" fmla="*/ 313 h 6947"/>
                <a:gd name="T104" fmla="*/ 4250 w 6571"/>
                <a:gd name="T105" fmla="*/ 347 h 6947"/>
                <a:gd name="T106" fmla="*/ 4265 w 6571"/>
                <a:gd name="T107" fmla="*/ 337 h 6947"/>
                <a:gd name="T108" fmla="*/ 4280 w 6571"/>
                <a:gd name="T109" fmla="*/ 234 h 6947"/>
                <a:gd name="T110" fmla="*/ 4402 w 6571"/>
                <a:gd name="T111" fmla="*/ 205 h 6947"/>
                <a:gd name="T112" fmla="*/ 4446 w 6571"/>
                <a:gd name="T113" fmla="*/ 215 h 6947"/>
                <a:gd name="T114" fmla="*/ 4446 w 6571"/>
                <a:gd name="T115" fmla="*/ 220 h 6947"/>
                <a:gd name="T116" fmla="*/ 4432 w 6571"/>
                <a:gd name="T117" fmla="*/ 181 h 6947"/>
                <a:gd name="T118" fmla="*/ 4481 w 6571"/>
                <a:gd name="T119" fmla="*/ 117 h 6947"/>
                <a:gd name="T120" fmla="*/ 4574 w 6571"/>
                <a:gd name="T121" fmla="*/ 88 h 6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71" h="6947">
                  <a:moveTo>
                    <a:pt x="4686" y="44"/>
                  </a:moveTo>
                  <a:lnTo>
                    <a:pt x="4720" y="34"/>
                  </a:lnTo>
                  <a:lnTo>
                    <a:pt x="4824" y="15"/>
                  </a:lnTo>
                  <a:lnTo>
                    <a:pt x="4984" y="0"/>
                  </a:lnTo>
                  <a:lnTo>
                    <a:pt x="5181" y="10"/>
                  </a:lnTo>
                  <a:lnTo>
                    <a:pt x="5411" y="64"/>
                  </a:lnTo>
                  <a:lnTo>
                    <a:pt x="5656" y="176"/>
                  </a:lnTo>
                  <a:lnTo>
                    <a:pt x="5906" y="367"/>
                  </a:lnTo>
                  <a:lnTo>
                    <a:pt x="6145" y="650"/>
                  </a:lnTo>
                  <a:lnTo>
                    <a:pt x="6366" y="1047"/>
                  </a:lnTo>
                  <a:lnTo>
                    <a:pt x="6557" y="1575"/>
                  </a:lnTo>
                  <a:lnTo>
                    <a:pt x="6552" y="1585"/>
                  </a:lnTo>
                  <a:lnTo>
                    <a:pt x="6552" y="1590"/>
                  </a:lnTo>
                  <a:lnTo>
                    <a:pt x="6557" y="1600"/>
                  </a:lnTo>
                  <a:lnTo>
                    <a:pt x="6561" y="1605"/>
                  </a:lnTo>
                  <a:lnTo>
                    <a:pt x="6567" y="1614"/>
                  </a:lnTo>
                  <a:lnTo>
                    <a:pt x="6571" y="1624"/>
                  </a:lnTo>
                  <a:lnTo>
                    <a:pt x="6571" y="1634"/>
                  </a:lnTo>
                  <a:lnTo>
                    <a:pt x="6567" y="1649"/>
                  </a:lnTo>
                  <a:lnTo>
                    <a:pt x="6557" y="1668"/>
                  </a:lnTo>
                  <a:lnTo>
                    <a:pt x="6542" y="1688"/>
                  </a:lnTo>
                  <a:lnTo>
                    <a:pt x="6537" y="1692"/>
                  </a:lnTo>
                  <a:lnTo>
                    <a:pt x="6533" y="1692"/>
                  </a:lnTo>
                  <a:lnTo>
                    <a:pt x="6522" y="1692"/>
                  </a:lnTo>
                  <a:lnTo>
                    <a:pt x="6508" y="1692"/>
                  </a:lnTo>
                  <a:lnTo>
                    <a:pt x="6498" y="1692"/>
                  </a:lnTo>
                  <a:lnTo>
                    <a:pt x="6488" y="1692"/>
                  </a:lnTo>
                  <a:lnTo>
                    <a:pt x="6473" y="1697"/>
                  </a:lnTo>
                  <a:lnTo>
                    <a:pt x="6469" y="1697"/>
                  </a:lnTo>
                  <a:lnTo>
                    <a:pt x="6459" y="1697"/>
                  </a:lnTo>
                  <a:lnTo>
                    <a:pt x="6454" y="1703"/>
                  </a:lnTo>
                  <a:lnTo>
                    <a:pt x="6449" y="1707"/>
                  </a:lnTo>
                  <a:lnTo>
                    <a:pt x="6449" y="1712"/>
                  </a:lnTo>
                  <a:lnTo>
                    <a:pt x="6454" y="1712"/>
                  </a:lnTo>
                  <a:lnTo>
                    <a:pt x="6459" y="1712"/>
                  </a:lnTo>
                  <a:lnTo>
                    <a:pt x="6463" y="1717"/>
                  </a:lnTo>
                  <a:lnTo>
                    <a:pt x="6469" y="1717"/>
                  </a:lnTo>
                  <a:lnTo>
                    <a:pt x="6473" y="1717"/>
                  </a:lnTo>
                  <a:lnTo>
                    <a:pt x="6478" y="1722"/>
                  </a:lnTo>
                  <a:lnTo>
                    <a:pt x="6484" y="1727"/>
                  </a:lnTo>
                  <a:lnTo>
                    <a:pt x="6493" y="1741"/>
                  </a:lnTo>
                  <a:lnTo>
                    <a:pt x="6493" y="1752"/>
                  </a:lnTo>
                  <a:lnTo>
                    <a:pt x="6493" y="1766"/>
                  </a:lnTo>
                  <a:lnTo>
                    <a:pt x="6493" y="1776"/>
                  </a:lnTo>
                  <a:lnTo>
                    <a:pt x="6488" y="1790"/>
                  </a:lnTo>
                  <a:lnTo>
                    <a:pt x="6478" y="1805"/>
                  </a:lnTo>
                  <a:lnTo>
                    <a:pt x="6469" y="1820"/>
                  </a:lnTo>
                  <a:lnTo>
                    <a:pt x="6454" y="1835"/>
                  </a:lnTo>
                  <a:lnTo>
                    <a:pt x="6439" y="1850"/>
                  </a:lnTo>
                  <a:lnTo>
                    <a:pt x="6420" y="1869"/>
                  </a:lnTo>
                  <a:lnTo>
                    <a:pt x="6415" y="1869"/>
                  </a:lnTo>
                  <a:lnTo>
                    <a:pt x="6405" y="1873"/>
                  </a:lnTo>
                  <a:lnTo>
                    <a:pt x="6395" y="1873"/>
                  </a:lnTo>
                  <a:lnTo>
                    <a:pt x="6380" y="1869"/>
                  </a:lnTo>
                  <a:lnTo>
                    <a:pt x="6371" y="1869"/>
                  </a:lnTo>
                  <a:lnTo>
                    <a:pt x="6360" y="1869"/>
                  </a:lnTo>
                  <a:lnTo>
                    <a:pt x="6346" y="1869"/>
                  </a:lnTo>
                  <a:lnTo>
                    <a:pt x="6337" y="1869"/>
                  </a:lnTo>
                  <a:lnTo>
                    <a:pt x="6332" y="1869"/>
                  </a:lnTo>
                  <a:lnTo>
                    <a:pt x="6322" y="1873"/>
                  </a:lnTo>
                  <a:lnTo>
                    <a:pt x="6326" y="1873"/>
                  </a:lnTo>
                  <a:lnTo>
                    <a:pt x="6332" y="1884"/>
                  </a:lnTo>
                  <a:lnTo>
                    <a:pt x="6337" y="1899"/>
                  </a:lnTo>
                  <a:lnTo>
                    <a:pt x="6341" y="1912"/>
                  </a:lnTo>
                  <a:lnTo>
                    <a:pt x="6346" y="1927"/>
                  </a:lnTo>
                  <a:lnTo>
                    <a:pt x="6346" y="1948"/>
                  </a:lnTo>
                  <a:lnTo>
                    <a:pt x="6346" y="1971"/>
                  </a:lnTo>
                  <a:lnTo>
                    <a:pt x="6341" y="1991"/>
                  </a:lnTo>
                  <a:lnTo>
                    <a:pt x="6332" y="2010"/>
                  </a:lnTo>
                  <a:lnTo>
                    <a:pt x="6317" y="2031"/>
                  </a:lnTo>
                  <a:lnTo>
                    <a:pt x="6297" y="2044"/>
                  </a:lnTo>
                  <a:lnTo>
                    <a:pt x="6277" y="2050"/>
                  </a:lnTo>
                  <a:lnTo>
                    <a:pt x="6258" y="2059"/>
                  </a:lnTo>
                  <a:lnTo>
                    <a:pt x="6238" y="2059"/>
                  </a:lnTo>
                  <a:lnTo>
                    <a:pt x="6224" y="2065"/>
                  </a:lnTo>
                  <a:lnTo>
                    <a:pt x="6204" y="2065"/>
                  </a:lnTo>
                  <a:lnTo>
                    <a:pt x="6189" y="2069"/>
                  </a:lnTo>
                  <a:lnTo>
                    <a:pt x="6175" y="2069"/>
                  </a:lnTo>
                  <a:lnTo>
                    <a:pt x="6164" y="2074"/>
                  </a:lnTo>
                  <a:lnTo>
                    <a:pt x="6160" y="2078"/>
                  </a:lnTo>
                  <a:lnTo>
                    <a:pt x="6121" y="2133"/>
                  </a:lnTo>
                  <a:lnTo>
                    <a:pt x="6087" y="2176"/>
                  </a:lnTo>
                  <a:lnTo>
                    <a:pt x="6067" y="2211"/>
                  </a:lnTo>
                  <a:lnTo>
                    <a:pt x="6047" y="2236"/>
                  </a:lnTo>
                  <a:lnTo>
                    <a:pt x="6038" y="2255"/>
                  </a:lnTo>
                  <a:lnTo>
                    <a:pt x="6033" y="2270"/>
                  </a:lnTo>
                  <a:lnTo>
                    <a:pt x="6028" y="2274"/>
                  </a:lnTo>
                  <a:lnTo>
                    <a:pt x="6028" y="2280"/>
                  </a:lnTo>
                  <a:lnTo>
                    <a:pt x="5944" y="2871"/>
                  </a:lnTo>
                  <a:lnTo>
                    <a:pt x="5940" y="2896"/>
                  </a:lnTo>
                  <a:lnTo>
                    <a:pt x="5915" y="2960"/>
                  </a:lnTo>
                  <a:lnTo>
                    <a:pt x="5871" y="3063"/>
                  </a:lnTo>
                  <a:lnTo>
                    <a:pt x="5808" y="3199"/>
                  </a:lnTo>
                  <a:lnTo>
                    <a:pt x="5720" y="3366"/>
                  </a:lnTo>
                  <a:lnTo>
                    <a:pt x="5607" y="3551"/>
                  </a:lnTo>
                  <a:lnTo>
                    <a:pt x="5470" y="3757"/>
                  </a:lnTo>
                  <a:lnTo>
                    <a:pt x="5298" y="3973"/>
                  </a:lnTo>
                  <a:lnTo>
                    <a:pt x="5102" y="4203"/>
                  </a:lnTo>
                  <a:lnTo>
                    <a:pt x="4873" y="4432"/>
                  </a:lnTo>
                  <a:lnTo>
                    <a:pt x="4784" y="4515"/>
                  </a:lnTo>
                  <a:lnTo>
                    <a:pt x="4696" y="4598"/>
                  </a:lnTo>
                  <a:lnTo>
                    <a:pt x="4617" y="4681"/>
                  </a:lnTo>
                  <a:lnTo>
                    <a:pt x="4544" y="4760"/>
                  </a:lnTo>
                  <a:lnTo>
                    <a:pt x="4476" y="4838"/>
                  </a:lnTo>
                  <a:lnTo>
                    <a:pt x="4417" y="4902"/>
                  </a:lnTo>
                  <a:lnTo>
                    <a:pt x="4372" y="4956"/>
                  </a:lnTo>
                  <a:lnTo>
                    <a:pt x="4334" y="5000"/>
                  </a:lnTo>
                  <a:lnTo>
                    <a:pt x="4314" y="5024"/>
                  </a:lnTo>
                  <a:lnTo>
                    <a:pt x="4304" y="5034"/>
                  </a:lnTo>
                  <a:lnTo>
                    <a:pt x="3687" y="5557"/>
                  </a:lnTo>
                  <a:lnTo>
                    <a:pt x="3658" y="5591"/>
                  </a:lnTo>
                  <a:lnTo>
                    <a:pt x="3570" y="5685"/>
                  </a:lnTo>
                  <a:lnTo>
                    <a:pt x="3442" y="5817"/>
                  </a:lnTo>
                  <a:lnTo>
                    <a:pt x="3281" y="5978"/>
                  </a:lnTo>
                  <a:lnTo>
                    <a:pt x="3100" y="6154"/>
                  </a:lnTo>
                  <a:lnTo>
                    <a:pt x="2909" y="6326"/>
                  </a:lnTo>
                  <a:lnTo>
                    <a:pt x="2718" y="6486"/>
                  </a:lnTo>
                  <a:lnTo>
                    <a:pt x="2541" y="6609"/>
                  </a:lnTo>
                  <a:lnTo>
                    <a:pt x="2390" y="6687"/>
                  </a:lnTo>
                  <a:lnTo>
                    <a:pt x="2267" y="6707"/>
                  </a:lnTo>
                  <a:lnTo>
                    <a:pt x="2174" y="6682"/>
                  </a:lnTo>
                  <a:lnTo>
                    <a:pt x="2100" y="6648"/>
                  </a:lnTo>
                  <a:lnTo>
                    <a:pt x="2047" y="6609"/>
                  </a:lnTo>
                  <a:lnTo>
                    <a:pt x="2008" y="6565"/>
                  </a:lnTo>
                  <a:lnTo>
                    <a:pt x="1983" y="6521"/>
                  </a:lnTo>
                  <a:lnTo>
                    <a:pt x="1968" y="6477"/>
                  </a:lnTo>
                  <a:lnTo>
                    <a:pt x="1963" y="6437"/>
                  </a:lnTo>
                  <a:lnTo>
                    <a:pt x="1963" y="6409"/>
                  </a:lnTo>
                  <a:lnTo>
                    <a:pt x="1963" y="6384"/>
                  </a:lnTo>
                  <a:lnTo>
                    <a:pt x="1963" y="6379"/>
                  </a:lnTo>
                  <a:lnTo>
                    <a:pt x="1944" y="6399"/>
                  </a:lnTo>
                  <a:lnTo>
                    <a:pt x="1891" y="6458"/>
                  </a:lnTo>
                  <a:lnTo>
                    <a:pt x="1807" y="6535"/>
                  </a:lnTo>
                  <a:lnTo>
                    <a:pt x="1699" y="6629"/>
                  </a:lnTo>
                  <a:lnTo>
                    <a:pt x="1577" y="6727"/>
                  </a:lnTo>
                  <a:lnTo>
                    <a:pt x="1449" y="6819"/>
                  </a:lnTo>
                  <a:lnTo>
                    <a:pt x="1313" y="6893"/>
                  </a:lnTo>
                  <a:lnTo>
                    <a:pt x="1185" y="6937"/>
                  </a:lnTo>
                  <a:lnTo>
                    <a:pt x="1067" y="6947"/>
                  </a:lnTo>
                  <a:lnTo>
                    <a:pt x="969" y="6902"/>
                  </a:lnTo>
                  <a:lnTo>
                    <a:pt x="920" y="6859"/>
                  </a:lnTo>
                  <a:lnTo>
                    <a:pt x="882" y="6814"/>
                  </a:lnTo>
                  <a:lnTo>
                    <a:pt x="852" y="6776"/>
                  </a:lnTo>
                  <a:lnTo>
                    <a:pt x="837" y="6742"/>
                  </a:lnTo>
                  <a:lnTo>
                    <a:pt x="822" y="6712"/>
                  </a:lnTo>
                  <a:lnTo>
                    <a:pt x="822" y="6687"/>
                  </a:lnTo>
                  <a:lnTo>
                    <a:pt x="818" y="6667"/>
                  </a:lnTo>
                  <a:lnTo>
                    <a:pt x="822" y="6648"/>
                  </a:lnTo>
                  <a:lnTo>
                    <a:pt x="822" y="6639"/>
                  </a:lnTo>
                  <a:lnTo>
                    <a:pt x="828" y="6639"/>
                  </a:lnTo>
                  <a:lnTo>
                    <a:pt x="818" y="6644"/>
                  </a:lnTo>
                  <a:lnTo>
                    <a:pt x="803" y="6653"/>
                  </a:lnTo>
                  <a:lnTo>
                    <a:pt x="779" y="6667"/>
                  </a:lnTo>
                  <a:lnTo>
                    <a:pt x="745" y="6682"/>
                  </a:lnTo>
                  <a:lnTo>
                    <a:pt x="705" y="6693"/>
                  </a:lnTo>
                  <a:lnTo>
                    <a:pt x="656" y="6693"/>
                  </a:lnTo>
                  <a:lnTo>
                    <a:pt x="607" y="6682"/>
                  </a:lnTo>
                  <a:lnTo>
                    <a:pt x="549" y="6658"/>
                  </a:lnTo>
                  <a:lnTo>
                    <a:pt x="495" y="6618"/>
                  </a:lnTo>
                  <a:lnTo>
                    <a:pt x="431" y="6556"/>
                  </a:lnTo>
                  <a:lnTo>
                    <a:pt x="397" y="6497"/>
                  </a:lnTo>
                  <a:lnTo>
                    <a:pt x="377" y="6443"/>
                  </a:lnTo>
                  <a:lnTo>
                    <a:pt x="367" y="6390"/>
                  </a:lnTo>
                  <a:lnTo>
                    <a:pt x="372" y="6341"/>
                  </a:lnTo>
                  <a:lnTo>
                    <a:pt x="382" y="6292"/>
                  </a:lnTo>
                  <a:lnTo>
                    <a:pt x="397" y="6252"/>
                  </a:lnTo>
                  <a:lnTo>
                    <a:pt x="412" y="6222"/>
                  </a:lnTo>
                  <a:lnTo>
                    <a:pt x="426" y="6194"/>
                  </a:lnTo>
                  <a:lnTo>
                    <a:pt x="436" y="6179"/>
                  </a:lnTo>
                  <a:lnTo>
                    <a:pt x="440" y="6174"/>
                  </a:lnTo>
                  <a:lnTo>
                    <a:pt x="431" y="6174"/>
                  </a:lnTo>
                  <a:lnTo>
                    <a:pt x="391" y="6174"/>
                  </a:lnTo>
                  <a:lnTo>
                    <a:pt x="342" y="6169"/>
                  </a:lnTo>
                  <a:lnTo>
                    <a:pt x="280" y="6159"/>
                  </a:lnTo>
                  <a:lnTo>
                    <a:pt x="216" y="6139"/>
                  </a:lnTo>
                  <a:lnTo>
                    <a:pt x="147" y="6115"/>
                  </a:lnTo>
                  <a:lnTo>
                    <a:pt x="88" y="6071"/>
                  </a:lnTo>
                  <a:lnTo>
                    <a:pt x="39" y="6017"/>
                  </a:lnTo>
                  <a:lnTo>
                    <a:pt x="10" y="5944"/>
                  </a:lnTo>
                  <a:lnTo>
                    <a:pt x="0" y="5855"/>
                  </a:lnTo>
                  <a:lnTo>
                    <a:pt x="15" y="5797"/>
                  </a:lnTo>
                  <a:lnTo>
                    <a:pt x="54" y="5714"/>
                  </a:lnTo>
                  <a:lnTo>
                    <a:pt x="103" y="5612"/>
                  </a:lnTo>
                  <a:lnTo>
                    <a:pt x="167" y="5493"/>
                  </a:lnTo>
                  <a:lnTo>
                    <a:pt x="240" y="5367"/>
                  </a:lnTo>
                  <a:lnTo>
                    <a:pt x="314" y="5244"/>
                  </a:lnTo>
                  <a:lnTo>
                    <a:pt x="391" y="5122"/>
                  </a:lnTo>
                  <a:lnTo>
                    <a:pt x="460" y="5015"/>
                  </a:lnTo>
                  <a:lnTo>
                    <a:pt x="524" y="4921"/>
                  </a:lnTo>
                  <a:lnTo>
                    <a:pt x="573" y="4853"/>
                  </a:lnTo>
                  <a:lnTo>
                    <a:pt x="617" y="4800"/>
                  </a:lnTo>
                  <a:lnTo>
                    <a:pt x="675" y="4706"/>
                  </a:lnTo>
                  <a:lnTo>
                    <a:pt x="754" y="4589"/>
                  </a:lnTo>
                  <a:lnTo>
                    <a:pt x="843" y="4461"/>
                  </a:lnTo>
                  <a:lnTo>
                    <a:pt x="931" y="4325"/>
                  </a:lnTo>
                  <a:lnTo>
                    <a:pt x="1018" y="4192"/>
                  </a:lnTo>
                  <a:lnTo>
                    <a:pt x="1097" y="4071"/>
                  </a:lnTo>
                  <a:lnTo>
                    <a:pt x="1161" y="3977"/>
                  </a:lnTo>
                  <a:lnTo>
                    <a:pt x="1204" y="3909"/>
                  </a:lnTo>
                  <a:lnTo>
                    <a:pt x="1219" y="3884"/>
                  </a:lnTo>
                  <a:lnTo>
                    <a:pt x="1225" y="3879"/>
                  </a:lnTo>
                  <a:lnTo>
                    <a:pt x="1234" y="3855"/>
                  </a:lnTo>
                  <a:lnTo>
                    <a:pt x="1249" y="3815"/>
                  </a:lnTo>
                  <a:lnTo>
                    <a:pt x="1268" y="3766"/>
                  </a:lnTo>
                  <a:lnTo>
                    <a:pt x="1293" y="3708"/>
                  </a:lnTo>
                  <a:lnTo>
                    <a:pt x="1322" y="3645"/>
                  </a:lnTo>
                  <a:lnTo>
                    <a:pt x="1351" y="3571"/>
                  </a:lnTo>
                  <a:lnTo>
                    <a:pt x="1381" y="3502"/>
                  </a:lnTo>
                  <a:lnTo>
                    <a:pt x="1411" y="3429"/>
                  </a:lnTo>
                  <a:lnTo>
                    <a:pt x="1440" y="3361"/>
                  </a:lnTo>
                  <a:lnTo>
                    <a:pt x="1503" y="3238"/>
                  </a:lnTo>
                  <a:lnTo>
                    <a:pt x="1592" y="3097"/>
                  </a:lnTo>
                  <a:lnTo>
                    <a:pt x="1699" y="2940"/>
                  </a:lnTo>
                  <a:lnTo>
                    <a:pt x="1816" y="2779"/>
                  </a:lnTo>
                  <a:lnTo>
                    <a:pt x="1940" y="2617"/>
                  </a:lnTo>
                  <a:lnTo>
                    <a:pt x="2051" y="2470"/>
                  </a:lnTo>
                  <a:lnTo>
                    <a:pt x="2155" y="2338"/>
                  </a:lnTo>
                  <a:lnTo>
                    <a:pt x="2238" y="2236"/>
                  </a:lnTo>
                  <a:lnTo>
                    <a:pt x="2296" y="2172"/>
                  </a:lnTo>
                  <a:lnTo>
                    <a:pt x="2316" y="2148"/>
                  </a:lnTo>
                  <a:lnTo>
                    <a:pt x="1601" y="2495"/>
                  </a:lnTo>
                  <a:lnTo>
                    <a:pt x="1592" y="2500"/>
                  </a:lnTo>
                  <a:lnTo>
                    <a:pt x="1562" y="2515"/>
                  </a:lnTo>
                  <a:lnTo>
                    <a:pt x="1518" y="2530"/>
                  </a:lnTo>
                  <a:lnTo>
                    <a:pt x="1460" y="2544"/>
                  </a:lnTo>
                  <a:lnTo>
                    <a:pt x="1386" y="2558"/>
                  </a:lnTo>
                  <a:lnTo>
                    <a:pt x="1313" y="2568"/>
                  </a:lnTo>
                  <a:lnTo>
                    <a:pt x="1229" y="2564"/>
                  </a:lnTo>
                  <a:lnTo>
                    <a:pt x="1151" y="2553"/>
                  </a:lnTo>
                  <a:lnTo>
                    <a:pt x="1072" y="2524"/>
                  </a:lnTo>
                  <a:lnTo>
                    <a:pt x="999" y="2475"/>
                  </a:lnTo>
                  <a:lnTo>
                    <a:pt x="955" y="2432"/>
                  </a:lnTo>
                  <a:lnTo>
                    <a:pt x="931" y="2387"/>
                  </a:lnTo>
                  <a:lnTo>
                    <a:pt x="916" y="2338"/>
                  </a:lnTo>
                  <a:lnTo>
                    <a:pt x="916" y="2294"/>
                  </a:lnTo>
                  <a:lnTo>
                    <a:pt x="926" y="2250"/>
                  </a:lnTo>
                  <a:lnTo>
                    <a:pt x="935" y="2211"/>
                  </a:lnTo>
                  <a:lnTo>
                    <a:pt x="950" y="2176"/>
                  </a:lnTo>
                  <a:lnTo>
                    <a:pt x="965" y="2153"/>
                  </a:lnTo>
                  <a:lnTo>
                    <a:pt x="974" y="2138"/>
                  </a:lnTo>
                  <a:lnTo>
                    <a:pt x="974" y="2127"/>
                  </a:lnTo>
                  <a:lnTo>
                    <a:pt x="980" y="2127"/>
                  </a:lnTo>
                  <a:lnTo>
                    <a:pt x="989" y="2123"/>
                  </a:lnTo>
                  <a:lnTo>
                    <a:pt x="1004" y="2114"/>
                  </a:lnTo>
                  <a:lnTo>
                    <a:pt x="1023" y="2099"/>
                  </a:lnTo>
                  <a:lnTo>
                    <a:pt x="1048" y="2084"/>
                  </a:lnTo>
                  <a:lnTo>
                    <a:pt x="1078" y="2065"/>
                  </a:lnTo>
                  <a:lnTo>
                    <a:pt x="1106" y="2040"/>
                  </a:lnTo>
                  <a:lnTo>
                    <a:pt x="1142" y="2016"/>
                  </a:lnTo>
                  <a:lnTo>
                    <a:pt x="1180" y="1991"/>
                  </a:lnTo>
                  <a:lnTo>
                    <a:pt x="1215" y="1957"/>
                  </a:lnTo>
                  <a:lnTo>
                    <a:pt x="1234" y="1937"/>
                  </a:lnTo>
                  <a:lnTo>
                    <a:pt x="1253" y="1918"/>
                  </a:lnTo>
                  <a:lnTo>
                    <a:pt x="1273" y="1893"/>
                  </a:lnTo>
                  <a:lnTo>
                    <a:pt x="1293" y="1864"/>
                  </a:lnTo>
                  <a:lnTo>
                    <a:pt x="1313" y="1839"/>
                  </a:lnTo>
                  <a:lnTo>
                    <a:pt x="1332" y="1810"/>
                  </a:lnTo>
                  <a:lnTo>
                    <a:pt x="1351" y="1786"/>
                  </a:lnTo>
                  <a:lnTo>
                    <a:pt x="1371" y="1756"/>
                  </a:lnTo>
                  <a:lnTo>
                    <a:pt x="1391" y="1737"/>
                  </a:lnTo>
                  <a:lnTo>
                    <a:pt x="1415" y="1712"/>
                  </a:lnTo>
                  <a:lnTo>
                    <a:pt x="1460" y="1678"/>
                  </a:lnTo>
                  <a:lnTo>
                    <a:pt x="1498" y="1643"/>
                  </a:lnTo>
                  <a:lnTo>
                    <a:pt x="1543" y="1609"/>
                  </a:lnTo>
                  <a:lnTo>
                    <a:pt x="1582" y="1575"/>
                  </a:lnTo>
                  <a:lnTo>
                    <a:pt x="1620" y="1541"/>
                  </a:lnTo>
                  <a:lnTo>
                    <a:pt x="1656" y="1511"/>
                  </a:lnTo>
                  <a:lnTo>
                    <a:pt x="1690" y="1487"/>
                  </a:lnTo>
                  <a:lnTo>
                    <a:pt x="1718" y="1462"/>
                  </a:lnTo>
                  <a:lnTo>
                    <a:pt x="1743" y="1443"/>
                  </a:lnTo>
                  <a:lnTo>
                    <a:pt x="1763" y="1428"/>
                  </a:lnTo>
                  <a:lnTo>
                    <a:pt x="1816" y="1389"/>
                  </a:lnTo>
                  <a:lnTo>
                    <a:pt x="1885" y="1355"/>
                  </a:lnTo>
                  <a:lnTo>
                    <a:pt x="1959" y="1321"/>
                  </a:lnTo>
                  <a:lnTo>
                    <a:pt x="2032" y="1291"/>
                  </a:lnTo>
                  <a:lnTo>
                    <a:pt x="2106" y="1262"/>
                  </a:lnTo>
                  <a:lnTo>
                    <a:pt x="2174" y="1238"/>
                  </a:lnTo>
                  <a:lnTo>
                    <a:pt x="2238" y="1213"/>
                  </a:lnTo>
                  <a:lnTo>
                    <a:pt x="2287" y="1198"/>
                  </a:lnTo>
                  <a:lnTo>
                    <a:pt x="2316" y="1189"/>
                  </a:lnTo>
                  <a:lnTo>
                    <a:pt x="2331" y="1183"/>
                  </a:lnTo>
                  <a:lnTo>
                    <a:pt x="2345" y="1174"/>
                  </a:lnTo>
                  <a:lnTo>
                    <a:pt x="2390" y="1135"/>
                  </a:lnTo>
                  <a:lnTo>
                    <a:pt x="2458" y="1076"/>
                  </a:lnTo>
                  <a:lnTo>
                    <a:pt x="2552" y="1008"/>
                  </a:lnTo>
                  <a:lnTo>
                    <a:pt x="2654" y="925"/>
                  </a:lnTo>
                  <a:lnTo>
                    <a:pt x="2767" y="842"/>
                  </a:lnTo>
                  <a:lnTo>
                    <a:pt x="2889" y="758"/>
                  </a:lnTo>
                  <a:lnTo>
                    <a:pt x="3011" y="680"/>
                  </a:lnTo>
                  <a:lnTo>
                    <a:pt x="3129" y="611"/>
                  </a:lnTo>
                  <a:lnTo>
                    <a:pt x="3237" y="563"/>
                  </a:lnTo>
                  <a:lnTo>
                    <a:pt x="3330" y="524"/>
                  </a:lnTo>
                  <a:lnTo>
                    <a:pt x="3414" y="503"/>
                  </a:lnTo>
                  <a:lnTo>
                    <a:pt x="3487" y="490"/>
                  </a:lnTo>
                  <a:lnTo>
                    <a:pt x="3555" y="484"/>
                  </a:lnTo>
                  <a:lnTo>
                    <a:pt x="3619" y="484"/>
                  </a:lnTo>
                  <a:lnTo>
                    <a:pt x="3687" y="484"/>
                  </a:lnTo>
                  <a:lnTo>
                    <a:pt x="3751" y="484"/>
                  </a:lnTo>
                  <a:lnTo>
                    <a:pt x="3830" y="479"/>
                  </a:lnTo>
                  <a:lnTo>
                    <a:pt x="3913" y="469"/>
                  </a:lnTo>
                  <a:lnTo>
                    <a:pt x="4011" y="454"/>
                  </a:lnTo>
                  <a:lnTo>
                    <a:pt x="4025" y="445"/>
                  </a:lnTo>
                  <a:lnTo>
                    <a:pt x="4035" y="435"/>
                  </a:lnTo>
                  <a:lnTo>
                    <a:pt x="4045" y="426"/>
                  </a:lnTo>
                  <a:lnTo>
                    <a:pt x="4054" y="411"/>
                  </a:lnTo>
                  <a:lnTo>
                    <a:pt x="4060" y="392"/>
                  </a:lnTo>
                  <a:lnTo>
                    <a:pt x="4065" y="377"/>
                  </a:lnTo>
                  <a:lnTo>
                    <a:pt x="4074" y="357"/>
                  </a:lnTo>
                  <a:lnTo>
                    <a:pt x="4084" y="343"/>
                  </a:lnTo>
                  <a:lnTo>
                    <a:pt x="4094" y="328"/>
                  </a:lnTo>
                  <a:lnTo>
                    <a:pt x="4114" y="318"/>
                  </a:lnTo>
                  <a:lnTo>
                    <a:pt x="4137" y="313"/>
                  </a:lnTo>
                  <a:lnTo>
                    <a:pt x="4157" y="309"/>
                  </a:lnTo>
                  <a:lnTo>
                    <a:pt x="4182" y="313"/>
                  </a:lnTo>
                  <a:lnTo>
                    <a:pt x="4201" y="323"/>
                  </a:lnTo>
                  <a:lnTo>
                    <a:pt x="4221" y="328"/>
                  </a:lnTo>
                  <a:lnTo>
                    <a:pt x="4236" y="337"/>
                  </a:lnTo>
                  <a:lnTo>
                    <a:pt x="4250" y="347"/>
                  </a:lnTo>
                  <a:lnTo>
                    <a:pt x="4261" y="357"/>
                  </a:lnTo>
                  <a:lnTo>
                    <a:pt x="4265" y="362"/>
                  </a:lnTo>
                  <a:lnTo>
                    <a:pt x="4265" y="367"/>
                  </a:lnTo>
                  <a:lnTo>
                    <a:pt x="4270" y="362"/>
                  </a:lnTo>
                  <a:lnTo>
                    <a:pt x="4270" y="352"/>
                  </a:lnTo>
                  <a:lnTo>
                    <a:pt x="4265" y="337"/>
                  </a:lnTo>
                  <a:lnTo>
                    <a:pt x="4261" y="323"/>
                  </a:lnTo>
                  <a:lnTo>
                    <a:pt x="4255" y="309"/>
                  </a:lnTo>
                  <a:lnTo>
                    <a:pt x="4250" y="288"/>
                  </a:lnTo>
                  <a:lnTo>
                    <a:pt x="4255" y="269"/>
                  </a:lnTo>
                  <a:lnTo>
                    <a:pt x="4265" y="254"/>
                  </a:lnTo>
                  <a:lnTo>
                    <a:pt x="4280" y="234"/>
                  </a:lnTo>
                  <a:lnTo>
                    <a:pt x="4310" y="220"/>
                  </a:lnTo>
                  <a:lnTo>
                    <a:pt x="4329" y="211"/>
                  </a:lnTo>
                  <a:lnTo>
                    <a:pt x="4348" y="205"/>
                  </a:lnTo>
                  <a:lnTo>
                    <a:pt x="4368" y="205"/>
                  </a:lnTo>
                  <a:lnTo>
                    <a:pt x="4387" y="205"/>
                  </a:lnTo>
                  <a:lnTo>
                    <a:pt x="4402" y="205"/>
                  </a:lnTo>
                  <a:lnTo>
                    <a:pt x="4417" y="211"/>
                  </a:lnTo>
                  <a:lnTo>
                    <a:pt x="4427" y="215"/>
                  </a:lnTo>
                  <a:lnTo>
                    <a:pt x="4436" y="215"/>
                  </a:lnTo>
                  <a:lnTo>
                    <a:pt x="4442" y="220"/>
                  </a:lnTo>
                  <a:lnTo>
                    <a:pt x="4446" y="220"/>
                  </a:lnTo>
                  <a:lnTo>
                    <a:pt x="4446" y="215"/>
                  </a:lnTo>
                  <a:lnTo>
                    <a:pt x="4451" y="215"/>
                  </a:lnTo>
                  <a:lnTo>
                    <a:pt x="4446" y="220"/>
                  </a:lnTo>
                  <a:lnTo>
                    <a:pt x="4442" y="220"/>
                  </a:lnTo>
                  <a:lnTo>
                    <a:pt x="4436" y="225"/>
                  </a:lnTo>
                  <a:lnTo>
                    <a:pt x="4442" y="225"/>
                  </a:lnTo>
                  <a:lnTo>
                    <a:pt x="4446" y="220"/>
                  </a:lnTo>
                  <a:lnTo>
                    <a:pt x="4446" y="215"/>
                  </a:lnTo>
                  <a:lnTo>
                    <a:pt x="4446" y="211"/>
                  </a:lnTo>
                  <a:lnTo>
                    <a:pt x="4446" y="205"/>
                  </a:lnTo>
                  <a:lnTo>
                    <a:pt x="4442" y="196"/>
                  </a:lnTo>
                  <a:lnTo>
                    <a:pt x="4432" y="191"/>
                  </a:lnTo>
                  <a:lnTo>
                    <a:pt x="4432" y="181"/>
                  </a:lnTo>
                  <a:lnTo>
                    <a:pt x="4427" y="166"/>
                  </a:lnTo>
                  <a:lnTo>
                    <a:pt x="4432" y="156"/>
                  </a:lnTo>
                  <a:lnTo>
                    <a:pt x="4436" y="142"/>
                  </a:lnTo>
                  <a:lnTo>
                    <a:pt x="4456" y="122"/>
                  </a:lnTo>
                  <a:lnTo>
                    <a:pt x="4466" y="122"/>
                  </a:lnTo>
                  <a:lnTo>
                    <a:pt x="4481" y="117"/>
                  </a:lnTo>
                  <a:lnTo>
                    <a:pt x="4495" y="113"/>
                  </a:lnTo>
                  <a:lnTo>
                    <a:pt x="4510" y="108"/>
                  </a:lnTo>
                  <a:lnTo>
                    <a:pt x="4530" y="102"/>
                  </a:lnTo>
                  <a:lnTo>
                    <a:pt x="4544" y="98"/>
                  </a:lnTo>
                  <a:lnTo>
                    <a:pt x="4559" y="93"/>
                  </a:lnTo>
                  <a:lnTo>
                    <a:pt x="4574" y="88"/>
                  </a:lnTo>
                  <a:lnTo>
                    <a:pt x="4588" y="88"/>
                  </a:lnTo>
                  <a:lnTo>
                    <a:pt x="4603" y="88"/>
                  </a:lnTo>
                  <a:lnTo>
                    <a:pt x="4686" y="44"/>
                  </a:lnTo>
                  <a:close/>
                </a:path>
              </a:pathLst>
            </a:custGeom>
            <a:solidFill>
              <a:srgbClr val="F4E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0" name="Freeform 590">
              <a:extLst>
                <a:ext uri="{FF2B5EF4-FFF2-40B4-BE49-F238E27FC236}">
                  <a16:creationId xmlns:a16="http://schemas.microsoft.com/office/drawing/2014/main" id="{40B9E2C2-6328-EE60-6467-166474ADC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264"/>
              <a:ext cx="1314" cy="1389"/>
            </a:xfrm>
            <a:custGeom>
              <a:avLst/>
              <a:gdLst>
                <a:gd name="T0" fmla="*/ 5411 w 6571"/>
                <a:gd name="T1" fmla="*/ 64 h 6947"/>
                <a:gd name="T2" fmla="*/ 6552 w 6571"/>
                <a:gd name="T3" fmla="*/ 1585 h 6947"/>
                <a:gd name="T4" fmla="*/ 6571 w 6571"/>
                <a:gd name="T5" fmla="*/ 1634 h 6947"/>
                <a:gd name="T6" fmla="*/ 6522 w 6571"/>
                <a:gd name="T7" fmla="*/ 1692 h 6947"/>
                <a:gd name="T8" fmla="*/ 6459 w 6571"/>
                <a:gd name="T9" fmla="*/ 1697 h 6947"/>
                <a:gd name="T10" fmla="*/ 6463 w 6571"/>
                <a:gd name="T11" fmla="*/ 1717 h 6947"/>
                <a:gd name="T12" fmla="*/ 6493 w 6571"/>
                <a:gd name="T13" fmla="*/ 1752 h 6947"/>
                <a:gd name="T14" fmla="*/ 6454 w 6571"/>
                <a:gd name="T15" fmla="*/ 1835 h 6947"/>
                <a:gd name="T16" fmla="*/ 6380 w 6571"/>
                <a:gd name="T17" fmla="*/ 1869 h 6947"/>
                <a:gd name="T18" fmla="*/ 6322 w 6571"/>
                <a:gd name="T19" fmla="*/ 1873 h 6947"/>
                <a:gd name="T20" fmla="*/ 6346 w 6571"/>
                <a:gd name="T21" fmla="*/ 1948 h 6947"/>
                <a:gd name="T22" fmla="*/ 6277 w 6571"/>
                <a:gd name="T23" fmla="*/ 2050 h 6947"/>
                <a:gd name="T24" fmla="*/ 6175 w 6571"/>
                <a:gd name="T25" fmla="*/ 2069 h 6947"/>
                <a:gd name="T26" fmla="*/ 6047 w 6571"/>
                <a:gd name="T27" fmla="*/ 2236 h 6947"/>
                <a:gd name="T28" fmla="*/ 5940 w 6571"/>
                <a:gd name="T29" fmla="*/ 2896 h 6947"/>
                <a:gd name="T30" fmla="*/ 5470 w 6571"/>
                <a:gd name="T31" fmla="*/ 3757 h 6947"/>
                <a:gd name="T32" fmla="*/ 4617 w 6571"/>
                <a:gd name="T33" fmla="*/ 4681 h 6947"/>
                <a:gd name="T34" fmla="*/ 4314 w 6571"/>
                <a:gd name="T35" fmla="*/ 5024 h 6947"/>
                <a:gd name="T36" fmla="*/ 3281 w 6571"/>
                <a:gd name="T37" fmla="*/ 5978 h 6947"/>
                <a:gd name="T38" fmla="*/ 2267 w 6571"/>
                <a:gd name="T39" fmla="*/ 6707 h 6947"/>
                <a:gd name="T40" fmla="*/ 1968 w 6571"/>
                <a:gd name="T41" fmla="*/ 6477 h 6947"/>
                <a:gd name="T42" fmla="*/ 1891 w 6571"/>
                <a:gd name="T43" fmla="*/ 6458 h 6947"/>
                <a:gd name="T44" fmla="*/ 1185 w 6571"/>
                <a:gd name="T45" fmla="*/ 6937 h 6947"/>
                <a:gd name="T46" fmla="*/ 837 w 6571"/>
                <a:gd name="T47" fmla="*/ 6742 h 6947"/>
                <a:gd name="T48" fmla="*/ 828 w 6571"/>
                <a:gd name="T49" fmla="*/ 6639 h 6947"/>
                <a:gd name="T50" fmla="*/ 656 w 6571"/>
                <a:gd name="T51" fmla="*/ 6693 h 6947"/>
                <a:gd name="T52" fmla="*/ 377 w 6571"/>
                <a:gd name="T53" fmla="*/ 6443 h 6947"/>
                <a:gd name="T54" fmla="*/ 426 w 6571"/>
                <a:gd name="T55" fmla="*/ 6194 h 6947"/>
                <a:gd name="T56" fmla="*/ 280 w 6571"/>
                <a:gd name="T57" fmla="*/ 6159 h 6947"/>
                <a:gd name="T58" fmla="*/ 0 w 6571"/>
                <a:gd name="T59" fmla="*/ 5855 h 6947"/>
                <a:gd name="T60" fmla="*/ 314 w 6571"/>
                <a:gd name="T61" fmla="*/ 5244 h 6947"/>
                <a:gd name="T62" fmla="*/ 675 w 6571"/>
                <a:gd name="T63" fmla="*/ 4706 h 6947"/>
                <a:gd name="T64" fmla="*/ 1161 w 6571"/>
                <a:gd name="T65" fmla="*/ 3977 h 6947"/>
                <a:gd name="T66" fmla="*/ 1268 w 6571"/>
                <a:gd name="T67" fmla="*/ 3766 h 6947"/>
                <a:gd name="T68" fmla="*/ 1440 w 6571"/>
                <a:gd name="T69" fmla="*/ 3361 h 6947"/>
                <a:gd name="T70" fmla="*/ 2051 w 6571"/>
                <a:gd name="T71" fmla="*/ 2470 h 6947"/>
                <a:gd name="T72" fmla="*/ 1592 w 6571"/>
                <a:gd name="T73" fmla="*/ 2500 h 6947"/>
                <a:gd name="T74" fmla="*/ 1229 w 6571"/>
                <a:gd name="T75" fmla="*/ 2564 h 6947"/>
                <a:gd name="T76" fmla="*/ 916 w 6571"/>
                <a:gd name="T77" fmla="*/ 2338 h 6947"/>
                <a:gd name="T78" fmla="*/ 974 w 6571"/>
                <a:gd name="T79" fmla="*/ 2138 h 6947"/>
                <a:gd name="T80" fmla="*/ 1048 w 6571"/>
                <a:gd name="T81" fmla="*/ 2084 h 6947"/>
                <a:gd name="T82" fmla="*/ 1234 w 6571"/>
                <a:gd name="T83" fmla="*/ 1937 h 6947"/>
                <a:gd name="T84" fmla="*/ 1351 w 6571"/>
                <a:gd name="T85" fmla="*/ 1786 h 6947"/>
                <a:gd name="T86" fmla="*/ 1543 w 6571"/>
                <a:gd name="T87" fmla="*/ 1609 h 6947"/>
                <a:gd name="T88" fmla="*/ 1743 w 6571"/>
                <a:gd name="T89" fmla="*/ 1443 h 6947"/>
                <a:gd name="T90" fmla="*/ 2106 w 6571"/>
                <a:gd name="T91" fmla="*/ 1262 h 6947"/>
                <a:gd name="T92" fmla="*/ 2345 w 6571"/>
                <a:gd name="T93" fmla="*/ 1174 h 6947"/>
                <a:gd name="T94" fmla="*/ 2889 w 6571"/>
                <a:gd name="T95" fmla="*/ 758 h 6947"/>
                <a:gd name="T96" fmla="*/ 3487 w 6571"/>
                <a:gd name="T97" fmla="*/ 490 h 6947"/>
                <a:gd name="T98" fmla="*/ 3913 w 6571"/>
                <a:gd name="T99" fmla="*/ 469 h 6947"/>
                <a:gd name="T100" fmla="*/ 4060 w 6571"/>
                <a:gd name="T101" fmla="*/ 392 h 6947"/>
                <a:gd name="T102" fmla="*/ 4137 w 6571"/>
                <a:gd name="T103" fmla="*/ 313 h 6947"/>
                <a:gd name="T104" fmla="*/ 4250 w 6571"/>
                <a:gd name="T105" fmla="*/ 347 h 6947"/>
                <a:gd name="T106" fmla="*/ 4265 w 6571"/>
                <a:gd name="T107" fmla="*/ 337 h 6947"/>
                <a:gd name="T108" fmla="*/ 4280 w 6571"/>
                <a:gd name="T109" fmla="*/ 234 h 6947"/>
                <a:gd name="T110" fmla="*/ 4402 w 6571"/>
                <a:gd name="T111" fmla="*/ 205 h 6947"/>
                <a:gd name="T112" fmla="*/ 4446 w 6571"/>
                <a:gd name="T113" fmla="*/ 215 h 6947"/>
                <a:gd name="T114" fmla="*/ 4446 w 6571"/>
                <a:gd name="T115" fmla="*/ 220 h 6947"/>
                <a:gd name="T116" fmla="*/ 4432 w 6571"/>
                <a:gd name="T117" fmla="*/ 181 h 6947"/>
                <a:gd name="T118" fmla="*/ 4481 w 6571"/>
                <a:gd name="T119" fmla="*/ 117 h 6947"/>
                <a:gd name="T120" fmla="*/ 4574 w 6571"/>
                <a:gd name="T121" fmla="*/ 88 h 6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71" h="6947">
                  <a:moveTo>
                    <a:pt x="4686" y="44"/>
                  </a:moveTo>
                  <a:lnTo>
                    <a:pt x="4720" y="34"/>
                  </a:lnTo>
                  <a:lnTo>
                    <a:pt x="4824" y="15"/>
                  </a:lnTo>
                  <a:lnTo>
                    <a:pt x="4984" y="0"/>
                  </a:lnTo>
                  <a:lnTo>
                    <a:pt x="5181" y="10"/>
                  </a:lnTo>
                  <a:lnTo>
                    <a:pt x="5411" y="64"/>
                  </a:lnTo>
                  <a:lnTo>
                    <a:pt x="5656" y="176"/>
                  </a:lnTo>
                  <a:lnTo>
                    <a:pt x="5906" y="367"/>
                  </a:lnTo>
                  <a:lnTo>
                    <a:pt x="6145" y="650"/>
                  </a:lnTo>
                  <a:lnTo>
                    <a:pt x="6366" y="1047"/>
                  </a:lnTo>
                  <a:lnTo>
                    <a:pt x="6557" y="1575"/>
                  </a:lnTo>
                  <a:lnTo>
                    <a:pt x="6552" y="1585"/>
                  </a:lnTo>
                  <a:lnTo>
                    <a:pt x="6552" y="1590"/>
                  </a:lnTo>
                  <a:lnTo>
                    <a:pt x="6557" y="1600"/>
                  </a:lnTo>
                  <a:lnTo>
                    <a:pt x="6561" y="1605"/>
                  </a:lnTo>
                  <a:lnTo>
                    <a:pt x="6567" y="1614"/>
                  </a:lnTo>
                  <a:lnTo>
                    <a:pt x="6571" y="1624"/>
                  </a:lnTo>
                  <a:lnTo>
                    <a:pt x="6571" y="1634"/>
                  </a:lnTo>
                  <a:lnTo>
                    <a:pt x="6567" y="1649"/>
                  </a:lnTo>
                  <a:lnTo>
                    <a:pt x="6557" y="1668"/>
                  </a:lnTo>
                  <a:lnTo>
                    <a:pt x="6542" y="1688"/>
                  </a:lnTo>
                  <a:lnTo>
                    <a:pt x="6537" y="1692"/>
                  </a:lnTo>
                  <a:lnTo>
                    <a:pt x="6533" y="1692"/>
                  </a:lnTo>
                  <a:lnTo>
                    <a:pt x="6522" y="1692"/>
                  </a:lnTo>
                  <a:lnTo>
                    <a:pt x="6508" y="1692"/>
                  </a:lnTo>
                  <a:lnTo>
                    <a:pt x="6498" y="1692"/>
                  </a:lnTo>
                  <a:lnTo>
                    <a:pt x="6488" y="1692"/>
                  </a:lnTo>
                  <a:lnTo>
                    <a:pt x="6473" y="1697"/>
                  </a:lnTo>
                  <a:lnTo>
                    <a:pt x="6469" y="1697"/>
                  </a:lnTo>
                  <a:lnTo>
                    <a:pt x="6459" y="1697"/>
                  </a:lnTo>
                  <a:lnTo>
                    <a:pt x="6454" y="1703"/>
                  </a:lnTo>
                  <a:lnTo>
                    <a:pt x="6449" y="1707"/>
                  </a:lnTo>
                  <a:lnTo>
                    <a:pt x="6449" y="1712"/>
                  </a:lnTo>
                  <a:lnTo>
                    <a:pt x="6454" y="1712"/>
                  </a:lnTo>
                  <a:lnTo>
                    <a:pt x="6459" y="1712"/>
                  </a:lnTo>
                  <a:lnTo>
                    <a:pt x="6463" y="1717"/>
                  </a:lnTo>
                  <a:lnTo>
                    <a:pt x="6469" y="1717"/>
                  </a:lnTo>
                  <a:lnTo>
                    <a:pt x="6473" y="1717"/>
                  </a:lnTo>
                  <a:lnTo>
                    <a:pt x="6478" y="1722"/>
                  </a:lnTo>
                  <a:lnTo>
                    <a:pt x="6484" y="1727"/>
                  </a:lnTo>
                  <a:lnTo>
                    <a:pt x="6493" y="1741"/>
                  </a:lnTo>
                  <a:lnTo>
                    <a:pt x="6493" y="1752"/>
                  </a:lnTo>
                  <a:lnTo>
                    <a:pt x="6493" y="1766"/>
                  </a:lnTo>
                  <a:lnTo>
                    <a:pt x="6493" y="1776"/>
                  </a:lnTo>
                  <a:lnTo>
                    <a:pt x="6488" y="1790"/>
                  </a:lnTo>
                  <a:lnTo>
                    <a:pt x="6478" y="1805"/>
                  </a:lnTo>
                  <a:lnTo>
                    <a:pt x="6469" y="1820"/>
                  </a:lnTo>
                  <a:lnTo>
                    <a:pt x="6454" y="1835"/>
                  </a:lnTo>
                  <a:lnTo>
                    <a:pt x="6439" y="1850"/>
                  </a:lnTo>
                  <a:lnTo>
                    <a:pt x="6420" y="1869"/>
                  </a:lnTo>
                  <a:lnTo>
                    <a:pt x="6415" y="1869"/>
                  </a:lnTo>
                  <a:lnTo>
                    <a:pt x="6405" y="1873"/>
                  </a:lnTo>
                  <a:lnTo>
                    <a:pt x="6395" y="1873"/>
                  </a:lnTo>
                  <a:lnTo>
                    <a:pt x="6380" y="1869"/>
                  </a:lnTo>
                  <a:lnTo>
                    <a:pt x="6371" y="1869"/>
                  </a:lnTo>
                  <a:lnTo>
                    <a:pt x="6360" y="1869"/>
                  </a:lnTo>
                  <a:lnTo>
                    <a:pt x="6346" y="1869"/>
                  </a:lnTo>
                  <a:lnTo>
                    <a:pt x="6337" y="1869"/>
                  </a:lnTo>
                  <a:lnTo>
                    <a:pt x="6332" y="1869"/>
                  </a:lnTo>
                  <a:lnTo>
                    <a:pt x="6322" y="1873"/>
                  </a:lnTo>
                  <a:lnTo>
                    <a:pt x="6326" y="1873"/>
                  </a:lnTo>
                  <a:lnTo>
                    <a:pt x="6332" y="1884"/>
                  </a:lnTo>
                  <a:lnTo>
                    <a:pt x="6337" y="1899"/>
                  </a:lnTo>
                  <a:lnTo>
                    <a:pt x="6341" y="1912"/>
                  </a:lnTo>
                  <a:lnTo>
                    <a:pt x="6346" y="1927"/>
                  </a:lnTo>
                  <a:lnTo>
                    <a:pt x="6346" y="1948"/>
                  </a:lnTo>
                  <a:lnTo>
                    <a:pt x="6346" y="1971"/>
                  </a:lnTo>
                  <a:lnTo>
                    <a:pt x="6341" y="1991"/>
                  </a:lnTo>
                  <a:lnTo>
                    <a:pt x="6332" y="2010"/>
                  </a:lnTo>
                  <a:lnTo>
                    <a:pt x="6317" y="2031"/>
                  </a:lnTo>
                  <a:lnTo>
                    <a:pt x="6297" y="2044"/>
                  </a:lnTo>
                  <a:lnTo>
                    <a:pt x="6277" y="2050"/>
                  </a:lnTo>
                  <a:lnTo>
                    <a:pt x="6258" y="2059"/>
                  </a:lnTo>
                  <a:lnTo>
                    <a:pt x="6238" y="2059"/>
                  </a:lnTo>
                  <a:lnTo>
                    <a:pt x="6224" y="2065"/>
                  </a:lnTo>
                  <a:lnTo>
                    <a:pt x="6204" y="2065"/>
                  </a:lnTo>
                  <a:lnTo>
                    <a:pt x="6189" y="2069"/>
                  </a:lnTo>
                  <a:lnTo>
                    <a:pt x="6175" y="2069"/>
                  </a:lnTo>
                  <a:lnTo>
                    <a:pt x="6164" y="2074"/>
                  </a:lnTo>
                  <a:lnTo>
                    <a:pt x="6160" y="2078"/>
                  </a:lnTo>
                  <a:lnTo>
                    <a:pt x="6121" y="2133"/>
                  </a:lnTo>
                  <a:lnTo>
                    <a:pt x="6087" y="2176"/>
                  </a:lnTo>
                  <a:lnTo>
                    <a:pt x="6067" y="2211"/>
                  </a:lnTo>
                  <a:lnTo>
                    <a:pt x="6047" y="2236"/>
                  </a:lnTo>
                  <a:lnTo>
                    <a:pt x="6038" y="2255"/>
                  </a:lnTo>
                  <a:lnTo>
                    <a:pt x="6033" y="2270"/>
                  </a:lnTo>
                  <a:lnTo>
                    <a:pt x="6028" y="2274"/>
                  </a:lnTo>
                  <a:lnTo>
                    <a:pt x="6028" y="2280"/>
                  </a:lnTo>
                  <a:lnTo>
                    <a:pt x="5944" y="2871"/>
                  </a:lnTo>
                  <a:lnTo>
                    <a:pt x="5940" y="2896"/>
                  </a:lnTo>
                  <a:lnTo>
                    <a:pt x="5915" y="2960"/>
                  </a:lnTo>
                  <a:lnTo>
                    <a:pt x="5871" y="3063"/>
                  </a:lnTo>
                  <a:lnTo>
                    <a:pt x="5808" y="3199"/>
                  </a:lnTo>
                  <a:lnTo>
                    <a:pt x="5720" y="3366"/>
                  </a:lnTo>
                  <a:lnTo>
                    <a:pt x="5607" y="3551"/>
                  </a:lnTo>
                  <a:lnTo>
                    <a:pt x="5470" y="3757"/>
                  </a:lnTo>
                  <a:lnTo>
                    <a:pt x="5298" y="3973"/>
                  </a:lnTo>
                  <a:lnTo>
                    <a:pt x="5102" y="4203"/>
                  </a:lnTo>
                  <a:lnTo>
                    <a:pt x="4873" y="4432"/>
                  </a:lnTo>
                  <a:lnTo>
                    <a:pt x="4784" y="4515"/>
                  </a:lnTo>
                  <a:lnTo>
                    <a:pt x="4696" y="4598"/>
                  </a:lnTo>
                  <a:lnTo>
                    <a:pt x="4617" y="4681"/>
                  </a:lnTo>
                  <a:lnTo>
                    <a:pt x="4544" y="4760"/>
                  </a:lnTo>
                  <a:lnTo>
                    <a:pt x="4476" y="4838"/>
                  </a:lnTo>
                  <a:lnTo>
                    <a:pt x="4417" y="4902"/>
                  </a:lnTo>
                  <a:lnTo>
                    <a:pt x="4372" y="4956"/>
                  </a:lnTo>
                  <a:lnTo>
                    <a:pt x="4334" y="5000"/>
                  </a:lnTo>
                  <a:lnTo>
                    <a:pt x="4314" y="5024"/>
                  </a:lnTo>
                  <a:lnTo>
                    <a:pt x="4304" y="5034"/>
                  </a:lnTo>
                  <a:lnTo>
                    <a:pt x="3687" y="5557"/>
                  </a:lnTo>
                  <a:lnTo>
                    <a:pt x="3658" y="5591"/>
                  </a:lnTo>
                  <a:lnTo>
                    <a:pt x="3570" y="5685"/>
                  </a:lnTo>
                  <a:lnTo>
                    <a:pt x="3442" y="5817"/>
                  </a:lnTo>
                  <a:lnTo>
                    <a:pt x="3281" y="5978"/>
                  </a:lnTo>
                  <a:lnTo>
                    <a:pt x="3100" y="6154"/>
                  </a:lnTo>
                  <a:lnTo>
                    <a:pt x="2909" y="6326"/>
                  </a:lnTo>
                  <a:lnTo>
                    <a:pt x="2718" y="6486"/>
                  </a:lnTo>
                  <a:lnTo>
                    <a:pt x="2541" y="6609"/>
                  </a:lnTo>
                  <a:lnTo>
                    <a:pt x="2390" y="6687"/>
                  </a:lnTo>
                  <a:lnTo>
                    <a:pt x="2267" y="6707"/>
                  </a:lnTo>
                  <a:lnTo>
                    <a:pt x="2174" y="6682"/>
                  </a:lnTo>
                  <a:lnTo>
                    <a:pt x="2100" y="6648"/>
                  </a:lnTo>
                  <a:lnTo>
                    <a:pt x="2047" y="6609"/>
                  </a:lnTo>
                  <a:lnTo>
                    <a:pt x="2008" y="6565"/>
                  </a:lnTo>
                  <a:lnTo>
                    <a:pt x="1983" y="6521"/>
                  </a:lnTo>
                  <a:lnTo>
                    <a:pt x="1968" y="6477"/>
                  </a:lnTo>
                  <a:lnTo>
                    <a:pt x="1963" y="6437"/>
                  </a:lnTo>
                  <a:lnTo>
                    <a:pt x="1963" y="6409"/>
                  </a:lnTo>
                  <a:lnTo>
                    <a:pt x="1963" y="6384"/>
                  </a:lnTo>
                  <a:lnTo>
                    <a:pt x="1963" y="6379"/>
                  </a:lnTo>
                  <a:lnTo>
                    <a:pt x="1944" y="6399"/>
                  </a:lnTo>
                  <a:lnTo>
                    <a:pt x="1891" y="6458"/>
                  </a:lnTo>
                  <a:lnTo>
                    <a:pt x="1807" y="6535"/>
                  </a:lnTo>
                  <a:lnTo>
                    <a:pt x="1699" y="6629"/>
                  </a:lnTo>
                  <a:lnTo>
                    <a:pt x="1577" y="6727"/>
                  </a:lnTo>
                  <a:lnTo>
                    <a:pt x="1449" y="6819"/>
                  </a:lnTo>
                  <a:lnTo>
                    <a:pt x="1313" y="6893"/>
                  </a:lnTo>
                  <a:lnTo>
                    <a:pt x="1185" y="6937"/>
                  </a:lnTo>
                  <a:lnTo>
                    <a:pt x="1067" y="6947"/>
                  </a:lnTo>
                  <a:lnTo>
                    <a:pt x="969" y="6902"/>
                  </a:lnTo>
                  <a:lnTo>
                    <a:pt x="920" y="6859"/>
                  </a:lnTo>
                  <a:lnTo>
                    <a:pt x="882" y="6814"/>
                  </a:lnTo>
                  <a:lnTo>
                    <a:pt x="852" y="6776"/>
                  </a:lnTo>
                  <a:lnTo>
                    <a:pt x="837" y="6742"/>
                  </a:lnTo>
                  <a:lnTo>
                    <a:pt x="822" y="6712"/>
                  </a:lnTo>
                  <a:lnTo>
                    <a:pt x="822" y="6687"/>
                  </a:lnTo>
                  <a:lnTo>
                    <a:pt x="818" y="6667"/>
                  </a:lnTo>
                  <a:lnTo>
                    <a:pt x="822" y="6648"/>
                  </a:lnTo>
                  <a:lnTo>
                    <a:pt x="822" y="6639"/>
                  </a:lnTo>
                  <a:lnTo>
                    <a:pt x="828" y="6639"/>
                  </a:lnTo>
                  <a:lnTo>
                    <a:pt x="818" y="6644"/>
                  </a:lnTo>
                  <a:lnTo>
                    <a:pt x="803" y="6653"/>
                  </a:lnTo>
                  <a:lnTo>
                    <a:pt x="779" y="6667"/>
                  </a:lnTo>
                  <a:lnTo>
                    <a:pt x="745" y="6682"/>
                  </a:lnTo>
                  <a:lnTo>
                    <a:pt x="705" y="6693"/>
                  </a:lnTo>
                  <a:lnTo>
                    <a:pt x="656" y="6693"/>
                  </a:lnTo>
                  <a:lnTo>
                    <a:pt x="607" y="6682"/>
                  </a:lnTo>
                  <a:lnTo>
                    <a:pt x="549" y="6658"/>
                  </a:lnTo>
                  <a:lnTo>
                    <a:pt x="495" y="6618"/>
                  </a:lnTo>
                  <a:lnTo>
                    <a:pt x="431" y="6556"/>
                  </a:lnTo>
                  <a:lnTo>
                    <a:pt x="397" y="6497"/>
                  </a:lnTo>
                  <a:lnTo>
                    <a:pt x="377" y="6443"/>
                  </a:lnTo>
                  <a:lnTo>
                    <a:pt x="367" y="6390"/>
                  </a:lnTo>
                  <a:lnTo>
                    <a:pt x="372" y="6341"/>
                  </a:lnTo>
                  <a:lnTo>
                    <a:pt x="382" y="6292"/>
                  </a:lnTo>
                  <a:lnTo>
                    <a:pt x="397" y="6252"/>
                  </a:lnTo>
                  <a:lnTo>
                    <a:pt x="412" y="6222"/>
                  </a:lnTo>
                  <a:lnTo>
                    <a:pt x="426" y="6194"/>
                  </a:lnTo>
                  <a:lnTo>
                    <a:pt x="436" y="6179"/>
                  </a:lnTo>
                  <a:lnTo>
                    <a:pt x="440" y="6174"/>
                  </a:lnTo>
                  <a:lnTo>
                    <a:pt x="431" y="6174"/>
                  </a:lnTo>
                  <a:lnTo>
                    <a:pt x="391" y="6174"/>
                  </a:lnTo>
                  <a:lnTo>
                    <a:pt x="342" y="6169"/>
                  </a:lnTo>
                  <a:lnTo>
                    <a:pt x="280" y="6159"/>
                  </a:lnTo>
                  <a:lnTo>
                    <a:pt x="216" y="6139"/>
                  </a:lnTo>
                  <a:lnTo>
                    <a:pt x="147" y="6115"/>
                  </a:lnTo>
                  <a:lnTo>
                    <a:pt x="88" y="6071"/>
                  </a:lnTo>
                  <a:lnTo>
                    <a:pt x="39" y="6017"/>
                  </a:lnTo>
                  <a:lnTo>
                    <a:pt x="10" y="5944"/>
                  </a:lnTo>
                  <a:lnTo>
                    <a:pt x="0" y="5855"/>
                  </a:lnTo>
                  <a:lnTo>
                    <a:pt x="15" y="5797"/>
                  </a:lnTo>
                  <a:lnTo>
                    <a:pt x="54" y="5714"/>
                  </a:lnTo>
                  <a:lnTo>
                    <a:pt x="103" y="5612"/>
                  </a:lnTo>
                  <a:lnTo>
                    <a:pt x="167" y="5493"/>
                  </a:lnTo>
                  <a:lnTo>
                    <a:pt x="240" y="5367"/>
                  </a:lnTo>
                  <a:lnTo>
                    <a:pt x="314" y="5244"/>
                  </a:lnTo>
                  <a:lnTo>
                    <a:pt x="391" y="5122"/>
                  </a:lnTo>
                  <a:lnTo>
                    <a:pt x="460" y="5015"/>
                  </a:lnTo>
                  <a:lnTo>
                    <a:pt x="524" y="4921"/>
                  </a:lnTo>
                  <a:lnTo>
                    <a:pt x="573" y="4853"/>
                  </a:lnTo>
                  <a:lnTo>
                    <a:pt x="617" y="4800"/>
                  </a:lnTo>
                  <a:lnTo>
                    <a:pt x="675" y="4706"/>
                  </a:lnTo>
                  <a:lnTo>
                    <a:pt x="754" y="4589"/>
                  </a:lnTo>
                  <a:lnTo>
                    <a:pt x="843" y="4461"/>
                  </a:lnTo>
                  <a:lnTo>
                    <a:pt x="931" y="4325"/>
                  </a:lnTo>
                  <a:lnTo>
                    <a:pt x="1018" y="4192"/>
                  </a:lnTo>
                  <a:lnTo>
                    <a:pt x="1097" y="4071"/>
                  </a:lnTo>
                  <a:lnTo>
                    <a:pt x="1161" y="3977"/>
                  </a:lnTo>
                  <a:lnTo>
                    <a:pt x="1204" y="3909"/>
                  </a:lnTo>
                  <a:lnTo>
                    <a:pt x="1219" y="3884"/>
                  </a:lnTo>
                  <a:lnTo>
                    <a:pt x="1225" y="3879"/>
                  </a:lnTo>
                  <a:lnTo>
                    <a:pt x="1234" y="3855"/>
                  </a:lnTo>
                  <a:lnTo>
                    <a:pt x="1249" y="3815"/>
                  </a:lnTo>
                  <a:lnTo>
                    <a:pt x="1268" y="3766"/>
                  </a:lnTo>
                  <a:lnTo>
                    <a:pt x="1293" y="3708"/>
                  </a:lnTo>
                  <a:lnTo>
                    <a:pt x="1322" y="3645"/>
                  </a:lnTo>
                  <a:lnTo>
                    <a:pt x="1351" y="3571"/>
                  </a:lnTo>
                  <a:lnTo>
                    <a:pt x="1381" y="3502"/>
                  </a:lnTo>
                  <a:lnTo>
                    <a:pt x="1411" y="3429"/>
                  </a:lnTo>
                  <a:lnTo>
                    <a:pt x="1440" y="3361"/>
                  </a:lnTo>
                  <a:lnTo>
                    <a:pt x="1503" y="3238"/>
                  </a:lnTo>
                  <a:lnTo>
                    <a:pt x="1592" y="3097"/>
                  </a:lnTo>
                  <a:lnTo>
                    <a:pt x="1699" y="2940"/>
                  </a:lnTo>
                  <a:lnTo>
                    <a:pt x="1816" y="2779"/>
                  </a:lnTo>
                  <a:lnTo>
                    <a:pt x="1940" y="2617"/>
                  </a:lnTo>
                  <a:lnTo>
                    <a:pt x="2051" y="2470"/>
                  </a:lnTo>
                  <a:lnTo>
                    <a:pt x="2155" y="2338"/>
                  </a:lnTo>
                  <a:lnTo>
                    <a:pt x="2238" y="2236"/>
                  </a:lnTo>
                  <a:lnTo>
                    <a:pt x="2296" y="2172"/>
                  </a:lnTo>
                  <a:lnTo>
                    <a:pt x="2316" y="2148"/>
                  </a:lnTo>
                  <a:lnTo>
                    <a:pt x="1601" y="2495"/>
                  </a:lnTo>
                  <a:lnTo>
                    <a:pt x="1592" y="2500"/>
                  </a:lnTo>
                  <a:lnTo>
                    <a:pt x="1562" y="2515"/>
                  </a:lnTo>
                  <a:lnTo>
                    <a:pt x="1518" y="2530"/>
                  </a:lnTo>
                  <a:lnTo>
                    <a:pt x="1460" y="2544"/>
                  </a:lnTo>
                  <a:lnTo>
                    <a:pt x="1386" y="2558"/>
                  </a:lnTo>
                  <a:lnTo>
                    <a:pt x="1313" y="2568"/>
                  </a:lnTo>
                  <a:lnTo>
                    <a:pt x="1229" y="2564"/>
                  </a:lnTo>
                  <a:lnTo>
                    <a:pt x="1151" y="2553"/>
                  </a:lnTo>
                  <a:lnTo>
                    <a:pt x="1072" y="2524"/>
                  </a:lnTo>
                  <a:lnTo>
                    <a:pt x="999" y="2475"/>
                  </a:lnTo>
                  <a:lnTo>
                    <a:pt x="955" y="2432"/>
                  </a:lnTo>
                  <a:lnTo>
                    <a:pt x="931" y="2387"/>
                  </a:lnTo>
                  <a:lnTo>
                    <a:pt x="916" y="2338"/>
                  </a:lnTo>
                  <a:lnTo>
                    <a:pt x="916" y="2294"/>
                  </a:lnTo>
                  <a:lnTo>
                    <a:pt x="926" y="2250"/>
                  </a:lnTo>
                  <a:lnTo>
                    <a:pt x="935" y="2211"/>
                  </a:lnTo>
                  <a:lnTo>
                    <a:pt x="950" y="2176"/>
                  </a:lnTo>
                  <a:lnTo>
                    <a:pt x="965" y="2153"/>
                  </a:lnTo>
                  <a:lnTo>
                    <a:pt x="974" y="2138"/>
                  </a:lnTo>
                  <a:lnTo>
                    <a:pt x="974" y="2127"/>
                  </a:lnTo>
                  <a:lnTo>
                    <a:pt x="980" y="2127"/>
                  </a:lnTo>
                  <a:lnTo>
                    <a:pt x="989" y="2123"/>
                  </a:lnTo>
                  <a:lnTo>
                    <a:pt x="1004" y="2114"/>
                  </a:lnTo>
                  <a:lnTo>
                    <a:pt x="1023" y="2099"/>
                  </a:lnTo>
                  <a:lnTo>
                    <a:pt x="1048" y="2084"/>
                  </a:lnTo>
                  <a:lnTo>
                    <a:pt x="1078" y="2065"/>
                  </a:lnTo>
                  <a:lnTo>
                    <a:pt x="1106" y="2040"/>
                  </a:lnTo>
                  <a:lnTo>
                    <a:pt x="1142" y="2016"/>
                  </a:lnTo>
                  <a:lnTo>
                    <a:pt x="1180" y="1991"/>
                  </a:lnTo>
                  <a:lnTo>
                    <a:pt x="1215" y="1957"/>
                  </a:lnTo>
                  <a:lnTo>
                    <a:pt x="1234" y="1937"/>
                  </a:lnTo>
                  <a:lnTo>
                    <a:pt x="1253" y="1918"/>
                  </a:lnTo>
                  <a:lnTo>
                    <a:pt x="1273" y="1893"/>
                  </a:lnTo>
                  <a:lnTo>
                    <a:pt x="1293" y="1864"/>
                  </a:lnTo>
                  <a:lnTo>
                    <a:pt x="1313" y="1839"/>
                  </a:lnTo>
                  <a:lnTo>
                    <a:pt x="1332" y="1810"/>
                  </a:lnTo>
                  <a:lnTo>
                    <a:pt x="1351" y="1786"/>
                  </a:lnTo>
                  <a:lnTo>
                    <a:pt x="1371" y="1756"/>
                  </a:lnTo>
                  <a:lnTo>
                    <a:pt x="1391" y="1737"/>
                  </a:lnTo>
                  <a:lnTo>
                    <a:pt x="1415" y="1712"/>
                  </a:lnTo>
                  <a:lnTo>
                    <a:pt x="1460" y="1678"/>
                  </a:lnTo>
                  <a:lnTo>
                    <a:pt x="1498" y="1643"/>
                  </a:lnTo>
                  <a:lnTo>
                    <a:pt x="1543" y="1609"/>
                  </a:lnTo>
                  <a:lnTo>
                    <a:pt x="1582" y="1575"/>
                  </a:lnTo>
                  <a:lnTo>
                    <a:pt x="1620" y="1541"/>
                  </a:lnTo>
                  <a:lnTo>
                    <a:pt x="1656" y="1511"/>
                  </a:lnTo>
                  <a:lnTo>
                    <a:pt x="1690" y="1487"/>
                  </a:lnTo>
                  <a:lnTo>
                    <a:pt x="1718" y="1462"/>
                  </a:lnTo>
                  <a:lnTo>
                    <a:pt x="1743" y="1443"/>
                  </a:lnTo>
                  <a:lnTo>
                    <a:pt x="1763" y="1428"/>
                  </a:lnTo>
                  <a:lnTo>
                    <a:pt x="1816" y="1389"/>
                  </a:lnTo>
                  <a:lnTo>
                    <a:pt x="1885" y="1355"/>
                  </a:lnTo>
                  <a:lnTo>
                    <a:pt x="1959" y="1321"/>
                  </a:lnTo>
                  <a:lnTo>
                    <a:pt x="2032" y="1291"/>
                  </a:lnTo>
                  <a:lnTo>
                    <a:pt x="2106" y="1262"/>
                  </a:lnTo>
                  <a:lnTo>
                    <a:pt x="2174" y="1238"/>
                  </a:lnTo>
                  <a:lnTo>
                    <a:pt x="2238" y="1213"/>
                  </a:lnTo>
                  <a:lnTo>
                    <a:pt x="2287" y="1198"/>
                  </a:lnTo>
                  <a:lnTo>
                    <a:pt x="2316" y="1189"/>
                  </a:lnTo>
                  <a:lnTo>
                    <a:pt x="2331" y="1183"/>
                  </a:lnTo>
                  <a:lnTo>
                    <a:pt x="2345" y="1174"/>
                  </a:lnTo>
                  <a:lnTo>
                    <a:pt x="2390" y="1135"/>
                  </a:lnTo>
                  <a:lnTo>
                    <a:pt x="2458" y="1076"/>
                  </a:lnTo>
                  <a:lnTo>
                    <a:pt x="2552" y="1008"/>
                  </a:lnTo>
                  <a:lnTo>
                    <a:pt x="2654" y="925"/>
                  </a:lnTo>
                  <a:lnTo>
                    <a:pt x="2767" y="842"/>
                  </a:lnTo>
                  <a:lnTo>
                    <a:pt x="2889" y="758"/>
                  </a:lnTo>
                  <a:lnTo>
                    <a:pt x="3011" y="680"/>
                  </a:lnTo>
                  <a:lnTo>
                    <a:pt x="3129" y="611"/>
                  </a:lnTo>
                  <a:lnTo>
                    <a:pt x="3237" y="563"/>
                  </a:lnTo>
                  <a:lnTo>
                    <a:pt x="3330" y="524"/>
                  </a:lnTo>
                  <a:lnTo>
                    <a:pt x="3414" y="503"/>
                  </a:lnTo>
                  <a:lnTo>
                    <a:pt x="3487" y="490"/>
                  </a:lnTo>
                  <a:lnTo>
                    <a:pt x="3555" y="484"/>
                  </a:lnTo>
                  <a:lnTo>
                    <a:pt x="3619" y="484"/>
                  </a:lnTo>
                  <a:lnTo>
                    <a:pt x="3687" y="484"/>
                  </a:lnTo>
                  <a:lnTo>
                    <a:pt x="3751" y="484"/>
                  </a:lnTo>
                  <a:lnTo>
                    <a:pt x="3830" y="479"/>
                  </a:lnTo>
                  <a:lnTo>
                    <a:pt x="3913" y="469"/>
                  </a:lnTo>
                  <a:lnTo>
                    <a:pt x="4011" y="454"/>
                  </a:lnTo>
                  <a:lnTo>
                    <a:pt x="4025" y="445"/>
                  </a:lnTo>
                  <a:lnTo>
                    <a:pt x="4035" y="435"/>
                  </a:lnTo>
                  <a:lnTo>
                    <a:pt x="4045" y="426"/>
                  </a:lnTo>
                  <a:lnTo>
                    <a:pt x="4054" y="411"/>
                  </a:lnTo>
                  <a:lnTo>
                    <a:pt x="4060" y="392"/>
                  </a:lnTo>
                  <a:lnTo>
                    <a:pt x="4065" y="377"/>
                  </a:lnTo>
                  <a:lnTo>
                    <a:pt x="4074" y="357"/>
                  </a:lnTo>
                  <a:lnTo>
                    <a:pt x="4084" y="343"/>
                  </a:lnTo>
                  <a:lnTo>
                    <a:pt x="4094" y="328"/>
                  </a:lnTo>
                  <a:lnTo>
                    <a:pt x="4114" y="318"/>
                  </a:lnTo>
                  <a:lnTo>
                    <a:pt x="4137" y="313"/>
                  </a:lnTo>
                  <a:lnTo>
                    <a:pt x="4157" y="309"/>
                  </a:lnTo>
                  <a:lnTo>
                    <a:pt x="4182" y="313"/>
                  </a:lnTo>
                  <a:lnTo>
                    <a:pt x="4201" y="323"/>
                  </a:lnTo>
                  <a:lnTo>
                    <a:pt x="4221" y="328"/>
                  </a:lnTo>
                  <a:lnTo>
                    <a:pt x="4236" y="337"/>
                  </a:lnTo>
                  <a:lnTo>
                    <a:pt x="4250" y="347"/>
                  </a:lnTo>
                  <a:lnTo>
                    <a:pt x="4261" y="357"/>
                  </a:lnTo>
                  <a:lnTo>
                    <a:pt x="4265" y="362"/>
                  </a:lnTo>
                  <a:lnTo>
                    <a:pt x="4265" y="367"/>
                  </a:lnTo>
                  <a:lnTo>
                    <a:pt x="4270" y="362"/>
                  </a:lnTo>
                  <a:lnTo>
                    <a:pt x="4270" y="352"/>
                  </a:lnTo>
                  <a:lnTo>
                    <a:pt x="4265" y="337"/>
                  </a:lnTo>
                  <a:lnTo>
                    <a:pt x="4261" y="323"/>
                  </a:lnTo>
                  <a:lnTo>
                    <a:pt x="4255" y="309"/>
                  </a:lnTo>
                  <a:lnTo>
                    <a:pt x="4250" y="288"/>
                  </a:lnTo>
                  <a:lnTo>
                    <a:pt x="4255" y="269"/>
                  </a:lnTo>
                  <a:lnTo>
                    <a:pt x="4265" y="254"/>
                  </a:lnTo>
                  <a:lnTo>
                    <a:pt x="4280" y="234"/>
                  </a:lnTo>
                  <a:lnTo>
                    <a:pt x="4310" y="220"/>
                  </a:lnTo>
                  <a:lnTo>
                    <a:pt x="4329" y="211"/>
                  </a:lnTo>
                  <a:lnTo>
                    <a:pt x="4348" y="205"/>
                  </a:lnTo>
                  <a:lnTo>
                    <a:pt x="4368" y="205"/>
                  </a:lnTo>
                  <a:lnTo>
                    <a:pt x="4387" y="205"/>
                  </a:lnTo>
                  <a:lnTo>
                    <a:pt x="4402" y="205"/>
                  </a:lnTo>
                  <a:lnTo>
                    <a:pt x="4417" y="211"/>
                  </a:lnTo>
                  <a:lnTo>
                    <a:pt x="4427" y="215"/>
                  </a:lnTo>
                  <a:lnTo>
                    <a:pt x="4436" y="215"/>
                  </a:lnTo>
                  <a:lnTo>
                    <a:pt x="4442" y="220"/>
                  </a:lnTo>
                  <a:lnTo>
                    <a:pt x="4446" y="220"/>
                  </a:lnTo>
                  <a:lnTo>
                    <a:pt x="4446" y="215"/>
                  </a:lnTo>
                  <a:lnTo>
                    <a:pt x="4451" y="215"/>
                  </a:lnTo>
                  <a:lnTo>
                    <a:pt x="4446" y="220"/>
                  </a:lnTo>
                  <a:lnTo>
                    <a:pt x="4442" y="220"/>
                  </a:lnTo>
                  <a:lnTo>
                    <a:pt x="4436" y="225"/>
                  </a:lnTo>
                  <a:lnTo>
                    <a:pt x="4442" y="225"/>
                  </a:lnTo>
                  <a:lnTo>
                    <a:pt x="4446" y="220"/>
                  </a:lnTo>
                  <a:lnTo>
                    <a:pt x="4446" y="215"/>
                  </a:lnTo>
                  <a:lnTo>
                    <a:pt x="4446" y="211"/>
                  </a:lnTo>
                  <a:lnTo>
                    <a:pt x="4446" y="205"/>
                  </a:lnTo>
                  <a:lnTo>
                    <a:pt x="4442" y="196"/>
                  </a:lnTo>
                  <a:lnTo>
                    <a:pt x="4432" y="191"/>
                  </a:lnTo>
                  <a:lnTo>
                    <a:pt x="4432" y="181"/>
                  </a:lnTo>
                  <a:lnTo>
                    <a:pt x="4427" y="166"/>
                  </a:lnTo>
                  <a:lnTo>
                    <a:pt x="4432" y="156"/>
                  </a:lnTo>
                  <a:lnTo>
                    <a:pt x="4436" y="142"/>
                  </a:lnTo>
                  <a:lnTo>
                    <a:pt x="4456" y="122"/>
                  </a:lnTo>
                  <a:lnTo>
                    <a:pt x="4466" y="122"/>
                  </a:lnTo>
                  <a:lnTo>
                    <a:pt x="4481" y="117"/>
                  </a:lnTo>
                  <a:lnTo>
                    <a:pt x="4495" y="113"/>
                  </a:lnTo>
                  <a:lnTo>
                    <a:pt x="4510" y="108"/>
                  </a:lnTo>
                  <a:lnTo>
                    <a:pt x="4530" y="102"/>
                  </a:lnTo>
                  <a:lnTo>
                    <a:pt x="4544" y="98"/>
                  </a:lnTo>
                  <a:lnTo>
                    <a:pt x="4559" y="93"/>
                  </a:lnTo>
                  <a:lnTo>
                    <a:pt x="4574" y="88"/>
                  </a:lnTo>
                  <a:lnTo>
                    <a:pt x="4588" y="88"/>
                  </a:lnTo>
                  <a:lnTo>
                    <a:pt x="4603" y="88"/>
                  </a:lnTo>
                  <a:lnTo>
                    <a:pt x="4686" y="4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1" name="Freeform 591">
              <a:extLst>
                <a:ext uri="{FF2B5EF4-FFF2-40B4-BE49-F238E27FC236}">
                  <a16:creationId xmlns:a16="http://schemas.microsoft.com/office/drawing/2014/main" id="{BBD4B0EF-7843-F835-8989-235A8D4F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8"/>
              <a:ext cx="401" cy="296"/>
            </a:xfrm>
            <a:custGeom>
              <a:avLst/>
              <a:gdLst>
                <a:gd name="T0" fmla="*/ 0 w 2008"/>
                <a:gd name="T1" fmla="*/ 0 h 1483"/>
                <a:gd name="T2" fmla="*/ 45 w 2008"/>
                <a:gd name="T3" fmla="*/ 0 h 1483"/>
                <a:gd name="T4" fmla="*/ 176 w 2008"/>
                <a:gd name="T5" fmla="*/ 0 h 1483"/>
                <a:gd name="T6" fmla="*/ 367 w 2008"/>
                <a:gd name="T7" fmla="*/ 20 h 1483"/>
                <a:gd name="T8" fmla="*/ 607 w 2008"/>
                <a:gd name="T9" fmla="*/ 63 h 1483"/>
                <a:gd name="T10" fmla="*/ 877 w 2008"/>
                <a:gd name="T11" fmla="*/ 142 h 1483"/>
                <a:gd name="T12" fmla="*/ 1151 w 2008"/>
                <a:gd name="T13" fmla="*/ 274 h 1483"/>
                <a:gd name="T14" fmla="*/ 1425 w 2008"/>
                <a:gd name="T15" fmla="*/ 460 h 1483"/>
                <a:gd name="T16" fmla="*/ 1671 w 2008"/>
                <a:gd name="T17" fmla="*/ 714 h 1483"/>
                <a:gd name="T18" fmla="*/ 1871 w 2008"/>
                <a:gd name="T19" fmla="*/ 1052 h 1483"/>
                <a:gd name="T20" fmla="*/ 2008 w 2008"/>
                <a:gd name="T21" fmla="*/ 1483 h 1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8" h="1483">
                  <a:moveTo>
                    <a:pt x="0" y="0"/>
                  </a:moveTo>
                  <a:lnTo>
                    <a:pt x="45" y="0"/>
                  </a:lnTo>
                  <a:lnTo>
                    <a:pt x="176" y="0"/>
                  </a:lnTo>
                  <a:lnTo>
                    <a:pt x="367" y="20"/>
                  </a:lnTo>
                  <a:lnTo>
                    <a:pt x="607" y="63"/>
                  </a:lnTo>
                  <a:lnTo>
                    <a:pt x="877" y="142"/>
                  </a:lnTo>
                  <a:lnTo>
                    <a:pt x="1151" y="274"/>
                  </a:lnTo>
                  <a:lnTo>
                    <a:pt x="1425" y="460"/>
                  </a:lnTo>
                  <a:lnTo>
                    <a:pt x="1671" y="714"/>
                  </a:lnTo>
                  <a:lnTo>
                    <a:pt x="1871" y="1052"/>
                  </a:lnTo>
                  <a:lnTo>
                    <a:pt x="2008" y="148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2" name="Freeform 592">
              <a:extLst>
                <a:ext uri="{FF2B5EF4-FFF2-40B4-BE49-F238E27FC236}">
                  <a16:creationId xmlns:a16="http://schemas.microsoft.com/office/drawing/2014/main" id="{CD5BA5CD-70B8-AA03-B639-5CA68BE20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339"/>
              <a:ext cx="409" cy="299"/>
            </a:xfrm>
            <a:custGeom>
              <a:avLst/>
              <a:gdLst>
                <a:gd name="T0" fmla="*/ 2047 w 2047"/>
                <a:gd name="T1" fmla="*/ 1496 h 1496"/>
                <a:gd name="T2" fmla="*/ 2027 w 2047"/>
                <a:gd name="T3" fmla="*/ 1458 h 1496"/>
                <a:gd name="T4" fmla="*/ 1959 w 2047"/>
                <a:gd name="T5" fmla="*/ 1360 h 1496"/>
                <a:gd name="T6" fmla="*/ 1851 w 2047"/>
                <a:gd name="T7" fmla="*/ 1208 h 1496"/>
                <a:gd name="T8" fmla="*/ 1699 w 2047"/>
                <a:gd name="T9" fmla="*/ 1022 h 1496"/>
                <a:gd name="T10" fmla="*/ 1507 w 2047"/>
                <a:gd name="T11" fmla="*/ 817 h 1496"/>
                <a:gd name="T12" fmla="*/ 1278 w 2047"/>
                <a:gd name="T13" fmla="*/ 606 h 1496"/>
                <a:gd name="T14" fmla="*/ 1014 w 2047"/>
                <a:gd name="T15" fmla="*/ 405 h 1496"/>
                <a:gd name="T16" fmla="*/ 709 w 2047"/>
                <a:gd name="T17" fmla="*/ 230 h 1496"/>
                <a:gd name="T18" fmla="*/ 372 w 2047"/>
                <a:gd name="T19" fmla="*/ 88 h 1496"/>
                <a:gd name="T20" fmla="*/ 0 w 2047"/>
                <a:gd name="T21" fmla="*/ 0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7" h="1496">
                  <a:moveTo>
                    <a:pt x="2047" y="1496"/>
                  </a:moveTo>
                  <a:lnTo>
                    <a:pt x="2027" y="1458"/>
                  </a:lnTo>
                  <a:lnTo>
                    <a:pt x="1959" y="1360"/>
                  </a:lnTo>
                  <a:lnTo>
                    <a:pt x="1851" y="1208"/>
                  </a:lnTo>
                  <a:lnTo>
                    <a:pt x="1699" y="1022"/>
                  </a:lnTo>
                  <a:lnTo>
                    <a:pt x="1507" y="817"/>
                  </a:lnTo>
                  <a:lnTo>
                    <a:pt x="1278" y="606"/>
                  </a:lnTo>
                  <a:lnTo>
                    <a:pt x="1014" y="405"/>
                  </a:lnTo>
                  <a:lnTo>
                    <a:pt x="709" y="230"/>
                  </a:lnTo>
                  <a:lnTo>
                    <a:pt x="372" y="8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3" name="Freeform 593">
              <a:extLst>
                <a:ext uri="{FF2B5EF4-FFF2-40B4-BE49-F238E27FC236}">
                  <a16:creationId xmlns:a16="http://schemas.microsoft.com/office/drawing/2014/main" id="{5BD3D86B-603A-282E-0420-99A2B155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035"/>
              <a:ext cx="332" cy="463"/>
            </a:xfrm>
            <a:custGeom>
              <a:avLst/>
              <a:gdLst>
                <a:gd name="T0" fmla="*/ 0 w 1660"/>
                <a:gd name="T1" fmla="*/ 2319 h 2319"/>
                <a:gd name="T2" fmla="*/ 11 w 1660"/>
                <a:gd name="T3" fmla="*/ 2304 h 2319"/>
                <a:gd name="T4" fmla="*/ 30 w 1660"/>
                <a:gd name="T5" fmla="*/ 2265 h 2319"/>
                <a:gd name="T6" fmla="*/ 64 w 1660"/>
                <a:gd name="T7" fmla="*/ 2207 h 2319"/>
                <a:gd name="T8" fmla="*/ 104 w 1660"/>
                <a:gd name="T9" fmla="*/ 2132 h 2319"/>
                <a:gd name="T10" fmla="*/ 152 w 1660"/>
                <a:gd name="T11" fmla="*/ 2049 h 2319"/>
                <a:gd name="T12" fmla="*/ 207 w 1660"/>
                <a:gd name="T13" fmla="*/ 1962 h 2319"/>
                <a:gd name="T14" fmla="*/ 265 w 1660"/>
                <a:gd name="T15" fmla="*/ 1874 h 2319"/>
                <a:gd name="T16" fmla="*/ 324 w 1660"/>
                <a:gd name="T17" fmla="*/ 1795 h 2319"/>
                <a:gd name="T18" fmla="*/ 382 w 1660"/>
                <a:gd name="T19" fmla="*/ 1727 h 2319"/>
                <a:gd name="T20" fmla="*/ 437 w 1660"/>
                <a:gd name="T21" fmla="*/ 1678 h 2319"/>
                <a:gd name="T22" fmla="*/ 480 w 1660"/>
                <a:gd name="T23" fmla="*/ 1638 h 2319"/>
                <a:gd name="T24" fmla="*/ 520 w 1660"/>
                <a:gd name="T25" fmla="*/ 1599 h 2319"/>
                <a:gd name="T26" fmla="*/ 549 w 1660"/>
                <a:gd name="T27" fmla="*/ 1561 h 2319"/>
                <a:gd name="T28" fmla="*/ 574 w 1660"/>
                <a:gd name="T29" fmla="*/ 1521 h 2319"/>
                <a:gd name="T30" fmla="*/ 598 w 1660"/>
                <a:gd name="T31" fmla="*/ 1482 h 2319"/>
                <a:gd name="T32" fmla="*/ 617 w 1660"/>
                <a:gd name="T33" fmla="*/ 1438 h 2319"/>
                <a:gd name="T34" fmla="*/ 647 w 1660"/>
                <a:gd name="T35" fmla="*/ 1394 h 2319"/>
                <a:gd name="T36" fmla="*/ 676 w 1660"/>
                <a:gd name="T37" fmla="*/ 1345 h 2319"/>
                <a:gd name="T38" fmla="*/ 711 w 1660"/>
                <a:gd name="T39" fmla="*/ 1292 h 2319"/>
                <a:gd name="T40" fmla="*/ 760 w 1660"/>
                <a:gd name="T41" fmla="*/ 1233 h 2319"/>
                <a:gd name="T42" fmla="*/ 813 w 1660"/>
                <a:gd name="T43" fmla="*/ 1169 h 2319"/>
                <a:gd name="T44" fmla="*/ 882 w 1660"/>
                <a:gd name="T45" fmla="*/ 1101 h 2319"/>
                <a:gd name="T46" fmla="*/ 951 w 1660"/>
                <a:gd name="T47" fmla="*/ 1032 h 2319"/>
                <a:gd name="T48" fmla="*/ 1020 w 1660"/>
                <a:gd name="T49" fmla="*/ 958 h 2319"/>
                <a:gd name="T50" fmla="*/ 1093 w 1660"/>
                <a:gd name="T51" fmla="*/ 885 h 2319"/>
                <a:gd name="T52" fmla="*/ 1161 w 1660"/>
                <a:gd name="T53" fmla="*/ 817 h 2319"/>
                <a:gd name="T54" fmla="*/ 1229 w 1660"/>
                <a:gd name="T55" fmla="*/ 749 h 2319"/>
                <a:gd name="T56" fmla="*/ 1289 w 1660"/>
                <a:gd name="T57" fmla="*/ 689 h 2319"/>
                <a:gd name="T58" fmla="*/ 1338 w 1660"/>
                <a:gd name="T59" fmla="*/ 636 h 2319"/>
                <a:gd name="T60" fmla="*/ 1376 w 1660"/>
                <a:gd name="T61" fmla="*/ 587 h 2319"/>
                <a:gd name="T62" fmla="*/ 1411 w 1660"/>
                <a:gd name="T63" fmla="*/ 542 h 2319"/>
                <a:gd name="T64" fmla="*/ 1445 w 1660"/>
                <a:gd name="T65" fmla="*/ 493 h 2319"/>
                <a:gd name="T66" fmla="*/ 1479 w 1660"/>
                <a:gd name="T67" fmla="*/ 440 h 2319"/>
                <a:gd name="T68" fmla="*/ 1514 w 1660"/>
                <a:gd name="T69" fmla="*/ 382 h 2319"/>
                <a:gd name="T70" fmla="*/ 1543 w 1660"/>
                <a:gd name="T71" fmla="*/ 318 h 2319"/>
                <a:gd name="T72" fmla="*/ 1573 w 1660"/>
                <a:gd name="T73" fmla="*/ 254 h 2319"/>
                <a:gd name="T74" fmla="*/ 1602 w 1660"/>
                <a:gd name="T75" fmla="*/ 191 h 2319"/>
                <a:gd name="T76" fmla="*/ 1626 w 1660"/>
                <a:gd name="T77" fmla="*/ 122 h 2319"/>
                <a:gd name="T78" fmla="*/ 1647 w 1660"/>
                <a:gd name="T79" fmla="*/ 58 h 2319"/>
                <a:gd name="T80" fmla="*/ 1660 w 1660"/>
                <a:gd name="T81" fmla="*/ 0 h 2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60" h="2319">
                  <a:moveTo>
                    <a:pt x="0" y="2319"/>
                  </a:moveTo>
                  <a:lnTo>
                    <a:pt x="11" y="2304"/>
                  </a:lnTo>
                  <a:lnTo>
                    <a:pt x="30" y="2265"/>
                  </a:lnTo>
                  <a:lnTo>
                    <a:pt x="64" y="2207"/>
                  </a:lnTo>
                  <a:lnTo>
                    <a:pt x="104" y="2132"/>
                  </a:lnTo>
                  <a:lnTo>
                    <a:pt x="152" y="2049"/>
                  </a:lnTo>
                  <a:lnTo>
                    <a:pt x="207" y="1962"/>
                  </a:lnTo>
                  <a:lnTo>
                    <a:pt x="265" y="1874"/>
                  </a:lnTo>
                  <a:lnTo>
                    <a:pt x="324" y="1795"/>
                  </a:lnTo>
                  <a:lnTo>
                    <a:pt x="382" y="1727"/>
                  </a:lnTo>
                  <a:lnTo>
                    <a:pt x="437" y="1678"/>
                  </a:lnTo>
                  <a:lnTo>
                    <a:pt x="480" y="1638"/>
                  </a:lnTo>
                  <a:lnTo>
                    <a:pt x="520" y="1599"/>
                  </a:lnTo>
                  <a:lnTo>
                    <a:pt x="549" y="1561"/>
                  </a:lnTo>
                  <a:lnTo>
                    <a:pt x="574" y="1521"/>
                  </a:lnTo>
                  <a:lnTo>
                    <a:pt x="598" y="1482"/>
                  </a:lnTo>
                  <a:lnTo>
                    <a:pt x="617" y="1438"/>
                  </a:lnTo>
                  <a:lnTo>
                    <a:pt x="647" y="1394"/>
                  </a:lnTo>
                  <a:lnTo>
                    <a:pt x="676" y="1345"/>
                  </a:lnTo>
                  <a:lnTo>
                    <a:pt x="711" y="1292"/>
                  </a:lnTo>
                  <a:lnTo>
                    <a:pt x="760" y="1233"/>
                  </a:lnTo>
                  <a:lnTo>
                    <a:pt x="813" y="1169"/>
                  </a:lnTo>
                  <a:lnTo>
                    <a:pt x="882" y="1101"/>
                  </a:lnTo>
                  <a:lnTo>
                    <a:pt x="951" y="1032"/>
                  </a:lnTo>
                  <a:lnTo>
                    <a:pt x="1020" y="958"/>
                  </a:lnTo>
                  <a:lnTo>
                    <a:pt x="1093" y="885"/>
                  </a:lnTo>
                  <a:lnTo>
                    <a:pt x="1161" y="817"/>
                  </a:lnTo>
                  <a:lnTo>
                    <a:pt x="1229" y="749"/>
                  </a:lnTo>
                  <a:lnTo>
                    <a:pt x="1289" y="689"/>
                  </a:lnTo>
                  <a:lnTo>
                    <a:pt x="1338" y="636"/>
                  </a:lnTo>
                  <a:lnTo>
                    <a:pt x="1376" y="587"/>
                  </a:lnTo>
                  <a:lnTo>
                    <a:pt x="1411" y="542"/>
                  </a:lnTo>
                  <a:lnTo>
                    <a:pt x="1445" y="493"/>
                  </a:lnTo>
                  <a:lnTo>
                    <a:pt x="1479" y="440"/>
                  </a:lnTo>
                  <a:lnTo>
                    <a:pt x="1514" y="382"/>
                  </a:lnTo>
                  <a:lnTo>
                    <a:pt x="1543" y="318"/>
                  </a:lnTo>
                  <a:lnTo>
                    <a:pt x="1573" y="254"/>
                  </a:lnTo>
                  <a:lnTo>
                    <a:pt x="1602" y="191"/>
                  </a:lnTo>
                  <a:lnTo>
                    <a:pt x="1626" y="122"/>
                  </a:lnTo>
                  <a:lnTo>
                    <a:pt x="1647" y="58"/>
                  </a:lnTo>
                  <a:lnTo>
                    <a:pt x="166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4" name="Freeform 594">
              <a:extLst>
                <a:ext uri="{FF2B5EF4-FFF2-40B4-BE49-F238E27FC236}">
                  <a16:creationId xmlns:a16="http://schemas.microsoft.com/office/drawing/2014/main" id="{DAFF9B03-643B-E856-D29D-31D5BE41D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169"/>
              <a:ext cx="364" cy="422"/>
            </a:xfrm>
            <a:custGeom>
              <a:avLst/>
              <a:gdLst>
                <a:gd name="T0" fmla="*/ 0 w 1821"/>
                <a:gd name="T1" fmla="*/ 2114 h 2114"/>
                <a:gd name="T2" fmla="*/ 19 w 1821"/>
                <a:gd name="T3" fmla="*/ 2079 h 2114"/>
                <a:gd name="T4" fmla="*/ 83 w 1821"/>
                <a:gd name="T5" fmla="*/ 1996 h 2114"/>
                <a:gd name="T6" fmla="*/ 181 w 1821"/>
                <a:gd name="T7" fmla="*/ 1869 h 2114"/>
                <a:gd name="T8" fmla="*/ 299 w 1821"/>
                <a:gd name="T9" fmla="*/ 1712 h 2114"/>
                <a:gd name="T10" fmla="*/ 431 w 1821"/>
                <a:gd name="T11" fmla="*/ 1537 h 2114"/>
                <a:gd name="T12" fmla="*/ 572 w 1821"/>
                <a:gd name="T13" fmla="*/ 1355 h 2114"/>
                <a:gd name="T14" fmla="*/ 709 w 1821"/>
                <a:gd name="T15" fmla="*/ 1179 h 2114"/>
                <a:gd name="T16" fmla="*/ 841 w 1821"/>
                <a:gd name="T17" fmla="*/ 1027 h 2114"/>
                <a:gd name="T18" fmla="*/ 950 w 1821"/>
                <a:gd name="T19" fmla="*/ 900 h 2114"/>
                <a:gd name="T20" fmla="*/ 1028 w 1821"/>
                <a:gd name="T21" fmla="*/ 817 h 2114"/>
                <a:gd name="T22" fmla="*/ 1146 w 1821"/>
                <a:gd name="T23" fmla="*/ 714 h 2114"/>
                <a:gd name="T24" fmla="*/ 1259 w 1821"/>
                <a:gd name="T25" fmla="*/ 616 h 2114"/>
                <a:gd name="T26" fmla="*/ 1361 w 1821"/>
                <a:gd name="T27" fmla="*/ 524 h 2114"/>
                <a:gd name="T28" fmla="*/ 1454 w 1821"/>
                <a:gd name="T29" fmla="*/ 435 h 2114"/>
                <a:gd name="T30" fmla="*/ 1537 w 1821"/>
                <a:gd name="T31" fmla="*/ 347 h 2114"/>
                <a:gd name="T32" fmla="*/ 1615 w 1821"/>
                <a:gd name="T33" fmla="*/ 269 h 2114"/>
                <a:gd name="T34" fmla="*/ 1679 w 1821"/>
                <a:gd name="T35" fmla="*/ 196 h 2114"/>
                <a:gd name="T36" fmla="*/ 1737 w 1821"/>
                <a:gd name="T37" fmla="*/ 122 h 2114"/>
                <a:gd name="T38" fmla="*/ 1786 w 1821"/>
                <a:gd name="T39" fmla="*/ 59 h 2114"/>
                <a:gd name="T40" fmla="*/ 1821 w 1821"/>
                <a:gd name="T41" fmla="*/ 0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1" h="2114">
                  <a:moveTo>
                    <a:pt x="0" y="2114"/>
                  </a:moveTo>
                  <a:lnTo>
                    <a:pt x="19" y="2079"/>
                  </a:lnTo>
                  <a:lnTo>
                    <a:pt x="83" y="1996"/>
                  </a:lnTo>
                  <a:lnTo>
                    <a:pt x="181" y="1869"/>
                  </a:lnTo>
                  <a:lnTo>
                    <a:pt x="299" y="1712"/>
                  </a:lnTo>
                  <a:lnTo>
                    <a:pt x="431" y="1537"/>
                  </a:lnTo>
                  <a:lnTo>
                    <a:pt x="572" y="1355"/>
                  </a:lnTo>
                  <a:lnTo>
                    <a:pt x="709" y="1179"/>
                  </a:lnTo>
                  <a:lnTo>
                    <a:pt x="841" y="1027"/>
                  </a:lnTo>
                  <a:lnTo>
                    <a:pt x="950" y="900"/>
                  </a:lnTo>
                  <a:lnTo>
                    <a:pt x="1028" y="817"/>
                  </a:lnTo>
                  <a:lnTo>
                    <a:pt x="1146" y="714"/>
                  </a:lnTo>
                  <a:lnTo>
                    <a:pt x="1259" y="616"/>
                  </a:lnTo>
                  <a:lnTo>
                    <a:pt x="1361" y="524"/>
                  </a:lnTo>
                  <a:lnTo>
                    <a:pt x="1454" y="435"/>
                  </a:lnTo>
                  <a:lnTo>
                    <a:pt x="1537" y="347"/>
                  </a:lnTo>
                  <a:lnTo>
                    <a:pt x="1615" y="269"/>
                  </a:lnTo>
                  <a:lnTo>
                    <a:pt x="1679" y="196"/>
                  </a:lnTo>
                  <a:lnTo>
                    <a:pt x="1737" y="122"/>
                  </a:lnTo>
                  <a:lnTo>
                    <a:pt x="1786" y="59"/>
                  </a:lnTo>
                  <a:lnTo>
                    <a:pt x="182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5" name="Freeform 595">
              <a:extLst>
                <a:ext uri="{FF2B5EF4-FFF2-40B4-BE49-F238E27FC236}">
                  <a16:creationId xmlns:a16="http://schemas.microsoft.com/office/drawing/2014/main" id="{C2118E47-DA17-1E1F-092A-FCBE8A66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249"/>
              <a:ext cx="281" cy="290"/>
            </a:xfrm>
            <a:custGeom>
              <a:avLst/>
              <a:gdLst>
                <a:gd name="T0" fmla="*/ 0 w 1402"/>
                <a:gd name="T1" fmla="*/ 1453 h 1453"/>
                <a:gd name="T2" fmla="*/ 35 w 1402"/>
                <a:gd name="T3" fmla="*/ 1415 h 1453"/>
                <a:gd name="T4" fmla="*/ 118 w 1402"/>
                <a:gd name="T5" fmla="*/ 1317 h 1453"/>
                <a:gd name="T6" fmla="*/ 246 w 1402"/>
                <a:gd name="T7" fmla="*/ 1170 h 1453"/>
                <a:gd name="T8" fmla="*/ 402 w 1402"/>
                <a:gd name="T9" fmla="*/ 984 h 1453"/>
                <a:gd name="T10" fmla="*/ 578 w 1402"/>
                <a:gd name="T11" fmla="*/ 782 h 1453"/>
                <a:gd name="T12" fmla="*/ 769 w 1402"/>
                <a:gd name="T13" fmla="*/ 577 h 1453"/>
                <a:gd name="T14" fmla="*/ 956 w 1402"/>
                <a:gd name="T15" fmla="*/ 382 h 1453"/>
                <a:gd name="T16" fmla="*/ 1131 w 1402"/>
                <a:gd name="T17" fmla="*/ 211 h 1453"/>
                <a:gd name="T18" fmla="*/ 1284 w 1402"/>
                <a:gd name="T19" fmla="*/ 79 h 1453"/>
                <a:gd name="T20" fmla="*/ 1402 w 1402"/>
                <a:gd name="T21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2" h="1453">
                  <a:moveTo>
                    <a:pt x="0" y="1453"/>
                  </a:moveTo>
                  <a:lnTo>
                    <a:pt x="35" y="1415"/>
                  </a:lnTo>
                  <a:lnTo>
                    <a:pt x="118" y="1317"/>
                  </a:lnTo>
                  <a:lnTo>
                    <a:pt x="246" y="1170"/>
                  </a:lnTo>
                  <a:lnTo>
                    <a:pt x="402" y="984"/>
                  </a:lnTo>
                  <a:lnTo>
                    <a:pt x="578" y="782"/>
                  </a:lnTo>
                  <a:lnTo>
                    <a:pt x="769" y="577"/>
                  </a:lnTo>
                  <a:lnTo>
                    <a:pt x="956" y="382"/>
                  </a:lnTo>
                  <a:lnTo>
                    <a:pt x="1131" y="211"/>
                  </a:lnTo>
                  <a:lnTo>
                    <a:pt x="1284" y="79"/>
                  </a:lnTo>
                  <a:lnTo>
                    <a:pt x="140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6" name="Freeform 596">
              <a:extLst>
                <a:ext uri="{FF2B5EF4-FFF2-40B4-BE49-F238E27FC236}">
                  <a16:creationId xmlns:a16="http://schemas.microsoft.com/office/drawing/2014/main" id="{94F18254-0EB3-4C35-6F5E-04777DA9E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428"/>
              <a:ext cx="44" cy="53"/>
            </a:xfrm>
            <a:custGeom>
              <a:avLst/>
              <a:gdLst>
                <a:gd name="T0" fmla="*/ 0 w 221"/>
                <a:gd name="T1" fmla="*/ 0 h 264"/>
                <a:gd name="T2" fmla="*/ 0 w 221"/>
                <a:gd name="T3" fmla="*/ 6 h 264"/>
                <a:gd name="T4" fmla="*/ 6 w 221"/>
                <a:gd name="T5" fmla="*/ 20 h 264"/>
                <a:gd name="T6" fmla="*/ 15 w 221"/>
                <a:gd name="T7" fmla="*/ 40 h 264"/>
                <a:gd name="T8" fmla="*/ 25 w 221"/>
                <a:gd name="T9" fmla="*/ 64 h 264"/>
                <a:gd name="T10" fmla="*/ 44 w 221"/>
                <a:gd name="T11" fmla="*/ 94 h 264"/>
                <a:gd name="T12" fmla="*/ 64 w 221"/>
                <a:gd name="T13" fmla="*/ 128 h 264"/>
                <a:gd name="T14" fmla="*/ 93 w 221"/>
                <a:gd name="T15" fmla="*/ 162 h 264"/>
                <a:gd name="T16" fmla="*/ 128 w 221"/>
                <a:gd name="T17" fmla="*/ 196 h 264"/>
                <a:gd name="T18" fmla="*/ 172 w 221"/>
                <a:gd name="T19" fmla="*/ 230 h 264"/>
                <a:gd name="T20" fmla="*/ 221 w 221"/>
                <a:gd name="T21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264">
                  <a:moveTo>
                    <a:pt x="0" y="0"/>
                  </a:moveTo>
                  <a:lnTo>
                    <a:pt x="0" y="6"/>
                  </a:lnTo>
                  <a:lnTo>
                    <a:pt x="6" y="20"/>
                  </a:lnTo>
                  <a:lnTo>
                    <a:pt x="15" y="40"/>
                  </a:lnTo>
                  <a:lnTo>
                    <a:pt x="25" y="64"/>
                  </a:lnTo>
                  <a:lnTo>
                    <a:pt x="44" y="94"/>
                  </a:lnTo>
                  <a:lnTo>
                    <a:pt x="64" y="128"/>
                  </a:lnTo>
                  <a:lnTo>
                    <a:pt x="93" y="162"/>
                  </a:lnTo>
                  <a:lnTo>
                    <a:pt x="128" y="196"/>
                  </a:lnTo>
                  <a:lnTo>
                    <a:pt x="172" y="230"/>
                  </a:lnTo>
                  <a:lnTo>
                    <a:pt x="221" y="264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7" name="Freeform 597">
              <a:extLst>
                <a:ext uri="{FF2B5EF4-FFF2-40B4-BE49-F238E27FC236}">
                  <a16:creationId xmlns:a16="http://schemas.microsoft.com/office/drawing/2014/main" id="{FFC9743F-85A6-4435-6FAD-52F091C9D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384"/>
              <a:ext cx="48" cy="44"/>
            </a:xfrm>
            <a:custGeom>
              <a:avLst/>
              <a:gdLst>
                <a:gd name="T0" fmla="*/ 0 w 239"/>
                <a:gd name="T1" fmla="*/ 0 h 220"/>
                <a:gd name="T2" fmla="*/ 4 w 239"/>
                <a:gd name="T3" fmla="*/ 0 h 220"/>
                <a:gd name="T4" fmla="*/ 24 w 239"/>
                <a:gd name="T5" fmla="*/ 11 h 220"/>
                <a:gd name="T6" fmla="*/ 53 w 239"/>
                <a:gd name="T7" fmla="*/ 20 h 220"/>
                <a:gd name="T8" fmla="*/ 88 w 239"/>
                <a:gd name="T9" fmla="*/ 35 h 220"/>
                <a:gd name="T10" fmla="*/ 126 w 239"/>
                <a:gd name="T11" fmla="*/ 54 h 220"/>
                <a:gd name="T12" fmla="*/ 161 w 239"/>
                <a:gd name="T13" fmla="*/ 84 h 220"/>
                <a:gd name="T14" fmla="*/ 195 w 239"/>
                <a:gd name="T15" fmla="*/ 107 h 220"/>
                <a:gd name="T16" fmla="*/ 220 w 239"/>
                <a:gd name="T17" fmla="*/ 143 h 220"/>
                <a:gd name="T18" fmla="*/ 239 w 239"/>
                <a:gd name="T19" fmla="*/ 181 h 220"/>
                <a:gd name="T20" fmla="*/ 239 w 239"/>
                <a:gd name="T21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0">
                  <a:moveTo>
                    <a:pt x="0" y="0"/>
                  </a:moveTo>
                  <a:lnTo>
                    <a:pt x="4" y="0"/>
                  </a:lnTo>
                  <a:lnTo>
                    <a:pt x="24" y="11"/>
                  </a:lnTo>
                  <a:lnTo>
                    <a:pt x="53" y="20"/>
                  </a:lnTo>
                  <a:lnTo>
                    <a:pt x="88" y="35"/>
                  </a:lnTo>
                  <a:lnTo>
                    <a:pt x="126" y="54"/>
                  </a:lnTo>
                  <a:lnTo>
                    <a:pt x="161" y="84"/>
                  </a:lnTo>
                  <a:lnTo>
                    <a:pt x="195" y="107"/>
                  </a:lnTo>
                  <a:lnTo>
                    <a:pt x="220" y="143"/>
                  </a:lnTo>
                  <a:lnTo>
                    <a:pt x="239" y="181"/>
                  </a:lnTo>
                  <a:lnTo>
                    <a:pt x="239" y="220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8" name="Freeform 598">
              <a:extLst>
                <a:ext uri="{FF2B5EF4-FFF2-40B4-BE49-F238E27FC236}">
                  <a16:creationId xmlns:a16="http://schemas.microsoft.com/office/drawing/2014/main" id="{750F5B98-2189-96CD-8D02-34C6D9BF9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417"/>
              <a:ext cx="57" cy="53"/>
            </a:xfrm>
            <a:custGeom>
              <a:avLst/>
              <a:gdLst>
                <a:gd name="T0" fmla="*/ 0 w 284"/>
                <a:gd name="T1" fmla="*/ 0 h 264"/>
                <a:gd name="T2" fmla="*/ 0 w 284"/>
                <a:gd name="T3" fmla="*/ 10 h 264"/>
                <a:gd name="T4" fmla="*/ 0 w 284"/>
                <a:gd name="T5" fmla="*/ 24 h 264"/>
                <a:gd name="T6" fmla="*/ 4 w 284"/>
                <a:gd name="T7" fmla="*/ 53 h 264"/>
                <a:gd name="T8" fmla="*/ 19 w 284"/>
                <a:gd name="T9" fmla="*/ 87 h 264"/>
                <a:gd name="T10" fmla="*/ 34 w 284"/>
                <a:gd name="T11" fmla="*/ 122 h 264"/>
                <a:gd name="T12" fmla="*/ 58 w 284"/>
                <a:gd name="T13" fmla="*/ 161 h 264"/>
                <a:gd name="T14" fmla="*/ 98 w 284"/>
                <a:gd name="T15" fmla="*/ 196 h 264"/>
                <a:gd name="T16" fmla="*/ 141 w 284"/>
                <a:gd name="T17" fmla="*/ 230 h 264"/>
                <a:gd name="T18" fmla="*/ 205 w 284"/>
                <a:gd name="T19" fmla="*/ 249 h 264"/>
                <a:gd name="T20" fmla="*/ 284 w 284"/>
                <a:gd name="T21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264">
                  <a:moveTo>
                    <a:pt x="0" y="0"/>
                  </a:moveTo>
                  <a:lnTo>
                    <a:pt x="0" y="10"/>
                  </a:lnTo>
                  <a:lnTo>
                    <a:pt x="0" y="24"/>
                  </a:lnTo>
                  <a:lnTo>
                    <a:pt x="4" y="53"/>
                  </a:lnTo>
                  <a:lnTo>
                    <a:pt x="19" y="87"/>
                  </a:lnTo>
                  <a:lnTo>
                    <a:pt x="34" y="122"/>
                  </a:lnTo>
                  <a:lnTo>
                    <a:pt x="58" y="161"/>
                  </a:lnTo>
                  <a:lnTo>
                    <a:pt x="98" y="196"/>
                  </a:lnTo>
                  <a:lnTo>
                    <a:pt x="141" y="230"/>
                  </a:lnTo>
                  <a:lnTo>
                    <a:pt x="205" y="249"/>
                  </a:lnTo>
                  <a:lnTo>
                    <a:pt x="284" y="264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9" name="Freeform 599">
              <a:extLst>
                <a:ext uri="{FF2B5EF4-FFF2-40B4-BE49-F238E27FC236}">
                  <a16:creationId xmlns:a16="http://schemas.microsoft.com/office/drawing/2014/main" id="{2D5EA6B3-C961-F0AF-E338-1B2196491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65"/>
              <a:ext cx="64" cy="48"/>
            </a:xfrm>
            <a:custGeom>
              <a:avLst/>
              <a:gdLst>
                <a:gd name="T0" fmla="*/ 0 w 323"/>
                <a:gd name="T1" fmla="*/ 0 h 240"/>
                <a:gd name="T2" fmla="*/ 10 w 323"/>
                <a:gd name="T3" fmla="*/ 0 h 240"/>
                <a:gd name="T4" fmla="*/ 29 w 323"/>
                <a:gd name="T5" fmla="*/ 10 h 240"/>
                <a:gd name="T6" fmla="*/ 59 w 323"/>
                <a:gd name="T7" fmla="*/ 20 h 240"/>
                <a:gd name="T8" fmla="*/ 93 w 323"/>
                <a:gd name="T9" fmla="*/ 34 h 240"/>
                <a:gd name="T10" fmla="*/ 132 w 323"/>
                <a:gd name="T11" fmla="*/ 59 h 240"/>
                <a:gd name="T12" fmla="*/ 176 w 323"/>
                <a:gd name="T13" fmla="*/ 83 h 240"/>
                <a:gd name="T14" fmla="*/ 221 w 323"/>
                <a:gd name="T15" fmla="*/ 117 h 240"/>
                <a:gd name="T16" fmla="*/ 260 w 323"/>
                <a:gd name="T17" fmla="*/ 153 h 240"/>
                <a:gd name="T18" fmla="*/ 298 w 323"/>
                <a:gd name="T19" fmla="*/ 196 h 240"/>
                <a:gd name="T20" fmla="*/ 323 w 323"/>
                <a:gd name="T2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3" h="240">
                  <a:moveTo>
                    <a:pt x="0" y="0"/>
                  </a:moveTo>
                  <a:lnTo>
                    <a:pt x="10" y="0"/>
                  </a:lnTo>
                  <a:lnTo>
                    <a:pt x="29" y="10"/>
                  </a:lnTo>
                  <a:lnTo>
                    <a:pt x="59" y="20"/>
                  </a:lnTo>
                  <a:lnTo>
                    <a:pt x="93" y="34"/>
                  </a:lnTo>
                  <a:lnTo>
                    <a:pt x="132" y="59"/>
                  </a:lnTo>
                  <a:lnTo>
                    <a:pt x="176" y="83"/>
                  </a:lnTo>
                  <a:lnTo>
                    <a:pt x="221" y="117"/>
                  </a:lnTo>
                  <a:lnTo>
                    <a:pt x="260" y="153"/>
                  </a:lnTo>
                  <a:lnTo>
                    <a:pt x="298" y="196"/>
                  </a:lnTo>
                  <a:lnTo>
                    <a:pt x="323" y="240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0" name="Freeform 600">
              <a:extLst>
                <a:ext uri="{FF2B5EF4-FFF2-40B4-BE49-F238E27FC236}">
                  <a16:creationId xmlns:a16="http://schemas.microsoft.com/office/drawing/2014/main" id="{B092CFD9-22B7-052D-1628-3C797669B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345"/>
              <a:ext cx="57" cy="56"/>
            </a:xfrm>
            <a:custGeom>
              <a:avLst/>
              <a:gdLst>
                <a:gd name="T0" fmla="*/ 0 w 285"/>
                <a:gd name="T1" fmla="*/ 0 h 284"/>
                <a:gd name="T2" fmla="*/ 6 w 285"/>
                <a:gd name="T3" fmla="*/ 5 h 284"/>
                <a:gd name="T4" fmla="*/ 10 w 285"/>
                <a:gd name="T5" fmla="*/ 20 h 284"/>
                <a:gd name="T6" fmla="*/ 25 w 285"/>
                <a:gd name="T7" fmla="*/ 45 h 284"/>
                <a:gd name="T8" fmla="*/ 40 w 285"/>
                <a:gd name="T9" fmla="*/ 79 h 284"/>
                <a:gd name="T10" fmla="*/ 64 w 285"/>
                <a:gd name="T11" fmla="*/ 113 h 284"/>
                <a:gd name="T12" fmla="*/ 98 w 285"/>
                <a:gd name="T13" fmla="*/ 147 h 284"/>
                <a:gd name="T14" fmla="*/ 132 w 285"/>
                <a:gd name="T15" fmla="*/ 186 h 284"/>
                <a:gd name="T16" fmla="*/ 177 w 285"/>
                <a:gd name="T17" fmla="*/ 220 h 284"/>
                <a:gd name="T18" fmla="*/ 226 w 285"/>
                <a:gd name="T19" fmla="*/ 256 h 284"/>
                <a:gd name="T20" fmla="*/ 285 w 285"/>
                <a:gd name="T21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5" h="284">
                  <a:moveTo>
                    <a:pt x="0" y="0"/>
                  </a:moveTo>
                  <a:lnTo>
                    <a:pt x="6" y="5"/>
                  </a:lnTo>
                  <a:lnTo>
                    <a:pt x="10" y="20"/>
                  </a:lnTo>
                  <a:lnTo>
                    <a:pt x="25" y="45"/>
                  </a:lnTo>
                  <a:lnTo>
                    <a:pt x="40" y="79"/>
                  </a:lnTo>
                  <a:lnTo>
                    <a:pt x="64" y="113"/>
                  </a:lnTo>
                  <a:lnTo>
                    <a:pt x="98" y="147"/>
                  </a:lnTo>
                  <a:lnTo>
                    <a:pt x="132" y="186"/>
                  </a:lnTo>
                  <a:lnTo>
                    <a:pt x="177" y="220"/>
                  </a:lnTo>
                  <a:lnTo>
                    <a:pt x="226" y="256"/>
                  </a:lnTo>
                  <a:lnTo>
                    <a:pt x="285" y="284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1" name="Freeform 601">
              <a:extLst>
                <a:ext uri="{FF2B5EF4-FFF2-40B4-BE49-F238E27FC236}">
                  <a16:creationId xmlns:a16="http://schemas.microsoft.com/office/drawing/2014/main" id="{7D3E9EA3-6462-D0EF-3A50-5C062C512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305"/>
              <a:ext cx="57" cy="40"/>
            </a:xfrm>
            <a:custGeom>
              <a:avLst/>
              <a:gdLst>
                <a:gd name="T0" fmla="*/ 0 w 284"/>
                <a:gd name="T1" fmla="*/ 0 h 200"/>
                <a:gd name="T2" fmla="*/ 10 w 284"/>
                <a:gd name="T3" fmla="*/ 0 h 200"/>
                <a:gd name="T4" fmla="*/ 24 w 284"/>
                <a:gd name="T5" fmla="*/ 10 h 200"/>
                <a:gd name="T6" fmla="*/ 49 w 284"/>
                <a:gd name="T7" fmla="*/ 19 h 200"/>
                <a:gd name="T8" fmla="*/ 84 w 284"/>
                <a:gd name="T9" fmla="*/ 34 h 200"/>
                <a:gd name="T10" fmla="*/ 122 w 284"/>
                <a:gd name="T11" fmla="*/ 54 h 200"/>
                <a:gd name="T12" fmla="*/ 157 w 284"/>
                <a:gd name="T13" fmla="*/ 79 h 200"/>
                <a:gd name="T14" fmla="*/ 196 w 284"/>
                <a:gd name="T15" fmla="*/ 103 h 200"/>
                <a:gd name="T16" fmla="*/ 231 w 284"/>
                <a:gd name="T17" fmla="*/ 132 h 200"/>
                <a:gd name="T18" fmla="*/ 259 w 284"/>
                <a:gd name="T19" fmla="*/ 166 h 200"/>
                <a:gd name="T20" fmla="*/ 284 w 284"/>
                <a:gd name="T21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200">
                  <a:moveTo>
                    <a:pt x="0" y="0"/>
                  </a:moveTo>
                  <a:lnTo>
                    <a:pt x="10" y="0"/>
                  </a:lnTo>
                  <a:lnTo>
                    <a:pt x="24" y="10"/>
                  </a:lnTo>
                  <a:lnTo>
                    <a:pt x="49" y="19"/>
                  </a:lnTo>
                  <a:lnTo>
                    <a:pt x="84" y="34"/>
                  </a:lnTo>
                  <a:lnTo>
                    <a:pt x="122" y="54"/>
                  </a:lnTo>
                  <a:lnTo>
                    <a:pt x="157" y="79"/>
                  </a:lnTo>
                  <a:lnTo>
                    <a:pt x="196" y="103"/>
                  </a:lnTo>
                  <a:lnTo>
                    <a:pt x="231" y="132"/>
                  </a:lnTo>
                  <a:lnTo>
                    <a:pt x="259" y="166"/>
                  </a:lnTo>
                  <a:lnTo>
                    <a:pt x="284" y="200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2" name="Freeform 602">
              <a:extLst>
                <a:ext uri="{FF2B5EF4-FFF2-40B4-BE49-F238E27FC236}">
                  <a16:creationId xmlns:a16="http://schemas.microsoft.com/office/drawing/2014/main" id="{17323386-0AEE-F6D4-1C51-D40AFC2E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265"/>
              <a:ext cx="57" cy="55"/>
            </a:xfrm>
            <a:custGeom>
              <a:avLst/>
              <a:gdLst>
                <a:gd name="T0" fmla="*/ 0 w 284"/>
                <a:gd name="T1" fmla="*/ 0 h 279"/>
                <a:gd name="T2" fmla="*/ 0 w 284"/>
                <a:gd name="T3" fmla="*/ 4 h 279"/>
                <a:gd name="T4" fmla="*/ 4 w 284"/>
                <a:gd name="T5" fmla="*/ 19 h 279"/>
                <a:gd name="T6" fmla="*/ 15 w 284"/>
                <a:gd name="T7" fmla="*/ 49 h 279"/>
                <a:gd name="T8" fmla="*/ 29 w 284"/>
                <a:gd name="T9" fmla="*/ 78 h 279"/>
                <a:gd name="T10" fmla="*/ 49 w 284"/>
                <a:gd name="T11" fmla="*/ 117 h 279"/>
                <a:gd name="T12" fmla="*/ 78 w 284"/>
                <a:gd name="T13" fmla="*/ 156 h 279"/>
                <a:gd name="T14" fmla="*/ 117 w 284"/>
                <a:gd name="T15" fmla="*/ 190 h 279"/>
                <a:gd name="T16" fmla="*/ 162 w 284"/>
                <a:gd name="T17" fmla="*/ 230 h 279"/>
                <a:gd name="T18" fmla="*/ 215 w 284"/>
                <a:gd name="T19" fmla="*/ 259 h 279"/>
                <a:gd name="T20" fmla="*/ 284 w 284"/>
                <a:gd name="T21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279">
                  <a:moveTo>
                    <a:pt x="0" y="0"/>
                  </a:moveTo>
                  <a:lnTo>
                    <a:pt x="0" y="4"/>
                  </a:lnTo>
                  <a:lnTo>
                    <a:pt x="4" y="19"/>
                  </a:lnTo>
                  <a:lnTo>
                    <a:pt x="15" y="49"/>
                  </a:lnTo>
                  <a:lnTo>
                    <a:pt x="29" y="78"/>
                  </a:lnTo>
                  <a:lnTo>
                    <a:pt x="49" y="117"/>
                  </a:lnTo>
                  <a:lnTo>
                    <a:pt x="78" y="156"/>
                  </a:lnTo>
                  <a:lnTo>
                    <a:pt x="117" y="190"/>
                  </a:lnTo>
                  <a:lnTo>
                    <a:pt x="162" y="230"/>
                  </a:lnTo>
                  <a:lnTo>
                    <a:pt x="215" y="259"/>
                  </a:lnTo>
                  <a:lnTo>
                    <a:pt x="284" y="279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3" name="Freeform 603">
              <a:extLst>
                <a:ext uri="{FF2B5EF4-FFF2-40B4-BE49-F238E27FC236}">
                  <a16:creationId xmlns:a16="http://schemas.microsoft.com/office/drawing/2014/main" id="{0C28E24C-CF51-BC32-13A7-D7FB6C81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216"/>
              <a:ext cx="52" cy="28"/>
            </a:xfrm>
            <a:custGeom>
              <a:avLst/>
              <a:gdLst>
                <a:gd name="T0" fmla="*/ 0 w 260"/>
                <a:gd name="T1" fmla="*/ 0 h 142"/>
                <a:gd name="T2" fmla="*/ 5 w 260"/>
                <a:gd name="T3" fmla="*/ 0 h 142"/>
                <a:gd name="T4" fmla="*/ 20 w 260"/>
                <a:gd name="T5" fmla="*/ 4 h 142"/>
                <a:gd name="T6" fmla="*/ 45 w 260"/>
                <a:gd name="T7" fmla="*/ 10 h 142"/>
                <a:gd name="T8" fmla="*/ 74 w 260"/>
                <a:gd name="T9" fmla="*/ 14 h 142"/>
                <a:gd name="T10" fmla="*/ 109 w 260"/>
                <a:gd name="T11" fmla="*/ 25 h 142"/>
                <a:gd name="T12" fmla="*/ 143 w 260"/>
                <a:gd name="T13" fmla="*/ 40 h 142"/>
                <a:gd name="T14" fmla="*/ 177 w 260"/>
                <a:gd name="T15" fmla="*/ 59 h 142"/>
                <a:gd name="T16" fmla="*/ 211 w 260"/>
                <a:gd name="T17" fmla="*/ 78 h 142"/>
                <a:gd name="T18" fmla="*/ 241 w 260"/>
                <a:gd name="T19" fmla="*/ 108 h 142"/>
                <a:gd name="T20" fmla="*/ 260 w 260"/>
                <a:gd name="T2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142">
                  <a:moveTo>
                    <a:pt x="0" y="0"/>
                  </a:moveTo>
                  <a:lnTo>
                    <a:pt x="5" y="0"/>
                  </a:lnTo>
                  <a:lnTo>
                    <a:pt x="20" y="4"/>
                  </a:lnTo>
                  <a:lnTo>
                    <a:pt x="45" y="10"/>
                  </a:lnTo>
                  <a:lnTo>
                    <a:pt x="74" y="14"/>
                  </a:lnTo>
                  <a:lnTo>
                    <a:pt x="109" y="25"/>
                  </a:lnTo>
                  <a:lnTo>
                    <a:pt x="143" y="40"/>
                  </a:lnTo>
                  <a:lnTo>
                    <a:pt x="177" y="59"/>
                  </a:lnTo>
                  <a:lnTo>
                    <a:pt x="211" y="78"/>
                  </a:lnTo>
                  <a:lnTo>
                    <a:pt x="241" y="108"/>
                  </a:lnTo>
                  <a:lnTo>
                    <a:pt x="260" y="142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4" name="Freeform 604">
              <a:extLst>
                <a:ext uri="{FF2B5EF4-FFF2-40B4-BE49-F238E27FC236}">
                  <a16:creationId xmlns:a16="http://schemas.microsoft.com/office/drawing/2014/main" id="{1E04F638-A442-686D-69FC-AC58EAB3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84"/>
              <a:ext cx="29" cy="21"/>
            </a:xfrm>
            <a:custGeom>
              <a:avLst/>
              <a:gdLst>
                <a:gd name="T0" fmla="*/ 0 w 142"/>
                <a:gd name="T1" fmla="*/ 0 h 102"/>
                <a:gd name="T2" fmla="*/ 19 w 142"/>
                <a:gd name="T3" fmla="*/ 4 h 102"/>
                <a:gd name="T4" fmla="*/ 34 w 142"/>
                <a:gd name="T5" fmla="*/ 9 h 102"/>
                <a:gd name="T6" fmla="*/ 49 w 142"/>
                <a:gd name="T7" fmla="*/ 14 h 102"/>
                <a:gd name="T8" fmla="*/ 64 w 142"/>
                <a:gd name="T9" fmla="*/ 23 h 102"/>
                <a:gd name="T10" fmla="*/ 78 w 142"/>
                <a:gd name="T11" fmla="*/ 34 h 102"/>
                <a:gd name="T12" fmla="*/ 93 w 142"/>
                <a:gd name="T13" fmla="*/ 48 h 102"/>
                <a:gd name="T14" fmla="*/ 108 w 142"/>
                <a:gd name="T15" fmla="*/ 63 h 102"/>
                <a:gd name="T16" fmla="*/ 117 w 142"/>
                <a:gd name="T17" fmla="*/ 72 h 102"/>
                <a:gd name="T18" fmla="*/ 132 w 142"/>
                <a:gd name="T19" fmla="*/ 87 h 102"/>
                <a:gd name="T20" fmla="*/ 142 w 142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102">
                  <a:moveTo>
                    <a:pt x="0" y="0"/>
                  </a:moveTo>
                  <a:lnTo>
                    <a:pt x="19" y="4"/>
                  </a:lnTo>
                  <a:lnTo>
                    <a:pt x="34" y="9"/>
                  </a:lnTo>
                  <a:lnTo>
                    <a:pt x="49" y="14"/>
                  </a:lnTo>
                  <a:lnTo>
                    <a:pt x="64" y="23"/>
                  </a:lnTo>
                  <a:lnTo>
                    <a:pt x="78" y="34"/>
                  </a:lnTo>
                  <a:lnTo>
                    <a:pt x="93" y="48"/>
                  </a:lnTo>
                  <a:lnTo>
                    <a:pt x="108" y="63"/>
                  </a:lnTo>
                  <a:lnTo>
                    <a:pt x="117" y="72"/>
                  </a:lnTo>
                  <a:lnTo>
                    <a:pt x="132" y="87"/>
                  </a:lnTo>
                  <a:lnTo>
                    <a:pt x="142" y="102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5" name="Freeform 605">
              <a:extLst>
                <a:ext uri="{FF2B5EF4-FFF2-40B4-BE49-F238E27FC236}">
                  <a16:creationId xmlns:a16="http://schemas.microsoft.com/office/drawing/2014/main" id="{D7B2FF57-5FD2-E952-5F69-535B85CFE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421"/>
              <a:ext cx="20" cy="17"/>
            </a:xfrm>
            <a:custGeom>
              <a:avLst/>
              <a:gdLst>
                <a:gd name="T0" fmla="*/ 0 w 98"/>
                <a:gd name="T1" fmla="*/ 0 h 83"/>
                <a:gd name="T2" fmla="*/ 0 w 98"/>
                <a:gd name="T3" fmla="*/ 5 h 83"/>
                <a:gd name="T4" fmla="*/ 6 w 98"/>
                <a:gd name="T5" fmla="*/ 10 h 83"/>
                <a:gd name="T6" fmla="*/ 10 w 98"/>
                <a:gd name="T7" fmla="*/ 19 h 83"/>
                <a:gd name="T8" fmla="*/ 25 w 98"/>
                <a:gd name="T9" fmla="*/ 30 h 83"/>
                <a:gd name="T10" fmla="*/ 45 w 98"/>
                <a:gd name="T11" fmla="*/ 44 h 83"/>
                <a:gd name="T12" fmla="*/ 69 w 98"/>
                <a:gd name="T13" fmla="*/ 59 h 83"/>
                <a:gd name="T14" fmla="*/ 98 w 98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83">
                  <a:moveTo>
                    <a:pt x="0" y="0"/>
                  </a:moveTo>
                  <a:lnTo>
                    <a:pt x="0" y="5"/>
                  </a:lnTo>
                  <a:lnTo>
                    <a:pt x="6" y="10"/>
                  </a:lnTo>
                  <a:lnTo>
                    <a:pt x="10" y="19"/>
                  </a:lnTo>
                  <a:lnTo>
                    <a:pt x="25" y="30"/>
                  </a:lnTo>
                  <a:lnTo>
                    <a:pt x="45" y="44"/>
                  </a:lnTo>
                  <a:lnTo>
                    <a:pt x="69" y="59"/>
                  </a:lnTo>
                  <a:lnTo>
                    <a:pt x="98" y="83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6" name="Freeform 606">
              <a:extLst>
                <a:ext uri="{FF2B5EF4-FFF2-40B4-BE49-F238E27FC236}">
                  <a16:creationId xmlns:a16="http://schemas.microsoft.com/office/drawing/2014/main" id="{DE7E2DBE-B3DE-389B-3D04-1276B6BA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360"/>
              <a:ext cx="25" cy="25"/>
            </a:xfrm>
            <a:custGeom>
              <a:avLst/>
              <a:gdLst>
                <a:gd name="T0" fmla="*/ 0 w 123"/>
                <a:gd name="T1" fmla="*/ 0 h 122"/>
                <a:gd name="T2" fmla="*/ 0 w 123"/>
                <a:gd name="T3" fmla="*/ 5 h 122"/>
                <a:gd name="T4" fmla="*/ 5 w 123"/>
                <a:gd name="T5" fmla="*/ 9 h 122"/>
                <a:gd name="T6" fmla="*/ 5 w 123"/>
                <a:gd name="T7" fmla="*/ 19 h 122"/>
                <a:gd name="T8" fmla="*/ 15 w 123"/>
                <a:gd name="T9" fmla="*/ 34 h 122"/>
                <a:gd name="T10" fmla="*/ 25 w 123"/>
                <a:gd name="T11" fmla="*/ 49 h 122"/>
                <a:gd name="T12" fmla="*/ 34 w 123"/>
                <a:gd name="T13" fmla="*/ 64 h 122"/>
                <a:gd name="T14" fmla="*/ 49 w 123"/>
                <a:gd name="T15" fmla="*/ 79 h 122"/>
                <a:gd name="T16" fmla="*/ 69 w 123"/>
                <a:gd name="T17" fmla="*/ 93 h 122"/>
                <a:gd name="T18" fmla="*/ 94 w 123"/>
                <a:gd name="T19" fmla="*/ 107 h 122"/>
                <a:gd name="T20" fmla="*/ 123 w 123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122">
                  <a:moveTo>
                    <a:pt x="0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5" y="19"/>
                  </a:lnTo>
                  <a:lnTo>
                    <a:pt x="15" y="34"/>
                  </a:lnTo>
                  <a:lnTo>
                    <a:pt x="25" y="49"/>
                  </a:lnTo>
                  <a:lnTo>
                    <a:pt x="34" y="64"/>
                  </a:lnTo>
                  <a:lnTo>
                    <a:pt x="49" y="79"/>
                  </a:lnTo>
                  <a:lnTo>
                    <a:pt x="69" y="93"/>
                  </a:lnTo>
                  <a:lnTo>
                    <a:pt x="94" y="107"/>
                  </a:lnTo>
                  <a:lnTo>
                    <a:pt x="123" y="122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7" name="Freeform 607">
              <a:extLst>
                <a:ext uri="{FF2B5EF4-FFF2-40B4-BE49-F238E27FC236}">
                  <a16:creationId xmlns:a16="http://schemas.microsoft.com/office/drawing/2014/main" id="{15BB0770-51C2-FC30-C105-16FCB99F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272"/>
              <a:ext cx="25" cy="25"/>
            </a:xfrm>
            <a:custGeom>
              <a:avLst/>
              <a:gdLst>
                <a:gd name="T0" fmla="*/ 0 w 122"/>
                <a:gd name="T1" fmla="*/ 0 h 123"/>
                <a:gd name="T2" fmla="*/ 5 w 122"/>
                <a:gd name="T3" fmla="*/ 6 h 123"/>
                <a:gd name="T4" fmla="*/ 5 w 122"/>
                <a:gd name="T5" fmla="*/ 15 h 123"/>
                <a:gd name="T6" fmla="*/ 15 w 122"/>
                <a:gd name="T7" fmla="*/ 25 h 123"/>
                <a:gd name="T8" fmla="*/ 24 w 122"/>
                <a:gd name="T9" fmla="*/ 40 h 123"/>
                <a:gd name="T10" fmla="*/ 34 w 122"/>
                <a:gd name="T11" fmla="*/ 49 h 123"/>
                <a:gd name="T12" fmla="*/ 49 w 122"/>
                <a:gd name="T13" fmla="*/ 69 h 123"/>
                <a:gd name="T14" fmla="*/ 69 w 122"/>
                <a:gd name="T15" fmla="*/ 83 h 123"/>
                <a:gd name="T16" fmla="*/ 93 w 122"/>
                <a:gd name="T17" fmla="*/ 104 h 123"/>
                <a:gd name="T18" fmla="*/ 122 w 122"/>
                <a:gd name="T1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3">
                  <a:moveTo>
                    <a:pt x="0" y="0"/>
                  </a:moveTo>
                  <a:lnTo>
                    <a:pt x="5" y="6"/>
                  </a:lnTo>
                  <a:lnTo>
                    <a:pt x="5" y="15"/>
                  </a:lnTo>
                  <a:lnTo>
                    <a:pt x="15" y="25"/>
                  </a:lnTo>
                  <a:lnTo>
                    <a:pt x="24" y="40"/>
                  </a:lnTo>
                  <a:lnTo>
                    <a:pt x="34" y="49"/>
                  </a:lnTo>
                  <a:lnTo>
                    <a:pt x="49" y="69"/>
                  </a:lnTo>
                  <a:lnTo>
                    <a:pt x="69" y="83"/>
                  </a:lnTo>
                  <a:lnTo>
                    <a:pt x="93" y="104"/>
                  </a:lnTo>
                  <a:lnTo>
                    <a:pt x="122" y="123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8" name="Freeform 608">
              <a:extLst>
                <a:ext uri="{FF2B5EF4-FFF2-40B4-BE49-F238E27FC236}">
                  <a16:creationId xmlns:a16="http://schemas.microsoft.com/office/drawing/2014/main" id="{BE8DE790-CE3D-AF46-FF97-8B558CED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436"/>
              <a:ext cx="24" cy="24"/>
            </a:xfrm>
            <a:custGeom>
              <a:avLst/>
              <a:gdLst>
                <a:gd name="T0" fmla="*/ 0 w 118"/>
                <a:gd name="T1" fmla="*/ 0 h 122"/>
                <a:gd name="T2" fmla="*/ 0 w 118"/>
                <a:gd name="T3" fmla="*/ 5 h 122"/>
                <a:gd name="T4" fmla="*/ 5 w 118"/>
                <a:gd name="T5" fmla="*/ 9 h 122"/>
                <a:gd name="T6" fmla="*/ 11 w 118"/>
                <a:gd name="T7" fmla="*/ 19 h 122"/>
                <a:gd name="T8" fmla="*/ 20 w 118"/>
                <a:gd name="T9" fmla="*/ 34 h 122"/>
                <a:gd name="T10" fmla="*/ 30 w 118"/>
                <a:gd name="T11" fmla="*/ 43 h 122"/>
                <a:gd name="T12" fmla="*/ 45 w 118"/>
                <a:gd name="T13" fmla="*/ 63 h 122"/>
                <a:gd name="T14" fmla="*/ 60 w 118"/>
                <a:gd name="T15" fmla="*/ 78 h 122"/>
                <a:gd name="T16" fmla="*/ 79 w 118"/>
                <a:gd name="T17" fmla="*/ 92 h 122"/>
                <a:gd name="T18" fmla="*/ 98 w 118"/>
                <a:gd name="T19" fmla="*/ 107 h 122"/>
                <a:gd name="T20" fmla="*/ 118 w 118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22">
                  <a:moveTo>
                    <a:pt x="0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11" y="19"/>
                  </a:lnTo>
                  <a:lnTo>
                    <a:pt x="20" y="34"/>
                  </a:lnTo>
                  <a:lnTo>
                    <a:pt x="30" y="43"/>
                  </a:lnTo>
                  <a:lnTo>
                    <a:pt x="45" y="63"/>
                  </a:lnTo>
                  <a:lnTo>
                    <a:pt x="60" y="78"/>
                  </a:lnTo>
                  <a:lnTo>
                    <a:pt x="79" y="92"/>
                  </a:lnTo>
                  <a:lnTo>
                    <a:pt x="98" y="107"/>
                  </a:lnTo>
                  <a:lnTo>
                    <a:pt x="118" y="122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9" name="Freeform 609">
              <a:extLst>
                <a:ext uri="{FF2B5EF4-FFF2-40B4-BE49-F238E27FC236}">
                  <a16:creationId xmlns:a16="http://schemas.microsoft.com/office/drawing/2014/main" id="{2728EBF0-A300-0265-1E14-C8536C452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989"/>
              <a:ext cx="41" cy="58"/>
            </a:xfrm>
            <a:custGeom>
              <a:avLst/>
              <a:gdLst>
                <a:gd name="T0" fmla="*/ 206 w 206"/>
                <a:gd name="T1" fmla="*/ 0 h 293"/>
                <a:gd name="T2" fmla="*/ 191 w 206"/>
                <a:gd name="T3" fmla="*/ 5 h 293"/>
                <a:gd name="T4" fmla="*/ 172 w 206"/>
                <a:gd name="T5" fmla="*/ 15 h 293"/>
                <a:gd name="T6" fmla="*/ 147 w 206"/>
                <a:gd name="T7" fmla="*/ 30 h 293"/>
                <a:gd name="T8" fmla="*/ 112 w 206"/>
                <a:gd name="T9" fmla="*/ 44 h 293"/>
                <a:gd name="T10" fmla="*/ 83 w 206"/>
                <a:gd name="T11" fmla="*/ 69 h 293"/>
                <a:gd name="T12" fmla="*/ 53 w 206"/>
                <a:gd name="T13" fmla="*/ 98 h 293"/>
                <a:gd name="T14" fmla="*/ 25 w 206"/>
                <a:gd name="T15" fmla="*/ 132 h 293"/>
                <a:gd name="T16" fmla="*/ 5 w 206"/>
                <a:gd name="T17" fmla="*/ 176 h 293"/>
                <a:gd name="T18" fmla="*/ 0 w 206"/>
                <a:gd name="T19" fmla="*/ 230 h 293"/>
                <a:gd name="T20" fmla="*/ 5 w 206"/>
                <a:gd name="T21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293">
                  <a:moveTo>
                    <a:pt x="206" y="0"/>
                  </a:moveTo>
                  <a:lnTo>
                    <a:pt x="191" y="5"/>
                  </a:lnTo>
                  <a:lnTo>
                    <a:pt x="172" y="15"/>
                  </a:lnTo>
                  <a:lnTo>
                    <a:pt x="147" y="30"/>
                  </a:lnTo>
                  <a:lnTo>
                    <a:pt x="112" y="44"/>
                  </a:lnTo>
                  <a:lnTo>
                    <a:pt x="83" y="69"/>
                  </a:lnTo>
                  <a:lnTo>
                    <a:pt x="53" y="98"/>
                  </a:lnTo>
                  <a:lnTo>
                    <a:pt x="25" y="132"/>
                  </a:lnTo>
                  <a:lnTo>
                    <a:pt x="5" y="176"/>
                  </a:lnTo>
                  <a:lnTo>
                    <a:pt x="0" y="230"/>
                  </a:lnTo>
                  <a:lnTo>
                    <a:pt x="5" y="293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0" name="Freeform 610">
              <a:extLst>
                <a:ext uri="{FF2B5EF4-FFF2-40B4-BE49-F238E27FC236}">
                  <a16:creationId xmlns:a16="http://schemas.microsoft.com/office/drawing/2014/main" id="{0FABECE0-69C3-D66A-875A-BB2B844F5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053"/>
              <a:ext cx="23" cy="32"/>
            </a:xfrm>
            <a:custGeom>
              <a:avLst/>
              <a:gdLst>
                <a:gd name="T0" fmla="*/ 108 w 113"/>
                <a:gd name="T1" fmla="*/ 0 h 161"/>
                <a:gd name="T2" fmla="*/ 113 w 113"/>
                <a:gd name="T3" fmla="*/ 25 h 161"/>
                <a:gd name="T4" fmla="*/ 113 w 113"/>
                <a:gd name="T5" fmla="*/ 44 h 161"/>
                <a:gd name="T6" fmla="*/ 103 w 113"/>
                <a:gd name="T7" fmla="*/ 63 h 161"/>
                <a:gd name="T8" fmla="*/ 94 w 113"/>
                <a:gd name="T9" fmla="*/ 83 h 161"/>
                <a:gd name="T10" fmla="*/ 83 w 113"/>
                <a:gd name="T11" fmla="*/ 98 h 161"/>
                <a:gd name="T12" fmla="*/ 68 w 113"/>
                <a:gd name="T13" fmla="*/ 117 h 161"/>
                <a:gd name="T14" fmla="*/ 49 w 113"/>
                <a:gd name="T15" fmla="*/ 127 h 161"/>
                <a:gd name="T16" fmla="*/ 34 w 113"/>
                <a:gd name="T17" fmla="*/ 142 h 161"/>
                <a:gd name="T18" fmla="*/ 15 w 113"/>
                <a:gd name="T19" fmla="*/ 151 h 161"/>
                <a:gd name="T20" fmla="*/ 0 w 113"/>
                <a:gd name="T21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61">
                  <a:moveTo>
                    <a:pt x="108" y="0"/>
                  </a:moveTo>
                  <a:lnTo>
                    <a:pt x="113" y="25"/>
                  </a:lnTo>
                  <a:lnTo>
                    <a:pt x="113" y="44"/>
                  </a:lnTo>
                  <a:lnTo>
                    <a:pt x="103" y="63"/>
                  </a:lnTo>
                  <a:lnTo>
                    <a:pt x="94" y="83"/>
                  </a:lnTo>
                  <a:lnTo>
                    <a:pt x="83" y="98"/>
                  </a:lnTo>
                  <a:lnTo>
                    <a:pt x="68" y="117"/>
                  </a:lnTo>
                  <a:lnTo>
                    <a:pt x="49" y="127"/>
                  </a:lnTo>
                  <a:lnTo>
                    <a:pt x="34" y="142"/>
                  </a:lnTo>
                  <a:lnTo>
                    <a:pt x="15" y="15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1" name="Freeform 611">
              <a:extLst>
                <a:ext uri="{FF2B5EF4-FFF2-40B4-BE49-F238E27FC236}">
                  <a16:creationId xmlns:a16="http://schemas.microsoft.com/office/drawing/2014/main" id="{8017467C-3CCA-9836-91DF-43FFA5F5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101"/>
              <a:ext cx="65" cy="48"/>
            </a:xfrm>
            <a:custGeom>
              <a:avLst/>
              <a:gdLst>
                <a:gd name="T0" fmla="*/ 322 w 322"/>
                <a:gd name="T1" fmla="*/ 0 h 239"/>
                <a:gd name="T2" fmla="*/ 278 w 322"/>
                <a:gd name="T3" fmla="*/ 9 h 239"/>
                <a:gd name="T4" fmla="*/ 239 w 322"/>
                <a:gd name="T5" fmla="*/ 19 h 239"/>
                <a:gd name="T6" fmla="*/ 195 w 322"/>
                <a:gd name="T7" fmla="*/ 34 h 239"/>
                <a:gd name="T8" fmla="*/ 156 w 322"/>
                <a:gd name="T9" fmla="*/ 49 h 239"/>
                <a:gd name="T10" fmla="*/ 122 w 322"/>
                <a:gd name="T11" fmla="*/ 68 h 239"/>
                <a:gd name="T12" fmla="*/ 83 w 322"/>
                <a:gd name="T13" fmla="*/ 92 h 239"/>
                <a:gd name="T14" fmla="*/ 53 w 322"/>
                <a:gd name="T15" fmla="*/ 122 h 239"/>
                <a:gd name="T16" fmla="*/ 28 w 322"/>
                <a:gd name="T17" fmla="*/ 156 h 239"/>
                <a:gd name="T18" fmla="*/ 9 w 322"/>
                <a:gd name="T19" fmla="*/ 195 h 239"/>
                <a:gd name="T20" fmla="*/ 0 w 322"/>
                <a:gd name="T21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2" h="239">
                  <a:moveTo>
                    <a:pt x="322" y="0"/>
                  </a:moveTo>
                  <a:lnTo>
                    <a:pt x="278" y="9"/>
                  </a:lnTo>
                  <a:lnTo>
                    <a:pt x="239" y="19"/>
                  </a:lnTo>
                  <a:lnTo>
                    <a:pt x="195" y="34"/>
                  </a:lnTo>
                  <a:lnTo>
                    <a:pt x="156" y="49"/>
                  </a:lnTo>
                  <a:lnTo>
                    <a:pt x="122" y="68"/>
                  </a:lnTo>
                  <a:lnTo>
                    <a:pt x="83" y="92"/>
                  </a:lnTo>
                  <a:lnTo>
                    <a:pt x="53" y="122"/>
                  </a:lnTo>
                  <a:lnTo>
                    <a:pt x="28" y="156"/>
                  </a:lnTo>
                  <a:lnTo>
                    <a:pt x="9" y="195"/>
                  </a:lnTo>
                  <a:lnTo>
                    <a:pt x="0" y="239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2" name="Freeform 612">
              <a:extLst>
                <a:ext uri="{FF2B5EF4-FFF2-40B4-BE49-F238E27FC236}">
                  <a16:creationId xmlns:a16="http://schemas.microsoft.com/office/drawing/2014/main" id="{E669D3DE-191F-A125-6425-3A77C5EA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172"/>
              <a:ext cx="16" cy="32"/>
            </a:xfrm>
            <a:custGeom>
              <a:avLst/>
              <a:gdLst>
                <a:gd name="T0" fmla="*/ 79 w 79"/>
                <a:gd name="T1" fmla="*/ 0 h 162"/>
                <a:gd name="T2" fmla="*/ 73 w 79"/>
                <a:gd name="T3" fmla="*/ 15 h 162"/>
                <a:gd name="T4" fmla="*/ 68 w 79"/>
                <a:gd name="T5" fmla="*/ 34 h 162"/>
                <a:gd name="T6" fmla="*/ 64 w 79"/>
                <a:gd name="T7" fmla="*/ 53 h 162"/>
                <a:gd name="T8" fmla="*/ 64 w 79"/>
                <a:gd name="T9" fmla="*/ 68 h 162"/>
                <a:gd name="T10" fmla="*/ 58 w 79"/>
                <a:gd name="T11" fmla="*/ 88 h 162"/>
                <a:gd name="T12" fmla="*/ 53 w 79"/>
                <a:gd name="T13" fmla="*/ 107 h 162"/>
                <a:gd name="T14" fmla="*/ 44 w 79"/>
                <a:gd name="T15" fmla="*/ 122 h 162"/>
                <a:gd name="T16" fmla="*/ 34 w 79"/>
                <a:gd name="T17" fmla="*/ 137 h 162"/>
                <a:gd name="T18" fmla="*/ 19 w 79"/>
                <a:gd name="T19" fmla="*/ 151 h 162"/>
                <a:gd name="T20" fmla="*/ 0 w 79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62">
                  <a:moveTo>
                    <a:pt x="79" y="0"/>
                  </a:moveTo>
                  <a:lnTo>
                    <a:pt x="73" y="15"/>
                  </a:lnTo>
                  <a:lnTo>
                    <a:pt x="68" y="34"/>
                  </a:lnTo>
                  <a:lnTo>
                    <a:pt x="64" y="53"/>
                  </a:lnTo>
                  <a:lnTo>
                    <a:pt x="64" y="68"/>
                  </a:lnTo>
                  <a:lnTo>
                    <a:pt x="58" y="88"/>
                  </a:lnTo>
                  <a:lnTo>
                    <a:pt x="53" y="107"/>
                  </a:lnTo>
                  <a:lnTo>
                    <a:pt x="44" y="122"/>
                  </a:lnTo>
                  <a:lnTo>
                    <a:pt x="34" y="137"/>
                  </a:lnTo>
                  <a:lnTo>
                    <a:pt x="19" y="151"/>
                  </a:lnTo>
                  <a:lnTo>
                    <a:pt x="0" y="162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3" name="Freeform 613">
              <a:extLst>
                <a:ext uri="{FF2B5EF4-FFF2-40B4-BE49-F238E27FC236}">
                  <a16:creationId xmlns:a16="http://schemas.microsoft.com/office/drawing/2014/main" id="{801158AA-F98A-E671-99BA-C3271815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04"/>
              <a:ext cx="33" cy="54"/>
            </a:xfrm>
            <a:custGeom>
              <a:avLst/>
              <a:gdLst>
                <a:gd name="T0" fmla="*/ 162 w 162"/>
                <a:gd name="T1" fmla="*/ 0 h 268"/>
                <a:gd name="T2" fmla="*/ 128 w 162"/>
                <a:gd name="T3" fmla="*/ 14 h 268"/>
                <a:gd name="T4" fmla="*/ 98 w 162"/>
                <a:gd name="T5" fmla="*/ 34 h 268"/>
                <a:gd name="T6" fmla="*/ 73 w 162"/>
                <a:gd name="T7" fmla="*/ 58 h 268"/>
                <a:gd name="T8" fmla="*/ 59 w 162"/>
                <a:gd name="T9" fmla="*/ 83 h 268"/>
                <a:gd name="T10" fmla="*/ 44 w 162"/>
                <a:gd name="T11" fmla="*/ 111 h 268"/>
                <a:gd name="T12" fmla="*/ 34 w 162"/>
                <a:gd name="T13" fmla="*/ 141 h 268"/>
                <a:gd name="T14" fmla="*/ 25 w 162"/>
                <a:gd name="T15" fmla="*/ 170 h 268"/>
                <a:gd name="T16" fmla="*/ 15 w 162"/>
                <a:gd name="T17" fmla="*/ 200 h 268"/>
                <a:gd name="T18" fmla="*/ 10 w 162"/>
                <a:gd name="T19" fmla="*/ 234 h 268"/>
                <a:gd name="T20" fmla="*/ 0 w 162"/>
                <a:gd name="T21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68">
                  <a:moveTo>
                    <a:pt x="162" y="0"/>
                  </a:moveTo>
                  <a:lnTo>
                    <a:pt x="128" y="14"/>
                  </a:lnTo>
                  <a:lnTo>
                    <a:pt x="98" y="34"/>
                  </a:lnTo>
                  <a:lnTo>
                    <a:pt x="73" y="58"/>
                  </a:lnTo>
                  <a:lnTo>
                    <a:pt x="59" y="83"/>
                  </a:lnTo>
                  <a:lnTo>
                    <a:pt x="44" y="111"/>
                  </a:lnTo>
                  <a:lnTo>
                    <a:pt x="34" y="141"/>
                  </a:lnTo>
                  <a:lnTo>
                    <a:pt x="25" y="170"/>
                  </a:lnTo>
                  <a:lnTo>
                    <a:pt x="15" y="200"/>
                  </a:lnTo>
                  <a:lnTo>
                    <a:pt x="10" y="234"/>
                  </a:lnTo>
                  <a:lnTo>
                    <a:pt x="0" y="268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4" name="Freeform 614">
              <a:extLst>
                <a:ext uri="{FF2B5EF4-FFF2-40B4-BE49-F238E27FC236}">
                  <a16:creationId xmlns:a16="http://schemas.microsoft.com/office/drawing/2014/main" id="{EB5858D2-6757-C10C-E2D1-91402700D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247"/>
              <a:ext cx="16" cy="37"/>
            </a:xfrm>
            <a:custGeom>
              <a:avLst/>
              <a:gdLst>
                <a:gd name="T0" fmla="*/ 79 w 79"/>
                <a:gd name="T1" fmla="*/ 0 h 186"/>
                <a:gd name="T2" fmla="*/ 79 w 79"/>
                <a:gd name="T3" fmla="*/ 19 h 186"/>
                <a:gd name="T4" fmla="*/ 73 w 79"/>
                <a:gd name="T5" fmla="*/ 43 h 186"/>
                <a:gd name="T6" fmla="*/ 68 w 79"/>
                <a:gd name="T7" fmla="*/ 62 h 186"/>
                <a:gd name="T8" fmla="*/ 58 w 79"/>
                <a:gd name="T9" fmla="*/ 83 h 186"/>
                <a:gd name="T10" fmla="*/ 49 w 79"/>
                <a:gd name="T11" fmla="*/ 102 h 186"/>
                <a:gd name="T12" fmla="*/ 39 w 79"/>
                <a:gd name="T13" fmla="*/ 117 h 186"/>
                <a:gd name="T14" fmla="*/ 30 w 79"/>
                <a:gd name="T15" fmla="*/ 137 h 186"/>
                <a:gd name="T16" fmla="*/ 19 w 79"/>
                <a:gd name="T17" fmla="*/ 151 h 186"/>
                <a:gd name="T18" fmla="*/ 9 w 79"/>
                <a:gd name="T19" fmla="*/ 171 h 186"/>
                <a:gd name="T20" fmla="*/ 0 w 79"/>
                <a:gd name="T2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86">
                  <a:moveTo>
                    <a:pt x="79" y="0"/>
                  </a:moveTo>
                  <a:lnTo>
                    <a:pt x="79" y="19"/>
                  </a:lnTo>
                  <a:lnTo>
                    <a:pt x="73" y="43"/>
                  </a:lnTo>
                  <a:lnTo>
                    <a:pt x="68" y="62"/>
                  </a:lnTo>
                  <a:lnTo>
                    <a:pt x="58" y="83"/>
                  </a:lnTo>
                  <a:lnTo>
                    <a:pt x="49" y="102"/>
                  </a:lnTo>
                  <a:lnTo>
                    <a:pt x="39" y="117"/>
                  </a:lnTo>
                  <a:lnTo>
                    <a:pt x="30" y="137"/>
                  </a:lnTo>
                  <a:lnTo>
                    <a:pt x="19" y="151"/>
                  </a:lnTo>
                  <a:lnTo>
                    <a:pt x="9" y="171"/>
                  </a:lnTo>
                  <a:lnTo>
                    <a:pt x="0" y="186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5" name="Freeform 615">
              <a:extLst>
                <a:ext uri="{FF2B5EF4-FFF2-40B4-BE49-F238E27FC236}">
                  <a16:creationId xmlns:a16="http://schemas.microsoft.com/office/drawing/2014/main" id="{F47ED92F-AB6E-BFFB-3554-071E3663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919"/>
              <a:ext cx="49" cy="37"/>
            </a:xfrm>
            <a:custGeom>
              <a:avLst/>
              <a:gdLst>
                <a:gd name="T0" fmla="*/ 245 w 245"/>
                <a:gd name="T1" fmla="*/ 4 h 186"/>
                <a:gd name="T2" fmla="*/ 206 w 245"/>
                <a:gd name="T3" fmla="*/ 0 h 186"/>
                <a:gd name="T4" fmla="*/ 167 w 245"/>
                <a:gd name="T5" fmla="*/ 0 h 186"/>
                <a:gd name="T6" fmla="*/ 138 w 245"/>
                <a:gd name="T7" fmla="*/ 4 h 186"/>
                <a:gd name="T8" fmla="*/ 108 w 245"/>
                <a:gd name="T9" fmla="*/ 19 h 186"/>
                <a:gd name="T10" fmla="*/ 84 w 245"/>
                <a:gd name="T11" fmla="*/ 34 h 186"/>
                <a:gd name="T12" fmla="*/ 63 w 245"/>
                <a:gd name="T13" fmla="*/ 58 h 186"/>
                <a:gd name="T14" fmla="*/ 44 w 245"/>
                <a:gd name="T15" fmla="*/ 88 h 186"/>
                <a:gd name="T16" fmla="*/ 29 w 245"/>
                <a:gd name="T17" fmla="*/ 117 h 186"/>
                <a:gd name="T18" fmla="*/ 14 w 245"/>
                <a:gd name="T19" fmla="*/ 151 h 186"/>
                <a:gd name="T20" fmla="*/ 0 w 245"/>
                <a:gd name="T2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86">
                  <a:moveTo>
                    <a:pt x="245" y="4"/>
                  </a:moveTo>
                  <a:lnTo>
                    <a:pt x="206" y="0"/>
                  </a:lnTo>
                  <a:lnTo>
                    <a:pt x="167" y="0"/>
                  </a:lnTo>
                  <a:lnTo>
                    <a:pt x="138" y="4"/>
                  </a:lnTo>
                  <a:lnTo>
                    <a:pt x="108" y="19"/>
                  </a:lnTo>
                  <a:lnTo>
                    <a:pt x="84" y="34"/>
                  </a:lnTo>
                  <a:lnTo>
                    <a:pt x="63" y="58"/>
                  </a:lnTo>
                  <a:lnTo>
                    <a:pt x="44" y="88"/>
                  </a:lnTo>
                  <a:lnTo>
                    <a:pt x="29" y="117"/>
                  </a:lnTo>
                  <a:lnTo>
                    <a:pt x="14" y="151"/>
                  </a:lnTo>
                  <a:lnTo>
                    <a:pt x="0" y="186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6" name="Freeform 616">
              <a:extLst>
                <a:ext uri="{FF2B5EF4-FFF2-40B4-BE49-F238E27FC236}">
                  <a16:creationId xmlns:a16="http://schemas.microsoft.com/office/drawing/2014/main" id="{A209F4EE-D0FC-1433-B330-1F3F2AD68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569"/>
              <a:ext cx="155" cy="124"/>
            </a:xfrm>
            <a:custGeom>
              <a:avLst/>
              <a:gdLst>
                <a:gd name="T0" fmla="*/ 0 w 778"/>
                <a:gd name="T1" fmla="*/ 622 h 622"/>
                <a:gd name="T2" fmla="*/ 10 w 778"/>
                <a:gd name="T3" fmla="*/ 607 h 622"/>
                <a:gd name="T4" fmla="*/ 49 w 778"/>
                <a:gd name="T5" fmla="*/ 567 h 622"/>
                <a:gd name="T6" fmla="*/ 108 w 778"/>
                <a:gd name="T7" fmla="*/ 509 h 622"/>
                <a:gd name="T8" fmla="*/ 181 w 778"/>
                <a:gd name="T9" fmla="*/ 435 h 622"/>
                <a:gd name="T10" fmla="*/ 270 w 778"/>
                <a:gd name="T11" fmla="*/ 358 h 622"/>
                <a:gd name="T12" fmla="*/ 368 w 778"/>
                <a:gd name="T13" fmla="*/ 275 h 622"/>
                <a:gd name="T14" fmla="*/ 471 w 778"/>
                <a:gd name="T15" fmla="*/ 191 h 622"/>
                <a:gd name="T16" fmla="*/ 573 w 778"/>
                <a:gd name="T17" fmla="*/ 113 h 622"/>
                <a:gd name="T18" fmla="*/ 680 w 778"/>
                <a:gd name="T19" fmla="*/ 49 h 622"/>
                <a:gd name="T20" fmla="*/ 778 w 778"/>
                <a:gd name="T21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8" h="622">
                  <a:moveTo>
                    <a:pt x="0" y="622"/>
                  </a:moveTo>
                  <a:lnTo>
                    <a:pt x="10" y="607"/>
                  </a:lnTo>
                  <a:lnTo>
                    <a:pt x="49" y="567"/>
                  </a:lnTo>
                  <a:lnTo>
                    <a:pt x="108" y="509"/>
                  </a:lnTo>
                  <a:lnTo>
                    <a:pt x="181" y="435"/>
                  </a:lnTo>
                  <a:lnTo>
                    <a:pt x="270" y="358"/>
                  </a:lnTo>
                  <a:lnTo>
                    <a:pt x="368" y="275"/>
                  </a:lnTo>
                  <a:lnTo>
                    <a:pt x="471" y="191"/>
                  </a:lnTo>
                  <a:lnTo>
                    <a:pt x="573" y="113"/>
                  </a:lnTo>
                  <a:lnTo>
                    <a:pt x="680" y="49"/>
                  </a:lnTo>
                  <a:lnTo>
                    <a:pt x="77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7" name="Freeform 617">
              <a:extLst>
                <a:ext uri="{FF2B5EF4-FFF2-40B4-BE49-F238E27FC236}">
                  <a16:creationId xmlns:a16="http://schemas.microsoft.com/office/drawing/2014/main" id="{D5CF0C80-F7D1-FB89-9A3A-DCB4A9951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574"/>
              <a:ext cx="29" cy="36"/>
            </a:xfrm>
            <a:custGeom>
              <a:avLst/>
              <a:gdLst>
                <a:gd name="T0" fmla="*/ 0 w 143"/>
                <a:gd name="T1" fmla="*/ 0 h 181"/>
                <a:gd name="T2" fmla="*/ 0 w 143"/>
                <a:gd name="T3" fmla="*/ 14 h 181"/>
                <a:gd name="T4" fmla="*/ 6 w 143"/>
                <a:gd name="T5" fmla="*/ 34 h 181"/>
                <a:gd name="T6" fmla="*/ 15 w 143"/>
                <a:gd name="T7" fmla="*/ 54 h 181"/>
                <a:gd name="T8" fmla="*/ 25 w 143"/>
                <a:gd name="T9" fmla="*/ 78 h 181"/>
                <a:gd name="T10" fmla="*/ 40 w 143"/>
                <a:gd name="T11" fmla="*/ 107 h 181"/>
                <a:gd name="T12" fmla="*/ 55 w 143"/>
                <a:gd name="T13" fmla="*/ 132 h 181"/>
                <a:gd name="T14" fmla="*/ 79 w 143"/>
                <a:gd name="T15" fmla="*/ 152 h 181"/>
                <a:gd name="T16" fmla="*/ 108 w 143"/>
                <a:gd name="T17" fmla="*/ 171 h 181"/>
                <a:gd name="T18" fmla="*/ 143 w 143"/>
                <a:gd name="T1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181">
                  <a:moveTo>
                    <a:pt x="0" y="0"/>
                  </a:moveTo>
                  <a:lnTo>
                    <a:pt x="0" y="14"/>
                  </a:lnTo>
                  <a:lnTo>
                    <a:pt x="6" y="34"/>
                  </a:lnTo>
                  <a:lnTo>
                    <a:pt x="15" y="54"/>
                  </a:lnTo>
                  <a:lnTo>
                    <a:pt x="25" y="78"/>
                  </a:lnTo>
                  <a:lnTo>
                    <a:pt x="40" y="107"/>
                  </a:lnTo>
                  <a:lnTo>
                    <a:pt x="55" y="132"/>
                  </a:lnTo>
                  <a:lnTo>
                    <a:pt x="79" y="152"/>
                  </a:lnTo>
                  <a:lnTo>
                    <a:pt x="108" y="171"/>
                  </a:lnTo>
                  <a:lnTo>
                    <a:pt x="143" y="181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8" name="Freeform 618">
              <a:extLst>
                <a:ext uri="{FF2B5EF4-FFF2-40B4-BE49-F238E27FC236}">
                  <a16:creationId xmlns:a16="http://schemas.microsoft.com/office/drawing/2014/main" id="{C70DCA27-4A0A-763A-92FC-96893DED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545"/>
              <a:ext cx="28" cy="24"/>
            </a:xfrm>
            <a:custGeom>
              <a:avLst/>
              <a:gdLst>
                <a:gd name="T0" fmla="*/ 0 w 141"/>
                <a:gd name="T1" fmla="*/ 0 h 117"/>
                <a:gd name="T2" fmla="*/ 4 w 141"/>
                <a:gd name="T3" fmla="*/ 0 h 117"/>
                <a:gd name="T4" fmla="*/ 15 w 141"/>
                <a:gd name="T5" fmla="*/ 4 h 117"/>
                <a:gd name="T6" fmla="*/ 29 w 141"/>
                <a:gd name="T7" fmla="*/ 15 h 117"/>
                <a:gd name="T8" fmla="*/ 43 w 141"/>
                <a:gd name="T9" fmla="*/ 25 h 117"/>
                <a:gd name="T10" fmla="*/ 64 w 141"/>
                <a:gd name="T11" fmla="*/ 34 h 117"/>
                <a:gd name="T12" fmla="*/ 83 w 141"/>
                <a:gd name="T13" fmla="*/ 49 h 117"/>
                <a:gd name="T14" fmla="*/ 102 w 141"/>
                <a:gd name="T15" fmla="*/ 68 h 117"/>
                <a:gd name="T16" fmla="*/ 117 w 141"/>
                <a:gd name="T17" fmla="*/ 83 h 117"/>
                <a:gd name="T18" fmla="*/ 132 w 141"/>
                <a:gd name="T19" fmla="*/ 102 h 117"/>
                <a:gd name="T20" fmla="*/ 141 w 141"/>
                <a:gd name="T2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17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5"/>
                  </a:lnTo>
                  <a:lnTo>
                    <a:pt x="43" y="25"/>
                  </a:lnTo>
                  <a:lnTo>
                    <a:pt x="64" y="34"/>
                  </a:lnTo>
                  <a:lnTo>
                    <a:pt x="83" y="49"/>
                  </a:lnTo>
                  <a:lnTo>
                    <a:pt x="102" y="68"/>
                  </a:lnTo>
                  <a:lnTo>
                    <a:pt x="117" y="83"/>
                  </a:lnTo>
                  <a:lnTo>
                    <a:pt x="132" y="102"/>
                  </a:lnTo>
                  <a:lnTo>
                    <a:pt x="141" y="117"/>
                  </a:lnTo>
                </a:path>
              </a:pathLst>
            </a:custGeom>
            <a:noFill/>
            <a:ln w="0">
              <a:solidFill>
                <a:srgbClr val="EAA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9" name="Freeform 619">
              <a:extLst>
                <a:ext uri="{FF2B5EF4-FFF2-40B4-BE49-F238E27FC236}">
                  <a16:creationId xmlns:a16="http://schemas.microsoft.com/office/drawing/2014/main" id="{00676E0D-C9E6-3133-C5B0-180C5DB91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34"/>
              <a:ext cx="65" cy="65"/>
            </a:xfrm>
            <a:custGeom>
              <a:avLst/>
              <a:gdLst>
                <a:gd name="T0" fmla="*/ 295 w 324"/>
                <a:gd name="T1" fmla="*/ 0 h 326"/>
                <a:gd name="T2" fmla="*/ 299 w 324"/>
                <a:gd name="T3" fmla="*/ 19 h 326"/>
                <a:gd name="T4" fmla="*/ 304 w 324"/>
                <a:gd name="T5" fmla="*/ 38 h 326"/>
                <a:gd name="T6" fmla="*/ 309 w 324"/>
                <a:gd name="T7" fmla="*/ 58 h 326"/>
                <a:gd name="T8" fmla="*/ 319 w 324"/>
                <a:gd name="T9" fmla="*/ 77 h 326"/>
                <a:gd name="T10" fmla="*/ 319 w 324"/>
                <a:gd name="T11" fmla="*/ 98 h 326"/>
                <a:gd name="T12" fmla="*/ 324 w 324"/>
                <a:gd name="T13" fmla="*/ 111 h 326"/>
                <a:gd name="T14" fmla="*/ 324 w 324"/>
                <a:gd name="T15" fmla="*/ 132 h 326"/>
                <a:gd name="T16" fmla="*/ 324 w 324"/>
                <a:gd name="T17" fmla="*/ 145 h 326"/>
                <a:gd name="T18" fmla="*/ 319 w 324"/>
                <a:gd name="T19" fmla="*/ 166 h 326"/>
                <a:gd name="T20" fmla="*/ 309 w 324"/>
                <a:gd name="T21" fmla="*/ 181 h 326"/>
                <a:gd name="T22" fmla="*/ 289 w 324"/>
                <a:gd name="T23" fmla="*/ 205 h 326"/>
                <a:gd name="T24" fmla="*/ 260 w 324"/>
                <a:gd name="T25" fmla="*/ 234 h 326"/>
                <a:gd name="T26" fmla="*/ 231 w 324"/>
                <a:gd name="T27" fmla="*/ 254 h 326"/>
                <a:gd name="T28" fmla="*/ 201 w 324"/>
                <a:gd name="T29" fmla="*/ 273 h 326"/>
                <a:gd name="T30" fmla="*/ 171 w 324"/>
                <a:gd name="T31" fmla="*/ 288 h 326"/>
                <a:gd name="T32" fmla="*/ 137 w 324"/>
                <a:gd name="T33" fmla="*/ 303 h 326"/>
                <a:gd name="T34" fmla="*/ 103 w 324"/>
                <a:gd name="T35" fmla="*/ 313 h 326"/>
                <a:gd name="T36" fmla="*/ 69 w 324"/>
                <a:gd name="T37" fmla="*/ 322 h 326"/>
                <a:gd name="T38" fmla="*/ 35 w 324"/>
                <a:gd name="T39" fmla="*/ 322 h 326"/>
                <a:gd name="T40" fmla="*/ 0 w 324"/>
                <a:gd name="T41" fmla="*/ 326 h 326"/>
                <a:gd name="T42" fmla="*/ 0 w 324"/>
                <a:gd name="T43" fmla="*/ 322 h 326"/>
                <a:gd name="T44" fmla="*/ 0 w 324"/>
                <a:gd name="T45" fmla="*/ 317 h 326"/>
                <a:gd name="T46" fmla="*/ 0 w 324"/>
                <a:gd name="T47" fmla="*/ 313 h 326"/>
                <a:gd name="T48" fmla="*/ 0 w 324"/>
                <a:gd name="T49" fmla="*/ 307 h 326"/>
                <a:gd name="T50" fmla="*/ 0 w 324"/>
                <a:gd name="T51" fmla="*/ 303 h 326"/>
                <a:gd name="T52" fmla="*/ 0 w 324"/>
                <a:gd name="T53" fmla="*/ 298 h 326"/>
                <a:gd name="T54" fmla="*/ 0 w 324"/>
                <a:gd name="T55" fmla="*/ 292 h 326"/>
                <a:gd name="T56" fmla="*/ 35 w 324"/>
                <a:gd name="T57" fmla="*/ 277 h 326"/>
                <a:gd name="T58" fmla="*/ 75 w 324"/>
                <a:gd name="T59" fmla="*/ 264 h 326"/>
                <a:gd name="T60" fmla="*/ 109 w 324"/>
                <a:gd name="T61" fmla="*/ 249 h 326"/>
                <a:gd name="T62" fmla="*/ 143 w 324"/>
                <a:gd name="T63" fmla="*/ 234 h 326"/>
                <a:gd name="T64" fmla="*/ 177 w 324"/>
                <a:gd name="T65" fmla="*/ 215 h 326"/>
                <a:gd name="T66" fmla="*/ 206 w 324"/>
                <a:gd name="T67" fmla="*/ 194 h 326"/>
                <a:gd name="T68" fmla="*/ 235 w 324"/>
                <a:gd name="T69" fmla="*/ 170 h 326"/>
                <a:gd name="T70" fmla="*/ 255 w 324"/>
                <a:gd name="T71" fmla="*/ 141 h 326"/>
                <a:gd name="T72" fmla="*/ 265 w 324"/>
                <a:gd name="T73" fmla="*/ 107 h 326"/>
                <a:gd name="T74" fmla="*/ 269 w 324"/>
                <a:gd name="T75" fmla="*/ 62 h 326"/>
                <a:gd name="T76" fmla="*/ 295 w 324"/>
                <a:gd name="T7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4" h="326">
                  <a:moveTo>
                    <a:pt x="295" y="0"/>
                  </a:moveTo>
                  <a:lnTo>
                    <a:pt x="299" y="19"/>
                  </a:lnTo>
                  <a:lnTo>
                    <a:pt x="304" y="38"/>
                  </a:lnTo>
                  <a:lnTo>
                    <a:pt x="309" y="58"/>
                  </a:lnTo>
                  <a:lnTo>
                    <a:pt x="319" y="77"/>
                  </a:lnTo>
                  <a:lnTo>
                    <a:pt x="319" y="98"/>
                  </a:lnTo>
                  <a:lnTo>
                    <a:pt x="324" y="111"/>
                  </a:lnTo>
                  <a:lnTo>
                    <a:pt x="324" y="132"/>
                  </a:lnTo>
                  <a:lnTo>
                    <a:pt x="324" y="145"/>
                  </a:lnTo>
                  <a:lnTo>
                    <a:pt x="319" y="166"/>
                  </a:lnTo>
                  <a:lnTo>
                    <a:pt x="309" y="181"/>
                  </a:lnTo>
                  <a:lnTo>
                    <a:pt x="289" y="205"/>
                  </a:lnTo>
                  <a:lnTo>
                    <a:pt x="260" y="234"/>
                  </a:lnTo>
                  <a:lnTo>
                    <a:pt x="231" y="254"/>
                  </a:lnTo>
                  <a:lnTo>
                    <a:pt x="201" y="273"/>
                  </a:lnTo>
                  <a:lnTo>
                    <a:pt x="171" y="288"/>
                  </a:lnTo>
                  <a:lnTo>
                    <a:pt x="137" y="303"/>
                  </a:lnTo>
                  <a:lnTo>
                    <a:pt x="103" y="313"/>
                  </a:lnTo>
                  <a:lnTo>
                    <a:pt x="69" y="322"/>
                  </a:lnTo>
                  <a:lnTo>
                    <a:pt x="35" y="322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0" y="317"/>
                  </a:lnTo>
                  <a:lnTo>
                    <a:pt x="0" y="313"/>
                  </a:lnTo>
                  <a:lnTo>
                    <a:pt x="0" y="307"/>
                  </a:lnTo>
                  <a:lnTo>
                    <a:pt x="0" y="303"/>
                  </a:lnTo>
                  <a:lnTo>
                    <a:pt x="0" y="298"/>
                  </a:lnTo>
                  <a:lnTo>
                    <a:pt x="0" y="292"/>
                  </a:lnTo>
                  <a:lnTo>
                    <a:pt x="35" y="277"/>
                  </a:lnTo>
                  <a:lnTo>
                    <a:pt x="75" y="264"/>
                  </a:lnTo>
                  <a:lnTo>
                    <a:pt x="109" y="249"/>
                  </a:lnTo>
                  <a:lnTo>
                    <a:pt x="143" y="234"/>
                  </a:lnTo>
                  <a:lnTo>
                    <a:pt x="177" y="215"/>
                  </a:lnTo>
                  <a:lnTo>
                    <a:pt x="206" y="194"/>
                  </a:lnTo>
                  <a:lnTo>
                    <a:pt x="235" y="170"/>
                  </a:lnTo>
                  <a:lnTo>
                    <a:pt x="255" y="141"/>
                  </a:lnTo>
                  <a:lnTo>
                    <a:pt x="265" y="107"/>
                  </a:lnTo>
                  <a:lnTo>
                    <a:pt x="269" y="62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0" name="Freeform 620">
              <a:extLst>
                <a:ext uri="{FF2B5EF4-FFF2-40B4-BE49-F238E27FC236}">
                  <a16:creationId xmlns:a16="http://schemas.microsoft.com/office/drawing/2014/main" id="{0CD4F2D0-5EF9-3BC6-5515-EF32DF1B8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3032"/>
              <a:ext cx="235" cy="757"/>
            </a:xfrm>
            <a:custGeom>
              <a:avLst/>
              <a:gdLst>
                <a:gd name="T0" fmla="*/ 1176 w 1176"/>
                <a:gd name="T1" fmla="*/ 3787 h 3787"/>
                <a:gd name="T2" fmla="*/ 1103 w 1176"/>
                <a:gd name="T3" fmla="*/ 3757 h 3787"/>
                <a:gd name="T4" fmla="*/ 994 w 1176"/>
                <a:gd name="T5" fmla="*/ 3698 h 3787"/>
                <a:gd name="T6" fmla="*/ 868 w 1176"/>
                <a:gd name="T7" fmla="*/ 3606 h 3787"/>
                <a:gd name="T8" fmla="*/ 721 w 1176"/>
                <a:gd name="T9" fmla="*/ 3478 h 3787"/>
                <a:gd name="T10" fmla="*/ 574 w 1176"/>
                <a:gd name="T11" fmla="*/ 3307 h 3787"/>
                <a:gd name="T12" fmla="*/ 422 w 1176"/>
                <a:gd name="T13" fmla="*/ 3101 h 3787"/>
                <a:gd name="T14" fmla="*/ 284 w 1176"/>
                <a:gd name="T15" fmla="*/ 2847 h 3787"/>
                <a:gd name="T16" fmla="*/ 167 w 1176"/>
                <a:gd name="T17" fmla="*/ 2549 h 3787"/>
                <a:gd name="T18" fmla="*/ 74 w 1176"/>
                <a:gd name="T19" fmla="*/ 2197 h 3787"/>
                <a:gd name="T20" fmla="*/ 15 w 1176"/>
                <a:gd name="T21" fmla="*/ 1796 h 3787"/>
                <a:gd name="T22" fmla="*/ 0 w 1176"/>
                <a:gd name="T23" fmla="*/ 1472 h 3787"/>
                <a:gd name="T24" fmla="*/ 15 w 1176"/>
                <a:gd name="T25" fmla="*/ 1178 h 3787"/>
                <a:gd name="T26" fmla="*/ 49 w 1176"/>
                <a:gd name="T27" fmla="*/ 915 h 3787"/>
                <a:gd name="T28" fmla="*/ 98 w 1176"/>
                <a:gd name="T29" fmla="*/ 679 h 3787"/>
                <a:gd name="T30" fmla="*/ 162 w 1176"/>
                <a:gd name="T31" fmla="*/ 474 h 3787"/>
                <a:gd name="T32" fmla="*/ 226 w 1176"/>
                <a:gd name="T33" fmla="*/ 308 h 3787"/>
                <a:gd name="T34" fmla="*/ 284 w 1176"/>
                <a:gd name="T35" fmla="*/ 176 h 3787"/>
                <a:gd name="T36" fmla="*/ 333 w 1176"/>
                <a:gd name="T37" fmla="*/ 78 h 3787"/>
                <a:gd name="T38" fmla="*/ 367 w 1176"/>
                <a:gd name="T39" fmla="*/ 20 h 3787"/>
                <a:gd name="T40" fmla="*/ 382 w 1176"/>
                <a:gd name="T41" fmla="*/ 0 h 3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6" h="3787">
                  <a:moveTo>
                    <a:pt x="1176" y="3787"/>
                  </a:moveTo>
                  <a:lnTo>
                    <a:pt x="1103" y="3757"/>
                  </a:lnTo>
                  <a:lnTo>
                    <a:pt x="994" y="3698"/>
                  </a:lnTo>
                  <a:lnTo>
                    <a:pt x="868" y="3606"/>
                  </a:lnTo>
                  <a:lnTo>
                    <a:pt x="721" y="3478"/>
                  </a:lnTo>
                  <a:lnTo>
                    <a:pt x="574" y="3307"/>
                  </a:lnTo>
                  <a:lnTo>
                    <a:pt x="422" y="3101"/>
                  </a:lnTo>
                  <a:lnTo>
                    <a:pt x="284" y="2847"/>
                  </a:lnTo>
                  <a:lnTo>
                    <a:pt x="167" y="2549"/>
                  </a:lnTo>
                  <a:lnTo>
                    <a:pt x="74" y="2197"/>
                  </a:lnTo>
                  <a:lnTo>
                    <a:pt x="15" y="1796"/>
                  </a:lnTo>
                  <a:lnTo>
                    <a:pt x="0" y="1472"/>
                  </a:lnTo>
                  <a:lnTo>
                    <a:pt x="15" y="1178"/>
                  </a:lnTo>
                  <a:lnTo>
                    <a:pt x="49" y="915"/>
                  </a:lnTo>
                  <a:lnTo>
                    <a:pt x="98" y="679"/>
                  </a:lnTo>
                  <a:lnTo>
                    <a:pt x="162" y="474"/>
                  </a:lnTo>
                  <a:lnTo>
                    <a:pt x="226" y="308"/>
                  </a:lnTo>
                  <a:lnTo>
                    <a:pt x="284" y="176"/>
                  </a:lnTo>
                  <a:lnTo>
                    <a:pt x="333" y="78"/>
                  </a:lnTo>
                  <a:lnTo>
                    <a:pt x="367" y="20"/>
                  </a:lnTo>
                  <a:lnTo>
                    <a:pt x="38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1" name="Freeform 621">
              <a:extLst>
                <a:ext uri="{FF2B5EF4-FFF2-40B4-BE49-F238E27FC236}">
                  <a16:creationId xmlns:a16="http://schemas.microsoft.com/office/drawing/2014/main" id="{628BF54A-5265-5F98-9E93-206481A0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625"/>
              <a:ext cx="344" cy="835"/>
            </a:xfrm>
            <a:custGeom>
              <a:avLst/>
              <a:gdLst>
                <a:gd name="T0" fmla="*/ 9 w 1718"/>
                <a:gd name="T1" fmla="*/ 4178 h 4178"/>
                <a:gd name="T2" fmla="*/ 0 w 1718"/>
                <a:gd name="T3" fmla="*/ 4134 h 4178"/>
                <a:gd name="T4" fmla="*/ 5 w 1718"/>
                <a:gd name="T5" fmla="*/ 4085 h 4178"/>
                <a:gd name="T6" fmla="*/ 20 w 1718"/>
                <a:gd name="T7" fmla="*/ 4026 h 4178"/>
                <a:gd name="T8" fmla="*/ 49 w 1718"/>
                <a:gd name="T9" fmla="*/ 3952 h 4178"/>
                <a:gd name="T10" fmla="*/ 88 w 1718"/>
                <a:gd name="T11" fmla="*/ 3869 h 4178"/>
                <a:gd name="T12" fmla="*/ 133 w 1718"/>
                <a:gd name="T13" fmla="*/ 3777 h 4178"/>
                <a:gd name="T14" fmla="*/ 182 w 1718"/>
                <a:gd name="T15" fmla="*/ 3675 h 4178"/>
                <a:gd name="T16" fmla="*/ 231 w 1718"/>
                <a:gd name="T17" fmla="*/ 3557 h 4178"/>
                <a:gd name="T18" fmla="*/ 280 w 1718"/>
                <a:gd name="T19" fmla="*/ 3430 h 4178"/>
                <a:gd name="T20" fmla="*/ 329 w 1718"/>
                <a:gd name="T21" fmla="*/ 3287 h 4178"/>
                <a:gd name="T22" fmla="*/ 378 w 1718"/>
                <a:gd name="T23" fmla="*/ 3112 h 4178"/>
                <a:gd name="T24" fmla="*/ 427 w 1718"/>
                <a:gd name="T25" fmla="*/ 2931 h 4178"/>
                <a:gd name="T26" fmla="*/ 480 w 1718"/>
                <a:gd name="T27" fmla="*/ 2750 h 4178"/>
                <a:gd name="T28" fmla="*/ 524 w 1718"/>
                <a:gd name="T29" fmla="*/ 2573 h 4178"/>
                <a:gd name="T30" fmla="*/ 573 w 1718"/>
                <a:gd name="T31" fmla="*/ 2402 h 4178"/>
                <a:gd name="T32" fmla="*/ 617 w 1718"/>
                <a:gd name="T33" fmla="*/ 2241 h 4178"/>
                <a:gd name="T34" fmla="*/ 656 w 1718"/>
                <a:gd name="T35" fmla="*/ 2094 h 4178"/>
                <a:gd name="T36" fmla="*/ 696 w 1718"/>
                <a:gd name="T37" fmla="*/ 1961 h 4178"/>
                <a:gd name="T38" fmla="*/ 730 w 1718"/>
                <a:gd name="T39" fmla="*/ 1850 h 4178"/>
                <a:gd name="T40" fmla="*/ 764 w 1718"/>
                <a:gd name="T41" fmla="*/ 1761 h 4178"/>
                <a:gd name="T42" fmla="*/ 847 w 1718"/>
                <a:gd name="T43" fmla="*/ 1565 h 4178"/>
                <a:gd name="T44" fmla="*/ 935 w 1718"/>
                <a:gd name="T45" fmla="*/ 1379 h 4178"/>
                <a:gd name="T46" fmla="*/ 1029 w 1718"/>
                <a:gd name="T47" fmla="*/ 1204 h 4178"/>
                <a:gd name="T48" fmla="*/ 1121 w 1718"/>
                <a:gd name="T49" fmla="*/ 1042 h 4178"/>
                <a:gd name="T50" fmla="*/ 1210 w 1718"/>
                <a:gd name="T51" fmla="*/ 895 h 4178"/>
                <a:gd name="T52" fmla="*/ 1293 w 1718"/>
                <a:gd name="T53" fmla="*/ 759 h 4178"/>
                <a:gd name="T54" fmla="*/ 1372 w 1718"/>
                <a:gd name="T55" fmla="*/ 641 h 4178"/>
                <a:gd name="T56" fmla="*/ 1434 w 1718"/>
                <a:gd name="T57" fmla="*/ 543 h 4178"/>
                <a:gd name="T58" fmla="*/ 1484 w 1718"/>
                <a:gd name="T59" fmla="*/ 465 h 4178"/>
                <a:gd name="T60" fmla="*/ 1518 w 1718"/>
                <a:gd name="T61" fmla="*/ 401 h 4178"/>
                <a:gd name="T62" fmla="*/ 1538 w 1718"/>
                <a:gd name="T63" fmla="*/ 352 h 4178"/>
                <a:gd name="T64" fmla="*/ 1552 w 1718"/>
                <a:gd name="T65" fmla="*/ 303 h 4178"/>
                <a:gd name="T66" fmla="*/ 1562 w 1718"/>
                <a:gd name="T67" fmla="*/ 254 h 4178"/>
                <a:gd name="T68" fmla="*/ 1567 w 1718"/>
                <a:gd name="T69" fmla="*/ 205 h 4178"/>
                <a:gd name="T70" fmla="*/ 1577 w 1718"/>
                <a:gd name="T71" fmla="*/ 156 h 4178"/>
                <a:gd name="T72" fmla="*/ 1587 w 1718"/>
                <a:gd name="T73" fmla="*/ 113 h 4178"/>
                <a:gd name="T74" fmla="*/ 1607 w 1718"/>
                <a:gd name="T75" fmla="*/ 73 h 4178"/>
                <a:gd name="T76" fmla="*/ 1631 w 1718"/>
                <a:gd name="T77" fmla="*/ 45 h 4178"/>
                <a:gd name="T78" fmla="*/ 1670 w 1718"/>
                <a:gd name="T79" fmla="*/ 15 h 4178"/>
                <a:gd name="T80" fmla="*/ 1718 w 1718"/>
                <a:gd name="T81" fmla="*/ 0 h 4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8" h="4178">
                  <a:moveTo>
                    <a:pt x="9" y="4178"/>
                  </a:moveTo>
                  <a:lnTo>
                    <a:pt x="0" y="4134"/>
                  </a:lnTo>
                  <a:lnTo>
                    <a:pt x="5" y="4085"/>
                  </a:lnTo>
                  <a:lnTo>
                    <a:pt x="20" y="4026"/>
                  </a:lnTo>
                  <a:lnTo>
                    <a:pt x="49" y="3952"/>
                  </a:lnTo>
                  <a:lnTo>
                    <a:pt x="88" y="3869"/>
                  </a:lnTo>
                  <a:lnTo>
                    <a:pt x="133" y="3777"/>
                  </a:lnTo>
                  <a:lnTo>
                    <a:pt x="182" y="3675"/>
                  </a:lnTo>
                  <a:lnTo>
                    <a:pt x="231" y="3557"/>
                  </a:lnTo>
                  <a:lnTo>
                    <a:pt x="280" y="3430"/>
                  </a:lnTo>
                  <a:lnTo>
                    <a:pt x="329" y="3287"/>
                  </a:lnTo>
                  <a:lnTo>
                    <a:pt x="378" y="3112"/>
                  </a:lnTo>
                  <a:lnTo>
                    <a:pt x="427" y="2931"/>
                  </a:lnTo>
                  <a:lnTo>
                    <a:pt x="480" y="2750"/>
                  </a:lnTo>
                  <a:lnTo>
                    <a:pt x="524" y="2573"/>
                  </a:lnTo>
                  <a:lnTo>
                    <a:pt x="573" y="2402"/>
                  </a:lnTo>
                  <a:lnTo>
                    <a:pt x="617" y="2241"/>
                  </a:lnTo>
                  <a:lnTo>
                    <a:pt x="656" y="2094"/>
                  </a:lnTo>
                  <a:lnTo>
                    <a:pt x="696" y="1961"/>
                  </a:lnTo>
                  <a:lnTo>
                    <a:pt x="730" y="1850"/>
                  </a:lnTo>
                  <a:lnTo>
                    <a:pt x="764" y="1761"/>
                  </a:lnTo>
                  <a:lnTo>
                    <a:pt x="847" y="1565"/>
                  </a:lnTo>
                  <a:lnTo>
                    <a:pt x="935" y="1379"/>
                  </a:lnTo>
                  <a:lnTo>
                    <a:pt x="1029" y="1204"/>
                  </a:lnTo>
                  <a:lnTo>
                    <a:pt x="1121" y="1042"/>
                  </a:lnTo>
                  <a:lnTo>
                    <a:pt x="1210" y="895"/>
                  </a:lnTo>
                  <a:lnTo>
                    <a:pt x="1293" y="759"/>
                  </a:lnTo>
                  <a:lnTo>
                    <a:pt x="1372" y="641"/>
                  </a:lnTo>
                  <a:lnTo>
                    <a:pt x="1434" y="543"/>
                  </a:lnTo>
                  <a:lnTo>
                    <a:pt x="1484" y="465"/>
                  </a:lnTo>
                  <a:lnTo>
                    <a:pt x="1518" y="401"/>
                  </a:lnTo>
                  <a:lnTo>
                    <a:pt x="1538" y="352"/>
                  </a:lnTo>
                  <a:lnTo>
                    <a:pt x="1552" y="303"/>
                  </a:lnTo>
                  <a:lnTo>
                    <a:pt x="1562" y="254"/>
                  </a:lnTo>
                  <a:lnTo>
                    <a:pt x="1567" y="205"/>
                  </a:lnTo>
                  <a:lnTo>
                    <a:pt x="1577" y="156"/>
                  </a:lnTo>
                  <a:lnTo>
                    <a:pt x="1587" y="113"/>
                  </a:lnTo>
                  <a:lnTo>
                    <a:pt x="1607" y="73"/>
                  </a:lnTo>
                  <a:lnTo>
                    <a:pt x="1631" y="45"/>
                  </a:lnTo>
                  <a:lnTo>
                    <a:pt x="1670" y="15"/>
                  </a:lnTo>
                  <a:lnTo>
                    <a:pt x="171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2" name="Freeform 622">
              <a:extLst>
                <a:ext uri="{FF2B5EF4-FFF2-40B4-BE49-F238E27FC236}">
                  <a16:creationId xmlns:a16="http://schemas.microsoft.com/office/drawing/2014/main" id="{9691C86C-50C9-B7E0-08E2-C059D529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2912"/>
              <a:ext cx="72" cy="22"/>
            </a:xfrm>
            <a:custGeom>
              <a:avLst/>
              <a:gdLst>
                <a:gd name="T0" fmla="*/ 343 w 362"/>
                <a:gd name="T1" fmla="*/ 108 h 108"/>
                <a:gd name="T2" fmla="*/ 362 w 362"/>
                <a:gd name="T3" fmla="*/ 34 h 108"/>
                <a:gd name="T4" fmla="*/ 25 w 362"/>
                <a:gd name="T5" fmla="*/ 0 h 108"/>
                <a:gd name="T6" fmla="*/ 0 w 362"/>
                <a:gd name="T7" fmla="*/ 68 h 108"/>
                <a:gd name="T8" fmla="*/ 343 w 362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08">
                  <a:moveTo>
                    <a:pt x="343" y="108"/>
                  </a:moveTo>
                  <a:lnTo>
                    <a:pt x="362" y="34"/>
                  </a:lnTo>
                  <a:lnTo>
                    <a:pt x="25" y="0"/>
                  </a:lnTo>
                  <a:lnTo>
                    <a:pt x="0" y="68"/>
                  </a:lnTo>
                  <a:lnTo>
                    <a:pt x="343" y="108"/>
                  </a:lnTo>
                  <a:close/>
                </a:path>
              </a:pathLst>
            </a:custGeom>
            <a:solidFill>
              <a:srgbClr val="F3D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3" name="Freeform 623">
              <a:extLst>
                <a:ext uri="{FF2B5EF4-FFF2-40B4-BE49-F238E27FC236}">
                  <a16:creationId xmlns:a16="http://schemas.microsoft.com/office/drawing/2014/main" id="{E45B856C-DD89-D022-A6AF-F2F5718C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3560"/>
              <a:ext cx="147" cy="160"/>
            </a:xfrm>
            <a:custGeom>
              <a:avLst/>
              <a:gdLst>
                <a:gd name="T0" fmla="*/ 485 w 735"/>
                <a:gd name="T1" fmla="*/ 793 h 802"/>
                <a:gd name="T2" fmla="*/ 519 w 735"/>
                <a:gd name="T3" fmla="*/ 782 h 802"/>
                <a:gd name="T4" fmla="*/ 553 w 735"/>
                <a:gd name="T5" fmla="*/ 772 h 802"/>
                <a:gd name="T6" fmla="*/ 578 w 735"/>
                <a:gd name="T7" fmla="*/ 768 h 802"/>
                <a:gd name="T8" fmla="*/ 608 w 735"/>
                <a:gd name="T9" fmla="*/ 763 h 802"/>
                <a:gd name="T10" fmla="*/ 627 w 735"/>
                <a:gd name="T11" fmla="*/ 763 h 802"/>
                <a:gd name="T12" fmla="*/ 647 w 735"/>
                <a:gd name="T13" fmla="*/ 753 h 802"/>
                <a:gd name="T14" fmla="*/ 666 w 735"/>
                <a:gd name="T15" fmla="*/ 744 h 802"/>
                <a:gd name="T16" fmla="*/ 686 w 735"/>
                <a:gd name="T17" fmla="*/ 723 h 802"/>
                <a:gd name="T18" fmla="*/ 700 w 735"/>
                <a:gd name="T19" fmla="*/ 695 h 802"/>
                <a:gd name="T20" fmla="*/ 711 w 735"/>
                <a:gd name="T21" fmla="*/ 655 h 802"/>
                <a:gd name="T22" fmla="*/ 720 w 735"/>
                <a:gd name="T23" fmla="*/ 601 h 802"/>
                <a:gd name="T24" fmla="*/ 730 w 735"/>
                <a:gd name="T25" fmla="*/ 552 h 802"/>
                <a:gd name="T26" fmla="*/ 735 w 735"/>
                <a:gd name="T27" fmla="*/ 503 h 802"/>
                <a:gd name="T28" fmla="*/ 735 w 735"/>
                <a:gd name="T29" fmla="*/ 450 h 802"/>
                <a:gd name="T30" fmla="*/ 730 w 735"/>
                <a:gd name="T31" fmla="*/ 401 h 802"/>
                <a:gd name="T32" fmla="*/ 720 w 735"/>
                <a:gd name="T33" fmla="*/ 347 h 802"/>
                <a:gd name="T34" fmla="*/ 711 w 735"/>
                <a:gd name="T35" fmla="*/ 298 h 802"/>
                <a:gd name="T36" fmla="*/ 691 w 735"/>
                <a:gd name="T37" fmla="*/ 249 h 802"/>
                <a:gd name="T38" fmla="*/ 671 w 735"/>
                <a:gd name="T39" fmla="*/ 205 h 802"/>
                <a:gd name="T40" fmla="*/ 647 w 735"/>
                <a:gd name="T41" fmla="*/ 161 h 802"/>
                <a:gd name="T42" fmla="*/ 637 w 735"/>
                <a:gd name="T43" fmla="*/ 151 h 802"/>
                <a:gd name="T44" fmla="*/ 622 w 735"/>
                <a:gd name="T45" fmla="*/ 137 h 802"/>
                <a:gd name="T46" fmla="*/ 608 w 735"/>
                <a:gd name="T47" fmla="*/ 117 h 802"/>
                <a:gd name="T48" fmla="*/ 593 w 735"/>
                <a:gd name="T49" fmla="*/ 98 h 802"/>
                <a:gd name="T50" fmla="*/ 573 w 735"/>
                <a:gd name="T51" fmla="*/ 83 h 802"/>
                <a:gd name="T52" fmla="*/ 559 w 735"/>
                <a:gd name="T53" fmla="*/ 64 h 802"/>
                <a:gd name="T54" fmla="*/ 539 w 735"/>
                <a:gd name="T55" fmla="*/ 49 h 802"/>
                <a:gd name="T56" fmla="*/ 524 w 735"/>
                <a:gd name="T57" fmla="*/ 28 h 802"/>
                <a:gd name="T58" fmla="*/ 504 w 735"/>
                <a:gd name="T59" fmla="*/ 19 h 802"/>
                <a:gd name="T60" fmla="*/ 495 w 735"/>
                <a:gd name="T61" fmla="*/ 5 h 802"/>
                <a:gd name="T62" fmla="*/ 476 w 735"/>
                <a:gd name="T63" fmla="*/ 0 h 802"/>
                <a:gd name="T64" fmla="*/ 446 w 735"/>
                <a:gd name="T65" fmla="*/ 5 h 802"/>
                <a:gd name="T66" fmla="*/ 406 w 735"/>
                <a:gd name="T67" fmla="*/ 15 h 802"/>
                <a:gd name="T68" fmla="*/ 363 w 735"/>
                <a:gd name="T69" fmla="*/ 28 h 802"/>
                <a:gd name="T70" fmla="*/ 323 w 735"/>
                <a:gd name="T71" fmla="*/ 49 h 802"/>
                <a:gd name="T72" fmla="*/ 280 w 735"/>
                <a:gd name="T73" fmla="*/ 73 h 802"/>
                <a:gd name="T74" fmla="*/ 235 w 735"/>
                <a:gd name="T75" fmla="*/ 98 h 802"/>
                <a:gd name="T76" fmla="*/ 201 w 735"/>
                <a:gd name="T77" fmla="*/ 117 h 802"/>
                <a:gd name="T78" fmla="*/ 176 w 735"/>
                <a:gd name="T79" fmla="*/ 141 h 802"/>
                <a:gd name="T80" fmla="*/ 162 w 735"/>
                <a:gd name="T81" fmla="*/ 156 h 802"/>
                <a:gd name="T82" fmla="*/ 142 w 735"/>
                <a:gd name="T83" fmla="*/ 190 h 802"/>
                <a:gd name="T84" fmla="*/ 122 w 735"/>
                <a:gd name="T85" fmla="*/ 220 h 802"/>
                <a:gd name="T86" fmla="*/ 103 w 735"/>
                <a:gd name="T87" fmla="*/ 254 h 802"/>
                <a:gd name="T88" fmla="*/ 84 w 735"/>
                <a:gd name="T89" fmla="*/ 288 h 802"/>
                <a:gd name="T90" fmla="*/ 69 w 735"/>
                <a:gd name="T91" fmla="*/ 322 h 802"/>
                <a:gd name="T92" fmla="*/ 50 w 735"/>
                <a:gd name="T93" fmla="*/ 356 h 802"/>
                <a:gd name="T94" fmla="*/ 35 w 735"/>
                <a:gd name="T95" fmla="*/ 391 h 802"/>
                <a:gd name="T96" fmla="*/ 20 w 735"/>
                <a:gd name="T97" fmla="*/ 425 h 802"/>
                <a:gd name="T98" fmla="*/ 10 w 735"/>
                <a:gd name="T99" fmla="*/ 465 h 802"/>
                <a:gd name="T100" fmla="*/ 5 w 735"/>
                <a:gd name="T101" fmla="*/ 499 h 802"/>
                <a:gd name="T102" fmla="*/ 0 w 735"/>
                <a:gd name="T103" fmla="*/ 552 h 802"/>
                <a:gd name="T104" fmla="*/ 5 w 735"/>
                <a:gd name="T105" fmla="*/ 591 h 802"/>
                <a:gd name="T106" fmla="*/ 20 w 735"/>
                <a:gd name="T107" fmla="*/ 631 h 802"/>
                <a:gd name="T108" fmla="*/ 39 w 735"/>
                <a:gd name="T109" fmla="*/ 661 h 802"/>
                <a:gd name="T110" fmla="*/ 73 w 735"/>
                <a:gd name="T111" fmla="*/ 684 h 802"/>
                <a:gd name="T112" fmla="*/ 108 w 735"/>
                <a:gd name="T113" fmla="*/ 708 h 802"/>
                <a:gd name="T114" fmla="*/ 148 w 735"/>
                <a:gd name="T115" fmla="*/ 729 h 802"/>
                <a:gd name="T116" fmla="*/ 191 w 735"/>
                <a:gd name="T117" fmla="*/ 748 h 802"/>
                <a:gd name="T118" fmla="*/ 235 w 735"/>
                <a:gd name="T119" fmla="*/ 772 h 802"/>
                <a:gd name="T120" fmla="*/ 280 w 735"/>
                <a:gd name="T121" fmla="*/ 802 h 802"/>
                <a:gd name="T122" fmla="*/ 485 w 735"/>
                <a:gd name="T123" fmla="*/ 793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802">
                  <a:moveTo>
                    <a:pt x="485" y="793"/>
                  </a:moveTo>
                  <a:lnTo>
                    <a:pt x="519" y="782"/>
                  </a:lnTo>
                  <a:lnTo>
                    <a:pt x="553" y="772"/>
                  </a:lnTo>
                  <a:lnTo>
                    <a:pt x="578" y="768"/>
                  </a:lnTo>
                  <a:lnTo>
                    <a:pt x="608" y="763"/>
                  </a:lnTo>
                  <a:lnTo>
                    <a:pt x="627" y="763"/>
                  </a:lnTo>
                  <a:lnTo>
                    <a:pt x="647" y="753"/>
                  </a:lnTo>
                  <a:lnTo>
                    <a:pt x="666" y="744"/>
                  </a:lnTo>
                  <a:lnTo>
                    <a:pt x="686" y="723"/>
                  </a:lnTo>
                  <a:lnTo>
                    <a:pt x="700" y="695"/>
                  </a:lnTo>
                  <a:lnTo>
                    <a:pt x="711" y="655"/>
                  </a:lnTo>
                  <a:lnTo>
                    <a:pt x="720" y="601"/>
                  </a:lnTo>
                  <a:lnTo>
                    <a:pt x="730" y="552"/>
                  </a:lnTo>
                  <a:lnTo>
                    <a:pt x="735" y="503"/>
                  </a:lnTo>
                  <a:lnTo>
                    <a:pt x="735" y="450"/>
                  </a:lnTo>
                  <a:lnTo>
                    <a:pt x="730" y="401"/>
                  </a:lnTo>
                  <a:lnTo>
                    <a:pt x="720" y="347"/>
                  </a:lnTo>
                  <a:lnTo>
                    <a:pt x="711" y="298"/>
                  </a:lnTo>
                  <a:lnTo>
                    <a:pt x="691" y="249"/>
                  </a:lnTo>
                  <a:lnTo>
                    <a:pt x="671" y="205"/>
                  </a:lnTo>
                  <a:lnTo>
                    <a:pt x="647" y="161"/>
                  </a:lnTo>
                  <a:lnTo>
                    <a:pt x="637" y="151"/>
                  </a:lnTo>
                  <a:lnTo>
                    <a:pt x="622" y="137"/>
                  </a:lnTo>
                  <a:lnTo>
                    <a:pt x="608" y="117"/>
                  </a:lnTo>
                  <a:lnTo>
                    <a:pt x="593" y="98"/>
                  </a:lnTo>
                  <a:lnTo>
                    <a:pt x="573" y="83"/>
                  </a:lnTo>
                  <a:lnTo>
                    <a:pt x="559" y="64"/>
                  </a:lnTo>
                  <a:lnTo>
                    <a:pt x="539" y="49"/>
                  </a:lnTo>
                  <a:lnTo>
                    <a:pt x="524" y="28"/>
                  </a:lnTo>
                  <a:lnTo>
                    <a:pt x="504" y="19"/>
                  </a:lnTo>
                  <a:lnTo>
                    <a:pt x="495" y="5"/>
                  </a:lnTo>
                  <a:lnTo>
                    <a:pt x="476" y="0"/>
                  </a:lnTo>
                  <a:lnTo>
                    <a:pt x="446" y="5"/>
                  </a:lnTo>
                  <a:lnTo>
                    <a:pt x="406" y="15"/>
                  </a:lnTo>
                  <a:lnTo>
                    <a:pt x="363" y="28"/>
                  </a:lnTo>
                  <a:lnTo>
                    <a:pt x="323" y="49"/>
                  </a:lnTo>
                  <a:lnTo>
                    <a:pt x="280" y="73"/>
                  </a:lnTo>
                  <a:lnTo>
                    <a:pt x="235" y="98"/>
                  </a:lnTo>
                  <a:lnTo>
                    <a:pt x="201" y="117"/>
                  </a:lnTo>
                  <a:lnTo>
                    <a:pt x="176" y="141"/>
                  </a:lnTo>
                  <a:lnTo>
                    <a:pt x="162" y="156"/>
                  </a:lnTo>
                  <a:lnTo>
                    <a:pt x="142" y="190"/>
                  </a:lnTo>
                  <a:lnTo>
                    <a:pt x="122" y="220"/>
                  </a:lnTo>
                  <a:lnTo>
                    <a:pt x="103" y="254"/>
                  </a:lnTo>
                  <a:lnTo>
                    <a:pt x="84" y="288"/>
                  </a:lnTo>
                  <a:lnTo>
                    <a:pt x="69" y="322"/>
                  </a:lnTo>
                  <a:lnTo>
                    <a:pt x="50" y="356"/>
                  </a:lnTo>
                  <a:lnTo>
                    <a:pt x="35" y="391"/>
                  </a:lnTo>
                  <a:lnTo>
                    <a:pt x="20" y="425"/>
                  </a:lnTo>
                  <a:lnTo>
                    <a:pt x="10" y="465"/>
                  </a:lnTo>
                  <a:lnTo>
                    <a:pt x="5" y="499"/>
                  </a:lnTo>
                  <a:lnTo>
                    <a:pt x="0" y="552"/>
                  </a:lnTo>
                  <a:lnTo>
                    <a:pt x="5" y="591"/>
                  </a:lnTo>
                  <a:lnTo>
                    <a:pt x="20" y="631"/>
                  </a:lnTo>
                  <a:lnTo>
                    <a:pt x="39" y="661"/>
                  </a:lnTo>
                  <a:lnTo>
                    <a:pt x="73" y="684"/>
                  </a:lnTo>
                  <a:lnTo>
                    <a:pt x="108" y="708"/>
                  </a:lnTo>
                  <a:lnTo>
                    <a:pt x="148" y="729"/>
                  </a:lnTo>
                  <a:lnTo>
                    <a:pt x="191" y="748"/>
                  </a:lnTo>
                  <a:lnTo>
                    <a:pt x="235" y="772"/>
                  </a:lnTo>
                  <a:lnTo>
                    <a:pt x="280" y="802"/>
                  </a:lnTo>
                  <a:lnTo>
                    <a:pt x="485" y="793"/>
                  </a:lnTo>
                  <a:close/>
                </a:path>
              </a:pathLst>
            </a:custGeom>
            <a:solidFill>
              <a:srgbClr val="F3D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4" name="Freeform 624">
              <a:extLst>
                <a:ext uri="{FF2B5EF4-FFF2-40B4-BE49-F238E27FC236}">
                  <a16:creationId xmlns:a16="http://schemas.microsoft.com/office/drawing/2014/main" id="{95E60ED4-93E8-4043-0AC8-8A5C93F52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3560"/>
              <a:ext cx="147" cy="160"/>
            </a:xfrm>
            <a:custGeom>
              <a:avLst/>
              <a:gdLst>
                <a:gd name="T0" fmla="*/ 485 w 735"/>
                <a:gd name="T1" fmla="*/ 793 h 802"/>
                <a:gd name="T2" fmla="*/ 519 w 735"/>
                <a:gd name="T3" fmla="*/ 782 h 802"/>
                <a:gd name="T4" fmla="*/ 553 w 735"/>
                <a:gd name="T5" fmla="*/ 772 h 802"/>
                <a:gd name="T6" fmla="*/ 578 w 735"/>
                <a:gd name="T7" fmla="*/ 768 h 802"/>
                <a:gd name="T8" fmla="*/ 608 w 735"/>
                <a:gd name="T9" fmla="*/ 763 h 802"/>
                <a:gd name="T10" fmla="*/ 627 w 735"/>
                <a:gd name="T11" fmla="*/ 763 h 802"/>
                <a:gd name="T12" fmla="*/ 647 w 735"/>
                <a:gd name="T13" fmla="*/ 753 h 802"/>
                <a:gd name="T14" fmla="*/ 666 w 735"/>
                <a:gd name="T15" fmla="*/ 744 h 802"/>
                <a:gd name="T16" fmla="*/ 686 w 735"/>
                <a:gd name="T17" fmla="*/ 723 h 802"/>
                <a:gd name="T18" fmla="*/ 700 w 735"/>
                <a:gd name="T19" fmla="*/ 695 h 802"/>
                <a:gd name="T20" fmla="*/ 711 w 735"/>
                <a:gd name="T21" fmla="*/ 655 h 802"/>
                <a:gd name="T22" fmla="*/ 720 w 735"/>
                <a:gd name="T23" fmla="*/ 601 h 802"/>
                <a:gd name="T24" fmla="*/ 730 w 735"/>
                <a:gd name="T25" fmla="*/ 552 h 802"/>
                <a:gd name="T26" fmla="*/ 735 w 735"/>
                <a:gd name="T27" fmla="*/ 503 h 802"/>
                <a:gd name="T28" fmla="*/ 735 w 735"/>
                <a:gd name="T29" fmla="*/ 450 h 802"/>
                <a:gd name="T30" fmla="*/ 730 w 735"/>
                <a:gd name="T31" fmla="*/ 401 h 802"/>
                <a:gd name="T32" fmla="*/ 720 w 735"/>
                <a:gd name="T33" fmla="*/ 347 h 802"/>
                <a:gd name="T34" fmla="*/ 711 w 735"/>
                <a:gd name="T35" fmla="*/ 298 h 802"/>
                <a:gd name="T36" fmla="*/ 691 w 735"/>
                <a:gd name="T37" fmla="*/ 249 h 802"/>
                <a:gd name="T38" fmla="*/ 671 w 735"/>
                <a:gd name="T39" fmla="*/ 205 h 802"/>
                <a:gd name="T40" fmla="*/ 647 w 735"/>
                <a:gd name="T41" fmla="*/ 161 h 802"/>
                <a:gd name="T42" fmla="*/ 637 w 735"/>
                <a:gd name="T43" fmla="*/ 151 h 802"/>
                <a:gd name="T44" fmla="*/ 622 w 735"/>
                <a:gd name="T45" fmla="*/ 137 h 802"/>
                <a:gd name="T46" fmla="*/ 608 w 735"/>
                <a:gd name="T47" fmla="*/ 117 h 802"/>
                <a:gd name="T48" fmla="*/ 593 w 735"/>
                <a:gd name="T49" fmla="*/ 98 h 802"/>
                <a:gd name="T50" fmla="*/ 573 w 735"/>
                <a:gd name="T51" fmla="*/ 83 h 802"/>
                <a:gd name="T52" fmla="*/ 559 w 735"/>
                <a:gd name="T53" fmla="*/ 64 h 802"/>
                <a:gd name="T54" fmla="*/ 539 w 735"/>
                <a:gd name="T55" fmla="*/ 49 h 802"/>
                <a:gd name="T56" fmla="*/ 524 w 735"/>
                <a:gd name="T57" fmla="*/ 28 h 802"/>
                <a:gd name="T58" fmla="*/ 504 w 735"/>
                <a:gd name="T59" fmla="*/ 19 h 802"/>
                <a:gd name="T60" fmla="*/ 495 w 735"/>
                <a:gd name="T61" fmla="*/ 5 h 802"/>
                <a:gd name="T62" fmla="*/ 476 w 735"/>
                <a:gd name="T63" fmla="*/ 0 h 802"/>
                <a:gd name="T64" fmla="*/ 446 w 735"/>
                <a:gd name="T65" fmla="*/ 5 h 802"/>
                <a:gd name="T66" fmla="*/ 406 w 735"/>
                <a:gd name="T67" fmla="*/ 15 h 802"/>
                <a:gd name="T68" fmla="*/ 363 w 735"/>
                <a:gd name="T69" fmla="*/ 28 h 802"/>
                <a:gd name="T70" fmla="*/ 323 w 735"/>
                <a:gd name="T71" fmla="*/ 49 h 802"/>
                <a:gd name="T72" fmla="*/ 280 w 735"/>
                <a:gd name="T73" fmla="*/ 73 h 802"/>
                <a:gd name="T74" fmla="*/ 235 w 735"/>
                <a:gd name="T75" fmla="*/ 98 h 802"/>
                <a:gd name="T76" fmla="*/ 201 w 735"/>
                <a:gd name="T77" fmla="*/ 117 h 802"/>
                <a:gd name="T78" fmla="*/ 176 w 735"/>
                <a:gd name="T79" fmla="*/ 141 h 802"/>
                <a:gd name="T80" fmla="*/ 162 w 735"/>
                <a:gd name="T81" fmla="*/ 156 h 802"/>
                <a:gd name="T82" fmla="*/ 142 w 735"/>
                <a:gd name="T83" fmla="*/ 190 h 802"/>
                <a:gd name="T84" fmla="*/ 122 w 735"/>
                <a:gd name="T85" fmla="*/ 220 h 802"/>
                <a:gd name="T86" fmla="*/ 103 w 735"/>
                <a:gd name="T87" fmla="*/ 254 h 802"/>
                <a:gd name="T88" fmla="*/ 84 w 735"/>
                <a:gd name="T89" fmla="*/ 288 h 802"/>
                <a:gd name="T90" fmla="*/ 69 w 735"/>
                <a:gd name="T91" fmla="*/ 322 h 802"/>
                <a:gd name="T92" fmla="*/ 50 w 735"/>
                <a:gd name="T93" fmla="*/ 356 h 802"/>
                <a:gd name="T94" fmla="*/ 35 w 735"/>
                <a:gd name="T95" fmla="*/ 391 h 802"/>
                <a:gd name="T96" fmla="*/ 20 w 735"/>
                <a:gd name="T97" fmla="*/ 425 h 802"/>
                <a:gd name="T98" fmla="*/ 10 w 735"/>
                <a:gd name="T99" fmla="*/ 465 h 802"/>
                <a:gd name="T100" fmla="*/ 5 w 735"/>
                <a:gd name="T101" fmla="*/ 499 h 802"/>
                <a:gd name="T102" fmla="*/ 0 w 735"/>
                <a:gd name="T103" fmla="*/ 552 h 802"/>
                <a:gd name="T104" fmla="*/ 5 w 735"/>
                <a:gd name="T105" fmla="*/ 591 h 802"/>
                <a:gd name="T106" fmla="*/ 20 w 735"/>
                <a:gd name="T107" fmla="*/ 631 h 802"/>
                <a:gd name="T108" fmla="*/ 39 w 735"/>
                <a:gd name="T109" fmla="*/ 661 h 802"/>
                <a:gd name="T110" fmla="*/ 73 w 735"/>
                <a:gd name="T111" fmla="*/ 684 h 802"/>
                <a:gd name="T112" fmla="*/ 108 w 735"/>
                <a:gd name="T113" fmla="*/ 708 h 802"/>
                <a:gd name="T114" fmla="*/ 148 w 735"/>
                <a:gd name="T115" fmla="*/ 729 h 802"/>
                <a:gd name="T116" fmla="*/ 191 w 735"/>
                <a:gd name="T117" fmla="*/ 748 h 802"/>
                <a:gd name="T118" fmla="*/ 235 w 735"/>
                <a:gd name="T119" fmla="*/ 772 h 802"/>
                <a:gd name="T120" fmla="*/ 280 w 735"/>
                <a:gd name="T121" fmla="*/ 802 h 802"/>
                <a:gd name="T122" fmla="*/ 485 w 735"/>
                <a:gd name="T123" fmla="*/ 793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802">
                  <a:moveTo>
                    <a:pt x="485" y="793"/>
                  </a:moveTo>
                  <a:lnTo>
                    <a:pt x="519" y="782"/>
                  </a:lnTo>
                  <a:lnTo>
                    <a:pt x="553" y="772"/>
                  </a:lnTo>
                  <a:lnTo>
                    <a:pt x="578" y="768"/>
                  </a:lnTo>
                  <a:lnTo>
                    <a:pt x="608" y="763"/>
                  </a:lnTo>
                  <a:lnTo>
                    <a:pt x="627" y="763"/>
                  </a:lnTo>
                  <a:lnTo>
                    <a:pt x="647" y="753"/>
                  </a:lnTo>
                  <a:lnTo>
                    <a:pt x="666" y="744"/>
                  </a:lnTo>
                  <a:lnTo>
                    <a:pt x="686" y="723"/>
                  </a:lnTo>
                  <a:lnTo>
                    <a:pt x="700" y="695"/>
                  </a:lnTo>
                  <a:lnTo>
                    <a:pt x="711" y="655"/>
                  </a:lnTo>
                  <a:lnTo>
                    <a:pt x="720" y="601"/>
                  </a:lnTo>
                  <a:lnTo>
                    <a:pt x="730" y="552"/>
                  </a:lnTo>
                  <a:lnTo>
                    <a:pt x="735" y="503"/>
                  </a:lnTo>
                  <a:lnTo>
                    <a:pt x="735" y="450"/>
                  </a:lnTo>
                  <a:lnTo>
                    <a:pt x="730" y="401"/>
                  </a:lnTo>
                  <a:lnTo>
                    <a:pt x="720" y="347"/>
                  </a:lnTo>
                  <a:lnTo>
                    <a:pt x="711" y="298"/>
                  </a:lnTo>
                  <a:lnTo>
                    <a:pt x="691" y="249"/>
                  </a:lnTo>
                  <a:lnTo>
                    <a:pt x="671" y="205"/>
                  </a:lnTo>
                  <a:lnTo>
                    <a:pt x="647" y="161"/>
                  </a:lnTo>
                  <a:lnTo>
                    <a:pt x="637" y="151"/>
                  </a:lnTo>
                  <a:lnTo>
                    <a:pt x="622" y="137"/>
                  </a:lnTo>
                  <a:lnTo>
                    <a:pt x="608" y="117"/>
                  </a:lnTo>
                  <a:lnTo>
                    <a:pt x="593" y="98"/>
                  </a:lnTo>
                  <a:lnTo>
                    <a:pt x="573" y="83"/>
                  </a:lnTo>
                  <a:lnTo>
                    <a:pt x="559" y="64"/>
                  </a:lnTo>
                  <a:lnTo>
                    <a:pt x="539" y="49"/>
                  </a:lnTo>
                  <a:lnTo>
                    <a:pt x="524" y="28"/>
                  </a:lnTo>
                  <a:lnTo>
                    <a:pt x="504" y="19"/>
                  </a:lnTo>
                  <a:lnTo>
                    <a:pt x="495" y="5"/>
                  </a:lnTo>
                  <a:lnTo>
                    <a:pt x="476" y="0"/>
                  </a:lnTo>
                  <a:lnTo>
                    <a:pt x="446" y="5"/>
                  </a:lnTo>
                  <a:lnTo>
                    <a:pt x="406" y="15"/>
                  </a:lnTo>
                  <a:lnTo>
                    <a:pt x="363" y="28"/>
                  </a:lnTo>
                  <a:lnTo>
                    <a:pt x="323" y="49"/>
                  </a:lnTo>
                  <a:lnTo>
                    <a:pt x="280" y="73"/>
                  </a:lnTo>
                  <a:lnTo>
                    <a:pt x="235" y="98"/>
                  </a:lnTo>
                  <a:lnTo>
                    <a:pt x="201" y="117"/>
                  </a:lnTo>
                  <a:lnTo>
                    <a:pt x="176" y="141"/>
                  </a:lnTo>
                  <a:lnTo>
                    <a:pt x="162" y="156"/>
                  </a:lnTo>
                  <a:lnTo>
                    <a:pt x="142" y="190"/>
                  </a:lnTo>
                  <a:lnTo>
                    <a:pt x="122" y="220"/>
                  </a:lnTo>
                  <a:lnTo>
                    <a:pt x="103" y="254"/>
                  </a:lnTo>
                  <a:lnTo>
                    <a:pt x="84" y="288"/>
                  </a:lnTo>
                  <a:lnTo>
                    <a:pt x="69" y="322"/>
                  </a:lnTo>
                  <a:lnTo>
                    <a:pt x="50" y="356"/>
                  </a:lnTo>
                  <a:lnTo>
                    <a:pt x="35" y="391"/>
                  </a:lnTo>
                  <a:lnTo>
                    <a:pt x="20" y="425"/>
                  </a:lnTo>
                  <a:lnTo>
                    <a:pt x="10" y="465"/>
                  </a:lnTo>
                  <a:lnTo>
                    <a:pt x="5" y="499"/>
                  </a:lnTo>
                  <a:lnTo>
                    <a:pt x="0" y="552"/>
                  </a:lnTo>
                  <a:lnTo>
                    <a:pt x="5" y="591"/>
                  </a:lnTo>
                  <a:lnTo>
                    <a:pt x="20" y="631"/>
                  </a:lnTo>
                  <a:lnTo>
                    <a:pt x="39" y="661"/>
                  </a:lnTo>
                  <a:lnTo>
                    <a:pt x="73" y="684"/>
                  </a:lnTo>
                  <a:lnTo>
                    <a:pt x="108" y="708"/>
                  </a:lnTo>
                  <a:lnTo>
                    <a:pt x="148" y="729"/>
                  </a:lnTo>
                  <a:lnTo>
                    <a:pt x="191" y="748"/>
                  </a:lnTo>
                  <a:lnTo>
                    <a:pt x="235" y="772"/>
                  </a:lnTo>
                  <a:lnTo>
                    <a:pt x="280" y="802"/>
                  </a:lnTo>
                  <a:lnTo>
                    <a:pt x="485" y="793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5" name="Freeform 625">
              <a:extLst>
                <a:ext uri="{FF2B5EF4-FFF2-40B4-BE49-F238E27FC236}">
                  <a16:creationId xmlns:a16="http://schemas.microsoft.com/office/drawing/2014/main" id="{1CEDFD66-719A-6B32-6A0C-4B458BCCE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3591"/>
              <a:ext cx="22" cy="85"/>
            </a:xfrm>
            <a:custGeom>
              <a:avLst/>
              <a:gdLst>
                <a:gd name="T0" fmla="*/ 109 w 109"/>
                <a:gd name="T1" fmla="*/ 426 h 426"/>
                <a:gd name="T2" fmla="*/ 109 w 109"/>
                <a:gd name="T3" fmla="*/ 411 h 426"/>
                <a:gd name="T4" fmla="*/ 109 w 109"/>
                <a:gd name="T5" fmla="*/ 396 h 426"/>
                <a:gd name="T6" fmla="*/ 109 w 109"/>
                <a:gd name="T7" fmla="*/ 382 h 426"/>
                <a:gd name="T8" fmla="*/ 103 w 109"/>
                <a:gd name="T9" fmla="*/ 367 h 426"/>
                <a:gd name="T10" fmla="*/ 98 w 109"/>
                <a:gd name="T11" fmla="*/ 352 h 426"/>
                <a:gd name="T12" fmla="*/ 94 w 109"/>
                <a:gd name="T13" fmla="*/ 343 h 426"/>
                <a:gd name="T14" fmla="*/ 88 w 109"/>
                <a:gd name="T15" fmla="*/ 328 h 426"/>
                <a:gd name="T16" fmla="*/ 88 w 109"/>
                <a:gd name="T17" fmla="*/ 313 h 426"/>
                <a:gd name="T18" fmla="*/ 94 w 109"/>
                <a:gd name="T19" fmla="*/ 298 h 426"/>
                <a:gd name="T20" fmla="*/ 103 w 109"/>
                <a:gd name="T21" fmla="*/ 289 h 426"/>
                <a:gd name="T22" fmla="*/ 98 w 109"/>
                <a:gd name="T23" fmla="*/ 284 h 426"/>
                <a:gd name="T24" fmla="*/ 94 w 109"/>
                <a:gd name="T25" fmla="*/ 284 h 426"/>
                <a:gd name="T26" fmla="*/ 94 w 109"/>
                <a:gd name="T27" fmla="*/ 279 h 426"/>
                <a:gd name="T28" fmla="*/ 88 w 109"/>
                <a:gd name="T29" fmla="*/ 279 h 426"/>
                <a:gd name="T30" fmla="*/ 88 w 109"/>
                <a:gd name="T31" fmla="*/ 274 h 426"/>
                <a:gd name="T32" fmla="*/ 88 w 109"/>
                <a:gd name="T33" fmla="*/ 269 h 426"/>
                <a:gd name="T34" fmla="*/ 88 w 109"/>
                <a:gd name="T35" fmla="*/ 264 h 426"/>
                <a:gd name="T36" fmla="*/ 83 w 109"/>
                <a:gd name="T37" fmla="*/ 264 h 426"/>
                <a:gd name="T38" fmla="*/ 88 w 109"/>
                <a:gd name="T39" fmla="*/ 264 h 426"/>
                <a:gd name="T40" fmla="*/ 88 w 109"/>
                <a:gd name="T41" fmla="*/ 260 h 426"/>
                <a:gd name="T42" fmla="*/ 94 w 109"/>
                <a:gd name="T43" fmla="*/ 260 h 426"/>
                <a:gd name="T44" fmla="*/ 94 w 109"/>
                <a:gd name="T45" fmla="*/ 254 h 426"/>
                <a:gd name="T46" fmla="*/ 88 w 109"/>
                <a:gd name="T47" fmla="*/ 249 h 426"/>
                <a:gd name="T48" fmla="*/ 83 w 109"/>
                <a:gd name="T49" fmla="*/ 245 h 426"/>
                <a:gd name="T50" fmla="*/ 83 w 109"/>
                <a:gd name="T51" fmla="*/ 240 h 426"/>
                <a:gd name="T52" fmla="*/ 79 w 109"/>
                <a:gd name="T53" fmla="*/ 240 h 426"/>
                <a:gd name="T54" fmla="*/ 74 w 109"/>
                <a:gd name="T55" fmla="*/ 235 h 426"/>
                <a:gd name="T56" fmla="*/ 74 w 109"/>
                <a:gd name="T57" fmla="*/ 230 h 426"/>
                <a:gd name="T58" fmla="*/ 74 w 109"/>
                <a:gd name="T59" fmla="*/ 226 h 426"/>
                <a:gd name="T60" fmla="*/ 69 w 109"/>
                <a:gd name="T61" fmla="*/ 220 h 426"/>
                <a:gd name="T62" fmla="*/ 69 w 109"/>
                <a:gd name="T63" fmla="*/ 200 h 426"/>
                <a:gd name="T64" fmla="*/ 64 w 109"/>
                <a:gd name="T65" fmla="*/ 177 h 426"/>
                <a:gd name="T66" fmla="*/ 54 w 109"/>
                <a:gd name="T67" fmla="*/ 151 h 426"/>
                <a:gd name="T68" fmla="*/ 49 w 109"/>
                <a:gd name="T69" fmla="*/ 132 h 426"/>
                <a:gd name="T70" fmla="*/ 45 w 109"/>
                <a:gd name="T71" fmla="*/ 108 h 426"/>
                <a:gd name="T72" fmla="*/ 34 w 109"/>
                <a:gd name="T73" fmla="*/ 88 h 426"/>
                <a:gd name="T74" fmla="*/ 25 w 109"/>
                <a:gd name="T75" fmla="*/ 64 h 426"/>
                <a:gd name="T76" fmla="*/ 20 w 109"/>
                <a:gd name="T77" fmla="*/ 44 h 426"/>
                <a:gd name="T78" fmla="*/ 10 w 109"/>
                <a:gd name="T79" fmla="*/ 19 h 426"/>
                <a:gd name="T80" fmla="*/ 0 w 109"/>
                <a:gd name="T81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426">
                  <a:moveTo>
                    <a:pt x="109" y="426"/>
                  </a:moveTo>
                  <a:lnTo>
                    <a:pt x="109" y="411"/>
                  </a:lnTo>
                  <a:lnTo>
                    <a:pt x="109" y="396"/>
                  </a:lnTo>
                  <a:lnTo>
                    <a:pt x="109" y="382"/>
                  </a:lnTo>
                  <a:lnTo>
                    <a:pt x="103" y="367"/>
                  </a:lnTo>
                  <a:lnTo>
                    <a:pt x="98" y="352"/>
                  </a:lnTo>
                  <a:lnTo>
                    <a:pt x="94" y="343"/>
                  </a:lnTo>
                  <a:lnTo>
                    <a:pt x="88" y="328"/>
                  </a:lnTo>
                  <a:lnTo>
                    <a:pt x="88" y="313"/>
                  </a:lnTo>
                  <a:lnTo>
                    <a:pt x="94" y="298"/>
                  </a:lnTo>
                  <a:lnTo>
                    <a:pt x="103" y="289"/>
                  </a:lnTo>
                  <a:lnTo>
                    <a:pt x="98" y="284"/>
                  </a:lnTo>
                  <a:lnTo>
                    <a:pt x="94" y="284"/>
                  </a:lnTo>
                  <a:lnTo>
                    <a:pt x="94" y="279"/>
                  </a:lnTo>
                  <a:lnTo>
                    <a:pt x="88" y="279"/>
                  </a:lnTo>
                  <a:lnTo>
                    <a:pt x="88" y="274"/>
                  </a:lnTo>
                  <a:lnTo>
                    <a:pt x="88" y="269"/>
                  </a:lnTo>
                  <a:lnTo>
                    <a:pt x="88" y="264"/>
                  </a:lnTo>
                  <a:lnTo>
                    <a:pt x="83" y="264"/>
                  </a:lnTo>
                  <a:lnTo>
                    <a:pt x="88" y="264"/>
                  </a:lnTo>
                  <a:lnTo>
                    <a:pt x="88" y="260"/>
                  </a:lnTo>
                  <a:lnTo>
                    <a:pt x="94" y="260"/>
                  </a:lnTo>
                  <a:lnTo>
                    <a:pt x="94" y="254"/>
                  </a:lnTo>
                  <a:lnTo>
                    <a:pt x="88" y="249"/>
                  </a:lnTo>
                  <a:lnTo>
                    <a:pt x="83" y="245"/>
                  </a:lnTo>
                  <a:lnTo>
                    <a:pt x="83" y="240"/>
                  </a:lnTo>
                  <a:lnTo>
                    <a:pt x="79" y="240"/>
                  </a:lnTo>
                  <a:lnTo>
                    <a:pt x="74" y="235"/>
                  </a:lnTo>
                  <a:lnTo>
                    <a:pt x="74" y="230"/>
                  </a:lnTo>
                  <a:lnTo>
                    <a:pt x="74" y="226"/>
                  </a:lnTo>
                  <a:lnTo>
                    <a:pt x="69" y="220"/>
                  </a:lnTo>
                  <a:lnTo>
                    <a:pt x="69" y="200"/>
                  </a:lnTo>
                  <a:lnTo>
                    <a:pt x="64" y="177"/>
                  </a:lnTo>
                  <a:lnTo>
                    <a:pt x="54" y="151"/>
                  </a:lnTo>
                  <a:lnTo>
                    <a:pt x="49" y="132"/>
                  </a:lnTo>
                  <a:lnTo>
                    <a:pt x="45" y="108"/>
                  </a:lnTo>
                  <a:lnTo>
                    <a:pt x="34" y="88"/>
                  </a:lnTo>
                  <a:lnTo>
                    <a:pt x="25" y="64"/>
                  </a:lnTo>
                  <a:lnTo>
                    <a:pt x="20" y="4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6" name="Freeform 626">
              <a:extLst>
                <a:ext uri="{FF2B5EF4-FFF2-40B4-BE49-F238E27FC236}">
                  <a16:creationId xmlns:a16="http://schemas.microsoft.com/office/drawing/2014/main" id="{10D2E3BC-39EA-9CD8-2A60-2282CABAE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3569"/>
              <a:ext cx="93" cy="110"/>
            </a:xfrm>
            <a:custGeom>
              <a:avLst/>
              <a:gdLst>
                <a:gd name="T0" fmla="*/ 377 w 466"/>
                <a:gd name="T1" fmla="*/ 15 h 554"/>
                <a:gd name="T2" fmla="*/ 264 w 466"/>
                <a:gd name="T3" fmla="*/ 64 h 554"/>
                <a:gd name="T4" fmla="*/ 172 w 466"/>
                <a:gd name="T5" fmla="*/ 138 h 554"/>
                <a:gd name="T6" fmla="*/ 98 w 466"/>
                <a:gd name="T7" fmla="*/ 236 h 554"/>
                <a:gd name="T8" fmla="*/ 44 w 466"/>
                <a:gd name="T9" fmla="*/ 343 h 554"/>
                <a:gd name="T10" fmla="*/ 14 w 466"/>
                <a:gd name="T11" fmla="*/ 422 h 554"/>
                <a:gd name="T12" fmla="*/ 5 w 466"/>
                <a:gd name="T13" fmla="*/ 460 h 554"/>
                <a:gd name="T14" fmla="*/ 0 w 466"/>
                <a:gd name="T15" fmla="*/ 490 h 554"/>
                <a:gd name="T16" fmla="*/ 5 w 466"/>
                <a:gd name="T17" fmla="*/ 514 h 554"/>
                <a:gd name="T18" fmla="*/ 10 w 466"/>
                <a:gd name="T19" fmla="*/ 539 h 554"/>
                <a:gd name="T20" fmla="*/ 20 w 466"/>
                <a:gd name="T21" fmla="*/ 554 h 554"/>
                <a:gd name="T22" fmla="*/ 29 w 466"/>
                <a:gd name="T23" fmla="*/ 548 h 554"/>
                <a:gd name="T24" fmla="*/ 35 w 466"/>
                <a:gd name="T25" fmla="*/ 534 h 554"/>
                <a:gd name="T26" fmla="*/ 40 w 466"/>
                <a:gd name="T27" fmla="*/ 524 h 554"/>
                <a:gd name="T28" fmla="*/ 40 w 466"/>
                <a:gd name="T29" fmla="*/ 509 h 554"/>
                <a:gd name="T30" fmla="*/ 44 w 466"/>
                <a:gd name="T31" fmla="*/ 495 h 554"/>
                <a:gd name="T32" fmla="*/ 44 w 466"/>
                <a:gd name="T33" fmla="*/ 480 h 554"/>
                <a:gd name="T34" fmla="*/ 49 w 466"/>
                <a:gd name="T35" fmla="*/ 475 h 554"/>
                <a:gd name="T36" fmla="*/ 54 w 466"/>
                <a:gd name="T37" fmla="*/ 465 h 554"/>
                <a:gd name="T38" fmla="*/ 54 w 466"/>
                <a:gd name="T39" fmla="*/ 451 h 554"/>
                <a:gd name="T40" fmla="*/ 83 w 466"/>
                <a:gd name="T41" fmla="*/ 392 h 554"/>
                <a:gd name="T42" fmla="*/ 127 w 466"/>
                <a:gd name="T43" fmla="*/ 343 h 554"/>
                <a:gd name="T44" fmla="*/ 181 w 466"/>
                <a:gd name="T45" fmla="*/ 304 h 554"/>
                <a:gd name="T46" fmla="*/ 245 w 466"/>
                <a:gd name="T47" fmla="*/ 270 h 554"/>
                <a:gd name="T48" fmla="*/ 309 w 466"/>
                <a:gd name="T49" fmla="*/ 236 h 554"/>
                <a:gd name="T50" fmla="*/ 323 w 466"/>
                <a:gd name="T51" fmla="*/ 226 h 554"/>
                <a:gd name="T52" fmla="*/ 334 w 466"/>
                <a:gd name="T53" fmla="*/ 201 h 554"/>
                <a:gd name="T54" fmla="*/ 347 w 466"/>
                <a:gd name="T55" fmla="*/ 172 h 554"/>
                <a:gd name="T56" fmla="*/ 362 w 466"/>
                <a:gd name="T57" fmla="*/ 147 h 554"/>
                <a:gd name="T58" fmla="*/ 372 w 466"/>
                <a:gd name="T59" fmla="*/ 132 h 554"/>
                <a:gd name="T60" fmla="*/ 407 w 466"/>
                <a:gd name="T61" fmla="*/ 108 h 554"/>
                <a:gd name="T62" fmla="*/ 421 w 466"/>
                <a:gd name="T63" fmla="*/ 79 h 554"/>
                <a:gd name="T64" fmla="*/ 426 w 466"/>
                <a:gd name="T65" fmla="*/ 55 h 554"/>
                <a:gd name="T66" fmla="*/ 441 w 466"/>
                <a:gd name="T67" fmla="*/ 30 h 554"/>
                <a:gd name="T68" fmla="*/ 466 w 466"/>
                <a:gd name="T69" fmla="*/ 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6" h="554">
                  <a:moveTo>
                    <a:pt x="441" y="0"/>
                  </a:moveTo>
                  <a:lnTo>
                    <a:pt x="377" y="15"/>
                  </a:lnTo>
                  <a:lnTo>
                    <a:pt x="319" y="34"/>
                  </a:lnTo>
                  <a:lnTo>
                    <a:pt x="264" y="64"/>
                  </a:lnTo>
                  <a:lnTo>
                    <a:pt x="215" y="98"/>
                  </a:lnTo>
                  <a:lnTo>
                    <a:pt x="172" y="138"/>
                  </a:lnTo>
                  <a:lnTo>
                    <a:pt x="132" y="181"/>
                  </a:lnTo>
                  <a:lnTo>
                    <a:pt x="98" y="236"/>
                  </a:lnTo>
                  <a:lnTo>
                    <a:pt x="69" y="290"/>
                  </a:lnTo>
                  <a:lnTo>
                    <a:pt x="44" y="343"/>
                  </a:lnTo>
                  <a:lnTo>
                    <a:pt x="20" y="402"/>
                  </a:lnTo>
                  <a:lnTo>
                    <a:pt x="14" y="422"/>
                  </a:lnTo>
                  <a:lnTo>
                    <a:pt x="10" y="441"/>
                  </a:lnTo>
                  <a:lnTo>
                    <a:pt x="5" y="460"/>
                  </a:lnTo>
                  <a:lnTo>
                    <a:pt x="0" y="475"/>
                  </a:lnTo>
                  <a:lnTo>
                    <a:pt x="0" y="490"/>
                  </a:lnTo>
                  <a:lnTo>
                    <a:pt x="0" y="505"/>
                  </a:lnTo>
                  <a:lnTo>
                    <a:pt x="5" y="514"/>
                  </a:lnTo>
                  <a:lnTo>
                    <a:pt x="5" y="529"/>
                  </a:lnTo>
                  <a:lnTo>
                    <a:pt x="10" y="539"/>
                  </a:lnTo>
                  <a:lnTo>
                    <a:pt x="14" y="554"/>
                  </a:lnTo>
                  <a:lnTo>
                    <a:pt x="20" y="554"/>
                  </a:lnTo>
                  <a:lnTo>
                    <a:pt x="25" y="554"/>
                  </a:lnTo>
                  <a:lnTo>
                    <a:pt x="29" y="548"/>
                  </a:lnTo>
                  <a:lnTo>
                    <a:pt x="35" y="544"/>
                  </a:lnTo>
                  <a:lnTo>
                    <a:pt x="35" y="534"/>
                  </a:lnTo>
                  <a:lnTo>
                    <a:pt x="40" y="529"/>
                  </a:lnTo>
                  <a:lnTo>
                    <a:pt x="40" y="524"/>
                  </a:lnTo>
                  <a:lnTo>
                    <a:pt x="40" y="514"/>
                  </a:lnTo>
                  <a:lnTo>
                    <a:pt x="40" y="509"/>
                  </a:lnTo>
                  <a:lnTo>
                    <a:pt x="40" y="499"/>
                  </a:lnTo>
                  <a:lnTo>
                    <a:pt x="44" y="495"/>
                  </a:lnTo>
                  <a:lnTo>
                    <a:pt x="44" y="485"/>
                  </a:lnTo>
                  <a:lnTo>
                    <a:pt x="44" y="480"/>
                  </a:lnTo>
                  <a:lnTo>
                    <a:pt x="44" y="475"/>
                  </a:lnTo>
                  <a:lnTo>
                    <a:pt x="49" y="475"/>
                  </a:lnTo>
                  <a:lnTo>
                    <a:pt x="49" y="471"/>
                  </a:lnTo>
                  <a:lnTo>
                    <a:pt x="54" y="465"/>
                  </a:lnTo>
                  <a:lnTo>
                    <a:pt x="54" y="460"/>
                  </a:lnTo>
                  <a:lnTo>
                    <a:pt x="54" y="451"/>
                  </a:lnTo>
                  <a:lnTo>
                    <a:pt x="69" y="422"/>
                  </a:lnTo>
                  <a:lnTo>
                    <a:pt x="83" y="392"/>
                  </a:lnTo>
                  <a:lnTo>
                    <a:pt x="103" y="362"/>
                  </a:lnTo>
                  <a:lnTo>
                    <a:pt x="127" y="343"/>
                  </a:lnTo>
                  <a:lnTo>
                    <a:pt x="152" y="324"/>
                  </a:lnTo>
                  <a:lnTo>
                    <a:pt x="181" y="304"/>
                  </a:lnTo>
                  <a:lnTo>
                    <a:pt x="215" y="290"/>
                  </a:lnTo>
                  <a:lnTo>
                    <a:pt x="245" y="270"/>
                  </a:lnTo>
                  <a:lnTo>
                    <a:pt x="279" y="255"/>
                  </a:lnTo>
                  <a:lnTo>
                    <a:pt x="309" y="236"/>
                  </a:lnTo>
                  <a:lnTo>
                    <a:pt x="319" y="230"/>
                  </a:lnTo>
                  <a:lnTo>
                    <a:pt x="323" y="226"/>
                  </a:lnTo>
                  <a:lnTo>
                    <a:pt x="328" y="211"/>
                  </a:lnTo>
                  <a:lnTo>
                    <a:pt x="334" y="201"/>
                  </a:lnTo>
                  <a:lnTo>
                    <a:pt x="338" y="187"/>
                  </a:lnTo>
                  <a:lnTo>
                    <a:pt x="347" y="172"/>
                  </a:lnTo>
                  <a:lnTo>
                    <a:pt x="353" y="157"/>
                  </a:lnTo>
                  <a:lnTo>
                    <a:pt x="362" y="147"/>
                  </a:lnTo>
                  <a:lnTo>
                    <a:pt x="368" y="138"/>
                  </a:lnTo>
                  <a:lnTo>
                    <a:pt x="372" y="132"/>
                  </a:lnTo>
                  <a:lnTo>
                    <a:pt x="392" y="118"/>
                  </a:lnTo>
                  <a:lnTo>
                    <a:pt x="407" y="108"/>
                  </a:lnTo>
                  <a:lnTo>
                    <a:pt x="417" y="94"/>
                  </a:lnTo>
                  <a:lnTo>
                    <a:pt x="421" y="79"/>
                  </a:lnTo>
                  <a:lnTo>
                    <a:pt x="426" y="64"/>
                  </a:lnTo>
                  <a:lnTo>
                    <a:pt x="426" y="55"/>
                  </a:lnTo>
                  <a:lnTo>
                    <a:pt x="431" y="40"/>
                  </a:lnTo>
                  <a:lnTo>
                    <a:pt x="441" y="30"/>
                  </a:lnTo>
                  <a:lnTo>
                    <a:pt x="451" y="15"/>
                  </a:lnTo>
                  <a:lnTo>
                    <a:pt x="466" y="6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EC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7" name="Freeform 627">
              <a:extLst>
                <a:ext uri="{FF2B5EF4-FFF2-40B4-BE49-F238E27FC236}">
                  <a16:creationId xmlns:a16="http://schemas.microsoft.com/office/drawing/2014/main" id="{47BA369C-7C6E-6A92-B45D-0C505F36B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662"/>
              <a:ext cx="71" cy="34"/>
            </a:xfrm>
            <a:custGeom>
              <a:avLst/>
              <a:gdLst>
                <a:gd name="T0" fmla="*/ 343 w 357"/>
                <a:gd name="T1" fmla="*/ 44 h 172"/>
                <a:gd name="T2" fmla="*/ 347 w 357"/>
                <a:gd name="T3" fmla="*/ 49 h 172"/>
                <a:gd name="T4" fmla="*/ 352 w 357"/>
                <a:gd name="T5" fmla="*/ 59 h 172"/>
                <a:gd name="T6" fmla="*/ 352 w 357"/>
                <a:gd name="T7" fmla="*/ 64 h 172"/>
                <a:gd name="T8" fmla="*/ 357 w 357"/>
                <a:gd name="T9" fmla="*/ 74 h 172"/>
                <a:gd name="T10" fmla="*/ 352 w 357"/>
                <a:gd name="T11" fmla="*/ 79 h 172"/>
                <a:gd name="T12" fmla="*/ 352 w 357"/>
                <a:gd name="T13" fmla="*/ 89 h 172"/>
                <a:gd name="T14" fmla="*/ 352 w 357"/>
                <a:gd name="T15" fmla="*/ 93 h 172"/>
                <a:gd name="T16" fmla="*/ 347 w 357"/>
                <a:gd name="T17" fmla="*/ 98 h 172"/>
                <a:gd name="T18" fmla="*/ 343 w 357"/>
                <a:gd name="T19" fmla="*/ 104 h 172"/>
                <a:gd name="T20" fmla="*/ 338 w 357"/>
                <a:gd name="T21" fmla="*/ 108 h 172"/>
                <a:gd name="T22" fmla="*/ 308 w 357"/>
                <a:gd name="T23" fmla="*/ 128 h 172"/>
                <a:gd name="T24" fmla="*/ 279 w 357"/>
                <a:gd name="T25" fmla="*/ 142 h 172"/>
                <a:gd name="T26" fmla="*/ 245 w 357"/>
                <a:gd name="T27" fmla="*/ 157 h 172"/>
                <a:gd name="T28" fmla="*/ 210 w 357"/>
                <a:gd name="T29" fmla="*/ 162 h 172"/>
                <a:gd name="T30" fmla="*/ 176 w 357"/>
                <a:gd name="T31" fmla="*/ 166 h 172"/>
                <a:gd name="T32" fmla="*/ 136 w 357"/>
                <a:gd name="T33" fmla="*/ 172 h 172"/>
                <a:gd name="T34" fmla="*/ 102 w 357"/>
                <a:gd name="T35" fmla="*/ 166 h 172"/>
                <a:gd name="T36" fmla="*/ 68 w 357"/>
                <a:gd name="T37" fmla="*/ 162 h 172"/>
                <a:gd name="T38" fmla="*/ 34 w 357"/>
                <a:gd name="T39" fmla="*/ 157 h 172"/>
                <a:gd name="T40" fmla="*/ 0 w 357"/>
                <a:gd name="T41" fmla="*/ 147 h 172"/>
                <a:gd name="T42" fmla="*/ 34 w 357"/>
                <a:gd name="T43" fmla="*/ 142 h 172"/>
                <a:gd name="T44" fmla="*/ 74 w 357"/>
                <a:gd name="T45" fmla="*/ 138 h 172"/>
                <a:gd name="T46" fmla="*/ 117 w 357"/>
                <a:gd name="T47" fmla="*/ 132 h 172"/>
                <a:gd name="T48" fmla="*/ 161 w 357"/>
                <a:gd name="T49" fmla="*/ 132 h 172"/>
                <a:gd name="T50" fmla="*/ 200 w 357"/>
                <a:gd name="T51" fmla="*/ 128 h 172"/>
                <a:gd name="T52" fmla="*/ 240 w 357"/>
                <a:gd name="T53" fmla="*/ 117 h 172"/>
                <a:gd name="T54" fmla="*/ 274 w 357"/>
                <a:gd name="T55" fmla="*/ 104 h 172"/>
                <a:gd name="T56" fmla="*/ 303 w 357"/>
                <a:gd name="T57" fmla="*/ 79 h 172"/>
                <a:gd name="T58" fmla="*/ 318 w 357"/>
                <a:gd name="T59" fmla="*/ 44 h 172"/>
                <a:gd name="T60" fmla="*/ 323 w 357"/>
                <a:gd name="T61" fmla="*/ 0 h 172"/>
                <a:gd name="T62" fmla="*/ 343 w 357"/>
                <a:gd name="T63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172">
                  <a:moveTo>
                    <a:pt x="343" y="44"/>
                  </a:moveTo>
                  <a:lnTo>
                    <a:pt x="347" y="49"/>
                  </a:lnTo>
                  <a:lnTo>
                    <a:pt x="352" y="59"/>
                  </a:lnTo>
                  <a:lnTo>
                    <a:pt x="352" y="64"/>
                  </a:lnTo>
                  <a:lnTo>
                    <a:pt x="357" y="74"/>
                  </a:lnTo>
                  <a:lnTo>
                    <a:pt x="352" y="79"/>
                  </a:lnTo>
                  <a:lnTo>
                    <a:pt x="352" y="89"/>
                  </a:lnTo>
                  <a:lnTo>
                    <a:pt x="352" y="93"/>
                  </a:lnTo>
                  <a:lnTo>
                    <a:pt x="347" y="98"/>
                  </a:lnTo>
                  <a:lnTo>
                    <a:pt x="343" y="104"/>
                  </a:lnTo>
                  <a:lnTo>
                    <a:pt x="338" y="108"/>
                  </a:lnTo>
                  <a:lnTo>
                    <a:pt x="308" y="128"/>
                  </a:lnTo>
                  <a:lnTo>
                    <a:pt x="279" y="142"/>
                  </a:lnTo>
                  <a:lnTo>
                    <a:pt x="245" y="157"/>
                  </a:lnTo>
                  <a:lnTo>
                    <a:pt x="210" y="162"/>
                  </a:lnTo>
                  <a:lnTo>
                    <a:pt x="176" y="166"/>
                  </a:lnTo>
                  <a:lnTo>
                    <a:pt x="136" y="172"/>
                  </a:lnTo>
                  <a:lnTo>
                    <a:pt x="102" y="166"/>
                  </a:lnTo>
                  <a:lnTo>
                    <a:pt x="68" y="162"/>
                  </a:lnTo>
                  <a:lnTo>
                    <a:pt x="34" y="157"/>
                  </a:lnTo>
                  <a:lnTo>
                    <a:pt x="0" y="147"/>
                  </a:lnTo>
                  <a:lnTo>
                    <a:pt x="34" y="142"/>
                  </a:lnTo>
                  <a:lnTo>
                    <a:pt x="74" y="138"/>
                  </a:lnTo>
                  <a:lnTo>
                    <a:pt x="117" y="132"/>
                  </a:lnTo>
                  <a:lnTo>
                    <a:pt x="161" y="132"/>
                  </a:lnTo>
                  <a:lnTo>
                    <a:pt x="200" y="128"/>
                  </a:lnTo>
                  <a:lnTo>
                    <a:pt x="240" y="117"/>
                  </a:lnTo>
                  <a:lnTo>
                    <a:pt x="274" y="104"/>
                  </a:lnTo>
                  <a:lnTo>
                    <a:pt x="303" y="79"/>
                  </a:lnTo>
                  <a:lnTo>
                    <a:pt x="318" y="44"/>
                  </a:lnTo>
                  <a:lnTo>
                    <a:pt x="323" y="0"/>
                  </a:lnTo>
                  <a:lnTo>
                    <a:pt x="343" y="44"/>
                  </a:lnTo>
                  <a:close/>
                </a:path>
              </a:pathLst>
            </a:custGeom>
            <a:solidFill>
              <a:srgbClr val="FB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8" name="Freeform 628">
              <a:extLst>
                <a:ext uri="{FF2B5EF4-FFF2-40B4-BE49-F238E27FC236}">
                  <a16:creationId xmlns:a16="http://schemas.microsoft.com/office/drawing/2014/main" id="{2FEE35B2-93E1-0E01-F126-F6039A51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3570"/>
              <a:ext cx="49" cy="26"/>
            </a:xfrm>
            <a:custGeom>
              <a:avLst/>
              <a:gdLst>
                <a:gd name="T0" fmla="*/ 245 w 245"/>
                <a:gd name="T1" fmla="*/ 0 h 132"/>
                <a:gd name="T2" fmla="*/ 221 w 245"/>
                <a:gd name="T3" fmla="*/ 9 h 132"/>
                <a:gd name="T4" fmla="*/ 191 w 245"/>
                <a:gd name="T5" fmla="*/ 19 h 132"/>
                <a:gd name="T6" fmla="*/ 166 w 245"/>
                <a:gd name="T7" fmla="*/ 28 h 132"/>
                <a:gd name="T8" fmla="*/ 142 w 245"/>
                <a:gd name="T9" fmla="*/ 39 h 132"/>
                <a:gd name="T10" fmla="*/ 117 w 245"/>
                <a:gd name="T11" fmla="*/ 53 h 132"/>
                <a:gd name="T12" fmla="*/ 93 w 245"/>
                <a:gd name="T13" fmla="*/ 68 h 132"/>
                <a:gd name="T14" fmla="*/ 69 w 245"/>
                <a:gd name="T15" fmla="*/ 83 h 132"/>
                <a:gd name="T16" fmla="*/ 44 w 245"/>
                <a:gd name="T17" fmla="*/ 98 h 132"/>
                <a:gd name="T18" fmla="*/ 25 w 245"/>
                <a:gd name="T19" fmla="*/ 112 h 132"/>
                <a:gd name="T20" fmla="*/ 0 w 245"/>
                <a:gd name="T2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32">
                  <a:moveTo>
                    <a:pt x="245" y="0"/>
                  </a:moveTo>
                  <a:lnTo>
                    <a:pt x="221" y="9"/>
                  </a:lnTo>
                  <a:lnTo>
                    <a:pt x="191" y="19"/>
                  </a:lnTo>
                  <a:lnTo>
                    <a:pt x="166" y="28"/>
                  </a:lnTo>
                  <a:lnTo>
                    <a:pt x="142" y="39"/>
                  </a:lnTo>
                  <a:lnTo>
                    <a:pt x="117" y="53"/>
                  </a:lnTo>
                  <a:lnTo>
                    <a:pt x="93" y="68"/>
                  </a:lnTo>
                  <a:lnTo>
                    <a:pt x="69" y="83"/>
                  </a:lnTo>
                  <a:lnTo>
                    <a:pt x="44" y="98"/>
                  </a:lnTo>
                  <a:lnTo>
                    <a:pt x="25" y="112"/>
                  </a:lnTo>
                  <a:lnTo>
                    <a:pt x="0" y="132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9" name="Freeform 629">
              <a:extLst>
                <a:ext uri="{FF2B5EF4-FFF2-40B4-BE49-F238E27FC236}">
                  <a16:creationId xmlns:a16="http://schemas.microsoft.com/office/drawing/2014/main" id="{890A1965-91C1-4F9B-A1A2-2E100B75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575"/>
              <a:ext cx="14" cy="5"/>
            </a:xfrm>
            <a:custGeom>
              <a:avLst/>
              <a:gdLst>
                <a:gd name="T0" fmla="*/ 73 w 73"/>
                <a:gd name="T1" fmla="*/ 0 h 25"/>
                <a:gd name="T2" fmla="*/ 68 w 73"/>
                <a:gd name="T3" fmla="*/ 0 h 25"/>
                <a:gd name="T4" fmla="*/ 58 w 73"/>
                <a:gd name="T5" fmla="*/ 0 h 25"/>
                <a:gd name="T6" fmla="*/ 49 w 73"/>
                <a:gd name="T7" fmla="*/ 4 h 25"/>
                <a:gd name="T8" fmla="*/ 43 w 73"/>
                <a:gd name="T9" fmla="*/ 10 h 25"/>
                <a:gd name="T10" fmla="*/ 34 w 73"/>
                <a:gd name="T11" fmla="*/ 15 h 25"/>
                <a:gd name="T12" fmla="*/ 28 w 73"/>
                <a:gd name="T13" fmla="*/ 19 h 25"/>
                <a:gd name="T14" fmla="*/ 24 w 73"/>
                <a:gd name="T15" fmla="*/ 19 h 25"/>
                <a:gd name="T16" fmla="*/ 13 w 73"/>
                <a:gd name="T17" fmla="*/ 25 h 25"/>
                <a:gd name="T18" fmla="*/ 4 w 73"/>
                <a:gd name="T19" fmla="*/ 25 h 25"/>
                <a:gd name="T20" fmla="*/ 0 w 73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25">
                  <a:moveTo>
                    <a:pt x="73" y="0"/>
                  </a:moveTo>
                  <a:lnTo>
                    <a:pt x="68" y="0"/>
                  </a:lnTo>
                  <a:lnTo>
                    <a:pt x="58" y="0"/>
                  </a:lnTo>
                  <a:lnTo>
                    <a:pt x="49" y="4"/>
                  </a:lnTo>
                  <a:lnTo>
                    <a:pt x="43" y="10"/>
                  </a:lnTo>
                  <a:lnTo>
                    <a:pt x="34" y="15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13" y="25"/>
                  </a:lnTo>
                  <a:lnTo>
                    <a:pt x="4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0" name="Freeform 630">
              <a:extLst>
                <a:ext uri="{FF2B5EF4-FFF2-40B4-BE49-F238E27FC236}">
                  <a16:creationId xmlns:a16="http://schemas.microsoft.com/office/drawing/2014/main" id="{5EF033EE-B4AB-68F2-465E-E18281582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580"/>
              <a:ext cx="29" cy="13"/>
            </a:xfrm>
            <a:custGeom>
              <a:avLst/>
              <a:gdLst>
                <a:gd name="T0" fmla="*/ 147 w 147"/>
                <a:gd name="T1" fmla="*/ 0 h 68"/>
                <a:gd name="T2" fmla="*/ 132 w 147"/>
                <a:gd name="T3" fmla="*/ 9 h 68"/>
                <a:gd name="T4" fmla="*/ 117 w 147"/>
                <a:gd name="T5" fmla="*/ 19 h 68"/>
                <a:gd name="T6" fmla="*/ 102 w 147"/>
                <a:gd name="T7" fmla="*/ 24 h 68"/>
                <a:gd name="T8" fmla="*/ 89 w 147"/>
                <a:gd name="T9" fmla="*/ 28 h 68"/>
                <a:gd name="T10" fmla="*/ 74 w 147"/>
                <a:gd name="T11" fmla="*/ 34 h 68"/>
                <a:gd name="T12" fmla="*/ 59 w 147"/>
                <a:gd name="T13" fmla="*/ 39 h 68"/>
                <a:gd name="T14" fmla="*/ 44 w 147"/>
                <a:gd name="T15" fmla="*/ 49 h 68"/>
                <a:gd name="T16" fmla="*/ 29 w 147"/>
                <a:gd name="T17" fmla="*/ 53 h 68"/>
                <a:gd name="T18" fmla="*/ 15 w 147"/>
                <a:gd name="T19" fmla="*/ 58 h 68"/>
                <a:gd name="T20" fmla="*/ 0 w 147"/>
                <a:gd name="T2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68">
                  <a:moveTo>
                    <a:pt x="147" y="0"/>
                  </a:moveTo>
                  <a:lnTo>
                    <a:pt x="132" y="9"/>
                  </a:lnTo>
                  <a:lnTo>
                    <a:pt x="117" y="19"/>
                  </a:lnTo>
                  <a:lnTo>
                    <a:pt x="102" y="24"/>
                  </a:lnTo>
                  <a:lnTo>
                    <a:pt x="89" y="28"/>
                  </a:lnTo>
                  <a:lnTo>
                    <a:pt x="74" y="34"/>
                  </a:lnTo>
                  <a:lnTo>
                    <a:pt x="59" y="39"/>
                  </a:lnTo>
                  <a:lnTo>
                    <a:pt x="44" y="49"/>
                  </a:lnTo>
                  <a:lnTo>
                    <a:pt x="29" y="53"/>
                  </a:lnTo>
                  <a:lnTo>
                    <a:pt x="15" y="58"/>
                  </a:lnTo>
                  <a:lnTo>
                    <a:pt x="0" y="68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1" name="Freeform 631">
              <a:extLst>
                <a:ext uri="{FF2B5EF4-FFF2-40B4-BE49-F238E27FC236}">
                  <a16:creationId xmlns:a16="http://schemas.microsoft.com/office/drawing/2014/main" id="{3E9977F3-1204-6CDB-5AE7-6941075E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3596"/>
              <a:ext cx="17" cy="7"/>
            </a:xfrm>
            <a:custGeom>
              <a:avLst/>
              <a:gdLst>
                <a:gd name="T0" fmla="*/ 84 w 84"/>
                <a:gd name="T1" fmla="*/ 0 h 34"/>
                <a:gd name="T2" fmla="*/ 74 w 84"/>
                <a:gd name="T3" fmla="*/ 0 h 34"/>
                <a:gd name="T4" fmla="*/ 70 w 84"/>
                <a:gd name="T5" fmla="*/ 5 h 34"/>
                <a:gd name="T6" fmla="*/ 59 w 84"/>
                <a:gd name="T7" fmla="*/ 9 h 34"/>
                <a:gd name="T8" fmla="*/ 49 w 84"/>
                <a:gd name="T9" fmla="*/ 9 h 34"/>
                <a:gd name="T10" fmla="*/ 40 w 84"/>
                <a:gd name="T11" fmla="*/ 15 h 34"/>
                <a:gd name="T12" fmla="*/ 35 w 84"/>
                <a:gd name="T13" fmla="*/ 19 h 34"/>
                <a:gd name="T14" fmla="*/ 25 w 84"/>
                <a:gd name="T15" fmla="*/ 19 h 34"/>
                <a:gd name="T16" fmla="*/ 21 w 84"/>
                <a:gd name="T17" fmla="*/ 24 h 34"/>
                <a:gd name="T18" fmla="*/ 10 w 84"/>
                <a:gd name="T19" fmla="*/ 29 h 34"/>
                <a:gd name="T20" fmla="*/ 0 w 84"/>
                <a:gd name="T21" fmla="*/ 34 h 34"/>
                <a:gd name="T22" fmla="*/ 6 w 84"/>
                <a:gd name="T2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34">
                  <a:moveTo>
                    <a:pt x="84" y="0"/>
                  </a:moveTo>
                  <a:lnTo>
                    <a:pt x="74" y="0"/>
                  </a:lnTo>
                  <a:lnTo>
                    <a:pt x="70" y="5"/>
                  </a:lnTo>
                  <a:lnTo>
                    <a:pt x="59" y="9"/>
                  </a:lnTo>
                  <a:lnTo>
                    <a:pt x="49" y="9"/>
                  </a:lnTo>
                  <a:lnTo>
                    <a:pt x="40" y="15"/>
                  </a:lnTo>
                  <a:lnTo>
                    <a:pt x="35" y="19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10" y="29"/>
                  </a:lnTo>
                  <a:lnTo>
                    <a:pt x="0" y="34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2" name="Freeform 632">
              <a:extLst>
                <a:ext uri="{FF2B5EF4-FFF2-40B4-BE49-F238E27FC236}">
                  <a16:creationId xmlns:a16="http://schemas.microsoft.com/office/drawing/2014/main" id="{31059035-BBD5-1163-8C26-215BB535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3572"/>
              <a:ext cx="12" cy="2"/>
            </a:xfrm>
            <a:custGeom>
              <a:avLst/>
              <a:gdLst>
                <a:gd name="T0" fmla="*/ 59 w 59"/>
                <a:gd name="T1" fmla="*/ 0 h 10"/>
                <a:gd name="T2" fmla="*/ 54 w 59"/>
                <a:gd name="T3" fmla="*/ 0 h 10"/>
                <a:gd name="T4" fmla="*/ 44 w 59"/>
                <a:gd name="T5" fmla="*/ 0 h 10"/>
                <a:gd name="T6" fmla="*/ 40 w 59"/>
                <a:gd name="T7" fmla="*/ 0 h 10"/>
                <a:gd name="T8" fmla="*/ 34 w 59"/>
                <a:gd name="T9" fmla="*/ 6 h 10"/>
                <a:gd name="T10" fmla="*/ 30 w 59"/>
                <a:gd name="T11" fmla="*/ 6 h 10"/>
                <a:gd name="T12" fmla="*/ 25 w 59"/>
                <a:gd name="T13" fmla="*/ 6 h 10"/>
                <a:gd name="T14" fmla="*/ 19 w 59"/>
                <a:gd name="T15" fmla="*/ 10 h 10"/>
                <a:gd name="T16" fmla="*/ 15 w 59"/>
                <a:gd name="T17" fmla="*/ 10 h 10"/>
                <a:gd name="T18" fmla="*/ 10 w 59"/>
                <a:gd name="T19" fmla="*/ 10 h 10"/>
                <a:gd name="T20" fmla="*/ 0 w 59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0">
                  <a:moveTo>
                    <a:pt x="59" y="0"/>
                  </a:moveTo>
                  <a:lnTo>
                    <a:pt x="5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5" y="6"/>
                  </a:lnTo>
                  <a:lnTo>
                    <a:pt x="19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3" name="Freeform 633">
              <a:extLst>
                <a:ext uri="{FF2B5EF4-FFF2-40B4-BE49-F238E27FC236}">
                  <a16:creationId xmlns:a16="http://schemas.microsoft.com/office/drawing/2014/main" id="{25137CFE-503D-B27A-CE5B-E2C8CD12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575"/>
              <a:ext cx="16" cy="7"/>
            </a:xfrm>
            <a:custGeom>
              <a:avLst/>
              <a:gdLst>
                <a:gd name="T0" fmla="*/ 79 w 79"/>
                <a:gd name="T1" fmla="*/ 4 h 39"/>
                <a:gd name="T2" fmla="*/ 74 w 79"/>
                <a:gd name="T3" fmla="*/ 0 h 39"/>
                <a:gd name="T4" fmla="*/ 70 w 79"/>
                <a:gd name="T5" fmla="*/ 0 h 39"/>
                <a:gd name="T6" fmla="*/ 64 w 79"/>
                <a:gd name="T7" fmla="*/ 4 h 39"/>
                <a:gd name="T8" fmla="*/ 60 w 79"/>
                <a:gd name="T9" fmla="*/ 4 h 39"/>
                <a:gd name="T10" fmla="*/ 55 w 79"/>
                <a:gd name="T11" fmla="*/ 4 h 39"/>
                <a:gd name="T12" fmla="*/ 55 w 79"/>
                <a:gd name="T13" fmla="*/ 10 h 39"/>
                <a:gd name="T14" fmla="*/ 49 w 79"/>
                <a:gd name="T15" fmla="*/ 10 h 39"/>
                <a:gd name="T16" fmla="*/ 49 w 79"/>
                <a:gd name="T17" fmla="*/ 15 h 39"/>
                <a:gd name="T18" fmla="*/ 45 w 79"/>
                <a:gd name="T19" fmla="*/ 15 h 39"/>
                <a:gd name="T20" fmla="*/ 40 w 79"/>
                <a:gd name="T21" fmla="*/ 19 h 39"/>
                <a:gd name="T22" fmla="*/ 35 w 79"/>
                <a:gd name="T23" fmla="*/ 25 h 39"/>
                <a:gd name="T24" fmla="*/ 30 w 79"/>
                <a:gd name="T25" fmla="*/ 25 h 39"/>
                <a:gd name="T26" fmla="*/ 25 w 79"/>
                <a:gd name="T27" fmla="*/ 29 h 39"/>
                <a:gd name="T28" fmla="*/ 21 w 79"/>
                <a:gd name="T29" fmla="*/ 29 h 39"/>
                <a:gd name="T30" fmla="*/ 15 w 79"/>
                <a:gd name="T31" fmla="*/ 34 h 39"/>
                <a:gd name="T32" fmla="*/ 11 w 79"/>
                <a:gd name="T33" fmla="*/ 34 h 39"/>
                <a:gd name="T34" fmla="*/ 6 w 79"/>
                <a:gd name="T35" fmla="*/ 39 h 39"/>
                <a:gd name="T36" fmla="*/ 0 w 79"/>
                <a:gd name="T3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39">
                  <a:moveTo>
                    <a:pt x="79" y="4"/>
                  </a:moveTo>
                  <a:lnTo>
                    <a:pt x="74" y="0"/>
                  </a:lnTo>
                  <a:lnTo>
                    <a:pt x="70" y="0"/>
                  </a:lnTo>
                  <a:lnTo>
                    <a:pt x="64" y="4"/>
                  </a:lnTo>
                  <a:lnTo>
                    <a:pt x="60" y="4"/>
                  </a:lnTo>
                  <a:lnTo>
                    <a:pt x="55" y="4"/>
                  </a:lnTo>
                  <a:lnTo>
                    <a:pt x="55" y="10"/>
                  </a:lnTo>
                  <a:lnTo>
                    <a:pt x="49" y="10"/>
                  </a:lnTo>
                  <a:lnTo>
                    <a:pt x="49" y="15"/>
                  </a:lnTo>
                  <a:lnTo>
                    <a:pt x="45" y="15"/>
                  </a:lnTo>
                  <a:lnTo>
                    <a:pt x="40" y="19"/>
                  </a:lnTo>
                  <a:lnTo>
                    <a:pt x="35" y="25"/>
                  </a:lnTo>
                  <a:lnTo>
                    <a:pt x="30" y="25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15" y="34"/>
                  </a:lnTo>
                  <a:lnTo>
                    <a:pt x="11" y="34"/>
                  </a:lnTo>
                  <a:lnTo>
                    <a:pt x="6" y="39"/>
                  </a:lnTo>
                  <a:lnTo>
                    <a:pt x="0" y="39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4" name="Freeform 634">
              <a:extLst>
                <a:ext uri="{FF2B5EF4-FFF2-40B4-BE49-F238E27FC236}">
                  <a16:creationId xmlns:a16="http://schemas.microsoft.com/office/drawing/2014/main" id="{3361F1E4-EA65-DB17-DE68-600E4A474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575"/>
              <a:ext cx="3" cy="3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6 h 11"/>
                <a:gd name="T4" fmla="*/ 10 w 14"/>
                <a:gd name="T5" fmla="*/ 6 h 11"/>
                <a:gd name="T6" fmla="*/ 4 w 14"/>
                <a:gd name="T7" fmla="*/ 6 h 11"/>
                <a:gd name="T8" fmla="*/ 0 w 1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6"/>
                  </a:lnTo>
                  <a:lnTo>
                    <a:pt x="10" y="6"/>
                  </a:lnTo>
                  <a:lnTo>
                    <a:pt x="4" y="6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5" name="Freeform 635">
              <a:extLst>
                <a:ext uri="{FF2B5EF4-FFF2-40B4-BE49-F238E27FC236}">
                  <a16:creationId xmlns:a16="http://schemas.microsoft.com/office/drawing/2014/main" id="{3365FF9C-10D2-C21C-50F0-1F4004B1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578"/>
              <a:ext cx="9" cy="2"/>
            </a:xfrm>
            <a:custGeom>
              <a:avLst/>
              <a:gdLst>
                <a:gd name="T0" fmla="*/ 44 w 44"/>
                <a:gd name="T1" fmla="*/ 0 h 6"/>
                <a:gd name="T2" fmla="*/ 39 w 44"/>
                <a:gd name="T3" fmla="*/ 0 h 6"/>
                <a:gd name="T4" fmla="*/ 34 w 44"/>
                <a:gd name="T5" fmla="*/ 0 h 6"/>
                <a:gd name="T6" fmla="*/ 30 w 44"/>
                <a:gd name="T7" fmla="*/ 0 h 6"/>
                <a:gd name="T8" fmla="*/ 25 w 44"/>
                <a:gd name="T9" fmla="*/ 0 h 6"/>
                <a:gd name="T10" fmla="*/ 19 w 44"/>
                <a:gd name="T11" fmla="*/ 0 h 6"/>
                <a:gd name="T12" fmla="*/ 15 w 44"/>
                <a:gd name="T13" fmla="*/ 0 h 6"/>
                <a:gd name="T14" fmla="*/ 10 w 44"/>
                <a:gd name="T15" fmla="*/ 6 h 6"/>
                <a:gd name="T16" fmla="*/ 5 w 44"/>
                <a:gd name="T17" fmla="*/ 6 h 6"/>
                <a:gd name="T18" fmla="*/ 0 w 4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">
                  <a:moveTo>
                    <a:pt x="44" y="0"/>
                  </a:moveTo>
                  <a:lnTo>
                    <a:pt x="39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6"/>
                  </a:lnTo>
                  <a:lnTo>
                    <a:pt x="5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6" name="Freeform 636">
              <a:extLst>
                <a:ext uri="{FF2B5EF4-FFF2-40B4-BE49-F238E27FC236}">
                  <a16:creationId xmlns:a16="http://schemas.microsoft.com/office/drawing/2014/main" id="{3FA136C3-9F1D-BA28-9E24-5D3A2EBF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3603"/>
              <a:ext cx="14" cy="6"/>
            </a:xfrm>
            <a:custGeom>
              <a:avLst/>
              <a:gdLst>
                <a:gd name="T0" fmla="*/ 69 w 69"/>
                <a:gd name="T1" fmla="*/ 0 h 29"/>
                <a:gd name="T2" fmla="*/ 64 w 69"/>
                <a:gd name="T3" fmla="*/ 5 h 29"/>
                <a:gd name="T4" fmla="*/ 54 w 69"/>
                <a:gd name="T5" fmla="*/ 9 h 29"/>
                <a:gd name="T6" fmla="*/ 49 w 69"/>
                <a:gd name="T7" fmla="*/ 9 h 29"/>
                <a:gd name="T8" fmla="*/ 39 w 69"/>
                <a:gd name="T9" fmla="*/ 9 h 29"/>
                <a:gd name="T10" fmla="*/ 34 w 69"/>
                <a:gd name="T11" fmla="*/ 15 h 29"/>
                <a:gd name="T12" fmla="*/ 24 w 69"/>
                <a:gd name="T13" fmla="*/ 15 h 29"/>
                <a:gd name="T14" fmla="*/ 19 w 69"/>
                <a:gd name="T15" fmla="*/ 20 h 29"/>
                <a:gd name="T16" fmla="*/ 15 w 69"/>
                <a:gd name="T17" fmla="*/ 20 h 29"/>
                <a:gd name="T18" fmla="*/ 5 w 69"/>
                <a:gd name="T19" fmla="*/ 24 h 29"/>
                <a:gd name="T20" fmla="*/ 0 w 69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9">
                  <a:moveTo>
                    <a:pt x="69" y="0"/>
                  </a:moveTo>
                  <a:lnTo>
                    <a:pt x="64" y="5"/>
                  </a:lnTo>
                  <a:lnTo>
                    <a:pt x="54" y="9"/>
                  </a:lnTo>
                  <a:lnTo>
                    <a:pt x="49" y="9"/>
                  </a:lnTo>
                  <a:lnTo>
                    <a:pt x="39" y="9"/>
                  </a:lnTo>
                  <a:lnTo>
                    <a:pt x="34" y="15"/>
                  </a:lnTo>
                  <a:lnTo>
                    <a:pt x="24" y="15"/>
                  </a:lnTo>
                  <a:lnTo>
                    <a:pt x="19" y="20"/>
                  </a:lnTo>
                  <a:lnTo>
                    <a:pt x="15" y="20"/>
                  </a:lnTo>
                  <a:lnTo>
                    <a:pt x="5" y="24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7" name="Freeform 637">
              <a:extLst>
                <a:ext uri="{FF2B5EF4-FFF2-40B4-BE49-F238E27FC236}">
                  <a16:creationId xmlns:a16="http://schemas.microsoft.com/office/drawing/2014/main" id="{DC496A33-5971-B1D5-B342-36F86EF1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3610"/>
              <a:ext cx="4" cy="3"/>
            </a:xfrm>
            <a:custGeom>
              <a:avLst/>
              <a:gdLst>
                <a:gd name="T0" fmla="*/ 20 w 20"/>
                <a:gd name="T1" fmla="*/ 0 h 15"/>
                <a:gd name="T2" fmla="*/ 20 w 20"/>
                <a:gd name="T3" fmla="*/ 5 h 15"/>
                <a:gd name="T4" fmla="*/ 15 w 20"/>
                <a:gd name="T5" fmla="*/ 5 h 15"/>
                <a:gd name="T6" fmla="*/ 15 w 20"/>
                <a:gd name="T7" fmla="*/ 10 h 15"/>
                <a:gd name="T8" fmla="*/ 10 w 20"/>
                <a:gd name="T9" fmla="*/ 10 h 15"/>
                <a:gd name="T10" fmla="*/ 6 w 20"/>
                <a:gd name="T11" fmla="*/ 10 h 15"/>
                <a:gd name="T12" fmla="*/ 0 w 20"/>
                <a:gd name="T13" fmla="*/ 15 h 15"/>
                <a:gd name="T14" fmla="*/ 0 w 20"/>
                <a:gd name="T15" fmla="*/ 10 h 15"/>
                <a:gd name="T16" fmla="*/ 6 w 20"/>
                <a:gd name="T17" fmla="*/ 10 h 15"/>
                <a:gd name="T18" fmla="*/ 6 w 20"/>
                <a:gd name="T19" fmla="*/ 5 h 15"/>
                <a:gd name="T20" fmla="*/ 10 w 20"/>
                <a:gd name="T21" fmla="*/ 5 h 15"/>
                <a:gd name="T22" fmla="*/ 15 w 20"/>
                <a:gd name="T23" fmla="*/ 5 h 15"/>
                <a:gd name="T24" fmla="*/ 20 w 20"/>
                <a:gd name="T25" fmla="*/ 5 h 15"/>
                <a:gd name="T26" fmla="*/ 20 w 20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lnTo>
                    <a:pt x="20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6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8" name="Freeform 638">
              <a:extLst>
                <a:ext uri="{FF2B5EF4-FFF2-40B4-BE49-F238E27FC236}">
                  <a16:creationId xmlns:a16="http://schemas.microsoft.com/office/drawing/2014/main" id="{99A3D220-B7A6-1E4F-61AE-AB81E2954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609"/>
              <a:ext cx="15" cy="6"/>
            </a:xfrm>
            <a:custGeom>
              <a:avLst/>
              <a:gdLst>
                <a:gd name="T0" fmla="*/ 0 w 74"/>
                <a:gd name="T1" fmla="*/ 20 h 29"/>
                <a:gd name="T2" fmla="*/ 10 w 74"/>
                <a:gd name="T3" fmla="*/ 25 h 29"/>
                <a:gd name="T4" fmla="*/ 20 w 74"/>
                <a:gd name="T5" fmla="*/ 29 h 29"/>
                <a:gd name="T6" fmla="*/ 25 w 74"/>
                <a:gd name="T7" fmla="*/ 29 h 29"/>
                <a:gd name="T8" fmla="*/ 34 w 74"/>
                <a:gd name="T9" fmla="*/ 29 h 29"/>
                <a:gd name="T10" fmla="*/ 40 w 74"/>
                <a:gd name="T11" fmla="*/ 29 h 29"/>
                <a:gd name="T12" fmla="*/ 49 w 74"/>
                <a:gd name="T13" fmla="*/ 25 h 29"/>
                <a:gd name="T14" fmla="*/ 55 w 74"/>
                <a:gd name="T15" fmla="*/ 20 h 29"/>
                <a:gd name="T16" fmla="*/ 64 w 74"/>
                <a:gd name="T17" fmla="*/ 15 h 29"/>
                <a:gd name="T18" fmla="*/ 68 w 74"/>
                <a:gd name="T19" fmla="*/ 10 h 29"/>
                <a:gd name="T20" fmla="*/ 74 w 74"/>
                <a:gd name="T21" fmla="*/ 0 h 29"/>
                <a:gd name="T22" fmla="*/ 64 w 74"/>
                <a:gd name="T23" fmla="*/ 0 h 29"/>
                <a:gd name="T24" fmla="*/ 59 w 74"/>
                <a:gd name="T25" fmla="*/ 0 h 29"/>
                <a:gd name="T26" fmla="*/ 49 w 74"/>
                <a:gd name="T27" fmla="*/ 0 h 29"/>
                <a:gd name="T28" fmla="*/ 44 w 74"/>
                <a:gd name="T29" fmla="*/ 0 h 29"/>
                <a:gd name="T30" fmla="*/ 34 w 74"/>
                <a:gd name="T31" fmla="*/ 5 h 29"/>
                <a:gd name="T32" fmla="*/ 30 w 74"/>
                <a:gd name="T33" fmla="*/ 10 h 29"/>
                <a:gd name="T34" fmla="*/ 25 w 74"/>
                <a:gd name="T35" fmla="*/ 10 h 29"/>
                <a:gd name="T36" fmla="*/ 15 w 74"/>
                <a:gd name="T37" fmla="*/ 15 h 29"/>
                <a:gd name="T38" fmla="*/ 10 w 74"/>
                <a:gd name="T39" fmla="*/ 20 h 29"/>
                <a:gd name="T40" fmla="*/ 0 w 74"/>
                <a:gd name="T4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29">
                  <a:moveTo>
                    <a:pt x="0" y="20"/>
                  </a:moveTo>
                  <a:lnTo>
                    <a:pt x="10" y="25"/>
                  </a:lnTo>
                  <a:lnTo>
                    <a:pt x="20" y="29"/>
                  </a:lnTo>
                  <a:lnTo>
                    <a:pt x="25" y="29"/>
                  </a:lnTo>
                  <a:lnTo>
                    <a:pt x="34" y="29"/>
                  </a:lnTo>
                  <a:lnTo>
                    <a:pt x="40" y="29"/>
                  </a:lnTo>
                  <a:lnTo>
                    <a:pt x="49" y="25"/>
                  </a:lnTo>
                  <a:lnTo>
                    <a:pt x="55" y="20"/>
                  </a:lnTo>
                  <a:lnTo>
                    <a:pt x="64" y="15"/>
                  </a:lnTo>
                  <a:lnTo>
                    <a:pt x="68" y="10"/>
                  </a:lnTo>
                  <a:lnTo>
                    <a:pt x="74" y="0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4" y="5"/>
                  </a:lnTo>
                  <a:lnTo>
                    <a:pt x="30" y="1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5E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9" name="Freeform 639">
              <a:extLst>
                <a:ext uri="{FF2B5EF4-FFF2-40B4-BE49-F238E27FC236}">
                  <a16:creationId xmlns:a16="http://schemas.microsoft.com/office/drawing/2014/main" id="{969F5348-E96D-68DB-5FB4-FD32FE99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614"/>
              <a:ext cx="9" cy="9"/>
            </a:xfrm>
            <a:custGeom>
              <a:avLst/>
              <a:gdLst>
                <a:gd name="T0" fmla="*/ 0 w 44"/>
                <a:gd name="T1" fmla="*/ 29 h 44"/>
                <a:gd name="T2" fmla="*/ 0 w 44"/>
                <a:gd name="T3" fmla="*/ 34 h 44"/>
                <a:gd name="T4" fmla="*/ 0 w 44"/>
                <a:gd name="T5" fmla="*/ 38 h 44"/>
                <a:gd name="T6" fmla="*/ 4 w 44"/>
                <a:gd name="T7" fmla="*/ 38 h 44"/>
                <a:gd name="T8" fmla="*/ 4 w 44"/>
                <a:gd name="T9" fmla="*/ 44 h 44"/>
                <a:gd name="T10" fmla="*/ 10 w 44"/>
                <a:gd name="T11" fmla="*/ 44 h 44"/>
                <a:gd name="T12" fmla="*/ 15 w 44"/>
                <a:gd name="T13" fmla="*/ 38 h 44"/>
                <a:gd name="T14" fmla="*/ 19 w 44"/>
                <a:gd name="T15" fmla="*/ 38 h 44"/>
                <a:gd name="T16" fmla="*/ 19 w 44"/>
                <a:gd name="T17" fmla="*/ 34 h 44"/>
                <a:gd name="T18" fmla="*/ 15 w 44"/>
                <a:gd name="T19" fmla="*/ 34 h 44"/>
                <a:gd name="T20" fmla="*/ 19 w 44"/>
                <a:gd name="T21" fmla="*/ 29 h 44"/>
                <a:gd name="T22" fmla="*/ 24 w 44"/>
                <a:gd name="T23" fmla="*/ 24 h 44"/>
                <a:gd name="T24" fmla="*/ 29 w 44"/>
                <a:gd name="T25" fmla="*/ 19 h 44"/>
                <a:gd name="T26" fmla="*/ 29 w 44"/>
                <a:gd name="T27" fmla="*/ 15 h 44"/>
                <a:gd name="T28" fmla="*/ 34 w 44"/>
                <a:gd name="T29" fmla="*/ 15 h 44"/>
                <a:gd name="T30" fmla="*/ 38 w 44"/>
                <a:gd name="T31" fmla="*/ 10 h 44"/>
                <a:gd name="T32" fmla="*/ 44 w 44"/>
                <a:gd name="T33" fmla="*/ 10 h 44"/>
                <a:gd name="T34" fmla="*/ 44 w 44"/>
                <a:gd name="T35" fmla="*/ 4 h 44"/>
                <a:gd name="T36" fmla="*/ 38 w 44"/>
                <a:gd name="T37" fmla="*/ 4 h 44"/>
                <a:gd name="T38" fmla="*/ 38 w 44"/>
                <a:gd name="T39" fmla="*/ 0 h 44"/>
                <a:gd name="T40" fmla="*/ 34 w 44"/>
                <a:gd name="T41" fmla="*/ 0 h 44"/>
                <a:gd name="T42" fmla="*/ 29 w 44"/>
                <a:gd name="T43" fmla="*/ 4 h 44"/>
                <a:gd name="T44" fmla="*/ 29 w 44"/>
                <a:gd name="T45" fmla="*/ 10 h 44"/>
                <a:gd name="T46" fmla="*/ 24 w 44"/>
                <a:gd name="T47" fmla="*/ 10 h 44"/>
                <a:gd name="T48" fmla="*/ 19 w 44"/>
                <a:gd name="T49" fmla="*/ 15 h 44"/>
                <a:gd name="T50" fmla="*/ 15 w 44"/>
                <a:gd name="T51" fmla="*/ 19 h 44"/>
                <a:gd name="T52" fmla="*/ 10 w 44"/>
                <a:gd name="T53" fmla="*/ 24 h 44"/>
                <a:gd name="T54" fmla="*/ 4 w 44"/>
                <a:gd name="T55" fmla="*/ 29 h 44"/>
                <a:gd name="T56" fmla="*/ 0 w 44"/>
                <a:gd name="T57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44">
                  <a:moveTo>
                    <a:pt x="0" y="29"/>
                  </a:moveTo>
                  <a:lnTo>
                    <a:pt x="0" y="34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4"/>
                  </a:lnTo>
                  <a:lnTo>
                    <a:pt x="10" y="44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9" y="29"/>
                  </a:lnTo>
                  <a:lnTo>
                    <a:pt x="24" y="24"/>
                  </a:lnTo>
                  <a:lnTo>
                    <a:pt x="29" y="19"/>
                  </a:lnTo>
                  <a:lnTo>
                    <a:pt x="29" y="15"/>
                  </a:lnTo>
                  <a:lnTo>
                    <a:pt x="34" y="15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44" y="4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9" y="4"/>
                  </a:lnTo>
                  <a:lnTo>
                    <a:pt x="29" y="10"/>
                  </a:lnTo>
                  <a:lnTo>
                    <a:pt x="24" y="10"/>
                  </a:lnTo>
                  <a:lnTo>
                    <a:pt x="19" y="15"/>
                  </a:lnTo>
                  <a:lnTo>
                    <a:pt x="15" y="19"/>
                  </a:lnTo>
                  <a:lnTo>
                    <a:pt x="10" y="24"/>
                  </a:lnTo>
                  <a:lnTo>
                    <a:pt x="4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5E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0" name="Freeform 640">
              <a:extLst>
                <a:ext uri="{FF2B5EF4-FFF2-40B4-BE49-F238E27FC236}">
                  <a16:creationId xmlns:a16="http://schemas.microsoft.com/office/drawing/2014/main" id="{D8A637F0-F5B5-40D8-C621-330F35FE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629"/>
              <a:ext cx="3" cy="3"/>
            </a:xfrm>
            <a:custGeom>
              <a:avLst/>
              <a:gdLst>
                <a:gd name="T0" fmla="*/ 15 w 15"/>
                <a:gd name="T1" fmla="*/ 9 h 15"/>
                <a:gd name="T2" fmla="*/ 15 w 15"/>
                <a:gd name="T3" fmla="*/ 5 h 15"/>
                <a:gd name="T4" fmla="*/ 15 w 15"/>
                <a:gd name="T5" fmla="*/ 0 h 15"/>
                <a:gd name="T6" fmla="*/ 9 w 15"/>
                <a:gd name="T7" fmla="*/ 0 h 15"/>
                <a:gd name="T8" fmla="*/ 5 w 15"/>
                <a:gd name="T9" fmla="*/ 0 h 15"/>
                <a:gd name="T10" fmla="*/ 0 w 15"/>
                <a:gd name="T11" fmla="*/ 5 h 15"/>
                <a:gd name="T12" fmla="*/ 0 w 15"/>
                <a:gd name="T13" fmla="*/ 9 h 15"/>
                <a:gd name="T14" fmla="*/ 0 w 15"/>
                <a:gd name="T15" fmla="*/ 15 h 15"/>
                <a:gd name="T16" fmla="*/ 5 w 15"/>
                <a:gd name="T17" fmla="*/ 15 h 15"/>
                <a:gd name="T18" fmla="*/ 9 w 15"/>
                <a:gd name="T19" fmla="*/ 15 h 15"/>
                <a:gd name="T20" fmla="*/ 9 w 15"/>
                <a:gd name="T21" fmla="*/ 9 h 15"/>
                <a:gd name="T22" fmla="*/ 15 w 15"/>
                <a:gd name="T2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lnTo>
                    <a:pt x="15" y="5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9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F5E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1" name="Freeform 641">
              <a:extLst>
                <a:ext uri="{FF2B5EF4-FFF2-40B4-BE49-F238E27FC236}">
                  <a16:creationId xmlns:a16="http://schemas.microsoft.com/office/drawing/2014/main" id="{387652B9-F31F-F3E5-8B58-7FD640093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584"/>
              <a:ext cx="4" cy="3"/>
            </a:xfrm>
            <a:custGeom>
              <a:avLst/>
              <a:gdLst>
                <a:gd name="T0" fmla="*/ 4 w 19"/>
                <a:gd name="T1" fmla="*/ 15 h 15"/>
                <a:gd name="T2" fmla="*/ 9 w 19"/>
                <a:gd name="T3" fmla="*/ 15 h 15"/>
                <a:gd name="T4" fmla="*/ 9 w 19"/>
                <a:gd name="T5" fmla="*/ 10 h 15"/>
                <a:gd name="T6" fmla="*/ 14 w 19"/>
                <a:gd name="T7" fmla="*/ 10 h 15"/>
                <a:gd name="T8" fmla="*/ 14 w 19"/>
                <a:gd name="T9" fmla="*/ 4 h 15"/>
                <a:gd name="T10" fmla="*/ 14 w 19"/>
                <a:gd name="T11" fmla="*/ 0 h 15"/>
                <a:gd name="T12" fmla="*/ 19 w 19"/>
                <a:gd name="T13" fmla="*/ 0 h 15"/>
                <a:gd name="T14" fmla="*/ 14 w 19"/>
                <a:gd name="T15" fmla="*/ 0 h 15"/>
                <a:gd name="T16" fmla="*/ 9 w 19"/>
                <a:gd name="T17" fmla="*/ 0 h 15"/>
                <a:gd name="T18" fmla="*/ 4 w 19"/>
                <a:gd name="T19" fmla="*/ 0 h 15"/>
                <a:gd name="T20" fmla="*/ 0 w 19"/>
                <a:gd name="T21" fmla="*/ 0 h 15"/>
                <a:gd name="T22" fmla="*/ 0 w 19"/>
                <a:gd name="T23" fmla="*/ 4 h 15"/>
                <a:gd name="T24" fmla="*/ 0 w 19"/>
                <a:gd name="T25" fmla="*/ 10 h 15"/>
                <a:gd name="T26" fmla="*/ 4 w 19"/>
                <a:gd name="T2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5">
                  <a:moveTo>
                    <a:pt x="4" y="15"/>
                  </a:moveTo>
                  <a:lnTo>
                    <a:pt x="9" y="15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4" y="15"/>
                  </a:lnTo>
                  <a:close/>
                </a:path>
              </a:pathLst>
            </a:custGeom>
            <a:solidFill>
              <a:srgbClr val="F5E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2" name="Freeform 642">
              <a:extLst>
                <a:ext uri="{FF2B5EF4-FFF2-40B4-BE49-F238E27FC236}">
                  <a16:creationId xmlns:a16="http://schemas.microsoft.com/office/drawing/2014/main" id="{EE4B349E-11C9-A683-4774-DC148A864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583"/>
              <a:ext cx="1" cy="1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0 h 5"/>
                <a:gd name="T4" fmla="*/ 0 w 5"/>
                <a:gd name="T5" fmla="*/ 5 h 5"/>
                <a:gd name="T6" fmla="*/ 0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E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3" name="Freeform 643">
              <a:extLst>
                <a:ext uri="{FF2B5EF4-FFF2-40B4-BE49-F238E27FC236}">
                  <a16:creationId xmlns:a16="http://schemas.microsoft.com/office/drawing/2014/main" id="{CDD56F72-1387-C998-032E-B464C2FE4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3591"/>
              <a:ext cx="22" cy="85"/>
            </a:xfrm>
            <a:custGeom>
              <a:avLst/>
              <a:gdLst>
                <a:gd name="T0" fmla="*/ 109 w 109"/>
                <a:gd name="T1" fmla="*/ 426 h 426"/>
                <a:gd name="T2" fmla="*/ 109 w 109"/>
                <a:gd name="T3" fmla="*/ 411 h 426"/>
                <a:gd name="T4" fmla="*/ 109 w 109"/>
                <a:gd name="T5" fmla="*/ 396 h 426"/>
                <a:gd name="T6" fmla="*/ 109 w 109"/>
                <a:gd name="T7" fmla="*/ 382 h 426"/>
                <a:gd name="T8" fmla="*/ 103 w 109"/>
                <a:gd name="T9" fmla="*/ 367 h 426"/>
                <a:gd name="T10" fmla="*/ 98 w 109"/>
                <a:gd name="T11" fmla="*/ 352 h 426"/>
                <a:gd name="T12" fmla="*/ 94 w 109"/>
                <a:gd name="T13" fmla="*/ 343 h 426"/>
                <a:gd name="T14" fmla="*/ 88 w 109"/>
                <a:gd name="T15" fmla="*/ 328 h 426"/>
                <a:gd name="T16" fmla="*/ 88 w 109"/>
                <a:gd name="T17" fmla="*/ 313 h 426"/>
                <a:gd name="T18" fmla="*/ 94 w 109"/>
                <a:gd name="T19" fmla="*/ 298 h 426"/>
                <a:gd name="T20" fmla="*/ 103 w 109"/>
                <a:gd name="T21" fmla="*/ 289 h 426"/>
                <a:gd name="T22" fmla="*/ 98 w 109"/>
                <a:gd name="T23" fmla="*/ 284 h 426"/>
                <a:gd name="T24" fmla="*/ 94 w 109"/>
                <a:gd name="T25" fmla="*/ 284 h 426"/>
                <a:gd name="T26" fmla="*/ 94 w 109"/>
                <a:gd name="T27" fmla="*/ 279 h 426"/>
                <a:gd name="T28" fmla="*/ 88 w 109"/>
                <a:gd name="T29" fmla="*/ 279 h 426"/>
                <a:gd name="T30" fmla="*/ 88 w 109"/>
                <a:gd name="T31" fmla="*/ 274 h 426"/>
                <a:gd name="T32" fmla="*/ 88 w 109"/>
                <a:gd name="T33" fmla="*/ 269 h 426"/>
                <a:gd name="T34" fmla="*/ 88 w 109"/>
                <a:gd name="T35" fmla="*/ 264 h 426"/>
                <a:gd name="T36" fmla="*/ 83 w 109"/>
                <a:gd name="T37" fmla="*/ 264 h 426"/>
                <a:gd name="T38" fmla="*/ 88 w 109"/>
                <a:gd name="T39" fmla="*/ 264 h 426"/>
                <a:gd name="T40" fmla="*/ 88 w 109"/>
                <a:gd name="T41" fmla="*/ 260 h 426"/>
                <a:gd name="T42" fmla="*/ 94 w 109"/>
                <a:gd name="T43" fmla="*/ 260 h 426"/>
                <a:gd name="T44" fmla="*/ 94 w 109"/>
                <a:gd name="T45" fmla="*/ 254 h 426"/>
                <a:gd name="T46" fmla="*/ 88 w 109"/>
                <a:gd name="T47" fmla="*/ 249 h 426"/>
                <a:gd name="T48" fmla="*/ 83 w 109"/>
                <a:gd name="T49" fmla="*/ 245 h 426"/>
                <a:gd name="T50" fmla="*/ 83 w 109"/>
                <a:gd name="T51" fmla="*/ 240 h 426"/>
                <a:gd name="T52" fmla="*/ 79 w 109"/>
                <a:gd name="T53" fmla="*/ 240 h 426"/>
                <a:gd name="T54" fmla="*/ 74 w 109"/>
                <a:gd name="T55" fmla="*/ 235 h 426"/>
                <a:gd name="T56" fmla="*/ 74 w 109"/>
                <a:gd name="T57" fmla="*/ 230 h 426"/>
                <a:gd name="T58" fmla="*/ 74 w 109"/>
                <a:gd name="T59" fmla="*/ 226 h 426"/>
                <a:gd name="T60" fmla="*/ 69 w 109"/>
                <a:gd name="T61" fmla="*/ 220 h 426"/>
                <a:gd name="T62" fmla="*/ 69 w 109"/>
                <a:gd name="T63" fmla="*/ 200 h 426"/>
                <a:gd name="T64" fmla="*/ 64 w 109"/>
                <a:gd name="T65" fmla="*/ 177 h 426"/>
                <a:gd name="T66" fmla="*/ 54 w 109"/>
                <a:gd name="T67" fmla="*/ 151 h 426"/>
                <a:gd name="T68" fmla="*/ 49 w 109"/>
                <a:gd name="T69" fmla="*/ 132 h 426"/>
                <a:gd name="T70" fmla="*/ 45 w 109"/>
                <a:gd name="T71" fmla="*/ 108 h 426"/>
                <a:gd name="T72" fmla="*/ 34 w 109"/>
                <a:gd name="T73" fmla="*/ 88 h 426"/>
                <a:gd name="T74" fmla="*/ 25 w 109"/>
                <a:gd name="T75" fmla="*/ 64 h 426"/>
                <a:gd name="T76" fmla="*/ 20 w 109"/>
                <a:gd name="T77" fmla="*/ 44 h 426"/>
                <a:gd name="T78" fmla="*/ 10 w 109"/>
                <a:gd name="T79" fmla="*/ 19 h 426"/>
                <a:gd name="T80" fmla="*/ 0 w 109"/>
                <a:gd name="T81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426">
                  <a:moveTo>
                    <a:pt x="109" y="426"/>
                  </a:moveTo>
                  <a:lnTo>
                    <a:pt x="109" y="411"/>
                  </a:lnTo>
                  <a:lnTo>
                    <a:pt x="109" y="396"/>
                  </a:lnTo>
                  <a:lnTo>
                    <a:pt x="109" y="382"/>
                  </a:lnTo>
                  <a:lnTo>
                    <a:pt x="103" y="367"/>
                  </a:lnTo>
                  <a:lnTo>
                    <a:pt x="98" y="352"/>
                  </a:lnTo>
                  <a:lnTo>
                    <a:pt x="94" y="343"/>
                  </a:lnTo>
                  <a:lnTo>
                    <a:pt x="88" y="328"/>
                  </a:lnTo>
                  <a:lnTo>
                    <a:pt x="88" y="313"/>
                  </a:lnTo>
                  <a:lnTo>
                    <a:pt x="94" y="298"/>
                  </a:lnTo>
                  <a:lnTo>
                    <a:pt x="103" y="289"/>
                  </a:lnTo>
                  <a:lnTo>
                    <a:pt x="98" y="284"/>
                  </a:lnTo>
                  <a:lnTo>
                    <a:pt x="94" y="284"/>
                  </a:lnTo>
                  <a:lnTo>
                    <a:pt x="94" y="279"/>
                  </a:lnTo>
                  <a:lnTo>
                    <a:pt x="88" y="279"/>
                  </a:lnTo>
                  <a:lnTo>
                    <a:pt x="88" y="274"/>
                  </a:lnTo>
                  <a:lnTo>
                    <a:pt x="88" y="269"/>
                  </a:lnTo>
                  <a:lnTo>
                    <a:pt x="88" y="264"/>
                  </a:lnTo>
                  <a:lnTo>
                    <a:pt x="83" y="264"/>
                  </a:lnTo>
                  <a:lnTo>
                    <a:pt x="88" y="264"/>
                  </a:lnTo>
                  <a:lnTo>
                    <a:pt x="88" y="260"/>
                  </a:lnTo>
                  <a:lnTo>
                    <a:pt x="94" y="260"/>
                  </a:lnTo>
                  <a:lnTo>
                    <a:pt x="94" y="254"/>
                  </a:lnTo>
                  <a:lnTo>
                    <a:pt x="88" y="249"/>
                  </a:lnTo>
                  <a:lnTo>
                    <a:pt x="83" y="245"/>
                  </a:lnTo>
                  <a:lnTo>
                    <a:pt x="83" y="240"/>
                  </a:lnTo>
                  <a:lnTo>
                    <a:pt x="79" y="240"/>
                  </a:lnTo>
                  <a:lnTo>
                    <a:pt x="74" y="235"/>
                  </a:lnTo>
                  <a:lnTo>
                    <a:pt x="74" y="230"/>
                  </a:lnTo>
                  <a:lnTo>
                    <a:pt x="74" y="226"/>
                  </a:lnTo>
                  <a:lnTo>
                    <a:pt x="69" y="220"/>
                  </a:lnTo>
                  <a:lnTo>
                    <a:pt x="69" y="200"/>
                  </a:lnTo>
                  <a:lnTo>
                    <a:pt x="64" y="177"/>
                  </a:lnTo>
                  <a:lnTo>
                    <a:pt x="54" y="151"/>
                  </a:lnTo>
                  <a:lnTo>
                    <a:pt x="49" y="132"/>
                  </a:lnTo>
                  <a:lnTo>
                    <a:pt x="45" y="108"/>
                  </a:lnTo>
                  <a:lnTo>
                    <a:pt x="34" y="88"/>
                  </a:lnTo>
                  <a:lnTo>
                    <a:pt x="25" y="64"/>
                  </a:lnTo>
                  <a:lnTo>
                    <a:pt x="20" y="44"/>
                  </a:lnTo>
                  <a:lnTo>
                    <a:pt x="10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4" name="Freeform 644">
              <a:extLst>
                <a:ext uri="{FF2B5EF4-FFF2-40B4-BE49-F238E27FC236}">
                  <a16:creationId xmlns:a16="http://schemas.microsoft.com/office/drawing/2014/main" id="{E5B14D0C-7006-0837-BC2D-1F8AEE0E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3569"/>
              <a:ext cx="93" cy="110"/>
            </a:xfrm>
            <a:custGeom>
              <a:avLst/>
              <a:gdLst>
                <a:gd name="T0" fmla="*/ 377 w 466"/>
                <a:gd name="T1" fmla="*/ 15 h 554"/>
                <a:gd name="T2" fmla="*/ 264 w 466"/>
                <a:gd name="T3" fmla="*/ 64 h 554"/>
                <a:gd name="T4" fmla="*/ 172 w 466"/>
                <a:gd name="T5" fmla="*/ 138 h 554"/>
                <a:gd name="T6" fmla="*/ 98 w 466"/>
                <a:gd name="T7" fmla="*/ 236 h 554"/>
                <a:gd name="T8" fmla="*/ 44 w 466"/>
                <a:gd name="T9" fmla="*/ 343 h 554"/>
                <a:gd name="T10" fmla="*/ 14 w 466"/>
                <a:gd name="T11" fmla="*/ 422 h 554"/>
                <a:gd name="T12" fmla="*/ 5 w 466"/>
                <a:gd name="T13" fmla="*/ 460 h 554"/>
                <a:gd name="T14" fmla="*/ 0 w 466"/>
                <a:gd name="T15" fmla="*/ 490 h 554"/>
                <a:gd name="T16" fmla="*/ 5 w 466"/>
                <a:gd name="T17" fmla="*/ 514 h 554"/>
                <a:gd name="T18" fmla="*/ 10 w 466"/>
                <a:gd name="T19" fmla="*/ 539 h 554"/>
                <a:gd name="T20" fmla="*/ 20 w 466"/>
                <a:gd name="T21" fmla="*/ 554 h 554"/>
                <a:gd name="T22" fmla="*/ 29 w 466"/>
                <a:gd name="T23" fmla="*/ 548 h 554"/>
                <a:gd name="T24" fmla="*/ 35 w 466"/>
                <a:gd name="T25" fmla="*/ 534 h 554"/>
                <a:gd name="T26" fmla="*/ 40 w 466"/>
                <a:gd name="T27" fmla="*/ 524 h 554"/>
                <a:gd name="T28" fmla="*/ 40 w 466"/>
                <a:gd name="T29" fmla="*/ 509 h 554"/>
                <a:gd name="T30" fmla="*/ 44 w 466"/>
                <a:gd name="T31" fmla="*/ 495 h 554"/>
                <a:gd name="T32" fmla="*/ 44 w 466"/>
                <a:gd name="T33" fmla="*/ 480 h 554"/>
                <a:gd name="T34" fmla="*/ 49 w 466"/>
                <a:gd name="T35" fmla="*/ 475 h 554"/>
                <a:gd name="T36" fmla="*/ 54 w 466"/>
                <a:gd name="T37" fmla="*/ 465 h 554"/>
                <a:gd name="T38" fmla="*/ 54 w 466"/>
                <a:gd name="T39" fmla="*/ 451 h 554"/>
                <a:gd name="T40" fmla="*/ 83 w 466"/>
                <a:gd name="T41" fmla="*/ 392 h 554"/>
                <a:gd name="T42" fmla="*/ 127 w 466"/>
                <a:gd name="T43" fmla="*/ 343 h 554"/>
                <a:gd name="T44" fmla="*/ 181 w 466"/>
                <a:gd name="T45" fmla="*/ 304 h 554"/>
                <a:gd name="T46" fmla="*/ 245 w 466"/>
                <a:gd name="T47" fmla="*/ 270 h 554"/>
                <a:gd name="T48" fmla="*/ 309 w 466"/>
                <a:gd name="T49" fmla="*/ 236 h 554"/>
                <a:gd name="T50" fmla="*/ 323 w 466"/>
                <a:gd name="T51" fmla="*/ 226 h 554"/>
                <a:gd name="T52" fmla="*/ 334 w 466"/>
                <a:gd name="T53" fmla="*/ 201 h 554"/>
                <a:gd name="T54" fmla="*/ 347 w 466"/>
                <a:gd name="T55" fmla="*/ 172 h 554"/>
                <a:gd name="T56" fmla="*/ 362 w 466"/>
                <a:gd name="T57" fmla="*/ 147 h 554"/>
                <a:gd name="T58" fmla="*/ 372 w 466"/>
                <a:gd name="T59" fmla="*/ 132 h 554"/>
                <a:gd name="T60" fmla="*/ 407 w 466"/>
                <a:gd name="T61" fmla="*/ 108 h 554"/>
                <a:gd name="T62" fmla="*/ 421 w 466"/>
                <a:gd name="T63" fmla="*/ 79 h 554"/>
                <a:gd name="T64" fmla="*/ 426 w 466"/>
                <a:gd name="T65" fmla="*/ 55 h 554"/>
                <a:gd name="T66" fmla="*/ 441 w 466"/>
                <a:gd name="T67" fmla="*/ 30 h 554"/>
                <a:gd name="T68" fmla="*/ 466 w 466"/>
                <a:gd name="T69" fmla="*/ 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6" h="554">
                  <a:moveTo>
                    <a:pt x="441" y="0"/>
                  </a:moveTo>
                  <a:lnTo>
                    <a:pt x="377" y="15"/>
                  </a:lnTo>
                  <a:lnTo>
                    <a:pt x="319" y="34"/>
                  </a:lnTo>
                  <a:lnTo>
                    <a:pt x="264" y="64"/>
                  </a:lnTo>
                  <a:lnTo>
                    <a:pt x="215" y="98"/>
                  </a:lnTo>
                  <a:lnTo>
                    <a:pt x="172" y="138"/>
                  </a:lnTo>
                  <a:lnTo>
                    <a:pt x="132" y="181"/>
                  </a:lnTo>
                  <a:lnTo>
                    <a:pt x="98" y="236"/>
                  </a:lnTo>
                  <a:lnTo>
                    <a:pt x="69" y="290"/>
                  </a:lnTo>
                  <a:lnTo>
                    <a:pt x="44" y="343"/>
                  </a:lnTo>
                  <a:lnTo>
                    <a:pt x="20" y="402"/>
                  </a:lnTo>
                  <a:lnTo>
                    <a:pt x="14" y="422"/>
                  </a:lnTo>
                  <a:lnTo>
                    <a:pt x="10" y="441"/>
                  </a:lnTo>
                  <a:lnTo>
                    <a:pt x="5" y="460"/>
                  </a:lnTo>
                  <a:lnTo>
                    <a:pt x="0" y="475"/>
                  </a:lnTo>
                  <a:lnTo>
                    <a:pt x="0" y="490"/>
                  </a:lnTo>
                  <a:lnTo>
                    <a:pt x="0" y="505"/>
                  </a:lnTo>
                  <a:lnTo>
                    <a:pt x="5" y="514"/>
                  </a:lnTo>
                  <a:lnTo>
                    <a:pt x="5" y="529"/>
                  </a:lnTo>
                  <a:lnTo>
                    <a:pt x="10" y="539"/>
                  </a:lnTo>
                  <a:lnTo>
                    <a:pt x="14" y="554"/>
                  </a:lnTo>
                  <a:lnTo>
                    <a:pt x="20" y="554"/>
                  </a:lnTo>
                  <a:lnTo>
                    <a:pt x="25" y="554"/>
                  </a:lnTo>
                  <a:lnTo>
                    <a:pt x="29" y="548"/>
                  </a:lnTo>
                  <a:lnTo>
                    <a:pt x="35" y="544"/>
                  </a:lnTo>
                  <a:lnTo>
                    <a:pt x="35" y="534"/>
                  </a:lnTo>
                  <a:lnTo>
                    <a:pt x="40" y="529"/>
                  </a:lnTo>
                  <a:lnTo>
                    <a:pt x="40" y="524"/>
                  </a:lnTo>
                  <a:lnTo>
                    <a:pt x="40" y="514"/>
                  </a:lnTo>
                  <a:lnTo>
                    <a:pt x="40" y="509"/>
                  </a:lnTo>
                  <a:lnTo>
                    <a:pt x="40" y="499"/>
                  </a:lnTo>
                  <a:lnTo>
                    <a:pt x="44" y="495"/>
                  </a:lnTo>
                  <a:lnTo>
                    <a:pt x="44" y="485"/>
                  </a:lnTo>
                  <a:lnTo>
                    <a:pt x="44" y="480"/>
                  </a:lnTo>
                  <a:lnTo>
                    <a:pt x="44" y="475"/>
                  </a:lnTo>
                  <a:lnTo>
                    <a:pt x="49" y="475"/>
                  </a:lnTo>
                  <a:lnTo>
                    <a:pt x="49" y="471"/>
                  </a:lnTo>
                  <a:lnTo>
                    <a:pt x="54" y="465"/>
                  </a:lnTo>
                  <a:lnTo>
                    <a:pt x="54" y="460"/>
                  </a:lnTo>
                  <a:lnTo>
                    <a:pt x="54" y="451"/>
                  </a:lnTo>
                  <a:lnTo>
                    <a:pt x="69" y="422"/>
                  </a:lnTo>
                  <a:lnTo>
                    <a:pt x="83" y="392"/>
                  </a:lnTo>
                  <a:lnTo>
                    <a:pt x="103" y="362"/>
                  </a:lnTo>
                  <a:lnTo>
                    <a:pt x="127" y="343"/>
                  </a:lnTo>
                  <a:lnTo>
                    <a:pt x="152" y="324"/>
                  </a:lnTo>
                  <a:lnTo>
                    <a:pt x="181" y="304"/>
                  </a:lnTo>
                  <a:lnTo>
                    <a:pt x="215" y="290"/>
                  </a:lnTo>
                  <a:lnTo>
                    <a:pt x="245" y="270"/>
                  </a:lnTo>
                  <a:lnTo>
                    <a:pt x="279" y="255"/>
                  </a:lnTo>
                  <a:lnTo>
                    <a:pt x="309" y="236"/>
                  </a:lnTo>
                  <a:lnTo>
                    <a:pt x="319" y="230"/>
                  </a:lnTo>
                  <a:lnTo>
                    <a:pt x="323" y="226"/>
                  </a:lnTo>
                  <a:lnTo>
                    <a:pt x="328" y="211"/>
                  </a:lnTo>
                  <a:lnTo>
                    <a:pt x="334" y="201"/>
                  </a:lnTo>
                  <a:lnTo>
                    <a:pt x="338" y="187"/>
                  </a:lnTo>
                  <a:lnTo>
                    <a:pt x="347" y="172"/>
                  </a:lnTo>
                  <a:lnTo>
                    <a:pt x="353" y="157"/>
                  </a:lnTo>
                  <a:lnTo>
                    <a:pt x="362" y="147"/>
                  </a:lnTo>
                  <a:lnTo>
                    <a:pt x="368" y="138"/>
                  </a:lnTo>
                  <a:lnTo>
                    <a:pt x="372" y="132"/>
                  </a:lnTo>
                  <a:lnTo>
                    <a:pt x="392" y="118"/>
                  </a:lnTo>
                  <a:lnTo>
                    <a:pt x="407" y="108"/>
                  </a:lnTo>
                  <a:lnTo>
                    <a:pt x="417" y="94"/>
                  </a:lnTo>
                  <a:lnTo>
                    <a:pt x="421" y="79"/>
                  </a:lnTo>
                  <a:lnTo>
                    <a:pt x="426" y="64"/>
                  </a:lnTo>
                  <a:lnTo>
                    <a:pt x="426" y="55"/>
                  </a:lnTo>
                  <a:lnTo>
                    <a:pt x="431" y="40"/>
                  </a:lnTo>
                  <a:lnTo>
                    <a:pt x="441" y="30"/>
                  </a:lnTo>
                  <a:lnTo>
                    <a:pt x="451" y="15"/>
                  </a:lnTo>
                  <a:lnTo>
                    <a:pt x="466" y="6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EC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5" name="Freeform 645">
              <a:extLst>
                <a:ext uri="{FF2B5EF4-FFF2-40B4-BE49-F238E27FC236}">
                  <a16:creationId xmlns:a16="http://schemas.microsoft.com/office/drawing/2014/main" id="{ECD9ED0F-E331-3F5B-6DAC-11E2284B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662"/>
              <a:ext cx="71" cy="34"/>
            </a:xfrm>
            <a:custGeom>
              <a:avLst/>
              <a:gdLst>
                <a:gd name="T0" fmla="*/ 343 w 357"/>
                <a:gd name="T1" fmla="*/ 44 h 172"/>
                <a:gd name="T2" fmla="*/ 347 w 357"/>
                <a:gd name="T3" fmla="*/ 49 h 172"/>
                <a:gd name="T4" fmla="*/ 352 w 357"/>
                <a:gd name="T5" fmla="*/ 59 h 172"/>
                <a:gd name="T6" fmla="*/ 352 w 357"/>
                <a:gd name="T7" fmla="*/ 64 h 172"/>
                <a:gd name="T8" fmla="*/ 357 w 357"/>
                <a:gd name="T9" fmla="*/ 74 h 172"/>
                <a:gd name="T10" fmla="*/ 352 w 357"/>
                <a:gd name="T11" fmla="*/ 79 h 172"/>
                <a:gd name="T12" fmla="*/ 352 w 357"/>
                <a:gd name="T13" fmla="*/ 89 h 172"/>
                <a:gd name="T14" fmla="*/ 352 w 357"/>
                <a:gd name="T15" fmla="*/ 93 h 172"/>
                <a:gd name="T16" fmla="*/ 347 w 357"/>
                <a:gd name="T17" fmla="*/ 98 h 172"/>
                <a:gd name="T18" fmla="*/ 343 w 357"/>
                <a:gd name="T19" fmla="*/ 104 h 172"/>
                <a:gd name="T20" fmla="*/ 338 w 357"/>
                <a:gd name="T21" fmla="*/ 108 h 172"/>
                <a:gd name="T22" fmla="*/ 308 w 357"/>
                <a:gd name="T23" fmla="*/ 128 h 172"/>
                <a:gd name="T24" fmla="*/ 279 w 357"/>
                <a:gd name="T25" fmla="*/ 142 h 172"/>
                <a:gd name="T26" fmla="*/ 245 w 357"/>
                <a:gd name="T27" fmla="*/ 157 h 172"/>
                <a:gd name="T28" fmla="*/ 210 w 357"/>
                <a:gd name="T29" fmla="*/ 162 h 172"/>
                <a:gd name="T30" fmla="*/ 176 w 357"/>
                <a:gd name="T31" fmla="*/ 166 h 172"/>
                <a:gd name="T32" fmla="*/ 136 w 357"/>
                <a:gd name="T33" fmla="*/ 172 h 172"/>
                <a:gd name="T34" fmla="*/ 102 w 357"/>
                <a:gd name="T35" fmla="*/ 166 h 172"/>
                <a:gd name="T36" fmla="*/ 68 w 357"/>
                <a:gd name="T37" fmla="*/ 162 h 172"/>
                <a:gd name="T38" fmla="*/ 34 w 357"/>
                <a:gd name="T39" fmla="*/ 157 h 172"/>
                <a:gd name="T40" fmla="*/ 0 w 357"/>
                <a:gd name="T41" fmla="*/ 147 h 172"/>
                <a:gd name="T42" fmla="*/ 34 w 357"/>
                <a:gd name="T43" fmla="*/ 142 h 172"/>
                <a:gd name="T44" fmla="*/ 74 w 357"/>
                <a:gd name="T45" fmla="*/ 138 h 172"/>
                <a:gd name="T46" fmla="*/ 117 w 357"/>
                <a:gd name="T47" fmla="*/ 132 h 172"/>
                <a:gd name="T48" fmla="*/ 161 w 357"/>
                <a:gd name="T49" fmla="*/ 132 h 172"/>
                <a:gd name="T50" fmla="*/ 200 w 357"/>
                <a:gd name="T51" fmla="*/ 128 h 172"/>
                <a:gd name="T52" fmla="*/ 240 w 357"/>
                <a:gd name="T53" fmla="*/ 117 h 172"/>
                <a:gd name="T54" fmla="*/ 274 w 357"/>
                <a:gd name="T55" fmla="*/ 104 h 172"/>
                <a:gd name="T56" fmla="*/ 303 w 357"/>
                <a:gd name="T57" fmla="*/ 79 h 172"/>
                <a:gd name="T58" fmla="*/ 318 w 357"/>
                <a:gd name="T59" fmla="*/ 44 h 172"/>
                <a:gd name="T60" fmla="*/ 323 w 357"/>
                <a:gd name="T61" fmla="*/ 0 h 172"/>
                <a:gd name="T62" fmla="*/ 343 w 357"/>
                <a:gd name="T63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172">
                  <a:moveTo>
                    <a:pt x="343" y="44"/>
                  </a:moveTo>
                  <a:lnTo>
                    <a:pt x="347" y="49"/>
                  </a:lnTo>
                  <a:lnTo>
                    <a:pt x="352" y="59"/>
                  </a:lnTo>
                  <a:lnTo>
                    <a:pt x="352" y="64"/>
                  </a:lnTo>
                  <a:lnTo>
                    <a:pt x="357" y="74"/>
                  </a:lnTo>
                  <a:lnTo>
                    <a:pt x="352" y="79"/>
                  </a:lnTo>
                  <a:lnTo>
                    <a:pt x="352" y="89"/>
                  </a:lnTo>
                  <a:lnTo>
                    <a:pt x="352" y="93"/>
                  </a:lnTo>
                  <a:lnTo>
                    <a:pt x="347" y="98"/>
                  </a:lnTo>
                  <a:lnTo>
                    <a:pt x="343" y="104"/>
                  </a:lnTo>
                  <a:lnTo>
                    <a:pt x="338" y="108"/>
                  </a:lnTo>
                  <a:lnTo>
                    <a:pt x="308" y="128"/>
                  </a:lnTo>
                  <a:lnTo>
                    <a:pt x="279" y="142"/>
                  </a:lnTo>
                  <a:lnTo>
                    <a:pt x="245" y="157"/>
                  </a:lnTo>
                  <a:lnTo>
                    <a:pt x="210" y="162"/>
                  </a:lnTo>
                  <a:lnTo>
                    <a:pt x="176" y="166"/>
                  </a:lnTo>
                  <a:lnTo>
                    <a:pt x="136" y="172"/>
                  </a:lnTo>
                  <a:lnTo>
                    <a:pt x="102" y="166"/>
                  </a:lnTo>
                  <a:lnTo>
                    <a:pt x="68" y="162"/>
                  </a:lnTo>
                  <a:lnTo>
                    <a:pt x="34" y="157"/>
                  </a:lnTo>
                  <a:lnTo>
                    <a:pt x="0" y="147"/>
                  </a:lnTo>
                  <a:lnTo>
                    <a:pt x="34" y="142"/>
                  </a:lnTo>
                  <a:lnTo>
                    <a:pt x="74" y="138"/>
                  </a:lnTo>
                  <a:lnTo>
                    <a:pt x="117" y="132"/>
                  </a:lnTo>
                  <a:lnTo>
                    <a:pt x="161" y="132"/>
                  </a:lnTo>
                  <a:lnTo>
                    <a:pt x="200" y="128"/>
                  </a:lnTo>
                  <a:lnTo>
                    <a:pt x="240" y="117"/>
                  </a:lnTo>
                  <a:lnTo>
                    <a:pt x="274" y="104"/>
                  </a:lnTo>
                  <a:lnTo>
                    <a:pt x="303" y="79"/>
                  </a:lnTo>
                  <a:lnTo>
                    <a:pt x="318" y="44"/>
                  </a:lnTo>
                  <a:lnTo>
                    <a:pt x="323" y="0"/>
                  </a:lnTo>
                  <a:lnTo>
                    <a:pt x="343" y="44"/>
                  </a:lnTo>
                  <a:close/>
                </a:path>
              </a:pathLst>
            </a:custGeom>
            <a:solidFill>
              <a:srgbClr val="FB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6" name="Freeform 646">
              <a:extLst>
                <a:ext uri="{FF2B5EF4-FFF2-40B4-BE49-F238E27FC236}">
                  <a16:creationId xmlns:a16="http://schemas.microsoft.com/office/drawing/2014/main" id="{162ECFCE-038D-63F5-728F-8EE832E5C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3570"/>
              <a:ext cx="49" cy="26"/>
            </a:xfrm>
            <a:custGeom>
              <a:avLst/>
              <a:gdLst>
                <a:gd name="T0" fmla="*/ 245 w 245"/>
                <a:gd name="T1" fmla="*/ 0 h 132"/>
                <a:gd name="T2" fmla="*/ 221 w 245"/>
                <a:gd name="T3" fmla="*/ 9 h 132"/>
                <a:gd name="T4" fmla="*/ 191 w 245"/>
                <a:gd name="T5" fmla="*/ 19 h 132"/>
                <a:gd name="T6" fmla="*/ 166 w 245"/>
                <a:gd name="T7" fmla="*/ 28 h 132"/>
                <a:gd name="T8" fmla="*/ 142 w 245"/>
                <a:gd name="T9" fmla="*/ 39 h 132"/>
                <a:gd name="T10" fmla="*/ 117 w 245"/>
                <a:gd name="T11" fmla="*/ 53 h 132"/>
                <a:gd name="T12" fmla="*/ 93 w 245"/>
                <a:gd name="T13" fmla="*/ 68 h 132"/>
                <a:gd name="T14" fmla="*/ 69 w 245"/>
                <a:gd name="T15" fmla="*/ 83 h 132"/>
                <a:gd name="T16" fmla="*/ 44 w 245"/>
                <a:gd name="T17" fmla="*/ 98 h 132"/>
                <a:gd name="T18" fmla="*/ 25 w 245"/>
                <a:gd name="T19" fmla="*/ 112 h 132"/>
                <a:gd name="T20" fmla="*/ 0 w 245"/>
                <a:gd name="T2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32">
                  <a:moveTo>
                    <a:pt x="245" y="0"/>
                  </a:moveTo>
                  <a:lnTo>
                    <a:pt x="221" y="9"/>
                  </a:lnTo>
                  <a:lnTo>
                    <a:pt x="191" y="19"/>
                  </a:lnTo>
                  <a:lnTo>
                    <a:pt x="166" y="28"/>
                  </a:lnTo>
                  <a:lnTo>
                    <a:pt x="142" y="39"/>
                  </a:lnTo>
                  <a:lnTo>
                    <a:pt x="117" y="53"/>
                  </a:lnTo>
                  <a:lnTo>
                    <a:pt x="93" y="68"/>
                  </a:lnTo>
                  <a:lnTo>
                    <a:pt x="69" y="83"/>
                  </a:lnTo>
                  <a:lnTo>
                    <a:pt x="44" y="98"/>
                  </a:lnTo>
                  <a:lnTo>
                    <a:pt x="25" y="112"/>
                  </a:lnTo>
                  <a:lnTo>
                    <a:pt x="0" y="132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7" name="Freeform 647">
              <a:extLst>
                <a:ext uri="{FF2B5EF4-FFF2-40B4-BE49-F238E27FC236}">
                  <a16:creationId xmlns:a16="http://schemas.microsoft.com/office/drawing/2014/main" id="{374F96F3-13F2-AD8E-62F3-97731D82D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575"/>
              <a:ext cx="14" cy="5"/>
            </a:xfrm>
            <a:custGeom>
              <a:avLst/>
              <a:gdLst>
                <a:gd name="T0" fmla="*/ 73 w 73"/>
                <a:gd name="T1" fmla="*/ 0 h 25"/>
                <a:gd name="T2" fmla="*/ 68 w 73"/>
                <a:gd name="T3" fmla="*/ 0 h 25"/>
                <a:gd name="T4" fmla="*/ 58 w 73"/>
                <a:gd name="T5" fmla="*/ 0 h 25"/>
                <a:gd name="T6" fmla="*/ 49 w 73"/>
                <a:gd name="T7" fmla="*/ 4 h 25"/>
                <a:gd name="T8" fmla="*/ 43 w 73"/>
                <a:gd name="T9" fmla="*/ 10 h 25"/>
                <a:gd name="T10" fmla="*/ 34 w 73"/>
                <a:gd name="T11" fmla="*/ 15 h 25"/>
                <a:gd name="T12" fmla="*/ 28 w 73"/>
                <a:gd name="T13" fmla="*/ 19 h 25"/>
                <a:gd name="T14" fmla="*/ 24 w 73"/>
                <a:gd name="T15" fmla="*/ 19 h 25"/>
                <a:gd name="T16" fmla="*/ 13 w 73"/>
                <a:gd name="T17" fmla="*/ 25 h 25"/>
                <a:gd name="T18" fmla="*/ 4 w 73"/>
                <a:gd name="T19" fmla="*/ 25 h 25"/>
                <a:gd name="T20" fmla="*/ 0 w 73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25">
                  <a:moveTo>
                    <a:pt x="73" y="0"/>
                  </a:moveTo>
                  <a:lnTo>
                    <a:pt x="68" y="0"/>
                  </a:lnTo>
                  <a:lnTo>
                    <a:pt x="58" y="0"/>
                  </a:lnTo>
                  <a:lnTo>
                    <a:pt x="49" y="4"/>
                  </a:lnTo>
                  <a:lnTo>
                    <a:pt x="43" y="10"/>
                  </a:lnTo>
                  <a:lnTo>
                    <a:pt x="34" y="15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13" y="25"/>
                  </a:lnTo>
                  <a:lnTo>
                    <a:pt x="4" y="25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8" name="Freeform 648">
              <a:extLst>
                <a:ext uri="{FF2B5EF4-FFF2-40B4-BE49-F238E27FC236}">
                  <a16:creationId xmlns:a16="http://schemas.microsoft.com/office/drawing/2014/main" id="{ED04886A-AD6E-FD0C-B4E1-877D52457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580"/>
              <a:ext cx="29" cy="13"/>
            </a:xfrm>
            <a:custGeom>
              <a:avLst/>
              <a:gdLst>
                <a:gd name="T0" fmla="*/ 147 w 147"/>
                <a:gd name="T1" fmla="*/ 0 h 68"/>
                <a:gd name="T2" fmla="*/ 132 w 147"/>
                <a:gd name="T3" fmla="*/ 9 h 68"/>
                <a:gd name="T4" fmla="*/ 117 w 147"/>
                <a:gd name="T5" fmla="*/ 19 h 68"/>
                <a:gd name="T6" fmla="*/ 102 w 147"/>
                <a:gd name="T7" fmla="*/ 24 h 68"/>
                <a:gd name="T8" fmla="*/ 89 w 147"/>
                <a:gd name="T9" fmla="*/ 28 h 68"/>
                <a:gd name="T10" fmla="*/ 74 w 147"/>
                <a:gd name="T11" fmla="*/ 34 h 68"/>
                <a:gd name="T12" fmla="*/ 59 w 147"/>
                <a:gd name="T13" fmla="*/ 39 h 68"/>
                <a:gd name="T14" fmla="*/ 44 w 147"/>
                <a:gd name="T15" fmla="*/ 49 h 68"/>
                <a:gd name="T16" fmla="*/ 29 w 147"/>
                <a:gd name="T17" fmla="*/ 53 h 68"/>
                <a:gd name="T18" fmla="*/ 15 w 147"/>
                <a:gd name="T19" fmla="*/ 58 h 68"/>
                <a:gd name="T20" fmla="*/ 0 w 147"/>
                <a:gd name="T2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68">
                  <a:moveTo>
                    <a:pt x="147" y="0"/>
                  </a:moveTo>
                  <a:lnTo>
                    <a:pt x="132" y="9"/>
                  </a:lnTo>
                  <a:lnTo>
                    <a:pt x="117" y="19"/>
                  </a:lnTo>
                  <a:lnTo>
                    <a:pt x="102" y="24"/>
                  </a:lnTo>
                  <a:lnTo>
                    <a:pt x="89" y="28"/>
                  </a:lnTo>
                  <a:lnTo>
                    <a:pt x="74" y="34"/>
                  </a:lnTo>
                  <a:lnTo>
                    <a:pt x="59" y="39"/>
                  </a:lnTo>
                  <a:lnTo>
                    <a:pt x="44" y="49"/>
                  </a:lnTo>
                  <a:lnTo>
                    <a:pt x="29" y="53"/>
                  </a:lnTo>
                  <a:lnTo>
                    <a:pt x="15" y="58"/>
                  </a:lnTo>
                  <a:lnTo>
                    <a:pt x="0" y="68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9" name="Freeform 649">
              <a:extLst>
                <a:ext uri="{FF2B5EF4-FFF2-40B4-BE49-F238E27FC236}">
                  <a16:creationId xmlns:a16="http://schemas.microsoft.com/office/drawing/2014/main" id="{97F94A87-7766-1ED6-A34B-5D1FECC9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3596"/>
              <a:ext cx="17" cy="7"/>
            </a:xfrm>
            <a:custGeom>
              <a:avLst/>
              <a:gdLst>
                <a:gd name="T0" fmla="*/ 84 w 84"/>
                <a:gd name="T1" fmla="*/ 0 h 34"/>
                <a:gd name="T2" fmla="*/ 74 w 84"/>
                <a:gd name="T3" fmla="*/ 0 h 34"/>
                <a:gd name="T4" fmla="*/ 70 w 84"/>
                <a:gd name="T5" fmla="*/ 5 h 34"/>
                <a:gd name="T6" fmla="*/ 59 w 84"/>
                <a:gd name="T7" fmla="*/ 9 h 34"/>
                <a:gd name="T8" fmla="*/ 49 w 84"/>
                <a:gd name="T9" fmla="*/ 9 h 34"/>
                <a:gd name="T10" fmla="*/ 40 w 84"/>
                <a:gd name="T11" fmla="*/ 15 h 34"/>
                <a:gd name="T12" fmla="*/ 35 w 84"/>
                <a:gd name="T13" fmla="*/ 19 h 34"/>
                <a:gd name="T14" fmla="*/ 25 w 84"/>
                <a:gd name="T15" fmla="*/ 19 h 34"/>
                <a:gd name="T16" fmla="*/ 21 w 84"/>
                <a:gd name="T17" fmla="*/ 24 h 34"/>
                <a:gd name="T18" fmla="*/ 10 w 84"/>
                <a:gd name="T19" fmla="*/ 29 h 34"/>
                <a:gd name="T20" fmla="*/ 0 w 84"/>
                <a:gd name="T21" fmla="*/ 34 h 34"/>
                <a:gd name="T22" fmla="*/ 6 w 84"/>
                <a:gd name="T2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34">
                  <a:moveTo>
                    <a:pt x="84" y="0"/>
                  </a:moveTo>
                  <a:lnTo>
                    <a:pt x="74" y="0"/>
                  </a:lnTo>
                  <a:lnTo>
                    <a:pt x="70" y="5"/>
                  </a:lnTo>
                  <a:lnTo>
                    <a:pt x="59" y="9"/>
                  </a:lnTo>
                  <a:lnTo>
                    <a:pt x="49" y="9"/>
                  </a:lnTo>
                  <a:lnTo>
                    <a:pt x="40" y="15"/>
                  </a:lnTo>
                  <a:lnTo>
                    <a:pt x="35" y="19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10" y="29"/>
                  </a:lnTo>
                  <a:lnTo>
                    <a:pt x="0" y="34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0" name="Freeform 650">
              <a:extLst>
                <a:ext uri="{FF2B5EF4-FFF2-40B4-BE49-F238E27FC236}">
                  <a16:creationId xmlns:a16="http://schemas.microsoft.com/office/drawing/2014/main" id="{11D8100F-014B-0E08-9E4C-C9275370A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3572"/>
              <a:ext cx="12" cy="2"/>
            </a:xfrm>
            <a:custGeom>
              <a:avLst/>
              <a:gdLst>
                <a:gd name="T0" fmla="*/ 59 w 59"/>
                <a:gd name="T1" fmla="*/ 0 h 10"/>
                <a:gd name="T2" fmla="*/ 54 w 59"/>
                <a:gd name="T3" fmla="*/ 0 h 10"/>
                <a:gd name="T4" fmla="*/ 44 w 59"/>
                <a:gd name="T5" fmla="*/ 0 h 10"/>
                <a:gd name="T6" fmla="*/ 40 w 59"/>
                <a:gd name="T7" fmla="*/ 0 h 10"/>
                <a:gd name="T8" fmla="*/ 34 w 59"/>
                <a:gd name="T9" fmla="*/ 6 h 10"/>
                <a:gd name="T10" fmla="*/ 30 w 59"/>
                <a:gd name="T11" fmla="*/ 6 h 10"/>
                <a:gd name="T12" fmla="*/ 25 w 59"/>
                <a:gd name="T13" fmla="*/ 6 h 10"/>
                <a:gd name="T14" fmla="*/ 19 w 59"/>
                <a:gd name="T15" fmla="*/ 10 h 10"/>
                <a:gd name="T16" fmla="*/ 15 w 59"/>
                <a:gd name="T17" fmla="*/ 10 h 10"/>
                <a:gd name="T18" fmla="*/ 10 w 59"/>
                <a:gd name="T19" fmla="*/ 10 h 10"/>
                <a:gd name="T20" fmla="*/ 0 w 59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0">
                  <a:moveTo>
                    <a:pt x="59" y="0"/>
                  </a:moveTo>
                  <a:lnTo>
                    <a:pt x="5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5" y="6"/>
                  </a:lnTo>
                  <a:lnTo>
                    <a:pt x="19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1" name="Freeform 651">
              <a:extLst>
                <a:ext uri="{FF2B5EF4-FFF2-40B4-BE49-F238E27FC236}">
                  <a16:creationId xmlns:a16="http://schemas.microsoft.com/office/drawing/2014/main" id="{3E52C295-B94B-941C-A770-F515FF8AB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575"/>
              <a:ext cx="16" cy="7"/>
            </a:xfrm>
            <a:custGeom>
              <a:avLst/>
              <a:gdLst>
                <a:gd name="T0" fmla="*/ 79 w 79"/>
                <a:gd name="T1" fmla="*/ 4 h 39"/>
                <a:gd name="T2" fmla="*/ 74 w 79"/>
                <a:gd name="T3" fmla="*/ 0 h 39"/>
                <a:gd name="T4" fmla="*/ 70 w 79"/>
                <a:gd name="T5" fmla="*/ 0 h 39"/>
                <a:gd name="T6" fmla="*/ 64 w 79"/>
                <a:gd name="T7" fmla="*/ 4 h 39"/>
                <a:gd name="T8" fmla="*/ 60 w 79"/>
                <a:gd name="T9" fmla="*/ 4 h 39"/>
                <a:gd name="T10" fmla="*/ 55 w 79"/>
                <a:gd name="T11" fmla="*/ 4 h 39"/>
                <a:gd name="T12" fmla="*/ 55 w 79"/>
                <a:gd name="T13" fmla="*/ 10 h 39"/>
                <a:gd name="T14" fmla="*/ 49 w 79"/>
                <a:gd name="T15" fmla="*/ 10 h 39"/>
                <a:gd name="T16" fmla="*/ 49 w 79"/>
                <a:gd name="T17" fmla="*/ 15 h 39"/>
                <a:gd name="T18" fmla="*/ 45 w 79"/>
                <a:gd name="T19" fmla="*/ 15 h 39"/>
                <a:gd name="T20" fmla="*/ 40 w 79"/>
                <a:gd name="T21" fmla="*/ 19 h 39"/>
                <a:gd name="T22" fmla="*/ 35 w 79"/>
                <a:gd name="T23" fmla="*/ 25 h 39"/>
                <a:gd name="T24" fmla="*/ 30 w 79"/>
                <a:gd name="T25" fmla="*/ 25 h 39"/>
                <a:gd name="T26" fmla="*/ 25 w 79"/>
                <a:gd name="T27" fmla="*/ 29 h 39"/>
                <a:gd name="T28" fmla="*/ 21 w 79"/>
                <a:gd name="T29" fmla="*/ 29 h 39"/>
                <a:gd name="T30" fmla="*/ 15 w 79"/>
                <a:gd name="T31" fmla="*/ 34 h 39"/>
                <a:gd name="T32" fmla="*/ 11 w 79"/>
                <a:gd name="T33" fmla="*/ 34 h 39"/>
                <a:gd name="T34" fmla="*/ 6 w 79"/>
                <a:gd name="T35" fmla="*/ 39 h 39"/>
                <a:gd name="T36" fmla="*/ 0 w 79"/>
                <a:gd name="T3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39">
                  <a:moveTo>
                    <a:pt x="79" y="4"/>
                  </a:moveTo>
                  <a:lnTo>
                    <a:pt x="74" y="0"/>
                  </a:lnTo>
                  <a:lnTo>
                    <a:pt x="70" y="0"/>
                  </a:lnTo>
                  <a:lnTo>
                    <a:pt x="64" y="4"/>
                  </a:lnTo>
                  <a:lnTo>
                    <a:pt x="60" y="4"/>
                  </a:lnTo>
                  <a:lnTo>
                    <a:pt x="55" y="4"/>
                  </a:lnTo>
                  <a:lnTo>
                    <a:pt x="55" y="10"/>
                  </a:lnTo>
                  <a:lnTo>
                    <a:pt x="49" y="10"/>
                  </a:lnTo>
                  <a:lnTo>
                    <a:pt x="49" y="15"/>
                  </a:lnTo>
                  <a:lnTo>
                    <a:pt x="45" y="15"/>
                  </a:lnTo>
                  <a:lnTo>
                    <a:pt x="40" y="19"/>
                  </a:lnTo>
                  <a:lnTo>
                    <a:pt x="35" y="25"/>
                  </a:lnTo>
                  <a:lnTo>
                    <a:pt x="30" y="25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15" y="34"/>
                  </a:lnTo>
                  <a:lnTo>
                    <a:pt x="11" y="34"/>
                  </a:lnTo>
                  <a:lnTo>
                    <a:pt x="6" y="39"/>
                  </a:lnTo>
                  <a:lnTo>
                    <a:pt x="0" y="39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2" name="Freeform 652">
              <a:extLst>
                <a:ext uri="{FF2B5EF4-FFF2-40B4-BE49-F238E27FC236}">
                  <a16:creationId xmlns:a16="http://schemas.microsoft.com/office/drawing/2014/main" id="{A9F14456-88A0-0577-BC49-F676942ED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575"/>
              <a:ext cx="3" cy="3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6 h 11"/>
                <a:gd name="T4" fmla="*/ 10 w 14"/>
                <a:gd name="T5" fmla="*/ 6 h 11"/>
                <a:gd name="T6" fmla="*/ 4 w 14"/>
                <a:gd name="T7" fmla="*/ 6 h 11"/>
                <a:gd name="T8" fmla="*/ 0 w 1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6"/>
                  </a:lnTo>
                  <a:lnTo>
                    <a:pt x="10" y="6"/>
                  </a:lnTo>
                  <a:lnTo>
                    <a:pt x="4" y="6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3" name="Freeform 653">
              <a:extLst>
                <a:ext uri="{FF2B5EF4-FFF2-40B4-BE49-F238E27FC236}">
                  <a16:creationId xmlns:a16="http://schemas.microsoft.com/office/drawing/2014/main" id="{DDE1D5B8-DDA8-C25C-B253-23EDC08C8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578"/>
              <a:ext cx="9" cy="2"/>
            </a:xfrm>
            <a:custGeom>
              <a:avLst/>
              <a:gdLst>
                <a:gd name="T0" fmla="*/ 44 w 44"/>
                <a:gd name="T1" fmla="*/ 0 h 6"/>
                <a:gd name="T2" fmla="*/ 39 w 44"/>
                <a:gd name="T3" fmla="*/ 0 h 6"/>
                <a:gd name="T4" fmla="*/ 34 w 44"/>
                <a:gd name="T5" fmla="*/ 0 h 6"/>
                <a:gd name="T6" fmla="*/ 30 w 44"/>
                <a:gd name="T7" fmla="*/ 0 h 6"/>
                <a:gd name="T8" fmla="*/ 25 w 44"/>
                <a:gd name="T9" fmla="*/ 0 h 6"/>
                <a:gd name="T10" fmla="*/ 19 w 44"/>
                <a:gd name="T11" fmla="*/ 0 h 6"/>
                <a:gd name="T12" fmla="*/ 15 w 44"/>
                <a:gd name="T13" fmla="*/ 0 h 6"/>
                <a:gd name="T14" fmla="*/ 10 w 44"/>
                <a:gd name="T15" fmla="*/ 6 h 6"/>
                <a:gd name="T16" fmla="*/ 5 w 44"/>
                <a:gd name="T17" fmla="*/ 6 h 6"/>
                <a:gd name="T18" fmla="*/ 0 w 4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">
                  <a:moveTo>
                    <a:pt x="44" y="0"/>
                  </a:moveTo>
                  <a:lnTo>
                    <a:pt x="39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6"/>
                  </a:lnTo>
                  <a:lnTo>
                    <a:pt x="5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4" name="Freeform 654">
              <a:extLst>
                <a:ext uri="{FF2B5EF4-FFF2-40B4-BE49-F238E27FC236}">
                  <a16:creationId xmlns:a16="http://schemas.microsoft.com/office/drawing/2014/main" id="{CB2C2DE8-4003-EE70-55C0-98092F715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3603"/>
              <a:ext cx="14" cy="6"/>
            </a:xfrm>
            <a:custGeom>
              <a:avLst/>
              <a:gdLst>
                <a:gd name="T0" fmla="*/ 69 w 69"/>
                <a:gd name="T1" fmla="*/ 0 h 29"/>
                <a:gd name="T2" fmla="*/ 64 w 69"/>
                <a:gd name="T3" fmla="*/ 5 h 29"/>
                <a:gd name="T4" fmla="*/ 54 w 69"/>
                <a:gd name="T5" fmla="*/ 9 h 29"/>
                <a:gd name="T6" fmla="*/ 49 w 69"/>
                <a:gd name="T7" fmla="*/ 9 h 29"/>
                <a:gd name="T8" fmla="*/ 39 w 69"/>
                <a:gd name="T9" fmla="*/ 9 h 29"/>
                <a:gd name="T10" fmla="*/ 34 w 69"/>
                <a:gd name="T11" fmla="*/ 15 h 29"/>
                <a:gd name="T12" fmla="*/ 24 w 69"/>
                <a:gd name="T13" fmla="*/ 15 h 29"/>
                <a:gd name="T14" fmla="*/ 19 w 69"/>
                <a:gd name="T15" fmla="*/ 20 h 29"/>
                <a:gd name="T16" fmla="*/ 15 w 69"/>
                <a:gd name="T17" fmla="*/ 20 h 29"/>
                <a:gd name="T18" fmla="*/ 5 w 69"/>
                <a:gd name="T19" fmla="*/ 24 h 29"/>
                <a:gd name="T20" fmla="*/ 0 w 69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9">
                  <a:moveTo>
                    <a:pt x="69" y="0"/>
                  </a:moveTo>
                  <a:lnTo>
                    <a:pt x="64" y="5"/>
                  </a:lnTo>
                  <a:lnTo>
                    <a:pt x="54" y="9"/>
                  </a:lnTo>
                  <a:lnTo>
                    <a:pt x="49" y="9"/>
                  </a:lnTo>
                  <a:lnTo>
                    <a:pt x="39" y="9"/>
                  </a:lnTo>
                  <a:lnTo>
                    <a:pt x="34" y="15"/>
                  </a:lnTo>
                  <a:lnTo>
                    <a:pt x="24" y="15"/>
                  </a:lnTo>
                  <a:lnTo>
                    <a:pt x="19" y="20"/>
                  </a:lnTo>
                  <a:lnTo>
                    <a:pt x="15" y="20"/>
                  </a:lnTo>
                  <a:lnTo>
                    <a:pt x="5" y="24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5" name="Freeform 655">
              <a:extLst>
                <a:ext uri="{FF2B5EF4-FFF2-40B4-BE49-F238E27FC236}">
                  <a16:creationId xmlns:a16="http://schemas.microsoft.com/office/drawing/2014/main" id="{4BB35EC6-87CA-3B19-0EEC-84ADBC31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3610"/>
              <a:ext cx="4" cy="3"/>
            </a:xfrm>
            <a:custGeom>
              <a:avLst/>
              <a:gdLst>
                <a:gd name="T0" fmla="*/ 20 w 20"/>
                <a:gd name="T1" fmla="*/ 0 h 15"/>
                <a:gd name="T2" fmla="*/ 20 w 20"/>
                <a:gd name="T3" fmla="*/ 5 h 15"/>
                <a:gd name="T4" fmla="*/ 15 w 20"/>
                <a:gd name="T5" fmla="*/ 5 h 15"/>
                <a:gd name="T6" fmla="*/ 15 w 20"/>
                <a:gd name="T7" fmla="*/ 10 h 15"/>
                <a:gd name="T8" fmla="*/ 10 w 20"/>
                <a:gd name="T9" fmla="*/ 10 h 15"/>
                <a:gd name="T10" fmla="*/ 6 w 20"/>
                <a:gd name="T11" fmla="*/ 10 h 15"/>
                <a:gd name="T12" fmla="*/ 0 w 20"/>
                <a:gd name="T13" fmla="*/ 15 h 15"/>
                <a:gd name="T14" fmla="*/ 0 w 20"/>
                <a:gd name="T15" fmla="*/ 10 h 15"/>
                <a:gd name="T16" fmla="*/ 6 w 20"/>
                <a:gd name="T17" fmla="*/ 10 h 15"/>
                <a:gd name="T18" fmla="*/ 6 w 20"/>
                <a:gd name="T19" fmla="*/ 5 h 15"/>
                <a:gd name="T20" fmla="*/ 10 w 20"/>
                <a:gd name="T21" fmla="*/ 5 h 15"/>
                <a:gd name="T22" fmla="*/ 15 w 20"/>
                <a:gd name="T23" fmla="*/ 5 h 15"/>
                <a:gd name="T24" fmla="*/ 20 w 20"/>
                <a:gd name="T25" fmla="*/ 5 h 15"/>
                <a:gd name="T26" fmla="*/ 20 w 20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lnTo>
                    <a:pt x="20" y="5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6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D9C9B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6" name="Freeform 656">
              <a:extLst>
                <a:ext uri="{FF2B5EF4-FFF2-40B4-BE49-F238E27FC236}">
                  <a16:creationId xmlns:a16="http://schemas.microsoft.com/office/drawing/2014/main" id="{0CB298BC-5F59-C6E3-DADC-AED8588D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94"/>
              <a:ext cx="500" cy="1355"/>
            </a:xfrm>
            <a:custGeom>
              <a:avLst/>
              <a:gdLst>
                <a:gd name="T0" fmla="*/ 452 w 2502"/>
                <a:gd name="T1" fmla="*/ 0 h 6774"/>
                <a:gd name="T2" fmla="*/ 437 w 2502"/>
                <a:gd name="T3" fmla="*/ 4 h 6774"/>
                <a:gd name="T4" fmla="*/ 392 w 2502"/>
                <a:gd name="T5" fmla="*/ 19 h 6774"/>
                <a:gd name="T6" fmla="*/ 328 w 2502"/>
                <a:gd name="T7" fmla="*/ 58 h 6774"/>
                <a:gd name="T8" fmla="*/ 255 w 2502"/>
                <a:gd name="T9" fmla="*/ 117 h 6774"/>
                <a:gd name="T10" fmla="*/ 181 w 2502"/>
                <a:gd name="T11" fmla="*/ 209 h 6774"/>
                <a:gd name="T12" fmla="*/ 108 w 2502"/>
                <a:gd name="T13" fmla="*/ 337 h 6774"/>
                <a:gd name="T14" fmla="*/ 49 w 2502"/>
                <a:gd name="T15" fmla="*/ 508 h 6774"/>
                <a:gd name="T16" fmla="*/ 10 w 2502"/>
                <a:gd name="T17" fmla="*/ 733 h 6774"/>
                <a:gd name="T18" fmla="*/ 0 w 2502"/>
                <a:gd name="T19" fmla="*/ 1007 h 6774"/>
                <a:gd name="T20" fmla="*/ 30 w 2502"/>
                <a:gd name="T21" fmla="*/ 1345 h 6774"/>
                <a:gd name="T22" fmla="*/ 55 w 2502"/>
                <a:gd name="T23" fmla="*/ 1701 h 6774"/>
                <a:gd name="T24" fmla="*/ 59 w 2502"/>
                <a:gd name="T25" fmla="*/ 2040 h 6774"/>
                <a:gd name="T26" fmla="*/ 59 w 2502"/>
                <a:gd name="T27" fmla="*/ 2381 h 6774"/>
                <a:gd name="T28" fmla="*/ 94 w 2502"/>
                <a:gd name="T29" fmla="*/ 2748 h 6774"/>
                <a:gd name="T30" fmla="*/ 187 w 2502"/>
                <a:gd name="T31" fmla="*/ 3170 h 6774"/>
                <a:gd name="T32" fmla="*/ 368 w 2502"/>
                <a:gd name="T33" fmla="*/ 3658 h 6774"/>
                <a:gd name="T34" fmla="*/ 661 w 2502"/>
                <a:gd name="T35" fmla="*/ 4240 h 6774"/>
                <a:gd name="T36" fmla="*/ 1098 w 2502"/>
                <a:gd name="T37" fmla="*/ 4941 h 6774"/>
                <a:gd name="T38" fmla="*/ 1700 w 2502"/>
                <a:gd name="T39" fmla="*/ 5777 h 6774"/>
                <a:gd name="T40" fmla="*/ 2502 w 2502"/>
                <a:gd name="T41" fmla="*/ 6774 h 6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02" h="6774">
                  <a:moveTo>
                    <a:pt x="452" y="0"/>
                  </a:moveTo>
                  <a:lnTo>
                    <a:pt x="437" y="4"/>
                  </a:lnTo>
                  <a:lnTo>
                    <a:pt x="392" y="19"/>
                  </a:lnTo>
                  <a:lnTo>
                    <a:pt x="328" y="58"/>
                  </a:lnTo>
                  <a:lnTo>
                    <a:pt x="255" y="117"/>
                  </a:lnTo>
                  <a:lnTo>
                    <a:pt x="181" y="209"/>
                  </a:lnTo>
                  <a:lnTo>
                    <a:pt x="108" y="337"/>
                  </a:lnTo>
                  <a:lnTo>
                    <a:pt x="49" y="508"/>
                  </a:lnTo>
                  <a:lnTo>
                    <a:pt x="10" y="733"/>
                  </a:lnTo>
                  <a:lnTo>
                    <a:pt x="0" y="1007"/>
                  </a:lnTo>
                  <a:lnTo>
                    <a:pt x="30" y="1345"/>
                  </a:lnTo>
                  <a:lnTo>
                    <a:pt x="55" y="1701"/>
                  </a:lnTo>
                  <a:lnTo>
                    <a:pt x="59" y="2040"/>
                  </a:lnTo>
                  <a:lnTo>
                    <a:pt x="59" y="2381"/>
                  </a:lnTo>
                  <a:lnTo>
                    <a:pt x="94" y="2748"/>
                  </a:lnTo>
                  <a:lnTo>
                    <a:pt x="187" y="3170"/>
                  </a:lnTo>
                  <a:lnTo>
                    <a:pt x="368" y="3658"/>
                  </a:lnTo>
                  <a:lnTo>
                    <a:pt x="661" y="4240"/>
                  </a:lnTo>
                  <a:lnTo>
                    <a:pt x="1098" y="4941"/>
                  </a:lnTo>
                  <a:lnTo>
                    <a:pt x="1700" y="5777"/>
                  </a:lnTo>
                  <a:lnTo>
                    <a:pt x="2502" y="677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7" name="Freeform 657">
              <a:extLst>
                <a:ext uri="{FF2B5EF4-FFF2-40B4-BE49-F238E27FC236}">
                  <a16:creationId xmlns:a16="http://schemas.microsoft.com/office/drawing/2014/main" id="{C6DFC92F-4248-63BC-8845-1F26C6539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129"/>
              <a:ext cx="266" cy="1111"/>
            </a:xfrm>
            <a:custGeom>
              <a:avLst/>
              <a:gdLst>
                <a:gd name="T0" fmla="*/ 34 w 1332"/>
                <a:gd name="T1" fmla="*/ 0 h 5557"/>
                <a:gd name="T2" fmla="*/ 34 w 1332"/>
                <a:gd name="T3" fmla="*/ 14 h 5557"/>
                <a:gd name="T4" fmla="*/ 25 w 1332"/>
                <a:gd name="T5" fmla="*/ 58 h 5557"/>
                <a:gd name="T6" fmla="*/ 14 w 1332"/>
                <a:gd name="T7" fmla="*/ 121 h 5557"/>
                <a:gd name="T8" fmla="*/ 5 w 1332"/>
                <a:gd name="T9" fmla="*/ 210 h 5557"/>
                <a:gd name="T10" fmla="*/ 0 w 1332"/>
                <a:gd name="T11" fmla="*/ 313 h 5557"/>
                <a:gd name="T12" fmla="*/ 5 w 1332"/>
                <a:gd name="T13" fmla="*/ 426 h 5557"/>
                <a:gd name="T14" fmla="*/ 14 w 1332"/>
                <a:gd name="T15" fmla="*/ 543 h 5557"/>
                <a:gd name="T16" fmla="*/ 44 w 1332"/>
                <a:gd name="T17" fmla="*/ 669 h 5557"/>
                <a:gd name="T18" fmla="*/ 83 w 1332"/>
                <a:gd name="T19" fmla="*/ 787 h 5557"/>
                <a:gd name="T20" fmla="*/ 147 w 1332"/>
                <a:gd name="T21" fmla="*/ 905 h 5557"/>
                <a:gd name="T22" fmla="*/ 225 w 1332"/>
                <a:gd name="T23" fmla="*/ 1037 h 5557"/>
                <a:gd name="T24" fmla="*/ 319 w 1332"/>
                <a:gd name="T25" fmla="*/ 1193 h 5557"/>
                <a:gd name="T26" fmla="*/ 416 w 1332"/>
                <a:gd name="T27" fmla="*/ 1379 h 5557"/>
                <a:gd name="T28" fmla="*/ 519 w 1332"/>
                <a:gd name="T29" fmla="*/ 1579 h 5557"/>
                <a:gd name="T30" fmla="*/ 612 w 1332"/>
                <a:gd name="T31" fmla="*/ 1790 h 5557"/>
                <a:gd name="T32" fmla="*/ 695 w 1332"/>
                <a:gd name="T33" fmla="*/ 2005 h 5557"/>
                <a:gd name="T34" fmla="*/ 763 w 1332"/>
                <a:gd name="T35" fmla="*/ 2225 h 5557"/>
                <a:gd name="T36" fmla="*/ 812 w 1332"/>
                <a:gd name="T37" fmla="*/ 2436 h 5557"/>
                <a:gd name="T38" fmla="*/ 833 w 1332"/>
                <a:gd name="T39" fmla="*/ 2632 h 5557"/>
                <a:gd name="T40" fmla="*/ 818 w 1332"/>
                <a:gd name="T41" fmla="*/ 2813 h 5557"/>
                <a:gd name="T42" fmla="*/ 798 w 1332"/>
                <a:gd name="T43" fmla="*/ 3018 h 5557"/>
                <a:gd name="T44" fmla="*/ 803 w 1332"/>
                <a:gd name="T45" fmla="*/ 3272 h 5557"/>
                <a:gd name="T46" fmla="*/ 827 w 1332"/>
                <a:gd name="T47" fmla="*/ 3570 h 5557"/>
                <a:gd name="T48" fmla="*/ 867 w 1332"/>
                <a:gd name="T49" fmla="*/ 3894 h 5557"/>
                <a:gd name="T50" fmla="*/ 925 w 1332"/>
                <a:gd name="T51" fmla="*/ 4226 h 5557"/>
                <a:gd name="T52" fmla="*/ 994 w 1332"/>
                <a:gd name="T53" fmla="*/ 4559 h 5557"/>
                <a:gd name="T54" fmla="*/ 1068 w 1332"/>
                <a:gd name="T55" fmla="*/ 4868 h 5557"/>
                <a:gd name="T56" fmla="*/ 1156 w 1332"/>
                <a:gd name="T57" fmla="*/ 5151 h 5557"/>
                <a:gd name="T58" fmla="*/ 1239 w 1332"/>
                <a:gd name="T59" fmla="*/ 5381 h 5557"/>
                <a:gd name="T60" fmla="*/ 1332 w 1332"/>
                <a:gd name="T61" fmla="*/ 5557 h 5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2" h="5557">
                  <a:moveTo>
                    <a:pt x="34" y="0"/>
                  </a:moveTo>
                  <a:lnTo>
                    <a:pt x="34" y="14"/>
                  </a:lnTo>
                  <a:lnTo>
                    <a:pt x="25" y="58"/>
                  </a:lnTo>
                  <a:lnTo>
                    <a:pt x="14" y="121"/>
                  </a:lnTo>
                  <a:lnTo>
                    <a:pt x="5" y="210"/>
                  </a:lnTo>
                  <a:lnTo>
                    <a:pt x="0" y="313"/>
                  </a:lnTo>
                  <a:lnTo>
                    <a:pt x="5" y="426"/>
                  </a:lnTo>
                  <a:lnTo>
                    <a:pt x="14" y="543"/>
                  </a:lnTo>
                  <a:lnTo>
                    <a:pt x="44" y="669"/>
                  </a:lnTo>
                  <a:lnTo>
                    <a:pt x="83" y="787"/>
                  </a:lnTo>
                  <a:lnTo>
                    <a:pt x="147" y="905"/>
                  </a:lnTo>
                  <a:lnTo>
                    <a:pt x="225" y="1037"/>
                  </a:lnTo>
                  <a:lnTo>
                    <a:pt x="319" y="1193"/>
                  </a:lnTo>
                  <a:lnTo>
                    <a:pt x="416" y="1379"/>
                  </a:lnTo>
                  <a:lnTo>
                    <a:pt x="519" y="1579"/>
                  </a:lnTo>
                  <a:lnTo>
                    <a:pt x="612" y="1790"/>
                  </a:lnTo>
                  <a:lnTo>
                    <a:pt x="695" y="2005"/>
                  </a:lnTo>
                  <a:lnTo>
                    <a:pt x="763" y="2225"/>
                  </a:lnTo>
                  <a:lnTo>
                    <a:pt x="812" y="2436"/>
                  </a:lnTo>
                  <a:lnTo>
                    <a:pt x="833" y="2632"/>
                  </a:lnTo>
                  <a:lnTo>
                    <a:pt x="818" y="2813"/>
                  </a:lnTo>
                  <a:lnTo>
                    <a:pt x="798" y="3018"/>
                  </a:lnTo>
                  <a:lnTo>
                    <a:pt x="803" y="3272"/>
                  </a:lnTo>
                  <a:lnTo>
                    <a:pt x="827" y="3570"/>
                  </a:lnTo>
                  <a:lnTo>
                    <a:pt x="867" y="3894"/>
                  </a:lnTo>
                  <a:lnTo>
                    <a:pt x="925" y="4226"/>
                  </a:lnTo>
                  <a:lnTo>
                    <a:pt x="994" y="4559"/>
                  </a:lnTo>
                  <a:lnTo>
                    <a:pt x="1068" y="4868"/>
                  </a:lnTo>
                  <a:lnTo>
                    <a:pt x="1156" y="5151"/>
                  </a:lnTo>
                  <a:lnTo>
                    <a:pt x="1239" y="5381"/>
                  </a:lnTo>
                  <a:lnTo>
                    <a:pt x="1332" y="555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Text Box 2">
            <a:extLst>
              <a:ext uri="{FF2B5EF4-FFF2-40B4-BE49-F238E27FC236}">
                <a16:creationId xmlns:a16="http://schemas.microsoft.com/office/drawing/2014/main" id="{C64A700F-4341-A73A-AC4F-E008FCEB3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705539" name="Rectangle 3">
            <a:extLst>
              <a:ext uri="{FF2B5EF4-FFF2-40B4-BE49-F238E27FC236}">
                <a16:creationId xmlns:a16="http://schemas.microsoft.com/office/drawing/2014/main" id="{1C95FBFD-B144-0202-2C9F-FBDA69C7B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Radial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705540" name="Picture 4">
            <a:extLst>
              <a:ext uri="{FF2B5EF4-FFF2-40B4-BE49-F238E27FC236}">
                <a16:creationId xmlns:a16="http://schemas.microsoft.com/office/drawing/2014/main" id="{103BA9E5-27B3-CA20-CE51-D09560FBD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5541" name="Picture 5">
            <a:extLst>
              <a:ext uri="{FF2B5EF4-FFF2-40B4-BE49-F238E27FC236}">
                <a16:creationId xmlns:a16="http://schemas.microsoft.com/office/drawing/2014/main" id="{7F9FEC28-B3D8-BBA3-491A-5B05032C0A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5542" name="AutoShape 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5C9805D-4CB8-EFFB-0A19-95D1AFA3D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3" name="AutoShape 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9EADC25D-A790-3590-C794-1104A465D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4" name="AutoShape 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1CC7E50-24D5-8206-306B-5FE2FEBED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5" name="AutoShape 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8A61948-486B-FC08-98C1-291DD3306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6" name="AutoShape 1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A7C1C3F-FC6F-DF9A-690F-FA62E9F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7" name="AutoShape 1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F87B0DC-2143-CCED-FA4D-51E401706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8" name="AutoShape 1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CA825C5-3AA5-DFB5-F918-40BC1BDF5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5549" name="AutoShape 1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9FA23BB-6AAD-342B-3E5D-64BCD87F4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5550" name="Group 14">
            <a:extLst>
              <a:ext uri="{FF2B5EF4-FFF2-40B4-BE49-F238E27FC236}">
                <a16:creationId xmlns:a16="http://schemas.microsoft.com/office/drawing/2014/main" id="{1194A856-9A6E-BC44-E113-6EF70B5E1765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5551" name="Rectangle 15">
              <a:extLst>
                <a:ext uri="{FF2B5EF4-FFF2-40B4-BE49-F238E27FC236}">
                  <a16:creationId xmlns:a16="http://schemas.microsoft.com/office/drawing/2014/main" id="{0E076A91-4A10-70E9-1788-659181691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2" name="Rectangle 16">
              <a:extLst>
                <a:ext uri="{FF2B5EF4-FFF2-40B4-BE49-F238E27FC236}">
                  <a16:creationId xmlns:a16="http://schemas.microsoft.com/office/drawing/2014/main" id="{A2ED8782-8F83-236E-97B6-62B7E843E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3" name="Freeform 17">
              <a:extLst>
                <a:ext uri="{FF2B5EF4-FFF2-40B4-BE49-F238E27FC236}">
                  <a16:creationId xmlns:a16="http://schemas.microsoft.com/office/drawing/2014/main" id="{246964B2-CEB9-ADD7-CC75-82B81479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4" name="Freeform 18">
              <a:extLst>
                <a:ext uri="{FF2B5EF4-FFF2-40B4-BE49-F238E27FC236}">
                  <a16:creationId xmlns:a16="http://schemas.microsoft.com/office/drawing/2014/main" id="{611F0A22-FB57-8913-93D1-606E8A96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5" name="Freeform 19">
              <a:extLst>
                <a:ext uri="{FF2B5EF4-FFF2-40B4-BE49-F238E27FC236}">
                  <a16:creationId xmlns:a16="http://schemas.microsoft.com/office/drawing/2014/main" id="{65C81A81-C3A4-01EB-4A88-D66F47315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6" name="Freeform 20">
              <a:extLst>
                <a:ext uri="{FF2B5EF4-FFF2-40B4-BE49-F238E27FC236}">
                  <a16:creationId xmlns:a16="http://schemas.microsoft.com/office/drawing/2014/main" id="{0E3C4AD8-E110-6D57-B65D-2F8FBC0A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7" name="Freeform 21">
              <a:extLst>
                <a:ext uri="{FF2B5EF4-FFF2-40B4-BE49-F238E27FC236}">
                  <a16:creationId xmlns:a16="http://schemas.microsoft.com/office/drawing/2014/main" id="{631D60B5-A987-7F98-4A92-EB23FCE10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8" name="Freeform 22">
              <a:extLst>
                <a:ext uri="{FF2B5EF4-FFF2-40B4-BE49-F238E27FC236}">
                  <a16:creationId xmlns:a16="http://schemas.microsoft.com/office/drawing/2014/main" id="{44D938CF-BAF1-2BBC-629A-880ACEA4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59" name="Freeform 23">
              <a:extLst>
                <a:ext uri="{FF2B5EF4-FFF2-40B4-BE49-F238E27FC236}">
                  <a16:creationId xmlns:a16="http://schemas.microsoft.com/office/drawing/2014/main" id="{53FB78A1-7BC7-8694-99E9-67F31E05B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60" name="Freeform 24">
              <a:extLst>
                <a:ext uri="{FF2B5EF4-FFF2-40B4-BE49-F238E27FC236}">
                  <a16:creationId xmlns:a16="http://schemas.microsoft.com/office/drawing/2014/main" id="{AED8944D-9A84-A5FB-4029-8A4C789A9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5564" name="Group 28">
            <a:extLst>
              <a:ext uri="{FF2B5EF4-FFF2-40B4-BE49-F238E27FC236}">
                <a16:creationId xmlns:a16="http://schemas.microsoft.com/office/drawing/2014/main" id="{E9140C78-A6C4-FF63-AB6F-D9B301C795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828800" y="1766888"/>
            <a:ext cx="5638800" cy="4573587"/>
            <a:chOff x="1296" y="1790"/>
            <a:chExt cx="2040" cy="1655"/>
          </a:xfrm>
        </p:grpSpPr>
        <p:sp>
          <p:nvSpPr>
            <p:cNvPr id="705563" name="AutoShape 27">
              <a:extLst>
                <a:ext uri="{FF2B5EF4-FFF2-40B4-BE49-F238E27FC236}">
                  <a16:creationId xmlns:a16="http://schemas.microsoft.com/office/drawing/2014/main" id="{8A8A7920-1BE2-2AA5-C042-59701DAF0F0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96" y="1790"/>
              <a:ext cx="2040" cy="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65" name="Freeform 29">
              <a:extLst>
                <a:ext uri="{FF2B5EF4-FFF2-40B4-BE49-F238E27FC236}">
                  <a16:creationId xmlns:a16="http://schemas.microsoft.com/office/drawing/2014/main" id="{A5D25AF2-72A9-FC49-A719-3DB88708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2"/>
              <a:ext cx="318" cy="315"/>
            </a:xfrm>
            <a:custGeom>
              <a:avLst/>
              <a:gdLst>
                <a:gd name="T0" fmla="*/ 1947 w 2542"/>
                <a:gd name="T1" fmla="*/ 1336 h 2522"/>
                <a:gd name="T2" fmla="*/ 1816 w 2542"/>
                <a:gd name="T3" fmla="*/ 1389 h 2522"/>
                <a:gd name="T4" fmla="*/ 1748 w 2542"/>
                <a:gd name="T5" fmla="*/ 1423 h 2522"/>
                <a:gd name="T6" fmla="*/ 1651 w 2542"/>
                <a:gd name="T7" fmla="*/ 1457 h 2522"/>
                <a:gd name="T8" fmla="*/ 1593 w 2542"/>
                <a:gd name="T9" fmla="*/ 1525 h 2522"/>
                <a:gd name="T10" fmla="*/ 1564 w 2542"/>
                <a:gd name="T11" fmla="*/ 1632 h 2522"/>
                <a:gd name="T12" fmla="*/ 1491 w 2542"/>
                <a:gd name="T13" fmla="*/ 1767 h 2522"/>
                <a:gd name="T14" fmla="*/ 1312 w 2542"/>
                <a:gd name="T15" fmla="*/ 1879 h 2522"/>
                <a:gd name="T16" fmla="*/ 992 w 2542"/>
                <a:gd name="T17" fmla="*/ 1863 h 2522"/>
                <a:gd name="T18" fmla="*/ 697 w 2542"/>
                <a:gd name="T19" fmla="*/ 1713 h 2522"/>
                <a:gd name="T20" fmla="*/ 484 w 2542"/>
                <a:gd name="T21" fmla="*/ 1627 h 2522"/>
                <a:gd name="T22" fmla="*/ 310 w 2542"/>
                <a:gd name="T23" fmla="*/ 1616 h 2522"/>
                <a:gd name="T24" fmla="*/ 160 w 2542"/>
                <a:gd name="T25" fmla="*/ 1627 h 2522"/>
                <a:gd name="T26" fmla="*/ 72 w 2542"/>
                <a:gd name="T27" fmla="*/ 1646 h 2522"/>
                <a:gd name="T28" fmla="*/ 5 w 2542"/>
                <a:gd name="T29" fmla="*/ 1680 h 2522"/>
                <a:gd name="T30" fmla="*/ 19 w 2542"/>
                <a:gd name="T31" fmla="*/ 1713 h 2522"/>
                <a:gd name="T32" fmla="*/ 96 w 2542"/>
                <a:gd name="T33" fmla="*/ 1724 h 2522"/>
                <a:gd name="T34" fmla="*/ 266 w 2542"/>
                <a:gd name="T35" fmla="*/ 1748 h 2522"/>
                <a:gd name="T36" fmla="*/ 629 w 2542"/>
                <a:gd name="T37" fmla="*/ 1820 h 2522"/>
                <a:gd name="T38" fmla="*/ 925 w 2542"/>
                <a:gd name="T39" fmla="*/ 1902 h 2522"/>
                <a:gd name="T40" fmla="*/ 1462 w 2542"/>
                <a:gd name="T41" fmla="*/ 2092 h 2522"/>
                <a:gd name="T42" fmla="*/ 1942 w 2542"/>
                <a:gd name="T43" fmla="*/ 2338 h 2522"/>
                <a:gd name="T44" fmla="*/ 2188 w 2542"/>
                <a:gd name="T45" fmla="*/ 2503 h 2522"/>
                <a:gd name="T46" fmla="*/ 2199 w 2542"/>
                <a:gd name="T47" fmla="*/ 2513 h 2522"/>
                <a:gd name="T48" fmla="*/ 2354 w 2542"/>
                <a:gd name="T49" fmla="*/ 2377 h 2522"/>
                <a:gd name="T50" fmla="*/ 2508 w 2542"/>
                <a:gd name="T51" fmla="*/ 1951 h 2522"/>
                <a:gd name="T52" fmla="*/ 2542 w 2542"/>
                <a:gd name="T53" fmla="*/ 1593 h 2522"/>
                <a:gd name="T54" fmla="*/ 2518 w 2542"/>
                <a:gd name="T55" fmla="*/ 1414 h 2522"/>
                <a:gd name="T56" fmla="*/ 2479 w 2542"/>
                <a:gd name="T57" fmla="*/ 1195 h 2522"/>
                <a:gd name="T58" fmla="*/ 2416 w 2542"/>
                <a:gd name="T59" fmla="*/ 998 h 2522"/>
                <a:gd name="T60" fmla="*/ 2363 w 2542"/>
                <a:gd name="T61" fmla="*/ 843 h 2522"/>
                <a:gd name="T62" fmla="*/ 2315 w 2542"/>
                <a:gd name="T63" fmla="*/ 730 h 2522"/>
                <a:gd name="T64" fmla="*/ 2285 w 2542"/>
                <a:gd name="T65" fmla="*/ 663 h 2522"/>
                <a:gd name="T66" fmla="*/ 2208 w 2542"/>
                <a:gd name="T67" fmla="*/ 503 h 2522"/>
                <a:gd name="T68" fmla="*/ 2033 w 2542"/>
                <a:gd name="T69" fmla="*/ 198 h 2522"/>
                <a:gd name="T70" fmla="*/ 1690 w 2542"/>
                <a:gd name="T71" fmla="*/ 4 h 2522"/>
                <a:gd name="T72" fmla="*/ 1297 w 2542"/>
                <a:gd name="T73" fmla="*/ 43 h 2522"/>
                <a:gd name="T74" fmla="*/ 1152 w 2542"/>
                <a:gd name="T75" fmla="*/ 101 h 2522"/>
                <a:gd name="T76" fmla="*/ 1036 w 2542"/>
                <a:gd name="T77" fmla="*/ 169 h 2522"/>
                <a:gd name="T78" fmla="*/ 867 w 2542"/>
                <a:gd name="T79" fmla="*/ 270 h 2522"/>
                <a:gd name="T80" fmla="*/ 706 w 2542"/>
                <a:gd name="T81" fmla="*/ 383 h 2522"/>
                <a:gd name="T82" fmla="*/ 639 w 2542"/>
                <a:gd name="T83" fmla="*/ 431 h 2522"/>
                <a:gd name="T84" fmla="*/ 775 w 2542"/>
                <a:gd name="T85" fmla="*/ 402 h 2522"/>
                <a:gd name="T86" fmla="*/ 1070 w 2542"/>
                <a:gd name="T87" fmla="*/ 353 h 2522"/>
                <a:gd name="T88" fmla="*/ 1390 w 2542"/>
                <a:gd name="T89" fmla="*/ 348 h 2522"/>
                <a:gd name="T90" fmla="*/ 1482 w 2542"/>
                <a:gd name="T91" fmla="*/ 358 h 2522"/>
                <a:gd name="T92" fmla="*/ 1603 w 2542"/>
                <a:gd name="T93" fmla="*/ 367 h 2522"/>
                <a:gd name="T94" fmla="*/ 1681 w 2542"/>
                <a:gd name="T95" fmla="*/ 378 h 2522"/>
                <a:gd name="T96" fmla="*/ 1767 w 2542"/>
                <a:gd name="T97" fmla="*/ 383 h 2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2" h="2522">
                  <a:moveTo>
                    <a:pt x="2048" y="1306"/>
                  </a:moveTo>
                  <a:lnTo>
                    <a:pt x="2014" y="1312"/>
                  </a:lnTo>
                  <a:lnTo>
                    <a:pt x="1980" y="1326"/>
                  </a:lnTo>
                  <a:lnTo>
                    <a:pt x="1947" y="1336"/>
                  </a:lnTo>
                  <a:lnTo>
                    <a:pt x="1908" y="1350"/>
                  </a:lnTo>
                  <a:lnTo>
                    <a:pt x="1874" y="1365"/>
                  </a:lnTo>
                  <a:lnTo>
                    <a:pt x="1845" y="1380"/>
                  </a:lnTo>
                  <a:lnTo>
                    <a:pt x="1816" y="1389"/>
                  </a:lnTo>
                  <a:lnTo>
                    <a:pt x="1797" y="1399"/>
                  </a:lnTo>
                  <a:lnTo>
                    <a:pt x="1781" y="1408"/>
                  </a:lnTo>
                  <a:lnTo>
                    <a:pt x="1777" y="1408"/>
                  </a:lnTo>
                  <a:lnTo>
                    <a:pt x="1748" y="1423"/>
                  </a:lnTo>
                  <a:lnTo>
                    <a:pt x="1723" y="1433"/>
                  </a:lnTo>
                  <a:lnTo>
                    <a:pt x="1700" y="1442"/>
                  </a:lnTo>
                  <a:lnTo>
                    <a:pt x="1675" y="1447"/>
                  </a:lnTo>
                  <a:lnTo>
                    <a:pt x="1651" y="1457"/>
                  </a:lnTo>
                  <a:lnTo>
                    <a:pt x="1632" y="1472"/>
                  </a:lnTo>
                  <a:lnTo>
                    <a:pt x="1617" y="1486"/>
                  </a:lnTo>
                  <a:lnTo>
                    <a:pt x="1603" y="1500"/>
                  </a:lnTo>
                  <a:lnTo>
                    <a:pt x="1593" y="1525"/>
                  </a:lnTo>
                  <a:lnTo>
                    <a:pt x="1584" y="1549"/>
                  </a:lnTo>
                  <a:lnTo>
                    <a:pt x="1579" y="1574"/>
                  </a:lnTo>
                  <a:lnTo>
                    <a:pt x="1573" y="1602"/>
                  </a:lnTo>
                  <a:lnTo>
                    <a:pt x="1564" y="1632"/>
                  </a:lnTo>
                  <a:lnTo>
                    <a:pt x="1549" y="1665"/>
                  </a:lnTo>
                  <a:lnTo>
                    <a:pt x="1535" y="1699"/>
                  </a:lnTo>
                  <a:lnTo>
                    <a:pt x="1515" y="1733"/>
                  </a:lnTo>
                  <a:lnTo>
                    <a:pt x="1491" y="1767"/>
                  </a:lnTo>
                  <a:lnTo>
                    <a:pt x="1467" y="1796"/>
                  </a:lnTo>
                  <a:lnTo>
                    <a:pt x="1433" y="1824"/>
                  </a:lnTo>
                  <a:lnTo>
                    <a:pt x="1394" y="1844"/>
                  </a:lnTo>
                  <a:lnTo>
                    <a:pt x="1312" y="1879"/>
                  </a:lnTo>
                  <a:lnTo>
                    <a:pt x="1230" y="1893"/>
                  </a:lnTo>
                  <a:lnTo>
                    <a:pt x="1147" y="1893"/>
                  </a:lnTo>
                  <a:lnTo>
                    <a:pt x="1070" y="1883"/>
                  </a:lnTo>
                  <a:lnTo>
                    <a:pt x="992" y="1863"/>
                  </a:lnTo>
                  <a:lnTo>
                    <a:pt x="920" y="1835"/>
                  </a:lnTo>
                  <a:lnTo>
                    <a:pt x="842" y="1796"/>
                  </a:lnTo>
                  <a:lnTo>
                    <a:pt x="770" y="1757"/>
                  </a:lnTo>
                  <a:lnTo>
                    <a:pt x="697" y="1713"/>
                  </a:lnTo>
                  <a:lnTo>
                    <a:pt x="625" y="1665"/>
                  </a:lnTo>
                  <a:lnTo>
                    <a:pt x="576" y="1651"/>
                  </a:lnTo>
                  <a:lnTo>
                    <a:pt x="528" y="1636"/>
                  </a:lnTo>
                  <a:lnTo>
                    <a:pt x="484" y="1627"/>
                  </a:lnTo>
                  <a:lnTo>
                    <a:pt x="440" y="1622"/>
                  </a:lnTo>
                  <a:lnTo>
                    <a:pt x="396" y="1616"/>
                  </a:lnTo>
                  <a:lnTo>
                    <a:pt x="353" y="1616"/>
                  </a:lnTo>
                  <a:lnTo>
                    <a:pt x="310" y="1616"/>
                  </a:lnTo>
                  <a:lnTo>
                    <a:pt x="266" y="1616"/>
                  </a:lnTo>
                  <a:lnTo>
                    <a:pt x="222" y="1622"/>
                  </a:lnTo>
                  <a:lnTo>
                    <a:pt x="174" y="1622"/>
                  </a:lnTo>
                  <a:lnTo>
                    <a:pt x="160" y="1627"/>
                  </a:lnTo>
                  <a:lnTo>
                    <a:pt x="140" y="1632"/>
                  </a:lnTo>
                  <a:lnTo>
                    <a:pt x="121" y="1636"/>
                  </a:lnTo>
                  <a:lnTo>
                    <a:pt x="96" y="1641"/>
                  </a:lnTo>
                  <a:lnTo>
                    <a:pt x="72" y="1646"/>
                  </a:lnTo>
                  <a:lnTo>
                    <a:pt x="53" y="1655"/>
                  </a:lnTo>
                  <a:lnTo>
                    <a:pt x="33" y="1665"/>
                  </a:lnTo>
                  <a:lnTo>
                    <a:pt x="14" y="1675"/>
                  </a:lnTo>
                  <a:lnTo>
                    <a:pt x="5" y="1680"/>
                  </a:lnTo>
                  <a:lnTo>
                    <a:pt x="0" y="1694"/>
                  </a:lnTo>
                  <a:lnTo>
                    <a:pt x="0" y="1699"/>
                  </a:lnTo>
                  <a:lnTo>
                    <a:pt x="5" y="1709"/>
                  </a:lnTo>
                  <a:lnTo>
                    <a:pt x="19" y="1713"/>
                  </a:lnTo>
                  <a:lnTo>
                    <a:pt x="33" y="1718"/>
                  </a:lnTo>
                  <a:lnTo>
                    <a:pt x="53" y="1718"/>
                  </a:lnTo>
                  <a:lnTo>
                    <a:pt x="77" y="1724"/>
                  </a:lnTo>
                  <a:lnTo>
                    <a:pt x="96" y="1724"/>
                  </a:lnTo>
                  <a:lnTo>
                    <a:pt x="121" y="1724"/>
                  </a:lnTo>
                  <a:lnTo>
                    <a:pt x="140" y="1729"/>
                  </a:lnTo>
                  <a:lnTo>
                    <a:pt x="164" y="1733"/>
                  </a:lnTo>
                  <a:lnTo>
                    <a:pt x="266" y="1748"/>
                  </a:lnTo>
                  <a:lnTo>
                    <a:pt x="368" y="1762"/>
                  </a:lnTo>
                  <a:lnTo>
                    <a:pt x="460" y="1782"/>
                  </a:lnTo>
                  <a:lnTo>
                    <a:pt x="547" y="1801"/>
                  </a:lnTo>
                  <a:lnTo>
                    <a:pt x="629" y="1820"/>
                  </a:lnTo>
                  <a:lnTo>
                    <a:pt x="706" y="1840"/>
                  </a:lnTo>
                  <a:lnTo>
                    <a:pt x="784" y="1859"/>
                  </a:lnTo>
                  <a:lnTo>
                    <a:pt x="856" y="1879"/>
                  </a:lnTo>
                  <a:lnTo>
                    <a:pt x="925" y="1902"/>
                  </a:lnTo>
                  <a:lnTo>
                    <a:pt x="997" y="1921"/>
                  </a:lnTo>
                  <a:lnTo>
                    <a:pt x="1162" y="1975"/>
                  </a:lnTo>
                  <a:lnTo>
                    <a:pt x="1316" y="2034"/>
                  </a:lnTo>
                  <a:lnTo>
                    <a:pt x="1462" y="2092"/>
                  </a:lnTo>
                  <a:lnTo>
                    <a:pt x="1598" y="2154"/>
                  </a:lnTo>
                  <a:lnTo>
                    <a:pt x="1723" y="2212"/>
                  </a:lnTo>
                  <a:lnTo>
                    <a:pt x="1840" y="2275"/>
                  </a:lnTo>
                  <a:lnTo>
                    <a:pt x="1942" y="2338"/>
                  </a:lnTo>
                  <a:lnTo>
                    <a:pt x="2033" y="2397"/>
                  </a:lnTo>
                  <a:lnTo>
                    <a:pt x="2116" y="2450"/>
                  </a:lnTo>
                  <a:lnTo>
                    <a:pt x="2183" y="2503"/>
                  </a:lnTo>
                  <a:lnTo>
                    <a:pt x="2188" y="2503"/>
                  </a:lnTo>
                  <a:lnTo>
                    <a:pt x="2188" y="2508"/>
                  </a:lnTo>
                  <a:lnTo>
                    <a:pt x="2194" y="2508"/>
                  </a:lnTo>
                  <a:lnTo>
                    <a:pt x="2194" y="2513"/>
                  </a:lnTo>
                  <a:lnTo>
                    <a:pt x="2199" y="2513"/>
                  </a:lnTo>
                  <a:lnTo>
                    <a:pt x="2203" y="2517"/>
                  </a:lnTo>
                  <a:lnTo>
                    <a:pt x="2208" y="2522"/>
                  </a:lnTo>
                  <a:lnTo>
                    <a:pt x="2285" y="2459"/>
                  </a:lnTo>
                  <a:lnTo>
                    <a:pt x="2354" y="2377"/>
                  </a:lnTo>
                  <a:lnTo>
                    <a:pt x="2407" y="2280"/>
                  </a:lnTo>
                  <a:lnTo>
                    <a:pt x="2450" y="2173"/>
                  </a:lnTo>
                  <a:lnTo>
                    <a:pt x="2484" y="2062"/>
                  </a:lnTo>
                  <a:lnTo>
                    <a:pt x="2508" y="1951"/>
                  </a:lnTo>
                  <a:lnTo>
                    <a:pt x="2527" y="1844"/>
                  </a:lnTo>
                  <a:lnTo>
                    <a:pt x="2537" y="1748"/>
                  </a:lnTo>
                  <a:lnTo>
                    <a:pt x="2542" y="1660"/>
                  </a:lnTo>
                  <a:lnTo>
                    <a:pt x="2542" y="1593"/>
                  </a:lnTo>
                  <a:lnTo>
                    <a:pt x="2537" y="1558"/>
                  </a:lnTo>
                  <a:lnTo>
                    <a:pt x="2532" y="1516"/>
                  </a:lnTo>
                  <a:lnTo>
                    <a:pt x="2527" y="1467"/>
                  </a:lnTo>
                  <a:lnTo>
                    <a:pt x="2518" y="1414"/>
                  </a:lnTo>
                  <a:lnTo>
                    <a:pt x="2513" y="1361"/>
                  </a:lnTo>
                  <a:lnTo>
                    <a:pt x="2504" y="1306"/>
                  </a:lnTo>
                  <a:lnTo>
                    <a:pt x="2488" y="1248"/>
                  </a:lnTo>
                  <a:lnTo>
                    <a:pt x="2479" y="1195"/>
                  </a:lnTo>
                  <a:lnTo>
                    <a:pt x="2465" y="1142"/>
                  </a:lnTo>
                  <a:lnTo>
                    <a:pt x="2450" y="1094"/>
                  </a:lnTo>
                  <a:lnTo>
                    <a:pt x="2435" y="1045"/>
                  </a:lnTo>
                  <a:lnTo>
                    <a:pt x="2416" y="998"/>
                  </a:lnTo>
                  <a:lnTo>
                    <a:pt x="2402" y="954"/>
                  </a:lnTo>
                  <a:lnTo>
                    <a:pt x="2387" y="910"/>
                  </a:lnTo>
                  <a:lnTo>
                    <a:pt x="2373" y="876"/>
                  </a:lnTo>
                  <a:lnTo>
                    <a:pt x="2363" y="843"/>
                  </a:lnTo>
                  <a:lnTo>
                    <a:pt x="2349" y="813"/>
                  </a:lnTo>
                  <a:lnTo>
                    <a:pt x="2338" y="784"/>
                  </a:lnTo>
                  <a:lnTo>
                    <a:pt x="2324" y="755"/>
                  </a:lnTo>
                  <a:lnTo>
                    <a:pt x="2315" y="730"/>
                  </a:lnTo>
                  <a:lnTo>
                    <a:pt x="2315" y="726"/>
                  </a:lnTo>
                  <a:lnTo>
                    <a:pt x="2310" y="711"/>
                  </a:lnTo>
                  <a:lnTo>
                    <a:pt x="2296" y="692"/>
                  </a:lnTo>
                  <a:lnTo>
                    <a:pt x="2285" y="663"/>
                  </a:lnTo>
                  <a:lnTo>
                    <a:pt x="2266" y="629"/>
                  </a:lnTo>
                  <a:lnTo>
                    <a:pt x="2252" y="591"/>
                  </a:lnTo>
                  <a:lnTo>
                    <a:pt x="2227" y="547"/>
                  </a:lnTo>
                  <a:lnTo>
                    <a:pt x="2208" y="503"/>
                  </a:lnTo>
                  <a:lnTo>
                    <a:pt x="2188" y="460"/>
                  </a:lnTo>
                  <a:lnTo>
                    <a:pt x="2169" y="416"/>
                  </a:lnTo>
                  <a:lnTo>
                    <a:pt x="2102" y="295"/>
                  </a:lnTo>
                  <a:lnTo>
                    <a:pt x="2033" y="198"/>
                  </a:lnTo>
                  <a:lnTo>
                    <a:pt x="1951" y="121"/>
                  </a:lnTo>
                  <a:lnTo>
                    <a:pt x="1869" y="68"/>
                  </a:lnTo>
                  <a:lnTo>
                    <a:pt x="1781" y="29"/>
                  </a:lnTo>
                  <a:lnTo>
                    <a:pt x="1690" y="4"/>
                  </a:lnTo>
                  <a:lnTo>
                    <a:pt x="1598" y="0"/>
                  </a:lnTo>
                  <a:lnTo>
                    <a:pt x="1496" y="4"/>
                  </a:lnTo>
                  <a:lnTo>
                    <a:pt x="1399" y="20"/>
                  </a:lnTo>
                  <a:lnTo>
                    <a:pt x="1297" y="43"/>
                  </a:lnTo>
                  <a:lnTo>
                    <a:pt x="1254" y="57"/>
                  </a:lnTo>
                  <a:lnTo>
                    <a:pt x="1215" y="73"/>
                  </a:lnTo>
                  <a:lnTo>
                    <a:pt x="1182" y="87"/>
                  </a:lnTo>
                  <a:lnTo>
                    <a:pt x="1152" y="101"/>
                  </a:lnTo>
                  <a:lnTo>
                    <a:pt x="1124" y="115"/>
                  </a:lnTo>
                  <a:lnTo>
                    <a:pt x="1094" y="131"/>
                  </a:lnTo>
                  <a:lnTo>
                    <a:pt x="1065" y="150"/>
                  </a:lnTo>
                  <a:lnTo>
                    <a:pt x="1036" y="169"/>
                  </a:lnTo>
                  <a:lnTo>
                    <a:pt x="1002" y="189"/>
                  </a:lnTo>
                  <a:lnTo>
                    <a:pt x="963" y="212"/>
                  </a:lnTo>
                  <a:lnTo>
                    <a:pt x="914" y="242"/>
                  </a:lnTo>
                  <a:lnTo>
                    <a:pt x="867" y="270"/>
                  </a:lnTo>
                  <a:lnTo>
                    <a:pt x="823" y="300"/>
                  </a:lnTo>
                  <a:lnTo>
                    <a:pt x="779" y="329"/>
                  </a:lnTo>
                  <a:lnTo>
                    <a:pt x="740" y="358"/>
                  </a:lnTo>
                  <a:lnTo>
                    <a:pt x="706" y="383"/>
                  </a:lnTo>
                  <a:lnTo>
                    <a:pt x="678" y="402"/>
                  </a:lnTo>
                  <a:lnTo>
                    <a:pt x="658" y="416"/>
                  </a:lnTo>
                  <a:lnTo>
                    <a:pt x="643" y="425"/>
                  </a:lnTo>
                  <a:lnTo>
                    <a:pt x="639" y="431"/>
                  </a:lnTo>
                  <a:lnTo>
                    <a:pt x="663" y="431"/>
                  </a:lnTo>
                  <a:lnTo>
                    <a:pt x="692" y="425"/>
                  </a:lnTo>
                  <a:lnTo>
                    <a:pt x="726" y="416"/>
                  </a:lnTo>
                  <a:lnTo>
                    <a:pt x="775" y="402"/>
                  </a:lnTo>
                  <a:lnTo>
                    <a:pt x="833" y="392"/>
                  </a:lnTo>
                  <a:lnTo>
                    <a:pt x="900" y="378"/>
                  </a:lnTo>
                  <a:lnTo>
                    <a:pt x="978" y="363"/>
                  </a:lnTo>
                  <a:lnTo>
                    <a:pt x="1070" y="353"/>
                  </a:lnTo>
                  <a:lnTo>
                    <a:pt x="1182" y="348"/>
                  </a:lnTo>
                  <a:lnTo>
                    <a:pt x="1302" y="344"/>
                  </a:lnTo>
                  <a:lnTo>
                    <a:pt x="1351" y="348"/>
                  </a:lnTo>
                  <a:lnTo>
                    <a:pt x="1390" y="348"/>
                  </a:lnTo>
                  <a:lnTo>
                    <a:pt x="1418" y="348"/>
                  </a:lnTo>
                  <a:lnTo>
                    <a:pt x="1443" y="353"/>
                  </a:lnTo>
                  <a:lnTo>
                    <a:pt x="1462" y="353"/>
                  </a:lnTo>
                  <a:lnTo>
                    <a:pt x="1482" y="358"/>
                  </a:lnTo>
                  <a:lnTo>
                    <a:pt x="1501" y="358"/>
                  </a:lnTo>
                  <a:lnTo>
                    <a:pt x="1530" y="363"/>
                  </a:lnTo>
                  <a:lnTo>
                    <a:pt x="1559" y="363"/>
                  </a:lnTo>
                  <a:lnTo>
                    <a:pt x="1603" y="367"/>
                  </a:lnTo>
                  <a:lnTo>
                    <a:pt x="1617" y="367"/>
                  </a:lnTo>
                  <a:lnTo>
                    <a:pt x="1637" y="372"/>
                  </a:lnTo>
                  <a:lnTo>
                    <a:pt x="1661" y="372"/>
                  </a:lnTo>
                  <a:lnTo>
                    <a:pt x="1681" y="378"/>
                  </a:lnTo>
                  <a:lnTo>
                    <a:pt x="1704" y="378"/>
                  </a:lnTo>
                  <a:lnTo>
                    <a:pt x="1723" y="383"/>
                  </a:lnTo>
                  <a:lnTo>
                    <a:pt x="1748" y="383"/>
                  </a:lnTo>
                  <a:lnTo>
                    <a:pt x="1767" y="383"/>
                  </a:lnTo>
                  <a:lnTo>
                    <a:pt x="1792" y="387"/>
                  </a:lnTo>
                  <a:lnTo>
                    <a:pt x="1811" y="387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66" name="Freeform 30">
              <a:extLst>
                <a:ext uri="{FF2B5EF4-FFF2-40B4-BE49-F238E27FC236}">
                  <a16:creationId xmlns:a16="http://schemas.microsoft.com/office/drawing/2014/main" id="{9CDBC2A4-BBA5-FF42-D5B8-2023D3896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916"/>
              <a:ext cx="1308" cy="394"/>
            </a:xfrm>
            <a:custGeom>
              <a:avLst/>
              <a:gdLst>
                <a:gd name="T0" fmla="*/ 44 w 10461"/>
                <a:gd name="T1" fmla="*/ 15 h 3152"/>
                <a:gd name="T2" fmla="*/ 131 w 10461"/>
                <a:gd name="T3" fmla="*/ 49 h 3152"/>
                <a:gd name="T4" fmla="*/ 218 w 10461"/>
                <a:gd name="T5" fmla="*/ 88 h 3152"/>
                <a:gd name="T6" fmla="*/ 305 w 10461"/>
                <a:gd name="T7" fmla="*/ 127 h 3152"/>
                <a:gd name="T8" fmla="*/ 392 w 10461"/>
                <a:gd name="T9" fmla="*/ 165 h 3152"/>
                <a:gd name="T10" fmla="*/ 596 w 10461"/>
                <a:gd name="T11" fmla="*/ 262 h 3152"/>
                <a:gd name="T12" fmla="*/ 929 w 10461"/>
                <a:gd name="T13" fmla="*/ 426 h 3152"/>
                <a:gd name="T14" fmla="*/ 1264 w 10461"/>
                <a:gd name="T15" fmla="*/ 587 h 3152"/>
                <a:gd name="T16" fmla="*/ 1603 w 10461"/>
                <a:gd name="T17" fmla="*/ 736 h 3152"/>
                <a:gd name="T18" fmla="*/ 1937 w 10461"/>
                <a:gd name="T19" fmla="*/ 867 h 3152"/>
                <a:gd name="T20" fmla="*/ 2198 w 10461"/>
                <a:gd name="T21" fmla="*/ 955 h 3152"/>
                <a:gd name="T22" fmla="*/ 2480 w 10461"/>
                <a:gd name="T23" fmla="*/ 1036 h 3152"/>
                <a:gd name="T24" fmla="*/ 2877 w 10461"/>
                <a:gd name="T25" fmla="*/ 1138 h 3152"/>
                <a:gd name="T26" fmla="*/ 3405 w 10461"/>
                <a:gd name="T27" fmla="*/ 1269 h 3152"/>
                <a:gd name="T28" fmla="*/ 4073 w 10461"/>
                <a:gd name="T29" fmla="*/ 1429 h 3152"/>
                <a:gd name="T30" fmla="*/ 4664 w 10461"/>
                <a:gd name="T31" fmla="*/ 1574 h 3152"/>
                <a:gd name="T32" fmla="*/ 5109 w 10461"/>
                <a:gd name="T33" fmla="*/ 1676 h 3152"/>
                <a:gd name="T34" fmla="*/ 5574 w 10461"/>
                <a:gd name="T35" fmla="*/ 1778 h 3152"/>
                <a:gd name="T36" fmla="*/ 6035 w 10461"/>
                <a:gd name="T37" fmla="*/ 1864 h 3152"/>
                <a:gd name="T38" fmla="*/ 6461 w 10461"/>
                <a:gd name="T39" fmla="*/ 1922 h 3152"/>
                <a:gd name="T40" fmla="*/ 6790 w 10461"/>
                <a:gd name="T41" fmla="*/ 1947 h 3152"/>
                <a:gd name="T42" fmla="*/ 7061 w 10461"/>
                <a:gd name="T43" fmla="*/ 1966 h 3152"/>
                <a:gd name="T44" fmla="*/ 7318 w 10461"/>
                <a:gd name="T45" fmla="*/ 1991 h 3152"/>
                <a:gd name="T46" fmla="*/ 7550 w 10461"/>
                <a:gd name="T47" fmla="*/ 2010 h 3152"/>
                <a:gd name="T48" fmla="*/ 7739 w 10461"/>
                <a:gd name="T49" fmla="*/ 2024 h 3152"/>
                <a:gd name="T50" fmla="*/ 7904 w 10461"/>
                <a:gd name="T51" fmla="*/ 2024 h 3152"/>
                <a:gd name="T52" fmla="*/ 8088 w 10461"/>
                <a:gd name="T53" fmla="*/ 2024 h 3152"/>
                <a:gd name="T54" fmla="*/ 8306 w 10461"/>
                <a:gd name="T55" fmla="*/ 2039 h 3152"/>
                <a:gd name="T56" fmla="*/ 8572 w 10461"/>
                <a:gd name="T57" fmla="*/ 2068 h 3152"/>
                <a:gd name="T58" fmla="*/ 8897 w 10461"/>
                <a:gd name="T59" fmla="*/ 2116 h 3152"/>
                <a:gd name="T60" fmla="*/ 9163 w 10461"/>
                <a:gd name="T61" fmla="*/ 2169 h 3152"/>
                <a:gd name="T62" fmla="*/ 9308 w 10461"/>
                <a:gd name="T63" fmla="*/ 2204 h 3152"/>
                <a:gd name="T64" fmla="*/ 9434 w 10461"/>
                <a:gd name="T65" fmla="*/ 2237 h 3152"/>
                <a:gd name="T66" fmla="*/ 9560 w 10461"/>
                <a:gd name="T67" fmla="*/ 2271 h 3152"/>
                <a:gd name="T68" fmla="*/ 9681 w 10461"/>
                <a:gd name="T69" fmla="*/ 2315 h 3152"/>
                <a:gd name="T70" fmla="*/ 9802 w 10461"/>
                <a:gd name="T71" fmla="*/ 2373 h 3152"/>
                <a:gd name="T72" fmla="*/ 9894 w 10461"/>
                <a:gd name="T73" fmla="*/ 2426 h 3152"/>
                <a:gd name="T74" fmla="*/ 9957 w 10461"/>
                <a:gd name="T75" fmla="*/ 2484 h 3152"/>
                <a:gd name="T76" fmla="*/ 10005 w 10461"/>
                <a:gd name="T77" fmla="*/ 2553 h 3152"/>
                <a:gd name="T78" fmla="*/ 10044 w 10461"/>
                <a:gd name="T79" fmla="*/ 2644 h 3152"/>
                <a:gd name="T80" fmla="*/ 10093 w 10461"/>
                <a:gd name="T81" fmla="*/ 2755 h 3152"/>
                <a:gd name="T82" fmla="*/ 10155 w 10461"/>
                <a:gd name="T83" fmla="*/ 2857 h 3152"/>
                <a:gd name="T84" fmla="*/ 10238 w 10461"/>
                <a:gd name="T85" fmla="*/ 2954 h 3152"/>
                <a:gd name="T86" fmla="*/ 10326 w 10461"/>
                <a:gd name="T87" fmla="*/ 3046 h 3152"/>
                <a:gd name="T88" fmla="*/ 10417 w 10461"/>
                <a:gd name="T89" fmla="*/ 3118 h 3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61" h="3152">
                  <a:moveTo>
                    <a:pt x="0" y="0"/>
                  </a:moveTo>
                  <a:lnTo>
                    <a:pt x="44" y="15"/>
                  </a:lnTo>
                  <a:lnTo>
                    <a:pt x="87" y="30"/>
                  </a:lnTo>
                  <a:lnTo>
                    <a:pt x="131" y="49"/>
                  </a:lnTo>
                  <a:lnTo>
                    <a:pt x="175" y="68"/>
                  </a:lnTo>
                  <a:lnTo>
                    <a:pt x="218" y="88"/>
                  </a:lnTo>
                  <a:lnTo>
                    <a:pt x="261" y="107"/>
                  </a:lnTo>
                  <a:lnTo>
                    <a:pt x="305" y="127"/>
                  </a:lnTo>
                  <a:lnTo>
                    <a:pt x="349" y="146"/>
                  </a:lnTo>
                  <a:lnTo>
                    <a:pt x="392" y="165"/>
                  </a:lnTo>
                  <a:lnTo>
                    <a:pt x="431" y="185"/>
                  </a:lnTo>
                  <a:lnTo>
                    <a:pt x="596" y="262"/>
                  </a:lnTo>
                  <a:lnTo>
                    <a:pt x="765" y="344"/>
                  </a:lnTo>
                  <a:lnTo>
                    <a:pt x="929" y="426"/>
                  </a:lnTo>
                  <a:lnTo>
                    <a:pt x="1100" y="509"/>
                  </a:lnTo>
                  <a:lnTo>
                    <a:pt x="1264" y="587"/>
                  </a:lnTo>
                  <a:lnTo>
                    <a:pt x="1433" y="664"/>
                  </a:lnTo>
                  <a:lnTo>
                    <a:pt x="1603" y="736"/>
                  </a:lnTo>
                  <a:lnTo>
                    <a:pt x="1768" y="805"/>
                  </a:lnTo>
                  <a:lnTo>
                    <a:pt x="1937" y="867"/>
                  </a:lnTo>
                  <a:lnTo>
                    <a:pt x="2101" y="920"/>
                  </a:lnTo>
                  <a:lnTo>
                    <a:pt x="2198" y="955"/>
                  </a:lnTo>
                  <a:lnTo>
                    <a:pt x="2325" y="993"/>
                  </a:lnTo>
                  <a:lnTo>
                    <a:pt x="2480" y="1036"/>
                  </a:lnTo>
                  <a:lnTo>
                    <a:pt x="2663" y="1085"/>
                  </a:lnTo>
                  <a:lnTo>
                    <a:pt x="2877" y="1138"/>
                  </a:lnTo>
                  <a:lnTo>
                    <a:pt x="3123" y="1196"/>
                  </a:lnTo>
                  <a:lnTo>
                    <a:pt x="3405" y="1269"/>
                  </a:lnTo>
                  <a:lnTo>
                    <a:pt x="3724" y="1342"/>
                  </a:lnTo>
                  <a:lnTo>
                    <a:pt x="4073" y="1429"/>
                  </a:lnTo>
                  <a:lnTo>
                    <a:pt x="4461" y="1526"/>
                  </a:lnTo>
                  <a:lnTo>
                    <a:pt x="4664" y="1574"/>
                  </a:lnTo>
                  <a:lnTo>
                    <a:pt x="4882" y="1623"/>
                  </a:lnTo>
                  <a:lnTo>
                    <a:pt x="5109" y="1676"/>
                  </a:lnTo>
                  <a:lnTo>
                    <a:pt x="5342" y="1725"/>
                  </a:lnTo>
                  <a:lnTo>
                    <a:pt x="5574" y="1778"/>
                  </a:lnTo>
                  <a:lnTo>
                    <a:pt x="5807" y="1821"/>
                  </a:lnTo>
                  <a:lnTo>
                    <a:pt x="6035" y="1864"/>
                  </a:lnTo>
                  <a:lnTo>
                    <a:pt x="6257" y="1899"/>
                  </a:lnTo>
                  <a:lnTo>
                    <a:pt x="6461" y="1922"/>
                  </a:lnTo>
                  <a:lnTo>
                    <a:pt x="6655" y="1938"/>
                  </a:lnTo>
                  <a:lnTo>
                    <a:pt x="6790" y="1947"/>
                  </a:lnTo>
                  <a:lnTo>
                    <a:pt x="6925" y="1957"/>
                  </a:lnTo>
                  <a:lnTo>
                    <a:pt x="7061" y="1966"/>
                  </a:lnTo>
                  <a:lnTo>
                    <a:pt x="7192" y="1980"/>
                  </a:lnTo>
                  <a:lnTo>
                    <a:pt x="7318" y="1991"/>
                  </a:lnTo>
                  <a:lnTo>
                    <a:pt x="7439" y="2000"/>
                  </a:lnTo>
                  <a:lnTo>
                    <a:pt x="7550" y="2010"/>
                  </a:lnTo>
                  <a:lnTo>
                    <a:pt x="7652" y="2019"/>
                  </a:lnTo>
                  <a:lnTo>
                    <a:pt x="7739" y="2024"/>
                  </a:lnTo>
                  <a:lnTo>
                    <a:pt x="7816" y="2024"/>
                  </a:lnTo>
                  <a:lnTo>
                    <a:pt x="7904" y="2024"/>
                  </a:lnTo>
                  <a:lnTo>
                    <a:pt x="7991" y="2024"/>
                  </a:lnTo>
                  <a:lnTo>
                    <a:pt x="8088" y="2024"/>
                  </a:lnTo>
                  <a:lnTo>
                    <a:pt x="8194" y="2029"/>
                  </a:lnTo>
                  <a:lnTo>
                    <a:pt x="8306" y="2039"/>
                  </a:lnTo>
                  <a:lnTo>
                    <a:pt x="8432" y="2049"/>
                  </a:lnTo>
                  <a:lnTo>
                    <a:pt x="8572" y="2068"/>
                  </a:lnTo>
                  <a:lnTo>
                    <a:pt x="8727" y="2088"/>
                  </a:lnTo>
                  <a:lnTo>
                    <a:pt x="8897" y="2116"/>
                  </a:lnTo>
                  <a:lnTo>
                    <a:pt x="9085" y="2150"/>
                  </a:lnTo>
                  <a:lnTo>
                    <a:pt x="9163" y="2169"/>
                  </a:lnTo>
                  <a:lnTo>
                    <a:pt x="9235" y="2188"/>
                  </a:lnTo>
                  <a:lnTo>
                    <a:pt x="9308" y="2204"/>
                  </a:lnTo>
                  <a:lnTo>
                    <a:pt x="9371" y="2218"/>
                  </a:lnTo>
                  <a:lnTo>
                    <a:pt x="9434" y="2237"/>
                  </a:lnTo>
                  <a:lnTo>
                    <a:pt x="9497" y="2252"/>
                  </a:lnTo>
                  <a:lnTo>
                    <a:pt x="9560" y="2271"/>
                  </a:lnTo>
                  <a:lnTo>
                    <a:pt x="9618" y="2296"/>
                  </a:lnTo>
                  <a:lnTo>
                    <a:pt x="9681" y="2315"/>
                  </a:lnTo>
                  <a:lnTo>
                    <a:pt x="9744" y="2343"/>
                  </a:lnTo>
                  <a:lnTo>
                    <a:pt x="9802" y="2373"/>
                  </a:lnTo>
                  <a:lnTo>
                    <a:pt x="9855" y="2398"/>
                  </a:lnTo>
                  <a:lnTo>
                    <a:pt x="9894" y="2426"/>
                  </a:lnTo>
                  <a:lnTo>
                    <a:pt x="9928" y="2456"/>
                  </a:lnTo>
                  <a:lnTo>
                    <a:pt x="9957" y="2484"/>
                  </a:lnTo>
                  <a:lnTo>
                    <a:pt x="9981" y="2518"/>
                  </a:lnTo>
                  <a:lnTo>
                    <a:pt x="10005" y="2553"/>
                  </a:lnTo>
                  <a:lnTo>
                    <a:pt x="10025" y="2595"/>
                  </a:lnTo>
                  <a:lnTo>
                    <a:pt x="10044" y="2644"/>
                  </a:lnTo>
                  <a:lnTo>
                    <a:pt x="10064" y="2702"/>
                  </a:lnTo>
                  <a:lnTo>
                    <a:pt x="10093" y="2755"/>
                  </a:lnTo>
                  <a:lnTo>
                    <a:pt x="10122" y="2803"/>
                  </a:lnTo>
                  <a:lnTo>
                    <a:pt x="10155" y="2857"/>
                  </a:lnTo>
                  <a:lnTo>
                    <a:pt x="10194" y="2905"/>
                  </a:lnTo>
                  <a:lnTo>
                    <a:pt x="10238" y="2954"/>
                  </a:lnTo>
                  <a:lnTo>
                    <a:pt x="10282" y="3002"/>
                  </a:lnTo>
                  <a:lnTo>
                    <a:pt x="10326" y="3046"/>
                  </a:lnTo>
                  <a:lnTo>
                    <a:pt x="10368" y="3085"/>
                  </a:lnTo>
                  <a:lnTo>
                    <a:pt x="10417" y="3118"/>
                  </a:lnTo>
                  <a:lnTo>
                    <a:pt x="10461" y="3152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67" name="Freeform 31">
              <a:extLst>
                <a:ext uri="{FF2B5EF4-FFF2-40B4-BE49-F238E27FC236}">
                  <a16:creationId xmlns:a16="http://schemas.microsoft.com/office/drawing/2014/main" id="{5D2CCC4F-BBCB-A2EF-73D2-287EF7D4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665"/>
              <a:ext cx="2037" cy="778"/>
            </a:xfrm>
            <a:custGeom>
              <a:avLst/>
              <a:gdLst>
                <a:gd name="T0" fmla="*/ 737 w 16297"/>
                <a:gd name="T1" fmla="*/ 4106 h 6227"/>
                <a:gd name="T2" fmla="*/ 1870 w 16297"/>
                <a:gd name="T3" fmla="*/ 4227 h 6227"/>
                <a:gd name="T4" fmla="*/ 3134 w 16297"/>
                <a:gd name="T5" fmla="*/ 4348 h 6227"/>
                <a:gd name="T6" fmla="*/ 4771 w 16297"/>
                <a:gd name="T7" fmla="*/ 4488 h 6227"/>
                <a:gd name="T8" fmla="*/ 6519 w 16297"/>
                <a:gd name="T9" fmla="*/ 4615 h 6227"/>
                <a:gd name="T10" fmla="*/ 7579 w 16297"/>
                <a:gd name="T11" fmla="*/ 4643 h 6227"/>
                <a:gd name="T12" fmla="*/ 8480 w 16297"/>
                <a:gd name="T13" fmla="*/ 4716 h 6227"/>
                <a:gd name="T14" fmla="*/ 9071 w 16297"/>
                <a:gd name="T15" fmla="*/ 4934 h 6227"/>
                <a:gd name="T16" fmla="*/ 9749 w 16297"/>
                <a:gd name="T17" fmla="*/ 5258 h 6227"/>
                <a:gd name="T18" fmla="*/ 10335 w 16297"/>
                <a:gd name="T19" fmla="*/ 5510 h 6227"/>
                <a:gd name="T20" fmla="*/ 11114 w 16297"/>
                <a:gd name="T21" fmla="*/ 5645 h 6227"/>
                <a:gd name="T22" fmla="*/ 12074 w 16297"/>
                <a:gd name="T23" fmla="*/ 5815 h 6227"/>
                <a:gd name="T24" fmla="*/ 12848 w 16297"/>
                <a:gd name="T25" fmla="*/ 6038 h 6227"/>
                <a:gd name="T26" fmla="*/ 13740 w 16297"/>
                <a:gd name="T27" fmla="*/ 6212 h 6227"/>
                <a:gd name="T28" fmla="*/ 14330 w 16297"/>
                <a:gd name="T29" fmla="*/ 6169 h 6227"/>
                <a:gd name="T30" fmla="*/ 14718 w 16297"/>
                <a:gd name="T31" fmla="*/ 5868 h 6227"/>
                <a:gd name="T32" fmla="*/ 14762 w 16297"/>
                <a:gd name="T33" fmla="*/ 5602 h 6227"/>
                <a:gd name="T34" fmla="*/ 14718 w 16297"/>
                <a:gd name="T35" fmla="*/ 5485 h 6227"/>
                <a:gd name="T36" fmla="*/ 14088 w 16297"/>
                <a:gd name="T37" fmla="*/ 5326 h 6227"/>
                <a:gd name="T38" fmla="*/ 14001 w 16297"/>
                <a:gd name="T39" fmla="*/ 5374 h 6227"/>
                <a:gd name="T40" fmla="*/ 13618 w 16297"/>
                <a:gd name="T41" fmla="*/ 5258 h 6227"/>
                <a:gd name="T42" fmla="*/ 13570 w 16297"/>
                <a:gd name="T43" fmla="*/ 5224 h 6227"/>
                <a:gd name="T44" fmla="*/ 13764 w 16297"/>
                <a:gd name="T45" fmla="*/ 5196 h 6227"/>
                <a:gd name="T46" fmla="*/ 14316 w 16297"/>
                <a:gd name="T47" fmla="*/ 5379 h 6227"/>
                <a:gd name="T48" fmla="*/ 14790 w 16297"/>
                <a:gd name="T49" fmla="*/ 5505 h 6227"/>
                <a:gd name="T50" fmla="*/ 15164 w 16297"/>
                <a:gd name="T51" fmla="*/ 5563 h 6227"/>
                <a:gd name="T52" fmla="*/ 15527 w 16297"/>
                <a:gd name="T53" fmla="*/ 5297 h 6227"/>
                <a:gd name="T54" fmla="*/ 15613 w 16297"/>
                <a:gd name="T55" fmla="*/ 4808 h 6227"/>
                <a:gd name="T56" fmla="*/ 15851 w 16297"/>
                <a:gd name="T57" fmla="*/ 4657 h 6227"/>
                <a:gd name="T58" fmla="*/ 16035 w 16297"/>
                <a:gd name="T59" fmla="*/ 4435 h 6227"/>
                <a:gd name="T60" fmla="*/ 16054 w 16297"/>
                <a:gd name="T61" fmla="*/ 4091 h 6227"/>
                <a:gd name="T62" fmla="*/ 16073 w 16297"/>
                <a:gd name="T63" fmla="*/ 3936 h 6227"/>
                <a:gd name="T64" fmla="*/ 16287 w 16297"/>
                <a:gd name="T65" fmla="*/ 3670 h 6227"/>
                <a:gd name="T66" fmla="*/ 16093 w 16297"/>
                <a:gd name="T67" fmla="*/ 3167 h 6227"/>
                <a:gd name="T68" fmla="*/ 15682 w 16297"/>
                <a:gd name="T69" fmla="*/ 2910 h 6227"/>
                <a:gd name="T70" fmla="*/ 15241 w 16297"/>
                <a:gd name="T71" fmla="*/ 2659 h 6227"/>
                <a:gd name="T72" fmla="*/ 14965 w 16297"/>
                <a:gd name="T73" fmla="*/ 2407 h 6227"/>
                <a:gd name="T74" fmla="*/ 14669 w 16297"/>
                <a:gd name="T75" fmla="*/ 2179 h 6227"/>
                <a:gd name="T76" fmla="*/ 14418 w 16297"/>
                <a:gd name="T77" fmla="*/ 1995 h 6227"/>
                <a:gd name="T78" fmla="*/ 13997 w 16297"/>
                <a:gd name="T79" fmla="*/ 1854 h 6227"/>
                <a:gd name="T80" fmla="*/ 13657 w 16297"/>
                <a:gd name="T81" fmla="*/ 1757 h 6227"/>
                <a:gd name="T82" fmla="*/ 13207 w 16297"/>
                <a:gd name="T83" fmla="*/ 1588 h 6227"/>
                <a:gd name="T84" fmla="*/ 12805 w 16297"/>
                <a:gd name="T85" fmla="*/ 1424 h 6227"/>
                <a:gd name="T86" fmla="*/ 12519 w 16297"/>
                <a:gd name="T87" fmla="*/ 1394 h 6227"/>
                <a:gd name="T88" fmla="*/ 12069 w 16297"/>
                <a:gd name="T89" fmla="*/ 1424 h 6227"/>
                <a:gd name="T90" fmla="*/ 10620 w 16297"/>
                <a:gd name="T91" fmla="*/ 1695 h 6227"/>
                <a:gd name="T92" fmla="*/ 9919 w 16297"/>
                <a:gd name="T93" fmla="*/ 1893 h 6227"/>
                <a:gd name="T94" fmla="*/ 9507 w 16297"/>
                <a:gd name="T95" fmla="*/ 1951 h 6227"/>
                <a:gd name="T96" fmla="*/ 8838 w 16297"/>
                <a:gd name="T97" fmla="*/ 1801 h 6227"/>
                <a:gd name="T98" fmla="*/ 8093 w 16297"/>
                <a:gd name="T99" fmla="*/ 1627 h 6227"/>
                <a:gd name="T100" fmla="*/ 6630 w 16297"/>
                <a:gd name="T101" fmla="*/ 1419 h 6227"/>
                <a:gd name="T102" fmla="*/ 4809 w 16297"/>
                <a:gd name="T103" fmla="*/ 1085 h 6227"/>
                <a:gd name="T104" fmla="*/ 2920 w 16297"/>
                <a:gd name="T105" fmla="*/ 586 h 6227"/>
                <a:gd name="T106" fmla="*/ 1288 w 16297"/>
                <a:gd name="T107" fmla="*/ 180 h 6227"/>
                <a:gd name="T108" fmla="*/ 0 w 16297"/>
                <a:gd name="T109" fmla="*/ 3995 h 6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97" h="6227">
                  <a:moveTo>
                    <a:pt x="0" y="3995"/>
                  </a:moveTo>
                  <a:lnTo>
                    <a:pt x="102" y="4014"/>
                  </a:lnTo>
                  <a:lnTo>
                    <a:pt x="228" y="4033"/>
                  </a:lnTo>
                  <a:lnTo>
                    <a:pt x="378" y="4058"/>
                  </a:lnTo>
                  <a:lnTo>
                    <a:pt x="552" y="4081"/>
                  </a:lnTo>
                  <a:lnTo>
                    <a:pt x="737" y="4106"/>
                  </a:lnTo>
                  <a:lnTo>
                    <a:pt x="925" y="4130"/>
                  </a:lnTo>
                  <a:lnTo>
                    <a:pt x="1123" y="4155"/>
                  </a:lnTo>
                  <a:lnTo>
                    <a:pt x="1317" y="4174"/>
                  </a:lnTo>
                  <a:lnTo>
                    <a:pt x="1502" y="4188"/>
                  </a:lnTo>
                  <a:lnTo>
                    <a:pt x="1676" y="4203"/>
                  </a:lnTo>
                  <a:lnTo>
                    <a:pt x="1870" y="4227"/>
                  </a:lnTo>
                  <a:lnTo>
                    <a:pt x="2068" y="4252"/>
                  </a:lnTo>
                  <a:lnTo>
                    <a:pt x="2272" y="4275"/>
                  </a:lnTo>
                  <a:lnTo>
                    <a:pt x="2480" y="4294"/>
                  </a:lnTo>
                  <a:lnTo>
                    <a:pt x="2688" y="4314"/>
                  </a:lnTo>
                  <a:lnTo>
                    <a:pt x="2906" y="4329"/>
                  </a:lnTo>
                  <a:lnTo>
                    <a:pt x="3134" y="4348"/>
                  </a:lnTo>
                  <a:lnTo>
                    <a:pt x="3366" y="4368"/>
                  </a:lnTo>
                  <a:lnTo>
                    <a:pt x="3613" y="4387"/>
                  </a:lnTo>
                  <a:lnTo>
                    <a:pt x="3869" y="4411"/>
                  </a:lnTo>
                  <a:lnTo>
                    <a:pt x="4151" y="4435"/>
                  </a:lnTo>
                  <a:lnTo>
                    <a:pt x="4450" y="4465"/>
                  </a:lnTo>
                  <a:lnTo>
                    <a:pt x="4771" y="4488"/>
                  </a:lnTo>
                  <a:lnTo>
                    <a:pt x="5090" y="4513"/>
                  </a:lnTo>
                  <a:lnTo>
                    <a:pt x="5414" y="4537"/>
                  </a:lnTo>
                  <a:lnTo>
                    <a:pt x="5724" y="4562"/>
                  </a:lnTo>
                  <a:lnTo>
                    <a:pt x="6015" y="4580"/>
                  </a:lnTo>
                  <a:lnTo>
                    <a:pt x="6286" y="4599"/>
                  </a:lnTo>
                  <a:lnTo>
                    <a:pt x="6519" y="4615"/>
                  </a:lnTo>
                  <a:lnTo>
                    <a:pt x="6708" y="4624"/>
                  </a:lnTo>
                  <a:lnTo>
                    <a:pt x="6877" y="4634"/>
                  </a:lnTo>
                  <a:lnTo>
                    <a:pt x="7051" y="4638"/>
                  </a:lnTo>
                  <a:lnTo>
                    <a:pt x="7226" y="4643"/>
                  </a:lnTo>
                  <a:lnTo>
                    <a:pt x="7405" y="4643"/>
                  </a:lnTo>
                  <a:lnTo>
                    <a:pt x="7579" y="4643"/>
                  </a:lnTo>
                  <a:lnTo>
                    <a:pt x="7753" y="4648"/>
                  </a:lnTo>
                  <a:lnTo>
                    <a:pt x="7918" y="4653"/>
                  </a:lnTo>
                  <a:lnTo>
                    <a:pt x="8078" y="4662"/>
                  </a:lnTo>
                  <a:lnTo>
                    <a:pt x="8229" y="4673"/>
                  </a:lnTo>
                  <a:lnTo>
                    <a:pt x="8368" y="4692"/>
                  </a:lnTo>
                  <a:lnTo>
                    <a:pt x="8480" y="4716"/>
                  </a:lnTo>
                  <a:lnTo>
                    <a:pt x="8581" y="4740"/>
                  </a:lnTo>
                  <a:lnTo>
                    <a:pt x="8678" y="4770"/>
                  </a:lnTo>
                  <a:lnTo>
                    <a:pt x="8775" y="4803"/>
                  </a:lnTo>
                  <a:lnTo>
                    <a:pt x="8872" y="4842"/>
                  </a:lnTo>
                  <a:lnTo>
                    <a:pt x="8969" y="4886"/>
                  </a:lnTo>
                  <a:lnTo>
                    <a:pt x="9071" y="4934"/>
                  </a:lnTo>
                  <a:lnTo>
                    <a:pt x="9177" y="4983"/>
                  </a:lnTo>
                  <a:lnTo>
                    <a:pt x="9293" y="5041"/>
                  </a:lnTo>
                  <a:lnTo>
                    <a:pt x="9415" y="5103"/>
                  </a:lnTo>
                  <a:lnTo>
                    <a:pt x="9531" y="5152"/>
                  </a:lnTo>
                  <a:lnTo>
                    <a:pt x="9642" y="5205"/>
                  </a:lnTo>
                  <a:lnTo>
                    <a:pt x="9749" y="5258"/>
                  </a:lnTo>
                  <a:lnTo>
                    <a:pt x="9850" y="5307"/>
                  </a:lnTo>
                  <a:lnTo>
                    <a:pt x="9952" y="5355"/>
                  </a:lnTo>
                  <a:lnTo>
                    <a:pt x="10049" y="5404"/>
                  </a:lnTo>
                  <a:lnTo>
                    <a:pt x="10146" y="5443"/>
                  </a:lnTo>
                  <a:lnTo>
                    <a:pt x="10243" y="5481"/>
                  </a:lnTo>
                  <a:lnTo>
                    <a:pt x="10335" y="5510"/>
                  </a:lnTo>
                  <a:lnTo>
                    <a:pt x="10432" y="5529"/>
                  </a:lnTo>
                  <a:lnTo>
                    <a:pt x="10538" y="5549"/>
                  </a:lnTo>
                  <a:lnTo>
                    <a:pt x="10664" y="5573"/>
                  </a:lnTo>
                  <a:lnTo>
                    <a:pt x="10805" y="5592"/>
                  </a:lnTo>
                  <a:lnTo>
                    <a:pt x="10955" y="5621"/>
                  </a:lnTo>
                  <a:lnTo>
                    <a:pt x="11114" y="5645"/>
                  </a:lnTo>
                  <a:lnTo>
                    <a:pt x="11279" y="5675"/>
                  </a:lnTo>
                  <a:lnTo>
                    <a:pt x="11449" y="5699"/>
                  </a:lnTo>
                  <a:lnTo>
                    <a:pt x="11618" y="5728"/>
                  </a:lnTo>
                  <a:lnTo>
                    <a:pt x="11778" y="5757"/>
                  </a:lnTo>
                  <a:lnTo>
                    <a:pt x="11938" y="5786"/>
                  </a:lnTo>
                  <a:lnTo>
                    <a:pt x="12074" y="5815"/>
                  </a:lnTo>
                  <a:lnTo>
                    <a:pt x="12210" y="5848"/>
                  </a:lnTo>
                  <a:lnTo>
                    <a:pt x="12340" y="5883"/>
                  </a:lnTo>
                  <a:lnTo>
                    <a:pt x="12471" y="5922"/>
                  </a:lnTo>
                  <a:lnTo>
                    <a:pt x="12596" y="5961"/>
                  </a:lnTo>
                  <a:lnTo>
                    <a:pt x="12723" y="5999"/>
                  </a:lnTo>
                  <a:lnTo>
                    <a:pt x="12848" y="6038"/>
                  </a:lnTo>
                  <a:lnTo>
                    <a:pt x="12969" y="6072"/>
                  </a:lnTo>
                  <a:lnTo>
                    <a:pt x="13095" y="6100"/>
                  </a:lnTo>
                  <a:lnTo>
                    <a:pt x="13216" y="6125"/>
                  </a:lnTo>
                  <a:lnTo>
                    <a:pt x="13419" y="6164"/>
                  </a:lnTo>
                  <a:lnTo>
                    <a:pt x="13590" y="6193"/>
                  </a:lnTo>
                  <a:lnTo>
                    <a:pt x="13740" y="6212"/>
                  </a:lnTo>
                  <a:lnTo>
                    <a:pt x="13865" y="6222"/>
                  </a:lnTo>
                  <a:lnTo>
                    <a:pt x="13977" y="6227"/>
                  </a:lnTo>
                  <a:lnTo>
                    <a:pt x="14073" y="6227"/>
                  </a:lnTo>
                  <a:lnTo>
                    <a:pt x="14166" y="6212"/>
                  </a:lnTo>
                  <a:lnTo>
                    <a:pt x="14248" y="6193"/>
                  </a:lnTo>
                  <a:lnTo>
                    <a:pt x="14330" y="6169"/>
                  </a:lnTo>
                  <a:lnTo>
                    <a:pt x="14418" y="6130"/>
                  </a:lnTo>
                  <a:lnTo>
                    <a:pt x="14510" y="6081"/>
                  </a:lnTo>
                  <a:lnTo>
                    <a:pt x="14587" y="6033"/>
                  </a:lnTo>
                  <a:lnTo>
                    <a:pt x="14645" y="5975"/>
                  </a:lnTo>
                  <a:lnTo>
                    <a:pt x="14688" y="5922"/>
                  </a:lnTo>
                  <a:lnTo>
                    <a:pt x="14718" y="5868"/>
                  </a:lnTo>
                  <a:lnTo>
                    <a:pt x="14742" y="5810"/>
                  </a:lnTo>
                  <a:lnTo>
                    <a:pt x="14757" y="5757"/>
                  </a:lnTo>
                  <a:lnTo>
                    <a:pt x="14762" y="5709"/>
                  </a:lnTo>
                  <a:lnTo>
                    <a:pt x="14766" y="5665"/>
                  </a:lnTo>
                  <a:lnTo>
                    <a:pt x="14766" y="5626"/>
                  </a:lnTo>
                  <a:lnTo>
                    <a:pt x="14762" y="5602"/>
                  </a:lnTo>
                  <a:lnTo>
                    <a:pt x="14757" y="5582"/>
                  </a:lnTo>
                  <a:lnTo>
                    <a:pt x="14751" y="5559"/>
                  </a:lnTo>
                  <a:lnTo>
                    <a:pt x="14742" y="5539"/>
                  </a:lnTo>
                  <a:lnTo>
                    <a:pt x="14737" y="5515"/>
                  </a:lnTo>
                  <a:lnTo>
                    <a:pt x="14727" y="5501"/>
                  </a:lnTo>
                  <a:lnTo>
                    <a:pt x="14718" y="5485"/>
                  </a:lnTo>
                  <a:lnTo>
                    <a:pt x="14713" y="5476"/>
                  </a:lnTo>
                  <a:lnTo>
                    <a:pt x="14708" y="5466"/>
                  </a:lnTo>
                  <a:lnTo>
                    <a:pt x="14098" y="5316"/>
                  </a:lnTo>
                  <a:lnTo>
                    <a:pt x="14093" y="5316"/>
                  </a:lnTo>
                  <a:lnTo>
                    <a:pt x="14088" y="5321"/>
                  </a:lnTo>
                  <a:lnTo>
                    <a:pt x="14088" y="5326"/>
                  </a:lnTo>
                  <a:lnTo>
                    <a:pt x="14083" y="5330"/>
                  </a:lnTo>
                  <a:lnTo>
                    <a:pt x="14078" y="5341"/>
                  </a:lnTo>
                  <a:lnTo>
                    <a:pt x="14073" y="5350"/>
                  </a:lnTo>
                  <a:lnTo>
                    <a:pt x="14069" y="5369"/>
                  </a:lnTo>
                  <a:lnTo>
                    <a:pt x="14064" y="5389"/>
                  </a:lnTo>
                  <a:lnTo>
                    <a:pt x="14001" y="5374"/>
                  </a:lnTo>
                  <a:lnTo>
                    <a:pt x="13933" y="5355"/>
                  </a:lnTo>
                  <a:lnTo>
                    <a:pt x="13865" y="5335"/>
                  </a:lnTo>
                  <a:lnTo>
                    <a:pt x="13798" y="5316"/>
                  </a:lnTo>
                  <a:lnTo>
                    <a:pt x="13729" y="5297"/>
                  </a:lnTo>
                  <a:lnTo>
                    <a:pt x="13671" y="5277"/>
                  </a:lnTo>
                  <a:lnTo>
                    <a:pt x="13618" y="5258"/>
                  </a:lnTo>
                  <a:lnTo>
                    <a:pt x="13579" y="5244"/>
                  </a:lnTo>
                  <a:lnTo>
                    <a:pt x="13551" y="5234"/>
                  </a:lnTo>
                  <a:lnTo>
                    <a:pt x="13541" y="5229"/>
                  </a:lnTo>
                  <a:lnTo>
                    <a:pt x="13546" y="5229"/>
                  </a:lnTo>
                  <a:lnTo>
                    <a:pt x="13555" y="5224"/>
                  </a:lnTo>
                  <a:lnTo>
                    <a:pt x="13570" y="5224"/>
                  </a:lnTo>
                  <a:lnTo>
                    <a:pt x="13590" y="5219"/>
                  </a:lnTo>
                  <a:lnTo>
                    <a:pt x="13618" y="5210"/>
                  </a:lnTo>
                  <a:lnTo>
                    <a:pt x="13648" y="5205"/>
                  </a:lnTo>
                  <a:lnTo>
                    <a:pt x="13681" y="5200"/>
                  </a:lnTo>
                  <a:lnTo>
                    <a:pt x="13720" y="5200"/>
                  </a:lnTo>
                  <a:lnTo>
                    <a:pt x="13764" y="5196"/>
                  </a:lnTo>
                  <a:lnTo>
                    <a:pt x="13807" y="5196"/>
                  </a:lnTo>
                  <a:lnTo>
                    <a:pt x="13875" y="5234"/>
                  </a:lnTo>
                  <a:lnTo>
                    <a:pt x="13962" y="5272"/>
                  </a:lnTo>
                  <a:lnTo>
                    <a:pt x="14073" y="5311"/>
                  </a:lnTo>
                  <a:lnTo>
                    <a:pt x="14195" y="5346"/>
                  </a:lnTo>
                  <a:lnTo>
                    <a:pt x="14316" y="5379"/>
                  </a:lnTo>
                  <a:lnTo>
                    <a:pt x="14437" y="5408"/>
                  </a:lnTo>
                  <a:lnTo>
                    <a:pt x="14543" y="5432"/>
                  </a:lnTo>
                  <a:lnTo>
                    <a:pt x="14630" y="5447"/>
                  </a:lnTo>
                  <a:lnTo>
                    <a:pt x="14688" y="5462"/>
                  </a:lnTo>
                  <a:lnTo>
                    <a:pt x="14708" y="5466"/>
                  </a:lnTo>
                  <a:lnTo>
                    <a:pt x="14790" y="5505"/>
                  </a:lnTo>
                  <a:lnTo>
                    <a:pt x="14868" y="5534"/>
                  </a:lnTo>
                  <a:lnTo>
                    <a:pt x="14936" y="5554"/>
                  </a:lnTo>
                  <a:lnTo>
                    <a:pt x="14998" y="5568"/>
                  </a:lnTo>
                  <a:lnTo>
                    <a:pt x="15056" y="5573"/>
                  </a:lnTo>
                  <a:lnTo>
                    <a:pt x="15110" y="5573"/>
                  </a:lnTo>
                  <a:lnTo>
                    <a:pt x="15164" y="5563"/>
                  </a:lnTo>
                  <a:lnTo>
                    <a:pt x="15217" y="5549"/>
                  </a:lnTo>
                  <a:lnTo>
                    <a:pt x="15270" y="5524"/>
                  </a:lnTo>
                  <a:lnTo>
                    <a:pt x="15328" y="5496"/>
                  </a:lnTo>
                  <a:lnTo>
                    <a:pt x="15410" y="5437"/>
                  </a:lnTo>
                  <a:lnTo>
                    <a:pt x="15478" y="5369"/>
                  </a:lnTo>
                  <a:lnTo>
                    <a:pt x="15527" y="5297"/>
                  </a:lnTo>
                  <a:lnTo>
                    <a:pt x="15565" y="5219"/>
                  </a:lnTo>
                  <a:lnTo>
                    <a:pt x="15594" y="5138"/>
                  </a:lnTo>
                  <a:lnTo>
                    <a:pt x="15609" y="5050"/>
                  </a:lnTo>
                  <a:lnTo>
                    <a:pt x="15613" y="4967"/>
                  </a:lnTo>
                  <a:lnTo>
                    <a:pt x="15618" y="4886"/>
                  </a:lnTo>
                  <a:lnTo>
                    <a:pt x="15613" y="4808"/>
                  </a:lnTo>
                  <a:lnTo>
                    <a:pt x="15604" y="4735"/>
                  </a:lnTo>
                  <a:lnTo>
                    <a:pt x="15657" y="4735"/>
                  </a:lnTo>
                  <a:lnTo>
                    <a:pt x="15710" y="4731"/>
                  </a:lnTo>
                  <a:lnTo>
                    <a:pt x="15759" y="4716"/>
                  </a:lnTo>
                  <a:lnTo>
                    <a:pt x="15807" y="4692"/>
                  </a:lnTo>
                  <a:lnTo>
                    <a:pt x="15851" y="4657"/>
                  </a:lnTo>
                  <a:lnTo>
                    <a:pt x="15890" y="4624"/>
                  </a:lnTo>
                  <a:lnTo>
                    <a:pt x="15929" y="4590"/>
                  </a:lnTo>
                  <a:lnTo>
                    <a:pt x="15957" y="4551"/>
                  </a:lnTo>
                  <a:lnTo>
                    <a:pt x="15987" y="4518"/>
                  </a:lnTo>
                  <a:lnTo>
                    <a:pt x="16011" y="4484"/>
                  </a:lnTo>
                  <a:lnTo>
                    <a:pt x="16035" y="4435"/>
                  </a:lnTo>
                  <a:lnTo>
                    <a:pt x="16054" y="4377"/>
                  </a:lnTo>
                  <a:lnTo>
                    <a:pt x="16069" y="4319"/>
                  </a:lnTo>
                  <a:lnTo>
                    <a:pt x="16078" y="4261"/>
                  </a:lnTo>
                  <a:lnTo>
                    <a:pt x="16078" y="4203"/>
                  </a:lnTo>
                  <a:lnTo>
                    <a:pt x="16073" y="4144"/>
                  </a:lnTo>
                  <a:lnTo>
                    <a:pt x="16054" y="4091"/>
                  </a:lnTo>
                  <a:lnTo>
                    <a:pt x="16020" y="4042"/>
                  </a:lnTo>
                  <a:lnTo>
                    <a:pt x="15976" y="4005"/>
                  </a:lnTo>
                  <a:lnTo>
                    <a:pt x="15918" y="3980"/>
                  </a:lnTo>
                  <a:lnTo>
                    <a:pt x="15967" y="3970"/>
                  </a:lnTo>
                  <a:lnTo>
                    <a:pt x="16020" y="3956"/>
                  </a:lnTo>
                  <a:lnTo>
                    <a:pt x="16073" y="3936"/>
                  </a:lnTo>
                  <a:lnTo>
                    <a:pt x="16122" y="3912"/>
                  </a:lnTo>
                  <a:lnTo>
                    <a:pt x="16166" y="3878"/>
                  </a:lnTo>
                  <a:lnTo>
                    <a:pt x="16205" y="3834"/>
                  </a:lnTo>
                  <a:lnTo>
                    <a:pt x="16239" y="3792"/>
                  </a:lnTo>
                  <a:lnTo>
                    <a:pt x="16267" y="3734"/>
                  </a:lnTo>
                  <a:lnTo>
                    <a:pt x="16287" y="3670"/>
                  </a:lnTo>
                  <a:lnTo>
                    <a:pt x="16297" y="3602"/>
                  </a:lnTo>
                  <a:lnTo>
                    <a:pt x="16292" y="3496"/>
                  </a:lnTo>
                  <a:lnTo>
                    <a:pt x="16267" y="3399"/>
                  </a:lnTo>
                  <a:lnTo>
                    <a:pt x="16224" y="3312"/>
                  </a:lnTo>
                  <a:lnTo>
                    <a:pt x="16166" y="3235"/>
                  </a:lnTo>
                  <a:lnTo>
                    <a:pt x="16093" y="3167"/>
                  </a:lnTo>
                  <a:lnTo>
                    <a:pt x="16015" y="3114"/>
                  </a:lnTo>
                  <a:lnTo>
                    <a:pt x="15929" y="3061"/>
                  </a:lnTo>
                  <a:lnTo>
                    <a:pt x="15842" y="3022"/>
                  </a:lnTo>
                  <a:lnTo>
                    <a:pt x="15754" y="2987"/>
                  </a:lnTo>
                  <a:lnTo>
                    <a:pt x="15667" y="2964"/>
                  </a:lnTo>
                  <a:lnTo>
                    <a:pt x="15682" y="2910"/>
                  </a:lnTo>
                  <a:lnTo>
                    <a:pt x="15652" y="2862"/>
                  </a:lnTo>
                  <a:lnTo>
                    <a:pt x="15599" y="2823"/>
                  </a:lnTo>
                  <a:lnTo>
                    <a:pt x="15522" y="2784"/>
                  </a:lnTo>
                  <a:lnTo>
                    <a:pt x="15430" y="2740"/>
                  </a:lnTo>
                  <a:lnTo>
                    <a:pt x="15333" y="2702"/>
                  </a:lnTo>
                  <a:lnTo>
                    <a:pt x="15241" y="2659"/>
                  </a:lnTo>
                  <a:lnTo>
                    <a:pt x="15153" y="2610"/>
                  </a:lnTo>
                  <a:lnTo>
                    <a:pt x="15086" y="2552"/>
                  </a:lnTo>
                  <a:lnTo>
                    <a:pt x="15042" y="2488"/>
                  </a:lnTo>
                  <a:lnTo>
                    <a:pt x="15028" y="2469"/>
                  </a:lnTo>
                  <a:lnTo>
                    <a:pt x="15003" y="2441"/>
                  </a:lnTo>
                  <a:lnTo>
                    <a:pt x="14965" y="2407"/>
                  </a:lnTo>
                  <a:lnTo>
                    <a:pt x="14921" y="2372"/>
                  </a:lnTo>
                  <a:lnTo>
                    <a:pt x="14873" y="2333"/>
                  </a:lnTo>
                  <a:lnTo>
                    <a:pt x="14820" y="2291"/>
                  </a:lnTo>
                  <a:lnTo>
                    <a:pt x="14766" y="2252"/>
                  </a:lnTo>
                  <a:lnTo>
                    <a:pt x="14713" y="2213"/>
                  </a:lnTo>
                  <a:lnTo>
                    <a:pt x="14669" y="2179"/>
                  </a:lnTo>
                  <a:lnTo>
                    <a:pt x="14626" y="2145"/>
                  </a:lnTo>
                  <a:lnTo>
                    <a:pt x="14592" y="2116"/>
                  </a:lnTo>
                  <a:lnTo>
                    <a:pt x="14548" y="2087"/>
                  </a:lnTo>
                  <a:lnTo>
                    <a:pt x="14510" y="2058"/>
                  </a:lnTo>
                  <a:lnTo>
                    <a:pt x="14466" y="2024"/>
                  </a:lnTo>
                  <a:lnTo>
                    <a:pt x="14418" y="1995"/>
                  </a:lnTo>
                  <a:lnTo>
                    <a:pt x="14369" y="1966"/>
                  </a:lnTo>
                  <a:lnTo>
                    <a:pt x="14316" y="1942"/>
                  </a:lnTo>
                  <a:lnTo>
                    <a:pt x="14263" y="1917"/>
                  </a:lnTo>
                  <a:lnTo>
                    <a:pt x="14209" y="1898"/>
                  </a:lnTo>
                  <a:lnTo>
                    <a:pt x="14147" y="1889"/>
                  </a:lnTo>
                  <a:lnTo>
                    <a:pt x="13997" y="1854"/>
                  </a:lnTo>
                  <a:lnTo>
                    <a:pt x="13890" y="1831"/>
                  </a:lnTo>
                  <a:lnTo>
                    <a:pt x="13807" y="1811"/>
                  </a:lnTo>
                  <a:lnTo>
                    <a:pt x="13754" y="1796"/>
                  </a:lnTo>
                  <a:lnTo>
                    <a:pt x="13715" y="1787"/>
                  </a:lnTo>
                  <a:lnTo>
                    <a:pt x="13687" y="1773"/>
                  </a:lnTo>
                  <a:lnTo>
                    <a:pt x="13657" y="1757"/>
                  </a:lnTo>
                  <a:lnTo>
                    <a:pt x="13618" y="1743"/>
                  </a:lnTo>
                  <a:lnTo>
                    <a:pt x="13570" y="1724"/>
                  </a:lnTo>
                  <a:lnTo>
                    <a:pt x="13497" y="1695"/>
                  </a:lnTo>
                  <a:lnTo>
                    <a:pt x="13391" y="1661"/>
                  </a:lnTo>
                  <a:lnTo>
                    <a:pt x="13294" y="1623"/>
                  </a:lnTo>
                  <a:lnTo>
                    <a:pt x="13207" y="1588"/>
                  </a:lnTo>
                  <a:lnTo>
                    <a:pt x="13134" y="1554"/>
                  </a:lnTo>
                  <a:lnTo>
                    <a:pt x="13061" y="1521"/>
                  </a:lnTo>
                  <a:lnTo>
                    <a:pt x="12994" y="1491"/>
                  </a:lnTo>
                  <a:lnTo>
                    <a:pt x="12931" y="1468"/>
                  </a:lnTo>
                  <a:lnTo>
                    <a:pt x="12867" y="1443"/>
                  </a:lnTo>
                  <a:lnTo>
                    <a:pt x="12805" y="1424"/>
                  </a:lnTo>
                  <a:lnTo>
                    <a:pt x="12737" y="1410"/>
                  </a:lnTo>
                  <a:lnTo>
                    <a:pt x="12689" y="1399"/>
                  </a:lnTo>
                  <a:lnTo>
                    <a:pt x="12645" y="1394"/>
                  </a:lnTo>
                  <a:lnTo>
                    <a:pt x="12606" y="1394"/>
                  </a:lnTo>
                  <a:lnTo>
                    <a:pt x="12563" y="1394"/>
                  </a:lnTo>
                  <a:lnTo>
                    <a:pt x="12519" y="1394"/>
                  </a:lnTo>
                  <a:lnTo>
                    <a:pt x="12476" y="1399"/>
                  </a:lnTo>
                  <a:lnTo>
                    <a:pt x="12427" y="1404"/>
                  </a:lnTo>
                  <a:lnTo>
                    <a:pt x="12379" y="1404"/>
                  </a:lnTo>
                  <a:lnTo>
                    <a:pt x="12325" y="1410"/>
                  </a:lnTo>
                  <a:lnTo>
                    <a:pt x="12263" y="1414"/>
                  </a:lnTo>
                  <a:lnTo>
                    <a:pt x="12069" y="1424"/>
                  </a:lnTo>
                  <a:lnTo>
                    <a:pt x="11851" y="1448"/>
                  </a:lnTo>
                  <a:lnTo>
                    <a:pt x="11613" y="1482"/>
                  </a:lnTo>
                  <a:lnTo>
                    <a:pt x="11366" y="1530"/>
                  </a:lnTo>
                  <a:lnTo>
                    <a:pt x="11114" y="1579"/>
                  </a:lnTo>
                  <a:lnTo>
                    <a:pt x="10863" y="1637"/>
                  </a:lnTo>
                  <a:lnTo>
                    <a:pt x="10620" y="1695"/>
                  </a:lnTo>
                  <a:lnTo>
                    <a:pt x="10398" y="1753"/>
                  </a:lnTo>
                  <a:lnTo>
                    <a:pt x="10199" y="1801"/>
                  </a:lnTo>
                  <a:lnTo>
                    <a:pt x="10030" y="1850"/>
                  </a:lnTo>
                  <a:lnTo>
                    <a:pt x="9991" y="1859"/>
                  </a:lnTo>
                  <a:lnTo>
                    <a:pt x="9957" y="1874"/>
                  </a:lnTo>
                  <a:lnTo>
                    <a:pt x="9919" y="1893"/>
                  </a:lnTo>
                  <a:lnTo>
                    <a:pt x="9870" y="1912"/>
                  </a:lnTo>
                  <a:lnTo>
                    <a:pt x="9822" y="1928"/>
                  </a:lnTo>
                  <a:lnTo>
                    <a:pt x="9759" y="1947"/>
                  </a:lnTo>
                  <a:lnTo>
                    <a:pt x="9691" y="1956"/>
                  </a:lnTo>
                  <a:lnTo>
                    <a:pt x="9603" y="1961"/>
                  </a:lnTo>
                  <a:lnTo>
                    <a:pt x="9507" y="1951"/>
                  </a:lnTo>
                  <a:lnTo>
                    <a:pt x="9395" y="1937"/>
                  </a:lnTo>
                  <a:lnTo>
                    <a:pt x="9293" y="1917"/>
                  </a:lnTo>
                  <a:lnTo>
                    <a:pt x="9192" y="1893"/>
                  </a:lnTo>
                  <a:lnTo>
                    <a:pt x="9076" y="1864"/>
                  </a:lnTo>
                  <a:lnTo>
                    <a:pt x="8960" y="1831"/>
                  </a:lnTo>
                  <a:lnTo>
                    <a:pt x="8838" y="1801"/>
                  </a:lnTo>
                  <a:lnTo>
                    <a:pt x="8712" y="1768"/>
                  </a:lnTo>
                  <a:lnTo>
                    <a:pt x="8592" y="1734"/>
                  </a:lnTo>
                  <a:lnTo>
                    <a:pt x="8465" y="1704"/>
                  </a:lnTo>
                  <a:lnTo>
                    <a:pt x="8345" y="1676"/>
                  </a:lnTo>
                  <a:lnTo>
                    <a:pt x="8233" y="1651"/>
                  </a:lnTo>
                  <a:lnTo>
                    <a:pt x="8093" y="1627"/>
                  </a:lnTo>
                  <a:lnTo>
                    <a:pt x="7904" y="1598"/>
                  </a:lnTo>
                  <a:lnTo>
                    <a:pt x="7681" y="1569"/>
                  </a:lnTo>
                  <a:lnTo>
                    <a:pt x="7434" y="1530"/>
                  </a:lnTo>
                  <a:lnTo>
                    <a:pt x="7168" y="1496"/>
                  </a:lnTo>
                  <a:lnTo>
                    <a:pt x="6896" y="1458"/>
                  </a:lnTo>
                  <a:lnTo>
                    <a:pt x="6630" y="1419"/>
                  </a:lnTo>
                  <a:lnTo>
                    <a:pt x="6378" y="1385"/>
                  </a:lnTo>
                  <a:lnTo>
                    <a:pt x="6146" y="1351"/>
                  </a:lnTo>
                  <a:lnTo>
                    <a:pt x="5952" y="1322"/>
                  </a:lnTo>
                  <a:lnTo>
                    <a:pt x="5531" y="1244"/>
                  </a:lnTo>
                  <a:lnTo>
                    <a:pt x="5153" y="1162"/>
                  </a:lnTo>
                  <a:lnTo>
                    <a:pt x="4809" y="1085"/>
                  </a:lnTo>
                  <a:lnTo>
                    <a:pt x="4494" y="1008"/>
                  </a:lnTo>
                  <a:lnTo>
                    <a:pt x="4194" y="930"/>
                  </a:lnTo>
                  <a:lnTo>
                    <a:pt x="3899" y="853"/>
                  </a:lnTo>
                  <a:lnTo>
                    <a:pt x="3594" y="765"/>
                  </a:lnTo>
                  <a:lnTo>
                    <a:pt x="3274" y="678"/>
                  </a:lnTo>
                  <a:lnTo>
                    <a:pt x="2920" y="586"/>
                  </a:lnTo>
                  <a:lnTo>
                    <a:pt x="2533" y="485"/>
                  </a:lnTo>
                  <a:lnTo>
                    <a:pt x="2281" y="412"/>
                  </a:lnTo>
                  <a:lnTo>
                    <a:pt x="2034" y="344"/>
                  </a:lnTo>
                  <a:lnTo>
                    <a:pt x="1787" y="281"/>
                  </a:lnTo>
                  <a:lnTo>
                    <a:pt x="1540" y="228"/>
                  </a:lnTo>
                  <a:lnTo>
                    <a:pt x="1288" y="180"/>
                  </a:lnTo>
                  <a:lnTo>
                    <a:pt x="1042" y="136"/>
                  </a:lnTo>
                  <a:lnTo>
                    <a:pt x="790" y="97"/>
                  </a:lnTo>
                  <a:lnTo>
                    <a:pt x="533" y="64"/>
                  </a:lnTo>
                  <a:lnTo>
                    <a:pt x="272" y="29"/>
                  </a:lnTo>
                  <a:lnTo>
                    <a:pt x="5" y="0"/>
                  </a:lnTo>
                  <a:lnTo>
                    <a:pt x="0" y="3995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68" name="Freeform 32">
              <a:extLst>
                <a:ext uri="{FF2B5EF4-FFF2-40B4-BE49-F238E27FC236}">
                  <a16:creationId xmlns:a16="http://schemas.microsoft.com/office/drawing/2014/main" id="{97B515F0-02F5-A11E-1E3D-35745319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958"/>
              <a:ext cx="353" cy="115"/>
            </a:xfrm>
            <a:custGeom>
              <a:avLst/>
              <a:gdLst>
                <a:gd name="T0" fmla="*/ 2672 w 2823"/>
                <a:gd name="T1" fmla="*/ 794 h 925"/>
                <a:gd name="T2" fmla="*/ 2319 w 2823"/>
                <a:gd name="T3" fmla="*/ 784 h 925"/>
                <a:gd name="T4" fmla="*/ 1946 w 2823"/>
                <a:gd name="T5" fmla="*/ 701 h 925"/>
                <a:gd name="T6" fmla="*/ 1612 w 2823"/>
                <a:gd name="T7" fmla="*/ 585 h 925"/>
                <a:gd name="T8" fmla="*/ 1374 w 2823"/>
                <a:gd name="T9" fmla="*/ 474 h 925"/>
                <a:gd name="T10" fmla="*/ 1230 w 2823"/>
                <a:gd name="T11" fmla="*/ 450 h 925"/>
                <a:gd name="T12" fmla="*/ 1059 w 2823"/>
                <a:gd name="T13" fmla="*/ 465 h 925"/>
                <a:gd name="T14" fmla="*/ 881 w 2823"/>
                <a:gd name="T15" fmla="*/ 445 h 925"/>
                <a:gd name="T16" fmla="*/ 701 w 2823"/>
                <a:gd name="T17" fmla="*/ 407 h 925"/>
                <a:gd name="T18" fmla="*/ 522 w 2823"/>
                <a:gd name="T19" fmla="*/ 373 h 925"/>
                <a:gd name="T20" fmla="*/ 396 w 2823"/>
                <a:gd name="T21" fmla="*/ 358 h 925"/>
                <a:gd name="T22" fmla="*/ 304 w 2823"/>
                <a:gd name="T23" fmla="*/ 324 h 925"/>
                <a:gd name="T24" fmla="*/ 212 w 2823"/>
                <a:gd name="T25" fmla="*/ 252 h 925"/>
                <a:gd name="T26" fmla="*/ 120 w 2823"/>
                <a:gd name="T27" fmla="*/ 155 h 925"/>
                <a:gd name="T28" fmla="*/ 33 w 2823"/>
                <a:gd name="T29" fmla="*/ 48 h 925"/>
                <a:gd name="T30" fmla="*/ 19 w 2823"/>
                <a:gd name="T31" fmla="*/ 33 h 925"/>
                <a:gd name="T32" fmla="*/ 72 w 2823"/>
                <a:gd name="T33" fmla="*/ 135 h 925"/>
                <a:gd name="T34" fmla="*/ 144 w 2823"/>
                <a:gd name="T35" fmla="*/ 266 h 925"/>
                <a:gd name="T36" fmla="*/ 227 w 2823"/>
                <a:gd name="T37" fmla="*/ 382 h 925"/>
                <a:gd name="T38" fmla="*/ 319 w 2823"/>
                <a:gd name="T39" fmla="*/ 454 h 925"/>
                <a:gd name="T40" fmla="*/ 386 w 2823"/>
                <a:gd name="T41" fmla="*/ 470 h 925"/>
                <a:gd name="T42" fmla="*/ 444 w 2823"/>
                <a:gd name="T43" fmla="*/ 484 h 925"/>
                <a:gd name="T44" fmla="*/ 513 w 2823"/>
                <a:gd name="T45" fmla="*/ 508 h 925"/>
                <a:gd name="T46" fmla="*/ 599 w 2823"/>
                <a:gd name="T47" fmla="*/ 532 h 925"/>
                <a:gd name="T48" fmla="*/ 710 w 2823"/>
                <a:gd name="T49" fmla="*/ 546 h 925"/>
                <a:gd name="T50" fmla="*/ 842 w 2823"/>
                <a:gd name="T51" fmla="*/ 551 h 925"/>
                <a:gd name="T52" fmla="*/ 958 w 2823"/>
                <a:gd name="T53" fmla="*/ 562 h 925"/>
                <a:gd name="T54" fmla="*/ 1055 w 2823"/>
                <a:gd name="T55" fmla="*/ 566 h 925"/>
                <a:gd name="T56" fmla="*/ 1137 w 2823"/>
                <a:gd name="T57" fmla="*/ 566 h 925"/>
                <a:gd name="T58" fmla="*/ 1210 w 2823"/>
                <a:gd name="T59" fmla="*/ 546 h 925"/>
                <a:gd name="T60" fmla="*/ 1253 w 2823"/>
                <a:gd name="T61" fmla="*/ 556 h 925"/>
                <a:gd name="T62" fmla="*/ 1287 w 2823"/>
                <a:gd name="T63" fmla="*/ 624 h 925"/>
                <a:gd name="T64" fmla="*/ 1355 w 2823"/>
                <a:gd name="T65" fmla="*/ 692 h 925"/>
                <a:gd name="T66" fmla="*/ 1496 w 2823"/>
                <a:gd name="T67" fmla="*/ 764 h 925"/>
                <a:gd name="T68" fmla="*/ 1732 w 2823"/>
                <a:gd name="T69" fmla="*/ 847 h 925"/>
                <a:gd name="T70" fmla="*/ 1990 w 2823"/>
                <a:gd name="T71" fmla="*/ 900 h 925"/>
                <a:gd name="T72" fmla="*/ 2169 w 2823"/>
                <a:gd name="T73" fmla="*/ 919 h 925"/>
                <a:gd name="T74" fmla="*/ 2353 w 2823"/>
                <a:gd name="T75" fmla="*/ 925 h 925"/>
                <a:gd name="T76" fmla="*/ 2541 w 2823"/>
                <a:gd name="T77" fmla="*/ 895 h 925"/>
                <a:gd name="T78" fmla="*/ 2726 w 2823"/>
                <a:gd name="T79" fmla="*/ 817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23" h="925">
                  <a:moveTo>
                    <a:pt x="2823" y="755"/>
                  </a:moveTo>
                  <a:lnTo>
                    <a:pt x="2672" y="794"/>
                  </a:lnTo>
                  <a:lnTo>
                    <a:pt x="2503" y="798"/>
                  </a:lnTo>
                  <a:lnTo>
                    <a:pt x="2319" y="784"/>
                  </a:lnTo>
                  <a:lnTo>
                    <a:pt x="2134" y="750"/>
                  </a:lnTo>
                  <a:lnTo>
                    <a:pt x="1946" y="701"/>
                  </a:lnTo>
                  <a:lnTo>
                    <a:pt x="1771" y="643"/>
                  </a:lnTo>
                  <a:lnTo>
                    <a:pt x="1612" y="585"/>
                  </a:lnTo>
                  <a:lnTo>
                    <a:pt x="1476" y="528"/>
                  </a:lnTo>
                  <a:lnTo>
                    <a:pt x="1374" y="474"/>
                  </a:lnTo>
                  <a:lnTo>
                    <a:pt x="1306" y="431"/>
                  </a:lnTo>
                  <a:lnTo>
                    <a:pt x="1230" y="450"/>
                  </a:lnTo>
                  <a:lnTo>
                    <a:pt x="1147" y="465"/>
                  </a:lnTo>
                  <a:lnTo>
                    <a:pt x="1059" y="465"/>
                  </a:lnTo>
                  <a:lnTo>
                    <a:pt x="973" y="454"/>
                  </a:lnTo>
                  <a:lnTo>
                    <a:pt x="881" y="445"/>
                  </a:lnTo>
                  <a:lnTo>
                    <a:pt x="788" y="426"/>
                  </a:lnTo>
                  <a:lnTo>
                    <a:pt x="701" y="407"/>
                  </a:lnTo>
                  <a:lnTo>
                    <a:pt x="609" y="387"/>
                  </a:lnTo>
                  <a:lnTo>
                    <a:pt x="522" y="373"/>
                  </a:lnTo>
                  <a:lnTo>
                    <a:pt x="435" y="358"/>
                  </a:lnTo>
                  <a:lnTo>
                    <a:pt x="396" y="358"/>
                  </a:lnTo>
                  <a:lnTo>
                    <a:pt x="352" y="348"/>
                  </a:lnTo>
                  <a:lnTo>
                    <a:pt x="304" y="324"/>
                  </a:lnTo>
                  <a:lnTo>
                    <a:pt x="261" y="290"/>
                  </a:lnTo>
                  <a:lnTo>
                    <a:pt x="212" y="252"/>
                  </a:lnTo>
                  <a:lnTo>
                    <a:pt x="164" y="203"/>
                  </a:lnTo>
                  <a:lnTo>
                    <a:pt x="120" y="155"/>
                  </a:lnTo>
                  <a:lnTo>
                    <a:pt x="77" y="102"/>
                  </a:lnTo>
                  <a:lnTo>
                    <a:pt x="33" y="48"/>
                  </a:lnTo>
                  <a:lnTo>
                    <a:pt x="0" y="0"/>
                  </a:lnTo>
                  <a:lnTo>
                    <a:pt x="19" y="33"/>
                  </a:lnTo>
                  <a:lnTo>
                    <a:pt x="42" y="82"/>
                  </a:lnTo>
                  <a:lnTo>
                    <a:pt x="72" y="135"/>
                  </a:lnTo>
                  <a:lnTo>
                    <a:pt x="106" y="203"/>
                  </a:lnTo>
                  <a:lnTo>
                    <a:pt x="144" y="266"/>
                  </a:lnTo>
                  <a:lnTo>
                    <a:pt x="183" y="329"/>
                  </a:lnTo>
                  <a:lnTo>
                    <a:pt x="227" y="382"/>
                  </a:lnTo>
                  <a:lnTo>
                    <a:pt x="270" y="431"/>
                  </a:lnTo>
                  <a:lnTo>
                    <a:pt x="319" y="454"/>
                  </a:lnTo>
                  <a:lnTo>
                    <a:pt x="363" y="465"/>
                  </a:lnTo>
                  <a:lnTo>
                    <a:pt x="386" y="470"/>
                  </a:lnTo>
                  <a:lnTo>
                    <a:pt x="416" y="474"/>
                  </a:lnTo>
                  <a:lnTo>
                    <a:pt x="444" y="484"/>
                  </a:lnTo>
                  <a:lnTo>
                    <a:pt x="479" y="493"/>
                  </a:lnTo>
                  <a:lnTo>
                    <a:pt x="513" y="508"/>
                  </a:lnTo>
                  <a:lnTo>
                    <a:pt x="556" y="518"/>
                  </a:lnTo>
                  <a:lnTo>
                    <a:pt x="599" y="532"/>
                  </a:lnTo>
                  <a:lnTo>
                    <a:pt x="652" y="542"/>
                  </a:lnTo>
                  <a:lnTo>
                    <a:pt x="710" y="546"/>
                  </a:lnTo>
                  <a:lnTo>
                    <a:pt x="774" y="551"/>
                  </a:lnTo>
                  <a:lnTo>
                    <a:pt x="842" y="551"/>
                  </a:lnTo>
                  <a:lnTo>
                    <a:pt x="904" y="556"/>
                  </a:lnTo>
                  <a:lnTo>
                    <a:pt x="958" y="562"/>
                  </a:lnTo>
                  <a:lnTo>
                    <a:pt x="1006" y="566"/>
                  </a:lnTo>
                  <a:lnTo>
                    <a:pt x="1055" y="566"/>
                  </a:lnTo>
                  <a:lnTo>
                    <a:pt x="1098" y="566"/>
                  </a:lnTo>
                  <a:lnTo>
                    <a:pt x="1137" y="566"/>
                  </a:lnTo>
                  <a:lnTo>
                    <a:pt x="1176" y="556"/>
                  </a:lnTo>
                  <a:lnTo>
                    <a:pt x="1210" y="546"/>
                  </a:lnTo>
                  <a:lnTo>
                    <a:pt x="1244" y="528"/>
                  </a:lnTo>
                  <a:lnTo>
                    <a:pt x="1253" y="556"/>
                  </a:lnTo>
                  <a:lnTo>
                    <a:pt x="1267" y="590"/>
                  </a:lnTo>
                  <a:lnTo>
                    <a:pt x="1287" y="624"/>
                  </a:lnTo>
                  <a:lnTo>
                    <a:pt x="1316" y="658"/>
                  </a:lnTo>
                  <a:lnTo>
                    <a:pt x="1355" y="692"/>
                  </a:lnTo>
                  <a:lnTo>
                    <a:pt x="1413" y="731"/>
                  </a:lnTo>
                  <a:lnTo>
                    <a:pt x="1496" y="764"/>
                  </a:lnTo>
                  <a:lnTo>
                    <a:pt x="1597" y="803"/>
                  </a:lnTo>
                  <a:lnTo>
                    <a:pt x="1732" y="847"/>
                  </a:lnTo>
                  <a:lnTo>
                    <a:pt x="1902" y="891"/>
                  </a:lnTo>
                  <a:lnTo>
                    <a:pt x="1990" y="900"/>
                  </a:lnTo>
                  <a:lnTo>
                    <a:pt x="2076" y="910"/>
                  </a:lnTo>
                  <a:lnTo>
                    <a:pt x="2169" y="919"/>
                  </a:lnTo>
                  <a:lnTo>
                    <a:pt x="2261" y="925"/>
                  </a:lnTo>
                  <a:lnTo>
                    <a:pt x="2353" y="925"/>
                  </a:lnTo>
                  <a:lnTo>
                    <a:pt x="2444" y="914"/>
                  </a:lnTo>
                  <a:lnTo>
                    <a:pt x="2541" y="895"/>
                  </a:lnTo>
                  <a:lnTo>
                    <a:pt x="2633" y="861"/>
                  </a:lnTo>
                  <a:lnTo>
                    <a:pt x="2726" y="817"/>
                  </a:lnTo>
                  <a:lnTo>
                    <a:pt x="2823" y="755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69" name="Freeform 33">
              <a:extLst>
                <a:ext uri="{FF2B5EF4-FFF2-40B4-BE49-F238E27FC236}">
                  <a16:creationId xmlns:a16="http://schemas.microsoft.com/office/drawing/2014/main" id="{CD2FEEFE-747B-A341-E7B8-E594DF4D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3297"/>
              <a:ext cx="95" cy="133"/>
            </a:xfrm>
            <a:custGeom>
              <a:avLst/>
              <a:gdLst>
                <a:gd name="T0" fmla="*/ 687 w 755"/>
                <a:gd name="T1" fmla="*/ 489 h 1065"/>
                <a:gd name="T2" fmla="*/ 581 w 755"/>
                <a:gd name="T3" fmla="*/ 566 h 1065"/>
                <a:gd name="T4" fmla="*/ 441 w 755"/>
                <a:gd name="T5" fmla="*/ 561 h 1065"/>
                <a:gd name="T6" fmla="*/ 305 w 755"/>
                <a:gd name="T7" fmla="*/ 484 h 1065"/>
                <a:gd name="T8" fmla="*/ 232 w 755"/>
                <a:gd name="T9" fmla="*/ 348 h 1065"/>
                <a:gd name="T10" fmla="*/ 242 w 755"/>
                <a:gd name="T11" fmla="*/ 222 h 1065"/>
                <a:gd name="T12" fmla="*/ 280 w 755"/>
                <a:gd name="T13" fmla="*/ 164 h 1065"/>
                <a:gd name="T14" fmla="*/ 339 w 755"/>
                <a:gd name="T15" fmla="*/ 120 h 1065"/>
                <a:gd name="T16" fmla="*/ 426 w 755"/>
                <a:gd name="T17" fmla="*/ 96 h 1065"/>
                <a:gd name="T18" fmla="*/ 547 w 755"/>
                <a:gd name="T19" fmla="*/ 106 h 1065"/>
                <a:gd name="T20" fmla="*/ 634 w 755"/>
                <a:gd name="T21" fmla="*/ 120 h 1065"/>
                <a:gd name="T22" fmla="*/ 639 w 755"/>
                <a:gd name="T23" fmla="*/ 111 h 1065"/>
                <a:gd name="T24" fmla="*/ 624 w 755"/>
                <a:gd name="T25" fmla="*/ 92 h 1065"/>
                <a:gd name="T26" fmla="*/ 585 w 755"/>
                <a:gd name="T27" fmla="*/ 62 h 1065"/>
                <a:gd name="T28" fmla="*/ 527 w 755"/>
                <a:gd name="T29" fmla="*/ 29 h 1065"/>
                <a:gd name="T30" fmla="*/ 450 w 755"/>
                <a:gd name="T31" fmla="*/ 4 h 1065"/>
                <a:gd name="T32" fmla="*/ 372 w 755"/>
                <a:gd name="T33" fmla="*/ 4 h 1065"/>
                <a:gd name="T34" fmla="*/ 295 w 755"/>
                <a:gd name="T35" fmla="*/ 20 h 1065"/>
                <a:gd name="T36" fmla="*/ 232 w 755"/>
                <a:gd name="T37" fmla="*/ 53 h 1065"/>
                <a:gd name="T38" fmla="*/ 184 w 755"/>
                <a:gd name="T39" fmla="*/ 96 h 1065"/>
                <a:gd name="T40" fmla="*/ 130 w 755"/>
                <a:gd name="T41" fmla="*/ 169 h 1065"/>
                <a:gd name="T42" fmla="*/ 87 w 755"/>
                <a:gd name="T43" fmla="*/ 247 h 1065"/>
                <a:gd name="T44" fmla="*/ 58 w 755"/>
                <a:gd name="T45" fmla="*/ 309 h 1065"/>
                <a:gd name="T46" fmla="*/ 48 w 755"/>
                <a:gd name="T47" fmla="*/ 377 h 1065"/>
                <a:gd name="T48" fmla="*/ 39 w 755"/>
                <a:gd name="T49" fmla="*/ 469 h 1065"/>
                <a:gd name="T50" fmla="*/ 28 w 755"/>
                <a:gd name="T51" fmla="*/ 576 h 1065"/>
                <a:gd name="T52" fmla="*/ 9 w 755"/>
                <a:gd name="T53" fmla="*/ 668 h 1065"/>
                <a:gd name="T54" fmla="*/ 0 w 755"/>
                <a:gd name="T55" fmla="*/ 760 h 1065"/>
                <a:gd name="T56" fmla="*/ 23 w 755"/>
                <a:gd name="T57" fmla="*/ 852 h 1065"/>
                <a:gd name="T58" fmla="*/ 106 w 755"/>
                <a:gd name="T59" fmla="*/ 943 h 1065"/>
                <a:gd name="T60" fmla="*/ 194 w 755"/>
                <a:gd name="T61" fmla="*/ 997 h 1065"/>
                <a:gd name="T62" fmla="*/ 232 w 755"/>
                <a:gd name="T63" fmla="*/ 1017 h 1065"/>
                <a:gd name="T64" fmla="*/ 271 w 755"/>
                <a:gd name="T65" fmla="*/ 1036 h 1065"/>
                <a:gd name="T66" fmla="*/ 319 w 755"/>
                <a:gd name="T67" fmla="*/ 1050 h 1065"/>
                <a:gd name="T68" fmla="*/ 377 w 755"/>
                <a:gd name="T69" fmla="*/ 1060 h 1065"/>
                <a:gd name="T70" fmla="*/ 499 w 755"/>
                <a:gd name="T71" fmla="*/ 1017 h 1065"/>
                <a:gd name="T72" fmla="*/ 634 w 755"/>
                <a:gd name="T73" fmla="*/ 910 h 1065"/>
                <a:gd name="T74" fmla="*/ 707 w 755"/>
                <a:gd name="T75" fmla="*/ 799 h 1065"/>
                <a:gd name="T76" fmla="*/ 746 w 755"/>
                <a:gd name="T77" fmla="*/ 693 h 1065"/>
                <a:gd name="T78" fmla="*/ 755 w 755"/>
                <a:gd name="T79" fmla="*/ 600 h 1065"/>
                <a:gd name="T80" fmla="*/ 751 w 755"/>
                <a:gd name="T81" fmla="*/ 538 h 1065"/>
                <a:gd name="T82" fmla="*/ 740 w 755"/>
                <a:gd name="T83" fmla="*/ 494 h 1065"/>
                <a:gd name="T84" fmla="*/ 726 w 755"/>
                <a:gd name="T85" fmla="*/ 450 h 1065"/>
                <a:gd name="T86" fmla="*/ 707 w 755"/>
                <a:gd name="T87" fmla="*/ 416 h 1065"/>
                <a:gd name="T88" fmla="*/ 697 w 755"/>
                <a:gd name="T89" fmla="*/ 402 h 1065"/>
                <a:gd name="T90" fmla="*/ 707 w 755"/>
                <a:gd name="T91" fmla="*/ 411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55" h="1065">
                  <a:moveTo>
                    <a:pt x="707" y="411"/>
                  </a:moveTo>
                  <a:lnTo>
                    <a:pt x="687" y="489"/>
                  </a:lnTo>
                  <a:lnTo>
                    <a:pt x="644" y="538"/>
                  </a:lnTo>
                  <a:lnTo>
                    <a:pt x="581" y="566"/>
                  </a:lnTo>
                  <a:lnTo>
                    <a:pt x="513" y="576"/>
                  </a:lnTo>
                  <a:lnTo>
                    <a:pt x="441" y="561"/>
                  </a:lnTo>
                  <a:lnTo>
                    <a:pt x="368" y="527"/>
                  </a:lnTo>
                  <a:lnTo>
                    <a:pt x="305" y="484"/>
                  </a:lnTo>
                  <a:lnTo>
                    <a:pt x="256" y="421"/>
                  </a:lnTo>
                  <a:lnTo>
                    <a:pt x="232" y="348"/>
                  </a:lnTo>
                  <a:lnTo>
                    <a:pt x="232" y="261"/>
                  </a:lnTo>
                  <a:lnTo>
                    <a:pt x="242" y="222"/>
                  </a:lnTo>
                  <a:lnTo>
                    <a:pt x="256" y="193"/>
                  </a:lnTo>
                  <a:lnTo>
                    <a:pt x="280" y="164"/>
                  </a:lnTo>
                  <a:lnTo>
                    <a:pt x="305" y="140"/>
                  </a:lnTo>
                  <a:lnTo>
                    <a:pt x="339" y="120"/>
                  </a:lnTo>
                  <a:lnTo>
                    <a:pt x="377" y="106"/>
                  </a:lnTo>
                  <a:lnTo>
                    <a:pt x="426" y="96"/>
                  </a:lnTo>
                  <a:lnTo>
                    <a:pt x="484" y="96"/>
                  </a:lnTo>
                  <a:lnTo>
                    <a:pt x="547" y="106"/>
                  </a:lnTo>
                  <a:lnTo>
                    <a:pt x="624" y="120"/>
                  </a:lnTo>
                  <a:lnTo>
                    <a:pt x="634" y="120"/>
                  </a:lnTo>
                  <a:lnTo>
                    <a:pt x="639" y="120"/>
                  </a:lnTo>
                  <a:lnTo>
                    <a:pt x="639" y="111"/>
                  </a:lnTo>
                  <a:lnTo>
                    <a:pt x="634" y="101"/>
                  </a:lnTo>
                  <a:lnTo>
                    <a:pt x="624" y="92"/>
                  </a:lnTo>
                  <a:lnTo>
                    <a:pt x="605" y="78"/>
                  </a:lnTo>
                  <a:lnTo>
                    <a:pt x="585" y="62"/>
                  </a:lnTo>
                  <a:lnTo>
                    <a:pt x="557" y="48"/>
                  </a:lnTo>
                  <a:lnTo>
                    <a:pt x="527" y="29"/>
                  </a:lnTo>
                  <a:lnTo>
                    <a:pt x="488" y="14"/>
                  </a:lnTo>
                  <a:lnTo>
                    <a:pt x="450" y="4"/>
                  </a:lnTo>
                  <a:lnTo>
                    <a:pt x="411" y="0"/>
                  </a:lnTo>
                  <a:lnTo>
                    <a:pt x="372" y="4"/>
                  </a:lnTo>
                  <a:lnTo>
                    <a:pt x="333" y="9"/>
                  </a:lnTo>
                  <a:lnTo>
                    <a:pt x="295" y="20"/>
                  </a:lnTo>
                  <a:lnTo>
                    <a:pt x="261" y="34"/>
                  </a:lnTo>
                  <a:lnTo>
                    <a:pt x="232" y="53"/>
                  </a:lnTo>
                  <a:lnTo>
                    <a:pt x="203" y="73"/>
                  </a:lnTo>
                  <a:lnTo>
                    <a:pt x="184" y="96"/>
                  </a:lnTo>
                  <a:lnTo>
                    <a:pt x="164" y="120"/>
                  </a:lnTo>
                  <a:lnTo>
                    <a:pt x="130" y="169"/>
                  </a:lnTo>
                  <a:lnTo>
                    <a:pt x="106" y="212"/>
                  </a:lnTo>
                  <a:lnTo>
                    <a:pt x="87" y="247"/>
                  </a:lnTo>
                  <a:lnTo>
                    <a:pt x="72" y="281"/>
                  </a:lnTo>
                  <a:lnTo>
                    <a:pt x="58" y="309"/>
                  </a:lnTo>
                  <a:lnTo>
                    <a:pt x="53" y="339"/>
                  </a:lnTo>
                  <a:lnTo>
                    <a:pt x="48" y="377"/>
                  </a:lnTo>
                  <a:lnTo>
                    <a:pt x="43" y="421"/>
                  </a:lnTo>
                  <a:lnTo>
                    <a:pt x="39" y="469"/>
                  </a:lnTo>
                  <a:lnTo>
                    <a:pt x="34" y="538"/>
                  </a:lnTo>
                  <a:lnTo>
                    <a:pt x="28" y="576"/>
                  </a:lnTo>
                  <a:lnTo>
                    <a:pt x="19" y="619"/>
                  </a:lnTo>
                  <a:lnTo>
                    <a:pt x="9" y="668"/>
                  </a:lnTo>
                  <a:lnTo>
                    <a:pt x="5" y="711"/>
                  </a:lnTo>
                  <a:lnTo>
                    <a:pt x="0" y="760"/>
                  </a:lnTo>
                  <a:lnTo>
                    <a:pt x="9" y="804"/>
                  </a:lnTo>
                  <a:lnTo>
                    <a:pt x="23" y="852"/>
                  </a:lnTo>
                  <a:lnTo>
                    <a:pt x="58" y="895"/>
                  </a:lnTo>
                  <a:lnTo>
                    <a:pt x="106" y="943"/>
                  </a:lnTo>
                  <a:lnTo>
                    <a:pt x="174" y="987"/>
                  </a:lnTo>
                  <a:lnTo>
                    <a:pt x="194" y="997"/>
                  </a:lnTo>
                  <a:lnTo>
                    <a:pt x="213" y="1007"/>
                  </a:lnTo>
                  <a:lnTo>
                    <a:pt x="232" y="1017"/>
                  </a:lnTo>
                  <a:lnTo>
                    <a:pt x="252" y="1026"/>
                  </a:lnTo>
                  <a:lnTo>
                    <a:pt x="271" y="1036"/>
                  </a:lnTo>
                  <a:lnTo>
                    <a:pt x="295" y="1045"/>
                  </a:lnTo>
                  <a:lnTo>
                    <a:pt x="319" y="1050"/>
                  </a:lnTo>
                  <a:lnTo>
                    <a:pt x="349" y="1060"/>
                  </a:lnTo>
                  <a:lnTo>
                    <a:pt x="377" y="1060"/>
                  </a:lnTo>
                  <a:lnTo>
                    <a:pt x="407" y="1065"/>
                  </a:lnTo>
                  <a:lnTo>
                    <a:pt x="499" y="1017"/>
                  </a:lnTo>
                  <a:lnTo>
                    <a:pt x="576" y="963"/>
                  </a:lnTo>
                  <a:lnTo>
                    <a:pt x="634" y="910"/>
                  </a:lnTo>
                  <a:lnTo>
                    <a:pt x="677" y="857"/>
                  </a:lnTo>
                  <a:lnTo>
                    <a:pt x="707" y="799"/>
                  </a:lnTo>
                  <a:lnTo>
                    <a:pt x="731" y="746"/>
                  </a:lnTo>
                  <a:lnTo>
                    <a:pt x="746" y="693"/>
                  </a:lnTo>
                  <a:lnTo>
                    <a:pt x="751" y="644"/>
                  </a:lnTo>
                  <a:lnTo>
                    <a:pt x="755" y="600"/>
                  </a:lnTo>
                  <a:lnTo>
                    <a:pt x="755" y="561"/>
                  </a:lnTo>
                  <a:lnTo>
                    <a:pt x="751" y="538"/>
                  </a:lnTo>
                  <a:lnTo>
                    <a:pt x="746" y="513"/>
                  </a:lnTo>
                  <a:lnTo>
                    <a:pt x="740" y="494"/>
                  </a:lnTo>
                  <a:lnTo>
                    <a:pt x="731" y="469"/>
                  </a:lnTo>
                  <a:lnTo>
                    <a:pt x="726" y="450"/>
                  </a:lnTo>
                  <a:lnTo>
                    <a:pt x="716" y="430"/>
                  </a:lnTo>
                  <a:lnTo>
                    <a:pt x="707" y="416"/>
                  </a:lnTo>
                  <a:lnTo>
                    <a:pt x="702" y="406"/>
                  </a:lnTo>
                  <a:lnTo>
                    <a:pt x="697" y="402"/>
                  </a:lnTo>
                  <a:lnTo>
                    <a:pt x="697" y="397"/>
                  </a:lnTo>
                  <a:lnTo>
                    <a:pt x="707" y="411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0" name="Freeform 34">
              <a:extLst>
                <a:ext uri="{FF2B5EF4-FFF2-40B4-BE49-F238E27FC236}">
                  <a16:creationId xmlns:a16="http://schemas.microsoft.com/office/drawing/2014/main" id="{DE8E8F85-917C-B640-0EA9-A879B306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217"/>
              <a:ext cx="136" cy="145"/>
            </a:xfrm>
            <a:custGeom>
              <a:avLst/>
              <a:gdLst>
                <a:gd name="T0" fmla="*/ 1089 w 1094"/>
                <a:gd name="T1" fmla="*/ 571 h 1152"/>
                <a:gd name="T2" fmla="*/ 1036 w 1094"/>
                <a:gd name="T3" fmla="*/ 551 h 1152"/>
                <a:gd name="T4" fmla="*/ 954 w 1094"/>
                <a:gd name="T5" fmla="*/ 551 h 1152"/>
                <a:gd name="T6" fmla="*/ 862 w 1094"/>
                <a:gd name="T7" fmla="*/ 562 h 1152"/>
                <a:gd name="T8" fmla="*/ 795 w 1094"/>
                <a:gd name="T9" fmla="*/ 551 h 1152"/>
                <a:gd name="T10" fmla="*/ 756 w 1094"/>
                <a:gd name="T11" fmla="*/ 527 h 1152"/>
                <a:gd name="T12" fmla="*/ 717 w 1094"/>
                <a:gd name="T13" fmla="*/ 493 h 1152"/>
                <a:gd name="T14" fmla="*/ 678 w 1094"/>
                <a:gd name="T15" fmla="*/ 445 h 1152"/>
                <a:gd name="T16" fmla="*/ 654 w 1094"/>
                <a:gd name="T17" fmla="*/ 372 h 1152"/>
                <a:gd name="T18" fmla="*/ 659 w 1094"/>
                <a:gd name="T19" fmla="*/ 280 h 1152"/>
                <a:gd name="T20" fmla="*/ 693 w 1094"/>
                <a:gd name="T21" fmla="*/ 178 h 1152"/>
                <a:gd name="T22" fmla="*/ 751 w 1094"/>
                <a:gd name="T23" fmla="*/ 116 h 1152"/>
                <a:gd name="T24" fmla="*/ 814 w 1094"/>
                <a:gd name="T25" fmla="*/ 86 h 1152"/>
                <a:gd name="T26" fmla="*/ 896 w 1094"/>
                <a:gd name="T27" fmla="*/ 92 h 1152"/>
                <a:gd name="T28" fmla="*/ 992 w 1094"/>
                <a:gd name="T29" fmla="*/ 130 h 1152"/>
                <a:gd name="T30" fmla="*/ 978 w 1094"/>
                <a:gd name="T31" fmla="*/ 77 h 1152"/>
                <a:gd name="T32" fmla="*/ 823 w 1094"/>
                <a:gd name="T33" fmla="*/ 0 h 1152"/>
                <a:gd name="T34" fmla="*/ 673 w 1094"/>
                <a:gd name="T35" fmla="*/ 19 h 1152"/>
                <a:gd name="T36" fmla="*/ 552 w 1094"/>
                <a:gd name="T37" fmla="*/ 82 h 1152"/>
                <a:gd name="T38" fmla="*/ 474 w 1094"/>
                <a:gd name="T39" fmla="*/ 145 h 1152"/>
                <a:gd name="T40" fmla="*/ 407 w 1094"/>
                <a:gd name="T41" fmla="*/ 164 h 1152"/>
                <a:gd name="T42" fmla="*/ 315 w 1094"/>
                <a:gd name="T43" fmla="*/ 198 h 1152"/>
                <a:gd name="T44" fmla="*/ 252 w 1094"/>
                <a:gd name="T45" fmla="*/ 247 h 1152"/>
                <a:gd name="T46" fmla="*/ 199 w 1094"/>
                <a:gd name="T47" fmla="*/ 300 h 1152"/>
                <a:gd name="T48" fmla="*/ 160 w 1094"/>
                <a:gd name="T49" fmla="*/ 353 h 1152"/>
                <a:gd name="T50" fmla="*/ 121 w 1094"/>
                <a:gd name="T51" fmla="*/ 402 h 1152"/>
                <a:gd name="T52" fmla="*/ 92 w 1094"/>
                <a:gd name="T53" fmla="*/ 455 h 1152"/>
                <a:gd name="T54" fmla="*/ 63 w 1094"/>
                <a:gd name="T55" fmla="*/ 508 h 1152"/>
                <a:gd name="T56" fmla="*/ 39 w 1094"/>
                <a:gd name="T57" fmla="*/ 571 h 1152"/>
                <a:gd name="T58" fmla="*/ 19 w 1094"/>
                <a:gd name="T59" fmla="*/ 634 h 1152"/>
                <a:gd name="T60" fmla="*/ 0 w 1094"/>
                <a:gd name="T61" fmla="*/ 726 h 1152"/>
                <a:gd name="T62" fmla="*/ 5 w 1094"/>
                <a:gd name="T63" fmla="*/ 823 h 1152"/>
                <a:gd name="T64" fmla="*/ 34 w 1094"/>
                <a:gd name="T65" fmla="*/ 900 h 1152"/>
                <a:gd name="T66" fmla="*/ 87 w 1094"/>
                <a:gd name="T67" fmla="*/ 963 h 1152"/>
                <a:gd name="T68" fmla="*/ 155 w 1094"/>
                <a:gd name="T69" fmla="*/ 1022 h 1152"/>
                <a:gd name="T70" fmla="*/ 271 w 1094"/>
                <a:gd name="T71" fmla="*/ 1084 h 1152"/>
                <a:gd name="T72" fmla="*/ 416 w 1094"/>
                <a:gd name="T73" fmla="*/ 1133 h 1152"/>
                <a:gd name="T74" fmla="*/ 538 w 1094"/>
                <a:gd name="T75" fmla="*/ 1152 h 1152"/>
                <a:gd name="T76" fmla="*/ 649 w 1094"/>
                <a:gd name="T77" fmla="*/ 1142 h 1152"/>
                <a:gd name="T78" fmla="*/ 756 w 1094"/>
                <a:gd name="T79" fmla="*/ 1103 h 1152"/>
                <a:gd name="T80" fmla="*/ 872 w 1094"/>
                <a:gd name="T81" fmla="*/ 1041 h 1152"/>
                <a:gd name="T82" fmla="*/ 964 w 1094"/>
                <a:gd name="T83" fmla="*/ 944 h 1152"/>
                <a:gd name="T84" fmla="*/ 1031 w 1094"/>
                <a:gd name="T85" fmla="*/ 837 h 1152"/>
                <a:gd name="T86" fmla="*/ 1070 w 1094"/>
                <a:gd name="T87" fmla="*/ 731 h 1152"/>
                <a:gd name="T88" fmla="*/ 1089 w 1094"/>
                <a:gd name="T89" fmla="*/ 634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4" h="1152">
                  <a:moveTo>
                    <a:pt x="1094" y="595"/>
                  </a:moveTo>
                  <a:lnTo>
                    <a:pt x="1089" y="571"/>
                  </a:lnTo>
                  <a:lnTo>
                    <a:pt x="1070" y="557"/>
                  </a:lnTo>
                  <a:lnTo>
                    <a:pt x="1036" y="551"/>
                  </a:lnTo>
                  <a:lnTo>
                    <a:pt x="998" y="551"/>
                  </a:lnTo>
                  <a:lnTo>
                    <a:pt x="954" y="551"/>
                  </a:lnTo>
                  <a:lnTo>
                    <a:pt x="906" y="557"/>
                  </a:lnTo>
                  <a:lnTo>
                    <a:pt x="862" y="562"/>
                  </a:lnTo>
                  <a:lnTo>
                    <a:pt x="823" y="562"/>
                  </a:lnTo>
                  <a:lnTo>
                    <a:pt x="795" y="551"/>
                  </a:lnTo>
                  <a:lnTo>
                    <a:pt x="775" y="537"/>
                  </a:lnTo>
                  <a:lnTo>
                    <a:pt x="756" y="527"/>
                  </a:lnTo>
                  <a:lnTo>
                    <a:pt x="736" y="513"/>
                  </a:lnTo>
                  <a:lnTo>
                    <a:pt x="717" y="493"/>
                  </a:lnTo>
                  <a:lnTo>
                    <a:pt x="698" y="474"/>
                  </a:lnTo>
                  <a:lnTo>
                    <a:pt x="678" y="445"/>
                  </a:lnTo>
                  <a:lnTo>
                    <a:pt x="664" y="411"/>
                  </a:lnTo>
                  <a:lnTo>
                    <a:pt x="654" y="372"/>
                  </a:lnTo>
                  <a:lnTo>
                    <a:pt x="654" y="329"/>
                  </a:lnTo>
                  <a:lnTo>
                    <a:pt x="659" y="280"/>
                  </a:lnTo>
                  <a:lnTo>
                    <a:pt x="668" y="222"/>
                  </a:lnTo>
                  <a:lnTo>
                    <a:pt x="693" y="178"/>
                  </a:lnTo>
                  <a:lnTo>
                    <a:pt x="721" y="145"/>
                  </a:lnTo>
                  <a:lnTo>
                    <a:pt x="751" y="116"/>
                  </a:lnTo>
                  <a:lnTo>
                    <a:pt x="779" y="97"/>
                  </a:lnTo>
                  <a:lnTo>
                    <a:pt x="814" y="86"/>
                  </a:lnTo>
                  <a:lnTo>
                    <a:pt x="853" y="82"/>
                  </a:lnTo>
                  <a:lnTo>
                    <a:pt x="896" y="92"/>
                  </a:lnTo>
                  <a:lnTo>
                    <a:pt x="939" y="106"/>
                  </a:lnTo>
                  <a:lnTo>
                    <a:pt x="992" y="130"/>
                  </a:lnTo>
                  <a:lnTo>
                    <a:pt x="1051" y="164"/>
                  </a:lnTo>
                  <a:lnTo>
                    <a:pt x="978" y="77"/>
                  </a:lnTo>
                  <a:lnTo>
                    <a:pt x="901" y="24"/>
                  </a:lnTo>
                  <a:lnTo>
                    <a:pt x="823" y="0"/>
                  </a:lnTo>
                  <a:lnTo>
                    <a:pt x="746" y="5"/>
                  </a:lnTo>
                  <a:lnTo>
                    <a:pt x="673" y="19"/>
                  </a:lnTo>
                  <a:lnTo>
                    <a:pt x="610" y="48"/>
                  </a:lnTo>
                  <a:lnTo>
                    <a:pt x="552" y="82"/>
                  </a:lnTo>
                  <a:lnTo>
                    <a:pt x="509" y="116"/>
                  </a:lnTo>
                  <a:lnTo>
                    <a:pt x="474" y="145"/>
                  </a:lnTo>
                  <a:lnTo>
                    <a:pt x="460" y="155"/>
                  </a:lnTo>
                  <a:lnTo>
                    <a:pt x="407" y="164"/>
                  </a:lnTo>
                  <a:lnTo>
                    <a:pt x="358" y="178"/>
                  </a:lnTo>
                  <a:lnTo>
                    <a:pt x="315" y="198"/>
                  </a:lnTo>
                  <a:lnTo>
                    <a:pt x="280" y="222"/>
                  </a:lnTo>
                  <a:lnTo>
                    <a:pt x="252" y="247"/>
                  </a:lnTo>
                  <a:lnTo>
                    <a:pt x="222" y="275"/>
                  </a:lnTo>
                  <a:lnTo>
                    <a:pt x="199" y="300"/>
                  </a:lnTo>
                  <a:lnTo>
                    <a:pt x="179" y="329"/>
                  </a:lnTo>
                  <a:lnTo>
                    <a:pt x="160" y="353"/>
                  </a:lnTo>
                  <a:lnTo>
                    <a:pt x="141" y="377"/>
                  </a:lnTo>
                  <a:lnTo>
                    <a:pt x="121" y="402"/>
                  </a:lnTo>
                  <a:lnTo>
                    <a:pt x="106" y="426"/>
                  </a:lnTo>
                  <a:lnTo>
                    <a:pt x="92" y="455"/>
                  </a:lnTo>
                  <a:lnTo>
                    <a:pt x="77" y="479"/>
                  </a:lnTo>
                  <a:lnTo>
                    <a:pt x="63" y="508"/>
                  </a:lnTo>
                  <a:lnTo>
                    <a:pt x="49" y="537"/>
                  </a:lnTo>
                  <a:lnTo>
                    <a:pt x="39" y="571"/>
                  </a:lnTo>
                  <a:lnTo>
                    <a:pt x="30" y="600"/>
                  </a:lnTo>
                  <a:lnTo>
                    <a:pt x="19" y="634"/>
                  </a:lnTo>
                  <a:lnTo>
                    <a:pt x="14" y="668"/>
                  </a:lnTo>
                  <a:lnTo>
                    <a:pt x="0" y="726"/>
                  </a:lnTo>
                  <a:lnTo>
                    <a:pt x="0" y="775"/>
                  </a:lnTo>
                  <a:lnTo>
                    <a:pt x="5" y="823"/>
                  </a:lnTo>
                  <a:lnTo>
                    <a:pt x="14" y="861"/>
                  </a:lnTo>
                  <a:lnTo>
                    <a:pt x="34" y="900"/>
                  </a:lnTo>
                  <a:lnTo>
                    <a:pt x="58" y="934"/>
                  </a:lnTo>
                  <a:lnTo>
                    <a:pt x="87" y="963"/>
                  </a:lnTo>
                  <a:lnTo>
                    <a:pt x="121" y="992"/>
                  </a:lnTo>
                  <a:lnTo>
                    <a:pt x="155" y="1022"/>
                  </a:lnTo>
                  <a:lnTo>
                    <a:pt x="189" y="1045"/>
                  </a:lnTo>
                  <a:lnTo>
                    <a:pt x="271" y="1084"/>
                  </a:lnTo>
                  <a:lnTo>
                    <a:pt x="349" y="1113"/>
                  </a:lnTo>
                  <a:lnTo>
                    <a:pt x="416" y="1133"/>
                  </a:lnTo>
                  <a:lnTo>
                    <a:pt x="479" y="1147"/>
                  </a:lnTo>
                  <a:lnTo>
                    <a:pt x="538" y="1152"/>
                  </a:lnTo>
                  <a:lnTo>
                    <a:pt x="591" y="1152"/>
                  </a:lnTo>
                  <a:lnTo>
                    <a:pt x="649" y="1142"/>
                  </a:lnTo>
                  <a:lnTo>
                    <a:pt x="698" y="1128"/>
                  </a:lnTo>
                  <a:lnTo>
                    <a:pt x="756" y="1103"/>
                  </a:lnTo>
                  <a:lnTo>
                    <a:pt x="809" y="1075"/>
                  </a:lnTo>
                  <a:lnTo>
                    <a:pt x="872" y="1041"/>
                  </a:lnTo>
                  <a:lnTo>
                    <a:pt x="920" y="992"/>
                  </a:lnTo>
                  <a:lnTo>
                    <a:pt x="964" y="944"/>
                  </a:lnTo>
                  <a:lnTo>
                    <a:pt x="1003" y="890"/>
                  </a:lnTo>
                  <a:lnTo>
                    <a:pt x="1031" y="837"/>
                  </a:lnTo>
                  <a:lnTo>
                    <a:pt x="1056" y="784"/>
                  </a:lnTo>
                  <a:lnTo>
                    <a:pt x="1070" y="731"/>
                  </a:lnTo>
                  <a:lnTo>
                    <a:pt x="1085" y="678"/>
                  </a:lnTo>
                  <a:lnTo>
                    <a:pt x="1089" y="634"/>
                  </a:lnTo>
                  <a:lnTo>
                    <a:pt x="1094" y="595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1" name="Freeform 35">
              <a:extLst>
                <a:ext uri="{FF2B5EF4-FFF2-40B4-BE49-F238E27FC236}">
                  <a16:creationId xmlns:a16="http://schemas.microsoft.com/office/drawing/2014/main" id="{6FF1E4B1-44AB-C45B-BE83-38EC6470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3263"/>
              <a:ext cx="92" cy="91"/>
            </a:xfrm>
            <a:custGeom>
              <a:avLst/>
              <a:gdLst>
                <a:gd name="T0" fmla="*/ 151 w 731"/>
                <a:gd name="T1" fmla="*/ 668 h 726"/>
                <a:gd name="T2" fmla="*/ 223 w 731"/>
                <a:gd name="T3" fmla="*/ 696 h 726"/>
                <a:gd name="T4" fmla="*/ 287 w 731"/>
                <a:gd name="T5" fmla="*/ 716 h 726"/>
                <a:gd name="T6" fmla="*/ 349 w 731"/>
                <a:gd name="T7" fmla="*/ 726 h 726"/>
                <a:gd name="T8" fmla="*/ 412 w 731"/>
                <a:gd name="T9" fmla="*/ 716 h 726"/>
                <a:gd name="T10" fmla="*/ 504 w 731"/>
                <a:gd name="T11" fmla="*/ 668 h 726"/>
                <a:gd name="T12" fmla="*/ 596 w 731"/>
                <a:gd name="T13" fmla="*/ 566 h 726"/>
                <a:gd name="T14" fmla="*/ 664 w 731"/>
                <a:gd name="T15" fmla="*/ 450 h 726"/>
                <a:gd name="T16" fmla="*/ 703 w 731"/>
                <a:gd name="T17" fmla="*/ 324 h 726"/>
                <a:gd name="T18" fmla="*/ 727 w 731"/>
                <a:gd name="T19" fmla="*/ 198 h 726"/>
                <a:gd name="T20" fmla="*/ 731 w 731"/>
                <a:gd name="T21" fmla="*/ 189 h 726"/>
                <a:gd name="T22" fmla="*/ 698 w 731"/>
                <a:gd name="T23" fmla="*/ 252 h 726"/>
                <a:gd name="T24" fmla="*/ 673 w 731"/>
                <a:gd name="T25" fmla="*/ 310 h 726"/>
                <a:gd name="T26" fmla="*/ 640 w 731"/>
                <a:gd name="T27" fmla="*/ 363 h 726"/>
                <a:gd name="T28" fmla="*/ 572 w 731"/>
                <a:gd name="T29" fmla="*/ 402 h 726"/>
                <a:gd name="T30" fmla="*/ 446 w 731"/>
                <a:gd name="T31" fmla="*/ 421 h 726"/>
                <a:gd name="T32" fmla="*/ 257 w 731"/>
                <a:gd name="T33" fmla="*/ 387 h 726"/>
                <a:gd name="T34" fmla="*/ 132 w 731"/>
                <a:gd name="T35" fmla="*/ 280 h 726"/>
                <a:gd name="T36" fmla="*/ 49 w 731"/>
                <a:gd name="T37" fmla="*/ 155 h 726"/>
                <a:gd name="T38" fmla="*/ 10 w 731"/>
                <a:gd name="T39" fmla="*/ 43 h 726"/>
                <a:gd name="T40" fmla="*/ 0 w 731"/>
                <a:gd name="T41" fmla="*/ 0 h 726"/>
                <a:gd name="T42" fmla="*/ 5 w 731"/>
                <a:gd name="T43" fmla="*/ 53 h 726"/>
                <a:gd name="T44" fmla="*/ 10 w 731"/>
                <a:gd name="T45" fmla="*/ 106 h 726"/>
                <a:gd name="T46" fmla="*/ 19 w 731"/>
                <a:gd name="T47" fmla="*/ 164 h 726"/>
                <a:gd name="T48" fmla="*/ 30 w 731"/>
                <a:gd name="T49" fmla="*/ 217 h 726"/>
                <a:gd name="T50" fmla="*/ 44 w 731"/>
                <a:gd name="T51" fmla="*/ 266 h 726"/>
                <a:gd name="T52" fmla="*/ 35 w 731"/>
                <a:gd name="T53" fmla="*/ 319 h 726"/>
                <a:gd name="T54" fmla="*/ 15 w 731"/>
                <a:gd name="T55" fmla="*/ 387 h 726"/>
                <a:gd name="T56" fmla="*/ 5 w 731"/>
                <a:gd name="T57" fmla="*/ 460 h 726"/>
                <a:gd name="T58" fmla="*/ 0 w 731"/>
                <a:gd name="T59" fmla="*/ 522 h 726"/>
                <a:gd name="T60" fmla="*/ 10 w 731"/>
                <a:gd name="T61" fmla="*/ 566 h 726"/>
                <a:gd name="T62" fmla="*/ 30 w 731"/>
                <a:gd name="T63" fmla="*/ 595 h 726"/>
                <a:gd name="T64" fmla="*/ 44 w 731"/>
                <a:gd name="T65" fmla="*/ 615 h 726"/>
                <a:gd name="T66" fmla="*/ 63 w 731"/>
                <a:gd name="T67" fmla="*/ 629 h 726"/>
                <a:gd name="T68" fmla="*/ 83 w 731"/>
                <a:gd name="T69" fmla="*/ 638 h 726"/>
                <a:gd name="T70" fmla="*/ 112 w 731"/>
                <a:gd name="T71" fmla="*/ 648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1" h="726">
                  <a:moveTo>
                    <a:pt x="112" y="648"/>
                  </a:moveTo>
                  <a:lnTo>
                    <a:pt x="151" y="668"/>
                  </a:lnTo>
                  <a:lnTo>
                    <a:pt x="190" y="687"/>
                  </a:lnTo>
                  <a:lnTo>
                    <a:pt x="223" y="696"/>
                  </a:lnTo>
                  <a:lnTo>
                    <a:pt x="257" y="712"/>
                  </a:lnTo>
                  <a:lnTo>
                    <a:pt x="287" y="716"/>
                  </a:lnTo>
                  <a:lnTo>
                    <a:pt x="320" y="721"/>
                  </a:lnTo>
                  <a:lnTo>
                    <a:pt x="349" y="726"/>
                  </a:lnTo>
                  <a:lnTo>
                    <a:pt x="378" y="721"/>
                  </a:lnTo>
                  <a:lnTo>
                    <a:pt x="412" y="716"/>
                  </a:lnTo>
                  <a:lnTo>
                    <a:pt x="446" y="707"/>
                  </a:lnTo>
                  <a:lnTo>
                    <a:pt x="504" y="668"/>
                  </a:lnTo>
                  <a:lnTo>
                    <a:pt x="553" y="619"/>
                  </a:lnTo>
                  <a:lnTo>
                    <a:pt x="596" y="566"/>
                  </a:lnTo>
                  <a:lnTo>
                    <a:pt x="634" y="513"/>
                  </a:lnTo>
                  <a:lnTo>
                    <a:pt x="664" y="450"/>
                  </a:lnTo>
                  <a:lnTo>
                    <a:pt x="688" y="387"/>
                  </a:lnTo>
                  <a:lnTo>
                    <a:pt x="703" y="324"/>
                  </a:lnTo>
                  <a:lnTo>
                    <a:pt x="717" y="261"/>
                  </a:lnTo>
                  <a:lnTo>
                    <a:pt x="727" y="198"/>
                  </a:lnTo>
                  <a:lnTo>
                    <a:pt x="731" y="140"/>
                  </a:lnTo>
                  <a:lnTo>
                    <a:pt x="731" y="189"/>
                  </a:lnTo>
                  <a:lnTo>
                    <a:pt x="712" y="217"/>
                  </a:lnTo>
                  <a:lnTo>
                    <a:pt x="698" y="252"/>
                  </a:lnTo>
                  <a:lnTo>
                    <a:pt x="688" y="280"/>
                  </a:lnTo>
                  <a:lnTo>
                    <a:pt x="673" y="310"/>
                  </a:lnTo>
                  <a:lnTo>
                    <a:pt x="659" y="338"/>
                  </a:lnTo>
                  <a:lnTo>
                    <a:pt x="640" y="363"/>
                  </a:lnTo>
                  <a:lnTo>
                    <a:pt x="611" y="387"/>
                  </a:lnTo>
                  <a:lnTo>
                    <a:pt x="572" y="402"/>
                  </a:lnTo>
                  <a:lnTo>
                    <a:pt x="518" y="416"/>
                  </a:lnTo>
                  <a:lnTo>
                    <a:pt x="446" y="421"/>
                  </a:lnTo>
                  <a:lnTo>
                    <a:pt x="344" y="416"/>
                  </a:lnTo>
                  <a:lnTo>
                    <a:pt x="257" y="387"/>
                  </a:lnTo>
                  <a:lnTo>
                    <a:pt x="190" y="338"/>
                  </a:lnTo>
                  <a:lnTo>
                    <a:pt x="132" y="280"/>
                  </a:lnTo>
                  <a:lnTo>
                    <a:pt x="83" y="217"/>
                  </a:lnTo>
                  <a:lnTo>
                    <a:pt x="49" y="155"/>
                  </a:lnTo>
                  <a:lnTo>
                    <a:pt x="24" y="97"/>
                  </a:lnTo>
                  <a:lnTo>
                    <a:pt x="10" y="4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5" y="23"/>
                  </a:lnTo>
                  <a:lnTo>
                    <a:pt x="5" y="53"/>
                  </a:lnTo>
                  <a:lnTo>
                    <a:pt x="10" y="82"/>
                  </a:lnTo>
                  <a:lnTo>
                    <a:pt x="10" y="106"/>
                  </a:lnTo>
                  <a:lnTo>
                    <a:pt x="15" y="136"/>
                  </a:lnTo>
                  <a:lnTo>
                    <a:pt x="19" y="164"/>
                  </a:lnTo>
                  <a:lnTo>
                    <a:pt x="24" y="194"/>
                  </a:lnTo>
                  <a:lnTo>
                    <a:pt x="30" y="217"/>
                  </a:lnTo>
                  <a:lnTo>
                    <a:pt x="35" y="242"/>
                  </a:lnTo>
                  <a:lnTo>
                    <a:pt x="44" y="266"/>
                  </a:lnTo>
                  <a:lnTo>
                    <a:pt x="39" y="291"/>
                  </a:lnTo>
                  <a:lnTo>
                    <a:pt x="35" y="319"/>
                  </a:lnTo>
                  <a:lnTo>
                    <a:pt x="24" y="349"/>
                  </a:lnTo>
                  <a:lnTo>
                    <a:pt x="15" y="387"/>
                  </a:lnTo>
                  <a:lnTo>
                    <a:pt x="10" y="421"/>
                  </a:lnTo>
                  <a:lnTo>
                    <a:pt x="5" y="460"/>
                  </a:lnTo>
                  <a:lnTo>
                    <a:pt x="0" y="493"/>
                  </a:lnTo>
                  <a:lnTo>
                    <a:pt x="0" y="522"/>
                  </a:lnTo>
                  <a:lnTo>
                    <a:pt x="5" y="546"/>
                  </a:lnTo>
                  <a:lnTo>
                    <a:pt x="10" y="566"/>
                  </a:lnTo>
                  <a:lnTo>
                    <a:pt x="19" y="585"/>
                  </a:lnTo>
                  <a:lnTo>
                    <a:pt x="30" y="595"/>
                  </a:lnTo>
                  <a:lnTo>
                    <a:pt x="35" y="605"/>
                  </a:lnTo>
                  <a:lnTo>
                    <a:pt x="44" y="615"/>
                  </a:lnTo>
                  <a:lnTo>
                    <a:pt x="54" y="619"/>
                  </a:lnTo>
                  <a:lnTo>
                    <a:pt x="63" y="629"/>
                  </a:lnTo>
                  <a:lnTo>
                    <a:pt x="73" y="634"/>
                  </a:lnTo>
                  <a:lnTo>
                    <a:pt x="83" y="638"/>
                  </a:lnTo>
                  <a:lnTo>
                    <a:pt x="97" y="643"/>
                  </a:lnTo>
                  <a:lnTo>
                    <a:pt x="112" y="648"/>
                  </a:lnTo>
                  <a:close/>
                </a:path>
              </a:pathLst>
            </a:custGeom>
            <a:solidFill>
              <a:srgbClr val="E2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2" name="Freeform 36">
              <a:extLst>
                <a:ext uri="{FF2B5EF4-FFF2-40B4-BE49-F238E27FC236}">
                  <a16:creationId xmlns:a16="http://schemas.microsoft.com/office/drawing/2014/main" id="{93E5BFF7-3DBA-7CC9-BAB3-B2C2441B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135"/>
              <a:ext cx="124" cy="124"/>
            </a:xfrm>
            <a:custGeom>
              <a:avLst/>
              <a:gdLst>
                <a:gd name="T0" fmla="*/ 987 w 993"/>
                <a:gd name="T1" fmla="*/ 451 h 988"/>
                <a:gd name="T2" fmla="*/ 978 w 993"/>
                <a:gd name="T3" fmla="*/ 388 h 988"/>
                <a:gd name="T4" fmla="*/ 954 w 993"/>
                <a:gd name="T5" fmla="*/ 324 h 988"/>
                <a:gd name="T6" fmla="*/ 915 w 993"/>
                <a:gd name="T7" fmla="*/ 271 h 988"/>
                <a:gd name="T8" fmla="*/ 862 w 993"/>
                <a:gd name="T9" fmla="*/ 233 h 988"/>
                <a:gd name="T10" fmla="*/ 755 w 993"/>
                <a:gd name="T11" fmla="*/ 199 h 988"/>
                <a:gd name="T12" fmla="*/ 697 w 993"/>
                <a:gd name="T13" fmla="*/ 185 h 988"/>
                <a:gd name="T14" fmla="*/ 629 w 993"/>
                <a:gd name="T15" fmla="*/ 136 h 988"/>
                <a:gd name="T16" fmla="*/ 538 w 993"/>
                <a:gd name="T17" fmla="*/ 88 h 988"/>
                <a:gd name="T18" fmla="*/ 445 w 993"/>
                <a:gd name="T19" fmla="*/ 44 h 988"/>
                <a:gd name="T20" fmla="*/ 358 w 993"/>
                <a:gd name="T21" fmla="*/ 10 h 988"/>
                <a:gd name="T22" fmla="*/ 314 w 993"/>
                <a:gd name="T23" fmla="*/ 5 h 988"/>
                <a:gd name="T24" fmla="*/ 300 w 993"/>
                <a:gd name="T25" fmla="*/ 10 h 988"/>
                <a:gd name="T26" fmla="*/ 281 w 993"/>
                <a:gd name="T27" fmla="*/ 19 h 988"/>
                <a:gd name="T28" fmla="*/ 266 w 993"/>
                <a:gd name="T29" fmla="*/ 25 h 988"/>
                <a:gd name="T30" fmla="*/ 251 w 993"/>
                <a:gd name="T31" fmla="*/ 30 h 988"/>
                <a:gd name="T32" fmla="*/ 237 w 993"/>
                <a:gd name="T33" fmla="*/ 39 h 988"/>
                <a:gd name="T34" fmla="*/ 198 w 993"/>
                <a:gd name="T35" fmla="*/ 68 h 988"/>
                <a:gd name="T36" fmla="*/ 159 w 993"/>
                <a:gd name="T37" fmla="*/ 116 h 988"/>
                <a:gd name="T38" fmla="*/ 120 w 993"/>
                <a:gd name="T39" fmla="*/ 180 h 988"/>
                <a:gd name="T40" fmla="*/ 92 w 993"/>
                <a:gd name="T41" fmla="*/ 261 h 988"/>
                <a:gd name="T42" fmla="*/ 62 w 993"/>
                <a:gd name="T43" fmla="*/ 358 h 988"/>
                <a:gd name="T44" fmla="*/ 39 w 993"/>
                <a:gd name="T45" fmla="*/ 460 h 988"/>
                <a:gd name="T46" fmla="*/ 14 w 993"/>
                <a:gd name="T47" fmla="*/ 552 h 988"/>
                <a:gd name="T48" fmla="*/ 0 w 993"/>
                <a:gd name="T49" fmla="*/ 634 h 988"/>
                <a:gd name="T50" fmla="*/ 0 w 993"/>
                <a:gd name="T51" fmla="*/ 698 h 988"/>
                <a:gd name="T52" fmla="*/ 14 w 993"/>
                <a:gd name="T53" fmla="*/ 722 h 988"/>
                <a:gd name="T54" fmla="*/ 43 w 993"/>
                <a:gd name="T55" fmla="*/ 703 h 988"/>
                <a:gd name="T56" fmla="*/ 78 w 993"/>
                <a:gd name="T57" fmla="*/ 683 h 988"/>
                <a:gd name="T58" fmla="*/ 116 w 993"/>
                <a:gd name="T59" fmla="*/ 668 h 988"/>
                <a:gd name="T60" fmla="*/ 159 w 993"/>
                <a:gd name="T61" fmla="*/ 659 h 988"/>
                <a:gd name="T62" fmla="*/ 212 w 993"/>
                <a:gd name="T63" fmla="*/ 659 h 988"/>
                <a:gd name="T64" fmla="*/ 314 w 993"/>
                <a:gd name="T65" fmla="*/ 678 h 988"/>
                <a:gd name="T66" fmla="*/ 397 w 993"/>
                <a:gd name="T67" fmla="*/ 722 h 988"/>
                <a:gd name="T68" fmla="*/ 460 w 993"/>
                <a:gd name="T69" fmla="*/ 789 h 988"/>
                <a:gd name="T70" fmla="*/ 503 w 993"/>
                <a:gd name="T71" fmla="*/ 872 h 988"/>
                <a:gd name="T72" fmla="*/ 513 w 993"/>
                <a:gd name="T73" fmla="*/ 973 h 988"/>
                <a:gd name="T74" fmla="*/ 518 w 993"/>
                <a:gd name="T75" fmla="*/ 983 h 988"/>
                <a:gd name="T76" fmla="*/ 513 w 993"/>
                <a:gd name="T77" fmla="*/ 973 h 988"/>
                <a:gd name="T78" fmla="*/ 552 w 993"/>
                <a:gd name="T79" fmla="*/ 978 h 988"/>
                <a:gd name="T80" fmla="*/ 580 w 993"/>
                <a:gd name="T81" fmla="*/ 978 h 988"/>
                <a:gd name="T82" fmla="*/ 610 w 993"/>
                <a:gd name="T83" fmla="*/ 978 h 988"/>
                <a:gd name="T84" fmla="*/ 635 w 993"/>
                <a:gd name="T85" fmla="*/ 964 h 988"/>
                <a:gd name="T86" fmla="*/ 668 w 993"/>
                <a:gd name="T87" fmla="*/ 944 h 988"/>
                <a:gd name="T88" fmla="*/ 784 w 993"/>
                <a:gd name="T89" fmla="*/ 837 h 988"/>
                <a:gd name="T90" fmla="*/ 668 w 993"/>
                <a:gd name="T91" fmla="*/ 814 h 988"/>
                <a:gd name="T92" fmla="*/ 580 w 993"/>
                <a:gd name="T93" fmla="*/ 736 h 988"/>
                <a:gd name="T94" fmla="*/ 527 w 993"/>
                <a:gd name="T95" fmla="*/ 634 h 988"/>
                <a:gd name="T96" fmla="*/ 513 w 993"/>
                <a:gd name="T97" fmla="*/ 537 h 988"/>
                <a:gd name="T98" fmla="*/ 542 w 993"/>
                <a:gd name="T99" fmla="*/ 470 h 988"/>
                <a:gd name="T100" fmla="*/ 624 w 993"/>
                <a:gd name="T101" fmla="*/ 421 h 988"/>
                <a:gd name="T102" fmla="*/ 736 w 993"/>
                <a:gd name="T103" fmla="*/ 393 h 988"/>
                <a:gd name="T104" fmla="*/ 847 w 993"/>
                <a:gd name="T105" fmla="*/ 388 h 988"/>
                <a:gd name="T106" fmla="*/ 949 w 993"/>
                <a:gd name="T107" fmla="*/ 426 h 988"/>
                <a:gd name="T108" fmla="*/ 993 w 993"/>
                <a:gd name="T109" fmla="*/ 484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93" h="988">
                  <a:moveTo>
                    <a:pt x="993" y="484"/>
                  </a:moveTo>
                  <a:lnTo>
                    <a:pt x="987" y="451"/>
                  </a:lnTo>
                  <a:lnTo>
                    <a:pt x="987" y="416"/>
                  </a:lnTo>
                  <a:lnTo>
                    <a:pt x="978" y="388"/>
                  </a:lnTo>
                  <a:lnTo>
                    <a:pt x="968" y="354"/>
                  </a:lnTo>
                  <a:lnTo>
                    <a:pt x="954" y="324"/>
                  </a:lnTo>
                  <a:lnTo>
                    <a:pt x="940" y="296"/>
                  </a:lnTo>
                  <a:lnTo>
                    <a:pt x="915" y="271"/>
                  </a:lnTo>
                  <a:lnTo>
                    <a:pt x="891" y="247"/>
                  </a:lnTo>
                  <a:lnTo>
                    <a:pt x="862" y="233"/>
                  </a:lnTo>
                  <a:lnTo>
                    <a:pt x="827" y="218"/>
                  </a:lnTo>
                  <a:lnTo>
                    <a:pt x="755" y="199"/>
                  </a:lnTo>
                  <a:lnTo>
                    <a:pt x="716" y="204"/>
                  </a:lnTo>
                  <a:lnTo>
                    <a:pt x="697" y="185"/>
                  </a:lnTo>
                  <a:lnTo>
                    <a:pt x="663" y="160"/>
                  </a:lnTo>
                  <a:lnTo>
                    <a:pt x="629" y="136"/>
                  </a:lnTo>
                  <a:lnTo>
                    <a:pt x="586" y="111"/>
                  </a:lnTo>
                  <a:lnTo>
                    <a:pt x="538" y="88"/>
                  </a:lnTo>
                  <a:lnTo>
                    <a:pt x="494" y="63"/>
                  </a:lnTo>
                  <a:lnTo>
                    <a:pt x="445" y="44"/>
                  </a:lnTo>
                  <a:lnTo>
                    <a:pt x="397" y="25"/>
                  </a:lnTo>
                  <a:lnTo>
                    <a:pt x="358" y="10"/>
                  </a:lnTo>
                  <a:lnTo>
                    <a:pt x="319" y="0"/>
                  </a:lnTo>
                  <a:lnTo>
                    <a:pt x="314" y="5"/>
                  </a:lnTo>
                  <a:lnTo>
                    <a:pt x="305" y="5"/>
                  </a:lnTo>
                  <a:lnTo>
                    <a:pt x="300" y="10"/>
                  </a:lnTo>
                  <a:lnTo>
                    <a:pt x="290" y="14"/>
                  </a:lnTo>
                  <a:lnTo>
                    <a:pt x="281" y="19"/>
                  </a:lnTo>
                  <a:lnTo>
                    <a:pt x="270" y="19"/>
                  </a:lnTo>
                  <a:lnTo>
                    <a:pt x="266" y="25"/>
                  </a:lnTo>
                  <a:lnTo>
                    <a:pt x="256" y="30"/>
                  </a:lnTo>
                  <a:lnTo>
                    <a:pt x="251" y="30"/>
                  </a:lnTo>
                  <a:lnTo>
                    <a:pt x="251" y="34"/>
                  </a:lnTo>
                  <a:lnTo>
                    <a:pt x="237" y="39"/>
                  </a:lnTo>
                  <a:lnTo>
                    <a:pt x="217" y="53"/>
                  </a:lnTo>
                  <a:lnTo>
                    <a:pt x="198" y="68"/>
                  </a:lnTo>
                  <a:lnTo>
                    <a:pt x="179" y="92"/>
                  </a:lnTo>
                  <a:lnTo>
                    <a:pt x="159" y="116"/>
                  </a:lnTo>
                  <a:lnTo>
                    <a:pt x="140" y="146"/>
                  </a:lnTo>
                  <a:lnTo>
                    <a:pt x="120" y="180"/>
                  </a:lnTo>
                  <a:lnTo>
                    <a:pt x="106" y="218"/>
                  </a:lnTo>
                  <a:lnTo>
                    <a:pt x="92" y="261"/>
                  </a:lnTo>
                  <a:lnTo>
                    <a:pt x="78" y="310"/>
                  </a:lnTo>
                  <a:lnTo>
                    <a:pt x="62" y="358"/>
                  </a:lnTo>
                  <a:lnTo>
                    <a:pt x="48" y="412"/>
                  </a:lnTo>
                  <a:lnTo>
                    <a:pt x="39" y="460"/>
                  </a:lnTo>
                  <a:lnTo>
                    <a:pt x="24" y="504"/>
                  </a:lnTo>
                  <a:lnTo>
                    <a:pt x="14" y="552"/>
                  </a:lnTo>
                  <a:lnTo>
                    <a:pt x="4" y="596"/>
                  </a:lnTo>
                  <a:lnTo>
                    <a:pt x="0" y="634"/>
                  </a:lnTo>
                  <a:lnTo>
                    <a:pt x="0" y="668"/>
                  </a:lnTo>
                  <a:lnTo>
                    <a:pt x="0" y="698"/>
                  </a:lnTo>
                  <a:lnTo>
                    <a:pt x="9" y="722"/>
                  </a:lnTo>
                  <a:lnTo>
                    <a:pt x="14" y="722"/>
                  </a:lnTo>
                  <a:lnTo>
                    <a:pt x="29" y="712"/>
                  </a:lnTo>
                  <a:lnTo>
                    <a:pt x="43" y="703"/>
                  </a:lnTo>
                  <a:lnTo>
                    <a:pt x="62" y="692"/>
                  </a:lnTo>
                  <a:lnTo>
                    <a:pt x="78" y="683"/>
                  </a:lnTo>
                  <a:lnTo>
                    <a:pt x="97" y="673"/>
                  </a:lnTo>
                  <a:lnTo>
                    <a:pt x="116" y="668"/>
                  </a:lnTo>
                  <a:lnTo>
                    <a:pt x="135" y="664"/>
                  </a:lnTo>
                  <a:lnTo>
                    <a:pt x="159" y="659"/>
                  </a:lnTo>
                  <a:lnTo>
                    <a:pt x="184" y="659"/>
                  </a:lnTo>
                  <a:lnTo>
                    <a:pt x="212" y="659"/>
                  </a:lnTo>
                  <a:lnTo>
                    <a:pt x="266" y="664"/>
                  </a:lnTo>
                  <a:lnTo>
                    <a:pt x="314" y="678"/>
                  </a:lnTo>
                  <a:lnTo>
                    <a:pt x="358" y="698"/>
                  </a:lnTo>
                  <a:lnTo>
                    <a:pt x="397" y="722"/>
                  </a:lnTo>
                  <a:lnTo>
                    <a:pt x="431" y="751"/>
                  </a:lnTo>
                  <a:lnTo>
                    <a:pt x="460" y="789"/>
                  </a:lnTo>
                  <a:lnTo>
                    <a:pt x="484" y="828"/>
                  </a:lnTo>
                  <a:lnTo>
                    <a:pt x="503" y="872"/>
                  </a:lnTo>
                  <a:lnTo>
                    <a:pt x="513" y="920"/>
                  </a:lnTo>
                  <a:lnTo>
                    <a:pt x="513" y="973"/>
                  </a:lnTo>
                  <a:lnTo>
                    <a:pt x="518" y="988"/>
                  </a:lnTo>
                  <a:lnTo>
                    <a:pt x="518" y="983"/>
                  </a:lnTo>
                  <a:lnTo>
                    <a:pt x="513" y="978"/>
                  </a:lnTo>
                  <a:lnTo>
                    <a:pt x="513" y="973"/>
                  </a:lnTo>
                  <a:lnTo>
                    <a:pt x="538" y="973"/>
                  </a:lnTo>
                  <a:lnTo>
                    <a:pt x="552" y="978"/>
                  </a:lnTo>
                  <a:lnTo>
                    <a:pt x="571" y="978"/>
                  </a:lnTo>
                  <a:lnTo>
                    <a:pt x="580" y="978"/>
                  </a:lnTo>
                  <a:lnTo>
                    <a:pt x="596" y="978"/>
                  </a:lnTo>
                  <a:lnTo>
                    <a:pt x="610" y="978"/>
                  </a:lnTo>
                  <a:lnTo>
                    <a:pt x="619" y="973"/>
                  </a:lnTo>
                  <a:lnTo>
                    <a:pt x="635" y="964"/>
                  </a:lnTo>
                  <a:lnTo>
                    <a:pt x="649" y="954"/>
                  </a:lnTo>
                  <a:lnTo>
                    <a:pt x="668" y="944"/>
                  </a:lnTo>
                  <a:lnTo>
                    <a:pt x="852" y="814"/>
                  </a:lnTo>
                  <a:lnTo>
                    <a:pt x="784" y="837"/>
                  </a:lnTo>
                  <a:lnTo>
                    <a:pt x="721" y="833"/>
                  </a:lnTo>
                  <a:lnTo>
                    <a:pt x="668" y="814"/>
                  </a:lnTo>
                  <a:lnTo>
                    <a:pt x="619" y="780"/>
                  </a:lnTo>
                  <a:lnTo>
                    <a:pt x="580" y="736"/>
                  </a:lnTo>
                  <a:lnTo>
                    <a:pt x="547" y="683"/>
                  </a:lnTo>
                  <a:lnTo>
                    <a:pt x="527" y="634"/>
                  </a:lnTo>
                  <a:lnTo>
                    <a:pt x="513" y="581"/>
                  </a:lnTo>
                  <a:lnTo>
                    <a:pt x="513" y="537"/>
                  </a:lnTo>
                  <a:lnTo>
                    <a:pt x="522" y="499"/>
                  </a:lnTo>
                  <a:lnTo>
                    <a:pt x="542" y="470"/>
                  </a:lnTo>
                  <a:lnTo>
                    <a:pt x="580" y="446"/>
                  </a:lnTo>
                  <a:lnTo>
                    <a:pt x="624" y="421"/>
                  </a:lnTo>
                  <a:lnTo>
                    <a:pt x="677" y="402"/>
                  </a:lnTo>
                  <a:lnTo>
                    <a:pt x="736" y="393"/>
                  </a:lnTo>
                  <a:lnTo>
                    <a:pt x="794" y="388"/>
                  </a:lnTo>
                  <a:lnTo>
                    <a:pt x="847" y="388"/>
                  </a:lnTo>
                  <a:lnTo>
                    <a:pt x="901" y="402"/>
                  </a:lnTo>
                  <a:lnTo>
                    <a:pt x="949" y="426"/>
                  </a:lnTo>
                  <a:lnTo>
                    <a:pt x="982" y="465"/>
                  </a:lnTo>
                  <a:lnTo>
                    <a:pt x="993" y="484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3" name="Freeform 37">
              <a:extLst>
                <a:ext uri="{FF2B5EF4-FFF2-40B4-BE49-F238E27FC236}">
                  <a16:creationId xmlns:a16="http://schemas.microsoft.com/office/drawing/2014/main" id="{A9D0F2D1-BA2C-4ED6-0F0D-AE05AD6AD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035"/>
              <a:ext cx="89" cy="127"/>
            </a:xfrm>
            <a:custGeom>
              <a:avLst/>
              <a:gdLst>
                <a:gd name="T0" fmla="*/ 687 w 712"/>
                <a:gd name="T1" fmla="*/ 556 h 1011"/>
                <a:gd name="T2" fmla="*/ 595 w 712"/>
                <a:gd name="T3" fmla="*/ 513 h 1011"/>
                <a:gd name="T4" fmla="*/ 465 w 712"/>
                <a:gd name="T5" fmla="*/ 488 h 1011"/>
                <a:gd name="T6" fmla="*/ 333 w 712"/>
                <a:gd name="T7" fmla="*/ 498 h 1011"/>
                <a:gd name="T8" fmla="*/ 237 w 712"/>
                <a:gd name="T9" fmla="*/ 541 h 1011"/>
                <a:gd name="T10" fmla="*/ 208 w 712"/>
                <a:gd name="T11" fmla="*/ 629 h 1011"/>
                <a:gd name="T12" fmla="*/ 213 w 712"/>
                <a:gd name="T13" fmla="*/ 735 h 1011"/>
                <a:gd name="T14" fmla="*/ 247 w 712"/>
                <a:gd name="T15" fmla="*/ 847 h 1011"/>
                <a:gd name="T16" fmla="*/ 305 w 712"/>
                <a:gd name="T17" fmla="*/ 934 h 1011"/>
                <a:gd name="T18" fmla="*/ 387 w 712"/>
                <a:gd name="T19" fmla="*/ 983 h 1011"/>
                <a:gd name="T20" fmla="*/ 455 w 712"/>
                <a:gd name="T21" fmla="*/ 987 h 1011"/>
                <a:gd name="T22" fmla="*/ 430 w 712"/>
                <a:gd name="T23" fmla="*/ 992 h 1011"/>
                <a:gd name="T24" fmla="*/ 407 w 712"/>
                <a:gd name="T25" fmla="*/ 1002 h 1011"/>
                <a:gd name="T26" fmla="*/ 382 w 712"/>
                <a:gd name="T27" fmla="*/ 1006 h 1011"/>
                <a:gd name="T28" fmla="*/ 358 w 712"/>
                <a:gd name="T29" fmla="*/ 1011 h 1011"/>
                <a:gd name="T30" fmla="*/ 333 w 712"/>
                <a:gd name="T31" fmla="*/ 1011 h 1011"/>
                <a:gd name="T32" fmla="*/ 237 w 712"/>
                <a:gd name="T33" fmla="*/ 992 h 1011"/>
                <a:gd name="T34" fmla="*/ 111 w 712"/>
                <a:gd name="T35" fmla="*/ 929 h 1011"/>
                <a:gd name="T36" fmla="*/ 39 w 712"/>
                <a:gd name="T37" fmla="*/ 851 h 1011"/>
                <a:gd name="T38" fmla="*/ 5 w 712"/>
                <a:gd name="T39" fmla="*/ 764 h 1011"/>
                <a:gd name="T40" fmla="*/ 0 w 712"/>
                <a:gd name="T41" fmla="*/ 668 h 1011"/>
                <a:gd name="T42" fmla="*/ 9 w 712"/>
                <a:gd name="T43" fmla="*/ 571 h 1011"/>
                <a:gd name="T44" fmla="*/ 28 w 712"/>
                <a:gd name="T45" fmla="*/ 474 h 1011"/>
                <a:gd name="T46" fmla="*/ 58 w 712"/>
                <a:gd name="T47" fmla="*/ 377 h 1011"/>
                <a:gd name="T48" fmla="*/ 106 w 712"/>
                <a:gd name="T49" fmla="*/ 285 h 1011"/>
                <a:gd name="T50" fmla="*/ 169 w 712"/>
                <a:gd name="T51" fmla="*/ 208 h 1011"/>
                <a:gd name="T52" fmla="*/ 39 w 712"/>
                <a:gd name="T53" fmla="*/ 111 h 1011"/>
                <a:gd name="T54" fmla="*/ 58 w 712"/>
                <a:gd name="T55" fmla="*/ 86 h 1011"/>
                <a:gd name="T56" fmla="*/ 72 w 712"/>
                <a:gd name="T57" fmla="*/ 62 h 1011"/>
                <a:gd name="T58" fmla="*/ 82 w 712"/>
                <a:gd name="T59" fmla="*/ 42 h 1011"/>
                <a:gd name="T60" fmla="*/ 86 w 712"/>
                <a:gd name="T61" fmla="*/ 19 h 1011"/>
                <a:gd name="T62" fmla="*/ 82 w 712"/>
                <a:gd name="T63" fmla="*/ 0 h 1011"/>
                <a:gd name="T64" fmla="*/ 252 w 712"/>
                <a:gd name="T65" fmla="*/ 53 h 1011"/>
                <a:gd name="T66" fmla="*/ 416 w 712"/>
                <a:gd name="T67" fmla="*/ 139 h 1011"/>
                <a:gd name="T68" fmla="*/ 566 w 712"/>
                <a:gd name="T69" fmla="*/ 256 h 1011"/>
                <a:gd name="T70" fmla="*/ 673 w 712"/>
                <a:gd name="T71" fmla="*/ 406 h 1011"/>
                <a:gd name="T72" fmla="*/ 712 w 712"/>
                <a:gd name="T73" fmla="*/ 595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2" h="1011">
                  <a:moveTo>
                    <a:pt x="707" y="585"/>
                  </a:moveTo>
                  <a:lnTo>
                    <a:pt x="687" y="556"/>
                  </a:lnTo>
                  <a:lnTo>
                    <a:pt x="648" y="532"/>
                  </a:lnTo>
                  <a:lnTo>
                    <a:pt x="595" y="513"/>
                  </a:lnTo>
                  <a:lnTo>
                    <a:pt x="532" y="498"/>
                  </a:lnTo>
                  <a:lnTo>
                    <a:pt x="465" y="488"/>
                  </a:lnTo>
                  <a:lnTo>
                    <a:pt x="397" y="488"/>
                  </a:lnTo>
                  <a:lnTo>
                    <a:pt x="333" y="498"/>
                  </a:lnTo>
                  <a:lnTo>
                    <a:pt x="275" y="518"/>
                  </a:lnTo>
                  <a:lnTo>
                    <a:pt x="237" y="541"/>
                  </a:lnTo>
                  <a:lnTo>
                    <a:pt x="213" y="580"/>
                  </a:lnTo>
                  <a:lnTo>
                    <a:pt x="208" y="629"/>
                  </a:lnTo>
                  <a:lnTo>
                    <a:pt x="208" y="682"/>
                  </a:lnTo>
                  <a:lnTo>
                    <a:pt x="213" y="735"/>
                  </a:lnTo>
                  <a:lnTo>
                    <a:pt x="227" y="793"/>
                  </a:lnTo>
                  <a:lnTo>
                    <a:pt x="247" y="847"/>
                  </a:lnTo>
                  <a:lnTo>
                    <a:pt x="271" y="895"/>
                  </a:lnTo>
                  <a:lnTo>
                    <a:pt x="305" y="934"/>
                  </a:lnTo>
                  <a:lnTo>
                    <a:pt x="344" y="963"/>
                  </a:lnTo>
                  <a:lnTo>
                    <a:pt x="387" y="983"/>
                  </a:lnTo>
                  <a:lnTo>
                    <a:pt x="440" y="983"/>
                  </a:lnTo>
                  <a:lnTo>
                    <a:pt x="455" y="987"/>
                  </a:lnTo>
                  <a:lnTo>
                    <a:pt x="440" y="992"/>
                  </a:lnTo>
                  <a:lnTo>
                    <a:pt x="430" y="992"/>
                  </a:lnTo>
                  <a:lnTo>
                    <a:pt x="416" y="997"/>
                  </a:lnTo>
                  <a:lnTo>
                    <a:pt x="407" y="1002"/>
                  </a:lnTo>
                  <a:lnTo>
                    <a:pt x="391" y="1002"/>
                  </a:lnTo>
                  <a:lnTo>
                    <a:pt x="382" y="1006"/>
                  </a:lnTo>
                  <a:lnTo>
                    <a:pt x="368" y="1006"/>
                  </a:lnTo>
                  <a:lnTo>
                    <a:pt x="358" y="1011"/>
                  </a:lnTo>
                  <a:lnTo>
                    <a:pt x="344" y="1011"/>
                  </a:lnTo>
                  <a:lnTo>
                    <a:pt x="333" y="1011"/>
                  </a:lnTo>
                  <a:lnTo>
                    <a:pt x="319" y="1011"/>
                  </a:lnTo>
                  <a:lnTo>
                    <a:pt x="237" y="992"/>
                  </a:lnTo>
                  <a:lnTo>
                    <a:pt x="169" y="963"/>
                  </a:lnTo>
                  <a:lnTo>
                    <a:pt x="111" y="929"/>
                  </a:lnTo>
                  <a:lnTo>
                    <a:pt x="72" y="895"/>
                  </a:lnTo>
                  <a:lnTo>
                    <a:pt x="39" y="851"/>
                  </a:lnTo>
                  <a:lnTo>
                    <a:pt x="19" y="808"/>
                  </a:lnTo>
                  <a:lnTo>
                    <a:pt x="5" y="764"/>
                  </a:lnTo>
                  <a:lnTo>
                    <a:pt x="0" y="715"/>
                  </a:lnTo>
                  <a:lnTo>
                    <a:pt x="0" y="668"/>
                  </a:lnTo>
                  <a:lnTo>
                    <a:pt x="5" y="619"/>
                  </a:lnTo>
                  <a:lnTo>
                    <a:pt x="9" y="571"/>
                  </a:lnTo>
                  <a:lnTo>
                    <a:pt x="19" y="522"/>
                  </a:lnTo>
                  <a:lnTo>
                    <a:pt x="28" y="474"/>
                  </a:lnTo>
                  <a:lnTo>
                    <a:pt x="44" y="426"/>
                  </a:lnTo>
                  <a:lnTo>
                    <a:pt x="58" y="377"/>
                  </a:lnTo>
                  <a:lnTo>
                    <a:pt x="77" y="333"/>
                  </a:lnTo>
                  <a:lnTo>
                    <a:pt x="106" y="285"/>
                  </a:lnTo>
                  <a:lnTo>
                    <a:pt x="135" y="246"/>
                  </a:lnTo>
                  <a:lnTo>
                    <a:pt x="169" y="208"/>
                  </a:lnTo>
                  <a:lnTo>
                    <a:pt x="208" y="174"/>
                  </a:lnTo>
                  <a:lnTo>
                    <a:pt x="39" y="111"/>
                  </a:lnTo>
                  <a:lnTo>
                    <a:pt x="53" y="97"/>
                  </a:lnTo>
                  <a:lnTo>
                    <a:pt x="58" y="86"/>
                  </a:lnTo>
                  <a:lnTo>
                    <a:pt x="67" y="72"/>
                  </a:lnTo>
                  <a:lnTo>
                    <a:pt x="72" y="62"/>
                  </a:lnTo>
                  <a:lnTo>
                    <a:pt x="77" y="53"/>
                  </a:lnTo>
                  <a:lnTo>
                    <a:pt x="82" y="42"/>
                  </a:lnTo>
                  <a:lnTo>
                    <a:pt x="82" y="33"/>
                  </a:lnTo>
                  <a:lnTo>
                    <a:pt x="86" y="19"/>
                  </a:lnTo>
                  <a:lnTo>
                    <a:pt x="86" y="9"/>
                  </a:lnTo>
                  <a:lnTo>
                    <a:pt x="82" y="0"/>
                  </a:lnTo>
                  <a:lnTo>
                    <a:pt x="164" y="23"/>
                  </a:lnTo>
                  <a:lnTo>
                    <a:pt x="252" y="53"/>
                  </a:lnTo>
                  <a:lnTo>
                    <a:pt x="333" y="91"/>
                  </a:lnTo>
                  <a:lnTo>
                    <a:pt x="416" y="139"/>
                  </a:lnTo>
                  <a:lnTo>
                    <a:pt x="499" y="193"/>
                  </a:lnTo>
                  <a:lnTo>
                    <a:pt x="566" y="256"/>
                  </a:lnTo>
                  <a:lnTo>
                    <a:pt x="624" y="324"/>
                  </a:lnTo>
                  <a:lnTo>
                    <a:pt x="673" y="406"/>
                  </a:lnTo>
                  <a:lnTo>
                    <a:pt x="702" y="493"/>
                  </a:lnTo>
                  <a:lnTo>
                    <a:pt x="712" y="595"/>
                  </a:lnTo>
                  <a:lnTo>
                    <a:pt x="707" y="585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4" name="Freeform 38">
              <a:extLst>
                <a:ext uri="{FF2B5EF4-FFF2-40B4-BE49-F238E27FC236}">
                  <a16:creationId xmlns:a16="http://schemas.microsoft.com/office/drawing/2014/main" id="{CF3A2741-7428-B97D-9515-038661AF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998"/>
              <a:ext cx="368" cy="162"/>
            </a:xfrm>
            <a:custGeom>
              <a:avLst/>
              <a:gdLst>
                <a:gd name="T0" fmla="*/ 2940 w 2945"/>
                <a:gd name="T1" fmla="*/ 247 h 1298"/>
                <a:gd name="T2" fmla="*/ 2892 w 2945"/>
                <a:gd name="T3" fmla="*/ 315 h 1298"/>
                <a:gd name="T4" fmla="*/ 2795 w 2945"/>
                <a:gd name="T5" fmla="*/ 407 h 1298"/>
                <a:gd name="T6" fmla="*/ 2650 w 2945"/>
                <a:gd name="T7" fmla="*/ 514 h 1298"/>
                <a:gd name="T8" fmla="*/ 2470 w 2945"/>
                <a:gd name="T9" fmla="*/ 625 h 1298"/>
                <a:gd name="T10" fmla="*/ 2209 w 2945"/>
                <a:gd name="T11" fmla="*/ 819 h 1298"/>
                <a:gd name="T12" fmla="*/ 1919 w 2945"/>
                <a:gd name="T13" fmla="*/ 1032 h 1298"/>
                <a:gd name="T14" fmla="*/ 1662 w 2945"/>
                <a:gd name="T15" fmla="*/ 1171 h 1298"/>
                <a:gd name="T16" fmla="*/ 1459 w 2945"/>
                <a:gd name="T17" fmla="*/ 1254 h 1298"/>
                <a:gd name="T18" fmla="*/ 1304 w 2945"/>
                <a:gd name="T19" fmla="*/ 1293 h 1298"/>
                <a:gd name="T20" fmla="*/ 1211 w 2945"/>
                <a:gd name="T21" fmla="*/ 1298 h 1298"/>
                <a:gd name="T22" fmla="*/ 1143 w 2945"/>
                <a:gd name="T23" fmla="*/ 1288 h 1298"/>
                <a:gd name="T24" fmla="*/ 1080 w 2945"/>
                <a:gd name="T25" fmla="*/ 1268 h 1298"/>
                <a:gd name="T26" fmla="*/ 1013 w 2945"/>
                <a:gd name="T27" fmla="*/ 1230 h 1298"/>
                <a:gd name="T28" fmla="*/ 925 w 2945"/>
                <a:gd name="T29" fmla="*/ 1162 h 1298"/>
                <a:gd name="T30" fmla="*/ 814 w 2945"/>
                <a:gd name="T31" fmla="*/ 1109 h 1298"/>
                <a:gd name="T32" fmla="*/ 592 w 2945"/>
                <a:gd name="T33" fmla="*/ 1085 h 1298"/>
                <a:gd name="T34" fmla="*/ 306 w 2945"/>
                <a:gd name="T35" fmla="*/ 1041 h 1298"/>
                <a:gd name="T36" fmla="*/ 68 w 2945"/>
                <a:gd name="T37" fmla="*/ 1002 h 1298"/>
                <a:gd name="T38" fmla="*/ 0 w 2945"/>
                <a:gd name="T39" fmla="*/ 974 h 1298"/>
                <a:gd name="T40" fmla="*/ 136 w 2945"/>
                <a:gd name="T41" fmla="*/ 969 h 1298"/>
                <a:gd name="T42" fmla="*/ 257 w 2945"/>
                <a:gd name="T43" fmla="*/ 954 h 1298"/>
                <a:gd name="T44" fmla="*/ 393 w 2945"/>
                <a:gd name="T45" fmla="*/ 935 h 1298"/>
                <a:gd name="T46" fmla="*/ 572 w 2945"/>
                <a:gd name="T47" fmla="*/ 910 h 1298"/>
                <a:gd name="T48" fmla="*/ 838 w 2945"/>
                <a:gd name="T49" fmla="*/ 900 h 1298"/>
                <a:gd name="T50" fmla="*/ 1114 w 2945"/>
                <a:gd name="T51" fmla="*/ 886 h 1298"/>
                <a:gd name="T52" fmla="*/ 1304 w 2945"/>
                <a:gd name="T53" fmla="*/ 828 h 1298"/>
                <a:gd name="T54" fmla="*/ 1468 w 2945"/>
                <a:gd name="T55" fmla="*/ 731 h 1298"/>
                <a:gd name="T56" fmla="*/ 1609 w 2945"/>
                <a:gd name="T57" fmla="*/ 620 h 1298"/>
                <a:gd name="T58" fmla="*/ 1739 w 2945"/>
                <a:gd name="T59" fmla="*/ 514 h 1298"/>
                <a:gd name="T60" fmla="*/ 1861 w 2945"/>
                <a:gd name="T61" fmla="*/ 436 h 1298"/>
                <a:gd name="T62" fmla="*/ 2005 w 2945"/>
                <a:gd name="T63" fmla="*/ 373 h 1298"/>
                <a:gd name="T64" fmla="*/ 2160 w 2945"/>
                <a:gd name="T65" fmla="*/ 296 h 1298"/>
                <a:gd name="T66" fmla="*/ 2301 w 2945"/>
                <a:gd name="T67" fmla="*/ 204 h 1298"/>
                <a:gd name="T68" fmla="*/ 2398 w 2945"/>
                <a:gd name="T69" fmla="*/ 77 h 1298"/>
                <a:gd name="T70" fmla="*/ 2456 w 2945"/>
                <a:gd name="T71" fmla="*/ 44 h 1298"/>
                <a:gd name="T72" fmla="*/ 2524 w 2945"/>
                <a:gd name="T73" fmla="*/ 107 h 1298"/>
                <a:gd name="T74" fmla="*/ 2592 w 2945"/>
                <a:gd name="T75" fmla="*/ 141 h 1298"/>
                <a:gd name="T76" fmla="*/ 2650 w 2945"/>
                <a:gd name="T77" fmla="*/ 151 h 1298"/>
                <a:gd name="T78" fmla="*/ 2689 w 2945"/>
                <a:gd name="T79" fmla="*/ 155 h 1298"/>
                <a:gd name="T80" fmla="*/ 2717 w 2945"/>
                <a:gd name="T81" fmla="*/ 165 h 1298"/>
                <a:gd name="T82" fmla="*/ 2761 w 2945"/>
                <a:gd name="T83" fmla="*/ 189 h 1298"/>
                <a:gd name="T84" fmla="*/ 2809 w 2945"/>
                <a:gd name="T85" fmla="*/ 204 h 1298"/>
                <a:gd name="T86" fmla="*/ 2863 w 2945"/>
                <a:gd name="T87" fmla="*/ 213 h 1298"/>
                <a:gd name="T88" fmla="*/ 2920 w 2945"/>
                <a:gd name="T89" fmla="*/ 218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5" h="1298">
                  <a:moveTo>
                    <a:pt x="2945" y="218"/>
                  </a:moveTo>
                  <a:lnTo>
                    <a:pt x="2940" y="247"/>
                  </a:lnTo>
                  <a:lnTo>
                    <a:pt x="2920" y="276"/>
                  </a:lnTo>
                  <a:lnTo>
                    <a:pt x="2892" y="315"/>
                  </a:lnTo>
                  <a:lnTo>
                    <a:pt x="2848" y="359"/>
                  </a:lnTo>
                  <a:lnTo>
                    <a:pt x="2795" y="407"/>
                  </a:lnTo>
                  <a:lnTo>
                    <a:pt x="2728" y="460"/>
                  </a:lnTo>
                  <a:lnTo>
                    <a:pt x="2650" y="514"/>
                  </a:lnTo>
                  <a:lnTo>
                    <a:pt x="2567" y="572"/>
                  </a:lnTo>
                  <a:lnTo>
                    <a:pt x="2470" y="625"/>
                  </a:lnTo>
                  <a:lnTo>
                    <a:pt x="2363" y="683"/>
                  </a:lnTo>
                  <a:lnTo>
                    <a:pt x="2209" y="819"/>
                  </a:lnTo>
                  <a:lnTo>
                    <a:pt x="2058" y="935"/>
                  </a:lnTo>
                  <a:lnTo>
                    <a:pt x="1919" y="1032"/>
                  </a:lnTo>
                  <a:lnTo>
                    <a:pt x="1787" y="1109"/>
                  </a:lnTo>
                  <a:lnTo>
                    <a:pt x="1662" y="1171"/>
                  </a:lnTo>
                  <a:lnTo>
                    <a:pt x="1556" y="1220"/>
                  </a:lnTo>
                  <a:lnTo>
                    <a:pt x="1459" y="1254"/>
                  </a:lnTo>
                  <a:lnTo>
                    <a:pt x="1371" y="1279"/>
                  </a:lnTo>
                  <a:lnTo>
                    <a:pt x="1304" y="1293"/>
                  </a:lnTo>
                  <a:lnTo>
                    <a:pt x="1250" y="1298"/>
                  </a:lnTo>
                  <a:lnTo>
                    <a:pt x="1211" y="1298"/>
                  </a:lnTo>
                  <a:lnTo>
                    <a:pt x="1177" y="1293"/>
                  </a:lnTo>
                  <a:lnTo>
                    <a:pt x="1143" y="1288"/>
                  </a:lnTo>
                  <a:lnTo>
                    <a:pt x="1110" y="1284"/>
                  </a:lnTo>
                  <a:lnTo>
                    <a:pt x="1080" y="1268"/>
                  </a:lnTo>
                  <a:lnTo>
                    <a:pt x="1047" y="1254"/>
                  </a:lnTo>
                  <a:lnTo>
                    <a:pt x="1013" y="1230"/>
                  </a:lnTo>
                  <a:lnTo>
                    <a:pt x="969" y="1201"/>
                  </a:lnTo>
                  <a:lnTo>
                    <a:pt x="925" y="1162"/>
                  </a:lnTo>
                  <a:lnTo>
                    <a:pt x="872" y="1113"/>
                  </a:lnTo>
                  <a:lnTo>
                    <a:pt x="814" y="1109"/>
                  </a:lnTo>
                  <a:lnTo>
                    <a:pt x="717" y="1099"/>
                  </a:lnTo>
                  <a:lnTo>
                    <a:pt x="592" y="1085"/>
                  </a:lnTo>
                  <a:lnTo>
                    <a:pt x="446" y="1065"/>
                  </a:lnTo>
                  <a:lnTo>
                    <a:pt x="306" y="1041"/>
                  </a:lnTo>
                  <a:lnTo>
                    <a:pt x="174" y="1022"/>
                  </a:lnTo>
                  <a:lnTo>
                    <a:pt x="68" y="1002"/>
                  </a:lnTo>
                  <a:lnTo>
                    <a:pt x="10" y="983"/>
                  </a:lnTo>
                  <a:lnTo>
                    <a:pt x="0" y="974"/>
                  </a:lnTo>
                  <a:lnTo>
                    <a:pt x="63" y="969"/>
                  </a:lnTo>
                  <a:lnTo>
                    <a:pt x="136" y="969"/>
                  </a:lnTo>
                  <a:lnTo>
                    <a:pt x="194" y="963"/>
                  </a:lnTo>
                  <a:lnTo>
                    <a:pt x="257" y="954"/>
                  </a:lnTo>
                  <a:lnTo>
                    <a:pt x="320" y="944"/>
                  </a:lnTo>
                  <a:lnTo>
                    <a:pt x="393" y="935"/>
                  </a:lnTo>
                  <a:lnTo>
                    <a:pt x="475" y="925"/>
                  </a:lnTo>
                  <a:lnTo>
                    <a:pt x="572" y="910"/>
                  </a:lnTo>
                  <a:lnTo>
                    <a:pt x="693" y="905"/>
                  </a:lnTo>
                  <a:lnTo>
                    <a:pt x="838" y="900"/>
                  </a:lnTo>
                  <a:lnTo>
                    <a:pt x="1008" y="896"/>
                  </a:lnTo>
                  <a:lnTo>
                    <a:pt x="1114" y="886"/>
                  </a:lnTo>
                  <a:lnTo>
                    <a:pt x="1211" y="867"/>
                  </a:lnTo>
                  <a:lnTo>
                    <a:pt x="1304" y="828"/>
                  </a:lnTo>
                  <a:lnTo>
                    <a:pt x="1385" y="784"/>
                  </a:lnTo>
                  <a:lnTo>
                    <a:pt x="1468" y="731"/>
                  </a:lnTo>
                  <a:lnTo>
                    <a:pt x="1540" y="673"/>
                  </a:lnTo>
                  <a:lnTo>
                    <a:pt x="1609" y="620"/>
                  </a:lnTo>
                  <a:lnTo>
                    <a:pt x="1676" y="562"/>
                  </a:lnTo>
                  <a:lnTo>
                    <a:pt x="1739" y="514"/>
                  </a:lnTo>
                  <a:lnTo>
                    <a:pt x="1797" y="475"/>
                  </a:lnTo>
                  <a:lnTo>
                    <a:pt x="1861" y="436"/>
                  </a:lnTo>
                  <a:lnTo>
                    <a:pt x="1933" y="407"/>
                  </a:lnTo>
                  <a:lnTo>
                    <a:pt x="2005" y="373"/>
                  </a:lnTo>
                  <a:lnTo>
                    <a:pt x="2083" y="334"/>
                  </a:lnTo>
                  <a:lnTo>
                    <a:pt x="2160" y="296"/>
                  </a:lnTo>
                  <a:lnTo>
                    <a:pt x="2233" y="252"/>
                  </a:lnTo>
                  <a:lnTo>
                    <a:pt x="2301" y="204"/>
                  </a:lnTo>
                  <a:lnTo>
                    <a:pt x="2354" y="146"/>
                  </a:lnTo>
                  <a:lnTo>
                    <a:pt x="2398" y="77"/>
                  </a:lnTo>
                  <a:lnTo>
                    <a:pt x="2427" y="0"/>
                  </a:lnTo>
                  <a:lnTo>
                    <a:pt x="2456" y="44"/>
                  </a:lnTo>
                  <a:lnTo>
                    <a:pt x="2490" y="77"/>
                  </a:lnTo>
                  <a:lnTo>
                    <a:pt x="2524" y="107"/>
                  </a:lnTo>
                  <a:lnTo>
                    <a:pt x="2557" y="126"/>
                  </a:lnTo>
                  <a:lnTo>
                    <a:pt x="2592" y="141"/>
                  </a:lnTo>
                  <a:lnTo>
                    <a:pt x="2626" y="146"/>
                  </a:lnTo>
                  <a:lnTo>
                    <a:pt x="2650" y="151"/>
                  </a:lnTo>
                  <a:lnTo>
                    <a:pt x="2673" y="155"/>
                  </a:lnTo>
                  <a:lnTo>
                    <a:pt x="2689" y="155"/>
                  </a:lnTo>
                  <a:lnTo>
                    <a:pt x="2698" y="151"/>
                  </a:lnTo>
                  <a:lnTo>
                    <a:pt x="2717" y="165"/>
                  </a:lnTo>
                  <a:lnTo>
                    <a:pt x="2737" y="179"/>
                  </a:lnTo>
                  <a:lnTo>
                    <a:pt x="2761" y="189"/>
                  </a:lnTo>
                  <a:lnTo>
                    <a:pt x="2786" y="199"/>
                  </a:lnTo>
                  <a:lnTo>
                    <a:pt x="2809" y="204"/>
                  </a:lnTo>
                  <a:lnTo>
                    <a:pt x="2839" y="209"/>
                  </a:lnTo>
                  <a:lnTo>
                    <a:pt x="2863" y="213"/>
                  </a:lnTo>
                  <a:lnTo>
                    <a:pt x="2892" y="218"/>
                  </a:lnTo>
                  <a:lnTo>
                    <a:pt x="2920" y="218"/>
                  </a:lnTo>
                  <a:lnTo>
                    <a:pt x="2945" y="218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5" name="Freeform 39">
              <a:extLst>
                <a:ext uri="{FF2B5EF4-FFF2-40B4-BE49-F238E27FC236}">
                  <a16:creationId xmlns:a16="http://schemas.microsoft.com/office/drawing/2014/main" id="{1978D11A-A974-7E24-3589-2F6BCD4B4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011"/>
              <a:ext cx="338" cy="75"/>
            </a:xfrm>
            <a:custGeom>
              <a:avLst/>
              <a:gdLst>
                <a:gd name="T0" fmla="*/ 53 w 2702"/>
                <a:gd name="T1" fmla="*/ 48 h 595"/>
                <a:gd name="T2" fmla="*/ 189 w 2702"/>
                <a:gd name="T3" fmla="*/ 120 h 595"/>
                <a:gd name="T4" fmla="*/ 325 w 2702"/>
                <a:gd name="T5" fmla="*/ 159 h 595"/>
                <a:gd name="T6" fmla="*/ 416 w 2702"/>
                <a:gd name="T7" fmla="*/ 174 h 595"/>
                <a:gd name="T8" fmla="*/ 411 w 2702"/>
                <a:gd name="T9" fmla="*/ 174 h 595"/>
                <a:gd name="T10" fmla="*/ 489 w 2702"/>
                <a:gd name="T11" fmla="*/ 194 h 595"/>
                <a:gd name="T12" fmla="*/ 601 w 2702"/>
                <a:gd name="T13" fmla="*/ 213 h 595"/>
                <a:gd name="T14" fmla="*/ 732 w 2702"/>
                <a:gd name="T15" fmla="*/ 222 h 595"/>
                <a:gd name="T16" fmla="*/ 867 w 2702"/>
                <a:gd name="T17" fmla="*/ 222 h 595"/>
                <a:gd name="T18" fmla="*/ 993 w 2702"/>
                <a:gd name="T19" fmla="*/ 208 h 595"/>
                <a:gd name="T20" fmla="*/ 1051 w 2702"/>
                <a:gd name="T21" fmla="*/ 285 h 595"/>
                <a:gd name="T22" fmla="*/ 1192 w 2702"/>
                <a:gd name="T23" fmla="*/ 387 h 595"/>
                <a:gd name="T24" fmla="*/ 1424 w 2702"/>
                <a:gd name="T25" fmla="*/ 493 h 595"/>
                <a:gd name="T26" fmla="*/ 1754 w 2702"/>
                <a:gd name="T27" fmla="*/ 571 h 595"/>
                <a:gd name="T28" fmla="*/ 2184 w 2702"/>
                <a:gd name="T29" fmla="*/ 595 h 595"/>
                <a:gd name="T30" fmla="*/ 2281 w 2702"/>
                <a:gd name="T31" fmla="*/ 590 h 595"/>
                <a:gd name="T32" fmla="*/ 2402 w 2702"/>
                <a:gd name="T33" fmla="*/ 562 h 595"/>
                <a:gd name="T34" fmla="*/ 2533 w 2702"/>
                <a:gd name="T35" fmla="*/ 493 h 595"/>
                <a:gd name="T36" fmla="*/ 2640 w 2702"/>
                <a:gd name="T37" fmla="*/ 382 h 595"/>
                <a:gd name="T38" fmla="*/ 2702 w 2702"/>
                <a:gd name="T39" fmla="*/ 208 h 595"/>
                <a:gd name="T40" fmla="*/ 2688 w 2702"/>
                <a:gd name="T41" fmla="*/ 203 h 595"/>
                <a:gd name="T42" fmla="*/ 2679 w 2702"/>
                <a:gd name="T43" fmla="*/ 198 h 595"/>
                <a:gd name="T44" fmla="*/ 2674 w 2702"/>
                <a:gd name="T45" fmla="*/ 203 h 595"/>
                <a:gd name="T46" fmla="*/ 2659 w 2702"/>
                <a:gd name="T47" fmla="*/ 227 h 595"/>
                <a:gd name="T48" fmla="*/ 2616 w 2702"/>
                <a:gd name="T49" fmla="*/ 291 h 595"/>
                <a:gd name="T50" fmla="*/ 2538 w 2702"/>
                <a:gd name="T51" fmla="*/ 368 h 595"/>
                <a:gd name="T52" fmla="*/ 2427 w 2702"/>
                <a:gd name="T53" fmla="*/ 440 h 595"/>
                <a:gd name="T54" fmla="*/ 2267 w 2702"/>
                <a:gd name="T55" fmla="*/ 493 h 595"/>
                <a:gd name="T56" fmla="*/ 2097 w 2702"/>
                <a:gd name="T57" fmla="*/ 508 h 595"/>
                <a:gd name="T58" fmla="*/ 1860 w 2702"/>
                <a:gd name="T59" fmla="*/ 493 h 595"/>
                <a:gd name="T60" fmla="*/ 1588 w 2702"/>
                <a:gd name="T61" fmla="*/ 455 h 595"/>
                <a:gd name="T62" fmla="*/ 1317 w 2702"/>
                <a:gd name="T63" fmla="*/ 377 h 595"/>
                <a:gd name="T64" fmla="*/ 1080 w 2702"/>
                <a:gd name="T65" fmla="*/ 256 h 595"/>
                <a:gd name="T66" fmla="*/ 1051 w 2702"/>
                <a:gd name="T67" fmla="*/ 227 h 595"/>
                <a:gd name="T68" fmla="*/ 1031 w 2702"/>
                <a:gd name="T69" fmla="*/ 194 h 595"/>
                <a:gd name="T70" fmla="*/ 1012 w 2702"/>
                <a:gd name="T71" fmla="*/ 159 h 595"/>
                <a:gd name="T72" fmla="*/ 1003 w 2702"/>
                <a:gd name="T73" fmla="*/ 130 h 595"/>
                <a:gd name="T74" fmla="*/ 1003 w 2702"/>
                <a:gd name="T75" fmla="*/ 102 h 595"/>
                <a:gd name="T76" fmla="*/ 964 w 2702"/>
                <a:gd name="T77" fmla="*/ 116 h 595"/>
                <a:gd name="T78" fmla="*/ 930 w 2702"/>
                <a:gd name="T79" fmla="*/ 136 h 595"/>
                <a:gd name="T80" fmla="*/ 896 w 2702"/>
                <a:gd name="T81" fmla="*/ 145 h 595"/>
                <a:gd name="T82" fmla="*/ 853 w 2702"/>
                <a:gd name="T83" fmla="*/ 150 h 595"/>
                <a:gd name="T84" fmla="*/ 795 w 2702"/>
                <a:gd name="T85" fmla="*/ 150 h 595"/>
                <a:gd name="T86" fmla="*/ 683 w 2702"/>
                <a:gd name="T87" fmla="*/ 140 h 595"/>
                <a:gd name="T88" fmla="*/ 547 w 2702"/>
                <a:gd name="T89" fmla="*/ 130 h 595"/>
                <a:gd name="T90" fmla="*/ 411 w 2702"/>
                <a:gd name="T91" fmla="*/ 116 h 595"/>
                <a:gd name="T92" fmla="*/ 300 w 2702"/>
                <a:gd name="T93" fmla="*/ 102 h 595"/>
                <a:gd name="T94" fmla="*/ 233 w 2702"/>
                <a:gd name="T95" fmla="*/ 82 h 595"/>
                <a:gd name="T96" fmla="*/ 203 w 2702"/>
                <a:gd name="T97" fmla="*/ 62 h 595"/>
                <a:gd name="T98" fmla="*/ 155 w 2702"/>
                <a:gd name="T99" fmla="*/ 39 h 595"/>
                <a:gd name="T100" fmla="*/ 97 w 2702"/>
                <a:gd name="T101" fmla="*/ 19 h 595"/>
                <a:gd name="T102" fmla="*/ 39 w 2702"/>
                <a:gd name="T103" fmla="*/ 5 h 595"/>
                <a:gd name="T104" fmla="*/ 0 w 2702"/>
                <a:gd name="T105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02" h="595">
                  <a:moveTo>
                    <a:pt x="0" y="0"/>
                  </a:moveTo>
                  <a:lnTo>
                    <a:pt x="53" y="48"/>
                  </a:lnTo>
                  <a:lnTo>
                    <a:pt x="122" y="87"/>
                  </a:lnTo>
                  <a:lnTo>
                    <a:pt x="189" y="120"/>
                  </a:lnTo>
                  <a:lnTo>
                    <a:pt x="261" y="140"/>
                  </a:lnTo>
                  <a:lnTo>
                    <a:pt x="325" y="159"/>
                  </a:lnTo>
                  <a:lnTo>
                    <a:pt x="378" y="169"/>
                  </a:lnTo>
                  <a:lnTo>
                    <a:pt x="416" y="174"/>
                  </a:lnTo>
                  <a:lnTo>
                    <a:pt x="441" y="174"/>
                  </a:lnTo>
                  <a:lnTo>
                    <a:pt x="411" y="174"/>
                  </a:lnTo>
                  <a:lnTo>
                    <a:pt x="446" y="183"/>
                  </a:lnTo>
                  <a:lnTo>
                    <a:pt x="489" y="194"/>
                  </a:lnTo>
                  <a:lnTo>
                    <a:pt x="543" y="203"/>
                  </a:lnTo>
                  <a:lnTo>
                    <a:pt x="601" y="213"/>
                  </a:lnTo>
                  <a:lnTo>
                    <a:pt x="663" y="217"/>
                  </a:lnTo>
                  <a:lnTo>
                    <a:pt x="732" y="222"/>
                  </a:lnTo>
                  <a:lnTo>
                    <a:pt x="799" y="222"/>
                  </a:lnTo>
                  <a:lnTo>
                    <a:pt x="867" y="222"/>
                  </a:lnTo>
                  <a:lnTo>
                    <a:pt x="930" y="217"/>
                  </a:lnTo>
                  <a:lnTo>
                    <a:pt x="993" y="208"/>
                  </a:lnTo>
                  <a:lnTo>
                    <a:pt x="1012" y="242"/>
                  </a:lnTo>
                  <a:lnTo>
                    <a:pt x="1051" y="285"/>
                  </a:lnTo>
                  <a:lnTo>
                    <a:pt x="1109" y="333"/>
                  </a:lnTo>
                  <a:lnTo>
                    <a:pt x="1192" y="387"/>
                  </a:lnTo>
                  <a:lnTo>
                    <a:pt x="1298" y="440"/>
                  </a:lnTo>
                  <a:lnTo>
                    <a:pt x="1424" y="493"/>
                  </a:lnTo>
                  <a:lnTo>
                    <a:pt x="1579" y="537"/>
                  </a:lnTo>
                  <a:lnTo>
                    <a:pt x="1754" y="571"/>
                  </a:lnTo>
                  <a:lnTo>
                    <a:pt x="1957" y="590"/>
                  </a:lnTo>
                  <a:lnTo>
                    <a:pt x="2184" y="595"/>
                  </a:lnTo>
                  <a:lnTo>
                    <a:pt x="2228" y="595"/>
                  </a:lnTo>
                  <a:lnTo>
                    <a:pt x="2281" y="590"/>
                  </a:lnTo>
                  <a:lnTo>
                    <a:pt x="2339" y="581"/>
                  </a:lnTo>
                  <a:lnTo>
                    <a:pt x="2402" y="562"/>
                  </a:lnTo>
                  <a:lnTo>
                    <a:pt x="2470" y="532"/>
                  </a:lnTo>
                  <a:lnTo>
                    <a:pt x="2533" y="493"/>
                  </a:lnTo>
                  <a:lnTo>
                    <a:pt x="2586" y="446"/>
                  </a:lnTo>
                  <a:lnTo>
                    <a:pt x="2640" y="382"/>
                  </a:lnTo>
                  <a:lnTo>
                    <a:pt x="2679" y="305"/>
                  </a:lnTo>
                  <a:lnTo>
                    <a:pt x="2702" y="208"/>
                  </a:lnTo>
                  <a:lnTo>
                    <a:pt x="2693" y="203"/>
                  </a:lnTo>
                  <a:lnTo>
                    <a:pt x="2688" y="203"/>
                  </a:lnTo>
                  <a:lnTo>
                    <a:pt x="2683" y="198"/>
                  </a:lnTo>
                  <a:lnTo>
                    <a:pt x="2679" y="198"/>
                  </a:lnTo>
                  <a:lnTo>
                    <a:pt x="2674" y="198"/>
                  </a:lnTo>
                  <a:lnTo>
                    <a:pt x="2674" y="203"/>
                  </a:lnTo>
                  <a:lnTo>
                    <a:pt x="2669" y="208"/>
                  </a:lnTo>
                  <a:lnTo>
                    <a:pt x="2659" y="227"/>
                  </a:lnTo>
                  <a:lnTo>
                    <a:pt x="2640" y="256"/>
                  </a:lnTo>
                  <a:lnTo>
                    <a:pt x="2616" y="291"/>
                  </a:lnTo>
                  <a:lnTo>
                    <a:pt x="2582" y="329"/>
                  </a:lnTo>
                  <a:lnTo>
                    <a:pt x="2538" y="368"/>
                  </a:lnTo>
                  <a:lnTo>
                    <a:pt x="2489" y="407"/>
                  </a:lnTo>
                  <a:lnTo>
                    <a:pt x="2427" y="440"/>
                  </a:lnTo>
                  <a:lnTo>
                    <a:pt x="2349" y="474"/>
                  </a:lnTo>
                  <a:lnTo>
                    <a:pt x="2267" y="493"/>
                  </a:lnTo>
                  <a:lnTo>
                    <a:pt x="2194" y="504"/>
                  </a:lnTo>
                  <a:lnTo>
                    <a:pt x="2097" y="508"/>
                  </a:lnTo>
                  <a:lnTo>
                    <a:pt x="1986" y="504"/>
                  </a:lnTo>
                  <a:lnTo>
                    <a:pt x="1860" y="493"/>
                  </a:lnTo>
                  <a:lnTo>
                    <a:pt x="1729" y="479"/>
                  </a:lnTo>
                  <a:lnTo>
                    <a:pt x="1588" y="455"/>
                  </a:lnTo>
                  <a:lnTo>
                    <a:pt x="1453" y="421"/>
                  </a:lnTo>
                  <a:lnTo>
                    <a:pt x="1317" y="377"/>
                  </a:lnTo>
                  <a:lnTo>
                    <a:pt x="1192" y="324"/>
                  </a:lnTo>
                  <a:lnTo>
                    <a:pt x="1080" y="256"/>
                  </a:lnTo>
                  <a:lnTo>
                    <a:pt x="1065" y="242"/>
                  </a:lnTo>
                  <a:lnTo>
                    <a:pt x="1051" y="227"/>
                  </a:lnTo>
                  <a:lnTo>
                    <a:pt x="1042" y="208"/>
                  </a:lnTo>
                  <a:lnTo>
                    <a:pt x="1031" y="194"/>
                  </a:lnTo>
                  <a:lnTo>
                    <a:pt x="1022" y="178"/>
                  </a:lnTo>
                  <a:lnTo>
                    <a:pt x="1012" y="159"/>
                  </a:lnTo>
                  <a:lnTo>
                    <a:pt x="1008" y="145"/>
                  </a:lnTo>
                  <a:lnTo>
                    <a:pt x="1003" y="130"/>
                  </a:lnTo>
                  <a:lnTo>
                    <a:pt x="1003" y="116"/>
                  </a:lnTo>
                  <a:lnTo>
                    <a:pt x="1003" y="102"/>
                  </a:lnTo>
                  <a:lnTo>
                    <a:pt x="984" y="111"/>
                  </a:lnTo>
                  <a:lnTo>
                    <a:pt x="964" y="116"/>
                  </a:lnTo>
                  <a:lnTo>
                    <a:pt x="950" y="125"/>
                  </a:lnTo>
                  <a:lnTo>
                    <a:pt x="930" y="136"/>
                  </a:lnTo>
                  <a:lnTo>
                    <a:pt x="915" y="140"/>
                  </a:lnTo>
                  <a:lnTo>
                    <a:pt x="896" y="145"/>
                  </a:lnTo>
                  <a:lnTo>
                    <a:pt x="872" y="150"/>
                  </a:lnTo>
                  <a:lnTo>
                    <a:pt x="853" y="150"/>
                  </a:lnTo>
                  <a:lnTo>
                    <a:pt x="823" y="150"/>
                  </a:lnTo>
                  <a:lnTo>
                    <a:pt x="795" y="150"/>
                  </a:lnTo>
                  <a:lnTo>
                    <a:pt x="746" y="145"/>
                  </a:lnTo>
                  <a:lnTo>
                    <a:pt x="683" y="140"/>
                  </a:lnTo>
                  <a:lnTo>
                    <a:pt x="620" y="136"/>
                  </a:lnTo>
                  <a:lnTo>
                    <a:pt x="547" y="130"/>
                  </a:lnTo>
                  <a:lnTo>
                    <a:pt x="480" y="120"/>
                  </a:lnTo>
                  <a:lnTo>
                    <a:pt x="411" y="116"/>
                  </a:lnTo>
                  <a:lnTo>
                    <a:pt x="354" y="106"/>
                  </a:lnTo>
                  <a:lnTo>
                    <a:pt x="300" y="102"/>
                  </a:lnTo>
                  <a:lnTo>
                    <a:pt x="257" y="92"/>
                  </a:lnTo>
                  <a:lnTo>
                    <a:pt x="233" y="82"/>
                  </a:lnTo>
                  <a:lnTo>
                    <a:pt x="223" y="72"/>
                  </a:lnTo>
                  <a:lnTo>
                    <a:pt x="203" y="62"/>
                  </a:lnTo>
                  <a:lnTo>
                    <a:pt x="180" y="53"/>
                  </a:lnTo>
                  <a:lnTo>
                    <a:pt x="155" y="39"/>
                  </a:lnTo>
                  <a:lnTo>
                    <a:pt x="126" y="28"/>
                  </a:lnTo>
                  <a:lnTo>
                    <a:pt x="97" y="19"/>
                  </a:lnTo>
                  <a:lnTo>
                    <a:pt x="68" y="9"/>
                  </a:lnTo>
                  <a:lnTo>
                    <a:pt x="39" y="5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6" name="Freeform 40">
              <a:extLst>
                <a:ext uri="{FF2B5EF4-FFF2-40B4-BE49-F238E27FC236}">
                  <a16:creationId xmlns:a16="http://schemas.microsoft.com/office/drawing/2014/main" id="{00F09C87-5412-C4F8-9269-6199A76C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3164"/>
              <a:ext cx="1846" cy="279"/>
            </a:xfrm>
            <a:custGeom>
              <a:avLst/>
              <a:gdLst>
                <a:gd name="T0" fmla="*/ 14713 w 14766"/>
                <a:gd name="T1" fmla="*/ 1481 h 2232"/>
                <a:gd name="T2" fmla="*/ 14727 w 14766"/>
                <a:gd name="T3" fmla="*/ 1506 h 2232"/>
                <a:gd name="T4" fmla="*/ 14742 w 14766"/>
                <a:gd name="T5" fmla="*/ 1544 h 2232"/>
                <a:gd name="T6" fmla="*/ 14757 w 14766"/>
                <a:gd name="T7" fmla="*/ 1587 h 2232"/>
                <a:gd name="T8" fmla="*/ 14766 w 14766"/>
                <a:gd name="T9" fmla="*/ 1631 h 2232"/>
                <a:gd name="T10" fmla="*/ 14762 w 14766"/>
                <a:gd name="T11" fmla="*/ 1714 h 2232"/>
                <a:gd name="T12" fmla="*/ 14742 w 14766"/>
                <a:gd name="T13" fmla="*/ 1815 h 2232"/>
                <a:gd name="T14" fmla="*/ 14688 w 14766"/>
                <a:gd name="T15" fmla="*/ 1927 h 2232"/>
                <a:gd name="T16" fmla="*/ 14587 w 14766"/>
                <a:gd name="T17" fmla="*/ 2038 h 2232"/>
                <a:gd name="T18" fmla="*/ 14418 w 14766"/>
                <a:gd name="T19" fmla="*/ 2135 h 2232"/>
                <a:gd name="T20" fmla="*/ 14248 w 14766"/>
                <a:gd name="T21" fmla="*/ 2198 h 2232"/>
                <a:gd name="T22" fmla="*/ 14073 w 14766"/>
                <a:gd name="T23" fmla="*/ 2232 h 2232"/>
                <a:gd name="T24" fmla="*/ 13865 w 14766"/>
                <a:gd name="T25" fmla="*/ 2227 h 2232"/>
                <a:gd name="T26" fmla="*/ 13590 w 14766"/>
                <a:gd name="T27" fmla="*/ 2198 h 2232"/>
                <a:gd name="T28" fmla="*/ 13216 w 14766"/>
                <a:gd name="T29" fmla="*/ 2130 h 2232"/>
                <a:gd name="T30" fmla="*/ 12969 w 14766"/>
                <a:gd name="T31" fmla="*/ 2077 h 2232"/>
                <a:gd name="T32" fmla="*/ 12723 w 14766"/>
                <a:gd name="T33" fmla="*/ 2004 h 2232"/>
                <a:gd name="T34" fmla="*/ 12471 w 14766"/>
                <a:gd name="T35" fmla="*/ 1927 h 2232"/>
                <a:gd name="T36" fmla="*/ 12210 w 14766"/>
                <a:gd name="T37" fmla="*/ 1853 h 2232"/>
                <a:gd name="T38" fmla="*/ 11938 w 14766"/>
                <a:gd name="T39" fmla="*/ 1791 h 2232"/>
                <a:gd name="T40" fmla="*/ 11618 w 14766"/>
                <a:gd name="T41" fmla="*/ 1733 h 2232"/>
                <a:gd name="T42" fmla="*/ 11279 w 14766"/>
                <a:gd name="T43" fmla="*/ 1680 h 2232"/>
                <a:gd name="T44" fmla="*/ 10955 w 14766"/>
                <a:gd name="T45" fmla="*/ 1626 h 2232"/>
                <a:gd name="T46" fmla="*/ 10664 w 14766"/>
                <a:gd name="T47" fmla="*/ 1578 h 2232"/>
                <a:gd name="T48" fmla="*/ 10432 w 14766"/>
                <a:gd name="T49" fmla="*/ 1534 h 2232"/>
                <a:gd name="T50" fmla="*/ 10243 w 14766"/>
                <a:gd name="T51" fmla="*/ 1486 h 2232"/>
                <a:gd name="T52" fmla="*/ 10049 w 14766"/>
                <a:gd name="T53" fmla="*/ 1409 h 2232"/>
                <a:gd name="T54" fmla="*/ 9850 w 14766"/>
                <a:gd name="T55" fmla="*/ 1312 h 2232"/>
                <a:gd name="T56" fmla="*/ 9642 w 14766"/>
                <a:gd name="T57" fmla="*/ 1210 h 2232"/>
                <a:gd name="T58" fmla="*/ 9415 w 14766"/>
                <a:gd name="T59" fmla="*/ 1108 h 2232"/>
                <a:gd name="T60" fmla="*/ 9177 w 14766"/>
                <a:gd name="T61" fmla="*/ 988 h 2232"/>
                <a:gd name="T62" fmla="*/ 8969 w 14766"/>
                <a:gd name="T63" fmla="*/ 891 h 2232"/>
                <a:gd name="T64" fmla="*/ 8775 w 14766"/>
                <a:gd name="T65" fmla="*/ 808 h 2232"/>
                <a:gd name="T66" fmla="*/ 8581 w 14766"/>
                <a:gd name="T67" fmla="*/ 745 h 2232"/>
                <a:gd name="T68" fmla="*/ 8368 w 14766"/>
                <a:gd name="T69" fmla="*/ 697 h 2232"/>
                <a:gd name="T70" fmla="*/ 8078 w 14766"/>
                <a:gd name="T71" fmla="*/ 667 h 2232"/>
                <a:gd name="T72" fmla="*/ 7753 w 14766"/>
                <a:gd name="T73" fmla="*/ 653 h 2232"/>
                <a:gd name="T74" fmla="*/ 7405 w 14766"/>
                <a:gd name="T75" fmla="*/ 648 h 2232"/>
                <a:gd name="T76" fmla="*/ 7051 w 14766"/>
                <a:gd name="T77" fmla="*/ 643 h 2232"/>
                <a:gd name="T78" fmla="*/ 6708 w 14766"/>
                <a:gd name="T79" fmla="*/ 629 h 2232"/>
                <a:gd name="T80" fmla="*/ 6286 w 14766"/>
                <a:gd name="T81" fmla="*/ 604 h 2232"/>
                <a:gd name="T82" fmla="*/ 5724 w 14766"/>
                <a:gd name="T83" fmla="*/ 567 h 2232"/>
                <a:gd name="T84" fmla="*/ 5090 w 14766"/>
                <a:gd name="T85" fmla="*/ 518 h 2232"/>
                <a:gd name="T86" fmla="*/ 4450 w 14766"/>
                <a:gd name="T87" fmla="*/ 470 h 2232"/>
                <a:gd name="T88" fmla="*/ 3869 w 14766"/>
                <a:gd name="T89" fmla="*/ 416 h 2232"/>
                <a:gd name="T90" fmla="*/ 3366 w 14766"/>
                <a:gd name="T91" fmla="*/ 373 h 2232"/>
                <a:gd name="T92" fmla="*/ 2906 w 14766"/>
                <a:gd name="T93" fmla="*/ 334 h 2232"/>
                <a:gd name="T94" fmla="*/ 2480 w 14766"/>
                <a:gd name="T95" fmla="*/ 299 h 2232"/>
                <a:gd name="T96" fmla="*/ 2068 w 14766"/>
                <a:gd name="T97" fmla="*/ 257 h 2232"/>
                <a:gd name="T98" fmla="*/ 1676 w 14766"/>
                <a:gd name="T99" fmla="*/ 208 h 2232"/>
                <a:gd name="T100" fmla="*/ 1317 w 14766"/>
                <a:gd name="T101" fmla="*/ 179 h 2232"/>
                <a:gd name="T102" fmla="*/ 925 w 14766"/>
                <a:gd name="T103" fmla="*/ 135 h 2232"/>
                <a:gd name="T104" fmla="*/ 552 w 14766"/>
                <a:gd name="T105" fmla="*/ 86 h 2232"/>
                <a:gd name="T106" fmla="*/ 228 w 14766"/>
                <a:gd name="T107" fmla="*/ 38 h 2232"/>
                <a:gd name="T108" fmla="*/ 0 w 14766"/>
                <a:gd name="T109" fmla="*/ 0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766" h="2232">
                  <a:moveTo>
                    <a:pt x="14708" y="1471"/>
                  </a:moveTo>
                  <a:lnTo>
                    <a:pt x="14713" y="1481"/>
                  </a:lnTo>
                  <a:lnTo>
                    <a:pt x="14718" y="1490"/>
                  </a:lnTo>
                  <a:lnTo>
                    <a:pt x="14727" y="1506"/>
                  </a:lnTo>
                  <a:lnTo>
                    <a:pt x="14737" y="1520"/>
                  </a:lnTo>
                  <a:lnTo>
                    <a:pt x="14742" y="1544"/>
                  </a:lnTo>
                  <a:lnTo>
                    <a:pt x="14751" y="1564"/>
                  </a:lnTo>
                  <a:lnTo>
                    <a:pt x="14757" y="1587"/>
                  </a:lnTo>
                  <a:lnTo>
                    <a:pt x="14762" y="1607"/>
                  </a:lnTo>
                  <a:lnTo>
                    <a:pt x="14766" y="1631"/>
                  </a:lnTo>
                  <a:lnTo>
                    <a:pt x="14766" y="1670"/>
                  </a:lnTo>
                  <a:lnTo>
                    <a:pt x="14762" y="1714"/>
                  </a:lnTo>
                  <a:lnTo>
                    <a:pt x="14757" y="1762"/>
                  </a:lnTo>
                  <a:lnTo>
                    <a:pt x="14742" y="1815"/>
                  </a:lnTo>
                  <a:lnTo>
                    <a:pt x="14718" y="1873"/>
                  </a:lnTo>
                  <a:lnTo>
                    <a:pt x="14688" y="1927"/>
                  </a:lnTo>
                  <a:lnTo>
                    <a:pt x="14645" y="1980"/>
                  </a:lnTo>
                  <a:lnTo>
                    <a:pt x="14587" y="2038"/>
                  </a:lnTo>
                  <a:lnTo>
                    <a:pt x="14510" y="2086"/>
                  </a:lnTo>
                  <a:lnTo>
                    <a:pt x="14418" y="2135"/>
                  </a:lnTo>
                  <a:lnTo>
                    <a:pt x="14330" y="2174"/>
                  </a:lnTo>
                  <a:lnTo>
                    <a:pt x="14248" y="2198"/>
                  </a:lnTo>
                  <a:lnTo>
                    <a:pt x="14166" y="2217"/>
                  </a:lnTo>
                  <a:lnTo>
                    <a:pt x="14073" y="2232"/>
                  </a:lnTo>
                  <a:lnTo>
                    <a:pt x="13977" y="2232"/>
                  </a:lnTo>
                  <a:lnTo>
                    <a:pt x="13865" y="2227"/>
                  </a:lnTo>
                  <a:lnTo>
                    <a:pt x="13740" y="2217"/>
                  </a:lnTo>
                  <a:lnTo>
                    <a:pt x="13590" y="2198"/>
                  </a:lnTo>
                  <a:lnTo>
                    <a:pt x="13419" y="2169"/>
                  </a:lnTo>
                  <a:lnTo>
                    <a:pt x="13216" y="2130"/>
                  </a:lnTo>
                  <a:lnTo>
                    <a:pt x="13095" y="2105"/>
                  </a:lnTo>
                  <a:lnTo>
                    <a:pt x="12969" y="2077"/>
                  </a:lnTo>
                  <a:lnTo>
                    <a:pt x="12848" y="2043"/>
                  </a:lnTo>
                  <a:lnTo>
                    <a:pt x="12723" y="2004"/>
                  </a:lnTo>
                  <a:lnTo>
                    <a:pt x="12596" y="1966"/>
                  </a:lnTo>
                  <a:lnTo>
                    <a:pt x="12471" y="1927"/>
                  </a:lnTo>
                  <a:lnTo>
                    <a:pt x="12340" y="1888"/>
                  </a:lnTo>
                  <a:lnTo>
                    <a:pt x="12210" y="1853"/>
                  </a:lnTo>
                  <a:lnTo>
                    <a:pt x="12074" y="1820"/>
                  </a:lnTo>
                  <a:lnTo>
                    <a:pt x="11938" y="1791"/>
                  </a:lnTo>
                  <a:lnTo>
                    <a:pt x="11778" y="1762"/>
                  </a:lnTo>
                  <a:lnTo>
                    <a:pt x="11618" y="1733"/>
                  </a:lnTo>
                  <a:lnTo>
                    <a:pt x="11449" y="1704"/>
                  </a:lnTo>
                  <a:lnTo>
                    <a:pt x="11279" y="1680"/>
                  </a:lnTo>
                  <a:lnTo>
                    <a:pt x="11114" y="1650"/>
                  </a:lnTo>
                  <a:lnTo>
                    <a:pt x="10955" y="1626"/>
                  </a:lnTo>
                  <a:lnTo>
                    <a:pt x="10805" y="1597"/>
                  </a:lnTo>
                  <a:lnTo>
                    <a:pt x="10664" y="1578"/>
                  </a:lnTo>
                  <a:lnTo>
                    <a:pt x="10538" y="1554"/>
                  </a:lnTo>
                  <a:lnTo>
                    <a:pt x="10432" y="1534"/>
                  </a:lnTo>
                  <a:lnTo>
                    <a:pt x="10335" y="1515"/>
                  </a:lnTo>
                  <a:lnTo>
                    <a:pt x="10243" y="1486"/>
                  </a:lnTo>
                  <a:lnTo>
                    <a:pt x="10146" y="1448"/>
                  </a:lnTo>
                  <a:lnTo>
                    <a:pt x="10049" y="1409"/>
                  </a:lnTo>
                  <a:lnTo>
                    <a:pt x="9952" y="1360"/>
                  </a:lnTo>
                  <a:lnTo>
                    <a:pt x="9850" y="1312"/>
                  </a:lnTo>
                  <a:lnTo>
                    <a:pt x="9749" y="1263"/>
                  </a:lnTo>
                  <a:lnTo>
                    <a:pt x="9642" y="1210"/>
                  </a:lnTo>
                  <a:lnTo>
                    <a:pt x="9531" y="1157"/>
                  </a:lnTo>
                  <a:lnTo>
                    <a:pt x="9415" y="1108"/>
                  </a:lnTo>
                  <a:lnTo>
                    <a:pt x="9293" y="1046"/>
                  </a:lnTo>
                  <a:lnTo>
                    <a:pt x="9177" y="988"/>
                  </a:lnTo>
                  <a:lnTo>
                    <a:pt x="9071" y="939"/>
                  </a:lnTo>
                  <a:lnTo>
                    <a:pt x="8969" y="891"/>
                  </a:lnTo>
                  <a:lnTo>
                    <a:pt x="8872" y="847"/>
                  </a:lnTo>
                  <a:lnTo>
                    <a:pt x="8775" y="808"/>
                  </a:lnTo>
                  <a:lnTo>
                    <a:pt x="8678" y="775"/>
                  </a:lnTo>
                  <a:lnTo>
                    <a:pt x="8581" y="745"/>
                  </a:lnTo>
                  <a:lnTo>
                    <a:pt x="8480" y="721"/>
                  </a:lnTo>
                  <a:lnTo>
                    <a:pt x="8368" y="697"/>
                  </a:lnTo>
                  <a:lnTo>
                    <a:pt x="8229" y="678"/>
                  </a:lnTo>
                  <a:lnTo>
                    <a:pt x="8078" y="667"/>
                  </a:lnTo>
                  <a:lnTo>
                    <a:pt x="7918" y="658"/>
                  </a:lnTo>
                  <a:lnTo>
                    <a:pt x="7753" y="653"/>
                  </a:lnTo>
                  <a:lnTo>
                    <a:pt x="7579" y="648"/>
                  </a:lnTo>
                  <a:lnTo>
                    <a:pt x="7405" y="648"/>
                  </a:lnTo>
                  <a:lnTo>
                    <a:pt x="7226" y="648"/>
                  </a:lnTo>
                  <a:lnTo>
                    <a:pt x="7051" y="643"/>
                  </a:lnTo>
                  <a:lnTo>
                    <a:pt x="6877" y="639"/>
                  </a:lnTo>
                  <a:lnTo>
                    <a:pt x="6708" y="629"/>
                  </a:lnTo>
                  <a:lnTo>
                    <a:pt x="6519" y="620"/>
                  </a:lnTo>
                  <a:lnTo>
                    <a:pt x="6286" y="604"/>
                  </a:lnTo>
                  <a:lnTo>
                    <a:pt x="6015" y="585"/>
                  </a:lnTo>
                  <a:lnTo>
                    <a:pt x="5724" y="567"/>
                  </a:lnTo>
                  <a:lnTo>
                    <a:pt x="5414" y="542"/>
                  </a:lnTo>
                  <a:lnTo>
                    <a:pt x="5090" y="518"/>
                  </a:lnTo>
                  <a:lnTo>
                    <a:pt x="4771" y="493"/>
                  </a:lnTo>
                  <a:lnTo>
                    <a:pt x="4450" y="470"/>
                  </a:lnTo>
                  <a:lnTo>
                    <a:pt x="4151" y="440"/>
                  </a:lnTo>
                  <a:lnTo>
                    <a:pt x="3869" y="416"/>
                  </a:lnTo>
                  <a:lnTo>
                    <a:pt x="3613" y="392"/>
                  </a:lnTo>
                  <a:lnTo>
                    <a:pt x="3366" y="373"/>
                  </a:lnTo>
                  <a:lnTo>
                    <a:pt x="3134" y="353"/>
                  </a:lnTo>
                  <a:lnTo>
                    <a:pt x="2906" y="334"/>
                  </a:lnTo>
                  <a:lnTo>
                    <a:pt x="2688" y="319"/>
                  </a:lnTo>
                  <a:lnTo>
                    <a:pt x="2480" y="299"/>
                  </a:lnTo>
                  <a:lnTo>
                    <a:pt x="2272" y="280"/>
                  </a:lnTo>
                  <a:lnTo>
                    <a:pt x="2068" y="257"/>
                  </a:lnTo>
                  <a:lnTo>
                    <a:pt x="1870" y="232"/>
                  </a:lnTo>
                  <a:lnTo>
                    <a:pt x="1676" y="208"/>
                  </a:lnTo>
                  <a:lnTo>
                    <a:pt x="1502" y="193"/>
                  </a:lnTo>
                  <a:lnTo>
                    <a:pt x="1317" y="179"/>
                  </a:lnTo>
                  <a:lnTo>
                    <a:pt x="1123" y="160"/>
                  </a:lnTo>
                  <a:lnTo>
                    <a:pt x="925" y="135"/>
                  </a:lnTo>
                  <a:lnTo>
                    <a:pt x="737" y="111"/>
                  </a:lnTo>
                  <a:lnTo>
                    <a:pt x="552" y="86"/>
                  </a:lnTo>
                  <a:lnTo>
                    <a:pt x="378" y="63"/>
                  </a:lnTo>
                  <a:lnTo>
                    <a:pt x="228" y="38"/>
                  </a:lnTo>
                  <a:lnTo>
                    <a:pt x="102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7" name="Freeform 41">
              <a:extLst>
                <a:ext uri="{FF2B5EF4-FFF2-40B4-BE49-F238E27FC236}">
                  <a16:creationId xmlns:a16="http://schemas.microsoft.com/office/drawing/2014/main" id="{43BA9C64-142D-C887-B7F7-9663D36C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665"/>
              <a:ext cx="2036" cy="697"/>
            </a:xfrm>
            <a:custGeom>
              <a:avLst/>
              <a:gdLst>
                <a:gd name="T0" fmla="*/ 528 w 16292"/>
                <a:gd name="T1" fmla="*/ 64 h 5573"/>
                <a:gd name="T2" fmla="*/ 1283 w 16292"/>
                <a:gd name="T3" fmla="*/ 180 h 5573"/>
                <a:gd name="T4" fmla="*/ 2029 w 16292"/>
                <a:gd name="T5" fmla="*/ 344 h 5573"/>
                <a:gd name="T6" fmla="*/ 2915 w 16292"/>
                <a:gd name="T7" fmla="*/ 586 h 5573"/>
                <a:gd name="T8" fmla="*/ 3894 w 16292"/>
                <a:gd name="T9" fmla="*/ 853 h 5573"/>
                <a:gd name="T10" fmla="*/ 4804 w 16292"/>
                <a:gd name="T11" fmla="*/ 1085 h 5573"/>
                <a:gd name="T12" fmla="*/ 5947 w 16292"/>
                <a:gd name="T13" fmla="*/ 1322 h 5573"/>
                <a:gd name="T14" fmla="*/ 6625 w 16292"/>
                <a:gd name="T15" fmla="*/ 1419 h 5573"/>
                <a:gd name="T16" fmla="*/ 7429 w 16292"/>
                <a:gd name="T17" fmla="*/ 1530 h 5573"/>
                <a:gd name="T18" fmla="*/ 8088 w 16292"/>
                <a:gd name="T19" fmla="*/ 1627 h 5573"/>
                <a:gd name="T20" fmla="*/ 8460 w 16292"/>
                <a:gd name="T21" fmla="*/ 1704 h 5573"/>
                <a:gd name="T22" fmla="*/ 8833 w 16292"/>
                <a:gd name="T23" fmla="*/ 1801 h 5573"/>
                <a:gd name="T24" fmla="*/ 9187 w 16292"/>
                <a:gd name="T25" fmla="*/ 1893 h 5573"/>
                <a:gd name="T26" fmla="*/ 9502 w 16292"/>
                <a:gd name="T27" fmla="*/ 1951 h 5573"/>
                <a:gd name="T28" fmla="*/ 9754 w 16292"/>
                <a:gd name="T29" fmla="*/ 1947 h 5573"/>
                <a:gd name="T30" fmla="*/ 9914 w 16292"/>
                <a:gd name="T31" fmla="*/ 1893 h 5573"/>
                <a:gd name="T32" fmla="*/ 10025 w 16292"/>
                <a:gd name="T33" fmla="*/ 1850 h 5573"/>
                <a:gd name="T34" fmla="*/ 10615 w 16292"/>
                <a:gd name="T35" fmla="*/ 1695 h 5573"/>
                <a:gd name="T36" fmla="*/ 11361 w 16292"/>
                <a:gd name="T37" fmla="*/ 1530 h 5573"/>
                <a:gd name="T38" fmla="*/ 12064 w 16292"/>
                <a:gd name="T39" fmla="*/ 1424 h 5573"/>
                <a:gd name="T40" fmla="*/ 12374 w 16292"/>
                <a:gd name="T41" fmla="*/ 1404 h 5573"/>
                <a:gd name="T42" fmla="*/ 12514 w 16292"/>
                <a:gd name="T43" fmla="*/ 1394 h 5573"/>
                <a:gd name="T44" fmla="*/ 12640 w 16292"/>
                <a:gd name="T45" fmla="*/ 1394 h 5573"/>
                <a:gd name="T46" fmla="*/ 12800 w 16292"/>
                <a:gd name="T47" fmla="*/ 1424 h 5573"/>
                <a:gd name="T48" fmla="*/ 12989 w 16292"/>
                <a:gd name="T49" fmla="*/ 1491 h 5573"/>
                <a:gd name="T50" fmla="*/ 13202 w 16292"/>
                <a:gd name="T51" fmla="*/ 1588 h 5573"/>
                <a:gd name="T52" fmla="*/ 13492 w 16292"/>
                <a:gd name="T53" fmla="*/ 1695 h 5573"/>
                <a:gd name="T54" fmla="*/ 13652 w 16292"/>
                <a:gd name="T55" fmla="*/ 1757 h 5573"/>
                <a:gd name="T56" fmla="*/ 13749 w 16292"/>
                <a:gd name="T57" fmla="*/ 1796 h 5573"/>
                <a:gd name="T58" fmla="*/ 13992 w 16292"/>
                <a:gd name="T59" fmla="*/ 1854 h 5573"/>
                <a:gd name="T60" fmla="*/ 14258 w 16292"/>
                <a:gd name="T61" fmla="*/ 1917 h 5573"/>
                <a:gd name="T62" fmla="*/ 14413 w 16292"/>
                <a:gd name="T63" fmla="*/ 1995 h 5573"/>
                <a:gd name="T64" fmla="*/ 14543 w 16292"/>
                <a:gd name="T65" fmla="*/ 2087 h 5573"/>
                <a:gd name="T66" fmla="*/ 14664 w 16292"/>
                <a:gd name="T67" fmla="*/ 2179 h 5573"/>
                <a:gd name="T68" fmla="*/ 14815 w 16292"/>
                <a:gd name="T69" fmla="*/ 2291 h 5573"/>
                <a:gd name="T70" fmla="*/ 14960 w 16292"/>
                <a:gd name="T71" fmla="*/ 2407 h 5573"/>
                <a:gd name="T72" fmla="*/ 15037 w 16292"/>
                <a:gd name="T73" fmla="*/ 2488 h 5573"/>
                <a:gd name="T74" fmla="*/ 15236 w 16292"/>
                <a:gd name="T75" fmla="*/ 2659 h 5573"/>
                <a:gd name="T76" fmla="*/ 15522 w 16292"/>
                <a:gd name="T77" fmla="*/ 2789 h 5573"/>
                <a:gd name="T78" fmla="*/ 15686 w 16292"/>
                <a:gd name="T79" fmla="*/ 2920 h 5573"/>
                <a:gd name="T80" fmla="*/ 15846 w 16292"/>
                <a:gd name="T81" fmla="*/ 3031 h 5573"/>
                <a:gd name="T82" fmla="*/ 16098 w 16292"/>
                <a:gd name="T83" fmla="*/ 3172 h 5573"/>
                <a:gd name="T84" fmla="*/ 16262 w 16292"/>
                <a:gd name="T85" fmla="*/ 3399 h 5573"/>
                <a:gd name="T86" fmla="*/ 16282 w 16292"/>
                <a:gd name="T87" fmla="*/ 3670 h 5573"/>
                <a:gd name="T88" fmla="*/ 16200 w 16292"/>
                <a:gd name="T89" fmla="*/ 3834 h 5573"/>
                <a:gd name="T90" fmla="*/ 16068 w 16292"/>
                <a:gd name="T91" fmla="*/ 3936 h 5573"/>
                <a:gd name="T92" fmla="*/ 15913 w 16292"/>
                <a:gd name="T93" fmla="*/ 3980 h 5573"/>
                <a:gd name="T94" fmla="*/ 16049 w 16292"/>
                <a:gd name="T95" fmla="*/ 4091 h 5573"/>
                <a:gd name="T96" fmla="*/ 16073 w 16292"/>
                <a:gd name="T97" fmla="*/ 4261 h 5573"/>
                <a:gd name="T98" fmla="*/ 16030 w 16292"/>
                <a:gd name="T99" fmla="*/ 4435 h 5573"/>
                <a:gd name="T100" fmla="*/ 15952 w 16292"/>
                <a:gd name="T101" fmla="*/ 4551 h 5573"/>
                <a:gd name="T102" fmla="*/ 15846 w 16292"/>
                <a:gd name="T103" fmla="*/ 4657 h 5573"/>
                <a:gd name="T104" fmla="*/ 15705 w 16292"/>
                <a:gd name="T105" fmla="*/ 4731 h 5573"/>
                <a:gd name="T106" fmla="*/ 15608 w 16292"/>
                <a:gd name="T107" fmla="*/ 4808 h 5573"/>
                <a:gd name="T108" fmla="*/ 15604 w 16292"/>
                <a:gd name="T109" fmla="*/ 5050 h 5573"/>
                <a:gd name="T110" fmla="*/ 15522 w 16292"/>
                <a:gd name="T111" fmla="*/ 5297 h 5573"/>
                <a:gd name="T112" fmla="*/ 15323 w 16292"/>
                <a:gd name="T113" fmla="*/ 5496 h 5573"/>
                <a:gd name="T114" fmla="*/ 15159 w 16292"/>
                <a:gd name="T115" fmla="*/ 5563 h 5573"/>
                <a:gd name="T116" fmla="*/ 14993 w 16292"/>
                <a:gd name="T117" fmla="*/ 5568 h 5573"/>
                <a:gd name="T118" fmla="*/ 14785 w 16292"/>
                <a:gd name="T119" fmla="*/ 5505 h 5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92" h="5573">
                  <a:moveTo>
                    <a:pt x="0" y="0"/>
                  </a:moveTo>
                  <a:lnTo>
                    <a:pt x="267" y="29"/>
                  </a:lnTo>
                  <a:lnTo>
                    <a:pt x="528" y="64"/>
                  </a:lnTo>
                  <a:lnTo>
                    <a:pt x="785" y="97"/>
                  </a:lnTo>
                  <a:lnTo>
                    <a:pt x="1037" y="136"/>
                  </a:lnTo>
                  <a:lnTo>
                    <a:pt x="1283" y="180"/>
                  </a:lnTo>
                  <a:lnTo>
                    <a:pt x="1535" y="228"/>
                  </a:lnTo>
                  <a:lnTo>
                    <a:pt x="1782" y="281"/>
                  </a:lnTo>
                  <a:lnTo>
                    <a:pt x="2029" y="344"/>
                  </a:lnTo>
                  <a:lnTo>
                    <a:pt x="2276" y="412"/>
                  </a:lnTo>
                  <a:lnTo>
                    <a:pt x="2528" y="485"/>
                  </a:lnTo>
                  <a:lnTo>
                    <a:pt x="2915" y="586"/>
                  </a:lnTo>
                  <a:lnTo>
                    <a:pt x="3269" y="678"/>
                  </a:lnTo>
                  <a:lnTo>
                    <a:pt x="3589" y="765"/>
                  </a:lnTo>
                  <a:lnTo>
                    <a:pt x="3894" y="853"/>
                  </a:lnTo>
                  <a:lnTo>
                    <a:pt x="4189" y="930"/>
                  </a:lnTo>
                  <a:lnTo>
                    <a:pt x="4489" y="1008"/>
                  </a:lnTo>
                  <a:lnTo>
                    <a:pt x="4804" y="1085"/>
                  </a:lnTo>
                  <a:lnTo>
                    <a:pt x="5148" y="1162"/>
                  </a:lnTo>
                  <a:lnTo>
                    <a:pt x="5526" y="1244"/>
                  </a:lnTo>
                  <a:lnTo>
                    <a:pt x="5947" y="1322"/>
                  </a:lnTo>
                  <a:lnTo>
                    <a:pt x="6141" y="1351"/>
                  </a:lnTo>
                  <a:lnTo>
                    <a:pt x="6373" y="1385"/>
                  </a:lnTo>
                  <a:lnTo>
                    <a:pt x="6625" y="1419"/>
                  </a:lnTo>
                  <a:lnTo>
                    <a:pt x="6891" y="1458"/>
                  </a:lnTo>
                  <a:lnTo>
                    <a:pt x="7163" y="1496"/>
                  </a:lnTo>
                  <a:lnTo>
                    <a:pt x="7429" y="1530"/>
                  </a:lnTo>
                  <a:lnTo>
                    <a:pt x="7676" y="1569"/>
                  </a:lnTo>
                  <a:lnTo>
                    <a:pt x="7899" y="1598"/>
                  </a:lnTo>
                  <a:lnTo>
                    <a:pt x="8088" y="1627"/>
                  </a:lnTo>
                  <a:lnTo>
                    <a:pt x="8228" y="1651"/>
                  </a:lnTo>
                  <a:lnTo>
                    <a:pt x="8340" y="1676"/>
                  </a:lnTo>
                  <a:lnTo>
                    <a:pt x="8460" y="1704"/>
                  </a:lnTo>
                  <a:lnTo>
                    <a:pt x="8587" y="1734"/>
                  </a:lnTo>
                  <a:lnTo>
                    <a:pt x="8707" y="1768"/>
                  </a:lnTo>
                  <a:lnTo>
                    <a:pt x="8833" y="1801"/>
                  </a:lnTo>
                  <a:lnTo>
                    <a:pt x="8955" y="1831"/>
                  </a:lnTo>
                  <a:lnTo>
                    <a:pt x="9071" y="1864"/>
                  </a:lnTo>
                  <a:lnTo>
                    <a:pt x="9187" y="1893"/>
                  </a:lnTo>
                  <a:lnTo>
                    <a:pt x="9288" y="1917"/>
                  </a:lnTo>
                  <a:lnTo>
                    <a:pt x="9390" y="1937"/>
                  </a:lnTo>
                  <a:lnTo>
                    <a:pt x="9502" y="1951"/>
                  </a:lnTo>
                  <a:lnTo>
                    <a:pt x="9598" y="1961"/>
                  </a:lnTo>
                  <a:lnTo>
                    <a:pt x="9686" y="1956"/>
                  </a:lnTo>
                  <a:lnTo>
                    <a:pt x="9754" y="1947"/>
                  </a:lnTo>
                  <a:lnTo>
                    <a:pt x="9817" y="1928"/>
                  </a:lnTo>
                  <a:lnTo>
                    <a:pt x="9865" y="1912"/>
                  </a:lnTo>
                  <a:lnTo>
                    <a:pt x="9914" y="1893"/>
                  </a:lnTo>
                  <a:lnTo>
                    <a:pt x="9952" y="1874"/>
                  </a:lnTo>
                  <a:lnTo>
                    <a:pt x="9986" y="1859"/>
                  </a:lnTo>
                  <a:lnTo>
                    <a:pt x="10025" y="1850"/>
                  </a:lnTo>
                  <a:lnTo>
                    <a:pt x="10194" y="1801"/>
                  </a:lnTo>
                  <a:lnTo>
                    <a:pt x="10393" y="1753"/>
                  </a:lnTo>
                  <a:lnTo>
                    <a:pt x="10615" y="1695"/>
                  </a:lnTo>
                  <a:lnTo>
                    <a:pt x="10858" y="1637"/>
                  </a:lnTo>
                  <a:lnTo>
                    <a:pt x="11109" y="1579"/>
                  </a:lnTo>
                  <a:lnTo>
                    <a:pt x="11361" y="1530"/>
                  </a:lnTo>
                  <a:lnTo>
                    <a:pt x="11608" y="1482"/>
                  </a:lnTo>
                  <a:lnTo>
                    <a:pt x="11846" y="1448"/>
                  </a:lnTo>
                  <a:lnTo>
                    <a:pt x="12064" y="1424"/>
                  </a:lnTo>
                  <a:lnTo>
                    <a:pt x="12258" y="1414"/>
                  </a:lnTo>
                  <a:lnTo>
                    <a:pt x="12320" y="1410"/>
                  </a:lnTo>
                  <a:lnTo>
                    <a:pt x="12374" y="1404"/>
                  </a:lnTo>
                  <a:lnTo>
                    <a:pt x="12422" y="1404"/>
                  </a:lnTo>
                  <a:lnTo>
                    <a:pt x="12471" y="1399"/>
                  </a:lnTo>
                  <a:lnTo>
                    <a:pt x="12514" y="1394"/>
                  </a:lnTo>
                  <a:lnTo>
                    <a:pt x="12558" y="1394"/>
                  </a:lnTo>
                  <a:lnTo>
                    <a:pt x="12601" y="1394"/>
                  </a:lnTo>
                  <a:lnTo>
                    <a:pt x="12640" y="1394"/>
                  </a:lnTo>
                  <a:lnTo>
                    <a:pt x="12684" y="1399"/>
                  </a:lnTo>
                  <a:lnTo>
                    <a:pt x="12732" y="1410"/>
                  </a:lnTo>
                  <a:lnTo>
                    <a:pt x="12800" y="1424"/>
                  </a:lnTo>
                  <a:lnTo>
                    <a:pt x="12862" y="1443"/>
                  </a:lnTo>
                  <a:lnTo>
                    <a:pt x="12926" y="1468"/>
                  </a:lnTo>
                  <a:lnTo>
                    <a:pt x="12989" y="1491"/>
                  </a:lnTo>
                  <a:lnTo>
                    <a:pt x="13056" y="1521"/>
                  </a:lnTo>
                  <a:lnTo>
                    <a:pt x="13129" y="1554"/>
                  </a:lnTo>
                  <a:lnTo>
                    <a:pt x="13202" y="1588"/>
                  </a:lnTo>
                  <a:lnTo>
                    <a:pt x="13289" y="1623"/>
                  </a:lnTo>
                  <a:lnTo>
                    <a:pt x="13386" y="1661"/>
                  </a:lnTo>
                  <a:lnTo>
                    <a:pt x="13492" y="1695"/>
                  </a:lnTo>
                  <a:lnTo>
                    <a:pt x="13565" y="1724"/>
                  </a:lnTo>
                  <a:lnTo>
                    <a:pt x="13613" y="1743"/>
                  </a:lnTo>
                  <a:lnTo>
                    <a:pt x="13652" y="1757"/>
                  </a:lnTo>
                  <a:lnTo>
                    <a:pt x="13682" y="1773"/>
                  </a:lnTo>
                  <a:lnTo>
                    <a:pt x="13710" y="1787"/>
                  </a:lnTo>
                  <a:lnTo>
                    <a:pt x="13749" y="1796"/>
                  </a:lnTo>
                  <a:lnTo>
                    <a:pt x="13802" y="1811"/>
                  </a:lnTo>
                  <a:lnTo>
                    <a:pt x="13885" y="1831"/>
                  </a:lnTo>
                  <a:lnTo>
                    <a:pt x="13992" y="1854"/>
                  </a:lnTo>
                  <a:lnTo>
                    <a:pt x="14142" y="1889"/>
                  </a:lnTo>
                  <a:lnTo>
                    <a:pt x="14204" y="1898"/>
                  </a:lnTo>
                  <a:lnTo>
                    <a:pt x="14258" y="1917"/>
                  </a:lnTo>
                  <a:lnTo>
                    <a:pt x="14311" y="1942"/>
                  </a:lnTo>
                  <a:lnTo>
                    <a:pt x="14364" y="1966"/>
                  </a:lnTo>
                  <a:lnTo>
                    <a:pt x="14413" y="1995"/>
                  </a:lnTo>
                  <a:lnTo>
                    <a:pt x="14461" y="2024"/>
                  </a:lnTo>
                  <a:lnTo>
                    <a:pt x="14505" y="2058"/>
                  </a:lnTo>
                  <a:lnTo>
                    <a:pt x="14543" y="2087"/>
                  </a:lnTo>
                  <a:lnTo>
                    <a:pt x="14587" y="2116"/>
                  </a:lnTo>
                  <a:lnTo>
                    <a:pt x="14621" y="2145"/>
                  </a:lnTo>
                  <a:lnTo>
                    <a:pt x="14664" y="2179"/>
                  </a:lnTo>
                  <a:lnTo>
                    <a:pt x="14708" y="2213"/>
                  </a:lnTo>
                  <a:lnTo>
                    <a:pt x="14761" y="2252"/>
                  </a:lnTo>
                  <a:lnTo>
                    <a:pt x="14815" y="2291"/>
                  </a:lnTo>
                  <a:lnTo>
                    <a:pt x="14868" y="2333"/>
                  </a:lnTo>
                  <a:lnTo>
                    <a:pt x="14916" y="2372"/>
                  </a:lnTo>
                  <a:lnTo>
                    <a:pt x="14960" y="2407"/>
                  </a:lnTo>
                  <a:lnTo>
                    <a:pt x="14998" y="2441"/>
                  </a:lnTo>
                  <a:lnTo>
                    <a:pt x="15023" y="2469"/>
                  </a:lnTo>
                  <a:lnTo>
                    <a:pt x="15037" y="2488"/>
                  </a:lnTo>
                  <a:lnTo>
                    <a:pt x="15081" y="2552"/>
                  </a:lnTo>
                  <a:lnTo>
                    <a:pt x="15148" y="2610"/>
                  </a:lnTo>
                  <a:lnTo>
                    <a:pt x="15236" y="2659"/>
                  </a:lnTo>
                  <a:lnTo>
                    <a:pt x="15333" y="2707"/>
                  </a:lnTo>
                  <a:lnTo>
                    <a:pt x="15430" y="2745"/>
                  </a:lnTo>
                  <a:lnTo>
                    <a:pt x="15522" y="2789"/>
                  </a:lnTo>
                  <a:lnTo>
                    <a:pt x="15599" y="2828"/>
                  </a:lnTo>
                  <a:lnTo>
                    <a:pt x="15657" y="2872"/>
                  </a:lnTo>
                  <a:lnTo>
                    <a:pt x="15686" y="2920"/>
                  </a:lnTo>
                  <a:lnTo>
                    <a:pt x="15677" y="2973"/>
                  </a:lnTo>
                  <a:lnTo>
                    <a:pt x="15759" y="2997"/>
                  </a:lnTo>
                  <a:lnTo>
                    <a:pt x="15846" y="3031"/>
                  </a:lnTo>
                  <a:lnTo>
                    <a:pt x="15933" y="3070"/>
                  </a:lnTo>
                  <a:lnTo>
                    <a:pt x="16015" y="3119"/>
                  </a:lnTo>
                  <a:lnTo>
                    <a:pt x="16098" y="3172"/>
                  </a:lnTo>
                  <a:lnTo>
                    <a:pt x="16165" y="3239"/>
                  </a:lnTo>
                  <a:lnTo>
                    <a:pt x="16223" y="3312"/>
                  </a:lnTo>
                  <a:lnTo>
                    <a:pt x="16262" y="3399"/>
                  </a:lnTo>
                  <a:lnTo>
                    <a:pt x="16287" y="3496"/>
                  </a:lnTo>
                  <a:lnTo>
                    <a:pt x="16292" y="3602"/>
                  </a:lnTo>
                  <a:lnTo>
                    <a:pt x="16282" y="3670"/>
                  </a:lnTo>
                  <a:lnTo>
                    <a:pt x="16262" y="3734"/>
                  </a:lnTo>
                  <a:lnTo>
                    <a:pt x="16234" y="3792"/>
                  </a:lnTo>
                  <a:lnTo>
                    <a:pt x="16200" y="3834"/>
                  </a:lnTo>
                  <a:lnTo>
                    <a:pt x="16161" y="3878"/>
                  </a:lnTo>
                  <a:lnTo>
                    <a:pt x="16117" y="3912"/>
                  </a:lnTo>
                  <a:lnTo>
                    <a:pt x="16068" y="3936"/>
                  </a:lnTo>
                  <a:lnTo>
                    <a:pt x="16015" y="3956"/>
                  </a:lnTo>
                  <a:lnTo>
                    <a:pt x="15962" y="3970"/>
                  </a:lnTo>
                  <a:lnTo>
                    <a:pt x="15913" y="3980"/>
                  </a:lnTo>
                  <a:lnTo>
                    <a:pt x="15971" y="4005"/>
                  </a:lnTo>
                  <a:lnTo>
                    <a:pt x="16015" y="4042"/>
                  </a:lnTo>
                  <a:lnTo>
                    <a:pt x="16049" y="4091"/>
                  </a:lnTo>
                  <a:lnTo>
                    <a:pt x="16068" y="4144"/>
                  </a:lnTo>
                  <a:lnTo>
                    <a:pt x="16073" y="4203"/>
                  </a:lnTo>
                  <a:lnTo>
                    <a:pt x="16073" y="4261"/>
                  </a:lnTo>
                  <a:lnTo>
                    <a:pt x="16064" y="4319"/>
                  </a:lnTo>
                  <a:lnTo>
                    <a:pt x="16049" y="4377"/>
                  </a:lnTo>
                  <a:lnTo>
                    <a:pt x="16030" y="4435"/>
                  </a:lnTo>
                  <a:lnTo>
                    <a:pt x="16006" y="4484"/>
                  </a:lnTo>
                  <a:lnTo>
                    <a:pt x="15982" y="4518"/>
                  </a:lnTo>
                  <a:lnTo>
                    <a:pt x="15952" y="4551"/>
                  </a:lnTo>
                  <a:lnTo>
                    <a:pt x="15924" y="4590"/>
                  </a:lnTo>
                  <a:lnTo>
                    <a:pt x="15885" y="4624"/>
                  </a:lnTo>
                  <a:lnTo>
                    <a:pt x="15846" y="4657"/>
                  </a:lnTo>
                  <a:lnTo>
                    <a:pt x="15802" y="4692"/>
                  </a:lnTo>
                  <a:lnTo>
                    <a:pt x="15754" y="4716"/>
                  </a:lnTo>
                  <a:lnTo>
                    <a:pt x="15705" y="4731"/>
                  </a:lnTo>
                  <a:lnTo>
                    <a:pt x="15652" y="4735"/>
                  </a:lnTo>
                  <a:lnTo>
                    <a:pt x="15599" y="4735"/>
                  </a:lnTo>
                  <a:lnTo>
                    <a:pt x="15608" y="4808"/>
                  </a:lnTo>
                  <a:lnTo>
                    <a:pt x="15613" y="4886"/>
                  </a:lnTo>
                  <a:lnTo>
                    <a:pt x="15608" y="4967"/>
                  </a:lnTo>
                  <a:lnTo>
                    <a:pt x="15604" y="5050"/>
                  </a:lnTo>
                  <a:lnTo>
                    <a:pt x="15589" y="5138"/>
                  </a:lnTo>
                  <a:lnTo>
                    <a:pt x="15560" y="5219"/>
                  </a:lnTo>
                  <a:lnTo>
                    <a:pt x="15522" y="5297"/>
                  </a:lnTo>
                  <a:lnTo>
                    <a:pt x="15473" y="5369"/>
                  </a:lnTo>
                  <a:lnTo>
                    <a:pt x="15405" y="5437"/>
                  </a:lnTo>
                  <a:lnTo>
                    <a:pt x="15323" y="5496"/>
                  </a:lnTo>
                  <a:lnTo>
                    <a:pt x="15265" y="5524"/>
                  </a:lnTo>
                  <a:lnTo>
                    <a:pt x="15212" y="5549"/>
                  </a:lnTo>
                  <a:lnTo>
                    <a:pt x="15159" y="5563"/>
                  </a:lnTo>
                  <a:lnTo>
                    <a:pt x="15105" y="5573"/>
                  </a:lnTo>
                  <a:lnTo>
                    <a:pt x="15051" y="5573"/>
                  </a:lnTo>
                  <a:lnTo>
                    <a:pt x="14993" y="5568"/>
                  </a:lnTo>
                  <a:lnTo>
                    <a:pt x="14931" y="5554"/>
                  </a:lnTo>
                  <a:lnTo>
                    <a:pt x="14863" y="5534"/>
                  </a:lnTo>
                  <a:lnTo>
                    <a:pt x="14785" y="5505"/>
                  </a:lnTo>
                  <a:lnTo>
                    <a:pt x="14703" y="546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8" name="Freeform 42">
              <a:extLst>
                <a:ext uri="{FF2B5EF4-FFF2-40B4-BE49-F238E27FC236}">
                  <a16:creationId xmlns:a16="http://schemas.microsoft.com/office/drawing/2014/main" id="{12DE8284-81E7-9D84-89A6-0EB46A6D5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38"/>
              <a:ext cx="40" cy="75"/>
            </a:xfrm>
            <a:custGeom>
              <a:avLst/>
              <a:gdLst>
                <a:gd name="T0" fmla="*/ 276 w 319"/>
                <a:gd name="T1" fmla="*/ 0 h 601"/>
                <a:gd name="T2" fmla="*/ 291 w 319"/>
                <a:gd name="T3" fmla="*/ 49 h 601"/>
                <a:gd name="T4" fmla="*/ 286 w 319"/>
                <a:gd name="T5" fmla="*/ 92 h 601"/>
                <a:gd name="T6" fmla="*/ 271 w 319"/>
                <a:gd name="T7" fmla="*/ 141 h 601"/>
                <a:gd name="T8" fmla="*/ 247 w 319"/>
                <a:gd name="T9" fmla="*/ 189 h 601"/>
                <a:gd name="T10" fmla="*/ 213 w 319"/>
                <a:gd name="T11" fmla="*/ 232 h 601"/>
                <a:gd name="T12" fmla="*/ 174 w 319"/>
                <a:gd name="T13" fmla="*/ 276 h 601"/>
                <a:gd name="T14" fmla="*/ 131 w 319"/>
                <a:gd name="T15" fmla="*/ 310 h 601"/>
                <a:gd name="T16" fmla="*/ 83 w 319"/>
                <a:gd name="T17" fmla="*/ 340 h 601"/>
                <a:gd name="T18" fmla="*/ 39 w 319"/>
                <a:gd name="T19" fmla="*/ 359 h 601"/>
                <a:gd name="T20" fmla="*/ 0 w 319"/>
                <a:gd name="T21" fmla="*/ 373 h 601"/>
                <a:gd name="T22" fmla="*/ 0 w 319"/>
                <a:gd name="T23" fmla="*/ 393 h 601"/>
                <a:gd name="T24" fmla="*/ 0 w 319"/>
                <a:gd name="T25" fmla="*/ 412 h 601"/>
                <a:gd name="T26" fmla="*/ 5 w 319"/>
                <a:gd name="T27" fmla="*/ 440 h 601"/>
                <a:gd name="T28" fmla="*/ 5 w 319"/>
                <a:gd name="T29" fmla="*/ 465 h 601"/>
                <a:gd name="T30" fmla="*/ 14 w 319"/>
                <a:gd name="T31" fmla="*/ 495 h 601"/>
                <a:gd name="T32" fmla="*/ 19 w 319"/>
                <a:gd name="T33" fmla="*/ 518 h 601"/>
                <a:gd name="T34" fmla="*/ 29 w 319"/>
                <a:gd name="T35" fmla="*/ 542 h 601"/>
                <a:gd name="T36" fmla="*/ 44 w 319"/>
                <a:gd name="T37" fmla="*/ 562 h 601"/>
                <a:gd name="T38" fmla="*/ 58 w 319"/>
                <a:gd name="T39" fmla="*/ 576 h 601"/>
                <a:gd name="T40" fmla="*/ 78 w 319"/>
                <a:gd name="T41" fmla="*/ 591 h 601"/>
                <a:gd name="T42" fmla="*/ 126 w 319"/>
                <a:gd name="T43" fmla="*/ 601 h 601"/>
                <a:gd name="T44" fmla="*/ 164 w 319"/>
                <a:gd name="T45" fmla="*/ 595 h 601"/>
                <a:gd name="T46" fmla="*/ 199 w 319"/>
                <a:gd name="T47" fmla="*/ 576 h 601"/>
                <a:gd name="T48" fmla="*/ 233 w 319"/>
                <a:gd name="T49" fmla="*/ 548 h 601"/>
                <a:gd name="T50" fmla="*/ 257 w 319"/>
                <a:gd name="T51" fmla="*/ 518 h 601"/>
                <a:gd name="T52" fmla="*/ 276 w 319"/>
                <a:gd name="T53" fmla="*/ 479 h 601"/>
                <a:gd name="T54" fmla="*/ 291 w 319"/>
                <a:gd name="T55" fmla="*/ 440 h 601"/>
                <a:gd name="T56" fmla="*/ 305 w 319"/>
                <a:gd name="T57" fmla="*/ 402 h 601"/>
                <a:gd name="T58" fmla="*/ 315 w 319"/>
                <a:gd name="T59" fmla="*/ 368 h 601"/>
                <a:gd name="T60" fmla="*/ 319 w 319"/>
                <a:gd name="T61" fmla="*/ 344 h 601"/>
                <a:gd name="T62" fmla="*/ 319 w 319"/>
                <a:gd name="T63" fmla="*/ 334 h 601"/>
                <a:gd name="T64" fmla="*/ 319 w 319"/>
                <a:gd name="T65" fmla="*/ 310 h 601"/>
                <a:gd name="T66" fmla="*/ 319 w 319"/>
                <a:gd name="T67" fmla="*/ 281 h 601"/>
                <a:gd name="T68" fmla="*/ 319 w 319"/>
                <a:gd name="T69" fmla="*/ 243 h 601"/>
                <a:gd name="T70" fmla="*/ 315 w 319"/>
                <a:gd name="T71" fmla="*/ 199 h 601"/>
                <a:gd name="T72" fmla="*/ 315 w 319"/>
                <a:gd name="T73" fmla="*/ 155 h 601"/>
                <a:gd name="T74" fmla="*/ 310 w 319"/>
                <a:gd name="T75" fmla="*/ 111 h 601"/>
                <a:gd name="T76" fmla="*/ 300 w 319"/>
                <a:gd name="T77" fmla="*/ 68 h 601"/>
                <a:gd name="T78" fmla="*/ 291 w 319"/>
                <a:gd name="T79" fmla="*/ 30 h 601"/>
                <a:gd name="T80" fmla="*/ 276 w 319"/>
                <a:gd name="T81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9" h="601">
                  <a:moveTo>
                    <a:pt x="276" y="0"/>
                  </a:moveTo>
                  <a:lnTo>
                    <a:pt x="291" y="49"/>
                  </a:lnTo>
                  <a:lnTo>
                    <a:pt x="286" y="92"/>
                  </a:lnTo>
                  <a:lnTo>
                    <a:pt x="271" y="141"/>
                  </a:lnTo>
                  <a:lnTo>
                    <a:pt x="247" y="189"/>
                  </a:lnTo>
                  <a:lnTo>
                    <a:pt x="213" y="232"/>
                  </a:lnTo>
                  <a:lnTo>
                    <a:pt x="174" y="276"/>
                  </a:lnTo>
                  <a:lnTo>
                    <a:pt x="131" y="310"/>
                  </a:lnTo>
                  <a:lnTo>
                    <a:pt x="83" y="340"/>
                  </a:lnTo>
                  <a:lnTo>
                    <a:pt x="39" y="359"/>
                  </a:lnTo>
                  <a:lnTo>
                    <a:pt x="0" y="373"/>
                  </a:lnTo>
                  <a:lnTo>
                    <a:pt x="0" y="393"/>
                  </a:lnTo>
                  <a:lnTo>
                    <a:pt x="0" y="412"/>
                  </a:lnTo>
                  <a:lnTo>
                    <a:pt x="5" y="440"/>
                  </a:lnTo>
                  <a:lnTo>
                    <a:pt x="5" y="465"/>
                  </a:lnTo>
                  <a:lnTo>
                    <a:pt x="14" y="495"/>
                  </a:lnTo>
                  <a:lnTo>
                    <a:pt x="19" y="518"/>
                  </a:lnTo>
                  <a:lnTo>
                    <a:pt x="29" y="542"/>
                  </a:lnTo>
                  <a:lnTo>
                    <a:pt x="44" y="562"/>
                  </a:lnTo>
                  <a:lnTo>
                    <a:pt x="58" y="576"/>
                  </a:lnTo>
                  <a:lnTo>
                    <a:pt x="78" y="591"/>
                  </a:lnTo>
                  <a:lnTo>
                    <a:pt x="126" y="601"/>
                  </a:lnTo>
                  <a:lnTo>
                    <a:pt x="164" y="595"/>
                  </a:lnTo>
                  <a:lnTo>
                    <a:pt x="199" y="576"/>
                  </a:lnTo>
                  <a:lnTo>
                    <a:pt x="233" y="548"/>
                  </a:lnTo>
                  <a:lnTo>
                    <a:pt x="257" y="518"/>
                  </a:lnTo>
                  <a:lnTo>
                    <a:pt x="276" y="479"/>
                  </a:lnTo>
                  <a:lnTo>
                    <a:pt x="291" y="440"/>
                  </a:lnTo>
                  <a:lnTo>
                    <a:pt x="305" y="402"/>
                  </a:lnTo>
                  <a:lnTo>
                    <a:pt x="315" y="368"/>
                  </a:lnTo>
                  <a:lnTo>
                    <a:pt x="319" y="344"/>
                  </a:lnTo>
                  <a:lnTo>
                    <a:pt x="319" y="334"/>
                  </a:lnTo>
                  <a:lnTo>
                    <a:pt x="319" y="310"/>
                  </a:lnTo>
                  <a:lnTo>
                    <a:pt x="319" y="281"/>
                  </a:lnTo>
                  <a:lnTo>
                    <a:pt x="319" y="243"/>
                  </a:lnTo>
                  <a:lnTo>
                    <a:pt x="315" y="199"/>
                  </a:lnTo>
                  <a:lnTo>
                    <a:pt x="315" y="155"/>
                  </a:lnTo>
                  <a:lnTo>
                    <a:pt x="310" y="111"/>
                  </a:lnTo>
                  <a:lnTo>
                    <a:pt x="300" y="68"/>
                  </a:lnTo>
                  <a:lnTo>
                    <a:pt x="291" y="30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E8C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79" name="Freeform 43">
              <a:extLst>
                <a:ext uri="{FF2B5EF4-FFF2-40B4-BE49-F238E27FC236}">
                  <a16:creationId xmlns:a16="http://schemas.microsoft.com/office/drawing/2014/main" id="{B4670A11-2EC5-E3FC-F259-97BBF752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81"/>
              <a:ext cx="97" cy="51"/>
            </a:xfrm>
            <a:custGeom>
              <a:avLst/>
              <a:gdLst>
                <a:gd name="T0" fmla="*/ 14 w 775"/>
                <a:gd name="T1" fmla="*/ 0 h 412"/>
                <a:gd name="T2" fmla="*/ 10 w 775"/>
                <a:gd name="T3" fmla="*/ 10 h 412"/>
                <a:gd name="T4" fmla="*/ 10 w 775"/>
                <a:gd name="T5" fmla="*/ 25 h 412"/>
                <a:gd name="T6" fmla="*/ 5 w 775"/>
                <a:gd name="T7" fmla="*/ 39 h 412"/>
                <a:gd name="T8" fmla="*/ 0 w 775"/>
                <a:gd name="T9" fmla="*/ 54 h 412"/>
                <a:gd name="T10" fmla="*/ 0 w 775"/>
                <a:gd name="T11" fmla="*/ 69 h 412"/>
                <a:gd name="T12" fmla="*/ 0 w 775"/>
                <a:gd name="T13" fmla="*/ 88 h 412"/>
                <a:gd name="T14" fmla="*/ 0 w 775"/>
                <a:gd name="T15" fmla="*/ 102 h 412"/>
                <a:gd name="T16" fmla="*/ 0 w 775"/>
                <a:gd name="T17" fmla="*/ 122 h 412"/>
                <a:gd name="T18" fmla="*/ 5 w 775"/>
                <a:gd name="T19" fmla="*/ 136 h 412"/>
                <a:gd name="T20" fmla="*/ 14 w 775"/>
                <a:gd name="T21" fmla="*/ 155 h 412"/>
                <a:gd name="T22" fmla="*/ 25 w 775"/>
                <a:gd name="T23" fmla="*/ 165 h 412"/>
                <a:gd name="T24" fmla="*/ 39 w 775"/>
                <a:gd name="T25" fmla="*/ 180 h 412"/>
                <a:gd name="T26" fmla="*/ 58 w 775"/>
                <a:gd name="T27" fmla="*/ 199 h 412"/>
                <a:gd name="T28" fmla="*/ 83 w 775"/>
                <a:gd name="T29" fmla="*/ 218 h 412"/>
                <a:gd name="T30" fmla="*/ 107 w 775"/>
                <a:gd name="T31" fmla="*/ 238 h 412"/>
                <a:gd name="T32" fmla="*/ 136 w 775"/>
                <a:gd name="T33" fmla="*/ 252 h 412"/>
                <a:gd name="T34" fmla="*/ 165 w 775"/>
                <a:gd name="T35" fmla="*/ 271 h 412"/>
                <a:gd name="T36" fmla="*/ 189 w 775"/>
                <a:gd name="T37" fmla="*/ 287 h 412"/>
                <a:gd name="T38" fmla="*/ 218 w 775"/>
                <a:gd name="T39" fmla="*/ 301 h 412"/>
                <a:gd name="T40" fmla="*/ 242 w 775"/>
                <a:gd name="T41" fmla="*/ 315 h 412"/>
                <a:gd name="T42" fmla="*/ 277 w 775"/>
                <a:gd name="T43" fmla="*/ 325 h 412"/>
                <a:gd name="T44" fmla="*/ 305 w 775"/>
                <a:gd name="T45" fmla="*/ 335 h 412"/>
                <a:gd name="T46" fmla="*/ 335 w 775"/>
                <a:gd name="T47" fmla="*/ 345 h 412"/>
                <a:gd name="T48" fmla="*/ 363 w 775"/>
                <a:gd name="T49" fmla="*/ 354 h 412"/>
                <a:gd name="T50" fmla="*/ 393 w 775"/>
                <a:gd name="T51" fmla="*/ 359 h 412"/>
                <a:gd name="T52" fmla="*/ 421 w 775"/>
                <a:gd name="T53" fmla="*/ 368 h 412"/>
                <a:gd name="T54" fmla="*/ 455 w 775"/>
                <a:gd name="T55" fmla="*/ 373 h 412"/>
                <a:gd name="T56" fmla="*/ 490 w 775"/>
                <a:gd name="T57" fmla="*/ 383 h 412"/>
                <a:gd name="T58" fmla="*/ 528 w 775"/>
                <a:gd name="T59" fmla="*/ 393 h 412"/>
                <a:gd name="T60" fmla="*/ 571 w 775"/>
                <a:gd name="T61" fmla="*/ 402 h 412"/>
                <a:gd name="T62" fmla="*/ 615 w 775"/>
                <a:gd name="T63" fmla="*/ 402 h 412"/>
                <a:gd name="T64" fmla="*/ 654 w 775"/>
                <a:gd name="T65" fmla="*/ 407 h 412"/>
                <a:gd name="T66" fmla="*/ 688 w 775"/>
                <a:gd name="T67" fmla="*/ 412 h 412"/>
                <a:gd name="T68" fmla="*/ 722 w 775"/>
                <a:gd name="T69" fmla="*/ 412 h 412"/>
                <a:gd name="T70" fmla="*/ 746 w 775"/>
                <a:gd name="T71" fmla="*/ 412 h 412"/>
                <a:gd name="T72" fmla="*/ 765 w 775"/>
                <a:gd name="T73" fmla="*/ 407 h 412"/>
                <a:gd name="T74" fmla="*/ 775 w 775"/>
                <a:gd name="T75" fmla="*/ 398 h 412"/>
                <a:gd name="T76" fmla="*/ 775 w 775"/>
                <a:gd name="T77" fmla="*/ 388 h 412"/>
                <a:gd name="T78" fmla="*/ 765 w 775"/>
                <a:gd name="T79" fmla="*/ 368 h 412"/>
                <a:gd name="T80" fmla="*/ 742 w 775"/>
                <a:gd name="T81" fmla="*/ 345 h 412"/>
                <a:gd name="T82" fmla="*/ 703 w 775"/>
                <a:gd name="T83" fmla="*/ 310 h 412"/>
                <a:gd name="T84" fmla="*/ 654 w 775"/>
                <a:gd name="T85" fmla="*/ 271 h 412"/>
                <a:gd name="T86" fmla="*/ 596 w 775"/>
                <a:gd name="T87" fmla="*/ 238 h 412"/>
                <a:gd name="T88" fmla="*/ 538 w 775"/>
                <a:gd name="T89" fmla="*/ 199 h 412"/>
                <a:gd name="T90" fmla="*/ 465 w 775"/>
                <a:gd name="T91" fmla="*/ 160 h 412"/>
                <a:gd name="T92" fmla="*/ 388 w 775"/>
                <a:gd name="T93" fmla="*/ 127 h 412"/>
                <a:gd name="T94" fmla="*/ 305 w 775"/>
                <a:gd name="T95" fmla="*/ 88 h 412"/>
                <a:gd name="T96" fmla="*/ 213 w 775"/>
                <a:gd name="T97" fmla="*/ 58 h 412"/>
                <a:gd name="T98" fmla="*/ 116 w 775"/>
                <a:gd name="T99" fmla="*/ 25 h 412"/>
                <a:gd name="T100" fmla="*/ 14 w 775"/>
                <a:gd name="T101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5" h="412">
                  <a:moveTo>
                    <a:pt x="14" y="0"/>
                  </a:moveTo>
                  <a:lnTo>
                    <a:pt x="10" y="10"/>
                  </a:lnTo>
                  <a:lnTo>
                    <a:pt x="10" y="25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69"/>
                  </a:lnTo>
                  <a:lnTo>
                    <a:pt x="0" y="88"/>
                  </a:lnTo>
                  <a:lnTo>
                    <a:pt x="0" y="102"/>
                  </a:lnTo>
                  <a:lnTo>
                    <a:pt x="0" y="122"/>
                  </a:lnTo>
                  <a:lnTo>
                    <a:pt x="5" y="136"/>
                  </a:lnTo>
                  <a:lnTo>
                    <a:pt x="14" y="155"/>
                  </a:lnTo>
                  <a:lnTo>
                    <a:pt x="25" y="165"/>
                  </a:lnTo>
                  <a:lnTo>
                    <a:pt x="39" y="180"/>
                  </a:lnTo>
                  <a:lnTo>
                    <a:pt x="58" y="199"/>
                  </a:lnTo>
                  <a:lnTo>
                    <a:pt x="83" y="218"/>
                  </a:lnTo>
                  <a:lnTo>
                    <a:pt x="107" y="238"/>
                  </a:lnTo>
                  <a:lnTo>
                    <a:pt x="136" y="252"/>
                  </a:lnTo>
                  <a:lnTo>
                    <a:pt x="165" y="271"/>
                  </a:lnTo>
                  <a:lnTo>
                    <a:pt x="189" y="287"/>
                  </a:lnTo>
                  <a:lnTo>
                    <a:pt x="218" y="301"/>
                  </a:lnTo>
                  <a:lnTo>
                    <a:pt x="242" y="315"/>
                  </a:lnTo>
                  <a:lnTo>
                    <a:pt x="277" y="325"/>
                  </a:lnTo>
                  <a:lnTo>
                    <a:pt x="305" y="335"/>
                  </a:lnTo>
                  <a:lnTo>
                    <a:pt x="335" y="345"/>
                  </a:lnTo>
                  <a:lnTo>
                    <a:pt x="363" y="354"/>
                  </a:lnTo>
                  <a:lnTo>
                    <a:pt x="393" y="359"/>
                  </a:lnTo>
                  <a:lnTo>
                    <a:pt x="421" y="368"/>
                  </a:lnTo>
                  <a:lnTo>
                    <a:pt x="455" y="373"/>
                  </a:lnTo>
                  <a:lnTo>
                    <a:pt x="490" y="383"/>
                  </a:lnTo>
                  <a:lnTo>
                    <a:pt x="528" y="393"/>
                  </a:lnTo>
                  <a:lnTo>
                    <a:pt x="571" y="402"/>
                  </a:lnTo>
                  <a:lnTo>
                    <a:pt x="615" y="402"/>
                  </a:lnTo>
                  <a:lnTo>
                    <a:pt x="654" y="407"/>
                  </a:lnTo>
                  <a:lnTo>
                    <a:pt x="688" y="412"/>
                  </a:lnTo>
                  <a:lnTo>
                    <a:pt x="722" y="412"/>
                  </a:lnTo>
                  <a:lnTo>
                    <a:pt x="746" y="412"/>
                  </a:lnTo>
                  <a:lnTo>
                    <a:pt x="765" y="407"/>
                  </a:lnTo>
                  <a:lnTo>
                    <a:pt x="775" y="398"/>
                  </a:lnTo>
                  <a:lnTo>
                    <a:pt x="775" y="388"/>
                  </a:lnTo>
                  <a:lnTo>
                    <a:pt x="765" y="368"/>
                  </a:lnTo>
                  <a:lnTo>
                    <a:pt x="742" y="345"/>
                  </a:lnTo>
                  <a:lnTo>
                    <a:pt x="703" y="310"/>
                  </a:lnTo>
                  <a:lnTo>
                    <a:pt x="654" y="271"/>
                  </a:lnTo>
                  <a:lnTo>
                    <a:pt x="596" y="238"/>
                  </a:lnTo>
                  <a:lnTo>
                    <a:pt x="538" y="199"/>
                  </a:lnTo>
                  <a:lnTo>
                    <a:pt x="465" y="160"/>
                  </a:lnTo>
                  <a:lnTo>
                    <a:pt x="388" y="127"/>
                  </a:lnTo>
                  <a:lnTo>
                    <a:pt x="305" y="88"/>
                  </a:lnTo>
                  <a:lnTo>
                    <a:pt x="213" y="58"/>
                  </a:lnTo>
                  <a:lnTo>
                    <a:pt x="116" y="2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8C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0" name="Freeform 44">
              <a:extLst>
                <a:ext uri="{FF2B5EF4-FFF2-40B4-BE49-F238E27FC236}">
                  <a16:creationId xmlns:a16="http://schemas.microsoft.com/office/drawing/2014/main" id="{9F29F47D-F944-809D-DC6F-2AFA33537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18"/>
              <a:ext cx="59" cy="14"/>
            </a:xfrm>
            <a:custGeom>
              <a:avLst/>
              <a:gdLst>
                <a:gd name="T0" fmla="*/ 388 w 475"/>
                <a:gd name="T1" fmla="*/ 0 h 111"/>
                <a:gd name="T2" fmla="*/ 384 w 475"/>
                <a:gd name="T3" fmla="*/ 14 h 111"/>
                <a:gd name="T4" fmla="*/ 364 w 475"/>
                <a:gd name="T5" fmla="*/ 29 h 111"/>
                <a:gd name="T6" fmla="*/ 335 w 475"/>
                <a:gd name="T7" fmla="*/ 39 h 111"/>
                <a:gd name="T8" fmla="*/ 296 w 475"/>
                <a:gd name="T9" fmla="*/ 48 h 111"/>
                <a:gd name="T10" fmla="*/ 248 w 475"/>
                <a:gd name="T11" fmla="*/ 53 h 111"/>
                <a:gd name="T12" fmla="*/ 199 w 475"/>
                <a:gd name="T13" fmla="*/ 58 h 111"/>
                <a:gd name="T14" fmla="*/ 146 w 475"/>
                <a:gd name="T15" fmla="*/ 58 h 111"/>
                <a:gd name="T16" fmla="*/ 97 w 475"/>
                <a:gd name="T17" fmla="*/ 53 h 111"/>
                <a:gd name="T18" fmla="*/ 44 w 475"/>
                <a:gd name="T19" fmla="*/ 44 h 111"/>
                <a:gd name="T20" fmla="*/ 0 w 475"/>
                <a:gd name="T21" fmla="*/ 34 h 111"/>
                <a:gd name="T22" fmla="*/ 24 w 475"/>
                <a:gd name="T23" fmla="*/ 44 h 111"/>
                <a:gd name="T24" fmla="*/ 49 w 475"/>
                <a:gd name="T25" fmla="*/ 48 h 111"/>
                <a:gd name="T26" fmla="*/ 78 w 475"/>
                <a:gd name="T27" fmla="*/ 58 h 111"/>
                <a:gd name="T28" fmla="*/ 102 w 475"/>
                <a:gd name="T29" fmla="*/ 62 h 111"/>
                <a:gd name="T30" fmla="*/ 136 w 475"/>
                <a:gd name="T31" fmla="*/ 67 h 111"/>
                <a:gd name="T32" fmla="*/ 165 w 475"/>
                <a:gd name="T33" fmla="*/ 78 h 111"/>
                <a:gd name="T34" fmla="*/ 194 w 475"/>
                <a:gd name="T35" fmla="*/ 82 h 111"/>
                <a:gd name="T36" fmla="*/ 228 w 475"/>
                <a:gd name="T37" fmla="*/ 92 h 111"/>
                <a:gd name="T38" fmla="*/ 262 w 475"/>
                <a:gd name="T39" fmla="*/ 97 h 111"/>
                <a:gd name="T40" fmla="*/ 296 w 475"/>
                <a:gd name="T41" fmla="*/ 101 h 111"/>
                <a:gd name="T42" fmla="*/ 325 w 475"/>
                <a:gd name="T43" fmla="*/ 106 h 111"/>
                <a:gd name="T44" fmla="*/ 349 w 475"/>
                <a:gd name="T45" fmla="*/ 111 h 111"/>
                <a:gd name="T46" fmla="*/ 378 w 475"/>
                <a:gd name="T47" fmla="*/ 111 h 111"/>
                <a:gd name="T48" fmla="*/ 407 w 475"/>
                <a:gd name="T49" fmla="*/ 111 h 111"/>
                <a:gd name="T50" fmla="*/ 431 w 475"/>
                <a:gd name="T51" fmla="*/ 111 h 111"/>
                <a:gd name="T52" fmla="*/ 451 w 475"/>
                <a:gd name="T53" fmla="*/ 111 h 111"/>
                <a:gd name="T54" fmla="*/ 465 w 475"/>
                <a:gd name="T55" fmla="*/ 106 h 111"/>
                <a:gd name="T56" fmla="*/ 475 w 475"/>
                <a:gd name="T57" fmla="*/ 92 h 111"/>
                <a:gd name="T58" fmla="*/ 470 w 475"/>
                <a:gd name="T59" fmla="*/ 78 h 111"/>
                <a:gd name="T60" fmla="*/ 456 w 475"/>
                <a:gd name="T61" fmla="*/ 53 h 111"/>
                <a:gd name="T62" fmla="*/ 451 w 475"/>
                <a:gd name="T63" fmla="*/ 48 h 111"/>
                <a:gd name="T64" fmla="*/ 446 w 475"/>
                <a:gd name="T65" fmla="*/ 44 h 111"/>
                <a:gd name="T66" fmla="*/ 442 w 475"/>
                <a:gd name="T67" fmla="*/ 39 h 111"/>
                <a:gd name="T68" fmla="*/ 437 w 475"/>
                <a:gd name="T69" fmla="*/ 34 h 111"/>
                <a:gd name="T70" fmla="*/ 426 w 475"/>
                <a:gd name="T71" fmla="*/ 29 h 111"/>
                <a:gd name="T72" fmla="*/ 422 w 475"/>
                <a:gd name="T73" fmla="*/ 24 h 111"/>
                <a:gd name="T74" fmla="*/ 412 w 475"/>
                <a:gd name="T75" fmla="*/ 19 h 111"/>
                <a:gd name="T76" fmla="*/ 407 w 475"/>
                <a:gd name="T77" fmla="*/ 9 h 111"/>
                <a:gd name="T78" fmla="*/ 398 w 475"/>
                <a:gd name="T79" fmla="*/ 4 h 111"/>
                <a:gd name="T80" fmla="*/ 393 w 475"/>
                <a:gd name="T81" fmla="*/ 0 h 111"/>
                <a:gd name="T82" fmla="*/ 388 w 475"/>
                <a:gd name="T8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5" h="111">
                  <a:moveTo>
                    <a:pt x="388" y="0"/>
                  </a:moveTo>
                  <a:lnTo>
                    <a:pt x="384" y="14"/>
                  </a:lnTo>
                  <a:lnTo>
                    <a:pt x="364" y="29"/>
                  </a:lnTo>
                  <a:lnTo>
                    <a:pt x="335" y="39"/>
                  </a:lnTo>
                  <a:lnTo>
                    <a:pt x="296" y="48"/>
                  </a:lnTo>
                  <a:lnTo>
                    <a:pt x="248" y="53"/>
                  </a:lnTo>
                  <a:lnTo>
                    <a:pt x="199" y="58"/>
                  </a:lnTo>
                  <a:lnTo>
                    <a:pt x="146" y="58"/>
                  </a:lnTo>
                  <a:lnTo>
                    <a:pt x="97" y="53"/>
                  </a:lnTo>
                  <a:lnTo>
                    <a:pt x="44" y="44"/>
                  </a:lnTo>
                  <a:lnTo>
                    <a:pt x="0" y="34"/>
                  </a:lnTo>
                  <a:lnTo>
                    <a:pt x="24" y="44"/>
                  </a:lnTo>
                  <a:lnTo>
                    <a:pt x="49" y="48"/>
                  </a:lnTo>
                  <a:lnTo>
                    <a:pt x="78" y="58"/>
                  </a:lnTo>
                  <a:lnTo>
                    <a:pt x="102" y="62"/>
                  </a:lnTo>
                  <a:lnTo>
                    <a:pt x="136" y="67"/>
                  </a:lnTo>
                  <a:lnTo>
                    <a:pt x="165" y="78"/>
                  </a:lnTo>
                  <a:lnTo>
                    <a:pt x="194" y="82"/>
                  </a:lnTo>
                  <a:lnTo>
                    <a:pt x="228" y="92"/>
                  </a:lnTo>
                  <a:lnTo>
                    <a:pt x="262" y="97"/>
                  </a:lnTo>
                  <a:lnTo>
                    <a:pt x="296" y="101"/>
                  </a:lnTo>
                  <a:lnTo>
                    <a:pt x="325" y="106"/>
                  </a:lnTo>
                  <a:lnTo>
                    <a:pt x="349" y="111"/>
                  </a:lnTo>
                  <a:lnTo>
                    <a:pt x="378" y="111"/>
                  </a:lnTo>
                  <a:lnTo>
                    <a:pt x="407" y="111"/>
                  </a:lnTo>
                  <a:lnTo>
                    <a:pt x="431" y="111"/>
                  </a:lnTo>
                  <a:lnTo>
                    <a:pt x="451" y="111"/>
                  </a:lnTo>
                  <a:lnTo>
                    <a:pt x="465" y="106"/>
                  </a:lnTo>
                  <a:lnTo>
                    <a:pt x="475" y="92"/>
                  </a:lnTo>
                  <a:lnTo>
                    <a:pt x="470" y="78"/>
                  </a:lnTo>
                  <a:lnTo>
                    <a:pt x="456" y="53"/>
                  </a:lnTo>
                  <a:lnTo>
                    <a:pt x="451" y="48"/>
                  </a:lnTo>
                  <a:lnTo>
                    <a:pt x="446" y="44"/>
                  </a:lnTo>
                  <a:lnTo>
                    <a:pt x="442" y="39"/>
                  </a:lnTo>
                  <a:lnTo>
                    <a:pt x="437" y="34"/>
                  </a:lnTo>
                  <a:lnTo>
                    <a:pt x="426" y="29"/>
                  </a:lnTo>
                  <a:lnTo>
                    <a:pt x="422" y="24"/>
                  </a:lnTo>
                  <a:lnTo>
                    <a:pt x="412" y="19"/>
                  </a:lnTo>
                  <a:lnTo>
                    <a:pt x="407" y="9"/>
                  </a:lnTo>
                  <a:lnTo>
                    <a:pt x="398" y="4"/>
                  </a:lnTo>
                  <a:lnTo>
                    <a:pt x="393" y="0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1" name="Freeform 45">
              <a:extLst>
                <a:ext uri="{FF2B5EF4-FFF2-40B4-BE49-F238E27FC236}">
                  <a16:creationId xmlns:a16="http://schemas.microsoft.com/office/drawing/2014/main" id="{DC87293F-14D4-059F-AECA-E054AD77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81"/>
              <a:ext cx="97" cy="51"/>
            </a:xfrm>
            <a:custGeom>
              <a:avLst/>
              <a:gdLst>
                <a:gd name="T0" fmla="*/ 14 w 775"/>
                <a:gd name="T1" fmla="*/ 0 h 412"/>
                <a:gd name="T2" fmla="*/ 10 w 775"/>
                <a:gd name="T3" fmla="*/ 10 h 412"/>
                <a:gd name="T4" fmla="*/ 10 w 775"/>
                <a:gd name="T5" fmla="*/ 25 h 412"/>
                <a:gd name="T6" fmla="*/ 5 w 775"/>
                <a:gd name="T7" fmla="*/ 39 h 412"/>
                <a:gd name="T8" fmla="*/ 0 w 775"/>
                <a:gd name="T9" fmla="*/ 54 h 412"/>
                <a:gd name="T10" fmla="*/ 0 w 775"/>
                <a:gd name="T11" fmla="*/ 69 h 412"/>
                <a:gd name="T12" fmla="*/ 0 w 775"/>
                <a:gd name="T13" fmla="*/ 88 h 412"/>
                <a:gd name="T14" fmla="*/ 0 w 775"/>
                <a:gd name="T15" fmla="*/ 102 h 412"/>
                <a:gd name="T16" fmla="*/ 0 w 775"/>
                <a:gd name="T17" fmla="*/ 122 h 412"/>
                <a:gd name="T18" fmla="*/ 5 w 775"/>
                <a:gd name="T19" fmla="*/ 136 h 412"/>
                <a:gd name="T20" fmla="*/ 14 w 775"/>
                <a:gd name="T21" fmla="*/ 155 h 412"/>
                <a:gd name="T22" fmla="*/ 25 w 775"/>
                <a:gd name="T23" fmla="*/ 165 h 412"/>
                <a:gd name="T24" fmla="*/ 39 w 775"/>
                <a:gd name="T25" fmla="*/ 180 h 412"/>
                <a:gd name="T26" fmla="*/ 58 w 775"/>
                <a:gd name="T27" fmla="*/ 199 h 412"/>
                <a:gd name="T28" fmla="*/ 83 w 775"/>
                <a:gd name="T29" fmla="*/ 218 h 412"/>
                <a:gd name="T30" fmla="*/ 107 w 775"/>
                <a:gd name="T31" fmla="*/ 238 h 412"/>
                <a:gd name="T32" fmla="*/ 136 w 775"/>
                <a:gd name="T33" fmla="*/ 252 h 412"/>
                <a:gd name="T34" fmla="*/ 165 w 775"/>
                <a:gd name="T35" fmla="*/ 271 h 412"/>
                <a:gd name="T36" fmla="*/ 189 w 775"/>
                <a:gd name="T37" fmla="*/ 287 h 412"/>
                <a:gd name="T38" fmla="*/ 218 w 775"/>
                <a:gd name="T39" fmla="*/ 301 h 412"/>
                <a:gd name="T40" fmla="*/ 242 w 775"/>
                <a:gd name="T41" fmla="*/ 315 h 412"/>
                <a:gd name="T42" fmla="*/ 277 w 775"/>
                <a:gd name="T43" fmla="*/ 325 h 412"/>
                <a:gd name="T44" fmla="*/ 305 w 775"/>
                <a:gd name="T45" fmla="*/ 335 h 412"/>
                <a:gd name="T46" fmla="*/ 335 w 775"/>
                <a:gd name="T47" fmla="*/ 345 h 412"/>
                <a:gd name="T48" fmla="*/ 363 w 775"/>
                <a:gd name="T49" fmla="*/ 354 h 412"/>
                <a:gd name="T50" fmla="*/ 393 w 775"/>
                <a:gd name="T51" fmla="*/ 359 h 412"/>
                <a:gd name="T52" fmla="*/ 421 w 775"/>
                <a:gd name="T53" fmla="*/ 368 h 412"/>
                <a:gd name="T54" fmla="*/ 455 w 775"/>
                <a:gd name="T55" fmla="*/ 373 h 412"/>
                <a:gd name="T56" fmla="*/ 490 w 775"/>
                <a:gd name="T57" fmla="*/ 383 h 412"/>
                <a:gd name="T58" fmla="*/ 528 w 775"/>
                <a:gd name="T59" fmla="*/ 393 h 412"/>
                <a:gd name="T60" fmla="*/ 571 w 775"/>
                <a:gd name="T61" fmla="*/ 402 h 412"/>
                <a:gd name="T62" fmla="*/ 615 w 775"/>
                <a:gd name="T63" fmla="*/ 402 h 412"/>
                <a:gd name="T64" fmla="*/ 654 w 775"/>
                <a:gd name="T65" fmla="*/ 407 h 412"/>
                <a:gd name="T66" fmla="*/ 688 w 775"/>
                <a:gd name="T67" fmla="*/ 412 h 412"/>
                <a:gd name="T68" fmla="*/ 722 w 775"/>
                <a:gd name="T69" fmla="*/ 412 h 412"/>
                <a:gd name="T70" fmla="*/ 746 w 775"/>
                <a:gd name="T71" fmla="*/ 412 h 412"/>
                <a:gd name="T72" fmla="*/ 765 w 775"/>
                <a:gd name="T73" fmla="*/ 407 h 412"/>
                <a:gd name="T74" fmla="*/ 775 w 775"/>
                <a:gd name="T75" fmla="*/ 398 h 412"/>
                <a:gd name="T76" fmla="*/ 775 w 775"/>
                <a:gd name="T77" fmla="*/ 388 h 412"/>
                <a:gd name="T78" fmla="*/ 765 w 775"/>
                <a:gd name="T79" fmla="*/ 368 h 412"/>
                <a:gd name="T80" fmla="*/ 742 w 775"/>
                <a:gd name="T81" fmla="*/ 345 h 412"/>
                <a:gd name="T82" fmla="*/ 703 w 775"/>
                <a:gd name="T83" fmla="*/ 310 h 412"/>
                <a:gd name="T84" fmla="*/ 654 w 775"/>
                <a:gd name="T85" fmla="*/ 271 h 412"/>
                <a:gd name="T86" fmla="*/ 596 w 775"/>
                <a:gd name="T87" fmla="*/ 238 h 412"/>
                <a:gd name="T88" fmla="*/ 538 w 775"/>
                <a:gd name="T89" fmla="*/ 199 h 412"/>
                <a:gd name="T90" fmla="*/ 465 w 775"/>
                <a:gd name="T91" fmla="*/ 160 h 412"/>
                <a:gd name="T92" fmla="*/ 388 w 775"/>
                <a:gd name="T93" fmla="*/ 127 h 412"/>
                <a:gd name="T94" fmla="*/ 305 w 775"/>
                <a:gd name="T95" fmla="*/ 88 h 412"/>
                <a:gd name="T96" fmla="*/ 213 w 775"/>
                <a:gd name="T97" fmla="*/ 58 h 412"/>
                <a:gd name="T98" fmla="*/ 116 w 775"/>
                <a:gd name="T99" fmla="*/ 25 h 412"/>
                <a:gd name="T100" fmla="*/ 14 w 775"/>
                <a:gd name="T101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5" h="412">
                  <a:moveTo>
                    <a:pt x="14" y="0"/>
                  </a:moveTo>
                  <a:lnTo>
                    <a:pt x="10" y="10"/>
                  </a:lnTo>
                  <a:lnTo>
                    <a:pt x="10" y="25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69"/>
                  </a:lnTo>
                  <a:lnTo>
                    <a:pt x="0" y="88"/>
                  </a:lnTo>
                  <a:lnTo>
                    <a:pt x="0" y="102"/>
                  </a:lnTo>
                  <a:lnTo>
                    <a:pt x="0" y="122"/>
                  </a:lnTo>
                  <a:lnTo>
                    <a:pt x="5" y="136"/>
                  </a:lnTo>
                  <a:lnTo>
                    <a:pt x="14" y="155"/>
                  </a:lnTo>
                  <a:lnTo>
                    <a:pt x="25" y="165"/>
                  </a:lnTo>
                  <a:lnTo>
                    <a:pt x="39" y="180"/>
                  </a:lnTo>
                  <a:lnTo>
                    <a:pt x="58" y="199"/>
                  </a:lnTo>
                  <a:lnTo>
                    <a:pt x="83" y="218"/>
                  </a:lnTo>
                  <a:lnTo>
                    <a:pt x="107" y="238"/>
                  </a:lnTo>
                  <a:lnTo>
                    <a:pt x="136" y="252"/>
                  </a:lnTo>
                  <a:lnTo>
                    <a:pt x="165" y="271"/>
                  </a:lnTo>
                  <a:lnTo>
                    <a:pt x="189" y="287"/>
                  </a:lnTo>
                  <a:lnTo>
                    <a:pt x="218" y="301"/>
                  </a:lnTo>
                  <a:lnTo>
                    <a:pt x="242" y="315"/>
                  </a:lnTo>
                  <a:lnTo>
                    <a:pt x="277" y="325"/>
                  </a:lnTo>
                  <a:lnTo>
                    <a:pt x="305" y="335"/>
                  </a:lnTo>
                  <a:lnTo>
                    <a:pt x="335" y="345"/>
                  </a:lnTo>
                  <a:lnTo>
                    <a:pt x="363" y="354"/>
                  </a:lnTo>
                  <a:lnTo>
                    <a:pt x="393" y="359"/>
                  </a:lnTo>
                  <a:lnTo>
                    <a:pt x="421" y="368"/>
                  </a:lnTo>
                  <a:lnTo>
                    <a:pt x="455" y="373"/>
                  </a:lnTo>
                  <a:lnTo>
                    <a:pt x="490" y="383"/>
                  </a:lnTo>
                  <a:lnTo>
                    <a:pt x="528" y="393"/>
                  </a:lnTo>
                  <a:lnTo>
                    <a:pt x="571" y="402"/>
                  </a:lnTo>
                  <a:lnTo>
                    <a:pt x="615" y="402"/>
                  </a:lnTo>
                  <a:lnTo>
                    <a:pt x="654" y="407"/>
                  </a:lnTo>
                  <a:lnTo>
                    <a:pt x="688" y="412"/>
                  </a:lnTo>
                  <a:lnTo>
                    <a:pt x="722" y="412"/>
                  </a:lnTo>
                  <a:lnTo>
                    <a:pt x="746" y="412"/>
                  </a:lnTo>
                  <a:lnTo>
                    <a:pt x="765" y="407"/>
                  </a:lnTo>
                  <a:lnTo>
                    <a:pt x="775" y="398"/>
                  </a:lnTo>
                  <a:lnTo>
                    <a:pt x="775" y="388"/>
                  </a:lnTo>
                  <a:lnTo>
                    <a:pt x="765" y="368"/>
                  </a:lnTo>
                  <a:lnTo>
                    <a:pt x="742" y="345"/>
                  </a:lnTo>
                  <a:lnTo>
                    <a:pt x="703" y="310"/>
                  </a:lnTo>
                  <a:lnTo>
                    <a:pt x="654" y="271"/>
                  </a:lnTo>
                  <a:lnTo>
                    <a:pt x="596" y="238"/>
                  </a:lnTo>
                  <a:lnTo>
                    <a:pt x="538" y="199"/>
                  </a:lnTo>
                  <a:lnTo>
                    <a:pt x="465" y="160"/>
                  </a:lnTo>
                  <a:lnTo>
                    <a:pt x="388" y="127"/>
                  </a:lnTo>
                  <a:lnTo>
                    <a:pt x="305" y="88"/>
                  </a:lnTo>
                  <a:lnTo>
                    <a:pt x="213" y="58"/>
                  </a:lnTo>
                  <a:lnTo>
                    <a:pt x="116" y="25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2" name="Freeform 46">
              <a:extLst>
                <a:ext uri="{FF2B5EF4-FFF2-40B4-BE49-F238E27FC236}">
                  <a16:creationId xmlns:a16="http://schemas.microsoft.com/office/drawing/2014/main" id="{4A06E411-6960-A188-F36E-00FB5CAF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055"/>
              <a:ext cx="40" cy="107"/>
            </a:xfrm>
            <a:custGeom>
              <a:avLst/>
              <a:gdLst>
                <a:gd name="T0" fmla="*/ 237 w 319"/>
                <a:gd name="T1" fmla="*/ 0 h 856"/>
                <a:gd name="T2" fmla="*/ 194 w 319"/>
                <a:gd name="T3" fmla="*/ 33 h 856"/>
                <a:gd name="T4" fmla="*/ 160 w 319"/>
                <a:gd name="T5" fmla="*/ 72 h 856"/>
                <a:gd name="T6" fmla="*/ 125 w 319"/>
                <a:gd name="T7" fmla="*/ 116 h 856"/>
                <a:gd name="T8" fmla="*/ 97 w 319"/>
                <a:gd name="T9" fmla="*/ 164 h 856"/>
                <a:gd name="T10" fmla="*/ 72 w 319"/>
                <a:gd name="T11" fmla="*/ 213 h 856"/>
                <a:gd name="T12" fmla="*/ 53 w 319"/>
                <a:gd name="T13" fmla="*/ 266 h 856"/>
                <a:gd name="T14" fmla="*/ 33 w 319"/>
                <a:gd name="T15" fmla="*/ 314 h 856"/>
                <a:gd name="T16" fmla="*/ 19 w 319"/>
                <a:gd name="T17" fmla="*/ 367 h 856"/>
                <a:gd name="T18" fmla="*/ 9 w 319"/>
                <a:gd name="T19" fmla="*/ 416 h 856"/>
                <a:gd name="T20" fmla="*/ 5 w 319"/>
                <a:gd name="T21" fmla="*/ 464 h 856"/>
                <a:gd name="T22" fmla="*/ 0 w 319"/>
                <a:gd name="T23" fmla="*/ 513 h 856"/>
                <a:gd name="T24" fmla="*/ 0 w 319"/>
                <a:gd name="T25" fmla="*/ 560 h 856"/>
                <a:gd name="T26" fmla="*/ 5 w 319"/>
                <a:gd name="T27" fmla="*/ 609 h 856"/>
                <a:gd name="T28" fmla="*/ 19 w 319"/>
                <a:gd name="T29" fmla="*/ 653 h 856"/>
                <a:gd name="T30" fmla="*/ 39 w 319"/>
                <a:gd name="T31" fmla="*/ 696 h 856"/>
                <a:gd name="T32" fmla="*/ 72 w 319"/>
                <a:gd name="T33" fmla="*/ 740 h 856"/>
                <a:gd name="T34" fmla="*/ 111 w 319"/>
                <a:gd name="T35" fmla="*/ 779 h 856"/>
                <a:gd name="T36" fmla="*/ 169 w 319"/>
                <a:gd name="T37" fmla="*/ 808 h 856"/>
                <a:gd name="T38" fmla="*/ 237 w 319"/>
                <a:gd name="T39" fmla="*/ 837 h 856"/>
                <a:gd name="T40" fmla="*/ 319 w 319"/>
                <a:gd name="T41" fmla="*/ 856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9" h="856">
                  <a:moveTo>
                    <a:pt x="237" y="0"/>
                  </a:moveTo>
                  <a:lnTo>
                    <a:pt x="194" y="33"/>
                  </a:lnTo>
                  <a:lnTo>
                    <a:pt x="160" y="72"/>
                  </a:lnTo>
                  <a:lnTo>
                    <a:pt x="125" y="116"/>
                  </a:lnTo>
                  <a:lnTo>
                    <a:pt x="97" y="164"/>
                  </a:lnTo>
                  <a:lnTo>
                    <a:pt x="72" y="213"/>
                  </a:lnTo>
                  <a:lnTo>
                    <a:pt x="53" y="266"/>
                  </a:lnTo>
                  <a:lnTo>
                    <a:pt x="33" y="314"/>
                  </a:lnTo>
                  <a:lnTo>
                    <a:pt x="19" y="367"/>
                  </a:lnTo>
                  <a:lnTo>
                    <a:pt x="9" y="416"/>
                  </a:lnTo>
                  <a:lnTo>
                    <a:pt x="5" y="464"/>
                  </a:lnTo>
                  <a:lnTo>
                    <a:pt x="0" y="513"/>
                  </a:lnTo>
                  <a:lnTo>
                    <a:pt x="0" y="560"/>
                  </a:lnTo>
                  <a:lnTo>
                    <a:pt x="5" y="609"/>
                  </a:lnTo>
                  <a:lnTo>
                    <a:pt x="19" y="653"/>
                  </a:lnTo>
                  <a:lnTo>
                    <a:pt x="39" y="696"/>
                  </a:lnTo>
                  <a:lnTo>
                    <a:pt x="72" y="740"/>
                  </a:lnTo>
                  <a:lnTo>
                    <a:pt x="111" y="779"/>
                  </a:lnTo>
                  <a:lnTo>
                    <a:pt x="169" y="808"/>
                  </a:lnTo>
                  <a:lnTo>
                    <a:pt x="237" y="837"/>
                  </a:lnTo>
                  <a:lnTo>
                    <a:pt x="319" y="85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3" name="Freeform 47">
              <a:extLst>
                <a:ext uri="{FF2B5EF4-FFF2-40B4-BE49-F238E27FC236}">
                  <a16:creationId xmlns:a16="http://schemas.microsoft.com/office/drawing/2014/main" id="{3AFA9FFD-9499-C051-C5A2-82CEEDE7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3160"/>
              <a:ext cx="57" cy="60"/>
            </a:xfrm>
            <a:custGeom>
              <a:avLst/>
              <a:gdLst>
                <a:gd name="T0" fmla="*/ 460 w 460"/>
                <a:gd name="T1" fmla="*/ 5 h 479"/>
                <a:gd name="T2" fmla="*/ 431 w 460"/>
                <a:gd name="T3" fmla="*/ 0 h 479"/>
                <a:gd name="T4" fmla="*/ 388 w 460"/>
                <a:gd name="T5" fmla="*/ 5 h 479"/>
                <a:gd name="T6" fmla="*/ 339 w 460"/>
                <a:gd name="T7" fmla="*/ 14 h 479"/>
                <a:gd name="T8" fmla="*/ 291 w 460"/>
                <a:gd name="T9" fmla="*/ 28 h 479"/>
                <a:gd name="T10" fmla="*/ 237 w 460"/>
                <a:gd name="T11" fmla="*/ 48 h 479"/>
                <a:gd name="T12" fmla="*/ 184 w 460"/>
                <a:gd name="T13" fmla="*/ 72 h 479"/>
                <a:gd name="T14" fmla="*/ 131 w 460"/>
                <a:gd name="T15" fmla="*/ 106 h 479"/>
                <a:gd name="T16" fmla="*/ 87 w 460"/>
                <a:gd name="T17" fmla="*/ 150 h 479"/>
                <a:gd name="T18" fmla="*/ 53 w 460"/>
                <a:gd name="T19" fmla="*/ 198 h 479"/>
                <a:gd name="T20" fmla="*/ 24 w 460"/>
                <a:gd name="T21" fmla="*/ 252 h 479"/>
                <a:gd name="T22" fmla="*/ 14 w 460"/>
                <a:gd name="T23" fmla="*/ 295 h 479"/>
                <a:gd name="T24" fmla="*/ 4 w 460"/>
                <a:gd name="T25" fmla="*/ 338 h 479"/>
                <a:gd name="T26" fmla="*/ 0 w 460"/>
                <a:gd name="T27" fmla="*/ 372 h 479"/>
                <a:gd name="T28" fmla="*/ 0 w 460"/>
                <a:gd name="T29" fmla="*/ 402 h 479"/>
                <a:gd name="T30" fmla="*/ 4 w 460"/>
                <a:gd name="T31" fmla="*/ 426 h 479"/>
                <a:gd name="T32" fmla="*/ 9 w 460"/>
                <a:gd name="T33" fmla="*/ 446 h 479"/>
                <a:gd name="T34" fmla="*/ 14 w 460"/>
                <a:gd name="T35" fmla="*/ 460 h 479"/>
                <a:gd name="T36" fmla="*/ 19 w 460"/>
                <a:gd name="T37" fmla="*/ 474 h 479"/>
                <a:gd name="T38" fmla="*/ 19 w 460"/>
                <a:gd name="T39" fmla="*/ 479 h 479"/>
                <a:gd name="T40" fmla="*/ 24 w 460"/>
                <a:gd name="T41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0" h="479">
                  <a:moveTo>
                    <a:pt x="460" y="5"/>
                  </a:moveTo>
                  <a:lnTo>
                    <a:pt x="431" y="0"/>
                  </a:lnTo>
                  <a:lnTo>
                    <a:pt x="388" y="5"/>
                  </a:lnTo>
                  <a:lnTo>
                    <a:pt x="339" y="14"/>
                  </a:lnTo>
                  <a:lnTo>
                    <a:pt x="291" y="28"/>
                  </a:lnTo>
                  <a:lnTo>
                    <a:pt x="237" y="48"/>
                  </a:lnTo>
                  <a:lnTo>
                    <a:pt x="184" y="72"/>
                  </a:lnTo>
                  <a:lnTo>
                    <a:pt x="131" y="106"/>
                  </a:lnTo>
                  <a:lnTo>
                    <a:pt x="87" y="150"/>
                  </a:lnTo>
                  <a:lnTo>
                    <a:pt x="53" y="198"/>
                  </a:lnTo>
                  <a:lnTo>
                    <a:pt x="24" y="252"/>
                  </a:lnTo>
                  <a:lnTo>
                    <a:pt x="14" y="295"/>
                  </a:lnTo>
                  <a:lnTo>
                    <a:pt x="4" y="338"/>
                  </a:lnTo>
                  <a:lnTo>
                    <a:pt x="0" y="372"/>
                  </a:lnTo>
                  <a:lnTo>
                    <a:pt x="0" y="402"/>
                  </a:lnTo>
                  <a:lnTo>
                    <a:pt x="4" y="426"/>
                  </a:lnTo>
                  <a:lnTo>
                    <a:pt x="9" y="446"/>
                  </a:lnTo>
                  <a:lnTo>
                    <a:pt x="14" y="460"/>
                  </a:lnTo>
                  <a:lnTo>
                    <a:pt x="19" y="474"/>
                  </a:lnTo>
                  <a:lnTo>
                    <a:pt x="19" y="479"/>
                  </a:lnTo>
                  <a:lnTo>
                    <a:pt x="24" y="47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4" name="Freeform 48">
              <a:extLst>
                <a:ext uri="{FF2B5EF4-FFF2-40B4-BE49-F238E27FC236}">
                  <a16:creationId xmlns:a16="http://schemas.microsoft.com/office/drawing/2014/main" id="{AE7794FB-8A17-0259-CAAA-5F431437B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3297"/>
              <a:ext cx="4" cy="19"/>
            </a:xfrm>
            <a:custGeom>
              <a:avLst/>
              <a:gdLst>
                <a:gd name="T0" fmla="*/ 0 w 29"/>
                <a:gd name="T1" fmla="*/ 155 h 155"/>
                <a:gd name="T2" fmla="*/ 4 w 29"/>
                <a:gd name="T3" fmla="*/ 131 h 155"/>
                <a:gd name="T4" fmla="*/ 4 w 29"/>
                <a:gd name="T5" fmla="*/ 106 h 155"/>
                <a:gd name="T6" fmla="*/ 9 w 29"/>
                <a:gd name="T7" fmla="*/ 87 h 155"/>
                <a:gd name="T8" fmla="*/ 15 w 29"/>
                <a:gd name="T9" fmla="*/ 67 h 155"/>
                <a:gd name="T10" fmla="*/ 15 w 29"/>
                <a:gd name="T11" fmla="*/ 48 h 155"/>
                <a:gd name="T12" fmla="*/ 20 w 29"/>
                <a:gd name="T13" fmla="*/ 34 h 155"/>
                <a:gd name="T14" fmla="*/ 24 w 29"/>
                <a:gd name="T15" fmla="*/ 19 h 155"/>
                <a:gd name="T16" fmla="*/ 29 w 29"/>
                <a:gd name="T17" fmla="*/ 9 h 155"/>
                <a:gd name="T18" fmla="*/ 29 w 29"/>
                <a:gd name="T19" fmla="*/ 5 h 155"/>
                <a:gd name="T20" fmla="*/ 29 w 29"/>
                <a:gd name="T2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55">
                  <a:moveTo>
                    <a:pt x="0" y="155"/>
                  </a:moveTo>
                  <a:lnTo>
                    <a:pt x="4" y="131"/>
                  </a:lnTo>
                  <a:lnTo>
                    <a:pt x="4" y="106"/>
                  </a:lnTo>
                  <a:lnTo>
                    <a:pt x="9" y="87"/>
                  </a:lnTo>
                  <a:lnTo>
                    <a:pt x="15" y="67"/>
                  </a:lnTo>
                  <a:lnTo>
                    <a:pt x="15" y="48"/>
                  </a:lnTo>
                  <a:lnTo>
                    <a:pt x="20" y="34"/>
                  </a:lnTo>
                  <a:lnTo>
                    <a:pt x="24" y="19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5" name="Freeform 49">
              <a:extLst>
                <a:ext uri="{FF2B5EF4-FFF2-40B4-BE49-F238E27FC236}">
                  <a16:creationId xmlns:a16="http://schemas.microsoft.com/office/drawing/2014/main" id="{35109479-CC6E-E805-A209-B58CD83E5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3"/>
              <a:ext cx="4" cy="37"/>
            </a:xfrm>
            <a:custGeom>
              <a:avLst/>
              <a:gdLst>
                <a:gd name="T0" fmla="*/ 19 w 24"/>
                <a:gd name="T1" fmla="*/ 0 h 296"/>
                <a:gd name="T2" fmla="*/ 19 w 24"/>
                <a:gd name="T3" fmla="*/ 6 h 296"/>
                <a:gd name="T4" fmla="*/ 14 w 24"/>
                <a:gd name="T5" fmla="*/ 20 h 296"/>
                <a:gd name="T6" fmla="*/ 9 w 24"/>
                <a:gd name="T7" fmla="*/ 44 h 296"/>
                <a:gd name="T8" fmla="*/ 9 w 24"/>
                <a:gd name="T9" fmla="*/ 78 h 296"/>
                <a:gd name="T10" fmla="*/ 5 w 24"/>
                <a:gd name="T11" fmla="*/ 112 h 296"/>
                <a:gd name="T12" fmla="*/ 0 w 24"/>
                <a:gd name="T13" fmla="*/ 150 h 296"/>
                <a:gd name="T14" fmla="*/ 0 w 24"/>
                <a:gd name="T15" fmla="*/ 189 h 296"/>
                <a:gd name="T16" fmla="*/ 5 w 24"/>
                <a:gd name="T17" fmla="*/ 228 h 296"/>
                <a:gd name="T18" fmla="*/ 9 w 24"/>
                <a:gd name="T19" fmla="*/ 267 h 296"/>
                <a:gd name="T20" fmla="*/ 24 w 24"/>
                <a:gd name="T2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96">
                  <a:moveTo>
                    <a:pt x="19" y="0"/>
                  </a:moveTo>
                  <a:lnTo>
                    <a:pt x="19" y="6"/>
                  </a:lnTo>
                  <a:lnTo>
                    <a:pt x="14" y="20"/>
                  </a:lnTo>
                  <a:lnTo>
                    <a:pt x="9" y="44"/>
                  </a:lnTo>
                  <a:lnTo>
                    <a:pt x="9" y="78"/>
                  </a:lnTo>
                  <a:lnTo>
                    <a:pt x="5" y="112"/>
                  </a:lnTo>
                  <a:lnTo>
                    <a:pt x="0" y="150"/>
                  </a:lnTo>
                  <a:lnTo>
                    <a:pt x="0" y="189"/>
                  </a:lnTo>
                  <a:lnTo>
                    <a:pt x="5" y="228"/>
                  </a:lnTo>
                  <a:lnTo>
                    <a:pt x="9" y="267"/>
                  </a:lnTo>
                  <a:lnTo>
                    <a:pt x="24" y="296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6" name="Freeform 50">
              <a:extLst>
                <a:ext uri="{FF2B5EF4-FFF2-40B4-BE49-F238E27FC236}">
                  <a16:creationId xmlns:a16="http://schemas.microsoft.com/office/drawing/2014/main" id="{2DBA47BC-960F-95F1-0708-3FD1033A7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107"/>
              <a:ext cx="31" cy="116"/>
            </a:xfrm>
            <a:custGeom>
              <a:avLst/>
              <a:gdLst>
                <a:gd name="T0" fmla="*/ 86 w 246"/>
                <a:gd name="T1" fmla="*/ 929 h 929"/>
                <a:gd name="T2" fmla="*/ 67 w 246"/>
                <a:gd name="T3" fmla="*/ 909 h 929"/>
                <a:gd name="T4" fmla="*/ 53 w 246"/>
                <a:gd name="T5" fmla="*/ 886 h 929"/>
                <a:gd name="T6" fmla="*/ 38 w 246"/>
                <a:gd name="T7" fmla="*/ 847 h 929"/>
                <a:gd name="T8" fmla="*/ 28 w 246"/>
                <a:gd name="T9" fmla="*/ 803 h 929"/>
                <a:gd name="T10" fmla="*/ 19 w 246"/>
                <a:gd name="T11" fmla="*/ 754 h 929"/>
                <a:gd name="T12" fmla="*/ 9 w 246"/>
                <a:gd name="T13" fmla="*/ 706 h 929"/>
                <a:gd name="T14" fmla="*/ 4 w 246"/>
                <a:gd name="T15" fmla="*/ 653 h 929"/>
                <a:gd name="T16" fmla="*/ 4 w 246"/>
                <a:gd name="T17" fmla="*/ 604 h 929"/>
                <a:gd name="T18" fmla="*/ 0 w 246"/>
                <a:gd name="T19" fmla="*/ 557 h 929"/>
                <a:gd name="T20" fmla="*/ 4 w 246"/>
                <a:gd name="T21" fmla="*/ 518 h 929"/>
                <a:gd name="T22" fmla="*/ 9 w 246"/>
                <a:gd name="T23" fmla="*/ 474 h 929"/>
                <a:gd name="T24" fmla="*/ 23 w 246"/>
                <a:gd name="T25" fmla="*/ 421 h 929"/>
                <a:gd name="T26" fmla="*/ 38 w 246"/>
                <a:gd name="T27" fmla="*/ 363 h 929"/>
                <a:gd name="T28" fmla="*/ 58 w 246"/>
                <a:gd name="T29" fmla="*/ 300 h 929"/>
                <a:gd name="T30" fmla="*/ 81 w 246"/>
                <a:gd name="T31" fmla="*/ 236 h 929"/>
                <a:gd name="T32" fmla="*/ 111 w 246"/>
                <a:gd name="T33" fmla="*/ 174 h 929"/>
                <a:gd name="T34" fmla="*/ 144 w 246"/>
                <a:gd name="T35" fmla="*/ 120 h 929"/>
                <a:gd name="T36" fmla="*/ 174 w 246"/>
                <a:gd name="T37" fmla="*/ 67 h 929"/>
                <a:gd name="T38" fmla="*/ 208 w 246"/>
                <a:gd name="T39" fmla="*/ 28 h 929"/>
                <a:gd name="T40" fmla="*/ 246 w 246"/>
                <a:gd name="T41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6" h="929">
                  <a:moveTo>
                    <a:pt x="86" y="929"/>
                  </a:moveTo>
                  <a:lnTo>
                    <a:pt x="67" y="909"/>
                  </a:lnTo>
                  <a:lnTo>
                    <a:pt x="53" y="886"/>
                  </a:lnTo>
                  <a:lnTo>
                    <a:pt x="38" y="847"/>
                  </a:lnTo>
                  <a:lnTo>
                    <a:pt x="28" y="803"/>
                  </a:lnTo>
                  <a:lnTo>
                    <a:pt x="19" y="754"/>
                  </a:lnTo>
                  <a:lnTo>
                    <a:pt x="9" y="706"/>
                  </a:lnTo>
                  <a:lnTo>
                    <a:pt x="4" y="653"/>
                  </a:lnTo>
                  <a:lnTo>
                    <a:pt x="4" y="604"/>
                  </a:lnTo>
                  <a:lnTo>
                    <a:pt x="0" y="557"/>
                  </a:lnTo>
                  <a:lnTo>
                    <a:pt x="4" y="518"/>
                  </a:lnTo>
                  <a:lnTo>
                    <a:pt x="9" y="474"/>
                  </a:lnTo>
                  <a:lnTo>
                    <a:pt x="23" y="421"/>
                  </a:lnTo>
                  <a:lnTo>
                    <a:pt x="38" y="363"/>
                  </a:lnTo>
                  <a:lnTo>
                    <a:pt x="58" y="300"/>
                  </a:lnTo>
                  <a:lnTo>
                    <a:pt x="81" y="236"/>
                  </a:lnTo>
                  <a:lnTo>
                    <a:pt x="111" y="174"/>
                  </a:lnTo>
                  <a:lnTo>
                    <a:pt x="144" y="120"/>
                  </a:lnTo>
                  <a:lnTo>
                    <a:pt x="174" y="67"/>
                  </a:lnTo>
                  <a:lnTo>
                    <a:pt x="208" y="28"/>
                  </a:lnTo>
                  <a:lnTo>
                    <a:pt x="246" y="0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7" name="Freeform 51">
              <a:extLst>
                <a:ext uri="{FF2B5EF4-FFF2-40B4-BE49-F238E27FC236}">
                  <a16:creationId xmlns:a16="http://schemas.microsoft.com/office/drawing/2014/main" id="{4D0BCAB2-3E68-1CC6-2F07-2554A21D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107"/>
              <a:ext cx="157" cy="54"/>
            </a:xfrm>
            <a:custGeom>
              <a:avLst/>
              <a:gdLst>
                <a:gd name="T0" fmla="*/ 0 w 1259"/>
                <a:gd name="T1" fmla="*/ 0 h 426"/>
                <a:gd name="T2" fmla="*/ 34 w 1259"/>
                <a:gd name="T3" fmla="*/ 4 h 426"/>
                <a:gd name="T4" fmla="*/ 73 w 1259"/>
                <a:gd name="T5" fmla="*/ 9 h 426"/>
                <a:gd name="T6" fmla="*/ 112 w 1259"/>
                <a:gd name="T7" fmla="*/ 19 h 426"/>
                <a:gd name="T8" fmla="*/ 155 w 1259"/>
                <a:gd name="T9" fmla="*/ 28 h 426"/>
                <a:gd name="T10" fmla="*/ 203 w 1259"/>
                <a:gd name="T11" fmla="*/ 39 h 426"/>
                <a:gd name="T12" fmla="*/ 252 w 1259"/>
                <a:gd name="T13" fmla="*/ 48 h 426"/>
                <a:gd name="T14" fmla="*/ 311 w 1259"/>
                <a:gd name="T15" fmla="*/ 62 h 426"/>
                <a:gd name="T16" fmla="*/ 369 w 1259"/>
                <a:gd name="T17" fmla="*/ 72 h 426"/>
                <a:gd name="T18" fmla="*/ 431 w 1259"/>
                <a:gd name="T19" fmla="*/ 92 h 426"/>
                <a:gd name="T20" fmla="*/ 504 w 1259"/>
                <a:gd name="T21" fmla="*/ 106 h 426"/>
                <a:gd name="T22" fmla="*/ 547 w 1259"/>
                <a:gd name="T23" fmla="*/ 116 h 426"/>
                <a:gd name="T24" fmla="*/ 591 w 1259"/>
                <a:gd name="T25" fmla="*/ 125 h 426"/>
                <a:gd name="T26" fmla="*/ 625 w 1259"/>
                <a:gd name="T27" fmla="*/ 130 h 426"/>
                <a:gd name="T28" fmla="*/ 659 w 1259"/>
                <a:gd name="T29" fmla="*/ 139 h 426"/>
                <a:gd name="T30" fmla="*/ 688 w 1259"/>
                <a:gd name="T31" fmla="*/ 150 h 426"/>
                <a:gd name="T32" fmla="*/ 722 w 1259"/>
                <a:gd name="T33" fmla="*/ 159 h 426"/>
                <a:gd name="T34" fmla="*/ 751 w 1259"/>
                <a:gd name="T35" fmla="*/ 169 h 426"/>
                <a:gd name="T36" fmla="*/ 785 w 1259"/>
                <a:gd name="T37" fmla="*/ 183 h 426"/>
                <a:gd name="T38" fmla="*/ 824 w 1259"/>
                <a:gd name="T39" fmla="*/ 203 h 426"/>
                <a:gd name="T40" fmla="*/ 862 w 1259"/>
                <a:gd name="T41" fmla="*/ 222 h 426"/>
                <a:gd name="T42" fmla="*/ 901 w 1259"/>
                <a:gd name="T43" fmla="*/ 232 h 426"/>
                <a:gd name="T44" fmla="*/ 940 w 1259"/>
                <a:gd name="T45" fmla="*/ 247 h 426"/>
                <a:gd name="T46" fmla="*/ 988 w 1259"/>
                <a:gd name="T47" fmla="*/ 266 h 426"/>
                <a:gd name="T48" fmla="*/ 1037 w 1259"/>
                <a:gd name="T49" fmla="*/ 285 h 426"/>
                <a:gd name="T50" fmla="*/ 1081 w 1259"/>
                <a:gd name="T51" fmla="*/ 310 h 426"/>
                <a:gd name="T52" fmla="*/ 1129 w 1259"/>
                <a:gd name="T53" fmla="*/ 333 h 426"/>
                <a:gd name="T54" fmla="*/ 1172 w 1259"/>
                <a:gd name="T55" fmla="*/ 358 h 426"/>
                <a:gd name="T56" fmla="*/ 1206 w 1259"/>
                <a:gd name="T57" fmla="*/ 382 h 426"/>
                <a:gd name="T58" fmla="*/ 1240 w 1259"/>
                <a:gd name="T59" fmla="*/ 407 h 426"/>
                <a:gd name="T60" fmla="*/ 1259 w 1259"/>
                <a:gd name="T61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9" h="426">
                  <a:moveTo>
                    <a:pt x="0" y="0"/>
                  </a:moveTo>
                  <a:lnTo>
                    <a:pt x="34" y="4"/>
                  </a:lnTo>
                  <a:lnTo>
                    <a:pt x="73" y="9"/>
                  </a:lnTo>
                  <a:lnTo>
                    <a:pt x="112" y="19"/>
                  </a:lnTo>
                  <a:lnTo>
                    <a:pt x="155" y="28"/>
                  </a:lnTo>
                  <a:lnTo>
                    <a:pt x="203" y="39"/>
                  </a:lnTo>
                  <a:lnTo>
                    <a:pt x="252" y="48"/>
                  </a:lnTo>
                  <a:lnTo>
                    <a:pt x="311" y="62"/>
                  </a:lnTo>
                  <a:lnTo>
                    <a:pt x="369" y="72"/>
                  </a:lnTo>
                  <a:lnTo>
                    <a:pt x="431" y="92"/>
                  </a:lnTo>
                  <a:lnTo>
                    <a:pt x="504" y="106"/>
                  </a:lnTo>
                  <a:lnTo>
                    <a:pt x="547" y="116"/>
                  </a:lnTo>
                  <a:lnTo>
                    <a:pt x="591" y="125"/>
                  </a:lnTo>
                  <a:lnTo>
                    <a:pt x="625" y="130"/>
                  </a:lnTo>
                  <a:lnTo>
                    <a:pt x="659" y="139"/>
                  </a:lnTo>
                  <a:lnTo>
                    <a:pt x="688" y="150"/>
                  </a:lnTo>
                  <a:lnTo>
                    <a:pt x="722" y="159"/>
                  </a:lnTo>
                  <a:lnTo>
                    <a:pt x="751" y="169"/>
                  </a:lnTo>
                  <a:lnTo>
                    <a:pt x="785" y="183"/>
                  </a:lnTo>
                  <a:lnTo>
                    <a:pt x="824" y="203"/>
                  </a:lnTo>
                  <a:lnTo>
                    <a:pt x="862" y="222"/>
                  </a:lnTo>
                  <a:lnTo>
                    <a:pt x="901" y="232"/>
                  </a:lnTo>
                  <a:lnTo>
                    <a:pt x="940" y="247"/>
                  </a:lnTo>
                  <a:lnTo>
                    <a:pt x="988" y="266"/>
                  </a:lnTo>
                  <a:lnTo>
                    <a:pt x="1037" y="285"/>
                  </a:lnTo>
                  <a:lnTo>
                    <a:pt x="1081" y="310"/>
                  </a:lnTo>
                  <a:lnTo>
                    <a:pt x="1129" y="333"/>
                  </a:lnTo>
                  <a:lnTo>
                    <a:pt x="1172" y="358"/>
                  </a:lnTo>
                  <a:lnTo>
                    <a:pt x="1206" y="382"/>
                  </a:lnTo>
                  <a:lnTo>
                    <a:pt x="1240" y="407"/>
                  </a:lnTo>
                  <a:lnTo>
                    <a:pt x="1259" y="42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8" name="Freeform 52">
              <a:extLst>
                <a:ext uri="{FF2B5EF4-FFF2-40B4-BE49-F238E27FC236}">
                  <a16:creationId xmlns:a16="http://schemas.microsoft.com/office/drawing/2014/main" id="{CD49A1E2-526D-47B2-A453-FEC0BA2D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3223"/>
              <a:ext cx="72" cy="76"/>
            </a:xfrm>
            <a:custGeom>
              <a:avLst/>
              <a:gdLst>
                <a:gd name="T0" fmla="*/ 581 w 581"/>
                <a:gd name="T1" fmla="*/ 4 h 609"/>
                <a:gd name="T2" fmla="*/ 518 w 581"/>
                <a:gd name="T3" fmla="*/ 0 h 609"/>
                <a:gd name="T4" fmla="*/ 464 w 581"/>
                <a:gd name="T5" fmla="*/ 0 h 609"/>
                <a:gd name="T6" fmla="*/ 421 w 581"/>
                <a:gd name="T7" fmla="*/ 9 h 609"/>
                <a:gd name="T8" fmla="*/ 378 w 581"/>
                <a:gd name="T9" fmla="*/ 23 h 609"/>
                <a:gd name="T10" fmla="*/ 339 w 581"/>
                <a:gd name="T11" fmla="*/ 38 h 609"/>
                <a:gd name="T12" fmla="*/ 305 w 581"/>
                <a:gd name="T13" fmla="*/ 62 h 609"/>
                <a:gd name="T14" fmla="*/ 271 w 581"/>
                <a:gd name="T15" fmla="*/ 86 h 609"/>
                <a:gd name="T16" fmla="*/ 237 w 581"/>
                <a:gd name="T17" fmla="*/ 115 h 609"/>
                <a:gd name="T18" fmla="*/ 203 w 581"/>
                <a:gd name="T19" fmla="*/ 150 h 609"/>
                <a:gd name="T20" fmla="*/ 170 w 581"/>
                <a:gd name="T21" fmla="*/ 183 h 609"/>
                <a:gd name="T22" fmla="*/ 189 w 581"/>
                <a:gd name="T23" fmla="*/ 164 h 609"/>
                <a:gd name="T24" fmla="*/ 170 w 581"/>
                <a:gd name="T25" fmla="*/ 183 h 609"/>
                <a:gd name="T26" fmla="*/ 145 w 581"/>
                <a:gd name="T27" fmla="*/ 217 h 609"/>
                <a:gd name="T28" fmla="*/ 111 w 581"/>
                <a:gd name="T29" fmla="*/ 266 h 609"/>
                <a:gd name="T30" fmla="*/ 73 w 581"/>
                <a:gd name="T31" fmla="*/ 324 h 609"/>
                <a:gd name="T32" fmla="*/ 39 w 581"/>
                <a:gd name="T33" fmla="*/ 386 h 609"/>
                <a:gd name="T34" fmla="*/ 14 w 581"/>
                <a:gd name="T35" fmla="*/ 460 h 609"/>
                <a:gd name="T36" fmla="*/ 0 w 581"/>
                <a:gd name="T37" fmla="*/ 537 h 609"/>
                <a:gd name="T38" fmla="*/ 0 w 581"/>
                <a:gd name="T39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1" h="609">
                  <a:moveTo>
                    <a:pt x="581" y="4"/>
                  </a:moveTo>
                  <a:lnTo>
                    <a:pt x="518" y="0"/>
                  </a:lnTo>
                  <a:lnTo>
                    <a:pt x="464" y="0"/>
                  </a:lnTo>
                  <a:lnTo>
                    <a:pt x="421" y="9"/>
                  </a:lnTo>
                  <a:lnTo>
                    <a:pt x="378" y="23"/>
                  </a:lnTo>
                  <a:lnTo>
                    <a:pt x="339" y="38"/>
                  </a:lnTo>
                  <a:lnTo>
                    <a:pt x="305" y="62"/>
                  </a:lnTo>
                  <a:lnTo>
                    <a:pt x="271" y="86"/>
                  </a:lnTo>
                  <a:lnTo>
                    <a:pt x="237" y="115"/>
                  </a:lnTo>
                  <a:lnTo>
                    <a:pt x="203" y="150"/>
                  </a:lnTo>
                  <a:lnTo>
                    <a:pt x="170" y="183"/>
                  </a:lnTo>
                  <a:lnTo>
                    <a:pt x="189" y="164"/>
                  </a:lnTo>
                  <a:lnTo>
                    <a:pt x="170" y="183"/>
                  </a:lnTo>
                  <a:lnTo>
                    <a:pt x="145" y="217"/>
                  </a:lnTo>
                  <a:lnTo>
                    <a:pt x="111" y="266"/>
                  </a:lnTo>
                  <a:lnTo>
                    <a:pt x="73" y="324"/>
                  </a:lnTo>
                  <a:lnTo>
                    <a:pt x="39" y="386"/>
                  </a:lnTo>
                  <a:lnTo>
                    <a:pt x="14" y="460"/>
                  </a:lnTo>
                  <a:lnTo>
                    <a:pt x="0" y="537"/>
                  </a:lnTo>
                  <a:lnTo>
                    <a:pt x="0" y="609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89" name="Freeform 53">
              <a:extLst>
                <a:ext uri="{FF2B5EF4-FFF2-40B4-BE49-F238E27FC236}">
                  <a16:creationId xmlns:a16="http://schemas.microsoft.com/office/drawing/2014/main" id="{C4493BDC-D483-F371-D5B4-F8A4AE48F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139"/>
              <a:ext cx="31" cy="86"/>
            </a:xfrm>
            <a:custGeom>
              <a:avLst/>
              <a:gdLst>
                <a:gd name="T0" fmla="*/ 251 w 251"/>
                <a:gd name="T1" fmla="*/ 0 h 688"/>
                <a:gd name="T2" fmla="*/ 237 w 251"/>
                <a:gd name="T3" fmla="*/ 5 h 688"/>
                <a:gd name="T4" fmla="*/ 217 w 251"/>
                <a:gd name="T5" fmla="*/ 19 h 688"/>
                <a:gd name="T6" fmla="*/ 198 w 251"/>
                <a:gd name="T7" fmla="*/ 34 h 688"/>
                <a:gd name="T8" fmla="*/ 179 w 251"/>
                <a:gd name="T9" fmla="*/ 58 h 688"/>
                <a:gd name="T10" fmla="*/ 159 w 251"/>
                <a:gd name="T11" fmla="*/ 82 h 688"/>
                <a:gd name="T12" fmla="*/ 140 w 251"/>
                <a:gd name="T13" fmla="*/ 112 h 688"/>
                <a:gd name="T14" fmla="*/ 120 w 251"/>
                <a:gd name="T15" fmla="*/ 146 h 688"/>
                <a:gd name="T16" fmla="*/ 106 w 251"/>
                <a:gd name="T17" fmla="*/ 184 h 688"/>
                <a:gd name="T18" fmla="*/ 92 w 251"/>
                <a:gd name="T19" fmla="*/ 227 h 688"/>
                <a:gd name="T20" fmla="*/ 78 w 251"/>
                <a:gd name="T21" fmla="*/ 276 h 688"/>
                <a:gd name="T22" fmla="*/ 62 w 251"/>
                <a:gd name="T23" fmla="*/ 324 h 688"/>
                <a:gd name="T24" fmla="*/ 48 w 251"/>
                <a:gd name="T25" fmla="*/ 378 h 688"/>
                <a:gd name="T26" fmla="*/ 39 w 251"/>
                <a:gd name="T27" fmla="*/ 426 h 688"/>
                <a:gd name="T28" fmla="*/ 24 w 251"/>
                <a:gd name="T29" fmla="*/ 470 h 688"/>
                <a:gd name="T30" fmla="*/ 14 w 251"/>
                <a:gd name="T31" fmla="*/ 518 h 688"/>
                <a:gd name="T32" fmla="*/ 4 w 251"/>
                <a:gd name="T33" fmla="*/ 562 h 688"/>
                <a:gd name="T34" fmla="*/ 0 w 251"/>
                <a:gd name="T35" fmla="*/ 600 h 688"/>
                <a:gd name="T36" fmla="*/ 0 w 251"/>
                <a:gd name="T37" fmla="*/ 634 h 688"/>
                <a:gd name="T38" fmla="*/ 0 w 251"/>
                <a:gd name="T39" fmla="*/ 664 h 688"/>
                <a:gd name="T40" fmla="*/ 9 w 251"/>
                <a:gd name="T41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1" h="688">
                  <a:moveTo>
                    <a:pt x="251" y="0"/>
                  </a:moveTo>
                  <a:lnTo>
                    <a:pt x="237" y="5"/>
                  </a:lnTo>
                  <a:lnTo>
                    <a:pt x="217" y="19"/>
                  </a:lnTo>
                  <a:lnTo>
                    <a:pt x="198" y="34"/>
                  </a:lnTo>
                  <a:lnTo>
                    <a:pt x="179" y="58"/>
                  </a:lnTo>
                  <a:lnTo>
                    <a:pt x="159" y="82"/>
                  </a:lnTo>
                  <a:lnTo>
                    <a:pt x="140" y="112"/>
                  </a:lnTo>
                  <a:lnTo>
                    <a:pt x="120" y="146"/>
                  </a:lnTo>
                  <a:lnTo>
                    <a:pt x="106" y="184"/>
                  </a:lnTo>
                  <a:lnTo>
                    <a:pt x="92" y="227"/>
                  </a:lnTo>
                  <a:lnTo>
                    <a:pt x="78" y="276"/>
                  </a:lnTo>
                  <a:lnTo>
                    <a:pt x="62" y="324"/>
                  </a:lnTo>
                  <a:lnTo>
                    <a:pt x="48" y="378"/>
                  </a:lnTo>
                  <a:lnTo>
                    <a:pt x="39" y="426"/>
                  </a:lnTo>
                  <a:lnTo>
                    <a:pt x="24" y="470"/>
                  </a:lnTo>
                  <a:lnTo>
                    <a:pt x="14" y="518"/>
                  </a:lnTo>
                  <a:lnTo>
                    <a:pt x="4" y="562"/>
                  </a:lnTo>
                  <a:lnTo>
                    <a:pt x="0" y="600"/>
                  </a:lnTo>
                  <a:lnTo>
                    <a:pt x="0" y="634"/>
                  </a:lnTo>
                  <a:lnTo>
                    <a:pt x="0" y="664"/>
                  </a:lnTo>
                  <a:lnTo>
                    <a:pt x="9" y="688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0" name="Freeform 54">
              <a:extLst>
                <a:ext uri="{FF2B5EF4-FFF2-40B4-BE49-F238E27FC236}">
                  <a16:creationId xmlns:a16="http://schemas.microsoft.com/office/drawing/2014/main" id="{2019B778-3B89-8CE8-6CEF-1768B09F5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319"/>
              <a:ext cx="110" cy="90"/>
            </a:xfrm>
            <a:custGeom>
              <a:avLst/>
              <a:gdLst>
                <a:gd name="T0" fmla="*/ 882 w 882"/>
                <a:gd name="T1" fmla="*/ 0 h 726"/>
                <a:gd name="T2" fmla="*/ 829 w 882"/>
                <a:gd name="T3" fmla="*/ 10 h 726"/>
                <a:gd name="T4" fmla="*/ 765 w 882"/>
                <a:gd name="T5" fmla="*/ 34 h 726"/>
                <a:gd name="T6" fmla="*/ 693 w 882"/>
                <a:gd name="T7" fmla="*/ 73 h 726"/>
                <a:gd name="T8" fmla="*/ 610 w 882"/>
                <a:gd name="T9" fmla="*/ 121 h 726"/>
                <a:gd name="T10" fmla="*/ 533 w 882"/>
                <a:gd name="T11" fmla="*/ 179 h 726"/>
                <a:gd name="T12" fmla="*/ 455 w 882"/>
                <a:gd name="T13" fmla="*/ 242 h 726"/>
                <a:gd name="T14" fmla="*/ 378 w 882"/>
                <a:gd name="T15" fmla="*/ 310 h 726"/>
                <a:gd name="T16" fmla="*/ 316 w 882"/>
                <a:gd name="T17" fmla="*/ 373 h 726"/>
                <a:gd name="T18" fmla="*/ 257 w 882"/>
                <a:gd name="T19" fmla="*/ 431 h 726"/>
                <a:gd name="T20" fmla="*/ 219 w 882"/>
                <a:gd name="T21" fmla="*/ 485 h 726"/>
                <a:gd name="T22" fmla="*/ 199 w 882"/>
                <a:gd name="T23" fmla="*/ 508 h 726"/>
                <a:gd name="T24" fmla="*/ 180 w 882"/>
                <a:gd name="T25" fmla="*/ 533 h 726"/>
                <a:gd name="T26" fmla="*/ 161 w 882"/>
                <a:gd name="T27" fmla="*/ 557 h 726"/>
                <a:gd name="T28" fmla="*/ 146 w 882"/>
                <a:gd name="T29" fmla="*/ 586 h 726"/>
                <a:gd name="T30" fmla="*/ 127 w 882"/>
                <a:gd name="T31" fmla="*/ 615 h 726"/>
                <a:gd name="T32" fmla="*/ 108 w 882"/>
                <a:gd name="T33" fmla="*/ 639 h 726"/>
                <a:gd name="T34" fmla="*/ 88 w 882"/>
                <a:gd name="T35" fmla="*/ 668 h 726"/>
                <a:gd name="T36" fmla="*/ 64 w 882"/>
                <a:gd name="T37" fmla="*/ 693 h 726"/>
                <a:gd name="T38" fmla="*/ 34 w 882"/>
                <a:gd name="T39" fmla="*/ 712 h 726"/>
                <a:gd name="T40" fmla="*/ 0 w 882"/>
                <a:gd name="T41" fmla="*/ 72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2" h="726">
                  <a:moveTo>
                    <a:pt x="882" y="0"/>
                  </a:moveTo>
                  <a:lnTo>
                    <a:pt x="829" y="10"/>
                  </a:lnTo>
                  <a:lnTo>
                    <a:pt x="765" y="34"/>
                  </a:lnTo>
                  <a:lnTo>
                    <a:pt x="693" y="73"/>
                  </a:lnTo>
                  <a:lnTo>
                    <a:pt x="610" y="121"/>
                  </a:lnTo>
                  <a:lnTo>
                    <a:pt x="533" y="179"/>
                  </a:lnTo>
                  <a:lnTo>
                    <a:pt x="455" y="242"/>
                  </a:lnTo>
                  <a:lnTo>
                    <a:pt x="378" y="310"/>
                  </a:lnTo>
                  <a:lnTo>
                    <a:pt x="316" y="373"/>
                  </a:lnTo>
                  <a:lnTo>
                    <a:pt x="257" y="431"/>
                  </a:lnTo>
                  <a:lnTo>
                    <a:pt x="219" y="485"/>
                  </a:lnTo>
                  <a:lnTo>
                    <a:pt x="199" y="508"/>
                  </a:lnTo>
                  <a:lnTo>
                    <a:pt x="180" y="533"/>
                  </a:lnTo>
                  <a:lnTo>
                    <a:pt x="161" y="557"/>
                  </a:lnTo>
                  <a:lnTo>
                    <a:pt x="146" y="586"/>
                  </a:lnTo>
                  <a:lnTo>
                    <a:pt x="127" y="615"/>
                  </a:lnTo>
                  <a:lnTo>
                    <a:pt x="108" y="639"/>
                  </a:lnTo>
                  <a:lnTo>
                    <a:pt x="88" y="668"/>
                  </a:lnTo>
                  <a:lnTo>
                    <a:pt x="64" y="693"/>
                  </a:lnTo>
                  <a:lnTo>
                    <a:pt x="34" y="712"/>
                  </a:lnTo>
                  <a:lnTo>
                    <a:pt x="0" y="726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1" name="Freeform 55">
              <a:extLst>
                <a:ext uri="{FF2B5EF4-FFF2-40B4-BE49-F238E27FC236}">
                  <a16:creationId xmlns:a16="http://schemas.microsoft.com/office/drawing/2014/main" id="{54655341-7E4C-F818-20D5-56BD1519A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3299"/>
              <a:ext cx="79" cy="122"/>
            </a:xfrm>
            <a:custGeom>
              <a:avLst/>
              <a:gdLst>
                <a:gd name="T0" fmla="*/ 624 w 624"/>
                <a:gd name="T1" fmla="*/ 122 h 983"/>
                <a:gd name="T2" fmla="*/ 619 w 624"/>
                <a:gd name="T3" fmla="*/ 107 h 983"/>
                <a:gd name="T4" fmla="*/ 615 w 624"/>
                <a:gd name="T5" fmla="*/ 97 h 983"/>
                <a:gd name="T6" fmla="*/ 610 w 624"/>
                <a:gd name="T7" fmla="*/ 87 h 983"/>
                <a:gd name="T8" fmla="*/ 605 w 624"/>
                <a:gd name="T9" fmla="*/ 78 h 983"/>
                <a:gd name="T10" fmla="*/ 600 w 624"/>
                <a:gd name="T11" fmla="*/ 69 h 983"/>
                <a:gd name="T12" fmla="*/ 585 w 624"/>
                <a:gd name="T13" fmla="*/ 58 h 983"/>
                <a:gd name="T14" fmla="*/ 571 w 624"/>
                <a:gd name="T15" fmla="*/ 49 h 983"/>
                <a:gd name="T16" fmla="*/ 552 w 624"/>
                <a:gd name="T17" fmla="*/ 39 h 983"/>
                <a:gd name="T18" fmla="*/ 527 w 624"/>
                <a:gd name="T19" fmla="*/ 30 h 983"/>
                <a:gd name="T20" fmla="*/ 488 w 624"/>
                <a:gd name="T21" fmla="*/ 15 h 983"/>
                <a:gd name="T22" fmla="*/ 450 w 624"/>
                <a:gd name="T23" fmla="*/ 5 h 983"/>
                <a:gd name="T24" fmla="*/ 411 w 624"/>
                <a:gd name="T25" fmla="*/ 0 h 983"/>
                <a:gd name="T26" fmla="*/ 372 w 624"/>
                <a:gd name="T27" fmla="*/ 0 h 983"/>
                <a:gd name="T28" fmla="*/ 333 w 624"/>
                <a:gd name="T29" fmla="*/ 11 h 983"/>
                <a:gd name="T30" fmla="*/ 295 w 624"/>
                <a:gd name="T31" fmla="*/ 20 h 983"/>
                <a:gd name="T32" fmla="*/ 261 w 624"/>
                <a:gd name="T33" fmla="*/ 34 h 983"/>
                <a:gd name="T34" fmla="*/ 232 w 624"/>
                <a:gd name="T35" fmla="*/ 53 h 983"/>
                <a:gd name="T36" fmla="*/ 203 w 624"/>
                <a:gd name="T37" fmla="*/ 73 h 983"/>
                <a:gd name="T38" fmla="*/ 184 w 624"/>
                <a:gd name="T39" fmla="*/ 92 h 983"/>
                <a:gd name="T40" fmla="*/ 164 w 624"/>
                <a:gd name="T41" fmla="*/ 117 h 983"/>
                <a:gd name="T42" fmla="*/ 130 w 624"/>
                <a:gd name="T43" fmla="*/ 170 h 983"/>
                <a:gd name="T44" fmla="*/ 106 w 624"/>
                <a:gd name="T45" fmla="*/ 208 h 983"/>
                <a:gd name="T46" fmla="*/ 87 w 624"/>
                <a:gd name="T47" fmla="*/ 247 h 983"/>
                <a:gd name="T48" fmla="*/ 72 w 624"/>
                <a:gd name="T49" fmla="*/ 277 h 983"/>
                <a:gd name="T50" fmla="*/ 58 w 624"/>
                <a:gd name="T51" fmla="*/ 305 h 983"/>
                <a:gd name="T52" fmla="*/ 53 w 624"/>
                <a:gd name="T53" fmla="*/ 339 h 983"/>
                <a:gd name="T54" fmla="*/ 48 w 624"/>
                <a:gd name="T55" fmla="*/ 374 h 983"/>
                <a:gd name="T56" fmla="*/ 43 w 624"/>
                <a:gd name="T57" fmla="*/ 416 h 983"/>
                <a:gd name="T58" fmla="*/ 39 w 624"/>
                <a:gd name="T59" fmla="*/ 470 h 983"/>
                <a:gd name="T60" fmla="*/ 34 w 624"/>
                <a:gd name="T61" fmla="*/ 533 h 983"/>
                <a:gd name="T62" fmla="*/ 28 w 624"/>
                <a:gd name="T63" fmla="*/ 576 h 983"/>
                <a:gd name="T64" fmla="*/ 19 w 624"/>
                <a:gd name="T65" fmla="*/ 620 h 983"/>
                <a:gd name="T66" fmla="*/ 9 w 624"/>
                <a:gd name="T67" fmla="*/ 664 h 983"/>
                <a:gd name="T68" fmla="*/ 5 w 624"/>
                <a:gd name="T69" fmla="*/ 707 h 983"/>
                <a:gd name="T70" fmla="*/ 0 w 624"/>
                <a:gd name="T71" fmla="*/ 756 h 983"/>
                <a:gd name="T72" fmla="*/ 9 w 624"/>
                <a:gd name="T73" fmla="*/ 804 h 983"/>
                <a:gd name="T74" fmla="*/ 23 w 624"/>
                <a:gd name="T75" fmla="*/ 848 h 983"/>
                <a:gd name="T76" fmla="*/ 58 w 624"/>
                <a:gd name="T77" fmla="*/ 896 h 983"/>
                <a:gd name="T78" fmla="*/ 106 w 624"/>
                <a:gd name="T79" fmla="*/ 940 h 983"/>
                <a:gd name="T80" fmla="*/ 174 w 624"/>
                <a:gd name="T81" fmla="*/ 983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4" h="983">
                  <a:moveTo>
                    <a:pt x="624" y="122"/>
                  </a:moveTo>
                  <a:lnTo>
                    <a:pt x="619" y="107"/>
                  </a:lnTo>
                  <a:lnTo>
                    <a:pt x="615" y="97"/>
                  </a:lnTo>
                  <a:lnTo>
                    <a:pt x="610" y="87"/>
                  </a:lnTo>
                  <a:lnTo>
                    <a:pt x="605" y="78"/>
                  </a:lnTo>
                  <a:lnTo>
                    <a:pt x="600" y="69"/>
                  </a:lnTo>
                  <a:lnTo>
                    <a:pt x="585" y="58"/>
                  </a:lnTo>
                  <a:lnTo>
                    <a:pt x="571" y="49"/>
                  </a:lnTo>
                  <a:lnTo>
                    <a:pt x="552" y="39"/>
                  </a:lnTo>
                  <a:lnTo>
                    <a:pt x="527" y="30"/>
                  </a:lnTo>
                  <a:lnTo>
                    <a:pt x="488" y="15"/>
                  </a:lnTo>
                  <a:lnTo>
                    <a:pt x="450" y="5"/>
                  </a:lnTo>
                  <a:lnTo>
                    <a:pt x="411" y="0"/>
                  </a:lnTo>
                  <a:lnTo>
                    <a:pt x="372" y="0"/>
                  </a:lnTo>
                  <a:lnTo>
                    <a:pt x="333" y="11"/>
                  </a:lnTo>
                  <a:lnTo>
                    <a:pt x="295" y="20"/>
                  </a:lnTo>
                  <a:lnTo>
                    <a:pt x="261" y="34"/>
                  </a:lnTo>
                  <a:lnTo>
                    <a:pt x="232" y="53"/>
                  </a:lnTo>
                  <a:lnTo>
                    <a:pt x="203" y="73"/>
                  </a:lnTo>
                  <a:lnTo>
                    <a:pt x="184" y="92"/>
                  </a:lnTo>
                  <a:lnTo>
                    <a:pt x="164" y="117"/>
                  </a:lnTo>
                  <a:lnTo>
                    <a:pt x="130" y="170"/>
                  </a:lnTo>
                  <a:lnTo>
                    <a:pt x="106" y="208"/>
                  </a:lnTo>
                  <a:lnTo>
                    <a:pt x="87" y="247"/>
                  </a:lnTo>
                  <a:lnTo>
                    <a:pt x="72" y="277"/>
                  </a:lnTo>
                  <a:lnTo>
                    <a:pt x="58" y="305"/>
                  </a:lnTo>
                  <a:lnTo>
                    <a:pt x="53" y="339"/>
                  </a:lnTo>
                  <a:lnTo>
                    <a:pt x="48" y="374"/>
                  </a:lnTo>
                  <a:lnTo>
                    <a:pt x="43" y="416"/>
                  </a:lnTo>
                  <a:lnTo>
                    <a:pt x="39" y="470"/>
                  </a:lnTo>
                  <a:lnTo>
                    <a:pt x="34" y="533"/>
                  </a:lnTo>
                  <a:lnTo>
                    <a:pt x="28" y="576"/>
                  </a:lnTo>
                  <a:lnTo>
                    <a:pt x="19" y="620"/>
                  </a:lnTo>
                  <a:lnTo>
                    <a:pt x="9" y="664"/>
                  </a:lnTo>
                  <a:lnTo>
                    <a:pt x="5" y="707"/>
                  </a:lnTo>
                  <a:lnTo>
                    <a:pt x="0" y="756"/>
                  </a:lnTo>
                  <a:lnTo>
                    <a:pt x="9" y="804"/>
                  </a:lnTo>
                  <a:lnTo>
                    <a:pt x="23" y="848"/>
                  </a:lnTo>
                  <a:lnTo>
                    <a:pt x="58" y="896"/>
                  </a:lnTo>
                  <a:lnTo>
                    <a:pt x="106" y="940"/>
                  </a:lnTo>
                  <a:lnTo>
                    <a:pt x="174" y="98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2" name="Freeform 56">
              <a:extLst>
                <a:ext uri="{FF2B5EF4-FFF2-40B4-BE49-F238E27FC236}">
                  <a16:creationId xmlns:a16="http://schemas.microsoft.com/office/drawing/2014/main" id="{4D3D6899-8598-336D-0C0F-95040A31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313"/>
              <a:ext cx="37" cy="57"/>
            </a:xfrm>
            <a:custGeom>
              <a:avLst/>
              <a:gdLst>
                <a:gd name="T0" fmla="*/ 39 w 290"/>
                <a:gd name="T1" fmla="*/ 440 h 454"/>
                <a:gd name="T2" fmla="*/ 19 w 290"/>
                <a:gd name="T3" fmla="*/ 426 h 454"/>
                <a:gd name="T4" fmla="*/ 4 w 290"/>
                <a:gd name="T5" fmla="*/ 401 h 454"/>
                <a:gd name="T6" fmla="*/ 0 w 290"/>
                <a:gd name="T7" fmla="*/ 377 h 454"/>
                <a:gd name="T8" fmla="*/ 0 w 290"/>
                <a:gd name="T9" fmla="*/ 348 h 454"/>
                <a:gd name="T10" fmla="*/ 0 w 290"/>
                <a:gd name="T11" fmla="*/ 319 h 454"/>
                <a:gd name="T12" fmla="*/ 9 w 290"/>
                <a:gd name="T13" fmla="*/ 285 h 454"/>
                <a:gd name="T14" fmla="*/ 23 w 290"/>
                <a:gd name="T15" fmla="*/ 251 h 454"/>
                <a:gd name="T16" fmla="*/ 34 w 290"/>
                <a:gd name="T17" fmla="*/ 222 h 454"/>
                <a:gd name="T18" fmla="*/ 48 w 290"/>
                <a:gd name="T19" fmla="*/ 193 h 454"/>
                <a:gd name="T20" fmla="*/ 62 w 290"/>
                <a:gd name="T21" fmla="*/ 164 h 454"/>
                <a:gd name="T22" fmla="*/ 81 w 290"/>
                <a:gd name="T23" fmla="*/ 140 h 454"/>
                <a:gd name="T24" fmla="*/ 97 w 290"/>
                <a:gd name="T25" fmla="*/ 111 h 454"/>
                <a:gd name="T26" fmla="*/ 116 w 290"/>
                <a:gd name="T27" fmla="*/ 82 h 454"/>
                <a:gd name="T28" fmla="*/ 136 w 290"/>
                <a:gd name="T29" fmla="*/ 53 h 454"/>
                <a:gd name="T30" fmla="*/ 155 w 290"/>
                <a:gd name="T31" fmla="*/ 33 h 454"/>
                <a:gd name="T32" fmla="*/ 174 w 290"/>
                <a:gd name="T33" fmla="*/ 14 h 454"/>
                <a:gd name="T34" fmla="*/ 193 w 290"/>
                <a:gd name="T35" fmla="*/ 0 h 454"/>
                <a:gd name="T36" fmla="*/ 208 w 290"/>
                <a:gd name="T37" fmla="*/ 0 h 454"/>
                <a:gd name="T38" fmla="*/ 222 w 290"/>
                <a:gd name="T39" fmla="*/ 5 h 454"/>
                <a:gd name="T40" fmla="*/ 237 w 290"/>
                <a:gd name="T41" fmla="*/ 24 h 454"/>
                <a:gd name="T42" fmla="*/ 247 w 290"/>
                <a:gd name="T43" fmla="*/ 53 h 454"/>
                <a:gd name="T44" fmla="*/ 256 w 290"/>
                <a:gd name="T45" fmla="*/ 82 h 454"/>
                <a:gd name="T46" fmla="*/ 270 w 290"/>
                <a:gd name="T47" fmla="*/ 116 h 454"/>
                <a:gd name="T48" fmla="*/ 280 w 290"/>
                <a:gd name="T49" fmla="*/ 149 h 454"/>
                <a:gd name="T50" fmla="*/ 285 w 290"/>
                <a:gd name="T51" fmla="*/ 183 h 454"/>
                <a:gd name="T52" fmla="*/ 290 w 290"/>
                <a:gd name="T53" fmla="*/ 218 h 454"/>
                <a:gd name="T54" fmla="*/ 290 w 290"/>
                <a:gd name="T55" fmla="*/ 246 h 454"/>
                <a:gd name="T56" fmla="*/ 290 w 290"/>
                <a:gd name="T57" fmla="*/ 280 h 454"/>
                <a:gd name="T58" fmla="*/ 280 w 290"/>
                <a:gd name="T59" fmla="*/ 310 h 454"/>
                <a:gd name="T60" fmla="*/ 266 w 290"/>
                <a:gd name="T61" fmla="*/ 334 h 454"/>
                <a:gd name="T62" fmla="*/ 251 w 290"/>
                <a:gd name="T63" fmla="*/ 358 h 454"/>
                <a:gd name="T64" fmla="*/ 232 w 290"/>
                <a:gd name="T65" fmla="*/ 382 h 454"/>
                <a:gd name="T66" fmla="*/ 208 w 290"/>
                <a:gd name="T67" fmla="*/ 401 h 454"/>
                <a:gd name="T68" fmla="*/ 183 w 290"/>
                <a:gd name="T69" fmla="*/ 421 h 454"/>
                <a:gd name="T70" fmla="*/ 159 w 290"/>
                <a:gd name="T71" fmla="*/ 435 h 454"/>
                <a:gd name="T72" fmla="*/ 136 w 290"/>
                <a:gd name="T73" fmla="*/ 445 h 454"/>
                <a:gd name="T74" fmla="*/ 106 w 290"/>
                <a:gd name="T75" fmla="*/ 450 h 454"/>
                <a:gd name="T76" fmla="*/ 81 w 290"/>
                <a:gd name="T77" fmla="*/ 454 h 454"/>
                <a:gd name="T78" fmla="*/ 58 w 290"/>
                <a:gd name="T79" fmla="*/ 450 h 454"/>
                <a:gd name="T80" fmla="*/ 39 w 290"/>
                <a:gd name="T81" fmla="*/ 44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0" h="454">
                  <a:moveTo>
                    <a:pt x="39" y="440"/>
                  </a:moveTo>
                  <a:lnTo>
                    <a:pt x="19" y="426"/>
                  </a:lnTo>
                  <a:lnTo>
                    <a:pt x="4" y="401"/>
                  </a:lnTo>
                  <a:lnTo>
                    <a:pt x="0" y="377"/>
                  </a:lnTo>
                  <a:lnTo>
                    <a:pt x="0" y="348"/>
                  </a:lnTo>
                  <a:lnTo>
                    <a:pt x="0" y="319"/>
                  </a:lnTo>
                  <a:lnTo>
                    <a:pt x="9" y="285"/>
                  </a:lnTo>
                  <a:lnTo>
                    <a:pt x="23" y="251"/>
                  </a:lnTo>
                  <a:lnTo>
                    <a:pt x="34" y="222"/>
                  </a:lnTo>
                  <a:lnTo>
                    <a:pt x="48" y="193"/>
                  </a:lnTo>
                  <a:lnTo>
                    <a:pt x="62" y="164"/>
                  </a:lnTo>
                  <a:lnTo>
                    <a:pt x="81" y="140"/>
                  </a:lnTo>
                  <a:lnTo>
                    <a:pt x="97" y="111"/>
                  </a:lnTo>
                  <a:lnTo>
                    <a:pt x="116" y="82"/>
                  </a:lnTo>
                  <a:lnTo>
                    <a:pt x="136" y="53"/>
                  </a:lnTo>
                  <a:lnTo>
                    <a:pt x="155" y="33"/>
                  </a:lnTo>
                  <a:lnTo>
                    <a:pt x="174" y="14"/>
                  </a:lnTo>
                  <a:lnTo>
                    <a:pt x="193" y="0"/>
                  </a:lnTo>
                  <a:lnTo>
                    <a:pt x="208" y="0"/>
                  </a:lnTo>
                  <a:lnTo>
                    <a:pt x="222" y="5"/>
                  </a:lnTo>
                  <a:lnTo>
                    <a:pt x="237" y="24"/>
                  </a:lnTo>
                  <a:lnTo>
                    <a:pt x="247" y="53"/>
                  </a:lnTo>
                  <a:lnTo>
                    <a:pt x="256" y="82"/>
                  </a:lnTo>
                  <a:lnTo>
                    <a:pt x="270" y="116"/>
                  </a:lnTo>
                  <a:lnTo>
                    <a:pt x="280" y="149"/>
                  </a:lnTo>
                  <a:lnTo>
                    <a:pt x="285" y="183"/>
                  </a:lnTo>
                  <a:lnTo>
                    <a:pt x="290" y="218"/>
                  </a:lnTo>
                  <a:lnTo>
                    <a:pt x="290" y="246"/>
                  </a:lnTo>
                  <a:lnTo>
                    <a:pt x="290" y="280"/>
                  </a:lnTo>
                  <a:lnTo>
                    <a:pt x="280" y="310"/>
                  </a:lnTo>
                  <a:lnTo>
                    <a:pt x="266" y="334"/>
                  </a:lnTo>
                  <a:lnTo>
                    <a:pt x="251" y="358"/>
                  </a:lnTo>
                  <a:lnTo>
                    <a:pt x="232" y="382"/>
                  </a:lnTo>
                  <a:lnTo>
                    <a:pt x="208" y="401"/>
                  </a:lnTo>
                  <a:lnTo>
                    <a:pt x="183" y="421"/>
                  </a:lnTo>
                  <a:lnTo>
                    <a:pt x="159" y="435"/>
                  </a:lnTo>
                  <a:lnTo>
                    <a:pt x="136" y="445"/>
                  </a:lnTo>
                  <a:lnTo>
                    <a:pt x="106" y="450"/>
                  </a:lnTo>
                  <a:lnTo>
                    <a:pt x="81" y="454"/>
                  </a:lnTo>
                  <a:lnTo>
                    <a:pt x="58" y="450"/>
                  </a:lnTo>
                  <a:lnTo>
                    <a:pt x="39" y="440"/>
                  </a:lnTo>
                  <a:close/>
                </a:path>
              </a:pathLst>
            </a:custGeom>
            <a:solidFill>
              <a:srgbClr val="E8C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3" name="Freeform 57">
              <a:extLst>
                <a:ext uri="{FF2B5EF4-FFF2-40B4-BE49-F238E27FC236}">
                  <a16:creationId xmlns:a16="http://schemas.microsoft.com/office/drawing/2014/main" id="{2C2470F0-F835-C80D-2652-2C5C5006C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312"/>
              <a:ext cx="30" cy="55"/>
            </a:xfrm>
            <a:custGeom>
              <a:avLst/>
              <a:gdLst>
                <a:gd name="T0" fmla="*/ 23 w 237"/>
                <a:gd name="T1" fmla="*/ 437 h 437"/>
                <a:gd name="T2" fmla="*/ 19 w 237"/>
                <a:gd name="T3" fmla="*/ 407 h 437"/>
                <a:gd name="T4" fmla="*/ 23 w 237"/>
                <a:gd name="T5" fmla="*/ 364 h 437"/>
                <a:gd name="T6" fmla="*/ 34 w 237"/>
                <a:gd name="T7" fmla="*/ 310 h 437"/>
                <a:gd name="T8" fmla="*/ 58 w 237"/>
                <a:gd name="T9" fmla="*/ 252 h 437"/>
                <a:gd name="T10" fmla="*/ 87 w 237"/>
                <a:gd name="T11" fmla="*/ 194 h 437"/>
                <a:gd name="T12" fmla="*/ 116 w 237"/>
                <a:gd name="T13" fmla="*/ 136 h 437"/>
                <a:gd name="T14" fmla="*/ 150 w 237"/>
                <a:gd name="T15" fmla="*/ 88 h 437"/>
                <a:gd name="T16" fmla="*/ 178 w 237"/>
                <a:gd name="T17" fmla="*/ 49 h 437"/>
                <a:gd name="T18" fmla="*/ 212 w 237"/>
                <a:gd name="T19" fmla="*/ 30 h 437"/>
                <a:gd name="T20" fmla="*/ 237 w 237"/>
                <a:gd name="T21" fmla="*/ 30 h 437"/>
                <a:gd name="T22" fmla="*/ 222 w 237"/>
                <a:gd name="T23" fmla="*/ 11 h 437"/>
                <a:gd name="T24" fmla="*/ 208 w 237"/>
                <a:gd name="T25" fmla="*/ 0 h 437"/>
                <a:gd name="T26" fmla="*/ 189 w 237"/>
                <a:gd name="T27" fmla="*/ 6 h 437"/>
                <a:gd name="T28" fmla="*/ 174 w 237"/>
                <a:gd name="T29" fmla="*/ 20 h 437"/>
                <a:gd name="T30" fmla="*/ 155 w 237"/>
                <a:gd name="T31" fmla="*/ 34 h 437"/>
                <a:gd name="T32" fmla="*/ 136 w 237"/>
                <a:gd name="T33" fmla="*/ 59 h 437"/>
                <a:gd name="T34" fmla="*/ 116 w 237"/>
                <a:gd name="T35" fmla="*/ 88 h 437"/>
                <a:gd name="T36" fmla="*/ 97 w 237"/>
                <a:gd name="T37" fmla="*/ 117 h 437"/>
                <a:gd name="T38" fmla="*/ 81 w 237"/>
                <a:gd name="T39" fmla="*/ 146 h 437"/>
                <a:gd name="T40" fmla="*/ 67 w 237"/>
                <a:gd name="T41" fmla="*/ 170 h 437"/>
                <a:gd name="T42" fmla="*/ 53 w 237"/>
                <a:gd name="T43" fmla="*/ 194 h 437"/>
                <a:gd name="T44" fmla="*/ 39 w 237"/>
                <a:gd name="T45" fmla="*/ 224 h 437"/>
                <a:gd name="T46" fmla="*/ 23 w 237"/>
                <a:gd name="T47" fmla="*/ 252 h 437"/>
                <a:gd name="T48" fmla="*/ 14 w 237"/>
                <a:gd name="T49" fmla="*/ 282 h 437"/>
                <a:gd name="T50" fmla="*/ 4 w 237"/>
                <a:gd name="T51" fmla="*/ 316 h 437"/>
                <a:gd name="T52" fmla="*/ 0 w 237"/>
                <a:gd name="T53" fmla="*/ 344 h 437"/>
                <a:gd name="T54" fmla="*/ 0 w 237"/>
                <a:gd name="T55" fmla="*/ 374 h 437"/>
                <a:gd name="T56" fmla="*/ 0 w 237"/>
                <a:gd name="T57" fmla="*/ 398 h 437"/>
                <a:gd name="T58" fmla="*/ 9 w 237"/>
                <a:gd name="T59" fmla="*/ 422 h 437"/>
                <a:gd name="T60" fmla="*/ 28 w 237"/>
                <a:gd name="T61" fmla="*/ 437 h 437"/>
                <a:gd name="T62" fmla="*/ 23 w 237"/>
                <a:gd name="T63" fmla="*/ 43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7" h="437">
                  <a:moveTo>
                    <a:pt x="23" y="437"/>
                  </a:moveTo>
                  <a:lnTo>
                    <a:pt x="19" y="407"/>
                  </a:lnTo>
                  <a:lnTo>
                    <a:pt x="23" y="364"/>
                  </a:lnTo>
                  <a:lnTo>
                    <a:pt x="34" y="310"/>
                  </a:lnTo>
                  <a:lnTo>
                    <a:pt x="58" y="252"/>
                  </a:lnTo>
                  <a:lnTo>
                    <a:pt x="87" y="194"/>
                  </a:lnTo>
                  <a:lnTo>
                    <a:pt x="116" y="136"/>
                  </a:lnTo>
                  <a:lnTo>
                    <a:pt x="150" y="88"/>
                  </a:lnTo>
                  <a:lnTo>
                    <a:pt x="178" y="49"/>
                  </a:lnTo>
                  <a:lnTo>
                    <a:pt x="212" y="30"/>
                  </a:lnTo>
                  <a:lnTo>
                    <a:pt x="237" y="30"/>
                  </a:lnTo>
                  <a:lnTo>
                    <a:pt x="222" y="11"/>
                  </a:lnTo>
                  <a:lnTo>
                    <a:pt x="208" y="0"/>
                  </a:lnTo>
                  <a:lnTo>
                    <a:pt x="189" y="6"/>
                  </a:lnTo>
                  <a:lnTo>
                    <a:pt x="174" y="20"/>
                  </a:lnTo>
                  <a:lnTo>
                    <a:pt x="155" y="34"/>
                  </a:lnTo>
                  <a:lnTo>
                    <a:pt x="136" y="59"/>
                  </a:lnTo>
                  <a:lnTo>
                    <a:pt x="116" y="88"/>
                  </a:lnTo>
                  <a:lnTo>
                    <a:pt x="97" y="117"/>
                  </a:lnTo>
                  <a:lnTo>
                    <a:pt x="81" y="146"/>
                  </a:lnTo>
                  <a:lnTo>
                    <a:pt x="67" y="170"/>
                  </a:lnTo>
                  <a:lnTo>
                    <a:pt x="53" y="194"/>
                  </a:lnTo>
                  <a:lnTo>
                    <a:pt x="39" y="224"/>
                  </a:lnTo>
                  <a:lnTo>
                    <a:pt x="23" y="252"/>
                  </a:lnTo>
                  <a:lnTo>
                    <a:pt x="14" y="282"/>
                  </a:lnTo>
                  <a:lnTo>
                    <a:pt x="4" y="316"/>
                  </a:lnTo>
                  <a:lnTo>
                    <a:pt x="0" y="344"/>
                  </a:lnTo>
                  <a:lnTo>
                    <a:pt x="0" y="374"/>
                  </a:lnTo>
                  <a:lnTo>
                    <a:pt x="0" y="398"/>
                  </a:lnTo>
                  <a:lnTo>
                    <a:pt x="9" y="422"/>
                  </a:lnTo>
                  <a:lnTo>
                    <a:pt x="28" y="437"/>
                  </a:lnTo>
                  <a:lnTo>
                    <a:pt x="23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4" name="Freeform 58">
              <a:extLst>
                <a:ext uri="{FF2B5EF4-FFF2-40B4-BE49-F238E27FC236}">
                  <a16:creationId xmlns:a16="http://schemas.microsoft.com/office/drawing/2014/main" id="{77F5DDD6-3BE4-5DD1-B001-72269B53F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38"/>
              <a:ext cx="38" cy="55"/>
            </a:xfrm>
            <a:custGeom>
              <a:avLst/>
              <a:gdLst>
                <a:gd name="T0" fmla="*/ 5 w 305"/>
                <a:gd name="T1" fmla="*/ 436 h 436"/>
                <a:gd name="T2" fmla="*/ 9 w 305"/>
                <a:gd name="T3" fmla="*/ 431 h 436"/>
                <a:gd name="T4" fmla="*/ 19 w 305"/>
                <a:gd name="T5" fmla="*/ 421 h 436"/>
                <a:gd name="T6" fmla="*/ 34 w 305"/>
                <a:gd name="T7" fmla="*/ 417 h 436"/>
                <a:gd name="T8" fmla="*/ 48 w 305"/>
                <a:gd name="T9" fmla="*/ 407 h 436"/>
                <a:gd name="T10" fmla="*/ 67 w 305"/>
                <a:gd name="T11" fmla="*/ 398 h 436"/>
                <a:gd name="T12" fmla="*/ 87 w 305"/>
                <a:gd name="T13" fmla="*/ 387 h 436"/>
                <a:gd name="T14" fmla="*/ 111 w 305"/>
                <a:gd name="T15" fmla="*/ 373 h 436"/>
                <a:gd name="T16" fmla="*/ 136 w 305"/>
                <a:gd name="T17" fmla="*/ 359 h 436"/>
                <a:gd name="T18" fmla="*/ 160 w 305"/>
                <a:gd name="T19" fmla="*/ 340 h 436"/>
                <a:gd name="T20" fmla="*/ 189 w 305"/>
                <a:gd name="T21" fmla="*/ 315 h 436"/>
                <a:gd name="T22" fmla="*/ 203 w 305"/>
                <a:gd name="T23" fmla="*/ 296 h 436"/>
                <a:gd name="T24" fmla="*/ 222 w 305"/>
                <a:gd name="T25" fmla="*/ 276 h 436"/>
                <a:gd name="T26" fmla="*/ 238 w 305"/>
                <a:gd name="T27" fmla="*/ 257 h 436"/>
                <a:gd name="T28" fmla="*/ 257 w 305"/>
                <a:gd name="T29" fmla="*/ 238 h 436"/>
                <a:gd name="T30" fmla="*/ 266 w 305"/>
                <a:gd name="T31" fmla="*/ 213 h 436"/>
                <a:gd name="T32" fmla="*/ 281 w 305"/>
                <a:gd name="T33" fmla="*/ 194 h 436"/>
                <a:gd name="T34" fmla="*/ 291 w 305"/>
                <a:gd name="T35" fmla="*/ 169 h 436"/>
                <a:gd name="T36" fmla="*/ 300 w 305"/>
                <a:gd name="T37" fmla="*/ 146 h 436"/>
                <a:gd name="T38" fmla="*/ 305 w 305"/>
                <a:gd name="T39" fmla="*/ 116 h 436"/>
                <a:gd name="T40" fmla="*/ 305 w 305"/>
                <a:gd name="T41" fmla="*/ 92 h 436"/>
                <a:gd name="T42" fmla="*/ 305 w 305"/>
                <a:gd name="T43" fmla="*/ 83 h 436"/>
                <a:gd name="T44" fmla="*/ 305 w 305"/>
                <a:gd name="T45" fmla="*/ 72 h 436"/>
                <a:gd name="T46" fmla="*/ 300 w 305"/>
                <a:gd name="T47" fmla="*/ 63 h 436"/>
                <a:gd name="T48" fmla="*/ 300 w 305"/>
                <a:gd name="T49" fmla="*/ 53 h 436"/>
                <a:gd name="T50" fmla="*/ 296 w 305"/>
                <a:gd name="T51" fmla="*/ 44 h 436"/>
                <a:gd name="T52" fmla="*/ 296 w 305"/>
                <a:gd name="T53" fmla="*/ 34 h 436"/>
                <a:gd name="T54" fmla="*/ 291 w 305"/>
                <a:gd name="T55" fmla="*/ 24 h 436"/>
                <a:gd name="T56" fmla="*/ 286 w 305"/>
                <a:gd name="T57" fmla="*/ 14 h 436"/>
                <a:gd name="T58" fmla="*/ 281 w 305"/>
                <a:gd name="T59" fmla="*/ 10 h 436"/>
                <a:gd name="T60" fmla="*/ 276 w 305"/>
                <a:gd name="T61" fmla="*/ 0 h 436"/>
                <a:gd name="T62" fmla="*/ 291 w 305"/>
                <a:gd name="T63" fmla="*/ 49 h 436"/>
                <a:gd name="T64" fmla="*/ 286 w 305"/>
                <a:gd name="T65" fmla="*/ 92 h 436"/>
                <a:gd name="T66" fmla="*/ 271 w 305"/>
                <a:gd name="T67" fmla="*/ 141 h 436"/>
                <a:gd name="T68" fmla="*/ 247 w 305"/>
                <a:gd name="T69" fmla="*/ 189 h 436"/>
                <a:gd name="T70" fmla="*/ 213 w 305"/>
                <a:gd name="T71" fmla="*/ 232 h 436"/>
                <a:gd name="T72" fmla="*/ 174 w 305"/>
                <a:gd name="T73" fmla="*/ 276 h 436"/>
                <a:gd name="T74" fmla="*/ 131 w 305"/>
                <a:gd name="T75" fmla="*/ 310 h 436"/>
                <a:gd name="T76" fmla="*/ 83 w 305"/>
                <a:gd name="T77" fmla="*/ 340 h 436"/>
                <a:gd name="T78" fmla="*/ 39 w 305"/>
                <a:gd name="T79" fmla="*/ 359 h 436"/>
                <a:gd name="T80" fmla="*/ 0 w 305"/>
                <a:gd name="T81" fmla="*/ 373 h 436"/>
                <a:gd name="T82" fmla="*/ 0 w 305"/>
                <a:gd name="T83" fmla="*/ 378 h 436"/>
                <a:gd name="T84" fmla="*/ 0 w 305"/>
                <a:gd name="T85" fmla="*/ 382 h 436"/>
                <a:gd name="T86" fmla="*/ 0 w 305"/>
                <a:gd name="T87" fmla="*/ 387 h 436"/>
                <a:gd name="T88" fmla="*/ 0 w 305"/>
                <a:gd name="T89" fmla="*/ 393 h 436"/>
                <a:gd name="T90" fmla="*/ 0 w 305"/>
                <a:gd name="T91" fmla="*/ 402 h 436"/>
                <a:gd name="T92" fmla="*/ 0 w 305"/>
                <a:gd name="T93" fmla="*/ 407 h 436"/>
                <a:gd name="T94" fmla="*/ 0 w 305"/>
                <a:gd name="T95" fmla="*/ 417 h 436"/>
                <a:gd name="T96" fmla="*/ 0 w 305"/>
                <a:gd name="T97" fmla="*/ 421 h 436"/>
                <a:gd name="T98" fmla="*/ 0 w 305"/>
                <a:gd name="T99" fmla="*/ 431 h 436"/>
                <a:gd name="T100" fmla="*/ 5 w 305"/>
                <a:gd name="T101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5" h="436">
                  <a:moveTo>
                    <a:pt x="5" y="436"/>
                  </a:moveTo>
                  <a:lnTo>
                    <a:pt x="9" y="431"/>
                  </a:lnTo>
                  <a:lnTo>
                    <a:pt x="19" y="421"/>
                  </a:lnTo>
                  <a:lnTo>
                    <a:pt x="34" y="417"/>
                  </a:lnTo>
                  <a:lnTo>
                    <a:pt x="48" y="407"/>
                  </a:lnTo>
                  <a:lnTo>
                    <a:pt x="67" y="398"/>
                  </a:lnTo>
                  <a:lnTo>
                    <a:pt x="87" y="387"/>
                  </a:lnTo>
                  <a:lnTo>
                    <a:pt x="111" y="373"/>
                  </a:lnTo>
                  <a:lnTo>
                    <a:pt x="136" y="359"/>
                  </a:lnTo>
                  <a:lnTo>
                    <a:pt x="160" y="340"/>
                  </a:lnTo>
                  <a:lnTo>
                    <a:pt x="189" y="315"/>
                  </a:lnTo>
                  <a:lnTo>
                    <a:pt x="203" y="296"/>
                  </a:lnTo>
                  <a:lnTo>
                    <a:pt x="222" y="276"/>
                  </a:lnTo>
                  <a:lnTo>
                    <a:pt x="238" y="257"/>
                  </a:lnTo>
                  <a:lnTo>
                    <a:pt x="257" y="238"/>
                  </a:lnTo>
                  <a:lnTo>
                    <a:pt x="266" y="213"/>
                  </a:lnTo>
                  <a:lnTo>
                    <a:pt x="281" y="194"/>
                  </a:lnTo>
                  <a:lnTo>
                    <a:pt x="291" y="169"/>
                  </a:lnTo>
                  <a:lnTo>
                    <a:pt x="300" y="146"/>
                  </a:lnTo>
                  <a:lnTo>
                    <a:pt x="305" y="116"/>
                  </a:lnTo>
                  <a:lnTo>
                    <a:pt x="305" y="92"/>
                  </a:lnTo>
                  <a:lnTo>
                    <a:pt x="305" y="83"/>
                  </a:lnTo>
                  <a:lnTo>
                    <a:pt x="305" y="72"/>
                  </a:lnTo>
                  <a:lnTo>
                    <a:pt x="300" y="63"/>
                  </a:lnTo>
                  <a:lnTo>
                    <a:pt x="300" y="53"/>
                  </a:lnTo>
                  <a:lnTo>
                    <a:pt x="296" y="44"/>
                  </a:lnTo>
                  <a:lnTo>
                    <a:pt x="296" y="34"/>
                  </a:lnTo>
                  <a:lnTo>
                    <a:pt x="291" y="24"/>
                  </a:lnTo>
                  <a:lnTo>
                    <a:pt x="286" y="14"/>
                  </a:lnTo>
                  <a:lnTo>
                    <a:pt x="281" y="10"/>
                  </a:lnTo>
                  <a:lnTo>
                    <a:pt x="276" y="0"/>
                  </a:lnTo>
                  <a:lnTo>
                    <a:pt x="291" y="49"/>
                  </a:lnTo>
                  <a:lnTo>
                    <a:pt x="286" y="92"/>
                  </a:lnTo>
                  <a:lnTo>
                    <a:pt x="271" y="141"/>
                  </a:lnTo>
                  <a:lnTo>
                    <a:pt x="247" y="189"/>
                  </a:lnTo>
                  <a:lnTo>
                    <a:pt x="213" y="232"/>
                  </a:lnTo>
                  <a:lnTo>
                    <a:pt x="174" y="276"/>
                  </a:lnTo>
                  <a:lnTo>
                    <a:pt x="131" y="310"/>
                  </a:lnTo>
                  <a:lnTo>
                    <a:pt x="83" y="340"/>
                  </a:lnTo>
                  <a:lnTo>
                    <a:pt x="39" y="359"/>
                  </a:lnTo>
                  <a:lnTo>
                    <a:pt x="0" y="373"/>
                  </a:lnTo>
                  <a:lnTo>
                    <a:pt x="0" y="378"/>
                  </a:lnTo>
                  <a:lnTo>
                    <a:pt x="0" y="382"/>
                  </a:lnTo>
                  <a:lnTo>
                    <a:pt x="0" y="387"/>
                  </a:lnTo>
                  <a:lnTo>
                    <a:pt x="0" y="393"/>
                  </a:lnTo>
                  <a:lnTo>
                    <a:pt x="0" y="402"/>
                  </a:lnTo>
                  <a:lnTo>
                    <a:pt x="0" y="407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0" y="431"/>
                  </a:lnTo>
                  <a:lnTo>
                    <a:pt x="5" y="4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5" name="Freeform 59">
              <a:extLst>
                <a:ext uri="{FF2B5EF4-FFF2-40B4-BE49-F238E27FC236}">
                  <a16:creationId xmlns:a16="http://schemas.microsoft.com/office/drawing/2014/main" id="{C920C681-8A07-8310-FE7D-6C9404A3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313"/>
              <a:ext cx="37" cy="57"/>
            </a:xfrm>
            <a:custGeom>
              <a:avLst/>
              <a:gdLst>
                <a:gd name="T0" fmla="*/ 39 w 290"/>
                <a:gd name="T1" fmla="*/ 440 h 454"/>
                <a:gd name="T2" fmla="*/ 19 w 290"/>
                <a:gd name="T3" fmla="*/ 426 h 454"/>
                <a:gd name="T4" fmla="*/ 4 w 290"/>
                <a:gd name="T5" fmla="*/ 401 h 454"/>
                <a:gd name="T6" fmla="*/ 0 w 290"/>
                <a:gd name="T7" fmla="*/ 377 h 454"/>
                <a:gd name="T8" fmla="*/ 0 w 290"/>
                <a:gd name="T9" fmla="*/ 348 h 454"/>
                <a:gd name="T10" fmla="*/ 0 w 290"/>
                <a:gd name="T11" fmla="*/ 319 h 454"/>
                <a:gd name="T12" fmla="*/ 9 w 290"/>
                <a:gd name="T13" fmla="*/ 285 h 454"/>
                <a:gd name="T14" fmla="*/ 23 w 290"/>
                <a:gd name="T15" fmla="*/ 251 h 454"/>
                <a:gd name="T16" fmla="*/ 34 w 290"/>
                <a:gd name="T17" fmla="*/ 222 h 454"/>
                <a:gd name="T18" fmla="*/ 48 w 290"/>
                <a:gd name="T19" fmla="*/ 193 h 454"/>
                <a:gd name="T20" fmla="*/ 62 w 290"/>
                <a:gd name="T21" fmla="*/ 164 h 454"/>
                <a:gd name="T22" fmla="*/ 81 w 290"/>
                <a:gd name="T23" fmla="*/ 140 h 454"/>
                <a:gd name="T24" fmla="*/ 97 w 290"/>
                <a:gd name="T25" fmla="*/ 111 h 454"/>
                <a:gd name="T26" fmla="*/ 116 w 290"/>
                <a:gd name="T27" fmla="*/ 82 h 454"/>
                <a:gd name="T28" fmla="*/ 136 w 290"/>
                <a:gd name="T29" fmla="*/ 53 h 454"/>
                <a:gd name="T30" fmla="*/ 155 w 290"/>
                <a:gd name="T31" fmla="*/ 33 h 454"/>
                <a:gd name="T32" fmla="*/ 174 w 290"/>
                <a:gd name="T33" fmla="*/ 14 h 454"/>
                <a:gd name="T34" fmla="*/ 193 w 290"/>
                <a:gd name="T35" fmla="*/ 0 h 454"/>
                <a:gd name="T36" fmla="*/ 208 w 290"/>
                <a:gd name="T37" fmla="*/ 0 h 454"/>
                <a:gd name="T38" fmla="*/ 222 w 290"/>
                <a:gd name="T39" fmla="*/ 5 h 454"/>
                <a:gd name="T40" fmla="*/ 237 w 290"/>
                <a:gd name="T41" fmla="*/ 24 h 454"/>
                <a:gd name="T42" fmla="*/ 247 w 290"/>
                <a:gd name="T43" fmla="*/ 53 h 454"/>
                <a:gd name="T44" fmla="*/ 256 w 290"/>
                <a:gd name="T45" fmla="*/ 82 h 454"/>
                <a:gd name="T46" fmla="*/ 270 w 290"/>
                <a:gd name="T47" fmla="*/ 116 h 454"/>
                <a:gd name="T48" fmla="*/ 280 w 290"/>
                <a:gd name="T49" fmla="*/ 149 h 454"/>
                <a:gd name="T50" fmla="*/ 285 w 290"/>
                <a:gd name="T51" fmla="*/ 183 h 454"/>
                <a:gd name="T52" fmla="*/ 290 w 290"/>
                <a:gd name="T53" fmla="*/ 218 h 454"/>
                <a:gd name="T54" fmla="*/ 290 w 290"/>
                <a:gd name="T55" fmla="*/ 246 h 454"/>
                <a:gd name="T56" fmla="*/ 290 w 290"/>
                <a:gd name="T57" fmla="*/ 280 h 454"/>
                <a:gd name="T58" fmla="*/ 280 w 290"/>
                <a:gd name="T59" fmla="*/ 310 h 454"/>
                <a:gd name="T60" fmla="*/ 266 w 290"/>
                <a:gd name="T61" fmla="*/ 334 h 454"/>
                <a:gd name="T62" fmla="*/ 251 w 290"/>
                <a:gd name="T63" fmla="*/ 358 h 454"/>
                <a:gd name="T64" fmla="*/ 232 w 290"/>
                <a:gd name="T65" fmla="*/ 382 h 454"/>
                <a:gd name="T66" fmla="*/ 208 w 290"/>
                <a:gd name="T67" fmla="*/ 401 h 454"/>
                <a:gd name="T68" fmla="*/ 183 w 290"/>
                <a:gd name="T69" fmla="*/ 421 h 454"/>
                <a:gd name="T70" fmla="*/ 159 w 290"/>
                <a:gd name="T71" fmla="*/ 435 h 454"/>
                <a:gd name="T72" fmla="*/ 136 w 290"/>
                <a:gd name="T73" fmla="*/ 445 h 454"/>
                <a:gd name="T74" fmla="*/ 106 w 290"/>
                <a:gd name="T75" fmla="*/ 450 h 454"/>
                <a:gd name="T76" fmla="*/ 81 w 290"/>
                <a:gd name="T77" fmla="*/ 454 h 454"/>
                <a:gd name="T78" fmla="*/ 58 w 290"/>
                <a:gd name="T79" fmla="*/ 450 h 454"/>
                <a:gd name="T80" fmla="*/ 39 w 290"/>
                <a:gd name="T81" fmla="*/ 44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0" h="454">
                  <a:moveTo>
                    <a:pt x="39" y="440"/>
                  </a:moveTo>
                  <a:lnTo>
                    <a:pt x="19" y="426"/>
                  </a:lnTo>
                  <a:lnTo>
                    <a:pt x="4" y="401"/>
                  </a:lnTo>
                  <a:lnTo>
                    <a:pt x="0" y="377"/>
                  </a:lnTo>
                  <a:lnTo>
                    <a:pt x="0" y="348"/>
                  </a:lnTo>
                  <a:lnTo>
                    <a:pt x="0" y="319"/>
                  </a:lnTo>
                  <a:lnTo>
                    <a:pt x="9" y="285"/>
                  </a:lnTo>
                  <a:lnTo>
                    <a:pt x="23" y="251"/>
                  </a:lnTo>
                  <a:lnTo>
                    <a:pt x="34" y="222"/>
                  </a:lnTo>
                  <a:lnTo>
                    <a:pt x="48" y="193"/>
                  </a:lnTo>
                  <a:lnTo>
                    <a:pt x="62" y="164"/>
                  </a:lnTo>
                  <a:lnTo>
                    <a:pt x="81" y="140"/>
                  </a:lnTo>
                  <a:lnTo>
                    <a:pt x="97" y="111"/>
                  </a:lnTo>
                  <a:lnTo>
                    <a:pt x="116" y="82"/>
                  </a:lnTo>
                  <a:lnTo>
                    <a:pt x="136" y="53"/>
                  </a:lnTo>
                  <a:lnTo>
                    <a:pt x="155" y="33"/>
                  </a:lnTo>
                  <a:lnTo>
                    <a:pt x="174" y="14"/>
                  </a:lnTo>
                  <a:lnTo>
                    <a:pt x="193" y="0"/>
                  </a:lnTo>
                  <a:lnTo>
                    <a:pt x="208" y="0"/>
                  </a:lnTo>
                  <a:lnTo>
                    <a:pt x="222" y="5"/>
                  </a:lnTo>
                  <a:lnTo>
                    <a:pt x="237" y="24"/>
                  </a:lnTo>
                  <a:lnTo>
                    <a:pt x="247" y="53"/>
                  </a:lnTo>
                  <a:lnTo>
                    <a:pt x="256" y="82"/>
                  </a:lnTo>
                  <a:lnTo>
                    <a:pt x="270" y="116"/>
                  </a:lnTo>
                  <a:lnTo>
                    <a:pt x="280" y="149"/>
                  </a:lnTo>
                  <a:lnTo>
                    <a:pt x="285" y="183"/>
                  </a:lnTo>
                  <a:lnTo>
                    <a:pt x="290" y="218"/>
                  </a:lnTo>
                  <a:lnTo>
                    <a:pt x="290" y="246"/>
                  </a:lnTo>
                  <a:lnTo>
                    <a:pt x="290" y="280"/>
                  </a:lnTo>
                  <a:lnTo>
                    <a:pt x="280" y="310"/>
                  </a:lnTo>
                  <a:lnTo>
                    <a:pt x="266" y="334"/>
                  </a:lnTo>
                  <a:lnTo>
                    <a:pt x="251" y="358"/>
                  </a:lnTo>
                  <a:lnTo>
                    <a:pt x="232" y="382"/>
                  </a:lnTo>
                  <a:lnTo>
                    <a:pt x="208" y="401"/>
                  </a:lnTo>
                  <a:lnTo>
                    <a:pt x="183" y="421"/>
                  </a:lnTo>
                  <a:lnTo>
                    <a:pt x="159" y="435"/>
                  </a:lnTo>
                  <a:lnTo>
                    <a:pt x="136" y="445"/>
                  </a:lnTo>
                  <a:lnTo>
                    <a:pt x="106" y="450"/>
                  </a:lnTo>
                  <a:lnTo>
                    <a:pt x="81" y="454"/>
                  </a:lnTo>
                  <a:lnTo>
                    <a:pt x="58" y="450"/>
                  </a:lnTo>
                  <a:lnTo>
                    <a:pt x="39" y="44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6" name="Freeform 60">
              <a:extLst>
                <a:ext uri="{FF2B5EF4-FFF2-40B4-BE49-F238E27FC236}">
                  <a16:creationId xmlns:a16="http://schemas.microsoft.com/office/drawing/2014/main" id="{D44C6760-C6EC-A00D-EA48-AC751794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067"/>
              <a:ext cx="9" cy="40"/>
            </a:xfrm>
            <a:custGeom>
              <a:avLst/>
              <a:gdLst>
                <a:gd name="T0" fmla="*/ 72 w 72"/>
                <a:gd name="T1" fmla="*/ 320 h 320"/>
                <a:gd name="T2" fmla="*/ 67 w 72"/>
                <a:gd name="T3" fmla="*/ 295 h 320"/>
                <a:gd name="T4" fmla="*/ 58 w 72"/>
                <a:gd name="T5" fmla="*/ 266 h 320"/>
                <a:gd name="T6" fmla="*/ 43 w 72"/>
                <a:gd name="T7" fmla="*/ 237 h 320"/>
                <a:gd name="T8" fmla="*/ 34 w 72"/>
                <a:gd name="T9" fmla="*/ 209 h 320"/>
                <a:gd name="T10" fmla="*/ 19 w 72"/>
                <a:gd name="T11" fmla="*/ 174 h 320"/>
                <a:gd name="T12" fmla="*/ 9 w 72"/>
                <a:gd name="T13" fmla="*/ 140 h 320"/>
                <a:gd name="T14" fmla="*/ 4 w 72"/>
                <a:gd name="T15" fmla="*/ 107 h 320"/>
                <a:gd name="T16" fmla="*/ 0 w 72"/>
                <a:gd name="T17" fmla="*/ 73 h 320"/>
                <a:gd name="T18" fmla="*/ 9 w 72"/>
                <a:gd name="T19" fmla="*/ 34 h 320"/>
                <a:gd name="T20" fmla="*/ 23 w 72"/>
                <a:gd name="T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320">
                  <a:moveTo>
                    <a:pt x="72" y="320"/>
                  </a:moveTo>
                  <a:lnTo>
                    <a:pt x="67" y="295"/>
                  </a:lnTo>
                  <a:lnTo>
                    <a:pt x="58" y="266"/>
                  </a:lnTo>
                  <a:lnTo>
                    <a:pt x="43" y="237"/>
                  </a:lnTo>
                  <a:lnTo>
                    <a:pt x="34" y="209"/>
                  </a:lnTo>
                  <a:lnTo>
                    <a:pt x="19" y="174"/>
                  </a:lnTo>
                  <a:lnTo>
                    <a:pt x="9" y="140"/>
                  </a:lnTo>
                  <a:lnTo>
                    <a:pt x="4" y="107"/>
                  </a:lnTo>
                  <a:lnTo>
                    <a:pt x="0" y="73"/>
                  </a:lnTo>
                  <a:lnTo>
                    <a:pt x="9" y="34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7" name="Freeform 61">
              <a:extLst>
                <a:ext uri="{FF2B5EF4-FFF2-40B4-BE49-F238E27FC236}">
                  <a16:creationId xmlns:a16="http://schemas.microsoft.com/office/drawing/2014/main" id="{1D0F476D-C81C-3A94-CB15-91118D481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38"/>
              <a:ext cx="40" cy="75"/>
            </a:xfrm>
            <a:custGeom>
              <a:avLst/>
              <a:gdLst>
                <a:gd name="T0" fmla="*/ 276 w 319"/>
                <a:gd name="T1" fmla="*/ 0 h 601"/>
                <a:gd name="T2" fmla="*/ 291 w 319"/>
                <a:gd name="T3" fmla="*/ 49 h 601"/>
                <a:gd name="T4" fmla="*/ 286 w 319"/>
                <a:gd name="T5" fmla="*/ 92 h 601"/>
                <a:gd name="T6" fmla="*/ 271 w 319"/>
                <a:gd name="T7" fmla="*/ 141 h 601"/>
                <a:gd name="T8" fmla="*/ 247 w 319"/>
                <a:gd name="T9" fmla="*/ 189 h 601"/>
                <a:gd name="T10" fmla="*/ 213 w 319"/>
                <a:gd name="T11" fmla="*/ 232 h 601"/>
                <a:gd name="T12" fmla="*/ 174 w 319"/>
                <a:gd name="T13" fmla="*/ 276 h 601"/>
                <a:gd name="T14" fmla="*/ 131 w 319"/>
                <a:gd name="T15" fmla="*/ 310 h 601"/>
                <a:gd name="T16" fmla="*/ 83 w 319"/>
                <a:gd name="T17" fmla="*/ 340 h 601"/>
                <a:gd name="T18" fmla="*/ 39 w 319"/>
                <a:gd name="T19" fmla="*/ 359 h 601"/>
                <a:gd name="T20" fmla="*/ 0 w 319"/>
                <a:gd name="T21" fmla="*/ 373 h 601"/>
                <a:gd name="T22" fmla="*/ 0 w 319"/>
                <a:gd name="T23" fmla="*/ 393 h 601"/>
                <a:gd name="T24" fmla="*/ 0 w 319"/>
                <a:gd name="T25" fmla="*/ 412 h 601"/>
                <a:gd name="T26" fmla="*/ 5 w 319"/>
                <a:gd name="T27" fmla="*/ 440 h 601"/>
                <a:gd name="T28" fmla="*/ 5 w 319"/>
                <a:gd name="T29" fmla="*/ 465 h 601"/>
                <a:gd name="T30" fmla="*/ 14 w 319"/>
                <a:gd name="T31" fmla="*/ 495 h 601"/>
                <a:gd name="T32" fmla="*/ 19 w 319"/>
                <a:gd name="T33" fmla="*/ 518 h 601"/>
                <a:gd name="T34" fmla="*/ 29 w 319"/>
                <a:gd name="T35" fmla="*/ 542 h 601"/>
                <a:gd name="T36" fmla="*/ 44 w 319"/>
                <a:gd name="T37" fmla="*/ 562 h 601"/>
                <a:gd name="T38" fmla="*/ 58 w 319"/>
                <a:gd name="T39" fmla="*/ 576 h 601"/>
                <a:gd name="T40" fmla="*/ 78 w 319"/>
                <a:gd name="T41" fmla="*/ 591 h 601"/>
                <a:gd name="T42" fmla="*/ 126 w 319"/>
                <a:gd name="T43" fmla="*/ 601 h 601"/>
                <a:gd name="T44" fmla="*/ 164 w 319"/>
                <a:gd name="T45" fmla="*/ 595 h 601"/>
                <a:gd name="T46" fmla="*/ 199 w 319"/>
                <a:gd name="T47" fmla="*/ 576 h 601"/>
                <a:gd name="T48" fmla="*/ 233 w 319"/>
                <a:gd name="T49" fmla="*/ 548 h 601"/>
                <a:gd name="T50" fmla="*/ 257 w 319"/>
                <a:gd name="T51" fmla="*/ 518 h 601"/>
                <a:gd name="T52" fmla="*/ 276 w 319"/>
                <a:gd name="T53" fmla="*/ 479 h 601"/>
                <a:gd name="T54" fmla="*/ 291 w 319"/>
                <a:gd name="T55" fmla="*/ 440 h 601"/>
                <a:gd name="T56" fmla="*/ 305 w 319"/>
                <a:gd name="T57" fmla="*/ 402 h 601"/>
                <a:gd name="T58" fmla="*/ 315 w 319"/>
                <a:gd name="T59" fmla="*/ 368 h 601"/>
                <a:gd name="T60" fmla="*/ 319 w 319"/>
                <a:gd name="T61" fmla="*/ 344 h 601"/>
                <a:gd name="T62" fmla="*/ 319 w 319"/>
                <a:gd name="T63" fmla="*/ 334 h 601"/>
                <a:gd name="T64" fmla="*/ 319 w 319"/>
                <a:gd name="T65" fmla="*/ 310 h 601"/>
                <a:gd name="T66" fmla="*/ 319 w 319"/>
                <a:gd name="T67" fmla="*/ 281 h 601"/>
                <a:gd name="T68" fmla="*/ 319 w 319"/>
                <a:gd name="T69" fmla="*/ 243 h 601"/>
                <a:gd name="T70" fmla="*/ 315 w 319"/>
                <a:gd name="T71" fmla="*/ 199 h 601"/>
                <a:gd name="T72" fmla="*/ 315 w 319"/>
                <a:gd name="T73" fmla="*/ 155 h 601"/>
                <a:gd name="T74" fmla="*/ 310 w 319"/>
                <a:gd name="T75" fmla="*/ 111 h 601"/>
                <a:gd name="T76" fmla="*/ 300 w 319"/>
                <a:gd name="T77" fmla="*/ 68 h 601"/>
                <a:gd name="T78" fmla="*/ 291 w 319"/>
                <a:gd name="T79" fmla="*/ 30 h 601"/>
                <a:gd name="T80" fmla="*/ 276 w 319"/>
                <a:gd name="T81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9" h="601">
                  <a:moveTo>
                    <a:pt x="276" y="0"/>
                  </a:moveTo>
                  <a:lnTo>
                    <a:pt x="291" y="49"/>
                  </a:lnTo>
                  <a:lnTo>
                    <a:pt x="286" y="92"/>
                  </a:lnTo>
                  <a:lnTo>
                    <a:pt x="271" y="141"/>
                  </a:lnTo>
                  <a:lnTo>
                    <a:pt x="247" y="189"/>
                  </a:lnTo>
                  <a:lnTo>
                    <a:pt x="213" y="232"/>
                  </a:lnTo>
                  <a:lnTo>
                    <a:pt x="174" y="276"/>
                  </a:lnTo>
                  <a:lnTo>
                    <a:pt x="131" y="310"/>
                  </a:lnTo>
                  <a:lnTo>
                    <a:pt x="83" y="340"/>
                  </a:lnTo>
                  <a:lnTo>
                    <a:pt x="39" y="359"/>
                  </a:lnTo>
                  <a:lnTo>
                    <a:pt x="0" y="373"/>
                  </a:lnTo>
                  <a:lnTo>
                    <a:pt x="0" y="393"/>
                  </a:lnTo>
                  <a:lnTo>
                    <a:pt x="0" y="412"/>
                  </a:lnTo>
                  <a:lnTo>
                    <a:pt x="5" y="440"/>
                  </a:lnTo>
                  <a:lnTo>
                    <a:pt x="5" y="465"/>
                  </a:lnTo>
                  <a:lnTo>
                    <a:pt x="14" y="495"/>
                  </a:lnTo>
                  <a:lnTo>
                    <a:pt x="19" y="518"/>
                  </a:lnTo>
                  <a:lnTo>
                    <a:pt x="29" y="542"/>
                  </a:lnTo>
                  <a:lnTo>
                    <a:pt x="44" y="562"/>
                  </a:lnTo>
                  <a:lnTo>
                    <a:pt x="58" y="576"/>
                  </a:lnTo>
                  <a:lnTo>
                    <a:pt x="78" y="591"/>
                  </a:lnTo>
                  <a:lnTo>
                    <a:pt x="126" y="601"/>
                  </a:lnTo>
                  <a:lnTo>
                    <a:pt x="164" y="595"/>
                  </a:lnTo>
                  <a:lnTo>
                    <a:pt x="199" y="576"/>
                  </a:lnTo>
                  <a:lnTo>
                    <a:pt x="233" y="548"/>
                  </a:lnTo>
                  <a:lnTo>
                    <a:pt x="257" y="518"/>
                  </a:lnTo>
                  <a:lnTo>
                    <a:pt x="276" y="479"/>
                  </a:lnTo>
                  <a:lnTo>
                    <a:pt x="291" y="440"/>
                  </a:lnTo>
                  <a:lnTo>
                    <a:pt x="305" y="402"/>
                  </a:lnTo>
                  <a:lnTo>
                    <a:pt x="315" y="368"/>
                  </a:lnTo>
                  <a:lnTo>
                    <a:pt x="319" y="344"/>
                  </a:lnTo>
                  <a:lnTo>
                    <a:pt x="319" y="334"/>
                  </a:lnTo>
                  <a:lnTo>
                    <a:pt x="319" y="310"/>
                  </a:lnTo>
                  <a:lnTo>
                    <a:pt x="319" y="281"/>
                  </a:lnTo>
                  <a:lnTo>
                    <a:pt x="319" y="243"/>
                  </a:lnTo>
                  <a:lnTo>
                    <a:pt x="315" y="199"/>
                  </a:lnTo>
                  <a:lnTo>
                    <a:pt x="315" y="155"/>
                  </a:lnTo>
                  <a:lnTo>
                    <a:pt x="310" y="111"/>
                  </a:lnTo>
                  <a:lnTo>
                    <a:pt x="300" y="68"/>
                  </a:lnTo>
                  <a:lnTo>
                    <a:pt x="291" y="30"/>
                  </a:lnTo>
                  <a:lnTo>
                    <a:pt x="27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8" name="Freeform 62">
              <a:extLst>
                <a:ext uri="{FF2B5EF4-FFF2-40B4-BE49-F238E27FC236}">
                  <a16:creationId xmlns:a16="http://schemas.microsoft.com/office/drawing/2014/main" id="{220438D2-93C2-6C6F-B23E-DCE1BE974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790"/>
              <a:ext cx="393" cy="149"/>
            </a:xfrm>
            <a:custGeom>
              <a:avLst/>
              <a:gdLst>
                <a:gd name="T0" fmla="*/ 3139 w 3139"/>
                <a:gd name="T1" fmla="*/ 19 h 1191"/>
                <a:gd name="T2" fmla="*/ 3105 w 3139"/>
                <a:gd name="T3" fmla="*/ 97 h 1191"/>
                <a:gd name="T4" fmla="*/ 3066 w 3139"/>
                <a:gd name="T5" fmla="*/ 199 h 1191"/>
                <a:gd name="T6" fmla="*/ 3027 w 3139"/>
                <a:gd name="T7" fmla="*/ 324 h 1191"/>
                <a:gd name="T8" fmla="*/ 2983 w 3139"/>
                <a:gd name="T9" fmla="*/ 465 h 1191"/>
                <a:gd name="T10" fmla="*/ 2940 w 3139"/>
                <a:gd name="T11" fmla="*/ 606 h 1191"/>
                <a:gd name="T12" fmla="*/ 2896 w 3139"/>
                <a:gd name="T13" fmla="*/ 745 h 1191"/>
                <a:gd name="T14" fmla="*/ 2862 w 3139"/>
                <a:gd name="T15" fmla="*/ 872 h 1191"/>
                <a:gd name="T16" fmla="*/ 2838 w 3139"/>
                <a:gd name="T17" fmla="*/ 974 h 1191"/>
                <a:gd name="T18" fmla="*/ 2823 w 3139"/>
                <a:gd name="T19" fmla="*/ 1051 h 1191"/>
                <a:gd name="T20" fmla="*/ 2823 w 3139"/>
                <a:gd name="T21" fmla="*/ 1090 h 1191"/>
                <a:gd name="T22" fmla="*/ 2804 w 3139"/>
                <a:gd name="T23" fmla="*/ 1119 h 1191"/>
                <a:gd name="T24" fmla="*/ 2779 w 3139"/>
                <a:gd name="T25" fmla="*/ 1143 h 1191"/>
                <a:gd name="T26" fmla="*/ 2741 w 3139"/>
                <a:gd name="T27" fmla="*/ 1157 h 1191"/>
                <a:gd name="T28" fmla="*/ 2698 w 3139"/>
                <a:gd name="T29" fmla="*/ 1172 h 1191"/>
                <a:gd name="T30" fmla="*/ 2649 w 3139"/>
                <a:gd name="T31" fmla="*/ 1182 h 1191"/>
                <a:gd name="T32" fmla="*/ 2591 w 3139"/>
                <a:gd name="T33" fmla="*/ 1186 h 1191"/>
                <a:gd name="T34" fmla="*/ 2528 w 3139"/>
                <a:gd name="T35" fmla="*/ 1191 h 1191"/>
                <a:gd name="T36" fmla="*/ 2455 w 3139"/>
                <a:gd name="T37" fmla="*/ 1191 h 1191"/>
                <a:gd name="T38" fmla="*/ 2378 w 3139"/>
                <a:gd name="T39" fmla="*/ 1191 h 1191"/>
                <a:gd name="T40" fmla="*/ 2291 w 3139"/>
                <a:gd name="T41" fmla="*/ 1186 h 1191"/>
                <a:gd name="T42" fmla="*/ 2160 w 3139"/>
                <a:gd name="T43" fmla="*/ 1177 h 1191"/>
                <a:gd name="T44" fmla="*/ 2029 w 3139"/>
                <a:gd name="T45" fmla="*/ 1168 h 1191"/>
                <a:gd name="T46" fmla="*/ 1889 w 3139"/>
                <a:gd name="T47" fmla="*/ 1163 h 1191"/>
                <a:gd name="T48" fmla="*/ 1753 w 3139"/>
                <a:gd name="T49" fmla="*/ 1148 h 1191"/>
                <a:gd name="T50" fmla="*/ 1618 w 3139"/>
                <a:gd name="T51" fmla="*/ 1138 h 1191"/>
                <a:gd name="T52" fmla="*/ 1482 w 3139"/>
                <a:gd name="T53" fmla="*/ 1129 h 1191"/>
                <a:gd name="T54" fmla="*/ 1346 w 3139"/>
                <a:gd name="T55" fmla="*/ 1119 h 1191"/>
                <a:gd name="T56" fmla="*/ 1216 w 3139"/>
                <a:gd name="T57" fmla="*/ 1104 h 1191"/>
                <a:gd name="T58" fmla="*/ 1089 w 3139"/>
                <a:gd name="T59" fmla="*/ 1094 h 1191"/>
                <a:gd name="T60" fmla="*/ 969 w 3139"/>
                <a:gd name="T61" fmla="*/ 1080 h 1191"/>
                <a:gd name="T62" fmla="*/ 876 w 3139"/>
                <a:gd name="T63" fmla="*/ 1066 h 1191"/>
                <a:gd name="T64" fmla="*/ 789 w 3139"/>
                <a:gd name="T65" fmla="*/ 1051 h 1191"/>
                <a:gd name="T66" fmla="*/ 698 w 3139"/>
                <a:gd name="T67" fmla="*/ 1036 h 1191"/>
                <a:gd name="T68" fmla="*/ 610 w 3139"/>
                <a:gd name="T69" fmla="*/ 1022 h 1191"/>
                <a:gd name="T70" fmla="*/ 523 w 3139"/>
                <a:gd name="T71" fmla="*/ 1008 h 1191"/>
                <a:gd name="T72" fmla="*/ 441 w 3139"/>
                <a:gd name="T73" fmla="*/ 988 h 1191"/>
                <a:gd name="T74" fmla="*/ 363 w 3139"/>
                <a:gd name="T75" fmla="*/ 974 h 1191"/>
                <a:gd name="T76" fmla="*/ 291 w 3139"/>
                <a:gd name="T77" fmla="*/ 955 h 1191"/>
                <a:gd name="T78" fmla="*/ 227 w 3139"/>
                <a:gd name="T79" fmla="*/ 939 h 1191"/>
                <a:gd name="T80" fmla="*/ 174 w 3139"/>
                <a:gd name="T81" fmla="*/ 920 h 1191"/>
                <a:gd name="T82" fmla="*/ 136 w 3139"/>
                <a:gd name="T83" fmla="*/ 906 h 1191"/>
                <a:gd name="T84" fmla="*/ 102 w 3139"/>
                <a:gd name="T85" fmla="*/ 886 h 1191"/>
                <a:gd name="T86" fmla="*/ 72 w 3139"/>
                <a:gd name="T87" fmla="*/ 867 h 1191"/>
                <a:gd name="T88" fmla="*/ 49 w 3139"/>
                <a:gd name="T89" fmla="*/ 847 h 1191"/>
                <a:gd name="T90" fmla="*/ 34 w 3139"/>
                <a:gd name="T91" fmla="*/ 823 h 1191"/>
                <a:gd name="T92" fmla="*/ 19 w 3139"/>
                <a:gd name="T93" fmla="*/ 804 h 1191"/>
                <a:gd name="T94" fmla="*/ 10 w 3139"/>
                <a:gd name="T95" fmla="*/ 789 h 1191"/>
                <a:gd name="T96" fmla="*/ 5 w 3139"/>
                <a:gd name="T97" fmla="*/ 775 h 1191"/>
                <a:gd name="T98" fmla="*/ 0 w 3139"/>
                <a:gd name="T99" fmla="*/ 765 h 1191"/>
                <a:gd name="T100" fmla="*/ 5 w 3139"/>
                <a:gd name="T101" fmla="*/ 726 h 1191"/>
                <a:gd name="T102" fmla="*/ 19 w 3139"/>
                <a:gd name="T103" fmla="*/ 678 h 1191"/>
                <a:gd name="T104" fmla="*/ 34 w 3139"/>
                <a:gd name="T105" fmla="*/ 620 h 1191"/>
                <a:gd name="T106" fmla="*/ 49 w 3139"/>
                <a:gd name="T107" fmla="*/ 553 h 1191"/>
                <a:gd name="T108" fmla="*/ 68 w 3139"/>
                <a:gd name="T109" fmla="*/ 475 h 1191"/>
                <a:gd name="T110" fmla="*/ 88 w 3139"/>
                <a:gd name="T111" fmla="*/ 393 h 1191"/>
                <a:gd name="T112" fmla="*/ 111 w 3139"/>
                <a:gd name="T113" fmla="*/ 301 h 1191"/>
                <a:gd name="T114" fmla="*/ 131 w 3139"/>
                <a:gd name="T115" fmla="*/ 204 h 1191"/>
                <a:gd name="T116" fmla="*/ 155 w 3139"/>
                <a:gd name="T117" fmla="*/ 107 h 1191"/>
                <a:gd name="T118" fmla="*/ 180 w 3139"/>
                <a:gd name="T119" fmla="*/ 0 h 1191"/>
                <a:gd name="T120" fmla="*/ 3139 w 3139"/>
                <a:gd name="T121" fmla="*/ 19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9" h="1191">
                  <a:moveTo>
                    <a:pt x="3139" y="19"/>
                  </a:moveTo>
                  <a:lnTo>
                    <a:pt x="3105" y="97"/>
                  </a:lnTo>
                  <a:lnTo>
                    <a:pt x="3066" y="199"/>
                  </a:lnTo>
                  <a:lnTo>
                    <a:pt x="3027" y="324"/>
                  </a:lnTo>
                  <a:lnTo>
                    <a:pt x="2983" y="465"/>
                  </a:lnTo>
                  <a:lnTo>
                    <a:pt x="2940" y="606"/>
                  </a:lnTo>
                  <a:lnTo>
                    <a:pt x="2896" y="745"/>
                  </a:lnTo>
                  <a:lnTo>
                    <a:pt x="2862" y="872"/>
                  </a:lnTo>
                  <a:lnTo>
                    <a:pt x="2838" y="974"/>
                  </a:lnTo>
                  <a:lnTo>
                    <a:pt x="2823" y="1051"/>
                  </a:lnTo>
                  <a:lnTo>
                    <a:pt x="2823" y="1090"/>
                  </a:lnTo>
                  <a:lnTo>
                    <a:pt x="2804" y="1119"/>
                  </a:lnTo>
                  <a:lnTo>
                    <a:pt x="2779" y="1143"/>
                  </a:lnTo>
                  <a:lnTo>
                    <a:pt x="2741" y="1157"/>
                  </a:lnTo>
                  <a:lnTo>
                    <a:pt x="2698" y="1172"/>
                  </a:lnTo>
                  <a:lnTo>
                    <a:pt x="2649" y="1182"/>
                  </a:lnTo>
                  <a:lnTo>
                    <a:pt x="2591" y="1186"/>
                  </a:lnTo>
                  <a:lnTo>
                    <a:pt x="2528" y="1191"/>
                  </a:lnTo>
                  <a:lnTo>
                    <a:pt x="2455" y="1191"/>
                  </a:lnTo>
                  <a:lnTo>
                    <a:pt x="2378" y="1191"/>
                  </a:lnTo>
                  <a:lnTo>
                    <a:pt x="2291" y="1186"/>
                  </a:lnTo>
                  <a:lnTo>
                    <a:pt x="2160" y="1177"/>
                  </a:lnTo>
                  <a:lnTo>
                    <a:pt x="2029" y="1168"/>
                  </a:lnTo>
                  <a:lnTo>
                    <a:pt x="1889" y="1163"/>
                  </a:lnTo>
                  <a:lnTo>
                    <a:pt x="1753" y="1148"/>
                  </a:lnTo>
                  <a:lnTo>
                    <a:pt x="1618" y="1138"/>
                  </a:lnTo>
                  <a:lnTo>
                    <a:pt x="1482" y="1129"/>
                  </a:lnTo>
                  <a:lnTo>
                    <a:pt x="1346" y="1119"/>
                  </a:lnTo>
                  <a:lnTo>
                    <a:pt x="1216" y="1104"/>
                  </a:lnTo>
                  <a:lnTo>
                    <a:pt x="1089" y="1094"/>
                  </a:lnTo>
                  <a:lnTo>
                    <a:pt x="969" y="1080"/>
                  </a:lnTo>
                  <a:lnTo>
                    <a:pt x="876" y="1066"/>
                  </a:lnTo>
                  <a:lnTo>
                    <a:pt x="789" y="1051"/>
                  </a:lnTo>
                  <a:lnTo>
                    <a:pt x="698" y="1036"/>
                  </a:lnTo>
                  <a:lnTo>
                    <a:pt x="610" y="1022"/>
                  </a:lnTo>
                  <a:lnTo>
                    <a:pt x="523" y="1008"/>
                  </a:lnTo>
                  <a:lnTo>
                    <a:pt x="441" y="988"/>
                  </a:lnTo>
                  <a:lnTo>
                    <a:pt x="363" y="974"/>
                  </a:lnTo>
                  <a:lnTo>
                    <a:pt x="291" y="955"/>
                  </a:lnTo>
                  <a:lnTo>
                    <a:pt x="227" y="939"/>
                  </a:lnTo>
                  <a:lnTo>
                    <a:pt x="174" y="920"/>
                  </a:lnTo>
                  <a:lnTo>
                    <a:pt x="136" y="906"/>
                  </a:lnTo>
                  <a:lnTo>
                    <a:pt x="102" y="886"/>
                  </a:lnTo>
                  <a:lnTo>
                    <a:pt x="72" y="867"/>
                  </a:lnTo>
                  <a:lnTo>
                    <a:pt x="49" y="847"/>
                  </a:lnTo>
                  <a:lnTo>
                    <a:pt x="34" y="823"/>
                  </a:lnTo>
                  <a:lnTo>
                    <a:pt x="19" y="804"/>
                  </a:lnTo>
                  <a:lnTo>
                    <a:pt x="10" y="789"/>
                  </a:lnTo>
                  <a:lnTo>
                    <a:pt x="5" y="775"/>
                  </a:lnTo>
                  <a:lnTo>
                    <a:pt x="0" y="765"/>
                  </a:lnTo>
                  <a:lnTo>
                    <a:pt x="5" y="726"/>
                  </a:lnTo>
                  <a:lnTo>
                    <a:pt x="19" y="678"/>
                  </a:lnTo>
                  <a:lnTo>
                    <a:pt x="34" y="620"/>
                  </a:lnTo>
                  <a:lnTo>
                    <a:pt x="49" y="553"/>
                  </a:lnTo>
                  <a:lnTo>
                    <a:pt x="68" y="475"/>
                  </a:lnTo>
                  <a:lnTo>
                    <a:pt x="88" y="393"/>
                  </a:lnTo>
                  <a:lnTo>
                    <a:pt x="111" y="301"/>
                  </a:lnTo>
                  <a:lnTo>
                    <a:pt x="131" y="204"/>
                  </a:lnTo>
                  <a:lnTo>
                    <a:pt x="155" y="107"/>
                  </a:lnTo>
                  <a:lnTo>
                    <a:pt x="180" y="0"/>
                  </a:lnTo>
                  <a:lnTo>
                    <a:pt x="3139" y="19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599" name="Freeform 63">
              <a:extLst>
                <a:ext uri="{FF2B5EF4-FFF2-40B4-BE49-F238E27FC236}">
                  <a16:creationId xmlns:a16="http://schemas.microsoft.com/office/drawing/2014/main" id="{F6AF9480-8F48-5851-FC8C-E2BD5BB4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9"/>
              <a:ext cx="1098" cy="322"/>
            </a:xfrm>
            <a:custGeom>
              <a:avLst/>
              <a:gdLst>
                <a:gd name="T0" fmla="*/ 39 w 8780"/>
                <a:gd name="T1" fmla="*/ 29 h 2576"/>
                <a:gd name="T2" fmla="*/ 73 w 8780"/>
                <a:gd name="T3" fmla="*/ 73 h 2576"/>
                <a:gd name="T4" fmla="*/ 155 w 8780"/>
                <a:gd name="T5" fmla="*/ 73 h 2576"/>
                <a:gd name="T6" fmla="*/ 300 w 8780"/>
                <a:gd name="T7" fmla="*/ 48 h 2576"/>
                <a:gd name="T8" fmla="*/ 388 w 8780"/>
                <a:gd name="T9" fmla="*/ 101 h 2576"/>
                <a:gd name="T10" fmla="*/ 673 w 8780"/>
                <a:gd name="T11" fmla="*/ 281 h 2576"/>
                <a:gd name="T12" fmla="*/ 1139 w 8780"/>
                <a:gd name="T13" fmla="*/ 446 h 2576"/>
                <a:gd name="T14" fmla="*/ 2025 w 8780"/>
                <a:gd name="T15" fmla="*/ 619 h 2576"/>
                <a:gd name="T16" fmla="*/ 3090 w 8780"/>
                <a:gd name="T17" fmla="*/ 799 h 2576"/>
                <a:gd name="T18" fmla="*/ 4001 w 8780"/>
                <a:gd name="T19" fmla="*/ 983 h 2576"/>
                <a:gd name="T20" fmla="*/ 4674 w 8780"/>
                <a:gd name="T21" fmla="*/ 1153 h 2576"/>
                <a:gd name="T22" fmla="*/ 5536 w 8780"/>
                <a:gd name="T23" fmla="*/ 1424 h 2576"/>
                <a:gd name="T24" fmla="*/ 6393 w 8780"/>
                <a:gd name="T25" fmla="*/ 1593 h 2576"/>
                <a:gd name="T26" fmla="*/ 6983 w 8780"/>
                <a:gd name="T27" fmla="*/ 1646 h 2576"/>
                <a:gd name="T28" fmla="*/ 7579 w 8780"/>
                <a:gd name="T29" fmla="*/ 1680 h 2576"/>
                <a:gd name="T30" fmla="*/ 7913 w 8780"/>
                <a:gd name="T31" fmla="*/ 1671 h 2576"/>
                <a:gd name="T32" fmla="*/ 8097 w 8780"/>
                <a:gd name="T33" fmla="*/ 1622 h 2576"/>
                <a:gd name="T34" fmla="*/ 8243 w 8780"/>
                <a:gd name="T35" fmla="*/ 1602 h 2576"/>
                <a:gd name="T36" fmla="*/ 8345 w 8780"/>
                <a:gd name="T37" fmla="*/ 1597 h 2576"/>
                <a:gd name="T38" fmla="*/ 8417 w 8780"/>
                <a:gd name="T39" fmla="*/ 1578 h 2576"/>
                <a:gd name="T40" fmla="*/ 8572 w 8780"/>
                <a:gd name="T41" fmla="*/ 1569 h 2576"/>
                <a:gd name="T42" fmla="*/ 8689 w 8780"/>
                <a:gd name="T43" fmla="*/ 1613 h 2576"/>
                <a:gd name="T44" fmla="*/ 8722 w 8780"/>
                <a:gd name="T45" fmla="*/ 1714 h 2576"/>
                <a:gd name="T46" fmla="*/ 8736 w 8780"/>
                <a:gd name="T47" fmla="*/ 1849 h 2576"/>
                <a:gd name="T48" fmla="*/ 8693 w 8780"/>
                <a:gd name="T49" fmla="*/ 1965 h 2576"/>
                <a:gd name="T50" fmla="*/ 8664 w 8780"/>
                <a:gd name="T51" fmla="*/ 2082 h 2576"/>
                <a:gd name="T52" fmla="*/ 8655 w 8780"/>
                <a:gd name="T53" fmla="*/ 2203 h 2576"/>
                <a:gd name="T54" fmla="*/ 8601 w 8780"/>
                <a:gd name="T55" fmla="*/ 2314 h 2576"/>
                <a:gd name="T56" fmla="*/ 8693 w 8780"/>
                <a:gd name="T57" fmla="*/ 2314 h 2576"/>
                <a:gd name="T58" fmla="*/ 8761 w 8780"/>
                <a:gd name="T59" fmla="*/ 2319 h 2576"/>
                <a:gd name="T60" fmla="*/ 8775 w 8780"/>
                <a:gd name="T61" fmla="*/ 2421 h 2576"/>
                <a:gd name="T62" fmla="*/ 8678 w 8780"/>
                <a:gd name="T63" fmla="*/ 2513 h 2576"/>
                <a:gd name="T64" fmla="*/ 8388 w 8780"/>
                <a:gd name="T65" fmla="*/ 2576 h 2576"/>
                <a:gd name="T66" fmla="*/ 8136 w 8780"/>
                <a:gd name="T67" fmla="*/ 2557 h 2576"/>
                <a:gd name="T68" fmla="*/ 7933 w 8780"/>
                <a:gd name="T69" fmla="*/ 2469 h 2576"/>
                <a:gd name="T70" fmla="*/ 7647 w 8780"/>
                <a:gd name="T71" fmla="*/ 2344 h 2576"/>
                <a:gd name="T72" fmla="*/ 7153 w 8780"/>
                <a:gd name="T73" fmla="*/ 2270 h 2576"/>
                <a:gd name="T74" fmla="*/ 6586 w 8780"/>
                <a:gd name="T75" fmla="*/ 2256 h 2576"/>
                <a:gd name="T76" fmla="*/ 6044 w 8780"/>
                <a:gd name="T77" fmla="*/ 2193 h 2576"/>
                <a:gd name="T78" fmla="*/ 5429 w 8780"/>
                <a:gd name="T79" fmla="*/ 2097 h 2576"/>
                <a:gd name="T80" fmla="*/ 4794 w 8780"/>
                <a:gd name="T81" fmla="*/ 1976 h 2576"/>
                <a:gd name="T82" fmla="*/ 4126 w 8780"/>
                <a:gd name="T83" fmla="*/ 1810 h 2576"/>
                <a:gd name="T84" fmla="*/ 3594 w 8780"/>
                <a:gd name="T85" fmla="*/ 1699 h 2576"/>
                <a:gd name="T86" fmla="*/ 2392 w 8780"/>
                <a:gd name="T87" fmla="*/ 1496 h 2576"/>
                <a:gd name="T88" fmla="*/ 1172 w 8780"/>
                <a:gd name="T89" fmla="*/ 1327 h 2576"/>
                <a:gd name="T90" fmla="*/ 707 w 8780"/>
                <a:gd name="T91" fmla="*/ 1331 h 2576"/>
                <a:gd name="T92" fmla="*/ 334 w 8780"/>
                <a:gd name="T93" fmla="*/ 1405 h 2576"/>
                <a:gd name="T94" fmla="*/ 5 w 8780"/>
                <a:gd name="T95" fmla="*/ 0 h 2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80" h="2576">
                  <a:moveTo>
                    <a:pt x="5" y="0"/>
                  </a:moveTo>
                  <a:lnTo>
                    <a:pt x="14" y="10"/>
                  </a:lnTo>
                  <a:lnTo>
                    <a:pt x="29" y="20"/>
                  </a:lnTo>
                  <a:lnTo>
                    <a:pt x="39" y="29"/>
                  </a:lnTo>
                  <a:lnTo>
                    <a:pt x="44" y="43"/>
                  </a:lnTo>
                  <a:lnTo>
                    <a:pt x="53" y="54"/>
                  </a:lnTo>
                  <a:lnTo>
                    <a:pt x="63" y="63"/>
                  </a:lnTo>
                  <a:lnTo>
                    <a:pt x="73" y="73"/>
                  </a:lnTo>
                  <a:lnTo>
                    <a:pt x="83" y="82"/>
                  </a:lnTo>
                  <a:lnTo>
                    <a:pt x="92" y="92"/>
                  </a:lnTo>
                  <a:lnTo>
                    <a:pt x="102" y="101"/>
                  </a:lnTo>
                  <a:lnTo>
                    <a:pt x="155" y="73"/>
                  </a:lnTo>
                  <a:lnTo>
                    <a:pt x="203" y="54"/>
                  </a:lnTo>
                  <a:lnTo>
                    <a:pt x="242" y="43"/>
                  </a:lnTo>
                  <a:lnTo>
                    <a:pt x="277" y="43"/>
                  </a:lnTo>
                  <a:lnTo>
                    <a:pt x="300" y="48"/>
                  </a:lnTo>
                  <a:lnTo>
                    <a:pt x="330" y="59"/>
                  </a:lnTo>
                  <a:lnTo>
                    <a:pt x="349" y="73"/>
                  </a:lnTo>
                  <a:lnTo>
                    <a:pt x="368" y="87"/>
                  </a:lnTo>
                  <a:lnTo>
                    <a:pt x="388" y="101"/>
                  </a:lnTo>
                  <a:lnTo>
                    <a:pt x="407" y="117"/>
                  </a:lnTo>
                  <a:lnTo>
                    <a:pt x="499" y="179"/>
                  </a:lnTo>
                  <a:lnTo>
                    <a:pt x="586" y="233"/>
                  </a:lnTo>
                  <a:lnTo>
                    <a:pt x="673" y="281"/>
                  </a:lnTo>
                  <a:lnTo>
                    <a:pt x="765" y="325"/>
                  </a:lnTo>
                  <a:lnTo>
                    <a:pt x="871" y="363"/>
                  </a:lnTo>
                  <a:lnTo>
                    <a:pt x="993" y="402"/>
                  </a:lnTo>
                  <a:lnTo>
                    <a:pt x="1139" y="446"/>
                  </a:lnTo>
                  <a:lnTo>
                    <a:pt x="1313" y="489"/>
                  </a:lnTo>
                  <a:lnTo>
                    <a:pt x="1521" y="533"/>
                  </a:lnTo>
                  <a:lnTo>
                    <a:pt x="1773" y="581"/>
                  </a:lnTo>
                  <a:lnTo>
                    <a:pt x="2025" y="619"/>
                  </a:lnTo>
                  <a:lnTo>
                    <a:pt x="2286" y="658"/>
                  </a:lnTo>
                  <a:lnTo>
                    <a:pt x="2557" y="702"/>
                  </a:lnTo>
                  <a:lnTo>
                    <a:pt x="2824" y="751"/>
                  </a:lnTo>
                  <a:lnTo>
                    <a:pt x="3090" y="799"/>
                  </a:lnTo>
                  <a:lnTo>
                    <a:pt x="3347" y="848"/>
                  </a:lnTo>
                  <a:lnTo>
                    <a:pt x="3583" y="896"/>
                  </a:lnTo>
                  <a:lnTo>
                    <a:pt x="3807" y="940"/>
                  </a:lnTo>
                  <a:lnTo>
                    <a:pt x="4001" y="983"/>
                  </a:lnTo>
                  <a:lnTo>
                    <a:pt x="4165" y="1017"/>
                  </a:lnTo>
                  <a:lnTo>
                    <a:pt x="4315" y="1051"/>
                  </a:lnTo>
                  <a:lnTo>
                    <a:pt x="4489" y="1095"/>
                  </a:lnTo>
                  <a:lnTo>
                    <a:pt x="4674" y="1153"/>
                  </a:lnTo>
                  <a:lnTo>
                    <a:pt x="4872" y="1220"/>
                  </a:lnTo>
                  <a:lnTo>
                    <a:pt x="5085" y="1288"/>
                  </a:lnTo>
                  <a:lnTo>
                    <a:pt x="5308" y="1356"/>
                  </a:lnTo>
                  <a:lnTo>
                    <a:pt x="5536" y="1424"/>
                  </a:lnTo>
                  <a:lnTo>
                    <a:pt x="5763" y="1482"/>
                  </a:lnTo>
                  <a:lnTo>
                    <a:pt x="6001" y="1535"/>
                  </a:lnTo>
                  <a:lnTo>
                    <a:pt x="6232" y="1574"/>
                  </a:lnTo>
                  <a:lnTo>
                    <a:pt x="6393" y="1593"/>
                  </a:lnTo>
                  <a:lnTo>
                    <a:pt x="6548" y="1613"/>
                  </a:lnTo>
                  <a:lnTo>
                    <a:pt x="6698" y="1627"/>
                  </a:lnTo>
                  <a:lnTo>
                    <a:pt x="6843" y="1636"/>
                  </a:lnTo>
                  <a:lnTo>
                    <a:pt x="6983" y="1646"/>
                  </a:lnTo>
                  <a:lnTo>
                    <a:pt x="7129" y="1655"/>
                  </a:lnTo>
                  <a:lnTo>
                    <a:pt x="7274" y="1661"/>
                  </a:lnTo>
                  <a:lnTo>
                    <a:pt x="7424" y="1671"/>
                  </a:lnTo>
                  <a:lnTo>
                    <a:pt x="7579" y="1680"/>
                  </a:lnTo>
                  <a:lnTo>
                    <a:pt x="7744" y="1690"/>
                  </a:lnTo>
                  <a:lnTo>
                    <a:pt x="7807" y="1690"/>
                  </a:lnTo>
                  <a:lnTo>
                    <a:pt x="7860" y="1680"/>
                  </a:lnTo>
                  <a:lnTo>
                    <a:pt x="7913" y="1671"/>
                  </a:lnTo>
                  <a:lnTo>
                    <a:pt x="7966" y="1661"/>
                  </a:lnTo>
                  <a:lnTo>
                    <a:pt x="8015" y="1646"/>
                  </a:lnTo>
                  <a:lnTo>
                    <a:pt x="8058" y="1632"/>
                  </a:lnTo>
                  <a:lnTo>
                    <a:pt x="8097" y="1622"/>
                  </a:lnTo>
                  <a:lnTo>
                    <a:pt x="8136" y="1613"/>
                  </a:lnTo>
                  <a:lnTo>
                    <a:pt x="8174" y="1602"/>
                  </a:lnTo>
                  <a:lnTo>
                    <a:pt x="8209" y="1602"/>
                  </a:lnTo>
                  <a:lnTo>
                    <a:pt x="8243" y="1602"/>
                  </a:lnTo>
                  <a:lnTo>
                    <a:pt x="8271" y="1602"/>
                  </a:lnTo>
                  <a:lnTo>
                    <a:pt x="8296" y="1602"/>
                  </a:lnTo>
                  <a:lnTo>
                    <a:pt x="8320" y="1597"/>
                  </a:lnTo>
                  <a:lnTo>
                    <a:pt x="8345" y="1597"/>
                  </a:lnTo>
                  <a:lnTo>
                    <a:pt x="8364" y="1593"/>
                  </a:lnTo>
                  <a:lnTo>
                    <a:pt x="8384" y="1588"/>
                  </a:lnTo>
                  <a:lnTo>
                    <a:pt x="8403" y="1583"/>
                  </a:lnTo>
                  <a:lnTo>
                    <a:pt x="8417" y="1578"/>
                  </a:lnTo>
                  <a:lnTo>
                    <a:pt x="8432" y="1569"/>
                  </a:lnTo>
                  <a:lnTo>
                    <a:pt x="8485" y="1564"/>
                  </a:lnTo>
                  <a:lnTo>
                    <a:pt x="8528" y="1564"/>
                  </a:lnTo>
                  <a:lnTo>
                    <a:pt x="8572" y="1569"/>
                  </a:lnTo>
                  <a:lnTo>
                    <a:pt x="8606" y="1574"/>
                  </a:lnTo>
                  <a:lnTo>
                    <a:pt x="8640" y="1583"/>
                  </a:lnTo>
                  <a:lnTo>
                    <a:pt x="8664" y="1597"/>
                  </a:lnTo>
                  <a:lnTo>
                    <a:pt x="8689" y="1613"/>
                  </a:lnTo>
                  <a:lnTo>
                    <a:pt x="8703" y="1632"/>
                  </a:lnTo>
                  <a:lnTo>
                    <a:pt x="8717" y="1655"/>
                  </a:lnTo>
                  <a:lnTo>
                    <a:pt x="8722" y="1680"/>
                  </a:lnTo>
                  <a:lnTo>
                    <a:pt x="8722" y="1714"/>
                  </a:lnTo>
                  <a:lnTo>
                    <a:pt x="8727" y="1748"/>
                  </a:lnTo>
                  <a:lnTo>
                    <a:pt x="8731" y="1787"/>
                  </a:lnTo>
                  <a:lnTo>
                    <a:pt x="8736" y="1821"/>
                  </a:lnTo>
                  <a:lnTo>
                    <a:pt x="8736" y="1849"/>
                  </a:lnTo>
                  <a:lnTo>
                    <a:pt x="8736" y="1884"/>
                  </a:lnTo>
                  <a:lnTo>
                    <a:pt x="8727" y="1912"/>
                  </a:lnTo>
                  <a:lnTo>
                    <a:pt x="8712" y="1942"/>
                  </a:lnTo>
                  <a:lnTo>
                    <a:pt x="8693" y="1965"/>
                  </a:lnTo>
                  <a:lnTo>
                    <a:pt x="8659" y="1985"/>
                  </a:lnTo>
                  <a:lnTo>
                    <a:pt x="8659" y="2020"/>
                  </a:lnTo>
                  <a:lnTo>
                    <a:pt x="8664" y="2053"/>
                  </a:lnTo>
                  <a:lnTo>
                    <a:pt x="8664" y="2082"/>
                  </a:lnTo>
                  <a:lnTo>
                    <a:pt x="8669" y="2116"/>
                  </a:lnTo>
                  <a:lnTo>
                    <a:pt x="8664" y="2145"/>
                  </a:lnTo>
                  <a:lnTo>
                    <a:pt x="8664" y="2173"/>
                  </a:lnTo>
                  <a:lnTo>
                    <a:pt x="8655" y="2203"/>
                  </a:lnTo>
                  <a:lnTo>
                    <a:pt x="8636" y="2232"/>
                  </a:lnTo>
                  <a:lnTo>
                    <a:pt x="8611" y="2261"/>
                  </a:lnTo>
                  <a:lnTo>
                    <a:pt x="8577" y="2290"/>
                  </a:lnTo>
                  <a:lnTo>
                    <a:pt x="8601" y="2314"/>
                  </a:lnTo>
                  <a:lnTo>
                    <a:pt x="8625" y="2324"/>
                  </a:lnTo>
                  <a:lnTo>
                    <a:pt x="8650" y="2324"/>
                  </a:lnTo>
                  <a:lnTo>
                    <a:pt x="8669" y="2324"/>
                  </a:lnTo>
                  <a:lnTo>
                    <a:pt x="8693" y="2314"/>
                  </a:lnTo>
                  <a:lnTo>
                    <a:pt x="8712" y="2309"/>
                  </a:lnTo>
                  <a:lnTo>
                    <a:pt x="8731" y="2305"/>
                  </a:lnTo>
                  <a:lnTo>
                    <a:pt x="8747" y="2305"/>
                  </a:lnTo>
                  <a:lnTo>
                    <a:pt x="8761" y="2319"/>
                  </a:lnTo>
                  <a:lnTo>
                    <a:pt x="8770" y="2339"/>
                  </a:lnTo>
                  <a:lnTo>
                    <a:pt x="8780" y="2367"/>
                  </a:lnTo>
                  <a:lnTo>
                    <a:pt x="8780" y="2397"/>
                  </a:lnTo>
                  <a:lnTo>
                    <a:pt x="8775" y="2421"/>
                  </a:lnTo>
                  <a:lnTo>
                    <a:pt x="8766" y="2445"/>
                  </a:lnTo>
                  <a:lnTo>
                    <a:pt x="8747" y="2469"/>
                  </a:lnTo>
                  <a:lnTo>
                    <a:pt x="8717" y="2489"/>
                  </a:lnTo>
                  <a:lnTo>
                    <a:pt x="8678" y="2513"/>
                  </a:lnTo>
                  <a:lnTo>
                    <a:pt x="8625" y="2532"/>
                  </a:lnTo>
                  <a:lnTo>
                    <a:pt x="8562" y="2552"/>
                  </a:lnTo>
                  <a:lnTo>
                    <a:pt x="8485" y="2571"/>
                  </a:lnTo>
                  <a:lnTo>
                    <a:pt x="8388" y="2576"/>
                  </a:lnTo>
                  <a:lnTo>
                    <a:pt x="8310" y="2576"/>
                  </a:lnTo>
                  <a:lnTo>
                    <a:pt x="8243" y="2576"/>
                  </a:lnTo>
                  <a:lnTo>
                    <a:pt x="8185" y="2571"/>
                  </a:lnTo>
                  <a:lnTo>
                    <a:pt x="8136" y="2557"/>
                  </a:lnTo>
                  <a:lnTo>
                    <a:pt x="8088" y="2542"/>
                  </a:lnTo>
                  <a:lnTo>
                    <a:pt x="8039" y="2527"/>
                  </a:lnTo>
                  <a:lnTo>
                    <a:pt x="7991" y="2503"/>
                  </a:lnTo>
                  <a:lnTo>
                    <a:pt x="7933" y="2469"/>
                  </a:lnTo>
                  <a:lnTo>
                    <a:pt x="7869" y="2436"/>
                  </a:lnTo>
                  <a:lnTo>
                    <a:pt x="7816" y="2402"/>
                  </a:lnTo>
                  <a:lnTo>
                    <a:pt x="7739" y="2372"/>
                  </a:lnTo>
                  <a:lnTo>
                    <a:pt x="7647" y="2344"/>
                  </a:lnTo>
                  <a:lnTo>
                    <a:pt x="7540" y="2319"/>
                  </a:lnTo>
                  <a:lnTo>
                    <a:pt x="7424" y="2300"/>
                  </a:lnTo>
                  <a:lnTo>
                    <a:pt x="7293" y="2286"/>
                  </a:lnTo>
                  <a:lnTo>
                    <a:pt x="7153" y="2270"/>
                  </a:lnTo>
                  <a:lnTo>
                    <a:pt x="7008" y="2266"/>
                  </a:lnTo>
                  <a:lnTo>
                    <a:pt x="6853" y="2261"/>
                  </a:lnTo>
                  <a:lnTo>
                    <a:pt x="6698" y="2256"/>
                  </a:lnTo>
                  <a:lnTo>
                    <a:pt x="6586" y="2256"/>
                  </a:lnTo>
                  <a:lnTo>
                    <a:pt x="6465" y="2247"/>
                  </a:lnTo>
                  <a:lnTo>
                    <a:pt x="6334" y="2232"/>
                  </a:lnTo>
                  <a:lnTo>
                    <a:pt x="6195" y="2212"/>
                  </a:lnTo>
                  <a:lnTo>
                    <a:pt x="6044" y="2193"/>
                  </a:lnTo>
                  <a:lnTo>
                    <a:pt x="5894" y="2173"/>
                  </a:lnTo>
                  <a:lnTo>
                    <a:pt x="5739" y="2150"/>
                  </a:lnTo>
                  <a:lnTo>
                    <a:pt x="5584" y="2120"/>
                  </a:lnTo>
                  <a:lnTo>
                    <a:pt x="5429" y="2097"/>
                  </a:lnTo>
                  <a:lnTo>
                    <a:pt x="5284" y="2078"/>
                  </a:lnTo>
                  <a:lnTo>
                    <a:pt x="5129" y="2048"/>
                  </a:lnTo>
                  <a:lnTo>
                    <a:pt x="4969" y="2014"/>
                  </a:lnTo>
                  <a:lnTo>
                    <a:pt x="4794" y="1976"/>
                  </a:lnTo>
                  <a:lnTo>
                    <a:pt x="4625" y="1937"/>
                  </a:lnTo>
                  <a:lnTo>
                    <a:pt x="4450" y="1893"/>
                  </a:lnTo>
                  <a:lnTo>
                    <a:pt x="4286" y="1849"/>
                  </a:lnTo>
                  <a:lnTo>
                    <a:pt x="4126" y="1810"/>
                  </a:lnTo>
                  <a:lnTo>
                    <a:pt x="3985" y="1777"/>
                  </a:lnTo>
                  <a:lnTo>
                    <a:pt x="3865" y="1752"/>
                  </a:lnTo>
                  <a:lnTo>
                    <a:pt x="3763" y="1733"/>
                  </a:lnTo>
                  <a:lnTo>
                    <a:pt x="3594" y="1699"/>
                  </a:lnTo>
                  <a:lnTo>
                    <a:pt x="3351" y="1661"/>
                  </a:lnTo>
                  <a:lnTo>
                    <a:pt x="3061" y="1608"/>
                  </a:lnTo>
                  <a:lnTo>
                    <a:pt x="2736" y="1549"/>
                  </a:lnTo>
                  <a:lnTo>
                    <a:pt x="2392" y="1496"/>
                  </a:lnTo>
                  <a:lnTo>
                    <a:pt x="2043" y="1438"/>
                  </a:lnTo>
                  <a:lnTo>
                    <a:pt x="1715" y="1389"/>
                  </a:lnTo>
                  <a:lnTo>
                    <a:pt x="1419" y="1351"/>
                  </a:lnTo>
                  <a:lnTo>
                    <a:pt x="1172" y="1327"/>
                  </a:lnTo>
                  <a:lnTo>
                    <a:pt x="988" y="1317"/>
                  </a:lnTo>
                  <a:lnTo>
                    <a:pt x="891" y="1312"/>
                  </a:lnTo>
                  <a:lnTo>
                    <a:pt x="799" y="1322"/>
                  </a:lnTo>
                  <a:lnTo>
                    <a:pt x="707" y="1331"/>
                  </a:lnTo>
                  <a:lnTo>
                    <a:pt x="615" y="1347"/>
                  </a:lnTo>
                  <a:lnTo>
                    <a:pt x="528" y="1366"/>
                  </a:lnTo>
                  <a:lnTo>
                    <a:pt x="436" y="1385"/>
                  </a:lnTo>
                  <a:lnTo>
                    <a:pt x="334" y="1405"/>
                  </a:lnTo>
                  <a:lnTo>
                    <a:pt x="233" y="1414"/>
                  </a:lnTo>
                  <a:lnTo>
                    <a:pt x="122" y="1424"/>
                  </a:lnTo>
                  <a:lnTo>
                    <a:pt x="0" y="14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3D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0" name="Freeform 64">
              <a:extLst>
                <a:ext uri="{FF2B5EF4-FFF2-40B4-BE49-F238E27FC236}">
                  <a16:creationId xmlns:a16="http://schemas.microsoft.com/office/drawing/2014/main" id="{DD06919C-FBD3-77D8-F4B7-CFB928387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900"/>
              <a:ext cx="1098" cy="321"/>
            </a:xfrm>
            <a:custGeom>
              <a:avLst/>
              <a:gdLst>
                <a:gd name="T0" fmla="*/ 29 w 8780"/>
                <a:gd name="T1" fmla="*/ 19 h 2566"/>
                <a:gd name="T2" fmla="*/ 58 w 8780"/>
                <a:gd name="T3" fmla="*/ 49 h 2566"/>
                <a:gd name="T4" fmla="*/ 83 w 8780"/>
                <a:gd name="T5" fmla="*/ 72 h 2566"/>
                <a:gd name="T6" fmla="*/ 155 w 8780"/>
                <a:gd name="T7" fmla="*/ 63 h 2566"/>
                <a:gd name="T8" fmla="*/ 277 w 8780"/>
                <a:gd name="T9" fmla="*/ 33 h 2566"/>
                <a:gd name="T10" fmla="*/ 349 w 8780"/>
                <a:gd name="T11" fmla="*/ 63 h 2566"/>
                <a:gd name="T12" fmla="*/ 407 w 8780"/>
                <a:gd name="T13" fmla="*/ 107 h 2566"/>
                <a:gd name="T14" fmla="*/ 673 w 8780"/>
                <a:gd name="T15" fmla="*/ 271 h 2566"/>
                <a:gd name="T16" fmla="*/ 993 w 8780"/>
                <a:gd name="T17" fmla="*/ 392 h 2566"/>
                <a:gd name="T18" fmla="*/ 1521 w 8780"/>
                <a:gd name="T19" fmla="*/ 523 h 2566"/>
                <a:gd name="T20" fmla="*/ 2286 w 8780"/>
                <a:gd name="T21" fmla="*/ 648 h 2566"/>
                <a:gd name="T22" fmla="*/ 3090 w 8780"/>
                <a:gd name="T23" fmla="*/ 789 h 2566"/>
                <a:gd name="T24" fmla="*/ 3807 w 8780"/>
                <a:gd name="T25" fmla="*/ 930 h 2566"/>
                <a:gd name="T26" fmla="*/ 4315 w 8780"/>
                <a:gd name="T27" fmla="*/ 1041 h 2566"/>
                <a:gd name="T28" fmla="*/ 4872 w 8780"/>
                <a:gd name="T29" fmla="*/ 1210 h 2566"/>
                <a:gd name="T30" fmla="*/ 5536 w 8780"/>
                <a:gd name="T31" fmla="*/ 1414 h 2566"/>
                <a:gd name="T32" fmla="*/ 6232 w 8780"/>
                <a:gd name="T33" fmla="*/ 1564 h 2566"/>
                <a:gd name="T34" fmla="*/ 6698 w 8780"/>
                <a:gd name="T35" fmla="*/ 1617 h 2566"/>
                <a:gd name="T36" fmla="*/ 7129 w 8780"/>
                <a:gd name="T37" fmla="*/ 1645 h 2566"/>
                <a:gd name="T38" fmla="*/ 7579 w 8780"/>
                <a:gd name="T39" fmla="*/ 1670 h 2566"/>
                <a:gd name="T40" fmla="*/ 7860 w 8780"/>
                <a:gd name="T41" fmla="*/ 1670 h 2566"/>
                <a:gd name="T42" fmla="*/ 8015 w 8780"/>
                <a:gd name="T43" fmla="*/ 1636 h 2566"/>
                <a:gd name="T44" fmla="*/ 8136 w 8780"/>
                <a:gd name="T45" fmla="*/ 1603 h 2566"/>
                <a:gd name="T46" fmla="*/ 8243 w 8780"/>
                <a:gd name="T47" fmla="*/ 1592 h 2566"/>
                <a:gd name="T48" fmla="*/ 8320 w 8780"/>
                <a:gd name="T49" fmla="*/ 1587 h 2566"/>
                <a:gd name="T50" fmla="*/ 8384 w 8780"/>
                <a:gd name="T51" fmla="*/ 1578 h 2566"/>
                <a:gd name="T52" fmla="*/ 8432 w 8780"/>
                <a:gd name="T53" fmla="*/ 1559 h 2566"/>
                <a:gd name="T54" fmla="*/ 8572 w 8780"/>
                <a:gd name="T55" fmla="*/ 1559 h 2566"/>
                <a:gd name="T56" fmla="*/ 8664 w 8780"/>
                <a:gd name="T57" fmla="*/ 1587 h 2566"/>
                <a:gd name="T58" fmla="*/ 8717 w 8780"/>
                <a:gd name="T59" fmla="*/ 1645 h 2566"/>
                <a:gd name="T60" fmla="*/ 8727 w 8780"/>
                <a:gd name="T61" fmla="*/ 1738 h 2566"/>
                <a:gd name="T62" fmla="*/ 8736 w 8780"/>
                <a:gd name="T63" fmla="*/ 1839 h 2566"/>
                <a:gd name="T64" fmla="*/ 8712 w 8780"/>
                <a:gd name="T65" fmla="*/ 1932 h 2566"/>
                <a:gd name="T66" fmla="*/ 8659 w 8780"/>
                <a:gd name="T67" fmla="*/ 2010 h 2566"/>
                <a:gd name="T68" fmla="*/ 8669 w 8780"/>
                <a:gd name="T69" fmla="*/ 2106 h 2566"/>
                <a:gd name="T70" fmla="*/ 8655 w 8780"/>
                <a:gd name="T71" fmla="*/ 2193 h 2566"/>
                <a:gd name="T72" fmla="*/ 8577 w 8780"/>
                <a:gd name="T73" fmla="*/ 2280 h 2566"/>
                <a:gd name="T74" fmla="*/ 8650 w 8780"/>
                <a:gd name="T75" fmla="*/ 2314 h 2566"/>
                <a:gd name="T76" fmla="*/ 8712 w 8780"/>
                <a:gd name="T77" fmla="*/ 2299 h 2566"/>
                <a:gd name="T78" fmla="*/ 8761 w 8780"/>
                <a:gd name="T79" fmla="*/ 2309 h 2566"/>
                <a:gd name="T80" fmla="*/ 8780 w 8780"/>
                <a:gd name="T81" fmla="*/ 2387 h 2566"/>
                <a:gd name="T82" fmla="*/ 8747 w 8780"/>
                <a:gd name="T83" fmla="*/ 2459 h 2566"/>
                <a:gd name="T84" fmla="*/ 8625 w 8780"/>
                <a:gd name="T85" fmla="*/ 2522 h 2566"/>
                <a:gd name="T86" fmla="*/ 8388 w 8780"/>
                <a:gd name="T87" fmla="*/ 2566 h 2566"/>
                <a:gd name="T88" fmla="*/ 8185 w 8780"/>
                <a:gd name="T89" fmla="*/ 2561 h 2566"/>
                <a:gd name="T90" fmla="*/ 8039 w 8780"/>
                <a:gd name="T91" fmla="*/ 2517 h 2566"/>
                <a:gd name="T92" fmla="*/ 7869 w 8780"/>
                <a:gd name="T93" fmla="*/ 2426 h 2566"/>
                <a:gd name="T94" fmla="*/ 7647 w 8780"/>
                <a:gd name="T95" fmla="*/ 2334 h 2566"/>
                <a:gd name="T96" fmla="*/ 7293 w 8780"/>
                <a:gd name="T97" fmla="*/ 2276 h 2566"/>
                <a:gd name="T98" fmla="*/ 6853 w 8780"/>
                <a:gd name="T99" fmla="*/ 2251 h 2566"/>
                <a:gd name="T100" fmla="*/ 6465 w 8780"/>
                <a:gd name="T101" fmla="*/ 2237 h 2566"/>
                <a:gd name="T102" fmla="*/ 6044 w 8780"/>
                <a:gd name="T103" fmla="*/ 2183 h 2566"/>
                <a:gd name="T104" fmla="*/ 5584 w 8780"/>
                <a:gd name="T105" fmla="*/ 2110 h 2566"/>
                <a:gd name="T106" fmla="*/ 5129 w 8780"/>
                <a:gd name="T107" fmla="*/ 2038 h 2566"/>
                <a:gd name="T108" fmla="*/ 4625 w 8780"/>
                <a:gd name="T109" fmla="*/ 1927 h 2566"/>
                <a:gd name="T110" fmla="*/ 4126 w 8780"/>
                <a:gd name="T111" fmla="*/ 1800 h 2566"/>
                <a:gd name="T112" fmla="*/ 3763 w 8780"/>
                <a:gd name="T113" fmla="*/ 1723 h 2566"/>
                <a:gd name="T114" fmla="*/ 3061 w 8780"/>
                <a:gd name="T115" fmla="*/ 1598 h 2566"/>
                <a:gd name="T116" fmla="*/ 2043 w 8780"/>
                <a:gd name="T117" fmla="*/ 1428 h 2566"/>
                <a:gd name="T118" fmla="*/ 1172 w 8780"/>
                <a:gd name="T119" fmla="*/ 1317 h 2566"/>
                <a:gd name="T120" fmla="*/ 799 w 8780"/>
                <a:gd name="T121" fmla="*/ 1312 h 2566"/>
                <a:gd name="T122" fmla="*/ 528 w 8780"/>
                <a:gd name="T123" fmla="*/ 1356 h 2566"/>
                <a:gd name="T124" fmla="*/ 233 w 8780"/>
                <a:gd name="T125" fmla="*/ 1404 h 2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80" h="2566">
                  <a:moveTo>
                    <a:pt x="9" y="0"/>
                  </a:moveTo>
                  <a:lnTo>
                    <a:pt x="20" y="10"/>
                  </a:lnTo>
                  <a:lnTo>
                    <a:pt x="29" y="19"/>
                  </a:lnTo>
                  <a:lnTo>
                    <a:pt x="39" y="29"/>
                  </a:lnTo>
                  <a:lnTo>
                    <a:pt x="48" y="38"/>
                  </a:lnTo>
                  <a:lnTo>
                    <a:pt x="58" y="49"/>
                  </a:lnTo>
                  <a:lnTo>
                    <a:pt x="63" y="53"/>
                  </a:lnTo>
                  <a:lnTo>
                    <a:pt x="73" y="63"/>
                  </a:lnTo>
                  <a:lnTo>
                    <a:pt x="83" y="72"/>
                  </a:lnTo>
                  <a:lnTo>
                    <a:pt x="92" y="82"/>
                  </a:lnTo>
                  <a:lnTo>
                    <a:pt x="102" y="91"/>
                  </a:lnTo>
                  <a:lnTo>
                    <a:pt x="155" y="63"/>
                  </a:lnTo>
                  <a:lnTo>
                    <a:pt x="203" y="44"/>
                  </a:lnTo>
                  <a:lnTo>
                    <a:pt x="242" y="33"/>
                  </a:lnTo>
                  <a:lnTo>
                    <a:pt x="277" y="33"/>
                  </a:lnTo>
                  <a:lnTo>
                    <a:pt x="300" y="38"/>
                  </a:lnTo>
                  <a:lnTo>
                    <a:pt x="330" y="49"/>
                  </a:lnTo>
                  <a:lnTo>
                    <a:pt x="349" y="63"/>
                  </a:lnTo>
                  <a:lnTo>
                    <a:pt x="368" y="77"/>
                  </a:lnTo>
                  <a:lnTo>
                    <a:pt x="388" y="91"/>
                  </a:lnTo>
                  <a:lnTo>
                    <a:pt x="407" y="107"/>
                  </a:lnTo>
                  <a:lnTo>
                    <a:pt x="499" y="169"/>
                  </a:lnTo>
                  <a:lnTo>
                    <a:pt x="586" y="223"/>
                  </a:lnTo>
                  <a:lnTo>
                    <a:pt x="673" y="271"/>
                  </a:lnTo>
                  <a:lnTo>
                    <a:pt x="765" y="315"/>
                  </a:lnTo>
                  <a:lnTo>
                    <a:pt x="871" y="353"/>
                  </a:lnTo>
                  <a:lnTo>
                    <a:pt x="993" y="392"/>
                  </a:lnTo>
                  <a:lnTo>
                    <a:pt x="1139" y="436"/>
                  </a:lnTo>
                  <a:lnTo>
                    <a:pt x="1313" y="479"/>
                  </a:lnTo>
                  <a:lnTo>
                    <a:pt x="1521" y="523"/>
                  </a:lnTo>
                  <a:lnTo>
                    <a:pt x="1773" y="571"/>
                  </a:lnTo>
                  <a:lnTo>
                    <a:pt x="2025" y="609"/>
                  </a:lnTo>
                  <a:lnTo>
                    <a:pt x="2286" y="648"/>
                  </a:lnTo>
                  <a:lnTo>
                    <a:pt x="2557" y="692"/>
                  </a:lnTo>
                  <a:lnTo>
                    <a:pt x="2824" y="741"/>
                  </a:lnTo>
                  <a:lnTo>
                    <a:pt x="3090" y="789"/>
                  </a:lnTo>
                  <a:lnTo>
                    <a:pt x="3347" y="838"/>
                  </a:lnTo>
                  <a:lnTo>
                    <a:pt x="3583" y="886"/>
                  </a:lnTo>
                  <a:lnTo>
                    <a:pt x="3807" y="930"/>
                  </a:lnTo>
                  <a:lnTo>
                    <a:pt x="4001" y="973"/>
                  </a:lnTo>
                  <a:lnTo>
                    <a:pt x="4165" y="1007"/>
                  </a:lnTo>
                  <a:lnTo>
                    <a:pt x="4315" y="1041"/>
                  </a:lnTo>
                  <a:lnTo>
                    <a:pt x="4489" y="1085"/>
                  </a:lnTo>
                  <a:lnTo>
                    <a:pt x="4674" y="1143"/>
                  </a:lnTo>
                  <a:lnTo>
                    <a:pt x="4872" y="1210"/>
                  </a:lnTo>
                  <a:lnTo>
                    <a:pt x="5085" y="1278"/>
                  </a:lnTo>
                  <a:lnTo>
                    <a:pt x="5308" y="1346"/>
                  </a:lnTo>
                  <a:lnTo>
                    <a:pt x="5536" y="1414"/>
                  </a:lnTo>
                  <a:lnTo>
                    <a:pt x="5763" y="1472"/>
                  </a:lnTo>
                  <a:lnTo>
                    <a:pt x="6001" y="1525"/>
                  </a:lnTo>
                  <a:lnTo>
                    <a:pt x="6232" y="1564"/>
                  </a:lnTo>
                  <a:lnTo>
                    <a:pt x="6393" y="1583"/>
                  </a:lnTo>
                  <a:lnTo>
                    <a:pt x="6548" y="1603"/>
                  </a:lnTo>
                  <a:lnTo>
                    <a:pt x="6698" y="1617"/>
                  </a:lnTo>
                  <a:lnTo>
                    <a:pt x="6843" y="1626"/>
                  </a:lnTo>
                  <a:lnTo>
                    <a:pt x="6983" y="1636"/>
                  </a:lnTo>
                  <a:lnTo>
                    <a:pt x="7129" y="1645"/>
                  </a:lnTo>
                  <a:lnTo>
                    <a:pt x="7274" y="1651"/>
                  </a:lnTo>
                  <a:lnTo>
                    <a:pt x="7424" y="1661"/>
                  </a:lnTo>
                  <a:lnTo>
                    <a:pt x="7579" y="1670"/>
                  </a:lnTo>
                  <a:lnTo>
                    <a:pt x="7744" y="1680"/>
                  </a:lnTo>
                  <a:lnTo>
                    <a:pt x="7807" y="1680"/>
                  </a:lnTo>
                  <a:lnTo>
                    <a:pt x="7860" y="1670"/>
                  </a:lnTo>
                  <a:lnTo>
                    <a:pt x="7913" y="1661"/>
                  </a:lnTo>
                  <a:lnTo>
                    <a:pt x="7966" y="1651"/>
                  </a:lnTo>
                  <a:lnTo>
                    <a:pt x="8015" y="1636"/>
                  </a:lnTo>
                  <a:lnTo>
                    <a:pt x="8058" y="1622"/>
                  </a:lnTo>
                  <a:lnTo>
                    <a:pt x="8097" y="1612"/>
                  </a:lnTo>
                  <a:lnTo>
                    <a:pt x="8136" y="1603"/>
                  </a:lnTo>
                  <a:lnTo>
                    <a:pt x="8174" y="1592"/>
                  </a:lnTo>
                  <a:lnTo>
                    <a:pt x="8209" y="1592"/>
                  </a:lnTo>
                  <a:lnTo>
                    <a:pt x="8243" y="1592"/>
                  </a:lnTo>
                  <a:lnTo>
                    <a:pt x="8271" y="1592"/>
                  </a:lnTo>
                  <a:lnTo>
                    <a:pt x="8296" y="1592"/>
                  </a:lnTo>
                  <a:lnTo>
                    <a:pt x="8320" y="1587"/>
                  </a:lnTo>
                  <a:lnTo>
                    <a:pt x="8345" y="1587"/>
                  </a:lnTo>
                  <a:lnTo>
                    <a:pt x="8364" y="1583"/>
                  </a:lnTo>
                  <a:lnTo>
                    <a:pt x="8384" y="1578"/>
                  </a:lnTo>
                  <a:lnTo>
                    <a:pt x="8403" y="1573"/>
                  </a:lnTo>
                  <a:lnTo>
                    <a:pt x="8417" y="1568"/>
                  </a:lnTo>
                  <a:lnTo>
                    <a:pt x="8432" y="1559"/>
                  </a:lnTo>
                  <a:lnTo>
                    <a:pt x="8485" y="1554"/>
                  </a:lnTo>
                  <a:lnTo>
                    <a:pt x="8528" y="1554"/>
                  </a:lnTo>
                  <a:lnTo>
                    <a:pt x="8572" y="1559"/>
                  </a:lnTo>
                  <a:lnTo>
                    <a:pt x="8606" y="1564"/>
                  </a:lnTo>
                  <a:lnTo>
                    <a:pt x="8640" y="1573"/>
                  </a:lnTo>
                  <a:lnTo>
                    <a:pt x="8664" y="1587"/>
                  </a:lnTo>
                  <a:lnTo>
                    <a:pt x="8689" y="1603"/>
                  </a:lnTo>
                  <a:lnTo>
                    <a:pt x="8703" y="1622"/>
                  </a:lnTo>
                  <a:lnTo>
                    <a:pt x="8717" y="1645"/>
                  </a:lnTo>
                  <a:lnTo>
                    <a:pt x="8722" y="1670"/>
                  </a:lnTo>
                  <a:lnTo>
                    <a:pt x="8722" y="1704"/>
                  </a:lnTo>
                  <a:lnTo>
                    <a:pt x="8727" y="1738"/>
                  </a:lnTo>
                  <a:lnTo>
                    <a:pt x="8731" y="1777"/>
                  </a:lnTo>
                  <a:lnTo>
                    <a:pt x="8736" y="1811"/>
                  </a:lnTo>
                  <a:lnTo>
                    <a:pt x="8736" y="1839"/>
                  </a:lnTo>
                  <a:lnTo>
                    <a:pt x="8736" y="1874"/>
                  </a:lnTo>
                  <a:lnTo>
                    <a:pt x="8727" y="1902"/>
                  </a:lnTo>
                  <a:lnTo>
                    <a:pt x="8712" y="1932"/>
                  </a:lnTo>
                  <a:lnTo>
                    <a:pt x="8693" y="1955"/>
                  </a:lnTo>
                  <a:lnTo>
                    <a:pt x="8659" y="1975"/>
                  </a:lnTo>
                  <a:lnTo>
                    <a:pt x="8659" y="2010"/>
                  </a:lnTo>
                  <a:lnTo>
                    <a:pt x="8664" y="2043"/>
                  </a:lnTo>
                  <a:lnTo>
                    <a:pt x="8664" y="2072"/>
                  </a:lnTo>
                  <a:lnTo>
                    <a:pt x="8669" y="2106"/>
                  </a:lnTo>
                  <a:lnTo>
                    <a:pt x="8664" y="2135"/>
                  </a:lnTo>
                  <a:lnTo>
                    <a:pt x="8664" y="2163"/>
                  </a:lnTo>
                  <a:lnTo>
                    <a:pt x="8655" y="2193"/>
                  </a:lnTo>
                  <a:lnTo>
                    <a:pt x="8636" y="2222"/>
                  </a:lnTo>
                  <a:lnTo>
                    <a:pt x="8611" y="2251"/>
                  </a:lnTo>
                  <a:lnTo>
                    <a:pt x="8577" y="2280"/>
                  </a:lnTo>
                  <a:lnTo>
                    <a:pt x="8601" y="2304"/>
                  </a:lnTo>
                  <a:lnTo>
                    <a:pt x="8625" y="2314"/>
                  </a:lnTo>
                  <a:lnTo>
                    <a:pt x="8650" y="2314"/>
                  </a:lnTo>
                  <a:lnTo>
                    <a:pt x="8669" y="2314"/>
                  </a:lnTo>
                  <a:lnTo>
                    <a:pt x="8693" y="2304"/>
                  </a:lnTo>
                  <a:lnTo>
                    <a:pt x="8712" y="2299"/>
                  </a:lnTo>
                  <a:lnTo>
                    <a:pt x="8731" y="2295"/>
                  </a:lnTo>
                  <a:lnTo>
                    <a:pt x="8747" y="2295"/>
                  </a:lnTo>
                  <a:lnTo>
                    <a:pt x="8761" y="2309"/>
                  </a:lnTo>
                  <a:lnTo>
                    <a:pt x="8770" y="2329"/>
                  </a:lnTo>
                  <a:lnTo>
                    <a:pt x="8780" y="2357"/>
                  </a:lnTo>
                  <a:lnTo>
                    <a:pt x="8780" y="2387"/>
                  </a:lnTo>
                  <a:lnTo>
                    <a:pt x="8775" y="2411"/>
                  </a:lnTo>
                  <a:lnTo>
                    <a:pt x="8766" y="2435"/>
                  </a:lnTo>
                  <a:lnTo>
                    <a:pt x="8747" y="2459"/>
                  </a:lnTo>
                  <a:lnTo>
                    <a:pt x="8717" y="2479"/>
                  </a:lnTo>
                  <a:lnTo>
                    <a:pt x="8678" y="2503"/>
                  </a:lnTo>
                  <a:lnTo>
                    <a:pt x="8625" y="2522"/>
                  </a:lnTo>
                  <a:lnTo>
                    <a:pt x="8562" y="2542"/>
                  </a:lnTo>
                  <a:lnTo>
                    <a:pt x="8485" y="2561"/>
                  </a:lnTo>
                  <a:lnTo>
                    <a:pt x="8388" y="2566"/>
                  </a:lnTo>
                  <a:lnTo>
                    <a:pt x="8310" y="2566"/>
                  </a:lnTo>
                  <a:lnTo>
                    <a:pt x="8243" y="2566"/>
                  </a:lnTo>
                  <a:lnTo>
                    <a:pt x="8185" y="2561"/>
                  </a:lnTo>
                  <a:lnTo>
                    <a:pt x="8136" y="2547"/>
                  </a:lnTo>
                  <a:lnTo>
                    <a:pt x="8088" y="2532"/>
                  </a:lnTo>
                  <a:lnTo>
                    <a:pt x="8039" y="2517"/>
                  </a:lnTo>
                  <a:lnTo>
                    <a:pt x="7991" y="2493"/>
                  </a:lnTo>
                  <a:lnTo>
                    <a:pt x="7933" y="2459"/>
                  </a:lnTo>
                  <a:lnTo>
                    <a:pt x="7869" y="2426"/>
                  </a:lnTo>
                  <a:lnTo>
                    <a:pt x="7816" y="2392"/>
                  </a:lnTo>
                  <a:lnTo>
                    <a:pt x="7739" y="2362"/>
                  </a:lnTo>
                  <a:lnTo>
                    <a:pt x="7647" y="2334"/>
                  </a:lnTo>
                  <a:lnTo>
                    <a:pt x="7540" y="2309"/>
                  </a:lnTo>
                  <a:lnTo>
                    <a:pt x="7424" y="2290"/>
                  </a:lnTo>
                  <a:lnTo>
                    <a:pt x="7293" y="2276"/>
                  </a:lnTo>
                  <a:lnTo>
                    <a:pt x="7153" y="2260"/>
                  </a:lnTo>
                  <a:lnTo>
                    <a:pt x="7008" y="2256"/>
                  </a:lnTo>
                  <a:lnTo>
                    <a:pt x="6853" y="2251"/>
                  </a:lnTo>
                  <a:lnTo>
                    <a:pt x="6698" y="2246"/>
                  </a:lnTo>
                  <a:lnTo>
                    <a:pt x="6586" y="2246"/>
                  </a:lnTo>
                  <a:lnTo>
                    <a:pt x="6465" y="2237"/>
                  </a:lnTo>
                  <a:lnTo>
                    <a:pt x="6334" y="2222"/>
                  </a:lnTo>
                  <a:lnTo>
                    <a:pt x="6195" y="2202"/>
                  </a:lnTo>
                  <a:lnTo>
                    <a:pt x="6044" y="2183"/>
                  </a:lnTo>
                  <a:lnTo>
                    <a:pt x="5894" y="2163"/>
                  </a:lnTo>
                  <a:lnTo>
                    <a:pt x="5739" y="2140"/>
                  </a:lnTo>
                  <a:lnTo>
                    <a:pt x="5584" y="2110"/>
                  </a:lnTo>
                  <a:lnTo>
                    <a:pt x="5429" y="2087"/>
                  </a:lnTo>
                  <a:lnTo>
                    <a:pt x="5284" y="2068"/>
                  </a:lnTo>
                  <a:lnTo>
                    <a:pt x="5129" y="2038"/>
                  </a:lnTo>
                  <a:lnTo>
                    <a:pt x="4969" y="2004"/>
                  </a:lnTo>
                  <a:lnTo>
                    <a:pt x="4794" y="1966"/>
                  </a:lnTo>
                  <a:lnTo>
                    <a:pt x="4625" y="1927"/>
                  </a:lnTo>
                  <a:lnTo>
                    <a:pt x="4450" y="1883"/>
                  </a:lnTo>
                  <a:lnTo>
                    <a:pt x="4286" y="1839"/>
                  </a:lnTo>
                  <a:lnTo>
                    <a:pt x="4126" y="1800"/>
                  </a:lnTo>
                  <a:lnTo>
                    <a:pt x="3985" y="1767"/>
                  </a:lnTo>
                  <a:lnTo>
                    <a:pt x="3865" y="1742"/>
                  </a:lnTo>
                  <a:lnTo>
                    <a:pt x="3763" y="1723"/>
                  </a:lnTo>
                  <a:lnTo>
                    <a:pt x="3594" y="1689"/>
                  </a:lnTo>
                  <a:lnTo>
                    <a:pt x="3351" y="1651"/>
                  </a:lnTo>
                  <a:lnTo>
                    <a:pt x="3061" y="1598"/>
                  </a:lnTo>
                  <a:lnTo>
                    <a:pt x="2736" y="1539"/>
                  </a:lnTo>
                  <a:lnTo>
                    <a:pt x="2392" y="1486"/>
                  </a:lnTo>
                  <a:lnTo>
                    <a:pt x="2043" y="1428"/>
                  </a:lnTo>
                  <a:lnTo>
                    <a:pt x="1715" y="1379"/>
                  </a:lnTo>
                  <a:lnTo>
                    <a:pt x="1419" y="1341"/>
                  </a:lnTo>
                  <a:lnTo>
                    <a:pt x="1172" y="1317"/>
                  </a:lnTo>
                  <a:lnTo>
                    <a:pt x="988" y="1307"/>
                  </a:lnTo>
                  <a:lnTo>
                    <a:pt x="891" y="1302"/>
                  </a:lnTo>
                  <a:lnTo>
                    <a:pt x="799" y="1312"/>
                  </a:lnTo>
                  <a:lnTo>
                    <a:pt x="707" y="1321"/>
                  </a:lnTo>
                  <a:lnTo>
                    <a:pt x="615" y="1337"/>
                  </a:lnTo>
                  <a:lnTo>
                    <a:pt x="528" y="1356"/>
                  </a:lnTo>
                  <a:lnTo>
                    <a:pt x="436" y="1375"/>
                  </a:lnTo>
                  <a:lnTo>
                    <a:pt x="334" y="1395"/>
                  </a:lnTo>
                  <a:lnTo>
                    <a:pt x="233" y="1404"/>
                  </a:lnTo>
                  <a:lnTo>
                    <a:pt x="122" y="1414"/>
                  </a:lnTo>
                  <a:lnTo>
                    <a:pt x="0" y="1414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1" name="Freeform 65">
              <a:extLst>
                <a:ext uri="{FF2B5EF4-FFF2-40B4-BE49-F238E27FC236}">
                  <a16:creationId xmlns:a16="http://schemas.microsoft.com/office/drawing/2014/main" id="{E17CB46D-E104-6B05-3039-8235650F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746"/>
              <a:ext cx="1189" cy="365"/>
            </a:xfrm>
            <a:custGeom>
              <a:avLst/>
              <a:gdLst>
                <a:gd name="T0" fmla="*/ 73 w 9512"/>
                <a:gd name="T1" fmla="*/ 1210 h 2919"/>
                <a:gd name="T2" fmla="*/ 194 w 9512"/>
                <a:gd name="T3" fmla="*/ 1215 h 2919"/>
                <a:gd name="T4" fmla="*/ 372 w 9512"/>
                <a:gd name="T5" fmla="*/ 1201 h 2919"/>
                <a:gd name="T6" fmla="*/ 480 w 9512"/>
                <a:gd name="T7" fmla="*/ 1138 h 2919"/>
                <a:gd name="T8" fmla="*/ 630 w 9512"/>
                <a:gd name="T9" fmla="*/ 1104 h 2919"/>
                <a:gd name="T10" fmla="*/ 959 w 9512"/>
                <a:gd name="T11" fmla="*/ 1182 h 2919"/>
                <a:gd name="T12" fmla="*/ 1225 w 9512"/>
                <a:gd name="T13" fmla="*/ 1312 h 2919"/>
                <a:gd name="T14" fmla="*/ 1530 w 9512"/>
                <a:gd name="T15" fmla="*/ 1399 h 2919"/>
                <a:gd name="T16" fmla="*/ 1802 w 9512"/>
                <a:gd name="T17" fmla="*/ 1404 h 2919"/>
                <a:gd name="T18" fmla="*/ 2073 w 9512"/>
                <a:gd name="T19" fmla="*/ 1365 h 2919"/>
                <a:gd name="T20" fmla="*/ 2513 w 9512"/>
                <a:gd name="T21" fmla="*/ 1365 h 2919"/>
                <a:gd name="T22" fmla="*/ 3172 w 9512"/>
                <a:gd name="T23" fmla="*/ 1438 h 2919"/>
                <a:gd name="T24" fmla="*/ 3787 w 9512"/>
                <a:gd name="T25" fmla="*/ 1530 h 2919"/>
                <a:gd name="T26" fmla="*/ 4586 w 9512"/>
                <a:gd name="T27" fmla="*/ 1704 h 2919"/>
                <a:gd name="T28" fmla="*/ 5366 w 9512"/>
                <a:gd name="T29" fmla="*/ 1888 h 2919"/>
                <a:gd name="T30" fmla="*/ 5981 w 9512"/>
                <a:gd name="T31" fmla="*/ 2038 h 2919"/>
                <a:gd name="T32" fmla="*/ 6538 w 9512"/>
                <a:gd name="T33" fmla="*/ 2179 h 2919"/>
                <a:gd name="T34" fmla="*/ 7158 w 9512"/>
                <a:gd name="T35" fmla="*/ 2290 h 2919"/>
                <a:gd name="T36" fmla="*/ 7807 w 9512"/>
                <a:gd name="T37" fmla="*/ 2459 h 2919"/>
                <a:gd name="T38" fmla="*/ 8252 w 9512"/>
                <a:gd name="T39" fmla="*/ 2648 h 2919"/>
                <a:gd name="T40" fmla="*/ 8451 w 9512"/>
                <a:gd name="T41" fmla="*/ 2808 h 2919"/>
                <a:gd name="T42" fmla="*/ 8548 w 9512"/>
                <a:gd name="T43" fmla="*/ 2905 h 2919"/>
                <a:gd name="T44" fmla="*/ 8727 w 9512"/>
                <a:gd name="T45" fmla="*/ 2910 h 2919"/>
                <a:gd name="T46" fmla="*/ 8838 w 9512"/>
                <a:gd name="T47" fmla="*/ 2871 h 2919"/>
                <a:gd name="T48" fmla="*/ 8863 w 9512"/>
                <a:gd name="T49" fmla="*/ 2769 h 2919"/>
                <a:gd name="T50" fmla="*/ 8964 w 9512"/>
                <a:gd name="T51" fmla="*/ 2625 h 2919"/>
                <a:gd name="T52" fmla="*/ 9032 w 9512"/>
                <a:gd name="T53" fmla="*/ 2523 h 2919"/>
                <a:gd name="T54" fmla="*/ 9047 w 9512"/>
                <a:gd name="T55" fmla="*/ 2334 h 2919"/>
                <a:gd name="T56" fmla="*/ 9100 w 9512"/>
                <a:gd name="T57" fmla="*/ 2102 h 2919"/>
                <a:gd name="T58" fmla="*/ 9250 w 9512"/>
                <a:gd name="T59" fmla="*/ 1927 h 2919"/>
                <a:gd name="T60" fmla="*/ 9468 w 9512"/>
                <a:gd name="T61" fmla="*/ 1733 h 2919"/>
                <a:gd name="T62" fmla="*/ 9497 w 9512"/>
                <a:gd name="T63" fmla="*/ 1612 h 2919"/>
                <a:gd name="T64" fmla="*/ 9293 w 9512"/>
                <a:gd name="T65" fmla="*/ 1540 h 2919"/>
                <a:gd name="T66" fmla="*/ 9027 w 9512"/>
                <a:gd name="T67" fmla="*/ 1520 h 2919"/>
                <a:gd name="T68" fmla="*/ 8761 w 9512"/>
                <a:gd name="T69" fmla="*/ 1520 h 2919"/>
                <a:gd name="T70" fmla="*/ 8146 w 9512"/>
                <a:gd name="T71" fmla="*/ 1525 h 2919"/>
                <a:gd name="T72" fmla="*/ 7501 w 9512"/>
                <a:gd name="T73" fmla="*/ 1492 h 2919"/>
                <a:gd name="T74" fmla="*/ 6717 w 9512"/>
                <a:gd name="T75" fmla="*/ 1414 h 2919"/>
                <a:gd name="T76" fmla="*/ 5245 w 9512"/>
                <a:gd name="T77" fmla="*/ 1186 h 2919"/>
                <a:gd name="T78" fmla="*/ 3754 w 9512"/>
                <a:gd name="T79" fmla="*/ 935 h 2919"/>
                <a:gd name="T80" fmla="*/ 2722 w 9512"/>
                <a:gd name="T81" fmla="*/ 799 h 2919"/>
                <a:gd name="T82" fmla="*/ 1889 w 9512"/>
                <a:gd name="T83" fmla="*/ 648 h 2919"/>
                <a:gd name="T84" fmla="*/ 1095 w 9512"/>
                <a:gd name="T85" fmla="*/ 493 h 2919"/>
                <a:gd name="T86" fmla="*/ 693 w 9512"/>
                <a:gd name="T87" fmla="*/ 305 h 2919"/>
                <a:gd name="T88" fmla="*/ 562 w 9512"/>
                <a:gd name="T89" fmla="*/ 121 h 2919"/>
                <a:gd name="T90" fmla="*/ 494 w 9512"/>
                <a:gd name="T91" fmla="*/ 44 h 2919"/>
                <a:gd name="T92" fmla="*/ 402 w 9512"/>
                <a:gd name="T93" fmla="*/ 34 h 2919"/>
                <a:gd name="T94" fmla="*/ 184 w 9512"/>
                <a:gd name="T95" fmla="*/ 0 h 2919"/>
                <a:gd name="T96" fmla="*/ 87 w 9512"/>
                <a:gd name="T97" fmla="*/ 53 h 2919"/>
                <a:gd name="T98" fmla="*/ 14 w 9512"/>
                <a:gd name="T99" fmla="*/ 184 h 2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12" h="2919">
                  <a:moveTo>
                    <a:pt x="0" y="1182"/>
                  </a:moveTo>
                  <a:lnTo>
                    <a:pt x="25" y="1196"/>
                  </a:lnTo>
                  <a:lnTo>
                    <a:pt x="44" y="1205"/>
                  </a:lnTo>
                  <a:lnTo>
                    <a:pt x="73" y="1210"/>
                  </a:lnTo>
                  <a:lnTo>
                    <a:pt x="102" y="1215"/>
                  </a:lnTo>
                  <a:lnTo>
                    <a:pt x="131" y="1220"/>
                  </a:lnTo>
                  <a:lnTo>
                    <a:pt x="160" y="1220"/>
                  </a:lnTo>
                  <a:lnTo>
                    <a:pt x="194" y="1215"/>
                  </a:lnTo>
                  <a:lnTo>
                    <a:pt x="233" y="1215"/>
                  </a:lnTo>
                  <a:lnTo>
                    <a:pt x="272" y="1210"/>
                  </a:lnTo>
                  <a:lnTo>
                    <a:pt x="310" y="1210"/>
                  </a:lnTo>
                  <a:lnTo>
                    <a:pt x="372" y="1201"/>
                  </a:lnTo>
                  <a:lnTo>
                    <a:pt x="411" y="1186"/>
                  </a:lnTo>
                  <a:lnTo>
                    <a:pt x="441" y="1172"/>
                  </a:lnTo>
                  <a:lnTo>
                    <a:pt x="465" y="1152"/>
                  </a:lnTo>
                  <a:lnTo>
                    <a:pt x="480" y="1138"/>
                  </a:lnTo>
                  <a:lnTo>
                    <a:pt x="504" y="1124"/>
                  </a:lnTo>
                  <a:lnTo>
                    <a:pt x="528" y="1108"/>
                  </a:lnTo>
                  <a:lnTo>
                    <a:pt x="571" y="1104"/>
                  </a:lnTo>
                  <a:lnTo>
                    <a:pt x="630" y="1104"/>
                  </a:lnTo>
                  <a:lnTo>
                    <a:pt x="712" y="1113"/>
                  </a:lnTo>
                  <a:lnTo>
                    <a:pt x="804" y="1128"/>
                  </a:lnTo>
                  <a:lnTo>
                    <a:pt x="887" y="1152"/>
                  </a:lnTo>
                  <a:lnTo>
                    <a:pt x="959" y="1182"/>
                  </a:lnTo>
                  <a:lnTo>
                    <a:pt x="1026" y="1215"/>
                  </a:lnTo>
                  <a:lnTo>
                    <a:pt x="1095" y="1249"/>
                  </a:lnTo>
                  <a:lnTo>
                    <a:pt x="1158" y="1283"/>
                  </a:lnTo>
                  <a:lnTo>
                    <a:pt x="1225" y="1312"/>
                  </a:lnTo>
                  <a:lnTo>
                    <a:pt x="1294" y="1341"/>
                  </a:lnTo>
                  <a:lnTo>
                    <a:pt x="1371" y="1365"/>
                  </a:lnTo>
                  <a:lnTo>
                    <a:pt x="1453" y="1385"/>
                  </a:lnTo>
                  <a:lnTo>
                    <a:pt x="1530" y="1399"/>
                  </a:lnTo>
                  <a:lnTo>
                    <a:pt x="1608" y="1404"/>
                  </a:lnTo>
                  <a:lnTo>
                    <a:pt x="1676" y="1409"/>
                  </a:lnTo>
                  <a:lnTo>
                    <a:pt x="1738" y="1409"/>
                  </a:lnTo>
                  <a:lnTo>
                    <a:pt x="1802" y="1404"/>
                  </a:lnTo>
                  <a:lnTo>
                    <a:pt x="1865" y="1399"/>
                  </a:lnTo>
                  <a:lnTo>
                    <a:pt x="1932" y="1390"/>
                  </a:lnTo>
                  <a:lnTo>
                    <a:pt x="2000" y="1380"/>
                  </a:lnTo>
                  <a:lnTo>
                    <a:pt x="2073" y="1365"/>
                  </a:lnTo>
                  <a:lnTo>
                    <a:pt x="2155" y="1351"/>
                  </a:lnTo>
                  <a:lnTo>
                    <a:pt x="2252" y="1351"/>
                  </a:lnTo>
                  <a:lnTo>
                    <a:pt x="2373" y="1356"/>
                  </a:lnTo>
                  <a:lnTo>
                    <a:pt x="2513" y="1365"/>
                  </a:lnTo>
                  <a:lnTo>
                    <a:pt x="2669" y="1380"/>
                  </a:lnTo>
                  <a:lnTo>
                    <a:pt x="2833" y="1399"/>
                  </a:lnTo>
                  <a:lnTo>
                    <a:pt x="3003" y="1418"/>
                  </a:lnTo>
                  <a:lnTo>
                    <a:pt x="3172" y="1438"/>
                  </a:lnTo>
                  <a:lnTo>
                    <a:pt x="3327" y="1462"/>
                  </a:lnTo>
                  <a:lnTo>
                    <a:pt x="3477" y="1482"/>
                  </a:lnTo>
                  <a:lnTo>
                    <a:pt x="3603" y="1496"/>
                  </a:lnTo>
                  <a:lnTo>
                    <a:pt x="3787" y="1530"/>
                  </a:lnTo>
                  <a:lnTo>
                    <a:pt x="3981" y="1569"/>
                  </a:lnTo>
                  <a:lnTo>
                    <a:pt x="4179" y="1612"/>
                  </a:lnTo>
                  <a:lnTo>
                    <a:pt x="4383" y="1656"/>
                  </a:lnTo>
                  <a:lnTo>
                    <a:pt x="4586" y="1704"/>
                  </a:lnTo>
                  <a:lnTo>
                    <a:pt x="4790" y="1753"/>
                  </a:lnTo>
                  <a:lnTo>
                    <a:pt x="4988" y="1801"/>
                  </a:lnTo>
                  <a:lnTo>
                    <a:pt x="5182" y="1845"/>
                  </a:lnTo>
                  <a:lnTo>
                    <a:pt x="5366" y="1888"/>
                  </a:lnTo>
                  <a:lnTo>
                    <a:pt x="5541" y="1927"/>
                  </a:lnTo>
                  <a:lnTo>
                    <a:pt x="5691" y="1966"/>
                  </a:lnTo>
                  <a:lnTo>
                    <a:pt x="5836" y="2005"/>
                  </a:lnTo>
                  <a:lnTo>
                    <a:pt x="5981" y="2038"/>
                  </a:lnTo>
                  <a:lnTo>
                    <a:pt x="6121" y="2077"/>
                  </a:lnTo>
                  <a:lnTo>
                    <a:pt x="6262" y="2111"/>
                  </a:lnTo>
                  <a:lnTo>
                    <a:pt x="6403" y="2145"/>
                  </a:lnTo>
                  <a:lnTo>
                    <a:pt x="6538" y="2179"/>
                  </a:lnTo>
                  <a:lnTo>
                    <a:pt x="6674" y="2208"/>
                  </a:lnTo>
                  <a:lnTo>
                    <a:pt x="6810" y="2237"/>
                  </a:lnTo>
                  <a:lnTo>
                    <a:pt x="6940" y="2261"/>
                  </a:lnTo>
                  <a:lnTo>
                    <a:pt x="7158" y="2290"/>
                  </a:lnTo>
                  <a:lnTo>
                    <a:pt x="7351" y="2324"/>
                  </a:lnTo>
                  <a:lnTo>
                    <a:pt x="7521" y="2368"/>
                  </a:lnTo>
                  <a:lnTo>
                    <a:pt x="7672" y="2412"/>
                  </a:lnTo>
                  <a:lnTo>
                    <a:pt x="7807" y="2459"/>
                  </a:lnTo>
                  <a:lnTo>
                    <a:pt x="7928" y="2508"/>
                  </a:lnTo>
                  <a:lnTo>
                    <a:pt x="8044" y="2556"/>
                  </a:lnTo>
                  <a:lnTo>
                    <a:pt x="8151" y="2605"/>
                  </a:lnTo>
                  <a:lnTo>
                    <a:pt x="8252" y="2648"/>
                  </a:lnTo>
                  <a:lnTo>
                    <a:pt x="8354" y="2692"/>
                  </a:lnTo>
                  <a:lnTo>
                    <a:pt x="8393" y="2736"/>
                  </a:lnTo>
                  <a:lnTo>
                    <a:pt x="8426" y="2775"/>
                  </a:lnTo>
                  <a:lnTo>
                    <a:pt x="8451" y="2808"/>
                  </a:lnTo>
                  <a:lnTo>
                    <a:pt x="8475" y="2837"/>
                  </a:lnTo>
                  <a:lnTo>
                    <a:pt x="8500" y="2866"/>
                  </a:lnTo>
                  <a:lnTo>
                    <a:pt x="8523" y="2886"/>
                  </a:lnTo>
                  <a:lnTo>
                    <a:pt x="8548" y="2905"/>
                  </a:lnTo>
                  <a:lnTo>
                    <a:pt x="8577" y="2914"/>
                  </a:lnTo>
                  <a:lnTo>
                    <a:pt x="8616" y="2919"/>
                  </a:lnTo>
                  <a:lnTo>
                    <a:pt x="8659" y="2919"/>
                  </a:lnTo>
                  <a:lnTo>
                    <a:pt x="8727" y="2910"/>
                  </a:lnTo>
                  <a:lnTo>
                    <a:pt x="8775" y="2905"/>
                  </a:lnTo>
                  <a:lnTo>
                    <a:pt x="8805" y="2895"/>
                  </a:lnTo>
                  <a:lnTo>
                    <a:pt x="8828" y="2886"/>
                  </a:lnTo>
                  <a:lnTo>
                    <a:pt x="8838" y="2871"/>
                  </a:lnTo>
                  <a:lnTo>
                    <a:pt x="8848" y="2852"/>
                  </a:lnTo>
                  <a:lnTo>
                    <a:pt x="8853" y="2833"/>
                  </a:lnTo>
                  <a:lnTo>
                    <a:pt x="8853" y="2803"/>
                  </a:lnTo>
                  <a:lnTo>
                    <a:pt x="8863" y="2769"/>
                  </a:lnTo>
                  <a:lnTo>
                    <a:pt x="8877" y="2731"/>
                  </a:lnTo>
                  <a:lnTo>
                    <a:pt x="8911" y="2692"/>
                  </a:lnTo>
                  <a:lnTo>
                    <a:pt x="8940" y="2658"/>
                  </a:lnTo>
                  <a:lnTo>
                    <a:pt x="8964" y="2625"/>
                  </a:lnTo>
                  <a:lnTo>
                    <a:pt x="8988" y="2600"/>
                  </a:lnTo>
                  <a:lnTo>
                    <a:pt x="9003" y="2571"/>
                  </a:lnTo>
                  <a:lnTo>
                    <a:pt x="9018" y="2547"/>
                  </a:lnTo>
                  <a:lnTo>
                    <a:pt x="9032" y="2523"/>
                  </a:lnTo>
                  <a:lnTo>
                    <a:pt x="9037" y="2493"/>
                  </a:lnTo>
                  <a:lnTo>
                    <a:pt x="9041" y="2459"/>
                  </a:lnTo>
                  <a:lnTo>
                    <a:pt x="9041" y="2421"/>
                  </a:lnTo>
                  <a:lnTo>
                    <a:pt x="9047" y="2334"/>
                  </a:lnTo>
                  <a:lnTo>
                    <a:pt x="9052" y="2261"/>
                  </a:lnTo>
                  <a:lnTo>
                    <a:pt x="9061" y="2198"/>
                  </a:lnTo>
                  <a:lnTo>
                    <a:pt x="9076" y="2149"/>
                  </a:lnTo>
                  <a:lnTo>
                    <a:pt x="9100" y="2102"/>
                  </a:lnTo>
                  <a:lnTo>
                    <a:pt x="9129" y="2058"/>
                  </a:lnTo>
                  <a:lnTo>
                    <a:pt x="9163" y="2014"/>
                  </a:lnTo>
                  <a:lnTo>
                    <a:pt x="9202" y="1975"/>
                  </a:lnTo>
                  <a:lnTo>
                    <a:pt x="9250" y="1927"/>
                  </a:lnTo>
                  <a:lnTo>
                    <a:pt x="9299" y="1874"/>
                  </a:lnTo>
                  <a:lnTo>
                    <a:pt x="9371" y="1820"/>
                  </a:lnTo>
                  <a:lnTo>
                    <a:pt x="9424" y="1772"/>
                  </a:lnTo>
                  <a:lnTo>
                    <a:pt x="9468" y="1733"/>
                  </a:lnTo>
                  <a:lnTo>
                    <a:pt x="9497" y="1695"/>
                  </a:lnTo>
                  <a:lnTo>
                    <a:pt x="9512" y="1666"/>
                  </a:lnTo>
                  <a:lnTo>
                    <a:pt x="9512" y="1637"/>
                  </a:lnTo>
                  <a:lnTo>
                    <a:pt x="9497" y="1612"/>
                  </a:lnTo>
                  <a:lnTo>
                    <a:pt x="9473" y="1593"/>
                  </a:lnTo>
                  <a:lnTo>
                    <a:pt x="9434" y="1573"/>
                  </a:lnTo>
                  <a:lnTo>
                    <a:pt x="9381" y="1554"/>
                  </a:lnTo>
                  <a:lnTo>
                    <a:pt x="9293" y="1540"/>
                  </a:lnTo>
                  <a:lnTo>
                    <a:pt x="9221" y="1530"/>
                  </a:lnTo>
                  <a:lnTo>
                    <a:pt x="9154" y="1525"/>
                  </a:lnTo>
                  <a:lnTo>
                    <a:pt x="9090" y="1520"/>
                  </a:lnTo>
                  <a:lnTo>
                    <a:pt x="9027" y="1520"/>
                  </a:lnTo>
                  <a:lnTo>
                    <a:pt x="8969" y="1520"/>
                  </a:lnTo>
                  <a:lnTo>
                    <a:pt x="8906" y="1520"/>
                  </a:lnTo>
                  <a:lnTo>
                    <a:pt x="8833" y="1520"/>
                  </a:lnTo>
                  <a:lnTo>
                    <a:pt x="8761" y="1520"/>
                  </a:lnTo>
                  <a:lnTo>
                    <a:pt x="8673" y="1520"/>
                  </a:lnTo>
                  <a:lnTo>
                    <a:pt x="8490" y="1525"/>
                  </a:lnTo>
                  <a:lnTo>
                    <a:pt x="8315" y="1525"/>
                  </a:lnTo>
                  <a:lnTo>
                    <a:pt x="8146" y="1525"/>
                  </a:lnTo>
                  <a:lnTo>
                    <a:pt x="7986" y="1520"/>
                  </a:lnTo>
                  <a:lnTo>
                    <a:pt x="7827" y="1515"/>
                  </a:lnTo>
                  <a:lnTo>
                    <a:pt x="7667" y="1506"/>
                  </a:lnTo>
                  <a:lnTo>
                    <a:pt x="7501" y="1492"/>
                  </a:lnTo>
                  <a:lnTo>
                    <a:pt x="7332" y="1472"/>
                  </a:lnTo>
                  <a:lnTo>
                    <a:pt x="7153" y="1453"/>
                  </a:lnTo>
                  <a:lnTo>
                    <a:pt x="6955" y="1423"/>
                  </a:lnTo>
                  <a:lnTo>
                    <a:pt x="6717" y="1414"/>
                  </a:lnTo>
                  <a:lnTo>
                    <a:pt x="6412" y="1375"/>
                  </a:lnTo>
                  <a:lnTo>
                    <a:pt x="6049" y="1327"/>
                  </a:lnTo>
                  <a:lnTo>
                    <a:pt x="5657" y="1259"/>
                  </a:lnTo>
                  <a:lnTo>
                    <a:pt x="5245" y="1186"/>
                  </a:lnTo>
                  <a:lnTo>
                    <a:pt x="4829" y="1113"/>
                  </a:lnTo>
                  <a:lnTo>
                    <a:pt x="4431" y="1046"/>
                  </a:lnTo>
                  <a:lnTo>
                    <a:pt x="4068" y="983"/>
                  </a:lnTo>
                  <a:lnTo>
                    <a:pt x="3754" y="935"/>
                  </a:lnTo>
                  <a:lnTo>
                    <a:pt x="3506" y="905"/>
                  </a:lnTo>
                  <a:lnTo>
                    <a:pt x="3220" y="872"/>
                  </a:lnTo>
                  <a:lnTo>
                    <a:pt x="2959" y="833"/>
                  </a:lnTo>
                  <a:lnTo>
                    <a:pt x="2722" y="799"/>
                  </a:lnTo>
                  <a:lnTo>
                    <a:pt x="2499" y="761"/>
                  </a:lnTo>
                  <a:lnTo>
                    <a:pt x="2286" y="726"/>
                  </a:lnTo>
                  <a:lnTo>
                    <a:pt x="2087" y="687"/>
                  </a:lnTo>
                  <a:lnTo>
                    <a:pt x="1889" y="648"/>
                  </a:lnTo>
                  <a:lnTo>
                    <a:pt x="1690" y="610"/>
                  </a:lnTo>
                  <a:lnTo>
                    <a:pt x="1486" y="571"/>
                  </a:lnTo>
                  <a:lnTo>
                    <a:pt x="1274" y="532"/>
                  </a:lnTo>
                  <a:lnTo>
                    <a:pt x="1095" y="493"/>
                  </a:lnTo>
                  <a:lnTo>
                    <a:pt x="954" y="451"/>
                  </a:lnTo>
                  <a:lnTo>
                    <a:pt x="843" y="402"/>
                  </a:lnTo>
                  <a:lnTo>
                    <a:pt x="756" y="354"/>
                  </a:lnTo>
                  <a:lnTo>
                    <a:pt x="693" y="305"/>
                  </a:lnTo>
                  <a:lnTo>
                    <a:pt x="649" y="257"/>
                  </a:lnTo>
                  <a:lnTo>
                    <a:pt x="615" y="208"/>
                  </a:lnTo>
                  <a:lnTo>
                    <a:pt x="586" y="165"/>
                  </a:lnTo>
                  <a:lnTo>
                    <a:pt x="562" y="121"/>
                  </a:lnTo>
                  <a:lnTo>
                    <a:pt x="538" y="88"/>
                  </a:lnTo>
                  <a:lnTo>
                    <a:pt x="518" y="63"/>
                  </a:lnTo>
                  <a:lnTo>
                    <a:pt x="504" y="53"/>
                  </a:lnTo>
                  <a:lnTo>
                    <a:pt x="494" y="44"/>
                  </a:lnTo>
                  <a:lnTo>
                    <a:pt x="480" y="39"/>
                  </a:lnTo>
                  <a:lnTo>
                    <a:pt x="465" y="39"/>
                  </a:lnTo>
                  <a:lnTo>
                    <a:pt x="436" y="34"/>
                  </a:lnTo>
                  <a:lnTo>
                    <a:pt x="402" y="34"/>
                  </a:lnTo>
                  <a:lnTo>
                    <a:pt x="358" y="29"/>
                  </a:lnTo>
                  <a:lnTo>
                    <a:pt x="295" y="19"/>
                  </a:lnTo>
                  <a:lnTo>
                    <a:pt x="213" y="5"/>
                  </a:lnTo>
                  <a:lnTo>
                    <a:pt x="184" y="0"/>
                  </a:lnTo>
                  <a:lnTo>
                    <a:pt x="155" y="5"/>
                  </a:lnTo>
                  <a:lnTo>
                    <a:pt x="131" y="14"/>
                  </a:lnTo>
                  <a:lnTo>
                    <a:pt x="106" y="29"/>
                  </a:lnTo>
                  <a:lnTo>
                    <a:pt x="87" y="53"/>
                  </a:lnTo>
                  <a:lnTo>
                    <a:pt x="68" y="77"/>
                  </a:lnTo>
                  <a:lnTo>
                    <a:pt x="48" y="107"/>
                  </a:lnTo>
                  <a:lnTo>
                    <a:pt x="29" y="146"/>
                  </a:lnTo>
                  <a:lnTo>
                    <a:pt x="14" y="184"/>
                  </a:lnTo>
                  <a:lnTo>
                    <a:pt x="0" y="223"/>
                  </a:lnTo>
                  <a:lnTo>
                    <a:pt x="0" y="1007"/>
                  </a:lnTo>
                  <a:lnTo>
                    <a:pt x="0" y="1182"/>
                  </a:lnTo>
                  <a:close/>
                </a:path>
              </a:pathLst>
            </a:custGeom>
            <a:solidFill>
              <a:srgbClr val="F3D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2" name="Freeform 66">
              <a:extLst>
                <a:ext uri="{FF2B5EF4-FFF2-40B4-BE49-F238E27FC236}">
                  <a16:creationId xmlns:a16="http://schemas.microsoft.com/office/drawing/2014/main" id="{D8193BF5-0A95-90B1-3070-5503CCFD0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746"/>
              <a:ext cx="1189" cy="365"/>
            </a:xfrm>
            <a:custGeom>
              <a:avLst/>
              <a:gdLst>
                <a:gd name="T0" fmla="*/ 78 w 9512"/>
                <a:gd name="T1" fmla="*/ 1215 h 2919"/>
                <a:gd name="T2" fmla="*/ 199 w 9512"/>
                <a:gd name="T3" fmla="*/ 1220 h 2919"/>
                <a:gd name="T4" fmla="*/ 372 w 9512"/>
                <a:gd name="T5" fmla="*/ 1201 h 2919"/>
                <a:gd name="T6" fmla="*/ 480 w 9512"/>
                <a:gd name="T7" fmla="*/ 1138 h 2919"/>
                <a:gd name="T8" fmla="*/ 630 w 9512"/>
                <a:gd name="T9" fmla="*/ 1104 h 2919"/>
                <a:gd name="T10" fmla="*/ 959 w 9512"/>
                <a:gd name="T11" fmla="*/ 1182 h 2919"/>
                <a:gd name="T12" fmla="*/ 1225 w 9512"/>
                <a:gd name="T13" fmla="*/ 1312 h 2919"/>
                <a:gd name="T14" fmla="*/ 1530 w 9512"/>
                <a:gd name="T15" fmla="*/ 1399 h 2919"/>
                <a:gd name="T16" fmla="*/ 1802 w 9512"/>
                <a:gd name="T17" fmla="*/ 1404 h 2919"/>
                <a:gd name="T18" fmla="*/ 2073 w 9512"/>
                <a:gd name="T19" fmla="*/ 1365 h 2919"/>
                <a:gd name="T20" fmla="*/ 2513 w 9512"/>
                <a:gd name="T21" fmla="*/ 1365 h 2919"/>
                <a:gd name="T22" fmla="*/ 3172 w 9512"/>
                <a:gd name="T23" fmla="*/ 1438 h 2919"/>
                <a:gd name="T24" fmla="*/ 3787 w 9512"/>
                <a:gd name="T25" fmla="*/ 1530 h 2919"/>
                <a:gd name="T26" fmla="*/ 4586 w 9512"/>
                <a:gd name="T27" fmla="*/ 1704 h 2919"/>
                <a:gd name="T28" fmla="*/ 5366 w 9512"/>
                <a:gd name="T29" fmla="*/ 1888 h 2919"/>
                <a:gd name="T30" fmla="*/ 5981 w 9512"/>
                <a:gd name="T31" fmla="*/ 2038 h 2919"/>
                <a:gd name="T32" fmla="*/ 6538 w 9512"/>
                <a:gd name="T33" fmla="*/ 2179 h 2919"/>
                <a:gd name="T34" fmla="*/ 7158 w 9512"/>
                <a:gd name="T35" fmla="*/ 2290 h 2919"/>
                <a:gd name="T36" fmla="*/ 7807 w 9512"/>
                <a:gd name="T37" fmla="*/ 2459 h 2919"/>
                <a:gd name="T38" fmla="*/ 8252 w 9512"/>
                <a:gd name="T39" fmla="*/ 2648 h 2919"/>
                <a:gd name="T40" fmla="*/ 8451 w 9512"/>
                <a:gd name="T41" fmla="*/ 2808 h 2919"/>
                <a:gd name="T42" fmla="*/ 8548 w 9512"/>
                <a:gd name="T43" fmla="*/ 2905 h 2919"/>
                <a:gd name="T44" fmla="*/ 8727 w 9512"/>
                <a:gd name="T45" fmla="*/ 2910 h 2919"/>
                <a:gd name="T46" fmla="*/ 8838 w 9512"/>
                <a:gd name="T47" fmla="*/ 2871 h 2919"/>
                <a:gd name="T48" fmla="*/ 8863 w 9512"/>
                <a:gd name="T49" fmla="*/ 2769 h 2919"/>
                <a:gd name="T50" fmla="*/ 8964 w 9512"/>
                <a:gd name="T51" fmla="*/ 2625 h 2919"/>
                <a:gd name="T52" fmla="*/ 9032 w 9512"/>
                <a:gd name="T53" fmla="*/ 2523 h 2919"/>
                <a:gd name="T54" fmla="*/ 9047 w 9512"/>
                <a:gd name="T55" fmla="*/ 2334 h 2919"/>
                <a:gd name="T56" fmla="*/ 9100 w 9512"/>
                <a:gd name="T57" fmla="*/ 2102 h 2919"/>
                <a:gd name="T58" fmla="*/ 9250 w 9512"/>
                <a:gd name="T59" fmla="*/ 1927 h 2919"/>
                <a:gd name="T60" fmla="*/ 9468 w 9512"/>
                <a:gd name="T61" fmla="*/ 1733 h 2919"/>
                <a:gd name="T62" fmla="*/ 9497 w 9512"/>
                <a:gd name="T63" fmla="*/ 1612 h 2919"/>
                <a:gd name="T64" fmla="*/ 9293 w 9512"/>
                <a:gd name="T65" fmla="*/ 1540 h 2919"/>
                <a:gd name="T66" fmla="*/ 9027 w 9512"/>
                <a:gd name="T67" fmla="*/ 1520 h 2919"/>
                <a:gd name="T68" fmla="*/ 8761 w 9512"/>
                <a:gd name="T69" fmla="*/ 1520 h 2919"/>
                <a:gd name="T70" fmla="*/ 8146 w 9512"/>
                <a:gd name="T71" fmla="*/ 1525 h 2919"/>
                <a:gd name="T72" fmla="*/ 7501 w 9512"/>
                <a:gd name="T73" fmla="*/ 1492 h 2919"/>
                <a:gd name="T74" fmla="*/ 6717 w 9512"/>
                <a:gd name="T75" fmla="*/ 1414 h 2919"/>
                <a:gd name="T76" fmla="*/ 5245 w 9512"/>
                <a:gd name="T77" fmla="*/ 1186 h 2919"/>
                <a:gd name="T78" fmla="*/ 3754 w 9512"/>
                <a:gd name="T79" fmla="*/ 935 h 2919"/>
                <a:gd name="T80" fmla="*/ 2722 w 9512"/>
                <a:gd name="T81" fmla="*/ 799 h 2919"/>
                <a:gd name="T82" fmla="*/ 1889 w 9512"/>
                <a:gd name="T83" fmla="*/ 648 h 2919"/>
                <a:gd name="T84" fmla="*/ 1095 w 9512"/>
                <a:gd name="T85" fmla="*/ 493 h 2919"/>
                <a:gd name="T86" fmla="*/ 693 w 9512"/>
                <a:gd name="T87" fmla="*/ 305 h 2919"/>
                <a:gd name="T88" fmla="*/ 562 w 9512"/>
                <a:gd name="T89" fmla="*/ 121 h 2919"/>
                <a:gd name="T90" fmla="*/ 494 w 9512"/>
                <a:gd name="T91" fmla="*/ 44 h 2919"/>
                <a:gd name="T92" fmla="*/ 402 w 9512"/>
                <a:gd name="T93" fmla="*/ 34 h 2919"/>
                <a:gd name="T94" fmla="*/ 184 w 9512"/>
                <a:gd name="T95" fmla="*/ 0 h 2919"/>
                <a:gd name="T96" fmla="*/ 87 w 9512"/>
                <a:gd name="T97" fmla="*/ 53 h 2919"/>
                <a:gd name="T98" fmla="*/ 14 w 9512"/>
                <a:gd name="T99" fmla="*/ 184 h 2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12" h="2919">
                  <a:moveTo>
                    <a:pt x="9" y="1186"/>
                  </a:moveTo>
                  <a:lnTo>
                    <a:pt x="29" y="1201"/>
                  </a:lnTo>
                  <a:lnTo>
                    <a:pt x="53" y="1210"/>
                  </a:lnTo>
                  <a:lnTo>
                    <a:pt x="78" y="1215"/>
                  </a:lnTo>
                  <a:lnTo>
                    <a:pt x="106" y="1220"/>
                  </a:lnTo>
                  <a:lnTo>
                    <a:pt x="136" y="1220"/>
                  </a:lnTo>
                  <a:lnTo>
                    <a:pt x="164" y="1220"/>
                  </a:lnTo>
                  <a:lnTo>
                    <a:pt x="199" y="1220"/>
                  </a:lnTo>
                  <a:lnTo>
                    <a:pt x="233" y="1215"/>
                  </a:lnTo>
                  <a:lnTo>
                    <a:pt x="272" y="1210"/>
                  </a:lnTo>
                  <a:lnTo>
                    <a:pt x="310" y="1210"/>
                  </a:lnTo>
                  <a:lnTo>
                    <a:pt x="372" y="1201"/>
                  </a:lnTo>
                  <a:lnTo>
                    <a:pt x="411" y="1186"/>
                  </a:lnTo>
                  <a:lnTo>
                    <a:pt x="441" y="1172"/>
                  </a:lnTo>
                  <a:lnTo>
                    <a:pt x="465" y="1152"/>
                  </a:lnTo>
                  <a:lnTo>
                    <a:pt x="480" y="1138"/>
                  </a:lnTo>
                  <a:lnTo>
                    <a:pt x="504" y="1124"/>
                  </a:lnTo>
                  <a:lnTo>
                    <a:pt x="528" y="1108"/>
                  </a:lnTo>
                  <a:lnTo>
                    <a:pt x="571" y="1104"/>
                  </a:lnTo>
                  <a:lnTo>
                    <a:pt x="630" y="1104"/>
                  </a:lnTo>
                  <a:lnTo>
                    <a:pt x="712" y="1113"/>
                  </a:lnTo>
                  <a:lnTo>
                    <a:pt x="804" y="1128"/>
                  </a:lnTo>
                  <a:lnTo>
                    <a:pt x="887" y="1152"/>
                  </a:lnTo>
                  <a:lnTo>
                    <a:pt x="959" y="1182"/>
                  </a:lnTo>
                  <a:lnTo>
                    <a:pt x="1026" y="1215"/>
                  </a:lnTo>
                  <a:lnTo>
                    <a:pt x="1095" y="1249"/>
                  </a:lnTo>
                  <a:lnTo>
                    <a:pt x="1158" y="1283"/>
                  </a:lnTo>
                  <a:lnTo>
                    <a:pt x="1225" y="1312"/>
                  </a:lnTo>
                  <a:lnTo>
                    <a:pt x="1294" y="1341"/>
                  </a:lnTo>
                  <a:lnTo>
                    <a:pt x="1371" y="1365"/>
                  </a:lnTo>
                  <a:lnTo>
                    <a:pt x="1453" y="1385"/>
                  </a:lnTo>
                  <a:lnTo>
                    <a:pt x="1530" y="1399"/>
                  </a:lnTo>
                  <a:lnTo>
                    <a:pt x="1608" y="1404"/>
                  </a:lnTo>
                  <a:lnTo>
                    <a:pt x="1676" y="1409"/>
                  </a:lnTo>
                  <a:lnTo>
                    <a:pt x="1738" y="1409"/>
                  </a:lnTo>
                  <a:lnTo>
                    <a:pt x="1802" y="1404"/>
                  </a:lnTo>
                  <a:lnTo>
                    <a:pt x="1865" y="1399"/>
                  </a:lnTo>
                  <a:lnTo>
                    <a:pt x="1932" y="1390"/>
                  </a:lnTo>
                  <a:lnTo>
                    <a:pt x="2000" y="1380"/>
                  </a:lnTo>
                  <a:lnTo>
                    <a:pt x="2073" y="1365"/>
                  </a:lnTo>
                  <a:lnTo>
                    <a:pt x="2155" y="1351"/>
                  </a:lnTo>
                  <a:lnTo>
                    <a:pt x="2252" y="1351"/>
                  </a:lnTo>
                  <a:lnTo>
                    <a:pt x="2373" y="1356"/>
                  </a:lnTo>
                  <a:lnTo>
                    <a:pt x="2513" y="1365"/>
                  </a:lnTo>
                  <a:lnTo>
                    <a:pt x="2669" y="1380"/>
                  </a:lnTo>
                  <a:lnTo>
                    <a:pt x="2833" y="1399"/>
                  </a:lnTo>
                  <a:lnTo>
                    <a:pt x="3003" y="1418"/>
                  </a:lnTo>
                  <a:lnTo>
                    <a:pt x="3172" y="1438"/>
                  </a:lnTo>
                  <a:lnTo>
                    <a:pt x="3327" y="1462"/>
                  </a:lnTo>
                  <a:lnTo>
                    <a:pt x="3477" y="1482"/>
                  </a:lnTo>
                  <a:lnTo>
                    <a:pt x="3603" y="1496"/>
                  </a:lnTo>
                  <a:lnTo>
                    <a:pt x="3787" y="1530"/>
                  </a:lnTo>
                  <a:lnTo>
                    <a:pt x="3981" y="1569"/>
                  </a:lnTo>
                  <a:lnTo>
                    <a:pt x="4179" y="1612"/>
                  </a:lnTo>
                  <a:lnTo>
                    <a:pt x="4383" y="1656"/>
                  </a:lnTo>
                  <a:lnTo>
                    <a:pt x="4586" y="1704"/>
                  </a:lnTo>
                  <a:lnTo>
                    <a:pt x="4790" y="1753"/>
                  </a:lnTo>
                  <a:lnTo>
                    <a:pt x="4988" y="1801"/>
                  </a:lnTo>
                  <a:lnTo>
                    <a:pt x="5182" y="1845"/>
                  </a:lnTo>
                  <a:lnTo>
                    <a:pt x="5366" y="1888"/>
                  </a:lnTo>
                  <a:lnTo>
                    <a:pt x="5541" y="1927"/>
                  </a:lnTo>
                  <a:lnTo>
                    <a:pt x="5691" y="1966"/>
                  </a:lnTo>
                  <a:lnTo>
                    <a:pt x="5836" y="2005"/>
                  </a:lnTo>
                  <a:lnTo>
                    <a:pt x="5981" y="2038"/>
                  </a:lnTo>
                  <a:lnTo>
                    <a:pt x="6121" y="2077"/>
                  </a:lnTo>
                  <a:lnTo>
                    <a:pt x="6262" y="2111"/>
                  </a:lnTo>
                  <a:lnTo>
                    <a:pt x="6403" y="2145"/>
                  </a:lnTo>
                  <a:lnTo>
                    <a:pt x="6538" y="2179"/>
                  </a:lnTo>
                  <a:lnTo>
                    <a:pt x="6674" y="2208"/>
                  </a:lnTo>
                  <a:lnTo>
                    <a:pt x="6810" y="2237"/>
                  </a:lnTo>
                  <a:lnTo>
                    <a:pt x="6940" y="2261"/>
                  </a:lnTo>
                  <a:lnTo>
                    <a:pt x="7158" y="2290"/>
                  </a:lnTo>
                  <a:lnTo>
                    <a:pt x="7351" y="2324"/>
                  </a:lnTo>
                  <a:lnTo>
                    <a:pt x="7521" y="2368"/>
                  </a:lnTo>
                  <a:lnTo>
                    <a:pt x="7672" y="2412"/>
                  </a:lnTo>
                  <a:lnTo>
                    <a:pt x="7807" y="2459"/>
                  </a:lnTo>
                  <a:lnTo>
                    <a:pt x="7928" y="2508"/>
                  </a:lnTo>
                  <a:lnTo>
                    <a:pt x="8044" y="2556"/>
                  </a:lnTo>
                  <a:lnTo>
                    <a:pt x="8151" y="2605"/>
                  </a:lnTo>
                  <a:lnTo>
                    <a:pt x="8252" y="2648"/>
                  </a:lnTo>
                  <a:lnTo>
                    <a:pt x="8354" y="2692"/>
                  </a:lnTo>
                  <a:lnTo>
                    <a:pt x="8393" y="2736"/>
                  </a:lnTo>
                  <a:lnTo>
                    <a:pt x="8426" y="2775"/>
                  </a:lnTo>
                  <a:lnTo>
                    <a:pt x="8451" y="2808"/>
                  </a:lnTo>
                  <a:lnTo>
                    <a:pt x="8475" y="2837"/>
                  </a:lnTo>
                  <a:lnTo>
                    <a:pt x="8500" y="2866"/>
                  </a:lnTo>
                  <a:lnTo>
                    <a:pt x="8523" y="2886"/>
                  </a:lnTo>
                  <a:lnTo>
                    <a:pt x="8548" y="2905"/>
                  </a:lnTo>
                  <a:lnTo>
                    <a:pt x="8577" y="2914"/>
                  </a:lnTo>
                  <a:lnTo>
                    <a:pt x="8616" y="2919"/>
                  </a:lnTo>
                  <a:lnTo>
                    <a:pt x="8659" y="2919"/>
                  </a:lnTo>
                  <a:lnTo>
                    <a:pt x="8727" y="2910"/>
                  </a:lnTo>
                  <a:lnTo>
                    <a:pt x="8775" y="2905"/>
                  </a:lnTo>
                  <a:lnTo>
                    <a:pt x="8805" y="2895"/>
                  </a:lnTo>
                  <a:lnTo>
                    <a:pt x="8828" y="2886"/>
                  </a:lnTo>
                  <a:lnTo>
                    <a:pt x="8838" y="2871"/>
                  </a:lnTo>
                  <a:lnTo>
                    <a:pt x="8848" y="2852"/>
                  </a:lnTo>
                  <a:lnTo>
                    <a:pt x="8853" y="2833"/>
                  </a:lnTo>
                  <a:lnTo>
                    <a:pt x="8853" y="2803"/>
                  </a:lnTo>
                  <a:lnTo>
                    <a:pt x="8863" y="2769"/>
                  </a:lnTo>
                  <a:lnTo>
                    <a:pt x="8877" y="2731"/>
                  </a:lnTo>
                  <a:lnTo>
                    <a:pt x="8911" y="2692"/>
                  </a:lnTo>
                  <a:lnTo>
                    <a:pt x="8940" y="2658"/>
                  </a:lnTo>
                  <a:lnTo>
                    <a:pt x="8964" y="2625"/>
                  </a:lnTo>
                  <a:lnTo>
                    <a:pt x="8988" y="2600"/>
                  </a:lnTo>
                  <a:lnTo>
                    <a:pt x="9003" y="2571"/>
                  </a:lnTo>
                  <a:lnTo>
                    <a:pt x="9018" y="2547"/>
                  </a:lnTo>
                  <a:lnTo>
                    <a:pt x="9032" y="2523"/>
                  </a:lnTo>
                  <a:lnTo>
                    <a:pt x="9037" y="2493"/>
                  </a:lnTo>
                  <a:lnTo>
                    <a:pt x="9041" y="2459"/>
                  </a:lnTo>
                  <a:lnTo>
                    <a:pt x="9041" y="2421"/>
                  </a:lnTo>
                  <a:lnTo>
                    <a:pt x="9047" y="2334"/>
                  </a:lnTo>
                  <a:lnTo>
                    <a:pt x="9052" y="2261"/>
                  </a:lnTo>
                  <a:lnTo>
                    <a:pt x="9061" y="2198"/>
                  </a:lnTo>
                  <a:lnTo>
                    <a:pt x="9076" y="2149"/>
                  </a:lnTo>
                  <a:lnTo>
                    <a:pt x="9100" y="2102"/>
                  </a:lnTo>
                  <a:lnTo>
                    <a:pt x="9129" y="2058"/>
                  </a:lnTo>
                  <a:lnTo>
                    <a:pt x="9163" y="2014"/>
                  </a:lnTo>
                  <a:lnTo>
                    <a:pt x="9202" y="1975"/>
                  </a:lnTo>
                  <a:lnTo>
                    <a:pt x="9250" y="1927"/>
                  </a:lnTo>
                  <a:lnTo>
                    <a:pt x="9299" y="1874"/>
                  </a:lnTo>
                  <a:lnTo>
                    <a:pt x="9371" y="1820"/>
                  </a:lnTo>
                  <a:lnTo>
                    <a:pt x="9424" y="1772"/>
                  </a:lnTo>
                  <a:lnTo>
                    <a:pt x="9468" y="1733"/>
                  </a:lnTo>
                  <a:lnTo>
                    <a:pt x="9497" y="1695"/>
                  </a:lnTo>
                  <a:lnTo>
                    <a:pt x="9512" y="1666"/>
                  </a:lnTo>
                  <a:lnTo>
                    <a:pt x="9512" y="1637"/>
                  </a:lnTo>
                  <a:lnTo>
                    <a:pt x="9497" y="1612"/>
                  </a:lnTo>
                  <a:lnTo>
                    <a:pt x="9473" y="1593"/>
                  </a:lnTo>
                  <a:lnTo>
                    <a:pt x="9434" y="1573"/>
                  </a:lnTo>
                  <a:lnTo>
                    <a:pt x="9381" y="1554"/>
                  </a:lnTo>
                  <a:lnTo>
                    <a:pt x="9293" y="1540"/>
                  </a:lnTo>
                  <a:lnTo>
                    <a:pt x="9221" y="1530"/>
                  </a:lnTo>
                  <a:lnTo>
                    <a:pt x="9154" y="1525"/>
                  </a:lnTo>
                  <a:lnTo>
                    <a:pt x="9090" y="1520"/>
                  </a:lnTo>
                  <a:lnTo>
                    <a:pt x="9027" y="1520"/>
                  </a:lnTo>
                  <a:lnTo>
                    <a:pt x="8969" y="1520"/>
                  </a:lnTo>
                  <a:lnTo>
                    <a:pt x="8906" y="1520"/>
                  </a:lnTo>
                  <a:lnTo>
                    <a:pt x="8833" y="1520"/>
                  </a:lnTo>
                  <a:lnTo>
                    <a:pt x="8761" y="1520"/>
                  </a:lnTo>
                  <a:lnTo>
                    <a:pt x="8673" y="1520"/>
                  </a:lnTo>
                  <a:lnTo>
                    <a:pt x="8490" y="1525"/>
                  </a:lnTo>
                  <a:lnTo>
                    <a:pt x="8315" y="1525"/>
                  </a:lnTo>
                  <a:lnTo>
                    <a:pt x="8146" y="1525"/>
                  </a:lnTo>
                  <a:lnTo>
                    <a:pt x="7986" y="1520"/>
                  </a:lnTo>
                  <a:lnTo>
                    <a:pt x="7827" y="1515"/>
                  </a:lnTo>
                  <a:lnTo>
                    <a:pt x="7667" y="1506"/>
                  </a:lnTo>
                  <a:lnTo>
                    <a:pt x="7501" y="1492"/>
                  </a:lnTo>
                  <a:lnTo>
                    <a:pt x="7332" y="1472"/>
                  </a:lnTo>
                  <a:lnTo>
                    <a:pt x="7153" y="1453"/>
                  </a:lnTo>
                  <a:lnTo>
                    <a:pt x="6955" y="1423"/>
                  </a:lnTo>
                  <a:lnTo>
                    <a:pt x="6717" y="1414"/>
                  </a:lnTo>
                  <a:lnTo>
                    <a:pt x="6412" y="1375"/>
                  </a:lnTo>
                  <a:lnTo>
                    <a:pt x="6049" y="1327"/>
                  </a:lnTo>
                  <a:lnTo>
                    <a:pt x="5657" y="1259"/>
                  </a:lnTo>
                  <a:lnTo>
                    <a:pt x="5245" y="1186"/>
                  </a:lnTo>
                  <a:lnTo>
                    <a:pt x="4829" y="1113"/>
                  </a:lnTo>
                  <a:lnTo>
                    <a:pt x="4431" y="1046"/>
                  </a:lnTo>
                  <a:lnTo>
                    <a:pt x="4068" y="983"/>
                  </a:lnTo>
                  <a:lnTo>
                    <a:pt x="3754" y="935"/>
                  </a:lnTo>
                  <a:lnTo>
                    <a:pt x="3506" y="905"/>
                  </a:lnTo>
                  <a:lnTo>
                    <a:pt x="3220" y="872"/>
                  </a:lnTo>
                  <a:lnTo>
                    <a:pt x="2959" y="833"/>
                  </a:lnTo>
                  <a:lnTo>
                    <a:pt x="2722" y="799"/>
                  </a:lnTo>
                  <a:lnTo>
                    <a:pt x="2499" y="761"/>
                  </a:lnTo>
                  <a:lnTo>
                    <a:pt x="2286" y="726"/>
                  </a:lnTo>
                  <a:lnTo>
                    <a:pt x="2087" y="687"/>
                  </a:lnTo>
                  <a:lnTo>
                    <a:pt x="1889" y="648"/>
                  </a:lnTo>
                  <a:lnTo>
                    <a:pt x="1690" y="610"/>
                  </a:lnTo>
                  <a:lnTo>
                    <a:pt x="1486" y="571"/>
                  </a:lnTo>
                  <a:lnTo>
                    <a:pt x="1274" y="532"/>
                  </a:lnTo>
                  <a:lnTo>
                    <a:pt x="1095" y="493"/>
                  </a:lnTo>
                  <a:lnTo>
                    <a:pt x="954" y="451"/>
                  </a:lnTo>
                  <a:lnTo>
                    <a:pt x="843" y="402"/>
                  </a:lnTo>
                  <a:lnTo>
                    <a:pt x="756" y="354"/>
                  </a:lnTo>
                  <a:lnTo>
                    <a:pt x="693" y="305"/>
                  </a:lnTo>
                  <a:lnTo>
                    <a:pt x="649" y="257"/>
                  </a:lnTo>
                  <a:lnTo>
                    <a:pt x="615" y="208"/>
                  </a:lnTo>
                  <a:lnTo>
                    <a:pt x="586" y="165"/>
                  </a:lnTo>
                  <a:lnTo>
                    <a:pt x="562" y="121"/>
                  </a:lnTo>
                  <a:lnTo>
                    <a:pt x="538" y="88"/>
                  </a:lnTo>
                  <a:lnTo>
                    <a:pt x="518" y="63"/>
                  </a:lnTo>
                  <a:lnTo>
                    <a:pt x="504" y="53"/>
                  </a:lnTo>
                  <a:lnTo>
                    <a:pt x="494" y="44"/>
                  </a:lnTo>
                  <a:lnTo>
                    <a:pt x="480" y="39"/>
                  </a:lnTo>
                  <a:lnTo>
                    <a:pt x="465" y="39"/>
                  </a:lnTo>
                  <a:lnTo>
                    <a:pt x="436" y="34"/>
                  </a:lnTo>
                  <a:lnTo>
                    <a:pt x="402" y="34"/>
                  </a:lnTo>
                  <a:lnTo>
                    <a:pt x="358" y="29"/>
                  </a:lnTo>
                  <a:lnTo>
                    <a:pt x="295" y="19"/>
                  </a:lnTo>
                  <a:lnTo>
                    <a:pt x="213" y="5"/>
                  </a:lnTo>
                  <a:lnTo>
                    <a:pt x="184" y="0"/>
                  </a:lnTo>
                  <a:lnTo>
                    <a:pt x="155" y="5"/>
                  </a:lnTo>
                  <a:lnTo>
                    <a:pt x="131" y="14"/>
                  </a:lnTo>
                  <a:lnTo>
                    <a:pt x="106" y="29"/>
                  </a:lnTo>
                  <a:lnTo>
                    <a:pt x="87" y="53"/>
                  </a:lnTo>
                  <a:lnTo>
                    <a:pt x="68" y="77"/>
                  </a:lnTo>
                  <a:lnTo>
                    <a:pt x="48" y="107"/>
                  </a:lnTo>
                  <a:lnTo>
                    <a:pt x="29" y="146"/>
                  </a:lnTo>
                  <a:lnTo>
                    <a:pt x="14" y="184"/>
                  </a:lnTo>
                  <a:lnTo>
                    <a:pt x="0" y="223"/>
                  </a:lnTo>
                </a:path>
              </a:pathLst>
            </a:custGeom>
            <a:noFill/>
            <a:ln w="0">
              <a:solidFill>
                <a:srgbClr val="78848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3" name="Freeform 67">
              <a:extLst>
                <a:ext uri="{FF2B5EF4-FFF2-40B4-BE49-F238E27FC236}">
                  <a16:creationId xmlns:a16="http://schemas.microsoft.com/office/drawing/2014/main" id="{87840503-3348-CB12-304A-9EF5EF026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790"/>
              <a:ext cx="17" cy="72"/>
            </a:xfrm>
            <a:custGeom>
              <a:avLst/>
              <a:gdLst>
                <a:gd name="T0" fmla="*/ 136 w 136"/>
                <a:gd name="T1" fmla="*/ 0 h 576"/>
                <a:gd name="T2" fmla="*/ 116 w 136"/>
                <a:gd name="T3" fmla="*/ 83 h 576"/>
                <a:gd name="T4" fmla="*/ 97 w 136"/>
                <a:gd name="T5" fmla="*/ 165 h 576"/>
                <a:gd name="T6" fmla="*/ 81 w 136"/>
                <a:gd name="T7" fmla="*/ 238 h 576"/>
                <a:gd name="T8" fmla="*/ 63 w 136"/>
                <a:gd name="T9" fmla="*/ 305 h 576"/>
                <a:gd name="T10" fmla="*/ 48 w 136"/>
                <a:gd name="T11" fmla="*/ 368 h 576"/>
                <a:gd name="T12" fmla="*/ 34 w 136"/>
                <a:gd name="T13" fmla="*/ 426 h 576"/>
                <a:gd name="T14" fmla="*/ 24 w 136"/>
                <a:gd name="T15" fmla="*/ 475 h 576"/>
                <a:gd name="T16" fmla="*/ 14 w 136"/>
                <a:gd name="T17" fmla="*/ 514 h 576"/>
                <a:gd name="T18" fmla="*/ 5 w 136"/>
                <a:gd name="T19" fmla="*/ 548 h 576"/>
                <a:gd name="T20" fmla="*/ 0 w 136"/>
                <a:gd name="T21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576">
                  <a:moveTo>
                    <a:pt x="136" y="0"/>
                  </a:moveTo>
                  <a:lnTo>
                    <a:pt x="116" y="83"/>
                  </a:lnTo>
                  <a:lnTo>
                    <a:pt x="97" y="165"/>
                  </a:lnTo>
                  <a:lnTo>
                    <a:pt x="81" y="238"/>
                  </a:lnTo>
                  <a:lnTo>
                    <a:pt x="63" y="305"/>
                  </a:lnTo>
                  <a:lnTo>
                    <a:pt x="48" y="368"/>
                  </a:lnTo>
                  <a:lnTo>
                    <a:pt x="34" y="426"/>
                  </a:lnTo>
                  <a:lnTo>
                    <a:pt x="24" y="475"/>
                  </a:lnTo>
                  <a:lnTo>
                    <a:pt x="14" y="514"/>
                  </a:lnTo>
                  <a:lnTo>
                    <a:pt x="5" y="548"/>
                  </a:lnTo>
                  <a:lnTo>
                    <a:pt x="0" y="57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4" name="Freeform 68">
              <a:extLst>
                <a:ext uri="{FF2B5EF4-FFF2-40B4-BE49-F238E27FC236}">
                  <a16:creationId xmlns:a16="http://schemas.microsoft.com/office/drawing/2014/main" id="{D89B4F84-B476-CAD4-278E-1D40AA9A3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93"/>
              <a:ext cx="37" cy="118"/>
            </a:xfrm>
            <a:custGeom>
              <a:avLst/>
              <a:gdLst>
                <a:gd name="T0" fmla="*/ 0 w 291"/>
                <a:gd name="T1" fmla="*/ 950 h 950"/>
                <a:gd name="T2" fmla="*/ 9 w 291"/>
                <a:gd name="T3" fmla="*/ 901 h 950"/>
                <a:gd name="T4" fmla="*/ 28 w 291"/>
                <a:gd name="T5" fmla="*/ 823 h 950"/>
                <a:gd name="T6" fmla="*/ 53 w 291"/>
                <a:gd name="T7" fmla="*/ 732 h 950"/>
                <a:gd name="T8" fmla="*/ 82 w 291"/>
                <a:gd name="T9" fmla="*/ 620 h 950"/>
                <a:gd name="T10" fmla="*/ 116 w 291"/>
                <a:gd name="T11" fmla="*/ 504 h 950"/>
                <a:gd name="T12" fmla="*/ 155 w 291"/>
                <a:gd name="T13" fmla="*/ 388 h 950"/>
                <a:gd name="T14" fmla="*/ 189 w 291"/>
                <a:gd name="T15" fmla="*/ 272 h 950"/>
                <a:gd name="T16" fmla="*/ 227 w 291"/>
                <a:gd name="T17" fmla="*/ 166 h 950"/>
                <a:gd name="T18" fmla="*/ 261 w 291"/>
                <a:gd name="T19" fmla="*/ 73 h 950"/>
                <a:gd name="T20" fmla="*/ 291 w 291"/>
                <a:gd name="T21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1" h="950">
                  <a:moveTo>
                    <a:pt x="0" y="950"/>
                  </a:moveTo>
                  <a:lnTo>
                    <a:pt x="9" y="901"/>
                  </a:lnTo>
                  <a:lnTo>
                    <a:pt x="28" y="823"/>
                  </a:lnTo>
                  <a:lnTo>
                    <a:pt x="53" y="732"/>
                  </a:lnTo>
                  <a:lnTo>
                    <a:pt x="82" y="620"/>
                  </a:lnTo>
                  <a:lnTo>
                    <a:pt x="116" y="504"/>
                  </a:lnTo>
                  <a:lnTo>
                    <a:pt x="155" y="388"/>
                  </a:lnTo>
                  <a:lnTo>
                    <a:pt x="189" y="272"/>
                  </a:lnTo>
                  <a:lnTo>
                    <a:pt x="227" y="166"/>
                  </a:lnTo>
                  <a:lnTo>
                    <a:pt x="261" y="73"/>
                  </a:lnTo>
                  <a:lnTo>
                    <a:pt x="29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5" name="Freeform 69">
              <a:extLst>
                <a:ext uri="{FF2B5EF4-FFF2-40B4-BE49-F238E27FC236}">
                  <a16:creationId xmlns:a16="http://schemas.microsoft.com/office/drawing/2014/main" id="{57AA7678-BF59-C837-5D54-7B2D7E077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63"/>
              <a:ext cx="1662" cy="520"/>
            </a:xfrm>
            <a:custGeom>
              <a:avLst/>
              <a:gdLst>
                <a:gd name="T0" fmla="*/ 11362 w 13299"/>
                <a:gd name="T1" fmla="*/ 2343 h 4158"/>
                <a:gd name="T2" fmla="*/ 11216 w 13299"/>
                <a:gd name="T3" fmla="*/ 1902 h 4158"/>
                <a:gd name="T4" fmla="*/ 11037 w 13299"/>
                <a:gd name="T5" fmla="*/ 1355 h 4158"/>
                <a:gd name="T6" fmla="*/ 10916 w 13299"/>
                <a:gd name="T7" fmla="*/ 1094 h 4158"/>
                <a:gd name="T8" fmla="*/ 10708 w 13299"/>
                <a:gd name="T9" fmla="*/ 711 h 4158"/>
                <a:gd name="T10" fmla="*/ 11357 w 13299"/>
                <a:gd name="T11" fmla="*/ 915 h 4158"/>
                <a:gd name="T12" fmla="*/ 12141 w 13299"/>
                <a:gd name="T13" fmla="*/ 1181 h 4158"/>
                <a:gd name="T14" fmla="*/ 12767 w 13299"/>
                <a:gd name="T15" fmla="*/ 1113 h 4158"/>
                <a:gd name="T16" fmla="*/ 13289 w 13299"/>
                <a:gd name="T17" fmla="*/ 910 h 4158"/>
                <a:gd name="T18" fmla="*/ 12708 w 13299"/>
                <a:gd name="T19" fmla="*/ 1026 h 4158"/>
                <a:gd name="T20" fmla="*/ 12476 w 13299"/>
                <a:gd name="T21" fmla="*/ 1070 h 4158"/>
                <a:gd name="T22" fmla="*/ 11749 w 13299"/>
                <a:gd name="T23" fmla="*/ 939 h 4158"/>
                <a:gd name="T24" fmla="*/ 10461 w 13299"/>
                <a:gd name="T25" fmla="*/ 493 h 4158"/>
                <a:gd name="T26" fmla="*/ 9764 w 13299"/>
                <a:gd name="T27" fmla="*/ 561 h 4158"/>
                <a:gd name="T28" fmla="*/ 9245 w 13299"/>
                <a:gd name="T29" fmla="*/ 851 h 4158"/>
                <a:gd name="T30" fmla="*/ 8630 w 13299"/>
                <a:gd name="T31" fmla="*/ 963 h 4158"/>
                <a:gd name="T32" fmla="*/ 7226 w 13299"/>
                <a:gd name="T33" fmla="*/ 788 h 4158"/>
                <a:gd name="T34" fmla="*/ 5211 w 13299"/>
                <a:gd name="T35" fmla="*/ 469 h 4158"/>
                <a:gd name="T36" fmla="*/ 3661 w 13299"/>
                <a:gd name="T37" fmla="*/ 300 h 4158"/>
                <a:gd name="T38" fmla="*/ 1007 w 13299"/>
                <a:gd name="T39" fmla="*/ 34 h 4158"/>
                <a:gd name="T40" fmla="*/ 272 w 13299"/>
                <a:gd name="T41" fmla="*/ 9 h 4158"/>
                <a:gd name="T42" fmla="*/ 300 w 13299"/>
                <a:gd name="T43" fmla="*/ 242 h 4158"/>
                <a:gd name="T44" fmla="*/ 1051 w 13299"/>
                <a:gd name="T45" fmla="*/ 266 h 4158"/>
                <a:gd name="T46" fmla="*/ 3264 w 13299"/>
                <a:gd name="T47" fmla="*/ 464 h 4158"/>
                <a:gd name="T48" fmla="*/ 5231 w 13299"/>
                <a:gd name="T49" fmla="*/ 691 h 4158"/>
                <a:gd name="T50" fmla="*/ 6664 w 13299"/>
                <a:gd name="T51" fmla="*/ 900 h 4158"/>
                <a:gd name="T52" fmla="*/ 8044 w 13299"/>
                <a:gd name="T53" fmla="*/ 1094 h 4158"/>
                <a:gd name="T54" fmla="*/ 8906 w 13299"/>
                <a:gd name="T55" fmla="*/ 1176 h 4158"/>
                <a:gd name="T56" fmla="*/ 9304 w 13299"/>
                <a:gd name="T57" fmla="*/ 1539 h 4158"/>
                <a:gd name="T58" fmla="*/ 9308 w 13299"/>
                <a:gd name="T59" fmla="*/ 1970 h 4158"/>
                <a:gd name="T60" fmla="*/ 8964 w 13299"/>
                <a:gd name="T61" fmla="*/ 2106 h 4158"/>
                <a:gd name="T62" fmla="*/ 8558 w 13299"/>
                <a:gd name="T63" fmla="*/ 2164 h 4158"/>
                <a:gd name="T64" fmla="*/ 7705 w 13299"/>
                <a:gd name="T65" fmla="*/ 2256 h 4158"/>
                <a:gd name="T66" fmla="*/ 4780 w 13299"/>
                <a:gd name="T67" fmla="*/ 1815 h 4158"/>
                <a:gd name="T68" fmla="*/ 2732 w 13299"/>
                <a:gd name="T69" fmla="*/ 1306 h 4158"/>
                <a:gd name="T70" fmla="*/ 1269 w 13299"/>
                <a:gd name="T71" fmla="*/ 793 h 4158"/>
                <a:gd name="T72" fmla="*/ 446 w 13299"/>
                <a:gd name="T73" fmla="*/ 377 h 4158"/>
                <a:gd name="T74" fmla="*/ 0 w 13299"/>
                <a:gd name="T75" fmla="*/ 208 h 4158"/>
                <a:gd name="T76" fmla="*/ 0 w 13299"/>
                <a:gd name="T77" fmla="*/ 421 h 4158"/>
                <a:gd name="T78" fmla="*/ 305 w 13299"/>
                <a:gd name="T79" fmla="*/ 552 h 4158"/>
                <a:gd name="T80" fmla="*/ 1264 w 13299"/>
                <a:gd name="T81" fmla="*/ 1012 h 4158"/>
                <a:gd name="T82" fmla="*/ 2480 w 13299"/>
                <a:gd name="T83" fmla="*/ 1461 h 4158"/>
                <a:gd name="T84" fmla="*/ 4664 w 13299"/>
                <a:gd name="T85" fmla="*/ 1999 h 4158"/>
                <a:gd name="T86" fmla="*/ 6461 w 13299"/>
                <a:gd name="T87" fmla="*/ 2347 h 4158"/>
                <a:gd name="T88" fmla="*/ 7550 w 13299"/>
                <a:gd name="T89" fmla="*/ 2435 h 4158"/>
                <a:gd name="T90" fmla="*/ 8306 w 13299"/>
                <a:gd name="T91" fmla="*/ 2464 h 4158"/>
                <a:gd name="T92" fmla="*/ 9308 w 13299"/>
                <a:gd name="T93" fmla="*/ 2629 h 4158"/>
                <a:gd name="T94" fmla="*/ 9802 w 13299"/>
                <a:gd name="T95" fmla="*/ 2798 h 4158"/>
                <a:gd name="T96" fmla="*/ 10044 w 13299"/>
                <a:gd name="T97" fmla="*/ 3069 h 4158"/>
                <a:gd name="T98" fmla="*/ 10326 w 13299"/>
                <a:gd name="T99" fmla="*/ 3471 h 4158"/>
                <a:gd name="T100" fmla="*/ 10427 w 13299"/>
                <a:gd name="T101" fmla="*/ 3418 h 4158"/>
                <a:gd name="T102" fmla="*/ 10470 w 13299"/>
                <a:gd name="T103" fmla="*/ 3364 h 4158"/>
                <a:gd name="T104" fmla="*/ 10770 w 13299"/>
                <a:gd name="T105" fmla="*/ 3316 h 4158"/>
                <a:gd name="T106" fmla="*/ 10945 w 13299"/>
                <a:gd name="T107" fmla="*/ 3457 h 4158"/>
                <a:gd name="T108" fmla="*/ 11459 w 13299"/>
                <a:gd name="T109" fmla="*/ 3824 h 4158"/>
                <a:gd name="T110" fmla="*/ 12180 w 13299"/>
                <a:gd name="T111" fmla="*/ 4158 h 4158"/>
                <a:gd name="T112" fmla="*/ 12161 w 13299"/>
                <a:gd name="T113" fmla="*/ 4042 h 4158"/>
                <a:gd name="T114" fmla="*/ 11396 w 13299"/>
                <a:gd name="T115" fmla="*/ 3596 h 4158"/>
                <a:gd name="T116" fmla="*/ 12141 w 13299"/>
                <a:gd name="T117" fmla="*/ 3031 h 4158"/>
                <a:gd name="T118" fmla="*/ 12175 w 13299"/>
                <a:gd name="T119" fmla="*/ 2861 h 4158"/>
                <a:gd name="T120" fmla="*/ 12016 w 13299"/>
                <a:gd name="T121" fmla="*/ 2696 h 4158"/>
                <a:gd name="T122" fmla="*/ 11768 w 13299"/>
                <a:gd name="T123" fmla="*/ 2299 h 4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99" h="4158">
                  <a:moveTo>
                    <a:pt x="11768" y="2299"/>
                  </a:moveTo>
                  <a:lnTo>
                    <a:pt x="11725" y="2343"/>
                  </a:lnTo>
                  <a:lnTo>
                    <a:pt x="11671" y="2372"/>
                  </a:lnTo>
                  <a:lnTo>
                    <a:pt x="11613" y="2386"/>
                  </a:lnTo>
                  <a:lnTo>
                    <a:pt x="11546" y="2391"/>
                  </a:lnTo>
                  <a:lnTo>
                    <a:pt x="11482" y="2382"/>
                  </a:lnTo>
                  <a:lnTo>
                    <a:pt x="11420" y="2367"/>
                  </a:lnTo>
                  <a:lnTo>
                    <a:pt x="11362" y="2343"/>
                  </a:lnTo>
                  <a:lnTo>
                    <a:pt x="11308" y="2319"/>
                  </a:lnTo>
                  <a:lnTo>
                    <a:pt x="11274" y="2285"/>
                  </a:lnTo>
                  <a:lnTo>
                    <a:pt x="11250" y="2256"/>
                  </a:lnTo>
                  <a:lnTo>
                    <a:pt x="11250" y="2183"/>
                  </a:lnTo>
                  <a:lnTo>
                    <a:pt x="11246" y="2111"/>
                  </a:lnTo>
                  <a:lnTo>
                    <a:pt x="11235" y="2042"/>
                  </a:lnTo>
                  <a:lnTo>
                    <a:pt x="11226" y="1970"/>
                  </a:lnTo>
                  <a:lnTo>
                    <a:pt x="11216" y="1902"/>
                  </a:lnTo>
                  <a:lnTo>
                    <a:pt x="11202" y="1834"/>
                  </a:lnTo>
                  <a:lnTo>
                    <a:pt x="11182" y="1767"/>
                  </a:lnTo>
                  <a:lnTo>
                    <a:pt x="11163" y="1699"/>
                  </a:lnTo>
                  <a:lnTo>
                    <a:pt x="11139" y="1626"/>
                  </a:lnTo>
                  <a:lnTo>
                    <a:pt x="11114" y="1558"/>
                  </a:lnTo>
                  <a:lnTo>
                    <a:pt x="11086" y="1481"/>
                  </a:lnTo>
                  <a:lnTo>
                    <a:pt x="11061" y="1413"/>
                  </a:lnTo>
                  <a:lnTo>
                    <a:pt x="11037" y="1355"/>
                  </a:lnTo>
                  <a:lnTo>
                    <a:pt x="11018" y="1306"/>
                  </a:lnTo>
                  <a:lnTo>
                    <a:pt x="10999" y="1263"/>
                  </a:lnTo>
                  <a:lnTo>
                    <a:pt x="10984" y="1230"/>
                  </a:lnTo>
                  <a:lnTo>
                    <a:pt x="10969" y="1200"/>
                  </a:lnTo>
                  <a:lnTo>
                    <a:pt x="10955" y="1176"/>
                  </a:lnTo>
                  <a:lnTo>
                    <a:pt x="10945" y="1156"/>
                  </a:lnTo>
                  <a:lnTo>
                    <a:pt x="10941" y="1142"/>
                  </a:lnTo>
                  <a:lnTo>
                    <a:pt x="10916" y="1094"/>
                  </a:lnTo>
                  <a:lnTo>
                    <a:pt x="10892" y="1036"/>
                  </a:lnTo>
                  <a:lnTo>
                    <a:pt x="10863" y="982"/>
                  </a:lnTo>
                  <a:lnTo>
                    <a:pt x="10834" y="924"/>
                  </a:lnTo>
                  <a:lnTo>
                    <a:pt x="10805" y="871"/>
                  </a:lnTo>
                  <a:lnTo>
                    <a:pt x="10775" y="823"/>
                  </a:lnTo>
                  <a:lnTo>
                    <a:pt x="10747" y="774"/>
                  </a:lnTo>
                  <a:lnTo>
                    <a:pt x="10728" y="740"/>
                  </a:lnTo>
                  <a:lnTo>
                    <a:pt x="10708" y="711"/>
                  </a:lnTo>
                  <a:lnTo>
                    <a:pt x="10698" y="691"/>
                  </a:lnTo>
                  <a:lnTo>
                    <a:pt x="10761" y="707"/>
                  </a:lnTo>
                  <a:lnTo>
                    <a:pt x="10834" y="726"/>
                  </a:lnTo>
                  <a:lnTo>
                    <a:pt x="10921" y="755"/>
                  </a:lnTo>
                  <a:lnTo>
                    <a:pt x="11013" y="784"/>
                  </a:lnTo>
                  <a:lnTo>
                    <a:pt x="11119" y="823"/>
                  </a:lnTo>
                  <a:lnTo>
                    <a:pt x="11235" y="866"/>
                  </a:lnTo>
                  <a:lnTo>
                    <a:pt x="11357" y="915"/>
                  </a:lnTo>
                  <a:lnTo>
                    <a:pt x="11487" y="963"/>
                  </a:lnTo>
                  <a:lnTo>
                    <a:pt x="11623" y="1021"/>
                  </a:lnTo>
                  <a:lnTo>
                    <a:pt x="11764" y="1079"/>
                  </a:lnTo>
                  <a:lnTo>
                    <a:pt x="11826" y="1103"/>
                  </a:lnTo>
                  <a:lnTo>
                    <a:pt x="11900" y="1128"/>
                  </a:lnTo>
                  <a:lnTo>
                    <a:pt x="11977" y="1147"/>
                  </a:lnTo>
                  <a:lnTo>
                    <a:pt x="12059" y="1167"/>
                  </a:lnTo>
                  <a:lnTo>
                    <a:pt x="12141" y="1181"/>
                  </a:lnTo>
                  <a:lnTo>
                    <a:pt x="12228" y="1191"/>
                  </a:lnTo>
                  <a:lnTo>
                    <a:pt x="12311" y="1195"/>
                  </a:lnTo>
                  <a:lnTo>
                    <a:pt x="12393" y="1195"/>
                  </a:lnTo>
                  <a:lnTo>
                    <a:pt x="12476" y="1191"/>
                  </a:lnTo>
                  <a:lnTo>
                    <a:pt x="12548" y="1176"/>
                  </a:lnTo>
                  <a:lnTo>
                    <a:pt x="12626" y="1156"/>
                  </a:lnTo>
                  <a:lnTo>
                    <a:pt x="12698" y="1133"/>
                  </a:lnTo>
                  <a:lnTo>
                    <a:pt x="12767" y="1113"/>
                  </a:lnTo>
                  <a:lnTo>
                    <a:pt x="12839" y="1094"/>
                  </a:lnTo>
                  <a:lnTo>
                    <a:pt x="12906" y="1075"/>
                  </a:lnTo>
                  <a:lnTo>
                    <a:pt x="12979" y="1055"/>
                  </a:lnTo>
                  <a:lnTo>
                    <a:pt x="13052" y="1040"/>
                  </a:lnTo>
                  <a:lnTo>
                    <a:pt x="13130" y="1026"/>
                  </a:lnTo>
                  <a:lnTo>
                    <a:pt x="13211" y="1012"/>
                  </a:lnTo>
                  <a:lnTo>
                    <a:pt x="13299" y="997"/>
                  </a:lnTo>
                  <a:lnTo>
                    <a:pt x="13289" y="910"/>
                  </a:lnTo>
                  <a:lnTo>
                    <a:pt x="13221" y="920"/>
                  </a:lnTo>
                  <a:lnTo>
                    <a:pt x="13153" y="929"/>
                  </a:lnTo>
                  <a:lnTo>
                    <a:pt x="13076" y="943"/>
                  </a:lnTo>
                  <a:lnTo>
                    <a:pt x="13003" y="958"/>
                  </a:lnTo>
                  <a:lnTo>
                    <a:pt x="12926" y="978"/>
                  </a:lnTo>
                  <a:lnTo>
                    <a:pt x="12848" y="992"/>
                  </a:lnTo>
                  <a:lnTo>
                    <a:pt x="12776" y="1006"/>
                  </a:lnTo>
                  <a:lnTo>
                    <a:pt x="12708" y="1026"/>
                  </a:lnTo>
                  <a:lnTo>
                    <a:pt x="12640" y="1040"/>
                  </a:lnTo>
                  <a:lnTo>
                    <a:pt x="12582" y="1050"/>
                  </a:lnTo>
                  <a:lnTo>
                    <a:pt x="12557" y="1055"/>
                  </a:lnTo>
                  <a:lnTo>
                    <a:pt x="12538" y="1059"/>
                  </a:lnTo>
                  <a:lnTo>
                    <a:pt x="12524" y="1065"/>
                  </a:lnTo>
                  <a:lnTo>
                    <a:pt x="12504" y="1065"/>
                  </a:lnTo>
                  <a:lnTo>
                    <a:pt x="12490" y="1070"/>
                  </a:lnTo>
                  <a:lnTo>
                    <a:pt x="12476" y="1070"/>
                  </a:lnTo>
                  <a:lnTo>
                    <a:pt x="12466" y="1070"/>
                  </a:lnTo>
                  <a:lnTo>
                    <a:pt x="12451" y="1075"/>
                  </a:lnTo>
                  <a:lnTo>
                    <a:pt x="12437" y="1075"/>
                  </a:lnTo>
                  <a:lnTo>
                    <a:pt x="12427" y="1075"/>
                  </a:lnTo>
                  <a:lnTo>
                    <a:pt x="12277" y="1079"/>
                  </a:lnTo>
                  <a:lnTo>
                    <a:pt x="12117" y="1055"/>
                  </a:lnTo>
                  <a:lnTo>
                    <a:pt x="11938" y="1006"/>
                  </a:lnTo>
                  <a:lnTo>
                    <a:pt x="11749" y="939"/>
                  </a:lnTo>
                  <a:lnTo>
                    <a:pt x="11556" y="862"/>
                  </a:lnTo>
                  <a:lnTo>
                    <a:pt x="11357" y="779"/>
                  </a:lnTo>
                  <a:lnTo>
                    <a:pt x="11163" y="702"/>
                  </a:lnTo>
                  <a:lnTo>
                    <a:pt x="10974" y="624"/>
                  </a:lnTo>
                  <a:lnTo>
                    <a:pt x="10795" y="566"/>
                  </a:lnTo>
                  <a:lnTo>
                    <a:pt x="10626" y="522"/>
                  </a:lnTo>
                  <a:lnTo>
                    <a:pt x="10543" y="508"/>
                  </a:lnTo>
                  <a:lnTo>
                    <a:pt x="10461" y="493"/>
                  </a:lnTo>
                  <a:lnTo>
                    <a:pt x="10374" y="479"/>
                  </a:lnTo>
                  <a:lnTo>
                    <a:pt x="10287" y="474"/>
                  </a:lnTo>
                  <a:lnTo>
                    <a:pt x="10199" y="469"/>
                  </a:lnTo>
                  <a:lnTo>
                    <a:pt x="10112" y="474"/>
                  </a:lnTo>
                  <a:lnTo>
                    <a:pt x="10025" y="483"/>
                  </a:lnTo>
                  <a:lnTo>
                    <a:pt x="9938" y="499"/>
                  </a:lnTo>
                  <a:lnTo>
                    <a:pt x="9850" y="527"/>
                  </a:lnTo>
                  <a:lnTo>
                    <a:pt x="9764" y="561"/>
                  </a:lnTo>
                  <a:lnTo>
                    <a:pt x="9695" y="595"/>
                  </a:lnTo>
                  <a:lnTo>
                    <a:pt x="9628" y="629"/>
                  </a:lnTo>
                  <a:lnTo>
                    <a:pt x="9565" y="668"/>
                  </a:lnTo>
                  <a:lnTo>
                    <a:pt x="9497" y="707"/>
                  </a:lnTo>
                  <a:lnTo>
                    <a:pt x="9434" y="745"/>
                  </a:lnTo>
                  <a:lnTo>
                    <a:pt x="9371" y="784"/>
                  </a:lnTo>
                  <a:lnTo>
                    <a:pt x="9308" y="818"/>
                  </a:lnTo>
                  <a:lnTo>
                    <a:pt x="9245" y="851"/>
                  </a:lnTo>
                  <a:lnTo>
                    <a:pt x="9182" y="885"/>
                  </a:lnTo>
                  <a:lnTo>
                    <a:pt x="9124" y="910"/>
                  </a:lnTo>
                  <a:lnTo>
                    <a:pt x="9027" y="943"/>
                  </a:lnTo>
                  <a:lnTo>
                    <a:pt x="8940" y="963"/>
                  </a:lnTo>
                  <a:lnTo>
                    <a:pt x="8858" y="973"/>
                  </a:lnTo>
                  <a:lnTo>
                    <a:pt x="8780" y="978"/>
                  </a:lnTo>
                  <a:lnTo>
                    <a:pt x="8703" y="973"/>
                  </a:lnTo>
                  <a:lnTo>
                    <a:pt x="8630" y="963"/>
                  </a:lnTo>
                  <a:lnTo>
                    <a:pt x="8553" y="948"/>
                  </a:lnTo>
                  <a:lnTo>
                    <a:pt x="8475" y="939"/>
                  </a:lnTo>
                  <a:lnTo>
                    <a:pt x="8398" y="929"/>
                  </a:lnTo>
                  <a:lnTo>
                    <a:pt x="8310" y="920"/>
                  </a:lnTo>
                  <a:lnTo>
                    <a:pt x="8063" y="900"/>
                  </a:lnTo>
                  <a:lnTo>
                    <a:pt x="7797" y="871"/>
                  </a:lnTo>
                  <a:lnTo>
                    <a:pt x="7517" y="832"/>
                  </a:lnTo>
                  <a:lnTo>
                    <a:pt x="7226" y="788"/>
                  </a:lnTo>
                  <a:lnTo>
                    <a:pt x="6930" y="740"/>
                  </a:lnTo>
                  <a:lnTo>
                    <a:pt x="6639" y="691"/>
                  </a:lnTo>
                  <a:lnTo>
                    <a:pt x="6359" y="643"/>
                  </a:lnTo>
                  <a:lnTo>
                    <a:pt x="6093" y="600"/>
                  </a:lnTo>
                  <a:lnTo>
                    <a:pt x="5846" y="557"/>
                  </a:lnTo>
                  <a:lnTo>
                    <a:pt x="5628" y="522"/>
                  </a:lnTo>
                  <a:lnTo>
                    <a:pt x="5425" y="493"/>
                  </a:lnTo>
                  <a:lnTo>
                    <a:pt x="5211" y="469"/>
                  </a:lnTo>
                  <a:lnTo>
                    <a:pt x="4998" y="445"/>
                  </a:lnTo>
                  <a:lnTo>
                    <a:pt x="4785" y="421"/>
                  </a:lnTo>
                  <a:lnTo>
                    <a:pt x="4577" y="397"/>
                  </a:lnTo>
                  <a:lnTo>
                    <a:pt x="4373" y="377"/>
                  </a:lnTo>
                  <a:lnTo>
                    <a:pt x="4175" y="358"/>
                  </a:lnTo>
                  <a:lnTo>
                    <a:pt x="3990" y="339"/>
                  </a:lnTo>
                  <a:lnTo>
                    <a:pt x="3816" y="319"/>
                  </a:lnTo>
                  <a:lnTo>
                    <a:pt x="3661" y="300"/>
                  </a:lnTo>
                  <a:lnTo>
                    <a:pt x="3225" y="242"/>
                  </a:lnTo>
                  <a:lnTo>
                    <a:pt x="2818" y="193"/>
                  </a:lnTo>
                  <a:lnTo>
                    <a:pt x="2446" y="154"/>
                  </a:lnTo>
                  <a:lnTo>
                    <a:pt x="2101" y="120"/>
                  </a:lnTo>
                  <a:lnTo>
                    <a:pt x="1787" y="92"/>
                  </a:lnTo>
                  <a:lnTo>
                    <a:pt x="1502" y="67"/>
                  </a:lnTo>
                  <a:lnTo>
                    <a:pt x="1239" y="48"/>
                  </a:lnTo>
                  <a:lnTo>
                    <a:pt x="1007" y="34"/>
                  </a:lnTo>
                  <a:lnTo>
                    <a:pt x="804" y="29"/>
                  </a:lnTo>
                  <a:lnTo>
                    <a:pt x="624" y="23"/>
                  </a:lnTo>
                  <a:lnTo>
                    <a:pt x="591" y="23"/>
                  </a:lnTo>
                  <a:lnTo>
                    <a:pt x="543" y="23"/>
                  </a:lnTo>
                  <a:lnTo>
                    <a:pt x="485" y="23"/>
                  </a:lnTo>
                  <a:lnTo>
                    <a:pt x="416" y="19"/>
                  </a:lnTo>
                  <a:lnTo>
                    <a:pt x="344" y="14"/>
                  </a:lnTo>
                  <a:lnTo>
                    <a:pt x="272" y="9"/>
                  </a:lnTo>
                  <a:lnTo>
                    <a:pt x="199" y="4"/>
                  </a:lnTo>
                  <a:lnTo>
                    <a:pt x="126" y="4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231"/>
                  </a:lnTo>
                  <a:lnTo>
                    <a:pt x="87" y="237"/>
                  </a:lnTo>
                  <a:lnTo>
                    <a:pt x="189" y="242"/>
                  </a:lnTo>
                  <a:lnTo>
                    <a:pt x="300" y="242"/>
                  </a:lnTo>
                  <a:lnTo>
                    <a:pt x="416" y="247"/>
                  </a:lnTo>
                  <a:lnTo>
                    <a:pt x="533" y="247"/>
                  </a:lnTo>
                  <a:lnTo>
                    <a:pt x="644" y="247"/>
                  </a:lnTo>
                  <a:lnTo>
                    <a:pt x="746" y="251"/>
                  </a:lnTo>
                  <a:lnTo>
                    <a:pt x="838" y="251"/>
                  </a:lnTo>
                  <a:lnTo>
                    <a:pt x="906" y="256"/>
                  </a:lnTo>
                  <a:lnTo>
                    <a:pt x="949" y="256"/>
                  </a:lnTo>
                  <a:lnTo>
                    <a:pt x="1051" y="266"/>
                  </a:lnTo>
                  <a:lnTo>
                    <a:pt x="1192" y="275"/>
                  </a:lnTo>
                  <a:lnTo>
                    <a:pt x="1371" y="290"/>
                  </a:lnTo>
                  <a:lnTo>
                    <a:pt x="1593" y="309"/>
                  </a:lnTo>
                  <a:lnTo>
                    <a:pt x="1855" y="333"/>
                  </a:lnTo>
                  <a:lnTo>
                    <a:pt x="2150" y="358"/>
                  </a:lnTo>
                  <a:lnTo>
                    <a:pt x="2489" y="392"/>
                  </a:lnTo>
                  <a:lnTo>
                    <a:pt x="2857" y="425"/>
                  </a:lnTo>
                  <a:lnTo>
                    <a:pt x="3264" y="464"/>
                  </a:lnTo>
                  <a:lnTo>
                    <a:pt x="3700" y="513"/>
                  </a:lnTo>
                  <a:lnTo>
                    <a:pt x="4024" y="552"/>
                  </a:lnTo>
                  <a:lnTo>
                    <a:pt x="4301" y="585"/>
                  </a:lnTo>
                  <a:lnTo>
                    <a:pt x="4538" y="615"/>
                  </a:lnTo>
                  <a:lnTo>
                    <a:pt x="4741" y="638"/>
                  </a:lnTo>
                  <a:lnTo>
                    <a:pt x="4921" y="658"/>
                  </a:lnTo>
                  <a:lnTo>
                    <a:pt x="5085" y="673"/>
                  </a:lnTo>
                  <a:lnTo>
                    <a:pt x="5231" y="691"/>
                  </a:lnTo>
                  <a:lnTo>
                    <a:pt x="5376" y="707"/>
                  </a:lnTo>
                  <a:lnTo>
                    <a:pt x="5521" y="721"/>
                  </a:lnTo>
                  <a:lnTo>
                    <a:pt x="5671" y="740"/>
                  </a:lnTo>
                  <a:lnTo>
                    <a:pt x="5869" y="774"/>
                  </a:lnTo>
                  <a:lnTo>
                    <a:pt x="6063" y="808"/>
                  </a:lnTo>
                  <a:lnTo>
                    <a:pt x="6262" y="837"/>
                  </a:lnTo>
                  <a:lnTo>
                    <a:pt x="6461" y="871"/>
                  </a:lnTo>
                  <a:lnTo>
                    <a:pt x="6664" y="900"/>
                  </a:lnTo>
                  <a:lnTo>
                    <a:pt x="6872" y="934"/>
                  </a:lnTo>
                  <a:lnTo>
                    <a:pt x="7085" y="968"/>
                  </a:lnTo>
                  <a:lnTo>
                    <a:pt x="7303" y="1001"/>
                  </a:lnTo>
                  <a:lnTo>
                    <a:pt x="7531" y="1036"/>
                  </a:lnTo>
                  <a:lnTo>
                    <a:pt x="7758" y="1075"/>
                  </a:lnTo>
                  <a:lnTo>
                    <a:pt x="7841" y="1079"/>
                  </a:lnTo>
                  <a:lnTo>
                    <a:pt x="7938" y="1084"/>
                  </a:lnTo>
                  <a:lnTo>
                    <a:pt x="8044" y="1094"/>
                  </a:lnTo>
                  <a:lnTo>
                    <a:pt x="8160" y="1103"/>
                  </a:lnTo>
                  <a:lnTo>
                    <a:pt x="8282" y="1113"/>
                  </a:lnTo>
                  <a:lnTo>
                    <a:pt x="8403" y="1128"/>
                  </a:lnTo>
                  <a:lnTo>
                    <a:pt x="8519" y="1137"/>
                  </a:lnTo>
                  <a:lnTo>
                    <a:pt x="8630" y="1147"/>
                  </a:lnTo>
                  <a:lnTo>
                    <a:pt x="8731" y="1156"/>
                  </a:lnTo>
                  <a:lnTo>
                    <a:pt x="8819" y="1167"/>
                  </a:lnTo>
                  <a:lnTo>
                    <a:pt x="8906" y="1176"/>
                  </a:lnTo>
                  <a:lnTo>
                    <a:pt x="8983" y="1200"/>
                  </a:lnTo>
                  <a:lnTo>
                    <a:pt x="9052" y="1234"/>
                  </a:lnTo>
                  <a:lnTo>
                    <a:pt x="9110" y="1273"/>
                  </a:lnTo>
                  <a:lnTo>
                    <a:pt x="9163" y="1322"/>
                  </a:lnTo>
                  <a:lnTo>
                    <a:pt x="9207" y="1375"/>
                  </a:lnTo>
                  <a:lnTo>
                    <a:pt x="9245" y="1428"/>
                  </a:lnTo>
                  <a:lnTo>
                    <a:pt x="9279" y="1486"/>
                  </a:lnTo>
                  <a:lnTo>
                    <a:pt x="9304" y="1539"/>
                  </a:lnTo>
                  <a:lnTo>
                    <a:pt x="9327" y="1588"/>
                  </a:lnTo>
                  <a:lnTo>
                    <a:pt x="9352" y="1641"/>
                  </a:lnTo>
                  <a:lnTo>
                    <a:pt x="9362" y="1694"/>
                  </a:lnTo>
                  <a:lnTo>
                    <a:pt x="9371" y="1748"/>
                  </a:lnTo>
                  <a:lnTo>
                    <a:pt x="9371" y="1806"/>
                  </a:lnTo>
                  <a:lnTo>
                    <a:pt x="9362" y="1863"/>
                  </a:lnTo>
                  <a:lnTo>
                    <a:pt x="9342" y="1917"/>
                  </a:lnTo>
                  <a:lnTo>
                    <a:pt x="9308" y="1970"/>
                  </a:lnTo>
                  <a:lnTo>
                    <a:pt x="9265" y="2018"/>
                  </a:lnTo>
                  <a:lnTo>
                    <a:pt x="9207" y="2062"/>
                  </a:lnTo>
                  <a:lnTo>
                    <a:pt x="9134" y="2095"/>
                  </a:lnTo>
                  <a:lnTo>
                    <a:pt x="9080" y="2101"/>
                  </a:lnTo>
                  <a:lnTo>
                    <a:pt x="9037" y="2106"/>
                  </a:lnTo>
                  <a:lnTo>
                    <a:pt x="9008" y="2106"/>
                  </a:lnTo>
                  <a:lnTo>
                    <a:pt x="8988" y="2106"/>
                  </a:lnTo>
                  <a:lnTo>
                    <a:pt x="8964" y="2106"/>
                  </a:lnTo>
                  <a:lnTo>
                    <a:pt x="8945" y="2106"/>
                  </a:lnTo>
                  <a:lnTo>
                    <a:pt x="8916" y="2106"/>
                  </a:lnTo>
                  <a:lnTo>
                    <a:pt x="8882" y="2111"/>
                  </a:lnTo>
                  <a:lnTo>
                    <a:pt x="8828" y="2115"/>
                  </a:lnTo>
                  <a:lnTo>
                    <a:pt x="8761" y="2120"/>
                  </a:lnTo>
                  <a:lnTo>
                    <a:pt x="8683" y="2130"/>
                  </a:lnTo>
                  <a:lnTo>
                    <a:pt x="8616" y="2144"/>
                  </a:lnTo>
                  <a:lnTo>
                    <a:pt x="8558" y="2164"/>
                  </a:lnTo>
                  <a:lnTo>
                    <a:pt x="8509" y="2183"/>
                  </a:lnTo>
                  <a:lnTo>
                    <a:pt x="8461" y="2203"/>
                  </a:lnTo>
                  <a:lnTo>
                    <a:pt x="8417" y="2227"/>
                  </a:lnTo>
                  <a:lnTo>
                    <a:pt x="8368" y="2241"/>
                  </a:lnTo>
                  <a:lnTo>
                    <a:pt x="8320" y="2256"/>
                  </a:lnTo>
                  <a:lnTo>
                    <a:pt x="8267" y="2270"/>
                  </a:lnTo>
                  <a:lnTo>
                    <a:pt x="8204" y="2270"/>
                  </a:lnTo>
                  <a:lnTo>
                    <a:pt x="7705" y="2256"/>
                  </a:lnTo>
                  <a:lnTo>
                    <a:pt x="7250" y="2231"/>
                  </a:lnTo>
                  <a:lnTo>
                    <a:pt x="6833" y="2197"/>
                  </a:lnTo>
                  <a:lnTo>
                    <a:pt x="6451" y="2150"/>
                  </a:lnTo>
                  <a:lnTo>
                    <a:pt x="6088" y="2095"/>
                  </a:lnTo>
                  <a:lnTo>
                    <a:pt x="5749" y="2037"/>
                  </a:lnTo>
                  <a:lnTo>
                    <a:pt x="5419" y="1970"/>
                  </a:lnTo>
                  <a:lnTo>
                    <a:pt x="5099" y="1893"/>
                  </a:lnTo>
                  <a:lnTo>
                    <a:pt x="4780" y="1815"/>
                  </a:lnTo>
                  <a:lnTo>
                    <a:pt x="4450" y="1732"/>
                  </a:lnTo>
                  <a:lnTo>
                    <a:pt x="4165" y="1660"/>
                  </a:lnTo>
                  <a:lnTo>
                    <a:pt x="3888" y="1593"/>
                  </a:lnTo>
                  <a:lnTo>
                    <a:pt x="3627" y="1530"/>
                  </a:lnTo>
                  <a:lnTo>
                    <a:pt x="3380" y="1471"/>
                  </a:lnTo>
                  <a:lnTo>
                    <a:pt x="3148" y="1413"/>
                  </a:lnTo>
                  <a:lnTo>
                    <a:pt x="2930" y="1360"/>
                  </a:lnTo>
                  <a:lnTo>
                    <a:pt x="2732" y="1306"/>
                  </a:lnTo>
                  <a:lnTo>
                    <a:pt x="2547" y="1253"/>
                  </a:lnTo>
                  <a:lnTo>
                    <a:pt x="2383" y="1205"/>
                  </a:lnTo>
                  <a:lnTo>
                    <a:pt x="2237" y="1152"/>
                  </a:lnTo>
                  <a:lnTo>
                    <a:pt x="1962" y="1065"/>
                  </a:lnTo>
                  <a:lnTo>
                    <a:pt x="1734" y="987"/>
                  </a:lnTo>
                  <a:lnTo>
                    <a:pt x="1550" y="920"/>
                  </a:lnTo>
                  <a:lnTo>
                    <a:pt x="1400" y="857"/>
                  </a:lnTo>
                  <a:lnTo>
                    <a:pt x="1269" y="793"/>
                  </a:lnTo>
                  <a:lnTo>
                    <a:pt x="1148" y="735"/>
                  </a:lnTo>
                  <a:lnTo>
                    <a:pt x="1031" y="673"/>
                  </a:lnTo>
                  <a:lnTo>
                    <a:pt x="901" y="605"/>
                  </a:lnTo>
                  <a:lnTo>
                    <a:pt x="756" y="527"/>
                  </a:lnTo>
                  <a:lnTo>
                    <a:pt x="576" y="440"/>
                  </a:lnTo>
                  <a:lnTo>
                    <a:pt x="543" y="421"/>
                  </a:lnTo>
                  <a:lnTo>
                    <a:pt x="494" y="402"/>
                  </a:lnTo>
                  <a:lnTo>
                    <a:pt x="446" y="377"/>
                  </a:lnTo>
                  <a:lnTo>
                    <a:pt x="388" y="353"/>
                  </a:lnTo>
                  <a:lnTo>
                    <a:pt x="330" y="324"/>
                  </a:lnTo>
                  <a:lnTo>
                    <a:pt x="261" y="295"/>
                  </a:lnTo>
                  <a:lnTo>
                    <a:pt x="199" y="266"/>
                  </a:lnTo>
                  <a:lnTo>
                    <a:pt x="131" y="242"/>
                  </a:lnTo>
                  <a:lnTo>
                    <a:pt x="63" y="217"/>
                  </a:lnTo>
                  <a:lnTo>
                    <a:pt x="0" y="198"/>
                  </a:lnTo>
                  <a:lnTo>
                    <a:pt x="0" y="208"/>
                  </a:lnTo>
                  <a:lnTo>
                    <a:pt x="0" y="227"/>
                  </a:lnTo>
                  <a:lnTo>
                    <a:pt x="0" y="251"/>
                  </a:lnTo>
                  <a:lnTo>
                    <a:pt x="0" y="285"/>
                  </a:lnTo>
                  <a:lnTo>
                    <a:pt x="0" y="319"/>
                  </a:lnTo>
                  <a:lnTo>
                    <a:pt x="0" y="348"/>
                  </a:lnTo>
                  <a:lnTo>
                    <a:pt x="0" y="382"/>
                  </a:lnTo>
                  <a:lnTo>
                    <a:pt x="0" y="406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44" y="440"/>
                  </a:lnTo>
                  <a:lnTo>
                    <a:pt x="87" y="455"/>
                  </a:lnTo>
                  <a:lnTo>
                    <a:pt x="131" y="474"/>
                  </a:lnTo>
                  <a:lnTo>
                    <a:pt x="175" y="493"/>
                  </a:lnTo>
                  <a:lnTo>
                    <a:pt x="218" y="513"/>
                  </a:lnTo>
                  <a:lnTo>
                    <a:pt x="261" y="532"/>
                  </a:lnTo>
                  <a:lnTo>
                    <a:pt x="305" y="552"/>
                  </a:lnTo>
                  <a:lnTo>
                    <a:pt x="349" y="571"/>
                  </a:lnTo>
                  <a:lnTo>
                    <a:pt x="392" y="590"/>
                  </a:lnTo>
                  <a:lnTo>
                    <a:pt x="431" y="610"/>
                  </a:lnTo>
                  <a:lnTo>
                    <a:pt x="596" y="687"/>
                  </a:lnTo>
                  <a:lnTo>
                    <a:pt x="765" y="769"/>
                  </a:lnTo>
                  <a:lnTo>
                    <a:pt x="929" y="851"/>
                  </a:lnTo>
                  <a:lnTo>
                    <a:pt x="1100" y="934"/>
                  </a:lnTo>
                  <a:lnTo>
                    <a:pt x="1264" y="1012"/>
                  </a:lnTo>
                  <a:lnTo>
                    <a:pt x="1433" y="1089"/>
                  </a:lnTo>
                  <a:lnTo>
                    <a:pt x="1603" y="1161"/>
                  </a:lnTo>
                  <a:lnTo>
                    <a:pt x="1768" y="1230"/>
                  </a:lnTo>
                  <a:lnTo>
                    <a:pt x="1937" y="1292"/>
                  </a:lnTo>
                  <a:lnTo>
                    <a:pt x="2101" y="1345"/>
                  </a:lnTo>
                  <a:lnTo>
                    <a:pt x="2198" y="1380"/>
                  </a:lnTo>
                  <a:lnTo>
                    <a:pt x="2325" y="1418"/>
                  </a:lnTo>
                  <a:lnTo>
                    <a:pt x="2480" y="1461"/>
                  </a:lnTo>
                  <a:lnTo>
                    <a:pt x="2663" y="1510"/>
                  </a:lnTo>
                  <a:lnTo>
                    <a:pt x="2877" y="1563"/>
                  </a:lnTo>
                  <a:lnTo>
                    <a:pt x="3123" y="1621"/>
                  </a:lnTo>
                  <a:lnTo>
                    <a:pt x="3405" y="1694"/>
                  </a:lnTo>
                  <a:lnTo>
                    <a:pt x="3724" y="1767"/>
                  </a:lnTo>
                  <a:lnTo>
                    <a:pt x="4073" y="1854"/>
                  </a:lnTo>
                  <a:lnTo>
                    <a:pt x="4461" y="1951"/>
                  </a:lnTo>
                  <a:lnTo>
                    <a:pt x="4664" y="1999"/>
                  </a:lnTo>
                  <a:lnTo>
                    <a:pt x="4882" y="2048"/>
                  </a:lnTo>
                  <a:lnTo>
                    <a:pt x="5109" y="2101"/>
                  </a:lnTo>
                  <a:lnTo>
                    <a:pt x="5342" y="2150"/>
                  </a:lnTo>
                  <a:lnTo>
                    <a:pt x="5574" y="2203"/>
                  </a:lnTo>
                  <a:lnTo>
                    <a:pt x="5807" y="2246"/>
                  </a:lnTo>
                  <a:lnTo>
                    <a:pt x="6035" y="2289"/>
                  </a:lnTo>
                  <a:lnTo>
                    <a:pt x="6257" y="2324"/>
                  </a:lnTo>
                  <a:lnTo>
                    <a:pt x="6461" y="2347"/>
                  </a:lnTo>
                  <a:lnTo>
                    <a:pt x="6655" y="2363"/>
                  </a:lnTo>
                  <a:lnTo>
                    <a:pt x="6790" y="2372"/>
                  </a:lnTo>
                  <a:lnTo>
                    <a:pt x="6925" y="2382"/>
                  </a:lnTo>
                  <a:lnTo>
                    <a:pt x="7061" y="2391"/>
                  </a:lnTo>
                  <a:lnTo>
                    <a:pt x="7192" y="2405"/>
                  </a:lnTo>
                  <a:lnTo>
                    <a:pt x="7318" y="2416"/>
                  </a:lnTo>
                  <a:lnTo>
                    <a:pt x="7439" y="2425"/>
                  </a:lnTo>
                  <a:lnTo>
                    <a:pt x="7550" y="2435"/>
                  </a:lnTo>
                  <a:lnTo>
                    <a:pt x="7652" y="2444"/>
                  </a:lnTo>
                  <a:lnTo>
                    <a:pt x="7739" y="2449"/>
                  </a:lnTo>
                  <a:lnTo>
                    <a:pt x="7816" y="2449"/>
                  </a:lnTo>
                  <a:lnTo>
                    <a:pt x="7904" y="2449"/>
                  </a:lnTo>
                  <a:lnTo>
                    <a:pt x="7991" y="2449"/>
                  </a:lnTo>
                  <a:lnTo>
                    <a:pt x="8088" y="2449"/>
                  </a:lnTo>
                  <a:lnTo>
                    <a:pt x="8194" y="2454"/>
                  </a:lnTo>
                  <a:lnTo>
                    <a:pt x="8306" y="2464"/>
                  </a:lnTo>
                  <a:lnTo>
                    <a:pt x="8432" y="2474"/>
                  </a:lnTo>
                  <a:lnTo>
                    <a:pt x="8572" y="2493"/>
                  </a:lnTo>
                  <a:lnTo>
                    <a:pt x="8727" y="2513"/>
                  </a:lnTo>
                  <a:lnTo>
                    <a:pt x="8897" y="2541"/>
                  </a:lnTo>
                  <a:lnTo>
                    <a:pt x="9085" y="2575"/>
                  </a:lnTo>
                  <a:lnTo>
                    <a:pt x="9163" y="2594"/>
                  </a:lnTo>
                  <a:lnTo>
                    <a:pt x="9235" y="2613"/>
                  </a:lnTo>
                  <a:lnTo>
                    <a:pt x="9308" y="2629"/>
                  </a:lnTo>
                  <a:lnTo>
                    <a:pt x="9371" y="2643"/>
                  </a:lnTo>
                  <a:lnTo>
                    <a:pt x="9434" y="2662"/>
                  </a:lnTo>
                  <a:lnTo>
                    <a:pt x="9497" y="2677"/>
                  </a:lnTo>
                  <a:lnTo>
                    <a:pt x="9560" y="2696"/>
                  </a:lnTo>
                  <a:lnTo>
                    <a:pt x="9618" y="2721"/>
                  </a:lnTo>
                  <a:lnTo>
                    <a:pt x="9681" y="2740"/>
                  </a:lnTo>
                  <a:lnTo>
                    <a:pt x="9744" y="2768"/>
                  </a:lnTo>
                  <a:lnTo>
                    <a:pt x="9802" y="2798"/>
                  </a:lnTo>
                  <a:lnTo>
                    <a:pt x="9855" y="2823"/>
                  </a:lnTo>
                  <a:lnTo>
                    <a:pt x="9894" y="2851"/>
                  </a:lnTo>
                  <a:lnTo>
                    <a:pt x="9928" y="2881"/>
                  </a:lnTo>
                  <a:lnTo>
                    <a:pt x="9957" y="2909"/>
                  </a:lnTo>
                  <a:lnTo>
                    <a:pt x="9981" y="2943"/>
                  </a:lnTo>
                  <a:lnTo>
                    <a:pt x="10005" y="2978"/>
                  </a:lnTo>
                  <a:lnTo>
                    <a:pt x="10025" y="3020"/>
                  </a:lnTo>
                  <a:lnTo>
                    <a:pt x="10044" y="3069"/>
                  </a:lnTo>
                  <a:lnTo>
                    <a:pt x="10064" y="3127"/>
                  </a:lnTo>
                  <a:lnTo>
                    <a:pt x="10093" y="3180"/>
                  </a:lnTo>
                  <a:lnTo>
                    <a:pt x="10122" y="3228"/>
                  </a:lnTo>
                  <a:lnTo>
                    <a:pt x="10155" y="3282"/>
                  </a:lnTo>
                  <a:lnTo>
                    <a:pt x="10194" y="3330"/>
                  </a:lnTo>
                  <a:lnTo>
                    <a:pt x="10238" y="3379"/>
                  </a:lnTo>
                  <a:lnTo>
                    <a:pt x="10282" y="3427"/>
                  </a:lnTo>
                  <a:lnTo>
                    <a:pt x="10326" y="3471"/>
                  </a:lnTo>
                  <a:lnTo>
                    <a:pt x="10368" y="3510"/>
                  </a:lnTo>
                  <a:lnTo>
                    <a:pt x="10417" y="3543"/>
                  </a:lnTo>
                  <a:lnTo>
                    <a:pt x="10461" y="3577"/>
                  </a:lnTo>
                  <a:lnTo>
                    <a:pt x="10504" y="3471"/>
                  </a:lnTo>
                  <a:lnTo>
                    <a:pt x="10480" y="3457"/>
                  </a:lnTo>
                  <a:lnTo>
                    <a:pt x="10461" y="3441"/>
                  </a:lnTo>
                  <a:lnTo>
                    <a:pt x="10441" y="3427"/>
                  </a:lnTo>
                  <a:lnTo>
                    <a:pt x="10427" y="3418"/>
                  </a:lnTo>
                  <a:lnTo>
                    <a:pt x="10412" y="3403"/>
                  </a:lnTo>
                  <a:lnTo>
                    <a:pt x="10403" y="3388"/>
                  </a:lnTo>
                  <a:lnTo>
                    <a:pt x="10393" y="3379"/>
                  </a:lnTo>
                  <a:lnTo>
                    <a:pt x="10384" y="3369"/>
                  </a:lnTo>
                  <a:lnTo>
                    <a:pt x="10379" y="3360"/>
                  </a:lnTo>
                  <a:lnTo>
                    <a:pt x="10379" y="3350"/>
                  </a:lnTo>
                  <a:lnTo>
                    <a:pt x="10422" y="3360"/>
                  </a:lnTo>
                  <a:lnTo>
                    <a:pt x="10470" y="3364"/>
                  </a:lnTo>
                  <a:lnTo>
                    <a:pt x="10514" y="3364"/>
                  </a:lnTo>
                  <a:lnTo>
                    <a:pt x="10557" y="3364"/>
                  </a:lnTo>
                  <a:lnTo>
                    <a:pt x="10596" y="3360"/>
                  </a:lnTo>
                  <a:lnTo>
                    <a:pt x="10635" y="3355"/>
                  </a:lnTo>
                  <a:lnTo>
                    <a:pt x="10669" y="3350"/>
                  </a:lnTo>
                  <a:lnTo>
                    <a:pt x="10708" y="3341"/>
                  </a:lnTo>
                  <a:lnTo>
                    <a:pt x="10737" y="3330"/>
                  </a:lnTo>
                  <a:lnTo>
                    <a:pt x="10770" y="3316"/>
                  </a:lnTo>
                  <a:lnTo>
                    <a:pt x="10795" y="3330"/>
                  </a:lnTo>
                  <a:lnTo>
                    <a:pt x="10814" y="3350"/>
                  </a:lnTo>
                  <a:lnTo>
                    <a:pt x="10839" y="3369"/>
                  </a:lnTo>
                  <a:lnTo>
                    <a:pt x="10858" y="3383"/>
                  </a:lnTo>
                  <a:lnTo>
                    <a:pt x="10883" y="3403"/>
                  </a:lnTo>
                  <a:lnTo>
                    <a:pt x="10902" y="3422"/>
                  </a:lnTo>
                  <a:lnTo>
                    <a:pt x="10925" y="3437"/>
                  </a:lnTo>
                  <a:lnTo>
                    <a:pt x="10945" y="3457"/>
                  </a:lnTo>
                  <a:lnTo>
                    <a:pt x="10964" y="3476"/>
                  </a:lnTo>
                  <a:lnTo>
                    <a:pt x="10989" y="3490"/>
                  </a:lnTo>
                  <a:lnTo>
                    <a:pt x="11056" y="3538"/>
                  </a:lnTo>
                  <a:lnTo>
                    <a:pt x="11129" y="3587"/>
                  </a:lnTo>
                  <a:lnTo>
                    <a:pt x="11207" y="3640"/>
                  </a:lnTo>
                  <a:lnTo>
                    <a:pt x="11284" y="3704"/>
                  </a:lnTo>
                  <a:lnTo>
                    <a:pt x="11371" y="3762"/>
                  </a:lnTo>
                  <a:lnTo>
                    <a:pt x="11459" y="3824"/>
                  </a:lnTo>
                  <a:lnTo>
                    <a:pt x="11551" y="3887"/>
                  </a:lnTo>
                  <a:lnTo>
                    <a:pt x="11653" y="3945"/>
                  </a:lnTo>
                  <a:lnTo>
                    <a:pt x="11754" y="4003"/>
                  </a:lnTo>
                  <a:lnTo>
                    <a:pt x="11865" y="4056"/>
                  </a:lnTo>
                  <a:lnTo>
                    <a:pt x="11958" y="4105"/>
                  </a:lnTo>
                  <a:lnTo>
                    <a:pt x="12039" y="4134"/>
                  </a:lnTo>
                  <a:lnTo>
                    <a:pt x="12113" y="4149"/>
                  </a:lnTo>
                  <a:lnTo>
                    <a:pt x="12180" y="4158"/>
                  </a:lnTo>
                  <a:lnTo>
                    <a:pt x="12233" y="4153"/>
                  </a:lnTo>
                  <a:lnTo>
                    <a:pt x="12282" y="4139"/>
                  </a:lnTo>
                  <a:lnTo>
                    <a:pt x="12325" y="4125"/>
                  </a:lnTo>
                  <a:lnTo>
                    <a:pt x="12364" y="4105"/>
                  </a:lnTo>
                  <a:lnTo>
                    <a:pt x="12393" y="4086"/>
                  </a:lnTo>
                  <a:lnTo>
                    <a:pt x="12422" y="4072"/>
                  </a:lnTo>
                  <a:lnTo>
                    <a:pt x="12291" y="4067"/>
                  </a:lnTo>
                  <a:lnTo>
                    <a:pt x="12161" y="4042"/>
                  </a:lnTo>
                  <a:lnTo>
                    <a:pt x="12030" y="4003"/>
                  </a:lnTo>
                  <a:lnTo>
                    <a:pt x="11909" y="3950"/>
                  </a:lnTo>
                  <a:lnTo>
                    <a:pt x="11787" y="3887"/>
                  </a:lnTo>
                  <a:lnTo>
                    <a:pt x="11681" y="3824"/>
                  </a:lnTo>
                  <a:lnTo>
                    <a:pt x="11584" y="3757"/>
                  </a:lnTo>
                  <a:lnTo>
                    <a:pt x="11502" y="3693"/>
                  </a:lnTo>
                  <a:lnTo>
                    <a:pt x="11439" y="3640"/>
                  </a:lnTo>
                  <a:lnTo>
                    <a:pt x="11396" y="3596"/>
                  </a:lnTo>
                  <a:lnTo>
                    <a:pt x="11478" y="3577"/>
                  </a:lnTo>
                  <a:lnTo>
                    <a:pt x="11570" y="3538"/>
                  </a:lnTo>
                  <a:lnTo>
                    <a:pt x="11667" y="3476"/>
                  </a:lnTo>
                  <a:lnTo>
                    <a:pt x="11764" y="3399"/>
                  </a:lnTo>
                  <a:lnTo>
                    <a:pt x="11865" y="3311"/>
                  </a:lnTo>
                  <a:lnTo>
                    <a:pt x="11962" y="3214"/>
                  </a:lnTo>
                  <a:lnTo>
                    <a:pt x="12055" y="3122"/>
                  </a:lnTo>
                  <a:lnTo>
                    <a:pt x="12141" y="3031"/>
                  </a:lnTo>
                  <a:lnTo>
                    <a:pt x="12219" y="2948"/>
                  </a:lnTo>
                  <a:lnTo>
                    <a:pt x="12282" y="2881"/>
                  </a:lnTo>
                  <a:lnTo>
                    <a:pt x="12238" y="2798"/>
                  </a:lnTo>
                  <a:lnTo>
                    <a:pt x="12233" y="2798"/>
                  </a:lnTo>
                  <a:lnTo>
                    <a:pt x="12228" y="2807"/>
                  </a:lnTo>
                  <a:lnTo>
                    <a:pt x="12214" y="2823"/>
                  </a:lnTo>
                  <a:lnTo>
                    <a:pt x="12194" y="2842"/>
                  </a:lnTo>
                  <a:lnTo>
                    <a:pt x="12175" y="2861"/>
                  </a:lnTo>
                  <a:lnTo>
                    <a:pt x="12151" y="2885"/>
                  </a:lnTo>
                  <a:lnTo>
                    <a:pt x="12127" y="2914"/>
                  </a:lnTo>
                  <a:lnTo>
                    <a:pt x="12097" y="2943"/>
                  </a:lnTo>
                  <a:lnTo>
                    <a:pt x="12074" y="2972"/>
                  </a:lnTo>
                  <a:lnTo>
                    <a:pt x="12044" y="3001"/>
                  </a:lnTo>
                  <a:lnTo>
                    <a:pt x="12044" y="2885"/>
                  </a:lnTo>
                  <a:lnTo>
                    <a:pt x="12035" y="2784"/>
                  </a:lnTo>
                  <a:lnTo>
                    <a:pt x="12016" y="2696"/>
                  </a:lnTo>
                  <a:lnTo>
                    <a:pt x="11986" y="2619"/>
                  </a:lnTo>
                  <a:lnTo>
                    <a:pt x="11953" y="2551"/>
                  </a:lnTo>
                  <a:lnTo>
                    <a:pt x="11914" y="2488"/>
                  </a:lnTo>
                  <a:lnTo>
                    <a:pt x="11875" y="2435"/>
                  </a:lnTo>
                  <a:lnTo>
                    <a:pt x="11836" y="2386"/>
                  </a:lnTo>
                  <a:lnTo>
                    <a:pt x="11798" y="2343"/>
                  </a:lnTo>
                  <a:lnTo>
                    <a:pt x="11768" y="2305"/>
                  </a:lnTo>
                  <a:lnTo>
                    <a:pt x="11768" y="2299"/>
                  </a:lnTo>
                  <a:close/>
                </a:path>
              </a:pathLst>
            </a:custGeom>
            <a:solidFill>
              <a:srgbClr val="E06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6" name="Freeform 70">
              <a:extLst>
                <a:ext uri="{FF2B5EF4-FFF2-40B4-BE49-F238E27FC236}">
                  <a16:creationId xmlns:a16="http://schemas.microsoft.com/office/drawing/2014/main" id="{72BADD3A-952D-444B-7C6C-A36C1282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151"/>
              <a:ext cx="59" cy="86"/>
            </a:xfrm>
            <a:custGeom>
              <a:avLst/>
              <a:gdLst>
                <a:gd name="T0" fmla="*/ 470 w 470"/>
                <a:gd name="T1" fmla="*/ 488 h 691"/>
                <a:gd name="T2" fmla="*/ 465 w 470"/>
                <a:gd name="T3" fmla="*/ 493 h 691"/>
                <a:gd name="T4" fmla="*/ 460 w 470"/>
                <a:gd name="T5" fmla="*/ 502 h 691"/>
                <a:gd name="T6" fmla="*/ 446 w 470"/>
                <a:gd name="T7" fmla="*/ 518 h 691"/>
                <a:gd name="T8" fmla="*/ 426 w 470"/>
                <a:gd name="T9" fmla="*/ 537 h 691"/>
                <a:gd name="T10" fmla="*/ 407 w 470"/>
                <a:gd name="T11" fmla="*/ 556 h 691"/>
                <a:gd name="T12" fmla="*/ 383 w 470"/>
                <a:gd name="T13" fmla="*/ 580 h 691"/>
                <a:gd name="T14" fmla="*/ 359 w 470"/>
                <a:gd name="T15" fmla="*/ 609 h 691"/>
                <a:gd name="T16" fmla="*/ 329 w 470"/>
                <a:gd name="T17" fmla="*/ 634 h 691"/>
                <a:gd name="T18" fmla="*/ 306 w 470"/>
                <a:gd name="T19" fmla="*/ 662 h 691"/>
                <a:gd name="T20" fmla="*/ 276 w 470"/>
                <a:gd name="T21" fmla="*/ 691 h 691"/>
                <a:gd name="T22" fmla="*/ 276 w 470"/>
                <a:gd name="T23" fmla="*/ 580 h 691"/>
                <a:gd name="T24" fmla="*/ 267 w 470"/>
                <a:gd name="T25" fmla="*/ 479 h 691"/>
                <a:gd name="T26" fmla="*/ 248 w 470"/>
                <a:gd name="T27" fmla="*/ 391 h 691"/>
                <a:gd name="T28" fmla="*/ 218 w 470"/>
                <a:gd name="T29" fmla="*/ 314 h 691"/>
                <a:gd name="T30" fmla="*/ 185 w 470"/>
                <a:gd name="T31" fmla="*/ 246 h 691"/>
                <a:gd name="T32" fmla="*/ 146 w 470"/>
                <a:gd name="T33" fmla="*/ 183 h 691"/>
                <a:gd name="T34" fmla="*/ 107 w 470"/>
                <a:gd name="T35" fmla="*/ 130 h 691"/>
                <a:gd name="T36" fmla="*/ 68 w 470"/>
                <a:gd name="T37" fmla="*/ 81 h 691"/>
                <a:gd name="T38" fmla="*/ 30 w 470"/>
                <a:gd name="T39" fmla="*/ 38 h 691"/>
                <a:gd name="T40" fmla="*/ 0 w 470"/>
                <a:gd name="T41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691">
                  <a:moveTo>
                    <a:pt x="470" y="488"/>
                  </a:moveTo>
                  <a:lnTo>
                    <a:pt x="465" y="493"/>
                  </a:lnTo>
                  <a:lnTo>
                    <a:pt x="460" y="502"/>
                  </a:lnTo>
                  <a:lnTo>
                    <a:pt x="446" y="518"/>
                  </a:lnTo>
                  <a:lnTo>
                    <a:pt x="426" y="537"/>
                  </a:lnTo>
                  <a:lnTo>
                    <a:pt x="407" y="556"/>
                  </a:lnTo>
                  <a:lnTo>
                    <a:pt x="383" y="580"/>
                  </a:lnTo>
                  <a:lnTo>
                    <a:pt x="359" y="609"/>
                  </a:lnTo>
                  <a:lnTo>
                    <a:pt x="329" y="634"/>
                  </a:lnTo>
                  <a:lnTo>
                    <a:pt x="306" y="662"/>
                  </a:lnTo>
                  <a:lnTo>
                    <a:pt x="276" y="691"/>
                  </a:lnTo>
                  <a:lnTo>
                    <a:pt x="276" y="580"/>
                  </a:lnTo>
                  <a:lnTo>
                    <a:pt x="267" y="479"/>
                  </a:lnTo>
                  <a:lnTo>
                    <a:pt x="248" y="391"/>
                  </a:lnTo>
                  <a:lnTo>
                    <a:pt x="218" y="314"/>
                  </a:lnTo>
                  <a:lnTo>
                    <a:pt x="185" y="246"/>
                  </a:lnTo>
                  <a:lnTo>
                    <a:pt x="146" y="183"/>
                  </a:lnTo>
                  <a:lnTo>
                    <a:pt x="107" y="130"/>
                  </a:lnTo>
                  <a:lnTo>
                    <a:pt x="68" y="81"/>
                  </a:lnTo>
                  <a:lnTo>
                    <a:pt x="3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7" name="Freeform 71">
              <a:extLst>
                <a:ext uri="{FF2B5EF4-FFF2-40B4-BE49-F238E27FC236}">
                  <a16:creationId xmlns:a16="http://schemas.microsoft.com/office/drawing/2014/main" id="{0745A694-4FAC-B148-B6B0-CD1EC0A1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223"/>
              <a:ext cx="128" cy="149"/>
            </a:xfrm>
            <a:custGeom>
              <a:avLst/>
              <a:gdLst>
                <a:gd name="T0" fmla="*/ 1026 w 1026"/>
                <a:gd name="T1" fmla="*/ 1191 h 1191"/>
                <a:gd name="T2" fmla="*/ 895 w 1026"/>
                <a:gd name="T3" fmla="*/ 1186 h 1191"/>
                <a:gd name="T4" fmla="*/ 765 w 1026"/>
                <a:gd name="T5" fmla="*/ 1161 h 1191"/>
                <a:gd name="T6" fmla="*/ 634 w 1026"/>
                <a:gd name="T7" fmla="*/ 1122 h 1191"/>
                <a:gd name="T8" fmla="*/ 513 w 1026"/>
                <a:gd name="T9" fmla="*/ 1069 h 1191"/>
                <a:gd name="T10" fmla="*/ 391 w 1026"/>
                <a:gd name="T11" fmla="*/ 1006 h 1191"/>
                <a:gd name="T12" fmla="*/ 285 w 1026"/>
                <a:gd name="T13" fmla="*/ 943 h 1191"/>
                <a:gd name="T14" fmla="*/ 188 w 1026"/>
                <a:gd name="T15" fmla="*/ 876 h 1191"/>
                <a:gd name="T16" fmla="*/ 106 w 1026"/>
                <a:gd name="T17" fmla="*/ 812 h 1191"/>
                <a:gd name="T18" fmla="*/ 43 w 1026"/>
                <a:gd name="T19" fmla="*/ 759 h 1191"/>
                <a:gd name="T20" fmla="*/ 0 w 1026"/>
                <a:gd name="T21" fmla="*/ 715 h 1191"/>
                <a:gd name="T22" fmla="*/ 82 w 1026"/>
                <a:gd name="T23" fmla="*/ 696 h 1191"/>
                <a:gd name="T24" fmla="*/ 174 w 1026"/>
                <a:gd name="T25" fmla="*/ 653 h 1191"/>
                <a:gd name="T26" fmla="*/ 271 w 1026"/>
                <a:gd name="T27" fmla="*/ 595 h 1191"/>
                <a:gd name="T28" fmla="*/ 368 w 1026"/>
                <a:gd name="T29" fmla="*/ 518 h 1191"/>
                <a:gd name="T30" fmla="*/ 469 w 1026"/>
                <a:gd name="T31" fmla="*/ 430 h 1191"/>
                <a:gd name="T32" fmla="*/ 566 w 1026"/>
                <a:gd name="T33" fmla="*/ 333 h 1191"/>
                <a:gd name="T34" fmla="*/ 659 w 1026"/>
                <a:gd name="T35" fmla="*/ 241 h 1191"/>
                <a:gd name="T36" fmla="*/ 745 w 1026"/>
                <a:gd name="T37" fmla="*/ 150 h 1191"/>
                <a:gd name="T38" fmla="*/ 823 w 1026"/>
                <a:gd name="T39" fmla="*/ 67 h 1191"/>
                <a:gd name="T40" fmla="*/ 886 w 1026"/>
                <a:gd name="T41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6" h="1191">
                  <a:moveTo>
                    <a:pt x="1026" y="1191"/>
                  </a:moveTo>
                  <a:lnTo>
                    <a:pt x="895" y="1186"/>
                  </a:lnTo>
                  <a:lnTo>
                    <a:pt x="765" y="1161"/>
                  </a:lnTo>
                  <a:lnTo>
                    <a:pt x="634" y="1122"/>
                  </a:lnTo>
                  <a:lnTo>
                    <a:pt x="513" y="1069"/>
                  </a:lnTo>
                  <a:lnTo>
                    <a:pt x="391" y="1006"/>
                  </a:lnTo>
                  <a:lnTo>
                    <a:pt x="285" y="943"/>
                  </a:lnTo>
                  <a:lnTo>
                    <a:pt x="188" y="876"/>
                  </a:lnTo>
                  <a:lnTo>
                    <a:pt x="106" y="812"/>
                  </a:lnTo>
                  <a:lnTo>
                    <a:pt x="43" y="759"/>
                  </a:lnTo>
                  <a:lnTo>
                    <a:pt x="0" y="715"/>
                  </a:lnTo>
                  <a:lnTo>
                    <a:pt x="82" y="696"/>
                  </a:lnTo>
                  <a:lnTo>
                    <a:pt x="174" y="653"/>
                  </a:lnTo>
                  <a:lnTo>
                    <a:pt x="271" y="595"/>
                  </a:lnTo>
                  <a:lnTo>
                    <a:pt x="368" y="518"/>
                  </a:lnTo>
                  <a:lnTo>
                    <a:pt x="469" y="430"/>
                  </a:lnTo>
                  <a:lnTo>
                    <a:pt x="566" y="333"/>
                  </a:lnTo>
                  <a:lnTo>
                    <a:pt x="659" y="241"/>
                  </a:lnTo>
                  <a:lnTo>
                    <a:pt x="745" y="150"/>
                  </a:lnTo>
                  <a:lnTo>
                    <a:pt x="823" y="67"/>
                  </a:lnTo>
                  <a:lnTo>
                    <a:pt x="886" y="0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8" name="Freeform 72">
              <a:extLst>
                <a:ext uri="{FF2B5EF4-FFF2-40B4-BE49-F238E27FC236}">
                  <a16:creationId xmlns:a16="http://schemas.microsoft.com/office/drawing/2014/main" id="{1E31C9DD-DB3B-B072-798B-788168202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277"/>
              <a:ext cx="186" cy="93"/>
            </a:xfrm>
            <a:custGeom>
              <a:avLst/>
              <a:gdLst>
                <a:gd name="T0" fmla="*/ 125 w 1486"/>
                <a:gd name="T1" fmla="*/ 155 h 740"/>
                <a:gd name="T2" fmla="*/ 101 w 1486"/>
                <a:gd name="T3" fmla="*/ 141 h 740"/>
                <a:gd name="T4" fmla="*/ 82 w 1486"/>
                <a:gd name="T5" fmla="*/ 125 h 740"/>
                <a:gd name="T6" fmla="*/ 62 w 1486"/>
                <a:gd name="T7" fmla="*/ 111 h 740"/>
                <a:gd name="T8" fmla="*/ 48 w 1486"/>
                <a:gd name="T9" fmla="*/ 102 h 740"/>
                <a:gd name="T10" fmla="*/ 33 w 1486"/>
                <a:gd name="T11" fmla="*/ 87 h 740"/>
                <a:gd name="T12" fmla="*/ 24 w 1486"/>
                <a:gd name="T13" fmla="*/ 72 h 740"/>
                <a:gd name="T14" fmla="*/ 14 w 1486"/>
                <a:gd name="T15" fmla="*/ 63 h 740"/>
                <a:gd name="T16" fmla="*/ 5 w 1486"/>
                <a:gd name="T17" fmla="*/ 53 h 740"/>
                <a:gd name="T18" fmla="*/ 0 w 1486"/>
                <a:gd name="T19" fmla="*/ 44 h 740"/>
                <a:gd name="T20" fmla="*/ 0 w 1486"/>
                <a:gd name="T21" fmla="*/ 34 h 740"/>
                <a:gd name="T22" fmla="*/ 43 w 1486"/>
                <a:gd name="T23" fmla="*/ 44 h 740"/>
                <a:gd name="T24" fmla="*/ 91 w 1486"/>
                <a:gd name="T25" fmla="*/ 48 h 740"/>
                <a:gd name="T26" fmla="*/ 135 w 1486"/>
                <a:gd name="T27" fmla="*/ 48 h 740"/>
                <a:gd name="T28" fmla="*/ 178 w 1486"/>
                <a:gd name="T29" fmla="*/ 48 h 740"/>
                <a:gd name="T30" fmla="*/ 217 w 1486"/>
                <a:gd name="T31" fmla="*/ 44 h 740"/>
                <a:gd name="T32" fmla="*/ 256 w 1486"/>
                <a:gd name="T33" fmla="*/ 39 h 740"/>
                <a:gd name="T34" fmla="*/ 290 w 1486"/>
                <a:gd name="T35" fmla="*/ 34 h 740"/>
                <a:gd name="T36" fmla="*/ 329 w 1486"/>
                <a:gd name="T37" fmla="*/ 25 h 740"/>
                <a:gd name="T38" fmla="*/ 358 w 1486"/>
                <a:gd name="T39" fmla="*/ 9 h 740"/>
                <a:gd name="T40" fmla="*/ 391 w 1486"/>
                <a:gd name="T41" fmla="*/ 0 h 740"/>
                <a:gd name="T42" fmla="*/ 416 w 1486"/>
                <a:gd name="T43" fmla="*/ 14 h 740"/>
                <a:gd name="T44" fmla="*/ 435 w 1486"/>
                <a:gd name="T45" fmla="*/ 34 h 740"/>
                <a:gd name="T46" fmla="*/ 460 w 1486"/>
                <a:gd name="T47" fmla="*/ 53 h 740"/>
                <a:gd name="T48" fmla="*/ 479 w 1486"/>
                <a:gd name="T49" fmla="*/ 67 h 740"/>
                <a:gd name="T50" fmla="*/ 504 w 1486"/>
                <a:gd name="T51" fmla="*/ 87 h 740"/>
                <a:gd name="T52" fmla="*/ 523 w 1486"/>
                <a:gd name="T53" fmla="*/ 106 h 740"/>
                <a:gd name="T54" fmla="*/ 546 w 1486"/>
                <a:gd name="T55" fmla="*/ 121 h 740"/>
                <a:gd name="T56" fmla="*/ 566 w 1486"/>
                <a:gd name="T57" fmla="*/ 141 h 740"/>
                <a:gd name="T58" fmla="*/ 585 w 1486"/>
                <a:gd name="T59" fmla="*/ 160 h 740"/>
                <a:gd name="T60" fmla="*/ 610 w 1486"/>
                <a:gd name="T61" fmla="*/ 174 h 740"/>
                <a:gd name="T62" fmla="*/ 677 w 1486"/>
                <a:gd name="T63" fmla="*/ 218 h 740"/>
                <a:gd name="T64" fmla="*/ 750 w 1486"/>
                <a:gd name="T65" fmla="*/ 271 h 740"/>
                <a:gd name="T66" fmla="*/ 828 w 1486"/>
                <a:gd name="T67" fmla="*/ 324 h 740"/>
                <a:gd name="T68" fmla="*/ 905 w 1486"/>
                <a:gd name="T69" fmla="*/ 388 h 740"/>
                <a:gd name="T70" fmla="*/ 992 w 1486"/>
                <a:gd name="T71" fmla="*/ 446 h 740"/>
                <a:gd name="T72" fmla="*/ 1080 w 1486"/>
                <a:gd name="T73" fmla="*/ 508 h 740"/>
                <a:gd name="T74" fmla="*/ 1172 w 1486"/>
                <a:gd name="T75" fmla="*/ 571 h 740"/>
                <a:gd name="T76" fmla="*/ 1274 w 1486"/>
                <a:gd name="T77" fmla="*/ 629 h 740"/>
                <a:gd name="T78" fmla="*/ 1375 w 1486"/>
                <a:gd name="T79" fmla="*/ 687 h 740"/>
                <a:gd name="T80" fmla="*/ 1486 w 1486"/>
                <a:gd name="T81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6" h="740">
                  <a:moveTo>
                    <a:pt x="125" y="155"/>
                  </a:moveTo>
                  <a:lnTo>
                    <a:pt x="101" y="141"/>
                  </a:lnTo>
                  <a:lnTo>
                    <a:pt x="82" y="125"/>
                  </a:lnTo>
                  <a:lnTo>
                    <a:pt x="62" y="111"/>
                  </a:lnTo>
                  <a:lnTo>
                    <a:pt x="48" y="102"/>
                  </a:lnTo>
                  <a:lnTo>
                    <a:pt x="33" y="87"/>
                  </a:lnTo>
                  <a:lnTo>
                    <a:pt x="24" y="72"/>
                  </a:lnTo>
                  <a:lnTo>
                    <a:pt x="14" y="63"/>
                  </a:lnTo>
                  <a:lnTo>
                    <a:pt x="5" y="53"/>
                  </a:lnTo>
                  <a:lnTo>
                    <a:pt x="0" y="44"/>
                  </a:lnTo>
                  <a:lnTo>
                    <a:pt x="0" y="34"/>
                  </a:lnTo>
                  <a:lnTo>
                    <a:pt x="43" y="44"/>
                  </a:lnTo>
                  <a:lnTo>
                    <a:pt x="91" y="48"/>
                  </a:lnTo>
                  <a:lnTo>
                    <a:pt x="135" y="48"/>
                  </a:lnTo>
                  <a:lnTo>
                    <a:pt x="178" y="48"/>
                  </a:lnTo>
                  <a:lnTo>
                    <a:pt x="217" y="44"/>
                  </a:lnTo>
                  <a:lnTo>
                    <a:pt x="256" y="39"/>
                  </a:lnTo>
                  <a:lnTo>
                    <a:pt x="290" y="34"/>
                  </a:lnTo>
                  <a:lnTo>
                    <a:pt x="329" y="25"/>
                  </a:lnTo>
                  <a:lnTo>
                    <a:pt x="358" y="9"/>
                  </a:lnTo>
                  <a:lnTo>
                    <a:pt x="391" y="0"/>
                  </a:lnTo>
                  <a:lnTo>
                    <a:pt x="416" y="14"/>
                  </a:lnTo>
                  <a:lnTo>
                    <a:pt x="435" y="34"/>
                  </a:lnTo>
                  <a:lnTo>
                    <a:pt x="460" y="53"/>
                  </a:lnTo>
                  <a:lnTo>
                    <a:pt x="479" y="67"/>
                  </a:lnTo>
                  <a:lnTo>
                    <a:pt x="504" y="87"/>
                  </a:lnTo>
                  <a:lnTo>
                    <a:pt x="523" y="106"/>
                  </a:lnTo>
                  <a:lnTo>
                    <a:pt x="546" y="121"/>
                  </a:lnTo>
                  <a:lnTo>
                    <a:pt x="566" y="141"/>
                  </a:lnTo>
                  <a:lnTo>
                    <a:pt x="585" y="160"/>
                  </a:lnTo>
                  <a:lnTo>
                    <a:pt x="610" y="174"/>
                  </a:lnTo>
                  <a:lnTo>
                    <a:pt x="677" y="218"/>
                  </a:lnTo>
                  <a:lnTo>
                    <a:pt x="750" y="271"/>
                  </a:lnTo>
                  <a:lnTo>
                    <a:pt x="828" y="324"/>
                  </a:lnTo>
                  <a:lnTo>
                    <a:pt x="905" y="388"/>
                  </a:lnTo>
                  <a:lnTo>
                    <a:pt x="992" y="446"/>
                  </a:lnTo>
                  <a:lnTo>
                    <a:pt x="1080" y="508"/>
                  </a:lnTo>
                  <a:lnTo>
                    <a:pt x="1172" y="571"/>
                  </a:lnTo>
                  <a:lnTo>
                    <a:pt x="1274" y="629"/>
                  </a:lnTo>
                  <a:lnTo>
                    <a:pt x="1375" y="687"/>
                  </a:lnTo>
                  <a:lnTo>
                    <a:pt x="1486" y="740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09" name="Freeform 73">
              <a:extLst>
                <a:ext uri="{FF2B5EF4-FFF2-40B4-BE49-F238E27FC236}">
                  <a16:creationId xmlns:a16="http://schemas.microsoft.com/office/drawing/2014/main" id="{954E1439-6D4A-1A99-3CF1-8C5D43E4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63"/>
              <a:ext cx="1661" cy="135"/>
            </a:xfrm>
            <a:custGeom>
              <a:avLst/>
              <a:gdLst>
                <a:gd name="T0" fmla="*/ 13221 w 13289"/>
                <a:gd name="T1" fmla="*/ 920 h 1079"/>
                <a:gd name="T2" fmla="*/ 13076 w 13289"/>
                <a:gd name="T3" fmla="*/ 943 h 1079"/>
                <a:gd name="T4" fmla="*/ 12926 w 13289"/>
                <a:gd name="T5" fmla="*/ 978 h 1079"/>
                <a:gd name="T6" fmla="*/ 12776 w 13289"/>
                <a:gd name="T7" fmla="*/ 1006 h 1079"/>
                <a:gd name="T8" fmla="*/ 12640 w 13289"/>
                <a:gd name="T9" fmla="*/ 1040 h 1079"/>
                <a:gd name="T10" fmla="*/ 12557 w 13289"/>
                <a:gd name="T11" fmla="*/ 1055 h 1079"/>
                <a:gd name="T12" fmla="*/ 12524 w 13289"/>
                <a:gd name="T13" fmla="*/ 1065 h 1079"/>
                <a:gd name="T14" fmla="*/ 12490 w 13289"/>
                <a:gd name="T15" fmla="*/ 1070 h 1079"/>
                <a:gd name="T16" fmla="*/ 12466 w 13289"/>
                <a:gd name="T17" fmla="*/ 1070 h 1079"/>
                <a:gd name="T18" fmla="*/ 12437 w 13289"/>
                <a:gd name="T19" fmla="*/ 1075 h 1079"/>
                <a:gd name="T20" fmla="*/ 12277 w 13289"/>
                <a:gd name="T21" fmla="*/ 1079 h 1079"/>
                <a:gd name="T22" fmla="*/ 11938 w 13289"/>
                <a:gd name="T23" fmla="*/ 1006 h 1079"/>
                <a:gd name="T24" fmla="*/ 11556 w 13289"/>
                <a:gd name="T25" fmla="*/ 862 h 1079"/>
                <a:gd name="T26" fmla="*/ 11163 w 13289"/>
                <a:gd name="T27" fmla="*/ 702 h 1079"/>
                <a:gd name="T28" fmla="*/ 10795 w 13289"/>
                <a:gd name="T29" fmla="*/ 566 h 1079"/>
                <a:gd name="T30" fmla="*/ 10543 w 13289"/>
                <a:gd name="T31" fmla="*/ 508 h 1079"/>
                <a:gd name="T32" fmla="*/ 10374 w 13289"/>
                <a:gd name="T33" fmla="*/ 479 h 1079"/>
                <a:gd name="T34" fmla="*/ 10199 w 13289"/>
                <a:gd name="T35" fmla="*/ 469 h 1079"/>
                <a:gd name="T36" fmla="*/ 10025 w 13289"/>
                <a:gd name="T37" fmla="*/ 483 h 1079"/>
                <a:gd name="T38" fmla="*/ 9850 w 13289"/>
                <a:gd name="T39" fmla="*/ 527 h 1079"/>
                <a:gd name="T40" fmla="*/ 9695 w 13289"/>
                <a:gd name="T41" fmla="*/ 595 h 1079"/>
                <a:gd name="T42" fmla="*/ 9565 w 13289"/>
                <a:gd name="T43" fmla="*/ 668 h 1079"/>
                <a:gd name="T44" fmla="*/ 9434 w 13289"/>
                <a:gd name="T45" fmla="*/ 745 h 1079"/>
                <a:gd name="T46" fmla="*/ 9308 w 13289"/>
                <a:gd name="T47" fmla="*/ 818 h 1079"/>
                <a:gd name="T48" fmla="*/ 9182 w 13289"/>
                <a:gd name="T49" fmla="*/ 885 h 1079"/>
                <a:gd name="T50" fmla="*/ 9027 w 13289"/>
                <a:gd name="T51" fmla="*/ 943 h 1079"/>
                <a:gd name="T52" fmla="*/ 8858 w 13289"/>
                <a:gd name="T53" fmla="*/ 973 h 1079"/>
                <a:gd name="T54" fmla="*/ 8703 w 13289"/>
                <a:gd name="T55" fmla="*/ 973 h 1079"/>
                <a:gd name="T56" fmla="*/ 8553 w 13289"/>
                <a:gd name="T57" fmla="*/ 948 h 1079"/>
                <a:gd name="T58" fmla="*/ 8398 w 13289"/>
                <a:gd name="T59" fmla="*/ 929 h 1079"/>
                <a:gd name="T60" fmla="*/ 8063 w 13289"/>
                <a:gd name="T61" fmla="*/ 900 h 1079"/>
                <a:gd name="T62" fmla="*/ 7517 w 13289"/>
                <a:gd name="T63" fmla="*/ 832 h 1079"/>
                <a:gd name="T64" fmla="*/ 6930 w 13289"/>
                <a:gd name="T65" fmla="*/ 740 h 1079"/>
                <a:gd name="T66" fmla="*/ 6359 w 13289"/>
                <a:gd name="T67" fmla="*/ 643 h 1079"/>
                <a:gd name="T68" fmla="*/ 5846 w 13289"/>
                <a:gd name="T69" fmla="*/ 557 h 1079"/>
                <a:gd name="T70" fmla="*/ 5425 w 13289"/>
                <a:gd name="T71" fmla="*/ 493 h 1079"/>
                <a:gd name="T72" fmla="*/ 4998 w 13289"/>
                <a:gd name="T73" fmla="*/ 445 h 1079"/>
                <a:gd name="T74" fmla="*/ 4577 w 13289"/>
                <a:gd name="T75" fmla="*/ 397 h 1079"/>
                <a:gd name="T76" fmla="*/ 4175 w 13289"/>
                <a:gd name="T77" fmla="*/ 358 h 1079"/>
                <a:gd name="T78" fmla="*/ 3816 w 13289"/>
                <a:gd name="T79" fmla="*/ 319 h 1079"/>
                <a:gd name="T80" fmla="*/ 3225 w 13289"/>
                <a:gd name="T81" fmla="*/ 242 h 1079"/>
                <a:gd name="T82" fmla="*/ 2446 w 13289"/>
                <a:gd name="T83" fmla="*/ 154 h 1079"/>
                <a:gd name="T84" fmla="*/ 1787 w 13289"/>
                <a:gd name="T85" fmla="*/ 92 h 1079"/>
                <a:gd name="T86" fmla="*/ 1239 w 13289"/>
                <a:gd name="T87" fmla="*/ 48 h 1079"/>
                <a:gd name="T88" fmla="*/ 804 w 13289"/>
                <a:gd name="T89" fmla="*/ 29 h 1079"/>
                <a:gd name="T90" fmla="*/ 591 w 13289"/>
                <a:gd name="T91" fmla="*/ 23 h 1079"/>
                <a:gd name="T92" fmla="*/ 485 w 13289"/>
                <a:gd name="T93" fmla="*/ 23 h 1079"/>
                <a:gd name="T94" fmla="*/ 344 w 13289"/>
                <a:gd name="T95" fmla="*/ 14 h 1079"/>
                <a:gd name="T96" fmla="*/ 199 w 13289"/>
                <a:gd name="T97" fmla="*/ 4 h 1079"/>
                <a:gd name="T98" fmla="*/ 58 w 13289"/>
                <a:gd name="T99" fmla="*/ 0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289" h="1079">
                  <a:moveTo>
                    <a:pt x="13289" y="910"/>
                  </a:moveTo>
                  <a:lnTo>
                    <a:pt x="13221" y="920"/>
                  </a:lnTo>
                  <a:lnTo>
                    <a:pt x="13153" y="929"/>
                  </a:lnTo>
                  <a:lnTo>
                    <a:pt x="13076" y="943"/>
                  </a:lnTo>
                  <a:lnTo>
                    <a:pt x="13003" y="958"/>
                  </a:lnTo>
                  <a:lnTo>
                    <a:pt x="12926" y="978"/>
                  </a:lnTo>
                  <a:lnTo>
                    <a:pt x="12848" y="992"/>
                  </a:lnTo>
                  <a:lnTo>
                    <a:pt x="12776" y="1006"/>
                  </a:lnTo>
                  <a:lnTo>
                    <a:pt x="12708" y="1026"/>
                  </a:lnTo>
                  <a:lnTo>
                    <a:pt x="12640" y="1040"/>
                  </a:lnTo>
                  <a:lnTo>
                    <a:pt x="12582" y="1050"/>
                  </a:lnTo>
                  <a:lnTo>
                    <a:pt x="12557" y="1055"/>
                  </a:lnTo>
                  <a:lnTo>
                    <a:pt x="12538" y="1059"/>
                  </a:lnTo>
                  <a:lnTo>
                    <a:pt x="12524" y="1065"/>
                  </a:lnTo>
                  <a:lnTo>
                    <a:pt x="12504" y="1065"/>
                  </a:lnTo>
                  <a:lnTo>
                    <a:pt x="12490" y="1070"/>
                  </a:lnTo>
                  <a:lnTo>
                    <a:pt x="12476" y="1070"/>
                  </a:lnTo>
                  <a:lnTo>
                    <a:pt x="12466" y="1070"/>
                  </a:lnTo>
                  <a:lnTo>
                    <a:pt x="12451" y="1075"/>
                  </a:lnTo>
                  <a:lnTo>
                    <a:pt x="12437" y="1075"/>
                  </a:lnTo>
                  <a:lnTo>
                    <a:pt x="12427" y="1075"/>
                  </a:lnTo>
                  <a:lnTo>
                    <a:pt x="12277" y="1079"/>
                  </a:lnTo>
                  <a:lnTo>
                    <a:pt x="12117" y="1055"/>
                  </a:lnTo>
                  <a:lnTo>
                    <a:pt x="11938" y="1006"/>
                  </a:lnTo>
                  <a:lnTo>
                    <a:pt x="11749" y="939"/>
                  </a:lnTo>
                  <a:lnTo>
                    <a:pt x="11556" y="862"/>
                  </a:lnTo>
                  <a:lnTo>
                    <a:pt x="11357" y="779"/>
                  </a:lnTo>
                  <a:lnTo>
                    <a:pt x="11163" y="702"/>
                  </a:lnTo>
                  <a:lnTo>
                    <a:pt x="10974" y="624"/>
                  </a:lnTo>
                  <a:lnTo>
                    <a:pt x="10795" y="566"/>
                  </a:lnTo>
                  <a:lnTo>
                    <a:pt x="10626" y="522"/>
                  </a:lnTo>
                  <a:lnTo>
                    <a:pt x="10543" y="508"/>
                  </a:lnTo>
                  <a:lnTo>
                    <a:pt x="10461" y="493"/>
                  </a:lnTo>
                  <a:lnTo>
                    <a:pt x="10374" y="479"/>
                  </a:lnTo>
                  <a:lnTo>
                    <a:pt x="10287" y="474"/>
                  </a:lnTo>
                  <a:lnTo>
                    <a:pt x="10199" y="469"/>
                  </a:lnTo>
                  <a:lnTo>
                    <a:pt x="10112" y="474"/>
                  </a:lnTo>
                  <a:lnTo>
                    <a:pt x="10025" y="483"/>
                  </a:lnTo>
                  <a:lnTo>
                    <a:pt x="9938" y="499"/>
                  </a:lnTo>
                  <a:lnTo>
                    <a:pt x="9850" y="527"/>
                  </a:lnTo>
                  <a:lnTo>
                    <a:pt x="9764" y="561"/>
                  </a:lnTo>
                  <a:lnTo>
                    <a:pt x="9695" y="595"/>
                  </a:lnTo>
                  <a:lnTo>
                    <a:pt x="9628" y="629"/>
                  </a:lnTo>
                  <a:lnTo>
                    <a:pt x="9565" y="668"/>
                  </a:lnTo>
                  <a:lnTo>
                    <a:pt x="9497" y="707"/>
                  </a:lnTo>
                  <a:lnTo>
                    <a:pt x="9434" y="745"/>
                  </a:lnTo>
                  <a:lnTo>
                    <a:pt x="9371" y="784"/>
                  </a:lnTo>
                  <a:lnTo>
                    <a:pt x="9308" y="818"/>
                  </a:lnTo>
                  <a:lnTo>
                    <a:pt x="9245" y="851"/>
                  </a:lnTo>
                  <a:lnTo>
                    <a:pt x="9182" y="885"/>
                  </a:lnTo>
                  <a:lnTo>
                    <a:pt x="9124" y="910"/>
                  </a:lnTo>
                  <a:lnTo>
                    <a:pt x="9027" y="943"/>
                  </a:lnTo>
                  <a:lnTo>
                    <a:pt x="8940" y="963"/>
                  </a:lnTo>
                  <a:lnTo>
                    <a:pt x="8858" y="973"/>
                  </a:lnTo>
                  <a:lnTo>
                    <a:pt x="8780" y="978"/>
                  </a:lnTo>
                  <a:lnTo>
                    <a:pt x="8703" y="973"/>
                  </a:lnTo>
                  <a:lnTo>
                    <a:pt x="8630" y="963"/>
                  </a:lnTo>
                  <a:lnTo>
                    <a:pt x="8553" y="948"/>
                  </a:lnTo>
                  <a:lnTo>
                    <a:pt x="8475" y="939"/>
                  </a:lnTo>
                  <a:lnTo>
                    <a:pt x="8398" y="929"/>
                  </a:lnTo>
                  <a:lnTo>
                    <a:pt x="8310" y="920"/>
                  </a:lnTo>
                  <a:lnTo>
                    <a:pt x="8063" y="900"/>
                  </a:lnTo>
                  <a:lnTo>
                    <a:pt x="7797" y="871"/>
                  </a:lnTo>
                  <a:lnTo>
                    <a:pt x="7517" y="832"/>
                  </a:lnTo>
                  <a:lnTo>
                    <a:pt x="7226" y="788"/>
                  </a:lnTo>
                  <a:lnTo>
                    <a:pt x="6930" y="740"/>
                  </a:lnTo>
                  <a:lnTo>
                    <a:pt x="6639" y="691"/>
                  </a:lnTo>
                  <a:lnTo>
                    <a:pt x="6359" y="643"/>
                  </a:lnTo>
                  <a:lnTo>
                    <a:pt x="6093" y="600"/>
                  </a:lnTo>
                  <a:lnTo>
                    <a:pt x="5846" y="557"/>
                  </a:lnTo>
                  <a:lnTo>
                    <a:pt x="5628" y="522"/>
                  </a:lnTo>
                  <a:lnTo>
                    <a:pt x="5425" y="493"/>
                  </a:lnTo>
                  <a:lnTo>
                    <a:pt x="5211" y="469"/>
                  </a:lnTo>
                  <a:lnTo>
                    <a:pt x="4998" y="445"/>
                  </a:lnTo>
                  <a:lnTo>
                    <a:pt x="4785" y="421"/>
                  </a:lnTo>
                  <a:lnTo>
                    <a:pt x="4577" y="397"/>
                  </a:lnTo>
                  <a:lnTo>
                    <a:pt x="4373" y="377"/>
                  </a:lnTo>
                  <a:lnTo>
                    <a:pt x="4175" y="358"/>
                  </a:lnTo>
                  <a:lnTo>
                    <a:pt x="3990" y="339"/>
                  </a:lnTo>
                  <a:lnTo>
                    <a:pt x="3816" y="319"/>
                  </a:lnTo>
                  <a:lnTo>
                    <a:pt x="3661" y="300"/>
                  </a:lnTo>
                  <a:lnTo>
                    <a:pt x="3225" y="242"/>
                  </a:lnTo>
                  <a:lnTo>
                    <a:pt x="2818" y="193"/>
                  </a:lnTo>
                  <a:lnTo>
                    <a:pt x="2446" y="154"/>
                  </a:lnTo>
                  <a:lnTo>
                    <a:pt x="2101" y="120"/>
                  </a:lnTo>
                  <a:lnTo>
                    <a:pt x="1787" y="92"/>
                  </a:lnTo>
                  <a:lnTo>
                    <a:pt x="1502" y="67"/>
                  </a:lnTo>
                  <a:lnTo>
                    <a:pt x="1239" y="48"/>
                  </a:lnTo>
                  <a:lnTo>
                    <a:pt x="1007" y="34"/>
                  </a:lnTo>
                  <a:lnTo>
                    <a:pt x="804" y="29"/>
                  </a:lnTo>
                  <a:lnTo>
                    <a:pt x="624" y="23"/>
                  </a:lnTo>
                  <a:lnTo>
                    <a:pt x="591" y="23"/>
                  </a:lnTo>
                  <a:lnTo>
                    <a:pt x="543" y="23"/>
                  </a:lnTo>
                  <a:lnTo>
                    <a:pt x="485" y="23"/>
                  </a:lnTo>
                  <a:lnTo>
                    <a:pt x="416" y="19"/>
                  </a:lnTo>
                  <a:lnTo>
                    <a:pt x="344" y="14"/>
                  </a:lnTo>
                  <a:lnTo>
                    <a:pt x="272" y="9"/>
                  </a:lnTo>
                  <a:lnTo>
                    <a:pt x="199" y="4"/>
                  </a:lnTo>
                  <a:lnTo>
                    <a:pt x="126" y="4"/>
                  </a:lnTo>
                  <a:lnTo>
                    <a:pt x="5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0" name="Freeform 74">
              <a:extLst>
                <a:ext uri="{FF2B5EF4-FFF2-40B4-BE49-F238E27FC236}">
                  <a16:creationId xmlns:a16="http://schemas.microsoft.com/office/drawing/2014/main" id="{8E5F6DDE-8984-0834-08B0-AD4A17ABB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949"/>
              <a:ext cx="325" cy="213"/>
            </a:xfrm>
            <a:custGeom>
              <a:avLst/>
              <a:gdLst>
                <a:gd name="T0" fmla="*/ 1027 w 2601"/>
                <a:gd name="T1" fmla="*/ 1652 h 1700"/>
                <a:gd name="T2" fmla="*/ 915 w 2601"/>
                <a:gd name="T3" fmla="*/ 1695 h 1700"/>
                <a:gd name="T4" fmla="*/ 784 w 2601"/>
                <a:gd name="T5" fmla="*/ 1691 h 1700"/>
                <a:gd name="T6" fmla="*/ 664 w 2601"/>
                <a:gd name="T7" fmla="*/ 1652 h 1700"/>
                <a:gd name="T8" fmla="*/ 576 w 2601"/>
                <a:gd name="T9" fmla="*/ 1594 h 1700"/>
                <a:gd name="T10" fmla="*/ 552 w 2601"/>
                <a:gd name="T11" fmla="*/ 1492 h 1700"/>
                <a:gd name="T12" fmla="*/ 537 w 2601"/>
                <a:gd name="T13" fmla="*/ 1351 h 1700"/>
                <a:gd name="T14" fmla="*/ 518 w 2601"/>
                <a:gd name="T15" fmla="*/ 1211 h 1700"/>
                <a:gd name="T16" fmla="*/ 484 w 2601"/>
                <a:gd name="T17" fmla="*/ 1076 h 1700"/>
                <a:gd name="T18" fmla="*/ 441 w 2601"/>
                <a:gd name="T19" fmla="*/ 935 h 1700"/>
                <a:gd name="T20" fmla="*/ 388 w 2601"/>
                <a:gd name="T21" fmla="*/ 790 h 1700"/>
                <a:gd name="T22" fmla="*/ 339 w 2601"/>
                <a:gd name="T23" fmla="*/ 664 h 1700"/>
                <a:gd name="T24" fmla="*/ 301 w 2601"/>
                <a:gd name="T25" fmla="*/ 572 h 1700"/>
                <a:gd name="T26" fmla="*/ 271 w 2601"/>
                <a:gd name="T27" fmla="*/ 509 h 1700"/>
                <a:gd name="T28" fmla="*/ 247 w 2601"/>
                <a:gd name="T29" fmla="*/ 465 h 1700"/>
                <a:gd name="T30" fmla="*/ 218 w 2601"/>
                <a:gd name="T31" fmla="*/ 403 h 1700"/>
                <a:gd name="T32" fmla="*/ 165 w 2601"/>
                <a:gd name="T33" fmla="*/ 291 h 1700"/>
                <a:gd name="T34" fmla="*/ 107 w 2601"/>
                <a:gd name="T35" fmla="*/ 180 h 1700"/>
                <a:gd name="T36" fmla="*/ 49 w 2601"/>
                <a:gd name="T37" fmla="*/ 83 h 1700"/>
                <a:gd name="T38" fmla="*/ 10 w 2601"/>
                <a:gd name="T39" fmla="*/ 20 h 1700"/>
                <a:gd name="T40" fmla="*/ 63 w 2601"/>
                <a:gd name="T41" fmla="*/ 16 h 1700"/>
                <a:gd name="T42" fmla="*/ 223 w 2601"/>
                <a:gd name="T43" fmla="*/ 64 h 1700"/>
                <a:gd name="T44" fmla="*/ 421 w 2601"/>
                <a:gd name="T45" fmla="*/ 132 h 1700"/>
                <a:gd name="T46" fmla="*/ 659 w 2601"/>
                <a:gd name="T47" fmla="*/ 224 h 1700"/>
                <a:gd name="T48" fmla="*/ 925 w 2601"/>
                <a:gd name="T49" fmla="*/ 330 h 1700"/>
                <a:gd name="T50" fmla="*/ 1128 w 2601"/>
                <a:gd name="T51" fmla="*/ 412 h 1700"/>
                <a:gd name="T52" fmla="*/ 1279 w 2601"/>
                <a:gd name="T53" fmla="*/ 456 h 1700"/>
                <a:gd name="T54" fmla="*/ 1443 w 2601"/>
                <a:gd name="T55" fmla="*/ 490 h 1700"/>
                <a:gd name="T56" fmla="*/ 1613 w 2601"/>
                <a:gd name="T57" fmla="*/ 504 h 1700"/>
                <a:gd name="T58" fmla="*/ 1778 w 2601"/>
                <a:gd name="T59" fmla="*/ 500 h 1700"/>
                <a:gd name="T60" fmla="*/ 1928 w 2601"/>
                <a:gd name="T61" fmla="*/ 465 h 1700"/>
                <a:gd name="T62" fmla="*/ 2069 w 2601"/>
                <a:gd name="T63" fmla="*/ 422 h 1700"/>
                <a:gd name="T64" fmla="*/ 2208 w 2601"/>
                <a:gd name="T65" fmla="*/ 384 h 1700"/>
                <a:gd name="T66" fmla="*/ 2354 w 2601"/>
                <a:gd name="T67" fmla="*/ 349 h 1700"/>
                <a:gd name="T68" fmla="*/ 2513 w 2601"/>
                <a:gd name="T69" fmla="*/ 321 h 1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01" h="1700">
                  <a:moveTo>
                    <a:pt x="1070" y="1608"/>
                  </a:moveTo>
                  <a:lnTo>
                    <a:pt x="1027" y="1652"/>
                  </a:lnTo>
                  <a:lnTo>
                    <a:pt x="973" y="1681"/>
                  </a:lnTo>
                  <a:lnTo>
                    <a:pt x="915" y="1695"/>
                  </a:lnTo>
                  <a:lnTo>
                    <a:pt x="848" y="1700"/>
                  </a:lnTo>
                  <a:lnTo>
                    <a:pt x="784" y="1691"/>
                  </a:lnTo>
                  <a:lnTo>
                    <a:pt x="722" y="1676"/>
                  </a:lnTo>
                  <a:lnTo>
                    <a:pt x="664" y="1652"/>
                  </a:lnTo>
                  <a:lnTo>
                    <a:pt x="610" y="1628"/>
                  </a:lnTo>
                  <a:lnTo>
                    <a:pt x="576" y="1594"/>
                  </a:lnTo>
                  <a:lnTo>
                    <a:pt x="552" y="1565"/>
                  </a:lnTo>
                  <a:lnTo>
                    <a:pt x="552" y="1492"/>
                  </a:lnTo>
                  <a:lnTo>
                    <a:pt x="548" y="1420"/>
                  </a:lnTo>
                  <a:lnTo>
                    <a:pt x="537" y="1351"/>
                  </a:lnTo>
                  <a:lnTo>
                    <a:pt x="528" y="1279"/>
                  </a:lnTo>
                  <a:lnTo>
                    <a:pt x="518" y="1211"/>
                  </a:lnTo>
                  <a:lnTo>
                    <a:pt x="504" y="1143"/>
                  </a:lnTo>
                  <a:lnTo>
                    <a:pt x="484" y="1076"/>
                  </a:lnTo>
                  <a:lnTo>
                    <a:pt x="465" y="1008"/>
                  </a:lnTo>
                  <a:lnTo>
                    <a:pt x="441" y="935"/>
                  </a:lnTo>
                  <a:lnTo>
                    <a:pt x="416" y="867"/>
                  </a:lnTo>
                  <a:lnTo>
                    <a:pt x="388" y="790"/>
                  </a:lnTo>
                  <a:lnTo>
                    <a:pt x="363" y="722"/>
                  </a:lnTo>
                  <a:lnTo>
                    <a:pt x="339" y="664"/>
                  </a:lnTo>
                  <a:lnTo>
                    <a:pt x="320" y="615"/>
                  </a:lnTo>
                  <a:lnTo>
                    <a:pt x="301" y="572"/>
                  </a:lnTo>
                  <a:lnTo>
                    <a:pt x="286" y="539"/>
                  </a:lnTo>
                  <a:lnTo>
                    <a:pt x="271" y="509"/>
                  </a:lnTo>
                  <a:lnTo>
                    <a:pt x="257" y="485"/>
                  </a:lnTo>
                  <a:lnTo>
                    <a:pt x="247" y="465"/>
                  </a:lnTo>
                  <a:lnTo>
                    <a:pt x="243" y="451"/>
                  </a:lnTo>
                  <a:lnTo>
                    <a:pt x="218" y="403"/>
                  </a:lnTo>
                  <a:lnTo>
                    <a:pt x="194" y="345"/>
                  </a:lnTo>
                  <a:lnTo>
                    <a:pt x="165" y="291"/>
                  </a:lnTo>
                  <a:lnTo>
                    <a:pt x="136" y="233"/>
                  </a:lnTo>
                  <a:lnTo>
                    <a:pt x="107" y="180"/>
                  </a:lnTo>
                  <a:lnTo>
                    <a:pt x="77" y="132"/>
                  </a:lnTo>
                  <a:lnTo>
                    <a:pt x="49" y="83"/>
                  </a:lnTo>
                  <a:lnTo>
                    <a:pt x="30" y="49"/>
                  </a:lnTo>
                  <a:lnTo>
                    <a:pt x="10" y="20"/>
                  </a:lnTo>
                  <a:lnTo>
                    <a:pt x="0" y="0"/>
                  </a:lnTo>
                  <a:lnTo>
                    <a:pt x="63" y="16"/>
                  </a:lnTo>
                  <a:lnTo>
                    <a:pt x="136" y="35"/>
                  </a:lnTo>
                  <a:lnTo>
                    <a:pt x="223" y="64"/>
                  </a:lnTo>
                  <a:lnTo>
                    <a:pt x="315" y="93"/>
                  </a:lnTo>
                  <a:lnTo>
                    <a:pt x="421" y="132"/>
                  </a:lnTo>
                  <a:lnTo>
                    <a:pt x="537" y="175"/>
                  </a:lnTo>
                  <a:lnTo>
                    <a:pt x="659" y="224"/>
                  </a:lnTo>
                  <a:lnTo>
                    <a:pt x="789" y="272"/>
                  </a:lnTo>
                  <a:lnTo>
                    <a:pt x="925" y="330"/>
                  </a:lnTo>
                  <a:lnTo>
                    <a:pt x="1066" y="388"/>
                  </a:lnTo>
                  <a:lnTo>
                    <a:pt x="1128" y="412"/>
                  </a:lnTo>
                  <a:lnTo>
                    <a:pt x="1202" y="437"/>
                  </a:lnTo>
                  <a:lnTo>
                    <a:pt x="1279" y="456"/>
                  </a:lnTo>
                  <a:lnTo>
                    <a:pt x="1361" y="476"/>
                  </a:lnTo>
                  <a:lnTo>
                    <a:pt x="1443" y="490"/>
                  </a:lnTo>
                  <a:lnTo>
                    <a:pt x="1530" y="500"/>
                  </a:lnTo>
                  <a:lnTo>
                    <a:pt x="1613" y="504"/>
                  </a:lnTo>
                  <a:lnTo>
                    <a:pt x="1695" y="504"/>
                  </a:lnTo>
                  <a:lnTo>
                    <a:pt x="1778" y="500"/>
                  </a:lnTo>
                  <a:lnTo>
                    <a:pt x="1850" y="485"/>
                  </a:lnTo>
                  <a:lnTo>
                    <a:pt x="1928" y="465"/>
                  </a:lnTo>
                  <a:lnTo>
                    <a:pt x="2000" y="442"/>
                  </a:lnTo>
                  <a:lnTo>
                    <a:pt x="2069" y="422"/>
                  </a:lnTo>
                  <a:lnTo>
                    <a:pt x="2141" y="403"/>
                  </a:lnTo>
                  <a:lnTo>
                    <a:pt x="2208" y="384"/>
                  </a:lnTo>
                  <a:lnTo>
                    <a:pt x="2281" y="364"/>
                  </a:lnTo>
                  <a:lnTo>
                    <a:pt x="2354" y="349"/>
                  </a:lnTo>
                  <a:lnTo>
                    <a:pt x="2432" y="335"/>
                  </a:lnTo>
                  <a:lnTo>
                    <a:pt x="2513" y="321"/>
                  </a:lnTo>
                  <a:lnTo>
                    <a:pt x="2601" y="306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1" name="Freeform 75">
              <a:extLst>
                <a:ext uri="{FF2B5EF4-FFF2-40B4-BE49-F238E27FC236}">
                  <a16:creationId xmlns:a16="http://schemas.microsoft.com/office/drawing/2014/main" id="{ACC4AEAB-16A7-AE9C-B0CC-F10D17F20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977"/>
              <a:ext cx="29" cy="15"/>
            </a:xfrm>
            <a:custGeom>
              <a:avLst/>
              <a:gdLst>
                <a:gd name="T0" fmla="*/ 30 w 238"/>
                <a:gd name="T1" fmla="*/ 126 h 126"/>
                <a:gd name="T2" fmla="*/ 34 w 238"/>
                <a:gd name="T3" fmla="*/ 126 h 126"/>
                <a:gd name="T4" fmla="*/ 39 w 238"/>
                <a:gd name="T5" fmla="*/ 121 h 126"/>
                <a:gd name="T6" fmla="*/ 44 w 238"/>
                <a:gd name="T7" fmla="*/ 121 h 126"/>
                <a:gd name="T8" fmla="*/ 49 w 238"/>
                <a:gd name="T9" fmla="*/ 121 h 126"/>
                <a:gd name="T10" fmla="*/ 53 w 238"/>
                <a:gd name="T11" fmla="*/ 121 h 126"/>
                <a:gd name="T12" fmla="*/ 58 w 238"/>
                <a:gd name="T13" fmla="*/ 116 h 126"/>
                <a:gd name="T14" fmla="*/ 64 w 238"/>
                <a:gd name="T15" fmla="*/ 116 h 126"/>
                <a:gd name="T16" fmla="*/ 69 w 238"/>
                <a:gd name="T17" fmla="*/ 116 h 126"/>
                <a:gd name="T18" fmla="*/ 83 w 238"/>
                <a:gd name="T19" fmla="*/ 111 h 126"/>
                <a:gd name="T20" fmla="*/ 102 w 238"/>
                <a:gd name="T21" fmla="*/ 107 h 126"/>
                <a:gd name="T22" fmla="*/ 122 w 238"/>
                <a:gd name="T23" fmla="*/ 102 h 126"/>
                <a:gd name="T24" fmla="*/ 141 w 238"/>
                <a:gd name="T25" fmla="*/ 102 h 126"/>
                <a:gd name="T26" fmla="*/ 155 w 238"/>
                <a:gd name="T27" fmla="*/ 96 h 126"/>
                <a:gd name="T28" fmla="*/ 175 w 238"/>
                <a:gd name="T29" fmla="*/ 96 h 126"/>
                <a:gd name="T30" fmla="*/ 189 w 238"/>
                <a:gd name="T31" fmla="*/ 91 h 126"/>
                <a:gd name="T32" fmla="*/ 204 w 238"/>
                <a:gd name="T33" fmla="*/ 91 h 126"/>
                <a:gd name="T34" fmla="*/ 224 w 238"/>
                <a:gd name="T35" fmla="*/ 87 h 126"/>
                <a:gd name="T36" fmla="*/ 238 w 238"/>
                <a:gd name="T37" fmla="*/ 87 h 126"/>
                <a:gd name="T38" fmla="*/ 228 w 238"/>
                <a:gd name="T39" fmla="*/ 0 h 126"/>
                <a:gd name="T40" fmla="*/ 219 w 238"/>
                <a:gd name="T41" fmla="*/ 5 h 126"/>
                <a:gd name="T42" fmla="*/ 204 w 238"/>
                <a:gd name="T43" fmla="*/ 10 h 126"/>
                <a:gd name="T44" fmla="*/ 185 w 238"/>
                <a:gd name="T45" fmla="*/ 10 h 126"/>
                <a:gd name="T46" fmla="*/ 160 w 238"/>
                <a:gd name="T47" fmla="*/ 14 h 126"/>
                <a:gd name="T48" fmla="*/ 136 w 238"/>
                <a:gd name="T49" fmla="*/ 14 h 126"/>
                <a:gd name="T50" fmla="*/ 111 w 238"/>
                <a:gd name="T51" fmla="*/ 19 h 126"/>
                <a:gd name="T52" fmla="*/ 83 w 238"/>
                <a:gd name="T53" fmla="*/ 19 h 126"/>
                <a:gd name="T54" fmla="*/ 58 w 238"/>
                <a:gd name="T55" fmla="*/ 24 h 126"/>
                <a:gd name="T56" fmla="*/ 30 w 238"/>
                <a:gd name="T57" fmla="*/ 29 h 126"/>
                <a:gd name="T58" fmla="*/ 0 w 238"/>
                <a:gd name="T59" fmla="*/ 38 h 126"/>
                <a:gd name="T60" fmla="*/ 30 w 238"/>
                <a:gd name="T61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8" h="126">
                  <a:moveTo>
                    <a:pt x="30" y="126"/>
                  </a:moveTo>
                  <a:lnTo>
                    <a:pt x="34" y="126"/>
                  </a:lnTo>
                  <a:lnTo>
                    <a:pt x="39" y="121"/>
                  </a:lnTo>
                  <a:lnTo>
                    <a:pt x="44" y="121"/>
                  </a:lnTo>
                  <a:lnTo>
                    <a:pt x="49" y="121"/>
                  </a:lnTo>
                  <a:lnTo>
                    <a:pt x="53" y="121"/>
                  </a:lnTo>
                  <a:lnTo>
                    <a:pt x="58" y="116"/>
                  </a:lnTo>
                  <a:lnTo>
                    <a:pt x="64" y="116"/>
                  </a:lnTo>
                  <a:lnTo>
                    <a:pt x="69" y="116"/>
                  </a:lnTo>
                  <a:lnTo>
                    <a:pt x="83" y="111"/>
                  </a:lnTo>
                  <a:lnTo>
                    <a:pt x="102" y="107"/>
                  </a:lnTo>
                  <a:lnTo>
                    <a:pt x="122" y="102"/>
                  </a:lnTo>
                  <a:lnTo>
                    <a:pt x="141" y="102"/>
                  </a:lnTo>
                  <a:lnTo>
                    <a:pt x="155" y="96"/>
                  </a:lnTo>
                  <a:lnTo>
                    <a:pt x="175" y="96"/>
                  </a:lnTo>
                  <a:lnTo>
                    <a:pt x="189" y="91"/>
                  </a:lnTo>
                  <a:lnTo>
                    <a:pt x="204" y="91"/>
                  </a:lnTo>
                  <a:lnTo>
                    <a:pt x="224" y="87"/>
                  </a:lnTo>
                  <a:lnTo>
                    <a:pt x="238" y="87"/>
                  </a:lnTo>
                  <a:lnTo>
                    <a:pt x="228" y="0"/>
                  </a:lnTo>
                  <a:lnTo>
                    <a:pt x="219" y="5"/>
                  </a:lnTo>
                  <a:lnTo>
                    <a:pt x="204" y="10"/>
                  </a:lnTo>
                  <a:lnTo>
                    <a:pt x="185" y="10"/>
                  </a:lnTo>
                  <a:lnTo>
                    <a:pt x="160" y="14"/>
                  </a:lnTo>
                  <a:lnTo>
                    <a:pt x="136" y="14"/>
                  </a:lnTo>
                  <a:lnTo>
                    <a:pt x="111" y="19"/>
                  </a:lnTo>
                  <a:lnTo>
                    <a:pt x="83" y="19"/>
                  </a:lnTo>
                  <a:lnTo>
                    <a:pt x="58" y="24"/>
                  </a:lnTo>
                  <a:lnTo>
                    <a:pt x="30" y="29"/>
                  </a:lnTo>
                  <a:lnTo>
                    <a:pt x="0" y="38"/>
                  </a:lnTo>
                  <a:lnTo>
                    <a:pt x="30" y="126"/>
                  </a:lnTo>
                  <a:close/>
                </a:path>
              </a:pathLst>
            </a:custGeom>
            <a:solidFill>
              <a:srgbClr val="EE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2" name="Freeform 76">
              <a:extLst>
                <a:ext uri="{FF2B5EF4-FFF2-40B4-BE49-F238E27FC236}">
                  <a16:creationId xmlns:a16="http://schemas.microsoft.com/office/drawing/2014/main" id="{FF390EFE-4988-D357-2CFB-5B8324EC3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981"/>
              <a:ext cx="24" cy="17"/>
            </a:xfrm>
            <a:custGeom>
              <a:avLst/>
              <a:gdLst>
                <a:gd name="T0" fmla="*/ 169 w 199"/>
                <a:gd name="T1" fmla="*/ 0 h 131"/>
                <a:gd name="T2" fmla="*/ 160 w 199"/>
                <a:gd name="T3" fmla="*/ 0 h 131"/>
                <a:gd name="T4" fmla="*/ 155 w 199"/>
                <a:gd name="T5" fmla="*/ 5 h 131"/>
                <a:gd name="T6" fmla="*/ 145 w 199"/>
                <a:gd name="T7" fmla="*/ 5 h 131"/>
                <a:gd name="T8" fmla="*/ 136 w 199"/>
                <a:gd name="T9" fmla="*/ 10 h 131"/>
                <a:gd name="T10" fmla="*/ 125 w 199"/>
                <a:gd name="T11" fmla="*/ 10 h 131"/>
                <a:gd name="T12" fmla="*/ 116 w 199"/>
                <a:gd name="T13" fmla="*/ 10 h 131"/>
                <a:gd name="T14" fmla="*/ 106 w 199"/>
                <a:gd name="T15" fmla="*/ 10 h 131"/>
                <a:gd name="T16" fmla="*/ 97 w 199"/>
                <a:gd name="T17" fmla="*/ 10 h 131"/>
                <a:gd name="T18" fmla="*/ 87 w 199"/>
                <a:gd name="T19" fmla="*/ 15 h 131"/>
                <a:gd name="T20" fmla="*/ 77 w 199"/>
                <a:gd name="T21" fmla="*/ 15 h 131"/>
                <a:gd name="T22" fmla="*/ 67 w 199"/>
                <a:gd name="T23" fmla="*/ 20 h 131"/>
                <a:gd name="T24" fmla="*/ 63 w 199"/>
                <a:gd name="T25" fmla="*/ 20 h 131"/>
                <a:gd name="T26" fmla="*/ 53 w 199"/>
                <a:gd name="T27" fmla="*/ 25 h 131"/>
                <a:gd name="T28" fmla="*/ 48 w 199"/>
                <a:gd name="T29" fmla="*/ 25 h 131"/>
                <a:gd name="T30" fmla="*/ 39 w 199"/>
                <a:gd name="T31" fmla="*/ 25 h 131"/>
                <a:gd name="T32" fmla="*/ 34 w 199"/>
                <a:gd name="T33" fmla="*/ 30 h 131"/>
                <a:gd name="T34" fmla="*/ 24 w 199"/>
                <a:gd name="T35" fmla="*/ 30 h 131"/>
                <a:gd name="T36" fmla="*/ 14 w 199"/>
                <a:gd name="T37" fmla="*/ 30 h 131"/>
                <a:gd name="T38" fmla="*/ 9 w 199"/>
                <a:gd name="T39" fmla="*/ 34 h 131"/>
                <a:gd name="T40" fmla="*/ 0 w 199"/>
                <a:gd name="T41" fmla="*/ 34 h 131"/>
                <a:gd name="T42" fmla="*/ 5 w 199"/>
                <a:gd name="T43" fmla="*/ 131 h 131"/>
                <a:gd name="T44" fmla="*/ 24 w 199"/>
                <a:gd name="T45" fmla="*/ 127 h 131"/>
                <a:gd name="T46" fmla="*/ 44 w 199"/>
                <a:gd name="T47" fmla="*/ 122 h 131"/>
                <a:gd name="T48" fmla="*/ 63 w 199"/>
                <a:gd name="T49" fmla="*/ 117 h 131"/>
                <a:gd name="T50" fmla="*/ 83 w 199"/>
                <a:gd name="T51" fmla="*/ 111 h 131"/>
                <a:gd name="T52" fmla="*/ 102 w 199"/>
                <a:gd name="T53" fmla="*/ 107 h 131"/>
                <a:gd name="T54" fmla="*/ 121 w 199"/>
                <a:gd name="T55" fmla="*/ 102 h 131"/>
                <a:gd name="T56" fmla="*/ 141 w 199"/>
                <a:gd name="T57" fmla="*/ 97 h 131"/>
                <a:gd name="T58" fmla="*/ 160 w 199"/>
                <a:gd name="T59" fmla="*/ 92 h 131"/>
                <a:gd name="T60" fmla="*/ 179 w 199"/>
                <a:gd name="T61" fmla="*/ 88 h 131"/>
                <a:gd name="T62" fmla="*/ 199 w 199"/>
                <a:gd name="T63" fmla="*/ 83 h 131"/>
                <a:gd name="T64" fmla="*/ 169 w 199"/>
                <a:gd name="T6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" h="131">
                  <a:moveTo>
                    <a:pt x="169" y="0"/>
                  </a:moveTo>
                  <a:lnTo>
                    <a:pt x="160" y="0"/>
                  </a:lnTo>
                  <a:lnTo>
                    <a:pt x="155" y="5"/>
                  </a:lnTo>
                  <a:lnTo>
                    <a:pt x="145" y="5"/>
                  </a:lnTo>
                  <a:lnTo>
                    <a:pt x="136" y="10"/>
                  </a:lnTo>
                  <a:lnTo>
                    <a:pt x="125" y="10"/>
                  </a:lnTo>
                  <a:lnTo>
                    <a:pt x="116" y="10"/>
                  </a:lnTo>
                  <a:lnTo>
                    <a:pt x="106" y="10"/>
                  </a:lnTo>
                  <a:lnTo>
                    <a:pt x="97" y="10"/>
                  </a:lnTo>
                  <a:lnTo>
                    <a:pt x="87" y="15"/>
                  </a:lnTo>
                  <a:lnTo>
                    <a:pt x="77" y="15"/>
                  </a:lnTo>
                  <a:lnTo>
                    <a:pt x="67" y="20"/>
                  </a:lnTo>
                  <a:lnTo>
                    <a:pt x="63" y="20"/>
                  </a:lnTo>
                  <a:lnTo>
                    <a:pt x="53" y="25"/>
                  </a:lnTo>
                  <a:lnTo>
                    <a:pt x="48" y="25"/>
                  </a:lnTo>
                  <a:lnTo>
                    <a:pt x="39" y="25"/>
                  </a:lnTo>
                  <a:lnTo>
                    <a:pt x="34" y="30"/>
                  </a:lnTo>
                  <a:lnTo>
                    <a:pt x="24" y="30"/>
                  </a:lnTo>
                  <a:lnTo>
                    <a:pt x="14" y="30"/>
                  </a:lnTo>
                  <a:lnTo>
                    <a:pt x="9" y="34"/>
                  </a:lnTo>
                  <a:lnTo>
                    <a:pt x="0" y="34"/>
                  </a:lnTo>
                  <a:lnTo>
                    <a:pt x="5" y="131"/>
                  </a:lnTo>
                  <a:lnTo>
                    <a:pt x="24" y="127"/>
                  </a:lnTo>
                  <a:lnTo>
                    <a:pt x="44" y="122"/>
                  </a:lnTo>
                  <a:lnTo>
                    <a:pt x="63" y="117"/>
                  </a:lnTo>
                  <a:lnTo>
                    <a:pt x="83" y="111"/>
                  </a:lnTo>
                  <a:lnTo>
                    <a:pt x="102" y="107"/>
                  </a:lnTo>
                  <a:lnTo>
                    <a:pt x="121" y="102"/>
                  </a:lnTo>
                  <a:lnTo>
                    <a:pt x="141" y="97"/>
                  </a:lnTo>
                  <a:lnTo>
                    <a:pt x="160" y="92"/>
                  </a:lnTo>
                  <a:lnTo>
                    <a:pt x="179" y="88"/>
                  </a:lnTo>
                  <a:lnTo>
                    <a:pt x="199" y="8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A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3" name="Freeform 77">
              <a:extLst>
                <a:ext uri="{FF2B5EF4-FFF2-40B4-BE49-F238E27FC236}">
                  <a16:creationId xmlns:a16="http://schemas.microsoft.com/office/drawing/2014/main" id="{E4B7E636-314A-3473-6D94-079A373E0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986"/>
              <a:ext cx="22" cy="18"/>
            </a:xfrm>
            <a:custGeom>
              <a:avLst/>
              <a:gdLst>
                <a:gd name="T0" fmla="*/ 169 w 174"/>
                <a:gd name="T1" fmla="*/ 0 h 141"/>
                <a:gd name="T2" fmla="*/ 155 w 174"/>
                <a:gd name="T3" fmla="*/ 5 h 141"/>
                <a:gd name="T4" fmla="*/ 139 w 174"/>
                <a:gd name="T5" fmla="*/ 5 h 141"/>
                <a:gd name="T6" fmla="*/ 125 w 174"/>
                <a:gd name="T7" fmla="*/ 10 h 141"/>
                <a:gd name="T8" fmla="*/ 106 w 174"/>
                <a:gd name="T9" fmla="*/ 14 h 141"/>
                <a:gd name="T10" fmla="*/ 91 w 174"/>
                <a:gd name="T11" fmla="*/ 19 h 141"/>
                <a:gd name="T12" fmla="*/ 72 w 174"/>
                <a:gd name="T13" fmla="*/ 19 h 141"/>
                <a:gd name="T14" fmla="*/ 53 w 174"/>
                <a:gd name="T15" fmla="*/ 25 h 141"/>
                <a:gd name="T16" fmla="*/ 38 w 174"/>
                <a:gd name="T17" fmla="*/ 30 h 141"/>
                <a:gd name="T18" fmla="*/ 19 w 174"/>
                <a:gd name="T19" fmla="*/ 30 h 141"/>
                <a:gd name="T20" fmla="*/ 0 w 174"/>
                <a:gd name="T21" fmla="*/ 34 h 141"/>
                <a:gd name="T22" fmla="*/ 14 w 174"/>
                <a:gd name="T23" fmla="*/ 141 h 141"/>
                <a:gd name="T24" fmla="*/ 28 w 174"/>
                <a:gd name="T25" fmla="*/ 136 h 141"/>
                <a:gd name="T26" fmla="*/ 48 w 174"/>
                <a:gd name="T27" fmla="*/ 131 h 141"/>
                <a:gd name="T28" fmla="*/ 63 w 174"/>
                <a:gd name="T29" fmla="*/ 126 h 141"/>
                <a:gd name="T30" fmla="*/ 77 w 174"/>
                <a:gd name="T31" fmla="*/ 121 h 141"/>
                <a:gd name="T32" fmla="*/ 91 w 174"/>
                <a:gd name="T33" fmla="*/ 116 h 141"/>
                <a:gd name="T34" fmla="*/ 111 w 174"/>
                <a:gd name="T35" fmla="*/ 111 h 141"/>
                <a:gd name="T36" fmla="*/ 125 w 174"/>
                <a:gd name="T37" fmla="*/ 107 h 141"/>
                <a:gd name="T38" fmla="*/ 139 w 174"/>
                <a:gd name="T39" fmla="*/ 102 h 141"/>
                <a:gd name="T40" fmla="*/ 159 w 174"/>
                <a:gd name="T41" fmla="*/ 97 h 141"/>
                <a:gd name="T42" fmla="*/ 174 w 174"/>
                <a:gd name="T43" fmla="*/ 92 h 141"/>
                <a:gd name="T44" fmla="*/ 169 w 174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141">
                  <a:moveTo>
                    <a:pt x="169" y="0"/>
                  </a:moveTo>
                  <a:lnTo>
                    <a:pt x="155" y="5"/>
                  </a:lnTo>
                  <a:lnTo>
                    <a:pt x="139" y="5"/>
                  </a:lnTo>
                  <a:lnTo>
                    <a:pt x="125" y="10"/>
                  </a:lnTo>
                  <a:lnTo>
                    <a:pt x="106" y="14"/>
                  </a:lnTo>
                  <a:lnTo>
                    <a:pt x="91" y="19"/>
                  </a:lnTo>
                  <a:lnTo>
                    <a:pt x="72" y="19"/>
                  </a:lnTo>
                  <a:lnTo>
                    <a:pt x="53" y="25"/>
                  </a:lnTo>
                  <a:lnTo>
                    <a:pt x="38" y="30"/>
                  </a:lnTo>
                  <a:lnTo>
                    <a:pt x="19" y="30"/>
                  </a:lnTo>
                  <a:lnTo>
                    <a:pt x="0" y="34"/>
                  </a:lnTo>
                  <a:lnTo>
                    <a:pt x="14" y="141"/>
                  </a:lnTo>
                  <a:lnTo>
                    <a:pt x="28" y="136"/>
                  </a:lnTo>
                  <a:lnTo>
                    <a:pt x="48" y="131"/>
                  </a:lnTo>
                  <a:lnTo>
                    <a:pt x="63" y="126"/>
                  </a:lnTo>
                  <a:lnTo>
                    <a:pt x="77" y="121"/>
                  </a:lnTo>
                  <a:lnTo>
                    <a:pt x="91" y="116"/>
                  </a:lnTo>
                  <a:lnTo>
                    <a:pt x="111" y="111"/>
                  </a:lnTo>
                  <a:lnTo>
                    <a:pt x="125" y="107"/>
                  </a:lnTo>
                  <a:lnTo>
                    <a:pt x="139" y="102"/>
                  </a:lnTo>
                  <a:lnTo>
                    <a:pt x="159" y="97"/>
                  </a:lnTo>
                  <a:lnTo>
                    <a:pt x="174" y="9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5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4" name="Freeform 78">
              <a:extLst>
                <a:ext uri="{FF2B5EF4-FFF2-40B4-BE49-F238E27FC236}">
                  <a16:creationId xmlns:a16="http://schemas.microsoft.com/office/drawing/2014/main" id="{8905E42E-5B50-87AA-7D75-8F12C155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990"/>
              <a:ext cx="22" cy="19"/>
            </a:xfrm>
            <a:custGeom>
              <a:avLst/>
              <a:gdLst>
                <a:gd name="T0" fmla="*/ 160 w 174"/>
                <a:gd name="T1" fmla="*/ 0 h 151"/>
                <a:gd name="T2" fmla="*/ 140 w 174"/>
                <a:gd name="T3" fmla="*/ 0 h 151"/>
                <a:gd name="T4" fmla="*/ 126 w 174"/>
                <a:gd name="T5" fmla="*/ 5 h 151"/>
                <a:gd name="T6" fmla="*/ 107 w 174"/>
                <a:gd name="T7" fmla="*/ 10 h 151"/>
                <a:gd name="T8" fmla="*/ 91 w 174"/>
                <a:gd name="T9" fmla="*/ 15 h 151"/>
                <a:gd name="T10" fmla="*/ 72 w 174"/>
                <a:gd name="T11" fmla="*/ 19 h 151"/>
                <a:gd name="T12" fmla="*/ 58 w 174"/>
                <a:gd name="T13" fmla="*/ 24 h 151"/>
                <a:gd name="T14" fmla="*/ 43 w 174"/>
                <a:gd name="T15" fmla="*/ 29 h 151"/>
                <a:gd name="T16" fmla="*/ 29 w 174"/>
                <a:gd name="T17" fmla="*/ 29 h 151"/>
                <a:gd name="T18" fmla="*/ 14 w 174"/>
                <a:gd name="T19" fmla="*/ 34 h 151"/>
                <a:gd name="T20" fmla="*/ 0 w 174"/>
                <a:gd name="T21" fmla="*/ 34 h 151"/>
                <a:gd name="T22" fmla="*/ 14 w 174"/>
                <a:gd name="T23" fmla="*/ 151 h 151"/>
                <a:gd name="T24" fmla="*/ 29 w 174"/>
                <a:gd name="T25" fmla="*/ 151 h 151"/>
                <a:gd name="T26" fmla="*/ 43 w 174"/>
                <a:gd name="T27" fmla="*/ 146 h 151"/>
                <a:gd name="T28" fmla="*/ 63 w 174"/>
                <a:gd name="T29" fmla="*/ 140 h 151"/>
                <a:gd name="T30" fmla="*/ 77 w 174"/>
                <a:gd name="T31" fmla="*/ 135 h 151"/>
                <a:gd name="T32" fmla="*/ 96 w 174"/>
                <a:gd name="T33" fmla="*/ 126 h 151"/>
                <a:gd name="T34" fmla="*/ 116 w 174"/>
                <a:gd name="T35" fmla="*/ 121 h 151"/>
                <a:gd name="T36" fmla="*/ 130 w 174"/>
                <a:gd name="T37" fmla="*/ 116 h 151"/>
                <a:gd name="T38" fmla="*/ 145 w 174"/>
                <a:gd name="T39" fmla="*/ 112 h 151"/>
                <a:gd name="T40" fmla="*/ 160 w 174"/>
                <a:gd name="T41" fmla="*/ 107 h 151"/>
                <a:gd name="T42" fmla="*/ 174 w 174"/>
                <a:gd name="T43" fmla="*/ 102 h 151"/>
                <a:gd name="T44" fmla="*/ 160 w 174"/>
                <a:gd name="T4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151">
                  <a:moveTo>
                    <a:pt x="160" y="0"/>
                  </a:moveTo>
                  <a:lnTo>
                    <a:pt x="140" y="0"/>
                  </a:lnTo>
                  <a:lnTo>
                    <a:pt x="126" y="5"/>
                  </a:lnTo>
                  <a:lnTo>
                    <a:pt x="107" y="10"/>
                  </a:lnTo>
                  <a:lnTo>
                    <a:pt x="91" y="15"/>
                  </a:lnTo>
                  <a:lnTo>
                    <a:pt x="72" y="19"/>
                  </a:lnTo>
                  <a:lnTo>
                    <a:pt x="58" y="24"/>
                  </a:lnTo>
                  <a:lnTo>
                    <a:pt x="43" y="29"/>
                  </a:lnTo>
                  <a:lnTo>
                    <a:pt x="29" y="29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14" y="151"/>
                  </a:lnTo>
                  <a:lnTo>
                    <a:pt x="29" y="151"/>
                  </a:lnTo>
                  <a:lnTo>
                    <a:pt x="43" y="146"/>
                  </a:lnTo>
                  <a:lnTo>
                    <a:pt x="63" y="140"/>
                  </a:lnTo>
                  <a:lnTo>
                    <a:pt x="77" y="135"/>
                  </a:lnTo>
                  <a:lnTo>
                    <a:pt x="96" y="126"/>
                  </a:lnTo>
                  <a:lnTo>
                    <a:pt x="116" y="121"/>
                  </a:lnTo>
                  <a:lnTo>
                    <a:pt x="130" y="116"/>
                  </a:lnTo>
                  <a:lnTo>
                    <a:pt x="145" y="112"/>
                  </a:lnTo>
                  <a:lnTo>
                    <a:pt x="160" y="107"/>
                  </a:lnTo>
                  <a:lnTo>
                    <a:pt x="174" y="102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39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5" name="Freeform 79">
              <a:extLst>
                <a:ext uri="{FF2B5EF4-FFF2-40B4-BE49-F238E27FC236}">
                  <a16:creationId xmlns:a16="http://schemas.microsoft.com/office/drawing/2014/main" id="{AB68D57B-F5B4-0ED1-967C-BAB563412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995"/>
              <a:ext cx="40" cy="18"/>
            </a:xfrm>
            <a:custGeom>
              <a:avLst/>
              <a:gdLst>
                <a:gd name="T0" fmla="*/ 305 w 319"/>
                <a:gd name="T1" fmla="*/ 0 h 141"/>
                <a:gd name="T2" fmla="*/ 295 w 319"/>
                <a:gd name="T3" fmla="*/ 0 h 141"/>
                <a:gd name="T4" fmla="*/ 276 w 319"/>
                <a:gd name="T5" fmla="*/ 6 h 141"/>
                <a:gd name="T6" fmla="*/ 257 w 319"/>
                <a:gd name="T7" fmla="*/ 6 h 141"/>
                <a:gd name="T8" fmla="*/ 237 w 319"/>
                <a:gd name="T9" fmla="*/ 6 h 141"/>
                <a:gd name="T10" fmla="*/ 218 w 319"/>
                <a:gd name="T11" fmla="*/ 11 h 141"/>
                <a:gd name="T12" fmla="*/ 193 w 319"/>
                <a:gd name="T13" fmla="*/ 11 h 141"/>
                <a:gd name="T14" fmla="*/ 174 w 319"/>
                <a:gd name="T15" fmla="*/ 16 h 141"/>
                <a:gd name="T16" fmla="*/ 155 w 319"/>
                <a:gd name="T17" fmla="*/ 16 h 141"/>
                <a:gd name="T18" fmla="*/ 140 w 319"/>
                <a:gd name="T19" fmla="*/ 20 h 141"/>
                <a:gd name="T20" fmla="*/ 130 w 319"/>
                <a:gd name="T21" fmla="*/ 20 h 141"/>
                <a:gd name="T22" fmla="*/ 111 w 319"/>
                <a:gd name="T23" fmla="*/ 20 h 141"/>
                <a:gd name="T24" fmla="*/ 96 w 319"/>
                <a:gd name="T25" fmla="*/ 20 h 141"/>
                <a:gd name="T26" fmla="*/ 82 w 319"/>
                <a:gd name="T27" fmla="*/ 20 h 141"/>
                <a:gd name="T28" fmla="*/ 77 w 319"/>
                <a:gd name="T29" fmla="*/ 20 h 141"/>
                <a:gd name="T30" fmla="*/ 72 w 319"/>
                <a:gd name="T31" fmla="*/ 20 h 141"/>
                <a:gd name="T32" fmla="*/ 67 w 319"/>
                <a:gd name="T33" fmla="*/ 20 h 141"/>
                <a:gd name="T34" fmla="*/ 58 w 319"/>
                <a:gd name="T35" fmla="*/ 20 h 141"/>
                <a:gd name="T36" fmla="*/ 53 w 319"/>
                <a:gd name="T37" fmla="*/ 20 h 141"/>
                <a:gd name="T38" fmla="*/ 38 w 319"/>
                <a:gd name="T39" fmla="*/ 20 h 141"/>
                <a:gd name="T40" fmla="*/ 24 w 319"/>
                <a:gd name="T41" fmla="*/ 20 h 141"/>
                <a:gd name="T42" fmla="*/ 0 w 319"/>
                <a:gd name="T43" fmla="*/ 132 h 141"/>
                <a:gd name="T44" fmla="*/ 24 w 319"/>
                <a:gd name="T45" fmla="*/ 136 h 141"/>
                <a:gd name="T46" fmla="*/ 38 w 319"/>
                <a:gd name="T47" fmla="*/ 136 h 141"/>
                <a:gd name="T48" fmla="*/ 53 w 319"/>
                <a:gd name="T49" fmla="*/ 136 h 141"/>
                <a:gd name="T50" fmla="*/ 67 w 319"/>
                <a:gd name="T51" fmla="*/ 136 h 141"/>
                <a:gd name="T52" fmla="*/ 77 w 319"/>
                <a:gd name="T53" fmla="*/ 141 h 141"/>
                <a:gd name="T54" fmla="*/ 91 w 319"/>
                <a:gd name="T55" fmla="*/ 141 h 141"/>
                <a:gd name="T56" fmla="*/ 106 w 319"/>
                <a:gd name="T57" fmla="*/ 141 h 141"/>
                <a:gd name="T58" fmla="*/ 121 w 319"/>
                <a:gd name="T59" fmla="*/ 141 h 141"/>
                <a:gd name="T60" fmla="*/ 135 w 319"/>
                <a:gd name="T61" fmla="*/ 136 h 141"/>
                <a:gd name="T62" fmla="*/ 160 w 319"/>
                <a:gd name="T63" fmla="*/ 136 h 141"/>
                <a:gd name="T64" fmla="*/ 179 w 319"/>
                <a:gd name="T65" fmla="*/ 136 h 141"/>
                <a:gd name="T66" fmla="*/ 198 w 319"/>
                <a:gd name="T67" fmla="*/ 132 h 141"/>
                <a:gd name="T68" fmla="*/ 213 w 319"/>
                <a:gd name="T69" fmla="*/ 132 h 141"/>
                <a:gd name="T70" fmla="*/ 227 w 319"/>
                <a:gd name="T71" fmla="*/ 132 h 141"/>
                <a:gd name="T72" fmla="*/ 241 w 319"/>
                <a:gd name="T73" fmla="*/ 127 h 141"/>
                <a:gd name="T74" fmla="*/ 257 w 319"/>
                <a:gd name="T75" fmla="*/ 127 h 141"/>
                <a:gd name="T76" fmla="*/ 271 w 319"/>
                <a:gd name="T77" fmla="*/ 122 h 141"/>
                <a:gd name="T78" fmla="*/ 285 w 319"/>
                <a:gd name="T79" fmla="*/ 122 h 141"/>
                <a:gd name="T80" fmla="*/ 305 w 319"/>
                <a:gd name="T81" fmla="*/ 117 h 141"/>
                <a:gd name="T82" fmla="*/ 319 w 319"/>
                <a:gd name="T83" fmla="*/ 113 h 141"/>
                <a:gd name="T84" fmla="*/ 305 w 319"/>
                <a:gd name="T8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141">
                  <a:moveTo>
                    <a:pt x="305" y="0"/>
                  </a:moveTo>
                  <a:lnTo>
                    <a:pt x="295" y="0"/>
                  </a:lnTo>
                  <a:lnTo>
                    <a:pt x="276" y="6"/>
                  </a:lnTo>
                  <a:lnTo>
                    <a:pt x="257" y="6"/>
                  </a:lnTo>
                  <a:lnTo>
                    <a:pt x="237" y="6"/>
                  </a:lnTo>
                  <a:lnTo>
                    <a:pt x="218" y="11"/>
                  </a:lnTo>
                  <a:lnTo>
                    <a:pt x="193" y="11"/>
                  </a:lnTo>
                  <a:lnTo>
                    <a:pt x="174" y="16"/>
                  </a:lnTo>
                  <a:lnTo>
                    <a:pt x="155" y="16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1" y="20"/>
                  </a:lnTo>
                  <a:lnTo>
                    <a:pt x="96" y="20"/>
                  </a:lnTo>
                  <a:lnTo>
                    <a:pt x="82" y="20"/>
                  </a:lnTo>
                  <a:lnTo>
                    <a:pt x="77" y="20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58" y="20"/>
                  </a:lnTo>
                  <a:lnTo>
                    <a:pt x="53" y="20"/>
                  </a:lnTo>
                  <a:lnTo>
                    <a:pt x="38" y="20"/>
                  </a:lnTo>
                  <a:lnTo>
                    <a:pt x="24" y="20"/>
                  </a:lnTo>
                  <a:lnTo>
                    <a:pt x="0" y="132"/>
                  </a:lnTo>
                  <a:lnTo>
                    <a:pt x="24" y="136"/>
                  </a:lnTo>
                  <a:lnTo>
                    <a:pt x="38" y="136"/>
                  </a:lnTo>
                  <a:lnTo>
                    <a:pt x="53" y="136"/>
                  </a:lnTo>
                  <a:lnTo>
                    <a:pt x="67" y="136"/>
                  </a:lnTo>
                  <a:lnTo>
                    <a:pt x="77" y="141"/>
                  </a:lnTo>
                  <a:lnTo>
                    <a:pt x="91" y="141"/>
                  </a:lnTo>
                  <a:lnTo>
                    <a:pt x="106" y="141"/>
                  </a:lnTo>
                  <a:lnTo>
                    <a:pt x="121" y="141"/>
                  </a:lnTo>
                  <a:lnTo>
                    <a:pt x="135" y="136"/>
                  </a:lnTo>
                  <a:lnTo>
                    <a:pt x="160" y="136"/>
                  </a:lnTo>
                  <a:lnTo>
                    <a:pt x="179" y="136"/>
                  </a:lnTo>
                  <a:lnTo>
                    <a:pt x="198" y="132"/>
                  </a:lnTo>
                  <a:lnTo>
                    <a:pt x="213" y="132"/>
                  </a:lnTo>
                  <a:lnTo>
                    <a:pt x="227" y="132"/>
                  </a:lnTo>
                  <a:lnTo>
                    <a:pt x="241" y="127"/>
                  </a:lnTo>
                  <a:lnTo>
                    <a:pt x="257" y="127"/>
                  </a:lnTo>
                  <a:lnTo>
                    <a:pt x="271" y="122"/>
                  </a:lnTo>
                  <a:lnTo>
                    <a:pt x="285" y="122"/>
                  </a:lnTo>
                  <a:lnTo>
                    <a:pt x="305" y="117"/>
                  </a:lnTo>
                  <a:lnTo>
                    <a:pt x="319" y="113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E38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6" name="Freeform 80">
              <a:extLst>
                <a:ext uri="{FF2B5EF4-FFF2-40B4-BE49-F238E27FC236}">
                  <a16:creationId xmlns:a16="http://schemas.microsoft.com/office/drawing/2014/main" id="{ABB21CCA-272F-9C4C-1997-E4B29AF4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989"/>
              <a:ext cx="44" cy="23"/>
            </a:xfrm>
            <a:custGeom>
              <a:avLst/>
              <a:gdLst>
                <a:gd name="T0" fmla="*/ 0 w 354"/>
                <a:gd name="T1" fmla="*/ 127 h 189"/>
                <a:gd name="T2" fmla="*/ 19 w 354"/>
                <a:gd name="T3" fmla="*/ 136 h 189"/>
                <a:gd name="T4" fmla="*/ 44 w 354"/>
                <a:gd name="T5" fmla="*/ 141 h 189"/>
                <a:gd name="T6" fmla="*/ 72 w 354"/>
                <a:gd name="T7" fmla="*/ 150 h 189"/>
                <a:gd name="T8" fmla="*/ 107 w 354"/>
                <a:gd name="T9" fmla="*/ 155 h 189"/>
                <a:gd name="T10" fmla="*/ 141 w 354"/>
                <a:gd name="T11" fmla="*/ 166 h 189"/>
                <a:gd name="T12" fmla="*/ 180 w 354"/>
                <a:gd name="T13" fmla="*/ 170 h 189"/>
                <a:gd name="T14" fmla="*/ 218 w 354"/>
                <a:gd name="T15" fmla="*/ 180 h 189"/>
                <a:gd name="T16" fmla="*/ 257 w 354"/>
                <a:gd name="T17" fmla="*/ 185 h 189"/>
                <a:gd name="T18" fmla="*/ 296 w 354"/>
                <a:gd name="T19" fmla="*/ 185 h 189"/>
                <a:gd name="T20" fmla="*/ 330 w 354"/>
                <a:gd name="T21" fmla="*/ 189 h 189"/>
                <a:gd name="T22" fmla="*/ 354 w 354"/>
                <a:gd name="T23" fmla="*/ 73 h 189"/>
                <a:gd name="T24" fmla="*/ 344 w 354"/>
                <a:gd name="T25" fmla="*/ 73 h 189"/>
                <a:gd name="T26" fmla="*/ 330 w 354"/>
                <a:gd name="T27" fmla="*/ 69 h 189"/>
                <a:gd name="T28" fmla="*/ 310 w 354"/>
                <a:gd name="T29" fmla="*/ 69 h 189"/>
                <a:gd name="T30" fmla="*/ 291 w 354"/>
                <a:gd name="T31" fmla="*/ 64 h 189"/>
                <a:gd name="T32" fmla="*/ 271 w 354"/>
                <a:gd name="T33" fmla="*/ 64 h 189"/>
                <a:gd name="T34" fmla="*/ 252 w 354"/>
                <a:gd name="T35" fmla="*/ 59 h 189"/>
                <a:gd name="T36" fmla="*/ 233 w 354"/>
                <a:gd name="T37" fmla="*/ 59 h 189"/>
                <a:gd name="T38" fmla="*/ 208 w 354"/>
                <a:gd name="T39" fmla="*/ 53 h 189"/>
                <a:gd name="T40" fmla="*/ 194 w 354"/>
                <a:gd name="T41" fmla="*/ 49 h 189"/>
                <a:gd name="T42" fmla="*/ 174 w 354"/>
                <a:gd name="T43" fmla="*/ 44 h 189"/>
                <a:gd name="T44" fmla="*/ 146 w 354"/>
                <a:gd name="T45" fmla="*/ 34 h 189"/>
                <a:gd name="T46" fmla="*/ 116 w 354"/>
                <a:gd name="T47" fmla="*/ 30 h 189"/>
                <a:gd name="T48" fmla="*/ 97 w 354"/>
                <a:gd name="T49" fmla="*/ 25 h 189"/>
                <a:gd name="T50" fmla="*/ 78 w 354"/>
                <a:gd name="T51" fmla="*/ 20 h 189"/>
                <a:gd name="T52" fmla="*/ 63 w 354"/>
                <a:gd name="T53" fmla="*/ 15 h 189"/>
                <a:gd name="T54" fmla="*/ 53 w 354"/>
                <a:gd name="T55" fmla="*/ 15 h 189"/>
                <a:gd name="T56" fmla="*/ 44 w 354"/>
                <a:gd name="T57" fmla="*/ 11 h 189"/>
                <a:gd name="T58" fmla="*/ 34 w 354"/>
                <a:gd name="T59" fmla="*/ 11 h 189"/>
                <a:gd name="T60" fmla="*/ 25 w 354"/>
                <a:gd name="T61" fmla="*/ 6 h 189"/>
                <a:gd name="T62" fmla="*/ 19 w 354"/>
                <a:gd name="T63" fmla="*/ 0 h 189"/>
                <a:gd name="T64" fmla="*/ 0 w 354"/>
                <a:gd name="T65" fmla="*/ 1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189">
                  <a:moveTo>
                    <a:pt x="0" y="127"/>
                  </a:moveTo>
                  <a:lnTo>
                    <a:pt x="19" y="136"/>
                  </a:lnTo>
                  <a:lnTo>
                    <a:pt x="44" y="141"/>
                  </a:lnTo>
                  <a:lnTo>
                    <a:pt x="72" y="150"/>
                  </a:lnTo>
                  <a:lnTo>
                    <a:pt x="107" y="155"/>
                  </a:lnTo>
                  <a:lnTo>
                    <a:pt x="141" y="166"/>
                  </a:lnTo>
                  <a:lnTo>
                    <a:pt x="180" y="170"/>
                  </a:lnTo>
                  <a:lnTo>
                    <a:pt x="218" y="180"/>
                  </a:lnTo>
                  <a:lnTo>
                    <a:pt x="257" y="185"/>
                  </a:lnTo>
                  <a:lnTo>
                    <a:pt x="296" y="185"/>
                  </a:lnTo>
                  <a:lnTo>
                    <a:pt x="330" y="189"/>
                  </a:lnTo>
                  <a:lnTo>
                    <a:pt x="354" y="73"/>
                  </a:lnTo>
                  <a:lnTo>
                    <a:pt x="344" y="73"/>
                  </a:lnTo>
                  <a:lnTo>
                    <a:pt x="330" y="69"/>
                  </a:lnTo>
                  <a:lnTo>
                    <a:pt x="310" y="69"/>
                  </a:lnTo>
                  <a:lnTo>
                    <a:pt x="291" y="64"/>
                  </a:lnTo>
                  <a:lnTo>
                    <a:pt x="271" y="64"/>
                  </a:lnTo>
                  <a:lnTo>
                    <a:pt x="252" y="59"/>
                  </a:lnTo>
                  <a:lnTo>
                    <a:pt x="233" y="59"/>
                  </a:lnTo>
                  <a:lnTo>
                    <a:pt x="208" y="53"/>
                  </a:lnTo>
                  <a:lnTo>
                    <a:pt x="194" y="49"/>
                  </a:lnTo>
                  <a:lnTo>
                    <a:pt x="174" y="44"/>
                  </a:lnTo>
                  <a:lnTo>
                    <a:pt x="146" y="34"/>
                  </a:lnTo>
                  <a:lnTo>
                    <a:pt x="116" y="30"/>
                  </a:lnTo>
                  <a:lnTo>
                    <a:pt x="97" y="25"/>
                  </a:lnTo>
                  <a:lnTo>
                    <a:pt x="78" y="20"/>
                  </a:lnTo>
                  <a:lnTo>
                    <a:pt x="63" y="15"/>
                  </a:lnTo>
                  <a:lnTo>
                    <a:pt x="53" y="15"/>
                  </a:lnTo>
                  <a:lnTo>
                    <a:pt x="44" y="11"/>
                  </a:lnTo>
                  <a:lnTo>
                    <a:pt x="34" y="11"/>
                  </a:lnTo>
                  <a:lnTo>
                    <a:pt x="25" y="6"/>
                  </a:lnTo>
                  <a:lnTo>
                    <a:pt x="19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E38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7" name="Freeform 81">
              <a:extLst>
                <a:ext uri="{FF2B5EF4-FFF2-40B4-BE49-F238E27FC236}">
                  <a16:creationId xmlns:a16="http://schemas.microsoft.com/office/drawing/2014/main" id="{0017E3FA-BB7E-3E4D-C63B-063D5039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971"/>
              <a:ext cx="56" cy="33"/>
            </a:xfrm>
            <a:custGeom>
              <a:avLst/>
              <a:gdLst>
                <a:gd name="T0" fmla="*/ 440 w 440"/>
                <a:gd name="T1" fmla="*/ 144 h 271"/>
                <a:gd name="T2" fmla="*/ 382 w 440"/>
                <a:gd name="T3" fmla="*/ 125 h 271"/>
                <a:gd name="T4" fmla="*/ 329 w 440"/>
                <a:gd name="T5" fmla="*/ 111 h 271"/>
                <a:gd name="T6" fmla="*/ 285 w 440"/>
                <a:gd name="T7" fmla="*/ 91 h 271"/>
                <a:gd name="T8" fmla="*/ 242 w 440"/>
                <a:gd name="T9" fmla="*/ 77 h 271"/>
                <a:gd name="T10" fmla="*/ 203 w 440"/>
                <a:gd name="T11" fmla="*/ 62 h 271"/>
                <a:gd name="T12" fmla="*/ 164 w 440"/>
                <a:gd name="T13" fmla="*/ 48 h 271"/>
                <a:gd name="T14" fmla="*/ 130 w 440"/>
                <a:gd name="T15" fmla="*/ 33 h 271"/>
                <a:gd name="T16" fmla="*/ 102 w 440"/>
                <a:gd name="T17" fmla="*/ 23 h 271"/>
                <a:gd name="T18" fmla="*/ 72 w 440"/>
                <a:gd name="T19" fmla="*/ 9 h 271"/>
                <a:gd name="T20" fmla="*/ 49 w 440"/>
                <a:gd name="T21" fmla="*/ 0 h 271"/>
                <a:gd name="T22" fmla="*/ 0 w 440"/>
                <a:gd name="T23" fmla="*/ 111 h 271"/>
                <a:gd name="T24" fmla="*/ 33 w 440"/>
                <a:gd name="T25" fmla="*/ 125 h 271"/>
                <a:gd name="T26" fmla="*/ 58 w 440"/>
                <a:gd name="T27" fmla="*/ 135 h 271"/>
                <a:gd name="T28" fmla="*/ 72 w 440"/>
                <a:gd name="T29" fmla="*/ 139 h 271"/>
                <a:gd name="T30" fmla="*/ 88 w 440"/>
                <a:gd name="T31" fmla="*/ 144 h 271"/>
                <a:gd name="T32" fmla="*/ 102 w 440"/>
                <a:gd name="T33" fmla="*/ 150 h 271"/>
                <a:gd name="T34" fmla="*/ 116 w 440"/>
                <a:gd name="T35" fmla="*/ 155 h 271"/>
                <a:gd name="T36" fmla="*/ 130 w 440"/>
                <a:gd name="T37" fmla="*/ 159 h 271"/>
                <a:gd name="T38" fmla="*/ 155 w 440"/>
                <a:gd name="T39" fmla="*/ 169 h 271"/>
                <a:gd name="T40" fmla="*/ 183 w 440"/>
                <a:gd name="T41" fmla="*/ 183 h 271"/>
                <a:gd name="T42" fmla="*/ 222 w 440"/>
                <a:gd name="T43" fmla="*/ 197 h 271"/>
                <a:gd name="T44" fmla="*/ 242 w 440"/>
                <a:gd name="T45" fmla="*/ 208 h 271"/>
                <a:gd name="T46" fmla="*/ 257 w 440"/>
                <a:gd name="T47" fmla="*/ 217 h 271"/>
                <a:gd name="T48" fmla="*/ 280 w 440"/>
                <a:gd name="T49" fmla="*/ 227 h 271"/>
                <a:gd name="T50" fmla="*/ 300 w 440"/>
                <a:gd name="T51" fmla="*/ 236 h 271"/>
                <a:gd name="T52" fmla="*/ 324 w 440"/>
                <a:gd name="T53" fmla="*/ 241 h 271"/>
                <a:gd name="T54" fmla="*/ 349 w 440"/>
                <a:gd name="T55" fmla="*/ 251 h 271"/>
                <a:gd name="T56" fmla="*/ 368 w 440"/>
                <a:gd name="T57" fmla="*/ 256 h 271"/>
                <a:gd name="T58" fmla="*/ 387 w 440"/>
                <a:gd name="T59" fmla="*/ 261 h 271"/>
                <a:gd name="T60" fmla="*/ 407 w 440"/>
                <a:gd name="T61" fmla="*/ 266 h 271"/>
                <a:gd name="T62" fmla="*/ 421 w 440"/>
                <a:gd name="T63" fmla="*/ 271 h 271"/>
                <a:gd name="T64" fmla="*/ 440 w 440"/>
                <a:gd name="T65" fmla="*/ 14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271">
                  <a:moveTo>
                    <a:pt x="440" y="144"/>
                  </a:moveTo>
                  <a:lnTo>
                    <a:pt x="382" y="125"/>
                  </a:lnTo>
                  <a:lnTo>
                    <a:pt x="329" y="111"/>
                  </a:lnTo>
                  <a:lnTo>
                    <a:pt x="285" y="91"/>
                  </a:lnTo>
                  <a:lnTo>
                    <a:pt x="242" y="77"/>
                  </a:lnTo>
                  <a:lnTo>
                    <a:pt x="203" y="62"/>
                  </a:lnTo>
                  <a:lnTo>
                    <a:pt x="164" y="48"/>
                  </a:lnTo>
                  <a:lnTo>
                    <a:pt x="130" y="33"/>
                  </a:lnTo>
                  <a:lnTo>
                    <a:pt x="102" y="23"/>
                  </a:lnTo>
                  <a:lnTo>
                    <a:pt x="72" y="9"/>
                  </a:lnTo>
                  <a:lnTo>
                    <a:pt x="49" y="0"/>
                  </a:lnTo>
                  <a:lnTo>
                    <a:pt x="0" y="111"/>
                  </a:lnTo>
                  <a:lnTo>
                    <a:pt x="33" y="125"/>
                  </a:lnTo>
                  <a:lnTo>
                    <a:pt x="58" y="135"/>
                  </a:lnTo>
                  <a:lnTo>
                    <a:pt x="72" y="139"/>
                  </a:lnTo>
                  <a:lnTo>
                    <a:pt x="88" y="144"/>
                  </a:lnTo>
                  <a:lnTo>
                    <a:pt x="102" y="150"/>
                  </a:lnTo>
                  <a:lnTo>
                    <a:pt x="116" y="155"/>
                  </a:lnTo>
                  <a:lnTo>
                    <a:pt x="130" y="159"/>
                  </a:lnTo>
                  <a:lnTo>
                    <a:pt x="155" y="169"/>
                  </a:lnTo>
                  <a:lnTo>
                    <a:pt x="183" y="183"/>
                  </a:lnTo>
                  <a:lnTo>
                    <a:pt x="222" y="197"/>
                  </a:lnTo>
                  <a:lnTo>
                    <a:pt x="242" y="208"/>
                  </a:lnTo>
                  <a:lnTo>
                    <a:pt x="257" y="217"/>
                  </a:lnTo>
                  <a:lnTo>
                    <a:pt x="280" y="227"/>
                  </a:lnTo>
                  <a:lnTo>
                    <a:pt x="300" y="236"/>
                  </a:lnTo>
                  <a:lnTo>
                    <a:pt x="324" y="241"/>
                  </a:lnTo>
                  <a:lnTo>
                    <a:pt x="349" y="251"/>
                  </a:lnTo>
                  <a:lnTo>
                    <a:pt x="368" y="256"/>
                  </a:lnTo>
                  <a:lnTo>
                    <a:pt x="387" y="261"/>
                  </a:lnTo>
                  <a:lnTo>
                    <a:pt x="407" y="266"/>
                  </a:lnTo>
                  <a:lnTo>
                    <a:pt x="421" y="271"/>
                  </a:lnTo>
                  <a:lnTo>
                    <a:pt x="440" y="144"/>
                  </a:lnTo>
                  <a:close/>
                </a:path>
              </a:pathLst>
            </a:custGeom>
            <a:solidFill>
              <a:srgbClr val="E27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8" name="Freeform 82">
              <a:extLst>
                <a:ext uri="{FF2B5EF4-FFF2-40B4-BE49-F238E27FC236}">
                  <a16:creationId xmlns:a16="http://schemas.microsoft.com/office/drawing/2014/main" id="{57125429-12A3-6699-92E1-1D2E03D4C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88"/>
              <a:ext cx="1171" cy="259"/>
            </a:xfrm>
            <a:custGeom>
              <a:avLst/>
              <a:gdLst>
                <a:gd name="T0" fmla="*/ 295 w 9371"/>
                <a:gd name="T1" fmla="*/ 49 h 2072"/>
                <a:gd name="T2" fmla="*/ 601 w 9371"/>
                <a:gd name="T3" fmla="*/ 53 h 2072"/>
                <a:gd name="T4" fmla="*/ 852 w 9371"/>
                <a:gd name="T5" fmla="*/ 58 h 2072"/>
                <a:gd name="T6" fmla="*/ 1056 w 9371"/>
                <a:gd name="T7" fmla="*/ 68 h 2072"/>
                <a:gd name="T8" fmla="*/ 1661 w 9371"/>
                <a:gd name="T9" fmla="*/ 116 h 2072"/>
                <a:gd name="T10" fmla="*/ 2596 w 9371"/>
                <a:gd name="T11" fmla="*/ 199 h 2072"/>
                <a:gd name="T12" fmla="*/ 3700 w 9371"/>
                <a:gd name="T13" fmla="*/ 315 h 2072"/>
                <a:gd name="T14" fmla="*/ 4538 w 9371"/>
                <a:gd name="T15" fmla="*/ 417 h 2072"/>
                <a:gd name="T16" fmla="*/ 5085 w 9371"/>
                <a:gd name="T17" fmla="*/ 475 h 2072"/>
                <a:gd name="T18" fmla="*/ 5521 w 9371"/>
                <a:gd name="T19" fmla="*/ 523 h 2072"/>
                <a:gd name="T20" fmla="*/ 6063 w 9371"/>
                <a:gd name="T21" fmla="*/ 610 h 2072"/>
                <a:gd name="T22" fmla="*/ 6664 w 9371"/>
                <a:gd name="T23" fmla="*/ 702 h 2072"/>
                <a:gd name="T24" fmla="*/ 7303 w 9371"/>
                <a:gd name="T25" fmla="*/ 803 h 2072"/>
                <a:gd name="T26" fmla="*/ 7841 w 9371"/>
                <a:gd name="T27" fmla="*/ 881 h 2072"/>
                <a:gd name="T28" fmla="*/ 8160 w 9371"/>
                <a:gd name="T29" fmla="*/ 905 h 2072"/>
                <a:gd name="T30" fmla="*/ 8519 w 9371"/>
                <a:gd name="T31" fmla="*/ 939 h 2072"/>
                <a:gd name="T32" fmla="*/ 8819 w 9371"/>
                <a:gd name="T33" fmla="*/ 969 h 2072"/>
                <a:gd name="T34" fmla="*/ 9052 w 9371"/>
                <a:gd name="T35" fmla="*/ 1036 h 2072"/>
                <a:gd name="T36" fmla="*/ 9207 w 9371"/>
                <a:gd name="T37" fmla="*/ 1177 h 2072"/>
                <a:gd name="T38" fmla="*/ 9304 w 9371"/>
                <a:gd name="T39" fmla="*/ 1341 h 2072"/>
                <a:gd name="T40" fmla="*/ 9362 w 9371"/>
                <a:gd name="T41" fmla="*/ 1496 h 2072"/>
                <a:gd name="T42" fmla="*/ 9362 w 9371"/>
                <a:gd name="T43" fmla="*/ 1665 h 2072"/>
                <a:gd name="T44" fmla="*/ 9265 w 9371"/>
                <a:gd name="T45" fmla="*/ 1820 h 2072"/>
                <a:gd name="T46" fmla="*/ 9080 w 9371"/>
                <a:gd name="T47" fmla="*/ 1903 h 2072"/>
                <a:gd name="T48" fmla="*/ 8988 w 9371"/>
                <a:gd name="T49" fmla="*/ 1908 h 2072"/>
                <a:gd name="T50" fmla="*/ 8916 w 9371"/>
                <a:gd name="T51" fmla="*/ 1908 h 2072"/>
                <a:gd name="T52" fmla="*/ 8761 w 9371"/>
                <a:gd name="T53" fmla="*/ 1922 h 2072"/>
                <a:gd name="T54" fmla="*/ 8558 w 9371"/>
                <a:gd name="T55" fmla="*/ 1966 h 2072"/>
                <a:gd name="T56" fmla="*/ 8417 w 9371"/>
                <a:gd name="T57" fmla="*/ 2029 h 2072"/>
                <a:gd name="T58" fmla="*/ 8267 w 9371"/>
                <a:gd name="T59" fmla="*/ 2072 h 2072"/>
                <a:gd name="T60" fmla="*/ 7250 w 9371"/>
                <a:gd name="T61" fmla="*/ 2033 h 2072"/>
                <a:gd name="T62" fmla="*/ 6088 w 9371"/>
                <a:gd name="T63" fmla="*/ 1897 h 2072"/>
                <a:gd name="T64" fmla="*/ 5099 w 9371"/>
                <a:gd name="T65" fmla="*/ 1695 h 2072"/>
                <a:gd name="T66" fmla="*/ 4165 w 9371"/>
                <a:gd name="T67" fmla="*/ 1462 h 2072"/>
                <a:gd name="T68" fmla="*/ 3380 w 9371"/>
                <a:gd name="T69" fmla="*/ 1273 h 2072"/>
                <a:gd name="T70" fmla="*/ 2732 w 9371"/>
                <a:gd name="T71" fmla="*/ 1108 h 2072"/>
                <a:gd name="T72" fmla="*/ 2237 w 9371"/>
                <a:gd name="T73" fmla="*/ 954 h 2072"/>
                <a:gd name="T74" fmla="*/ 1550 w 9371"/>
                <a:gd name="T75" fmla="*/ 722 h 2072"/>
                <a:gd name="T76" fmla="*/ 1148 w 9371"/>
                <a:gd name="T77" fmla="*/ 537 h 2072"/>
                <a:gd name="T78" fmla="*/ 756 w 9371"/>
                <a:gd name="T79" fmla="*/ 329 h 2072"/>
                <a:gd name="T80" fmla="*/ 499 w 9371"/>
                <a:gd name="T81" fmla="*/ 204 h 2072"/>
                <a:gd name="T82" fmla="*/ 334 w 9371"/>
                <a:gd name="T83" fmla="*/ 126 h 2072"/>
                <a:gd name="T84" fmla="*/ 136 w 9371"/>
                <a:gd name="T85" fmla="*/ 44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71" h="2072">
                  <a:moveTo>
                    <a:pt x="116" y="39"/>
                  </a:moveTo>
                  <a:lnTo>
                    <a:pt x="203" y="44"/>
                  </a:lnTo>
                  <a:lnTo>
                    <a:pt x="295" y="49"/>
                  </a:lnTo>
                  <a:lnTo>
                    <a:pt x="397" y="49"/>
                  </a:lnTo>
                  <a:lnTo>
                    <a:pt x="499" y="53"/>
                  </a:lnTo>
                  <a:lnTo>
                    <a:pt x="601" y="53"/>
                  </a:lnTo>
                  <a:lnTo>
                    <a:pt x="693" y="53"/>
                  </a:lnTo>
                  <a:lnTo>
                    <a:pt x="779" y="53"/>
                  </a:lnTo>
                  <a:lnTo>
                    <a:pt x="852" y="58"/>
                  </a:lnTo>
                  <a:lnTo>
                    <a:pt x="910" y="58"/>
                  </a:lnTo>
                  <a:lnTo>
                    <a:pt x="949" y="58"/>
                  </a:lnTo>
                  <a:lnTo>
                    <a:pt x="1056" y="68"/>
                  </a:lnTo>
                  <a:lnTo>
                    <a:pt x="1216" y="82"/>
                  </a:lnTo>
                  <a:lnTo>
                    <a:pt x="1419" y="97"/>
                  </a:lnTo>
                  <a:lnTo>
                    <a:pt x="1661" y="116"/>
                  </a:lnTo>
                  <a:lnTo>
                    <a:pt x="1947" y="141"/>
                  </a:lnTo>
                  <a:lnTo>
                    <a:pt x="2256" y="169"/>
                  </a:lnTo>
                  <a:lnTo>
                    <a:pt x="2596" y="199"/>
                  </a:lnTo>
                  <a:lnTo>
                    <a:pt x="2949" y="232"/>
                  </a:lnTo>
                  <a:lnTo>
                    <a:pt x="3322" y="271"/>
                  </a:lnTo>
                  <a:lnTo>
                    <a:pt x="3700" y="315"/>
                  </a:lnTo>
                  <a:lnTo>
                    <a:pt x="4024" y="354"/>
                  </a:lnTo>
                  <a:lnTo>
                    <a:pt x="4301" y="387"/>
                  </a:lnTo>
                  <a:lnTo>
                    <a:pt x="4538" y="417"/>
                  </a:lnTo>
                  <a:lnTo>
                    <a:pt x="4741" y="440"/>
                  </a:lnTo>
                  <a:lnTo>
                    <a:pt x="4921" y="460"/>
                  </a:lnTo>
                  <a:lnTo>
                    <a:pt x="5085" y="475"/>
                  </a:lnTo>
                  <a:lnTo>
                    <a:pt x="5231" y="493"/>
                  </a:lnTo>
                  <a:lnTo>
                    <a:pt x="5376" y="509"/>
                  </a:lnTo>
                  <a:lnTo>
                    <a:pt x="5521" y="523"/>
                  </a:lnTo>
                  <a:lnTo>
                    <a:pt x="5671" y="542"/>
                  </a:lnTo>
                  <a:lnTo>
                    <a:pt x="5869" y="576"/>
                  </a:lnTo>
                  <a:lnTo>
                    <a:pt x="6063" y="610"/>
                  </a:lnTo>
                  <a:lnTo>
                    <a:pt x="6262" y="639"/>
                  </a:lnTo>
                  <a:lnTo>
                    <a:pt x="6461" y="673"/>
                  </a:lnTo>
                  <a:lnTo>
                    <a:pt x="6664" y="702"/>
                  </a:lnTo>
                  <a:lnTo>
                    <a:pt x="6872" y="736"/>
                  </a:lnTo>
                  <a:lnTo>
                    <a:pt x="7085" y="770"/>
                  </a:lnTo>
                  <a:lnTo>
                    <a:pt x="7303" y="803"/>
                  </a:lnTo>
                  <a:lnTo>
                    <a:pt x="7531" y="838"/>
                  </a:lnTo>
                  <a:lnTo>
                    <a:pt x="7758" y="877"/>
                  </a:lnTo>
                  <a:lnTo>
                    <a:pt x="7841" y="881"/>
                  </a:lnTo>
                  <a:lnTo>
                    <a:pt x="7938" y="886"/>
                  </a:lnTo>
                  <a:lnTo>
                    <a:pt x="8044" y="896"/>
                  </a:lnTo>
                  <a:lnTo>
                    <a:pt x="8160" y="905"/>
                  </a:lnTo>
                  <a:lnTo>
                    <a:pt x="8282" y="915"/>
                  </a:lnTo>
                  <a:lnTo>
                    <a:pt x="8403" y="930"/>
                  </a:lnTo>
                  <a:lnTo>
                    <a:pt x="8519" y="939"/>
                  </a:lnTo>
                  <a:lnTo>
                    <a:pt x="8630" y="949"/>
                  </a:lnTo>
                  <a:lnTo>
                    <a:pt x="8731" y="958"/>
                  </a:lnTo>
                  <a:lnTo>
                    <a:pt x="8819" y="969"/>
                  </a:lnTo>
                  <a:lnTo>
                    <a:pt x="8906" y="978"/>
                  </a:lnTo>
                  <a:lnTo>
                    <a:pt x="8983" y="1002"/>
                  </a:lnTo>
                  <a:lnTo>
                    <a:pt x="9052" y="1036"/>
                  </a:lnTo>
                  <a:lnTo>
                    <a:pt x="9110" y="1075"/>
                  </a:lnTo>
                  <a:lnTo>
                    <a:pt x="9163" y="1124"/>
                  </a:lnTo>
                  <a:lnTo>
                    <a:pt x="9207" y="1177"/>
                  </a:lnTo>
                  <a:lnTo>
                    <a:pt x="9245" y="1230"/>
                  </a:lnTo>
                  <a:lnTo>
                    <a:pt x="9279" y="1288"/>
                  </a:lnTo>
                  <a:lnTo>
                    <a:pt x="9304" y="1341"/>
                  </a:lnTo>
                  <a:lnTo>
                    <a:pt x="9327" y="1390"/>
                  </a:lnTo>
                  <a:lnTo>
                    <a:pt x="9352" y="1443"/>
                  </a:lnTo>
                  <a:lnTo>
                    <a:pt x="9362" y="1496"/>
                  </a:lnTo>
                  <a:lnTo>
                    <a:pt x="9371" y="1550"/>
                  </a:lnTo>
                  <a:lnTo>
                    <a:pt x="9371" y="1608"/>
                  </a:lnTo>
                  <a:lnTo>
                    <a:pt x="9362" y="1665"/>
                  </a:lnTo>
                  <a:lnTo>
                    <a:pt x="9342" y="1719"/>
                  </a:lnTo>
                  <a:lnTo>
                    <a:pt x="9308" y="1772"/>
                  </a:lnTo>
                  <a:lnTo>
                    <a:pt x="9265" y="1820"/>
                  </a:lnTo>
                  <a:lnTo>
                    <a:pt x="9207" y="1864"/>
                  </a:lnTo>
                  <a:lnTo>
                    <a:pt x="9134" y="1897"/>
                  </a:lnTo>
                  <a:lnTo>
                    <a:pt x="9080" y="1903"/>
                  </a:lnTo>
                  <a:lnTo>
                    <a:pt x="9037" y="1908"/>
                  </a:lnTo>
                  <a:lnTo>
                    <a:pt x="9008" y="1908"/>
                  </a:lnTo>
                  <a:lnTo>
                    <a:pt x="8988" y="1908"/>
                  </a:lnTo>
                  <a:lnTo>
                    <a:pt x="8964" y="1908"/>
                  </a:lnTo>
                  <a:lnTo>
                    <a:pt x="8945" y="1908"/>
                  </a:lnTo>
                  <a:lnTo>
                    <a:pt x="8916" y="1908"/>
                  </a:lnTo>
                  <a:lnTo>
                    <a:pt x="8882" y="1913"/>
                  </a:lnTo>
                  <a:lnTo>
                    <a:pt x="8828" y="1917"/>
                  </a:lnTo>
                  <a:lnTo>
                    <a:pt x="8761" y="1922"/>
                  </a:lnTo>
                  <a:lnTo>
                    <a:pt x="8683" y="1932"/>
                  </a:lnTo>
                  <a:lnTo>
                    <a:pt x="8616" y="1946"/>
                  </a:lnTo>
                  <a:lnTo>
                    <a:pt x="8558" y="1966"/>
                  </a:lnTo>
                  <a:lnTo>
                    <a:pt x="8509" y="1985"/>
                  </a:lnTo>
                  <a:lnTo>
                    <a:pt x="8461" y="2005"/>
                  </a:lnTo>
                  <a:lnTo>
                    <a:pt x="8417" y="2029"/>
                  </a:lnTo>
                  <a:lnTo>
                    <a:pt x="8368" y="2043"/>
                  </a:lnTo>
                  <a:lnTo>
                    <a:pt x="8320" y="2058"/>
                  </a:lnTo>
                  <a:lnTo>
                    <a:pt x="8267" y="2072"/>
                  </a:lnTo>
                  <a:lnTo>
                    <a:pt x="8204" y="2072"/>
                  </a:lnTo>
                  <a:lnTo>
                    <a:pt x="7705" y="2058"/>
                  </a:lnTo>
                  <a:lnTo>
                    <a:pt x="7250" y="2033"/>
                  </a:lnTo>
                  <a:lnTo>
                    <a:pt x="6833" y="1999"/>
                  </a:lnTo>
                  <a:lnTo>
                    <a:pt x="6451" y="1952"/>
                  </a:lnTo>
                  <a:lnTo>
                    <a:pt x="6088" y="1897"/>
                  </a:lnTo>
                  <a:lnTo>
                    <a:pt x="5749" y="1839"/>
                  </a:lnTo>
                  <a:lnTo>
                    <a:pt x="5419" y="1772"/>
                  </a:lnTo>
                  <a:lnTo>
                    <a:pt x="5099" y="1695"/>
                  </a:lnTo>
                  <a:lnTo>
                    <a:pt x="4780" y="1617"/>
                  </a:lnTo>
                  <a:lnTo>
                    <a:pt x="4450" y="1534"/>
                  </a:lnTo>
                  <a:lnTo>
                    <a:pt x="4165" y="1462"/>
                  </a:lnTo>
                  <a:lnTo>
                    <a:pt x="3888" y="1395"/>
                  </a:lnTo>
                  <a:lnTo>
                    <a:pt x="3627" y="1332"/>
                  </a:lnTo>
                  <a:lnTo>
                    <a:pt x="3380" y="1273"/>
                  </a:lnTo>
                  <a:lnTo>
                    <a:pt x="3148" y="1215"/>
                  </a:lnTo>
                  <a:lnTo>
                    <a:pt x="2930" y="1162"/>
                  </a:lnTo>
                  <a:lnTo>
                    <a:pt x="2732" y="1108"/>
                  </a:lnTo>
                  <a:lnTo>
                    <a:pt x="2547" y="1055"/>
                  </a:lnTo>
                  <a:lnTo>
                    <a:pt x="2383" y="1007"/>
                  </a:lnTo>
                  <a:lnTo>
                    <a:pt x="2237" y="954"/>
                  </a:lnTo>
                  <a:lnTo>
                    <a:pt x="1962" y="867"/>
                  </a:lnTo>
                  <a:lnTo>
                    <a:pt x="1734" y="789"/>
                  </a:lnTo>
                  <a:lnTo>
                    <a:pt x="1550" y="722"/>
                  </a:lnTo>
                  <a:lnTo>
                    <a:pt x="1400" y="659"/>
                  </a:lnTo>
                  <a:lnTo>
                    <a:pt x="1269" y="595"/>
                  </a:lnTo>
                  <a:lnTo>
                    <a:pt x="1148" y="537"/>
                  </a:lnTo>
                  <a:lnTo>
                    <a:pt x="1031" y="475"/>
                  </a:lnTo>
                  <a:lnTo>
                    <a:pt x="901" y="407"/>
                  </a:lnTo>
                  <a:lnTo>
                    <a:pt x="756" y="329"/>
                  </a:lnTo>
                  <a:lnTo>
                    <a:pt x="576" y="242"/>
                  </a:lnTo>
                  <a:lnTo>
                    <a:pt x="543" y="223"/>
                  </a:lnTo>
                  <a:lnTo>
                    <a:pt x="499" y="204"/>
                  </a:lnTo>
                  <a:lnTo>
                    <a:pt x="446" y="179"/>
                  </a:lnTo>
                  <a:lnTo>
                    <a:pt x="392" y="155"/>
                  </a:lnTo>
                  <a:lnTo>
                    <a:pt x="334" y="126"/>
                  </a:lnTo>
                  <a:lnTo>
                    <a:pt x="272" y="97"/>
                  </a:lnTo>
                  <a:lnTo>
                    <a:pt x="203" y="72"/>
                  </a:lnTo>
                  <a:lnTo>
                    <a:pt x="136" y="44"/>
                  </a:lnTo>
                  <a:lnTo>
                    <a:pt x="68" y="1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19" name="Freeform 83">
              <a:extLst>
                <a:ext uri="{FF2B5EF4-FFF2-40B4-BE49-F238E27FC236}">
                  <a16:creationId xmlns:a16="http://schemas.microsoft.com/office/drawing/2014/main" id="{1113630E-F8D4-DBDC-F364-4384B4DE7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862"/>
              <a:ext cx="573" cy="1191"/>
            </a:xfrm>
            <a:custGeom>
              <a:avLst/>
              <a:gdLst>
                <a:gd name="T0" fmla="*/ 4500 w 4582"/>
                <a:gd name="T1" fmla="*/ 2093 h 9528"/>
                <a:gd name="T2" fmla="*/ 4436 w 4582"/>
                <a:gd name="T3" fmla="*/ 1830 h 9528"/>
                <a:gd name="T4" fmla="*/ 4383 w 4582"/>
                <a:gd name="T5" fmla="*/ 1608 h 9528"/>
                <a:gd name="T6" fmla="*/ 4364 w 4582"/>
                <a:gd name="T7" fmla="*/ 1371 h 9528"/>
                <a:gd name="T8" fmla="*/ 4500 w 4582"/>
                <a:gd name="T9" fmla="*/ 683 h 9528"/>
                <a:gd name="T10" fmla="*/ 4577 w 4582"/>
                <a:gd name="T11" fmla="*/ 523 h 9528"/>
                <a:gd name="T12" fmla="*/ 4427 w 4582"/>
                <a:gd name="T13" fmla="*/ 412 h 9528"/>
                <a:gd name="T14" fmla="*/ 3870 w 4582"/>
                <a:gd name="T15" fmla="*/ 465 h 9528"/>
                <a:gd name="T16" fmla="*/ 2741 w 4582"/>
                <a:gd name="T17" fmla="*/ 378 h 9528"/>
                <a:gd name="T18" fmla="*/ 1937 w 4582"/>
                <a:gd name="T19" fmla="*/ 238 h 9528"/>
                <a:gd name="T20" fmla="*/ 1662 w 4582"/>
                <a:gd name="T21" fmla="*/ 40 h 9528"/>
                <a:gd name="T22" fmla="*/ 1521 w 4582"/>
                <a:gd name="T23" fmla="*/ 49 h 9528"/>
                <a:gd name="T24" fmla="*/ 1429 w 4582"/>
                <a:gd name="T25" fmla="*/ 218 h 9528"/>
                <a:gd name="T26" fmla="*/ 1458 w 4582"/>
                <a:gd name="T27" fmla="*/ 523 h 9528"/>
                <a:gd name="T28" fmla="*/ 1361 w 4582"/>
                <a:gd name="T29" fmla="*/ 886 h 9528"/>
                <a:gd name="T30" fmla="*/ 1230 w 4582"/>
                <a:gd name="T31" fmla="*/ 1245 h 9528"/>
                <a:gd name="T32" fmla="*/ 1119 w 4582"/>
                <a:gd name="T33" fmla="*/ 1318 h 9528"/>
                <a:gd name="T34" fmla="*/ 1105 w 4582"/>
                <a:gd name="T35" fmla="*/ 1424 h 9528"/>
                <a:gd name="T36" fmla="*/ 906 w 4582"/>
                <a:gd name="T37" fmla="*/ 1763 h 9528"/>
                <a:gd name="T38" fmla="*/ 732 w 4582"/>
                <a:gd name="T39" fmla="*/ 2140 h 9528"/>
                <a:gd name="T40" fmla="*/ 203 w 4582"/>
                <a:gd name="T41" fmla="*/ 3423 h 9528"/>
                <a:gd name="T42" fmla="*/ 44 w 4582"/>
                <a:gd name="T43" fmla="*/ 4106 h 9528"/>
                <a:gd name="T44" fmla="*/ 20 w 4582"/>
                <a:gd name="T45" fmla="*/ 4741 h 9528"/>
                <a:gd name="T46" fmla="*/ 189 w 4582"/>
                <a:gd name="T47" fmla="*/ 5631 h 9528"/>
                <a:gd name="T48" fmla="*/ 247 w 4582"/>
                <a:gd name="T49" fmla="*/ 6387 h 9528"/>
                <a:gd name="T50" fmla="*/ 354 w 4582"/>
                <a:gd name="T51" fmla="*/ 7021 h 9528"/>
                <a:gd name="T52" fmla="*/ 465 w 4582"/>
                <a:gd name="T53" fmla="*/ 7549 h 9528"/>
                <a:gd name="T54" fmla="*/ 920 w 4582"/>
                <a:gd name="T55" fmla="*/ 8899 h 9528"/>
                <a:gd name="T56" fmla="*/ 1375 w 4582"/>
                <a:gd name="T57" fmla="*/ 9001 h 9528"/>
                <a:gd name="T58" fmla="*/ 1530 w 4582"/>
                <a:gd name="T59" fmla="*/ 9248 h 9528"/>
                <a:gd name="T60" fmla="*/ 1986 w 4582"/>
                <a:gd name="T61" fmla="*/ 9528 h 9528"/>
                <a:gd name="T62" fmla="*/ 2355 w 4582"/>
                <a:gd name="T63" fmla="*/ 9287 h 9528"/>
                <a:gd name="T64" fmla="*/ 2325 w 4582"/>
                <a:gd name="T65" fmla="*/ 8948 h 9528"/>
                <a:gd name="T66" fmla="*/ 2238 w 4582"/>
                <a:gd name="T67" fmla="*/ 8488 h 9528"/>
                <a:gd name="T68" fmla="*/ 2141 w 4582"/>
                <a:gd name="T69" fmla="*/ 8207 h 9528"/>
                <a:gd name="T70" fmla="*/ 2054 w 4582"/>
                <a:gd name="T71" fmla="*/ 7829 h 9528"/>
                <a:gd name="T72" fmla="*/ 1928 w 4582"/>
                <a:gd name="T73" fmla="*/ 7495 h 9528"/>
                <a:gd name="T74" fmla="*/ 1923 w 4582"/>
                <a:gd name="T75" fmla="*/ 7204 h 9528"/>
                <a:gd name="T76" fmla="*/ 2006 w 4582"/>
                <a:gd name="T77" fmla="*/ 7500 h 9528"/>
                <a:gd name="T78" fmla="*/ 2092 w 4582"/>
                <a:gd name="T79" fmla="*/ 8028 h 9528"/>
                <a:gd name="T80" fmla="*/ 2247 w 4582"/>
                <a:gd name="T81" fmla="*/ 8517 h 9528"/>
                <a:gd name="T82" fmla="*/ 2349 w 4582"/>
                <a:gd name="T83" fmla="*/ 9103 h 9528"/>
                <a:gd name="T84" fmla="*/ 2528 w 4582"/>
                <a:gd name="T85" fmla="*/ 9403 h 9528"/>
                <a:gd name="T86" fmla="*/ 2887 w 4582"/>
                <a:gd name="T87" fmla="*/ 9389 h 9528"/>
                <a:gd name="T88" fmla="*/ 3120 w 4582"/>
                <a:gd name="T89" fmla="*/ 9156 h 9528"/>
                <a:gd name="T90" fmla="*/ 3124 w 4582"/>
                <a:gd name="T91" fmla="*/ 8406 h 9528"/>
                <a:gd name="T92" fmla="*/ 3032 w 4582"/>
                <a:gd name="T93" fmla="*/ 7282 h 9528"/>
                <a:gd name="T94" fmla="*/ 3018 w 4582"/>
                <a:gd name="T95" fmla="*/ 7030 h 9528"/>
                <a:gd name="T96" fmla="*/ 2901 w 4582"/>
                <a:gd name="T97" fmla="*/ 5631 h 9528"/>
                <a:gd name="T98" fmla="*/ 3042 w 4582"/>
                <a:gd name="T99" fmla="*/ 5559 h 9528"/>
                <a:gd name="T100" fmla="*/ 3201 w 4582"/>
                <a:gd name="T101" fmla="*/ 5985 h 9528"/>
                <a:gd name="T102" fmla="*/ 3395 w 4582"/>
                <a:gd name="T103" fmla="*/ 6401 h 9528"/>
                <a:gd name="T104" fmla="*/ 3638 w 4582"/>
                <a:gd name="T105" fmla="*/ 7035 h 9528"/>
                <a:gd name="T106" fmla="*/ 3918 w 4582"/>
                <a:gd name="T107" fmla="*/ 7375 h 9528"/>
                <a:gd name="T108" fmla="*/ 4257 w 4582"/>
                <a:gd name="T109" fmla="*/ 7321 h 9528"/>
                <a:gd name="T110" fmla="*/ 4422 w 4582"/>
                <a:gd name="T111" fmla="*/ 6958 h 9528"/>
                <a:gd name="T112" fmla="*/ 4388 w 4582"/>
                <a:gd name="T113" fmla="*/ 6179 h 9528"/>
                <a:gd name="T114" fmla="*/ 4253 w 4582"/>
                <a:gd name="T115" fmla="*/ 5622 h 9528"/>
                <a:gd name="T116" fmla="*/ 4156 w 4582"/>
                <a:gd name="T117" fmla="*/ 5186 h 9528"/>
                <a:gd name="T118" fmla="*/ 4334 w 4582"/>
                <a:gd name="T119" fmla="*/ 4300 h 9528"/>
                <a:gd name="T120" fmla="*/ 4451 w 4582"/>
                <a:gd name="T121" fmla="*/ 3094 h 9528"/>
                <a:gd name="T122" fmla="*/ 4514 w 4582"/>
                <a:gd name="T123" fmla="*/ 2843 h 9528"/>
                <a:gd name="T124" fmla="*/ 4500 w 4582"/>
                <a:gd name="T125" fmla="*/ 2766 h 9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2" h="9528">
                  <a:moveTo>
                    <a:pt x="4485" y="2717"/>
                  </a:moveTo>
                  <a:lnTo>
                    <a:pt x="4489" y="2615"/>
                  </a:lnTo>
                  <a:lnTo>
                    <a:pt x="4500" y="2523"/>
                  </a:lnTo>
                  <a:lnTo>
                    <a:pt x="4505" y="2436"/>
                  </a:lnTo>
                  <a:lnTo>
                    <a:pt x="4509" y="2359"/>
                  </a:lnTo>
                  <a:lnTo>
                    <a:pt x="4509" y="2281"/>
                  </a:lnTo>
                  <a:lnTo>
                    <a:pt x="4509" y="2213"/>
                  </a:lnTo>
                  <a:lnTo>
                    <a:pt x="4505" y="2151"/>
                  </a:lnTo>
                  <a:lnTo>
                    <a:pt x="4500" y="2093"/>
                  </a:lnTo>
                  <a:lnTo>
                    <a:pt x="4489" y="2034"/>
                  </a:lnTo>
                  <a:lnTo>
                    <a:pt x="4470" y="1980"/>
                  </a:lnTo>
                  <a:lnTo>
                    <a:pt x="4466" y="1961"/>
                  </a:lnTo>
                  <a:lnTo>
                    <a:pt x="4456" y="1942"/>
                  </a:lnTo>
                  <a:lnTo>
                    <a:pt x="4456" y="1918"/>
                  </a:lnTo>
                  <a:lnTo>
                    <a:pt x="4451" y="1899"/>
                  </a:lnTo>
                  <a:lnTo>
                    <a:pt x="4447" y="1874"/>
                  </a:lnTo>
                  <a:lnTo>
                    <a:pt x="4441" y="1855"/>
                  </a:lnTo>
                  <a:lnTo>
                    <a:pt x="4436" y="1830"/>
                  </a:lnTo>
                  <a:lnTo>
                    <a:pt x="4431" y="1806"/>
                  </a:lnTo>
                  <a:lnTo>
                    <a:pt x="4422" y="1783"/>
                  </a:lnTo>
                  <a:lnTo>
                    <a:pt x="4412" y="1753"/>
                  </a:lnTo>
                  <a:lnTo>
                    <a:pt x="4408" y="1710"/>
                  </a:lnTo>
                  <a:lnTo>
                    <a:pt x="4398" y="1681"/>
                  </a:lnTo>
                  <a:lnTo>
                    <a:pt x="4392" y="1656"/>
                  </a:lnTo>
                  <a:lnTo>
                    <a:pt x="4388" y="1642"/>
                  </a:lnTo>
                  <a:lnTo>
                    <a:pt x="4388" y="1628"/>
                  </a:lnTo>
                  <a:lnTo>
                    <a:pt x="4383" y="1608"/>
                  </a:lnTo>
                  <a:lnTo>
                    <a:pt x="4383" y="1594"/>
                  </a:lnTo>
                  <a:lnTo>
                    <a:pt x="4383" y="1569"/>
                  </a:lnTo>
                  <a:lnTo>
                    <a:pt x="4378" y="1536"/>
                  </a:lnTo>
                  <a:lnTo>
                    <a:pt x="4378" y="1492"/>
                  </a:lnTo>
                  <a:lnTo>
                    <a:pt x="4373" y="1458"/>
                  </a:lnTo>
                  <a:lnTo>
                    <a:pt x="4369" y="1429"/>
                  </a:lnTo>
                  <a:lnTo>
                    <a:pt x="4369" y="1409"/>
                  </a:lnTo>
                  <a:lnTo>
                    <a:pt x="4364" y="1390"/>
                  </a:lnTo>
                  <a:lnTo>
                    <a:pt x="4364" y="1371"/>
                  </a:lnTo>
                  <a:lnTo>
                    <a:pt x="4364" y="1346"/>
                  </a:lnTo>
                  <a:lnTo>
                    <a:pt x="4369" y="1312"/>
                  </a:lnTo>
                  <a:lnTo>
                    <a:pt x="4369" y="1274"/>
                  </a:lnTo>
                  <a:lnTo>
                    <a:pt x="4373" y="1221"/>
                  </a:lnTo>
                  <a:lnTo>
                    <a:pt x="4378" y="1148"/>
                  </a:lnTo>
                  <a:lnTo>
                    <a:pt x="4461" y="703"/>
                  </a:lnTo>
                  <a:lnTo>
                    <a:pt x="4475" y="692"/>
                  </a:lnTo>
                  <a:lnTo>
                    <a:pt x="4485" y="688"/>
                  </a:lnTo>
                  <a:lnTo>
                    <a:pt x="4500" y="683"/>
                  </a:lnTo>
                  <a:lnTo>
                    <a:pt x="4514" y="678"/>
                  </a:lnTo>
                  <a:lnTo>
                    <a:pt x="4524" y="673"/>
                  </a:lnTo>
                  <a:lnTo>
                    <a:pt x="4538" y="669"/>
                  </a:lnTo>
                  <a:lnTo>
                    <a:pt x="4548" y="659"/>
                  </a:lnTo>
                  <a:lnTo>
                    <a:pt x="4563" y="645"/>
                  </a:lnTo>
                  <a:lnTo>
                    <a:pt x="4572" y="630"/>
                  </a:lnTo>
                  <a:lnTo>
                    <a:pt x="4582" y="606"/>
                  </a:lnTo>
                  <a:lnTo>
                    <a:pt x="4577" y="562"/>
                  </a:lnTo>
                  <a:lnTo>
                    <a:pt x="4577" y="523"/>
                  </a:lnTo>
                  <a:lnTo>
                    <a:pt x="4567" y="484"/>
                  </a:lnTo>
                  <a:lnTo>
                    <a:pt x="4563" y="446"/>
                  </a:lnTo>
                  <a:lnTo>
                    <a:pt x="4548" y="412"/>
                  </a:lnTo>
                  <a:lnTo>
                    <a:pt x="4538" y="388"/>
                  </a:lnTo>
                  <a:lnTo>
                    <a:pt x="4524" y="368"/>
                  </a:lnTo>
                  <a:lnTo>
                    <a:pt x="4509" y="359"/>
                  </a:lnTo>
                  <a:lnTo>
                    <a:pt x="4489" y="364"/>
                  </a:lnTo>
                  <a:lnTo>
                    <a:pt x="4470" y="373"/>
                  </a:lnTo>
                  <a:lnTo>
                    <a:pt x="4427" y="412"/>
                  </a:lnTo>
                  <a:lnTo>
                    <a:pt x="4364" y="442"/>
                  </a:lnTo>
                  <a:lnTo>
                    <a:pt x="4292" y="461"/>
                  </a:lnTo>
                  <a:lnTo>
                    <a:pt x="4214" y="470"/>
                  </a:lnTo>
                  <a:lnTo>
                    <a:pt x="4136" y="475"/>
                  </a:lnTo>
                  <a:lnTo>
                    <a:pt x="4059" y="475"/>
                  </a:lnTo>
                  <a:lnTo>
                    <a:pt x="3991" y="475"/>
                  </a:lnTo>
                  <a:lnTo>
                    <a:pt x="3932" y="470"/>
                  </a:lnTo>
                  <a:lnTo>
                    <a:pt x="3894" y="470"/>
                  </a:lnTo>
                  <a:lnTo>
                    <a:pt x="3870" y="465"/>
                  </a:lnTo>
                  <a:lnTo>
                    <a:pt x="3763" y="461"/>
                  </a:lnTo>
                  <a:lnTo>
                    <a:pt x="3647" y="451"/>
                  </a:lnTo>
                  <a:lnTo>
                    <a:pt x="3521" y="446"/>
                  </a:lnTo>
                  <a:lnTo>
                    <a:pt x="3395" y="437"/>
                  </a:lnTo>
                  <a:lnTo>
                    <a:pt x="3269" y="426"/>
                  </a:lnTo>
                  <a:lnTo>
                    <a:pt x="3139" y="417"/>
                  </a:lnTo>
                  <a:lnTo>
                    <a:pt x="3003" y="403"/>
                  </a:lnTo>
                  <a:lnTo>
                    <a:pt x="2873" y="393"/>
                  </a:lnTo>
                  <a:lnTo>
                    <a:pt x="2741" y="378"/>
                  </a:lnTo>
                  <a:lnTo>
                    <a:pt x="2611" y="364"/>
                  </a:lnTo>
                  <a:lnTo>
                    <a:pt x="2524" y="349"/>
                  </a:lnTo>
                  <a:lnTo>
                    <a:pt x="2436" y="340"/>
                  </a:lnTo>
                  <a:lnTo>
                    <a:pt x="2344" y="320"/>
                  </a:lnTo>
                  <a:lnTo>
                    <a:pt x="2253" y="306"/>
                  </a:lnTo>
                  <a:lnTo>
                    <a:pt x="2170" y="291"/>
                  </a:lnTo>
                  <a:lnTo>
                    <a:pt x="2083" y="276"/>
                  </a:lnTo>
                  <a:lnTo>
                    <a:pt x="2006" y="257"/>
                  </a:lnTo>
                  <a:lnTo>
                    <a:pt x="1937" y="238"/>
                  </a:lnTo>
                  <a:lnTo>
                    <a:pt x="1874" y="223"/>
                  </a:lnTo>
                  <a:lnTo>
                    <a:pt x="1821" y="204"/>
                  </a:lnTo>
                  <a:lnTo>
                    <a:pt x="1773" y="190"/>
                  </a:lnTo>
                  <a:lnTo>
                    <a:pt x="1738" y="170"/>
                  </a:lnTo>
                  <a:lnTo>
                    <a:pt x="1710" y="146"/>
                  </a:lnTo>
                  <a:lnTo>
                    <a:pt x="1691" y="116"/>
                  </a:lnTo>
                  <a:lnTo>
                    <a:pt x="1676" y="88"/>
                  </a:lnTo>
                  <a:lnTo>
                    <a:pt x="1666" y="63"/>
                  </a:lnTo>
                  <a:lnTo>
                    <a:pt x="1662" y="40"/>
                  </a:lnTo>
                  <a:lnTo>
                    <a:pt x="1657" y="20"/>
                  </a:lnTo>
                  <a:lnTo>
                    <a:pt x="1657" y="10"/>
                  </a:lnTo>
                  <a:lnTo>
                    <a:pt x="1657" y="5"/>
                  </a:lnTo>
                  <a:lnTo>
                    <a:pt x="1632" y="0"/>
                  </a:lnTo>
                  <a:lnTo>
                    <a:pt x="1604" y="5"/>
                  </a:lnTo>
                  <a:lnTo>
                    <a:pt x="1579" y="10"/>
                  </a:lnTo>
                  <a:lnTo>
                    <a:pt x="1560" y="20"/>
                  </a:lnTo>
                  <a:lnTo>
                    <a:pt x="1541" y="35"/>
                  </a:lnTo>
                  <a:lnTo>
                    <a:pt x="1521" y="49"/>
                  </a:lnTo>
                  <a:lnTo>
                    <a:pt x="1507" y="63"/>
                  </a:lnTo>
                  <a:lnTo>
                    <a:pt x="1492" y="83"/>
                  </a:lnTo>
                  <a:lnTo>
                    <a:pt x="1477" y="107"/>
                  </a:lnTo>
                  <a:lnTo>
                    <a:pt x="1463" y="127"/>
                  </a:lnTo>
                  <a:lnTo>
                    <a:pt x="1453" y="141"/>
                  </a:lnTo>
                  <a:lnTo>
                    <a:pt x="1444" y="160"/>
                  </a:lnTo>
                  <a:lnTo>
                    <a:pt x="1439" y="174"/>
                  </a:lnTo>
                  <a:lnTo>
                    <a:pt x="1433" y="194"/>
                  </a:lnTo>
                  <a:lnTo>
                    <a:pt x="1429" y="218"/>
                  </a:lnTo>
                  <a:lnTo>
                    <a:pt x="1429" y="243"/>
                  </a:lnTo>
                  <a:lnTo>
                    <a:pt x="1433" y="276"/>
                  </a:lnTo>
                  <a:lnTo>
                    <a:pt x="1444" y="315"/>
                  </a:lnTo>
                  <a:lnTo>
                    <a:pt x="1453" y="359"/>
                  </a:lnTo>
                  <a:lnTo>
                    <a:pt x="1472" y="417"/>
                  </a:lnTo>
                  <a:lnTo>
                    <a:pt x="1472" y="446"/>
                  </a:lnTo>
                  <a:lnTo>
                    <a:pt x="1468" y="475"/>
                  </a:lnTo>
                  <a:lnTo>
                    <a:pt x="1463" y="500"/>
                  </a:lnTo>
                  <a:lnTo>
                    <a:pt x="1458" y="523"/>
                  </a:lnTo>
                  <a:lnTo>
                    <a:pt x="1449" y="548"/>
                  </a:lnTo>
                  <a:lnTo>
                    <a:pt x="1439" y="577"/>
                  </a:lnTo>
                  <a:lnTo>
                    <a:pt x="1429" y="606"/>
                  </a:lnTo>
                  <a:lnTo>
                    <a:pt x="1414" y="645"/>
                  </a:lnTo>
                  <a:lnTo>
                    <a:pt x="1405" y="688"/>
                  </a:lnTo>
                  <a:lnTo>
                    <a:pt x="1391" y="747"/>
                  </a:lnTo>
                  <a:lnTo>
                    <a:pt x="1380" y="789"/>
                  </a:lnTo>
                  <a:lnTo>
                    <a:pt x="1371" y="838"/>
                  </a:lnTo>
                  <a:lnTo>
                    <a:pt x="1361" y="886"/>
                  </a:lnTo>
                  <a:lnTo>
                    <a:pt x="1347" y="940"/>
                  </a:lnTo>
                  <a:lnTo>
                    <a:pt x="1337" y="998"/>
                  </a:lnTo>
                  <a:lnTo>
                    <a:pt x="1322" y="1051"/>
                  </a:lnTo>
                  <a:lnTo>
                    <a:pt x="1308" y="1099"/>
                  </a:lnTo>
                  <a:lnTo>
                    <a:pt x="1289" y="1153"/>
                  </a:lnTo>
                  <a:lnTo>
                    <a:pt x="1269" y="1196"/>
                  </a:lnTo>
                  <a:lnTo>
                    <a:pt x="1245" y="1235"/>
                  </a:lnTo>
                  <a:lnTo>
                    <a:pt x="1240" y="1240"/>
                  </a:lnTo>
                  <a:lnTo>
                    <a:pt x="1230" y="1245"/>
                  </a:lnTo>
                  <a:lnTo>
                    <a:pt x="1225" y="1249"/>
                  </a:lnTo>
                  <a:lnTo>
                    <a:pt x="1220" y="1249"/>
                  </a:lnTo>
                  <a:lnTo>
                    <a:pt x="1211" y="1249"/>
                  </a:lnTo>
                  <a:lnTo>
                    <a:pt x="1201" y="1254"/>
                  </a:lnTo>
                  <a:lnTo>
                    <a:pt x="1192" y="1259"/>
                  </a:lnTo>
                  <a:lnTo>
                    <a:pt x="1177" y="1269"/>
                  </a:lnTo>
                  <a:lnTo>
                    <a:pt x="1158" y="1284"/>
                  </a:lnTo>
                  <a:lnTo>
                    <a:pt x="1134" y="1303"/>
                  </a:lnTo>
                  <a:lnTo>
                    <a:pt x="1119" y="1318"/>
                  </a:lnTo>
                  <a:lnTo>
                    <a:pt x="1109" y="1327"/>
                  </a:lnTo>
                  <a:lnTo>
                    <a:pt x="1100" y="1342"/>
                  </a:lnTo>
                  <a:lnTo>
                    <a:pt x="1090" y="1351"/>
                  </a:lnTo>
                  <a:lnTo>
                    <a:pt x="1086" y="1361"/>
                  </a:lnTo>
                  <a:lnTo>
                    <a:pt x="1081" y="1371"/>
                  </a:lnTo>
                  <a:lnTo>
                    <a:pt x="1081" y="1385"/>
                  </a:lnTo>
                  <a:lnTo>
                    <a:pt x="1086" y="1395"/>
                  </a:lnTo>
                  <a:lnTo>
                    <a:pt x="1095" y="1409"/>
                  </a:lnTo>
                  <a:lnTo>
                    <a:pt x="1105" y="1424"/>
                  </a:lnTo>
                  <a:lnTo>
                    <a:pt x="1061" y="1487"/>
                  </a:lnTo>
                  <a:lnTo>
                    <a:pt x="1028" y="1540"/>
                  </a:lnTo>
                  <a:lnTo>
                    <a:pt x="1003" y="1579"/>
                  </a:lnTo>
                  <a:lnTo>
                    <a:pt x="979" y="1608"/>
                  </a:lnTo>
                  <a:lnTo>
                    <a:pt x="964" y="1637"/>
                  </a:lnTo>
                  <a:lnTo>
                    <a:pt x="954" y="1666"/>
                  </a:lnTo>
                  <a:lnTo>
                    <a:pt x="940" y="1691"/>
                  </a:lnTo>
                  <a:lnTo>
                    <a:pt x="926" y="1724"/>
                  </a:lnTo>
                  <a:lnTo>
                    <a:pt x="906" y="1763"/>
                  </a:lnTo>
                  <a:lnTo>
                    <a:pt x="882" y="1811"/>
                  </a:lnTo>
                  <a:lnTo>
                    <a:pt x="862" y="1845"/>
                  </a:lnTo>
                  <a:lnTo>
                    <a:pt x="848" y="1879"/>
                  </a:lnTo>
                  <a:lnTo>
                    <a:pt x="834" y="1908"/>
                  </a:lnTo>
                  <a:lnTo>
                    <a:pt x="818" y="1942"/>
                  </a:lnTo>
                  <a:lnTo>
                    <a:pt x="799" y="1980"/>
                  </a:lnTo>
                  <a:lnTo>
                    <a:pt x="780" y="2024"/>
                  </a:lnTo>
                  <a:lnTo>
                    <a:pt x="760" y="2077"/>
                  </a:lnTo>
                  <a:lnTo>
                    <a:pt x="732" y="2140"/>
                  </a:lnTo>
                  <a:lnTo>
                    <a:pt x="702" y="2213"/>
                  </a:lnTo>
                  <a:lnTo>
                    <a:pt x="663" y="2305"/>
                  </a:lnTo>
                  <a:lnTo>
                    <a:pt x="610" y="2431"/>
                  </a:lnTo>
                  <a:lnTo>
                    <a:pt x="548" y="2581"/>
                  </a:lnTo>
                  <a:lnTo>
                    <a:pt x="475" y="2741"/>
                  </a:lnTo>
                  <a:lnTo>
                    <a:pt x="402" y="2915"/>
                  </a:lnTo>
                  <a:lnTo>
                    <a:pt x="330" y="3090"/>
                  </a:lnTo>
                  <a:lnTo>
                    <a:pt x="261" y="3259"/>
                  </a:lnTo>
                  <a:lnTo>
                    <a:pt x="203" y="3423"/>
                  </a:lnTo>
                  <a:lnTo>
                    <a:pt x="155" y="3573"/>
                  </a:lnTo>
                  <a:lnTo>
                    <a:pt x="122" y="3705"/>
                  </a:lnTo>
                  <a:lnTo>
                    <a:pt x="102" y="3806"/>
                  </a:lnTo>
                  <a:lnTo>
                    <a:pt x="92" y="3864"/>
                  </a:lnTo>
                  <a:lnTo>
                    <a:pt x="83" y="3913"/>
                  </a:lnTo>
                  <a:lnTo>
                    <a:pt x="73" y="3961"/>
                  </a:lnTo>
                  <a:lnTo>
                    <a:pt x="64" y="4010"/>
                  </a:lnTo>
                  <a:lnTo>
                    <a:pt x="53" y="4058"/>
                  </a:lnTo>
                  <a:lnTo>
                    <a:pt x="44" y="4106"/>
                  </a:lnTo>
                  <a:lnTo>
                    <a:pt x="39" y="4154"/>
                  </a:lnTo>
                  <a:lnTo>
                    <a:pt x="29" y="4213"/>
                  </a:lnTo>
                  <a:lnTo>
                    <a:pt x="25" y="4271"/>
                  </a:lnTo>
                  <a:lnTo>
                    <a:pt x="20" y="4343"/>
                  </a:lnTo>
                  <a:lnTo>
                    <a:pt x="5" y="4445"/>
                  </a:lnTo>
                  <a:lnTo>
                    <a:pt x="0" y="4533"/>
                  </a:lnTo>
                  <a:lnTo>
                    <a:pt x="5" y="4605"/>
                  </a:lnTo>
                  <a:lnTo>
                    <a:pt x="10" y="4672"/>
                  </a:lnTo>
                  <a:lnTo>
                    <a:pt x="20" y="4741"/>
                  </a:lnTo>
                  <a:lnTo>
                    <a:pt x="34" y="4808"/>
                  </a:lnTo>
                  <a:lnTo>
                    <a:pt x="48" y="4880"/>
                  </a:lnTo>
                  <a:lnTo>
                    <a:pt x="68" y="4963"/>
                  </a:lnTo>
                  <a:lnTo>
                    <a:pt x="83" y="5060"/>
                  </a:lnTo>
                  <a:lnTo>
                    <a:pt x="102" y="5176"/>
                  </a:lnTo>
                  <a:lnTo>
                    <a:pt x="126" y="5307"/>
                  </a:lnTo>
                  <a:lnTo>
                    <a:pt x="150" y="5428"/>
                  </a:lnTo>
                  <a:lnTo>
                    <a:pt x="170" y="5534"/>
                  </a:lnTo>
                  <a:lnTo>
                    <a:pt x="189" y="5631"/>
                  </a:lnTo>
                  <a:lnTo>
                    <a:pt x="208" y="5724"/>
                  </a:lnTo>
                  <a:lnTo>
                    <a:pt x="223" y="5816"/>
                  </a:lnTo>
                  <a:lnTo>
                    <a:pt x="233" y="5902"/>
                  </a:lnTo>
                  <a:lnTo>
                    <a:pt x="242" y="5990"/>
                  </a:lnTo>
                  <a:lnTo>
                    <a:pt x="247" y="6087"/>
                  </a:lnTo>
                  <a:lnTo>
                    <a:pt x="247" y="6188"/>
                  </a:lnTo>
                  <a:lnTo>
                    <a:pt x="247" y="6256"/>
                  </a:lnTo>
                  <a:lnTo>
                    <a:pt x="247" y="6323"/>
                  </a:lnTo>
                  <a:lnTo>
                    <a:pt x="247" y="6387"/>
                  </a:lnTo>
                  <a:lnTo>
                    <a:pt x="247" y="6450"/>
                  </a:lnTo>
                  <a:lnTo>
                    <a:pt x="247" y="6512"/>
                  </a:lnTo>
                  <a:lnTo>
                    <a:pt x="252" y="6575"/>
                  </a:lnTo>
                  <a:lnTo>
                    <a:pt x="261" y="6638"/>
                  </a:lnTo>
                  <a:lnTo>
                    <a:pt x="277" y="6702"/>
                  </a:lnTo>
                  <a:lnTo>
                    <a:pt x="296" y="6769"/>
                  </a:lnTo>
                  <a:lnTo>
                    <a:pt x="320" y="6841"/>
                  </a:lnTo>
                  <a:lnTo>
                    <a:pt x="335" y="6933"/>
                  </a:lnTo>
                  <a:lnTo>
                    <a:pt x="354" y="7021"/>
                  </a:lnTo>
                  <a:lnTo>
                    <a:pt x="369" y="7098"/>
                  </a:lnTo>
                  <a:lnTo>
                    <a:pt x="378" y="7166"/>
                  </a:lnTo>
                  <a:lnTo>
                    <a:pt x="393" y="7229"/>
                  </a:lnTo>
                  <a:lnTo>
                    <a:pt x="402" y="7287"/>
                  </a:lnTo>
                  <a:lnTo>
                    <a:pt x="412" y="7336"/>
                  </a:lnTo>
                  <a:lnTo>
                    <a:pt x="422" y="7384"/>
                  </a:lnTo>
                  <a:lnTo>
                    <a:pt x="436" y="7428"/>
                  </a:lnTo>
                  <a:lnTo>
                    <a:pt x="446" y="7472"/>
                  </a:lnTo>
                  <a:lnTo>
                    <a:pt x="465" y="7549"/>
                  </a:lnTo>
                  <a:lnTo>
                    <a:pt x="494" y="7674"/>
                  </a:lnTo>
                  <a:lnTo>
                    <a:pt x="533" y="7829"/>
                  </a:lnTo>
                  <a:lnTo>
                    <a:pt x="572" y="8009"/>
                  </a:lnTo>
                  <a:lnTo>
                    <a:pt x="621" y="8193"/>
                  </a:lnTo>
                  <a:lnTo>
                    <a:pt x="674" y="8381"/>
                  </a:lnTo>
                  <a:lnTo>
                    <a:pt x="732" y="8556"/>
                  </a:lnTo>
                  <a:lnTo>
                    <a:pt x="795" y="8711"/>
                  </a:lnTo>
                  <a:lnTo>
                    <a:pt x="857" y="8827"/>
                  </a:lnTo>
                  <a:lnTo>
                    <a:pt x="920" y="8899"/>
                  </a:lnTo>
                  <a:lnTo>
                    <a:pt x="954" y="8929"/>
                  </a:lnTo>
                  <a:lnTo>
                    <a:pt x="998" y="8952"/>
                  </a:lnTo>
                  <a:lnTo>
                    <a:pt x="1047" y="8977"/>
                  </a:lnTo>
                  <a:lnTo>
                    <a:pt x="1105" y="8991"/>
                  </a:lnTo>
                  <a:lnTo>
                    <a:pt x="1163" y="9006"/>
                  </a:lnTo>
                  <a:lnTo>
                    <a:pt x="1225" y="9015"/>
                  </a:lnTo>
                  <a:lnTo>
                    <a:pt x="1278" y="9015"/>
                  </a:lnTo>
                  <a:lnTo>
                    <a:pt x="1332" y="9010"/>
                  </a:lnTo>
                  <a:lnTo>
                    <a:pt x="1375" y="9001"/>
                  </a:lnTo>
                  <a:lnTo>
                    <a:pt x="1405" y="8982"/>
                  </a:lnTo>
                  <a:lnTo>
                    <a:pt x="1429" y="9049"/>
                  </a:lnTo>
                  <a:lnTo>
                    <a:pt x="1453" y="9103"/>
                  </a:lnTo>
                  <a:lnTo>
                    <a:pt x="1472" y="9146"/>
                  </a:lnTo>
                  <a:lnTo>
                    <a:pt x="1488" y="9181"/>
                  </a:lnTo>
                  <a:lnTo>
                    <a:pt x="1497" y="9204"/>
                  </a:lnTo>
                  <a:lnTo>
                    <a:pt x="1507" y="9219"/>
                  </a:lnTo>
                  <a:lnTo>
                    <a:pt x="1521" y="9234"/>
                  </a:lnTo>
                  <a:lnTo>
                    <a:pt x="1530" y="9248"/>
                  </a:lnTo>
                  <a:lnTo>
                    <a:pt x="1541" y="9262"/>
                  </a:lnTo>
                  <a:lnTo>
                    <a:pt x="1555" y="9282"/>
                  </a:lnTo>
                  <a:lnTo>
                    <a:pt x="1599" y="9345"/>
                  </a:lnTo>
                  <a:lnTo>
                    <a:pt x="1647" y="9398"/>
                  </a:lnTo>
                  <a:lnTo>
                    <a:pt x="1705" y="9447"/>
                  </a:lnTo>
                  <a:lnTo>
                    <a:pt x="1768" y="9486"/>
                  </a:lnTo>
                  <a:lnTo>
                    <a:pt x="1835" y="9509"/>
                  </a:lnTo>
                  <a:lnTo>
                    <a:pt x="1909" y="9524"/>
                  </a:lnTo>
                  <a:lnTo>
                    <a:pt x="1986" y="9528"/>
                  </a:lnTo>
                  <a:lnTo>
                    <a:pt x="2064" y="9514"/>
                  </a:lnTo>
                  <a:lnTo>
                    <a:pt x="2151" y="9490"/>
                  </a:lnTo>
                  <a:lnTo>
                    <a:pt x="2233" y="9447"/>
                  </a:lnTo>
                  <a:lnTo>
                    <a:pt x="2267" y="9422"/>
                  </a:lnTo>
                  <a:lnTo>
                    <a:pt x="2291" y="9393"/>
                  </a:lnTo>
                  <a:lnTo>
                    <a:pt x="2311" y="9369"/>
                  </a:lnTo>
                  <a:lnTo>
                    <a:pt x="2330" y="9340"/>
                  </a:lnTo>
                  <a:lnTo>
                    <a:pt x="2344" y="9315"/>
                  </a:lnTo>
                  <a:lnTo>
                    <a:pt x="2355" y="9287"/>
                  </a:lnTo>
                  <a:lnTo>
                    <a:pt x="2359" y="9267"/>
                  </a:lnTo>
                  <a:lnTo>
                    <a:pt x="2364" y="9253"/>
                  </a:lnTo>
                  <a:lnTo>
                    <a:pt x="2369" y="9243"/>
                  </a:lnTo>
                  <a:lnTo>
                    <a:pt x="2369" y="9239"/>
                  </a:lnTo>
                  <a:lnTo>
                    <a:pt x="2364" y="9204"/>
                  </a:lnTo>
                  <a:lnTo>
                    <a:pt x="2359" y="9151"/>
                  </a:lnTo>
                  <a:lnTo>
                    <a:pt x="2349" y="9088"/>
                  </a:lnTo>
                  <a:lnTo>
                    <a:pt x="2335" y="9021"/>
                  </a:lnTo>
                  <a:lnTo>
                    <a:pt x="2325" y="8948"/>
                  </a:lnTo>
                  <a:lnTo>
                    <a:pt x="2311" y="8875"/>
                  </a:lnTo>
                  <a:lnTo>
                    <a:pt x="2300" y="8812"/>
                  </a:lnTo>
                  <a:lnTo>
                    <a:pt x="2291" y="8764"/>
                  </a:lnTo>
                  <a:lnTo>
                    <a:pt x="2281" y="8730"/>
                  </a:lnTo>
                  <a:lnTo>
                    <a:pt x="2281" y="8716"/>
                  </a:lnTo>
                  <a:lnTo>
                    <a:pt x="2272" y="8643"/>
                  </a:lnTo>
                  <a:lnTo>
                    <a:pt x="2258" y="8580"/>
                  </a:lnTo>
                  <a:lnTo>
                    <a:pt x="2247" y="8527"/>
                  </a:lnTo>
                  <a:lnTo>
                    <a:pt x="2238" y="8488"/>
                  </a:lnTo>
                  <a:lnTo>
                    <a:pt x="2228" y="8449"/>
                  </a:lnTo>
                  <a:lnTo>
                    <a:pt x="2219" y="8415"/>
                  </a:lnTo>
                  <a:lnTo>
                    <a:pt x="2209" y="8386"/>
                  </a:lnTo>
                  <a:lnTo>
                    <a:pt x="2199" y="8357"/>
                  </a:lnTo>
                  <a:lnTo>
                    <a:pt x="2189" y="8328"/>
                  </a:lnTo>
                  <a:lnTo>
                    <a:pt x="2175" y="8294"/>
                  </a:lnTo>
                  <a:lnTo>
                    <a:pt x="2165" y="8270"/>
                  </a:lnTo>
                  <a:lnTo>
                    <a:pt x="2156" y="8240"/>
                  </a:lnTo>
                  <a:lnTo>
                    <a:pt x="2141" y="8207"/>
                  </a:lnTo>
                  <a:lnTo>
                    <a:pt x="2131" y="8173"/>
                  </a:lnTo>
                  <a:lnTo>
                    <a:pt x="2117" y="8134"/>
                  </a:lnTo>
                  <a:lnTo>
                    <a:pt x="2107" y="8091"/>
                  </a:lnTo>
                  <a:lnTo>
                    <a:pt x="2097" y="8052"/>
                  </a:lnTo>
                  <a:lnTo>
                    <a:pt x="2087" y="8018"/>
                  </a:lnTo>
                  <a:lnTo>
                    <a:pt x="2083" y="7984"/>
                  </a:lnTo>
                  <a:lnTo>
                    <a:pt x="2078" y="7955"/>
                  </a:lnTo>
                  <a:lnTo>
                    <a:pt x="2068" y="7888"/>
                  </a:lnTo>
                  <a:lnTo>
                    <a:pt x="2054" y="7829"/>
                  </a:lnTo>
                  <a:lnTo>
                    <a:pt x="2044" y="7776"/>
                  </a:lnTo>
                  <a:lnTo>
                    <a:pt x="2034" y="7733"/>
                  </a:lnTo>
                  <a:lnTo>
                    <a:pt x="2020" y="7689"/>
                  </a:lnTo>
                  <a:lnTo>
                    <a:pt x="2006" y="7650"/>
                  </a:lnTo>
                  <a:lnTo>
                    <a:pt x="1990" y="7616"/>
                  </a:lnTo>
                  <a:lnTo>
                    <a:pt x="1971" y="7587"/>
                  </a:lnTo>
                  <a:lnTo>
                    <a:pt x="1952" y="7558"/>
                  </a:lnTo>
                  <a:lnTo>
                    <a:pt x="1923" y="7534"/>
                  </a:lnTo>
                  <a:lnTo>
                    <a:pt x="1928" y="7495"/>
                  </a:lnTo>
                  <a:lnTo>
                    <a:pt x="1928" y="7452"/>
                  </a:lnTo>
                  <a:lnTo>
                    <a:pt x="1928" y="7413"/>
                  </a:lnTo>
                  <a:lnTo>
                    <a:pt x="1928" y="7375"/>
                  </a:lnTo>
                  <a:lnTo>
                    <a:pt x="1928" y="7340"/>
                  </a:lnTo>
                  <a:lnTo>
                    <a:pt x="1928" y="7306"/>
                  </a:lnTo>
                  <a:lnTo>
                    <a:pt x="1928" y="7278"/>
                  </a:lnTo>
                  <a:lnTo>
                    <a:pt x="1928" y="7248"/>
                  </a:lnTo>
                  <a:lnTo>
                    <a:pt x="1928" y="7224"/>
                  </a:lnTo>
                  <a:lnTo>
                    <a:pt x="1923" y="7204"/>
                  </a:lnTo>
                  <a:lnTo>
                    <a:pt x="1932" y="7243"/>
                  </a:lnTo>
                  <a:lnTo>
                    <a:pt x="1937" y="7287"/>
                  </a:lnTo>
                  <a:lnTo>
                    <a:pt x="1942" y="7326"/>
                  </a:lnTo>
                  <a:lnTo>
                    <a:pt x="1952" y="7359"/>
                  </a:lnTo>
                  <a:lnTo>
                    <a:pt x="1962" y="7394"/>
                  </a:lnTo>
                  <a:lnTo>
                    <a:pt x="1971" y="7428"/>
                  </a:lnTo>
                  <a:lnTo>
                    <a:pt x="1981" y="7456"/>
                  </a:lnTo>
                  <a:lnTo>
                    <a:pt x="1995" y="7481"/>
                  </a:lnTo>
                  <a:lnTo>
                    <a:pt x="2006" y="7500"/>
                  </a:lnTo>
                  <a:lnTo>
                    <a:pt x="2020" y="7519"/>
                  </a:lnTo>
                  <a:lnTo>
                    <a:pt x="2039" y="7587"/>
                  </a:lnTo>
                  <a:lnTo>
                    <a:pt x="2054" y="7655"/>
                  </a:lnTo>
                  <a:lnTo>
                    <a:pt x="2064" y="7718"/>
                  </a:lnTo>
                  <a:lnTo>
                    <a:pt x="2068" y="7776"/>
                  </a:lnTo>
                  <a:lnTo>
                    <a:pt x="2068" y="7839"/>
                  </a:lnTo>
                  <a:lnTo>
                    <a:pt x="2073" y="7897"/>
                  </a:lnTo>
                  <a:lnTo>
                    <a:pt x="2083" y="7960"/>
                  </a:lnTo>
                  <a:lnTo>
                    <a:pt x="2092" y="8028"/>
                  </a:lnTo>
                  <a:lnTo>
                    <a:pt x="2107" y="8101"/>
                  </a:lnTo>
                  <a:lnTo>
                    <a:pt x="2131" y="8178"/>
                  </a:lnTo>
                  <a:lnTo>
                    <a:pt x="2161" y="8251"/>
                  </a:lnTo>
                  <a:lnTo>
                    <a:pt x="2180" y="8309"/>
                  </a:lnTo>
                  <a:lnTo>
                    <a:pt x="2199" y="8357"/>
                  </a:lnTo>
                  <a:lnTo>
                    <a:pt x="2214" y="8395"/>
                  </a:lnTo>
                  <a:lnTo>
                    <a:pt x="2223" y="8434"/>
                  </a:lnTo>
                  <a:lnTo>
                    <a:pt x="2238" y="8473"/>
                  </a:lnTo>
                  <a:lnTo>
                    <a:pt x="2247" y="8517"/>
                  </a:lnTo>
                  <a:lnTo>
                    <a:pt x="2258" y="8570"/>
                  </a:lnTo>
                  <a:lnTo>
                    <a:pt x="2267" y="8633"/>
                  </a:lnTo>
                  <a:lnTo>
                    <a:pt x="2281" y="8716"/>
                  </a:lnTo>
                  <a:lnTo>
                    <a:pt x="2296" y="8802"/>
                  </a:lnTo>
                  <a:lnTo>
                    <a:pt x="2306" y="8880"/>
                  </a:lnTo>
                  <a:lnTo>
                    <a:pt x="2320" y="8943"/>
                  </a:lnTo>
                  <a:lnTo>
                    <a:pt x="2330" y="9006"/>
                  </a:lnTo>
                  <a:lnTo>
                    <a:pt x="2339" y="9054"/>
                  </a:lnTo>
                  <a:lnTo>
                    <a:pt x="2349" y="9103"/>
                  </a:lnTo>
                  <a:lnTo>
                    <a:pt x="2359" y="9142"/>
                  </a:lnTo>
                  <a:lnTo>
                    <a:pt x="2369" y="9181"/>
                  </a:lnTo>
                  <a:lnTo>
                    <a:pt x="2378" y="9209"/>
                  </a:lnTo>
                  <a:lnTo>
                    <a:pt x="2383" y="9243"/>
                  </a:lnTo>
                  <a:lnTo>
                    <a:pt x="2412" y="9287"/>
                  </a:lnTo>
                  <a:lnTo>
                    <a:pt x="2436" y="9325"/>
                  </a:lnTo>
                  <a:lnTo>
                    <a:pt x="2466" y="9354"/>
                  </a:lnTo>
                  <a:lnTo>
                    <a:pt x="2494" y="9384"/>
                  </a:lnTo>
                  <a:lnTo>
                    <a:pt x="2528" y="9403"/>
                  </a:lnTo>
                  <a:lnTo>
                    <a:pt x="2563" y="9417"/>
                  </a:lnTo>
                  <a:lnTo>
                    <a:pt x="2601" y="9427"/>
                  </a:lnTo>
                  <a:lnTo>
                    <a:pt x="2640" y="9431"/>
                  </a:lnTo>
                  <a:lnTo>
                    <a:pt x="2679" y="9431"/>
                  </a:lnTo>
                  <a:lnTo>
                    <a:pt x="2722" y="9431"/>
                  </a:lnTo>
                  <a:lnTo>
                    <a:pt x="2771" y="9422"/>
                  </a:lnTo>
                  <a:lnTo>
                    <a:pt x="2815" y="9408"/>
                  </a:lnTo>
                  <a:lnTo>
                    <a:pt x="2853" y="9398"/>
                  </a:lnTo>
                  <a:lnTo>
                    <a:pt x="2887" y="9389"/>
                  </a:lnTo>
                  <a:lnTo>
                    <a:pt x="2916" y="9378"/>
                  </a:lnTo>
                  <a:lnTo>
                    <a:pt x="2940" y="9364"/>
                  </a:lnTo>
                  <a:lnTo>
                    <a:pt x="2959" y="9354"/>
                  </a:lnTo>
                  <a:lnTo>
                    <a:pt x="2979" y="9340"/>
                  </a:lnTo>
                  <a:lnTo>
                    <a:pt x="2993" y="9325"/>
                  </a:lnTo>
                  <a:lnTo>
                    <a:pt x="3007" y="9311"/>
                  </a:lnTo>
                  <a:lnTo>
                    <a:pt x="3056" y="9262"/>
                  </a:lnTo>
                  <a:lnTo>
                    <a:pt x="3090" y="9209"/>
                  </a:lnTo>
                  <a:lnTo>
                    <a:pt x="3120" y="9156"/>
                  </a:lnTo>
                  <a:lnTo>
                    <a:pt x="3139" y="9098"/>
                  </a:lnTo>
                  <a:lnTo>
                    <a:pt x="3153" y="9035"/>
                  </a:lnTo>
                  <a:lnTo>
                    <a:pt x="3162" y="8967"/>
                  </a:lnTo>
                  <a:lnTo>
                    <a:pt x="3162" y="8894"/>
                  </a:lnTo>
                  <a:lnTo>
                    <a:pt x="3158" y="8807"/>
                  </a:lnTo>
                  <a:lnTo>
                    <a:pt x="3153" y="8716"/>
                  </a:lnTo>
                  <a:lnTo>
                    <a:pt x="3139" y="8609"/>
                  </a:lnTo>
                  <a:lnTo>
                    <a:pt x="3134" y="8527"/>
                  </a:lnTo>
                  <a:lnTo>
                    <a:pt x="3124" y="8406"/>
                  </a:lnTo>
                  <a:lnTo>
                    <a:pt x="3114" y="8260"/>
                  </a:lnTo>
                  <a:lnTo>
                    <a:pt x="3104" y="8091"/>
                  </a:lnTo>
                  <a:lnTo>
                    <a:pt x="3090" y="7916"/>
                  </a:lnTo>
                  <a:lnTo>
                    <a:pt x="3076" y="7747"/>
                  </a:lnTo>
                  <a:lnTo>
                    <a:pt x="3061" y="7587"/>
                  </a:lnTo>
                  <a:lnTo>
                    <a:pt x="3051" y="7447"/>
                  </a:lnTo>
                  <a:lnTo>
                    <a:pt x="3042" y="7336"/>
                  </a:lnTo>
                  <a:lnTo>
                    <a:pt x="3032" y="7268"/>
                  </a:lnTo>
                  <a:lnTo>
                    <a:pt x="3032" y="7282"/>
                  </a:lnTo>
                  <a:lnTo>
                    <a:pt x="3032" y="7273"/>
                  </a:lnTo>
                  <a:lnTo>
                    <a:pt x="3032" y="7258"/>
                  </a:lnTo>
                  <a:lnTo>
                    <a:pt x="3032" y="7234"/>
                  </a:lnTo>
                  <a:lnTo>
                    <a:pt x="3027" y="7215"/>
                  </a:lnTo>
                  <a:lnTo>
                    <a:pt x="3027" y="7190"/>
                  </a:lnTo>
                  <a:lnTo>
                    <a:pt x="3027" y="7171"/>
                  </a:lnTo>
                  <a:lnTo>
                    <a:pt x="3027" y="7156"/>
                  </a:lnTo>
                  <a:lnTo>
                    <a:pt x="3027" y="7151"/>
                  </a:lnTo>
                  <a:lnTo>
                    <a:pt x="3018" y="7030"/>
                  </a:lnTo>
                  <a:lnTo>
                    <a:pt x="3007" y="6885"/>
                  </a:lnTo>
                  <a:lnTo>
                    <a:pt x="3003" y="6721"/>
                  </a:lnTo>
                  <a:lnTo>
                    <a:pt x="3003" y="6547"/>
                  </a:lnTo>
                  <a:lnTo>
                    <a:pt x="2998" y="6367"/>
                  </a:lnTo>
                  <a:lnTo>
                    <a:pt x="2993" y="6188"/>
                  </a:lnTo>
                  <a:lnTo>
                    <a:pt x="2979" y="6018"/>
                  </a:lnTo>
                  <a:lnTo>
                    <a:pt x="2964" y="5863"/>
                  </a:lnTo>
                  <a:lnTo>
                    <a:pt x="2940" y="5733"/>
                  </a:lnTo>
                  <a:lnTo>
                    <a:pt x="2901" y="5631"/>
                  </a:lnTo>
                  <a:lnTo>
                    <a:pt x="2916" y="5627"/>
                  </a:lnTo>
                  <a:lnTo>
                    <a:pt x="2930" y="5622"/>
                  </a:lnTo>
                  <a:lnTo>
                    <a:pt x="2945" y="5617"/>
                  </a:lnTo>
                  <a:lnTo>
                    <a:pt x="2959" y="5612"/>
                  </a:lnTo>
                  <a:lnTo>
                    <a:pt x="2974" y="5602"/>
                  </a:lnTo>
                  <a:lnTo>
                    <a:pt x="2993" y="5592"/>
                  </a:lnTo>
                  <a:lnTo>
                    <a:pt x="3007" y="5583"/>
                  </a:lnTo>
                  <a:lnTo>
                    <a:pt x="3027" y="5573"/>
                  </a:lnTo>
                  <a:lnTo>
                    <a:pt x="3042" y="5559"/>
                  </a:lnTo>
                  <a:lnTo>
                    <a:pt x="3056" y="5544"/>
                  </a:lnTo>
                  <a:lnTo>
                    <a:pt x="3076" y="5617"/>
                  </a:lnTo>
                  <a:lnTo>
                    <a:pt x="3095" y="5685"/>
                  </a:lnTo>
                  <a:lnTo>
                    <a:pt x="3114" y="5743"/>
                  </a:lnTo>
                  <a:lnTo>
                    <a:pt x="3134" y="5801"/>
                  </a:lnTo>
                  <a:lnTo>
                    <a:pt x="3153" y="5849"/>
                  </a:lnTo>
                  <a:lnTo>
                    <a:pt x="3173" y="5897"/>
                  </a:lnTo>
                  <a:lnTo>
                    <a:pt x="3187" y="5941"/>
                  </a:lnTo>
                  <a:lnTo>
                    <a:pt x="3201" y="5985"/>
                  </a:lnTo>
                  <a:lnTo>
                    <a:pt x="3216" y="6024"/>
                  </a:lnTo>
                  <a:lnTo>
                    <a:pt x="3226" y="6067"/>
                  </a:lnTo>
                  <a:lnTo>
                    <a:pt x="3245" y="6126"/>
                  </a:lnTo>
                  <a:lnTo>
                    <a:pt x="3264" y="6179"/>
                  </a:lnTo>
                  <a:lnTo>
                    <a:pt x="3284" y="6226"/>
                  </a:lnTo>
                  <a:lnTo>
                    <a:pt x="3313" y="6275"/>
                  </a:lnTo>
                  <a:lnTo>
                    <a:pt x="3337" y="6319"/>
                  </a:lnTo>
                  <a:lnTo>
                    <a:pt x="3366" y="6362"/>
                  </a:lnTo>
                  <a:lnTo>
                    <a:pt x="3395" y="6401"/>
                  </a:lnTo>
                  <a:lnTo>
                    <a:pt x="3419" y="6440"/>
                  </a:lnTo>
                  <a:lnTo>
                    <a:pt x="3449" y="6473"/>
                  </a:lnTo>
                  <a:lnTo>
                    <a:pt x="3478" y="6503"/>
                  </a:lnTo>
                  <a:lnTo>
                    <a:pt x="3497" y="6590"/>
                  </a:lnTo>
                  <a:lnTo>
                    <a:pt x="3521" y="6682"/>
                  </a:lnTo>
                  <a:lnTo>
                    <a:pt x="3546" y="6774"/>
                  </a:lnTo>
                  <a:lnTo>
                    <a:pt x="3574" y="6866"/>
                  </a:lnTo>
                  <a:lnTo>
                    <a:pt x="3603" y="6953"/>
                  </a:lnTo>
                  <a:lnTo>
                    <a:pt x="3638" y="7035"/>
                  </a:lnTo>
                  <a:lnTo>
                    <a:pt x="3671" y="7108"/>
                  </a:lnTo>
                  <a:lnTo>
                    <a:pt x="3700" y="7171"/>
                  </a:lnTo>
                  <a:lnTo>
                    <a:pt x="3735" y="7229"/>
                  </a:lnTo>
                  <a:lnTo>
                    <a:pt x="3768" y="7268"/>
                  </a:lnTo>
                  <a:lnTo>
                    <a:pt x="3797" y="7301"/>
                  </a:lnTo>
                  <a:lnTo>
                    <a:pt x="3821" y="7331"/>
                  </a:lnTo>
                  <a:lnTo>
                    <a:pt x="3855" y="7350"/>
                  </a:lnTo>
                  <a:lnTo>
                    <a:pt x="3885" y="7364"/>
                  </a:lnTo>
                  <a:lnTo>
                    <a:pt x="3918" y="7375"/>
                  </a:lnTo>
                  <a:lnTo>
                    <a:pt x="3952" y="7379"/>
                  </a:lnTo>
                  <a:lnTo>
                    <a:pt x="3991" y="7384"/>
                  </a:lnTo>
                  <a:lnTo>
                    <a:pt x="4025" y="7384"/>
                  </a:lnTo>
                  <a:lnTo>
                    <a:pt x="4064" y="7379"/>
                  </a:lnTo>
                  <a:lnTo>
                    <a:pt x="4103" y="7375"/>
                  </a:lnTo>
                  <a:lnTo>
                    <a:pt x="4146" y="7364"/>
                  </a:lnTo>
                  <a:lnTo>
                    <a:pt x="4190" y="7350"/>
                  </a:lnTo>
                  <a:lnTo>
                    <a:pt x="4223" y="7336"/>
                  </a:lnTo>
                  <a:lnTo>
                    <a:pt x="4257" y="7321"/>
                  </a:lnTo>
                  <a:lnTo>
                    <a:pt x="4281" y="7301"/>
                  </a:lnTo>
                  <a:lnTo>
                    <a:pt x="4306" y="7282"/>
                  </a:lnTo>
                  <a:lnTo>
                    <a:pt x="4320" y="7263"/>
                  </a:lnTo>
                  <a:lnTo>
                    <a:pt x="4334" y="7248"/>
                  </a:lnTo>
                  <a:lnTo>
                    <a:pt x="4339" y="7229"/>
                  </a:lnTo>
                  <a:lnTo>
                    <a:pt x="4345" y="7215"/>
                  </a:lnTo>
                  <a:lnTo>
                    <a:pt x="4373" y="7142"/>
                  </a:lnTo>
                  <a:lnTo>
                    <a:pt x="4398" y="7054"/>
                  </a:lnTo>
                  <a:lnTo>
                    <a:pt x="4422" y="6958"/>
                  </a:lnTo>
                  <a:lnTo>
                    <a:pt x="4436" y="6852"/>
                  </a:lnTo>
                  <a:lnTo>
                    <a:pt x="4451" y="6745"/>
                  </a:lnTo>
                  <a:lnTo>
                    <a:pt x="4456" y="6638"/>
                  </a:lnTo>
                  <a:lnTo>
                    <a:pt x="4456" y="6536"/>
                  </a:lnTo>
                  <a:lnTo>
                    <a:pt x="4451" y="6440"/>
                  </a:lnTo>
                  <a:lnTo>
                    <a:pt x="4441" y="6353"/>
                  </a:lnTo>
                  <a:lnTo>
                    <a:pt x="4422" y="6285"/>
                  </a:lnTo>
                  <a:lnTo>
                    <a:pt x="4403" y="6232"/>
                  </a:lnTo>
                  <a:lnTo>
                    <a:pt x="4388" y="6179"/>
                  </a:lnTo>
                  <a:lnTo>
                    <a:pt x="4383" y="6120"/>
                  </a:lnTo>
                  <a:lnTo>
                    <a:pt x="4378" y="6067"/>
                  </a:lnTo>
                  <a:lnTo>
                    <a:pt x="4369" y="6004"/>
                  </a:lnTo>
                  <a:lnTo>
                    <a:pt x="4364" y="5941"/>
                  </a:lnTo>
                  <a:lnTo>
                    <a:pt x="4350" y="5878"/>
                  </a:lnTo>
                  <a:lnTo>
                    <a:pt x="4330" y="5805"/>
                  </a:lnTo>
                  <a:lnTo>
                    <a:pt x="4301" y="5733"/>
                  </a:lnTo>
                  <a:lnTo>
                    <a:pt x="4262" y="5655"/>
                  </a:lnTo>
                  <a:lnTo>
                    <a:pt x="4253" y="5622"/>
                  </a:lnTo>
                  <a:lnTo>
                    <a:pt x="4243" y="5573"/>
                  </a:lnTo>
                  <a:lnTo>
                    <a:pt x="4237" y="5520"/>
                  </a:lnTo>
                  <a:lnTo>
                    <a:pt x="4228" y="5457"/>
                  </a:lnTo>
                  <a:lnTo>
                    <a:pt x="4223" y="5398"/>
                  </a:lnTo>
                  <a:lnTo>
                    <a:pt x="4214" y="5340"/>
                  </a:lnTo>
                  <a:lnTo>
                    <a:pt x="4204" y="5287"/>
                  </a:lnTo>
                  <a:lnTo>
                    <a:pt x="4195" y="5239"/>
                  </a:lnTo>
                  <a:lnTo>
                    <a:pt x="4175" y="5206"/>
                  </a:lnTo>
                  <a:lnTo>
                    <a:pt x="4156" y="5186"/>
                  </a:lnTo>
                  <a:lnTo>
                    <a:pt x="4199" y="5128"/>
                  </a:lnTo>
                  <a:lnTo>
                    <a:pt x="4237" y="5046"/>
                  </a:lnTo>
                  <a:lnTo>
                    <a:pt x="4267" y="4949"/>
                  </a:lnTo>
                  <a:lnTo>
                    <a:pt x="4292" y="4842"/>
                  </a:lnTo>
                  <a:lnTo>
                    <a:pt x="4306" y="4731"/>
                  </a:lnTo>
                  <a:lnTo>
                    <a:pt x="4320" y="4614"/>
                  </a:lnTo>
                  <a:lnTo>
                    <a:pt x="4330" y="4503"/>
                  </a:lnTo>
                  <a:lnTo>
                    <a:pt x="4334" y="4397"/>
                  </a:lnTo>
                  <a:lnTo>
                    <a:pt x="4334" y="4300"/>
                  </a:lnTo>
                  <a:lnTo>
                    <a:pt x="4339" y="4218"/>
                  </a:lnTo>
                  <a:lnTo>
                    <a:pt x="4359" y="4087"/>
                  </a:lnTo>
                  <a:lnTo>
                    <a:pt x="4378" y="3946"/>
                  </a:lnTo>
                  <a:lnTo>
                    <a:pt x="4392" y="3802"/>
                  </a:lnTo>
                  <a:lnTo>
                    <a:pt x="4408" y="3651"/>
                  </a:lnTo>
                  <a:lnTo>
                    <a:pt x="4417" y="3501"/>
                  </a:lnTo>
                  <a:lnTo>
                    <a:pt x="4427" y="3356"/>
                  </a:lnTo>
                  <a:lnTo>
                    <a:pt x="4436" y="3220"/>
                  </a:lnTo>
                  <a:lnTo>
                    <a:pt x="4451" y="3094"/>
                  </a:lnTo>
                  <a:lnTo>
                    <a:pt x="4461" y="2978"/>
                  </a:lnTo>
                  <a:lnTo>
                    <a:pt x="4475" y="2882"/>
                  </a:lnTo>
                  <a:lnTo>
                    <a:pt x="4485" y="2877"/>
                  </a:lnTo>
                  <a:lnTo>
                    <a:pt x="4494" y="2872"/>
                  </a:lnTo>
                  <a:lnTo>
                    <a:pt x="4500" y="2872"/>
                  </a:lnTo>
                  <a:lnTo>
                    <a:pt x="4505" y="2862"/>
                  </a:lnTo>
                  <a:lnTo>
                    <a:pt x="4509" y="2857"/>
                  </a:lnTo>
                  <a:lnTo>
                    <a:pt x="4509" y="2852"/>
                  </a:lnTo>
                  <a:lnTo>
                    <a:pt x="4514" y="2843"/>
                  </a:lnTo>
                  <a:lnTo>
                    <a:pt x="4514" y="2838"/>
                  </a:lnTo>
                  <a:lnTo>
                    <a:pt x="4514" y="2828"/>
                  </a:lnTo>
                  <a:lnTo>
                    <a:pt x="4519" y="2819"/>
                  </a:lnTo>
                  <a:lnTo>
                    <a:pt x="4519" y="2813"/>
                  </a:lnTo>
                  <a:lnTo>
                    <a:pt x="4514" y="2804"/>
                  </a:lnTo>
                  <a:lnTo>
                    <a:pt x="4514" y="2794"/>
                  </a:lnTo>
                  <a:lnTo>
                    <a:pt x="4509" y="2785"/>
                  </a:lnTo>
                  <a:lnTo>
                    <a:pt x="4505" y="2775"/>
                  </a:lnTo>
                  <a:lnTo>
                    <a:pt x="4500" y="2766"/>
                  </a:lnTo>
                  <a:lnTo>
                    <a:pt x="4494" y="2750"/>
                  </a:lnTo>
                  <a:lnTo>
                    <a:pt x="4489" y="2741"/>
                  </a:lnTo>
                  <a:lnTo>
                    <a:pt x="4489" y="2727"/>
                  </a:lnTo>
                  <a:lnTo>
                    <a:pt x="4485" y="2717"/>
                  </a:lnTo>
                  <a:close/>
                </a:path>
              </a:pathLst>
            </a:custGeom>
            <a:solidFill>
              <a:srgbClr val="F4E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0" name="Freeform 84">
              <a:extLst>
                <a:ext uri="{FF2B5EF4-FFF2-40B4-BE49-F238E27FC236}">
                  <a16:creationId xmlns:a16="http://schemas.microsoft.com/office/drawing/2014/main" id="{57649424-AA3B-03FA-46C3-FC613AB6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756"/>
              <a:ext cx="301" cy="297"/>
            </a:xfrm>
            <a:custGeom>
              <a:avLst/>
              <a:gdLst>
                <a:gd name="T0" fmla="*/ 5 w 2411"/>
                <a:gd name="T1" fmla="*/ 305 h 2377"/>
                <a:gd name="T2" fmla="*/ 63 w 2411"/>
                <a:gd name="T3" fmla="*/ 465 h 2377"/>
                <a:gd name="T4" fmla="*/ 189 w 2411"/>
                <a:gd name="T5" fmla="*/ 640 h 2377"/>
                <a:gd name="T6" fmla="*/ 281 w 2411"/>
                <a:gd name="T7" fmla="*/ 843 h 2377"/>
                <a:gd name="T8" fmla="*/ 358 w 2411"/>
                <a:gd name="T9" fmla="*/ 1042 h 2377"/>
                <a:gd name="T10" fmla="*/ 474 w 2411"/>
                <a:gd name="T11" fmla="*/ 1283 h 2377"/>
                <a:gd name="T12" fmla="*/ 571 w 2411"/>
                <a:gd name="T13" fmla="*/ 1593 h 2377"/>
                <a:gd name="T14" fmla="*/ 678 w 2411"/>
                <a:gd name="T15" fmla="*/ 1903 h 2377"/>
                <a:gd name="T16" fmla="*/ 746 w 2411"/>
                <a:gd name="T17" fmla="*/ 2053 h 2377"/>
                <a:gd name="T18" fmla="*/ 790 w 2411"/>
                <a:gd name="T19" fmla="*/ 2116 h 2377"/>
                <a:gd name="T20" fmla="*/ 950 w 2411"/>
                <a:gd name="T21" fmla="*/ 2300 h 2377"/>
                <a:gd name="T22" fmla="*/ 1230 w 2411"/>
                <a:gd name="T23" fmla="*/ 2377 h 2377"/>
                <a:gd name="T24" fmla="*/ 1521 w 2411"/>
                <a:gd name="T25" fmla="*/ 2261 h 2377"/>
                <a:gd name="T26" fmla="*/ 1604 w 2411"/>
                <a:gd name="T27" fmla="*/ 2126 h 2377"/>
                <a:gd name="T28" fmla="*/ 1613 w 2411"/>
                <a:gd name="T29" fmla="*/ 2044 h 2377"/>
                <a:gd name="T30" fmla="*/ 1637 w 2411"/>
                <a:gd name="T31" fmla="*/ 2106 h 2377"/>
                <a:gd name="T32" fmla="*/ 1763 w 2411"/>
                <a:gd name="T33" fmla="*/ 2247 h 2377"/>
                <a:gd name="T34" fmla="*/ 2015 w 2411"/>
                <a:gd name="T35" fmla="*/ 2271 h 2377"/>
                <a:gd name="T36" fmla="*/ 2160 w 2411"/>
                <a:gd name="T37" fmla="*/ 2227 h 2377"/>
                <a:gd name="T38" fmla="*/ 2242 w 2411"/>
                <a:gd name="T39" fmla="*/ 2180 h 2377"/>
                <a:gd name="T40" fmla="*/ 2369 w 2411"/>
                <a:gd name="T41" fmla="*/ 2005 h 2377"/>
                <a:gd name="T42" fmla="*/ 2411 w 2411"/>
                <a:gd name="T43" fmla="*/ 1743 h 2377"/>
                <a:gd name="T44" fmla="*/ 2378 w 2411"/>
                <a:gd name="T45" fmla="*/ 1376 h 2377"/>
                <a:gd name="T46" fmla="*/ 2330 w 2411"/>
                <a:gd name="T47" fmla="*/ 712 h 2377"/>
                <a:gd name="T48" fmla="*/ 2281 w 2411"/>
                <a:gd name="T49" fmla="*/ 92 h 2377"/>
                <a:gd name="T50" fmla="*/ 2276 w 2411"/>
                <a:gd name="T51" fmla="*/ 64 h 2377"/>
                <a:gd name="T52" fmla="*/ 2242 w 2411"/>
                <a:gd name="T53" fmla="*/ 233 h 2377"/>
                <a:gd name="T54" fmla="*/ 2150 w 2411"/>
                <a:gd name="T55" fmla="*/ 388 h 2377"/>
                <a:gd name="T56" fmla="*/ 2048 w 2411"/>
                <a:gd name="T57" fmla="*/ 480 h 2377"/>
                <a:gd name="T58" fmla="*/ 1932 w 2411"/>
                <a:gd name="T59" fmla="*/ 548 h 2377"/>
                <a:gd name="T60" fmla="*/ 1816 w 2411"/>
                <a:gd name="T61" fmla="*/ 587 h 2377"/>
                <a:gd name="T62" fmla="*/ 1724 w 2411"/>
                <a:gd name="T63" fmla="*/ 606 h 2377"/>
                <a:gd name="T64" fmla="*/ 1579 w 2411"/>
                <a:gd name="T65" fmla="*/ 591 h 2377"/>
                <a:gd name="T66" fmla="*/ 1433 w 2411"/>
                <a:gd name="T67" fmla="*/ 533 h 2377"/>
                <a:gd name="T68" fmla="*/ 1322 w 2411"/>
                <a:gd name="T69" fmla="*/ 441 h 2377"/>
                <a:gd name="T70" fmla="*/ 1283 w 2411"/>
                <a:gd name="T71" fmla="*/ 412 h 2377"/>
                <a:gd name="T72" fmla="*/ 1313 w 2411"/>
                <a:gd name="T73" fmla="*/ 571 h 2377"/>
                <a:gd name="T74" fmla="*/ 1322 w 2411"/>
                <a:gd name="T75" fmla="*/ 717 h 2377"/>
                <a:gd name="T76" fmla="*/ 1308 w 2411"/>
                <a:gd name="T77" fmla="*/ 684 h 2377"/>
                <a:gd name="T78" fmla="*/ 1259 w 2411"/>
                <a:gd name="T79" fmla="*/ 504 h 2377"/>
                <a:gd name="T80" fmla="*/ 1172 w 2411"/>
                <a:gd name="T81" fmla="*/ 388 h 2377"/>
                <a:gd name="T82" fmla="*/ 1158 w 2411"/>
                <a:gd name="T83" fmla="*/ 529 h 2377"/>
                <a:gd name="T84" fmla="*/ 1123 w 2411"/>
                <a:gd name="T85" fmla="*/ 668 h 2377"/>
                <a:gd name="T86" fmla="*/ 983 w 2411"/>
                <a:gd name="T87" fmla="*/ 746 h 2377"/>
                <a:gd name="T88" fmla="*/ 746 w 2411"/>
                <a:gd name="T89" fmla="*/ 678 h 2377"/>
                <a:gd name="T90" fmla="*/ 698 w 2411"/>
                <a:gd name="T91" fmla="*/ 446 h 2377"/>
                <a:gd name="T92" fmla="*/ 682 w 2411"/>
                <a:gd name="T93" fmla="*/ 310 h 2377"/>
                <a:gd name="T94" fmla="*/ 504 w 2411"/>
                <a:gd name="T95" fmla="*/ 252 h 2377"/>
                <a:gd name="T96" fmla="*/ 349 w 2411"/>
                <a:gd name="T97" fmla="*/ 228 h 2377"/>
                <a:gd name="T98" fmla="*/ 228 w 2411"/>
                <a:gd name="T99" fmla="*/ 213 h 2377"/>
                <a:gd name="T100" fmla="*/ 106 w 2411"/>
                <a:gd name="T101" fmla="*/ 194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11" h="2377">
                  <a:moveTo>
                    <a:pt x="0" y="131"/>
                  </a:moveTo>
                  <a:lnTo>
                    <a:pt x="0" y="199"/>
                  </a:lnTo>
                  <a:lnTo>
                    <a:pt x="0" y="257"/>
                  </a:lnTo>
                  <a:lnTo>
                    <a:pt x="5" y="305"/>
                  </a:lnTo>
                  <a:lnTo>
                    <a:pt x="14" y="354"/>
                  </a:lnTo>
                  <a:lnTo>
                    <a:pt x="25" y="393"/>
                  </a:lnTo>
                  <a:lnTo>
                    <a:pt x="44" y="432"/>
                  </a:lnTo>
                  <a:lnTo>
                    <a:pt x="63" y="465"/>
                  </a:lnTo>
                  <a:lnTo>
                    <a:pt x="87" y="504"/>
                  </a:lnTo>
                  <a:lnTo>
                    <a:pt x="116" y="543"/>
                  </a:lnTo>
                  <a:lnTo>
                    <a:pt x="150" y="587"/>
                  </a:lnTo>
                  <a:lnTo>
                    <a:pt x="189" y="640"/>
                  </a:lnTo>
                  <a:lnTo>
                    <a:pt x="218" y="693"/>
                  </a:lnTo>
                  <a:lnTo>
                    <a:pt x="242" y="742"/>
                  </a:lnTo>
                  <a:lnTo>
                    <a:pt x="261" y="795"/>
                  </a:lnTo>
                  <a:lnTo>
                    <a:pt x="281" y="843"/>
                  </a:lnTo>
                  <a:lnTo>
                    <a:pt x="296" y="892"/>
                  </a:lnTo>
                  <a:lnTo>
                    <a:pt x="315" y="940"/>
                  </a:lnTo>
                  <a:lnTo>
                    <a:pt x="335" y="993"/>
                  </a:lnTo>
                  <a:lnTo>
                    <a:pt x="358" y="1042"/>
                  </a:lnTo>
                  <a:lnTo>
                    <a:pt x="388" y="1095"/>
                  </a:lnTo>
                  <a:lnTo>
                    <a:pt x="421" y="1153"/>
                  </a:lnTo>
                  <a:lnTo>
                    <a:pt x="450" y="1216"/>
                  </a:lnTo>
                  <a:lnTo>
                    <a:pt x="474" y="1283"/>
                  </a:lnTo>
                  <a:lnTo>
                    <a:pt x="499" y="1357"/>
                  </a:lnTo>
                  <a:lnTo>
                    <a:pt x="523" y="1434"/>
                  </a:lnTo>
                  <a:lnTo>
                    <a:pt x="547" y="1512"/>
                  </a:lnTo>
                  <a:lnTo>
                    <a:pt x="571" y="1593"/>
                  </a:lnTo>
                  <a:lnTo>
                    <a:pt x="596" y="1676"/>
                  </a:lnTo>
                  <a:lnTo>
                    <a:pt x="624" y="1753"/>
                  </a:lnTo>
                  <a:lnTo>
                    <a:pt x="649" y="1831"/>
                  </a:lnTo>
                  <a:lnTo>
                    <a:pt x="678" y="1903"/>
                  </a:lnTo>
                  <a:lnTo>
                    <a:pt x="698" y="1956"/>
                  </a:lnTo>
                  <a:lnTo>
                    <a:pt x="717" y="2000"/>
                  </a:lnTo>
                  <a:lnTo>
                    <a:pt x="731" y="2030"/>
                  </a:lnTo>
                  <a:lnTo>
                    <a:pt x="746" y="2053"/>
                  </a:lnTo>
                  <a:lnTo>
                    <a:pt x="756" y="2072"/>
                  </a:lnTo>
                  <a:lnTo>
                    <a:pt x="765" y="2088"/>
                  </a:lnTo>
                  <a:lnTo>
                    <a:pt x="775" y="2102"/>
                  </a:lnTo>
                  <a:lnTo>
                    <a:pt x="790" y="2116"/>
                  </a:lnTo>
                  <a:lnTo>
                    <a:pt x="799" y="2131"/>
                  </a:lnTo>
                  <a:lnTo>
                    <a:pt x="843" y="2194"/>
                  </a:lnTo>
                  <a:lnTo>
                    <a:pt x="892" y="2252"/>
                  </a:lnTo>
                  <a:lnTo>
                    <a:pt x="950" y="2300"/>
                  </a:lnTo>
                  <a:lnTo>
                    <a:pt x="1012" y="2339"/>
                  </a:lnTo>
                  <a:lnTo>
                    <a:pt x="1080" y="2363"/>
                  </a:lnTo>
                  <a:lnTo>
                    <a:pt x="1153" y="2377"/>
                  </a:lnTo>
                  <a:lnTo>
                    <a:pt x="1230" y="2377"/>
                  </a:lnTo>
                  <a:lnTo>
                    <a:pt x="1313" y="2368"/>
                  </a:lnTo>
                  <a:lnTo>
                    <a:pt x="1394" y="2339"/>
                  </a:lnTo>
                  <a:lnTo>
                    <a:pt x="1482" y="2296"/>
                  </a:lnTo>
                  <a:lnTo>
                    <a:pt x="1521" y="2261"/>
                  </a:lnTo>
                  <a:lnTo>
                    <a:pt x="1555" y="2227"/>
                  </a:lnTo>
                  <a:lnTo>
                    <a:pt x="1579" y="2189"/>
                  </a:lnTo>
                  <a:lnTo>
                    <a:pt x="1593" y="2155"/>
                  </a:lnTo>
                  <a:lnTo>
                    <a:pt x="1604" y="2126"/>
                  </a:lnTo>
                  <a:lnTo>
                    <a:pt x="1608" y="2097"/>
                  </a:lnTo>
                  <a:lnTo>
                    <a:pt x="1613" y="2072"/>
                  </a:lnTo>
                  <a:lnTo>
                    <a:pt x="1613" y="2053"/>
                  </a:lnTo>
                  <a:lnTo>
                    <a:pt x="1613" y="2044"/>
                  </a:lnTo>
                  <a:lnTo>
                    <a:pt x="1613" y="2039"/>
                  </a:lnTo>
                  <a:lnTo>
                    <a:pt x="1613" y="2049"/>
                  </a:lnTo>
                  <a:lnTo>
                    <a:pt x="1622" y="2072"/>
                  </a:lnTo>
                  <a:lnTo>
                    <a:pt x="1637" y="2106"/>
                  </a:lnTo>
                  <a:lnTo>
                    <a:pt x="1657" y="2141"/>
                  </a:lnTo>
                  <a:lnTo>
                    <a:pt x="1680" y="2180"/>
                  </a:lnTo>
                  <a:lnTo>
                    <a:pt x="1719" y="2218"/>
                  </a:lnTo>
                  <a:lnTo>
                    <a:pt x="1763" y="2247"/>
                  </a:lnTo>
                  <a:lnTo>
                    <a:pt x="1816" y="2271"/>
                  </a:lnTo>
                  <a:lnTo>
                    <a:pt x="1884" y="2286"/>
                  </a:lnTo>
                  <a:lnTo>
                    <a:pt x="1967" y="2280"/>
                  </a:lnTo>
                  <a:lnTo>
                    <a:pt x="2015" y="2271"/>
                  </a:lnTo>
                  <a:lnTo>
                    <a:pt x="2058" y="2261"/>
                  </a:lnTo>
                  <a:lnTo>
                    <a:pt x="2097" y="2252"/>
                  </a:lnTo>
                  <a:lnTo>
                    <a:pt x="2131" y="2242"/>
                  </a:lnTo>
                  <a:lnTo>
                    <a:pt x="2160" y="2227"/>
                  </a:lnTo>
                  <a:lnTo>
                    <a:pt x="2184" y="2218"/>
                  </a:lnTo>
                  <a:lnTo>
                    <a:pt x="2203" y="2203"/>
                  </a:lnTo>
                  <a:lnTo>
                    <a:pt x="2223" y="2194"/>
                  </a:lnTo>
                  <a:lnTo>
                    <a:pt x="2242" y="2180"/>
                  </a:lnTo>
                  <a:lnTo>
                    <a:pt x="2256" y="2164"/>
                  </a:lnTo>
                  <a:lnTo>
                    <a:pt x="2300" y="2111"/>
                  </a:lnTo>
                  <a:lnTo>
                    <a:pt x="2339" y="2063"/>
                  </a:lnTo>
                  <a:lnTo>
                    <a:pt x="2369" y="2005"/>
                  </a:lnTo>
                  <a:lnTo>
                    <a:pt x="2388" y="1952"/>
                  </a:lnTo>
                  <a:lnTo>
                    <a:pt x="2402" y="1889"/>
                  </a:lnTo>
                  <a:lnTo>
                    <a:pt x="2407" y="1821"/>
                  </a:lnTo>
                  <a:lnTo>
                    <a:pt x="2411" y="1743"/>
                  </a:lnTo>
                  <a:lnTo>
                    <a:pt x="2407" y="1661"/>
                  </a:lnTo>
                  <a:lnTo>
                    <a:pt x="2397" y="1569"/>
                  </a:lnTo>
                  <a:lnTo>
                    <a:pt x="2383" y="1463"/>
                  </a:lnTo>
                  <a:lnTo>
                    <a:pt x="2378" y="1376"/>
                  </a:lnTo>
                  <a:lnTo>
                    <a:pt x="2373" y="1244"/>
                  </a:lnTo>
                  <a:lnTo>
                    <a:pt x="2358" y="1080"/>
                  </a:lnTo>
                  <a:lnTo>
                    <a:pt x="2344" y="901"/>
                  </a:lnTo>
                  <a:lnTo>
                    <a:pt x="2330" y="712"/>
                  </a:lnTo>
                  <a:lnTo>
                    <a:pt x="2314" y="529"/>
                  </a:lnTo>
                  <a:lnTo>
                    <a:pt x="2305" y="354"/>
                  </a:lnTo>
                  <a:lnTo>
                    <a:pt x="2291" y="208"/>
                  </a:lnTo>
                  <a:lnTo>
                    <a:pt x="2281" y="92"/>
                  </a:lnTo>
                  <a:lnTo>
                    <a:pt x="2272" y="25"/>
                  </a:lnTo>
                  <a:lnTo>
                    <a:pt x="2272" y="0"/>
                  </a:lnTo>
                  <a:lnTo>
                    <a:pt x="2276" y="30"/>
                  </a:lnTo>
                  <a:lnTo>
                    <a:pt x="2276" y="64"/>
                  </a:lnTo>
                  <a:lnTo>
                    <a:pt x="2272" y="102"/>
                  </a:lnTo>
                  <a:lnTo>
                    <a:pt x="2267" y="141"/>
                  </a:lnTo>
                  <a:lnTo>
                    <a:pt x="2256" y="189"/>
                  </a:lnTo>
                  <a:lnTo>
                    <a:pt x="2242" y="233"/>
                  </a:lnTo>
                  <a:lnTo>
                    <a:pt x="2228" y="277"/>
                  </a:lnTo>
                  <a:lnTo>
                    <a:pt x="2203" y="321"/>
                  </a:lnTo>
                  <a:lnTo>
                    <a:pt x="2179" y="354"/>
                  </a:lnTo>
                  <a:lnTo>
                    <a:pt x="2150" y="388"/>
                  </a:lnTo>
                  <a:lnTo>
                    <a:pt x="2122" y="412"/>
                  </a:lnTo>
                  <a:lnTo>
                    <a:pt x="2097" y="436"/>
                  </a:lnTo>
                  <a:lnTo>
                    <a:pt x="2073" y="455"/>
                  </a:lnTo>
                  <a:lnTo>
                    <a:pt x="2048" y="480"/>
                  </a:lnTo>
                  <a:lnTo>
                    <a:pt x="2025" y="494"/>
                  </a:lnTo>
                  <a:lnTo>
                    <a:pt x="1995" y="513"/>
                  </a:lnTo>
                  <a:lnTo>
                    <a:pt x="1967" y="533"/>
                  </a:lnTo>
                  <a:lnTo>
                    <a:pt x="1932" y="548"/>
                  </a:lnTo>
                  <a:lnTo>
                    <a:pt x="1893" y="562"/>
                  </a:lnTo>
                  <a:lnTo>
                    <a:pt x="1850" y="582"/>
                  </a:lnTo>
                  <a:lnTo>
                    <a:pt x="1835" y="587"/>
                  </a:lnTo>
                  <a:lnTo>
                    <a:pt x="1816" y="587"/>
                  </a:lnTo>
                  <a:lnTo>
                    <a:pt x="1796" y="591"/>
                  </a:lnTo>
                  <a:lnTo>
                    <a:pt x="1777" y="596"/>
                  </a:lnTo>
                  <a:lnTo>
                    <a:pt x="1748" y="601"/>
                  </a:lnTo>
                  <a:lnTo>
                    <a:pt x="1724" y="606"/>
                  </a:lnTo>
                  <a:lnTo>
                    <a:pt x="1690" y="606"/>
                  </a:lnTo>
                  <a:lnTo>
                    <a:pt x="1657" y="601"/>
                  </a:lnTo>
                  <a:lnTo>
                    <a:pt x="1622" y="601"/>
                  </a:lnTo>
                  <a:lnTo>
                    <a:pt x="1579" y="591"/>
                  </a:lnTo>
                  <a:lnTo>
                    <a:pt x="1540" y="582"/>
                  </a:lnTo>
                  <a:lnTo>
                    <a:pt x="1502" y="567"/>
                  </a:lnTo>
                  <a:lnTo>
                    <a:pt x="1468" y="552"/>
                  </a:lnTo>
                  <a:lnTo>
                    <a:pt x="1433" y="533"/>
                  </a:lnTo>
                  <a:lnTo>
                    <a:pt x="1405" y="513"/>
                  </a:lnTo>
                  <a:lnTo>
                    <a:pt x="1375" y="490"/>
                  </a:lnTo>
                  <a:lnTo>
                    <a:pt x="1346" y="470"/>
                  </a:lnTo>
                  <a:lnTo>
                    <a:pt x="1322" y="441"/>
                  </a:lnTo>
                  <a:lnTo>
                    <a:pt x="1303" y="416"/>
                  </a:lnTo>
                  <a:lnTo>
                    <a:pt x="1278" y="388"/>
                  </a:lnTo>
                  <a:lnTo>
                    <a:pt x="1269" y="374"/>
                  </a:lnTo>
                  <a:lnTo>
                    <a:pt x="1283" y="412"/>
                  </a:lnTo>
                  <a:lnTo>
                    <a:pt x="1293" y="455"/>
                  </a:lnTo>
                  <a:lnTo>
                    <a:pt x="1303" y="494"/>
                  </a:lnTo>
                  <a:lnTo>
                    <a:pt x="1308" y="533"/>
                  </a:lnTo>
                  <a:lnTo>
                    <a:pt x="1313" y="571"/>
                  </a:lnTo>
                  <a:lnTo>
                    <a:pt x="1317" y="606"/>
                  </a:lnTo>
                  <a:lnTo>
                    <a:pt x="1317" y="645"/>
                  </a:lnTo>
                  <a:lnTo>
                    <a:pt x="1317" y="678"/>
                  </a:lnTo>
                  <a:lnTo>
                    <a:pt x="1322" y="717"/>
                  </a:lnTo>
                  <a:lnTo>
                    <a:pt x="1327" y="751"/>
                  </a:lnTo>
                  <a:lnTo>
                    <a:pt x="1327" y="804"/>
                  </a:lnTo>
                  <a:lnTo>
                    <a:pt x="1317" y="742"/>
                  </a:lnTo>
                  <a:lnTo>
                    <a:pt x="1308" y="684"/>
                  </a:lnTo>
                  <a:lnTo>
                    <a:pt x="1293" y="630"/>
                  </a:lnTo>
                  <a:lnTo>
                    <a:pt x="1283" y="582"/>
                  </a:lnTo>
                  <a:lnTo>
                    <a:pt x="1274" y="538"/>
                  </a:lnTo>
                  <a:lnTo>
                    <a:pt x="1259" y="504"/>
                  </a:lnTo>
                  <a:lnTo>
                    <a:pt x="1239" y="470"/>
                  </a:lnTo>
                  <a:lnTo>
                    <a:pt x="1220" y="436"/>
                  </a:lnTo>
                  <a:lnTo>
                    <a:pt x="1201" y="412"/>
                  </a:lnTo>
                  <a:lnTo>
                    <a:pt x="1172" y="388"/>
                  </a:lnTo>
                  <a:lnTo>
                    <a:pt x="1172" y="398"/>
                  </a:lnTo>
                  <a:lnTo>
                    <a:pt x="1167" y="441"/>
                  </a:lnTo>
                  <a:lnTo>
                    <a:pt x="1162" y="490"/>
                  </a:lnTo>
                  <a:lnTo>
                    <a:pt x="1158" y="529"/>
                  </a:lnTo>
                  <a:lnTo>
                    <a:pt x="1148" y="571"/>
                  </a:lnTo>
                  <a:lnTo>
                    <a:pt x="1142" y="606"/>
                  </a:lnTo>
                  <a:lnTo>
                    <a:pt x="1133" y="640"/>
                  </a:lnTo>
                  <a:lnTo>
                    <a:pt x="1123" y="668"/>
                  </a:lnTo>
                  <a:lnTo>
                    <a:pt x="1114" y="688"/>
                  </a:lnTo>
                  <a:lnTo>
                    <a:pt x="1100" y="703"/>
                  </a:lnTo>
                  <a:lnTo>
                    <a:pt x="1089" y="712"/>
                  </a:lnTo>
                  <a:lnTo>
                    <a:pt x="983" y="746"/>
                  </a:lnTo>
                  <a:lnTo>
                    <a:pt x="901" y="756"/>
                  </a:lnTo>
                  <a:lnTo>
                    <a:pt x="833" y="746"/>
                  </a:lnTo>
                  <a:lnTo>
                    <a:pt x="784" y="717"/>
                  </a:lnTo>
                  <a:lnTo>
                    <a:pt x="746" y="678"/>
                  </a:lnTo>
                  <a:lnTo>
                    <a:pt x="721" y="625"/>
                  </a:lnTo>
                  <a:lnTo>
                    <a:pt x="707" y="567"/>
                  </a:lnTo>
                  <a:lnTo>
                    <a:pt x="702" y="504"/>
                  </a:lnTo>
                  <a:lnTo>
                    <a:pt x="698" y="446"/>
                  </a:lnTo>
                  <a:lnTo>
                    <a:pt x="702" y="388"/>
                  </a:lnTo>
                  <a:lnTo>
                    <a:pt x="712" y="359"/>
                  </a:lnTo>
                  <a:lnTo>
                    <a:pt x="707" y="335"/>
                  </a:lnTo>
                  <a:lnTo>
                    <a:pt x="682" y="310"/>
                  </a:lnTo>
                  <a:lnTo>
                    <a:pt x="644" y="291"/>
                  </a:lnTo>
                  <a:lnTo>
                    <a:pt x="605" y="277"/>
                  </a:lnTo>
                  <a:lnTo>
                    <a:pt x="557" y="262"/>
                  </a:lnTo>
                  <a:lnTo>
                    <a:pt x="504" y="252"/>
                  </a:lnTo>
                  <a:lnTo>
                    <a:pt x="460" y="243"/>
                  </a:lnTo>
                  <a:lnTo>
                    <a:pt x="416" y="238"/>
                  </a:lnTo>
                  <a:lnTo>
                    <a:pt x="388" y="233"/>
                  </a:lnTo>
                  <a:lnTo>
                    <a:pt x="349" y="228"/>
                  </a:lnTo>
                  <a:lnTo>
                    <a:pt x="315" y="224"/>
                  </a:lnTo>
                  <a:lnTo>
                    <a:pt x="281" y="219"/>
                  </a:lnTo>
                  <a:lnTo>
                    <a:pt x="252" y="219"/>
                  </a:lnTo>
                  <a:lnTo>
                    <a:pt x="228" y="213"/>
                  </a:lnTo>
                  <a:lnTo>
                    <a:pt x="199" y="208"/>
                  </a:lnTo>
                  <a:lnTo>
                    <a:pt x="169" y="204"/>
                  </a:lnTo>
                  <a:lnTo>
                    <a:pt x="141" y="199"/>
                  </a:lnTo>
                  <a:lnTo>
                    <a:pt x="106" y="194"/>
                  </a:lnTo>
                  <a:lnTo>
                    <a:pt x="73" y="185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EFD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1" name="Freeform 85">
              <a:extLst>
                <a:ext uri="{FF2B5EF4-FFF2-40B4-BE49-F238E27FC236}">
                  <a16:creationId xmlns:a16="http://schemas.microsoft.com/office/drawing/2014/main" id="{FFD34711-AF6E-D09D-FBE6-85063BEF5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620"/>
              <a:ext cx="126" cy="165"/>
            </a:xfrm>
            <a:custGeom>
              <a:avLst/>
              <a:gdLst>
                <a:gd name="T0" fmla="*/ 929 w 1012"/>
                <a:gd name="T1" fmla="*/ 25 h 1322"/>
                <a:gd name="T2" fmla="*/ 934 w 1012"/>
                <a:gd name="T3" fmla="*/ 68 h 1322"/>
                <a:gd name="T4" fmla="*/ 943 w 1012"/>
                <a:gd name="T5" fmla="*/ 117 h 1322"/>
                <a:gd name="T6" fmla="*/ 954 w 1012"/>
                <a:gd name="T7" fmla="*/ 160 h 1322"/>
                <a:gd name="T8" fmla="*/ 968 w 1012"/>
                <a:gd name="T9" fmla="*/ 199 h 1322"/>
                <a:gd name="T10" fmla="*/ 992 w 1012"/>
                <a:gd name="T11" fmla="*/ 291 h 1322"/>
                <a:gd name="T12" fmla="*/ 1012 w 1012"/>
                <a:gd name="T13" fmla="*/ 474 h 1322"/>
                <a:gd name="T14" fmla="*/ 1002 w 1012"/>
                <a:gd name="T15" fmla="*/ 683 h 1322"/>
                <a:gd name="T16" fmla="*/ 973 w 1012"/>
                <a:gd name="T17" fmla="*/ 896 h 1322"/>
                <a:gd name="T18" fmla="*/ 924 w 1012"/>
                <a:gd name="T19" fmla="*/ 1080 h 1322"/>
                <a:gd name="T20" fmla="*/ 896 w 1012"/>
                <a:gd name="T21" fmla="*/ 1167 h 1322"/>
                <a:gd name="T22" fmla="*/ 876 w 1012"/>
                <a:gd name="T23" fmla="*/ 1201 h 1322"/>
                <a:gd name="T24" fmla="*/ 837 w 1012"/>
                <a:gd name="T25" fmla="*/ 1239 h 1322"/>
                <a:gd name="T26" fmla="*/ 779 w 1012"/>
                <a:gd name="T27" fmla="*/ 1274 h 1322"/>
                <a:gd name="T28" fmla="*/ 702 w 1012"/>
                <a:gd name="T29" fmla="*/ 1302 h 1322"/>
                <a:gd name="T30" fmla="*/ 615 w 1012"/>
                <a:gd name="T31" fmla="*/ 1317 h 1322"/>
                <a:gd name="T32" fmla="*/ 542 w 1012"/>
                <a:gd name="T33" fmla="*/ 1322 h 1322"/>
                <a:gd name="T34" fmla="*/ 469 w 1012"/>
                <a:gd name="T35" fmla="*/ 1313 h 1322"/>
                <a:gd name="T36" fmla="*/ 406 w 1012"/>
                <a:gd name="T37" fmla="*/ 1288 h 1322"/>
                <a:gd name="T38" fmla="*/ 348 w 1012"/>
                <a:gd name="T39" fmla="*/ 1239 h 1322"/>
                <a:gd name="T40" fmla="*/ 290 w 1012"/>
                <a:gd name="T41" fmla="*/ 1167 h 1322"/>
                <a:gd name="T42" fmla="*/ 222 w 1012"/>
                <a:gd name="T43" fmla="*/ 1046 h 1322"/>
                <a:gd name="T44" fmla="*/ 154 w 1012"/>
                <a:gd name="T45" fmla="*/ 891 h 1322"/>
                <a:gd name="T46" fmla="*/ 97 w 1012"/>
                <a:gd name="T47" fmla="*/ 712 h 1322"/>
                <a:gd name="T48" fmla="*/ 48 w 1012"/>
                <a:gd name="T49" fmla="*/ 528 h 1322"/>
                <a:gd name="T50" fmla="*/ 23 w 1012"/>
                <a:gd name="T51" fmla="*/ 441 h 1322"/>
                <a:gd name="T52" fmla="*/ 19 w 1012"/>
                <a:gd name="T53" fmla="*/ 431 h 1322"/>
                <a:gd name="T54" fmla="*/ 9 w 1012"/>
                <a:gd name="T55" fmla="*/ 427 h 1322"/>
                <a:gd name="T56" fmla="*/ 4 w 1012"/>
                <a:gd name="T57" fmla="*/ 416 h 1322"/>
                <a:gd name="T58" fmla="*/ 53 w 1012"/>
                <a:gd name="T59" fmla="*/ 436 h 1322"/>
                <a:gd name="T60" fmla="*/ 222 w 1012"/>
                <a:gd name="T61" fmla="*/ 469 h 1322"/>
                <a:gd name="T62" fmla="*/ 436 w 1012"/>
                <a:gd name="T63" fmla="*/ 460 h 1322"/>
                <a:gd name="T64" fmla="*/ 658 w 1012"/>
                <a:gd name="T65" fmla="*/ 368 h 1322"/>
                <a:gd name="T66" fmla="*/ 857 w 1012"/>
                <a:gd name="T67" fmla="*/ 16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2" h="1322">
                  <a:moveTo>
                    <a:pt x="929" y="0"/>
                  </a:moveTo>
                  <a:lnTo>
                    <a:pt x="929" y="25"/>
                  </a:lnTo>
                  <a:lnTo>
                    <a:pt x="934" y="48"/>
                  </a:lnTo>
                  <a:lnTo>
                    <a:pt x="934" y="68"/>
                  </a:lnTo>
                  <a:lnTo>
                    <a:pt x="939" y="92"/>
                  </a:lnTo>
                  <a:lnTo>
                    <a:pt x="943" y="117"/>
                  </a:lnTo>
                  <a:lnTo>
                    <a:pt x="949" y="136"/>
                  </a:lnTo>
                  <a:lnTo>
                    <a:pt x="954" y="160"/>
                  </a:lnTo>
                  <a:lnTo>
                    <a:pt x="959" y="180"/>
                  </a:lnTo>
                  <a:lnTo>
                    <a:pt x="968" y="199"/>
                  </a:lnTo>
                  <a:lnTo>
                    <a:pt x="978" y="223"/>
                  </a:lnTo>
                  <a:lnTo>
                    <a:pt x="992" y="291"/>
                  </a:lnTo>
                  <a:lnTo>
                    <a:pt x="1007" y="378"/>
                  </a:lnTo>
                  <a:lnTo>
                    <a:pt x="1012" y="474"/>
                  </a:lnTo>
                  <a:lnTo>
                    <a:pt x="1012" y="576"/>
                  </a:lnTo>
                  <a:lnTo>
                    <a:pt x="1002" y="683"/>
                  </a:lnTo>
                  <a:lnTo>
                    <a:pt x="992" y="790"/>
                  </a:lnTo>
                  <a:lnTo>
                    <a:pt x="973" y="896"/>
                  </a:lnTo>
                  <a:lnTo>
                    <a:pt x="954" y="992"/>
                  </a:lnTo>
                  <a:lnTo>
                    <a:pt x="924" y="1080"/>
                  </a:lnTo>
                  <a:lnTo>
                    <a:pt x="896" y="1153"/>
                  </a:lnTo>
                  <a:lnTo>
                    <a:pt x="896" y="1167"/>
                  </a:lnTo>
                  <a:lnTo>
                    <a:pt x="885" y="1186"/>
                  </a:lnTo>
                  <a:lnTo>
                    <a:pt x="876" y="1201"/>
                  </a:lnTo>
                  <a:lnTo>
                    <a:pt x="857" y="1220"/>
                  </a:lnTo>
                  <a:lnTo>
                    <a:pt x="837" y="1239"/>
                  </a:lnTo>
                  <a:lnTo>
                    <a:pt x="808" y="1259"/>
                  </a:lnTo>
                  <a:lnTo>
                    <a:pt x="779" y="1274"/>
                  </a:lnTo>
                  <a:lnTo>
                    <a:pt x="741" y="1288"/>
                  </a:lnTo>
                  <a:lnTo>
                    <a:pt x="702" y="1302"/>
                  </a:lnTo>
                  <a:lnTo>
                    <a:pt x="654" y="1313"/>
                  </a:lnTo>
                  <a:lnTo>
                    <a:pt x="615" y="1317"/>
                  </a:lnTo>
                  <a:lnTo>
                    <a:pt x="580" y="1322"/>
                  </a:lnTo>
                  <a:lnTo>
                    <a:pt x="542" y="1322"/>
                  </a:lnTo>
                  <a:lnTo>
                    <a:pt x="508" y="1317"/>
                  </a:lnTo>
                  <a:lnTo>
                    <a:pt x="469" y="1313"/>
                  </a:lnTo>
                  <a:lnTo>
                    <a:pt x="436" y="1302"/>
                  </a:lnTo>
                  <a:lnTo>
                    <a:pt x="406" y="1288"/>
                  </a:lnTo>
                  <a:lnTo>
                    <a:pt x="377" y="1269"/>
                  </a:lnTo>
                  <a:lnTo>
                    <a:pt x="348" y="1239"/>
                  </a:lnTo>
                  <a:lnTo>
                    <a:pt x="324" y="1206"/>
                  </a:lnTo>
                  <a:lnTo>
                    <a:pt x="290" y="1167"/>
                  </a:lnTo>
                  <a:lnTo>
                    <a:pt x="256" y="1109"/>
                  </a:lnTo>
                  <a:lnTo>
                    <a:pt x="222" y="1046"/>
                  </a:lnTo>
                  <a:lnTo>
                    <a:pt x="189" y="973"/>
                  </a:lnTo>
                  <a:lnTo>
                    <a:pt x="154" y="891"/>
                  </a:lnTo>
                  <a:lnTo>
                    <a:pt x="125" y="804"/>
                  </a:lnTo>
                  <a:lnTo>
                    <a:pt x="97" y="712"/>
                  </a:lnTo>
                  <a:lnTo>
                    <a:pt x="72" y="620"/>
                  </a:lnTo>
                  <a:lnTo>
                    <a:pt x="48" y="528"/>
                  </a:lnTo>
                  <a:lnTo>
                    <a:pt x="29" y="441"/>
                  </a:lnTo>
                  <a:lnTo>
                    <a:pt x="23" y="441"/>
                  </a:lnTo>
                  <a:lnTo>
                    <a:pt x="23" y="436"/>
                  </a:lnTo>
                  <a:lnTo>
                    <a:pt x="19" y="431"/>
                  </a:lnTo>
                  <a:lnTo>
                    <a:pt x="14" y="427"/>
                  </a:lnTo>
                  <a:lnTo>
                    <a:pt x="9" y="427"/>
                  </a:lnTo>
                  <a:lnTo>
                    <a:pt x="9" y="421"/>
                  </a:lnTo>
                  <a:lnTo>
                    <a:pt x="4" y="416"/>
                  </a:lnTo>
                  <a:lnTo>
                    <a:pt x="0" y="411"/>
                  </a:lnTo>
                  <a:lnTo>
                    <a:pt x="53" y="436"/>
                  </a:lnTo>
                  <a:lnTo>
                    <a:pt x="131" y="455"/>
                  </a:lnTo>
                  <a:lnTo>
                    <a:pt x="222" y="469"/>
                  </a:lnTo>
                  <a:lnTo>
                    <a:pt x="324" y="474"/>
                  </a:lnTo>
                  <a:lnTo>
                    <a:pt x="436" y="460"/>
                  </a:lnTo>
                  <a:lnTo>
                    <a:pt x="552" y="427"/>
                  </a:lnTo>
                  <a:lnTo>
                    <a:pt x="658" y="368"/>
                  </a:lnTo>
                  <a:lnTo>
                    <a:pt x="765" y="281"/>
                  </a:lnTo>
                  <a:lnTo>
                    <a:pt x="857" y="160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rgbClr val="F0D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2" name="Freeform 86">
              <a:extLst>
                <a:ext uri="{FF2B5EF4-FFF2-40B4-BE49-F238E27FC236}">
                  <a16:creationId xmlns:a16="http://schemas.microsoft.com/office/drawing/2014/main" id="{42F92A18-1AE0-1350-125E-01FAB8C5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626"/>
              <a:ext cx="113" cy="88"/>
            </a:xfrm>
            <a:custGeom>
              <a:avLst/>
              <a:gdLst>
                <a:gd name="T0" fmla="*/ 890 w 906"/>
                <a:gd name="T1" fmla="*/ 354 h 703"/>
                <a:gd name="T2" fmla="*/ 886 w 906"/>
                <a:gd name="T3" fmla="*/ 368 h 703"/>
                <a:gd name="T4" fmla="*/ 876 w 906"/>
                <a:gd name="T5" fmla="*/ 397 h 703"/>
                <a:gd name="T6" fmla="*/ 867 w 906"/>
                <a:gd name="T7" fmla="*/ 427 h 703"/>
                <a:gd name="T8" fmla="*/ 857 w 906"/>
                <a:gd name="T9" fmla="*/ 460 h 703"/>
                <a:gd name="T10" fmla="*/ 837 w 906"/>
                <a:gd name="T11" fmla="*/ 494 h 703"/>
                <a:gd name="T12" fmla="*/ 818 w 906"/>
                <a:gd name="T13" fmla="*/ 529 h 703"/>
                <a:gd name="T14" fmla="*/ 799 w 906"/>
                <a:gd name="T15" fmla="*/ 562 h 703"/>
                <a:gd name="T16" fmla="*/ 770 w 906"/>
                <a:gd name="T17" fmla="*/ 596 h 703"/>
                <a:gd name="T18" fmla="*/ 731 w 906"/>
                <a:gd name="T19" fmla="*/ 620 h 703"/>
                <a:gd name="T20" fmla="*/ 693 w 906"/>
                <a:gd name="T21" fmla="*/ 645 h 703"/>
                <a:gd name="T22" fmla="*/ 629 w 906"/>
                <a:gd name="T23" fmla="*/ 664 h 703"/>
                <a:gd name="T24" fmla="*/ 571 w 906"/>
                <a:gd name="T25" fmla="*/ 678 h 703"/>
                <a:gd name="T26" fmla="*/ 518 w 906"/>
                <a:gd name="T27" fmla="*/ 693 h 703"/>
                <a:gd name="T28" fmla="*/ 465 w 906"/>
                <a:gd name="T29" fmla="*/ 703 h 703"/>
                <a:gd name="T30" fmla="*/ 411 w 906"/>
                <a:gd name="T31" fmla="*/ 703 h 703"/>
                <a:gd name="T32" fmla="*/ 363 w 906"/>
                <a:gd name="T33" fmla="*/ 703 h 703"/>
                <a:gd name="T34" fmla="*/ 310 w 906"/>
                <a:gd name="T35" fmla="*/ 698 h 703"/>
                <a:gd name="T36" fmla="*/ 261 w 906"/>
                <a:gd name="T37" fmla="*/ 688 h 703"/>
                <a:gd name="T38" fmla="*/ 208 w 906"/>
                <a:gd name="T39" fmla="*/ 673 h 703"/>
                <a:gd name="T40" fmla="*/ 150 w 906"/>
                <a:gd name="T41" fmla="*/ 659 h 703"/>
                <a:gd name="T42" fmla="*/ 136 w 906"/>
                <a:gd name="T43" fmla="*/ 640 h 703"/>
                <a:gd name="T44" fmla="*/ 116 w 906"/>
                <a:gd name="T45" fmla="*/ 610 h 703"/>
                <a:gd name="T46" fmla="*/ 97 w 906"/>
                <a:gd name="T47" fmla="*/ 582 h 703"/>
                <a:gd name="T48" fmla="*/ 78 w 906"/>
                <a:gd name="T49" fmla="*/ 548 h 703"/>
                <a:gd name="T50" fmla="*/ 58 w 906"/>
                <a:gd name="T51" fmla="*/ 513 h 703"/>
                <a:gd name="T52" fmla="*/ 39 w 906"/>
                <a:gd name="T53" fmla="*/ 480 h 703"/>
                <a:gd name="T54" fmla="*/ 25 w 906"/>
                <a:gd name="T55" fmla="*/ 451 h 703"/>
                <a:gd name="T56" fmla="*/ 9 w 906"/>
                <a:gd name="T57" fmla="*/ 427 h 703"/>
                <a:gd name="T58" fmla="*/ 0 w 906"/>
                <a:gd name="T59" fmla="*/ 412 h 703"/>
                <a:gd name="T60" fmla="*/ 0 w 906"/>
                <a:gd name="T61" fmla="*/ 407 h 703"/>
                <a:gd name="T62" fmla="*/ 5 w 906"/>
                <a:gd name="T63" fmla="*/ 412 h 703"/>
                <a:gd name="T64" fmla="*/ 29 w 906"/>
                <a:gd name="T65" fmla="*/ 412 h 703"/>
                <a:gd name="T66" fmla="*/ 67 w 906"/>
                <a:gd name="T67" fmla="*/ 416 h 703"/>
                <a:gd name="T68" fmla="*/ 111 w 906"/>
                <a:gd name="T69" fmla="*/ 421 h 703"/>
                <a:gd name="T70" fmla="*/ 169 w 906"/>
                <a:gd name="T71" fmla="*/ 427 h 703"/>
                <a:gd name="T72" fmla="*/ 233 w 906"/>
                <a:gd name="T73" fmla="*/ 427 h 703"/>
                <a:gd name="T74" fmla="*/ 300 w 906"/>
                <a:gd name="T75" fmla="*/ 421 h 703"/>
                <a:gd name="T76" fmla="*/ 372 w 906"/>
                <a:gd name="T77" fmla="*/ 412 h 703"/>
                <a:gd name="T78" fmla="*/ 441 w 906"/>
                <a:gd name="T79" fmla="*/ 393 h 703"/>
                <a:gd name="T80" fmla="*/ 513 w 906"/>
                <a:gd name="T81" fmla="*/ 363 h 703"/>
                <a:gd name="T82" fmla="*/ 576 w 906"/>
                <a:gd name="T83" fmla="*/ 330 h 703"/>
                <a:gd name="T84" fmla="*/ 634 w 906"/>
                <a:gd name="T85" fmla="*/ 291 h 703"/>
                <a:gd name="T86" fmla="*/ 688 w 906"/>
                <a:gd name="T87" fmla="*/ 252 h 703"/>
                <a:gd name="T88" fmla="*/ 731 w 906"/>
                <a:gd name="T89" fmla="*/ 204 h 703"/>
                <a:gd name="T90" fmla="*/ 770 w 906"/>
                <a:gd name="T91" fmla="*/ 160 h 703"/>
                <a:gd name="T92" fmla="*/ 799 w 906"/>
                <a:gd name="T93" fmla="*/ 122 h 703"/>
                <a:gd name="T94" fmla="*/ 823 w 906"/>
                <a:gd name="T95" fmla="*/ 83 h 703"/>
                <a:gd name="T96" fmla="*/ 843 w 906"/>
                <a:gd name="T97" fmla="*/ 49 h 703"/>
                <a:gd name="T98" fmla="*/ 857 w 906"/>
                <a:gd name="T99" fmla="*/ 20 h 703"/>
                <a:gd name="T100" fmla="*/ 862 w 906"/>
                <a:gd name="T101" fmla="*/ 0 h 703"/>
                <a:gd name="T102" fmla="*/ 871 w 906"/>
                <a:gd name="T103" fmla="*/ 0 h 703"/>
                <a:gd name="T104" fmla="*/ 876 w 906"/>
                <a:gd name="T105" fmla="*/ 11 h 703"/>
                <a:gd name="T106" fmla="*/ 886 w 906"/>
                <a:gd name="T107" fmla="*/ 34 h 703"/>
                <a:gd name="T108" fmla="*/ 890 w 906"/>
                <a:gd name="T109" fmla="*/ 69 h 703"/>
                <a:gd name="T110" fmla="*/ 901 w 906"/>
                <a:gd name="T111" fmla="*/ 107 h 703"/>
                <a:gd name="T112" fmla="*/ 906 w 906"/>
                <a:gd name="T113" fmla="*/ 155 h 703"/>
                <a:gd name="T114" fmla="*/ 906 w 906"/>
                <a:gd name="T115" fmla="*/ 204 h 703"/>
                <a:gd name="T116" fmla="*/ 906 w 906"/>
                <a:gd name="T117" fmla="*/ 252 h 703"/>
                <a:gd name="T118" fmla="*/ 896 w 906"/>
                <a:gd name="T119" fmla="*/ 296 h 703"/>
                <a:gd name="T120" fmla="*/ 886 w 906"/>
                <a:gd name="T121" fmla="*/ 335 h 703"/>
                <a:gd name="T122" fmla="*/ 890 w 906"/>
                <a:gd name="T123" fmla="*/ 354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6" h="703">
                  <a:moveTo>
                    <a:pt x="890" y="354"/>
                  </a:moveTo>
                  <a:lnTo>
                    <a:pt x="886" y="368"/>
                  </a:lnTo>
                  <a:lnTo>
                    <a:pt x="876" y="397"/>
                  </a:lnTo>
                  <a:lnTo>
                    <a:pt x="867" y="427"/>
                  </a:lnTo>
                  <a:lnTo>
                    <a:pt x="857" y="460"/>
                  </a:lnTo>
                  <a:lnTo>
                    <a:pt x="837" y="494"/>
                  </a:lnTo>
                  <a:lnTo>
                    <a:pt x="818" y="529"/>
                  </a:lnTo>
                  <a:lnTo>
                    <a:pt x="799" y="562"/>
                  </a:lnTo>
                  <a:lnTo>
                    <a:pt x="770" y="596"/>
                  </a:lnTo>
                  <a:lnTo>
                    <a:pt x="731" y="620"/>
                  </a:lnTo>
                  <a:lnTo>
                    <a:pt x="693" y="645"/>
                  </a:lnTo>
                  <a:lnTo>
                    <a:pt x="629" y="664"/>
                  </a:lnTo>
                  <a:lnTo>
                    <a:pt x="571" y="678"/>
                  </a:lnTo>
                  <a:lnTo>
                    <a:pt x="518" y="693"/>
                  </a:lnTo>
                  <a:lnTo>
                    <a:pt x="465" y="703"/>
                  </a:lnTo>
                  <a:lnTo>
                    <a:pt x="411" y="703"/>
                  </a:lnTo>
                  <a:lnTo>
                    <a:pt x="363" y="703"/>
                  </a:lnTo>
                  <a:lnTo>
                    <a:pt x="310" y="698"/>
                  </a:lnTo>
                  <a:lnTo>
                    <a:pt x="261" y="688"/>
                  </a:lnTo>
                  <a:lnTo>
                    <a:pt x="208" y="673"/>
                  </a:lnTo>
                  <a:lnTo>
                    <a:pt x="150" y="659"/>
                  </a:lnTo>
                  <a:lnTo>
                    <a:pt x="136" y="640"/>
                  </a:lnTo>
                  <a:lnTo>
                    <a:pt x="116" y="610"/>
                  </a:lnTo>
                  <a:lnTo>
                    <a:pt x="97" y="582"/>
                  </a:lnTo>
                  <a:lnTo>
                    <a:pt x="78" y="548"/>
                  </a:lnTo>
                  <a:lnTo>
                    <a:pt x="58" y="513"/>
                  </a:lnTo>
                  <a:lnTo>
                    <a:pt x="39" y="480"/>
                  </a:lnTo>
                  <a:lnTo>
                    <a:pt x="25" y="451"/>
                  </a:lnTo>
                  <a:lnTo>
                    <a:pt x="9" y="427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5" y="412"/>
                  </a:lnTo>
                  <a:lnTo>
                    <a:pt x="29" y="412"/>
                  </a:lnTo>
                  <a:lnTo>
                    <a:pt x="67" y="416"/>
                  </a:lnTo>
                  <a:lnTo>
                    <a:pt x="111" y="421"/>
                  </a:lnTo>
                  <a:lnTo>
                    <a:pt x="169" y="427"/>
                  </a:lnTo>
                  <a:lnTo>
                    <a:pt x="233" y="427"/>
                  </a:lnTo>
                  <a:lnTo>
                    <a:pt x="300" y="421"/>
                  </a:lnTo>
                  <a:lnTo>
                    <a:pt x="372" y="412"/>
                  </a:lnTo>
                  <a:lnTo>
                    <a:pt x="441" y="393"/>
                  </a:lnTo>
                  <a:lnTo>
                    <a:pt x="513" y="363"/>
                  </a:lnTo>
                  <a:lnTo>
                    <a:pt x="576" y="330"/>
                  </a:lnTo>
                  <a:lnTo>
                    <a:pt x="634" y="291"/>
                  </a:lnTo>
                  <a:lnTo>
                    <a:pt x="688" y="252"/>
                  </a:lnTo>
                  <a:lnTo>
                    <a:pt x="731" y="204"/>
                  </a:lnTo>
                  <a:lnTo>
                    <a:pt x="770" y="160"/>
                  </a:lnTo>
                  <a:lnTo>
                    <a:pt x="799" y="122"/>
                  </a:lnTo>
                  <a:lnTo>
                    <a:pt x="823" y="83"/>
                  </a:lnTo>
                  <a:lnTo>
                    <a:pt x="843" y="49"/>
                  </a:lnTo>
                  <a:lnTo>
                    <a:pt x="857" y="20"/>
                  </a:lnTo>
                  <a:lnTo>
                    <a:pt x="862" y="0"/>
                  </a:lnTo>
                  <a:lnTo>
                    <a:pt x="871" y="0"/>
                  </a:lnTo>
                  <a:lnTo>
                    <a:pt x="876" y="11"/>
                  </a:lnTo>
                  <a:lnTo>
                    <a:pt x="886" y="34"/>
                  </a:lnTo>
                  <a:lnTo>
                    <a:pt x="890" y="69"/>
                  </a:lnTo>
                  <a:lnTo>
                    <a:pt x="901" y="107"/>
                  </a:lnTo>
                  <a:lnTo>
                    <a:pt x="906" y="155"/>
                  </a:lnTo>
                  <a:lnTo>
                    <a:pt x="906" y="204"/>
                  </a:lnTo>
                  <a:lnTo>
                    <a:pt x="906" y="252"/>
                  </a:lnTo>
                  <a:lnTo>
                    <a:pt x="896" y="296"/>
                  </a:lnTo>
                  <a:lnTo>
                    <a:pt x="886" y="335"/>
                  </a:lnTo>
                  <a:lnTo>
                    <a:pt x="890" y="354"/>
                  </a:lnTo>
                  <a:close/>
                </a:path>
              </a:pathLst>
            </a:custGeom>
            <a:solidFill>
              <a:srgbClr val="EFD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3" name="Freeform 87">
              <a:extLst>
                <a:ext uri="{FF2B5EF4-FFF2-40B4-BE49-F238E27FC236}">
                  <a16:creationId xmlns:a16="http://schemas.microsoft.com/office/drawing/2014/main" id="{8268F66A-3338-0AEF-717B-128CF9AC4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670"/>
              <a:ext cx="93" cy="44"/>
            </a:xfrm>
            <a:custGeom>
              <a:avLst/>
              <a:gdLst>
                <a:gd name="T0" fmla="*/ 746 w 746"/>
                <a:gd name="T1" fmla="*/ 0 h 349"/>
                <a:gd name="T2" fmla="*/ 737 w 746"/>
                <a:gd name="T3" fmla="*/ 14 h 349"/>
                <a:gd name="T4" fmla="*/ 726 w 746"/>
                <a:gd name="T5" fmla="*/ 43 h 349"/>
                <a:gd name="T6" fmla="*/ 717 w 746"/>
                <a:gd name="T7" fmla="*/ 73 h 349"/>
                <a:gd name="T8" fmla="*/ 707 w 746"/>
                <a:gd name="T9" fmla="*/ 106 h 349"/>
                <a:gd name="T10" fmla="*/ 693 w 746"/>
                <a:gd name="T11" fmla="*/ 140 h 349"/>
                <a:gd name="T12" fmla="*/ 673 w 746"/>
                <a:gd name="T13" fmla="*/ 175 h 349"/>
                <a:gd name="T14" fmla="*/ 649 w 746"/>
                <a:gd name="T15" fmla="*/ 208 h 349"/>
                <a:gd name="T16" fmla="*/ 620 w 746"/>
                <a:gd name="T17" fmla="*/ 242 h 349"/>
                <a:gd name="T18" fmla="*/ 587 w 746"/>
                <a:gd name="T19" fmla="*/ 266 h 349"/>
                <a:gd name="T20" fmla="*/ 543 w 746"/>
                <a:gd name="T21" fmla="*/ 291 h 349"/>
                <a:gd name="T22" fmla="*/ 480 w 746"/>
                <a:gd name="T23" fmla="*/ 310 h 349"/>
                <a:gd name="T24" fmla="*/ 422 w 746"/>
                <a:gd name="T25" fmla="*/ 324 h 349"/>
                <a:gd name="T26" fmla="*/ 368 w 746"/>
                <a:gd name="T27" fmla="*/ 339 h 349"/>
                <a:gd name="T28" fmla="*/ 315 w 746"/>
                <a:gd name="T29" fmla="*/ 349 h 349"/>
                <a:gd name="T30" fmla="*/ 266 w 746"/>
                <a:gd name="T31" fmla="*/ 349 h 349"/>
                <a:gd name="T32" fmla="*/ 213 w 746"/>
                <a:gd name="T33" fmla="*/ 349 h 349"/>
                <a:gd name="T34" fmla="*/ 165 w 746"/>
                <a:gd name="T35" fmla="*/ 344 h 349"/>
                <a:gd name="T36" fmla="*/ 111 w 746"/>
                <a:gd name="T37" fmla="*/ 334 h 349"/>
                <a:gd name="T38" fmla="*/ 58 w 746"/>
                <a:gd name="T39" fmla="*/ 319 h 349"/>
                <a:gd name="T40" fmla="*/ 0 w 746"/>
                <a:gd name="T41" fmla="*/ 30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6" h="349">
                  <a:moveTo>
                    <a:pt x="746" y="0"/>
                  </a:moveTo>
                  <a:lnTo>
                    <a:pt x="737" y="14"/>
                  </a:lnTo>
                  <a:lnTo>
                    <a:pt x="726" y="43"/>
                  </a:lnTo>
                  <a:lnTo>
                    <a:pt x="717" y="73"/>
                  </a:lnTo>
                  <a:lnTo>
                    <a:pt x="707" y="106"/>
                  </a:lnTo>
                  <a:lnTo>
                    <a:pt x="693" y="140"/>
                  </a:lnTo>
                  <a:lnTo>
                    <a:pt x="673" y="175"/>
                  </a:lnTo>
                  <a:lnTo>
                    <a:pt x="649" y="208"/>
                  </a:lnTo>
                  <a:lnTo>
                    <a:pt x="620" y="242"/>
                  </a:lnTo>
                  <a:lnTo>
                    <a:pt x="587" y="266"/>
                  </a:lnTo>
                  <a:lnTo>
                    <a:pt x="543" y="291"/>
                  </a:lnTo>
                  <a:lnTo>
                    <a:pt x="480" y="310"/>
                  </a:lnTo>
                  <a:lnTo>
                    <a:pt x="422" y="324"/>
                  </a:lnTo>
                  <a:lnTo>
                    <a:pt x="368" y="339"/>
                  </a:lnTo>
                  <a:lnTo>
                    <a:pt x="315" y="349"/>
                  </a:lnTo>
                  <a:lnTo>
                    <a:pt x="266" y="349"/>
                  </a:lnTo>
                  <a:lnTo>
                    <a:pt x="213" y="349"/>
                  </a:lnTo>
                  <a:lnTo>
                    <a:pt x="165" y="344"/>
                  </a:lnTo>
                  <a:lnTo>
                    <a:pt x="111" y="334"/>
                  </a:lnTo>
                  <a:lnTo>
                    <a:pt x="58" y="319"/>
                  </a:lnTo>
                  <a:lnTo>
                    <a:pt x="0" y="305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4" name="Freeform 88">
              <a:extLst>
                <a:ext uri="{FF2B5EF4-FFF2-40B4-BE49-F238E27FC236}">
                  <a16:creationId xmlns:a16="http://schemas.microsoft.com/office/drawing/2014/main" id="{7DA94D41-4D77-2EC2-B1A6-89DEFF069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037"/>
              <a:ext cx="236" cy="21"/>
            </a:xfrm>
            <a:custGeom>
              <a:avLst/>
              <a:gdLst>
                <a:gd name="T0" fmla="*/ 1163 w 1884"/>
                <a:gd name="T1" fmla="*/ 97 h 165"/>
                <a:gd name="T2" fmla="*/ 1017 w 1884"/>
                <a:gd name="T3" fmla="*/ 122 h 165"/>
                <a:gd name="T4" fmla="*/ 867 w 1884"/>
                <a:gd name="T5" fmla="*/ 141 h 165"/>
                <a:gd name="T6" fmla="*/ 726 w 1884"/>
                <a:gd name="T7" fmla="*/ 151 h 165"/>
                <a:gd name="T8" fmla="*/ 611 w 1884"/>
                <a:gd name="T9" fmla="*/ 160 h 165"/>
                <a:gd name="T10" fmla="*/ 518 w 1884"/>
                <a:gd name="T11" fmla="*/ 165 h 165"/>
                <a:gd name="T12" fmla="*/ 441 w 1884"/>
                <a:gd name="T13" fmla="*/ 165 h 165"/>
                <a:gd name="T14" fmla="*/ 363 w 1884"/>
                <a:gd name="T15" fmla="*/ 160 h 165"/>
                <a:gd name="T16" fmla="*/ 291 w 1884"/>
                <a:gd name="T17" fmla="*/ 155 h 165"/>
                <a:gd name="T18" fmla="*/ 224 w 1884"/>
                <a:gd name="T19" fmla="*/ 151 h 165"/>
                <a:gd name="T20" fmla="*/ 155 w 1884"/>
                <a:gd name="T21" fmla="*/ 141 h 165"/>
                <a:gd name="T22" fmla="*/ 97 w 1884"/>
                <a:gd name="T23" fmla="*/ 141 h 165"/>
                <a:gd name="T24" fmla="*/ 49 w 1884"/>
                <a:gd name="T25" fmla="*/ 146 h 165"/>
                <a:gd name="T26" fmla="*/ 20 w 1884"/>
                <a:gd name="T27" fmla="*/ 151 h 165"/>
                <a:gd name="T28" fmla="*/ 0 w 1884"/>
                <a:gd name="T29" fmla="*/ 155 h 165"/>
                <a:gd name="T30" fmla="*/ 141 w 1884"/>
                <a:gd name="T31" fmla="*/ 39 h 165"/>
                <a:gd name="T32" fmla="*/ 224 w 1884"/>
                <a:gd name="T33" fmla="*/ 63 h 165"/>
                <a:gd name="T34" fmla="*/ 310 w 1884"/>
                <a:gd name="T35" fmla="*/ 78 h 165"/>
                <a:gd name="T36" fmla="*/ 398 w 1884"/>
                <a:gd name="T37" fmla="*/ 88 h 165"/>
                <a:gd name="T38" fmla="*/ 490 w 1884"/>
                <a:gd name="T39" fmla="*/ 88 h 165"/>
                <a:gd name="T40" fmla="*/ 587 w 1884"/>
                <a:gd name="T41" fmla="*/ 88 h 165"/>
                <a:gd name="T42" fmla="*/ 679 w 1884"/>
                <a:gd name="T43" fmla="*/ 88 h 165"/>
                <a:gd name="T44" fmla="*/ 785 w 1884"/>
                <a:gd name="T45" fmla="*/ 83 h 165"/>
                <a:gd name="T46" fmla="*/ 901 w 1884"/>
                <a:gd name="T47" fmla="*/ 74 h 165"/>
                <a:gd name="T48" fmla="*/ 1037 w 1884"/>
                <a:gd name="T49" fmla="*/ 54 h 165"/>
                <a:gd name="T50" fmla="*/ 1177 w 1884"/>
                <a:gd name="T51" fmla="*/ 35 h 165"/>
                <a:gd name="T52" fmla="*/ 1313 w 1884"/>
                <a:gd name="T53" fmla="*/ 25 h 165"/>
                <a:gd name="T54" fmla="*/ 1438 w 1884"/>
                <a:gd name="T55" fmla="*/ 16 h 165"/>
                <a:gd name="T56" fmla="*/ 1565 w 1884"/>
                <a:gd name="T57" fmla="*/ 5 h 165"/>
                <a:gd name="T58" fmla="*/ 1667 w 1884"/>
                <a:gd name="T59" fmla="*/ 0 h 165"/>
                <a:gd name="T60" fmla="*/ 1739 w 1884"/>
                <a:gd name="T61" fmla="*/ 0 h 165"/>
                <a:gd name="T62" fmla="*/ 1792 w 1884"/>
                <a:gd name="T63" fmla="*/ 0 h 165"/>
                <a:gd name="T64" fmla="*/ 1831 w 1884"/>
                <a:gd name="T65" fmla="*/ 5 h 165"/>
                <a:gd name="T66" fmla="*/ 1865 w 1884"/>
                <a:gd name="T67" fmla="*/ 10 h 165"/>
                <a:gd name="T68" fmla="*/ 1880 w 1884"/>
                <a:gd name="T69" fmla="*/ 10 h 165"/>
                <a:gd name="T70" fmla="*/ 1822 w 1884"/>
                <a:gd name="T71" fmla="*/ 10 h 165"/>
                <a:gd name="T72" fmla="*/ 1690 w 1884"/>
                <a:gd name="T73" fmla="*/ 20 h 165"/>
                <a:gd name="T74" fmla="*/ 1560 w 1884"/>
                <a:gd name="T75" fmla="*/ 30 h 165"/>
                <a:gd name="T76" fmla="*/ 1424 w 1884"/>
                <a:gd name="T77" fmla="*/ 49 h 165"/>
                <a:gd name="T78" fmla="*/ 1299 w 1884"/>
                <a:gd name="T79" fmla="*/ 7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4" h="165">
                  <a:moveTo>
                    <a:pt x="1235" y="83"/>
                  </a:moveTo>
                  <a:lnTo>
                    <a:pt x="1163" y="97"/>
                  </a:lnTo>
                  <a:lnTo>
                    <a:pt x="1091" y="112"/>
                  </a:lnTo>
                  <a:lnTo>
                    <a:pt x="1017" y="122"/>
                  </a:lnTo>
                  <a:lnTo>
                    <a:pt x="940" y="132"/>
                  </a:lnTo>
                  <a:lnTo>
                    <a:pt x="867" y="141"/>
                  </a:lnTo>
                  <a:lnTo>
                    <a:pt x="795" y="146"/>
                  </a:lnTo>
                  <a:lnTo>
                    <a:pt x="726" y="151"/>
                  </a:lnTo>
                  <a:lnTo>
                    <a:pt x="669" y="155"/>
                  </a:lnTo>
                  <a:lnTo>
                    <a:pt x="611" y="160"/>
                  </a:lnTo>
                  <a:lnTo>
                    <a:pt x="562" y="160"/>
                  </a:lnTo>
                  <a:lnTo>
                    <a:pt x="518" y="165"/>
                  </a:lnTo>
                  <a:lnTo>
                    <a:pt x="480" y="165"/>
                  </a:lnTo>
                  <a:lnTo>
                    <a:pt x="441" y="165"/>
                  </a:lnTo>
                  <a:lnTo>
                    <a:pt x="402" y="165"/>
                  </a:lnTo>
                  <a:lnTo>
                    <a:pt x="363" y="160"/>
                  </a:lnTo>
                  <a:lnTo>
                    <a:pt x="330" y="160"/>
                  </a:lnTo>
                  <a:lnTo>
                    <a:pt x="291" y="155"/>
                  </a:lnTo>
                  <a:lnTo>
                    <a:pt x="257" y="155"/>
                  </a:lnTo>
                  <a:lnTo>
                    <a:pt x="224" y="151"/>
                  </a:lnTo>
                  <a:lnTo>
                    <a:pt x="189" y="146"/>
                  </a:lnTo>
                  <a:lnTo>
                    <a:pt x="155" y="141"/>
                  </a:lnTo>
                  <a:lnTo>
                    <a:pt x="127" y="141"/>
                  </a:lnTo>
                  <a:lnTo>
                    <a:pt x="97" y="141"/>
                  </a:lnTo>
                  <a:lnTo>
                    <a:pt x="74" y="141"/>
                  </a:lnTo>
                  <a:lnTo>
                    <a:pt x="49" y="146"/>
                  </a:lnTo>
                  <a:lnTo>
                    <a:pt x="35" y="146"/>
                  </a:lnTo>
                  <a:lnTo>
                    <a:pt x="20" y="151"/>
                  </a:lnTo>
                  <a:lnTo>
                    <a:pt x="10" y="155"/>
                  </a:lnTo>
                  <a:lnTo>
                    <a:pt x="0" y="155"/>
                  </a:lnTo>
                  <a:lnTo>
                    <a:pt x="93" y="20"/>
                  </a:lnTo>
                  <a:lnTo>
                    <a:pt x="141" y="39"/>
                  </a:lnTo>
                  <a:lnTo>
                    <a:pt x="185" y="54"/>
                  </a:lnTo>
                  <a:lnTo>
                    <a:pt x="224" y="63"/>
                  </a:lnTo>
                  <a:lnTo>
                    <a:pt x="266" y="74"/>
                  </a:lnTo>
                  <a:lnTo>
                    <a:pt x="310" y="78"/>
                  </a:lnTo>
                  <a:lnTo>
                    <a:pt x="354" y="83"/>
                  </a:lnTo>
                  <a:lnTo>
                    <a:pt x="398" y="88"/>
                  </a:lnTo>
                  <a:lnTo>
                    <a:pt x="441" y="88"/>
                  </a:lnTo>
                  <a:lnTo>
                    <a:pt x="490" y="88"/>
                  </a:lnTo>
                  <a:lnTo>
                    <a:pt x="538" y="88"/>
                  </a:lnTo>
                  <a:lnTo>
                    <a:pt x="587" y="88"/>
                  </a:lnTo>
                  <a:lnTo>
                    <a:pt x="631" y="88"/>
                  </a:lnTo>
                  <a:lnTo>
                    <a:pt x="679" y="88"/>
                  </a:lnTo>
                  <a:lnTo>
                    <a:pt x="732" y="83"/>
                  </a:lnTo>
                  <a:lnTo>
                    <a:pt x="785" y="83"/>
                  </a:lnTo>
                  <a:lnTo>
                    <a:pt x="843" y="78"/>
                  </a:lnTo>
                  <a:lnTo>
                    <a:pt x="901" y="74"/>
                  </a:lnTo>
                  <a:lnTo>
                    <a:pt x="969" y="63"/>
                  </a:lnTo>
                  <a:lnTo>
                    <a:pt x="1037" y="54"/>
                  </a:lnTo>
                  <a:lnTo>
                    <a:pt x="1114" y="39"/>
                  </a:lnTo>
                  <a:lnTo>
                    <a:pt x="1177" y="35"/>
                  </a:lnTo>
                  <a:lnTo>
                    <a:pt x="1246" y="30"/>
                  </a:lnTo>
                  <a:lnTo>
                    <a:pt x="1313" y="25"/>
                  </a:lnTo>
                  <a:lnTo>
                    <a:pt x="1376" y="20"/>
                  </a:lnTo>
                  <a:lnTo>
                    <a:pt x="1438" y="16"/>
                  </a:lnTo>
                  <a:lnTo>
                    <a:pt x="1502" y="10"/>
                  </a:lnTo>
                  <a:lnTo>
                    <a:pt x="1565" y="5"/>
                  </a:lnTo>
                  <a:lnTo>
                    <a:pt x="1618" y="0"/>
                  </a:lnTo>
                  <a:lnTo>
                    <a:pt x="1667" y="0"/>
                  </a:lnTo>
                  <a:lnTo>
                    <a:pt x="1715" y="0"/>
                  </a:lnTo>
                  <a:lnTo>
                    <a:pt x="1739" y="0"/>
                  </a:lnTo>
                  <a:lnTo>
                    <a:pt x="1768" y="0"/>
                  </a:lnTo>
                  <a:lnTo>
                    <a:pt x="1792" y="0"/>
                  </a:lnTo>
                  <a:lnTo>
                    <a:pt x="1812" y="5"/>
                  </a:lnTo>
                  <a:lnTo>
                    <a:pt x="1831" y="5"/>
                  </a:lnTo>
                  <a:lnTo>
                    <a:pt x="1850" y="5"/>
                  </a:lnTo>
                  <a:lnTo>
                    <a:pt x="1865" y="10"/>
                  </a:lnTo>
                  <a:lnTo>
                    <a:pt x="1875" y="10"/>
                  </a:lnTo>
                  <a:lnTo>
                    <a:pt x="1880" y="10"/>
                  </a:lnTo>
                  <a:lnTo>
                    <a:pt x="1884" y="10"/>
                  </a:lnTo>
                  <a:lnTo>
                    <a:pt x="1822" y="10"/>
                  </a:lnTo>
                  <a:lnTo>
                    <a:pt x="1759" y="16"/>
                  </a:lnTo>
                  <a:lnTo>
                    <a:pt x="1690" y="20"/>
                  </a:lnTo>
                  <a:lnTo>
                    <a:pt x="1628" y="25"/>
                  </a:lnTo>
                  <a:lnTo>
                    <a:pt x="1560" y="30"/>
                  </a:lnTo>
                  <a:lnTo>
                    <a:pt x="1492" y="39"/>
                  </a:lnTo>
                  <a:lnTo>
                    <a:pt x="1424" y="49"/>
                  </a:lnTo>
                  <a:lnTo>
                    <a:pt x="1361" y="58"/>
                  </a:lnTo>
                  <a:lnTo>
                    <a:pt x="1299" y="74"/>
                  </a:lnTo>
                  <a:lnTo>
                    <a:pt x="1235" y="83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5" name="Freeform 89">
              <a:extLst>
                <a:ext uri="{FF2B5EF4-FFF2-40B4-BE49-F238E27FC236}">
                  <a16:creationId xmlns:a16="http://schemas.microsoft.com/office/drawing/2014/main" id="{CB7D7F37-8EEF-6B4E-C6C7-7318B7FF6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210"/>
              <a:ext cx="362" cy="42"/>
            </a:xfrm>
            <a:custGeom>
              <a:avLst/>
              <a:gdLst>
                <a:gd name="T0" fmla="*/ 78 w 2901"/>
                <a:gd name="T1" fmla="*/ 179 h 334"/>
                <a:gd name="T2" fmla="*/ 247 w 2901"/>
                <a:gd name="T3" fmla="*/ 169 h 334"/>
                <a:gd name="T4" fmla="*/ 432 w 2901"/>
                <a:gd name="T5" fmla="*/ 150 h 334"/>
                <a:gd name="T6" fmla="*/ 601 w 2901"/>
                <a:gd name="T7" fmla="*/ 132 h 334"/>
                <a:gd name="T8" fmla="*/ 737 w 2901"/>
                <a:gd name="T9" fmla="*/ 112 h 334"/>
                <a:gd name="T10" fmla="*/ 834 w 2901"/>
                <a:gd name="T11" fmla="*/ 107 h 334"/>
                <a:gd name="T12" fmla="*/ 984 w 2901"/>
                <a:gd name="T13" fmla="*/ 93 h 334"/>
                <a:gd name="T14" fmla="*/ 1182 w 2901"/>
                <a:gd name="T15" fmla="*/ 73 h 334"/>
                <a:gd name="T16" fmla="*/ 1390 w 2901"/>
                <a:gd name="T17" fmla="*/ 54 h 334"/>
                <a:gd name="T18" fmla="*/ 1574 w 2901"/>
                <a:gd name="T19" fmla="*/ 39 h 334"/>
                <a:gd name="T20" fmla="*/ 1715 w 2901"/>
                <a:gd name="T21" fmla="*/ 35 h 334"/>
                <a:gd name="T22" fmla="*/ 1865 w 2901"/>
                <a:gd name="T23" fmla="*/ 24 h 334"/>
                <a:gd name="T24" fmla="*/ 2025 w 2901"/>
                <a:gd name="T25" fmla="*/ 10 h 334"/>
                <a:gd name="T26" fmla="*/ 2189 w 2901"/>
                <a:gd name="T27" fmla="*/ 0 h 334"/>
                <a:gd name="T28" fmla="*/ 2358 w 2901"/>
                <a:gd name="T29" fmla="*/ 0 h 334"/>
                <a:gd name="T30" fmla="*/ 2494 w 2901"/>
                <a:gd name="T31" fmla="*/ 0 h 334"/>
                <a:gd name="T32" fmla="*/ 2601 w 2901"/>
                <a:gd name="T33" fmla="*/ 10 h 334"/>
                <a:gd name="T34" fmla="*/ 2707 w 2901"/>
                <a:gd name="T35" fmla="*/ 19 h 334"/>
                <a:gd name="T36" fmla="*/ 2809 w 2901"/>
                <a:gd name="T37" fmla="*/ 39 h 334"/>
                <a:gd name="T38" fmla="*/ 2882 w 2901"/>
                <a:gd name="T39" fmla="*/ 68 h 334"/>
                <a:gd name="T40" fmla="*/ 2901 w 2901"/>
                <a:gd name="T41" fmla="*/ 116 h 334"/>
                <a:gd name="T42" fmla="*/ 2892 w 2901"/>
                <a:gd name="T43" fmla="*/ 174 h 334"/>
                <a:gd name="T44" fmla="*/ 2877 w 2901"/>
                <a:gd name="T45" fmla="*/ 233 h 334"/>
                <a:gd name="T46" fmla="*/ 2873 w 2901"/>
                <a:gd name="T47" fmla="*/ 281 h 334"/>
                <a:gd name="T48" fmla="*/ 2867 w 2901"/>
                <a:gd name="T49" fmla="*/ 320 h 334"/>
                <a:gd name="T50" fmla="*/ 2857 w 2901"/>
                <a:gd name="T51" fmla="*/ 296 h 334"/>
                <a:gd name="T52" fmla="*/ 2795 w 2901"/>
                <a:gd name="T53" fmla="*/ 223 h 334"/>
                <a:gd name="T54" fmla="*/ 2698 w 2901"/>
                <a:gd name="T55" fmla="*/ 165 h 334"/>
                <a:gd name="T56" fmla="*/ 2557 w 2901"/>
                <a:gd name="T57" fmla="*/ 121 h 334"/>
                <a:gd name="T58" fmla="*/ 2383 w 2901"/>
                <a:gd name="T59" fmla="*/ 97 h 334"/>
                <a:gd name="T60" fmla="*/ 2145 w 2901"/>
                <a:gd name="T61" fmla="*/ 93 h 334"/>
                <a:gd name="T62" fmla="*/ 1710 w 2901"/>
                <a:gd name="T63" fmla="*/ 121 h 334"/>
                <a:gd name="T64" fmla="*/ 1153 w 2901"/>
                <a:gd name="T65" fmla="*/ 160 h 334"/>
                <a:gd name="T66" fmla="*/ 596 w 2901"/>
                <a:gd name="T67" fmla="*/ 189 h 334"/>
                <a:gd name="T68" fmla="*/ 150 w 2901"/>
                <a:gd name="T69" fmla="*/ 19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01" h="334">
                  <a:moveTo>
                    <a:pt x="0" y="179"/>
                  </a:moveTo>
                  <a:lnTo>
                    <a:pt x="78" y="179"/>
                  </a:lnTo>
                  <a:lnTo>
                    <a:pt x="160" y="179"/>
                  </a:lnTo>
                  <a:lnTo>
                    <a:pt x="247" y="169"/>
                  </a:lnTo>
                  <a:lnTo>
                    <a:pt x="339" y="160"/>
                  </a:lnTo>
                  <a:lnTo>
                    <a:pt x="432" y="150"/>
                  </a:lnTo>
                  <a:lnTo>
                    <a:pt x="518" y="141"/>
                  </a:lnTo>
                  <a:lnTo>
                    <a:pt x="601" y="132"/>
                  </a:lnTo>
                  <a:lnTo>
                    <a:pt x="673" y="121"/>
                  </a:lnTo>
                  <a:lnTo>
                    <a:pt x="737" y="112"/>
                  </a:lnTo>
                  <a:lnTo>
                    <a:pt x="781" y="107"/>
                  </a:lnTo>
                  <a:lnTo>
                    <a:pt x="834" y="107"/>
                  </a:lnTo>
                  <a:lnTo>
                    <a:pt x="901" y="102"/>
                  </a:lnTo>
                  <a:lnTo>
                    <a:pt x="984" y="93"/>
                  </a:lnTo>
                  <a:lnTo>
                    <a:pt x="1080" y="83"/>
                  </a:lnTo>
                  <a:lnTo>
                    <a:pt x="1182" y="73"/>
                  </a:lnTo>
                  <a:lnTo>
                    <a:pt x="1283" y="63"/>
                  </a:lnTo>
                  <a:lnTo>
                    <a:pt x="1390" y="54"/>
                  </a:lnTo>
                  <a:lnTo>
                    <a:pt x="1487" y="44"/>
                  </a:lnTo>
                  <a:lnTo>
                    <a:pt x="1574" y="39"/>
                  </a:lnTo>
                  <a:lnTo>
                    <a:pt x="1647" y="35"/>
                  </a:lnTo>
                  <a:lnTo>
                    <a:pt x="1715" y="35"/>
                  </a:lnTo>
                  <a:lnTo>
                    <a:pt x="1787" y="30"/>
                  </a:lnTo>
                  <a:lnTo>
                    <a:pt x="1865" y="24"/>
                  </a:lnTo>
                  <a:lnTo>
                    <a:pt x="1942" y="19"/>
                  </a:lnTo>
                  <a:lnTo>
                    <a:pt x="2025" y="10"/>
                  </a:lnTo>
                  <a:lnTo>
                    <a:pt x="2107" y="5"/>
                  </a:lnTo>
                  <a:lnTo>
                    <a:pt x="2189" y="0"/>
                  </a:lnTo>
                  <a:lnTo>
                    <a:pt x="2277" y="0"/>
                  </a:lnTo>
                  <a:lnTo>
                    <a:pt x="2358" y="0"/>
                  </a:lnTo>
                  <a:lnTo>
                    <a:pt x="2446" y="0"/>
                  </a:lnTo>
                  <a:lnTo>
                    <a:pt x="2494" y="0"/>
                  </a:lnTo>
                  <a:lnTo>
                    <a:pt x="2547" y="5"/>
                  </a:lnTo>
                  <a:lnTo>
                    <a:pt x="2601" y="10"/>
                  </a:lnTo>
                  <a:lnTo>
                    <a:pt x="2654" y="15"/>
                  </a:lnTo>
                  <a:lnTo>
                    <a:pt x="2707" y="19"/>
                  </a:lnTo>
                  <a:lnTo>
                    <a:pt x="2760" y="30"/>
                  </a:lnTo>
                  <a:lnTo>
                    <a:pt x="2809" y="39"/>
                  </a:lnTo>
                  <a:lnTo>
                    <a:pt x="2848" y="54"/>
                  </a:lnTo>
                  <a:lnTo>
                    <a:pt x="2882" y="68"/>
                  </a:lnTo>
                  <a:lnTo>
                    <a:pt x="2901" y="93"/>
                  </a:lnTo>
                  <a:lnTo>
                    <a:pt x="2901" y="116"/>
                  </a:lnTo>
                  <a:lnTo>
                    <a:pt x="2896" y="146"/>
                  </a:lnTo>
                  <a:lnTo>
                    <a:pt x="2892" y="174"/>
                  </a:lnTo>
                  <a:lnTo>
                    <a:pt x="2887" y="204"/>
                  </a:lnTo>
                  <a:lnTo>
                    <a:pt x="2877" y="233"/>
                  </a:lnTo>
                  <a:lnTo>
                    <a:pt x="2873" y="257"/>
                  </a:lnTo>
                  <a:lnTo>
                    <a:pt x="2873" y="281"/>
                  </a:lnTo>
                  <a:lnTo>
                    <a:pt x="2867" y="301"/>
                  </a:lnTo>
                  <a:lnTo>
                    <a:pt x="2867" y="320"/>
                  </a:lnTo>
                  <a:lnTo>
                    <a:pt x="2873" y="334"/>
                  </a:lnTo>
                  <a:lnTo>
                    <a:pt x="2857" y="296"/>
                  </a:lnTo>
                  <a:lnTo>
                    <a:pt x="2834" y="257"/>
                  </a:lnTo>
                  <a:lnTo>
                    <a:pt x="2795" y="223"/>
                  </a:lnTo>
                  <a:lnTo>
                    <a:pt x="2751" y="194"/>
                  </a:lnTo>
                  <a:lnTo>
                    <a:pt x="2698" y="165"/>
                  </a:lnTo>
                  <a:lnTo>
                    <a:pt x="2635" y="141"/>
                  </a:lnTo>
                  <a:lnTo>
                    <a:pt x="2557" y="121"/>
                  </a:lnTo>
                  <a:lnTo>
                    <a:pt x="2475" y="107"/>
                  </a:lnTo>
                  <a:lnTo>
                    <a:pt x="2383" y="97"/>
                  </a:lnTo>
                  <a:lnTo>
                    <a:pt x="2281" y="93"/>
                  </a:lnTo>
                  <a:lnTo>
                    <a:pt x="2145" y="93"/>
                  </a:lnTo>
                  <a:lnTo>
                    <a:pt x="1947" y="107"/>
                  </a:lnTo>
                  <a:lnTo>
                    <a:pt x="1710" y="121"/>
                  </a:lnTo>
                  <a:lnTo>
                    <a:pt x="1438" y="141"/>
                  </a:lnTo>
                  <a:lnTo>
                    <a:pt x="1153" y="160"/>
                  </a:lnTo>
                  <a:lnTo>
                    <a:pt x="867" y="174"/>
                  </a:lnTo>
                  <a:lnTo>
                    <a:pt x="596" y="189"/>
                  </a:lnTo>
                  <a:lnTo>
                    <a:pt x="349" y="199"/>
                  </a:lnTo>
                  <a:lnTo>
                    <a:pt x="150" y="194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6" name="Freeform 90">
              <a:extLst>
                <a:ext uri="{FF2B5EF4-FFF2-40B4-BE49-F238E27FC236}">
                  <a16:creationId xmlns:a16="http://schemas.microsoft.com/office/drawing/2014/main" id="{EAC24DB2-2C40-635B-3B7D-8C30D82E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825"/>
              <a:ext cx="42" cy="21"/>
            </a:xfrm>
            <a:custGeom>
              <a:avLst/>
              <a:gdLst>
                <a:gd name="T0" fmla="*/ 0 w 338"/>
                <a:gd name="T1" fmla="*/ 0 h 170"/>
                <a:gd name="T2" fmla="*/ 14 w 338"/>
                <a:gd name="T3" fmla="*/ 30 h 170"/>
                <a:gd name="T4" fmla="*/ 38 w 338"/>
                <a:gd name="T5" fmla="*/ 58 h 170"/>
                <a:gd name="T6" fmla="*/ 63 w 338"/>
                <a:gd name="T7" fmla="*/ 88 h 170"/>
                <a:gd name="T8" fmla="*/ 97 w 338"/>
                <a:gd name="T9" fmla="*/ 112 h 170"/>
                <a:gd name="T10" fmla="*/ 135 w 338"/>
                <a:gd name="T11" fmla="*/ 132 h 170"/>
                <a:gd name="T12" fmla="*/ 174 w 338"/>
                <a:gd name="T13" fmla="*/ 146 h 170"/>
                <a:gd name="T14" fmla="*/ 218 w 338"/>
                <a:gd name="T15" fmla="*/ 155 h 170"/>
                <a:gd name="T16" fmla="*/ 257 w 338"/>
                <a:gd name="T17" fmla="*/ 165 h 170"/>
                <a:gd name="T18" fmla="*/ 300 w 338"/>
                <a:gd name="T19" fmla="*/ 170 h 170"/>
                <a:gd name="T20" fmla="*/ 338 w 338"/>
                <a:gd name="T2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8" h="170">
                  <a:moveTo>
                    <a:pt x="0" y="0"/>
                  </a:moveTo>
                  <a:lnTo>
                    <a:pt x="14" y="30"/>
                  </a:lnTo>
                  <a:lnTo>
                    <a:pt x="38" y="58"/>
                  </a:lnTo>
                  <a:lnTo>
                    <a:pt x="63" y="88"/>
                  </a:lnTo>
                  <a:lnTo>
                    <a:pt x="97" y="112"/>
                  </a:lnTo>
                  <a:lnTo>
                    <a:pt x="135" y="132"/>
                  </a:lnTo>
                  <a:lnTo>
                    <a:pt x="174" y="146"/>
                  </a:lnTo>
                  <a:lnTo>
                    <a:pt x="218" y="155"/>
                  </a:lnTo>
                  <a:lnTo>
                    <a:pt x="257" y="165"/>
                  </a:lnTo>
                  <a:lnTo>
                    <a:pt x="300" y="170"/>
                  </a:lnTo>
                  <a:lnTo>
                    <a:pt x="338" y="17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7" name="Freeform 91">
              <a:extLst>
                <a:ext uri="{FF2B5EF4-FFF2-40B4-BE49-F238E27FC236}">
                  <a16:creationId xmlns:a16="http://schemas.microsoft.com/office/drawing/2014/main" id="{6F1108AF-D5A2-9520-BC59-7979C46E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980"/>
              <a:ext cx="72" cy="32"/>
            </a:xfrm>
            <a:custGeom>
              <a:avLst/>
              <a:gdLst>
                <a:gd name="T0" fmla="*/ 577 w 577"/>
                <a:gd name="T1" fmla="*/ 256 h 256"/>
                <a:gd name="T2" fmla="*/ 577 w 577"/>
                <a:gd name="T3" fmla="*/ 233 h 256"/>
                <a:gd name="T4" fmla="*/ 577 w 577"/>
                <a:gd name="T5" fmla="*/ 217 h 256"/>
                <a:gd name="T6" fmla="*/ 577 w 577"/>
                <a:gd name="T7" fmla="*/ 203 h 256"/>
                <a:gd name="T8" fmla="*/ 571 w 577"/>
                <a:gd name="T9" fmla="*/ 194 h 256"/>
                <a:gd name="T10" fmla="*/ 567 w 577"/>
                <a:gd name="T11" fmla="*/ 184 h 256"/>
                <a:gd name="T12" fmla="*/ 567 w 577"/>
                <a:gd name="T13" fmla="*/ 174 h 256"/>
                <a:gd name="T14" fmla="*/ 557 w 577"/>
                <a:gd name="T15" fmla="*/ 164 h 256"/>
                <a:gd name="T16" fmla="*/ 552 w 577"/>
                <a:gd name="T17" fmla="*/ 155 h 256"/>
                <a:gd name="T18" fmla="*/ 543 w 577"/>
                <a:gd name="T19" fmla="*/ 136 h 256"/>
                <a:gd name="T20" fmla="*/ 538 w 577"/>
                <a:gd name="T21" fmla="*/ 116 h 256"/>
                <a:gd name="T22" fmla="*/ 509 w 577"/>
                <a:gd name="T23" fmla="*/ 78 h 256"/>
                <a:gd name="T24" fmla="*/ 470 w 577"/>
                <a:gd name="T25" fmla="*/ 48 h 256"/>
                <a:gd name="T26" fmla="*/ 427 w 577"/>
                <a:gd name="T27" fmla="*/ 29 h 256"/>
                <a:gd name="T28" fmla="*/ 374 w 577"/>
                <a:gd name="T29" fmla="*/ 14 h 256"/>
                <a:gd name="T30" fmla="*/ 325 w 577"/>
                <a:gd name="T31" fmla="*/ 4 h 256"/>
                <a:gd name="T32" fmla="*/ 277 w 577"/>
                <a:gd name="T33" fmla="*/ 0 h 256"/>
                <a:gd name="T34" fmla="*/ 238 w 577"/>
                <a:gd name="T35" fmla="*/ 0 h 256"/>
                <a:gd name="T36" fmla="*/ 213 w 577"/>
                <a:gd name="T37" fmla="*/ 0 h 256"/>
                <a:gd name="T38" fmla="*/ 199 w 577"/>
                <a:gd name="T39" fmla="*/ 0 h 256"/>
                <a:gd name="T40" fmla="*/ 203 w 577"/>
                <a:gd name="T41" fmla="*/ 0 h 256"/>
                <a:gd name="T42" fmla="*/ 160 w 577"/>
                <a:gd name="T43" fmla="*/ 4 h 256"/>
                <a:gd name="T44" fmla="*/ 122 w 577"/>
                <a:gd name="T45" fmla="*/ 19 h 256"/>
                <a:gd name="T46" fmla="*/ 88 w 577"/>
                <a:gd name="T47" fmla="*/ 34 h 256"/>
                <a:gd name="T48" fmla="*/ 58 w 577"/>
                <a:gd name="T49" fmla="*/ 53 h 256"/>
                <a:gd name="T50" fmla="*/ 39 w 577"/>
                <a:gd name="T51" fmla="*/ 73 h 256"/>
                <a:gd name="T52" fmla="*/ 20 w 577"/>
                <a:gd name="T53" fmla="*/ 97 h 256"/>
                <a:gd name="T54" fmla="*/ 10 w 577"/>
                <a:gd name="T55" fmla="*/ 126 h 256"/>
                <a:gd name="T56" fmla="*/ 0 w 577"/>
                <a:gd name="T57" fmla="*/ 150 h 256"/>
                <a:gd name="T58" fmla="*/ 0 w 577"/>
                <a:gd name="T59" fmla="*/ 179 h 256"/>
                <a:gd name="T60" fmla="*/ 0 w 577"/>
                <a:gd name="T61" fmla="*/ 203 h 256"/>
                <a:gd name="T62" fmla="*/ 20 w 577"/>
                <a:gd name="T63" fmla="*/ 169 h 256"/>
                <a:gd name="T64" fmla="*/ 39 w 577"/>
                <a:gd name="T65" fmla="*/ 140 h 256"/>
                <a:gd name="T66" fmla="*/ 58 w 577"/>
                <a:gd name="T67" fmla="*/ 116 h 256"/>
                <a:gd name="T68" fmla="*/ 83 w 577"/>
                <a:gd name="T69" fmla="*/ 97 h 256"/>
                <a:gd name="T70" fmla="*/ 111 w 577"/>
                <a:gd name="T71" fmla="*/ 78 h 256"/>
                <a:gd name="T72" fmla="*/ 136 w 577"/>
                <a:gd name="T73" fmla="*/ 67 h 256"/>
                <a:gd name="T74" fmla="*/ 170 w 577"/>
                <a:gd name="T75" fmla="*/ 62 h 256"/>
                <a:gd name="T76" fmla="*/ 199 w 577"/>
                <a:gd name="T77" fmla="*/ 58 h 256"/>
                <a:gd name="T78" fmla="*/ 238 w 577"/>
                <a:gd name="T79" fmla="*/ 58 h 256"/>
                <a:gd name="T80" fmla="*/ 272 w 577"/>
                <a:gd name="T81" fmla="*/ 62 h 256"/>
                <a:gd name="T82" fmla="*/ 310 w 577"/>
                <a:gd name="T83" fmla="*/ 73 h 256"/>
                <a:gd name="T84" fmla="*/ 344 w 577"/>
                <a:gd name="T85" fmla="*/ 78 h 256"/>
                <a:gd name="T86" fmla="*/ 374 w 577"/>
                <a:gd name="T87" fmla="*/ 82 h 256"/>
                <a:gd name="T88" fmla="*/ 397 w 577"/>
                <a:gd name="T89" fmla="*/ 92 h 256"/>
                <a:gd name="T90" fmla="*/ 427 w 577"/>
                <a:gd name="T91" fmla="*/ 101 h 256"/>
                <a:gd name="T92" fmla="*/ 451 w 577"/>
                <a:gd name="T93" fmla="*/ 116 h 256"/>
                <a:gd name="T94" fmla="*/ 480 w 577"/>
                <a:gd name="T95" fmla="*/ 140 h 256"/>
                <a:gd name="T96" fmla="*/ 509 w 577"/>
                <a:gd name="T97" fmla="*/ 169 h 256"/>
                <a:gd name="T98" fmla="*/ 543 w 577"/>
                <a:gd name="T99" fmla="*/ 208 h 256"/>
                <a:gd name="T100" fmla="*/ 577 w 577"/>
                <a:gd name="T10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7" h="256">
                  <a:moveTo>
                    <a:pt x="577" y="256"/>
                  </a:moveTo>
                  <a:lnTo>
                    <a:pt x="577" y="233"/>
                  </a:lnTo>
                  <a:lnTo>
                    <a:pt x="577" y="217"/>
                  </a:lnTo>
                  <a:lnTo>
                    <a:pt x="577" y="203"/>
                  </a:lnTo>
                  <a:lnTo>
                    <a:pt x="571" y="194"/>
                  </a:lnTo>
                  <a:lnTo>
                    <a:pt x="567" y="184"/>
                  </a:lnTo>
                  <a:lnTo>
                    <a:pt x="567" y="174"/>
                  </a:lnTo>
                  <a:lnTo>
                    <a:pt x="557" y="164"/>
                  </a:lnTo>
                  <a:lnTo>
                    <a:pt x="552" y="155"/>
                  </a:lnTo>
                  <a:lnTo>
                    <a:pt x="543" y="136"/>
                  </a:lnTo>
                  <a:lnTo>
                    <a:pt x="538" y="116"/>
                  </a:lnTo>
                  <a:lnTo>
                    <a:pt x="509" y="78"/>
                  </a:lnTo>
                  <a:lnTo>
                    <a:pt x="470" y="48"/>
                  </a:lnTo>
                  <a:lnTo>
                    <a:pt x="427" y="29"/>
                  </a:lnTo>
                  <a:lnTo>
                    <a:pt x="374" y="14"/>
                  </a:lnTo>
                  <a:lnTo>
                    <a:pt x="325" y="4"/>
                  </a:lnTo>
                  <a:lnTo>
                    <a:pt x="277" y="0"/>
                  </a:lnTo>
                  <a:lnTo>
                    <a:pt x="238" y="0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160" y="4"/>
                  </a:lnTo>
                  <a:lnTo>
                    <a:pt x="122" y="19"/>
                  </a:lnTo>
                  <a:lnTo>
                    <a:pt x="88" y="34"/>
                  </a:lnTo>
                  <a:lnTo>
                    <a:pt x="58" y="53"/>
                  </a:lnTo>
                  <a:lnTo>
                    <a:pt x="39" y="73"/>
                  </a:lnTo>
                  <a:lnTo>
                    <a:pt x="20" y="97"/>
                  </a:lnTo>
                  <a:lnTo>
                    <a:pt x="10" y="126"/>
                  </a:lnTo>
                  <a:lnTo>
                    <a:pt x="0" y="150"/>
                  </a:lnTo>
                  <a:lnTo>
                    <a:pt x="0" y="179"/>
                  </a:lnTo>
                  <a:lnTo>
                    <a:pt x="0" y="203"/>
                  </a:lnTo>
                  <a:lnTo>
                    <a:pt x="20" y="169"/>
                  </a:lnTo>
                  <a:lnTo>
                    <a:pt x="39" y="140"/>
                  </a:lnTo>
                  <a:lnTo>
                    <a:pt x="58" y="116"/>
                  </a:lnTo>
                  <a:lnTo>
                    <a:pt x="83" y="97"/>
                  </a:lnTo>
                  <a:lnTo>
                    <a:pt x="111" y="78"/>
                  </a:lnTo>
                  <a:lnTo>
                    <a:pt x="136" y="67"/>
                  </a:lnTo>
                  <a:lnTo>
                    <a:pt x="170" y="62"/>
                  </a:lnTo>
                  <a:lnTo>
                    <a:pt x="199" y="58"/>
                  </a:lnTo>
                  <a:lnTo>
                    <a:pt x="238" y="58"/>
                  </a:lnTo>
                  <a:lnTo>
                    <a:pt x="272" y="62"/>
                  </a:lnTo>
                  <a:lnTo>
                    <a:pt x="310" y="73"/>
                  </a:lnTo>
                  <a:lnTo>
                    <a:pt x="344" y="78"/>
                  </a:lnTo>
                  <a:lnTo>
                    <a:pt x="374" y="82"/>
                  </a:lnTo>
                  <a:lnTo>
                    <a:pt x="397" y="92"/>
                  </a:lnTo>
                  <a:lnTo>
                    <a:pt x="427" y="101"/>
                  </a:lnTo>
                  <a:lnTo>
                    <a:pt x="451" y="116"/>
                  </a:lnTo>
                  <a:lnTo>
                    <a:pt x="480" y="140"/>
                  </a:lnTo>
                  <a:lnTo>
                    <a:pt x="509" y="169"/>
                  </a:lnTo>
                  <a:lnTo>
                    <a:pt x="543" y="208"/>
                  </a:lnTo>
                  <a:lnTo>
                    <a:pt x="577" y="256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8" name="Freeform 92">
              <a:extLst>
                <a:ext uri="{FF2B5EF4-FFF2-40B4-BE49-F238E27FC236}">
                  <a16:creationId xmlns:a16="http://schemas.microsoft.com/office/drawing/2014/main" id="{06CFF14A-6847-D0A9-F1A5-D4E022112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980"/>
              <a:ext cx="72" cy="32"/>
            </a:xfrm>
            <a:custGeom>
              <a:avLst/>
              <a:gdLst>
                <a:gd name="T0" fmla="*/ 577 w 577"/>
                <a:gd name="T1" fmla="*/ 256 h 256"/>
                <a:gd name="T2" fmla="*/ 577 w 577"/>
                <a:gd name="T3" fmla="*/ 233 h 256"/>
                <a:gd name="T4" fmla="*/ 577 w 577"/>
                <a:gd name="T5" fmla="*/ 217 h 256"/>
                <a:gd name="T6" fmla="*/ 577 w 577"/>
                <a:gd name="T7" fmla="*/ 203 h 256"/>
                <a:gd name="T8" fmla="*/ 571 w 577"/>
                <a:gd name="T9" fmla="*/ 194 h 256"/>
                <a:gd name="T10" fmla="*/ 567 w 577"/>
                <a:gd name="T11" fmla="*/ 184 h 256"/>
                <a:gd name="T12" fmla="*/ 567 w 577"/>
                <a:gd name="T13" fmla="*/ 174 h 256"/>
                <a:gd name="T14" fmla="*/ 557 w 577"/>
                <a:gd name="T15" fmla="*/ 164 h 256"/>
                <a:gd name="T16" fmla="*/ 552 w 577"/>
                <a:gd name="T17" fmla="*/ 155 h 256"/>
                <a:gd name="T18" fmla="*/ 543 w 577"/>
                <a:gd name="T19" fmla="*/ 136 h 256"/>
                <a:gd name="T20" fmla="*/ 538 w 577"/>
                <a:gd name="T21" fmla="*/ 116 h 256"/>
                <a:gd name="T22" fmla="*/ 509 w 577"/>
                <a:gd name="T23" fmla="*/ 78 h 256"/>
                <a:gd name="T24" fmla="*/ 470 w 577"/>
                <a:gd name="T25" fmla="*/ 48 h 256"/>
                <a:gd name="T26" fmla="*/ 427 w 577"/>
                <a:gd name="T27" fmla="*/ 29 h 256"/>
                <a:gd name="T28" fmla="*/ 374 w 577"/>
                <a:gd name="T29" fmla="*/ 14 h 256"/>
                <a:gd name="T30" fmla="*/ 325 w 577"/>
                <a:gd name="T31" fmla="*/ 4 h 256"/>
                <a:gd name="T32" fmla="*/ 277 w 577"/>
                <a:gd name="T33" fmla="*/ 0 h 256"/>
                <a:gd name="T34" fmla="*/ 238 w 577"/>
                <a:gd name="T35" fmla="*/ 0 h 256"/>
                <a:gd name="T36" fmla="*/ 213 w 577"/>
                <a:gd name="T37" fmla="*/ 0 h 256"/>
                <a:gd name="T38" fmla="*/ 199 w 577"/>
                <a:gd name="T39" fmla="*/ 0 h 256"/>
                <a:gd name="T40" fmla="*/ 203 w 577"/>
                <a:gd name="T41" fmla="*/ 0 h 256"/>
                <a:gd name="T42" fmla="*/ 160 w 577"/>
                <a:gd name="T43" fmla="*/ 4 h 256"/>
                <a:gd name="T44" fmla="*/ 122 w 577"/>
                <a:gd name="T45" fmla="*/ 19 h 256"/>
                <a:gd name="T46" fmla="*/ 88 w 577"/>
                <a:gd name="T47" fmla="*/ 34 h 256"/>
                <a:gd name="T48" fmla="*/ 58 w 577"/>
                <a:gd name="T49" fmla="*/ 53 h 256"/>
                <a:gd name="T50" fmla="*/ 39 w 577"/>
                <a:gd name="T51" fmla="*/ 73 h 256"/>
                <a:gd name="T52" fmla="*/ 20 w 577"/>
                <a:gd name="T53" fmla="*/ 97 h 256"/>
                <a:gd name="T54" fmla="*/ 10 w 577"/>
                <a:gd name="T55" fmla="*/ 126 h 256"/>
                <a:gd name="T56" fmla="*/ 0 w 577"/>
                <a:gd name="T57" fmla="*/ 150 h 256"/>
                <a:gd name="T58" fmla="*/ 0 w 577"/>
                <a:gd name="T59" fmla="*/ 179 h 256"/>
                <a:gd name="T60" fmla="*/ 0 w 577"/>
                <a:gd name="T61" fmla="*/ 203 h 256"/>
                <a:gd name="T62" fmla="*/ 20 w 577"/>
                <a:gd name="T63" fmla="*/ 169 h 256"/>
                <a:gd name="T64" fmla="*/ 39 w 577"/>
                <a:gd name="T65" fmla="*/ 140 h 256"/>
                <a:gd name="T66" fmla="*/ 58 w 577"/>
                <a:gd name="T67" fmla="*/ 116 h 256"/>
                <a:gd name="T68" fmla="*/ 83 w 577"/>
                <a:gd name="T69" fmla="*/ 97 h 256"/>
                <a:gd name="T70" fmla="*/ 111 w 577"/>
                <a:gd name="T71" fmla="*/ 78 h 256"/>
                <a:gd name="T72" fmla="*/ 136 w 577"/>
                <a:gd name="T73" fmla="*/ 67 h 256"/>
                <a:gd name="T74" fmla="*/ 170 w 577"/>
                <a:gd name="T75" fmla="*/ 62 h 256"/>
                <a:gd name="T76" fmla="*/ 199 w 577"/>
                <a:gd name="T77" fmla="*/ 58 h 256"/>
                <a:gd name="T78" fmla="*/ 238 w 577"/>
                <a:gd name="T79" fmla="*/ 58 h 256"/>
                <a:gd name="T80" fmla="*/ 272 w 577"/>
                <a:gd name="T81" fmla="*/ 62 h 256"/>
                <a:gd name="T82" fmla="*/ 310 w 577"/>
                <a:gd name="T83" fmla="*/ 73 h 256"/>
                <a:gd name="T84" fmla="*/ 344 w 577"/>
                <a:gd name="T85" fmla="*/ 78 h 256"/>
                <a:gd name="T86" fmla="*/ 374 w 577"/>
                <a:gd name="T87" fmla="*/ 82 h 256"/>
                <a:gd name="T88" fmla="*/ 397 w 577"/>
                <a:gd name="T89" fmla="*/ 92 h 256"/>
                <a:gd name="T90" fmla="*/ 427 w 577"/>
                <a:gd name="T91" fmla="*/ 101 h 256"/>
                <a:gd name="T92" fmla="*/ 451 w 577"/>
                <a:gd name="T93" fmla="*/ 116 h 256"/>
                <a:gd name="T94" fmla="*/ 480 w 577"/>
                <a:gd name="T95" fmla="*/ 140 h 256"/>
                <a:gd name="T96" fmla="*/ 509 w 577"/>
                <a:gd name="T97" fmla="*/ 169 h 256"/>
                <a:gd name="T98" fmla="*/ 543 w 577"/>
                <a:gd name="T99" fmla="*/ 208 h 256"/>
                <a:gd name="T100" fmla="*/ 577 w 577"/>
                <a:gd name="T10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7" h="256">
                  <a:moveTo>
                    <a:pt x="577" y="256"/>
                  </a:moveTo>
                  <a:lnTo>
                    <a:pt x="577" y="233"/>
                  </a:lnTo>
                  <a:lnTo>
                    <a:pt x="577" y="217"/>
                  </a:lnTo>
                  <a:lnTo>
                    <a:pt x="577" y="203"/>
                  </a:lnTo>
                  <a:lnTo>
                    <a:pt x="571" y="194"/>
                  </a:lnTo>
                  <a:lnTo>
                    <a:pt x="567" y="184"/>
                  </a:lnTo>
                  <a:lnTo>
                    <a:pt x="567" y="174"/>
                  </a:lnTo>
                  <a:lnTo>
                    <a:pt x="557" y="164"/>
                  </a:lnTo>
                  <a:lnTo>
                    <a:pt x="552" y="155"/>
                  </a:lnTo>
                  <a:lnTo>
                    <a:pt x="543" y="136"/>
                  </a:lnTo>
                  <a:lnTo>
                    <a:pt x="538" y="116"/>
                  </a:lnTo>
                  <a:lnTo>
                    <a:pt x="509" y="78"/>
                  </a:lnTo>
                  <a:lnTo>
                    <a:pt x="470" y="48"/>
                  </a:lnTo>
                  <a:lnTo>
                    <a:pt x="427" y="29"/>
                  </a:lnTo>
                  <a:lnTo>
                    <a:pt x="374" y="14"/>
                  </a:lnTo>
                  <a:lnTo>
                    <a:pt x="325" y="4"/>
                  </a:lnTo>
                  <a:lnTo>
                    <a:pt x="277" y="0"/>
                  </a:lnTo>
                  <a:lnTo>
                    <a:pt x="238" y="0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160" y="4"/>
                  </a:lnTo>
                  <a:lnTo>
                    <a:pt x="122" y="19"/>
                  </a:lnTo>
                  <a:lnTo>
                    <a:pt x="88" y="34"/>
                  </a:lnTo>
                  <a:lnTo>
                    <a:pt x="58" y="53"/>
                  </a:lnTo>
                  <a:lnTo>
                    <a:pt x="39" y="73"/>
                  </a:lnTo>
                  <a:lnTo>
                    <a:pt x="20" y="97"/>
                  </a:lnTo>
                  <a:lnTo>
                    <a:pt x="10" y="126"/>
                  </a:lnTo>
                  <a:lnTo>
                    <a:pt x="0" y="150"/>
                  </a:lnTo>
                  <a:lnTo>
                    <a:pt x="0" y="179"/>
                  </a:lnTo>
                  <a:lnTo>
                    <a:pt x="0" y="203"/>
                  </a:lnTo>
                  <a:lnTo>
                    <a:pt x="20" y="169"/>
                  </a:lnTo>
                  <a:lnTo>
                    <a:pt x="39" y="140"/>
                  </a:lnTo>
                  <a:lnTo>
                    <a:pt x="58" y="116"/>
                  </a:lnTo>
                  <a:lnTo>
                    <a:pt x="83" y="97"/>
                  </a:lnTo>
                  <a:lnTo>
                    <a:pt x="111" y="78"/>
                  </a:lnTo>
                  <a:lnTo>
                    <a:pt x="136" y="67"/>
                  </a:lnTo>
                  <a:lnTo>
                    <a:pt x="170" y="62"/>
                  </a:lnTo>
                  <a:lnTo>
                    <a:pt x="199" y="58"/>
                  </a:lnTo>
                  <a:lnTo>
                    <a:pt x="238" y="58"/>
                  </a:lnTo>
                  <a:lnTo>
                    <a:pt x="272" y="62"/>
                  </a:lnTo>
                  <a:lnTo>
                    <a:pt x="310" y="73"/>
                  </a:lnTo>
                  <a:lnTo>
                    <a:pt x="344" y="78"/>
                  </a:lnTo>
                  <a:lnTo>
                    <a:pt x="374" y="82"/>
                  </a:lnTo>
                  <a:lnTo>
                    <a:pt x="397" y="92"/>
                  </a:lnTo>
                  <a:lnTo>
                    <a:pt x="427" y="101"/>
                  </a:lnTo>
                  <a:lnTo>
                    <a:pt x="451" y="116"/>
                  </a:lnTo>
                  <a:lnTo>
                    <a:pt x="480" y="140"/>
                  </a:lnTo>
                  <a:lnTo>
                    <a:pt x="509" y="169"/>
                  </a:lnTo>
                  <a:lnTo>
                    <a:pt x="543" y="208"/>
                  </a:lnTo>
                  <a:lnTo>
                    <a:pt x="577" y="256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29" name="Freeform 93">
              <a:extLst>
                <a:ext uri="{FF2B5EF4-FFF2-40B4-BE49-F238E27FC236}">
                  <a16:creationId xmlns:a16="http://schemas.microsoft.com/office/drawing/2014/main" id="{9789B2F5-79BA-0DAF-279B-20317B3C0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911"/>
              <a:ext cx="383" cy="97"/>
            </a:xfrm>
            <a:custGeom>
              <a:avLst/>
              <a:gdLst>
                <a:gd name="T0" fmla="*/ 116 w 3066"/>
                <a:gd name="T1" fmla="*/ 19 h 774"/>
                <a:gd name="T2" fmla="*/ 165 w 3066"/>
                <a:gd name="T3" fmla="*/ 48 h 774"/>
                <a:gd name="T4" fmla="*/ 209 w 3066"/>
                <a:gd name="T5" fmla="*/ 67 h 774"/>
                <a:gd name="T6" fmla="*/ 242 w 3066"/>
                <a:gd name="T7" fmla="*/ 82 h 774"/>
                <a:gd name="T8" fmla="*/ 281 w 3066"/>
                <a:gd name="T9" fmla="*/ 92 h 774"/>
                <a:gd name="T10" fmla="*/ 329 w 3066"/>
                <a:gd name="T11" fmla="*/ 97 h 774"/>
                <a:gd name="T12" fmla="*/ 387 w 3066"/>
                <a:gd name="T13" fmla="*/ 111 h 774"/>
                <a:gd name="T14" fmla="*/ 479 w 3066"/>
                <a:gd name="T15" fmla="*/ 130 h 774"/>
                <a:gd name="T16" fmla="*/ 611 w 3066"/>
                <a:gd name="T17" fmla="*/ 150 h 774"/>
                <a:gd name="T18" fmla="*/ 804 w 3066"/>
                <a:gd name="T19" fmla="*/ 169 h 774"/>
                <a:gd name="T20" fmla="*/ 1027 w 3066"/>
                <a:gd name="T21" fmla="*/ 188 h 774"/>
                <a:gd name="T22" fmla="*/ 1245 w 3066"/>
                <a:gd name="T23" fmla="*/ 203 h 774"/>
                <a:gd name="T24" fmla="*/ 1487 w 3066"/>
                <a:gd name="T25" fmla="*/ 222 h 774"/>
                <a:gd name="T26" fmla="*/ 1729 w 3066"/>
                <a:gd name="T27" fmla="*/ 236 h 774"/>
                <a:gd name="T28" fmla="*/ 1947 w 3066"/>
                <a:gd name="T29" fmla="*/ 256 h 774"/>
                <a:gd name="T30" fmla="*/ 2126 w 3066"/>
                <a:gd name="T31" fmla="*/ 275 h 774"/>
                <a:gd name="T32" fmla="*/ 2266 w 3066"/>
                <a:gd name="T33" fmla="*/ 285 h 774"/>
                <a:gd name="T34" fmla="*/ 2393 w 3066"/>
                <a:gd name="T35" fmla="*/ 285 h 774"/>
                <a:gd name="T36" fmla="*/ 2523 w 3066"/>
                <a:gd name="T37" fmla="*/ 285 h 774"/>
                <a:gd name="T38" fmla="*/ 2693 w 3066"/>
                <a:gd name="T39" fmla="*/ 290 h 774"/>
                <a:gd name="T40" fmla="*/ 2833 w 3066"/>
                <a:gd name="T41" fmla="*/ 300 h 774"/>
                <a:gd name="T42" fmla="*/ 2901 w 3066"/>
                <a:gd name="T43" fmla="*/ 300 h 774"/>
                <a:gd name="T44" fmla="*/ 2969 w 3066"/>
                <a:gd name="T45" fmla="*/ 305 h 774"/>
                <a:gd name="T46" fmla="*/ 3027 w 3066"/>
                <a:gd name="T47" fmla="*/ 305 h 774"/>
                <a:gd name="T48" fmla="*/ 3061 w 3066"/>
                <a:gd name="T49" fmla="*/ 305 h 774"/>
                <a:gd name="T50" fmla="*/ 3056 w 3066"/>
                <a:gd name="T51" fmla="*/ 338 h 774"/>
                <a:gd name="T52" fmla="*/ 3036 w 3066"/>
                <a:gd name="T53" fmla="*/ 421 h 774"/>
                <a:gd name="T54" fmla="*/ 3022 w 3066"/>
                <a:gd name="T55" fmla="*/ 518 h 774"/>
                <a:gd name="T56" fmla="*/ 3003 w 3066"/>
                <a:gd name="T57" fmla="*/ 624 h 774"/>
                <a:gd name="T58" fmla="*/ 2983 w 3066"/>
                <a:gd name="T59" fmla="*/ 726 h 774"/>
                <a:gd name="T60" fmla="*/ 2978 w 3066"/>
                <a:gd name="T61" fmla="*/ 736 h 774"/>
                <a:gd name="T62" fmla="*/ 2978 w 3066"/>
                <a:gd name="T63" fmla="*/ 648 h 774"/>
                <a:gd name="T64" fmla="*/ 2935 w 3066"/>
                <a:gd name="T65" fmla="*/ 566 h 774"/>
                <a:gd name="T66" fmla="*/ 2814 w 3066"/>
                <a:gd name="T67" fmla="*/ 493 h 774"/>
                <a:gd name="T68" fmla="*/ 2572 w 3066"/>
                <a:gd name="T69" fmla="*/ 440 h 774"/>
                <a:gd name="T70" fmla="*/ 2296 w 3066"/>
                <a:gd name="T71" fmla="*/ 421 h 774"/>
                <a:gd name="T72" fmla="*/ 2088 w 3066"/>
                <a:gd name="T73" fmla="*/ 407 h 774"/>
                <a:gd name="T74" fmla="*/ 1850 w 3066"/>
                <a:gd name="T75" fmla="*/ 391 h 774"/>
                <a:gd name="T76" fmla="*/ 1564 w 3066"/>
                <a:gd name="T77" fmla="*/ 372 h 774"/>
                <a:gd name="T78" fmla="*/ 1206 w 3066"/>
                <a:gd name="T79" fmla="*/ 349 h 774"/>
                <a:gd name="T80" fmla="*/ 877 w 3066"/>
                <a:gd name="T81" fmla="*/ 324 h 774"/>
                <a:gd name="T82" fmla="*/ 634 w 3066"/>
                <a:gd name="T83" fmla="*/ 300 h 774"/>
                <a:gd name="T84" fmla="*/ 398 w 3066"/>
                <a:gd name="T85" fmla="*/ 275 h 774"/>
                <a:gd name="T86" fmla="*/ 194 w 3066"/>
                <a:gd name="T87" fmla="*/ 266 h 774"/>
                <a:gd name="T88" fmla="*/ 44 w 3066"/>
                <a:gd name="T89" fmla="*/ 290 h 774"/>
                <a:gd name="T90" fmla="*/ 5 w 3066"/>
                <a:gd name="T91" fmla="*/ 300 h 774"/>
                <a:gd name="T92" fmla="*/ 24 w 3066"/>
                <a:gd name="T93" fmla="*/ 232 h 774"/>
                <a:gd name="T94" fmla="*/ 49 w 3066"/>
                <a:gd name="T95" fmla="*/ 145 h 774"/>
                <a:gd name="T96" fmla="*/ 73 w 3066"/>
                <a:gd name="T97" fmla="*/ 63 h 774"/>
                <a:gd name="T98" fmla="*/ 87 w 3066"/>
                <a:gd name="T99" fmla="*/ 9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66" h="774">
                  <a:moveTo>
                    <a:pt x="93" y="0"/>
                  </a:moveTo>
                  <a:lnTo>
                    <a:pt x="116" y="19"/>
                  </a:lnTo>
                  <a:lnTo>
                    <a:pt x="146" y="33"/>
                  </a:lnTo>
                  <a:lnTo>
                    <a:pt x="165" y="48"/>
                  </a:lnTo>
                  <a:lnTo>
                    <a:pt x="189" y="58"/>
                  </a:lnTo>
                  <a:lnTo>
                    <a:pt x="209" y="67"/>
                  </a:lnTo>
                  <a:lnTo>
                    <a:pt x="223" y="77"/>
                  </a:lnTo>
                  <a:lnTo>
                    <a:pt x="242" y="82"/>
                  </a:lnTo>
                  <a:lnTo>
                    <a:pt x="262" y="86"/>
                  </a:lnTo>
                  <a:lnTo>
                    <a:pt x="281" y="92"/>
                  </a:lnTo>
                  <a:lnTo>
                    <a:pt x="306" y="92"/>
                  </a:lnTo>
                  <a:lnTo>
                    <a:pt x="329" y="97"/>
                  </a:lnTo>
                  <a:lnTo>
                    <a:pt x="359" y="102"/>
                  </a:lnTo>
                  <a:lnTo>
                    <a:pt x="387" y="111"/>
                  </a:lnTo>
                  <a:lnTo>
                    <a:pt x="431" y="121"/>
                  </a:lnTo>
                  <a:lnTo>
                    <a:pt x="479" y="130"/>
                  </a:lnTo>
                  <a:lnTo>
                    <a:pt x="537" y="141"/>
                  </a:lnTo>
                  <a:lnTo>
                    <a:pt x="611" y="150"/>
                  </a:lnTo>
                  <a:lnTo>
                    <a:pt x="697" y="160"/>
                  </a:lnTo>
                  <a:lnTo>
                    <a:pt x="804" y="169"/>
                  </a:lnTo>
                  <a:lnTo>
                    <a:pt x="935" y="179"/>
                  </a:lnTo>
                  <a:lnTo>
                    <a:pt x="1027" y="188"/>
                  </a:lnTo>
                  <a:lnTo>
                    <a:pt x="1133" y="194"/>
                  </a:lnTo>
                  <a:lnTo>
                    <a:pt x="1245" y="203"/>
                  </a:lnTo>
                  <a:lnTo>
                    <a:pt x="1365" y="213"/>
                  </a:lnTo>
                  <a:lnTo>
                    <a:pt x="1487" y="222"/>
                  </a:lnTo>
                  <a:lnTo>
                    <a:pt x="1608" y="232"/>
                  </a:lnTo>
                  <a:lnTo>
                    <a:pt x="1729" y="236"/>
                  </a:lnTo>
                  <a:lnTo>
                    <a:pt x="1841" y="247"/>
                  </a:lnTo>
                  <a:lnTo>
                    <a:pt x="1947" y="256"/>
                  </a:lnTo>
                  <a:lnTo>
                    <a:pt x="2039" y="266"/>
                  </a:lnTo>
                  <a:lnTo>
                    <a:pt x="2126" y="275"/>
                  </a:lnTo>
                  <a:lnTo>
                    <a:pt x="2204" y="280"/>
                  </a:lnTo>
                  <a:lnTo>
                    <a:pt x="2266" y="285"/>
                  </a:lnTo>
                  <a:lnTo>
                    <a:pt x="2329" y="285"/>
                  </a:lnTo>
                  <a:lnTo>
                    <a:pt x="2393" y="285"/>
                  </a:lnTo>
                  <a:lnTo>
                    <a:pt x="2456" y="285"/>
                  </a:lnTo>
                  <a:lnTo>
                    <a:pt x="2523" y="285"/>
                  </a:lnTo>
                  <a:lnTo>
                    <a:pt x="2601" y="290"/>
                  </a:lnTo>
                  <a:lnTo>
                    <a:pt x="2693" y="290"/>
                  </a:lnTo>
                  <a:lnTo>
                    <a:pt x="2804" y="294"/>
                  </a:lnTo>
                  <a:lnTo>
                    <a:pt x="2833" y="300"/>
                  </a:lnTo>
                  <a:lnTo>
                    <a:pt x="2867" y="300"/>
                  </a:lnTo>
                  <a:lnTo>
                    <a:pt x="2901" y="300"/>
                  </a:lnTo>
                  <a:lnTo>
                    <a:pt x="2935" y="305"/>
                  </a:lnTo>
                  <a:lnTo>
                    <a:pt x="2969" y="305"/>
                  </a:lnTo>
                  <a:lnTo>
                    <a:pt x="2997" y="305"/>
                  </a:lnTo>
                  <a:lnTo>
                    <a:pt x="3027" y="305"/>
                  </a:lnTo>
                  <a:lnTo>
                    <a:pt x="3046" y="305"/>
                  </a:lnTo>
                  <a:lnTo>
                    <a:pt x="3061" y="305"/>
                  </a:lnTo>
                  <a:lnTo>
                    <a:pt x="3066" y="305"/>
                  </a:lnTo>
                  <a:lnTo>
                    <a:pt x="3056" y="338"/>
                  </a:lnTo>
                  <a:lnTo>
                    <a:pt x="3046" y="377"/>
                  </a:lnTo>
                  <a:lnTo>
                    <a:pt x="3036" y="421"/>
                  </a:lnTo>
                  <a:lnTo>
                    <a:pt x="3027" y="469"/>
                  </a:lnTo>
                  <a:lnTo>
                    <a:pt x="3022" y="518"/>
                  </a:lnTo>
                  <a:lnTo>
                    <a:pt x="3013" y="571"/>
                  </a:lnTo>
                  <a:lnTo>
                    <a:pt x="3003" y="624"/>
                  </a:lnTo>
                  <a:lnTo>
                    <a:pt x="2993" y="673"/>
                  </a:lnTo>
                  <a:lnTo>
                    <a:pt x="2983" y="726"/>
                  </a:lnTo>
                  <a:lnTo>
                    <a:pt x="2974" y="774"/>
                  </a:lnTo>
                  <a:lnTo>
                    <a:pt x="2978" y="736"/>
                  </a:lnTo>
                  <a:lnTo>
                    <a:pt x="2978" y="692"/>
                  </a:lnTo>
                  <a:lnTo>
                    <a:pt x="2978" y="648"/>
                  </a:lnTo>
                  <a:lnTo>
                    <a:pt x="2964" y="604"/>
                  </a:lnTo>
                  <a:lnTo>
                    <a:pt x="2935" y="566"/>
                  </a:lnTo>
                  <a:lnTo>
                    <a:pt x="2886" y="527"/>
                  </a:lnTo>
                  <a:lnTo>
                    <a:pt x="2814" y="493"/>
                  </a:lnTo>
                  <a:lnTo>
                    <a:pt x="2712" y="465"/>
                  </a:lnTo>
                  <a:lnTo>
                    <a:pt x="2572" y="440"/>
                  </a:lnTo>
                  <a:lnTo>
                    <a:pt x="2393" y="426"/>
                  </a:lnTo>
                  <a:lnTo>
                    <a:pt x="2296" y="421"/>
                  </a:lnTo>
                  <a:lnTo>
                    <a:pt x="2194" y="416"/>
                  </a:lnTo>
                  <a:lnTo>
                    <a:pt x="2088" y="407"/>
                  </a:lnTo>
                  <a:lnTo>
                    <a:pt x="1976" y="402"/>
                  </a:lnTo>
                  <a:lnTo>
                    <a:pt x="1850" y="391"/>
                  </a:lnTo>
                  <a:lnTo>
                    <a:pt x="1714" y="382"/>
                  </a:lnTo>
                  <a:lnTo>
                    <a:pt x="1564" y="372"/>
                  </a:lnTo>
                  <a:lnTo>
                    <a:pt x="1395" y="363"/>
                  </a:lnTo>
                  <a:lnTo>
                    <a:pt x="1206" y="349"/>
                  </a:lnTo>
                  <a:lnTo>
                    <a:pt x="993" y="333"/>
                  </a:lnTo>
                  <a:lnTo>
                    <a:pt x="877" y="324"/>
                  </a:lnTo>
                  <a:lnTo>
                    <a:pt x="756" y="314"/>
                  </a:lnTo>
                  <a:lnTo>
                    <a:pt x="634" y="300"/>
                  </a:lnTo>
                  <a:lnTo>
                    <a:pt x="514" y="285"/>
                  </a:lnTo>
                  <a:lnTo>
                    <a:pt x="398" y="275"/>
                  </a:lnTo>
                  <a:lnTo>
                    <a:pt x="290" y="266"/>
                  </a:lnTo>
                  <a:lnTo>
                    <a:pt x="194" y="266"/>
                  </a:lnTo>
                  <a:lnTo>
                    <a:pt x="112" y="271"/>
                  </a:lnTo>
                  <a:lnTo>
                    <a:pt x="44" y="290"/>
                  </a:lnTo>
                  <a:lnTo>
                    <a:pt x="0" y="314"/>
                  </a:lnTo>
                  <a:lnTo>
                    <a:pt x="5" y="300"/>
                  </a:lnTo>
                  <a:lnTo>
                    <a:pt x="15" y="271"/>
                  </a:lnTo>
                  <a:lnTo>
                    <a:pt x="24" y="232"/>
                  </a:lnTo>
                  <a:lnTo>
                    <a:pt x="38" y="194"/>
                  </a:lnTo>
                  <a:lnTo>
                    <a:pt x="49" y="145"/>
                  </a:lnTo>
                  <a:lnTo>
                    <a:pt x="63" y="102"/>
                  </a:lnTo>
                  <a:lnTo>
                    <a:pt x="73" y="63"/>
                  </a:lnTo>
                  <a:lnTo>
                    <a:pt x="82" y="33"/>
                  </a:lnTo>
                  <a:lnTo>
                    <a:pt x="87" y="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0" name="Freeform 94">
              <a:extLst>
                <a:ext uri="{FF2B5EF4-FFF2-40B4-BE49-F238E27FC236}">
                  <a16:creationId xmlns:a16="http://schemas.microsoft.com/office/drawing/2014/main" id="{B63ECC72-721A-2C71-4FDC-98FE21077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554"/>
              <a:ext cx="23" cy="67"/>
            </a:xfrm>
            <a:custGeom>
              <a:avLst/>
              <a:gdLst>
                <a:gd name="T0" fmla="*/ 180 w 185"/>
                <a:gd name="T1" fmla="*/ 543 h 543"/>
                <a:gd name="T2" fmla="*/ 185 w 185"/>
                <a:gd name="T3" fmla="*/ 446 h 543"/>
                <a:gd name="T4" fmla="*/ 185 w 185"/>
                <a:gd name="T5" fmla="*/ 354 h 543"/>
                <a:gd name="T6" fmla="*/ 180 w 185"/>
                <a:gd name="T7" fmla="*/ 282 h 543"/>
                <a:gd name="T8" fmla="*/ 169 w 185"/>
                <a:gd name="T9" fmla="*/ 213 h 543"/>
                <a:gd name="T10" fmla="*/ 160 w 185"/>
                <a:gd name="T11" fmla="*/ 160 h 543"/>
                <a:gd name="T12" fmla="*/ 141 w 185"/>
                <a:gd name="T13" fmla="*/ 112 h 543"/>
                <a:gd name="T14" fmla="*/ 121 w 185"/>
                <a:gd name="T15" fmla="*/ 74 h 543"/>
                <a:gd name="T16" fmla="*/ 97 w 185"/>
                <a:gd name="T17" fmla="*/ 44 h 543"/>
                <a:gd name="T18" fmla="*/ 68 w 185"/>
                <a:gd name="T19" fmla="*/ 19 h 543"/>
                <a:gd name="T20" fmla="*/ 30 w 185"/>
                <a:gd name="T21" fmla="*/ 0 h 543"/>
                <a:gd name="T22" fmla="*/ 19 w 185"/>
                <a:gd name="T23" fmla="*/ 0 h 543"/>
                <a:gd name="T24" fmla="*/ 14 w 185"/>
                <a:gd name="T25" fmla="*/ 0 h 543"/>
                <a:gd name="T26" fmla="*/ 5 w 185"/>
                <a:gd name="T27" fmla="*/ 5 h 543"/>
                <a:gd name="T28" fmla="*/ 0 w 185"/>
                <a:gd name="T29" fmla="*/ 15 h 543"/>
                <a:gd name="T30" fmla="*/ 0 w 185"/>
                <a:gd name="T31" fmla="*/ 25 h 543"/>
                <a:gd name="T32" fmla="*/ 5 w 185"/>
                <a:gd name="T33" fmla="*/ 44 h 543"/>
                <a:gd name="T34" fmla="*/ 10 w 185"/>
                <a:gd name="T35" fmla="*/ 68 h 543"/>
                <a:gd name="T36" fmla="*/ 19 w 185"/>
                <a:gd name="T37" fmla="*/ 97 h 543"/>
                <a:gd name="T38" fmla="*/ 30 w 185"/>
                <a:gd name="T39" fmla="*/ 136 h 543"/>
                <a:gd name="T40" fmla="*/ 49 w 185"/>
                <a:gd name="T41" fmla="*/ 190 h 543"/>
                <a:gd name="T42" fmla="*/ 68 w 185"/>
                <a:gd name="T43" fmla="*/ 233 h 543"/>
                <a:gd name="T44" fmla="*/ 83 w 185"/>
                <a:gd name="T45" fmla="*/ 267 h 543"/>
                <a:gd name="T46" fmla="*/ 97 w 185"/>
                <a:gd name="T47" fmla="*/ 291 h 543"/>
                <a:gd name="T48" fmla="*/ 111 w 185"/>
                <a:gd name="T49" fmla="*/ 305 h 543"/>
                <a:gd name="T50" fmla="*/ 127 w 185"/>
                <a:gd name="T51" fmla="*/ 324 h 543"/>
                <a:gd name="T52" fmla="*/ 136 w 185"/>
                <a:gd name="T53" fmla="*/ 340 h 543"/>
                <a:gd name="T54" fmla="*/ 150 w 185"/>
                <a:gd name="T55" fmla="*/ 363 h 543"/>
                <a:gd name="T56" fmla="*/ 160 w 185"/>
                <a:gd name="T57" fmla="*/ 402 h 543"/>
                <a:gd name="T58" fmla="*/ 169 w 185"/>
                <a:gd name="T59" fmla="*/ 451 h 543"/>
                <a:gd name="T60" fmla="*/ 180 w 185"/>
                <a:gd name="T61" fmla="*/ 523 h 543"/>
                <a:gd name="T62" fmla="*/ 180 w 185"/>
                <a:gd name="T63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543">
                  <a:moveTo>
                    <a:pt x="180" y="543"/>
                  </a:moveTo>
                  <a:lnTo>
                    <a:pt x="185" y="446"/>
                  </a:lnTo>
                  <a:lnTo>
                    <a:pt x="185" y="354"/>
                  </a:lnTo>
                  <a:lnTo>
                    <a:pt x="180" y="282"/>
                  </a:lnTo>
                  <a:lnTo>
                    <a:pt x="169" y="213"/>
                  </a:lnTo>
                  <a:lnTo>
                    <a:pt x="160" y="160"/>
                  </a:lnTo>
                  <a:lnTo>
                    <a:pt x="141" y="112"/>
                  </a:lnTo>
                  <a:lnTo>
                    <a:pt x="121" y="74"/>
                  </a:lnTo>
                  <a:lnTo>
                    <a:pt x="97" y="44"/>
                  </a:lnTo>
                  <a:lnTo>
                    <a:pt x="68" y="19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5" y="44"/>
                  </a:lnTo>
                  <a:lnTo>
                    <a:pt x="10" y="68"/>
                  </a:lnTo>
                  <a:lnTo>
                    <a:pt x="19" y="97"/>
                  </a:lnTo>
                  <a:lnTo>
                    <a:pt x="30" y="136"/>
                  </a:lnTo>
                  <a:lnTo>
                    <a:pt x="49" y="190"/>
                  </a:lnTo>
                  <a:lnTo>
                    <a:pt x="68" y="233"/>
                  </a:lnTo>
                  <a:lnTo>
                    <a:pt x="83" y="267"/>
                  </a:lnTo>
                  <a:lnTo>
                    <a:pt x="97" y="291"/>
                  </a:lnTo>
                  <a:lnTo>
                    <a:pt x="111" y="305"/>
                  </a:lnTo>
                  <a:lnTo>
                    <a:pt x="127" y="324"/>
                  </a:lnTo>
                  <a:lnTo>
                    <a:pt x="136" y="340"/>
                  </a:lnTo>
                  <a:lnTo>
                    <a:pt x="150" y="363"/>
                  </a:lnTo>
                  <a:lnTo>
                    <a:pt x="160" y="402"/>
                  </a:lnTo>
                  <a:lnTo>
                    <a:pt x="169" y="451"/>
                  </a:lnTo>
                  <a:lnTo>
                    <a:pt x="180" y="523"/>
                  </a:lnTo>
                  <a:lnTo>
                    <a:pt x="180" y="543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1" name="Freeform 95">
              <a:extLst>
                <a:ext uri="{FF2B5EF4-FFF2-40B4-BE49-F238E27FC236}">
                  <a16:creationId xmlns:a16="http://schemas.microsoft.com/office/drawing/2014/main" id="{3E419F7A-665C-CFE5-5ED9-9FCFC7CC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554"/>
              <a:ext cx="94" cy="430"/>
            </a:xfrm>
            <a:custGeom>
              <a:avLst/>
              <a:gdLst>
                <a:gd name="T0" fmla="*/ 726 w 756"/>
                <a:gd name="T1" fmla="*/ 3370 h 3448"/>
                <a:gd name="T2" fmla="*/ 678 w 756"/>
                <a:gd name="T3" fmla="*/ 3206 h 3448"/>
                <a:gd name="T4" fmla="*/ 629 w 756"/>
                <a:gd name="T5" fmla="*/ 3046 h 3448"/>
                <a:gd name="T6" fmla="*/ 581 w 756"/>
                <a:gd name="T7" fmla="*/ 2896 h 3448"/>
                <a:gd name="T8" fmla="*/ 523 w 756"/>
                <a:gd name="T9" fmla="*/ 2765 h 3448"/>
                <a:gd name="T10" fmla="*/ 460 w 756"/>
                <a:gd name="T11" fmla="*/ 2653 h 3448"/>
                <a:gd name="T12" fmla="*/ 417 w 756"/>
                <a:gd name="T13" fmla="*/ 2557 h 3448"/>
                <a:gd name="T14" fmla="*/ 388 w 756"/>
                <a:gd name="T15" fmla="*/ 2456 h 3448"/>
                <a:gd name="T16" fmla="*/ 349 w 756"/>
                <a:gd name="T17" fmla="*/ 2359 h 3448"/>
                <a:gd name="T18" fmla="*/ 296 w 756"/>
                <a:gd name="T19" fmla="*/ 2252 h 3448"/>
                <a:gd name="T20" fmla="*/ 223 w 756"/>
                <a:gd name="T21" fmla="*/ 2155 h 3448"/>
                <a:gd name="T22" fmla="*/ 169 w 756"/>
                <a:gd name="T23" fmla="*/ 2082 h 3448"/>
                <a:gd name="T24" fmla="*/ 131 w 756"/>
                <a:gd name="T25" fmla="*/ 2005 h 3448"/>
                <a:gd name="T26" fmla="*/ 111 w 756"/>
                <a:gd name="T27" fmla="*/ 1922 h 3448"/>
                <a:gd name="T28" fmla="*/ 102 w 756"/>
                <a:gd name="T29" fmla="*/ 1811 h 3448"/>
                <a:gd name="T30" fmla="*/ 92 w 756"/>
                <a:gd name="T31" fmla="*/ 1714 h 3448"/>
                <a:gd name="T32" fmla="*/ 83 w 756"/>
                <a:gd name="T33" fmla="*/ 1598 h 3448"/>
                <a:gd name="T34" fmla="*/ 92 w 756"/>
                <a:gd name="T35" fmla="*/ 1439 h 3448"/>
                <a:gd name="T36" fmla="*/ 111 w 756"/>
                <a:gd name="T37" fmla="*/ 1249 h 3448"/>
                <a:gd name="T38" fmla="*/ 131 w 756"/>
                <a:gd name="T39" fmla="*/ 1051 h 3448"/>
                <a:gd name="T40" fmla="*/ 165 w 756"/>
                <a:gd name="T41" fmla="*/ 766 h 3448"/>
                <a:gd name="T42" fmla="*/ 185 w 756"/>
                <a:gd name="T43" fmla="*/ 465 h 3448"/>
                <a:gd name="T44" fmla="*/ 175 w 756"/>
                <a:gd name="T45" fmla="*/ 252 h 3448"/>
                <a:gd name="T46" fmla="*/ 141 w 756"/>
                <a:gd name="T47" fmla="*/ 112 h 3448"/>
                <a:gd name="T48" fmla="*/ 78 w 756"/>
                <a:gd name="T49" fmla="*/ 25 h 3448"/>
                <a:gd name="T50" fmla="*/ 19 w 756"/>
                <a:gd name="T51" fmla="*/ 0 h 3448"/>
                <a:gd name="T52" fmla="*/ 5 w 756"/>
                <a:gd name="T53" fmla="*/ 5 h 3448"/>
                <a:gd name="T54" fmla="*/ 0 w 756"/>
                <a:gd name="T55" fmla="*/ 25 h 3448"/>
                <a:gd name="T56" fmla="*/ 10 w 756"/>
                <a:gd name="T57" fmla="*/ 68 h 3448"/>
                <a:gd name="T58" fmla="*/ 30 w 756"/>
                <a:gd name="T59" fmla="*/ 136 h 3448"/>
                <a:gd name="T60" fmla="*/ 68 w 756"/>
                <a:gd name="T61" fmla="*/ 233 h 3448"/>
                <a:gd name="T62" fmla="*/ 97 w 756"/>
                <a:gd name="T63" fmla="*/ 291 h 3448"/>
                <a:gd name="T64" fmla="*/ 127 w 756"/>
                <a:gd name="T65" fmla="*/ 324 h 3448"/>
                <a:gd name="T66" fmla="*/ 150 w 756"/>
                <a:gd name="T67" fmla="*/ 363 h 3448"/>
                <a:gd name="T68" fmla="*/ 169 w 756"/>
                <a:gd name="T69" fmla="*/ 451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6" h="3448">
                  <a:moveTo>
                    <a:pt x="756" y="3448"/>
                  </a:moveTo>
                  <a:lnTo>
                    <a:pt x="726" y="3370"/>
                  </a:lnTo>
                  <a:lnTo>
                    <a:pt x="703" y="3288"/>
                  </a:lnTo>
                  <a:lnTo>
                    <a:pt x="678" y="3206"/>
                  </a:lnTo>
                  <a:lnTo>
                    <a:pt x="654" y="3129"/>
                  </a:lnTo>
                  <a:lnTo>
                    <a:pt x="629" y="3046"/>
                  </a:lnTo>
                  <a:lnTo>
                    <a:pt x="606" y="2968"/>
                  </a:lnTo>
                  <a:lnTo>
                    <a:pt x="581" y="2896"/>
                  </a:lnTo>
                  <a:lnTo>
                    <a:pt x="552" y="2828"/>
                  </a:lnTo>
                  <a:lnTo>
                    <a:pt x="523" y="2765"/>
                  </a:lnTo>
                  <a:lnTo>
                    <a:pt x="494" y="2706"/>
                  </a:lnTo>
                  <a:lnTo>
                    <a:pt x="460" y="2653"/>
                  </a:lnTo>
                  <a:lnTo>
                    <a:pt x="437" y="2605"/>
                  </a:lnTo>
                  <a:lnTo>
                    <a:pt x="417" y="2557"/>
                  </a:lnTo>
                  <a:lnTo>
                    <a:pt x="402" y="2504"/>
                  </a:lnTo>
                  <a:lnTo>
                    <a:pt x="388" y="2456"/>
                  </a:lnTo>
                  <a:lnTo>
                    <a:pt x="368" y="2407"/>
                  </a:lnTo>
                  <a:lnTo>
                    <a:pt x="349" y="2359"/>
                  </a:lnTo>
                  <a:lnTo>
                    <a:pt x="324" y="2305"/>
                  </a:lnTo>
                  <a:lnTo>
                    <a:pt x="296" y="2252"/>
                  </a:lnTo>
                  <a:lnTo>
                    <a:pt x="257" y="2199"/>
                  </a:lnTo>
                  <a:lnTo>
                    <a:pt x="223" y="2155"/>
                  </a:lnTo>
                  <a:lnTo>
                    <a:pt x="194" y="2116"/>
                  </a:lnTo>
                  <a:lnTo>
                    <a:pt x="169" y="2082"/>
                  </a:lnTo>
                  <a:lnTo>
                    <a:pt x="150" y="2044"/>
                  </a:lnTo>
                  <a:lnTo>
                    <a:pt x="131" y="2005"/>
                  </a:lnTo>
                  <a:lnTo>
                    <a:pt x="116" y="1966"/>
                  </a:lnTo>
                  <a:lnTo>
                    <a:pt x="111" y="1922"/>
                  </a:lnTo>
                  <a:lnTo>
                    <a:pt x="107" y="1869"/>
                  </a:lnTo>
                  <a:lnTo>
                    <a:pt x="102" y="1811"/>
                  </a:lnTo>
                  <a:lnTo>
                    <a:pt x="107" y="1744"/>
                  </a:lnTo>
                  <a:lnTo>
                    <a:pt x="92" y="1714"/>
                  </a:lnTo>
                  <a:lnTo>
                    <a:pt x="83" y="1661"/>
                  </a:lnTo>
                  <a:lnTo>
                    <a:pt x="83" y="1598"/>
                  </a:lnTo>
                  <a:lnTo>
                    <a:pt x="83" y="1526"/>
                  </a:lnTo>
                  <a:lnTo>
                    <a:pt x="92" y="1439"/>
                  </a:lnTo>
                  <a:lnTo>
                    <a:pt x="97" y="1346"/>
                  </a:lnTo>
                  <a:lnTo>
                    <a:pt x="111" y="1249"/>
                  </a:lnTo>
                  <a:lnTo>
                    <a:pt x="121" y="1152"/>
                  </a:lnTo>
                  <a:lnTo>
                    <a:pt x="131" y="1051"/>
                  </a:lnTo>
                  <a:lnTo>
                    <a:pt x="146" y="955"/>
                  </a:lnTo>
                  <a:lnTo>
                    <a:pt x="165" y="766"/>
                  </a:lnTo>
                  <a:lnTo>
                    <a:pt x="175" y="601"/>
                  </a:lnTo>
                  <a:lnTo>
                    <a:pt x="185" y="465"/>
                  </a:lnTo>
                  <a:lnTo>
                    <a:pt x="185" y="344"/>
                  </a:lnTo>
                  <a:lnTo>
                    <a:pt x="175" y="252"/>
                  </a:lnTo>
                  <a:lnTo>
                    <a:pt x="160" y="170"/>
                  </a:lnTo>
                  <a:lnTo>
                    <a:pt x="141" y="112"/>
                  </a:lnTo>
                  <a:lnTo>
                    <a:pt x="111" y="63"/>
                  </a:lnTo>
                  <a:lnTo>
                    <a:pt x="78" y="25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5" y="44"/>
                  </a:lnTo>
                  <a:lnTo>
                    <a:pt x="10" y="68"/>
                  </a:lnTo>
                  <a:lnTo>
                    <a:pt x="19" y="97"/>
                  </a:lnTo>
                  <a:lnTo>
                    <a:pt x="30" y="136"/>
                  </a:lnTo>
                  <a:lnTo>
                    <a:pt x="49" y="190"/>
                  </a:lnTo>
                  <a:lnTo>
                    <a:pt x="68" y="233"/>
                  </a:lnTo>
                  <a:lnTo>
                    <a:pt x="83" y="267"/>
                  </a:lnTo>
                  <a:lnTo>
                    <a:pt x="97" y="291"/>
                  </a:lnTo>
                  <a:lnTo>
                    <a:pt x="111" y="305"/>
                  </a:lnTo>
                  <a:lnTo>
                    <a:pt x="127" y="324"/>
                  </a:lnTo>
                  <a:lnTo>
                    <a:pt x="136" y="340"/>
                  </a:lnTo>
                  <a:lnTo>
                    <a:pt x="150" y="363"/>
                  </a:lnTo>
                  <a:lnTo>
                    <a:pt x="160" y="402"/>
                  </a:lnTo>
                  <a:lnTo>
                    <a:pt x="169" y="451"/>
                  </a:lnTo>
                  <a:lnTo>
                    <a:pt x="180" y="52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2" name="Freeform 96">
              <a:extLst>
                <a:ext uri="{FF2B5EF4-FFF2-40B4-BE49-F238E27FC236}">
                  <a16:creationId xmlns:a16="http://schemas.microsoft.com/office/drawing/2014/main" id="{9D338B38-69E6-E43F-0796-AD518F75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563"/>
              <a:ext cx="75" cy="35"/>
            </a:xfrm>
            <a:custGeom>
              <a:avLst/>
              <a:gdLst>
                <a:gd name="T0" fmla="*/ 0 w 596"/>
                <a:gd name="T1" fmla="*/ 202 h 280"/>
                <a:gd name="T2" fmla="*/ 5 w 596"/>
                <a:gd name="T3" fmla="*/ 222 h 280"/>
                <a:gd name="T4" fmla="*/ 5 w 596"/>
                <a:gd name="T5" fmla="*/ 231 h 280"/>
                <a:gd name="T6" fmla="*/ 5 w 596"/>
                <a:gd name="T7" fmla="*/ 236 h 280"/>
                <a:gd name="T8" fmla="*/ 10 w 596"/>
                <a:gd name="T9" fmla="*/ 241 h 280"/>
                <a:gd name="T10" fmla="*/ 15 w 596"/>
                <a:gd name="T11" fmla="*/ 236 h 280"/>
                <a:gd name="T12" fmla="*/ 20 w 596"/>
                <a:gd name="T13" fmla="*/ 231 h 280"/>
                <a:gd name="T14" fmla="*/ 29 w 596"/>
                <a:gd name="T15" fmla="*/ 227 h 280"/>
                <a:gd name="T16" fmla="*/ 44 w 596"/>
                <a:gd name="T17" fmla="*/ 222 h 280"/>
                <a:gd name="T18" fmla="*/ 64 w 596"/>
                <a:gd name="T19" fmla="*/ 222 h 280"/>
                <a:gd name="T20" fmla="*/ 87 w 596"/>
                <a:gd name="T21" fmla="*/ 222 h 280"/>
                <a:gd name="T22" fmla="*/ 112 w 596"/>
                <a:gd name="T23" fmla="*/ 222 h 280"/>
                <a:gd name="T24" fmla="*/ 141 w 596"/>
                <a:gd name="T25" fmla="*/ 222 h 280"/>
                <a:gd name="T26" fmla="*/ 165 w 596"/>
                <a:gd name="T27" fmla="*/ 222 h 280"/>
                <a:gd name="T28" fmla="*/ 189 w 596"/>
                <a:gd name="T29" fmla="*/ 217 h 280"/>
                <a:gd name="T30" fmla="*/ 208 w 596"/>
                <a:gd name="T31" fmla="*/ 222 h 280"/>
                <a:gd name="T32" fmla="*/ 233 w 596"/>
                <a:gd name="T33" fmla="*/ 222 h 280"/>
                <a:gd name="T34" fmla="*/ 247 w 596"/>
                <a:gd name="T35" fmla="*/ 231 h 280"/>
                <a:gd name="T36" fmla="*/ 261 w 596"/>
                <a:gd name="T37" fmla="*/ 241 h 280"/>
                <a:gd name="T38" fmla="*/ 272 w 596"/>
                <a:gd name="T39" fmla="*/ 255 h 280"/>
                <a:gd name="T40" fmla="*/ 276 w 596"/>
                <a:gd name="T41" fmla="*/ 280 h 280"/>
                <a:gd name="T42" fmla="*/ 291 w 596"/>
                <a:gd name="T43" fmla="*/ 255 h 280"/>
                <a:gd name="T44" fmla="*/ 305 w 596"/>
                <a:gd name="T45" fmla="*/ 231 h 280"/>
                <a:gd name="T46" fmla="*/ 314 w 596"/>
                <a:gd name="T47" fmla="*/ 217 h 280"/>
                <a:gd name="T48" fmla="*/ 325 w 596"/>
                <a:gd name="T49" fmla="*/ 202 h 280"/>
                <a:gd name="T50" fmla="*/ 334 w 596"/>
                <a:gd name="T51" fmla="*/ 188 h 280"/>
                <a:gd name="T52" fmla="*/ 349 w 596"/>
                <a:gd name="T53" fmla="*/ 174 h 280"/>
                <a:gd name="T54" fmla="*/ 369 w 596"/>
                <a:gd name="T55" fmla="*/ 164 h 280"/>
                <a:gd name="T56" fmla="*/ 392 w 596"/>
                <a:gd name="T57" fmla="*/ 149 h 280"/>
                <a:gd name="T58" fmla="*/ 422 w 596"/>
                <a:gd name="T59" fmla="*/ 130 h 280"/>
                <a:gd name="T60" fmla="*/ 465 w 596"/>
                <a:gd name="T61" fmla="*/ 111 h 280"/>
                <a:gd name="T62" fmla="*/ 518 w 596"/>
                <a:gd name="T63" fmla="*/ 86 h 280"/>
                <a:gd name="T64" fmla="*/ 557 w 596"/>
                <a:gd name="T65" fmla="*/ 62 h 280"/>
                <a:gd name="T66" fmla="*/ 582 w 596"/>
                <a:gd name="T67" fmla="*/ 38 h 280"/>
                <a:gd name="T68" fmla="*/ 596 w 596"/>
                <a:gd name="T69" fmla="*/ 19 h 280"/>
                <a:gd name="T70" fmla="*/ 596 w 596"/>
                <a:gd name="T71" fmla="*/ 4 h 280"/>
                <a:gd name="T72" fmla="*/ 586 w 596"/>
                <a:gd name="T73" fmla="*/ 0 h 280"/>
                <a:gd name="T74" fmla="*/ 566 w 596"/>
                <a:gd name="T75" fmla="*/ 0 h 280"/>
                <a:gd name="T76" fmla="*/ 533 w 596"/>
                <a:gd name="T77" fmla="*/ 4 h 280"/>
                <a:gd name="T78" fmla="*/ 485 w 596"/>
                <a:gd name="T79" fmla="*/ 23 h 280"/>
                <a:gd name="T80" fmla="*/ 431 w 596"/>
                <a:gd name="T81" fmla="*/ 47 h 280"/>
                <a:gd name="T82" fmla="*/ 378 w 596"/>
                <a:gd name="T83" fmla="*/ 77 h 280"/>
                <a:gd name="T84" fmla="*/ 344 w 596"/>
                <a:gd name="T85" fmla="*/ 96 h 280"/>
                <a:gd name="T86" fmla="*/ 325 w 596"/>
                <a:gd name="T87" fmla="*/ 106 h 280"/>
                <a:gd name="T88" fmla="*/ 314 w 596"/>
                <a:gd name="T89" fmla="*/ 116 h 280"/>
                <a:gd name="T90" fmla="*/ 310 w 596"/>
                <a:gd name="T91" fmla="*/ 116 h 280"/>
                <a:gd name="T92" fmla="*/ 305 w 596"/>
                <a:gd name="T93" fmla="*/ 120 h 280"/>
                <a:gd name="T94" fmla="*/ 300 w 596"/>
                <a:gd name="T95" fmla="*/ 120 h 280"/>
                <a:gd name="T96" fmla="*/ 286 w 596"/>
                <a:gd name="T97" fmla="*/ 120 h 280"/>
                <a:gd name="T98" fmla="*/ 267 w 596"/>
                <a:gd name="T99" fmla="*/ 130 h 280"/>
                <a:gd name="T100" fmla="*/ 233 w 596"/>
                <a:gd name="T101" fmla="*/ 139 h 280"/>
                <a:gd name="T102" fmla="*/ 194 w 596"/>
                <a:gd name="T103" fmla="*/ 155 h 280"/>
                <a:gd name="T104" fmla="*/ 155 w 596"/>
                <a:gd name="T105" fmla="*/ 164 h 280"/>
                <a:gd name="T106" fmla="*/ 126 w 596"/>
                <a:gd name="T107" fmla="*/ 169 h 280"/>
                <a:gd name="T108" fmla="*/ 92 w 596"/>
                <a:gd name="T109" fmla="*/ 174 h 280"/>
                <a:gd name="T110" fmla="*/ 68 w 596"/>
                <a:gd name="T111" fmla="*/ 178 h 280"/>
                <a:gd name="T112" fmla="*/ 44 w 596"/>
                <a:gd name="T113" fmla="*/ 183 h 280"/>
                <a:gd name="T114" fmla="*/ 25 w 596"/>
                <a:gd name="T115" fmla="*/ 183 h 280"/>
                <a:gd name="T116" fmla="*/ 15 w 596"/>
                <a:gd name="T117" fmla="*/ 188 h 280"/>
                <a:gd name="T118" fmla="*/ 5 w 596"/>
                <a:gd name="T119" fmla="*/ 193 h 280"/>
                <a:gd name="T120" fmla="*/ 0 w 596"/>
                <a:gd name="T121" fmla="*/ 20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6" h="280">
                  <a:moveTo>
                    <a:pt x="0" y="202"/>
                  </a:moveTo>
                  <a:lnTo>
                    <a:pt x="5" y="222"/>
                  </a:lnTo>
                  <a:lnTo>
                    <a:pt x="5" y="231"/>
                  </a:lnTo>
                  <a:lnTo>
                    <a:pt x="5" y="236"/>
                  </a:lnTo>
                  <a:lnTo>
                    <a:pt x="10" y="241"/>
                  </a:lnTo>
                  <a:lnTo>
                    <a:pt x="15" y="236"/>
                  </a:lnTo>
                  <a:lnTo>
                    <a:pt x="20" y="231"/>
                  </a:lnTo>
                  <a:lnTo>
                    <a:pt x="29" y="227"/>
                  </a:lnTo>
                  <a:lnTo>
                    <a:pt x="44" y="222"/>
                  </a:lnTo>
                  <a:lnTo>
                    <a:pt x="64" y="222"/>
                  </a:lnTo>
                  <a:lnTo>
                    <a:pt x="87" y="222"/>
                  </a:lnTo>
                  <a:lnTo>
                    <a:pt x="112" y="222"/>
                  </a:lnTo>
                  <a:lnTo>
                    <a:pt x="141" y="222"/>
                  </a:lnTo>
                  <a:lnTo>
                    <a:pt x="165" y="222"/>
                  </a:lnTo>
                  <a:lnTo>
                    <a:pt x="189" y="217"/>
                  </a:lnTo>
                  <a:lnTo>
                    <a:pt x="208" y="222"/>
                  </a:lnTo>
                  <a:lnTo>
                    <a:pt x="233" y="222"/>
                  </a:lnTo>
                  <a:lnTo>
                    <a:pt x="247" y="231"/>
                  </a:lnTo>
                  <a:lnTo>
                    <a:pt x="261" y="241"/>
                  </a:lnTo>
                  <a:lnTo>
                    <a:pt x="272" y="255"/>
                  </a:lnTo>
                  <a:lnTo>
                    <a:pt x="276" y="280"/>
                  </a:lnTo>
                  <a:lnTo>
                    <a:pt x="291" y="255"/>
                  </a:lnTo>
                  <a:lnTo>
                    <a:pt x="305" y="231"/>
                  </a:lnTo>
                  <a:lnTo>
                    <a:pt x="314" y="217"/>
                  </a:lnTo>
                  <a:lnTo>
                    <a:pt x="325" y="202"/>
                  </a:lnTo>
                  <a:lnTo>
                    <a:pt x="334" y="188"/>
                  </a:lnTo>
                  <a:lnTo>
                    <a:pt x="349" y="174"/>
                  </a:lnTo>
                  <a:lnTo>
                    <a:pt x="369" y="164"/>
                  </a:lnTo>
                  <a:lnTo>
                    <a:pt x="392" y="149"/>
                  </a:lnTo>
                  <a:lnTo>
                    <a:pt x="422" y="130"/>
                  </a:lnTo>
                  <a:lnTo>
                    <a:pt x="465" y="111"/>
                  </a:lnTo>
                  <a:lnTo>
                    <a:pt x="518" y="86"/>
                  </a:lnTo>
                  <a:lnTo>
                    <a:pt x="557" y="62"/>
                  </a:lnTo>
                  <a:lnTo>
                    <a:pt x="582" y="38"/>
                  </a:lnTo>
                  <a:lnTo>
                    <a:pt x="596" y="19"/>
                  </a:lnTo>
                  <a:lnTo>
                    <a:pt x="596" y="4"/>
                  </a:lnTo>
                  <a:lnTo>
                    <a:pt x="586" y="0"/>
                  </a:lnTo>
                  <a:lnTo>
                    <a:pt x="566" y="0"/>
                  </a:lnTo>
                  <a:lnTo>
                    <a:pt x="533" y="4"/>
                  </a:lnTo>
                  <a:lnTo>
                    <a:pt x="485" y="23"/>
                  </a:lnTo>
                  <a:lnTo>
                    <a:pt x="431" y="47"/>
                  </a:lnTo>
                  <a:lnTo>
                    <a:pt x="378" y="77"/>
                  </a:lnTo>
                  <a:lnTo>
                    <a:pt x="344" y="96"/>
                  </a:lnTo>
                  <a:lnTo>
                    <a:pt x="325" y="106"/>
                  </a:lnTo>
                  <a:lnTo>
                    <a:pt x="314" y="116"/>
                  </a:lnTo>
                  <a:lnTo>
                    <a:pt x="310" y="116"/>
                  </a:lnTo>
                  <a:lnTo>
                    <a:pt x="305" y="120"/>
                  </a:lnTo>
                  <a:lnTo>
                    <a:pt x="300" y="120"/>
                  </a:lnTo>
                  <a:lnTo>
                    <a:pt x="286" y="120"/>
                  </a:lnTo>
                  <a:lnTo>
                    <a:pt x="267" y="130"/>
                  </a:lnTo>
                  <a:lnTo>
                    <a:pt x="233" y="139"/>
                  </a:lnTo>
                  <a:lnTo>
                    <a:pt x="194" y="155"/>
                  </a:lnTo>
                  <a:lnTo>
                    <a:pt x="155" y="164"/>
                  </a:lnTo>
                  <a:lnTo>
                    <a:pt x="126" y="169"/>
                  </a:lnTo>
                  <a:lnTo>
                    <a:pt x="92" y="174"/>
                  </a:lnTo>
                  <a:lnTo>
                    <a:pt x="68" y="178"/>
                  </a:lnTo>
                  <a:lnTo>
                    <a:pt x="44" y="183"/>
                  </a:lnTo>
                  <a:lnTo>
                    <a:pt x="25" y="183"/>
                  </a:lnTo>
                  <a:lnTo>
                    <a:pt x="15" y="188"/>
                  </a:lnTo>
                  <a:lnTo>
                    <a:pt x="5" y="193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3" name="Freeform 97">
              <a:extLst>
                <a:ext uri="{FF2B5EF4-FFF2-40B4-BE49-F238E27FC236}">
                  <a16:creationId xmlns:a16="http://schemas.microsoft.com/office/drawing/2014/main" id="{E30E8936-4AC6-55D0-7370-826303445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590"/>
              <a:ext cx="96" cy="425"/>
            </a:xfrm>
            <a:custGeom>
              <a:avLst/>
              <a:gdLst>
                <a:gd name="T0" fmla="*/ 0 w 770"/>
                <a:gd name="T1" fmla="*/ 0 h 3393"/>
                <a:gd name="T2" fmla="*/ 44 w 770"/>
                <a:gd name="T3" fmla="*/ 0 h 3393"/>
                <a:gd name="T4" fmla="*/ 83 w 770"/>
                <a:gd name="T5" fmla="*/ 0 h 3393"/>
                <a:gd name="T6" fmla="*/ 121 w 770"/>
                <a:gd name="T7" fmla="*/ 0 h 3393"/>
                <a:gd name="T8" fmla="*/ 150 w 770"/>
                <a:gd name="T9" fmla="*/ 0 h 3393"/>
                <a:gd name="T10" fmla="*/ 179 w 770"/>
                <a:gd name="T11" fmla="*/ 0 h 3393"/>
                <a:gd name="T12" fmla="*/ 199 w 770"/>
                <a:gd name="T13" fmla="*/ 0 h 3393"/>
                <a:gd name="T14" fmla="*/ 218 w 770"/>
                <a:gd name="T15" fmla="*/ 5 h 3393"/>
                <a:gd name="T16" fmla="*/ 232 w 770"/>
                <a:gd name="T17" fmla="*/ 14 h 3393"/>
                <a:gd name="T18" fmla="*/ 238 w 770"/>
                <a:gd name="T19" fmla="*/ 28 h 3393"/>
                <a:gd name="T20" fmla="*/ 247 w 770"/>
                <a:gd name="T21" fmla="*/ 53 h 3393"/>
                <a:gd name="T22" fmla="*/ 252 w 770"/>
                <a:gd name="T23" fmla="*/ 141 h 3393"/>
                <a:gd name="T24" fmla="*/ 262 w 770"/>
                <a:gd name="T25" fmla="*/ 227 h 3393"/>
                <a:gd name="T26" fmla="*/ 266 w 770"/>
                <a:gd name="T27" fmla="*/ 324 h 3393"/>
                <a:gd name="T28" fmla="*/ 276 w 770"/>
                <a:gd name="T29" fmla="*/ 421 h 3393"/>
                <a:gd name="T30" fmla="*/ 276 w 770"/>
                <a:gd name="T31" fmla="*/ 518 h 3393"/>
                <a:gd name="T32" fmla="*/ 281 w 770"/>
                <a:gd name="T33" fmla="*/ 620 h 3393"/>
                <a:gd name="T34" fmla="*/ 285 w 770"/>
                <a:gd name="T35" fmla="*/ 721 h 3393"/>
                <a:gd name="T36" fmla="*/ 291 w 770"/>
                <a:gd name="T37" fmla="*/ 818 h 3393"/>
                <a:gd name="T38" fmla="*/ 296 w 770"/>
                <a:gd name="T39" fmla="*/ 915 h 3393"/>
                <a:gd name="T40" fmla="*/ 301 w 770"/>
                <a:gd name="T41" fmla="*/ 1011 h 3393"/>
                <a:gd name="T42" fmla="*/ 305 w 770"/>
                <a:gd name="T43" fmla="*/ 1099 h 3393"/>
                <a:gd name="T44" fmla="*/ 310 w 770"/>
                <a:gd name="T45" fmla="*/ 1191 h 3393"/>
                <a:gd name="T46" fmla="*/ 315 w 770"/>
                <a:gd name="T47" fmla="*/ 1273 h 3393"/>
                <a:gd name="T48" fmla="*/ 324 w 770"/>
                <a:gd name="T49" fmla="*/ 1355 h 3393"/>
                <a:gd name="T50" fmla="*/ 334 w 770"/>
                <a:gd name="T51" fmla="*/ 1428 h 3393"/>
                <a:gd name="T52" fmla="*/ 344 w 770"/>
                <a:gd name="T53" fmla="*/ 1496 h 3393"/>
                <a:gd name="T54" fmla="*/ 359 w 770"/>
                <a:gd name="T55" fmla="*/ 1559 h 3393"/>
                <a:gd name="T56" fmla="*/ 373 w 770"/>
                <a:gd name="T57" fmla="*/ 1612 h 3393"/>
                <a:gd name="T58" fmla="*/ 393 w 770"/>
                <a:gd name="T59" fmla="*/ 1656 h 3393"/>
                <a:gd name="T60" fmla="*/ 417 w 770"/>
                <a:gd name="T61" fmla="*/ 1689 h 3393"/>
                <a:gd name="T62" fmla="*/ 436 w 770"/>
                <a:gd name="T63" fmla="*/ 1757 h 3393"/>
                <a:gd name="T64" fmla="*/ 451 w 770"/>
                <a:gd name="T65" fmla="*/ 1825 h 3393"/>
                <a:gd name="T66" fmla="*/ 456 w 770"/>
                <a:gd name="T67" fmla="*/ 1888 h 3393"/>
                <a:gd name="T68" fmla="*/ 460 w 770"/>
                <a:gd name="T69" fmla="*/ 1946 h 3393"/>
                <a:gd name="T70" fmla="*/ 465 w 770"/>
                <a:gd name="T71" fmla="*/ 2009 h 3393"/>
                <a:gd name="T72" fmla="*/ 470 w 770"/>
                <a:gd name="T73" fmla="*/ 2067 h 3393"/>
                <a:gd name="T74" fmla="*/ 475 w 770"/>
                <a:gd name="T75" fmla="*/ 2130 h 3393"/>
                <a:gd name="T76" fmla="*/ 489 w 770"/>
                <a:gd name="T77" fmla="*/ 2198 h 3393"/>
                <a:gd name="T78" fmla="*/ 504 w 770"/>
                <a:gd name="T79" fmla="*/ 2271 h 3393"/>
                <a:gd name="T80" fmla="*/ 528 w 770"/>
                <a:gd name="T81" fmla="*/ 2348 h 3393"/>
                <a:gd name="T82" fmla="*/ 553 w 770"/>
                <a:gd name="T83" fmla="*/ 2421 h 3393"/>
                <a:gd name="T84" fmla="*/ 576 w 770"/>
                <a:gd name="T85" fmla="*/ 2479 h 3393"/>
                <a:gd name="T86" fmla="*/ 591 w 770"/>
                <a:gd name="T87" fmla="*/ 2523 h 3393"/>
                <a:gd name="T88" fmla="*/ 606 w 770"/>
                <a:gd name="T89" fmla="*/ 2556 h 3393"/>
                <a:gd name="T90" fmla="*/ 620 w 770"/>
                <a:gd name="T91" fmla="*/ 2595 h 3393"/>
                <a:gd name="T92" fmla="*/ 630 w 770"/>
                <a:gd name="T93" fmla="*/ 2629 h 3393"/>
                <a:gd name="T94" fmla="*/ 639 w 770"/>
                <a:gd name="T95" fmla="*/ 2667 h 3393"/>
                <a:gd name="T96" fmla="*/ 650 w 770"/>
                <a:gd name="T97" fmla="*/ 2716 h 3393"/>
                <a:gd name="T98" fmla="*/ 659 w 770"/>
                <a:gd name="T99" fmla="*/ 2779 h 3393"/>
                <a:gd name="T100" fmla="*/ 673 w 770"/>
                <a:gd name="T101" fmla="*/ 2861 h 3393"/>
                <a:gd name="T102" fmla="*/ 688 w 770"/>
                <a:gd name="T103" fmla="*/ 2948 h 3393"/>
                <a:gd name="T104" fmla="*/ 698 w 770"/>
                <a:gd name="T105" fmla="*/ 3025 h 3393"/>
                <a:gd name="T106" fmla="*/ 707 w 770"/>
                <a:gd name="T107" fmla="*/ 3094 h 3393"/>
                <a:gd name="T108" fmla="*/ 717 w 770"/>
                <a:gd name="T109" fmla="*/ 3152 h 3393"/>
                <a:gd name="T110" fmla="*/ 722 w 770"/>
                <a:gd name="T111" fmla="*/ 3205 h 3393"/>
                <a:gd name="T112" fmla="*/ 731 w 770"/>
                <a:gd name="T113" fmla="*/ 3254 h 3393"/>
                <a:gd name="T114" fmla="*/ 736 w 770"/>
                <a:gd name="T115" fmla="*/ 3292 h 3393"/>
                <a:gd name="T116" fmla="*/ 747 w 770"/>
                <a:gd name="T117" fmla="*/ 3331 h 3393"/>
                <a:gd name="T118" fmla="*/ 761 w 770"/>
                <a:gd name="T119" fmla="*/ 3365 h 3393"/>
                <a:gd name="T120" fmla="*/ 770 w 770"/>
                <a:gd name="T121" fmla="*/ 3393 h 3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0" h="3393">
                  <a:moveTo>
                    <a:pt x="0" y="0"/>
                  </a:moveTo>
                  <a:lnTo>
                    <a:pt x="44" y="0"/>
                  </a:lnTo>
                  <a:lnTo>
                    <a:pt x="83" y="0"/>
                  </a:lnTo>
                  <a:lnTo>
                    <a:pt x="121" y="0"/>
                  </a:lnTo>
                  <a:lnTo>
                    <a:pt x="150" y="0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218" y="5"/>
                  </a:lnTo>
                  <a:lnTo>
                    <a:pt x="232" y="14"/>
                  </a:lnTo>
                  <a:lnTo>
                    <a:pt x="238" y="28"/>
                  </a:lnTo>
                  <a:lnTo>
                    <a:pt x="247" y="53"/>
                  </a:lnTo>
                  <a:lnTo>
                    <a:pt x="252" y="141"/>
                  </a:lnTo>
                  <a:lnTo>
                    <a:pt x="262" y="227"/>
                  </a:lnTo>
                  <a:lnTo>
                    <a:pt x="266" y="324"/>
                  </a:lnTo>
                  <a:lnTo>
                    <a:pt x="276" y="421"/>
                  </a:lnTo>
                  <a:lnTo>
                    <a:pt x="276" y="518"/>
                  </a:lnTo>
                  <a:lnTo>
                    <a:pt x="281" y="620"/>
                  </a:lnTo>
                  <a:lnTo>
                    <a:pt x="285" y="721"/>
                  </a:lnTo>
                  <a:lnTo>
                    <a:pt x="291" y="818"/>
                  </a:lnTo>
                  <a:lnTo>
                    <a:pt x="296" y="915"/>
                  </a:lnTo>
                  <a:lnTo>
                    <a:pt x="301" y="1011"/>
                  </a:lnTo>
                  <a:lnTo>
                    <a:pt x="305" y="1099"/>
                  </a:lnTo>
                  <a:lnTo>
                    <a:pt x="310" y="1191"/>
                  </a:lnTo>
                  <a:lnTo>
                    <a:pt x="315" y="1273"/>
                  </a:lnTo>
                  <a:lnTo>
                    <a:pt x="324" y="1355"/>
                  </a:lnTo>
                  <a:lnTo>
                    <a:pt x="334" y="1428"/>
                  </a:lnTo>
                  <a:lnTo>
                    <a:pt x="344" y="1496"/>
                  </a:lnTo>
                  <a:lnTo>
                    <a:pt x="359" y="1559"/>
                  </a:lnTo>
                  <a:lnTo>
                    <a:pt x="373" y="1612"/>
                  </a:lnTo>
                  <a:lnTo>
                    <a:pt x="393" y="1656"/>
                  </a:lnTo>
                  <a:lnTo>
                    <a:pt x="417" y="1689"/>
                  </a:lnTo>
                  <a:lnTo>
                    <a:pt x="436" y="1757"/>
                  </a:lnTo>
                  <a:lnTo>
                    <a:pt x="451" y="1825"/>
                  </a:lnTo>
                  <a:lnTo>
                    <a:pt x="456" y="1888"/>
                  </a:lnTo>
                  <a:lnTo>
                    <a:pt x="460" y="1946"/>
                  </a:lnTo>
                  <a:lnTo>
                    <a:pt x="465" y="2009"/>
                  </a:lnTo>
                  <a:lnTo>
                    <a:pt x="470" y="2067"/>
                  </a:lnTo>
                  <a:lnTo>
                    <a:pt x="475" y="2130"/>
                  </a:lnTo>
                  <a:lnTo>
                    <a:pt x="489" y="2198"/>
                  </a:lnTo>
                  <a:lnTo>
                    <a:pt x="504" y="2271"/>
                  </a:lnTo>
                  <a:lnTo>
                    <a:pt x="528" y="2348"/>
                  </a:lnTo>
                  <a:lnTo>
                    <a:pt x="553" y="2421"/>
                  </a:lnTo>
                  <a:lnTo>
                    <a:pt x="576" y="2479"/>
                  </a:lnTo>
                  <a:lnTo>
                    <a:pt x="591" y="2523"/>
                  </a:lnTo>
                  <a:lnTo>
                    <a:pt x="606" y="2556"/>
                  </a:lnTo>
                  <a:lnTo>
                    <a:pt x="620" y="2595"/>
                  </a:lnTo>
                  <a:lnTo>
                    <a:pt x="630" y="2629"/>
                  </a:lnTo>
                  <a:lnTo>
                    <a:pt x="639" y="2667"/>
                  </a:lnTo>
                  <a:lnTo>
                    <a:pt x="650" y="2716"/>
                  </a:lnTo>
                  <a:lnTo>
                    <a:pt x="659" y="2779"/>
                  </a:lnTo>
                  <a:lnTo>
                    <a:pt x="673" y="2861"/>
                  </a:lnTo>
                  <a:lnTo>
                    <a:pt x="688" y="2948"/>
                  </a:lnTo>
                  <a:lnTo>
                    <a:pt x="698" y="3025"/>
                  </a:lnTo>
                  <a:lnTo>
                    <a:pt x="707" y="3094"/>
                  </a:lnTo>
                  <a:lnTo>
                    <a:pt x="717" y="3152"/>
                  </a:lnTo>
                  <a:lnTo>
                    <a:pt x="722" y="3205"/>
                  </a:lnTo>
                  <a:lnTo>
                    <a:pt x="731" y="3254"/>
                  </a:lnTo>
                  <a:lnTo>
                    <a:pt x="736" y="3292"/>
                  </a:lnTo>
                  <a:lnTo>
                    <a:pt x="747" y="3331"/>
                  </a:lnTo>
                  <a:lnTo>
                    <a:pt x="761" y="3365"/>
                  </a:lnTo>
                  <a:lnTo>
                    <a:pt x="770" y="339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4" name="Freeform 98">
              <a:extLst>
                <a:ext uri="{FF2B5EF4-FFF2-40B4-BE49-F238E27FC236}">
                  <a16:creationId xmlns:a16="http://schemas.microsoft.com/office/drawing/2014/main" id="{480093B0-3B4C-64E4-9FF1-B8EDB310E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570"/>
              <a:ext cx="35" cy="36"/>
            </a:xfrm>
            <a:custGeom>
              <a:avLst/>
              <a:gdLst>
                <a:gd name="T0" fmla="*/ 5 w 281"/>
                <a:gd name="T1" fmla="*/ 285 h 285"/>
                <a:gd name="T2" fmla="*/ 0 w 281"/>
                <a:gd name="T3" fmla="*/ 266 h 285"/>
                <a:gd name="T4" fmla="*/ 5 w 281"/>
                <a:gd name="T5" fmla="*/ 237 h 285"/>
                <a:gd name="T6" fmla="*/ 10 w 281"/>
                <a:gd name="T7" fmla="*/ 213 h 285"/>
                <a:gd name="T8" fmla="*/ 19 w 281"/>
                <a:gd name="T9" fmla="*/ 184 h 285"/>
                <a:gd name="T10" fmla="*/ 39 w 281"/>
                <a:gd name="T11" fmla="*/ 155 h 285"/>
                <a:gd name="T12" fmla="*/ 63 w 281"/>
                <a:gd name="T13" fmla="*/ 126 h 285"/>
                <a:gd name="T14" fmla="*/ 102 w 281"/>
                <a:gd name="T15" fmla="*/ 93 h 285"/>
                <a:gd name="T16" fmla="*/ 150 w 281"/>
                <a:gd name="T17" fmla="*/ 63 h 285"/>
                <a:gd name="T18" fmla="*/ 208 w 281"/>
                <a:gd name="T19" fmla="*/ 29 h 285"/>
                <a:gd name="T20" fmla="*/ 281 w 281"/>
                <a:gd name="T2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285">
                  <a:moveTo>
                    <a:pt x="5" y="285"/>
                  </a:moveTo>
                  <a:lnTo>
                    <a:pt x="0" y="266"/>
                  </a:lnTo>
                  <a:lnTo>
                    <a:pt x="5" y="237"/>
                  </a:lnTo>
                  <a:lnTo>
                    <a:pt x="10" y="213"/>
                  </a:lnTo>
                  <a:lnTo>
                    <a:pt x="19" y="184"/>
                  </a:lnTo>
                  <a:lnTo>
                    <a:pt x="39" y="155"/>
                  </a:lnTo>
                  <a:lnTo>
                    <a:pt x="63" y="126"/>
                  </a:lnTo>
                  <a:lnTo>
                    <a:pt x="102" y="93"/>
                  </a:lnTo>
                  <a:lnTo>
                    <a:pt x="150" y="63"/>
                  </a:lnTo>
                  <a:lnTo>
                    <a:pt x="208" y="29"/>
                  </a:lnTo>
                  <a:lnTo>
                    <a:pt x="28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5" name="Freeform 99">
              <a:extLst>
                <a:ext uri="{FF2B5EF4-FFF2-40B4-BE49-F238E27FC236}">
                  <a16:creationId xmlns:a16="http://schemas.microsoft.com/office/drawing/2014/main" id="{0CE05F6A-EB88-BD15-1B25-53DFF85B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58"/>
              <a:ext cx="11" cy="87"/>
            </a:xfrm>
            <a:custGeom>
              <a:avLst/>
              <a:gdLst>
                <a:gd name="T0" fmla="*/ 88 w 92"/>
                <a:gd name="T1" fmla="*/ 0 h 692"/>
                <a:gd name="T2" fmla="*/ 92 w 92"/>
                <a:gd name="T3" fmla="*/ 58 h 692"/>
                <a:gd name="T4" fmla="*/ 92 w 92"/>
                <a:gd name="T5" fmla="*/ 130 h 692"/>
                <a:gd name="T6" fmla="*/ 92 w 92"/>
                <a:gd name="T7" fmla="*/ 218 h 692"/>
                <a:gd name="T8" fmla="*/ 88 w 92"/>
                <a:gd name="T9" fmla="*/ 310 h 692"/>
                <a:gd name="T10" fmla="*/ 83 w 92"/>
                <a:gd name="T11" fmla="*/ 407 h 692"/>
                <a:gd name="T12" fmla="*/ 78 w 92"/>
                <a:gd name="T13" fmla="*/ 493 h 692"/>
                <a:gd name="T14" fmla="*/ 64 w 92"/>
                <a:gd name="T15" fmla="*/ 576 h 692"/>
                <a:gd name="T16" fmla="*/ 49 w 92"/>
                <a:gd name="T17" fmla="*/ 639 h 692"/>
                <a:gd name="T18" fmla="*/ 30 w 92"/>
                <a:gd name="T19" fmla="*/ 678 h 692"/>
                <a:gd name="T20" fmla="*/ 0 w 92"/>
                <a:gd name="T21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92">
                  <a:moveTo>
                    <a:pt x="88" y="0"/>
                  </a:moveTo>
                  <a:lnTo>
                    <a:pt x="92" y="58"/>
                  </a:lnTo>
                  <a:lnTo>
                    <a:pt x="92" y="130"/>
                  </a:lnTo>
                  <a:lnTo>
                    <a:pt x="92" y="218"/>
                  </a:lnTo>
                  <a:lnTo>
                    <a:pt x="88" y="310"/>
                  </a:lnTo>
                  <a:lnTo>
                    <a:pt x="83" y="407"/>
                  </a:lnTo>
                  <a:lnTo>
                    <a:pt x="78" y="493"/>
                  </a:lnTo>
                  <a:lnTo>
                    <a:pt x="64" y="576"/>
                  </a:lnTo>
                  <a:lnTo>
                    <a:pt x="49" y="639"/>
                  </a:lnTo>
                  <a:lnTo>
                    <a:pt x="30" y="678"/>
                  </a:lnTo>
                  <a:lnTo>
                    <a:pt x="0" y="69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6" name="Freeform 100">
              <a:extLst>
                <a:ext uri="{FF2B5EF4-FFF2-40B4-BE49-F238E27FC236}">
                  <a16:creationId xmlns:a16="http://schemas.microsoft.com/office/drawing/2014/main" id="{436AB752-190C-1F0B-6C05-BAC35C2A1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560"/>
              <a:ext cx="22" cy="6"/>
            </a:xfrm>
            <a:custGeom>
              <a:avLst/>
              <a:gdLst>
                <a:gd name="T0" fmla="*/ 0 w 170"/>
                <a:gd name="T1" fmla="*/ 0 h 43"/>
                <a:gd name="T2" fmla="*/ 5 w 170"/>
                <a:gd name="T3" fmla="*/ 0 h 43"/>
                <a:gd name="T4" fmla="*/ 10 w 170"/>
                <a:gd name="T5" fmla="*/ 0 h 43"/>
                <a:gd name="T6" fmla="*/ 25 w 170"/>
                <a:gd name="T7" fmla="*/ 0 h 43"/>
                <a:gd name="T8" fmla="*/ 39 w 170"/>
                <a:gd name="T9" fmla="*/ 0 h 43"/>
                <a:gd name="T10" fmla="*/ 58 w 170"/>
                <a:gd name="T11" fmla="*/ 0 h 43"/>
                <a:gd name="T12" fmla="*/ 78 w 170"/>
                <a:gd name="T13" fmla="*/ 4 h 43"/>
                <a:gd name="T14" fmla="*/ 102 w 170"/>
                <a:gd name="T15" fmla="*/ 9 h 43"/>
                <a:gd name="T16" fmla="*/ 127 w 170"/>
                <a:gd name="T17" fmla="*/ 20 h 43"/>
                <a:gd name="T18" fmla="*/ 151 w 170"/>
                <a:gd name="T19" fmla="*/ 29 h 43"/>
                <a:gd name="T20" fmla="*/ 170 w 170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43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5" y="0"/>
                  </a:lnTo>
                  <a:lnTo>
                    <a:pt x="39" y="0"/>
                  </a:lnTo>
                  <a:lnTo>
                    <a:pt x="58" y="0"/>
                  </a:lnTo>
                  <a:lnTo>
                    <a:pt x="78" y="4"/>
                  </a:lnTo>
                  <a:lnTo>
                    <a:pt x="102" y="9"/>
                  </a:lnTo>
                  <a:lnTo>
                    <a:pt x="127" y="20"/>
                  </a:lnTo>
                  <a:lnTo>
                    <a:pt x="151" y="29"/>
                  </a:lnTo>
                  <a:lnTo>
                    <a:pt x="170" y="4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7" name="Freeform 101">
              <a:extLst>
                <a:ext uri="{FF2B5EF4-FFF2-40B4-BE49-F238E27FC236}">
                  <a16:creationId xmlns:a16="http://schemas.microsoft.com/office/drawing/2014/main" id="{A7188183-6928-2B0D-0505-E182C154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532"/>
              <a:ext cx="25" cy="23"/>
            </a:xfrm>
            <a:custGeom>
              <a:avLst/>
              <a:gdLst>
                <a:gd name="T0" fmla="*/ 0 w 199"/>
                <a:gd name="T1" fmla="*/ 179 h 179"/>
                <a:gd name="T2" fmla="*/ 25 w 199"/>
                <a:gd name="T3" fmla="*/ 160 h 179"/>
                <a:gd name="T4" fmla="*/ 49 w 199"/>
                <a:gd name="T5" fmla="*/ 141 h 179"/>
                <a:gd name="T6" fmla="*/ 69 w 199"/>
                <a:gd name="T7" fmla="*/ 121 h 179"/>
                <a:gd name="T8" fmla="*/ 93 w 199"/>
                <a:gd name="T9" fmla="*/ 102 h 179"/>
                <a:gd name="T10" fmla="*/ 113 w 199"/>
                <a:gd name="T11" fmla="*/ 88 h 179"/>
                <a:gd name="T12" fmla="*/ 136 w 199"/>
                <a:gd name="T13" fmla="*/ 68 h 179"/>
                <a:gd name="T14" fmla="*/ 156 w 199"/>
                <a:gd name="T15" fmla="*/ 53 h 179"/>
                <a:gd name="T16" fmla="*/ 171 w 199"/>
                <a:gd name="T17" fmla="*/ 33 h 179"/>
                <a:gd name="T18" fmla="*/ 190 w 199"/>
                <a:gd name="T19" fmla="*/ 19 h 179"/>
                <a:gd name="T20" fmla="*/ 199 w 199"/>
                <a:gd name="T21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79">
                  <a:moveTo>
                    <a:pt x="0" y="179"/>
                  </a:moveTo>
                  <a:lnTo>
                    <a:pt x="25" y="160"/>
                  </a:lnTo>
                  <a:lnTo>
                    <a:pt x="49" y="141"/>
                  </a:lnTo>
                  <a:lnTo>
                    <a:pt x="69" y="121"/>
                  </a:lnTo>
                  <a:lnTo>
                    <a:pt x="93" y="102"/>
                  </a:lnTo>
                  <a:lnTo>
                    <a:pt x="113" y="88"/>
                  </a:lnTo>
                  <a:lnTo>
                    <a:pt x="136" y="68"/>
                  </a:lnTo>
                  <a:lnTo>
                    <a:pt x="156" y="53"/>
                  </a:lnTo>
                  <a:lnTo>
                    <a:pt x="171" y="33"/>
                  </a:lnTo>
                  <a:lnTo>
                    <a:pt x="190" y="19"/>
                  </a:lnTo>
                  <a:lnTo>
                    <a:pt x="199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8" name="Freeform 102">
              <a:extLst>
                <a:ext uri="{FF2B5EF4-FFF2-40B4-BE49-F238E27FC236}">
                  <a16:creationId xmlns:a16="http://schemas.microsoft.com/office/drawing/2014/main" id="{5703809B-D86F-84E6-3E46-5E0EA130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906"/>
              <a:ext cx="45" cy="28"/>
            </a:xfrm>
            <a:custGeom>
              <a:avLst/>
              <a:gdLst>
                <a:gd name="T0" fmla="*/ 358 w 358"/>
                <a:gd name="T1" fmla="*/ 77 h 218"/>
                <a:gd name="T2" fmla="*/ 349 w 358"/>
                <a:gd name="T3" fmla="*/ 63 h 218"/>
                <a:gd name="T4" fmla="*/ 339 w 358"/>
                <a:gd name="T5" fmla="*/ 49 h 218"/>
                <a:gd name="T6" fmla="*/ 329 w 358"/>
                <a:gd name="T7" fmla="*/ 34 h 218"/>
                <a:gd name="T8" fmla="*/ 315 w 358"/>
                <a:gd name="T9" fmla="*/ 24 h 218"/>
                <a:gd name="T10" fmla="*/ 296 w 358"/>
                <a:gd name="T11" fmla="*/ 15 h 218"/>
                <a:gd name="T12" fmla="*/ 276 w 358"/>
                <a:gd name="T13" fmla="*/ 10 h 218"/>
                <a:gd name="T14" fmla="*/ 257 w 358"/>
                <a:gd name="T15" fmla="*/ 5 h 218"/>
                <a:gd name="T16" fmla="*/ 238 w 358"/>
                <a:gd name="T17" fmla="*/ 0 h 218"/>
                <a:gd name="T18" fmla="*/ 213 w 358"/>
                <a:gd name="T19" fmla="*/ 0 h 218"/>
                <a:gd name="T20" fmla="*/ 185 w 358"/>
                <a:gd name="T21" fmla="*/ 5 h 218"/>
                <a:gd name="T22" fmla="*/ 160 w 358"/>
                <a:gd name="T23" fmla="*/ 5 h 218"/>
                <a:gd name="T24" fmla="*/ 141 w 358"/>
                <a:gd name="T25" fmla="*/ 10 h 218"/>
                <a:gd name="T26" fmla="*/ 121 w 358"/>
                <a:gd name="T27" fmla="*/ 15 h 218"/>
                <a:gd name="T28" fmla="*/ 102 w 358"/>
                <a:gd name="T29" fmla="*/ 19 h 218"/>
                <a:gd name="T30" fmla="*/ 88 w 358"/>
                <a:gd name="T31" fmla="*/ 24 h 218"/>
                <a:gd name="T32" fmla="*/ 72 w 358"/>
                <a:gd name="T33" fmla="*/ 34 h 218"/>
                <a:gd name="T34" fmla="*/ 58 w 358"/>
                <a:gd name="T35" fmla="*/ 49 h 218"/>
                <a:gd name="T36" fmla="*/ 44 w 358"/>
                <a:gd name="T37" fmla="*/ 63 h 218"/>
                <a:gd name="T38" fmla="*/ 29 w 358"/>
                <a:gd name="T39" fmla="*/ 77 h 218"/>
                <a:gd name="T40" fmla="*/ 14 w 358"/>
                <a:gd name="T41" fmla="*/ 97 h 218"/>
                <a:gd name="T42" fmla="*/ 10 w 358"/>
                <a:gd name="T43" fmla="*/ 112 h 218"/>
                <a:gd name="T44" fmla="*/ 5 w 358"/>
                <a:gd name="T45" fmla="*/ 121 h 218"/>
                <a:gd name="T46" fmla="*/ 5 w 358"/>
                <a:gd name="T47" fmla="*/ 140 h 218"/>
                <a:gd name="T48" fmla="*/ 0 w 358"/>
                <a:gd name="T49" fmla="*/ 155 h 218"/>
                <a:gd name="T50" fmla="*/ 0 w 358"/>
                <a:gd name="T51" fmla="*/ 170 h 218"/>
                <a:gd name="T52" fmla="*/ 0 w 358"/>
                <a:gd name="T53" fmla="*/ 184 h 218"/>
                <a:gd name="T54" fmla="*/ 0 w 358"/>
                <a:gd name="T55" fmla="*/ 199 h 218"/>
                <a:gd name="T56" fmla="*/ 5 w 358"/>
                <a:gd name="T57" fmla="*/ 209 h 218"/>
                <a:gd name="T58" fmla="*/ 5 w 358"/>
                <a:gd name="T59" fmla="*/ 213 h 218"/>
                <a:gd name="T60" fmla="*/ 5 w 358"/>
                <a:gd name="T61" fmla="*/ 218 h 218"/>
                <a:gd name="T62" fmla="*/ 5 w 358"/>
                <a:gd name="T63" fmla="*/ 209 h 218"/>
                <a:gd name="T64" fmla="*/ 10 w 358"/>
                <a:gd name="T65" fmla="*/ 193 h 218"/>
                <a:gd name="T66" fmla="*/ 19 w 358"/>
                <a:gd name="T67" fmla="*/ 170 h 218"/>
                <a:gd name="T68" fmla="*/ 34 w 358"/>
                <a:gd name="T69" fmla="*/ 140 h 218"/>
                <a:gd name="T70" fmla="*/ 58 w 358"/>
                <a:gd name="T71" fmla="*/ 112 h 218"/>
                <a:gd name="T72" fmla="*/ 92 w 358"/>
                <a:gd name="T73" fmla="*/ 87 h 218"/>
                <a:gd name="T74" fmla="*/ 141 w 358"/>
                <a:gd name="T75" fmla="*/ 63 h 218"/>
                <a:gd name="T76" fmla="*/ 199 w 358"/>
                <a:gd name="T77" fmla="*/ 54 h 218"/>
                <a:gd name="T78" fmla="*/ 271 w 358"/>
                <a:gd name="T79" fmla="*/ 58 h 218"/>
                <a:gd name="T80" fmla="*/ 358 w 358"/>
                <a:gd name="T81" fmla="*/ 7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218">
                  <a:moveTo>
                    <a:pt x="358" y="77"/>
                  </a:moveTo>
                  <a:lnTo>
                    <a:pt x="349" y="63"/>
                  </a:lnTo>
                  <a:lnTo>
                    <a:pt x="339" y="49"/>
                  </a:lnTo>
                  <a:lnTo>
                    <a:pt x="329" y="34"/>
                  </a:lnTo>
                  <a:lnTo>
                    <a:pt x="315" y="24"/>
                  </a:lnTo>
                  <a:lnTo>
                    <a:pt x="296" y="15"/>
                  </a:lnTo>
                  <a:lnTo>
                    <a:pt x="276" y="10"/>
                  </a:lnTo>
                  <a:lnTo>
                    <a:pt x="257" y="5"/>
                  </a:lnTo>
                  <a:lnTo>
                    <a:pt x="238" y="0"/>
                  </a:lnTo>
                  <a:lnTo>
                    <a:pt x="213" y="0"/>
                  </a:lnTo>
                  <a:lnTo>
                    <a:pt x="185" y="5"/>
                  </a:lnTo>
                  <a:lnTo>
                    <a:pt x="160" y="5"/>
                  </a:lnTo>
                  <a:lnTo>
                    <a:pt x="141" y="10"/>
                  </a:lnTo>
                  <a:lnTo>
                    <a:pt x="121" y="15"/>
                  </a:lnTo>
                  <a:lnTo>
                    <a:pt x="102" y="19"/>
                  </a:lnTo>
                  <a:lnTo>
                    <a:pt x="88" y="24"/>
                  </a:lnTo>
                  <a:lnTo>
                    <a:pt x="72" y="34"/>
                  </a:lnTo>
                  <a:lnTo>
                    <a:pt x="58" y="49"/>
                  </a:lnTo>
                  <a:lnTo>
                    <a:pt x="44" y="63"/>
                  </a:lnTo>
                  <a:lnTo>
                    <a:pt x="29" y="77"/>
                  </a:lnTo>
                  <a:lnTo>
                    <a:pt x="14" y="97"/>
                  </a:lnTo>
                  <a:lnTo>
                    <a:pt x="10" y="112"/>
                  </a:lnTo>
                  <a:lnTo>
                    <a:pt x="5" y="121"/>
                  </a:lnTo>
                  <a:lnTo>
                    <a:pt x="5" y="140"/>
                  </a:lnTo>
                  <a:lnTo>
                    <a:pt x="0" y="155"/>
                  </a:lnTo>
                  <a:lnTo>
                    <a:pt x="0" y="170"/>
                  </a:lnTo>
                  <a:lnTo>
                    <a:pt x="0" y="184"/>
                  </a:lnTo>
                  <a:lnTo>
                    <a:pt x="0" y="199"/>
                  </a:lnTo>
                  <a:lnTo>
                    <a:pt x="5" y="209"/>
                  </a:lnTo>
                  <a:lnTo>
                    <a:pt x="5" y="213"/>
                  </a:lnTo>
                  <a:lnTo>
                    <a:pt x="5" y="218"/>
                  </a:lnTo>
                  <a:lnTo>
                    <a:pt x="5" y="209"/>
                  </a:lnTo>
                  <a:lnTo>
                    <a:pt x="10" y="193"/>
                  </a:lnTo>
                  <a:lnTo>
                    <a:pt x="19" y="170"/>
                  </a:lnTo>
                  <a:lnTo>
                    <a:pt x="34" y="140"/>
                  </a:lnTo>
                  <a:lnTo>
                    <a:pt x="58" y="112"/>
                  </a:lnTo>
                  <a:lnTo>
                    <a:pt x="92" y="87"/>
                  </a:lnTo>
                  <a:lnTo>
                    <a:pt x="141" y="63"/>
                  </a:lnTo>
                  <a:lnTo>
                    <a:pt x="199" y="54"/>
                  </a:lnTo>
                  <a:lnTo>
                    <a:pt x="271" y="58"/>
                  </a:lnTo>
                  <a:lnTo>
                    <a:pt x="358" y="77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39" name="Freeform 103">
              <a:extLst>
                <a:ext uri="{FF2B5EF4-FFF2-40B4-BE49-F238E27FC236}">
                  <a16:creationId xmlns:a16="http://schemas.microsoft.com/office/drawing/2014/main" id="{C04C3783-D339-42DC-D4E9-6B321215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906"/>
              <a:ext cx="45" cy="28"/>
            </a:xfrm>
            <a:custGeom>
              <a:avLst/>
              <a:gdLst>
                <a:gd name="T0" fmla="*/ 358 w 358"/>
                <a:gd name="T1" fmla="*/ 77 h 218"/>
                <a:gd name="T2" fmla="*/ 349 w 358"/>
                <a:gd name="T3" fmla="*/ 63 h 218"/>
                <a:gd name="T4" fmla="*/ 339 w 358"/>
                <a:gd name="T5" fmla="*/ 49 h 218"/>
                <a:gd name="T6" fmla="*/ 329 w 358"/>
                <a:gd name="T7" fmla="*/ 34 h 218"/>
                <a:gd name="T8" fmla="*/ 315 w 358"/>
                <a:gd name="T9" fmla="*/ 24 h 218"/>
                <a:gd name="T10" fmla="*/ 296 w 358"/>
                <a:gd name="T11" fmla="*/ 15 h 218"/>
                <a:gd name="T12" fmla="*/ 276 w 358"/>
                <a:gd name="T13" fmla="*/ 10 h 218"/>
                <a:gd name="T14" fmla="*/ 257 w 358"/>
                <a:gd name="T15" fmla="*/ 5 h 218"/>
                <a:gd name="T16" fmla="*/ 238 w 358"/>
                <a:gd name="T17" fmla="*/ 0 h 218"/>
                <a:gd name="T18" fmla="*/ 213 w 358"/>
                <a:gd name="T19" fmla="*/ 0 h 218"/>
                <a:gd name="T20" fmla="*/ 185 w 358"/>
                <a:gd name="T21" fmla="*/ 5 h 218"/>
                <a:gd name="T22" fmla="*/ 160 w 358"/>
                <a:gd name="T23" fmla="*/ 5 h 218"/>
                <a:gd name="T24" fmla="*/ 141 w 358"/>
                <a:gd name="T25" fmla="*/ 10 h 218"/>
                <a:gd name="T26" fmla="*/ 121 w 358"/>
                <a:gd name="T27" fmla="*/ 15 h 218"/>
                <a:gd name="T28" fmla="*/ 102 w 358"/>
                <a:gd name="T29" fmla="*/ 19 h 218"/>
                <a:gd name="T30" fmla="*/ 88 w 358"/>
                <a:gd name="T31" fmla="*/ 24 h 218"/>
                <a:gd name="T32" fmla="*/ 72 w 358"/>
                <a:gd name="T33" fmla="*/ 34 h 218"/>
                <a:gd name="T34" fmla="*/ 58 w 358"/>
                <a:gd name="T35" fmla="*/ 49 h 218"/>
                <a:gd name="T36" fmla="*/ 44 w 358"/>
                <a:gd name="T37" fmla="*/ 63 h 218"/>
                <a:gd name="T38" fmla="*/ 29 w 358"/>
                <a:gd name="T39" fmla="*/ 77 h 218"/>
                <a:gd name="T40" fmla="*/ 14 w 358"/>
                <a:gd name="T41" fmla="*/ 97 h 218"/>
                <a:gd name="T42" fmla="*/ 10 w 358"/>
                <a:gd name="T43" fmla="*/ 112 h 218"/>
                <a:gd name="T44" fmla="*/ 5 w 358"/>
                <a:gd name="T45" fmla="*/ 121 h 218"/>
                <a:gd name="T46" fmla="*/ 5 w 358"/>
                <a:gd name="T47" fmla="*/ 140 h 218"/>
                <a:gd name="T48" fmla="*/ 0 w 358"/>
                <a:gd name="T49" fmla="*/ 155 h 218"/>
                <a:gd name="T50" fmla="*/ 0 w 358"/>
                <a:gd name="T51" fmla="*/ 170 h 218"/>
                <a:gd name="T52" fmla="*/ 0 w 358"/>
                <a:gd name="T53" fmla="*/ 184 h 218"/>
                <a:gd name="T54" fmla="*/ 0 w 358"/>
                <a:gd name="T55" fmla="*/ 199 h 218"/>
                <a:gd name="T56" fmla="*/ 5 w 358"/>
                <a:gd name="T57" fmla="*/ 209 h 218"/>
                <a:gd name="T58" fmla="*/ 5 w 358"/>
                <a:gd name="T59" fmla="*/ 213 h 218"/>
                <a:gd name="T60" fmla="*/ 5 w 358"/>
                <a:gd name="T61" fmla="*/ 218 h 218"/>
                <a:gd name="T62" fmla="*/ 5 w 358"/>
                <a:gd name="T63" fmla="*/ 209 h 218"/>
                <a:gd name="T64" fmla="*/ 10 w 358"/>
                <a:gd name="T65" fmla="*/ 193 h 218"/>
                <a:gd name="T66" fmla="*/ 19 w 358"/>
                <a:gd name="T67" fmla="*/ 170 h 218"/>
                <a:gd name="T68" fmla="*/ 34 w 358"/>
                <a:gd name="T69" fmla="*/ 140 h 218"/>
                <a:gd name="T70" fmla="*/ 58 w 358"/>
                <a:gd name="T71" fmla="*/ 112 h 218"/>
                <a:gd name="T72" fmla="*/ 92 w 358"/>
                <a:gd name="T73" fmla="*/ 87 h 218"/>
                <a:gd name="T74" fmla="*/ 141 w 358"/>
                <a:gd name="T75" fmla="*/ 63 h 218"/>
                <a:gd name="T76" fmla="*/ 199 w 358"/>
                <a:gd name="T77" fmla="*/ 54 h 218"/>
                <a:gd name="T78" fmla="*/ 271 w 358"/>
                <a:gd name="T79" fmla="*/ 58 h 218"/>
                <a:gd name="T80" fmla="*/ 358 w 358"/>
                <a:gd name="T81" fmla="*/ 7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218">
                  <a:moveTo>
                    <a:pt x="358" y="77"/>
                  </a:moveTo>
                  <a:lnTo>
                    <a:pt x="349" y="63"/>
                  </a:lnTo>
                  <a:lnTo>
                    <a:pt x="339" y="49"/>
                  </a:lnTo>
                  <a:lnTo>
                    <a:pt x="329" y="34"/>
                  </a:lnTo>
                  <a:lnTo>
                    <a:pt x="315" y="24"/>
                  </a:lnTo>
                  <a:lnTo>
                    <a:pt x="296" y="15"/>
                  </a:lnTo>
                  <a:lnTo>
                    <a:pt x="276" y="10"/>
                  </a:lnTo>
                  <a:lnTo>
                    <a:pt x="257" y="5"/>
                  </a:lnTo>
                  <a:lnTo>
                    <a:pt x="238" y="0"/>
                  </a:lnTo>
                  <a:lnTo>
                    <a:pt x="213" y="0"/>
                  </a:lnTo>
                  <a:lnTo>
                    <a:pt x="185" y="5"/>
                  </a:lnTo>
                  <a:lnTo>
                    <a:pt x="160" y="5"/>
                  </a:lnTo>
                  <a:lnTo>
                    <a:pt x="141" y="10"/>
                  </a:lnTo>
                  <a:lnTo>
                    <a:pt x="121" y="15"/>
                  </a:lnTo>
                  <a:lnTo>
                    <a:pt x="102" y="19"/>
                  </a:lnTo>
                  <a:lnTo>
                    <a:pt x="88" y="24"/>
                  </a:lnTo>
                  <a:lnTo>
                    <a:pt x="72" y="34"/>
                  </a:lnTo>
                  <a:lnTo>
                    <a:pt x="58" y="49"/>
                  </a:lnTo>
                  <a:lnTo>
                    <a:pt x="44" y="63"/>
                  </a:lnTo>
                  <a:lnTo>
                    <a:pt x="29" y="77"/>
                  </a:lnTo>
                  <a:lnTo>
                    <a:pt x="14" y="97"/>
                  </a:lnTo>
                  <a:lnTo>
                    <a:pt x="10" y="112"/>
                  </a:lnTo>
                  <a:lnTo>
                    <a:pt x="5" y="121"/>
                  </a:lnTo>
                  <a:lnTo>
                    <a:pt x="5" y="140"/>
                  </a:lnTo>
                  <a:lnTo>
                    <a:pt x="0" y="155"/>
                  </a:lnTo>
                  <a:lnTo>
                    <a:pt x="0" y="170"/>
                  </a:lnTo>
                  <a:lnTo>
                    <a:pt x="0" y="184"/>
                  </a:lnTo>
                  <a:lnTo>
                    <a:pt x="0" y="199"/>
                  </a:lnTo>
                  <a:lnTo>
                    <a:pt x="5" y="209"/>
                  </a:lnTo>
                  <a:lnTo>
                    <a:pt x="5" y="213"/>
                  </a:lnTo>
                  <a:lnTo>
                    <a:pt x="5" y="218"/>
                  </a:lnTo>
                  <a:lnTo>
                    <a:pt x="5" y="209"/>
                  </a:lnTo>
                  <a:lnTo>
                    <a:pt x="10" y="193"/>
                  </a:lnTo>
                  <a:lnTo>
                    <a:pt x="19" y="170"/>
                  </a:lnTo>
                  <a:lnTo>
                    <a:pt x="34" y="140"/>
                  </a:lnTo>
                  <a:lnTo>
                    <a:pt x="58" y="112"/>
                  </a:lnTo>
                  <a:lnTo>
                    <a:pt x="92" y="87"/>
                  </a:lnTo>
                  <a:lnTo>
                    <a:pt x="141" y="63"/>
                  </a:lnTo>
                  <a:lnTo>
                    <a:pt x="199" y="54"/>
                  </a:lnTo>
                  <a:lnTo>
                    <a:pt x="271" y="58"/>
                  </a:lnTo>
                  <a:lnTo>
                    <a:pt x="358" y="77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0" name="Freeform 104">
              <a:extLst>
                <a:ext uri="{FF2B5EF4-FFF2-40B4-BE49-F238E27FC236}">
                  <a16:creationId xmlns:a16="http://schemas.microsoft.com/office/drawing/2014/main" id="{EDCEC541-6E2E-C620-9C55-F0FB189D2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959"/>
              <a:ext cx="66" cy="41"/>
            </a:xfrm>
            <a:custGeom>
              <a:avLst/>
              <a:gdLst>
                <a:gd name="T0" fmla="*/ 523 w 523"/>
                <a:gd name="T1" fmla="*/ 276 h 329"/>
                <a:gd name="T2" fmla="*/ 504 w 523"/>
                <a:gd name="T3" fmla="*/ 204 h 329"/>
                <a:gd name="T4" fmla="*/ 484 w 523"/>
                <a:gd name="T5" fmla="*/ 141 h 329"/>
                <a:gd name="T6" fmla="*/ 455 w 523"/>
                <a:gd name="T7" fmla="*/ 93 h 329"/>
                <a:gd name="T8" fmla="*/ 421 w 523"/>
                <a:gd name="T9" fmla="*/ 58 h 329"/>
                <a:gd name="T10" fmla="*/ 382 w 523"/>
                <a:gd name="T11" fmla="*/ 34 h 329"/>
                <a:gd name="T12" fmla="*/ 349 w 523"/>
                <a:gd name="T13" fmla="*/ 15 h 329"/>
                <a:gd name="T14" fmla="*/ 310 w 523"/>
                <a:gd name="T15" fmla="*/ 5 h 329"/>
                <a:gd name="T16" fmla="*/ 271 w 523"/>
                <a:gd name="T17" fmla="*/ 0 h 329"/>
                <a:gd name="T18" fmla="*/ 242 w 523"/>
                <a:gd name="T19" fmla="*/ 0 h 329"/>
                <a:gd name="T20" fmla="*/ 213 w 523"/>
                <a:gd name="T21" fmla="*/ 0 h 329"/>
                <a:gd name="T22" fmla="*/ 164 w 523"/>
                <a:gd name="T23" fmla="*/ 5 h 329"/>
                <a:gd name="T24" fmla="*/ 125 w 523"/>
                <a:gd name="T25" fmla="*/ 10 h 329"/>
                <a:gd name="T26" fmla="*/ 92 w 523"/>
                <a:gd name="T27" fmla="*/ 24 h 329"/>
                <a:gd name="T28" fmla="*/ 63 w 523"/>
                <a:gd name="T29" fmla="*/ 39 h 329"/>
                <a:gd name="T30" fmla="*/ 39 w 523"/>
                <a:gd name="T31" fmla="*/ 63 h 329"/>
                <a:gd name="T32" fmla="*/ 19 w 523"/>
                <a:gd name="T33" fmla="*/ 88 h 329"/>
                <a:gd name="T34" fmla="*/ 9 w 523"/>
                <a:gd name="T35" fmla="*/ 126 h 329"/>
                <a:gd name="T36" fmla="*/ 0 w 523"/>
                <a:gd name="T37" fmla="*/ 165 h 329"/>
                <a:gd name="T38" fmla="*/ 5 w 523"/>
                <a:gd name="T39" fmla="*/ 218 h 329"/>
                <a:gd name="T40" fmla="*/ 9 w 523"/>
                <a:gd name="T41" fmla="*/ 276 h 329"/>
                <a:gd name="T42" fmla="*/ 9 w 523"/>
                <a:gd name="T43" fmla="*/ 281 h 329"/>
                <a:gd name="T44" fmla="*/ 9 w 523"/>
                <a:gd name="T45" fmla="*/ 290 h 329"/>
                <a:gd name="T46" fmla="*/ 9 w 523"/>
                <a:gd name="T47" fmla="*/ 296 h 329"/>
                <a:gd name="T48" fmla="*/ 14 w 523"/>
                <a:gd name="T49" fmla="*/ 301 h 329"/>
                <a:gd name="T50" fmla="*/ 14 w 523"/>
                <a:gd name="T51" fmla="*/ 306 h 329"/>
                <a:gd name="T52" fmla="*/ 14 w 523"/>
                <a:gd name="T53" fmla="*/ 310 h 329"/>
                <a:gd name="T54" fmla="*/ 14 w 523"/>
                <a:gd name="T55" fmla="*/ 315 h 329"/>
                <a:gd name="T56" fmla="*/ 14 w 523"/>
                <a:gd name="T57" fmla="*/ 320 h 329"/>
                <a:gd name="T58" fmla="*/ 14 w 523"/>
                <a:gd name="T59" fmla="*/ 325 h 329"/>
                <a:gd name="T60" fmla="*/ 14 w 523"/>
                <a:gd name="T61" fmla="*/ 329 h 329"/>
                <a:gd name="T62" fmla="*/ 19 w 523"/>
                <a:gd name="T63" fmla="*/ 281 h 329"/>
                <a:gd name="T64" fmla="*/ 24 w 523"/>
                <a:gd name="T65" fmla="*/ 232 h 329"/>
                <a:gd name="T66" fmla="*/ 34 w 523"/>
                <a:gd name="T67" fmla="*/ 194 h 329"/>
                <a:gd name="T68" fmla="*/ 48 w 523"/>
                <a:gd name="T69" fmla="*/ 165 h 329"/>
                <a:gd name="T70" fmla="*/ 63 w 523"/>
                <a:gd name="T71" fmla="*/ 135 h 329"/>
                <a:gd name="T72" fmla="*/ 82 w 523"/>
                <a:gd name="T73" fmla="*/ 116 h 329"/>
                <a:gd name="T74" fmla="*/ 106 w 523"/>
                <a:gd name="T75" fmla="*/ 97 h 329"/>
                <a:gd name="T76" fmla="*/ 141 w 523"/>
                <a:gd name="T77" fmla="*/ 88 h 329"/>
                <a:gd name="T78" fmla="*/ 174 w 523"/>
                <a:gd name="T79" fmla="*/ 77 h 329"/>
                <a:gd name="T80" fmla="*/ 222 w 523"/>
                <a:gd name="T81" fmla="*/ 73 h 329"/>
                <a:gd name="T82" fmla="*/ 276 w 523"/>
                <a:gd name="T83" fmla="*/ 73 h 329"/>
                <a:gd name="T84" fmla="*/ 319 w 523"/>
                <a:gd name="T85" fmla="*/ 82 h 329"/>
                <a:gd name="T86" fmla="*/ 363 w 523"/>
                <a:gd name="T87" fmla="*/ 93 h 329"/>
                <a:gd name="T88" fmla="*/ 397 w 523"/>
                <a:gd name="T89" fmla="*/ 107 h 329"/>
                <a:gd name="T90" fmla="*/ 426 w 523"/>
                <a:gd name="T91" fmla="*/ 126 h 329"/>
                <a:gd name="T92" fmla="*/ 455 w 523"/>
                <a:gd name="T93" fmla="*/ 151 h 329"/>
                <a:gd name="T94" fmla="*/ 474 w 523"/>
                <a:gd name="T95" fmla="*/ 179 h 329"/>
                <a:gd name="T96" fmla="*/ 494 w 523"/>
                <a:gd name="T97" fmla="*/ 209 h 329"/>
                <a:gd name="T98" fmla="*/ 508 w 523"/>
                <a:gd name="T99" fmla="*/ 243 h 329"/>
                <a:gd name="T100" fmla="*/ 523 w 523"/>
                <a:gd name="T101" fmla="*/ 27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3" h="329">
                  <a:moveTo>
                    <a:pt x="523" y="276"/>
                  </a:moveTo>
                  <a:lnTo>
                    <a:pt x="504" y="204"/>
                  </a:lnTo>
                  <a:lnTo>
                    <a:pt x="484" y="141"/>
                  </a:lnTo>
                  <a:lnTo>
                    <a:pt x="455" y="93"/>
                  </a:lnTo>
                  <a:lnTo>
                    <a:pt x="421" y="58"/>
                  </a:lnTo>
                  <a:lnTo>
                    <a:pt x="382" y="34"/>
                  </a:lnTo>
                  <a:lnTo>
                    <a:pt x="349" y="15"/>
                  </a:lnTo>
                  <a:lnTo>
                    <a:pt x="310" y="5"/>
                  </a:lnTo>
                  <a:lnTo>
                    <a:pt x="271" y="0"/>
                  </a:lnTo>
                  <a:lnTo>
                    <a:pt x="242" y="0"/>
                  </a:lnTo>
                  <a:lnTo>
                    <a:pt x="213" y="0"/>
                  </a:lnTo>
                  <a:lnTo>
                    <a:pt x="164" y="5"/>
                  </a:lnTo>
                  <a:lnTo>
                    <a:pt x="125" y="10"/>
                  </a:lnTo>
                  <a:lnTo>
                    <a:pt x="92" y="24"/>
                  </a:lnTo>
                  <a:lnTo>
                    <a:pt x="63" y="39"/>
                  </a:lnTo>
                  <a:lnTo>
                    <a:pt x="39" y="63"/>
                  </a:lnTo>
                  <a:lnTo>
                    <a:pt x="19" y="88"/>
                  </a:lnTo>
                  <a:lnTo>
                    <a:pt x="9" y="126"/>
                  </a:lnTo>
                  <a:lnTo>
                    <a:pt x="0" y="165"/>
                  </a:lnTo>
                  <a:lnTo>
                    <a:pt x="5" y="218"/>
                  </a:lnTo>
                  <a:lnTo>
                    <a:pt x="9" y="276"/>
                  </a:lnTo>
                  <a:lnTo>
                    <a:pt x="9" y="281"/>
                  </a:lnTo>
                  <a:lnTo>
                    <a:pt x="9" y="290"/>
                  </a:lnTo>
                  <a:lnTo>
                    <a:pt x="9" y="296"/>
                  </a:lnTo>
                  <a:lnTo>
                    <a:pt x="14" y="301"/>
                  </a:lnTo>
                  <a:lnTo>
                    <a:pt x="14" y="306"/>
                  </a:lnTo>
                  <a:lnTo>
                    <a:pt x="14" y="310"/>
                  </a:lnTo>
                  <a:lnTo>
                    <a:pt x="14" y="315"/>
                  </a:lnTo>
                  <a:lnTo>
                    <a:pt x="14" y="320"/>
                  </a:lnTo>
                  <a:lnTo>
                    <a:pt x="14" y="325"/>
                  </a:lnTo>
                  <a:lnTo>
                    <a:pt x="14" y="329"/>
                  </a:lnTo>
                  <a:lnTo>
                    <a:pt x="19" y="281"/>
                  </a:lnTo>
                  <a:lnTo>
                    <a:pt x="24" y="232"/>
                  </a:lnTo>
                  <a:lnTo>
                    <a:pt x="34" y="194"/>
                  </a:lnTo>
                  <a:lnTo>
                    <a:pt x="48" y="165"/>
                  </a:lnTo>
                  <a:lnTo>
                    <a:pt x="63" y="135"/>
                  </a:lnTo>
                  <a:lnTo>
                    <a:pt x="82" y="116"/>
                  </a:lnTo>
                  <a:lnTo>
                    <a:pt x="106" y="97"/>
                  </a:lnTo>
                  <a:lnTo>
                    <a:pt x="141" y="88"/>
                  </a:lnTo>
                  <a:lnTo>
                    <a:pt x="174" y="77"/>
                  </a:lnTo>
                  <a:lnTo>
                    <a:pt x="222" y="73"/>
                  </a:lnTo>
                  <a:lnTo>
                    <a:pt x="276" y="73"/>
                  </a:lnTo>
                  <a:lnTo>
                    <a:pt x="319" y="82"/>
                  </a:lnTo>
                  <a:lnTo>
                    <a:pt x="363" y="93"/>
                  </a:lnTo>
                  <a:lnTo>
                    <a:pt x="397" y="107"/>
                  </a:lnTo>
                  <a:lnTo>
                    <a:pt x="426" y="126"/>
                  </a:lnTo>
                  <a:lnTo>
                    <a:pt x="455" y="151"/>
                  </a:lnTo>
                  <a:lnTo>
                    <a:pt x="474" y="179"/>
                  </a:lnTo>
                  <a:lnTo>
                    <a:pt x="494" y="209"/>
                  </a:lnTo>
                  <a:lnTo>
                    <a:pt x="508" y="243"/>
                  </a:lnTo>
                  <a:lnTo>
                    <a:pt x="523" y="276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1" name="Freeform 105">
              <a:extLst>
                <a:ext uri="{FF2B5EF4-FFF2-40B4-BE49-F238E27FC236}">
                  <a16:creationId xmlns:a16="http://schemas.microsoft.com/office/drawing/2014/main" id="{4B80FB1C-51AA-5DFC-6486-C157267FE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959"/>
              <a:ext cx="66" cy="41"/>
            </a:xfrm>
            <a:custGeom>
              <a:avLst/>
              <a:gdLst>
                <a:gd name="T0" fmla="*/ 523 w 523"/>
                <a:gd name="T1" fmla="*/ 276 h 329"/>
                <a:gd name="T2" fmla="*/ 504 w 523"/>
                <a:gd name="T3" fmla="*/ 204 h 329"/>
                <a:gd name="T4" fmla="*/ 484 w 523"/>
                <a:gd name="T5" fmla="*/ 141 h 329"/>
                <a:gd name="T6" fmla="*/ 455 w 523"/>
                <a:gd name="T7" fmla="*/ 93 h 329"/>
                <a:gd name="T8" fmla="*/ 421 w 523"/>
                <a:gd name="T9" fmla="*/ 58 h 329"/>
                <a:gd name="T10" fmla="*/ 382 w 523"/>
                <a:gd name="T11" fmla="*/ 34 h 329"/>
                <a:gd name="T12" fmla="*/ 349 w 523"/>
                <a:gd name="T13" fmla="*/ 15 h 329"/>
                <a:gd name="T14" fmla="*/ 310 w 523"/>
                <a:gd name="T15" fmla="*/ 5 h 329"/>
                <a:gd name="T16" fmla="*/ 271 w 523"/>
                <a:gd name="T17" fmla="*/ 0 h 329"/>
                <a:gd name="T18" fmla="*/ 242 w 523"/>
                <a:gd name="T19" fmla="*/ 0 h 329"/>
                <a:gd name="T20" fmla="*/ 213 w 523"/>
                <a:gd name="T21" fmla="*/ 0 h 329"/>
                <a:gd name="T22" fmla="*/ 164 w 523"/>
                <a:gd name="T23" fmla="*/ 5 h 329"/>
                <a:gd name="T24" fmla="*/ 125 w 523"/>
                <a:gd name="T25" fmla="*/ 10 h 329"/>
                <a:gd name="T26" fmla="*/ 92 w 523"/>
                <a:gd name="T27" fmla="*/ 24 h 329"/>
                <a:gd name="T28" fmla="*/ 63 w 523"/>
                <a:gd name="T29" fmla="*/ 39 h 329"/>
                <a:gd name="T30" fmla="*/ 39 w 523"/>
                <a:gd name="T31" fmla="*/ 63 h 329"/>
                <a:gd name="T32" fmla="*/ 19 w 523"/>
                <a:gd name="T33" fmla="*/ 88 h 329"/>
                <a:gd name="T34" fmla="*/ 9 w 523"/>
                <a:gd name="T35" fmla="*/ 126 h 329"/>
                <a:gd name="T36" fmla="*/ 0 w 523"/>
                <a:gd name="T37" fmla="*/ 165 h 329"/>
                <a:gd name="T38" fmla="*/ 5 w 523"/>
                <a:gd name="T39" fmla="*/ 218 h 329"/>
                <a:gd name="T40" fmla="*/ 9 w 523"/>
                <a:gd name="T41" fmla="*/ 276 h 329"/>
                <a:gd name="T42" fmla="*/ 9 w 523"/>
                <a:gd name="T43" fmla="*/ 281 h 329"/>
                <a:gd name="T44" fmla="*/ 9 w 523"/>
                <a:gd name="T45" fmla="*/ 290 h 329"/>
                <a:gd name="T46" fmla="*/ 9 w 523"/>
                <a:gd name="T47" fmla="*/ 296 h 329"/>
                <a:gd name="T48" fmla="*/ 14 w 523"/>
                <a:gd name="T49" fmla="*/ 301 h 329"/>
                <a:gd name="T50" fmla="*/ 14 w 523"/>
                <a:gd name="T51" fmla="*/ 306 h 329"/>
                <a:gd name="T52" fmla="*/ 14 w 523"/>
                <a:gd name="T53" fmla="*/ 310 h 329"/>
                <a:gd name="T54" fmla="*/ 14 w 523"/>
                <a:gd name="T55" fmla="*/ 315 h 329"/>
                <a:gd name="T56" fmla="*/ 14 w 523"/>
                <a:gd name="T57" fmla="*/ 320 h 329"/>
                <a:gd name="T58" fmla="*/ 14 w 523"/>
                <a:gd name="T59" fmla="*/ 325 h 329"/>
                <a:gd name="T60" fmla="*/ 14 w 523"/>
                <a:gd name="T61" fmla="*/ 329 h 329"/>
                <a:gd name="T62" fmla="*/ 19 w 523"/>
                <a:gd name="T63" fmla="*/ 281 h 329"/>
                <a:gd name="T64" fmla="*/ 24 w 523"/>
                <a:gd name="T65" fmla="*/ 232 h 329"/>
                <a:gd name="T66" fmla="*/ 34 w 523"/>
                <a:gd name="T67" fmla="*/ 194 h 329"/>
                <a:gd name="T68" fmla="*/ 48 w 523"/>
                <a:gd name="T69" fmla="*/ 165 h 329"/>
                <a:gd name="T70" fmla="*/ 63 w 523"/>
                <a:gd name="T71" fmla="*/ 135 h 329"/>
                <a:gd name="T72" fmla="*/ 82 w 523"/>
                <a:gd name="T73" fmla="*/ 116 h 329"/>
                <a:gd name="T74" fmla="*/ 106 w 523"/>
                <a:gd name="T75" fmla="*/ 97 h 329"/>
                <a:gd name="T76" fmla="*/ 141 w 523"/>
                <a:gd name="T77" fmla="*/ 88 h 329"/>
                <a:gd name="T78" fmla="*/ 174 w 523"/>
                <a:gd name="T79" fmla="*/ 77 h 329"/>
                <a:gd name="T80" fmla="*/ 222 w 523"/>
                <a:gd name="T81" fmla="*/ 73 h 329"/>
                <a:gd name="T82" fmla="*/ 276 w 523"/>
                <a:gd name="T83" fmla="*/ 73 h 329"/>
                <a:gd name="T84" fmla="*/ 319 w 523"/>
                <a:gd name="T85" fmla="*/ 82 h 329"/>
                <a:gd name="T86" fmla="*/ 363 w 523"/>
                <a:gd name="T87" fmla="*/ 93 h 329"/>
                <a:gd name="T88" fmla="*/ 397 w 523"/>
                <a:gd name="T89" fmla="*/ 107 h 329"/>
                <a:gd name="T90" fmla="*/ 426 w 523"/>
                <a:gd name="T91" fmla="*/ 126 h 329"/>
                <a:gd name="T92" fmla="*/ 455 w 523"/>
                <a:gd name="T93" fmla="*/ 151 h 329"/>
                <a:gd name="T94" fmla="*/ 474 w 523"/>
                <a:gd name="T95" fmla="*/ 179 h 329"/>
                <a:gd name="T96" fmla="*/ 494 w 523"/>
                <a:gd name="T97" fmla="*/ 209 h 329"/>
                <a:gd name="T98" fmla="*/ 508 w 523"/>
                <a:gd name="T99" fmla="*/ 243 h 329"/>
                <a:gd name="T100" fmla="*/ 523 w 523"/>
                <a:gd name="T101" fmla="*/ 27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3" h="329">
                  <a:moveTo>
                    <a:pt x="523" y="276"/>
                  </a:moveTo>
                  <a:lnTo>
                    <a:pt x="504" y="204"/>
                  </a:lnTo>
                  <a:lnTo>
                    <a:pt x="484" y="141"/>
                  </a:lnTo>
                  <a:lnTo>
                    <a:pt x="455" y="93"/>
                  </a:lnTo>
                  <a:lnTo>
                    <a:pt x="421" y="58"/>
                  </a:lnTo>
                  <a:lnTo>
                    <a:pt x="382" y="34"/>
                  </a:lnTo>
                  <a:lnTo>
                    <a:pt x="349" y="15"/>
                  </a:lnTo>
                  <a:lnTo>
                    <a:pt x="310" y="5"/>
                  </a:lnTo>
                  <a:lnTo>
                    <a:pt x="271" y="0"/>
                  </a:lnTo>
                  <a:lnTo>
                    <a:pt x="242" y="0"/>
                  </a:lnTo>
                  <a:lnTo>
                    <a:pt x="213" y="0"/>
                  </a:lnTo>
                  <a:lnTo>
                    <a:pt x="164" y="5"/>
                  </a:lnTo>
                  <a:lnTo>
                    <a:pt x="125" y="10"/>
                  </a:lnTo>
                  <a:lnTo>
                    <a:pt x="92" y="24"/>
                  </a:lnTo>
                  <a:lnTo>
                    <a:pt x="63" y="39"/>
                  </a:lnTo>
                  <a:lnTo>
                    <a:pt x="39" y="63"/>
                  </a:lnTo>
                  <a:lnTo>
                    <a:pt x="19" y="88"/>
                  </a:lnTo>
                  <a:lnTo>
                    <a:pt x="9" y="126"/>
                  </a:lnTo>
                  <a:lnTo>
                    <a:pt x="0" y="165"/>
                  </a:lnTo>
                  <a:lnTo>
                    <a:pt x="5" y="218"/>
                  </a:lnTo>
                  <a:lnTo>
                    <a:pt x="9" y="276"/>
                  </a:lnTo>
                  <a:lnTo>
                    <a:pt x="9" y="281"/>
                  </a:lnTo>
                  <a:lnTo>
                    <a:pt x="9" y="290"/>
                  </a:lnTo>
                  <a:lnTo>
                    <a:pt x="9" y="296"/>
                  </a:lnTo>
                  <a:lnTo>
                    <a:pt x="14" y="301"/>
                  </a:lnTo>
                  <a:lnTo>
                    <a:pt x="14" y="306"/>
                  </a:lnTo>
                  <a:lnTo>
                    <a:pt x="14" y="310"/>
                  </a:lnTo>
                  <a:lnTo>
                    <a:pt x="14" y="315"/>
                  </a:lnTo>
                  <a:lnTo>
                    <a:pt x="14" y="320"/>
                  </a:lnTo>
                  <a:lnTo>
                    <a:pt x="14" y="325"/>
                  </a:lnTo>
                  <a:lnTo>
                    <a:pt x="14" y="329"/>
                  </a:lnTo>
                  <a:lnTo>
                    <a:pt x="19" y="281"/>
                  </a:lnTo>
                  <a:lnTo>
                    <a:pt x="24" y="232"/>
                  </a:lnTo>
                  <a:lnTo>
                    <a:pt x="34" y="194"/>
                  </a:lnTo>
                  <a:lnTo>
                    <a:pt x="48" y="165"/>
                  </a:lnTo>
                  <a:lnTo>
                    <a:pt x="63" y="135"/>
                  </a:lnTo>
                  <a:lnTo>
                    <a:pt x="82" y="116"/>
                  </a:lnTo>
                  <a:lnTo>
                    <a:pt x="106" y="97"/>
                  </a:lnTo>
                  <a:lnTo>
                    <a:pt x="141" y="88"/>
                  </a:lnTo>
                  <a:lnTo>
                    <a:pt x="174" y="77"/>
                  </a:lnTo>
                  <a:lnTo>
                    <a:pt x="222" y="73"/>
                  </a:lnTo>
                  <a:lnTo>
                    <a:pt x="276" y="73"/>
                  </a:lnTo>
                  <a:lnTo>
                    <a:pt x="319" y="82"/>
                  </a:lnTo>
                  <a:lnTo>
                    <a:pt x="363" y="93"/>
                  </a:lnTo>
                  <a:lnTo>
                    <a:pt x="397" y="107"/>
                  </a:lnTo>
                  <a:lnTo>
                    <a:pt x="426" y="126"/>
                  </a:lnTo>
                  <a:lnTo>
                    <a:pt x="455" y="151"/>
                  </a:lnTo>
                  <a:lnTo>
                    <a:pt x="474" y="179"/>
                  </a:lnTo>
                  <a:lnTo>
                    <a:pt x="494" y="209"/>
                  </a:lnTo>
                  <a:lnTo>
                    <a:pt x="508" y="243"/>
                  </a:lnTo>
                  <a:lnTo>
                    <a:pt x="523" y="276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2" name="Freeform 106">
              <a:extLst>
                <a:ext uri="{FF2B5EF4-FFF2-40B4-BE49-F238E27FC236}">
                  <a16:creationId xmlns:a16="http://schemas.microsoft.com/office/drawing/2014/main" id="{067A3368-EEB9-1718-C219-35F761D3D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733"/>
              <a:ext cx="52" cy="20"/>
            </a:xfrm>
            <a:custGeom>
              <a:avLst/>
              <a:gdLst>
                <a:gd name="T0" fmla="*/ 412 w 412"/>
                <a:gd name="T1" fmla="*/ 115 h 159"/>
                <a:gd name="T2" fmla="*/ 402 w 412"/>
                <a:gd name="T3" fmla="*/ 81 h 159"/>
                <a:gd name="T4" fmla="*/ 388 w 412"/>
                <a:gd name="T5" fmla="*/ 53 h 159"/>
                <a:gd name="T6" fmla="*/ 374 w 412"/>
                <a:gd name="T7" fmla="*/ 34 h 159"/>
                <a:gd name="T8" fmla="*/ 354 w 412"/>
                <a:gd name="T9" fmla="*/ 18 h 159"/>
                <a:gd name="T10" fmla="*/ 330 w 412"/>
                <a:gd name="T11" fmla="*/ 9 h 159"/>
                <a:gd name="T12" fmla="*/ 305 w 412"/>
                <a:gd name="T13" fmla="*/ 4 h 159"/>
                <a:gd name="T14" fmla="*/ 272 w 412"/>
                <a:gd name="T15" fmla="*/ 4 h 159"/>
                <a:gd name="T16" fmla="*/ 228 w 412"/>
                <a:gd name="T17" fmla="*/ 0 h 159"/>
                <a:gd name="T18" fmla="*/ 185 w 412"/>
                <a:gd name="T19" fmla="*/ 0 h 159"/>
                <a:gd name="T20" fmla="*/ 131 w 412"/>
                <a:gd name="T21" fmla="*/ 0 h 159"/>
                <a:gd name="T22" fmla="*/ 102 w 412"/>
                <a:gd name="T23" fmla="*/ 4 h 159"/>
                <a:gd name="T24" fmla="*/ 78 w 412"/>
                <a:gd name="T25" fmla="*/ 14 h 159"/>
                <a:gd name="T26" fmla="*/ 58 w 412"/>
                <a:gd name="T27" fmla="*/ 28 h 159"/>
                <a:gd name="T28" fmla="*/ 39 w 412"/>
                <a:gd name="T29" fmla="*/ 43 h 159"/>
                <a:gd name="T30" fmla="*/ 30 w 412"/>
                <a:gd name="T31" fmla="*/ 67 h 159"/>
                <a:gd name="T32" fmla="*/ 15 w 412"/>
                <a:gd name="T33" fmla="*/ 87 h 159"/>
                <a:gd name="T34" fmla="*/ 10 w 412"/>
                <a:gd name="T35" fmla="*/ 106 h 159"/>
                <a:gd name="T36" fmla="*/ 5 w 412"/>
                <a:gd name="T37" fmla="*/ 130 h 159"/>
                <a:gd name="T38" fmla="*/ 0 w 412"/>
                <a:gd name="T39" fmla="*/ 145 h 159"/>
                <a:gd name="T40" fmla="*/ 0 w 412"/>
                <a:gd name="T41" fmla="*/ 159 h 159"/>
                <a:gd name="T42" fmla="*/ 20 w 412"/>
                <a:gd name="T43" fmla="*/ 135 h 159"/>
                <a:gd name="T44" fmla="*/ 34 w 412"/>
                <a:gd name="T45" fmla="*/ 115 h 159"/>
                <a:gd name="T46" fmla="*/ 49 w 412"/>
                <a:gd name="T47" fmla="*/ 101 h 159"/>
                <a:gd name="T48" fmla="*/ 69 w 412"/>
                <a:gd name="T49" fmla="*/ 87 h 159"/>
                <a:gd name="T50" fmla="*/ 83 w 412"/>
                <a:gd name="T51" fmla="*/ 76 h 159"/>
                <a:gd name="T52" fmla="*/ 102 w 412"/>
                <a:gd name="T53" fmla="*/ 67 h 159"/>
                <a:gd name="T54" fmla="*/ 122 w 412"/>
                <a:gd name="T55" fmla="*/ 62 h 159"/>
                <a:gd name="T56" fmla="*/ 146 w 412"/>
                <a:gd name="T57" fmla="*/ 62 h 159"/>
                <a:gd name="T58" fmla="*/ 170 w 412"/>
                <a:gd name="T59" fmla="*/ 62 h 159"/>
                <a:gd name="T60" fmla="*/ 199 w 412"/>
                <a:gd name="T61" fmla="*/ 57 h 159"/>
                <a:gd name="T62" fmla="*/ 224 w 412"/>
                <a:gd name="T63" fmla="*/ 57 h 159"/>
                <a:gd name="T64" fmla="*/ 247 w 412"/>
                <a:gd name="T65" fmla="*/ 57 h 159"/>
                <a:gd name="T66" fmla="*/ 267 w 412"/>
                <a:gd name="T67" fmla="*/ 57 h 159"/>
                <a:gd name="T68" fmla="*/ 286 w 412"/>
                <a:gd name="T69" fmla="*/ 53 h 159"/>
                <a:gd name="T70" fmla="*/ 300 w 412"/>
                <a:gd name="T71" fmla="*/ 53 h 159"/>
                <a:gd name="T72" fmla="*/ 320 w 412"/>
                <a:gd name="T73" fmla="*/ 57 h 159"/>
                <a:gd name="T74" fmla="*/ 339 w 412"/>
                <a:gd name="T75" fmla="*/ 62 h 159"/>
                <a:gd name="T76" fmla="*/ 363 w 412"/>
                <a:gd name="T77" fmla="*/ 76 h 159"/>
                <a:gd name="T78" fmla="*/ 388 w 412"/>
                <a:gd name="T79" fmla="*/ 92 h 159"/>
                <a:gd name="T80" fmla="*/ 412 w 412"/>
                <a:gd name="T81" fmla="*/ 11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2" h="159">
                  <a:moveTo>
                    <a:pt x="412" y="115"/>
                  </a:moveTo>
                  <a:lnTo>
                    <a:pt x="402" y="81"/>
                  </a:lnTo>
                  <a:lnTo>
                    <a:pt x="388" y="53"/>
                  </a:lnTo>
                  <a:lnTo>
                    <a:pt x="374" y="34"/>
                  </a:lnTo>
                  <a:lnTo>
                    <a:pt x="354" y="18"/>
                  </a:lnTo>
                  <a:lnTo>
                    <a:pt x="330" y="9"/>
                  </a:lnTo>
                  <a:lnTo>
                    <a:pt x="305" y="4"/>
                  </a:lnTo>
                  <a:lnTo>
                    <a:pt x="272" y="4"/>
                  </a:lnTo>
                  <a:lnTo>
                    <a:pt x="228" y="0"/>
                  </a:lnTo>
                  <a:lnTo>
                    <a:pt x="185" y="0"/>
                  </a:lnTo>
                  <a:lnTo>
                    <a:pt x="131" y="0"/>
                  </a:lnTo>
                  <a:lnTo>
                    <a:pt x="102" y="4"/>
                  </a:lnTo>
                  <a:lnTo>
                    <a:pt x="78" y="14"/>
                  </a:lnTo>
                  <a:lnTo>
                    <a:pt x="58" y="28"/>
                  </a:lnTo>
                  <a:lnTo>
                    <a:pt x="39" y="43"/>
                  </a:lnTo>
                  <a:lnTo>
                    <a:pt x="30" y="67"/>
                  </a:lnTo>
                  <a:lnTo>
                    <a:pt x="15" y="87"/>
                  </a:lnTo>
                  <a:lnTo>
                    <a:pt x="10" y="106"/>
                  </a:lnTo>
                  <a:lnTo>
                    <a:pt x="5" y="130"/>
                  </a:lnTo>
                  <a:lnTo>
                    <a:pt x="0" y="145"/>
                  </a:lnTo>
                  <a:lnTo>
                    <a:pt x="0" y="159"/>
                  </a:lnTo>
                  <a:lnTo>
                    <a:pt x="20" y="135"/>
                  </a:lnTo>
                  <a:lnTo>
                    <a:pt x="34" y="115"/>
                  </a:lnTo>
                  <a:lnTo>
                    <a:pt x="49" y="101"/>
                  </a:lnTo>
                  <a:lnTo>
                    <a:pt x="69" y="87"/>
                  </a:lnTo>
                  <a:lnTo>
                    <a:pt x="83" y="76"/>
                  </a:lnTo>
                  <a:lnTo>
                    <a:pt x="102" y="67"/>
                  </a:lnTo>
                  <a:lnTo>
                    <a:pt x="122" y="62"/>
                  </a:lnTo>
                  <a:lnTo>
                    <a:pt x="146" y="62"/>
                  </a:lnTo>
                  <a:lnTo>
                    <a:pt x="170" y="62"/>
                  </a:lnTo>
                  <a:lnTo>
                    <a:pt x="199" y="57"/>
                  </a:lnTo>
                  <a:lnTo>
                    <a:pt x="224" y="57"/>
                  </a:lnTo>
                  <a:lnTo>
                    <a:pt x="247" y="57"/>
                  </a:lnTo>
                  <a:lnTo>
                    <a:pt x="267" y="57"/>
                  </a:lnTo>
                  <a:lnTo>
                    <a:pt x="286" y="53"/>
                  </a:lnTo>
                  <a:lnTo>
                    <a:pt x="300" y="53"/>
                  </a:lnTo>
                  <a:lnTo>
                    <a:pt x="320" y="57"/>
                  </a:lnTo>
                  <a:lnTo>
                    <a:pt x="339" y="62"/>
                  </a:lnTo>
                  <a:lnTo>
                    <a:pt x="363" y="76"/>
                  </a:lnTo>
                  <a:lnTo>
                    <a:pt x="388" y="92"/>
                  </a:lnTo>
                  <a:lnTo>
                    <a:pt x="412" y="115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3" name="Freeform 107">
              <a:extLst>
                <a:ext uri="{FF2B5EF4-FFF2-40B4-BE49-F238E27FC236}">
                  <a16:creationId xmlns:a16="http://schemas.microsoft.com/office/drawing/2014/main" id="{C0AC80C1-87F0-B5D7-8E45-366F1A6DE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733"/>
              <a:ext cx="52" cy="20"/>
            </a:xfrm>
            <a:custGeom>
              <a:avLst/>
              <a:gdLst>
                <a:gd name="T0" fmla="*/ 412 w 412"/>
                <a:gd name="T1" fmla="*/ 115 h 159"/>
                <a:gd name="T2" fmla="*/ 402 w 412"/>
                <a:gd name="T3" fmla="*/ 81 h 159"/>
                <a:gd name="T4" fmla="*/ 388 w 412"/>
                <a:gd name="T5" fmla="*/ 53 h 159"/>
                <a:gd name="T6" fmla="*/ 374 w 412"/>
                <a:gd name="T7" fmla="*/ 34 h 159"/>
                <a:gd name="T8" fmla="*/ 354 w 412"/>
                <a:gd name="T9" fmla="*/ 18 h 159"/>
                <a:gd name="T10" fmla="*/ 330 w 412"/>
                <a:gd name="T11" fmla="*/ 9 h 159"/>
                <a:gd name="T12" fmla="*/ 305 w 412"/>
                <a:gd name="T13" fmla="*/ 4 h 159"/>
                <a:gd name="T14" fmla="*/ 272 w 412"/>
                <a:gd name="T15" fmla="*/ 4 h 159"/>
                <a:gd name="T16" fmla="*/ 228 w 412"/>
                <a:gd name="T17" fmla="*/ 0 h 159"/>
                <a:gd name="T18" fmla="*/ 185 w 412"/>
                <a:gd name="T19" fmla="*/ 0 h 159"/>
                <a:gd name="T20" fmla="*/ 131 w 412"/>
                <a:gd name="T21" fmla="*/ 0 h 159"/>
                <a:gd name="T22" fmla="*/ 102 w 412"/>
                <a:gd name="T23" fmla="*/ 4 h 159"/>
                <a:gd name="T24" fmla="*/ 78 w 412"/>
                <a:gd name="T25" fmla="*/ 14 h 159"/>
                <a:gd name="T26" fmla="*/ 58 w 412"/>
                <a:gd name="T27" fmla="*/ 28 h 159"/>
                <a:gd name="T28" fmla="*/ 39 w 412"/>
                <a:gd name="T29" fmla="*/ 43 h 159"/>
                <a:gd name="T30" fmla="*/ 30 w 412"/>
                <a:gd name="T31" fmla="*/ 67 h 159"/>
                <a:gd name="T32" fmla="*/ 15 w 412"/>
                <a:gd name="T33" fmla="*/ 87 h 159"/>
                <a:gd name="T34" fmla="*/ 10 w 412"/>
                <a:gd name="T35" fmla="*/ 106 h 159"/>
                <a:gd name="T36" fmla="*/ 5 w 412"/>
                <a:gd name="T37" fmla="*/ 130 h 159"/>
                <a:gd name="T38" fmla="*/ 0 w 412"/>
                <a:gd name="T39" fmla="*/ 145 h 159"/>
                <a:gd name="T40" fmla="*/ 0 w 412"/>
                <a:gd name="T41" fmla="*/ 159 h 159"/>
                <a:gd name="T42" fmla="*/ 20 w 412"/>
                <a:gd name="T43" fmla="*/ 135 h 159"/>
                <a:gd name="T44" fmla="*/ 34 w 412"/>
                <a:gd name="T45" fmla="*/ 115 h 159"/>
                <a:gd name="T46" fmla="*/ 49 w 412"/>
                <a:gd name="T47" fmla="*/ 101 h 159"/>
                <a:gd name="T48" fmla="*/ 69 w 412"/>
                <a:gd name="T49" fmla="*/ 87 h 159"/>
                <a:gd name="T50" fmla="*/ 83 w 412"/>
                <a:gd name="T51" fmla="*/ 76 h 159"/>
                <a:gd name="T52" fmla="*/ 102 w 412"/>
                <a:gd name="T53" fmla="*/ 67 h 159"/>
                <a:gd name="T54" fmla="*/ 122 w 412"/>
                <a:gd name="T55" fmla="*/ 62 h 159"/>
                <a:gd name="T56" fmla="*/ 146 w 412"/>
                <a:gd name="T57" fmla="*/ 62 h 159"/>
                <a:gd name="T58" fmla="*/ 170 w 412"/>
                <a:gd name="T59" fmla="*/ 62 h 159"/>
                <a:gd name="T60" fmla="*/ 199 w 412"/>
                <a:gd name="T61" fmla="*/ 57 h 159"/>
                <a:gd name="T62" fmla="*/ 224 w 412"/>
                <a:gd name="T63" fmla="*/ 57 h 159"/>
                <a:gd name="T64" fmla="*/ 247 w 412"/>
                <a:gd name="T65" fmla="*/ 57 h 159"/>
                <a:gd name="T66" fmla="*/ 267 w 412"/>
                <a:gd name="T67" fmla="*/ 57 h 159"/>
                <a:gd name="T68" fmla="*/ 286 w 412"/>
                <a:gd name="T69" fmla="*/ 53 h 159"/>
                <a:gd name="T70" fmla="*/ 300 w 412"/>
                <a:gd name="T71" fmla="*/ 53 h 159"/>
                <a:gd name="T72" fmla="*/ 320 w 412"/>
                <a:gd name="T73" fmla="*/ 57 h 159"/>
                <a:gd name="T74" fmla="*/ 339 w 412"/>
                <a:gd name="T75" fmla="*/ 62 h 159"/>
                <a:gd name="T76" fmla="*/ 363 w 412"/>
                <a:gd name="T77" fmla="*/ 76 h 159"/>
                <a:gd name="T78" fmla="*/ 388 w 412"/>
                <a:gd name="T79" fmla="*/ 92 h 159"/>
                <a:gd name="T80" fmla="*/ 412 w 412"/>
                <a:gd name="T81" fmla="*/ 11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2" h="159">
                  <a:moveTo>
                    <a:pt x="412" y="115"/>
                  </a:moveTo>
                  <a:lnTo>
                    <a:pt x="402" y="81"/>
                  </a:lnTo>
                  <a:lnTo>
                    <a:pt x="388" y="53"/>
                  </a:lnTo>
                  <a:lnTo>
                    <a:pt x="374" y="34"/>
                  </a:lnTo>
                  <a:lnTo>
                    <a:pt x="354" y="18"/>
                  </a:lnTo>
                  <a:lnTo>
                    <a:pt x="330" y="9"/>
                  </a:lnTo>
                  <a:lnTo>
                    <a:pt x="305" y="4"/>
                  </a:lnTo>
                  <a:lnTo>
                    <a:pt x="272" y="4"/>
                  </a:lnTo>
                  <a:lnTo>
                    <a:pt x="228" y="0"/>
                  </a:lnTo>
                  <a:lnTo>
                    <a:pt x="185" y="0"/>
                  </a:lnTo>
                  <a:lnTo>
                    <a:pt x="131" y="0"/>
                  </a:lnTo>
                  <a:lnTo>
                    <a:pt x="102" y="4"/>
                  </a:lnTo>
                  <a:lnTo>
                    <a:pt x="78" y="14"/>
                  </a:lnTo>
                  <a:lnTo>
                    <a:pt x="58" y="28"/>
                  </a:lnTo>
                  <a:lnTo>
                    <a:pt x="39" y="43"/>
                  </a:lnTo>
                  <a:lnTo>
                    <a:pt x="30" y="67"/>
                  </a:lnTo>
                  <a:lnTo>
                    <a:pt x="15" y="87"/>
                  </a:lnTo>
                  <a:lnTo>
                    <a:pt x="10" y="106"/>
                  </a:lnTo>
                  <a:lnTo>
                    <a:pt x="5" y="130"/>
                  </a:lnTo>
                  <a:lnTo>
                    <a:pt x="0" y="145"/>
                  </a:lnTo>
                  <a:lnTo>
                    <a:pt x="0" y="159"/>
                  </a:lnTo>
                  <a:lnTo>
                    <a:pt x="20" y="135"/>
                  </a:lnTo>
                  <a:lnTo>
                    <a:pt x="34" y="115"/>
                  </a:lnTo>
                  <a:lnTo>
                    <a:pt x="49" y="101"/>
                  </a:lnTo>
                  <a:lnTo>
                    <a:pt x="69" y="87"/>
                  </a:lnTo>
                  <a:lnTo>
                    <a:pt x="83" y="76"/>
                  </a:lnTo>
                  <a:lnTo>
                    <a:pt x="102" y="67"/>
                  </a:lnTo>
                  <a:lnTo>
                    <a:pt x="122" y="62"/>
                  </a:lnTo>
                  <a:lnTo>
                    <a:pt x="146" y="62"/>
                  </a:lnTo>
                  <a:lnTo>
                    <a:pt x="170" y="62"/>
                  </a:lnTo>
                  <a:lnTo>
                    <a:pt x="199" y="57"/>
                  </a:lnTo>
                  <a:lnTo>
                    <a:pt x="224" y="57"/>
                  </a:lnTo>
                  <a:lnTo>
                    <a:pt x="247" y="57"/>
                  </a:lnTo>
                  <a:lnTo>
                    <a:pt x="267" y="57"/>
                  </a:lnTo>
                  <a:lnTo>
                    <a:pt x="286" y="53"/>
                  </a:lnTo>
                  <a:lnTo>
                    <a:pt x="300" y="53"/>
                  </a:lnTo>
                  <a:lnTo>
                    <a:pt x="320" y="57"/>
                  </a:lnTo>
                  <a:lnTo>
                    <a:pt x="339" y="62"/>
                  </a:lnTo>
                  <a:lnTo>
                    <a:pt x="363" y="76"/>
                  </a:lnTo>
                  <a:lnTo>
                    <a:pt x="388" y="92"/>
                  </a:lnTo>
                  <a:lnTo>
                    <a:pt x="412" y="115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4" name="Freeform 108">
              <a:extLst>
                <a:ext uri="{FF2B5EF4-FFF2-40B4-BE49-F238E27FC236}">
                  <a16:creationId xmlns:a16="http://schemas.microsoft.com/office/drawing/2014/main" id="{CEC728ED-EBA7-1D8B-7411-A9E0C803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803"/>
              <a:ext cx="71" cy="28"/>
            </a:xfrm>
            <a:custGeom>
              <a:avLst/>
              <a:gdLst>
                <a:gd name="T0" fmla="*/ 0 w 567"/>
                <a:gd name="T1" fmla="*/ 0 h 218"/>
                <a:gd name="T2" fmla="*/ 20 w 567"/>
                <a:gd name="T3" fmla="*/ 29 h 218"/>
                <a:gd name="T4" fmla="*/ 44 w 567"/>
                <a:gd name="T5" fmla="*/ 58 h 218"/>
                <a:gd name="T6" fmla="*/ 69 w 567"/>
                <a:gd name="T7" fmla="*/ 82 h 218"/>
                <a:gd name="T8" fmla="*/ 92 w 567"/>
                <a:gd name="T9" fmla="*/ 107 h 218"/>
                <a:gd name="T10" fmla="*/ 122 w 567"/>
                <a:gd name="T11" fmla="*/ 126 h 218"/>
                <a:gd name="T12" fmla="*/ 155 w 567"/>
                <a:gd name="T13" fmla="*/ 146 h 218"/>
                <a:gd name="T14" fmla="*/ 185 w 567"/>
                <a:gd name="T15" fmla="*/ 165 h 218"/>
                <a:gd name="T16" fmla="*/ 224 w 567"/>
                <a:gd name="T17" fmla="*/ 179 h 218"/>
                <a:gd name="T18" fmla="*/ 262 w 567"/>
                <a:gd name="T19" fmla="*/ 194 h 218"/>
                <a:gd name="T20" fmla="*/ 301 w 567"/>
                <a:gd name="T21" fmla="*/ 204 h 218"/>
                <a:gd name="T22" fmla="*/ 339 w 567"/>
                <a:gd name="T23" fmla="*/ 213 h 218"/>
                <a:gd name="T24" fmla="*/ 378 w 567"/>
                <a:gd name="T25" fmla="*/ 218 h 218"/>
                <a:gd name="T26" fmla="*/ 412 w 567"/>
                <a:gd name="T27" fmla="*/ 218 h 218"/>
                <a:gd name="T28" fmla="*/ 441 w 567"/>
                <a:gd name="T29" fmla="*/ 218 h 218"/>
                <a:gd name="T30" fmla="*/ 470 w 567"/>
                <a:gd name="T31" fmla="*/ 218 h 218"/>
                <a:gd name="T32" fmla="*/ 494 w 567"/>
                <a:gd name="T33" fmla="*/ 213 h 218"/>
                <a:gd name="T34" fmla="*/ 518 w 567"/>
                <a:gd name="T35" fmla="*/ 208 h 218"/>
                <a:gd name="T36" fmla="*/ 538 w 567"/>
                <a:gd name="T37" fmla="*/ 204 h 218"/>
                <a:gd name="T38" fmla="*/ 552 w 567"/>
                <a:gd name="T39" fmla="*/ 199 h 218"/>
                <a:gd name="T40" fmla="*/ 567 w 567"/>
                <a:gd name="T41" fmla="*/ 19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7" h="218">
                  <a:moveTo>
                    <a:pt x="0" y="0"/>
                  </a:moveTo>
                  <a:lnTo>
                    <a:pt x="20" y="29"/>
                  </a:lnTo>
                  <a:lnTo>
                    <a:pt x="44" y="58"/>
                  </a:lnTo>
                  <a:lnTo>
                    <a:pt x="69" y="82"/>
                  </a:lnTo>
                  <a:lnTo>
                    <a:pt x="92" y="107"/>
                  </a:lnTo>
                  <a:lnTo>
                    <a:pt x="122" y="126"/>
                  </a:lnTo>
                  <a:lnTo>
                    <a:pt x="155" y="146"/>
                  </a:lnTo>
                  <a:lnTo>
                    <a:pt x="185" y="165"/>
                  </a:lnTo>
                  <a:lnTo>
                    <a:pt x="224" y="179"/>
                  </a:lnTo>
                  <a:lnTo>
                    <a:pt x="262" y="194"/>
                  </a:lnTo>
                  <a:lnTo>
                    <a:pt x="301" y="204"/>
                  </a:lnTo>
                  <a:lnTo>
                    <a:pt x="339" y="213"/>
                  </a:lnTo>
                  <a:lnTo>
                    <a:pt x="378" y="218"/>
                  </a:lnTo>
                  <a:lnTo>
                    <a:pt x="412" y="218"/>
                  </a:lnTo>
                  <a:lnTo>
                    <a:pt x="441" y="218"/>
                  </a:lnTo>
                  <a:lnTo>
                    <a:pt x="470" y="218"/>
                  </a:lnTo>
                  <a:lnTo>
                    <a:pt x="494" y="213"/>
                  </a:lnTo>
                  <a:lnTo>
                    <a:pt x="518" y="208"/>
                  </a:lnTo>
                  <a:lnTo>
                    <a:pt x="538" y="204"/>
                  </a:lnTo>
                  <a:lnTo>
                    <a:pt x="552" y="199"/>
                  </a:lnTo>
                  <a:lnTo>
                    <a:pt x="567" y="19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5" name="Freeform 109">
              <a:extLst>
                <a:ext uri="{FF2B5EF4-FFF2-40B4-BE49-F238E27FC236}">
                  <a16:creationId xmlns:a16="http://schemas.microsoft.com/office/drawing/2014/main" id="{815E38F3-0872-4317-AA80-0F4093181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09"/>
              <a:ext cx="39" cy="43"/>
            </a:xfrm>
            <a:custGeom>
              <a:avLst/>
              <a:gdLst>
                <a:gd name="T0" fmla="*/ 305 w 309"/>
                <a:gd name="T1" fmla="*/ 53 h 344"/>
                <a:gd name="T2" fmla="*/ 285 w 309"/>
                <a:gd name="T3" fmla="*/ 73 h 344"/>
                <a:gd name="T4" fmla="*/ 270 w 309"/>
                <a:gd name="T5" fmla="*/ 92 h 344"/>
                <a:gd name="T6" fmla="*/ 251 w 309"/>
                <a:gd name="T7" fmla="*/ 117 h 344"/>
                <a:gd name="T8" fmla="*/ 236 w 309"/>
                <a:gd name="T9" fmla="*/ 136 h 344"/>
                <a:gd name="T10" fmla="*/ 222 w 309"/>
                <a:gd name="T11" fmla="*/ 159 h 344"/>
                <a:gd name="T12" fmla="*/ 208 w 309"/>
                <a:gd name="T13" fmla="*/ 184 h 344"/>
                <a:gd name="T14" fmla="*/ 193 w 309"/>
                <a:gd name="T15" fmla="*/ 208 h 344"/>
                <a:gd name="T16" fmla="*/ 178 w 309"/>
                <a:gd name="T17" fmla="*/ 228 h 344"/>
                <a:gd name="T18" fmla="*/ 169 w 309"/>
                <a:gd name="T19" fmla="*/ 247 h 344"/>
                <a:gd name="T20" fmla="*/ 155 w 309"/>
                <a:gd name="T21" fmla="*/ 266 h 344"/>
                <a:gd name="T22" fmla="*/ 139 w 309"/>
                <a:gd name="T23" fmla="*/ 291 h 344"/>
                <a:gd name="T24" fmla="*/ 125 w 309"/>
                <a:gd name="T25" fmla="*/ 305 h 344"/>
                <a:gd name="T26" fmla="*/ 106 w 309"/>
                <a:gd name="T27" fmla="*/ 319 h 344"/>
                <a:gd name="T28" fmla="*/ 91 w 309"/>
                <a:gd name="T29" fmla="*/ 334 h 344"/>
                <a:gd name="T30" fmla="*/ 77 w 309"/>
                <a:gd name="T31" fmla="*/ 339 h 344"/>
                <a:gd name="T32" fmla="*/ 58 w 309"/>
                <a:gd name="T33" fmla="*/ 344 h 344"/>
                <a:gd name="T34" fmla="*/ 42 w 309"/>
                <a:gd name="T35" fmla="*/ 344 h 344"/>
                <a:gd name="T36" fmla="*/ 28 w 309"/>
                <a:gd name="T37" fmla="*/ 339 h 344"/>
                <a:gd name="T38" fmla="*/ 14 w 309"/>
                <a:gd name="T39" fmla="*/ 330 h 344"/>
                <a:gd name="T40" fmla="*/ 0 w 309"/>
                <a:gd name="T41" fmla="*/ 314 h 344"/>
                <a:gd name="T42" fmla="*/ 4 w 309"/>
                <a:gd name="T43" fmla="*/ 276 h 344"/>
                <a:gd name="T44" fmla="*/ 14 w 309"/>
                <a:gd name="T45" fmla="*/ 242 h 344"/>
                <a:gd name="T46" fmla="*/ 28 w 309"/>
                <a:gd name="T47" fmla="*/ 208 h 344"/>
                <a:gd name="T48" fmla="*/ 48 w 309"/>
                <a:gd name="T49" fmla="*/ 179 h 344"/>
                <a:gd name="T50" fmla="*/ 77 w 309"/>
                <a:gd name="T51" fmla="*/ 155 h 344"/>
                <a:gd name="T52" fmla="*/ 106 w 309"/>
                <a:gd name="T53" fmla="*/ 126 h 344"/>
                <a:gd name="T54" fmla="*/ 139 w 309"/>
                <a:gd name="T55" fmla="*/ 101 h 344"/>
                <a:gd name="T56" fmla="*/ 183 w 309"/>
                <a:gd name="T57" fmla="*/ 73 h 344"/>
                <a:gd name="T58" fmla="*/ 227 w 309"/>
                <a:gd name="T59" fmla="*/ 39 h 344"/>
                <a:gd name="T60" fmla="*/ 275 w 309"/>
                <a:gd name="T61" fmla="*/ 0 h 344"/>
                <a:gd name="T62" fmla="*/ 275 w 309"/>
                <a:gd name="T63" fmla="*/ 5 h 344"/>
                <a:gd name="T64" fmla="*/ 275 w 309"/>
                <a:gd name="T65" fmla="*/ 0 h 344"/>
                <a:gd name="T66" fmla="*/ 280 w 309"/>
                <a:gd name="T67" fmla="*/ 5 h 344"/>
                <a:gd name="T68" fmla="*/ 285 w 309"/>
                <a:gd name="T69" fmla="*/ 9 h 344"/>
                <a:gd name="T70" fmla="*/ 289 w 309"/>
                <a:gd name="T71" fmla="*/ 15 h 344"/>
                <a:gd name="T72" fmla="*/ 289 w 309"/>
                <a:gd name="T73" fmla="*/ 20 h 344"/>
                <a:gd name="T74" fmla="*/ 294 w 309"/>
                <a:gd name="T75" fmla="*/ 25 h 344"/>
                <a:gd name="T76" fmla="*/ 300 w 309"/>
                <a:gd name="T77" fmla="*/ 29 h 344"/>
                <a:gd name="T78" fmla="*/ 300 w 309"/>
                <a:gd name="T79" fmla="*/ 34 h 344"/>
                <a:gd name="T80" fmla="*/ 305 w 309"/>
                <a:gd name="T81" fmla="*/ 44 h 344"/>
                <a:gd name="T82" fmla="*/ 305 w 309"/>
                <a:gd name="T83" fmla="*/ 53 h 344"/>
                <a:gd name="T84" fmla="*/ 309 w 309"/>
                <a:gd name="T85" fmla="*/ 58 h 344"/>
                <a:gd name="T86" fmla="*/ 305 w 309"/>
                <a:gd name="T87" fmla="*/ 5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9" h="344">
                  <a:moveTo>
                    <a:pt x="305" y="53"/>
                  </a:moveTo>
                  <a:lnTo>
                    <a:pt x="285" y="73"/>
                  </a:lnTo>
                  <a:lnTo>
                    <a:pt x="270" y="92"/>
                  </a:lnTo>
                  <a:lnTo>
                    <a:pt x="251" y="117"/>
                  </a:lnTo>
                  <a:lnTo>
                    <a:pt x="236" y="136"/>
                  </a:lnTo>
                  <a:lnTo>
                    <a:pt x="222" y="159"/>
                  </a:lnTo>
                  <a:lnTo>
                    <a:pt x="208" y="184"/>
                  </a:lnTo>
                  <a:lnTo>
                    <a:pt x="193" y="208"/>
                  </a:lnTo>
                  <a:lnTo>
                    <a:pt x="178" y="228"/>
                  </a:lnTo>
                  <a:lnTo>
                    <a:pt x="169" y="247"/>
                  </a:lnTo>
                  <a:lnTo>
                    <a:pt x="155" y="266"/>
                  </a:lnTo>
                  <a:lnTo>
                    <a:pt x="139" y="291"/>
                  </a:lnTo>
                  <a:lnTo>
                    <a:pt x="125" y="305"/>
                  </a:lnTo>
                  <a:lnTo>
                    <a:pt x="106" y="319"/>
                  </a:lnTo>
                  <a:lnTo>
                    <a:pt x="91" y="334"/>
                  </a:lnTo>
                  <a:lnTo>
                    <a:pt x="77" y="339"/>
                  </a:lnTo>
                  <a:lnTo>
                    <a:pt x="58" y="344"/>
                  </a:lnTo>
                  <a:lnTo>
                    <a:pt x="42" y="344"/>
                  </a:lnTo>
                  <a:lnTo>
                    <a:pt x="28" y="339"/>
                  </a:lnTo>
                  <a:lnTo>
                    <a:pt x="14" y="330"/>
                  </a:lnTo>
                  <a:lnTo>
                    <a:pt x="0" y="314"/>
                  </a:lnTo>
                  <a:lnTo>
                    <a:pt x="4" y="276"/>
                  </a:lnTo>
                  <a:lnTo>
                    <a:pt x="14" y="242"/>
                  </a:lnTo>
                  <a:lnTo>
                    <a:pt x="28" y="208"/>
                  </a:lnTo>
                  <a:lnTo>
                    <a:pt x="48" y="179"/>
                  </a:lnTo>
                  <a:lnTo>
                    <a:pt x="77" y="155"/>
                  </a:lnTo>
                  <a:lnTo>
                    <a:pt x="106" y="126"/>
                  </a:lnTo>
                  <a:lnTo>
                    <a:pt x="139" y="101"/>
                  </a:lnTo>
                  <a:lnTo>
                    <a:pt x="183" y="73"/>
                  </a:lnTo>
                  <a:lnTo>
                    <a:pt x="227" y="39"/>
                  </a:lnTo>
                  <a:lnTo>
                    <a:pt x="275" y="0"/>
                  </a:lnTo>
                  <a:lnTo>
                    <a:pt x="275" y="5"/>
                  </a:lnTo>
                  <a:lnTo>
                    <a:pt x="275" y="0"/>
                  </a:lnTo>
                  <a:lnTo>
                    <a:pt x="280" y="5"/>
                  </a:lnTo>
                  <a:lnTo>
                    <a:pt x="285" y="9"/>
                  </a:lnTo>
                  <a:lnTo>
                    <a:pt x="289" y="15"/>
                  </a:lnTo>
                  <a:lnTo>
                    <a:pt x="289" y="20"/>
                  </a:lnTo>
                  <a:lnTo>
                    <a:pt x="294" y="25"/>
                  </a:lnTo>
                  <a:lnTo>
                    <a:pt x="300" y="29"/>
                  </a:lnTo>
                  <a:lnTo>
                    <a:pt x="300" y="34"/>
                  </a:lnTo>
                  <a:lnTo>
                    <a:pt x="305" y="44"/>
                  </a:lnTo>
                  <a:lnTo>
                    <a:pt x="305" y="53"/>
                  </a:lnTo>
                  <a:lnTo>
                    <a:pt x="309" y="58"/>
                  </a:lnTo>
                  <a:lnTo>
                    <a:pt x="305" y="53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6" name="Freeform 110">
              <a:extLst>
                <a:ext uri="{FF2B5EF4-FFF2-40B4-BE49-F238E27FC236}">
                  <a16:creationId xmlns:a16="http://schemas.microsoft.com/office/drawing/2014/main" id="{49EC229B-DC0D-12D1-5065-466A5920B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10"/>
              <a:ext cx="39" cy="42"/>
            </a:xfrm>
            <a:custGeom>
              <a:avLst/>
              <a:gdLst>
                <a:gd name="T0" fmla="*/ 271 w 305"/>
                <a:gd name="T1" fmla="*/ 0 h 339"/>
                <a:gd name="T2" fmla="*/ 223 w 305"/>
                <a:gd name="T3" fmla="*/ 39 h 339"/>
                <a:gd name="T4" fmla="*/ 179 w 305"/>
                <a:gd name="T5" fmla="*/ 68 h 339"/>
                <a:gd name="T6" fmla="*/ 140 w 305"/>
                <a:gd name="T7" fmla="*/ 96 h 339"/>
                <a:gd name="T8" fmla="*/ 102 w 305"/>
                <a:gd name="T9" fmla="*/ 126 h 339"/>
                <a:gd name="T10" fmla="*/ 73 w 305"/>
                <a:gd name="T11" fmla="*/ 150 h 339"/>
                <a:gd name="T12" fmla="*/ 49 w 305"/>
                <a:gd name="T13" fmla="*/ 174 h 339"/>
                <a:gd name="T14" fmla="*/ 24 w 305"/>
                <a:gd name="T15" fmla="*/ 203 h 339"/>
                <a:gd name="T16" fmla="*/ 10 w 305"/>
                <a:gd name="T17" fmla="*/ 237 h 339"/>
                <a:gd name="T18" fmla="*/ 5 w 305"/>
                <a:gd name="T19" fmla="*/ 271 h 339"/>
                <a:gd name="T20" fmla="*/ 0 w 305"/>
                <a:gd name="T21" fmla="*/ 309 h 339"/>
                <a:gd name="T22" fmla="*/ 15 w 305"/>
                <a:gd name="T23" fmla="*/ 325 h 339"/>
                <a:gd name="T24" fmla="*/ 29 w 305"/>
                <a:gd name="T25" fmla="*/ 334 h 339"/>
                <a:gd name="T26" fmla="*/ 44 w 305"/>
                <a:gd name="T27" fmla="*/ 339 h 339"/>
                <a:gd name="T28" fmla="*/ 58 w 305"/>
                <a:gd name="T29" fmla="*/ 339 h 339"/>
                <a:gd name="T30" fmla="*/ 73 w 305"/>
                <a:gd name="T31" fmla="*/ 334 h 339"/>
                <a:gd name="T32" fmla="*/ 93 w 305"/>
                <a:gd name="T33" fmla="*/ 329 h 339"/>
                <a:gd name="T34" fmla="*/ 107 w 305"/>
                <a:gd name="T35" fmla="*/ 314 h 339"/>
                <a:gd name="T36" fmla="*/ 121 w 305"/>
                <a:gd name="T37" fmla="*/ 300 h 339"/>
                <a:gd name="T38" fmla="*/ 140 w 305"/>
                <a:gd name="T39" fmla="*/ 286 h 339"/>
                <a:gd name="T40" fmla="*/ 155 w 305"/>
                <a:gd name="T41" fmla="*/ 261 h 339"/>
                <a:gd name="T42" fmla="*/ 165 w 305"/>
                <a:gd name="T43" fmla="*/ 242 h 339"/>
                <a:gd name="T44" fmla="*/ 179 w 305"/>
                <a:gd name="T45" fmla="*/ 223 h 339"/>
                <a:gd name="T46" fmla="*/ 194 w 305"/>
                <a:gd name="T47" fmla="*/ 203 h 339"/>
                <a:gd name="T48" fmla="*/ 209 w 305"/>
                <a:gd name="T49" fmla="*/ 179 h 339"/>
                <a:gd name="T50" fmla="*/ 223 w 305"/>
                <a:gd name="T51" fmla="*/ 154 h 339"/>
                <a:gd name="T52" fmla="*/ 237 w 305"/>
                <a:gd name="T53" fmla="*/ 131 h 339"/>
                <a:gd name="T54" fmla="*/ 252 w 305"/>
                <a:gd name="T55" fmla="*/ 112 h 339"/>
                <a:gd name="T56" fmla="*/ 266 w 305"/>
                <a:gd name="T57" fmla="*/ 87 h 339"/>
                <a:gd name="T58" fmla="*/ 285 w 305"/>
                <a:gd name="T59" fmla="*/ 68 h 339"/>
                <a:gd name="T60" fmla="*/ 305 w 305"/>
                <a:gd name="T61" fmla="*/ 4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5" h="339">
                  <a:moveTo>
                    <a:pt x="271" y="0"/>
                  </a:moveTo>
                  <a:lnTo>
                    <a:pt x="223" y="39"/>
                  </a:lnTo>
                  <a:lnTo>
                    <a:pt x="179" y="68"/>
                  </a:lnTo>
                  <a:lnTo>
                    <a:pt x="140" y="96"/>
                  </a:lnTo>
                  <a:lnTo>
                    <a:pt x="102" y="126"/>
                  </a:lnTo>
                  <a:lnTo>
                    <a:pt x="73" y="150"/>
                  </a:lnTo>
                  <a:lnTo>
                    <a:pt x="49" y="174"/>
                  </a:lnTo>
                  <a:lnTo>
                    <a:pt x="24" y="203"/>
                  </a:lnTo>
                  <a:lnTo>
                    <a:pt x="10" y="237"/>
                  </a:lnTo>
                  <a:lnTo>
                    <a:pt x="5" y="271"/>
                  </a:lnTo>
                  <a:lnTo>
                    <a:pt x="0" y="309"/>
                  </a:lnTo>
                  <a:lnTo>
                    <a:pt x="15" y="325"/>
                  </a:lnTo>
                  <a:lnTo>
                    <a:pt x="29" y="334"/>
                  </a:lnTo>
                  <a:lnTo>
                    <a:pt x="44" y="339"/>
                  </a:lnTo>
                  <a:lnTo>
                    <a:pt x="58" y="339"/>
                  </a:lnTo>
                  <a:lnTo>
                    <a:pt x="73" y="334"/>
                  </a:lnTo>
                  <a:lnTo>
                    <a:pt x="93" y="329"/>
                  </a:lnTo>
                  <a:lnTo>
                    <a:pt x="107" y="314"/>
                  </a:lnTo>
                  <a:lnTo>
                    <a:pt x="121" y="300"/>
                  </a:lnTo>
                  <a:lnTo>
                    <a:pt x="140" y="286"/>
                  </a:lnTo>
                  <a:lnTo>
                    <a:pt x="155" y="261"/>
                  </a:lnTo>
                  <a:lnTo>
                    <a:pt x="165" y="242"/>
                  </a:lnTo>
                  <a:lnTo>
                    <a:pt x="179" y="223"/>
                  </a:lnTo>
                  <a:lnTo>
                    <a:pt x="194" y="203"/>
                  </a:lnTo>
                  <a:lnTo>
                    <a:pt x="209" y="179"/>
                  </a:lnTo>
                  <a:lnTo>
                    <a:pt x="223" y="154"/>
                  </a:lnTo>
                  <a:lnTo>
                    <a:pt x="237" y="131"/>
                  </a:lnTo>
                  <a:lnTo>
                    <a:pt x="252" y="112"/>
                  </a:lnTo>
                  <a:lnTo>
                    <a:pt x="266" y="87"/>
                  </a:lnTo>
                  <a:lnTo>
                    <a:pt x="285" y="68"/>
                  </a:lnTo>
                  <a:lnTo>
                    <a:pt x="305" y="4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7" name="Freeform 111">
              <a:extLst>
                <a:ext uri="{FF2B5EF4-FFF2-40B4-BE49-F238E27FC236}">
                  <a16:creationId xmlns:a16="http://schemas.microsoft.com/office/drawing/2014/main" id="{E100B86E-9859-C1F0-9CBC-0F8DB99E6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673"/>
              <a:ext cx="34" cy="6"/>
            </a:xfrm>
            <a:custGeom>
              <a:avLst/>
              <a:gdLst>
                <a:gd name="T0" fmla="*/ 0 w 272"/>
                <a:gd name="T1" fmla="*/ 0 h 47"/>
                <a:gd name="T2" fmla="*/ 20 w 272"/>
                <a:gd name="T3" fmla="*/ 14 h 47"/>
                <a:gd name="T4" fmla="*/ 49 w 272"/>
                <a:gd name="T5" fmla="*/ 28 h 47"/>
                <a:gd name="T6" fmla="*/ 78 w 272"/>
                <a:gd name="T7" fmla="*/ 38 h 47"/>
                <a:gd name="T8" fmla="*/ 108 w 272"/>
                <a:gd name="T9" fmla="*/ 42 h 47"/>
                <a:gd name="T10" fmla="*/ 136 w 272"/>
                <a:gd name="T11" fmla="*/ 47 h 47"/>
                <a:gd name="T12" fmla="*/ 166 w 272"/>
                <a:gd name="T13" fmla="*/ 47 h 47"/>
                <a:gd name="T14" fmla="*/ 194 w 272"/>
                <a:gd name="T15" fmla="*/ 47 h 47"/>
                <a:gd name="T16" fmla="*/ 224 w 272"/>
                <a:gd name="T17" fmla="*/ 47 h 47"/>
                <a:gd name="T18" fmla="*/ 247 w 272"/>
                <a:gd name="T19" fmla="*/ 42 h 47"/>
                <a:gd name="T20" fmla="*/ 272 w 272"/>
                <a:gd name="T21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2" h="47">
                  <a:moveTo>
                    <a:pt x="0" y="0"/>
                  </a:moveTo>
                  <a:lnTo>
                    <a:pt x="20" y="14"/>
                  </a:lnTo>
                  <a:lnTo>
                    <a:pt x="49" y="28"/>
                  </a:lnTo>
                  <a:lnTo>
                    <a:pt x="78" y="38"/>
                  </a:lnTo>
                  <a:lnTo>
                    <a:pt x="108" y="42"/>
                  </a:lnTo>
                  <a:lnTo>
                    <a:pt x="136" y="47"/>
                  </a:lnTo>
                  <a:lnTo>
                    <a:pt x="166" y="47"/>
                  </a:lnTo>
                  <a:lnTo>
                    <a:pt x="194" y="47"/>
                  </a:lnTo>
                  <a:lnTo>
                    <a:pt x="224" y="47"/>
                  </a:lnTo>
                  <a:lnTo>
                    <a:pt x="247" y="42"/>
                  </a:lnTo>
                  <a:lnTo>
                    <a:pt x="272" y="3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8" name="Freeform 112">
              <a:extLst>
                <a:ext uri="{FF2B5EF4-FFF2-40B4-BE49-F238E27FC236}">
                  <a16:creationId xmlns:a16="http://schemas.microsoft.com/office/drawing/2014/main" id="{3EEBD641-24D9-21D5-4D52-50733BFB4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605"/>
              <a:ext cx="15" cy="45"/>
            </a:xfrm>
            <a:custGeom>
              <a:avLst/>
              <a:gdLst>
                <a:gd name="T0" fmla="*/ 0 w 121"/>
                <a:gd name="T1" fmla="*/ 358 h 358"/>
                <a:gd name="T2" fmla="*/ 5 w 121"/>
                <a:gd name="T3" fmla="*/ 354 h 358"/>
                <a:gd name="T4" fmla="*/ 15 w 121"/>
                <a:gd name="T5" fmla="*/ 335 h 358"/>
                <a:gd name="T6" fmla="*/ 35 w 121"/>
                <a:gd name="T7" fmla="*/ 310 h 358"/>
                <a:gd name="T8" fmla="*/ 54 w 121"/>
                <a:gd name="T9" fmla="*/ 276 h 358"/>
                <a:gd name="T10" fmla="*/ 77 w 121"/>
                <a:gd name="T11" fmla="*/ 238 h 358"/>
                <a:gd name="T12" fmla="*/ 97 w 121"/>
                <a:gd name="T13" fmla="*/ 194 h 358"/>
                <a:gd name="T14" fmla="*/ 112 w 121"/>
                <a:gd name="T15" fmla="*/ 145 h 358"/>
                <a:gd name="T16" fmla="*/ 121 w 121"/>
                <a:gd name="T17" fmla="*/ 97 h 358"/>
                <a:gd name="T18" fmla="*/ 121 w 121"/>
                <a:gd name="T19" fmla="*/ 48 h 358"/>
                <a:gd name="T20" fmla="*/ 112 w 121"/>
                <a:gd name="T2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358">
                  <a:moveTo>
                    <a:pt x="0" y="358"/>
                  </a:moveTo>
                  <a:lnTo>
                    <a:pt x="5" y="354"/>
                  </a:lnTo>
                  <a:lnTo>
                    <a:pt x="15" y="335"/>
                  </a:lnTo>
                  <a:lnTo>
                    <a:pt x="35" y="310"/>
                  </a:lnTo>
                  <a:lnTo>
                    <a:pt x="54" y="276"/>
                  </a:lnTo>
                  <a:lnTo>
                    <a:pt x="77" y="238"/>
                  </a:lnTo>
                  <a:lnTo>
                    <a:pt x="97" y="194"/>
                  </a:lnTo>
                  <a:lnTo>
                    <a:pt x="112" y="145"/>
                  </a:lnTo>
                  <a:lnTo>
                    <a:pt x="121" y="97"/>
                  </a:lnTo>
                  <a:lnTo>
                    <a:pt x="121" y="48"/>
                  </a:lnTo>
                  <a:lnTo>
                    <a:pt x="11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49" name="Freeform 113">
              <a:extLst>
                <a:ext uri="{FF2B5EF4-FFF2-40B4-BE49-F238E27FC236}">
                  <a16:creationId xmlns:a16="http://schemas.microsoft.com/office/drawing/2014/main" id="{6FF8F98C-3A03-4535-A4A1-EBBF8A51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803"/>
              <a:ext cx="19" cy="53"/>
            </a:xfrm>
            <a:custGeom>
              <a:avLst/>
              <a:gdLst>
                <a:gd name="T0" fmla="*/ 0 w 155"/>
                <a:gd name="T1" fmla="*/ 0 h 421"/>
                <a:gd name="T2" fmla="*/ 24 w 155"/>
                <a:gd name="T3" fmla="*/ 24 h 421"/>
                <a:gd name="T4" fmla="*/ 48 w 155"/>
                <a:gd name="T5" fmla="*/ 53 h 421"/>
                <a:gd name="T6" fmla="*/ 67 w 155"/>
                <a:gd name="T7" fmla="*/ 82 h 421"/>
                <a:gd name="T8" fmla="*/ 82 w 155"/>
                <a:gd name="T9" fmla="*/ 116 h 421"/>
                <a:gd name="T10" fmla="*/ 97 w 155"/>
                <a:gd name="T11" fmla="*/ 155 h 421"/>
                <a:gd name="T12" fmla="*/ 111 w 155"/>
                <a:gd name="T13" fmla="*/ 199 h 421"/>
                <a:gd name="T14" fmla="*/ 121 w 155"/>
                <a:gd name="T15" fmla="*/ 242 h 421"/>
                <a:gd name="T16" fmla="*/ 131 w 155"/>
                <a:gd name="T17" fmla="*/ 295 h 421"/>
                <a:gd name="T18" fmla="*/ 145 w 155"/>
                <a:gd name="T19" fmla="*/ 354 h 421"/>
                <a:gd name="T20" fmla="*/ 155 w 155"/>
                <a:gd name="T21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" h="421">
                  <a:moveTo>
                    <a:pt x="0" y="0"/>
                  </a:moveTo>
                  <a:lnTo>
                    <a:pt x="24" y="24"/>
                  </a:lnTo>
                  <a:lnTo>
                    <a:pt x="48" y="53"/>
                  </a:lnTo>
                  <a:lnTo>
                    <a:pt x="67" y="82"/>
                  </a:lnTo>
                  <a:lnTo>
                    <a:pt x="82" y="116"/>
                  </a:lnTo>
                  <a:lnTo>
                    <a:pt x="97" y="155"/>
                  </a:lnTo>
                  <a:lnTo>
                    <a:pt x="111" y="199"/>
                  </a:lnTo>
                  <a:lnTo>
                    <a:pt x="121" y="242"/>
                  </a:lnTo>
                  <a:lnTo>
                    <a:pt x="131" y="295"/>
                  </a:lnTo>
                  <a:lnTo>
                    <a:pt x="145" y="354"/>
                  </a:lnTo>
                  <a:lnTo>
                    <a:pt x="155" y="42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0" name="Freeform 114">
              <a:extLst>
                <a:ext uri="{FF2B5EF4-FFF2-40B4-BE49-F238E27FC236}">
                  <a16:creationId xmlns:a16="http://schemas.microsoft.com/office/drawing/2014/main" id="{85D6AD8B-E231-4456-81B2-4E91414D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784"/>
              <a:ext cx="43" cy="21"/>
            </a:xfrm>
            <a:custGeom>
              <a:avLst/>
              <a:gdLst>
                <a:gd name="T0" fmla="*/ 24 w 349"/>
                <a:gd name="T1" fmla="*/ 0 h 170"/>
                <a:gd name="T2" fmla="*/ 53 w 349"/>
                <a:gd name="T3" fmla="*/ 5 h 170"/>
                <a:gd name="T4" fmla="*/ 97 w 349"/>
                <a:gd name="T5" fmla="*/ 10 h 170"/>
                <a:gd name="T6" fmla="*/ 140 w 349"/>
                <a:gd name="T7" fmla="*/ 19 h 170"/>
                <a:gd name="T8" fmla="*/ 194 w 349"/>
                <a:gd name="T9" fmla="*/ 29 h 170"/>
                <a:gd name="T10" fmla="*/ 237 w 349"/>
                <a:gd name="T11" fmla="*/ 44 h 170"/>
                <a:gd name="T12" fmla="*/ 281 w 349"/>
                <a:gd name="T13" fmla="*/ 58 h 170"/>
                <a:gd name="T14" fmla="*/ 320 w 349"/>
                <a:gd name="T15" fmla="*/ 77 h 170"/>
                <a:gd name="T16" fmla="*/ 339 w 349"/>
                <a:gd name="T17" fmla="*/ 102 h 170"/>
                <a:gd name="T18" fmla="*/ 349 w 349"/>
                <a:gd name="T19" fmla="*/ 126 h 170"/>
                <a:gd name="T20" fmla="*/ 339 w 349"/>
                <a:gd name="T21" fmla="*/ 155 h 170"/>
                <a:gd name="T22" fmla="*/ 330 w 349"/>
                <a:gd name="T23" fmla="*/ 165 h 170"/>
                <a:gd name="T24" fmla="*/ 320 w 349"/>
                <a:gd name="T25" fmla="*/ 170 h 170"/>
                <a:gd name="T26" fmla="*/ 305 w 349"/>
                <a:gd name="T27" fmla="*/ 170 h 170"/>
                <a:gd name="T28" fmla="*/ 286 w 349"/>
                <a:gd name="T29" fmla="*/ 165 h 170"/>
                <a:gd name="T30" fmla="*/ 267 w 349"/>
                <a:gd name="T31" fmla="*/ 160 h 170"/>
                <a:gd name="T32" fmla="*/ 247 w 349"/>
                <a:gd name="T33" fmla="*/ 151 h 170"/>
                <a:gd name="T34" fmla="*/ 228 w 349"/>
                <a:gd name="T35" fmla="*/ 140 h 170"/>
                <a:gd name="T36" fmla="*/ 203 w 349"/>
                <a:gd name="T37" fmla="*/ 126 h 170"/>
                <a:gd name="T38" fmla="*/ 179 w 349"/>
                <a:gd name="T39" fmla="*/ 112 h 170"/>
                <a:gd name="T40" fmla="*/ 155 w 349"/>
                <a:gd name="T41" fmla="*/ 93 h 170"/>
                <a:gd name="T42" fmla="*/ 136 w 349"/>
                <a:gd name="T43" fmla="*/ 73 h 170"/>
                <a:gd name="T44" fmla="*/ 121 w 349"/>
                <a:gd name="T45" fmla="*/ 58 h 170"/>
                <a:gd name="T46" fmla="*/ 106 w 349"/>
                <a:gd name="T47" fmla="*/ 44 h 170"/>
                <a:gd name="T48" fmla="*/ 97 w 349"/>
                <a:gd name="T49" fmla="*/ 34 h 170"/>
                <a:gd name="T50" fmla="*/ 87 w 349"/>
                <a:gd name="T51" fmla="*/ 24 h 170"/>
                <a:gd name="T52" fmla="*/ 78 w 349"/>
                <a:gd name="T53" fmla="*/ 15 h 170"/>
                <a:gd name="T54" fmla="*/ 63 w 349"/>
                <a:gd name="T55" fmla="*/ 10 h 170"/>
                <a:gd name="T56" fmla="*/ 48 w 349"/>
                <a:gd name="T57" fmla="*/ 5 h 170"/>
                <a:gd name="T58" fmla="*/ 29 w 349"/>
                <a:gd name="T59" fmla="*/ 0 h 170"/>
                <a:gd name="T60" fmla="*/ 0 w 349"/>
                <a:gd name="T61" fmla="*/ 0 h 170"/>
                <a:gd name="T62" fmla="*/ 24 w 349"/>
                <a:gd name="T6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9" h="170">
                  <a:moveTo>
                    <a:pt x="24" y="0"/>
                  </a:moveTo>
                  <a:lnTo>
                    <a:pt x="53" y="5"/>
                  </a:lnTo>
                  <a:lnTo>
                    <a:pt x="97" y="10"/>
                  </a:lnTo>
                  <a:lnTo>
                    <a:pt x="140" y="19"/>
                  </a:lnTo>
                  <a:lnTo>
                    <a:pt x="194" y="29"/>
                  </a:lnTo>
                  <a:lnTo>
                    <a:pt x="237" y="44"/>
                  </a:lnTo>
                  <a:lnTo>
                    <a:pt x="281" y="58"/>
                  </a:lnTo>
                  <a:lnTo>
                    <a:pt x="320" y="77"/>
                  </a:lnTo>
                  <a:lnTo>
                    <a:pt x="339" y="102"/>
                  </a:lnTo>
                  <a:lnTo>
                    <a:pt x="349" y="126"/>
                  </a:lnTo>
                  <a:lnTo>
                    <a:pt x="339" y="155"/>
                  </a:lnTo>
                  <a:lnTo>
                    <a:pt x="330" y="165"/>
                  </a:lnTo>
                  <a:lnTo>
                    <a:pt x="320" y="170"/>
                  </a:lnTo>
                  <a:lnTo>
                    <a:pt x="305" y="170"/>
                  </a:lnTo>
                  <a:lnTo>
                    <a:pt x="286" y="165"/>
                  </a:lnTo>
                  <a:lnTo>
                    <a:pt x="267" y="160"/>
                  </a:lnTo>
                  <a:lnTo>
                    <a:pt x="247" y="151"/>
                  </a:lnTo>
                  <a:lnTo>
                    <a:pt x="228" y="140"/>
                  </a:lnTo>
                  <a:lnTo>
                    <a:pt x="203" y="126"/>
                  </a:lnTo>
                  <a:lnTo>
                    <a:pt x="179" y="112"/>
                  </a:lnTo>
                  <a:lnTo>
                    <a:pt x="155" y="93"/>
                  </a:lnTo>
                  <a:lnTo>
                    <a:pt x="136" y="73"/>
                  </a:lnTo>
                  <a:lnTo>
                    <a:pt x="121" y="58"/>
                  </a:lnTo>
                  <a:lnTo>
                    <a:pt x="106" y="44"/>
                  </a:lnTo>
                  <a:lnTo>
                    <a:pt x="97" y="34"/>
                  </a:lnTo>
                  <a:lnTo>
                    <a:pt x="87" y="24"/>
                  </a:lnTo>
                  <a:lnTo>
                    <a:pt x="78" y="15"/>
                  </a:lnTo>
                  <a:lnTo>
                    <a:pt x="63" y="10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4B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1" name="Freeform 115">
              <a:extLst>
                <a:ext uri="{FF2B5EF4-FFF2-40B4-BE49-F238E27FC236}">
                  <a16:creationId xmlns:a16="http://schemas.microsoft.com/office/drawing/2014/main" id="{2F8A41E3-8FA7-C35B-0711-7BF5A7CF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771"/>
              <a:ext cx="89" cy="34"/>
            </a:xfrm>
            <a:custGeom>
              <a:avLst/>
              <a:gdLst>
                <a:gd name="T0" fmla="*/ 0 w 712"/>
                <a:gd name="T1" fmla="*/ 0 h 271"/>
                <a:gd name="T2" fmla="*/ 68 w 712"/>
                <a:gd name="T3" fmla="*/ 53 h 271"/>
                <a:gd name="T4" fmla="*/ 106 w 712"/>
                <a:gd name="T5" fmla="*/ 62 h 271"/>
                <a:gd name="T6" fmla="*/ 140 w 712"/>
                <a:gd name="T7" fmla="*/ 72 h 271"/>
                <a:gd name="T8" fmla="*/ 170 w 712"/>
                <a:gd name="T9" fmla="*/ 77 h 271"/>
                <a:gd name="T10" fmla="*/ 198 w 712"/>
                <a:gd name="T11" fmla="*/ 81 h 271"/>
                <a:gd name="T12" fmla="*/ 223 w 712"/>
                <a:gd name="T13" fmla="*/ 81 h 271"/>
                <a:gd name="T14" fmla="*/ 252 w 712"/>
                <a:gd name="T15" fmla="*/ 86 h 271"/>
                <a:gd name="T16" fmla="*/ 281 w 712"/>
                <a:gd name="T17" fmla="*/ 92 h 271"/>
                <a:gd name="T18" fmla="*/ 310 w 712"/>
                <a:gd name="T19" fmla="*/ 97 h 271"/>
                <a:gd name="T20" fmla="*/ 344 w 712"/>
                <a:gd name="T21" fmla="*/ 97 h 271"/>
                <a:gd name="T22" fmla="*/ 387 w 712"/>
                <a:gd name="T23" fmla="*/ 101 h 271"/>
                <a:gd name="T24" fmla="*/ 416 w 712"/>
                <a:gd name="T25" fmla="*/ 106 h 271"/>
                <a:gd name="T26" fmla="*/ 455 w 712"/>
                <a:gd name="T27" fmla="*/ 111 h 271"/>
                <a:gd name="T28" fmla="*/ 503 w 712"/>
                <a:gd name="T29" fmla="*/ 120 h 271"/>
                <a:gd name="T30" fmla="*/ 552 w 712"/>
                <a:gd name="T31" fmla="*/ 130 h 271"/>
                <a:gd name="T32" fmla="*/ 600 w 712"/>
                <a:gd name="T33" fmla="*/ 145 h 271"/>
                <a:gd name="T34" fmla="*/ 644 w 712"/>
                <a:gd name="T35" fmla="*/ 159 h 271"/>
                <a:gd name="T36" fmla="*/ 677 w 712"/>
                <a:gd name="T37" fmla="*/ 178 h 271"/>
                <a:gd name="T38" fmla="*/ 702 w 712"/>
                <a:gd name="T39" fmla="*/ 203 h 271"/>
                <a:gd name="T40" fmla="*/ 712 w 712"/>
                <a:gd name="T41" fmla="*/ 227 h 271"/>
                <a:gd name="T42" fmla="*/ 702 w 712"/>
                <a:gd name="T43" fmla="*/ 256 h 271"/>
                <a:gd name="T44" fmla="*/ 693 w 712"/>
                <a:gd name="T45" fmla="*/ 266 h 271"/>
                <a:gd name="T46" fmla="*/ 683 w 712"/>
                <a:gd name="T47" fmla="*/ 271 h 271"/>
                <a:gd name="T48" fmla="*/ 668 w 712"/>
                <a:gd name="T49" fmla="*/ 271 h 271"/>
                <a:gd name="T50" fmla="*/ 649 w 712"/>
                <a:gd name="T51" fmla="*/ 266 h 271"/>
                <a:gd name="T52" fmla="*/ 630 w 712"/>
                <a:gd name="T53" fmla="*/ 261 h 271"/>
                <a:gd name="T54" fmla="*/ 610 w 712"/>
                <a:gd name="T55" fmla="*/ 252 h 271"/>
                <a:gd name="T56" fmla="*/ 586 w 712"/>
                <a:gd name="T57" fmla="*/ 241 h 271"/>
                <a:gd name="T58" fmla="*/ 566 w 712"/>
                <a:gd name="T59" fmla="*/ 227 h 271"/>
                <a:gd name="T60" fmla="*/ 542 w 712"/>
                <a:gd name="T61" fmla="*/ 213 h 271"/>
                <a:gd name="T62" fmla="*/ 518 w 712"/>
                <a:gd name="T63" fmla="*/ 194 h 271"/>
                <a:gd name="T64" fmla="*/ 499 w 712"/>
                <a:gd name="T65" fmla="*/ 174 h 271"/>
                <a:gd name="T66" fmla="*/ 484 w 712"/>
                <a:gd name="T67" fmla="*/ 159 h 271"/>
                <a:gd name="T68" fmla="*/ 469 w 712"/>
                <a:gd name="T69" fmla="*/ 145 h 271"/>
                <a:gd name="T70" fmla="*/ 460 w 712"/>
                <a:gd name="T71" fmla="*/ 135 h 271"/>
                <a:gd name="T72" fmla="*/ 450 w 712"/>
                <a:gd name="T73" fmla="*/ 125 h 271"/>
                <a:gd name="T74" fmla="*/ 441 w 712"/>
                <a:gd name="T75" fmla="*/ 116 h 271"/>
                <a:gd name="T76" fmla="*/ 426 w 712"/>
                <a:gd name="T77" fmla="*/ 111 h 271"/>
                <a:gd name="T78" fmla="*/ 411 w 712"/>
                <a:gd name="T79" fmla="*/ 106 h 271"/>
                <a:gd name="T80" fmla="*/ 387 w 712"/>
                <a:gd name="T81" fmla="*/ 101 h 271"/>
                <a:gd name="T82" fmla="*/ 363 w 712"/>
                <a:gd name="T83" fmla="*/ 10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2" h="271">
                  <a:moveTo>
                    <a:pt x="0" y="0"/>
                  </a:moveTo>
                  <a:lnTo>
                    <a:pt x="68" y="53"/>
                  </a:lnTo>
                  <a:lnTo>
                    <a:pt x="106" y="62"/>
                  </a:lnTo>
                  <a:lnTo>
                    <a:pt x="140" y="72"/>
                  </a:lnTo>
                  <a:lnTo>
                    <a:pt x="170" y="77"/>
                  </a:lnTo>
                  <a:lnTo>
                    <a:pt x="198" y="81"/>
                  </a:lnTo>
                  <a:lnTo>
                    <a:pt x="223" y="81"/>
                  </a:lnTo>
                  <a:lnTo>
                    <a:pt x="252" y="86"/>
                  </a:lnTo>
                  <a:lnTo>
                    <a:pt x="281" y="92"/>
                  </a:lnTo>
                  <a:lnTo>
                    <a:pt x="310" y="97"/>
                  </a:lnTo>
                  <a:lnTo>
                    <a:pt x="344" y="97"/>
                  </a:lnTo>
                  <a:lnTo>
                    <a:pt x="387" y="101"/>
                  </a:lnTo>
                  <a:lnTo>
                    <a:pt x="416" y="106"/>
                  </a:lnTo>
                  <a:lnTo>
                    <a:pt x="455" y="111"/>
                  </a:lnTo>
                  <a:lnTo>
                    <a:pt x="503" y="120"/>
                  </a:lnTo>
                  <a:lnTo>
                    <a:pt x="552" y="130"/>
                  </a:lnTo>
                  <a:lnTo>
                    <a:pt x="600" y="145"/>
                  </a:lnTo>
                  <a:lnTo>
                    <a:pt x="644" y="159"/>
                  </a:lnTo>
                  <a:lnTo>
                    <a:pt x="677" y="178"/>
                  </a:lnTo>
                  <a:lnTo>
                    <a:pt x="702" y="203"/>
                  </a:lnTo>
                  <a:lnTo>
                    <a:pt x="712" y="227"/>
                  </a:lnTo>
                  <a:lnTo>
                    <a:pt x="702" y="256"/>
                  </a:lnTo>
                  <a:lnTo>
                    <a:pt x="693" y="266"/>
                  </a:lnTo>
                  <a:lnTo>
                    <a:pt x="683" y="271"/>
                  </a:lnTo>
                  <a:lnTo>
                    <a:pt x="668" y="271"/>
                  </a:lnTo>
                  <a:lnTo>
                    <a:pt x="649" y="266"/>
                  </a:lnTo>
                  <a:lnTo>
                    <a:pt x="630" y="261"/>
                  </a:lnTo>
                  <a:lnTo>
                    <a:pt x="610" y="252"/>
                  </a:lnTo>
                  <a:lnTo>
                    <a:pt x="586" y="241"/>
                  </a:lnTo>
                  <a:lnTo>
                    <a:pt x="566" y="227"/>
                  </a:lnTo>
                  <a:lnTo>
                    <a:pt x="542" y="213"/>
                  </a:lnTo>
                  <a:lnTo>
                    <a:pt x="518" y="194"/>
                  </a:lnTo>
                  <a:lnTo>
                    <a:pt x="499" y="174"/>
                  </a:lnTo>
                  <a:lnTo>
                    <a:pt x="484" y="159"/>
                  </a:lnTo>
                  <a:lnTo>
                    <a:pt x="469" y="145"/>
                  </a:lnTo>
                  <a:lnTo>
                    <a:pt x="460" y="135"/>
                  </a:lnTo>
                  <a:lnTo>
                    <a:pt x="450" y="125"/>
                  </a:lnTo>
                  <a:lnTo>
                    <a:pt x="441" y="116"/>
                  </a:lnTo>
                  <a:lnTo>
                    <a:pt x="426" y="111"/>
                  </a:lnTo>
                  <a:lnTo>
                    <a:pt x="411" y="106"/>
                  </a:lnTo>
                  <a:lnTo>
                    <a:pt x="387" y="101"/>
                  </a:lnTo>
                  <a:lnTo>
                    <a:pt x="363" y="10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2" name="Freeform 116">
              <a:extLst>
                <a:ext uri="{FF2B5EF4-FFF2-40B4-BE49-F238E27FC236}">
                  <a16:creationId xmlns:a16="http://schemas.microsoft.com/office/drawing/2014/main" id="{5A89E901-CC31-28A5-B872-C6A5F0412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950"/>
              <a:ext cx="202" cy="853"/>
            </a:xfrm>
            <a:custGeom>
              <a:avLst/>
              <a:gdLst>
                <a:gd name="T0" fmla="*/ 58 w 1613"/>
                <a:gd name="T1" fmla="*/ 6763 h 6831"/>
                <a:gd name="T2" fmla="*/ 111 w 1613"/>
                <a:gd name="T3" fmla="*/ 6633 h 6831"/>
                <a:gd name="T4" fmla="*/ 131 w 1613"/>
                <a:gd name="T5" fmla="*/ 6506 h 6831"/>
                <a:gd name="T6" fmla="*/ 111 w 1613"/>
                <a:gd name="T7" fmla="*/ 6332 h 6831"/>
                <a:gd name="T8" fmla="*/ 102 w 1613"/>
                <a:gd name="T9" fmla="*/ 5858 h 6831"/>
                <a:gd name="T10" fmla="*/ 78 w 1613"/>
                <a:gd name="T11" fmla="*/ 5321 h 6831"/>
                <a:gd name="T12" fmla="*/ 0 w 1613"/>
                <a:gd name="T13" fmla="*/ 4928 h 6831"/>
                <a:gd name="T14" fmla="*/ 44 w 1613"/>
                <a:gd name="T15" fmla="*/ 4914 h 6831"/>
                <a:gd name="T16" fmla="*/ 92 w 1613"/>
                <a:gd name="T17" fmla="*/ 4889 h 6831"/>
                <a:gd name="T18" fmla="*/ 141 w 1613"/>
                <a:gd name="T19" fmla="*/ 4856 h 6831"/>
                <a:gd name="T20" fmla="*/ 194 w 1613"/>
                <a:gd name="T21" fmla="*/ 4982 h 6831"/>
                <a:gd name="T22" fmla="*/ 252 w 1613"/>
                <a:gd name="T23" fmla="*/ 5146 h 6831"/>
                <a:gd name="T24" fmla="*/ 300 w 1613"/>
                <a:gd name="T25" fmla="*/ 5282 h 6831"/>
                <a:gd name="T26" fmla="*/ 344 w 1613"/>
                <a:gd name="T27" fmla="*/ 5423 h 6831"/>
                <a:gd name="T28" fmla="*/ 412 w 1613"/>
                <a:gd name="T29" fmla="*/ 5572 h 6831"/>
                <a:gd name="T30" fmla="*/ 494 w 1613"/>
                <a:gd name="T31" fmla="*/ 5698 h 6831"/>
                <a:gd name="T32" fmla="*/ 577 w 1613"/>
                <a:gd name="T33" fmla="*/ 5800 h 6831"/>
                <a:gd name="T34" fmla="*/ 645 w 1613"/>
                <a:gd name="T35" fmla="*/ 6071 h 6831"/>
                <a:gd name="T36" fmla="*/ 737 w 1613"/>
                <a:gd name="T37" fmla="*/ 6332 h 6831"/>
                <a:gd name="T38" fmla="*/ 834 w 1613"/>
                <a:gd name="T39" fmla="*/ 6526 h 6831"/>
                <a:gd name="T40" fmla="*/ 920 w 1613"/>
                <a:gd name="T41" fmla="*/ 6628 h 6831"/>
                <a:gd name="T42" fmla="*/ 1017 w 1613"/>
                <a:gd name="T43" fmla="*/ 6672 h 6831"/>
                <a:gd name="T44" fmla="*/ 1124 w 1613"/>
                <a:gd name="T45" fmla="*/ 6681 h 6831"/>
                <a:gd name="T46" fmla="*/ 1245 w 1613"/>
                <a:gd name="T47" fmla="*/ 6661 h 6831"/>
                <a:gd name="T48" fmla="*/ 1356 w 1613"/>
                <a:gd name="T49" fmla="*/ 6618 h 6831"/>
                <a:gd name="T50" fmla="*/ 1419 w 1613"/>
                <a:gd name="T51" fmla="*/ 6560 h 6831"/>
                <a:gd name="T52" fmla="*/ 1444 w 1613"/>
                <a:gd name="T53" fmla="*/ 6512 h 6831"/>
                <a:gd name="T54" fmla="*/ 1521 w 1613"/>
                <a:gd name="T55" fmla="*/ 6255 h 6831"/>
                <a:gd name="T56" fmla="*/ 1555 w 1613"/>
                <a:gd name="T57" fmla="*/ 5935 h 6831"/>
                <a:gd name="T58" fmla="*/ 1540 w 1613"/>
                <a:gd name="T59" fmla="*/ 5650 h 6831"/>
                <a:gd name="T60" fmla="*/ 1487 w 1613"/>
                <a:gd name="T61" fmla="*/ 5476 h 6831"/>
                <a:gd name="T62" fmla="*/ 1468 w 1613"/>
                <a:gd name="T63" fmla="*/ 5301 h 6831"/>
                <a:gd name="T64" fmla="*/ 1429 w 1613"/>
                <a:gd name="T65" fmla="*/ 5102 h 6831"/>
                <a:gd name="T66" fmla="*/ 1352 w 1613"/>
                <a:gd name="T67" fmla="*/ 4919 h 6831"/>
                <a:gd name="T68" fmla="*/ 1327 w 1613"/>
                <a:gd name="T69" fmla="*/ 4754 h 6831"/>
                <a:gd name="T70" fmla="*/ 1303 w 1613"/>
                <a:gd name="T71" fmla="*/ 4584 h 6831"/>
                <a:gd name="T72" fmla="*/ 1255 w 1613"/>
                <a:gd name="T73" fmla="*/ 4483 h 6831"/>
                <a:gd name="T74" fmla="*/ 1366 w 1613"/>
                <a:gd name="T75" fmla="*/ 4246 h 6831"/>
                <a:gd name="T76" fmla="*/ 1419 w 1613"/>
                <a:gd name="T77" fmla="*/ 3911 h 6831"/>
                <a:gd name="T78" fmla="*/ 1433 w 1613"/>
                <a:gd name="T79" fmla="*/ 3597 h 6831"/>
                <a:gd name="T80" fmla="*/ 1477 w 1613"/>
                <a:gd name="T81" fmla="*/ 3243 h 6831"/>
                <a:gd name="T82" fmla="*/ 1516 w 1613"/>
                <a:gd name="T83" fmla="*/ 2798 h 6831"/>
                <a:gd name="T84" fmla="*/ 1550 w 1613"/>
                <a:gd name="T85" fmla="*/ 2387 h 6831"/>
                <a:gd name="T86" fmla="*/ 1584 w 1613"/>
                <a:gd name="T87" fmla="*/ 2174 h 6831"/>
                <a:gd name="T88" fmla="*/ 1599 w 1613"/>
                <a:gd name="T89" fmla="*/ 2164 h 6831"/>
                <a:gd name="T90" fmla="*/ 1608 w 1613"/>
                <a:gd name="T91" fmla="*/ 2144 h 6831"/>
                <a:gd name="T92" fmla="*/ 1613 w 1613"/>
                <a:gd name="T93" fmla="*/ 2116 h 6831"/>
                <a:gd name="T94" fmla="*/ 1608 w 1613"/>
                <a:gd name="T95" fmla="*/ 2082 h 6831"/>
                <a:gd name="T96" fmla="*/ 1599 w 1613"/>
                <a:gd name="T97" fmla="*/ 2063 h 6831"/>
                <a:gd name="T98" fmla="*/ 1588 w 1613"/>
                <a:gd name="T99" fmla="*/ 2043 h 6831"/>
                <a:gd name="T100" fmla="*/ 1599 w 1613"/>
                <a:gd name="T101" fmla="*/ 1839 h 6831"/>
                <a:gd name="T102" fmla="*/ 1604 w 1613"/>
                <a:gd name="T103" fmla="*/ 1587 h 6831"/>
                <a:gd name="T104" fmla="*/ 1593 w 1613"/>
                <a:gd name="T105" fmla="*/ 1390 h 6831"/>
                <a:gd name="T106" fmla="*/ 1565 w 1613"/>
                <a:gd name="T107" fmla="*/ 1254 h 6831"/>
                <a:gd name="T108" fmla="*/ 1550 w 1613"/>
                <a:gd name="T109" fmla="*/ 1176 h 6831"/>
                <a:gd name="T110" fmla="*/ 1526 w 1613"/>
                <a:gd name="T111" fmla="*/ 1089 h 6831"/>
                <a:gd name="T112" fmla="*/ 1497 w 1613"/>
                <a:gd name="T113" fmla="*/ 1002 h 6831"/>
                <a:gd name="T114" fmla="*/ 1487 w 1613"/>
                <a:gd name="T115" fmla="*/ 944 h 6831"/>
                <a:gd name="T116" fmla="*/ 1477 w 1613"/>
                <a:gd name="T117" fmla="*/ 905 h 6831"/>
                <a:gd name="T118" fmla="*/ 1468 w 1613"/>
                <a:gd name="T119" fmla="*/ 823 h 6831"/>
                <a:gd name="T120" fmla="*/ 1458 w 1613"/>
                <a:gd name="T121" fmla="*/ 658 h 6831"/>
                <a:gd name="T122" fmla="*/ 1477 w 1613"/>
                <a:gd name="T123" fmla="*/ 412 h 6831"/>
                <a:gd name="T124" fmla="*/ 1516 w 1613"/>
                <a:gd name="T125" fmla="*/ 150 h 6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3" h="6831">
                  <a:moveTo>
                    <a:pt x="0" y="6831"/>
                  </a:moveTo>
                  <a:lnTo>
                    <a:pt x="34" y="6802"/>
                  </a:lnTo>
                  <a:lnTo>
                    <a:pt x="58" y="6763"/>
                  </a:lnTo>
                  <a:lnTo>
                    <a:pt x="78" y="6720"/>
                  </a:lnTo>
                  <a:lnTo>
                    <a:pt x="97" y="6676"/>
                  </a:lnTo>
                  <a:lnTo>
                    <a:pt x="111" y="6633"/>
                  </a:lnTo>
                  <a:lnTo>
                    <a:pt x="122" y="6589"/>
                  </a:lnTo>
                  <a:lnTo>
                    <a:pt x="126" y="6545"/>
                  </a:lnTo>
                  <a:lnTo>
                    <a:pt x="131" y="6506"/>
                  </a:lnTo>
                  <a:lnTo>
                    <a:pt x="126" y="6473"/>
                  </a:lnTo>
                  <a:lnTo>
                    <a:pt x="126" y="6448"/>
                  </a:lnTo>
                  <a:lnTo>
                    <a:pt x="111" y="6332"/>
                  </a:lnTo>
                  <a:lnTo>
                    <a:pt x="106" y="6192"/>
                  </a:lnTo>
                  <a:lnTo>
                    <a:pt x="102" y="6032"/>
                  </a:lnTo>
                  <a:lnTo>
                    <a:pt x="102" y="5858"/>
                  </a:lnTo>
                  <a:lnTo>
                    <a:pt x="97" y="5673"/>
                  </a:lnTo>
                  <a:lnTo>
                    <a:pt x="87" y="5495"/>
                  </a:lnTo>
                  <a:lnTo>
                    <a:pt x="78" y="5321"/>
                  </a:lnTo>
                  <a:lnTo>
                    <a:pt x="63" y="5166"/>
                  </a:lnTo>
                  <a:lnTo>
                    <a:pt x="39" y="5030"/>
                  </a:lnTo>
                  <a:lnTo>
                    <a:pt x="0" y="4928"/>
                  </a:lnTo>
                  <a:lnTo>
                    <a:pt x="15" y="4924"/>
                  </a:lnTo>
                  <a:lnTo>
                    <a:pt x="29" y="4919"/>
                  </a:lnTo>
                  <a:lnTo>
                    <a:pt x="44" y="4914"/>
                  </a:lnTo>
                  <a:lnTo>
                    <a:pt x="58" y="4909"/>
                  </a:lnTo>
                  <a:lnTo>
                    <a:pt x="73" y="4899"/>
                  </a:lnTo>
                  <a:lnTo>
                    <a:pt x="92" y="4889"/>
                  </a:lnTo>
                  <a:lnTo>
                    <a:pt x="106" y="4880"/>
                  </a:lnTo>
                  <a:lnTo>
                    <a:pt x="126" y="4870"/>
                  </a:lnTo>
                  <a:lnTo>
                    <a:pt x="141" y="4856"/>
                  </a:lnTo>
                  <a:lnTo>
                    <a:pt x="155" y="4841"/>
                  </a:lnTo>
                  <a:lnTo>
                    <a:pt x="175" y="4914"/>
                  </a:lnTo>
                  <a:lnTo>
                    <a:pt x="194" y="4982"/>
                  </a:lnTo>
                  <a:lnTo>
                    <a:pt x="213" y="5040"/>
                  </a:lnTo>
                  <a:lnTo>
                    <a:pt x="233" y="5098"/>
                  </a:lnTo>
                  <a:lnTo>
                    <a:pt x="252" y="5146"/>
                  </a:lnTo>
                  <a:lnTo>
                    <a:pt x="272" y="5194"/>
                  </a:lnTo>
                  <a:lnTo>
                    <a:pt x="286" y="5238"/>
                  </a:lnTo>
                  <a:lnTo>
                    <a:pt x="300" y="5282"/>
                  </a:lnTo>
                  <a:lnTo>
                    <a:pt x="315" y="5321"/>
                  </a:lnTo>
                  <a:lnTo>
                    <a:pt x="325" y="5364"/>
                  </a:lnTo>
                  <a:lnTo>
                    <a:pt x="344" y="5423"/>
                  </a:lnTo>
                  <a:lnTo>
                    <a:pt x="363" y="5476"/>
                  </a:lnTo>
                  <a:lnTo>
                    <a:pt x="383" y="5523"/>
                  </a:lnTo>
                  <a:lnTo>
                    <a:pt x="412" y="5572"/>
                  </a:lnTo>
                  <a:lnTo>
                    <a:pt x="436" y="5616"/>
                  </a:lnTo>
                  <a:lnTo>
                    <a:pt x="465" y="5659"/>
                  </a:lnTo>
                  <a:lnTo>
                    <a:pt x="494" y="5698"/>
                  </a:lnTo>
                  <a:lnTo>
                    <a:pt x="518" y="5737"/>
                  </a:lnTo>
                  <a:lnTo>
                    <a:pt x="548" y="5770"/>
                  </a:lnTo>
                  <a:lnTo>
                    <a:pt x="577" y="5800"/>
                  </a:lnTo>
                  <a:lnTo>
                    <a:pt x="596" y="5887"/>
                  </a:lnTo>
                  <a:lnTo>
                    <a:pt x="620" y="5979"/>
                  </a:lnTo>
                  <a:lnTo>
                    <a:pt x="645" y="6071"/>
                  </a:lnTo>
                  <a:lnTo>
                    <a:pt x="673" y="6163"/>
                  </a:lnTo>
                  <a:lnTo>
                    <a:pt x="702" y="6250"/>
                  </a:lnTo>
                  <a:lnTo>
                    <a:pt x="737" y="6332"/>
                  </a:lnTo>
                  <a:lnTo>
                    <a:pt x="770" y="6405"/>
                  </a:lnTo>
                  <a:lnTo>
                    <a:pt x="799" y="6468"/>
                  </a:lnTo>
                  <a:lnTo>
                    <a:pt x="834" y="6526"/>
                  </a:lnTo>
                  <a:lnTo>
                    <a:pt x="867" y="6565"/>
                  </a:lnTo>
                  <a:lnTo>
                    <a:pt x="896" y="6598"/>
                  </a:lnTo>
                  <a:lnTo>
                    <a:pt x="920" y="6628"/>
                  </a:lnTo>
                  <a:lnTo>
                    <a:pt x="950" y="6647"/>
                  </a:lnTo>
                  <a:lnTo>
                    <a:pt x="984" y="6661"/>
                  </a:lnTo>
                  <a:lnTo>
                    <a:pt x="1017" y="6672"/>
                  </a:lnTo>
                  <a:lnTo>
                    <a:pt x="1051" y="6676"/>
                  </a:lnTo>
                  <a:lnTo>
                    <a:pt x="1090" y="6681"/>
                  </a:lnTo>
                  <a:lnTo>
                    <a:pt x="1124" y="6681"/>
                  </a:lnTo>
                  <a:lnTo>
                    <a:pt x="1163" y="6676"/>
                  </a:lnTo>
                  <a:lnTo>
                    <a:pt x="1202" y="6672"/>
                  </a:lnTo>
                  <a:lnTo>
                    <a:pt x="1245" y="6661"/>
                  </a:lnTo>
                  <a:lnTo>
                    <a:pt x="1289" y="6647"/>
                  </a:lnTo>
                  <a:lnTo>
                    <a:pt x="1322" y="6633"/>
                  </a:lnTo>
                  <a:lnTo>
                    <a:pt x="1356" y="6618"/>
                  </a:lnTo>
                  <a:lnTo>
                    <a:pt x="1380" y="6598"/>
                  </a:lnTo>
                  <a:lnTo>
                    <a:pt x="1405" y="6579"/>
                  </a:lnTo>
                  <a:lnTo>
                    <a:pt x="1419" y="6560"/>
                  </a:lnTo>
                  <a:lnTo>
                    <a:pt x="1433" y="6545"/>
                  </a:lnTo>
                  <a:lnTo>
                    <a:pt x="1438" y="6526"/>
                  </a:lnTo>
                  <a:lnTo>
                    <a:pt x="1444" y="6512"/>
                  </a:lnTo>
                  <a:lnTo>
                    <a:pt x="1472" y="6439"/>
                  </a:lnTo>
                  <a:lnTo>
                    <a:pt x="1497" y="6351"/>
                  </a:lnTo>
                  <a:lnTo>
                    <a:pt x="1521" y="6255"/>
                  </a:lnTo>
                  <a:lnTo>
                    <a:pt x="1535" y="6149"/>
                  </a:lnTo>
                  <a:lnTo>
                    <a:pt x="1550" y="6042"/>
                  </a:lnTo>
                  <a:lnTo>
                    <a:pt x="1555" y="5935"/>
                  </a:lnTo>
                  <a:lnTo>
                    <a:pt x="1555" y="5833"/>
                  </a:lnTo>
                  <a:lnTo>
                    <a:pt x="1550" y="5737"/>
                  </a:lnTo>
                  <a:lnTo>
                    <a:pt x="1540" y="5650"/>
                  </a:lnTo>
                  <a:lnTo>
                    <a:pt x="1521" y="5582"/>
                  </a:lnTo>
                  <a:lnTo>
                    <a:pt x="1502" y="5529"/>
                  </a:lnTo>
                  <a:lnTo>
                    <a:pt x="1487" y="5476"/>
                  </a:lnTo>
                  <a:lnTo>
                    <a:pt x="1482" y="5417"/>
                  </a:lnTo>
                  <a:lnTo>
                    <a:pt x="1477" y="5364"/>
                  </a:lnTo>
                  <a:lnTo>
                    <a:pt x="1468" y="5301"/>
                  </a:lnTo>
                  <a:lnTo>
                    <a:pt x="1463" y="5238"/>
                  </a:lnTo>
                  <a:lnTo>
                    <a:pt x="1449" y="5175"/>
                  </a:lnTo>
                  <a:lnTo>
                    <a:pt x="1429" y="5102"/>
                  </a:lnTo>
                  <a:lnTo>
                    <a:pt x="1400" y="5030"/>
                  </a:lnTo>
                  <a:lnTo>
                    <a:pt x="1361" y="4952"/>
                  </a:lnTo>
                  <a:lnTo>
                    <a:pt x="1352" y="4919"/>
                  </a:lnTo>
                  <a:lnTo>
                    <a:pt x="1342" y="4870"/>
                  </a:lnTo>
                  <a:lnTo>
                    <a:pt x="1336" y="4817"/>
                  </a:lnTo>
                  <a:lnTo>
                    <a:pt x="1327" y="4754"/>
                  </a:lnTo>
                  <a:lnTo>
                    <a:pt x="1322" y="4695"/>
                  </a:lnTo>
                  <a:lnTo>
                    <a:pt x="1313" y="4637"/>
                  </a:lnTo>
                  <a:lnTo>
                    <a:pt x="1303" y="4584"/>
                  </a:lnTo>
                  <a:lnTo>
                    <a:pt x="1294" y="4536"/>
                  </a:lnTo>
                  <a:lnTo>
                    <a:pt x="1274" y="4503"/>
                  </a:lnTo>
                  <a:lnTo>
                    <a:pt x="1255" y="4483"/>
                  </a:lnTo>
                  <a:lnTo>
                    <a:pt x="1298" y="4425"/>
                  </a:lnTo>
                  <a:lnTo>
                    <a:pt x="1336" y="4343"/>
                  </a:lnTo>
                  <a:lnTo>
                    <a:pt x="1366" y="4246"/>
                  </a:lnTo>
                  <a:lnTo>
                    <a:pt x="1391" y="4139"/>
                  </a:lnTo>
                  <a:lnTo>
                    <a:pt x="1405" y="4028"/>
                  </a:lnTo>
                  <a:lnTo>
                    <a:pt x="1419" y="3911"/>
                  </a:lnTo>
                  <a:lnTo>
                    <a:pt x="1429" y="3800"/>
                  </a:lnTo>
                  <a:lnTo>
                    <a:pt x="1433" y="3694"/>
                  </a:lnTo>
                  <a:lnTo>
                    <a:pt x="1433" y="3597"/>
                  </a:lnTo>
                  <a:lnTo>
                    <a:pt x="1438" y="3515"/>
                  </a:lnTo>
                  <a:lnTo>
                    <a:pt x="1458" y="3384"/>
                  </a:lnTo>
                  <a:lnTo>
                    <a:pt x="1477" y="3243"/>
                  </a:lnTo>
                  <a:lnTo>
                    <a:pt x="1491" y="3094"/>
                  </a:lnTo>
                  <a:lnTo>
                    <a:pt x="1507" y="2948"/>
                  </a:lnTo>
                  <a:lnTo>
                    <a:pt x="1516" y="2798"/>
                  </a:lnTo>
                  <a:lnTo>
                    <a:pt x="1526" y="2653"/>
                  </a:lnTo>
                  <a:lnTo>
                    <a:pt x="1535" y="2517"/>
                  </a:lnTo>
                  <a:lnTo>
                    <a:pt x="1550" y="2387"/>
                  </a:lnTo>
                  <a:lnTo>
                    <a:pt x="1560" y="2271"/>
                  </a:lnTo>
                  <a:lnTo>
                    <a:pt x="1574" y="2174"/>
                  </a:lnTo>
                  <a:lnTo>
                    <a:pt x="1584" y="2174"/>
                  </a:lnTo>
                  <a:lnTo>
                    <a:pt x="1588" y="2174"/>
                  </a:lnTo>
                  <a:lnTo>
                    <a:pt x="1593" y="2169"/>
                  </a:lnTo>
                  <a:lnTo>
                    <a:pt x="1599" y="2164"/>
                  </a:lnTo>
                  <a:lnTo>
                    <a:pt x="1604" y="2159"/>
                  </a:lnTo>
                  <a:lnTo>
                    <a:pt x="1604" y="2154"/>
                  </a:lnTo>
                  <a:lnTo>
                    <a:pt x="1608" y="2144"/>
                  </a:lnTo>
                  <a:lnTo>
                    <a:pt x="1608" y="2135"/>
                  </a:lnTo>
                  <a:lnTo>
                    <a:pt x="1613" y="2125"/>
                  </a:lnTo>
                  <a:lnTo>
                    <a:pt x="1613" y="2116"/>
                  </a:lnTo>
                  <a:lnTo>
                    <a:pt x="1613" y="2101"/>
                  </a:lnTo>
                  <a:lnTo>
                    <a:pt x="1613" y="2091"/>
                  </a:lnTo>
                  <a:lnTo>
                    <a:pt x="1608" y="2082"/>
                  </a:lnTo>
                  <a:lnTo>
                    <a:pt x="1608" y="2077"/>
                  </a:lnTo>
                  <a:lnTo>
                    <a:pt x="1604" y="2072"/>
                  </a:lnTo>
                  <a:lnTo>
                    <a:pt x="1599" y="2063"/>
                  </a:lnTo>
                  <a:lnTo>
                    <a:pt x="1593" y="2057"/>
                  </a:lnTo>
                  <a:lnTo>
                    <a:pt x="1593" y="2052"/>
                  </a:lnTo>
                  <a:lnTo>
                    <a:pt x="1588" y="2043"/>
                  </a:lnTo>
                  <a:lnTo>
                    <a:pt x="1588" y="2038"/>
                  </a:lnTo>
                  <a:lnTo>
                    <a:pt x="1593" y="1931"/>
                  </a:lnTo>
                  <a:lnTo>
                    <a:pt x="1599" y="1839"/>
                  </a:lnTo>
                  <a:lnTo>
                    <a:pt x="1604" y="1747"/>
                  </a:lnTo>
                  <a:lnTo>
                    <a:pt x="1604" y="1665"/>
                  </a:lnTo>
                  <a:lnTo>
                    <a:pt x="1604" y="1587"/>
                  </a:lnTo>
                  <a:lnTo>
                    <a:pt x="1604" y="1515"/>
                  </a:lnTo>
                  <a:lnTo>
                    <a:pt x="1599" y="1452"/>
                  </a:lnTo>
                  <a:lnTo>
                    <a:pt x="1593" y="1390"/>
                  </a:lnTo>
                  <a:lnTo>
                    <a:pt x="1584" y="1331"/>
                  </a:lnTo>
                  <a:lnTo>
                    <a:pt x="1569" y="1277"/>
                  </a:lnTo>
                  <a:lnTo>
                    <a:pt x="1565" y="1254"/>
                  </a:lnTo>
                  <a:lnTo>
                    <a:pt x="1560" y="1229"/>
                  </a:lnTo>
                  <a:lnTo>
                    <a:pt x="1555" y="1205"/>
                  </a:lnTo>
                  <a:lnTo>
                    <a:pt x="1550" y="1176"/>
                  </a:lnTo>
                  <a:lnTo>
                    <a:pt x="1540" y="1147"/>
                  </a:lnTo>
                  <a:lnTo>
                    <a:pt x="1535" y="1118"/>
                  </a:lnTo>
                  <a:lnTo>
                    <a:pt x="1526" y="1089"/>
                  </a:lnTo>
                  <a:lnTo>
                    <a:pt x="1521" y="1060"/>
                  </a:lnTo>
                  <a:lnTo>
                    <a:pt x="1511" y="1031"/>
                  </a:lnTo>
                  <a:lnTo>
                    <a:pt x="1497" y="1002"/>
                  </a:lnTo>
                  <a:lnTo>
                    <a:pt x="1491" y="978"/>
                  </a:lnTo>
                  <a:lnTo>
                    <a:pt x="1487" y="958"/>
                  </a:lnTo>
                  <a:lnTo>
                    <a:pt x="1487" y="944"/>
                  </a:lnTo>
                  <a:lnTo>
                    <a:pt x="1482" y="934"/>
                  </a:lnTo>
                  <a:lnTo>
                    <a:pt x="1482" y="919"/>
                  </a:lnTo>
                  <a:lnTo>
                    <a:pt x="1477" y="905"/>
                  </a:lnTo>
                  <a:lnTo>
                    <a:pt x="1477" y="881"/>
                  </a:lnTo>
                  <a:lnTo>
                    <a:pt x="1472" y="856"/>
                  </a:lnTo>
                  <a:lnTo>
                    <a:pt x="1468" y="823"/>
                  </a:lnTo>
                  <a:lnTo>
                    <a:pt x="1458" y="779"/>
                  </a:lnTo>
                  <a:lnTo>
                    <a:pt x="1458" y="726"/>
                  </a:lnTo>
                  <a:lnTo>
                    <a:pt x="1458" y="658"/>
                  </a:lnTo>
                  <a:lnTo>
                    <a:pt x="1463" y="581"/>
                  </a:lnTo>
                  <a:lnTo>
                    <a:pt x="1472" y="498"/>
                  </a:lnTo>
                  <a:lnTo>
                    <a:pt x="1477" y="412"/>
                  </a:lnTo>
                  <a:lnTo>
                    <a:pt x="1491" y="319"/>
                  </a:lnTo>
                  <a:lnTo>
                    <a:pt x="1502" y="232"/>
                  </a:lnTo>
                  <a:lnTo>
                    <a:pt x="1516" y="150"/>
                  </a:lnTo>
                  <a:lnTo>
                    <a:pt x="1530" y="67"/>
                  </a:lnTo>
                  <a:lnTo>
                    <a:pt x="155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3" name="Freeform 117">
              <a:extLst>
                <a:ext uri="{FF2B5EF4-FFF2-40B4-BE49-F238E27FC236}">
                  <a16:creationId xmlns:a16="http://schemas.microsoft.com/office/drawing/2014/main" id="{BB6B5B2D-3C03-1864-FD3C-C4009E96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134"/>
              <a:ext cx="127" cy="160"/>
            </a:xfrm>
            <a:custGeom>
              <a:avLst/>
              <a:gdLst>
                <a:gd name="T0" fmla="*/ 518 w 1017"/>
                <a:gd name="T1" fmla="*/ 44 h 1274"/>
                <a:gd name="T2" fmla="*/ 527 w 1017"/>
                <a:gd name="T3" fmla="*/ 63 h 1274"/>
                <a:gd name="T4" fmla="*/ 537 w 1017"/>
                <a:gd name="T5" fmla="*/ 83 h 1274"/>
                <a:gd name="T6" fmla="*/ 552 w 1017"/>
                <a:gd name="T7" fmla="*/ 102 h 1274"/>
                <a:gd name="T8" fmla="*/ 566 w 1017"/>
                <a:gd name="T9" fmla="*/ 121 h 1274"/>
                <a:gd name="T10" fmla="*/ 580 w 1017"/>
                <a:gd name="T11" fmla="*/ 136 h 1274"/>
                <a:gd name="T12" fmla="*/ 605 w 1017"/>
                <a:gd name="T13" fmla="*/ 155 h 1274"/>
                <a:gd name="T14" fmla="*/ 634 w 1017"/>
                <a:gd name="T15" fmla="*/ 165 h 1274"/>
                <a:gd name="T16" fmla="*/ 668 w 1017"/>
                <a:gd name="T17" fmla="*/ 174 h 1274"/>
                <a:gd name="T18" fmla="*/ 707 w 1017"/>
                <a:gd name="T19" fmla="*/ 185 h 1274"/>
                <a:gd name="T20" fmla="*/ 751 w 1017"/>
                <a:gd name="T21" fmla="*/ 190 h 1274"/>
                <a:gd name="T22" fmla="*/ 774 w 1017"/>
                <a:gd name="T23" fmla="*/ 213 h 1274"/>
                <a:gd name="T24" fmla="*/ 799 w 1017"/>
                <a:gd name="T25" fmla="*/ 243 h 1274"/>
                <a:gd name="T26" fmla="*/ 827 w 1017"/>
                <a:gd name="T27" fmla="*/ 281 h 1274"/>
                <a:gd name="T28" fmla="*/ 862 w 1017"/>
                <a:gd name="T29" fmla="*/ 324 h 1274"/>
                <a:gd name="T30" fmla="*/ 896 w 1017"/>
                <a:gd name="T31" fmla="*/ 373 h 1274"/>
                <a:gd name="T32" fmla="*/ 924 w 1017"/>
                <a:gd name="T33" fmla="*/ 421 h 1274"/>
                <a:gd name="T34" fmla="*/ 954 w 1017"/>
                <a:gd name="T35" fmla="*/ 470 h 1274"/>
                <a:gd name="T36" fmla="*/ 973 w 1017"/>
                <a:gd name="T37" fmla="*/ 518 h 1274"/>
                <a:gd name="T38" fmla="*/ 992 w 1017"/>
                <a:gd name="T39" fmla="*/ 562 h 1274"/>
                <a:gd name="T40" fmla="*/ 1002 w 1017"/>
                <a:gd name="T41" fmla="*/ 595 h 1274"/>
                <a:gd name="T42" fmla="*/ 1007 w 1017"/>
                <a:gd name="T43" fmla="*/ 639 h 1274"/>
                <a:gd name="T44" fmla="*/ 1012 w 1017"/>
                <a:gd name="T45" fmla="*/ 688 h 1274"/>
                <a:gd name="T46" fmla="*/ 1017 w 1017"/>
                <a:gd name="T47" fmla="*/ 736 h 1274"/>
                <a:gd name="T48" fmla="*/ 1012 w 1017"/>
                <a:gd name="T49" fmla="*/ 789 h 1274"/>
                <a:gd name="T50" fmla="*/ 1002 w 1017"/>
                <a:gd name="T51" fmla="*/ 842 h 1274"/>
                <a:gd name="T52" fmla="*/ 973 w 1017"/>
                <a:gd name="T53" fmla="*/ 905 h 1274"/>
                <a:gd name="T54" fmla="*/ 934 w 1017"/>
                <a:gd name="T55" fmla="*/ 969 h 1274"/>
                <a:gd name="T56" fmla="*/ 876 w 1017"/>
                <a:gd name="T57" fmla="*/ 1036 h 1274"/>
                <a:gd name="T58" fmla="*/ 794 w 1017"/>
                <a:gd name="T59" fmla="*/ 1114 h 1274"/>
                <a:gd name="T60" fmla="*/ 682 w 1017"/>
                <a:gd name="T61" fmla="*/ 1196 h 1274"/>
                <a:gd name="T62" fmla="*/ 629 w 1017"/>
                <a:gd name="T63" fmla="*/ 1226 h 1274"/>
                <a:gd name="T64" fmla="*/ 566 w 1017"/>
                <a:gd name="T65" fmla="*/ 1249 h 1274"/>
                <a:gd name="T66" fmla="*/ 503 w 1017"/>
                <a:gd name="T67" fmla="*/ 1264 h 1274"/>
                <a:gd name="T68" fmla="*/ 441 w 1017"/>
                <a:gd name="T69" fmla="*/ 1274 h 1274"/>
                <a:gd name="T70" fmla="*/ 372 w 1017"/>
                <a:gd name="T71" fmla="*/ 1268 h 1274"/>
                <a:gd name="T72" fmla="*/ 300 w 1017"/>
                <a:gd name="T73" fmla="*/ 1249 h 1274"/>
                <a:gd name="T74" fmla="*/ 227 w 1017"/>
                <a:gd name="T75" fmla="*/ 1221 h 1274"/>
                <a:gd name="T76" fmla="*/ 154 w 1017"/>
                <a:gd name="T77" fmla="*/ 1182 h 1274"/>
                <a:gd name="T78" fmla="*/ 77 w 1017"/>
                <a:gd name="T79" fmla="*/ 1129 h 1274"/>
                <a:gd name="T80" fmla="*/ 0 w 1017"/>
                <a:gd name="T81" fmla="*/ 1060 h 1274"/>
                <a:gd name="T82" fmla="*/ 82 w 1017"/>
                <a:gd name="T83" fmla="*/ 983 h 1274"/>
                <a:gd name="T84" fmla="*/ 145 w 1017"/>
                <a:gd name="T85" fmla="*/ 896 h 1274"/>
                <a:gd name="T86" fmla="*/ 198 w 1017"/>
                <a:gd name="T87" fmla="*/ 809 h 1274"/>
                <a:gd name="T88" fmla="*/ 242 w 1017"/>
                <a:gd name="T89" fmla="*/ 722 h 1274"/>
                <a:gd name="T90" fmla="*/ 275 w 1017"/>
                <a:gd name="T91" fmla="*/ 634 h 1274"/>
                <a:gd name="T92" fmla="*/ 300 w 1017"/>
                <a:gd name="T93" fmla="*/ 548 h 1274"/>
                <a:gd name="T94" fmla="*/ 319 w 1017"/>
                <a:gd name="T95" fmla="*/ 465 h 1274"/>
                <a:gd name="T96" fmla="*/ 328 w 1017"/>
                <a:gd name="T97" fmla="*/ 387 h 1274"/>
                <a:gd name="T98" fmla="*/ 339 w 1017"/>
                <a:gd name="T99" fmla="*/ 320 h 1274"/>
                <a:gd name="T100" fmla="*/ 348 w 1017"/>
                <a:gd name="T101" fmla="*/ 262 h 1274"/>
                <a:gd name="T102" fmla="*/ 348 w 1017"/>
                <a:gd name="T103" fmla="*/ 228 h 1274"/>
                <a:gd name="T104" fmla="*/ 348 w 1017"/>
                <a:gd name="T105" fmla="*/ 199 h 1274"/>
                <a:gd name="T106" fmla="*/ 348 w 1017"/>
                <a:gd name="T107" fmla="*/ 170 h 1274"/>
                <a:gd name="T108" fmla="*/ 353 w 1017"/>
                <a:gd name="T109" fmla="*/ 146 h 1274"/>
                <a:gd name="T110" fmla="*/ 353 w 1017"/>
                <a:gd name="T111" fmla="*/ 121 h 1274"/>
                <a:gd name="T112" fmla="*/ 353 w 1017"/>
                <a:gd name="T113" fmla="*/ 97 h 1274"/>
                <a:gd name="T114" fmla="*/ 353 w 1017"/>
                <a:gd name="T115" fmla="*/ 77 h 1274"/>
                <a:gd name="T116" fmla="*/ 348 w 1017"/>
                <a:gd name="T117" fmla="*/ 54 h 1274"/>
                <a:gd name="T118" fmla="*/ 344 w 1017"/>
                <a:gd name="T119" fmla="*/ 30 h 1274"/>
                <a:gd name="T120" fmla="*/ 339 w 1017"/>
                <a:gd name="T121" fmla="*/ 0 h 1274"/>
                <a:gd name="T122" fmla="*/ 518 w 1017"/>
                <a:gd name="T123" fmla="*/ 44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7" h="1274">
                  <a:moveTo>
                    <a:pt x="518" y="44"/>
                  </a:moveTo>
                  <a:lnTo>
                    <a:pt x="527" y="63"/>
                  </a:lnTo>
                  <a:lnTo>
                    <a:pt x="537" y="83"/>
                  </a:lnTo>
                  <a:lnTo>
                    <a:pt x="552" y="102"/>
                  </a:lnTo>
                  <a:lnTo>
                    <a:pt x="566" y="121"/>
                  </a:lnTo>
                  <a:lnTo>
                    <a:pt x="580" y="136"/>
                  </a:lnTo>
                  <a:lnTo>
                    <a:pt x="605" y="155"/>
                  </a:lnTo>
                  <a:lnTo>
                    <a:pt x="634" y="165"/>
                  </a:lnTo>
                  <a:lnTo>
                    <a:pt x="668" y="174"/>
                  </a:lnTo>
                  <a:lnTo>
                    <a:pt x="707" y="185"/>
                  </a:lnTo>
                  <a:lnTo>
                    <a:pt x="751" y="190"/>
                  </a:lnTo>
                  <a:lnTo>
                    <a:pt x="774" y="213"/>
                  </a:lnTo>
                  <a:lnTo>
                    <a:pt x="799" y="243"/>
                  </a:lnTo>
                  <a:lnTo>
                    <a:pt x="827" y="281"/>
                  </a:lnTo>
                  <a:lnTo>
                    <a:pt x="862" y="324"/>
                  </a:lnTo>
                  <a:lnTo>
                    <a:pt x="896" y="373"/>
                  </a:lnTo>
                  <a:lnTo>
                    <a:pt x="924" y="421"/>
                  </a:lnTo>
                  <a:lnTo>
                    <a:pt x="954" y="470"/>
                  </a:lnTo>
                  <a:lnTo>
                    <a:pt x="973" y="518"/>
                  </a:lnTo>
                  <a:lnTo>
                    <a:pt x="992" y="562"/>
                  </a:lnTo>
                  <a:lnTo>
                    <a:pt x="1002" y="595"/>
                  </a:lnTo>
                  <a:lnTo>
                    <a:pt x="1007" y="639"/>
                  </a:lnTo>
                  <a:lnTo>
                    <a:pt x="1012" y="688"/>
                  </a:lnTo>
                  <a:lnTo>
                    <a:pt x="1017" y="736"/>
                  </a:lnTo>
                  <a:lnTo>
                    <a:pt x="1012" y="789"/>
                  </a:lnTo>
                  <a:lnTo>
                    <a:pt x="1002" y="842"/>
                  </a:lnTo>
                  <a:lnTo>
                    <a:pt x="973" y="905"/>
                  </a:lnTo>
                  <a:lnTo>
                    <a:pt x="934" y="969"/>
                  </a:lnTo>
                  <a:lnTo>
                    <a:pt x="876" y="1036"/>
                  </a:lnTo>
                  <a:lnTo>
                    <a:pt x="794" y="1114"/>
                  </a:lnTo>
                  <a:lnTo>
                    <a:pt x="682" y="1196"/>
                  </a:lnTo>
                  <a:lnTo>
                    <a:pt x="629" y="1226"/>
                  </a:lnTo>
                  <a:lnTo>
                    <a:pt x="566" y="1249"/>
                  </a:lnTo>
                  <a:lnTo>
                    <a:pt x="503" y="1264"/>
                  </a:lnTo>
                  <a:lnTo>
                    <a:pt x="441" y="1274"/>
                  </a:lnTo>
                  <a:lnTo>
                    <a:pt x="372" y="1268"/>
                  </a:lnTo>
                  <a:lnTo>
                    <a:pt x="300" y="1249"/>
                  </a:lnTo>
                  <a:lnTo>
                    <a:pt x="227" y="1221"/>
                  </a:lnTo>
                  <a:lnTo>
                    <a:pt x="154" y="1182"/>
                  </a:lnTo>
                  <a:lnTo>
                    <a:pt x="77" y="1129"/>
                  </a:lnTo>
                  <a:lnTo>
                    <a:pt x="0" y="1060"/>
                  </a:lnTo>
                  <a:lnTo>
                    <a:pt x="82" y="983"/>
                  </a:lnTo>
                  <a:lnTo>
                    <a:pt x="145" y="896"/>
                  </a:lnTo>
                  <a:lnTo>
                    <a:pt x="198" y="809"/>
                  </a:lnTo>
                  <a:lnTo>
                    <a:pt x="242" y="722"/>
                  </a:lnTo>
                  <a:lnTo>
                    <a:pt x="275" y="634"/>
                  </a:lnTo>
                  <a:lnTo>
                    <a:pt x="300" y="548"/>
                  </a:lnTo>
                  <a:lnTo>
                    <a:pt x="319" y="465"/>
                  </a:lnTo>
                  <a:lnTo>
                    <a:pt x="328" y="387"/>
                  </a:lnTo>
                  <a:lnTo>
                    <a:pt x="339" y="320"/>
                  </a:lnTo>
                  <a:lnTo>
                    <a:pt x="348" y="262"/>
                  </a:lnTo>
                  <a:lnTo>
                    <a:pt x="348" y="228"/>
                  </a:lnTo>
                  <a:lnTo>
                    <a:pt x="348" y="199"/>
                  </a:lnTo>
                  <a:lnTo>
                    <a:pt x="348" y="170"/>
                  </a:lnTo>
                  <a:lnTo>
                    <a:pt x="353" y="146"/>
                  </a:lnTo>
                  <a:lnTo>
                    <a:pt x="353" y="121"/>
                  </a:lnTo>
                  <a:lnTo>
                    <a:pt x="353" y="97"/>
                  </a:lnTo>
                  <a:lnTo>
                    <a:pt x="353" y="77"/>
                  </a:lnTo>
                  <a:lnTo>
                    <a:pt x="348" y="54"/>
                  </a:lnTo>
                  <a:lnTo>
                    <a:pt x="344" y="30"/>
                  </a:lnTo>
                  <a:lnTo>
                    <a:pt x="339" y="0"/>
                  </a:lnTo>
                  <a:lnTo>
                    <a:pt x="518" y="44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4" name="Freeform 118">
              <a:extLst>
                <a:ext uri="{FF2B5EF4-FFF2-40B4-BE49-F238E27FC236}">
                  <a16:creationId xmlns:a16="http://schemas.microsoft.com/office/drawing/2014/main" id="{18DD7887-5C7C-5A26-2D5C-2D9370045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2"/>
              <a:ext cx="318" cy="315"/>
            </a:xfrm>
            <a:custGeom>
              <a:avLst/>
              <a:gdLst>
                <a:gd name="T0" fmla="*/ 547 w 2542"/>
                <a:gd name="T1" fmla="*/ 1801 h 2522"/>
                <a:gd name="T2" fmla="*/ 925 w 2542"/>
                <a:gd name="T3" fmla="*/ 1902 h 2522"/>
                <a:gd name="T4" fmla="*/ 1598 w 2542"/>
                <a:gd name="T5" fmla="*/ 2154 h 2522"/>
                <a:gd name="T6" fmla="*/ 2116 w 2542"/>
                <a:gd name="T7" fmla="*/ 2455 h 2522"/>
                <a:gd name="T8" fmla="*/ 2199 w 2542"/>
                <a:gd name="T9" fmla="*/ 2513 h 2522"/>
                <a:gd name="T10" fmla="*/ 2285 w 2542"/>
                <a:gd name="T11" fmla="*/ 2459 h 2522"/>
                <a:gd name="T12" fmla="*/ 2508 w 2542"/>
                <a:gd name="T13" fmla="*/ 1956 h 2522"/>
                <a:gd name="T14" fmla="*/ 2537 w 2542"/>
                <a:gd name="T15" fmla="*/ 1558 h 2522"/>
                <a:gd name="T16" fmla="*/ 2504 w 2542"/>
                <a:gd name="T17" fmla="*/ 1306 h 2522"/>
                <a:gd name="T18" fmla="*/ 2435 w 2542"/>
                <a:gd name="T19" fmla="*/ 1045 h 2522"/>
                <a:gd name="T20" fmla="*/ 2363 w 2542"/>
                <a:gd name="T21" fmla="*/ 843 h 2522"/>
                <a:gd name="T22" fmla="*/ 2315 w 2542"/>
                <a:gd name="T23" fmla="*/ 730 h 2522"/>
                <a:gd name="T24" fmla="*/ 2252 w 2542"/>
                <a:gd name="T25" fmla="*/ 591 h 2522"/>
                <a:gd name="T26" fmla="*/ 2102 w 2542"/>
                <a:gd name="T27" fmla="*/ 295 h 2522"/>
                <a:gd name="T28" fmla="*/ 1690 w 2542"/>
                <a:gd name="T29" fmla="*/ 9 h 2522"/>
                <a:gd name="T30" fmla="*/ 1254 w 2542"/>
                <a:gd name="T31" fmla="*/ 57 h 2522"/>
                <a:gd name="T32" fmla="*/ 1094 w 2542"/>
                <a:gd name="T33" fmla="*/ 135 h 2522"/>
                <a:gd name="T34" fmla="*/ 914 w 2542"/>
                <a:gd name="T35" fmla="*/ 242 h 2522"/>
                <a:gd name="T36" fmla="*/ 706 w 2542"/>
                <a:gd name="T37" fmla="*/ 383 h 2522"/>
                <a:gd name="T38" fmla="*/ 663 w 2542"/>
                <a:gd name="T39" fmla="*/ 431 h 2522"/>
                <a:gd name="T40" fmla="*/ 900 w 2542"/>
                <a:gd name="T41" fmla="*/ 378 h 2522"/>
                <a:gd name="T42" fmla="*/ 1351 w 2542"/>
                <a:gd name="T43" fmla="*/ 348 h 2522"/>
                <a:gd name="T44" fmla="*/ 1482 w 2542"/>
                <a:gd name="T45" fmla="*/ 358 h 2522"/>
                <a:gd name="T46" fmla="*/ 1617 w 2542"/>
                <a:gd name="T47" fmla="*/ 372 h 2522"/>
                <a:gd name="T48" fmla="*/ 1723 w 2542"/>
                <a:gd name="T49" fmla="*/ 383 h 2522"/>
                <a:gd name="T50" fmla="*/ 1820 w 2542"/>
                <a:gd name="T51" fmla="*/ 508 h 2522"/>
                <a:gd name="T52" fmla="*/ 1588 w 2542"/>
                <a:gd name="T53" fmla="*/ 489 h 2522"/>
                <a:gd name="T54" fmla="*/ 1244 w 2542"/>
                <a:gd name="T55" fmla="*/ 469 h 2522"/>
                <a:gd name="T56" fmla="*/ 920 w 2542"/>
                <a:gd name="T57" fmla="*/ 503 h 2522"/>
                <a:gd name="T58" fmla="*/ 668 w 2542"/>
                <a:gd name="T59" fmla="*/ 552 h 2522"/>
                <a:gd name="T60" fmla="*/ 726 w 2542"/>
                <a:gd name="T61" fmla="*/ 576 h 2522"/>
                <a:gd name="T62" fmla="*/ 852 w 2542"/>
                <a:gd name="T63" fmla="*/ 624 h 2522"/>
                <a:gd name="T64" fmla="*/ 992 w 2542"/>
                <a:gd name="T65" fmla="*/ 654 h 2522"/>
                <a:gd name="T66" fmla="*/ 1191 w 2542"/>
                <a:gd name="T67" fmla="*/ 663 h 2522"/>
                <a:gd name="T68" fmla="*/ 1496 w 2542"/>
                <a:gd name="T69" fmla="*/ 843 h 2522"/>
                <a:gd name="T70" fmla="*/ 1588 w 2542"/>
                <a:gd name="T71" fmla="*/ 1268 h 2522"/>
                <a:gd name="T72" fmla="*/ 1626 w 2542"/>
                <a:gd name="T73" fmla="*/ 1302 h 2522"/>
                <a:gd name="T74" fmla="*/ 1777 w 2542"/>
                <a:gd name="T75" fmla="*/ 1273 h 2522"/>
                <a:gd name="T76" fmla="*/ 1883 w 2542"/>
                <a:gd name="T77" fmla="*/ 1234 h 2522"/>
                <a:gd name="T78" fmla="*/ 1995 w 2542"/>
                <a:gd name="T79" fmla="*/ 1200 h 2522"/>
                <a:gd name="T80" fmla="*/ 1908 w 2542"/>
                <a:gd name="T81" fmla="*/ 1355 h 2522"/>
                <a:gd name="T82" fmla="*/ 1781 w 2542"/>
                <a:gd name="T83" fmla="*/ 1408 h 2522"/>
                <a:gd name="T84" fmla="*/ 1675 w 2542"/>
                <a:gd name="T85" fmla="*/ 1452 h 2522"/>
                <a:gd name="T86" fmla="*/ 1593 w 2542"/>
                <a:gd name="T87" fmla="*/ 1525 h 2522"/>
                <a:gd name="T88" fmla="*/ 1549 w 2542"/>
                <a:gd name="T89" fmla="*/ 1671 h 2522"/>
                <a:gd name="T90" fmla="*/ 1433 w 2542"/>
                <a:gd name="T91" fmla="*/ 1824 h 2522"/>
                <a:gd name="T92" fmla="*/ 1070 w 2542"/>
                <a:gd name="T93" fmla="*/ 1888 h 2522"/>
                <a:gd name="T94" fmla="*/ 697 w 2542"/>
                <a:gd name="T95" fmla="*/ 1713 h 2522"/>
                <a:gd name="T96" fmla="*/ 440 w 2542"/>
                <a:gd name="T97" fmla="*/ 1622 h 2522"/>
                <a:gd name="T98" fmla="*/ 222 w 2542"/>
                <a:gd name="T99" fmla="*/ 1622 h 2522"/>
                <a:gd name="T100" fmla="*/ 96 w 2542"/>
                <a:gd name="T101" fmla="*/ 1641 h 2522"/>
                <a:gd name="T102" fmla="*/ 5 w 2542"/>
                <a:gd name="T103" fmla="*/ 1685 h 2522"/>
                <a:gd name="T104" fmla="*/ 33 w 2542"/>
                <a:gd name="T105" fmla="*/ 1718 h 2522"/>
                <a:gd name="T106" fmla="*/ 140 w 2542"/>
                <a:gd name="T107" fmla="*/ 1729 h 2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2" h="2522">
                  <a:moveTo>
                    <a:pt x="164" y="1733"/>
                  </a:moveTo>
                  <a:lnTo>
                    <a:pt x="266" y="1748"/>
                  </a:lnTo>
                  <a:lnTo>
                    <a:pt x="368" y="1767"/>
                  </a:lnTo>
                  <a:lnTo>
                    <a:pt x="460" y="1787"/>
                  </a:lnTo>
                  <a:lnTo>
                    <a:pt x="547" y="1801"/>
                  </a:lnTo>
                  <a:lnTo>
                    <a:pt x="629" y="1820"/>
                  </a:lnTo>
                  <a:lnTo>
                    <a:pt x="706" y="1840"/>
                  </a:lnTo>
                  <a:lnTo>
                    <a:pt x="784" y="1859"/>
                  </a:lnTo>
                  <a:lnTo>
                    <a:pt x="856" y="1883"/>
                  </a:lnTo>
                  <a:lnTo>
                    <a:pt x="925" y="1902"/>
                  </a:lnTo>
                  <a:lnTo>
                    <a:pt x="997" y="1926"/>
                  </a:lnTo>
                  <a:lnTo>
                    <a:pt x="1162" y="1979"/>
                  </a:lnTo>
                  <a:lnTo>
                    <a:pt x="1316" y="2034"/>
                  </a:lnTo>
                  <a:lnTo>
                    <a:pt x="1462" y="2092"/>
                  </a:lnTo>
                  <a:lnTo>
                    <a:pt x="1598" y="2154"/>
                  </a:lnTo>
                  <a:lnTo>
                    <a:pt x="1723" y="2217"/>
                  </a:lnTo>
                  <a:lnTo>
                    <a:pt x="1840" y="2280"/>
                  </a:lnTo>
                  <a:lnTo>
                    <a:pt x="1942" y="2338"/>
                  </a:lnTo>
                  <a:lnTo>
                    <a:pt x="2033" y="2397"/>
                  </a:lnTo>
                  <a:lnTo>
                    <a:pt x="2116" y="2455"/>
                  </a:lnTo>
                  <a:lnTo>
                    <a:pt x="2183" y="2503"/>
                  </a:lnTo>
                  <a:lnTo>
                    <a:pt x="2188" y="2508"/>
                  </a:lnTo>
                  <a:lnTo>
                    <a:pt x="2194" y="2508"/>
                  </a:lnTo>
                  <a:lnTo>
                    <a:pt x="2194" y="2513"/>
                  </a:lnTo>
                  <a:lnTo>
                    <a:pt x="2199" y="2513"/>
                  </a:lnTo>
                  <a:lnTo>
                    <a:pt x="2199" y="2517"/>
                  </a:lnTo>
                  <a:lnTo>
                    <a:pt x="2203" y="2517"/>
                  </a:lnTo>
                  <a:lnTo>
                    <a:pt x="2203" y="2522"/>
                  </a:lnTo>
                  <a:lnTo>
                    <a:pt x="2208" y="2522"/>
                  </a:lnTo>
                  <a:lnTo>
                    <a:pt x="2285" y="2459"/>
                  </a:lnTo>
                  <a:lnTo>
                    <a:pt x="2354" y="2377"/>
                  </a:lnTo>
                  <a:lnTo>
                    <a:pt x="2407" y="2285"/>
                  </a:lnTo>
                  <a:lnTo>
                    <a:pt x="2450" y="2178"/>
                  </a:lnTo>
                  <a:lnTo>
                    <a:pt x="2484" y="2067"/>
                  </a:lnTo>
                  <a:lnTo>
                    <a:pt x="2508" y="1956"/>
                  </a:lnTo>
                  <a:lnTo>
                    <a:pt x="2527" y="1849"/>
                  </a:lnTo>
                  <a:lnTo>
                    <a:pt x="2537" y="1748"/>
                  </a:lnTo>
                  <a:lnTo>
                    <a:pt x="2542" y="1660"/>
                  </a:lnTo>
                  <a:lnTo>
                    <a:pt x="2542" y="1593"/>
                  </a:lnTo>
                  <a:lnTo>
                    <a:pt x="2537" y="1558"/>
                  </a:lnTo>
                  <a:lnTo>
                    <a:pt x="2532" y="1516"/>
                  </a:lnTo>
                  <a:lnTo>
                    <a:pt x="2527" y="1467"/>
                  </a:lnTo>
                  <a:lnTo>
                    <a:pt x="2518" y="1419"/>
                  </a:lnTo>
                  <a:lnTo>
                    <a:pt x="2513" y="1365"/>
                  </a:lnTo>
                  <a:lnTo>
                    <a:pt x="2504" y="1306"/>
                  </a:lnTo>
                  <a:lnTo>
                    <a:pt x="2488" y="1253"/>
                  </a:lnTo>
                  <a:lnTo>
                    <a:pt x="2479" y="1195"/>
                  </a:lnTo>
                  <a:lnTo>
                    <a:pt x="2465" y="1147"/>
                  </a:lnTo>
                  <a:lnTo>
                    <a:pt x="2450" y="1098"/>
                  </a:lnTo>
                  <a:lnTo>
                    <a:pt x="2435" y="1045"/>
                  </a:lnTo>
                  <a:lnTo>
                    <a:pt x="2416" y="998"/>
                  </a:lnTo>
                  <a:lnTo>
                    <a:pt x="2402" y="954"/>
                  </a:lnTo>
                  <a:lnTo>
                    <a:pt x="2387" y="915"/>
                  </a:lnTo>
                  <a:lnTo>
                    <a:pt x="2373" y="876"/>
                  </a:lnTo>
                  <a:lnTo>
                    <a:pt x="2363" y="843"/>
                  </a:lnTo>
                  <a:lnTo>
                    <a:pt x="2349" y="813"/>
                  </a:lnTo>
                  <a:lnTo>
                    <a:pt x="2338" y="784"/>
                  </a:lnTo>
                  <a:lnTo>
                    <a:pt x="2324" y="760"/>
                  </a:lnTo>
                  <a:lnTo>
                    <a:pt x="2315" y="735"/>
                  </a:lnTo>
                  <a:lnTo>
                    <a:pt x="2315" y="730"/>
                  </a:lnTo>
                  <a:lnTo>
                    <a:pt x="2310" y="716"/>
                  </a:lnTo>
                  <a:lnTo>
                    <a:pt x="2296" y="692"/>
                  </a:lnTo>
                  <a:lnTo>
                    <a:pt x="2285" y="663"/>
                  </a:lnTo>
                  <a:lnTo>
                    <a:pt x="2266" y="629"/>
                  </a:lnTo>
                  <a:lnTo>
                    <a:pt x="2252" y="591"/>
                  </a:lnTo>
                  <a:lnTo>
                    <a:pt x="2227" y="552"/>
                  </a:lnTo>
                  <a:lnTo>
                    <a:pt x="2208" y="508"/>
                  </a:lnTo>
                  <a:lnTo>
                    <a:pt x="2188" y="460"/>
                  </a:lnTo>
                  <a:lnTo>
                    <a:pt x="2169" y="416"/>
                  </a:lnTo>
                  <a:lnTo>
                    <a:pt x="2102" y="295"/>
                  </a:lnTo>
                  <a:lnTo>
                    <a:pt x="2033" y="198"/>
                  </a:lnTo>
                  <a:lnTo>
                    <a:pt x="1951" y="121"/>
                  </a:lnTo>
                  <a:lnTo>
                    <a:pt x="1869" y="68"/>
                  </a:lnTo>
                  <a:lnTo>
                    <a:pt x="1781" y="29"/>
                  </a:lnTo>
                  <a:lnTo>
                    <a:pt x="1690" y="9"/>
                  </a:lnTo>
                  <a:lnTo>
                    <a:pt x="1598" y="0"/>
                  </a:lnTo>
                  <a:lnTo>
                    <a:pt x="1496" y="4"/>
                  </a:lnTo>
                  <a:lnTo>
                    <a:pt x="1399" y="20"/>
                  </a:lnTo>
                  <a:lnTo>
                    <a:pt x="1297" y="43"/>
                  </a:lnTo>
                  <a:lnTo>
                    <a:pt x="1254" y="57"/>
                  </a:lnTo>
                  <a:lnTo>
                    <a:pt x="1215" y="73"/>
                  </a:lnTo>
                  <a:lnTo>
                    <a:pt x="1182" y="87"/>
                  </a:lnTo>
                  <a:lnTo>
                    <a:pt x="1152" y="101"/>
                  </a:lnTo>
                  <a:lnTo>
                    <a:pt x="1124" y="115"/>
                  </a:lnTo>
                  <a:lnTo>
                    <a:pt x="1094" y="135"/>
                  </a:lnTo>
                  <a:lnTo>
                    <a:pt x="1065" y="150"/>
                  </a:lnTo>
                  <a:lnTo>
                    <a:pt x="1036" y="169"/>
                  </a:lnTo>
                  <a:lnTo>
                    <a:pt x="1002" y="193"/>
                  </a:lnTo>
                  <a:lnTo>
                    <a:pt x="963" y="212"/>
                  </a:lnTo>
                  <a:lnTo>
                    <a:pt x="914" y="242"/>
                  </a:lnTo>
                  <a:lnTo>
                    <a:pt x="867" y="270"/>
                  </a:lnTo>
                  <a:lnTo>
                    <a:pt x="823" y="305"/>
                  </a:lnTo>
                  <a:lnTo>
                    <a:pt x="779" y="334"/>
                  </a:lnTo>
                  <a:lnTo>
                    <a:pt x="740" y="358"/>
                  </a:lnTo>
                  <a:lnTo>
                    <a:pt x="706" y="383"/>
                  </a:lnTo>
                  <a:lnTo>
                    <a:pt x="678" y="402"/>
                  </a:lnTo>
                  <a:lnTo>
                    <a:pt x="658" y="421"/>
                  </a:lnTo>
                  <a:lnTo>
                    <a:pt x="643" y="431"/>
                  </a:lnTo>
                  <a:lnTo>
                    <a:pt x="639" y="431"/>
                  </a:lnTo>
                  <a:lnTo>
                    <a:pt x="663" y="431"/>
                  </a:lnTo>
                  <a:lnTo>
                    <a:pt x="692" y="425"/>
                  </a:lnTo>
                  <a:lnTo>
                    <a:pt x="726" y="416"/>
                  </a:lnTo>
                  <a:lnTo>
                    <a:pt x="775" y="406"/>
                  </a:lnTo>
                  <a:lnTo>
                    <a:pt x="833" y="392"/>
                  </a:lnTo>
                  <a:lnTo>
                    <a:pt x="900" y="378"/>
                  </a:lnTo>
                  <a:lnTo>
                    <a:pt x="978" y="367"/>
                  </a:lnTo>
                  <a:lnTo>
                    <a:pt x="1070" y="353"/>
                  </a:lnTo>
                  <a:lnTo>
                    <a:pt x="1182" y="348"/>
                  </a:lnTo>
                  <a:lnTo>
                    <a:pt x="1302" y="348"/>
                  </a:lnTo>
                  <a:lnTo>
                    <a:pt x="1351" y="348"/>
                  </a:lnTo>
                  <a:lnTo>
                    <a:pt x="1390" y="348"/>
                  </a:lnTo>
                  <a:lnTo>
                    <a:pt x="1418" y="353"/>
                  </a:lnTo>
                  <a:lnTo>
                    <a:pt x="1443" y="353"/>
                  </a:lnTo>
                  <a:lnTo>
                    <a:pt x="1462" y="358"/>
                  </a:lnTo>
                  <a:lnTo>
                    <a:pt x="1482" y="358"/>
                  </a:lnTo>
                  <a:lnTo>
                    <a:pt x="1501" y="363"/>
                  </a:lnTo>
                  <a:lnTo>
                    <a:pt x="1530" y="363"/>
                  </a:lnTo>
                  <a:lnTo>
                    <a:pt x="1559" y="367"/>
                  </a:lnTo>
                  <a:lnTo>
                    <a:pt x="1603" y="367"/>
                  </a:lnTo>
                  <a:lnTo>
                    <a:pt x="1617" y="372"/>
                  </a:lnTo>
                  <a:lnTo>
                    <a:pt x="1637" y="372"/>
                  </a:lnTo>
                  <a:lnTo>
                    <a:pt x="1661" y="378"/>
                  </a:lnTo>
                  <a:lnTo>
                    <a:pt x="1681" y="378"/>
                  </a:lnTo>
                  <a:lnTo>
                    <a:pt x="1704" y="383"/>
                  </a:lnTo>
                  <a:lnTo>
                    <a:pt x="1723" y="383"/>
                  </a:lnTo>
                  <a:lnTo>
                    <a:pt x="1748" y="383"/>
                  </a:lnTo>
                  <a:lnTo>
                    <a:pt x="1767" y="387"/>
                  </a:lnTo>
                  <a:lnTo>
                    <a:pt x="1792" y="387"/>
                  </a:lnTo>
                  <a:lnTo>
                    <a:pt x="1811" y="387"/>
                  </a:lnTo>
                  <a:lnTo>
                    <a:pt x="1820" y="508"/>
                  </a:lnTo>
                  <a:lnTo>
                    <a:pt x="1777" y="503"/>
                  </a:lnTo>
                  <a:lnTo>
                    <a:pt x="1734" y="499"/>
                  </a:lnTo>
                  <a:lnTo>
                    <a:pt x="1690" y="499"/>
                  </a:lnTo>
                  <a:lnTo>
                    <a:pt x="1642" y="494"/>
                  </a:lnTo>
                  <a:lnTo>
                    <a:pt x="1588" y="489"/>
                  </a:lnTo>
                  <a:lnTo>
                    <a:pt x="1535" y="484"/>
                  </a:lnTo>
                  <a:lnTo>
                    <a:pt x="1471" y="479"/>
                  </a:lnTo>
                  <a:lnTo>
                    <a:pt x="1404" y="474"/>
                  </a:lnTo>
                  <a:lnTo>
                    <a:pt x="1332" y="474"/>
                  </a:lnTo>
                  <a:lnTo>
                    <a:pt x="1244" y="469"/>
                  </a:lnTo>
                  <a:lnTo>
                    <a:pt x="1162" y="469"/>
                  </a:lnTo>
                  <a:lnTo>
                    <a:pt x="1089" y="479"/>
                  </a:lnTo>
                  <a:lnTo>
                    <a:pt x="1027" y="484"/>
                  </a:lnTo>
                  <a:lnTo>
                    <a:pt x="973" y="494"/>
                  </a:lnTo>
                  <a:lnTo>
                    <a:pt x="920" y="503"/>
                  </a:lnTo>
                  <a:lnTo>
                    <a:pt x="876" y="513"/>
                  </a:lnTo>
                  <a:lnTo>
                    <a:pt x="828" y="527"/>
                  </a:lnTo>
                  <a:lnTo>
                    <a:pt x="779" y="538"/>
                  </a:lnTo>
                  <a:lnTo>
                    <a:pt x="726" y="547"/>
                  </a:lnTo>
                  <a:lnTo>
                    <a:pt x="668" y="552"/>
                  </a:lnTo>
                  <a:lnTo>
                    <a:pt x="682" y="557"/>
                  </a:lnTo>
                  <a:lnTo>
                    <a:pt x="692" y="561"/>
                  </a:lnTo>
                  <a:lnTo>
                    <a:pt x="701" y="566"/>
                  </a:lnTo>
                  <a:lnTo>
                    <a:pt x="717" y="571"/>
                  </a:lnTo>
                  <a:lnTo>
                    <a:pt x="726" y="576"/>
                  </a:lnTo>
                  <a:lnTo>
                    <a:pt x="740" y="580"/>
                  </a:lnTo>
                  <a:lnTo>
                    <a:pt x="759" y="591"/>
                  </a:lnTo>
                  <a:lnTo>
                    <a:pt x="784" y="600"/>
                  </a:lnTo>
                  <a:lnTo>
                    <a:pt x="814" y="610"/>
                  </a:lnTo>
                  <a:lnTo>
                    <a:pt x="852" y="624"/>
                  </a:lnTo>
                  <a:lnTo>
                    <a:pt x="881" y="639"/>
                  </a:lnTo>
                  <a:lnTo>
                    <a:pt x="910" y="644"/>
                  </a:lnTo>
                  <a:lnTo>
                    <a:pt x="934" y="649"/>
                  </a:lnTo>
                  <a:lnTo>
                    <a:pt x="963" y="654"/>
                  </a:lnTo>
                  <a:lnTo>
                    <a:pt x="992" y="654"/>
                  </a:lnTo>
                  <a:lnTo>
                    <a:pt x="1022" y="654"/>
                  </a:lnTo>
                  <a:lnTo>
                    <a:pt x="1055" y="658"/>
                  </a:lnTo>
                  <a:lnTo>
                    <a:pt x="1094" y="658"/>
                  </a:lnTo>
                  <a:lnTo>
                    <a:pt x="1138" y="658"/>
                  </a:lnTo>
                  <a:lnTo>
                    <a:pt x="1191" y="663"/>
                  </a:lnTo>
                  <a:lnTo>
                    <a:pt x="1274" y="677"/>
                  </a:lnTo>
                  <a:lnTo>
                    <a:pt x="1346" y="702"/>
                  </a:lnTo>
                  <a:lnTo>
                    <a:pt x="1404" y="735"/>
                  </a:lnTo>
                  <a:lnTo>
                    <a:pt x="1457" y="784"/>
                  </a:lnTo>
                  <a:lnTo>
                    <a:pt x="1496" y="843"/>
                  </a:lnTo>
                  <a:lnTo>
                    <a:pt x="1525" y="910"/>
                  </a:lnTo>
                  <a:lnTo>
                    <a:pt x="1549" y="987"/>
                  </a:lnTo>
                  <a:lnTo>
                    <a:pt x="1568" y="1070"/>
                  </a:lnTo>
                  <a:lnTo>
                    <a:pt x="1584" y="1167"/>
                  </a:lnTo>
                  <a:lnTo>
                    <a:pt x="1588" y="1268"/>
                  </a:lnTo>
                  <a:lnTo>
                    <a:pt x="1598" y="1278"/>
                  </a:lnTo>
                  <a:lnTo>
                    <a:pt x="1603" y="1283"/>
                  </a:lnTo>
                  <a:lnTo>
                    <a:pt x="1607" y="1292"/>
                  </a:lnTo>
                  <a:lnTo>
                    <a:pt x="1617" y="1297"/>
                  </a:lnTo>
                  <a:lnTo>
                    <a:pt x="1626" y="1302"/>
                  </a:lnTo>
                  <a:lnTo>
                    <a:pt x="1646" y="1306"/>
                  </a:lnTo>
                  <a:lnTo>
                    <a:pt x="1665" y="1306"/>
                  </a:lnTo>
                  <a:lnTo>
                    <a:pt x="1695" y="1297"/>
                  </a:lnTo>
                  <a:lnTo>
                    <a:pt x="1728" y="1287"/>
                  </a:lnTo>
                  <a:lnTo>
                    <a:pt x="1777" y="1273"/>
                  </a:lnTo>
                  <a:lnTo>
                    <a:pt x="1797" y="1264"/>
                  </a:lnTo>
                  <a:lnTo>
                    <a:pt x="1816" y="1259"/>
                  </a:lnTo>
                  <a:lnTo>
                    <a:pt x="1835" y="1248"/>
                  </a:lnTo>
                  <a:lnTo>
                    <a:pt x="1859" y="1244"/>
                  </a:lnTo>
                  <a:lnTo>
                    <a:pt x="1883" y="1234"/>
                  </a:lnTo>
                  <a:lnTo>
                    <a:pt x="1903" y="1225"/>
                  </a:lnTo>
                  <a:lnTo>
                    <a:pt x="1927" y="1220"/>
                  </a:lnTo>
                  <a:lnTo>
                    <a:pt x="1951" y="1215"/>
                  </a:lnTo>
                  <a:lnTo>
                    <a:pt x="1975" y="1206"/>
                  </a:lnTo>
                  <a:lnTo>
                    <a:pt x="1995" y="1200"/>
                  </a:lnTo>
                  <a:lnTo>
                    <a:pt x="2048" y="1306"/>
                  </a:lnTo>
                  <a:lnTo>
                    <a:pt x="2014" y="1317"/>
                  </a:lnTo>
                  <a:lnTo>
                    <a:pt x="1980" y="1326"/>
                  </a:lnTo>
                  <a:lnTo>
                    <a:pt x="1947" y="1341"/>
                  </a:lnTo>
                  <a:lnTo>
                    <a:pt x="1908" y="1355"/>
                  </a:lnTo>
                  <a:lnTo>
                    <a:pt x="1874" y="1370"/>
                  </a:lnTo>
                  <a:lnTo>
                    <a:pt x="1845" y="1380"/>
                  </a:lnTo>
                  <a:lnTo>
                    <a:pt x="1816" y="1394"/>
                  </a:lnTo>
                  <a:lnTo>
                    <a:pt x="1797" y="1403"/>
                  </a:lnTo>
                  <a:lnTo>
                    <a:pt x="1781" y="1408"/>
                  </a:lnTo>
                  <a:lnTo>
                    <a:pt x="1777" y="1414"/>
                  </a:lnTo>
                  <a:lnTo>
                    <a:pt x="1748" y="1423"/>
                  </a:lnTo>
                  <a:lnTo>
                    <a:pt x="1723" y="1433"/>
                  </a:lnTo>
                  <a:lnTo>
                    <a:pt x="1700" y="1442"/>
                  </a:lnTo>
                  <a:lnTo>
                    <a:pt x="1675" y="1452"/>
                  </a:lnTo>
                  <a:lnTo>
                    <a:pt x="1651" y="1461"/>
                  </a:lnTo>
                  <a:lnTo>
                    <a:pt x="1632" y="1472"/>
                  </a:lnTo>
                  <a:lnTo>
                    <a:pt x="1617" y="1486"/>
                  </a:lnTo>
                  <a:lnTo>
                    <a:pt x="1603" y="1505"/>
                  </a:lnTo>
                  <a:lnTo>
                    <a:pt x="1593" y="1525"/>
                  </a:lnTo>
                  <a:lnTo>
                    <a:pt x="1584" y="1554"/>
                  </a:lnTo>
                  <a:lnTo>
                    <a:pt x="1579" y="1578"/>
                  </a:lnTo>
                  <a:lnTo>
                    <a:pt x="1573" y="1602"/>
                  </a:lnTo>
                  <a:lnTo>
                    <a:pt x="1564" y="1636"/>
                  </a:lnTo>
                  <a:lnTo>
                    <a:pt x="1549" y="1671"/>
                  </a:lnTo>
                  <a:lnTo>
                    <a:pt x="1535" y="1704"/>
                  </a:lnTo>
                  <a:lnTo>
                    <a:pt x="1515" y="1738"/>
                  </a:lnTo>
                  <a:lnTo>
                    <a:pt x="1491" y="1767"/>
                  </a:lnTo>
                  <a:lnTo>
                    <a:pt x="1467" y="1801"/>
                  </a:lnTo>
                  <a:lnTo>
                    <a:pt x="1433" y="1824"/>
                  </a:lnTo>
                  <a:lnTo>
                    <a:pt x="1394" y="1849"/>
                  </a:lnTo>
                  <a:lnTo>
                    <a:pt x="1312" y="1879"/>
                  </a:lnTo>
                  <a:lnTo>
                    <a:pt x="1230" y="1893"/>
                  </a:lnTo>
                  <a:lnTo>
                    <a:pt x="1147" y="1898"/>
                  </a:lnTo>
                  <a:lnTo>
                    <a:pt x="1070" y="1888"/>
                  </a:lnTo>
                  <a:lnTo>
                    <a:pt x="992" y="1863"/>
                  </a:lnTo>
                  <a:lnTo>
                    <a:pt x="920" y="1835"/>
                  </a:lnTo>
                  <a:lnTo>
                    <a:pt x="842" y="1801"/>
                  </a:lnTo>
                  <a:lnTo>
                    <a:pt x="770" y="1757"/>
                  </a:lnTo>
                  <a:lnTo>
                    <a:pt x="697" y="1713"/>
                  </a:lnTo>
                  <a:lnTo>
                    <a:pt x="625" y="1671"/>
                  </a:lnTo>
                  <a:lnTo>
                    <a:pt x="576" y="1651"/>
                  </a:lnTo>
                  <a:lnTo>
                    <a:pt x="528" y="1641"/>
                  </a:lnTo>
                  <a:lnTo>
                    <a:pt x="484" y="1632"/>
                  </a:lnTo>
                  <a:lnTo>
                    <a:pt x="440" y="1622"/>
                  </a:lnTo>
                  <a:lnTo>
                    <a:pt x="396" y="1622"/>
                  </a:lnTo>
                  <a:lnTo>
                    <a:pt x="353" y="1616"/>
                  </a:lnTo>
                  <a:lnTo>
                    <a:pt x="310" y="1616"/>
                  </a:lnTo>
                  <a:lnTo>
                    <a:pt x="266" y="1622"/>
                  </a:lnTo>
                  <a:lnTo>
                    <a:pt x="222" y="1622"/>
                  </a:lnTo>
                  <a:lnTo>
                    <a:pt x="174" y="1627"/>
                  </a:lnTo>
                  <a:lnTo>
                    <a:pt x="160" y="1627"/>
                  </a:lnTo>
                  <a:lnTo>
                    <a:pt x="140" y="1632"/>
                  </a:lnTo>
                  <a:lnTo>
                    <a:pt x="121" y="1636"/>
                  </a:lnTo>
                  <a:lnTo>
                    <a:pt x="96" y="1641"/>
                  </a:lnTo>
                  <a:lnTo>
                    <a:pt x="72" y="1651"/>
                  </a:lnTo>
                  <a:lnTo>
                    <a:pt x="53" y="1655"/>
                  </a:lnTo>
                  <a:lnTo>
                    <a:pt x="33" y="1665"/>
                  </a:lnTo>
                  <a:lnTo>
                    <a:pt x="14" y="1675"/>
                  </a:lnTo>
                  <a:lnTo>
                    <a:pt x="5" y="1685"/>
                  </a:lnTo>
                  <a:lnTo>
                    <a:pt x="0" y="1694"/>
                  </a:lnTo>
                  <a:lnTo>
                    <a:pt x="0" y="1704"/>
                  </a:lnTo>
                  <a:lnTo>
                    <a:pt x="5" y="1709"/>
                  </a:lnTo>
                  <a:lnTo>
                    <a:pt x="19" y="1713"/>
                  </a:lnTo>
                  <a:lnTo>
                    <a:pt x="33" y="1718"/>
                  </a:lnTo>
                  <a:lnTo>
                    <a:pt x="53" y="1724"/>
                  </a:lnTo>
                  <a:lnTo>
                    <a:pt x="77" y="1724"/>
                  </a:lnTo>
                  <a:lnTo>
                    <a:pt x="96" y="1724"/>
                  </a:lnTo>
                  <a:lnTo>
                    <a:pt x="121" y="1729"/>
                  </a:lnTo>
                  <a:lnTo>
                    <a:pt x="140" y="1729"/>
                  </a:lnTo>
                  <a:lnTo>
                    <a:pt x="164" y="1733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5" name="Freeform 119">
              <a:extLst>
                <a:ext uri="{FF2B5EF4-FFF2-40B4-BE49-F238E27FC236}">
                  <a16:creationId xmlns:a16="http://schemas.microsoft.com/office/drawing/2014/main" id="{DDEFBA0B-4380-1BD8-59C3-6EB32446D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928"/>
              <a:ext cx="333" cy="70"/>
            </a:xfrm>
            <a:custGeom>
              <a:avLst/>
              <a:gdLst>
                <a:gd name="T0" fmla="*/ 2663 w 2663"/>
                <a:gd name="T1" fmla="*/ 388 h 557"/>
                <a:gd name="T2" fmla="*/ 2595 w 2663"/>
                <a:gd name="T3" fmla="*/ 398 h 557"/>
                <a:gd name="T4" fmla="*/ 2527 w 2663"/>
                <a:gd name="T5" fmla="*/ 407 h 557"/>
                <a:gd name="T6" fmla="*/ 2450 w 2663"/>
                <a:gd name="T7" fmla="*/ 421 h 557"/>
                <a:gd name="T8" fmla="*/ 2377 w 2663"/>
                <a:gd name="T9" fmla="*/ 436 h 557"/>
                <a:gd name="T10" fmla="*/ 2300 w 2663"/>
                <a:gd name="T11" fmla="*/ 451 h 557"/>
                <a:gd name="T12" fmla="*/ 2222 w 2663"/>
                <a:gd name="T13" fmla="*/ 470 h 557"/>
                <a:gd name="T14" fmla="*/ 2150 w 2663"/>
                <a:gd name="T15" fmla="*/ 484 h 557"/>
                <a:gd name="T16" fmla="*/ 2082 w 2663"/>
                <a:gd name="T17" fmla="*/ 504 h 557"/>
                <a:gd name="T18" fmla="*/ 2014 w 2663"/>
                <a:gd name="T19" fmla="*/ 518 h 557"/>
                <a:gd name="T20" fmla="*/ 1956 w 2663"/>
                <a:gd name="T21" fmla="*/ 528 h 557"/>
                <a:gd name="T22" fmla="*/ 1931 w 2663"/>
                <a:gd name="T23" fmla="*/ 533 h 557"/>
                <a:gd name="T24" fmla="*/ 1912 w 2663"/>
                <a:gd name="T25" fmla="*/ 537 h 557"/>
                <a:gd name="T26" fmla="*/ 1898 w 2663"/>
                <a:gd name="T27" fmla="*/ 537 h 557"/>
                <a:gd name="T28" fmla="*/ 1878 w 2663"/>
                <a:gd name="T29" fmla="*/ 543 h 557"/>
                <a:gd name="T30" fmla="*/ 1864 w 2663"/>
                <a:gd name="T31" fmla="*/ 543 h 557"/>
                <a:gd name="T32" fmla="*/ 1850 w 2663"/>
                <a:gd name="T33" fmla="*/ 548 h 557"/>
                <a:gd name="T34" fmla="*/ 1840 w 2663"/>
                <a:gd name="T35" fmla="*/ 548 h 557"/>
                <a:gd name="T36" fmla="*/ 1825 w 2663"/>
                <a:gd name="T37" fmla="*/ 548 h 557"/>
                <a:gd name="T38" fmla="*/ 1811 w 2663"/>
                <a:gd name="T39" fmla="*/ 553 h 557"/>
                <a:gd name="T40" fmla="*/ 1801 w 2663"/>
                <a:gd name="T41" fmla="*/ 553 h 557"/>
                <a:gd name="T42" fmla="*/ 1651 w 2663"/>
                <a:gd name="T43" fmla="*/ 557 h 557"/>
                <a:gd name="T44" fmla="*/ 1491 w 2663"/>
                <a:gd name="T45" fmla="*/ 533 h 557"/>
                <a:gd name="T46" fmla="*/ 1312 w 2663"/>
                <a:gd name="T47" fmla="*/ 484 h 557"/>
                <a:gd name="T48" fmla="*/ 1123 w 2663"/>
                <a:gd name="T49" fmla="*/ 417 h 557"/>
                <a:gd name="T50" fmla="*/ 930 w 2663"/>
                <a:gd name="T51" fmla="*/ 340 h 557"/>
                <a:gd name="T52" fmla="*/ 731 w 2663"/>
                <a:gd name="T53" fmla="*/ 257 h 557"/>
                <a:gd name="T54" fmla="*/ 537 w 2663"/>
                <a:gd name="T55" fmla="*/ 174 h 557"/>
                <a:gd name="T56" fmla="*/ 348 w 2663"/>
                <a:gd name="T57" fmla="*/ 102 h 557"/>
                <a:gd name="T58" fmla="*/ 169 w 2663"/>
                <a:gd name="T59" fmla="*/ 39 h 557"/>
                <a:gd name="T60" fmla="*/ 0 w 2663"/>
                <a:gd name="T61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3" h="557">
                  <a:moveTo>
                    <a:pt x="2663" y="388"/>
                  </a:moveTo>
                  <a:lnTo>
                    <a:pt x="2595" y="398"/>
                  </a:lnTo>
                  <a:lnTo>
                    <a:pt x="2527" y="407"/>
                  </a:lnTo>
                  <a:lnTo>
                    <a:pt x="2450" y="421"/>
                  </a:lnTo>
                  <a:lnTo>
                    <a:pt x="2377" y="436"/>
                  </a:lnTo>
                  <a:lnTo>
                    <a:pt x="2300" y="451"/>
                  </a:lnTo>
                  <a:lnTo>
                    <a:pt x="2222" y="470"/>
                  </a:lnTo>
                  <a:lnTo>
                    <a:pt x="2150" y="484"/>
                  </a:lnTo>
                  <a:lnTo>
                    <a:pt x="2082" y="504"/>
                  </a:lnTo>
                  <a:lnTo>
                    <a:pt x="2014" y="518"/>
                  </a:lnTo>
                  <a:lnTo>
                    <a:pt x="1956" y="528"/>
                  </a:lnTo>
                  <a:lnTo>
                    <a:pt x="1931" y="533"/>
                  </a:lnTo>
                  <a:lnTo>
                    <a:pt x="1912" y="537"/>
                  </a:lnTo>
                  <a:lnTo>
                    <a:pt x="1898" y="537"/>
                  </a:lnTo>
                  <a:lnTo>
                    <a:pt x="1878" y="543"/>
                  </a:lnTo>
                  <a:lnTo>
                    <a:pt x="1864" y="543"/>
                  </a:lnTo>
                  <a:lnTo>
                    <a:pt x="1850" y="548"/>
                  </a:lnTo>
                  <a:lnTo>
                    <a:pt x="1840" y="548"/>
                  </a:lnTo>
                  <a:lnTo>
                    <a:pt x="1825" y="548"/>
                  </a:lnTo>
                  <a:lnTo>
                    <a:pt x="1811" y="553"/>
                  </a:lnTo>
                  <a:lnTo>
                    <a:pt x="1801" y="553"/>
                  </a:lnTo>
                  <a:lnTo>
                    <a:pt x="1651" y="557"/>
                  </a:lnTo>
                  <a:lnTo>
                    <a:pt x="1491" y="533"/>
                  </a:lnTo>
                  <a:lnTo>
                    <a:pt x="1312" y="484"/>
                  </a:lnTo>
                  <a:lnTo>
                    <a:pt x="1123" y="417"/>
                  </a:lnTo>
                  <a:lnTo>
                    <a:pt x="930" y="340"/>
                  </a:lnTo>
                  <a:lnTo>
                    <a:pt x="731" y="257"/>
                  </a:lnTo>
                  <a:lnTo>
                    <a:pt x="537" y="174"/>
                  </a:lnTo>
                  <a:lnTo>
                    <a:pt x="348" y="102"/>
                  </a:lnTo>
                  <a:lnTo>
                    <a:pt x="169" y="3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6" name="Freeform 120">
              <a:extLst>
                <a:ext uri="{FF2B5EF4-FFF2-40B4-BE49-F238E27FC236}">
                  <a16:creationId xmlns:a16="http://schemas.microsoft.com/office/drawing/2014/main" id="{C4B590C2-5E9D-487B-1E53-1963C9597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949"/>
              <a:ext cx="325" cy="64"/>
            </a:xfrm>
            <a:custGeom>
              <a:avLst/>
              <a:gdLst>
                <a:gd name="T0" fmla="*/ 0 w 2601"/>
                <a:gd name="T1" fmla="*/ 0 h 509"/>
                <a:gd name="T2" fmla="*/ 63 w 2601"/>
                <a:gd name="T3" fmla="*/ 16 h 509"/>
                <a:gd name="T4" fmla="*/ 136 w 2601"/>
                <a:gd name="T5" fmla="*/ 35 h 509"/>
                <a:gd name="T6" fmla="*/ 223 w 2601"/>
                <a:gd name="T7" fmla="*/ 64 h 509"/>
                <a:gd name="T8" fmla="*/ 315 w 2601"/>
                <a:gd name="T9" fmla="*/ 93 h 509"/>
                <a:gd name="T10" fmla="*/ 421 w 2601"/>
                <a:gd name="T11" fmla="*/ 132 h 509"/>
                <a:gd name="T12" fmla="*/ 537 w 2601"/>
                <a:gd name="T13" fmla="*/ 175 h 509"/>
                <a:gd name="T14" fmla="*/ 659 w 2601"/>
                <a:gd name="T15" fmla="*/ 224 h 509"/>
                <a:gd name="T16" fmla="*/ 789 w 2601"/>
                <a:gd name="T17" fmla="*/ 272 h 509"/>
                <a:gd name="T18" fmla="*/ 925 w 2601"/>
                <a:gd name="T19" fmla="*/ 330 h 509"/>
                <a:gd name="T20" fmla="*/ 1066 w 2601"/>
                <a:gd name="T21" fmla="*/ 388 h 509"/>
                <a:gd name="T22" fmla="*/ 1128 w 2601"/>
                <a:gd name="T23" fmla="*/ 412 h 509"/>
                <a:gd name="T24" fmla="*/ 1202 w 2601"/>
                <a:gd name="T25" fmla="*/ 437 h 509"/>
                <a:gd name="T26" fmla="*/ 1279 w 2601"/>
                <a:gd name="T27" fmla="*/ 461 h 509"/>
                <a:gd name="T28" fmla="*/ 1361 w 2601"/>
                <a:gd name="T29" fmla="*/ 481 h 509"/>
                <a:gd name="T30" fmla="*/ 1443 w 2601"/>
                <a:gd name="T31" fmla="*/ 495 h 509"/>
                <a:gd name="T32" fmla="*/ 1530 w 2601"/>
                <a:gd name="T33" fmla="*/ 504 h 509"/>
                <a:gd name="T34" fmla="*/ 1613 w 2601"/>
                <a:gd name="T35" fmla="*/ 509 h 509"/>
                <a:gd name="T36" fmla="*/ 1700 w 2601"/>
                <a:gd name="T37" fmla="*/ 509 h 509"/>
                <a:gd name="T38" fmla="*/ 1787 w 2601"/>
                <a:gd name="T39" fmla="*/ 504 h 509"/>
                <a:gd name="T40" fmla="*/ 1865 w 2601"/>
                <a:gd name="T41" fmla="*/ 490 h 509"/>
                <a:gd name="T42" fmla="*/ 1928 w 2601"/>
                <a:gd name="T43" fmla="*/ 465 h 509"/>
                <a:gd name="T44" fmla="*/ 1995 w 2601"/>
                <a:gd name="T45" fmla="*/ 446 h 509"/>
                <a:gd name="T46" fmla="*/ 2058 w 2601"/>
                <a:gd name="T47" fmla="*/ 427 h 509"/>
                <a:gd name="T48" fmla="*/ 2127 w 2601"/>
                <a:gd name="T49" fmla="*/ 407 h 509"/>
                <a:gd name="T50" fmla="*/ 2194 w 2601"/>
                <a:gd name="T51" fmla="*/ 388 h 509"/>
                <a:gd name="T52" fmla="*/ 2266 w 2601"/>
                <a:gd name="T53" fmla="*/ 368 h 509"/>
                <a:gd name="T54" fmla="*/ 2344 w 2601"/>
                <a:gd name="T55" fmla="*/ 354 h 509"/>
                <a:gd name="T56" fmla="*/ 2427 w 2601"/>
                <a:gd name="T57" fmla="*/ 335 h 509"/>
                <a:gd name="T58" fmla="*/ 2509 w 2601"/>
                <a:gd name="T59" fmla="*/ 321 h 509"/>
                <a:gd name="T60" fmla="*/ 2601 w 2601"/>
                <a:gd name="T61" fmla="*/ 30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01" h="509">
                  <a:moveTo>
                    <a:pt x="0" y="0"/>
                  </a:moveTo>
                  <a:lnTo>
                    <a:pt x="63" y="16"/>
                  </a:lnTo>
                  <a:lnTo>
                    <a:pt x="136" y="35"/>
                  </a:lnTo>
                  <a:lnTo>
                    <a:pt x="223" y="64"/>
                  </a:lnTo>
                  <a:lnTo>
                    <a:pt x="315" y="93"/>
                  </a:lnTo>
                  <a:lnTo>
                    <a:pt x="421" y="132"/>
                  </a:lnTo>
                  <a:lnTo>
                    <a:pt x="537" y="175"/>
                  </a:lnTo>
                  <a:lnTo>
                    <a:pt x="659" y="224"/>
                  </a:lnTo>
                  <a:lnTo>
                    <a:pt x="789" y="272"/>
                  </a:lnTo>
                  <a:lnTo>
                    <a:pt x="925" y="330"/>
                  </a:lnTo>
                  <a:lnTo>
                    <a:pt x="1066" y="388"/>
                  </a:lnTo>
                  <a:lnTo>
                    <a:pt x="1128" y="412"/>
                  </a:lnTo>
                  <a:lnTo>
                    <a:pt x="1202" y="437"/>
                  </a:lnTo>
                  <a:lnTo>
                    <a:pt x="1279" y="461"/>
                  </a:lnTo>
                  <a:lnTo>
                    <a:pt x="1361" y="481"/>
                  </a:lnTo>
                  <a:lnTo>
                    <a:pt x="1443" y="495"/>
                  </a:lnTo>
                  <a:lnTo>
                    <a:pt x="1530" y="504"/>
                  </a:lnTo>
                  <a:lnTo>
                    <a:pt x="1613" y="509"/>
                  </a:lnTo>
                  <a:lnTo>
                    <a:pt x="1700" y="509"/>
                  </a:lnTo>
                  <a:lnTo>
                    <a:pt x="1787" y="504"/>
                  </a:lnTo>
                  <a:lnTo>
                    <a:pt x="1865" y="490"/>
                  </a:lnTo>
                  <a:lnTo>
                    <a:pt x="1928" y="465"/>
                  </a:lnTo>
                  <a:lnTo>
                    <a:pt x="1995" y="446"/>
                  </a:lnTo>
                  <a:lnTo>
                    <a:pt x="2058" y="427"/>
                  </a:lnTo>
                  <a:lnTo>
                    <a:pt x="2127" y="407"/>
                  </a:lnTo>
                  <a:lnTo>
                    <a:pt x="2194" y="388"/>
                  </a:lnTo>
                  <a:lnTo>
                    <a:pt x="2266" y="368"/>
                  </a:lnTo>
                  <a:lnTo>
                    <a:pt x="2344" y="354"/>
                  </a:lnTo>
                  <a:lnTo>
                    <a:pt x="2427" y="335"/>
                  </a:lnTo>
                  <a:lnTo>
                    <a:pt x="2509" y="321"/>
                  </a:lnTo>
                  <a:lnTo>
                    <a:pt x="2601" y="306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7" name="Freeform 121">
              <a:extLst>
                <a:ext uri="{FF2B5EF4-FFF2-40B4-BE49-F238E27FC236}">
                  <a16:creationId xmlns:a16="http://schemas.microsoft.com/office/drawing/2014/main" id="{9CF28CDC-501B-78B9-6E2A-AC185ED4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230"/>
              <a:ext cx="63" cy="38"/>
            </a:xfrm>
            <a:custGeom>
              <a:avLst/>
              <a:gdLst>
                <a:gd name="T0" fmla="*/ 266 w 508"/>
                <a:gd name="T1" fmla="*/ 299 h 310"/>
                <a:gd name="T2" fmla="*/ 295 w 508"/>
                <a:gd name="T3" fmla="*/ 305 h 310"/>
                <a:gd name="T4" fmla="*/ 319 w 508"/>
                <a:gd name="T5" fmla="*/ 305 h 310"/>
                <a:gd name="T6" fmla="*/ 348 w 508"/>
                <a:gd name="T7" fmla="*/ 305 h 310"/>
                <a:gd name="T8" fmla="*/ 372 w 508"/>
                <a:gd name="T9" fmla="*/ 310 h 310"/>
                <a:gd name="T10" fmla="*/ 397 w 508"/>
                <a:gd name="T11" fmla="*/ 305 h 310"/>
                <a:gd name="T12" fmla="*/ 421 w 508"/>
                <a:gd name="T13" fmla="*/ 305 h 310"/>
                <a:gd name="T14" fmla="*/ 445 w 508"/>
                <a:gd name="T15" fmla="*/ 299 h 310"/>
                <a:gd name="T16" fmla="*/ 464 w 508"/>
                <a:gd name="T17" fmla="*/ 299 h 310"/>
                <a:gd name="T18" fmla="*/ 488 w 508"/>
                <a:gd name="T19" fmla="*/ 294 h 310"/>
                <a:gd name="T20" fmla="*/ 508 w 508"/>
                <a:gd name="T21" fmla="*/ 290 h 310"/>
                <a:gd name="T22" fmla="*/ 464 w 508"/>
                <a:gd name="T23" fmla="*/ 256 h 310"/>
                <a:gd name="T24" fmla="*/ 416 w 508"/>
                <a:gd name="T25" fmla="*/ 227 h 310"/>
                <a:gd name="T26" fmla="*/ 367 w 508"/>
                <a:gd name="T27" fmla="*/ 198 h 310"/>
                <a:gd name="T28" fmla="*/ 319 w 508"/>
                <a:gd name="T29" fmla="*/ 164 h 310"/>
                <a:gd name="T30" fmla="*/ 271 w 508"/>
                <a:gd name="T31" fmla="*/ 135 h 310"/>
                <a:gd name="T32" fmla="*/ 217 w 508"/>
                <a:gd name="T33" fmla="*/ 106 h 310"/>
                <a:gd name="T34" fmla="*/ 164 w 508"/>
                <a:gd name="T35" fmla="*/ 81 h 310"/>
                <a:gd name="T36" fmla="*/ 111 w 508"/>
                <a:gd name="T37" fmla="*/ 53 h 310"/>
                <a:gd name="T38" fmla="*/ 58 w 508"/>
                <a:gd name="T39" fmla="*/ 28 h 310"/>
                <a:gd name="T40" fmla="*/ 0 w 508"/>
                <a:gd name="T41" fmla="*/ 0 h 310"/>
                <a:gd name="T42" fmla="*/ 9 w 508"/>
                <a:gd name="T43" fmla="*/ 44 h 310"/>
                <a:gd name="T44" fmla="*/ 28 w 508"/>
                <a:gd name="T45" fmla="*/ 86 h 310"/>
                <a:gd name="T46" fmla="*/ 48 w 508"/>
                <a:gd name="T47" fmla="*/ 125 h 310"/>
                <a:gd name="T48" fmla="*/ 72 w 508"/>
                <a:gd name="T49" fmla="*/ 164 h 310"/>
                <a:gd name="T50" fmla="*/ 101 w 508"/>
                <a:gd name="T51" fmla="*/ 198 h 310"/>
                <a:gd name="T52" fmla="*/ 130 w 508"/>
                <a:gd name="T53" fmla="*/ 232 h 310"/>
                <a:gd name="T54" fmla="*/ 164 w 508"/>
                <a:gd name="T55" fmla="*/ 256 h 310"/>
                <a:gd name="T56" fmla="*/ 198 w 508"/>
                <a:gd name="T57" fmla="*/ 280 h 310"/>
                <a:gd name="T58" fmla="*/ 232 w 508"/>
                <a:gd name="T59" fmla="*/ 294 h 310"/>
                <a:gd name="T60" fmla="*/ 266 w 508"/>
                <a:gd name="T61" fmla="*/ 29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8" h="310">
                  <a:moveTo>
                    <a:pt x="266" y="299"/>
                  </a:moveTo>
                  <a:lnTo>
                    <a:pt x="295" y="305"/>
                  </a:lnTo>
                  <a:lnTo>
                    <a:pt x="319" y="305"/>
                  </a:lnTo>
                  <a:lnTo>
                    <a:pt x="348" y="305"/>
                  </a:lnTo>
                  <a:lnTo>
                    <a:pt x="372" y="310"/>
                  </a:lnTo>
                  <a:lnTo>
                    <a:pt x="397" y="305"/>
                  </a:lnTo>
                  <a:lnTo>
                    <a:pt x="421" y="305"/>
                  </a:lnTo>
                  <a:lnTo>
                    <a:pt x="445" y="299"/>
                  </a:lnTo>
                  <a:lnTo>
                    <a:pt x="464" y="299"/>
                  </a:lnTo>
                  <a:lnTo>
                    <a:pt x="488" y="294"/>
                  </a:lnTo>
                  <a:lnTo>
                    <a:pt x="508" y="290"/>
                  </a:lnTo>
                  <a:lnTo>
                    <a:pt x="464" y="256"/>
                  </a:lnTo>
                  <a:lnTo>
                    <a:pt x="416" y="227"/>
                  </a:lnTo>
                  <a:lnTo>
                    <a:pt x="367" y="198"/>
                  </a:lnTo>
                  <a:lnTo>
                    <a:pt x="319" y="164"/>
                  </a:lnTo>
                  <a:lnTo>
                    <a:pt x="271" y="135"/>
                  </a:lnTo>
                  <a:lnTo>
                    <a:pt x="217" y="106"/>
                  </a:lnTo>
                  <a:lnTo>
                    <a:pt x="164" y="81"/>
                  </a:lnTo>
                  <a:lnTo>
                    <a:pt x="111" y="53"/>
                  </a:lnTo>
                  <a:lnTo>
                    <a:pt x="58" y="28"/>
                  </a:lnTo>
                  <a:lnTo>
                    <a:pt x="0" y="0"/>
                  </a:lnTo>
                  <a:lnTo>
                    <a:pt x="9" y="44"/>
                  </a:lnTo>
                  <a:lnTo>
                    <a:pt x="28" y="86"/>
                  </a:lnTo>
                  <a:lnTo>
                    <a:pt x="48" y="125"/>
                  </a:lnTo>
                  <a:lnTo>
                    <a:pt x="72" y="164"/>
                  </a:lnTo>
                  <a:lnTo>
                    <a:pt x="101" y="198"/>
                  </a:lnTo>
                  <a:lnTo>
                    <a:pt x="130" y="232"/>
                  </a:lnTo>
                  <a:lnTo>
                    <a:pt x="164" y="256"/>
                  </a:lnTo>
                  <a:lnTo>
                    <a:pt x="198" y="280"/>
                  </a:lnTo>
                  <a:lnTo>
                    <a:pt x="232" y="294"/>
                  </a:lnTo>
                  <a:lnTo>
                    <a:pt x="266" y="299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8" name="Freeform 122">
              <a:extLst>
                <a:ext uri="{FF2B5EF4-FFF2-40B4-BE49-F238E27FC236}">
                  <a16:creationId xmlns:a16="http://schemas.microsoft.com/office/drawing/2014/main" id="{C3F4D8EE-F953-E75B-F1A9-DDC26F86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033"/>
              <a:ext cx="95" cy="128"/>
            </a:xfrm>
            <a:custGeom>
              <a:avLst/>
              <a:gdLst>
                <a:gd name="T0" fmla="*/ 73 w 761"/>
                <a:gd name="T1" fmla="*/ 0 h 1026"/>
                <a:gd name="T2" fmla="*/ 97 w 761"/>
                <a:gd name="T3" fmla="*/ 15 h 1026"/>
                <a:gd name="T4" fmla="*/ 131 w 761"/>
                <a:gd name="T5" fmla="*/ 29 h 1026"/>
                <a:gd name="T6" fmla="*/ 161 w 761"/>
                <a:gd name="T7" fmla="*/ 39 h 1026"/>
                <a:gd name="T8" fmla="*/ 194 w 761"/>
                <a:gd name="T9" fmla="*/ 43 h 1026"/>
                <a:gd name="T10" fmla="*/ 233 w 761"/>
                <a:gd name="T11" fmla="*/ 48 h 1026"/>
                <a:gd name="T12" fmla="*/ 272 w 761"/>
                <a:gd name="T13" fmla="*/ 53 h 1026"/>
                <a:gd name="T14" fmla="*/ 310 w 761"/>
                <a:gd name="T15" fmla="*/ 53 h 1026"/>
                <a:gd name="T16" fmla="*/ 349 w 761"/>
                <a:gd name="T17" fmla="*/ 53 h 1026"/>
                <a:gd name="T18" fmla="*/ 393 w 761"/>
                <a:gd name="T19" fmla="*/ 53 h 1026"/>
                <a:gd name="T20" fmla="*/ 437 w 761"/>
                <a:gd name="T21" fmla="*/ 53 h 1026"/>
                <a:gd name="T22" fmla="*/ 529 w 761"/>
                <a:gd name="T23" fmla="*/ 62 h 1026"/>
                <a:gd name="T24" fmla="*/ 601 w 761"/>
                <a:gd name="T25" fmla="*/ 101 h 1026"/>
                <a:gd name="T26" fmla="*/ 659 w 761"/>
                <a:gd name="T27" fmla="*/ 164 h 1026"/>
                <a:gd name="T28" fmla="*/ 703 w 761"/>
                <a:gd name="T29" fmla="*/ 247 h 1026"/>
                <a:gd name="T30" fmla="*/ 732 w 761"/>
                <a:gd name="T31" fmla="*/ 339 h 1026"/>
                <a:gd name="T32" fmla="*/ 751 w 761"/>
                <a:gd name="T33" fmla="*/ 441 h 1026"/>
                <a:gd name="T34" fmla="*/ 761 w 761"/>
                <a:gd name="T35" fmla="*/ 538 h 1026"/>
                <a:gd name="T36" fmla="*/ 761 w 761"/>
                <a:gd name="T37" fmla="*/ 629 h 1026"/>
                <a:gd name="T38" fmla="*/ 756 w 761"/>
                <a:gd name="T39" fmla="*/ 712 h 1026"/>
                <a:gd name="T40" fmla="*/ 751 w 761"/>
                <a:gd name="T41" fmla="*/ 774 h 1026"/>
                <a:gd name="T42" fmla="*/ 742 w 761"/>
                <a:gd name="T43" fmla="*/ 828 h 1026"/>
                <a:gd name="T44" fmla="*/ 727 w 761"/>
                <a:gd name="T45" fmla="*/ 881 h 1026"/>
                <a:gd name="T46" fmla="*/ 703 w 761"/>
                <a:gd name="T47" fmla="*/ 920 h 1026"/>
                <a:gd name="T48" fmla="*/ 674 w 761"/>
                <a:gd name="T49" fmla="*/ 959 h 1026"/>
                <a:gd name="T50" fmla="*/ 640 w 761"/>
                <a:gd name="T51" fmla="*/ 987 h 1026"/>
                <a:gd name="T52" fmla="*/ 596 w 761"/>
                <a:gd name="T53" fmla="*/ 1007 h 1026"/>
                <a:gd name="T54" fmla="*/ 553 w 761"/>
                <a:gd name="T55" fmla="*/ 1022 h 1026"/>
                <a:gd name="T56" fmla="*/ 504 w 761"/>
                <a:gd name="T57" fmla="*/ 1026 h 1026"/>
                <a:gd name="T58" fmla="*/ 451 w 761"/>
                <a:gd name="T59" fmla="*/ 1026 h 1026"/>
                <a:gd name="T60" fmla="*/ 398 w 761"/>
                <a:gd name="T61" fmla="*/ 1017 h 1026"/>
                <a:gd name="T62" fmla="*/ 335 w 761"/>
                <a:gd name="T63" fmla="*/ 1003 h 1026"/>
                <a:gd name="T64" fmla="*/ 277 w 761"/>
                <a:gd name="T65" fmla="*/ 983 h 1026"/>
                <a:gd name="T66" fmla="*/ 228 w 761"/>
                <a:gd name="T67" fmla="*/ 959 h 1026"/>
                <a:gd name="T68" fmla="*/ 180 w 761"/>
                <a:gd name="T69" fmla="*/ 934 h 1026"/>
                <a:gd name="T70" fmla="*/ 136 w 761"/>
                <a:gd name="T71" fmla="*/ 906 h 1026"/>
                <a:gd name="T72" fmla="*/ 97 w 761"/>
                <a:gd name="T73" fmla="*/ 881 h 1026"/>
                <a:gd name="T74" fmla="*/ 64 w 761"/>
                <a:gd name="T75" fmla="*/ 857 h 1026"/>
                <a:gd name="T76" fmla="*/ 39 w 761"/>
                <a:gd name="T77" fmla="*/ 832 h 1026"/>
                <a:gd name="T78" fmla="*/ 15 w 761"/>
                <a:gd name="T79" fmla="*/ 818 h 1026"/>
                <a:gd name="T80" fmla="*/ 0 w 761"/>
                <a:gd name="T81" fmla="*/ 804 h 1026"/>
                <a:gd name="T82" fmla="*/ 30 w 761"/>
                <a:gd name="T83" fmla="*/ 779 h 1026"/>
                <a:gd name="T84" fmla="*/ 53 w 761"/>
                <a:gd name="T85" fmla="*/ 760 h 1026"/>
                <a:gd name="T86" fmla="*/ 78 w 761"/>
                <a:gd name="T87" fmla="*/ 741 h 1026"/>
                <a:gd name="T88" fmla="*/ 97 w 761"/>
                <a:gd name="T89" fmla="*/ 721 h 1026"/>
                <a:gd name="T90" fmla="*/ 117 w 761"/>
                <a:gd name="T91" fmla="*/ 707 h 1026"/>
                <a:gd name="T92" fmla="*/ 131 w 761"/>
                <a:gd name="T93" fmla="*/ 688 h 1026"/>
                <a:gd name="T94" fmla="*/ 146 w 761"/>
                <a:gd name="T95" fmla="*/ 668 h 1026"/>
                <a:gd name="T96" fmla="*/ 155 w 761"/>
                <a:gd name="T97" fmla="*/ 649 h 1026"/>
                <a:gd name="T98" fmla="*/ 166 w 761"/>
                <a:gd name="T99" fmla="*/ 629 h 1026"/>
                <a:gd name="T100" fmla="*/ 175 w 761"/>
                <a:gd name="T101" fmla="*/ 605 h 1026"/>
                <a:gd name="T102" fmla="*/ 204 w 761"/>
                <a:gd name="T103" fmla="*/ 527 h 1026"/>
                <a:gd name="T104" fmla="*/ 219 w 761"/>
                <a:gd name="T105" fmla="*/ 450 h 1026"/>
                <a:gd name="T106" fmla="*/ 224 w 761"/>
                <a:gd name="T107" fmla="*/ 383 h 1026"/>
                <a:gd name="T108" fmla="*/ 214 w 761"/>
                <a:gd name="T109" fmla="*/ 314 h 1026"/>
                <a:gd name="T110" fmla="*/ 204 w 761"/>
                <a:gd name="T111" fmla="*/ 256 h 1026"/>
                <a:gd name="T112" fmla="*/ 185 w 761"/>
                <a:gd name="T113" fmla="*/ 198 h 1026"/>
                <a:gd name="T114" fmla="*/ 161 w 761"/>
                <a:gd name="T115" fmla="*/ 145 h 1026"/>
                <a:gd name="T116" fmla="*/ 131 w 761"/>
                <a:gd name="T117" fmla="*/ 97 h 1026"/>
                <a:gd name="T118" fmla="*/ 102 w 761"/>
                <a:gd name="T119" fmla="*/ 48 h 1026"/>
                <a:gd name="T120" fmla="*/ 73 w 761"/>
                <a:gd name="T121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1" h="1026">
                  <a:moveTo>
                    <a:pt x="73" y="0"/>
                  </a:moveTo>
                  <a:lnTo>
                    <a:pt x="97" y="15"/>
                  </a:lnTo>
                  <a:lnTo>
                    <a:pt x="131" y="29"/>
                  </a:lnTo>
                  <a:lnTo>
                    <a:pt x="161" y="39"/>
                  </a:lnTo>
                  <a:lnTo>
                    <a:pt x="194" y="43"/>
                  </a:lnTo>
                  <a:lnTo>
                    <a:pt x="233" y="48"/>
                  </a:lnTo>
                  <a:lnTo>
                    <a:pt x="272" y="53"/>
                  </a:lnTo>
                  <a:lnTo>
                    <a:pt x="310" y="53"/>
                  </a:lnTo>
                  <a:lnTo>
                    <a:pt x="349" y="53"/>
                  </a:lnTo>
                  <a:lnTo>
                    <a:pt x="393" y="53"/>
                  </a:lnTo>
                  <a:lnTo>
                    <a:pt x="437" y="53"/>
                  </a:lnTo>
                  <a:lnTo>
                    <a:pt x="529" y="62"/>
                  </a:lnTo>
                  <a:lnTo>
                    <a:pt x="601" y="101"/>
                  </a:lnTo>
                  <a:lnTo>
                    <a:pt x="659" y="164"/>
                  </a:lnTo>
                  <a:lnTo>
                    <a:pt x="703" y="247"/>
                  </a:lnTo>
                  <a:lnTo>
                    <a:pt x="732" y="339"/>
                  </a:lnTo>
                  <a:lnTo>
                    <a:pt x="751" y="441"/>
                  </a:lnTo>
                  <a:lnTo>
                    <a:pt x="761" y="538"/>
                  </a:lnTo>
                  <a:lnTo>
                    <a:pt x="761" y="629"/>
                  </a:lnTo>
                  <a:lnTo>
                    <a:pt x="756" y="712"/>
                  </a:lnTo>
                  <a:lnTo>
                    <a:pt x="751" y="774"/>
                  </a:lnTo>
                  <a:lnTo>
                    <a:pt x="742" y="828"/>
                  </a:lnTo>
                  <a:lnTo>
                    <a:pt x="727" y="881"/>
                  </a:lnTo>
                  <a:lnTo>
                    <a:pt x="703" y="920"/>
                  </a:lnTo>
                  <a:lnTo>
                    <a:pt x="674" y="959"/>
                  </a:lnTo>
                  <a:lnTo>
                    <a:pt x="640" y="987"/>
                  </a:lnTo>
                  <a:lnTo>
                    <a:pt x="596" y="1007"/>
                  </a:lnTo>
                  <a:lnTo>
                    <a:pt x="553" y="1022"/>
                  </a:lnTo>
                  <a:lnTo>
                    <a:pt x="504" y="1026"/>
                  </a:lnTo>
                  <a:lnTo>
                    <a:pt x="451" y="1026"/>
                  </a:lnTo>
                  <a:lnTo>
                    <a:pt x="398" y="1017"/>
                  </a:lnTo>
                  <a:lnTo>
                    <a:pt x="335" y="1003"/>
                  </a:lnTo>
                  <a:lnTo>
                    <a:pt x="277" y="983"/>
                  </a:lnTo>
                  <a:lnTo>
                    <a:pt x="228" y="959"/>
                  </a:lnTo>
                  <a:lnTo>
                    <a:pt x="180" y="934"/>
                  </a:lnTo>
                  <a:lnTo>
                    <a:pt x="136" y="906"/>
                  </a:lnTo>
                  <a:lnTo>
                    <a:pt x="97" y="881"/>
                  </a:lnTo>
                  <a:lnTo>
                    <a:pt x="64" y="857"/>
                  </a:lnTo>
                  <a:lnTo>
                    <a:pt x="39" y="832"/>
                  </a:lnTo>
                  <a:lnTo>
                    <a:pt x="15" y="818"/>
                  </a:lnTo>
                  <a:lnTo>
                    <a:pt x="0" y="804"/>
                  </a:lnTo>
                  <a:lnTo>
                    <a:pt x="30" y="779"/>
                  </a:lnTo>
                  <a:lnTo>
                    <a:pt x="53" y="760"/>
                  </a:lnTo>
                  <a:lnTo>
                    <a:pt x="78" y="741"/>
                  </a:lnTo>
                  <a:lnTo>
                    <a:pt x="97" y="721"/>
                  </a:lnTo>
                  <a:lnTo>
                    <a:pt x="117" y="707"/>
                  </a:lnTo>
                  <a:lnTo>
                    <a:pt x="131" y="688"/>
                  </a:lnTo>
                  <a:lnTo>
                    <a:pt x="146" y="668"/>
                  </a:lnTo>
                  <a:lnTo>
                    <a:pt x="155" y="649"/>
                  </a:lnTo>
                  <a:lnTo>
                    <a:pt x="166" y="629"/>
                  </a:lnTo>
                  <a:lnTo>
                    <a:pt x="175" y="605"/>
                  </a:lnTo>
                  <a:lnTo>
                    <a:pt x="204" y="527"/>
                  </a:lnTo>
                  <a:lnTo>
                    <a:pt x="219" y="450"/>
                  </a:lnTo>
                  <a:lnTo>
                    <a:pt x="224" y="383"/>
                  </a:lnTo>
                  <a:lnTo>
                    <a:pt x="214" y="314"/>
                  </a:lnTo>
                  <a:lnTo>
                    <a:pt x="204" y="256"/>
                  </a:lnTo>
                  <a:lnTo>
                    <a:pt x="185" y="198"/>
                  </a:lnTo>
                  <a:lnTo>
                    <a:pt x="161" y="145"/>
                  </a:lnTo>
                  <a:lnTo>
                    <a:pt x="131" y="97"/>
                  </a:lnTo>
                  <a:lnTo>
                    <a:pt x="102" y="4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59" name="Freeform 123">
              <a:extLst>
                <a:ext uri="{FF2B5EF4-FFF2-40B4-BE49-F238E27FC236}">
                  <a16:creationId xmlns:a16="http://schemas.microsoft.com/office/drawing/2014/main" id="{69826EB4-B046-2139-E9B9-3EC5D995A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033"/>
              <a:ext cx="95" cy="128"/>
            </a:xfrm>
            <a:custGeom>
              <a:avLst/>
              <a:gdLst>
                <a:gd name="T0" fmla="*/ 73 w 761"/>
                <a:gd name="T1" fmla="*/ 0 h 1026"/>
                <a:gd name="T2" fmla="*/ 97 w 761"/>
                <a:gd name="T3" fmla="*/ 15 h 1026"/>
                <a:gd name="T4" fmla="*/ 131 w 761"/>
                <a:gd name="T5" fmla="*/ 29 h 1026"/>
                <a:gd name="T6" fmla="*/ 161 w 761"/>
                <a:gd name="T7" fmla="*/ 39 h 1026"/>
                <a:gd name="T8" fmla="*/ 194 w 761"/>
                <a:gd name="T9" fmla="*/ 43 h 1026"/>
                <a:gd name="T10" fmla="*/ 233 w 761"/>
                <a:gd name="T11" fmla="*/ 48 h 1026"/>
                <a:gd name="T12" fmla="*/ 272 w 761"/>
                <a:gd name="T13" fmla="*/ 53 h 1026"/>
                <a:gd name="T14" fmla="*/ 310 w 761"/>
                <a:gd name="T15" fmla="*/ 53 h 1026"/>
                <a:gd name="T16" fmla="*/ 349 w 761"/>
                <a:gd name="T17" fmla="*/ 53 h 1026"/>
                <a:gd name="T18" fmla="*/ 393 w 761"/>
                <a:gd name="T19" fmla="*/ 53 h 1026"/>
                <a:gd name="T20" fmla="*/ 437 w 761"/>
                <a:gd name="T21" fmla="*/ 53 h 1026"/>
                <a:gd name="T22" fmla="*/ 529 w 761"/>
                <a:gd name="T23" fmla="*/ 62 h 1026"/>
                <a:gd name="T24" fmla="*/ 601 w 761"/>
                <a:gd name="T25" fmla="*/ 101 h 1026"/>
                <a:gd name="T26" fmla="*/ 659 w 761"/>
                <a:gd name="T27" fmla="*/ 164 h 1026"/>
                <a:gd name="T28" fmla="*/ 703 w 761"/>
                <a:gd name="T29" fmla="*/ 247 h 1026"/>
                <a:gd name="T30" fmla="*/ 732 w 761"/>
                <a:gd name="T31" fmla="*/ 339 h 1026"/>
                <a:gd name="T32" fmla="*/ 751 w 761"/>
                <a:gd name="T33" fmla="*/ 441 h 1026"/>
                <a:gd name="T34" fmla="*/ 761 w 761"/>
                <a:gd name="T35" fmla="*/ 538 h 1026"/>
                <a:gd name="T36" fmla="*/ 761 w 761"/>
                <a:gd name="T37" fmla="*/ 629 h 1026"/>
                <a:gd name="T38" fmla="*/ 756 w 761"/>
                <a:gd name="T39" fmla="*/ 712 h 1026"/>
                <a:gd name="T40" fmla="*/ 751 w 761"/>
                <a:gd name="T41" fmla="*/ 774 h 1026"/>
                <a:gd name="T42" fmla="*/ 742 w 761"/>
                <a:gd name="T43" fmla="*/ 828 h 1026"/>
                <a:gd name="T44" fmla="*/ 727 w 761"/>
                <a:gd name="T45" fmla="*/ 881 h 1026"/>
                <a:gd name="T46" fmla="*/ 703 w 761"/>
                <a:gd name="T47" fmla="*/ 920 h 1026"/>
                <a:gd name="T48" fmla="*/ 674 w 761"/>
                <a:gd name="T49" fmla="*/ 959 h 1026"/>
                <a:gd name="T50" fmla="*/ 640 w 761"/>
                <a:gd name="T51" fmla="*/ 987 h 1026"/>
                <a:gd name="T52" fmla="*/ 596 w 761"/>
                <a:gd name="T53" fmla="*/ 1007 h 1026"/>
                <a:gd name="T54" fmla="*/ 553 w 761"/>
                <a:gd name="T55" fmla="*/ 1022 h 1026"/>
                <a:gd name="T56" fmla="*/ 504 w 761"/>
                <a:gd name="T57" fmla="*/ 1026 h 1026"/>
                <a:gd name="T58" fmla="*/ 451 w 761"/>
                <a:gd name="T59" fmla="*/ 1026 h 1026"/>
                <a:gd name="T60" fmla="*/ 398 w 761"/>
                <a:gd name="T61" fmla="*/ 1017 h 1026"/>
                <a:gd name="T62" fmla="*/ 335 w 761"/>
                <a:gd name="T63" fmla="*/ 1003 h 1026"/>
                <a:gd name="T64" fmla="*/ 277 w 761"/>
                <a:gd name="T65" fmla="*/ 983 h 1026"/>
                <a:gd name="T66" fmla="*/ 228 w 761"/>
                <a:gd name="T67" fmla="*/ 959 h 1026"/>
                <a:gd name="T68" fmla="*/ 180 w 761"/>
                <a:gd name="T69" fmla="*/ 934 h 1026"/>
                <a:gd name="T70" fmla="*/ 136 w 761"/>
                <a:gd name="T71" fmla="*/ 906 h 1026"/>
                <a:gd name="T72" fmla="*/ 97 w 761"/>
                <a:gd name="T73" fmla="*/ 881 h 1026"/>
                <a:gd name="T74" fmla="*/ 64 w 761"/>
                <a:gd name="T75" fmla="*/ 857 h 1026"/>
                <a:gd name="T76" fmla="*/ 39 w 761"/>
                <a:gd name="T77" fmla="*/ 832 h 1026"/>
                <a:gd name="T78" fmla="*/ 15 w 761"/>
                <a:gd name="T79" fmla="*/ 818 h 1026"/>
                <a:gd name="T80" fmla="*/ 0 w 761"/>
                <a:gd name="T81" fmla="*/ 804 h 1026"/>
                <a:gd name="T82" fmla="*/ 30 w 761"/>
                <a:gd name="T83" fmla="*/ 779 h 1026"/>
                <a:gd name="T84" fmla="*/ 53 w 761"/>
                <a:gd name="T85" fmla="*/ 760 h 1026"/>
                <a:gd name="T86" fmla="*/ 78 w 761"/>
                <a:gd name="T87" fmla="*/ 741 h 1026"/>
                <a:gd name="T88" fmla="*/ 97 w 761"/>
                <a:gd name="T89" fmla="*/ 721 h 1026"/>
                <a:gd name="T90" fmla="*/ 117 w 761"/>
                <a:gd name="T91" fmla="*/ 707 h 1026"/>
                <a:gd name="T92" fmla="*/ 131 w 761"/>
                <a:gd name="T93" fmla="*/ 688 h 1026"/>
                <a:gd name="T94" fmla="*/ 146 w 761"/>
                <a:gd name="T95" fmla="*/ 668 h 1026"/>
                <a:gd name="T96" fmla="*/ 155 w 761"/>
                <a:gd name="T97" fmla="*/ 649 h 1026"/>
                <a:gd name="T98" fmla="*/ 166 w 761"/>
                <a:gd name="T99" fmla="*/ 629 h 1026"/>
                <a:gd name="T100" fmla="*/ 175 w 761"/>
                <a:gd name="T101" fmla="*/ 605 h 1026"/>
                <a:gd name="T102" fmla="*/ 204 w 761"/>
                <a:gd name="T103" fmla="*/ 527 h 1026"/>
                <a:gd name="T104" fmla="*/ 219 w 761"/>
                <a:gd name="T105" fmla="*/ 450 h 1026"/>
                <a:gd name="T106" fmla="*/ 224 w 761"/>
                <a:gd name="T107" fmla="*/ 383 h 1026"/>
                <a:gd name="T108" fmla="*/ 214 w 761"/>
                <a:gd name="T109" fmla="*/ 314 h 1026"/>
                <a:gd name="T110" fmla="*/ 204 w 761"/>
                <a:gd name="T111" fmla="*/ 256 h 1026"/>
                <a:gd name="T112" fmla="*/ 185 w 761"/>
                <a:gd name="T113" fmla="*/ 198 h 1026"/>
                <a:gd name="T114" fmla="*/ 161 w 761"/>
                <a:gd name="T115" fmla="*/ 145 h 1026"/>
                <a:gd name="T116" fmla="*/ 131 w 761"/>
                <a:gd name="T117" fmla="*/ 97 h 1026"/>
                <a:gd name="T118" fmla="*/ 102 w 761"/>
                <a:gd name="T119" fmla="*/ 48 h 1026"/>
                <a:gd name="T120" fmla="*/ 73 w 761"/>
                <a:gd name="T121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1" h="1026">
                  <a:moveTo>
                    <a:pt x="73" y="0"/>
                  </a:moveTo>
                  <a:lnTo>
                    <a:pt x="97" y="15"/>
                  </a:lnTo>
                  <a:lnTo>
                    <a:pt x="131" y="29"/>
                  </a:lnTo>
                  <a:lnTo>
                    <a:pt x="161" y="39"/>
                  </a:lnTo>
                  <a:lnTo>
                    <a:pt x="194" y="43"/>
                  </a:lnTo>
                  <a:lnTo>
                    <a:pt x="233" y="48"/>
                  </a:lnTo>
                  <a:lnTo>
                    <a:pt x="272" y="53"/>
                  </a:lnTo>
                  <a:lnTo>
                    <a:pt x="310" y="53"/>
                  </a:lnTo>
                  <a:lnTo>
                    <a:pt x="349" y="53"/>
                  </a:lnTo>
                  <a:lnTo>
                    <a:pt x="393" y="53"/>
                  </a:lnTo>
                  <a:lnTo>
                    <a:pt x="437" y="53"/>
                  </a:lnTo>
                  <a:lnTo>
                    <a:pt x="529" y="62"/>
                  </a:lnTo>
                  <a:lnTo>
                    <a:pt x="601" y="101"/>
                  </a:lnTo>
                  <a:lnTo>
                    <a:pt x="659" y="164"/>
                  </a:lnTo>
                  <a:lnTo>
                    <a:pt x="703" y="247"/>
                  </a:lnTo>
                  <a:lnTo>
                    <a:pt x="732" y="339"/>
                  </a:lnTo>
                  <a:lnTo>
                    <a:pt x="751" y="441"/>
                  </a:lnTo>
                  <a:lnTo>
                    <a:pt x="761" y="538"/>
                  </a:lnTo>
                  <a:lnTo>
                    <a:pt x="761" y="629"/>
                  </a:lnTo>
                  <a:lnTo>
                    <a:pt x="756" y="712"/>
                  </a:lnTo>
                  <a:lnTo>
                    <a:pt x="751" y="774"/>
                  </a:lnTo>
                  <a:lnTo>
                    <a:pt x="742" y="828"/>
                  </a:lnTo>
                  <a:lnTo>
                    <a:pt x="727" y="881"/>
                  </a:lnTo>
                  <a:lnTo>
                    <a:pt x="703" y="920"/>
                  </a:lnTo>
                  <a:lnTo>
                    <a:pt x="674" y="959"/>
                  </a:lnTo>
                  <a:lnTo>
                    <a:pt x="640" y="987"/>
                  </a:lnTo>
                  <a:lnTo>
                    <a:pt x="596" y="1007"/>
                  </a:lnTo>
                  <a:lnTo>
                    <a:pt x="553" y="1022"/>
                  </a:lnTo>
                  <a:lnTo>
                    <a:pt x="504" y="1026"/>
                  </a:lnTo>
                  <a:lnTo>
                    <a:pt x="451" y="1026"/>
                  </a:lnTo>
                  <a:lnTo>
                    <a:pt x="398" y="1017"/>
                  </a:lnTo>
                  <a:lnTo>
                    <a:pt x="335" y="1003"/>
                  </a:lnTo>
                  <a:lnTo>
                    <a:pt x="277" y="983"/>
                  </a:lnTo>
                  <a:lnTo>
                    <a:pt x="228" y="959"/>
                  </a:lnTo>
                  <a:lnTo>
                    <a:pt x="180" y="934"/>
                  </a:lnTo>
                  <a:lnTo>
                    <a:pt x="136" y="906"/>
                  </a:lnTo>
                  <a:lnTo>
                    <a:pt x="97" y="881"/>
                  </a:lnTo>
                  <a:lnTo>
                    <a:pt x="64" y="857"/>
                  </a:lnTo>
                  <a:lnTo>
                    <a:pt x="39" y="832"/>
                  </a:lnTo>
                  <a:lnTo>
                    <a:pt x="15" y="818"/>
                  </a:lnTo>
                  <a:lnTo>
                    <a:pt x="0" y="804"/>
                  </a:lnTo>
                  <a:lnTo>
                    <a:pt x="30" y="779"/>
                  </a:lnTo>
                  <a:lnTo>
                    <a:pt x="53" y="760"/>
                  </a:lnTo>
                  <a:lnTo>
                    <a:pt x="78" y="741"/>
                  </a:lnTo>
                  <a:lnTo>
                    <a:pt x="97" y="721"/>
                  </a:lnTo>
                  <a:lnTo>
                    <a:pt x="117" y="707"/>
                  </a:lnTo>
                  <a:lnTo>
                    <a:pt x="131" y="688"/>
                  </a:lnTo>
                  <a:lnTo>
                    <a:pt x="146" y="668"/>
                  </a:lnTo>
                  <a:lnTo>
                    <a:pt x="155" y="649"/>
                  </a:lnTo>
                  <a:lnTo>
                    <a:pt x="166" y="629"/>
                  </a:lnTo>
                  <a:lnTo>
                    <a:pt x="175" y="605"/>
                  </a:lnTo>
                  <a:lnTo>
                    <a:pt x="204" y="527"/>
                  </a:lnTo>
                  <a:lnTo>
                    <a:pt x="219" y="450"/>
                  </a:lnTo>
                  <a:lnTo>
                    <a:pt x="224" y="383"/>
                  </a:lnTo>
                  <a:lnTo>
                    <a:pt x="214" y="314"/>
                  </a:lnTo>
                  <a:lnTo>
                    <a:pt x="204" y="256"/>
                  </a:lnTo>
                  <a:lnTo>
                    <a:pt x="185" y="198"/>
                  </a:lnTo>
                  <a:lnTo>
                    <a:pt x="161" y="145"/>
                  </a:lnTo>
                  <a:lnTo>
                    <a:pt x="131" y="97"/>
                  </a:lnTo>
                  <a:lnTo>
                    <a:pt x="102" y="48"/>
                  </a:lnTo>
                  <a:lnTo>
                    <a:pt x="73" y="0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0" name="Freeform 124">
              <a:extLst>
                <a:ext uri="{FF2B5EF4-FFF2-40B4-BE49-F238E27FC236}">
                  <a16:creationId xmlns:a16="http://schemas.microsoft.com/office/drawing/2014/main" id="{AB7E1AAF-CDCD-FA8A-6934-54AF8884F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3149"/>
              <a:ext cx="85" cy="110"/>
            </a:xfrm>
            <a:custGeom>
              <a:avLst/>
              <a:gdLst>
                <a:gd name="T0" fmla="*/ 150 w 673"/>
                <a:gd name="T1" fmla="*/ 10 h 881"/>
                <a:gd name="T2" fmla="*/ 155 w 673"/>
                <a:gd name="T3" fmla="*/ 20 h 881"/>
                <a:gd name="T4" fmla="*/ 169 w 673"/>
                <a:gd name="T5" fmla="*/ 35 h 881"/>
                <a:gd name="T6" fmla="*/ 194 w 673"/>
                <a:gd name="T7" fmla="*/ 63 h 881"/>
                <a:gd name="T8" fmla="*/ 223 w 673"/>
                <a:gd name="T9" fmla="*/ 97 h 881"/>
                <a:gd name="T10" fmla="*/ 257 w 673"/>
                <a:gd name="T11" fmla="*/ 141 h 881"/>
                <a:gd name="T12" fmla="*/ 291 w 673"/>
                <a:gd name="T13" fmla="*/ 185 h 881"/>
                <a:gd name="T14" fmla="*/ 320 w 673"/>
                <a:gd name="T15" fmla="*/ 238 h 881"/>
                <a:gd name="T16" fmla="*/ 349 w 673"/>
                <a:gd name="T17" fmla="*/ 286 h 881"/>
                <a:gd name="T18" fmla="*/ 373 w 673"/>
                <a:gd name="T19" fmla="*/ 344 h 881"/>
                <a:gd name="T20" fmla="*/ 393 w 673"/>
                <a:gd name="T21" fmla="*/ 393 h 881"/>
                <a:gd name="T22" fmla="*/ 398 w 673"/>
                <a:gd name="T23" fmla="*/ 412 h 881"/>
                <a:gd name="T24" fmla="*/ 402 w 673"/>
                <a:gd name="T25" fmla="*/ 432 h 881"/>
                <a:gd name="T26" fmla="*/ 407 w 673"/>
                <a:gd name="T27" fmla="*/ 451 h 881"/>
                <a:gd name="T28" fmla="*/ 417 w 673"/>
                <a:gd name="T29" fmla="*/ 479 h 881"/>
                <a:gd name="T30" fmla="*/ 421 w 673"/>
                <a:gd name="T31" fmla="*/ 509 h 881"/>
                <a:gd name="T32" fmla="*/ 426 w 673"/>
                <a:gd name="T33" fmla="*/ 543 h 881"/>
                <a:gd name="T34" fmla="*/ 431 w 673"/>
                <a:gd name="T35" fmla="*/ 581 h 881"/>
                <a:gd name="T36" fmla="*/ 431 w 673"/>
                <a:gd name="T37" fmla="*/ 620 h 881"/>
                <a:gd name="T38" fmla="*/ 431 w 673"/>
                <a:gd name="T39" fmla="*/ 664 h 881"/>
                <a:gd name="T40" fmla="*/ 431 w 673"/>
                <a:gd name="T41" fmla="*/ 707 h 881"/>
                <a:gd name="T42" fmla="*/ 451 w 673"/>
                <a:gd name="T43" fmla="*/ 683 h 881"/>
                <a:gd name="T44" fmla="*/ 475 w 673"/>
                <a:gd name="T45" fmla="*/ 659 h 881"/>
                <a:gd name="T46" fmla="*/ 504 w 673"/>
                <a:gd name="T47" fmla="*/ 630 h 881"/>
                <a:gd name="T48" fmla="*/ 528 w 673"/>
                <a:gd name="T49" fmla="*/ 601 h 881"/>
                <a:gd name="T50" fmla="*/ 557 w 673"/>
                <a:gd name="T51" fmla="*/ 572 h 881"/>
                <a:gd name="T52" fmla="*/ 581 w 673"/>
                <a:gd name="T53" fmla="*/ 543 h 881"/>
                <a:gd name="T54" fmla="*/ 601 w 673"/>
                <a:gd name="T55" fmla="*/ 518 h 881"/>
                <a:gd name="T56" fmla="*/ 620 w 673"/>
                <a:gd name="T57" fmla="*/ 504 h 881"/>
                <a:gd name="T58" fmla="*/ 629 w 673"/>
                <a:gd name="T59" fmla="*/ 490 h 881"/>
                <a:gd name="T60" fmla="*/ 634 w 673"/>
                <a:gd name="T61" fmla="*/ 485 h 881"/>
                <a:gd name="T62" fmla="*/ 673 w 673"/>
                <a:gd name="T63" fmla="*/ 581 h 881"/>
                <a:gd name="T64" fmla="*/ 668 w 673"/>
                <a:gd name="T65" fmla="*/ 587 h 881"/>
                <a:gd name="T66" fmla="*/ 654 w 673"/>
                <a:gd name="T67" fmla="*/ 601 h 881"/>
                <a:gd name="T68" fmla="*/ 634 w 673"/>
                <a:gd name="T69" fmla="*/ 625 h 881"/>
                <a:gd name="T70" fmla="*/ 606 w 673"/>
                <a:gd name="T71" fmla="*/ 659 h 881"/>
                <a:gd name="T72" fmla="*/ 572 w 673"/>
                <a:gd name="T73" fmla="*/ 693 h 881"/>
                <a:gd name="T74" fmla="*/ 538 w 673"/>
                <a:gd name="T75" fmla="*/ 731 h 881"/>
                <a:gd name="T76" fmla="*/ 499 w 673"/>
                <a:gd name="T77" fmla="*/ 770 h 881"/>
                <a:gd name="T78" fmla="*/ 460 w 673"/>
                <a:gd name="T79" fmla="*/ 814 h 881"/>
                <a:gd name="T80" fmla="*/ 426 w 673"/>
                <a:gd name="T81" fmla="*/ 848 h 881"/>
                <a:gd name="T82" fmla="*/ 393 w 673"/>
                <a:gd name="T83" fmla="*/ 881 h 881"/>
                <a:gd name="T84" fmla="*/ 271 w 673"/>
                <a:gd name="T85" fmla="*/ 765 h 881"/>
                <a:gd name="T86" fmla="*/ 271 w 673"/>
                <a:gd name="T87" fmla="*/ 761 h 881"/>
                <a:gd name="T88" fmla="*/ 282 w 673"/>
                <a:gd name="T89" fmla="*/ 736 h 881"/>
                <a:gd name="T90" fmla="*/ 291 w 673"/>
                <a:gd name="T91" fmla="*/ 698 h 881"/>
                <a:gd name="T92" fmla="*/ 296 w 673"/>
                <a:gd name="T93" fmla="*/ 650 h 881"/>
                <a:gd name="T94" fmla="*/ 296 w 673"/>
                <a:gd name="T95" fmla="*/ 587 h 881"/>
                <a:gd name="T96" fmla="*/ 291 w 673"/>
                <a:gd name="T97" fmla="*/ 518 h 881"/>
                <a:gd name="T98" fmla="*/ 271 w 673"/>
                <a:gd name="T99" fmla="*/ 441 h 881"/>
                <a:gd name="T100" fmla="*/ 243 w 673"/>
                <a:gd name="T101" fmla="*/ 359 h 881"/>
                <a:gd name="T102" fmla="*/ 194 w 673"/>
                <a:gd name="T103" fmla="*/ 277 h 881"/>
                <a:gd name="T104" fmla="*/ 126 w 673"/>
                <a:gd name="T105" fmla="*/ 185 h 881"/>
                <a:gd name="T106" fmla="*/ 102 w 673"/>
                <a:gd name="T107" fmla="*/ 155 h 881"/>
                <a:gd name="T108" fmla="*/ 83 w 673"/>
                <a:gd name="T109" fmla="*/ 127 h 881"/>
                <a:gd name="T110" fmla="*/ 63 w 673"/>
                <a:gd name="T111" fmla="*/ 97 h 881"/>
                <a:gd name="T112" fmla="*/ 49 w 673"/>
                <a:gd name="T113" fmla="*/ 74 h 881"/>
                <a:gd name="T114" fmla="*/ 35 w 673"/>
                <a:gd name="T115" fmla="*/ 54 h 881"/>
                <a:gd name="T116" fmla="*/ 19 w 673"/>
                <a:gd name="T117" fmla="*/ 35 h 881"/>
                <a:gd name="T118" fmla="*/ 10 w 673"/>
                <a:gd name="T119" fmla="*/ 20 h 881"/>
                <a:gd name="T120" fmla="*/ 5 w 673"/>
                <a:gd name="T121" fmla="*/ 10 h 881"/>
                <a:gd name="T122" fmla="*/ 0 w 673"/>
                <a:gd name="T123" fmla="*/ 0 h 881"/>
                <a:gd name="T124" fmla="*/ 150 w 673"/>
                <a:gd name="T125" fmla="*/ 1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3" h="881">
                  <a:moveTo>
                    <a:pt x="150" y="10"/>
                  </a:moveTo>
                  <a:lnTo>
                    <a:pt x="155" y="20"/>
                  </a:lnTo>
                  <a:lnTo>
                    <a:pt x="169" y="35"/>
                  </a:lnTo>
                  <a:lnTo>
                    <a:pt x="194" y="63"/>
                  </a:lnTo>
                  <a:lnTo>
                    <a:pt x="223" y="97"/>
                  </a:lnTo>
                  <a:lnTo>
                    <a:pt x="257" y="141"/>
                  </a:lnTo>
                  <a:lnTo>
                    <a:pt x="291" y="185"/>
                  </a:lnTo>
                  <a:lnTo>
                    <a:pt x="320" y="238"/>
                  </a:lnTo>
                  <a:lnTo>
                    <a:pt x="349" y="286"/>
                  </a:lnTo>
                  <a:lnTo>
                    <a:pt x="373" y="344"/>
                  </a:lnTo>
                  <a:lnTo>
                    <a:pt x="393" y="393"/>
                  </a:lnTo>
                  <a:lnTo>
                    <a:pt x="398" y="412"/>
                  </a:lnTo>
                  <a:lnTo>
                    <a:pt x="402" y="432"/>
                  </a:lnTo>
                  <a:lnTo>
                    <a:pt x="407" y="451"/>
                  </a:lnTo>
                  <a:lnTo>
                    <a:pt x="417" y="479"/>
                  </a:lnTo>
                  <a:lnTo>
                    <a:pt x="421" y="509"/>
                  </a:lnTo>
                  <a:lnTo>
                    <a:pt x="426" y="543"/>
                  </a:lnTo>
                  <a:lnTo>
                    <a:pt x="431" y="581"/>
                  </a:lnTo>
                  <a:lnTo>
                    <a:pt x="431" y="620"/>
                  </a:lnTo>
                  <a:lnTo>
                    <a:pt x="431" y="664"/>
                  </a:lnTo>
                  <a:lnTo>
                    <a:pt x="431" y="707"/>
                  </a:lnTo>
                  <a:lnTo>
                    <a:pt x="451" y="683"/>
                  </a:lnTo>
                  <a:lnTo>
                    <a:pt x="475" y="659"/>
                  </a:lnTo>
                  <a:lnTo>
                    <a:pt x="504" y="630"/>
                  </a:lnTo>
                  <a:lnTo>
                    <a:pt x="528" y="601"/>
                  </a:lnTo>
                  <a:lnTo>
                    <a:pt x="557" y="572"/>
                  </a:lnTo>
                  <a:lnTo>
                    <a:pt x="581" y="543"/>
                  </a:lnTo>
                  <a:lnTo>
                    <a:pt x="601" y="518"/>
                  </a:lnTo>
                  <a:lnTo>
                    <a:pt x="620" y="504"/>
                  </a:lnTo>
                  <a:lnTo>
                    <a:pt x="629" y="490"/>
                  </a:lnTo>
                  <a:lnTo>
                    <a:pt x="634" y="485"/>
                  </a:lnTo>
                  <a:lnTo>
                    <a:pt x="673" y="581"/>
                  </a:lnTo>
                  <a:lnTo>
                    <a:pt x="668" y="587"/>
                  </a:lnTo>
                  <a:lnTo>
                    <a:pt x="654" y="601"/>
                  </a:lnTo>
                  <a:lnTo>
                    <a:pt x="634" y="625"/>
                  </a:lnTo>
                  <a:lnTo>
                    <a:pt x="606" y="659"/>
                  </a:lnTo>
                  <a:lnTo>
                    <a:pt x="572" y="693"/>
                  </a:lnTo>
                  <a:lnTo>
                    <a:pt x="538" y="731"/>
                  </a:lnTo>
                  <a:lnTo>
                    <a:pt x="499" y="770"/>
                  </a:lnTo>
                  <a:lnTo>
                    <a:pt x="460" y="814"/>
                  </a:lnTo>
                  <a:lnTo>
                    <a:pt x="426" y="848"/>
                  </a:lnTo>
                  <a:lnTo>
                    <a:pt x="393" y="881"/>
                  </a:lnTo>
                  <a:lnTo>
                    <a:pt x="271" y="765"/>
                  </a:lnTo>
                  <a:lnTo>
                    <a:pt x="271" y="761"/>
                  </a:lnTo>
                  <a:lnTo>
                    <a:pt x="282" y="736"/>
                  </a:lnTo>
                  <a:lnTo>
                    <a:pt x="291" y="698"/>
                  </a:lnTo>
                  <a:lnTo>
                    <a:pt x="296" y="650"/>
                  </a:lnTo>
                  <a:lnTo>
                    <a:pt x="296" y="587"/>
                  </a:lnTo>
                  <a:lnTo>
                    <a:pt x="291" y="518"/>
                  </a:lnTo>
                  <a:lnTo>
                    <a:pt x="271" y="441"/>
                  </a:lnTo>
                  <a:lnTo>
                    <a:pt x="243" y="359"/>
                  </a:lnTo>
                  <a:lnTo>
                    <a:pt x="194" y="277"/>
                  </a:lnTo>
                  <a:lnTo>
                    <a:pt x="126" y="185"/>
                  </a:lnTo>
                  <a:lnTo>
                    <a:pt x="102" y="155"/>
                  </a:lnTo>
                  <a:lnTo>
                    <a:pt x="83" y="127"/>
                  </a:lnTo>
                  <a:lnTo>
                    <a:pt x="63" y="97"/>
                  </a:lnTo>
                  <a:lnTo>
                    <a:pt x="49" y="74"/>
                  </a:lnTo>
                  <a:lnTo>
                    <a:pt x="35" y="54"/>
                  </a:lnTo>
                  <a:lnTo>
                    <a:pt x="19" y="35"/>
                  </a:lnTo>
                  <a:lnTo>
                    <a:pt x="10" y="20"/>
                  </a:lnTo>
                  <a:lnTo>
                    <a:pt x="5" y="10"/>
                  </a:lnTo>
                  <a:lnTo>
                    <a:pt x="0" y="0"/>
                  </a:lnTo>
                  <a:lnTo>
                    <a:pt x="150" y="10"/>
                  </a:lnTo>
                  <a:close/>
                </a:path>
              </a:pathLst>
            </a:custGeom>
            <a:solidFill>
              <a:srgbClr val="EE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1" name="Freeform 125">
              <a:extLst>
                <a:ext uri="{FF2B5EF4-FFF2-40B4-BE49-F238E27FC236}">
                  <a16:creationId xmlns:a16="http://schemas.microsoft.com/office/drawing/2014/main" id="{E21DBB16-182C-A924-8D71-49176AB62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245"/>
              <a:ext cx="40" cy="43"/>
            </a:xfrm>
            <a:custGeom>
              <a:avLst/>
              <a:gdLst>
                <a:gd name="T0" fmla="*/ 198 w 325"/>
                <a:gd name="T1" fmla="*/ 0 h 345"/>
                <a:gd name="T2" fmla="*/ 325 w 325"/>
                <a:gd name="T3" fmla="*/ 116 h 345"/>
                <a:gd name="T4" fmla="*/ 320 w 325"/>
                <a:gd name="T5" fmla="*/ 121 h 345"/>
                <a:gd name="T6" fmla="*/ 305 w 325"/>
                <a:gd name="T7" fmla="*/ 136 h 345"/>
                <a:gd name="T8" fmla="*/ 281 w 325"/>
                <a:gd name="T9" fmla="*/ 155 h 345"/>
                <a:gd name="T10" fmla="*/ 256 w 325"/>
                <a:gd name="T11" fmla="*/ 185 h 345"/>
                <a:gd name="T12" fmla="*/ 228 w 325"/>
                <a:gd name="T13" fmla="*/ 213 h 345"/>
                <a:gd name="T14" fmla="*/ 194 w 325"/>
                <a:gd name="T15" fmla="*/ 243 h 345"/>
                <a:gd name="T16" fmla="*/ 159 w 325"/>
                <a:gd name="T17" fmla="*/ 271 h 345"/>
                <a:gd name="T18" fmla="*/ 126 w 325"/>
                <a:gd name="T19" fmla="*/ 301 h 345"/>
                <a:gd name="T20" fmla="*/ 97 w 325"/>
                <a:gd name="T21" fmla="*/ 325 h 345"/>
                <a:gd name="T22" fmla="*/ 73 w 325"/>
                <a:gd name="T23" fmla="*/ 345 h 345"/>
                <a:gd name="T24" fmla="*/ 68 w 325"/>
                <a:gd name="T25" fmla="*/ 334 h 345"/>
                <a:gd name="T26" fmla="*/ 58 w 325"/>
                <a:gd name="T27" fmla="*/ 325 h 345"/>
                <a:gd name="T28" fmla="*/ 48 w 325"/>
                <a:gd name="T29" fmla="*/ 310 h 345"/>
                <a:gd name="T30" fmla="*/ 39 w 325"/>
                <a:gd name="T31" fmla="*/ 301 h 345"/>
                <a:gd name="T32" fmla="*/ 29 w 325"/>
                <a:gd name="T33" fmla="*/ 287 h 345"/>
                <a:gd name="T34" fmla="*/ 20 w 325"/>
                <a:gd name="T35" fmla="*/ 271 h 345"/>
                <a:gd name="T36" fmla="*/ 10 w 325"/>
                <a:gd name="T37" fmla="*/ 257 h 345"/>
                <a:gd name="T38" fmla="*/ 4 w 325"/>
                <a:gd name="T39" fmla="*/ 248 h 345"/>
                <a:gd name="T40" fmla="*/ 0 w 325"/>
                <a:gd name="T41" fmla="*/ 243 h 345"/>
                <a:gd name="T42" fmla="*/ 0 w 325"/>
                <a:gd name="T43" fmla="*/ 238 h 345"/>
                <a:gd name="T44" fmla="*/ 4 w 325"/>
                <a:gd name="T45" fmla="*/ 238 h 345"/>
                <a:gd name="T46" fmla="*/ 20 w 325"/>
                <a:gd name="T47" fmla="*/ 223 h 345"/>
                <a:gd name="T48" fmla="*/ 39 w 325"/>
                <a:gd name="T49" fmla="*/ 209 h 345"/>
                <a:gd name="T50" fmla="*/ 63 w 325"/>
                <a:gd name="T51" fmla="*/ 185 h 345"/>
                <a:gd name="T52" fmla="*/ 87 w 325"/>
                <a:gd name="T53" fmla="*/ 155 h 345"/>
                <a:gd name="T54" fmla="*/ 117 w 325"/>
                <a:gd name="T55" fmla="*/ 126 h 345"/>
                <a:gd name="T56" fmla="*/ 145 w 325"/>
                <a:gd name="T57" fmla="*/ 93 h 345"/>
                <a:gd name="T58" fmla="*/ 170 w 325"/>
                <a:gd name="T59" fmla="*/ 63 h 345"/>
                <a:gd name="T60" fmla="*/ 189 w 325"/>
                <a:gd name="T61" fmla="*/ 30 h 345"/>
                <a:gd name="T62" fmla="*/ 198 w 325"/>
                <a:gd name="T6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345">
                  <a:moveTo>
                    <a:pt x="198" y="0"/>
                  </a:moveTo>
                  <a:lnTo>
                    <a:pt x="325" y="116"/>
                  </a:lnTo>
                  <a:lnTo>
                    <a:pt x="320" y="121"/>
                  </a:lnTo>
                  <a:lnTo>
                    <a:pt x="305" y="136"/>
                  </a:lnTo>
                  <a:lnTo>
                    <a:pt x="281" y="155"/>
                  </a:lnTo>
                  <a:lnTo>
                    <a:pt x="256" y="185"/>
                  </a:lnTo>
                  <a:lnTo>
                    <a:pt x="228" y="213"/>
                  </a:lnTo>
                  <a:lnTo>
                    <a:pt x="194" y="243"/>
                  </a:lnTo>
                  <a:lnTo>
                    <a:pt x="159" y="271"/>
                  </a:lnTo>
                  <a:lnTo>
                    <a:pt x="126" y="301"/>
                  </a:lnTo>
                  <a:lnTo>
                    <a:pt x="97" y="325"/>
                  </a:lnTo>
                  <a:lnTo>
                    <a:pt x="73" y="345"/>
                  </a:lnTo>
                  <a:lnTo>
                    <a:pt x="68" y="334"/>
                  </a:lnTo>
                  <a:lnTo>
                    <a:pt x="58" y="325"/>
                  </a:lnTo>
                  <a:lnTo>
                    <a:pt x="48" y="310"/>
                  </a:lnTo>
                  <a:lnTo>
                    <a:pt x="39" y="301"/>
                  </a:lnTo>
                  <a:lnTo>
                    <a:pt x="29" y="287"/>
                  </a:lnTo>
                  <a:lnTo>
                    <a:pt x="20" y="271"/>
                  </a:lnTo>
                  <a:lnTo>
                    <a:pt x="10" y="257"/>
                  </a:lnTo>
                  <a:lnTo>
                    <a:pt x="4" y="248"/>
                  </a:lnTo>
                  <a:lnTo>
                    <a:pt x="0" y="243"/>
                  </a:lnTo>
                  <a:lnTo>
                    <a:pt x="0" y="238"/>
                  </a:lnTo>
                  <a:lnTo>
                    <a:pt x="4" y="238"/>
                  </a:lnTo>
                  <a:lnTo>
                    <a:pt x="20" y="223"/>
                  </a:lnTo>
                  <a:lnTo>
                    <a:pt x="39" y="209"/>
                  </a:lnTo>
                  <a:lnTo>
                    <a:pt x="63" y="185"/>
                  </a:lnTo>
                  <a:lnTo>
                    <a:pt x="87" y="155"/>
                  </a:lnTo>
                  <a:lnTo>
                    <a:pt x="117" y="126"/>
                  </a:lnTo>
                  <a:lnTo>
                    <a:pt x="145" y="93"/>
                  </a:lnTo>
                  <a:lnTo>
                    <a:pt x="170" y="63"/>
                  </a:lnTo>
                  <a:lnTo>
                    <a:pt x="189" y="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EA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2" name="Freeform 126">
              <a:extLst>
                <a:ext uri="{FF2B5EF4-FFF2-40B4-BE49-F238E27FC236}">
                  <a16:creationId xmlns:a16="http://schemas.microsoft.com/office/drawing/2014/main" id="{BB5425CD-D0A1-516E-1463-A771D157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274"/>
              <a:ext cx="48" cy="37"/>
            </a:xfrm>
            <a:custGeom>
              <a:avLst/>
              <a:gdLst>
                <a:gd name="T0" fmla="*/ 388 w 388"/>
                <a:gd name="T1" fmla="*/ 116 h 290"/>
                <a:gd name="T2" fmla="*/ 315 w 388"/>
                <a:gd name="T3" fmla="*/ 0 h 290"/>
                <a:gd name="T4" fmla="*/ 305 w 388"/>
                <a:gd name="T5" fmla="*/ 10 h 290"/>
                <a:gd name="T6" fmla="*/ 291 w 388"/>
                <a:gd name="T7" fmla="*/ 19 h 290"/>
                <a:gd name="T8" fmla="*/ 277 w 388"/>
                <a:gd name="T9" fmla="*/ 29 h 290"/>
                <a:gd name="T10" fmla="*/ 257 w 388"/>
                <a:gd name="T11" fmla="*/ 43 h 290"/>
                <a:gd name="T12" fmla="*/ 238 w 388"/>
                <a:gd name="T13" fmla="*/ 58 h 290"/>
                <a:gd name="T14" fmla="*/ 218 w 388"/>
                <a:gd name="T15" fmla="*/ 68 h 290"/>
                <a:gd name="T16" fmla="*/ 199 w 388"/>
                <a:gd name="T17" fmla="*/ 82 h 290"/>
                <a:gd name="T18" fmla="*/ 185 w 388"/>
                <a:gd name="T19" fmla="*/ 91 h 290"/>
                <a:gd name="T20" fmla="*/ 165 w 388"/>
                <a:gd name="T21" fmla="*/ 102 h 290"/>
                <a:gd name="T22" fmla="*/ 155 w 388"/>
                <a:gd name="T23" fmla="*/ 111 h 290"/>
                <a:gd name="T24" fmla="*/ 141 w 388"/>
                <a:gd name="T25" fmla="*/ 116 h 290"/>
                <a:gd name="T26" fmla="*/ 127 w 388"/>
                <a:gd name="T27" fmla="*/ 121 h 290"/>
                <a:gd name="T28" fmla="*/ 116 w 388"/>
                <a:gd name="T29" fmla="*/ 126 h 290"/>
                <a:gd name="T30" fmla="*/ 102 w 388"/>
                <a:gd name="T31" fmla="*/ 130 h 290"/>
                <a:gd name="T32" fmla="*/ 88 w 388"/>
                <a:gd name="T33" fmla="*/ 130 h 290"/>
                <a:gd name="T34" fmla="*/ 73 w 388"/>
                <a:gd name="T35" fmla="*/ 135 h 290"/>
                <a:gd name="T36" fmla="*/ 53 w 388"/>
                <a:gd name="T37" fmla="*/ 140 h 290"/>
                <a:gd name="T38" fmla="*/ 39 w 388"/>
                <a:gd name="T39" fmla="*/ 145 h 290"/>
                <a:gd name="T40" fmla="*/ 20 w 388"/>
                <a:gd name="T41" fmla="*/ 149 h 290"/>
                <a:gd name="T42" fmla="*/ 0 w 388"/>
                <a:gd name="T43" fmla="*/ 149 h 290"/>
                <a:gd name="T44" fmla="*/ 88 w 388"/>
                <a:gd name="T45" fmla="*/ 290 h 290"/>
                <a:gd name="T46" fmla="*/ 92 w 388"/>
                <a:gd name="T47" fmla="*/ 290 h 290"/>
                <a:gd name="T48" fmla="*/ 97 w 388"/>
                <a:gd name="T49" fmla="*/ 290 h 290"/>
                <a:gd name="T50" fmla="*/ 107 w 388"/>
                <a:gd name="T51" fmla="*/ 285 h 290"/>
                <a:gd name="T52" fmla="*/ 122 w 388"/>
                <a:gd name="T53" fmla="*/ 280 h 290"/>
                <a:gd name="T54" fmla="*/ 141 w 388"/>
                <a:gd name="T55" fmla="*/ 271 h 290"/>
                <a:gd name="T56" fmla="*/ 160 w 388"/>
                <a:gd name="T57" fmla="*/ 266 h 290"/>
                <a:gd name="T58" fmla="*/ 180 w 388"/>
                <a:gd name="T59" fmla="*/ 257 h 290"/>
                <a:gd name="T60" fmla="*/ 204 w 388"/>
                <a:gd name="T61" fmla="*/ 242 h 290"/>
                <a:gd name="T62" fmla="*/ 224 w 388"/>
                <a:gd name="T63" fmla="*/ 227 h 290"/>
                <a:gd name="T64" fmla="*/ 247 w 388"/>
                <a:gd name="T65" fmla="*/ 213 h 290"/>
                <a:gd name="T66" fmla="*/ 266 w 388"/>
                <a:gd name="T67" fmla="*/ 204 h 290"/>
                <a:gd name="T68" fmla="*/ 286 w 388"/>
                <a:gd name="T69" fmla="*/ 188 h 290"/>
                <a:gd name="T70" fmla="*/ 305 w 388"/>
                <a:gd name="T71" fmla="*/ 174 h 290"/>
                <a:gd name="T72" fmla="*/ 325 w 388"/>
                <a:gd name="T73" fmla="*/ 165 h 290"/>
                <a:gd name="T74" fmla="*/ 344 w 388"/>
                <a:gd name="T75" fmla="*/ 149 h 290"/>
                <a:gd name="T76" fmla="*/ 358 w 388"/>
                <a:gd name="T77" fmla="*/ 140 h 290"/>
                <a:gd name="T78" fmla="*/ 368 w 388"/>
                <a:gd name="T79" fmla="*/ 130 h 290"/>
                <a:gd name="T80" fmla="*/ 378 w 388"/>
                <a:gd name="T81" fmla="*/ 121 h 290"/>
                <a:gd name="T82" fmla="*/ 383 w 388"/>
                <a:gd name="T83" fmla="*/ 116 h 290"/>
                <a:gd name="T84" fmla="*/ 388 w 388"/>
                <a:gd name="T85" fmla="*/ 11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90">
                  <a:moveTo>
                    <a:pt x="388" y="116"/>
                  </a:moveTo>
                  <a:lnTo>
                    <a:pt x="315" y="0"/>
                  </a:lnTo>
                  <a:lnTo>
                    <a:pt x="305" y="10"/>
                  </a:lnTo>
                  <a:lnTo>
                    <a:pt x="291" y="19"/>
                  </a:lnTo>
                  <a:lnTo>
                    <a:pt x="277" y="29"/>
                  </a:lnTo>
                  <a:lnTo>
                    <a:pt x="257" y="43"/>
                  </a:lnTo>
                  <a:lnTo>
                    <a:pt x="238" y="58"/>
                  </a:lnTo>
                  <a:lnTo>
                    <a:pt x="218" y="68"/>
                  </a:lnTo>
                  <a:lnTo>
                    <a:pt x="199" y="82"/>
                  </a:lnTo>
                  <a:lnTo>
                    <a:pt x="185" y="91"/>
                  </a:lnTo>
                  <a:lnTo>
                    <a:pt x="165" y="102"/>
                  </a:lnTo>
                  <a:lnTo>
                    <a:pt x="155" y="111"/>
                  </a:lnTo>
                  <a:lnTo>
                    <a:pt x="141" y="116"/>
                  </a:lnTo>
                  <a:lnTo>
                    <a:pt x="127" y="121"/>
                  </a:lnTo>
                  <a:lnTo>
                    <a:pt x="116" y="126"/>
                  </a:lnTo>
                  <a:lnTo>
                    <a:pt x="102" y="130"/>
                  </a:lnTo>
                  <a:lnTo>
                    <a:pt x="88" y="130"/>
                  </a:lnTo>
                  <a:lnTo>
                    <a:pt x="73" y="135"/>
                  </a:lnTo>
                  <a:lnTo>
                    <a:pt x="53" y="140"/>
                  </a:lnTo>
                  <a:lnTo>
                    <a:pt x="39" y="145"/>
                  </a:lnTo>
                  <a:lnTo>
                    <a:pt x="20" y="149"/>
                  </a:lnTo>
                  <a:lnTo>
                    <a:pt x="0" y="149"/>
                  </a:lnTo>
                  <a:lnTo>
                    <a:pt x="88" y="290"/>
                  </a:lnTo>
                  <a:lnTo>
                    <a:pt x="92" y="290"/>
                  </a:lnTo>
                  <a:lnTo>
                    <a:pt x="97" y="290"/>
                  </a:lnTo>
                  <a:lnTo>
                    <a:pt x="107" y="285"/>
                  </a:lnTo>
                  <a:lnTo>
                    <a:pt x="122" y="280"/>
                  </a:lnTo>
                  <a:lnTo>
                    <a:pt x="141" y="271"/>
                  </a:lnTo>
                  <a:lnTo>
                    <a:pt x="160" y="266"/>
                  </a:lnTo>
                  <a:lnTo>
                    <a:pt x="180" y="257"/>
                  </a:lnTo>
                  <a:lnTo>
                    <a:pt x="204" y="242"/>
                  </a:lnTo>
                  <a:lnTo>
                    <a:pt x="224" y="227"/>
                  </a:lnTo>
                  <a:lnTo>
                    <a:pt x="247" y="213"/>
                  </a:lnTo>
                  <a:lnTo>
                    <a:pt x="266" y="204"/>
                  </a:lnTo>
                  <a:lnTo>
                    <a:pt x="286" y="188"/>
                  </a:lnTo>
                  <a:lnTo>
                    <a:pt x="305" y="174"/>
                  </a:lnTo>
                  <a:lnTo>
                    <a:pt x="325" y="165"/>
                  </a:lnTo>
                  <a:lnTo>
                    <a:pt x="344" y="149"/>
                  </a:lnTo>
                  <a:lnTo>
                    <a:pt x="358" y="140"/>
                  </a:lnTo>
                  <a:lnTo>
                    <a:pt x="368" y="130"/>
                  </a:lnTo>
                  <a:lnTo>
                    <a:pt x="378" y="121"/>
                  </a:lnTo>
                  <a:lnTo>
                    <a:pt x="383" y="116"/>
                  </a:lnTo>
                  <a:lnTo>
                    <a:pt x="388" y="116"/>
                  </a:lnTo>
                  <a:close/>
                </a:path>
              </a:pathLst>
            </a:custGeom>
            <a:solidFill>
              <a:srgbClr val="E5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3" name="Freeform 127">
              <a:extLst>
                <a:ext uri="{FF2B5EF4-FFF2-40B4-BE49-F238E27FC236}">
                  <a16:creationId xmlns:a16="http://schemas.microsoft.com/office/drawing/2014/main" id="{D0FA9A2D-589A-A6A3-8C64-08DE7AFF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3318"/>
              <a:ext cx="47" cy="37"/>
            </a:xfrm>
            <a:custGeom>
              <a:avLst/>
              <a:gdLst>
                <a:gd name="T0" fmla="*/ 121 w 378"/>
                <a:gd name="T1" fmla="*/ 0 h 296"/>
                <a:gd name="T2" fmla="*/ 136 w 378"/>
                <a:gd name="T3" fmla="*/ 15 h 296"/>
                <a:gd name="T4" fmla="*/ 159 w 378"/>
                <a:gd name="T5" fmla="*/ 34 h 296"/>
                <a:gd name="T6" fmla="*/ 189 w 378"/>
                <a:gd name="T7" fmla="*/ 58 h 296"/>
                <a:gd name="T8" fmla="*/ 217 w 378"/>
                <a:gd name="T9" fmla="*/ 83 h 296"/>
                <a:gd name="T10" fmla="*/ 252 w 378"/>
                <a:gd name="T11" fmla="*/ 106 h 296"/>
                <a:gd name="T12" fmla="*/ 281 w 378"/>
                <a:gd name="T13" fmla="*/ 131 h 296"/>
                <a:gd name="T14" fmla="*/ 314 w 378"/>
                <a:gd name="T15" fmla="*/ 150 h 296"/>
                <a:gd name="T16" fmla="*/ 339 w 378"/>
                <a:gd name="T17" fmla="*/ 170 h 296"/>
                <a:gd name="T18" fmla="*/ 363 w 378"/>
                <a:gd name="T19" fmla="*/ 184 h 296"/>
                <a:gd name="T20" fmla="*/ 378 w 378"/>
                <a:gd name="T21" fmla="*/ 194 h 296"/>
                <a:gd name="T22" fmla="*/ 305 w 378"/>
                <a:gd name="T23" fmla="*/ 296 h 296"/>
                <a:gd name="T24" fmla="*/ 300 w 378"/>
                <a:gd name="T25" fmla="*/ 291 h 296"/>
                <a:gd name="T26" fmla="*/ 281 w 378"/>
                <a:gd name="T27" fmla="*/ 277 h 296"/>
                <a:gd name="T28" fmla="*/ 252 w 378"/>
                <a:gd name="T29" fmla="*/ 257 h 296"/>
                <a:gd name="T30" fmla="*/ 213 w 378"/>
                <a:gd name="T31" fmla="*/ 233 h 296"/>
                <a:gd name="T32" fmla="*/ 170 w 378"/>
                <a:gd name="T33" fmla="*/ 208 h 296"/>
                <a:gd name="T34" fmla="*/ 131 w 378"/>
                <a:gd name="T35" fmla="*/ 180 h 296"/>
                <a:gd name="T36" fmla="*/ 87 w 378"/>
                <a:gd name="T37" fmla="*/ 155 h 296"/>
                <a:gd name="T38" fmla="*/ 53 w 378"/>
                <a:gd name="T39" fmla="*/ 131 h 296"/>
                <a:gd name="T40" fmla="*/ 20 w 378"/>
                <a:gd name="T41" fmla="*/ 106 h 296"/>
                <a:gd name="T42" fmla="*/ 0 w 378"/>
                <a:gd name="T43" fmla="*/ 92 h 296"/>
                <a:gd name="T44" fmla="*/ 121 w 378"/>
                <a:gd name="T4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8" h="296">
                  <a:moveTo>
                    <a:pt x="121" y="0"/>
                  </a:moveTo>
                  <a:lnTo>
                    <a:pt x="136" y="15"/>
                  </a:lnTo>
                  <a:lnTo>
                    <a:pt x="159" y="34"/>
                  </a:lnTo>
                  <a:lnTo>
                    <a:pt x="189" y="58"/>
                  </a:lnTo>
                  <a:lnTo>
                    <a:pt x="217" y="83"/>
                  </a:lnTo>
                  <a:lnTo>
                    <a:pt x="252" y="106"/>
                  </a:lnTo>
                  <a:lnTo>
                    <a:pt x="281" y="131"/>
                  </a:lnTo>
                  <a:lnTo>
                    <a:pt x="314" y="150"/>
                  </a:lnTo>
                  <a:lnTo>
                    <a:pt x="339" y="170"/>
                  </a:lnTo>
                  <a:lnTo>
                    <a:pt x="363" y="184"/>
                  </a:lnTo>
                  <a:lnTo>
                    <a:pt x="378" y="194"/>
                  </a:lnTo>
                  <a:lnTo>
                    <a:pt x="305" y="296"/>
                  </a:lnTo>
                  <a:lnTo>
                    <a:pt x="300" y="291"/>
                  </a:lnTo>
                  <a:lnTo>
                    <a:pt x="281" y="277"/>
                  </a:lnTo>
                  <a:lnTo>
                    <a:pt x="252" y="257"/>
                  </a:lnTo>
                  <a:lnTo>
                    <a:pt x="213" y="233"/>
                  </a:lnTo>
                  <a:lnTo>
                    <a:pt x="170" y="208"/>
                  </a:lnTo>
                  <a:lnTo>
                    <a:pt x="131" y="180"/>
                  </a:lnTo>
                  <a:lnTo>
                    <a:pt x="87" y="155"/>
                  </a:lnTo>
                  <a:lnTo>
                    <a:pt x="53" y="131"/>
                  </a:lnTo>
                  <a:lnTo>
                    <a:pt x="20" y="106"/>
                  </a:lnTo>
                  <a:lnTo>
                    <a:pt x="0" y="92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E5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4" name="Freeform 128">
              <a:extLst>
                <a:ext uri="{FF2B5EF4-FFF2-40B4-BE49-F238E27FC236}">
                  <a16:creationId xmlns:a16="http://schemas.microsoft.com/office/drawing/2014/main" id="{96F17EDF-B27E-7A12-69E9-CF772B0AD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342"/>
              <a:ext cx="43" cy="32"/>
            </a:xfrm>
            <a:custGeom>
              <a:avLst/>
              <a:gdLst>
                <a:gd name="T0" fmla="*/ 73 w 349"/>
                <a:gd name="T1" fmla="*/ 0 h 252"/>
                <a:gd name="T2" fmla="*/ 0 w 349"/>
                <a:gd name="T3" fmla="*/ 102 h 252"/>
                <a:gd name="T4" fmla="*/ 5 w 349"/>
                <a:gd name="T5" fmla="*/ 102 h 252"/>
                <a:gd name="T6" fmla="*/ 14 w 349"/>
                <a:gd name="T7" fmla="*/ 106 h 252"/>
                <a:gd name="T8" fmla="*/ 34 w 349"/>
                <a:gd name="T9" fmla="*/ 116 h 252"/>
                <a:gd name="T10" fmla="*/ 53 w 349"/>
                <a:gd name="T11" fmla="*/ 131 h 252"/>
                <a:gd name="T12" fmla="*/ 82 w 349"/>
                <a:gd name="T13" fmla="*/ 145 h 252"/>
                <a:gd name="T14" fmla="*/ 116 w 349"/>
                <a:gd name="T15" fmla="*/ 164 h 252"/>
                <a:gd name="T16" fmla="*/ 155 w 349"/>
                <a:gd name="T17" fmla="*/ 184 h 252"/>
                <a:gd name="T18" fmla="*/ 194 w 349"/>
                <a:gd name="T19" fmla="*/ 208 h 252"/>
                <a:gd name="T20" fmla="*/ 242 w 349"/>
                <a:gd name="T21" fmla="*/ 227 h 252"/>
                <a:gd name="T22" fmla="*/ 291 w 349"/>
                <a:gd name="T23" fmla="*/ 252 h 252"/>
                <a:gd name="T24" fmla="*/ 295 w 349"/>
                <a:gd name="T25" fmla="*/ 242 h 252"/>
                <a:gd name="T26" fmla="*/ 305 w 349"/>
                <a:gd name="T27" fmla="*/ 227 h 252"/>
                <a:gd name="T28" fmla="*/ 310 w 349"/>
                <a:gd name="T29" fmla="*/ 218 h 252"/>
                <a:gd name="T30" fmla="*/ 319 w 349"/>
                <a:gd name="T31" fmla="*/ 203 h 252"/>
                <a:gd name="T32" fmla="*/ 325 w 349"/>
                <a:gd name="T33" fmla="*/ 189 h 252"/>
                <a:gd name="T34" fmla="*/ 334 w 349"/>
                <a:gd name="T35" fmla="*/ 174 h 252"/>
                <a:gd name="T36" fmla="*/ 339 w 349"/>
                <a:gd name="T37" fmla="*/ 164 h 252"/>
                <a:gd name="T38" fmla="*/ 344 w 349"/>
                <a:gd name="T39" fmla="*/ 155 h 252"/>
                <a:gd name="T40" fmla="*/ 344 w 349"/>
                <a:gd name="T41" fmla="*/ 145 h 252"/>
                <a:gd name="T42" fmla="*/ 349 w 349"/>
                <a:gd name="T43" fmla="*/ 145 h 252"/>
                <a:gd name="T44" fmla="*/ 339 w 349"/>
                <a:gd name="T45" fmla="*/ 141 h 252"/>
                <a:gd name="T46" fmla="*/ 325 w 349"/>
                <a:gd name="T47" fmla="*/ 136 h 252"/>
                <a:gd name="T48" fmla="*/ 300 w 349"/>
                <a:gd name="T49" fmla="*/ 121 h 252"/>
                <a:gd name="T50" fmla="*/ 272 w 349"/>
                <a:gd name="T51" fmla="*/ 106 h 252"/>
                <a:gd name="T52" fmla="*/ 237 w 349"/>
                <a:gd name="T53" fmla="*/ 92 h 252"/>
                <a:gd name="T54" fmla="*/ 198 w 349"/>
                <a:gd name="T55" fmla="*/ 72 h 252"/>
                <a:gd name="T56" fmla="*/ 164 w 349"/>
                <a:gd name="T57" fmla="*/ 53 h 252"/>
                <a:gd name="T58" fmla="*/ 126 w 349"/>
                <a:gd name="T59" fmla="*/ 34 h 252"/>
                <a:gd name="T60" fmla="*/ 97 w 349"/>
                <a:gd name="T61" fmla="*/ 14 h 252"/>
                <a:gd name="T62" fmla="*/ 73 w 349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9" h="252">
                  <a:moveTo>
                    <a:pt x="73" y="0"/>
                  </a:moveTo>
                  <a:lnTo>
                    <a:pt x="0" y="102"/>
                  </a:lnTo>
                  <a:lnTo>
                    <a:pt x="5" y="102"/>
                  </a:lnTo>
                  <a:lnTo>
                    <a:pt x="14" y="106"/>
                  </a:lnTo>
                  <a:lnTo>
                    <a:pt x="34" y="116"/>
                  </a:lnTo>
                  <a:lnTo>
                    <a:pt x="53" y="131"/>
                  </a:lnTo>
                  <a:lnTo>
                    <a:pt x="82" y="145"/>
                  </a:lnTo>
                  <a:lnTo>
                    <a:pt x="116" y="164"/>
                  </a:lnTo>
                  <a:lnTo>
                    <a:pt x="155" y="184"/>
                  </a:lnTo>
                  <a:lnTo>
                    <a:pt x="194" y="208"/>
                  </a:lnTo>
                  <a:lnTo>
                    <a:pt x="242" y="227"/>
                  </a:lnTo>
                  <a:lnTo>
                    <a:pt x="291" y="252"/>
                  </a:lnTo>
                  <a:lnTo>
                    <a:pt x="295" y="242"/>
                  </a:lnTo>
                  <a:lnTo>
                    <a:pt x="305" y="227"/>
                  </a:lnTo>
                  <a:lnTo>
                    <a:pt x="310" y="218"/>
                  </a:lnTo>
                  <a:lnTo>
                    <a:pt x="319" y="203"/>
                  </a:lnTo>
                  <a:lnTo>
                    <a:pt x="325" y="189"/>
                  </a:lnTo>
                  <a:lnTo>
                    <a:pt x="334" y="174"/>
                  </a:lnTo>
                  <a:lnTo>
                    <a:pt x="339" y="164"/>
                  </a:lnTo>
                  <a:lnTo>
                    <a:pt x="344" y="155"/>
                  </a:lnTo>
                  <a:lnTo>
                    <a:pt x="344" y="145"/>
                  </a:lnTo>
                  <a:lnTo>
                    <a:pt x="349" y="145"/>
                  </a:lnTo>
                  <a:lnTo>
                    <a:pt x="339" y="141"/>
                  </a:lnTo>
                  <a:lnTo>
                    <a:pt x="325" y="136"/>
                  </a:lnTo>
                  <a:lnTo>
                    <a:pt x="300" y="121"/>
                  </a:lnTo>
                  <a:lnTo>
                    <a:pt x="272" y="106"/>
                  </a:lnTo>
                  <a:lnTo>
                    <a:pt x="237" y="92"/>
                  </a:lnTo>
                  <a:lnTo>
                    <a:pt x="198" y="72"/>
                  </a:lnTo>
                  <a:lnTo>
                    <a:pt x="164" y="53"/>
                  </a:lnTo>
                  <a:lnTo>
                    <a:pt x="126" y="34"/>
                  </a:lnTo>
                  <a:lnTo>
                    <a:pt x="97" y="1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A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5" name="Freeform 129">
              <a:extLst>
                <a:ext uri="{FF2B5EF4-FFF2-40B4-BE49-F238E27FC236}">
                  <a16:creationId xmlns:a16="http://schemas.microsoft.com/office/drawing/2014/main" id="{74AAED7B-1B75-7367-50D8-6515DBE27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3360"/>
              <a:ext cx="62" cy="22"/>
            </a:xfrm>
            <a:custGeom>
              <a:avLst/>
              <a:gdLst>
                <a:gd name="T0" fmla="*/ 54 w 495"/>
                <a:gd name="T1" fmla="*/ 0 h 174"/>
                <a:gd name="T2" fmla="*/ 58 w 495"/>
                <a:gd name="T3" fmla="*/ 0 h 174"/>
                <a:gd name="T4" fmla="*/ 73 w 495"/>
                <a:gd name="T5" fmla="*/ 10 h 174"/>
                <a:gd name="T6" fmla="*/ 97 w 495"/>
                <a:gd name="T7" fmla="*/ 19 h 174"/>
                <a:gd name="T8" fmla="*/ 132 w 495"/>
                <a:gd name="T9" fmla="*/ 29 h 174"/>
                <a:gd name="T10" fmla="*/ 165 w 495"/>
                <a:gd name="T11" fmla="*/ 39 h 174"/>
                <a:gd name="T12" fmla="*/ 209 w 495"/>
                <a:gd name="T13" fmla="*/ 54 h 174"/>
                <a:gd name="T14" fmla="*/ 248 w 495"/>
                <a:gd name="T15" fmla="*/ 63 h 174"/>
                <a:gd name="T16" fmla="*/ 287 w 495"/>
                <a:gd name="T17" fmla="*/ 73 h 174"/>
                <a:gd name="T18" fmla="*/ 324 w 495"/>
                <a:gd name="T19" fmla="*/ 82 h 174"/>
                <a:gd name="T20" fmla="*/ 359 w 495"/>
                <a:gd name="T21" fmla="*/ 82 h 174"/>
                <a:gd name="T22" fmla="*/ 378 w 495"/>
                <a:gd name="T23" fmla="*/ 82 h 174"/>
                <a:gd name="T24" fmla="*/ 393 w 495"/>
                <a:gd name="T25" fmla="*/ 88 h 174"/>
                <a:gd name="T26" fmla="*/ 412 w 495"/>
                <a:gd name="T27" fmla="*/ 88 h 174"/>
                <a:gd name="T28" fmla="*/ 431 w 495"/>
                <a:gd name="T29" fmla="*/ 88 h 174"/>
                <a:gd name="T30" fmla="*/ 446 w 495"/>
                <a:gd name="T31" fmla="*/ 88 h 174"/>
                <a:gd name="T32" fmla="*/ 460 w 495"/>
                <a:gd name="T33" fmla="*/ 88 h 174"/>
                <a:gd name="T34" fmla="*/ 475 w 495"/>
                <a:gd name="T35" fmla="*/ 88 h 174"/>
                <a:gd name="T36" fmla="*/ 484 w 495"/>
                <a:gd name="T37" fmla="*/ 88 h 174"/>
                <a:gd name="T38" fmla="*/ 490 w 495"/>
                <a:gd name="T39" fmla="*/ 88 h 174"/>
                <a:gd name="T40" fmla="*/ 495 w 495"/>
                <a:gd name="T41" fmla="*/ 88 h 174"/>
                <a:gd name="T42" fmla="*/ 479 w 495"/>
                <a:gd name="T43" fmla="*/ 97 h 174"/>
                <a:gd name="T44" fmla="*/ 465 w 495"/>
                <a:gd name="T45" fmla="*/ 112 h 174"/>
                <a:gd name="T46" fmla="*/ 451 w 495"/>
                <a:gd name="T47" fmla="*/ 121 h 174"/>
                <a:gd name="T48" fmla="*/ 431 w 495"/>
                <a:gd name="T49" fmla="*/ 131 h 174"/>
                <a:gd name="T50" fmla="*/ 407 w 495"/>
                <a:gd name="T51" fmla="*/ 146 h 174"/>
                <a:gd name="T52" fmla="*/ 382 w 495"/>
                <a:gd name="T53" fmla="*/ 155 h 174"/>
                <a:gd name="T54" fmla="*/ 354 w 495"/>
                <a:gd name="T55" fmla="*/ 160 h 174"/>
                <a:gd name="T56" fmla="*/ 320 w 495"/>
                <a:gd name="T57" fmla="*/ 170 h 174"/>
                <a:gd name="T58" fmla="*/ 287 w 495"/>
                <a:gd name="T59" fmla="*/ 174 h 174"/>
                <a:gd name="T60" fmla="*/ 243 w 495"/>
                <a:gd name="T61" fmla="*/ 174 h 174"/>
                <a:gd name="T62" fmla="*/ 218 w 495"/>
                <a:gd name="T63" fmla="*/ 174 h 174"/>
                <a:gd name="T64" fmla="*/ 190 w 495"/>
                <a:gd name="T65" fmla="*/ 170 h 174"/>
                <a:gd name="T66" fmla="*/ 165 w 495"/>
                <a:gd name="T67" fmla="*/ 165 h 174"/>
                <a:gd name="T68" fmla="*/ 136 w 495"/>
                <a:gd name="T69" fmla="*/ 160 h 174"/>
                <a:gd name="T70" fmla="*/ 112 w 495"/>
                <a:gd name="T71" fmla="*/ 155 h 174"/>
                <a:gd name="T72" fmla="*/ 88 w 495"/>
                <a:gd name="T73" fmla="*/ 146 h 174"/>
                <a:gd name="T74" fmla="*/ 63 w 495"/>
                <a:gd name="T75" fmla="*/ 136 h 174"/>
                <a:gd name="T76" fmla="*/ 39 w 495"/>
                <a:gd name="T77" fmla="*/ 126 h 174"/>
                <a:gd name="T78" fmla="*/ 19 w 495"/>
                <a:gd name="T79" fmla="*/ 116 h 174"/>
                <a:gd name="T80" fmla="*/ 0 w 495"/>
                <a:gd name="T81" fmla="*/ 107 h 174"/>
                <a:gd name="T82" fmla="*/ 5 w 495"/>
                <a:gd name="T83" fmla="*/ 97 h 174"/>
                <a:gd name="T84" fmla="*/ 10 w 495"/>
                <a:gd name="T85" fmla="*/ 82 h 174"/>
                <a:gd name="T86" fmla="*/ 15 w 495"/>
                <a:gd name="T87" fmla="*/ 68 h 174"/>
                <a:gd name="T88" fmla="*/ 24 w 495"/>
                <a:gd name="T89" fmla="*/ 54 h 174"/>
                <a:gd name="T90" fmla="*/ 30 w 495"/>
                <a:gd name="T91" fmla="*/ 39 h 174"/>
                <a:gd name="T92" fmla="*/ 39 w 495"/>
                <a:gd name="T93" fmla="*/ 29 h 174"/>
                <a:gd name="T94" fmla="*/ 44 w 495"/>
                <a:gd name="T95" fmla="*/ 15 h 174"/>
                <a:gd name="T96" fmla="*/ 49 w 495"/>
                <a:gd name="T97" fmla="*/ 10 h 174"/>
                <a:gd name="T98" fmla="*/ 49 w 495"/>
                <a:gd name="T99" fmla="*/ 0 h 174"/>
                <a:gd name="T100" fmla="*/ 54 w 495"/>
                <a:gd name="T10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5" h="174">
                  <a:moveTo>
                    <a:pt x="54" y="0"/>
                  </a:moveTo>
                  <a:lnTo>
                    <a:pt x="58" y="0"/>
                  </a:lnTo>
                  <a:lnTo>
                    <a:pt x="73" y="10"/>
                  </a:lnTo>
                  <a:lnTo>
                    <a:pt x="97" y="19"/>
                  </a:lnTo>
                  <a:lnTo>
                    <a:pt x="132" y="29"/>
                  </a:lnTo>
                  <a:lnTo>
                    <a:pt x="165" y="39"/>
                  </a:lnTo>
                  <a:lnTo>
                    <a:pt x="209" y="54"/>
                  </a:lnTo>
                  <a:lnTo>
                    <a:pt x="248" y="63"/>
                  </a:lnTo>
                  <a:lnTo>
                    <a:pt x="287" y="73"/>
                  </a:lnTo>
                  <a:lnTo>
                    <a:pt x="324" y="82"/>
                  </a:lnTo>
                  <a:lnTo>
                    <a:pt x="359" y="82"/>
                  </a:lnTo>
                  <a:lnTo>
                    <a:pt x="378" y="82"/>
                  </a:lnTo>
                  <a:lnTo>
                    <a:pt x="393" y="88"/>
                  </a:lnTo>
                  <a:lnTo>
                    <a:pt x="412" y="88"/>
                  </a:lnTo>
                  <a:lnTo>
                    <a:pt x="431" y="88"/>
                  </a:lnTo>
                  <a:lnTo>
                    <a:pt x="446" y="88"/>
                  </a:lnTo>
                  <a:lnTo>
                    <a:pt x="460" y="88"/>
                  </a:lnTo>
                  <a:lnTo>
                    <a:pt x="475" y="88"/>
                  </a:lnTo>
                  <a:lnTo>
                    <a:pt x="484" y="88"/>
                  </a:lnTo>
                  <a:lnTo>
                    <a:pt x="490" y="88"/>
                  </a:lnTo>
                  <a:lnTo>
                    <a:pt x="495" y="88"/>
                  </a:lnTo>
                  <a:lnTo>
                    <a:pt x="479" y="97"/>
                  </a:lnTo>
                  <a:lnTo>
                    <a:pt x="465" y="112"/>
                  </a:lnTo>
                  <a:lnTo>
                    <a:pt x="451" y="121"/>
                  </a:lnTo>
                  <a:lnTo>
                    <a:pt x="431" y="131"/>
                  </a:lnTo>
                  <a:lnTo>
                    <a:pt x="407" y="146"/>
                  </a:lnTo>
                  <a:lnTo>
                    <a:pt x="382" y="155"/>
                  </a:lnTo>
                  <a:lnTo>
                    <a:pt x="354" y="160"/>
                  </a:lnTo>
                  <a:lnTo>
                    <a:pt x="320" y="170"/>
                  </a:lnTo>
                  <a:lnTo>
                    <a:pt x="287" y="174"/>
                  </a:lnTo>
                  <a:lnTo>
                    <a:pt x="243" y="174"/>
                  </a:lnTo>
                  <a:lnTo>
                    <a:pt x="218" y="174"/>
                  </a:lnTo>
                  <a:lnTo>
                    <a:pt x="190" y="170"/>
                  </a:lnTo>
                  <a:lnTo>
                    <a:pt x="165" y="165"/>
                  </a:lnTo>
                  <a:lnTo>
                    <a:pt x="136" y="160"/>
                  </a:lnTo>
                  <a:lnTo>
                    <a:pt x="112" y="155"/>
                  </a:lnTo>
                  <a:lnTo>
                    <a:pt x="88" y="146"/>
                  </a:lnTo>
                  <a:lnTo>
                    <a:pt x="63" y="136"/>
                  </a:lnTo>
                  <a:lnTo>
                    <a:pt x="39" y="126"/>
                  </a:lnTo>
                  <a:lnTo>
                    <a:pt x="19" y="116"/>
                  </a:lnTo>
                  <a:lnTo>
                    <a:pt x="0" y="107"/>
                  </a:lnTo>
                  <a:lnTo>
                    <a:pt x="5" y="97"/>
                  </a:lnTo>
                  <a:lnTo>
                    <a:pt x="10" y="82"/>
                  </a:lnTo>
                  <a:lnTo>
                    <a:pt x="15" y="68"/>
                  </a:lnTo>
                  <a:lnTo>
                    <a:pt x="24" y="54"/>
                  </a:lnTo>
                  <a:lnTo>
                    <a:pt x="30" y="39"/>
                  </a:lnTo>
                  <a:lnTo>
                    <a:pt x="39" y="29"/>
                  </a:lnTo>
                  <a:lnTo>
                    <a:pt x="44" y="15"/>
                  </a:lnTo>
                  <a:lnTo>
                    <a:pt x="49" y="10"/>
                  </a:lnTo>
                  <a:lnTo>
                    <a:pt x="49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E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6" name="Freeform 130">
              <a:extLst>
                <a:ext uri="{FF2B5EF4-FFF2-40B4-BE49-F238E27FC236}">
                  <a16:creationId xmlns:a16="http://schemas.microsoft.com/office/drawing/2014/main" id="{A3FD24E5-F518-5DCA-DC59-CC287F19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291"/>
              <a:ext cx="43" cy="38"/>
            </a:xfrm>
            <a:custGeom>
              <a:avLst/>
              <a:gdLst>
                <a:gd name="T0" fmla="*/ 266 w 349"/>
                <a:gd name="T1" fmla="*/ 19 h 310"/>
                <a:gd name="T2" fmla="*/ 349 w 349"/>
                <a:gd name="T3" fmla="*/ 160 h 310"/>
                <a:gd name="T4" fmla="*/ 344 w 349"/>
                <a:gd name="T5" fmla="*/ 160 h 310"/>
                <a:gd name="T6" fmla="*/ 344 w 349"/>
                <a:gd name="T7" fmla="*/ 165 h 310"/>
                <a:gd name="T8" fmla="*/ 339 w 349"/>
                <a:gd name="T9" fmla="*/ 165 h 310"/>
                <a:gd name="T10" fmla="*/ 329 w 349"/>
                <a:gd name="T11" fmla="*/ 165 h 310"/>
                <a:gd name="T12" fmla="*/ 319 w 349"/>
                <a:gd name="T13" fmla="*/ 165 h 310"/>
                <a:gd name="T14" fmla="*/ 314 w 349"/>
                <a:gd name="T15" fmla="*/ 170 h 310"/>
                <a:gd name="T16" fmla="*/ 305 w 349"/>
                <a:gd name="T17" fmla="*/ 170 h 310"/>
                <a:gd name="T18" fmla="*/ 295 w 349"/>
                <a:gd name="T19" fmla="*/ 170 h 310"/>
                <a:gd name="T20" fmla="*/ 291 w 349"/>
                <a:gd name="T21" fmla="*/ 174 h 310"/>
                <a:gd name="T22" fmla="*/ 281 w 349"/>
                <a:gd name="T23" fmla="*/ 174 h 310"/>
                <a:gd name="T24" fmla="*/ 286 w 349"/>
                <a:gd name="T25" fmla="*/ 180 h 310"/>
                <a:gd name="T26" fmla="*/ 295 w 349"/>
                <a:gd name="T27" fmla="*/ 185 h 310"/>
                <a:gd name="T28" fmla="*/ 300 w 349"/>
                <a:gd name="T29" fmla="*/ 190 h 310"/>
                <a:gd name="T30" fmla="*/ 305 w 349"/>
                <a:gd name="T31" fmla="*/ 194 h 310"/>
                <a:gd name="T32" fmla="*/ 314 w 349"/>
                <a:gd name="T33" fmla="*/ 199 h 310"/>
                <a:gd name="T34" fmla="*/ 319 w 349"/>
                <a:gd name="T35" fmla="*/ 208 h 310"/>
                <a:gd name="T36" fmla="*/ 324 w 349"/>
                <a:gd name="T37" fmla="*/ 213 h 310"/>
                <a:gd name="T38" fmla="*/ 329 w 349"/>
                <a:gd name="T39" fmla="*/ 213 h 310"/>
                <a:gd name="T40" fmla="*/ 329 w 349"/>
                <a:gd name="T41" fmla="*/ 218 h 310"/>
                <a:gd name="T42" fmla="*/ 213 w 349"/>
                <a:gd name="T43" fmla="*/ 310 h 310"/>
                <a:gd name="T44" fmla="*/ 0 w 349"/>
                <a:gd name="T45" fmla="*/ 155 h 310"/>
                <a:gd name="T46" fmla="*/ 92 w 349"/>
                <a:gd name="T47" fmla="*/ 0 h 310"/>
                <a:gd name="T48" fmla="*/ 101 w 349"/>
                <a:gd name="T49" fmla="*/ 5 h 310"/>
                <a:gd name="T50" fmla="*/ 116 w 349"/>
                <a:gd name="T51" fmla="*/ 5 h 310"/>
                <a:gd name="T52" fmla="*/ 131 w 349"/>
                <a:gd name="T53" fmla="*/ 10 h 310"/>
                <a:gd name="T54" fmla="*/ 150 w 349"/>
                <a:gd name="T55" fmla="*/ 15 h 310"/>
                <a:gd name="T56" fmla="*/ 174 w 349"/>
                <a:gd name="T57" fmla="*/ 19 h 310"/>
                <a:gd name="T58" fmla="*/ 194 w 349"/>
                <a:gd name="T59" fmla="*/ 19 h 310"/>
                <a:gd name="T60" fmla="*/ 217 w 349"/>
                <a:gd name="T61" fmla="*/ 19 h 310"/>
                <a:gd name="T62" fmla="*/ 242 w 349"/>
                <a:gd name="T63" fmla="*/ 19 h 310"/>
                <a:gd name="T64" fmla="*/ 266 w 349"/>
                <a:gd name="T65" fmla="*/ 1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9" h="310">
                  <a:moveTo>
                    <a:pt x="266" y="19"/>
                  </a:moveTo>
                  <a:lnTo>
                    <a:pt x="349" y="160"/>
                  </a:lnTo>
                  <a:lnTo>
                    <a:pt x="344" y="160"/>
                  </a:lnTo>
                  <a:lnTo>
                    <a:pt x="344" y="165"/>
                  </a:lnTo>
                  <a:lnTo>
                    <a:pt x="339" y="165"/>
                  </a:lnTo>
                  <a:lnTo>
                    <a:pt x="329" y="165"/>
                  </a:lnTo>
                  <a:lnTo>
                    <a:pt x="319" y="165"/>
                  </a:lnTo>
                  <a:lnTo>
                    <a:pt x="314" y="170"/>
                  </a:lnTo>
                  <a:lnTo>
                    <a:pt x="305" y="170"/>
                  </a:lnTo>
                  <a:lnTo>
                    <a:pt x="295" y="170"/>
                  </a:lnTo>
                  <a:lnTo>
                    <a:pt x="291" y="174"/>
                  </a:lnTo>
                  <a:lnTo>
                    <a:pt x="281" y="174"/>
                  </a:lnTo>
                  <a:lnTo>
                    <a:pt x="286" y="180"/>
                  </a:lnTo>
                  <a:lnTo>
                    <a:pt x="295" y="185"/>
                  </a:lnTo>
                  <a:lnTo>
                    <a:pt x="300" y="190"/>
                  </a:lnTo>
                  <a:lnTo>
                    <a:pt x="305" y="194"/>
                  </a:lnTo>
                  <a:lnTo>
                    <a:pt x="314" y="199"/>
                  </a:lnTo>
                  <a:lnTo>
                    <a:pt x="319" y="208"/>
                  </a:lnTo>
                  <a:lnTo>
                    <a:pt x="324" y="213"/>
                  </a:lnTo>
                  <a:lnTo>
                    <a:pt x="329" y="213"/>
                  </a:lnTo>
                  <a:lnTo>
                    <a:pt x="329" y="218"/>
                  </a:lnTo>
                  <a:lnTo>
                    <a:pt x="213" y="310"/>
                  </a:lnTo>
                  <a:lnTo>
                    <a:pt x="0" y="155"/>
                  </a:lnTo>
                  <a:lnTo>
                    <a:pt x="92" y="0"/>
                  </a:lnTo>
                  <a:lnTo>
                    <a:pt x="101" y="5"/>
                  </a:lnTo>
                  <a:lnTo>
                    <a:pt x="116" y="5"/>
                  </a:lnTo>
                  <a:lnTo>
                    <a:pt x="131" y="10"/>
                  </a:lnTo>
                  <a:lnTo>
                    <a:pt x="150" y="15"/>
                  </a:lnTo>
                  <a:lnTo>
                    <a:pt x="174" y="19"/>
                  </a:lnTo>
                  <a:lnTo>
                    <a:pt x="194" y="19"/>
                  </a:lnTo>
                  <a:lnTo>
                    <a:pt x="217" y="19"/>
                  </a:lnTo>
                  <a:lnTo>
                    <a:pt x="242" y="19"/>
                  </a:lnTo>
                  <a:lnTo>
                    <a:pt x="266" y="19"/>
                  </a:lnTo>
                  <a:close/>
                </a:path>
              </a:pathLst>
            </a:custGeom>
            <a:solidFill>
              <a:srgbClr val="E39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7" name="Freeform 131">
              <a:extLst>
                <a:ext uri="{FF2B5EF4-FFF2-40B4-BE49-F238E27FC236}">
                  <a16:creationId xmlns:a16="http://schemas.microsoft.com/office/drawing/2014/main" id="{1278FA84-E1BD-1E50-E61F-93D62759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285"/>
              <a:ext cx="23" cy="25"/>
            </a:xfrm>
            <a:custGeom>
              <a:avLst/>
              <a:gdLst>
                <a:gd name="T0" fmla="*/ 189 w 189"/>
                <a:gd name="T1" fmla="*/ 48 h 203"/>
                <a:gd name="T2" fmla="*/ 97 w 189"/>
                <a:gd name="T3" fmla="*/ 203 h 203"/>
                <a:gd name="T4" fmla="*/ 92 w 189"/>
                <a:gd name="T5" fmla="*/ 198 h 203"/>
                <a:gd name="T6" fmla="*/ 82 w 189"/>
                <a:gd name="T7" fmla="*/ 189 h 203"/>
                <a:gd name="T8" fmla="*/ 67 w 189"/>
                <a:gd name="T9" fmla="*/ 184 h 203"/>
                <a:gd name="T10" fmla="*/ 58 w 189"/>
                <a:gd name="T11" fmla="*/ 175 h 203"/>
                <a:gd name="T12" fmla="*/ 43 w 189"/>
                <a:gd name="T13" fmla="*/ 164 h 203"/>
                <a:gd name="T14" fmla="*/ 29 w 189"/>
                <a:gd name="T15" fmla="*/ 155 h 203"/>
                <a:gd name="T16" fmla="*/ 20 w 189"/>
                <a:gd name="T17" fmla="*/ 145 h 203"/>
                <a:gd name="T18" fmla="*/ 9 w 189"/>
                <a:gd name="T19" fmla="*/ 141 h 203"/>
                <a:gd name="T20" fmla="*/ 0 w 189"/>
                <a:gd name="T21" fmla="*/ 136 h 203"/>
                <a:gd name="T22" fmla="*/ 5 w 189"/>
                <a:gd name="T23" fmla="*/ 126 h 203"/>
                <a:gd name="T24" fmla="*/ 14 w 189"/>
                <a:gd name="T25" fmla="*/ 111 h 203"/>
                <a:gd name="T26" fmla="*/ 24 w 189"/>
                <a:gd name="T27" fmla="*/ 97 h 203"/>
                <a:gd name="T28" fmla="*/ 34 w 189"/>
                <a:gd name="T29" fmla="*/ 78 h 203"/>
                <a:gd name="T30" fmla="*/ 43 w 189"/>
                <a:gd name="T31" fmla="*/ 58 h 203"/>
                <a:gd name="T32" fmla="*/ 53 w 189"/>
                <a:gd name="T33" fmla="*/ 39 h 203"/>
                <a:gd name="T34" fmla="*/ 62 w 189"/>
                <a:gd name="T35" fmla="*/ 25 h 203"/>
                <a:gd name="T36" fmla="*/ 73 w 189"/>
                <a:gd name="T37" fmla="*/ 9 h 203"/>
                <a:gd name="T38" fmla="*/ 78 w 189"/>
                <a:gd name="T39" fmla="*/ 5 h 203"/>
                <a:gd name="T40" fmla="*/ 78 w 189"/>
                <a:gd name="T41" fmla="*/ 0 h 203"/>
                <a:gd name="T42" fmla="*/ 82 w 189"/>
                <a:gd name="T43" fmla="*/ 5 h 203"/>
                <a:gd name="T44" fmla="*/ 92 w 189"/>
                <a:gd name="T45" fmla="*/ 9 h 203"/>
                <a:gd name="T46" fmla="*/ 101 w 189"/>
                <a:gd name="T47" fmla="*/ 14 h 203"/>
                <a:gd name="T48" fmla="*/ 116 w 189"/>
                <a:gd name="T49" fmla="*/ 20 h 203"/>
                <a:gd name="T50" fmla="*/ 131 w 189"/>
                <a:gd name="T51" fmla="*/ 29 h 203"/>
                <a:gd name="T52" fmla="*/ 145 w 189"/>
                <a:gd name="T53" fmla="*/ 34 h 203"/>
                <a:gd name="T54" fmla="*/ 159 w 189"/>
                <a:gd name="T55" fmla="*/ 39 h 203"/>
                <a:gd name="T56" fmla="*/ 175 w 189"/>
                <a:gd name="T57" fmla="*/ 44 h 203"/>
                <a:gd name="T58" fmla="*/ 189 w 189"/>
                <a:gd name="T59" fmla="*/ 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203">
                  <a:moveTo>
                    <a:pt x="189" y="48"/>
                  </a:moveTo>
                  <a:lnTo>
                    <a:pt x="97" y="203"/>
                  </a:lnTo>
                  <a:lnTo>
                    <a:pt x="92" y="198"/>
                  </a:lnTo>
                  <a:lnTo>
                    <a:pt x="82" y="189"/>
                  </a:lnTo>
                  <a:lnTo>
                    <a:pt x="67" y="184"/>
                  </a:lnTo>
                  <a:lnTo>
                    <a:pt x="58" y="175"/>
                  </a:lnTo>
                  <a:lnTo>
                    <a:pt x="43" y="164"/>
                  </a:lnTo>
                  <a:lnTo>
                    <a:pt x="29" y="155"/>
                  </a:lnTo>
                  <a:lnTo>
                    <a:pt x="20" y="145"/>
                  </a:lnTo>
                  <a:lnTo>
                    <a:pt x="9" y="141"/>
                  </a:lnTo>
                  <a:lnTo>
                    <a:pt x="0" y="136"/>
                  </a:lnTo>
                  <a:lnTo>
                    <a:pt x="5" y="126"/>
                  </a:lnTo>
                  <a:lnTo>
                    <a:pt x="14" y="111"/>
                  </a:lnTo>
                  <a:lnTo>
                    <a:pt x="24" y="97"/>
                  </a:lnTo>
                  <a:lnTo>
                    <a:pt x="34" y="78"/>
                  </a:lnTo>
                  <a:lnTo>
                    <a:pt x="43" y="58"/>
                  </a:lnTo>
                  <a:lnTo>
                    <a:pt x="53" y="39"/>
                  </a:lnTo>
                  <a:lnTo>
                    <a:pt x="62" y="25"/>
                  </a:lnTo>
                  <a:lnTo>
                    <a:pt x="73" y="9"/>
                  </a:lnTo>
                  <a:lnTo>
                    <a:pt x="78" y="5"/>
                  </a:lnTo>
                  <a:lnTo>
                    <a:pt x="78" y="0"/>
                  </a:lnTo>
                  <a:lnTo>
                    <a:pt x="82" y="5"/>
                  </a:lnTo>
                  <a:lnTo>
                    <a:pt x="92" y="9"/>
                  </a:lnTo>
                  <a:lnTo>
                    <a:pt x="101" y="14"/>
                  </a:lnTo>
                  <a:lnTo>
                    <a:pt x="116" y="20"/>
                  </a:lnTo>
                  <a:lnTo>
                    <a:pt x="131" y="29"/>
                  </a:lnTo>
                  <a:lnTo>
                    <a:pt x="145" y="34"/>
                  </a:lnTo>
                  <a:lnTo>
                    <a:pt x="159" y="39"/>
                  </a:lnTo>
                  <a:lnTo>
                    <a:pt x="175" y="44"/>
                  </a:lnTo>
                  <a:lnTo>
                    <a:pt x="189" y="48"/>
                  </a:lnTo>
                  <a:close/>
                </a:path>
              </a:pathLst>
            </a:custGeom>
            <a:solidFill>
              <a:srgbClr val="E38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8" name="Freeform 132">
              <a:extLst>
                <a:ext uri="{FF2B5EF4-FFF2-40B4-BE49-F238E27FC236}">
                  <a16:creationId xmlns:a16="http://schemas.microsoft.com/office/drawing/2014/main" id="{A4F28A58-9E84-4928-03E8-01AFF01E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276"/>
              <a:ext cx="23" cy="26"/>
            </a:xfrm>
            <a:custGeom>
              <a:avLst/>
              <a:gdLst>
                <a:gd name="T0" fmla="*/ 189 w 189"/>
                <a:gd name="T1" fmla="*/ 72 h 208"/>
                <a:gd name="T2" fmla="*/ 184 w 189"/>
                <a:gd name="T3" fmla="*/ 72 h 208"/>
                <a:gd name="T4" fmla="*/ 178 w 189"/>
                <a:gd name="T5" fmla="*/ 67 h 208"/>
                <a:gd name="T6" fmla="*/ 164 w 189"/>
                <a:gd name="T7" fmla="*/ 62 h 208"/>
                <a:gd name="T8" fmla="*/ 154 w 189"/>
                <a:gd name="T9" fmla="*/ 53 h 208"/>
                <a:gd name="T10" fmla="*/ 135 w 189"/>
                <a:gd name="T11" fmla="*/ 43 h 208"/>
                <a:gd name="T12" fmla="*/ 120 w 189"/>
                <a:gd name="T13" fmla="*/ 33 h 208"/>
                <a:gd name="T14" fmla="*/ 106 w 189"/>
                <a:gd name="T15" fmla="*/ 23 h 208"/>
                <a:gd name="T16" fmla="*/ 92 w 189"/>
                <a:gd name="T17" fmla="*/ 14 h 208"/>
                <a:gd name="T18" fmla="*/ 82 w 189"/>
                <a:gd name="T19" fmla="*/ 4 h 208"/>
                <a:gd name="T20" fmla="*/ 77 w 189"/>
                <a:gd name="T21" fmla="*/ 0 h 208"/>
                <a:gd name="T22" fmla="*/ 72 w 189"/>
                <a:gd name="T23" fmla="*/ 9 h 208"/>
                <a:gd name="T24" fmla="*/ 62 w 189"/>
                <a:gd name="T25" fmla="*/ 23 h 208"/>
                <a:gd name="T26" fmla="*/ 53 w 189"/>
                <a:gd name="T27" fmla="*/ 39 h 208"/>
                <a:gd name="T28" fmla="*/ 43 w 189"/>
                <a:gd name="T29" fmla="*/ 53 h 208"/>
                <a:gd name="T30" fmla="*/ 34 w 189"/>
                <a:gd name="T31" fmla="*/ 67 h 208"/>
                <a:gd name="T32" fmla="*/ 23 w 189"/>
                <a:gd name="T33" fmla="*/ 81 h 208"/>
                <a:gd name="T34" fmla="*/ 14 w 189"/>
                <a:gd name="T35" fmla="*/ 97 h 208"/>
                <a:gd name="T36" fmla="*/ 4 w 189"/>
                <a:gd name="T37" fmla="*/ 106 h 208"/>
                <a:gd name="T38" fmla="*/ 0 w 189"/>
                <a:gd name="T39" fmla="*/ 116 h 208"/>
                <a:gd name="T40" fmla="*/ 4 w 189"/>
                <a:gd name="T41" fmla="*/ 120 h 208"/>
                <a:gd name="T42" fmla="*/ 9 w 189"/>
                <a:gd name="T43" fmla="*/ 125 h 208"/>
                <a:gd name="T44" fmla="*/ 19 w 189"/>
                <a:gd name="T45" fmla="*/ 135 h 208"/>
                <a:gd name="T46" fmla="*/ 34 w 189"/>
                <a:gd name="T47" fmla="*/ 145 h 208"/>
                <a:gd name="T48" fmla="*/ 48 w 189"/>
                <a:gd name="T49" fmla="*/ 159 h 208"/>
                <a:gd name="T50" fmla="*/ 62 w 189"/>
                <a:gd name="T51" fmla="*/ 174 h 208"/>
                <a:gd name="T52" fmla="*/ 82 w 189"/>
                <a:gd name="T53" fmla="*/ 183 h 208"/>
                <a:gd name="T54" fmla="*/ 92 w 189"/>
                <a:gd name="T55" fmla="*/ 194 h 208"/>
                <a:gd name="T56" fmla="*/ 106 w 189"/>
                <a:gd name="T57" fmla="*/ 203 h 208"/>
                <a:gd name="T58" fmla="*/ 111 w 189"/>
                <a:gd name="T59" fmla="*/ 208 h 208"/>
                <a:gd name="T60" fmla="*/ 120 w 189"/>
                <a:gd name="T61" fmla="*/ 194 h 208"/>
                <a:gd name="T62" fmla="*/ 125 w 189"/>
                <a:gd name="T63" fmla="*/ 178 h 208"/>
                <a:gd name="T64" fmla="*/ 135 w 189"/>
                <a:gd name="T65" fmla="*/ 159 h 208"/>
                <a:gd name="T66" fmla="*/ 150 w 189"/>
                <a:gd name="T67" fmla="*/ 145 h 208"/>
                <a:gd name="T68" fmla="*/ 159 w 189"/>
                <a:gd name="T69" fmla="*/ 125 h 208"/>
                <a:gd name="T70" fmla="*/ 169 w 189"/>
                <a:gd name="T71" fmla="*/ 111 h 208"/>
                <a:gd name="T72" fmla="*/ 173 w 189"/>
                <a:gd name="T73" fmla="*/ 97 h 208"/>
                <a:gd name="T74" fmla="*/ 184 w 189"/>
                <a:gd name="T75" fmla="*/ 81 h 208"/>
                <a:gd name="T76" fmla="*/ 189 w 189"/>
                <a:gd name="T77" fmla="*/ 77 h 208"/>
                <a:gd name="T78" fmla="*/ 189 w 189"/>
                <a:gd name="T79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9" h="208">
                  <a:moveTo>
                    <a:pt x="189" y="72"/>
                  </a:moveTo>
                  <a:lnTo>
                    <a:pt x="184" y="72"/>
                  </a:lnTo>
                  <a:lnTo>
                    <a:pt x="178" y="67"/>
                  </a:lnTo>
                  <a:lnTo>
                    <a:pt x="164" y="62"/>
                  </a:lnTo>
                  <a:lnTo>
                    <a:pt x="154" y="53"/>
                  </a:lnTo>
                  <a:lnTo>
                    <a:pt x="135" y="43"/>
                  </a:lnTo>
                  <a:lnTo>
                    <a:pt x="120" y="33"/>
                  </a:lnTo>
                  <a:lnTo>
                    <a:pt x="106" y="23"/>
                  </a:lnTo>
                  <a:lnTo>
                    <a:pt x="92" y="14"/>
                  </a:lnTo>
                  <a:lnTo>
                    <a:pt x="82" y="4"/>
                  </a:lnTo>
                  <a:lnTo>
                    <a:pt x="77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3" y="39"/>
                  </a:lnTo>
                  <a:lnTo>
                    <a:pt x="43" y="53"/>
                  </a:lnTo>
                  <a:lnTo>
                    <a:pt x="34" y="67"/>
                  </a:lnTo>
                  <a:lnTo>
                    <a:pt x="23" y="81"/>
                  </a:lnTo>
                  <a:lnTo>
                    <a:pt x="14" y="97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4" y="120"/>
                  </a:lnTo>
                  <a:lnTo>
                    <a:pt x="9" y="125"/>
                  </a:lnTo>
                  <a:lnTo>
                    <a:pt x="19" y="135"/>
                  </a:lnTo>
                  <a:lnTo>
                    <a:pt x="34" y="145"/>
                  </a:lnTo>
                  <a:lnTo>
                    <a:pt x="48" y="159"/>
                  </a:lnTo>
                  <a:lnTo>
                    <a:pt x="62" y="174"/>
                  </a:lnTo>
                  <a:lnTo>
                    <a:pt x="82" y="183"/>
                  </a:lnTo>
                  <a:lnTo>
                    <a:pt x="92" y="194"/>
                  </a:lnTo>
                  <a:lnTo>
                    <a:pt x="106" y="203"/>
                  </a:lnTo>
                  <a:lnTo>
                    <a:pt x="111" y="208"/>
                  </a:lnTo>
                  <a:lnTo>
                    <a:pt x="120" y="194"/>
                  </a:lnTo>
                  <a:lnTo>
                    <a:pt x="125" y="178"/>
                  </a:lnTo>
                  <a:lnTo>
                    <a:pt x="135" y="159"/>
                  </a:lnTo>
                  <a:lnTo>
                    <a:pt x="150" y="145"/>
                  </a:lnTo>
                  <a:lnTo>
                    <a:pt x="159" y="125"/>
                  </a:lnTo>
                  <a:lnTo>
                    <a:pt x="169" y="111"/>
                  </a:lnTo>
                  <a:lnTo>
                    <a:pt x="173" y="97"/>
                  </a:lnTo>
                  <a:lnTo>
                    <a:pt x="184" y="81"/>
                  </a:lnTo>
                  <a:lnTo>
                    <a:pt x="189" y="77"/>
                  </a:lnTo>
                  <a:lnTo>
                    <a:pt x="189" y="72"/>
                  </a:lnTo>
                  <a:close/>
                </a:path>
              </a:pathLst>
            </a:custGeom>
            <a:solidFill>
              <a:srgbClr val="E38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69" name="Freeform 133">
              <a:extLst>
                <a:ext uri="{FF2B5EF4-FFF2-40B4-BE49-F238E27FC236}">
                  <a16:creationId xmlns:a16="http://schemas.microsoft.com/office/drawing/2014/main" id="{B7AABBAC-EDCE-71C6-E58B-559406FDA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267"/>
              <a:ext cx="27" cy="23"/>
            </a:xfrm>
            <a:custGeom>
              <a:avLst/>
              <a:gdLst>
                <a:gd name="T0" fmla="*/ 0 w 209"/>
                <a:gd name="T1" fmla="*/ 83 h 185"/>
                <a:gd name="T2" fmla="*/ 132 w 209"/>
                <a:gd name="T3" fmla="*/ 185 h 185"/>
                <a:gd name="T4" fmla="*/ 209 w 209"/>
                <a:gd name="T5" fmla="*/ 69 h 185"/>
                <a:gd name="T6" fmla="*/ 132 w 209"/>
                <a:gd name="T7" fmla="*/ 0 h 185"/>
                <a:gd name="T8" fmla="*/ 127 w 209"/>
                <a:gd name="T9" fmla="*/ 6 h 185"/>
                <a:gd name="T10" fmla="*/ 122 w 209"/>
                <a:gd name="T11" fmla="*/ 11 h 185"/>
                <a:gd name="T12" fmla="*/ 107 w 209"/>
                <a:gd name="T13" fmla="*/ 20 h 185"/>
                <a:gd name="T14" fmla="*/ 93 w 209"/>
                <a:gd name="T15" fmla="*/ 30 h 185"/>
                <a:gd name="T16" fmla="*/ 78 w 209"/>
                <a:gd name="T17" fmla="*/ 39 h 185"/>
                <a:gd name="T18" fmla="*/ 59 w 209"/>
                <a:gd name="T19" fmla="*/ 49 h 185"/>
                <a:gd name="T20" fmla="*/ 44 w 209"/>
                <a:gd name="T21" fmla="*/ 64 h 185"/>
                <a:gd name="T22" fmla="*/ 25 w 209"/>
                <a:gd name="T23" fmla="*/ 73 h 185"/>
                <a:gd name="T24" fmla="*/ 11 w 209"/>
                <a:gd name="T25" fmla="*/ 78 h 185"/>
                <a:gd name="T26" fmla="*/ 0 w 209"/>
                <a:gd name="T27" fmla="*/ 8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9" h="185">
                  <a:moveTo>
                    <a:pt x="0" y="83"/>
                  </a:moveTo>
                  <a:lnTo>
                    <a:pt x="132" y="185"/>
                  </a:lnTo>
                  <a:lnTo>
                    <a:pt x="209" y="69"/>
                  </a:lnTo>
                  <a:lnTo>
                    <a:pt x="132" y="0"/>
                  </a:lnTo>
                  <a:lnTo>
                    <a:pt x="127" y="6"/>
                  </a:lnTo>
                  <a:lnTo>
                    <a:pt x="122" y="11"/>
                  </a:lnTo>
                  <a:lnTo>
                    <a:pt x="107" y="20"/>
                  </a:lnTo>
                  <a:lnTo>
                    <a:pt x="93" y="30"/>
                  </a:lnTo>
                  <a:lnTo>
                    <a:pt x="78" y="39"/>
                  </a:lnTo>
                  <a:lnTo>
                    <a:pt x="59" y="49"/>
                  </a:lnTo>
                  <a:lnTo>
                    <a:pt x="44" y="64"/>
                  </a:lnTo>
                  <a:lnTo>
                    <a:pt x="25" y="73"/>
                  </a:lnTo>
                  <a:lnTo>
                    <a:pt x="11" y="7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E27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0" name="Freeform 134">
              <a:extLst>
                <a:ext uri="{FF2B5EF4-FFF2-40B4-BE49-F238E27FC236}">
                  <a16:creationId xmlns:a16="http://schemas.microsoft.com/office/drawing/2014/main" id="{620A7413-2F0A-1BE0-A5A5-68FB43A0D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294"/>
              <a:ext cx="11" cy="16"/>
            </a:xfrm>
            <a:custGeom>
              <a:avLst/>
              <a:gdLst>
                <a:gd name="T0" fmla="*/ 82 w 82"/>
                <a:gd name="T1" fmla="*/ 19 h 125"/>
                <a:gd name="T2" fmla="*/ 38 w 82"/>
                <a:gd name="T3" fmla="*/ 125 h 125"/>
                <a:gd name="T4" fmla="*/ 0 w 82"/>
                <a:gd name="T5" fmla="*/ 102 h 125"/>
                <a:gd name="T6" fmla="*/ 43 w 82"/>
                <a:gd name="T7" fmla="*/ 0 h 125"/>
                <a:gd name="T8" fmla="*/ 82 w 82"/>
                <a:gd name="T9" fmla="*/ 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25">
                  <a:moveTo>
                    <a:pt x="82" y="19"/>
                  </a:moveTo>
                  <a:lnTo>
                    <a:pt x="38" y="125"/>
                  </a:lnTo>
                  <a:lnTo>
                    <a:pt x="0" y="102"/>
                  </a:lnTo>
                  <a:lnTo>
                    <a:pt x="43" y="0"/>
                  </a:lnTo>
                  <a:lnTo>
                    <a:pt x="82" y="19"/>
                  </a:lnTo>
                  <a:close/>
                </a:path>
              </a:pathLst>
            </a:custGeom>
            <a:solidFill>
              <a:srgbClr val="EE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1" name="Freeform 135">
              <a:extLst>
                <a:ext uri="{FF2B5EF4-FFF2-40B4-BE49-F238E27FC236}">
                  <a16:creationId xmlns:a16="http://schemas.microsoft.com/office/drawing/2014/main" id="{48081E8D-3398-A23F-E3C4-CCC48DA03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293"/>
              <a:ext cx="10" cy="14"/>
            </a:xfrm>
            <a:custGeom>
              <a:avLst/>
              <a:gdLst>
                <a:gd name="T0" fmla="*/ 82 w 82"/>
                <a:gd name="T1" fmla="*/ 20 h 117"/>
                <a:gd name="T2" fmla="*/ 29 w 82"/>
                <a:gd name="T3" fmla="*/ 117 h 117"/>
                <a:gd name="T4" fmla="*/ 0 w 82"/>
                <a:gd name="T5" fmla="*/ 92 h 117"/>
                <a:gd name="T6" fmla="*/ 53 w 82"/>
                <a:gd name="T7" fmla="*/ 0 h 117"/>
                <a:gd name="T8" fmla="*/ 82 w 82"/>
                <a:gd name="T9" fmla="*/ 2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17">
                  <a:moveTo>
                    <a:pt x="82" y="20"/>
                  </a:moveTo>
                  <a:lnTo>
                    <a:pt x="29" y="117"/>
                  </a:lnTo>
                  <a:lnTo>
                    <a:pt x="0" y="92"/>
                  </a:lnTo>
                  <a:lnTo>
                    <a:pt x="53" y="0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EA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2" name="Freeform 136">
              <a:extLst>
                <a:ext uri="{FF2B5EF4-FFF2-40B4-BE49-F238E27FC236}">
                  <a16:creationId xmlns:a16="http://schemas.microsoft.com/office/drawing/2014/main" id="{9244EB8F-CD8D-CBD7-9768-D734C25B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3291"/>
              <a:ext cx="13" cy="12"/>
            </a:xfrm>
            <a:custGeom>
              <a:avLst/>
              <a:gdLst>
                <a:gd name="T0" fmla="*/ 102 w 102"/>
                <a:gd name="T1" fmla="*/ 19 h 102"/>
                <a:gd name="T2" fmla="*/ 34 w 102"/>
                <a:gd name="T3" fmla="*/ 102 h 102"/>
                <a:gd name="T4" fmla="*/ 0 w 102"/>
                <a:gd name="T5" fmla="*/ 78 h 102"/>
                <a:gd name="T6" fmla="*/ 73 w 102"/>
                <a:gd name="T7" fmla="*/ 0 h 102"/>
                <a:gd name="T8" fmla="*/ 102 w 102"/>
                <a:gd name="T9" fmla="*/ 1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02">
                  <a:moveTo>
                    <a:pt x="102" y="19"/>
                  </a:moveTo>
                  <a:lnTo>
                    <a:pt x="34" y="102"/>
                  </a:lnTo>
                  <a:lnTo>
                    <a:pt x="0" y="78"/>
                  </a:lnTo>
                  <a:lnTo>
                    <a:pt x="73" y="0"/>
                  </a:lnTo>
                  <a:lnTo>
                    <a:pt x="102" y="19"/>
                  </a:lnTo>
                  <a:close/>
                </a:path>
              </a:pathLst>
            </a:custGeom>
            <a:solidFill>
              <a:srgbClr val="E5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3" name="Freeform 137">
              <a:extLst>
                <a:ext uri="{FF2B5EF4-FFF2-40B4-BE49-F238E27FC236}">
                  <a16:creationId xmlns:a16="http://schemas.microsoft.com/office/drawing/2014/main" id="{34A725DD-50AA-A49D-EEFF-23C1911D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289"/>
              <a:ext cx="14" cy="12"/>
            </a:xfrm>
            <a:custGeom>
              <a:avLst/>
              <a:gdLst>
                <a:gd name="T0" fmla="*/ 111 w 111"/>
                <a:gd name="T1" fmla="*/ 24 h 97"/>
                <a:gd name="T2" fmla="*/ 34 w 111"/>
                <a:gd name="T3" fmla="*/ 97 h 97"/>
                <a:gd name="T4" fmla="*/ 0 w 111"/>
                <a:gd name="T5" fmla="*/ 68 h 97"/>
                <a:gd name="T6" fmla="*/ 87 w 111"/>
                <a:gd name="T7" fmla="*/ 0 h 97"/>
                <a:gd name="T8" fmla="*/ 111 w 111"/>
                <a:gd name="T9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7">
                  <a:moveTo>
                    <a:pt x="111" y="24"/>
                  </a:moveTo>
                  <a:lnTo>
                    <a:pt x="34" y="97"/>
                  </a:lnTo>
                  <a:lnTo>
                    <a:pt x="0" y="68"/>
                  </a:lnTo>
                  <a:lnTo>
                    <a:pt x="87" y="0"/>
                  </a:lnTo>
                  <a:lnTo>
                    <a:pt x="111" y="24"/>
                  </a:lnTo>
                  <a:close/>
                </a:path>
              </a:pathLst>
            </a:custGeom>
            <a:solidFill>
              <a:srgbClr val="E39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4" name="Freeform 138">
              <a:extLst>
                <a:ext uri="{FF2B5EF4-FFF2-40B4-BE49-F238E27FC236}">
                  <a16:creationId xmlns:a16="http://schemas.microsoft.com/office/drawing/2014/main" id="{6EB1497E-4E54-9C1B-F6F8-A8B71C788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3286"/>
              <a:ext cx="16" cy="11"/>
            </a:xfrm>
            <a:custGeom>
              <a:avLst/>
              <a:gdLst>
                <a:gd name="T0" fmla="*/ 131 w 131"/>
                <a:gd name="T1" fmla="*/ 30 h 88"/>
                <a:gd name="T2" fmla="*/ 34 w 131"/>
                <a:gd name="T3" fmla="*/ 88 h 88"/>
                <a:gd name="T4" fmla="*/ 0 w 131"/>
                <a:gd name="T5" fmla="*/ 53 h 88"/>
                <a:gd name="T6" fmla="*/ 102 w 131"/>
                <a:gd name="T7" fmla="*/ 0 h 88"/>
                <a:gd name="T8" fmla="*/ 131 w 131"/>
                <a:gd name="T9" fmla="*/ 3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88">
                  <a:moveTo>
                    <a:pt x="131" y="30"/>
                  </a:moveTo>
                  <a:lnTo>
                    <a:pt x="34" y="88"/>
                  </a:lnTo>
                  <a:lnTo>
                    <a:pt x="0" y="53"/>
                  </a:lnTo>
                  <a:lnTo>
                    <a:pt x="102" y="0"/>
                  </a:lnTo>
                  <a:lnTo>
                    <a:pt x="131" y="30"/>
                  </a:lnTo>
                  <a:close/>
                </a:path>
              </a:pathLst>
            </a:custGeom>
            <a:solidFill>
              <a:srgbClr val="E38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5" name="Freeform 139">
              <a:extLst>
                <a:ext uri="{FF2B5EF4-FFF2-40B4-BE49-F238E27FC236}">
                  <a16:creationId xmlns:a16="http://schemas.microsoft.com/office/drawing/2014/main" id="{26D4C9F0-9DFC-CE6B-404E-ABCFE1C4E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284"/>
              <a:ext cx="17" cy="10"/>
            </a:xfrm>
            <a:custGeom>
              <a:avLst/>
              <a:gdLst>
                <a:gd name="T0" fmla="*/ 139 w 139"/>
                <a:gd name="T1" fmla="*/ 34 h 83"/>
                <a:gd name="T2" fmla="*/ 42 w 139"/>
                <a:gd name="T3" fmla="*/ 83 h 83"/>
                <a:gd name="T4" fmla="*/ 0 w 139"/>
                <a:gd name="T5" fmla="*/ 44 h 83"/>
                <a:gd name="T6" fmla="*/ 120 w 139"/>
                <a:gd name="T7" fmla="*/ 0 h 83"/>
                <a:gd name="T8" fmla="*/ 139 w 139"/>
                <a:gd name="T9" fmla="*/ 3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83">
                  <a:moveTo>
                    <a:pt x="139" y="34"/>
                  </a:moveTo>
                  <a:lnTo>
                    <a:pt x="42" y="83"/>
                  </a:lnTo>
                  <a:lnTo>
                    <a:pt x="0" y="44"/>
                  </a:lnTo>
                  <a:lnTo>
                    <a:pt x="120" y="0"/>
                  </a:lnTo>
                  <a:lnTo>
                    <a:pt x="139" y="34"/>
                  </a:lnTo>
                  <a:close/>
                </a:path>
              </a:pathLst>
            </a:custGeom>
            <a:solidFill>
              <a:srgbClr val="E38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6" name="Freeform 140">
              <a:extLst>
                <a:ext uri="{FF2B5EF4-FFF2-40B4-BE49-F238E27FC236}">
                  <a16:creationId xmlns:a16="http://schemas.microsoft.com/office/drawing/2014/main" id="{DD84EF0D-4CE2-5339-7B5D-4ECF37DDE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282"/>
              <a:ext cx="20" cy="9"/>
            </a:xfrm>
            <a:custGeom>
              <a:avLst/>
              <a:gdLst>
                <a:gd name="T0" fmla="*/ 141 w 160"/>
                <a:gd name="T1" fmla="*/ 0 h 72"/>
                <a:gd name="T2" fmla="*/ 160 w 160"/>
                <a:gd name="T3" fmla="*/ 28 h 72"/>
                <a:gd name="T4" fmla="*/ 39 w 160"/>
                <a:gd name="T5" fmla="*/ 72 h 72"/>
                <a:gd name="T6" fmla="*/ 0 w 160"/>
                <a:gd name="T7" fmla="*/ 28 h 72"/>
                <a:gd name="T8" fmla="*/ 141 w 160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72">
                  <a:moveTo>
                    <a:pt x="141" y="0"/>
                  </a:moveTo>
                  <a:lnTo>
                    <a:pt x="160" y="28"/>
                  </a:lnTo>
                  <a:lnTo>
                    <a:pt x="39" y="72"/>
                  </a:lnTo>
                  <a:lnTo>
                    <a:pt x="0" y="28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E27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7" name="Freeform 141">
              <a:extLst>
                <a:ext uri="{FF2B5EF4-FFF2-40B4-BE49-F238E27FC236}">
                  <a16:creationId xmlns:a16="http://schemas.microsoft.com/office/drawing/2014/main" id="{25447C3F-FF59-FA7F-A5EE-39303948B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990"/>
              <a:ext cx="9" cy="16"/>
            </a:xfrm>
            <a:custGeom>
              <a:avLst/>
              <a:gdLst>
                <a:gd name="T0" fmla="*/ 63 w 72"/>
                <a:gd name="T1" fmla="*/ 5 h 121"/>
                <a:gd name="T2" fmla="*/ 0 w 72"/>
                <a:gd name="T3" fmla="*/ 0 h 121"/>
                <a:gd name="T4" fmla="*/ 5 w 72"/>
                <a:gd name="T5" fmla="*/ 116 h 121"/>
                <a:gd name="T6" fmla="*/ 72 w 72"/>
                <a:gd name="T7" fmla="*/ 121 h 121"/>
                <a:gd name="T8" fmla="*/ 63 w 72"/>
                <a:gd name="T9" fmla="*/ 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21">
                  <a:moveTo>
                    <a:pt x="63" y="5"/>
                  </a:moveTo>
                  <a:lnTo>
                    <a:pt x="0" y="0"/>
                  </a:lnTo>
                  <a:lnTo>
                    <a:pt x="5" y="116"/>
                  </a:lnTo>
                  <a:lnTo>
                    <a:pt x="72" y="121"/>
                  </a:lnTo>
                  <a:lnTo>
                    <a:pt x="63" y="5"/>
                  </a:lnTo>
                  <a:close/>
                </a:path>
              </a:pathLst>
            </a:custGeom>
            <a:solidFill>
              <a:srgbClr val="EE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8" name="Freeform 142">
              <a:extLst>
                <a:ext uri="{FF2B5EF4-FFF2-40B4-BE49-F238E27FC236}">
                  <a16:creationId xmlns:a16="http://schemas.microsoft.com/office/drawing/2014/main" id="{8BBBB885-F0F2-9E90-C94A-443F955D2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990"/>
              <a:ext cx="9" cy="14"/>
            </a:xfrm>
            <a:custGeom>
              <a:avLst/>
              <a:gdLst>
                <a:gd name="T0" fmla="*/ 0 w 73"/>
                <a:gd name="T1" fmla="*/ 0 h 116"/>
                <a:gd name="T2" fmla="*/ 0 w 73"/>
                <a:gd name="T3" fmla="*/ 116 h 116"/>
                <a:gd name="T4" fmla="*/ 73 w 73"/>
                <a:gd name="T5" fmla="*/ 116 h 116"/>
                <a:gd name="T6" fmla="*/ 73 w 73"/>
                <a:gd name="T7" fmla="*/ 4 h 116"/>
                <a:gd name="T8" fmla="*/ 0 w 73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16">
                  <a:moveTo>
                    <a:pt x="0" y="0"/>
                  </a:moveTo>
                  <a:lnTo>
                    <a:pt x="0" y="116"/>
                  </a:lnTo>
                  <a:lnTo>
                    <a:pt x="73" y="116"/>
                  </a:lnTo>
                  <a:lnTo>
                    <a:pt x="7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79" name="Freeform 143">
              <a:extLst>
                <a:ext uri="{FF2B5EF4-FFF2-40B4-BE49-F238E27FC236}">
                  <a16:creationId xmlns:a16="http://schemas.microsoft.com/office/drawing/2014/main" id="{BB6CE750-400B-C065-1E49-FCB72AA3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989"/>
              <a:ext cx="10" cy="15"/>
            </a:xfrm>
            <a:custGeom>
              <a:avLst/>
              <a:gdLst>
                <a:gd name="T0" fmla="*/ 0 w 74"/>
                <a:gd name="T1" fmla="*/ 0 h 127"/>
                <a:gd name="T2" fmla="*/ 5 w 74"/>
                <a:gd name="T3" fmla="*/ 122 h 127"/>
                <a:gd name="T4" fmla="*/ 74 w 74"/>
                <a:gd name="T5" fmla="*/ 127 h 127"/>
                <a:gd name="T6" fmla="*/ 68 w 74"/>
                <a:gd name="T7" fmla="*/ 11 h 127"/>
                <a:gd name="T8" fmla="*/ 0 w 74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27">
                  <a:moveTo>
                    <a:pt x="0" y="0"/>
                  </a:moveTo>
                  <a:lnTo>
                    <a:pt x="5" y="122"/>
                  </a:lnTo>
                  <a:lnTo>
                    <a:pt x="74" y="127"/>
                  </a:lnTo>
                  <a:lnTo>
                    <a:pt x="6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0" name="Freeform 144">
              <a:extLst>
                <a:ext uri="{FF2B5EF4-FFF2-40B4-BE49-F238E27FC236}">
                  <a16:creationId xmlns:a16="http://schemas.microsoft.com/office/drawing/2014/main" id="{4F357C07-3F43-E3A3-563F-7A79F4B4C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988"/>
              <a:ext cx="10" cy="16"/>
            </a:xfrm>
            <a:custGeom>
              <a:avLst/>
              <a:gdLst>
                <a:gd name="T0" fmla="*/ 0 w 82"/>
                <a:gd name="T1" fmla="*/ 0 h 127"/>
                <a:gd name="T2" fmla="*/ 14 w 82"/>
                <a:gd name="T3" fmla="*/ 117 h 127"/>
                <a:gd name="T4" fmla="*/ 82 w 82"/>
                <a:gd name="T5" fmla="*/ 127 h 127"/>
                <a:gd name="T6" fmla="*/ 67 w 82"/>
                <a:gd name="T7" fmla="*/ 5 h 127"/>
                <a:gd name="T8" fmla="*/ 0 w 82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14" y="117"/>
                  </a:lnTo>
                  <a:lnTo>
                    <a:pt x="82" y="127"/>
                  </a:lnTo>
                  <a:lnTo>
                    <a:pt x="6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9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1" name="Freeform 145">
              <a:extLst>
                <a:ext uri="{FF2B5EF4-FFF2-40B4-BE49-F238E27FC236}">
                  <a16:creationId xmlns:a16="http://schemas.microsoft.com/office/drawing/2014/main" id="{E7DB8388-6928-5A6D-4B8D-52BE5F8AC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988"/>
              <a:ext cx="8" cy="15"/>
            </a:xfrm>
            <a:custGeom>
              <a:avLst/>
              <a:gdLst>
                <a:gd name="T0" fmla="*/ 0 w 63"/>
                <a:gd name="T1" fmla="*/ 0 h 121"/>
                <a:gd name="T2" fmla="*/ 0 w 63"/>
                <a:gd name="T3" fmla="*/ 121 h 121"/>
                <a:gd name="T4" fmla="*/ 63 w 63"/>
                <a:gd name="T5" fmla="*/ 121 h 121"/>
                <a:gd name="T6" fmla="*/ 49 w 63"/>
                <a:gd name="T7" fmla="*/ 4 h 121"/>
                <a:gd name="T8" fmla="*/ 0 w 63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21">
                  <a:moveTo>
                    <a:pt x="0" y="0"/>
                  </a:moveTo>
                  <a:lnTo>
                    <a:pt x="0" y="121"/>
                  </a:lnTo>
                  <a:lnTo>
                    <a:pt x="63" y="121"/>
                  </a:lnTo>
                  <a:lnTo>
                    <a:pt x="4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8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2" name="Freeform 146">
              <a:extLst>
                <a:ext uri="{FF2B5EF4-FFF2-40B4-BE49-F238E27FC236}">
                  <a16:creationId xmlns:a16="http://schemas.microsoft.com/office/drawing/2014/main" id="{C1582DCE-BF39-07E1-0455-54A04094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6"/>
              <a:ext cx="9" cy="17"/>
            </a:xfrm>
            <a:custGeom>
              <a:avLst/>
              <a:gdLst>
                <a:gd name="T0" fmla="*/ 0 w 68"/>
                <a:gd name="T1" fmla="*/ 0 h 131"/>
                <a:gd name="T2" fmla="*/ 0 w 68"/>
                <a:gd name="T3" fmla="*/ 126 h 131"/>
                <a:gd name="T4" fmla="*/ 68 w 68"/>
                <a:gd name="T5" fmla="*/ 131 h 131"/>
                <a:gd name="T6" fmla="*/ 68 w 68"/>
                <a:gd name="T7" fmla="*/ 5 h 131"/>
                <a:gd name="T8" fmla="*/ 0 w 68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31">
                  <a:moveTo>
                    <a:pt x="0" y="0"/>
                  </a:moveTo>
                  <a:lnTo>
                    <a:pt x="0" y="126"/>
                  </a:lnTo>
                  <a:lnTo>
                    <a:pt x="68" y="131"/>
                  </a:lnTo>
                  <a:lnTo>
                    <a:pt x="6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8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3" name="Freeform 147">
              <a:extLst>
                <a:ext uri="{FF2B5EF4-FFF2-40B4-BE49-F238E27FC236}">
                  <a16:creationId xmlns:a16="http://schemas.microsoft.com/office/drawing/2014/main" id="{1835B4C8-BCB9-3BA0-E574-5FE77C68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986"/>
              <a:ext cx="7" cy="16"/>
            </a:xfrm>
            <a:custGeom>
              <a:avLst/>
              <a:gdLst>
                <a:gd name="T0" fmla="*/ 0 w 58"/>
                <a:gd name="T1" fmla="*/ 0 h 126"/>
                <a:gd name="T2" fmla="*/ 0 w 58"/>
                <a:gd name="T3" fmla="*/ 116 h 126"/>
                <a:gd name="T4" fmla="*/ 58 w 58"/>
                <a:gd name="T5" fmla="*/ 126 h 126"/>
                <a:gd name="T6" fmla="*/ 58 w 58"/>
                <a:gd name="T7" fmla="*/ 0 h 126"/>
                <a:gd name="T8" fmla="*/ 0 w 58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6">
                  <a:moveTo>
                    <a:pt x="0" y="0"/>
                  </a:moveTo>
                  <a:lnTo>
                    <a:pt x="0" y="116"/>
                  </a:lnTo>
                  <a:lnTo>
                    <a:pt x="58" y="126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7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4" name="Freeform 148">
              <a:extLst>
                <a:ext uri="{FF2B5EF4-FFF2-40B4-BE49-F238E27FC236}">
                  <a16:creationId xmlns:a16="http://schemas.microsoft.com/office/drawing/2014/main" id="{F5E47FF9-875E-E50F-F3E6-45D600E4D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092"/>
              <a:ext cx="12" cy="15"/>
            </a:xfrm>
            <a:custGeom>
              <a:avLst/>
              <a:gdLst>
                <a:gd name="T0" fmla="*/ 48 w 101"/>
                <a:gd name="T1" fmla="*/ 0 h 122"/>
                <a:gd name="T2" fmla="*/ 101 w 101"/>
                <a:gd name="T3" fmla="*/ 106 h 122"/>
                <a:gd name="T4" fmla="*/ 48 w 101"/>
                <a:gd name="T5" fmla="*/ 122 h 122"/>
                <a:gd name="T6" fmla="*/ 0 w 101"/>
                <a:gd name="T7" fmla="*/ 15 h 122"/>
                <a:gd name="T8" fmla="*/ 48 w 101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22">
                  <a:moveTo>
                    <a:pt x="48" y="0"/>
                  </a:moveTo>
                  <a:lnTo>
                    <a:pt x="101" y="106"/>
                  </a:lnTo>
                  <a:lnTo>
                    <a:pt x="48" y="122"/>
                  </a:lnTo>
                  <a:lnTo>
                    <a:pt x="0" y="15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E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5" name="Freeform 149">
              <a:extLst>
                <a:ext uri="{FF2B5EF4-FFF2-40B4-BE49-F238E27FC236}">
                  <a16:creationId xmlns:a16="http://schemas.microsoft.com/office/drawing/2014/main" id="{F9F34C02-DCB6-3213-D1AE-1E62E899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3093"/>
              <a:ext cx="13" cy="16"/>
            </a:xfrm>
            <a:custGeom>
              <a:avLst/>
              <a:gdLst>
                <a:gd name="T0" fmla="*/ 48 w 101"/>
                <a:gd name="T1" fmla="*/ 125 h 125"/>
                <a:gd name="T2" fmla="*/ 0 w 101"/>
                <a:gd name="T3" fmla="*/ 14 h 125"/>
                <a:gd name="T4" fmla="*/ 53 w 101"/>
                <a:gd name="T5" fmla="*/ 0 h 125"/>
                <a:gd name="T6" fmla="*/ 101 w 101"/>
                <a:gd name="T7" fmla="*/ 111 h 125"/>
                <a:gd name="T8" fmla="*/ 48 w 101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25">
                  <a:moveTo>
                    <a:pt x="48" y="125"/>
                  </a:moveTo>
                  <a:lnTo>
                    <a:pt x="0" y="14"/>
                  </a:lnTo>
                  <a:lnTo>
                    <a:pt x="53" y="0"/>
                  </a:lnTo>
                  <a:lnTo>
                    <a:pt x="101" y="111"/>
                  </a:lnTo>
                  <a:lnTo>
                    <a:pt x="48" y="125"/>
                  </a:lnTo>
                  <a:close/>
                </a:path>
              </a:pathLst>
            </a:custGeom>
            <a:solidFill>
              <a:srgbClr val="EA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6" name="Freeform 150">
              <a:extLst>
                <a:ext uri="{FF2B5EF4-FFF2-40B4-BE49-F238E27FC236}">
                  <a16:creationId xmlns:a16="http://schemas.microsoft.com/office/drawing/2014/main" id="{C7B24648-52A2-F015-63D9-0D1D26457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095"/>
              <a:ext cx="13" cy="16"/>
            </a:xfrm>
            <a:custGeom>
              <a:avLst/>
              <a:gdLst>
                <a:gd name="T0" fmla="*/ 48 w 101"/>
                <a:gd name="T1" fmla="*/ 125 h 125"/>
                <a:gd name="T2" fmla="*/ 0 w 101"/>
                <a:gd name="T3" fmla="*/ 14 h 125"/>
                <a:gd name="T4" fmla="*/ 53 w 101"/>
                <a:gd name="T5" fmla="*/ 0 h 125"/>
                <a:gd name="T6" fmla="*/ 101 w 101"/>
                <a:gd name="T7" fmla="*/ 111 h 125"/>
                <a:gd name="T8" fmla="*/ 48 w 101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25">
                  <a:moveTo>
                    <a:pt x="48" y="125"/>
                  </a:moveTo>
                  <a:lnTo>
                    <a:pt x="0" y="14"/>
                  </a:lnTo>
                  <a:lnTo>
                    <a:pt x="53" y="0"/>
                  </a:lnTo>
                  <a:lnTo>
                    <a:pt x="101" y="111"/>
                  </a:lnTo>
                  <a:lnTo>
                    <a:pt x="48" y="125"/>
                  </a:lnTo>
                  <a:close/>
                </a:path>
              </a:pathLst>
            </a:custGeom>
            <a:solidFill>
              <a:srgbClr val="E5A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7" name="Freeform 151">
              <a:extLst>
                <a:ext uri="{FF2B5EF4-FFF2-40B4-BE49-F238E27FC236}">
                  <a16:creationId xmlns:a16="http://schemas.microsoft.com/office/drawing/2014/main" id="{83CF8102-947E-F0FE-A972-21A152747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096"/>
              <a:ext cx="12" cy="17"/>
            </a:xfrm>
            <a:custGeom>
              <a:avLst/>
              <a:gdLst>
                <a:gd name="T0" fmla="*/ 43 w 96"/>
                <a:gd name="T1" fmla="*/ 131 h 131"/>
                <a:gd name="T2" fmla="*/ 0 w 96"/>
                <a:gd name="T3" fmla="*/ 19 h 131"/>
                <a:gd name="T4" fmla="*/ 48 w 96"/>
                <a:gd name="T5" fmla="*/ 0 h 131"/>
                <a:gd name="T6" fmla="*/ 96 w 96"/>
                <a:gd name="T7" fmla="*/ 116 h 131"/>
                <a:gd name="T8" fmla="*/ 43 w 96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1">
                  <a:moveTo>
                    <a:pt x="43" y="131"/>
                  </a:moveTo>
                  <a:lnTo>
                    <a:pt x="0" y="19"/>
                  </a:lnTo>
                  <a:lnTo>
                    <a:pt x="48" y="0"/>
                  </a:lnTo>
                  <a:lnTo>
                    <a:pt x="96" y="116"/>
                  </a:lnTo>
                  <a:lnTo>
                    <a:pt x="43" y="131"/>
                  </a:lnTo>
                  <a:close/>
                </a:path>
              </a:pathLst>
            </a:custGeom>
            <a:solidFill>
              <a:srgbClr val="E39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8" name="Freeform 152">
              <a:extLst>
                <a:ext uri="{FF2B5EF4-FFF2-40B4-BE49-F238E27FC236}">
                  <a16:creationId xmlns:a16="http://schemas.microsoft.com/office/drawing/2014/main" id="{F8ABF245-D2C7-BB5E-DAB3-71CB06FEF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098"/>
              <a:ext cx="12" cy="17"/>
            </a:xfrm>
            <a:custGeom>
              <a:avLst/>
              <a:gdLst>
                <a:gd name="T0" fmla="*/ 43 w 96"/>
                <a:gd name="T1" fmla="*/ 136 h 136"/>
                <a:gd name="T2" fmla="*/ 0 w 96"/>
                <a:gd name="T3" fmla="*/ 16 h 136"/>
                <a:gd name="T4" fmla="*/ 48 w 96"/>
                <a:gd name="T5" fmla="*/ 0 h 136"/>
                <a:gd name="T6" fmla="*/ 96 w 96"/>
                <a:gd name="T7" fmla="*/ 117 h 136"/>
                <a:gd name="T8" fmla="*/ 43 w 96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6">
                  <a:moveTo>
                    <a:pt x="43" y="136"/>
                  </a:moveTo>
                  <a:lnTo>
                    <a:pt x="0" y="16"/>
                  </a:lnTo>
                  <a:lnTo>
                    <a:pt x="48" y="0"/>
                  </a:lnTo>
                  <a:lnTo>
                    <a:pt x="96" y="117"/>
                  </a:lnTo>
                  <a:lnTo>
                    <a:pt x="43" y="136"/>
                  </a:lnTo>
                  <a:close/>
                </a:path>
              </a:pathLst>
            </a:custGeom>
            <a:solidFill>
              <a:srgbClr val="E38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89" name="Freeform 153">
              <a:extLst>
                <a:ext uri="{FF2B5EF4-FFF2-40B4-BE49-F238E27FC236}">
                  <a16:creationId xmlns:a16="http://schemas.microsoft.com/office/drawing/2014/main" id="{5858FAC3-1735-D03D-FBAC-D67F5663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099"/>
              <a:ext cx="12" cy="18"/>
            </a:xfrm>
            <a:custGeom>
              <a:avLst/>
              <a:gdLst>
                <a:gd name="T0" fmla="*/ 43 w 96"/>
                <a:gd name="T1" fmla="*/ 140 h 140"/>
                <a:gd name="T2" fmla="*/ 0 w 96"/>
                <a:gd name="T3" fmla="*/ 19 h 140"/>
                <a:gd name="T4" fmla="*/ 48 w 96"/>
                <a:gd name="T5" fmla="*/ 0 h 140"/>
                <a:gd name="T6" fmla="*/ 96 w 96"/>
                <a:gd name="T7" fmla="*/ 116 h 140"/>
                <a:gd name="T8" fmla="*/ 43 w 96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0">
                  <a:moveTo>
                    <a:pt x="43" y="140"/>
                  </a:moveTo>
                  <a:lnTo>
                    <a:pt x="0" y="19"/>
                  </a:lnTo>
                  <a:lnTo>
                    <a:pt x="48" y="0"/>
                  </a:lnTo>
                  <a:lnTo>
                    <a:pt x="96" y="116"/>
                  </a:lnTo>
                  <a:lnTo>
                    <a:pt x="43" y="140"/>
                  </a:lnTo>
                  <a:close/>
                </a:path>
              </a:pathLst>
            </a:custGeom>
            <a:solidFill>
              <a:srgbClr val="E38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0" name="Freeform 154">
              <a:extLst>
                <a:ext uri="{FF2B5EF4-FFF2-40B4-BE49-F238E27FC236}">
                  <a16:creationId xmlns:a16="http://schemas.microsoft.com/office/drawing/2014/main" id="{7BF24629-91EB-6072-B5DD-013CED40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101"/>
              <a:ext cx="12" cy="18"/>
            </a:xfrm>
            <a:custGeom>
              <a:avLst/>
              <a:gdLst>
                <a:gd name="T0" fmla="*/ 93 w 93"/>
                <a:gd name="T1" fmla="*/ 116 h 141"/>
                <a:gd name="T2" fmla="*/ 49 w 93"/>
                <a:gd name="T3" fmla="*/ 0 h 141"/>
                <a:gd name="T4" fmla="*/ 0 w 93"/>
                <a:gd name="T5" fmla="*/ 19 h 141"/>
                <a:gd name="T6" fmla="*/ 39 w 93"/>
                <a:gd name="T7" fmla="*/ 141 h 141"/>
                <a:gd name="T8" fmla="*/ 93 w 93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41">
                  <a:moveTo>
                    <a:pt x="93" y="116"/>
                  </a:moveTo>
                  <a:lnTo>
                    <a:pt x="49" y="0"/>
                  </a:lnTo>
                  <a:lnTo>
                    <a:pt x="0" y="19"/>
                  </a:lnTo>
                  <a:lnTo>
                    <a:pt x="39" y="141"/>
                  </a:lnTo>
                  <a:lnTo>
                    <a:pt x="93" y="116"/>
                  </a:lnTo>
                  <a:close/>
                </a:path>
              </a:pathLst>
            </a:custGeom>
            <a:solidFill>
              <a:srgbClr val="E27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1" name="Freeform 155">
              <a:extLst>
                <a:ext uri="{FF2B5EF4-FFF2-40B4-BE49-F238E27FC236}">
                  <a16:creationId xmlns:a16="http://schemas.microsoft.com/office/drawing/2014/main" id="{ED4EB425-2CEB-DDEE-CDA8-DC7356313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2"/>
              <a:ext cx="318" cy="315"/>
            </a:xfrm>
            <a:custGeom>
              <a:avLst/>
              <a:gdLst>
                <a:gd name="T0" fmla="*/ 1947 w 2542"/>
                <a:gd name="T1" fmla="*/ 1341 h 2522"/>
                <a:gd name="T2" fmla="*/ 1816 w 2542"/>
                <a:gd name="T3" fmla="*/ 1394 h 2522"/>
                <a:gd name="T4" fmla="*/ 1748 w 2542"/>
                <a:gd name="T5" fmla="*/ 1424 h 2522"/>
                <a:gd name="T6" fmla="*/ 1651 w 2542"/>
                <a:gd name="T7" fmla="*/ 1462 h 2522"/>
                <a:gd name="T8" fmla="*/ 1593 w 2542"/>
                <a:gd name="T9" fmla="*/ 1525 h 2522"/>
                <a:gd name="T10" fmla="*/ 1564 w 2542"/>
                <a:gd name="T11" fmla="*/ 1637 h 2522"/>
                <a:gd name="T12" fmla="*/ 1491 w 2542"/>
                <a:gd name="T13" fmla="*/ 1772 h 2522"/>
                <a:gd name="T14" fmla="*/ 1312 w 2542"/>
                <a:gd name="T15" fmla="*/ 1878 h 2522"/>
                <a:gd name="T16" fmla="*/ 992 w 2542"/>
                <a:gd name="T17" fmla="*/ 1864 h 2522"/>
                <a:gd name="T18" fmla="*/ 697 w 2542"/>
                <a:gd name="T19" fmla="*/ 1714 h 2522"/>
                <a:gd name="T20" fmla="*/ 484 w 2542"/>
                <a:gd name="T21" fmla="*/ 1632 h 2522"/>
                <a:gd name="T22" fmla="*/ 310 w 2542"/>
                <a:gd name="T23" fmla="*/ 1621 h 2522"/>
                <a:gd name="T24" fmla="*/ 160 w 2542"/>
                <a:gd name="T25" fmla="*/ 1632 h 2522"/>
                <a:gd name="T26" fmla="*/ 72 w 2542"/>
                <a:gd name="T27" fmla="*/ 1651 h 2522"/>
                <a:gd name="T28" fmla="*/ 5 w 2542"/>
                <a:gd name="T29" fmla="*/ 1685 h 2522"/>
                <a:gd name="T30" fmla="*/ 19 w 2542"/>
                <a:gd name="T31" fmla="*/ 1714 h 2522"/>
                <a:gd name="T32" fmla="*/ 96 w 2542"/>
                <a:gd name="T33" fmla="*/ 1729 h 2522"/>
                <a:gd name="T34" fmla="*/ 266 w 2542"/>
                <a:gd name="T35" fmla="*/ 1753 h 2522"/>
                <a:gd name="T36" fmla="*/ 629 w 2542"/>
                <a:gd name="T37" fmla="*/ 1820 h 2522"/>
                <a:gd name="T38" fmla="*/ 925 w 2542"/>
                <a:gd name="T39" fmla="*/ 1903 h 2522"/>
                <a:gd name="T40" fmla="*/ 1462 w 2542"/>
                <a:gd name="T41" fmla="*/ 2097 h 2522"/>
                <a:gd name="T42" fmla="*/ 1942 w 2542"/>
                <a:gd name="T43" fmla="*/ 2338 h 2522"/>
                <a:gd name="T44" fmla="*/ 2188 w 2542"/>
                <a:gd name="T45" fmla="*/ 2508 h 2522"/>
                <a:gd name="T46" fmla="*/ 2203 w 2542"/>
                <a:gd name="T47" fmla="*/ 2518 h 2522"/>
                <a:gd name="T48" fmla="*/ 2354 w 2542"/>
                <a:gd name="T49" fmla="*/ 2377 h 2522"/>
                <a:gd name="T50" fmla="*/ 2508 w 2542"/>
                <a:gd name="T51" fmla="*/ 1956 h 2522"/>
                <a:gd name="T52" fmla="*/ 2542 w 2542"/>
                <a:gd name="T53" fmla="*/ 1593 h 2522"/>
                <a:gd name="T54" fmla="*/ 2518 w 2542"/>
                <a:gd name="T55" fmla="*/ 1419 h 2522"/>
                <a:gd name="T56" fmla="*/ 2479 w 2542"/>
                <a:gd name="T57" fmla="*/ 1200 h 2522"/>
                <a:gd name="T58" fmla="*/ 2416 w 2542"/>
                <a:gd name="T59" fmla="*/ 997 h 2522"/>
                <a:gd name="T60" fmla="*/ 2363 w 2542"/>
                <a:gd name="T61" fmla="*/ 842 h 2522"/>
                <a:gd name="T62" fmla="*/ 2315 w 2542"/>
                <a:gd name="T63" fmla="*/ 735 h 2522"/>
                <a:gd name="T64" fmla="*/ 2285 w 2542"/>
                <a:gd name="T65" fmla="*/ 668 h 2522"/>
                <a:gd name="T66" fmla="*/ 2208 w 2542"/>
                <a:gd name="T67" fmla="*/ 508 h 2522"/>
                <a:gd name="T68" fmla="*/ 2033 w 2542"/>
                <a:gd name="T69" fmla="*/ 198 h 2522"/>
                <a:gd name="T70" fmla="*/ 1690 w 2542"/>
                <a:gd name="T71" fmla="*/ 9 h 2522"/>
                <a:gd name="T72" fmla="*/ 1297 w 2542"/>
                <a:gd name="T73" fmla="*/ 44 h 2522"/>
                <a:gd name="T74" fmla="*/ 1152 w 2542"/>
                <a:gd name="T75" fmla="*/ 102 h 2522"/>
                <a:gd name="T76" fmla="*/ 1036 w 2542"/>
                <a:gd name="T77" fmla="*/ 174 h 2522"/>
                <a:gd name="T78" fmla="*/ 867 w 2542"/>
                <a:gd name="T79" fmla="*/ 275 h 2522"/>
                <a:gd name="T80" fmla="*/ 706 w 2542"/>
                <a:gd name="T81" fmla="*/ 383 h 2522"/>
                <a:gd name="T82" fmla="*/ 639 w 2542"/>
                <a:gd name="T83" fmla="*/ 430 h 2522"/>
                <a:gd name="T84" fmla="*/ 775 w 2542"/>
                <a:gd name="T85" fmla="*/ 407 h 2522"/>
                <a:gd name="T86" fmla="*/ 1070 w 2542"/>
                <a:gd name="T87" fmla="*/ 358 h 2522"/>
                <a:gd name="T88" fmla="*/ 1390 w 2542"/>
                <a:gd name="T89" fmla="*/ 353 h 2522"/>
                <a:gd name="T90" fmla="*/ 1482 w 2542"/>
                <a:gd name="T91" fmla="*/ 358 h 2522"/>
                <a:gd name="T92" fmla="*/ 1603 w 2542"/>
                <a:gd name="T93" fmla="*/ 368 h 2522"/>
                <a:gd name="T94" fmla="*/ 1681 w 2542"/>
                <a:gd name="T95" fmla="*/ 377 h 2522"/>
                <a:gd name="T96" fmla="*/ 1767 w 2542"/>
                <a:gd name="T97" fmla="*/ 388 h 2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2" h="2522">
                  <a:moveTo>
                    <a:pt x="2048" y="1307"/>
                  </a:moveTo>
                  <a:lnTo>
                    <a:pt x="2014" y="1317"/>
                  </a:lnTo>
                  <a:lnTo>
                    <a:pt x="1980" y="1327"/>
                  </a:lnTo>
                  <a:lnTo>
                    <a:pt x="1947" y="1341"/>
                  </a:lnTo>
                  <a:lnTo>
                    <a:pt x="1908" y="1355"/>
                  </a:lnTo>
                  <a:lnTo>
                    <a:pt x="1874" y="1370"/>
                  </a:lnTo>
                  <a:lnTo>
                    <a:pt x="1845" y="1385"/>
                  </a:lnTo>
                  <a:lnTo>
                    <a:pt x="1816" y="1394"/>
                  </a:lnTo>
                  <a:lnTo>
                    <a:pt x="1797" y="1404"/>
                  </a:lnTo>
                  <a:lnTo>
                    <a:pt x="1781" y="1408"/>
                  </a:lnTo>
                  <a:lnTo>
                    <a:pt x="1777" y="1413"/>
                  </a:lnTo>
                  <a:lnTo>
                    <a:pt x="1748" y="1424"/>
                  </a:lnTo>
                  <a:lnTo>
                    <a:pt x="1723" y="1433"/>
                  </a:lnTo>
                  <a:lnTo>
                    <a:pt x="1700" y="1443"/>
                  </a:lnTo>
                  <a:lnTo>
                    <a:pt x="1675" y="1452"/>
                  </a:lnTo>
                  <a:lnTo>
                    <a:pt x="1651" y="1462"/>
                  </a:lnTo>
                  <a:lnTo>
                    <a:pt x="1632" y="1472"/>
                  </a:lnTo>
                  <a:lnTo>
                    <a:pt x="1617" y="1486"/>
                  </a:lnTo>
                  <a:lnTo>
                    <a:pt x="1603" y="1505"/>
                  </a:lnTo>
                  <a:lnTo>
                    <a:pt x="1593" y="1525"/>
                  </a:lnTo>
                  <a:lnTo>
                    <a:pt x="1584" y="1554"/>
                  </a:lnTo>
                  <a:lnTo>
                    <a:pt x="1579" y="1579"/>
                  </a:lnTo>
                  <a:lnTo>
                    <a:pt x="1573" y="1607"/>
                  </a:lnTo>
                  <a:lnTo>
                    <a:pt x="1564" y="1637"/>
                  </a:lnTo>
                  <a:lnTo>
                    <a:pt x="1549" y="1670"/>
                  </a:lnTo>
                  <a:lnTo>
                    <a:pt x="1535" y="1704"/>
                  </a:lnTo>
                  <a:lnTo>
                    <a:pt x="1515" y="1738"/>
                  </a:lnTo>
                  <a:lnTo>
                    <a:pt x="1491" y="1772"/>
                  </a:lnTo>
                  <a:lnTo>
                    <a:pt x="1467" y="1801"/>
                  </a:lnTo>
                  <a:lnTo>
                    <a:pt x="1433" y="1825"/>
                  </a:lnTo>
                  <a:lnTo>
                    <a:pt x="1394" y="1849"/>
                  </a:lnTo>
                  <a:lnTo>
                    <a:pt x="1312" y="1878"/>
                  </a:lnTo>
                  <a:lnTo>
                    <a:pt x="1230" y="1898"/>
                  </a:lnTo>
                  <a:lnTo>
                    <a:pt x="1147" y="1898"/>
                  </a:lnTo>
                  <a:lnTo>
                    <a:pt x="1070" y="1888"/>
                  </a:lnTo>
                  <a:lnTo>
                    <a:pt x="992" y="1864"/>
                  </a:lnTo>
                  <a:lnTo>
                    <a:pt x="920" y="1835"/>
                  </a:lnTo>
                  <a:lnTo>
                    <a:pt x="842" y="1801"/>
                  </a:lnTo>
                  <a:lnTo>
                    <a:pt x="770" y="1757"/>
                  </a:lnTo>
                  <a:lnTo>
                    <a:pt x="697" y="1714"/>
                  </a:lnTo>
                  <a:lnTo>
                    <a:pt x="625" y="1670"/>
                  </a:lnTo>
                  <a:lnTo>
                    <a:pt x="576" y="1651"/>
                  </a:lnTo>
                  <a:lnTo>
                    <a:pt x="528" y="1641"/>
                  </a:lnTo>
                  <a:lnTo>
                    <a:pt x="484" y="1632"/>
                  </a:lnTo>
                  <a:lnTo>
                    <a:pt x="440" y="1621"/>
                  </a:lnTo>
                  <a:lnTo>
                    <a:pt x="396" y="1621"/>
                  </a:lnTo>
                  <a:lnTo>
                    <a:pt x="353" y="1617"/>
                  </a:lnTo>
                  <a:lnTo>
                    <a:pt x="310" y="1621"/>
                  </a:lnTo>
                  <a:lnTo>
                    <a:pt x="266" y="1621"/>
                  </a:lnTo>
                  <a:lnTo>
                    <a:pt x="222" y="1621"/>
                  </a:lnTo>
                  <a:lnTo>
                    <a:pt x="174" y="1627"/>
                  </a:lnTo>
                  <a:lnTo>
                    <a:pt x="160" y="1632"/>
                  </a:lnTo>
                  <a:lnTo>
                    <a:pt x="140" y="1632"/>
                  </a:lnTo>
                  <a:lnTo>
                    <a:pt x="121" y="1637"/>
                  </a:lnTo>
                  <a:lnTo>
                    <a:pt x="96" y="1641"/>
                  </a:lnTo>
                  <a:lnTo>
                    <a:pt x="72" y="1651"/>
                  </a:lnTo>
                  <a:lnTo>
                    <a:pt x="53" y="1656"/>
                  </a:lnTo>
                  <a:lnTo>
                    <a:pt x="33" y="1665"/>
                  </a:lnTo>
                  <a:lnTo>
                    <a:pt x="14" y="1676"/>
                  </a:lnTo>
                  <a:lnTo>
                    <a:pt x="5" y="1685"/>
                  </a:lnTo>
                  <a:lnTo>
                    <a:pt x="0" y="1695"/>
                  </a:lnTo>
                  <a:lnTo>
                    <a:pt x="0" y="1704"/>
                  </a:lnTo>
                  <a:lnTo>
                    <a:pt x="5" y="1709"/>
                  </a:lnTo>
                  <a:lnTo>
                    <a:pt x="19" y="1714"/>
                  </a:lnTo>
                  <a:lnTo>
                    <a:pt x="33" y="1718"/>
                  </a:lnTo>
                  <a:lnTo>
                    <a:pt x="53" y="1723"/>
                  </a:lnTo>
                  <a:lnTo>
                    <a:pt x="77" y="1723"/>
                  </a:lnTo>
                  <a:lnTo>
                    <a:pt x="96" y="1729"/>
                  </a:lnTo>
                  <a:lnTo>
                    <a:pt x="121" y="1729"/>
                  </a:lnTo>
                  <a:lnTo>
                    <a:pt x="140" y="1734"/>
                  </a:lnTo>
                  <a:lnTo>
                    <a:pt x="164" y="1734"/>
                  </a:lnTo>
                  <a:lnTo>
                    <a:pt x="266" y="1753"/>
                  </a:lnTo>
                  <a:lnTo>
                    <a:pt x="368" y="1767"/>
                  </a:lnTo>
                  <a:lnTo>
                    <a:pt x="460" y="1787"/>
                  </a:lnTo>
                  <a:lnTo>
                    <a:pt x="547" y="1806"/>
                  </a:lnTo>
                  <a:lnTo>
                    <a:pt x="629" y="1820"/>
                  </a:lnTo>
                  <a:lnTo>
                    <a:pt x="706" y="1840"/>
                  </a:lnTo>
                  <a:lnTo>
                    <a:pt x="784" y="1864"/>
                  </a:lnTo>
                  <a:lnTo>
                    <a:pt x="856" y="1884"/>
                  </a:lnTo>
                  <a:lnTo>
                    <a:pt x="925" y="1903"/>
                  </a:lnTo>
                  <a:lnTo>
                    <a:pt x="997" y="1926"/>
                  </a:lnTo>
                  <a:lnTo>
                    <a:pt x="1162" y="1980"/>
                  </a:lnTo>
                  <a:lnTo>
                    <a:pt x="1316" y="2033"/>
                  </a:lnTo>
                  <a:lnTo>
                    <a:pt x="1462" y="2097"/>
                  </a:lnTo>
                  <a:lnTo>
                    <a:pt x="1598" y="2155"/>
                  </a:lnTo>
                  <a:lnTo>
                    <a:pt x="1723" y="2217"/>
                  </a:lnTo>
                  <a:lnTo>
                    <a:pt x="1840" y="2280"/>
                  </a:lnTo>
                  <a:lnTo>
                    <a:pt x="1942" y="2338"/>
                  </a:lnTo>
                  <a:lnTo>
                    <a:pt x="2033" y="2396"/>
                  </a:lnTo>
                  <a:lnTo>
                    <a:pt x="2116" y="2455"/>
                  </a:lnTo>
                  <a:lnTo>
                    <a:pt x="2183" y="2503"/>
                  </a:lnTo>
                  <a:lnTo>
                    <a:pt x="2188" y="2508"/>
                  </a:lnTo>
                  <a:lnTo>
                    <a:pt x="2194" y="2508"/>
                  </a:lnTo>
                  <a:lnTo>
                    <a:pt x="2194" y="2513"/>
                  </a:lnTo>
                  <a:lnTo>
                    <a:pt x="2199" y="2518"/>
                  </a:lnTo>
                  <a:lnTo>
                    <a:pt x="2203" y="2518"/>
                  </a:lnTo>
                  <a:lnTo>
                    <a:pt x="2203" y="2522"/>
                  </a:lnTo>
                  <a:lnTo>
                    <a:pt x="2208" y="2522"/>
                  </a:lnTo>
                  <a:lnTo>
                    <a:pt x="2285" y="2460"/>
                  </a:lnTo>
                  <a:lnTo>
                    <a:pt x="2354" y="2377"/>
                  </a:lnTo>
                  <a:lnTo>
                    <a:pt x="2407" y="2285"/>
                  </a:lnTo>
                  <a:lnTo>
                    <a:pt x="2450" y="2178"/>
                  </a:lnTo>
                  <a:lnTo>
                    <a:pt x="2484" y="2067"/>
                  </a:lnTo>
                  <a:lnTo>
                    <a:pt x="2508" y="1956"/>
                  </a:lnTo>
                  <a:lnTo>
                    <a:pt x="2527" y="1849"/>
                  </a:lnTo>
                  <a:lnTo>
                    <a:pt x="2537" y="1748"/>
                  </a:lnTo>
                  <a:lnTo>
                    <a:pt x="2542" y="1665"/>
                  </a:lnTo>
                  <a:lnTo>
                    <a:pt x="2542" y="1593"/>
                  </a:lnTo>
                  <a:lnTo>
                    <a:pt x="2537" y="1559"/>
                  </a:lnTo>
                  <a:lnTo>
                    <a:pt x="2532" y="1515"/>
                  </a:lnTo>
                  <a:lnTo>
                    <a:pt x="2527" y="1472"/>
                  </a:lnTo>
                  <a:lnTo>
                    <a:pt x="2518" y="1419"/>
                  </a:lnTo>
                  <a:lnTo>
                    <a:pt x="2513" y="1366"/>
                  </a:lnTo>
                  <a:lnTo>
                    <a:pt x="2504" y="1307"/>
                  </a:lnTo>
                  <a:lnTo>
                    <a:pt x="2488" y="1253"/>
                  </a:lnTo>
                  <a:lnTo>
                    <a:pt x="2479" y="1200"/>
                  </a:lnTo>
                  <a:lnTo>
                    <a:pt x="2465" y="1147"/>
                  </a:lnTo>
                  <a:lnTo>
                    <a:pt x="2450" y="1099"/>
                  </a:lnTo>
                  <a:lnTo>
                    <a:pt x="2435" y="1045"/>
                  </a:lnTo>
                  <a:lnTo>
                    <a:pt x="2416" y="997"/>
                  </a:lnTo>
                  <a:lnTo>
                    <a:pt x="2402" y="954"/>
                  </a:lnTo>
                  <a:lnTo>
                    <a:pt x="2387" y="915"/>
                  </a:lnTo>
                  <a:lnTo>
                    <a:pt x="2373" y="876"/>
                  </a:lnTo>
                  <a:lnTo>
                    <a:pt x="2363" y="842"/>
                  </a:lnTo>
                  <a:lnTo>
                    <a:pt x="2349" y="813"/>
                  </a:lnTo>
                  <a:lnTo>
                    <a:pt x="2338" y="784"/>
                  </a:lnTo>
                  <a:lnTo>
                    <a:pt x="2324" y="760"/>
                  </a:lnTo>
                  <a:lnTo>
                    <a:pt x="2315" y="735"/>
                  </a:lnTo>
                  <a:lnTo>
                    <a:pt x="2315" y="731"/>
                  </a:lnTo>
                  <a:lnTo>
                    <a:pt x="2310" y="716"/>
                  </a:lnTo>
                  <a:lnTo>
                    <a:pt x="2296" y="693"/>
                  </a:lnTo>
                  <a:lnTo>
                    <a:pt x="2285" y="668"/>
                  </a:lnTo>
                  <a:lnTo>
                    <a:pt x="2266" y="629"/>
                  </a:lnTo>
                  <a:lnTo>
                    <a:pt x="2252" y="591"/>
                  </a:lnTo>
                  <a:lnTo>
                    <a:pt x="2227" y="552"/>
                  </a:lnTo>
                  <a:lnTo>
                    <a:pt x="2208" y="508"/>
                  </a:lnTo>
                  <a:lnTo>
                    <a:pt x="2188" y="460"/>
                  </a:lnTo>
                  <a:lnTo>
                    <a:pt x="2169" y="416"/>
                  </a:lnTo>
                  <a:lnTo>
                    <a:pt x="2102" y="295"/>
                  </a:lnTo>
                  <a:lnTo>
                    <a:pt x="2033" y="198"/>
                  </a:lnTo>
                  <a:lnTo>
                    <a:pt x="1951" y="126"/>
                  </a:lnTo>
                  <a:lnTo>
                    <a:pt x="1869" y="67"/>
                  </a:lnTo>
                  <a:lnTo>
                    <a:pt x="1781" y="29"/>
                  </a:lnTo>
                  <a:lnTo>
                    <a:pt x="1690" y="9"/>
                  </a:lnTo>
                  <a:lnTo>
                    <a:pt x="1598" y="0"/>
                  </a:lnTo>
                  <a:lnTo>
                    <a:pt x="1496" y="5"/>
                  </a:lnTo>
                  <a:lnTo>
                    <a:pt x="1399" y="25"/>
                  </a:lnTo>
                  <a:lnTo>
                    <a:pt x="1297" y="44"/>
                  </a:lnTo>
                  <a:lnTo>
                    <a:pt x="1254" y="58"/>
                  </a:lnTo>
                  <a:lnTo>
                    <a:pt x="1215" y="73"/>
                  </a:lnTo>
                  <a:lnTo>
                    <a:pt x="1182" y="87"/>
                  </a:lnTo>
                  <a:lnTo>
                    <a:pt x="1152" y="102"/>
                  </a:lnTo>
                  <a:lnTo>
                    <a:pt x="1124" y="120"/>
                  </a:lnTo>
                  <a:lnTo>
                    <a:pt x="1094" y="136"/>
                  </a:lnTo>
                  <a:lnTo>
                    <a:pt x="1065" y="155"/>
                  </a:lnTo>
                  <a:lnTo>
                    <a:pt x="1036" y="174"/>
                  </a:lnTo>
                  <a:lnTo>
                    <a:pt x="1002" y="194"/>
                  </a:lnTo>
                  <a:lnTo>
                    <a:pt x="963" y="213"/>
                  </a:lnTo>
                  <a:lnTo>
                    <a:pt x="914" y="242"/>
                  </a:lnTo>
                  <a:lnTo>
                    <a:pt x="867" y="275"/>
                  </a:lnTo>
                  <a:lnTo>
                    <a:pt x="823" y="305"/>
                  </a:lnTo>
                  <a:lnTo>
                    <a:pt x="779" y="334"/>
                  </a:lnTo>
                  <a:lnTo>
                    <a:pt x="740" y="358"/>
                  </a:lnTo>
                  <a:lnTo>
                    <a:pt x="706" y="383"/>
                  </a:lnTo>
                  <a:lnTo>
                    <a:pt x="678" y="402"/>
                  </a:lnTo>
                  <a:lnTo>
                    <a:pt x="658" y="421"/>
                  </a:lnTo>
                  <a:lnTo>
                    <a:pt x="643" y="430"/>
                  </a:lnTo>
                  <a:lnTo>
                    <a:pt x="639" y="430"/>
                  </a:lnTo>
                  <a:lnTo>
                    <a:pt x="663" y="436"/>
                  </a:lnTo>
                  <a:lnTo>
                    <a:pt x="692" y="430"/>
                  </a:lnTo>
                  <a:lnTo>
                    <a:pt x="726" y="421"/>
                  </a:lnTo>
                  <a:lnTo>
                    <a:pt x="775" y="407"/>
                  </a:lnTo>
                  <a:lnTo>
                    <a:pt x="833" y="392"/>
                  </a:lnTo>
                  <a:lnTo>
                    <a:pt x="900" y="377"/>
                  </a:lnTo>
                  <a:lnTo>
                    <a:pt x="978" y="368"/>
                  </a:lnTo>
                  <a:lnTo>
                    <a:pt x="1070" y="358"/>
                  </a:lnTo>
                  <a:lnTo>
                    <a:pt x="1182" y="349"/>
                  </a:lnTo>
                  <a:lnTo>
                    <a:pt x="1302" y="349"/>
                  </a:lnTo>
                  <a:lnTo>
                    <a:pt x="1351" y="349"/>
                  </a:lnTo>
                  <a:lnTo>
                    <a:pt x="1390" y="353"/>
                  </a:lnTo>
                  <a:lnTo>
                    <a:pt x="1418" y="353"/>
                  </a:lnTo>
                  <a:lnTo>
                    <a:pt x="1443" y="353"/>
                  </a:lnTo>
                  <a:lnTo>
                    <a:pt x="1462" y="358"/>
                  </a:lnTo>
                  <a:lnTo>
                    <a:pt x="1482" y="358"/>
                  </a:lnTo>
                  <a:lnTo>
                    <a:pt x="1501" y="363"/>
                  </a:lnTo>
                  <a:lnTo>
                    <a:pt x="1530" y="363"/>
                  </a:lnTo>
                  <a:lnTo>
                    <a:pt x="1559" y="368"/>
                  </a:lnTo>
                  <a:lnTo>
                    <a:pt x="1603" y="368"/>
                  </a:lnTo>
                  <a:lnTo>
                    <a:pt x="1617" y="372"/>
                  </a:lnTo>
                  <a:lnTo>
                    <a:pt x="1637" y="372"/>
                  </a:lnTo>
                  <a:lnTo>
                    <a:pt x="1661" y="377"/>
                  </a:lnTo>
                  <a:lnTo>
                    <a:pt x="1681" y="377"/>
                  </a:lnTo>
                  <a:lnTo>
                    <a:pt x="1704" y="383"/>
                  </a:lnTo>
                  <a:lnTo>
                    <a:pt x="1723" y="383"/>
                  </a:lnTo>
                  <a:lnTo>
                    <a:pt x="1748" y="388"/>
                  </a:lnTo>
                  <a:lnTo>
                    <a:pt x="1767" y="388"/>
                  </a:lnTo>
                  <a:lnTo>
                    <a:pt x="1792" y="388"/>
                  </a:lnTo>
                  <a:lnTo>
                    <a:pt x="1811" y="392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2" name="Freeform 156">
              <a:extLst>
                <a:ext uri="{FF2B5EF4-FFF2-40B4-BE49-F238E27FC236}">
                  <a16:creationId xmlns:a16="http://schemas.microsoft.com/office/drawing/2014/main" id="{FBF0ECB6-DA41-28FE-688D-FEB9E9AC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3000"/>
              <a:ext cx="166" cy="105"/>
            </a:xfrm>
            <a:custGeom>
              <a:avLst/>
              <a:gdLst>
                <a:gd name="T0" fmla="*/ 1075 w 1327"/>
                <a:gd name="T1" fmla="*/ 35 h 842"/>
                <a:gd name="T2" fmla="*/ 969 w 1327"/>
                <a:gd name="T3" fmla="*/ 30 h 842"/>
                <a:gd name="T4" fmla="*/ 891 w 1327"/>
                <a:gd name="T5" fmla="*/ 20 h 842"/>
                <a:gd name="T6" fmla="*/ 803 w 1327"/>
                <a:gd name="T7" fmla="*/ 15 h 842"/>
                <a:gd name="T8" fmla="*/ 673 w 1327"/>
                <a:gd name="T9" fmla="*/ 5 h 842"/>
                <a:gd name="T10" fmla="*/ 494 w 1327"/>
                <a:gd name="T11" fmla="*/ 5 h 842"/>
                <a:gd name="T12" fmla="*/ 359 w 1327"/>
                <a:gd name="T13" fmla="*/ 20 h 842"/>
                <a:gd name="T14" fmla="*/ 252 w 1327"/>
                <a:gd name="T15" fmla="*/ 39 h 842"/>
                <a:gd name="T16" fmla="*/ 160 w 1327"/>
                <a:gd name="T17" fmla="*/ 58 h 842"/>
                <a:gd name="T18" fmla="*/ 58 w 1327"/>
                <a:gd name="T19" fmla="*/ 78 h 842"/>
                <a:gd name="T20" fmla="*/ 14 w 1327"/>
                <a:gd name="T21" fmla="*/ 93 h 842"/>
                <a:gd name="T22" fmla="*/ 33 w 1327"/>
                <a:gd name="T23" fmla="*/ 102 h 842"/>
                <a:gd name="T24" fmla="*/ 58 w 1327"/>
                <a:gd name="T25" fmla="*/ 112 h 842"/>
                <a:gd name="T26" fmla="*/ 91 w 1327"/>
                <a:gd name="T27" fmla="*/ 122 h 842"/>
                <a:gd name="T28" fmla="*/ 146 w 1327"/>
                <a:gd name="T29" fmla="*/ 146 h 842"/>
                <a:gd name="T30" fmla="*/ 213 w 1327"/>
                <a:gd name="T31" fmla="*/ 170 h 842"/>
                <a:gd name="T32" fmla="*/ 266 w 1327"/>
                <a:gd name="T33" fmla="*/ 185 h 842"/>
                <a:gd name="T34" fmla="*/ 324 w 1327"/>
                <a:gd name="T35" fmla="*/ 190 h 842"/>
                <a:gd name="T36" fmla="*/ 387 w 1327"/>
                <a:gd name="T37" fmla="*/ 190 h 842"/>
                <a:gd name="T38" fmla="*/ 470 w 1327"/>
                <a:gd name="T39" fmla="*/ 194 h 842"/>
                <a:gd name="T40" fmla="*/ 606 w 1327"/>
                <a:gd name="T41" fmla="*/ 208 h 842"/>
                <a:gd name="T42" fmla="*/ 736 w 1327"/>
                <a:gd name="T43" fmla="*/ 271 h 842"/>
                <a:gd name="T44" fmla="*/ 828 w 1327"/>
                <a:gd name="T45" fmla="*/ 379 h 842"/>
                <a:gd name="T46" fmla="*/ 881 w 1327"/>
                <a:gd name="T47" fmla="*/ 518 h 842"/>
                <a:gd name="T48" fmla="*/ 916 w 1327"/>
                <a:gd name="T49" fmla="*/ 703 h 842"/>
                <a:gd name="T50" fmla="*/ 930 w 1327"/>
                <a:gd name="T51" fmla="*/ 809 h 842"/>
                <a:gd name="T52" fmla="*/ 939 w 1327"/>
                <a:gd name="T53" fmla="*/ 828 h 842"/>
                <a:gd name="T54" fmla="*/ 958 w 1327"/>
                <a:gd name="T55" fmla="*/ 838 h 842"/>
                <a:gd name="T56" fmla="*/ 997 w 1327"/>
                <a:gd name="T57" fmla="*/ 838 h 842"/>
                <a:gd name="T58" fmla="*/ 1060 w 1327"/>
                <a:gd name="T59" fmla="*/ 823 h 842"/>
                <a:gd name="T60" fmla="*/ 1129 w 1327"/>
                <a:gd name="T61" fmla="*/ 800 h 842"/>
                <a:gd name="T62" fmla="*/ 1167 w 1327"/>
                <a:gd name="T63" fmla="*/ 784 h 842"/>
                <a:gd name="T64" fmla="*/ 1215 w 1327"/>
                <a:gd name="T65" fmla="*/ 770 h 842"/>
                <a:gd name="T66" fmla="*/ 1259 w 1327"/>
                <a:gd name="T67" fmla="*/ 756 h 842"/>
                <a:gd name="T68" fmla="*/ 1307 w 1327"/>
                <a:gd name="T69" fmla="*/ 742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7" h="842">
                  <a:moveTo>
                    <a:pt x="1152" y="39"/>
                  </a:moveTo>
                  <a:lnTo>
                    <a:pt x="1075" y="35"/>
                  </a:lnTo>
                  <a:lnTo>
                    <a:pt x="1017" y="35"/>
                  </a:lnTo>
                  <a:lnTo>
                    <a:pt x="969" y="30"/>
                  </a:lnTo>
                  <a:lnTo>
                    <a:pt x="930" y="25"/>
                  </a:lnTo>
                  <a:lnTo>
                    <a:pt x="891" y="20"/>
                  </a:lnTo>
                  <a:lnTo>
                    <a:pt x="852" y="20"/>
                  </a:lnTo>
                  <a:lnTo>
                    <a:pt x="803" y="15"/>
                  </a:lnTo>
                  <a:lnTo>
                    <a:pt x="745" y="10"/>
                  </a:lnTo>
                  <a:lnTo>
                    <a:pt x="673" y="5"/>
                  </a:lnTo>
                  <a:lnTo>
                    <a:pt x="576" y="0"/>
                  </a:lnTo>
                  <a:lnTo>
                    <a:pt x="494" y="5"/>
                  </a:lnTo>
                  <a:lnTo>
                    <a:pt x="421" y="10"/>
                  </a:lnTo>
                  <a:lnTo>
                    <a:pt x="359" y="20"/>
                  </a:lnTo>
                  <a:lnTo>
                    <a:pt x="305" y="30"/>
                  </a:lnTo>
                  <a:lnTo>
                    <a:pt x="252" y="39"/>
                  </a:lnTo>
                  <a:lnTo>
                    <a:pt x="208" y="49"/>
                  </a:lnTo>
                  <a:lnTo>
                    <a:pt x="160" y="58"/>
                  </a:lnTo>
                  <a:lnTo>
                    <a:pt x="111" y="69"/>
                  </a:lnTo>
                  <a:lnTo>
                    <a:pt x="58" y="78"/>
                  </a:lnTo>
                  <a:lnTo>
                    <a:pt x="0" y="88"/>
                  </a:lnTo>
                  <a:lnTo>
                    <a:pt x="14" y="93"/>
                  </a:lnTo>
                  <a:lnTo>
                    <a:pt x="24" y="97"/>
                  </a:lnTo>
                  <a:lnTo>
                    <a:pt x="33" y="102"/>
                  </a:lnTo>
                  <a:lnTo>
                    <a:pt x="49" y="107"/>
                  </a:lnTo>
                  <a:lnTo>
                    <a:pt x="58" y="112"/>
                  </a:lnTo>
                  <a:lnTo>
                    <a:pt x="72" y="116"/>
                  </a:lnTo>
                  <a:lnTo>
                    <a:pt x="91" y="122"/>
                  </a:lnTo>
                  <a:lnTo>
                    <a:pt x="116" y="132"/>
                  </a:lnTo>
                  <a:lnTo>
                    <a:pt x="146" y="146"/>
                  </a:lnTo>
                  <a:lnTo>
                    <a:pt x="184" y="160"/>
                  </a:lnTo>
                  <a:lnTo>
                    <a:pt x="213" y="170"/>
                  </a:lnTo>
                  <a:lnTo>
                    <a:pt x="242" y="180"/>
                  </a:lnTo>
                  <a:lnTo>
                    <a:pt x="266" y="185"/>
                  </a:lnTo>
                  <a:lnTo>
                    <a:pt x="295" y="190"/>
                  </a:lnTo>
                  <a:lnTo>
                    <a:pt x="324" y="190"/>
                  </a:lnTo>
                  <a:lnTo>
                    <a:pt x="354" y="190"/>
                  </a:lnTo>
                  <a:lnTo>
                    <a:pt x="387" y="190"/>
                  </a:lnTo>
                  <a:lnTo>
                    <a:pt x="426" y="190"/>
                  </a:lnTo>
                  <a:lnTo>
                    <a:pt x="470" y="194"/>
                  </a:lnTo>
                  <a:lnTo>
                    <a:pt x="523" y="194"/>
                  </a:lnTo>
                  <a:lnTo>
                    <a:pt x="606" y="208"/>
                  </a:lnTo>
                  <a:lnTo>
                    <a:pt x="678" y="233"/>
                  </a:lnTo>
                  <a:lnTo>
                    <a:pt x="736" y="271"/>
                  </a:lnTo>
                  <a:lnTo>
                    <a:pt x="789" y="320"/>
                  </a:lnTo>
                  <a:lnTo>
                    <a:pt x="828" y="379"/>
                  </a:lnTo>
                  <a:lnTo>
                    <a:pt x="857" y="446"/>
                  </a:lnTo>
                  <a:lnTo>
                    <a:pt x="881" y="518"/>
                  </a:lnTo>
                  <a:lnTo>
                    <a:pt x="900" y="606"/>
                  </a:lnTo>
                  <a:lnTo>
                    <a:pt x="916" y="703"/>
                  </a:lnTo>
                  <a:lnTo>
                    <a:pt x="920" y="800"/>
                  </a:lnTo>
                  <a:lnTo>
                    <a:pt x="930" y="809"/>
                  </a:lnTo>
                  <a:lnTo>
                    <a:pt x="935" y="819"/>
                  </a:lnTo>
                  <a:lnTo>
                    <a:pt x="939" y="828"/>
                  </a:lnTo>
                  <a:lnTo>
                    <a:pt x="949" y="833"/>
                  </a:lnTo>
                  <a:lnTo>
                    <a:pt x="958" y="838"/>
                  </a:lnTo>
                  <a:lnTo>
                    <a:pt x="978" y="842"/>
                  </a:lnTo>
                  <a:lnTo>
                    <a:pt x="997" y="838"/>
                  </a:lnTo>
                  <a:lnTo>
                    <a:pt x="1027" y="833"/>
                  </a:lnTo>
                  <a:lnTo>
                    <a:pt x="1060" y="823"/>
                  </a:lnTo>
                  <a:lnTo>
                    <a:pt x="1109" y="804"/>
                  </a:lnTo>
                  <a:lnTo>
                    <a:pt x="1129" y="800"/>
                  </a:lnTo>
                  <a:lnTo>
                    <a:pt x="1148" y="789"/>
                  </a:lnTo>
                  <a:lnTo>
                    <a:pt x="1167" y="784"/>
                  </a:lnTo>
                  <a:lnTo>
                    <a:pt x="1191" y="775"/>
                  </a:lnTo>
                  <a:lnTo>
                    <a:pt x="1215" y="770"/>
                  </a:lnTo>
                  <a:lnTo>
                    <a:pt x="1235" y="761"/>
                  </a:lnTo>
                  <a:lnTo>
                    <a:pt x="1259" y="756"/>
                  </a:lnTo>
                  <a:lnTo>
                    <a:pt x="1283" y="747"/>
                  </a:lnTo>
                  <a:lnTo>
                    <a:pt x="1307" y="742"/>
                  </a:lnTo>
                  <a:lnTo>
                    <a:pt x="1327" y="736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3" name="Freeform 157">
              <a:extLst>
                <a:ext uri="{FF2B5EF4-FFF2-40B4-BE49-F238E27FC236}">
                  <a16:creationId xmlns:a16="http://schemas.microsoft.com/office/drawing/2014/main" id="{7864EB33-8998-B7DD-915E-237FFA84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3149"/>
              <a:ext cx="10" cy="9"/>
            </a:xfrm>
            <a:custGeom>
              <a:avLst/>
              <a:gdLst>
                <a:gd name="T0" fmla="*/ 72 w 77"/>
                <a:gd name="T1" fmla="*/ 0 h 73"/>
                <a:gd name="T2" fmla="*/ 77 w 77"/>
                <a:gd name="T3" fmla="*/ 73 h 73"/>
                <a:gd name="T4" fmla="*/ 72 w 77"/>
                <a:gd name="T5" fmla="*/ 73 h 73"/>
                <a:gd name="T6" fmla="*/ 58 w 77"/>
                <a:gd name="T7" fmla="*/ 73 h 73"/>
                <a:gd name="T8" fmla="*/ 43 w 77"/>
                <a:gd name="T9" fmla="*/ 67 h 73"/>
                <a:gd name="T10" fmla="*/ 24 w 77"/>
                <a:gd name="T11" fmla="*/ 67 h 73"/>
                <a:gd name="T12" fmla="*/ 10 w 77"/>
                <a:gd name="T13" fmla="*/ 62 h 73"/>
                <a:gd name="T14" fmla="*/ 0 w 77"/>
                <a:gd name="T15" fmla="*/ 53 h 73"/>
                <a:gd name="T16" fmla="*/ 0 w 77"/>
                <a:gd name="T17" fmla="*/ 48 h 73"/>
                <a:gd name="T18" fmla="*/ 10 w 77"/>
                <a:gd name="T19" fmla="*/ 34 h 73"/>
                <a:gd name="T20" fmla="*/ 29 w 77"/>
                <a:gd name="T21" fmla="*/ 20 h 73"/>
                <a:gd name="T22" fmla="*/ 72 w 77"/>
                <a:gd name="T2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73">
                  <a:moveTo>
                    <a:pt x="72" y="0"/>
                  </a:moveTo>
                  <a:lnTo>
                    <a:pt x="77" y="73"/>
                  </a:lnTo>
                  <a:lnTo>
                    <a:pt x="72" y="73"/>
                  </a:lnTo>
                  <a:lnTo>
                    <a:pt x="58" y="73"/>
                  </a:lnTo>
                  <a:lnTo>
                    <a:pt x="43" y="67"/>
                  </a:lnTo>
                  <a:lnTo>
                    <a:pt x="24" y="67"/>
                  </a:lnTo>
                  <a:lnTo>
                    <a:pt x="10" y="62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0" y="34"/>
                  </a:lnTo>
                  <a:lnTo>
                    <a:pt x="29" y="2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3D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4" name="Line 158">
              <a:extLst>
                <a:ext uri="{FF2B5EF4-FFF2-40B4-BE49-F238E27FC236}">
                  <a16:creationId xmlns:a16="http://schemas.microsoft.com/office/drawing/2014/main" id="{DDA5FCCF-7A91-ABA8-E382-C3D37CF26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9" y="3149"/>
              <a:ext cx="1" cy="9"/>
            </a:xfrm>
            <a:prstGeom prst="line">
              <a:avLst/>
            </a:prstGeom>
            <a:noFill/>
            <a:ln w="0">
              <a:solidFill>
                <a:srgbClr val="78848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5" name="Freeform 159">
              <a:extLst>
                <a:ext uri="{FF2B5EF4-FFF2-40B4-BE49-F238E27FC236}">
                  <a16:creationId xmlns:a16="http://schemas.microsoft.com/office/drawing/2014/main" id="{673F1331-7820-762E-069D-83F5BD70B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020"/>
              <a:ext cx="79" cy="61"/>
            </a:xfrm>
            <a:custGeom>
              <a:avLst/>
              <a:gdLst>
                <a:gd name="T0" fmla="*/ 630 w 630"/>
                <a:gd name="T1" fmla="*/ 0 h 490"/>
                <a:gd name="T2" fmla="*/ 625 w 630"/>
                <a:gd name="T3" fmla="*/ 44 h 490"/>
                <a:gd name="T4" fmla="*/ 601 w 630"/>
                <a:gd name="T5" fmla="*/ 97 h 490"/>
                <a:gd name="T6" fmla="*/ 557 w 630"/>
                <a:gd name="T7" fmla="*/ 155 h 490"/>
                <a:gd name="T8" fmla="*/ 494 w 630"/>
                <a:gd name="T9" fmla="*/ 213 h 490"/>
                <a:gd name="T10" fmla="*/ 426 w 630"/>
                <a:gd name="T11" fmla="*/ 271 h 490"/>
                <a:gd name="T12" fmla="*/ 344 w 630"/>
                <a:gd name="T13" fmla="*/ 330 h 490"/>
                <a:gd name="T14" fmla="*/ 257 w 630"/>
                <a:gd name="T15" fmla="*/ 383 h 490"/>
                <a:gd name="T16" fmla="*/ 170 w 630"/>
                <a:gd name="T17" fmla="*/ 426 h 490"/>
                <a:gd name="T18" fmla="*/ 82 w 630"/>
                <a:gd name="T19" fmla="*/ 465 h 490"/>
                <a:gd name="T20" fmla="*/ 0 w 630"/>
                <a:gd name="T2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0" h="490">
                  <a:moveTo>
                    <a:pt x="630" y="0"/>
                  </a:moveTo>
                  <a:lnTo>
                    <a:pt x="625" y="44"/>
                  </a:lnTo>
                  <a:lnTo>
                    <a:pt x="601" y="97"/>
                  </a:lnTo>
                  <a:lnTo>
                    <a:pt x="557" y="155"/>
                  </a:lnTo>
                  <a:lnTo>
                    <a:pt x="494" y="213"/>
                  </a:lnTo>
                  <a:lnTo>
                    <a:pt x="426" y="271"/>
                  </a:lnTo>
                  <a:lnTo>
                    <a:pt x="344" y="330"/>
                  </a:lnTo>
                  <a:lnTo>
                    <a:pt x="257" y="383"/>
                  </a:lnTo>
                  <a:lnTo>
                    <a:pt x="170" y="426"/>
                  </a:lnTo>
                  <a:lnTo>
                    <a:pt x="82" y="465"/>
                  </a:lnTo>
                  <a:lnTo>
                    <a:pt x="0" y="49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6" name="Freeform 160">
              <a:extLst>
                <a:ext uri="{FF2B5EF4-FFF2-40B4-BE49-F238E27FC236}">
                  <a16:creationId xmlns:a16="http://schemas.microsoft.com/office/drawing/2014/main" id="{3BCEA1F5-B65C-0E1F-4AE0-74F686406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336"/>
              <a:ext cx="45" cy="55"/>
            </a:xfrm>
            <a:custGeom>
              <a:avLst/>
              <a:gdLst>
                <a:gd name="T0" fmla="*/ 363 w 363"/>
                <a:gd name="T1" fmla="*/ 0 h 445"/>
                <a:gd name="T2" fmla="*/ 324 w 363"/>
                <a:gd name="T3" fmla="*/ 4 h 445"/>
                <a:gd name="T4" fmla="*/ 286 w 363"/>
                <a:gd name="T5" fmla="*/ 24 h 445"/>
                <a:gd name="T6" fmla="*/ 247 w 363"/>
                <a:gd name="T7" fmla="*/ 53 h 445"/>
                <a:gd name="T8" fmla="*/ 203 w 363"/>
                <a:gd name="T9" fmla="*/ 92 h 445"/>
                <a:gd name="T10" fmla="*/ 164 w 363"/>
                <a:gd name="T11" fmla="*/ 136 h 445"/>
                <a:gd name="T12" fmla="*/ 125 w 363"/>
                <a:gd name="T13" fmla="*/ 189 h 445"/>
                <a:gd name="T14" fmla="*/ 87 w 363"/>
                <a:gd name="T15" fmla="*/ 247 h 445"/>
                <a:gd name="T16" fmla="*/ 53 w 363"/>
                <a:gd name="T17" fmla="*/ 310 h 445"/>
                <a:gd name="T18" fmla="*/ 24 w 363"/>
                <a:gd name="T19" fmla="*/ 377 h 445"/>
                <a:gd name="T20" fmla="*/ 0 w 363"/>
                <a:gd name="T2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3" h="445">
                  <a:moveTo>
                    <a:pt x="363" y="0"/>
                  </a:moveTo>
                  <a:lnTo>
                    <a:pt x="324" y="4"/>
                  </a:lnTo>
                  <a:lnTo>
                    <a:pt x="286" y="24"/>
                  </a:lnTo>
                  <a:lnTo>
                    <a:pt x="247" y="53"/>
                  </a:lnTo>
                  <a:lnTo>
                    <a:pt x="203" y="92"/>
                  </a:lnTo>
                  <a:lnTo>
                    <a:pt x="164" y="136"/>
                  </a:lnTo>
                  <a:lnTo>
                    <a:pt x="125" y="189"/>
                  </a:lnTo>
                  <a:lnTo>
                    <a:pt x="87" y="247"/>
                  </a:lnTo>
                  <a:lnTo>
                    <a:pt x="53" y="310"/>
                  </a:lnTo>
                  <a:lnTo>
                    <a:pt x="24" y="377"/>
                  </a:lnTo>
                  <a:lnTo>
                    <a:pt x="0" y="445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7" name="Freeform 161">
              <a:extLst>
                <a:ext uri="{FF2B5EF4-FFF2-40B4-BE49-F238E27FC236}">
                  <a16:creationId xmlns:a16="http://schemas.microsoft.com/office/drawing/2014/main" id="{1047DD82-924A-C4B3-BB12-9C2966F8D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314"/>
              <a:ext cx="69" cy="24"/>
            </a:xfrm>
            <a:custGeom>
              <a:avLst/>
              <a:gdLst>
                <a:gd name="T0" fmla="*/ 232 w 557"/>
                <a:gd name="T1" fmla="*/ 0 h 193"/>
                <a:gd name="T2" fmla="*/ 557 w 557"/>
                <a:gd name="T3" fmla="*/ 120 h 193"/>
                <a:gd name="T4" fmla="*/ 552 w 557"/>
                <a:gd name="T5" fmla="*/ 120 h 193"/>
                <a:gd name="T6" fmla="*/ 547 w 557"/>
                <a:gd name="T7" fmla="*/ 125 h 193"/>
                <a:gd name="T8" fmla="*/ 547 w 557"/>
                <a:gd name="T9" fmla="*/ 130 h 193"/>
                <a:gd name="T10" fmla="*/ 542 w 557"/>
                <a:gd name="T11" fmla="*/ 134 h 193"/>
                <a:gd name="T12" fmla="*/ 537 w 557"/>
                <a:gd name="T13" fmla="*/ 145 h 193"/>
                <a:gd name="T14" fmla="*/ 532 w 557"/>
                <a:gd name="T15" fmla="*/ 154 h 193"/>
                <a:gd name="T16" fmla="*/ 528 w 557"/>
                <a:gd name="T17" fmla="*/ 173 h 193"/>
                <a:gd name="T18" fmla="*/ 523 w 557"/>
                <a:gd name="T19" fmla="*/ 193 h 193"/>
                <a:gd name="T20" fmla="*/ 460 w 557"/>
                <a:gd name="T21" fmla="*/ 178 h 193"/>
                <a:gd name="T22" fmla="*/ 392 w 557"/>
                <a:gd name="T23" fmla="*/ 159 h 193"/>
                <a:gd name="T24" fmla="*/ 324 w 557"/>
                <a:gd name="T25" fmla="*/ 139 h 193"/>
                <a:gd name="T26" fmla="*/ 257 w 557"/>
                <a:gd name="T27" fmla="*/ 120 h 193"/>
                <a:gd name="T28" fmla="*/ 188 w 557"/>
                <a:gd name="T29" fmla="*/ 101 h 193"/>
                <a:gd name="T30" fmla="*/ 130 w 557"/>
                <a:gd name="T31" fmla="*/ 81 h 193"/>
                <a:gd name="T32" fmla="*/ 77 w 557"/>
                <a:gd name="T33" fmla="*/ 62 h 193"/>
                <a:gd name="T34" fmla="*/ 38 w 557"/>
                <a:gd name="T35" fmla="*/ 48 h 193"/>
                <a:gd name="T36" fmla="*/ 10 w 557"/>
                <a:gd name="T37" fmla="*/ 38 h 193"/>
                <a:gd name="T38" fmla="*/ 0 w 557"/>
                <a:gd name="T39" fmla="*/ 33 h 193"/>
                <a:gd name="T40" fmla="*/ 5 w 557"/>
                <a:gd name="T41" fmla="*/ 33 h 193"/>
                <a:gd name="T42" fmla="*/ 14 w 557"/>
                <a:gd name="T43" fmla="*/ 28 h 193"/>
                <a:gd name="T44" fmla="*/ 29 w 557"/>
                <a:gd name="T45" fmla="*/ 28 h 193"/>
                <a:gd name="T46" fmla="*/ 49 w 557"/>
                <a:gd name="T47" fmla="*/ 23 h 193"/>
                <a:gd name="T48" fmla="*/ 77 w 557"/>
                <a:gd name="T49" fmla="*/ 14 h 193"/>
                <a:gd name="T50" fmla="*/ 107 w 557"/>
                <a:gd name="T51" fmla="*/ 9 h 193"/>
                <a:gd name="T52" fmla="*/ 140 w 557"/>
                <a:gd name="T53" fmla="*/ 4 h 193"/>
                <a:gd name="T54" fmla="*/ 179 w 557"/>
                <a:gd name="T55" fmla="*/ 4 h 193"/>
                <a:gd name="T56" fmla="*/ 223 w 557"/>
                <a:gd name="T57" fmla="*/ 0 h 193"/>
                <a:gd name="T58" fmla="*/ 266 w 557"/>
                <a:gd name="T5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7" h="193">
                  <a:moveTo>
                    <a:pt x="232" y="0"/>
                  </a:moveTo>
                  <a:lnTo>
                    <a:pt x="557" y="120"/>
                  </a:lnTo>
                  <a:lnTo>
                    <a:pt x="552" y="120"/>
                  </a:lnTo>
                  <a:lnTo>
                    <a:pt x="547" y="125"/>
                  </a:lnTo>
                  <a:lnTo>
                    <a:pt x="547" y="130"/>
                  </a:lnTo>
                  <a:lnTo>
                    <a:pt x="542" y="134"/>
                  </a:lnTo>
                  <a:lnTo>
                    <a:pt x="537" y="145"/>
                  </a:lnTo>
                  <a:lnTo>
                    <a:pt x="532" y="154"/>
                  </a:lnTo>
                  <a:lnTo>
                    <a:pt x="528" y="173"/>
                  </a:lnTo>
                  <a:lnTo>
                    <a:pt x="523" y="193"/>
                  </a:lnTo>
                  <a:lnTo>
                    <a:pt x="460" y="178"/>
                  </a:lnTo>
                  <a:lnTo>
                    <a:pt x="392" y="159"/>
                  </a:lnTo>
                  <a:lnTo>
                    <a:pt x="324" y="139"/>
                  </a:lnTo>
                  <a:lnTo>
                    <a:pt x="257" y="120"/>
                  </a:lnTo>
                  <a:lnTo>
                    <a:pt x="188" y="101"/>
                  </a:lnTo>
                  <a:lnTo>
                    <a:pt x="130" y="81"/>
                  </a:lnTo>
                  <a:lnTo>
                    <a:pt x="77" y="62"/>
                  </a:lnTo>
                  <a:lnTo>
                    <a:pt x="38" y="48"/>
                  </a:lnTo>
                  <a:lnTo>
                    <a:pt x="10" y="38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14" y="28"/>
                  </a:lnTo>
                  <a:lnTo>
                    <a:pt x="29" y="28"/>
                  </a:lnTo>
                  <a:lnTo>
                    <a:pt x="49" y="23"/>
                  </a:lnTo>
                  <a:lnTo>
                    <a:pt x="77" y="14"/>
                  </a:lnTo>
                  <a:lnTo>
                    <a:pt x="107" y="9"/>
                  </a:lnTo>
                  <a:lnTo>
                    <a:pt x="140" y="4"/>
                  </a:lnTo>
                  <a:lnTo>
                    <a:pt x="179" y="4"/>
                  </a:lnTo>
                  <a:lnTo>
                    <a:pt x="223" y="0"/>
                  </a:lnTo>
                  <a:lnTo>
                    <a:pt x="26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8" name="Freeform 162">
              <a:extLst>
                <a:ext uri="{FF2B5EF4-FFF2-40B4-BE49-F238E27FC236}">
                  <a16:creationId xmlns:a16="http://schemas.microsoft.com/office/drawing/2014/main" id="{5D385DC5-6745-9D6D-A431-33186069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3217"/>
              <a:ext cx="91" cy="92"/>
            </a:xfrm>
            <a:custGeom>
              <a:avLst/>
              <a:gdLst>
                <a:gd name="T0" fmla="*/ 726 w 726"/>
                <a:gd name="T1" fmla="*/ 314 h 735"/>
                <a:gd name="T2" fmla="*/ 726 w 726"/>
                <a:gd name="T3" fmla="*/ 261 h 735"/>
                <a:gd name="T4" fmla="*/ 716 w 726"/>
                <a:gd name="T5" fmla="*/ 213 h 735"/>
                <a:gd name="T6" fmla="*/ 697 w 726"/>
                <a:gd name="T7" fmla="*/ 169 h 735"/>
                <a:gd name="T8" fmla="*/ 673 w 726"/>
                <a:gd name="T9" fmla="*/ 130 h 735"/>
                <a:gd name="T10" fmla="*/ 644 w 726"/>
                <a:gd name="T11" fmla="*/ 92 h 735"/>
                <a:gd name="T12" fmla="*/ 610 w 726"/>
                <a:gd name="T13" fmla="*/ 63 h 735"/>
                <a:gd name="T14" fmla="*/ 571 w 726"/>
                <a:gd name="T15" fmla="*/ 39 h 735"/>
                <a:gd name="T16" fmla="*/ 527 w 726"/>
                <a:gd name="T17" fmla="*/ 19 h 735"/>
                <a:gd name="T18" fmla="*/ 479 w 726"/>
                <a:gd name="T19" fmla="*/ 5 h 735"/>
                <a:gd name="T20" fmla="*/ 425 w 726"/>
                <a:gd name="T21" fmla="*/ 0 h 735"/>
                <a:gd name="T22" fmla="*/ 367 w 726"/>
                <a:gd name="T23" fmla="*/ 5 h 735"/>
                <a:gd name="T24" fmla="*/ 305 w 726"/>
                <a:gd name="T25" fmla="*/ 19 h 735"/>
                <a:gd name="T26" fmla="*/ 247 w 726"/>
                <a:gd name="T27" fmla="*/ 48 h 735"/>
                <a:gd name="T28" fmla="*/ 189 w 726"/>
                <a:gd name="T29" fmla="*/ 86 h 735"/>
                <a:gd name="T30" fmla="*/ 130 w 726"/>
                <a:gd name="T31" fmla="*/ 135 h 735"/>
                <a:gd name="T32" fmla="*/ 82 w 726"/>
                <a:gd name="T33" fmla="*/ 194 h 735"/>
                <a:gd name="T34" fmla="*/ 43 w 726"/>
                <a:gd name="T35" fmla="*/ 252 h 735"/>
                <a:gd name="T36" fmla="*/ 14 w 726"/>
                <a:gd name="T37" fmla="*/ 314 h 735"/>
                <a:gd name="T38" fmla="*/ 0 w 726"/>
                <a:gd name="T39" fmla="*/ 377 h 735"/>
                <a:gd name="T40" fmla="*/ 4 w 726"/>
                <a:gd name="T41" fmla="*/ 445 h 735"/>
                <a:gd name="T42" fmla="*/ 4 w 726"/>
                <a:gd name="T43" fmla="*/ 469 h 735"/>
                <a:gd name="T44" fmla="*/ 9 w 726"/>
                <a:gd name="T45" fmla="*/ 493 h 735"/>
                <a:gd name="T46" fmla="*/ 14 w 726"/>
                <a:gd name="T47" fmla="*/ 518 h 735"/>
                <a:gd name="T48" fmla="*/ 23 w 726"/>
                <a:gd name="T49" fmla="*/ 546 h 735"/>
                <a:gd name="T50" fmla="*/ 28 w 726"/>
                <a:gd name="T51" fmla="*/ 571 h 735"/>
                <a:gd name="T52" fmla="*/ 43 w 726"/>
                <a:gd name="T53" fmla="*/ 600 h 735"/>
                <a:gd name="T54" fmla="*/ 53 w 726"/>
                <a:gd name="T55" fmla="*/ 634 h 735"/>
                <a:gd name="T56" fmla="*/ 67 w 726"/>
                <a:gd name="T57" fmla="*/ 663 h 735"/>
                <a:gd name="T58" fmla="*/ 87 w 726"/>
                <a:gd name="T59" fmla="*/ 701 h 735"/>
                <a:gd name="T60" fmla="*/ 111 w 726"/>
                <a:gd name="T61" fmla="*/ 73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6" h="735">
                  <a:moveTo>
                    <a:pt x="726" y="314"/>
                  </a:moveTo>
                  <a:lnTo>
                    <a:pt x="726" y="261"/>
                  </a:lnTo>
                  <a:lnTo>
                    <a:pt x="716" y="213"/>
                  </a:lnTo>
                  <a:lnTo>
                    <a:pt x="697" y="169"/>
                  </a:lnTo>
                  <a:lnTo>
                    <a:pt x="673" y="130"/>
                  </a:lnTo>
                  <a:lnTo>
                    <a:pt x="644" y="92"/>
                  </a:lnTo>
                  <a:lnTo>
                    <a:pt x="610" y="63"/>
                  </a:lnTo>
                  <a:lnTo>
                    <a:pt x="571" y="39"/>
                  </a:lnTo>
                  <a:lnTo>
                    <a:pt x="527" y="19"/>
                  </a:lnTo>
                  <a:lnTo>
                    <a:pt x="479" y="5"/>
                  </a:lnTo>
                  <a:lnTo>
                    <a:pt x="425" y="0"/>
                  </a:lnTo>
                  <a:lnTo>
                    <a:pt x="367" y="5"/>
                  </a:lnTo>
                  <a:lnTo>
                    <a:pt x="305" y="19"/>
                  </a:lnTo>
                  <a:lnTo>
                    <a:pt x="247" y="48"/>
                  </a:lnTo>
                  <a:lnTo>
                    <a:pt x="189" y="86"/>
                  </a:lnTo>
                  <a:lnTo>
                    <a:pt x="130" y="135"/>
                  </a:lnTo>
                  <a:lnTo>
                    <a:pt x="82" y="194"/>
                  </a:lnTo>
                  <a:lnTo>
                    <a:pt x="43" y="252"/>
                  </a:lnTo>
                  <a:lnTo>
                    <a:pt x="14" y="314"/>
                  </a:lnTo>
                  <a:lnTo>
                    <a:pt x="0" y="377"/>
                  </a:lnTo>
                  <a:lnTo>
                    <a:pt x="4" y="445"/>
                  </a:lnTo>
                  <a:lnTo>
                    <a:pt x="4" y="469"/>
                  </a:lnTo>
                  <a:lnTo>
                    <a:pt x="9" y="493"/>
                  </a:lnTo>
                  <a:lnTo>
                    <a:pt x="14" y="518"/>
                  </a:lnTo>
                  <a:lnTo>
                    <a:pt x="23" y="546"/>
                  </a:lnTo>
                  <a:lnTo>
                    <a:pt x="28" y="571"/>
                  </a:lnTo>
                  <a:lnTo>
                    <a:pt x="43" y="600"/>
                  </a:lnTo>
                  <a:lnTo>
                    <a:pt x="53" y="634"/>
                  </a:lnTo>
                  <a:lnTo>
                    <a:pt x="67" y="663"/>
                  </a:lnTo>
                  <a:lnTo>
                    <a:pt x="87" y="701"/>
                  </a:lnTo>
                  <a:lnTo>
                    <a:pt x="111" y="73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699" name="Freeform 163">
              <a:extLst>
                <a:ext uri="{FF2B5EF4-FFF2-40B4-BE49-F238E27FC236}">
                  <a16:creationId xmlns:a16="http://schemas.microsoft.com/office/drawing/2014/main" id="{DC28265B-0CDA-843A-78E7-4DAB5A1DD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3025"/>
              <a:ext cx="209" cy="50"/>
            </a:xfrm>
            <a:custGeom>
              <a:avLst/>
              <a:gdLst>
                <a:gd name="T0" fmla="*/ 0 w 1671"/>
                <a:gd name="T1" fmla="*/ 0 h 402"/>
                <a:gd name="T2" fmla="*/ 5 w 1671"/>
                <a:gd name="T3" fmla="*/ 14 h 402"/>
                <a:gd name="T4" fmla="*/ 9 w 1671"/>
                <a:gd name="T5" fmla="*/ 39 h 402"/>
                <a:gd name="T6" fmla="*/ 19 w 1671"/>
                <a:gd name="T7" fmla="*/ 63 h 402"/>
                <a:gd name="T8" fmla="*/ 34 w 1671"/>
                <a:gd name="T9" fmla="*/ 87 h 402"/>
                <a:gd name="T10" fmla="*/ 53 w 1671"/>
                <a:gd name="T11" fmla="*/ 121 h 402"/>
                <a:gd name="T12" fmla="*/ 92 w 1671"/>
                <a:gd name="T13" fmla="*/ 150 h 402"/>
                <a:gd name="T14" fmla="*/ 140 w 1671"/>
                <a:gd name="T15" fmla="*/ 184 h 402"/>
                <a:gd name="T16" fmla="*/ 203 w 1671"/>
                <a:gd name="T17" fmla="*/ 218 h 402"/>
                <a:gd name="T18" fmla="*/ 286 w 1671"/>
                <a:gd name="T19" fmla="*/ 257 h 402"/>
                <a:gd name="T20" fmla="*/ 392 w 1671"/>
                <a:gd name="T21" fmla="*/ 291 h 402"/>
                <a:gd name="T22" fmla="*/ 504 w 1671"/>
                <a:gd name="T23" fmla="*/ 324 h 402"/>
                <a:gd name="T24" fmla="*/ 605 w 1671"/>
                <a:gd name="T25" fmla="*/ 349 h 402"/>
                <a:gd name="T26" fmla="*/ 702 w 1671"/>
                <a:gd name="T27" fmla="*/ 368 h 402"/>
                <a:gd name="T28" fmla="*/ 784 w 1671"/>
                <a:gd name="T29" fmla="*/ 382 h 402"/>
                <a:gd name="T30" fmla="*/ 867 w 1671"/>
                <a:gd name="T31" fmla="*/ 393 h 402"/>
                <a:gd name="T32" fmla="*/ 939 w 1671"/>
                <a:gd name="T33" fmla="*/ 397 h 402"/>
                <a:gd name="T34" fmla="*/ 1012 w 1671"/>
                <a:gd name="T35" fmla="*/ 402 h 402"/>
                <a:gd name="T36" fmla="*/ 1080 w 1671"/>
                <a:gd name="T37" fmla="*/ 402 h 402"/>
                <a:gd name="T38" fmla="*/ 1142 w 1671"/>
                <a:gd name="T39" fmla="*/ 402 h 402"/>
                <a:gd name="T40" fmla="*/ 1211 w 1671"/>
                <a:gd name="T41" fmla="*/ 397 h 402"/>
                <a:gd name="T42" fmla="*/ 1278 w 1671"/>
                <a:gd name="T43" fmla="*/ 388 h 402"/>
                <a:gd name="T44" fmla="*/ 1346 w 1671"/>
                <a:gd name="T45" fmla="*/ 368 h 402"/>
                <a:gd name="T46" fmla="*/ 1409 w 1671"/>
                <a:gd name="T47" fmla="*/ 339 h 402"/>
                <a:gd name="T48" fmla="*/ 1472 w 1671"/>
                <a:gd name="T49" fmla="*/ 305 h 402"/>
                <a:gd name="T50" fmla="*/ 1530 w 1671"/>
                <a:gd name="T51" fmla="*/ 271 h 402"/>
                <a:gd name="T52" fmla="*/ 1579 w 1671"/>
                <a:gd name="T53" fmla="*/ 227 h 402"/>
                <a:gd name="T54" fmla="*/ 1618 w 1671"/>
                <a:gd name="T55" fmla="*/ 184 h 402"/>
                <a:gd name="T56" fmla="*/ 1651 w 1671"/>
                <a:gd name="T57" fmla="*/ 141 h 402"/>
                <a:gd name="T58" fmla="*/ 1666 w 1671"/>
                <a:gd name="T59" fmla="*/ 102 h 402"/>
                <a:gd name="T60" fmla="*/ 1671 w 1671"/>
                <a:gd name="T61" fmla="*/ 5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71" h="402">
                  <a:moveTo>
                    <a:pt x="0" y="0"/>
                  </a:moveTo>
                  <a:lnTo>
                    <a:pt x="5" y="14"/>
                  </a:lnTo>
                  <a:lnTo>
                    <a:pt x="9" y="39"/>
                  </a:lnTo>
                  <a:lnTo>
                    <a:pt x="19" y="63"/>
                  </a:lnTo>
                  <a:lnTo>
                    <a:pt x="34" y="87"/>
                  </a:lnTo>
                  <a:lnTo>
                    <a:pt x="53" y="121"/>
                  </a:lnTo>
                  <a:lnTo>
                    <a:pt x="92" y="150"/>
                  </a:lnTo>
                  <a:lnTo>
                    <a:pt x="140" y="184"/>
                  </a:lnTo>
                  <a:lnTo>
                    <a:pt x="203" y="218"/>
                  </a:lnTo>
                  <a:lnTo>
                    <a:pt x="286" y="257"/>
                  </a:lnTo>
                  <a:lnTo>
                    <a:pt x="392" y="291"/>
                  </a:lnTo>
                  <a:lnTo>
                    <a:pt x="504" y="324"/>
                  </a:lnTo>
                  <a:lnTo>
                    <a:pt x="605" y="349"/>
                  </a:lnTo>
                  <a:lnTo>
                    <a:pt x="702" y="368"/>
                  </a:lnTo>
                  <a:lnTo>
                    <a:pt x="784" y="382"/>
                  </a:lnTo>
                  <a:lnTo>
                    <a:pt x="867" y="393"/>
                  </a:lnTo>
                  <a:lnTo>
                    <a:pt x="939" y="397"/>
                  </a:lnTo>
                  <a:lnTo>
                    <a:pt x="1012" y="402"/>
                  </a:lnTo>
                  <a:lnTo>
                    <a:pt x="1080" y="402"/>
                  </a:lnTo>
                  <a:lnTo>
                    <a:pt x="1142" y="402"/>
                  </a:lnTo>
                  <a:lnTo>
                    <a:pt x="1211" y="397"/>
                  </a:lnTo>
                  <a:lnTo>
                    <a:pt x="1278" y="388"/>
                  </a:lnTo>
                  <a:lnTo>
                    <a:pt x="1346" y="368"/>
                  </a:lnTo>
                  <a:lnTo>
                    <a:pt x="1409" y="339"/>
                  </a:lnTo>
                  <a:lnTo>
                    <a:pt x="1472" y="305"/>
                  </a:lnTo>
                  <a:lnTo>
                    <a:pt x="1530" y="271"/>
                  </a:lnTo>
                  <a:lnTo>
                    <a:pt x="1579" y="227"/>
                  </a:lnTo>
                  <a:lnTo>
                    <a:pt x="1618" y="184"/>
                  </a:lnTo>
                  <a:lnTo>
                    <a:pt x="1651" y="141"/>
                  </a:lnTo>
                  <a:lnTo>
                    <a:pt x="1666" y="102"/>
                  </a:lnTo>
                  <a:lnTo>
                    <a:pt x="1671" y="5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0" name="Freeform 164">
              <a:extLst>
                <a:ext uri="{FF2B5EF4-FFF2-40B4-BE49-F238E27FC236}">
                  <a16:creationId xmlns:a16="http://schemas.microsoft.com/office/drawing/2014/main" id="{4A166BA0-7FC8-F1FB-1341-9671E52AE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112"/>
              <a:ext cx="62" cy="19"/>
            </a:xfrm>
            <a:custGeom>
              <a:avLst/>
              <a:gdLst>
                <a:gd name="T0" fmla="*/ 0 w 503"/>
                <a:gd name="T1" fmla="*/ 64 h 155"/>
                <a:gd name="T2" fmla="*/ 15 w 503"/>
                <a:gd name="T3" fmla="*/ 64 h 155"/>
                <a:gd name="T4" fmla="*/ 48 w 503"/>
                <a:gd name="T5" fmla="*/ 59 h 155"/>
                <a:gd name="T6" fmla="*/ 97 w 503"/>
                <a:gd name="T7" fmla="*/ 53 h 155"/>
                <a:gd name="T8" fmla="*/ 159 w 503"/>
                <a:gd name="T9" fmla="*/ 48 h 155"/>
                <a:gd name="T10" fmla="*/ 228 w 503"/>
                <a:gd name="T11" fmla="*/ 39 h 155"/>
                <a:gd name="T12" fmla="*/ 295 w 503"/>
                <a:gd name="T13" fmla="*/ 34 h 155"/>
                <a:gd name="T14" fmla="*/ 358 w 503"/>
                <a:gd name="T15" fmla="*/ 25 h 155"/>
                <a:gd name="T16" fmla="*/ 416 w 503"/>
                <a:gd name="T17" fmla="*/ 15 h 155"/>
                <a:gd name="T18" fmla="*/ 460 w 503"/>
                <a:gd name="T19" fmla="*/ 6 h 155"/>
                <a:gd name="T20" fmla="*/ 484 w 503"/>
                <a:gd name="T21" fmla="*/ 0 h 155"/>
                <a:gd name="T22" fmla="*/ 489 w 503"/>
                <a:gd name="T23" fmla="*/ 15 h 155"/>
                <a:gd name="T24" fmla="*/ 494 w 503"/>
                <a:gd name="T25" fmla="*/ 34 h 155"/>
                <a:gd name="T26" fmla="*/ 499 w 503"/>
                <a:gd name="T27" fmla="*/ 53 h 155"/>
                <a:gd name="T28" fmla="*/ 499 w 503"/>
                <a:gd name="T29" fmla="*/ 78 h 155"/>
                <a:gd name="T30" fmla="*/ 503 w 503"/>
                <a:gd name="T31" fmla="*/ 97 h 155"/>
                <a:gd name="T32" fmla="*/ 503 w 503"/>
                <a:gd name="T33" fmla="*/ 117 h 155"/>
                <a:gd name="T34" fmla="*/ 503 w 503"/>
                <a:gd name="T35" fmla="*/ 131 h 155"/>
                <a:gd name="T36" fmla="*/ 503 w 503"/>
                <a:gd name="T37" fmla="*/ 145 h 155"/>
                <a:gd name="T38" fmla="*/ 503 w 503"/>
                <a:gd name="T39" fmla="*/ 155 h 155"/>
                <a:gd name="T40" fmla="*/ 494 w 503"/>
                <a:gd name="T41" fmla="*/ 155 h 155"/>
                <a:gd name="T42" fmla="*/ 460 w 503"/>
                <a:gd name="T43" fmla="*/ 150 h 155"/>
                <a:gd name="T44" fmla="*/ 411 w 503"/>
                <a:gd name="T45" fmla="*/ 145 h 155"/>
                <a:gd name="T46" fmla="*/ 349 w 503"/>
                <a:gd name="T47" fmla="*/ 136 h 155"/>
                <a:gd name="T48" fmla="*/ 281 w 503"/>
                <a:gd name="T49" fmla="*/ 126 h 155"/>
                <a:gd name="T50" fmla="*/ 213 w 503"/>
                <a:gd name="T51" fmla="*/ 117 h 155"/>
                <a:gd name="T52" fmla="*/ 145 w 503"/>
                <a:gd name="T53" fmla="*/ 102 h 155"/>
                <a:gd name="T54" fmla="*/ 82 w 503"/>
                <a:gd name="T55" fmla="*/ 92 h 155"/>
                <a:gd name="T56" fmla="*/ 34 w 503"/>
                <a:gd name="T57" fmla="*/ 78 h 155"/>
                <a:gd name="T58" fmla="*/ 0 w 503"/>
                <a:gd name="T59" fmla="*/ 6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3" h="155">
                  <a:moveTo>
                    <a:pt x="0" y="64"/>
                  </a:moveTo>
                  <a:lnTo>
                    <a:pt x="15" y="64"/>
                  </a:lnTo>
                  <a:lnTo>
                    <a:pt x="48" y="59"/>
                  </a:lnTo>
                  <a:lnTo>
                    <a:pt x="97" y="53"/>
                  </a:lnTo>
                  <a:lnTo>
                    <a:pt x="159" y="48"/>
                  </a:lnTo>
                  <a:lnTo>
                    <a:pt x="228" y="39"/>
                  </a:lnTo>
                  <a:lnTo>
                    <a:pt x="295" y="34"/>
                  </a:lnTo>
                  <a:lnTo>
                    <a:pt x="358" y="25"/>
                  </a:lnTo>
                  <a:lnTo>
                    <a:pt x="416" y="15"/>
                  </a:lnTo>
                  <a:lnTo>
                    <a:pt x="460" y="6"/>
                  </a:lnTo>
                  <a:lnTo>
                    <a:pt x="484" y="0"/>
                  </a:lnTo>
                  <a:lnTo>
                    <a:pt x="489" y="15"/>
                  </a:lnTo>
                  <a:lnTo>
                    <a:pt x="494" y="34"/>
                  </a:lnTo>
                  <a:lnTo>
                    <a:pt x="499" y="53"/>
                  </a:lnTo>
                  <a:lnTo>
                    <a:pt x="499" y="78"/>
                  </a:lnTo>
                  <a:lnTo>
                    <a:pt x="503" y="97"/>
                  </a:lnTo>
                  <a:lnTo>
                    <a:pt x="503" y="117"/>
                  </a:lnTo>
                  <a:lnTo>
                    <a:pt x="503" y="131"/>
                  </a:lnTo>
                  <a:lnTo>
                    <a:pt x="503" y="145"/>
                  </a:lnTo>
                  <a:lnTo>
                    <a:pt x="503" y="155"/>
                  </a:lnTo>
                  <a:lnTo>
                    <a:pt x="494" y="155"/>
                  </a:lnTo>
                  <a:lnTo>
                    <a:pt x="460" y="150"/>
                  </a:lnTo>
                  <a:lnTo>
                    <a:pt x="411" y="145"/>
                  </a:lnTo>
                  <a:lnTo>
                    <a:pt x="349" y="136"/>
                  </a:lnTo>
                  <a:lnTo>
                    <a:pt x="281" y="126"/>
                  </a:lnTo>
                  <a:lnTo>
                    <a:pt x="213" y="117"/>
                  </a:lnTo>
                  <a:lnTo>
                    <a:pt x="145" y="102"/>
                  </a:lnTo>
                  <a:lnTo>
                    <a:pt x="82" y="92"/>
                  </a:lnTo>
                  <a:lnTo>
                    <a:pt x="34" y="7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C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1" name="Freeform 165">
              <a:extLst>
                <a:ext uri="{FF2B5EF4-FFF2-40B4-BE49-F238E27FC236}">
                  <a16:creationId xmlns:a16="http://schemas.microsoft.com/office/drawing/2014/main" id="{1384CDE5-6424-BB34-EFCE-E4C70AA1C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862"/>
              <a:ext cx="573" cy="1191"/>
            </a:xfrm>
            <a:custGeom>
              <a:avLst/>
              <a:gdLst>
                <a:gd name="T0" fmla="*/ 3076 w 4582"/>
                <a:gd name="T1" fmla="*/ 7738 h 9528"/>
                <a:gd name="T2" fmla="*/ 3134 w 4582"/>
                <a:gd name="T3" fmla="*/ 8522 h 9528"/>
                <a:gd name="T4" fmla="*/ 3162 w 4582"/>
                <a:gd name="T5" fmla="*/ 8967 h 9528"/>
                <a:gd name="T6" fmla="*/ 3056 w 4582"/>
                <a:gd name="T7" fmla="*/ 9262 h 9528"/>
                <a:gd name="T8" fmla="*/ 2940 w 4582"/>
                <a:gd name="T9" fmla="*/ 9364 h 9528"/>
                <a:gd name="T10" fmla="*/ 2771 w 4582"/>
                <a:gd name="T11" fmla="*/ 9422 h 9528"/>
                <a:gd name="T12" fmla="*/ 2470 w 4582"/>
                <a:gd name="T13" fmla="*/ 9364 h 9528"/>
                <a:gd name="T14" fmla="*/ 2369 w 4582"/>
                <a:gd name="T15" fmla="*/ 9200 h 9528"/>
                <a:gd name="T16" fmla="*/ 2364 w 4582"/>
                <a:gd name="T17" fmla="*/ 9243 h 9528"/>
                <a:gd name="T18" fmla="*/ 2277 w 4582"/>
                <a:gd name="T19" fmla="*/ 9412 h 9528"/>
                <a:gd name="T20" fmla="*/ 1909 w 4582"/>
                <a:gd name="T21" fmla="*/ 9524 h 9528"/>
                <a:gd name="T22" fmla="*/ 1599 w 4582"/>
                <a:gd name="T23" fmla="*/ 9345 h 9528"/>
                <a:gd name="T24" fmla="*/ 1507 w 4582"/>
                <a:gd name="T25" fmla="*/ 9219 h 9528"/>
                <a:gd name="T26" fmla="*/ 1429 w 4582"/>
                <a:gd name="T27" fmla="*/ 9049 h 9528"/>
                <a:gd name="T28" fmla="*/ 1225 w 4582"/>
                <a:gd name="T29" fmla="*/ 9015 h 9528"/>
                <a:gd name="T30" fmla="*/ 954 w 4582"/>
                <a:gd name="T31" fmla="*/ 8929 h 9528"/>
                <a:gd name="T32" fmla="*/ 674 w 4582"/>
                <a:gd name="T33" fmla="*/ 8381 h 9528"/>
                <a:gd name="T34" fmla="*/ 465 w 4582"/>
                <a:gd name="T35" fmla="*/ 7549 h 9528"/>
                <a:gd name="T36" fmla="*/ 402 w 4582"/>
                <a:gd name="T37" fmla="*/ 7287 h 9528"/>
                <a:gd name="T38" fmla="*/ 335 w 4582"/>
                <a:gd name="T39" fmla="*/ 6933 h 9528"/>
                <a:gd name="T40" fmla="*/ 252 w 4582"/>
                <a:gd name="T41" fmla="*/ 6575 h 9528"/>
                <a:gd name="T42" fmla="*/ 247 w 4582"/>
                <a:gd name="T43" fmla="*/ 6256 h 9528"/>
                <a:gd name="T44" fmla="*/ 223 w 4582"/>
                <a:gd name="T45" fmla="*/ 5816 h 9528"/>
                <a:gd name="T46" fmla="*/ 126 w 4582"/>
                <a:gd name="T47" fmla="*/ 5307 h 9528"/>
                <a:gd name="T48" fmla="*/ 34 w 4582"/>
                <a:gd name="T49" fmla="*/ 4808 h 9528"/>
                <a:gd name="T50" fmla="*/ 5 w 4582"/>
                <a:gd name="T51" fmla="*/ 4445 h 9528"/>
                <a:gd name="T52" fmla="*/ 44 w 4582"/>
                <a:gd name="T53" fmla="*/ 4106 h 9528"/>
                <a:gd name="T54" fmla="*/ 92 w 4582"/>
                <a:gd name="T55" fmla="*/ 3864 h 9528"/>
                <a:gd name="T56" fmla="*/ 261 w 4582"/>
                <a:gd name="T57" fmla="*/ 3259 h 9528"/>
                <a:gd name="T58" fmla="*/ 610 w 4582"/>
                <a:gd name="T59" fmla="*/ 2431 h 9528"/>
                <a:gd name="T60" fmla="*/ 732 w 4582"/>
                <a:gd name="T61" fmla="*/ 2121 h 9528"/>
                <a:gd name="T62" fmla="*/ 853 w 4582"/>
                <a:gd name="T63" fmla="*/ 1874 h 9528"/>
                <a:gd name="T64" fmla="*/ 950 w 4582"/>
                <a:gd name="T65" fmla="*/ 1661 h 9528"/>
                <a:gd name="T66" fmla="*/ 1061 w 4582"/>
                <a:gd name="T67" fmla="*/ 1487 h 9528"/>
                <a:gd name="T68" fmla="*/ 1086 w 4582"/>
                <a:gd name="T69" fmla="*/ 1381 h 9528"/>
                <a:gd name="T70" fmla="*/ 1134 w 4582"/>
                <a:gd name="T71" fmla="*/ 1298 h 9528"/>
                <a:gd name="T72" fmla="*/ 1187 w 4582"/>
                <a:gd name="T73" fmla="*/ 1254 h 9528"/>
                <a:gd name="T74" fmla="*/ 1230 w 4582"/>
                <a:gd name="T75" fmla="*/ 1235 h 9528"/>
                <a:gd name="T76" fmla="*/ 1317 w 4582"/>
                <a:gd name="T77" fmla="*/ 1061 h 9528"/>
                <a:gd name="T78" fmla="*/ 1375 w 4582"/>
                <a:gd name="T79" fmla="*/ 805 h 9528"/>
                <a:gd name="T80" fmla="*/ 1453 w 4582"/>
                <a:gd name="T81" fmla="*/ 543 h 9528"/>
                <a:gd name="T82" fmla="*/ 1458 w 4582"/>
                <a:gd name="T83" fmla="*/ 359 h 9528"/>
                <a:gd name="T84" fmla="*/ 1433 w 4582"/>
                <a:gd name="T85" fmla="*/ 204 h 9528"/>
                <a:gd name="T86" fmla="*/ 1458 w 4582"/>
                <a:gd name="T87" fmla="*/ 146 h 9528"/>
                <a:gd name="T88" fmla="*/ 1521 w 4582"/>
                <a:gd name="T89" fmla="*/ 49 h 9528"/>
                <a:gd name="T90" fmla="*/ 1632 w 4582"/>
                <a:gd name="T91" fmla="*/ 0 h 9528"/>
                <a:gd name="T92" fmla="*/ 1657 w 4582"/>
                <a:gd name="T93" fmla="*/ 58 h 9528"/>
                <a:gd name="T94" fmla="*/ 1768 w 4582"/>
                <a:gd name="T95" fmla="*/ 185 h 9528"/>
                <a:gd name="T96" fmla="*/ 2015 w 4582"/>
                <a:gd name="T97" fmla="*/ 267 h 9528"/>
                <a:gd name="T98" fmla="*/ 2461 w 4582"/>
                <a:gd name="T99" fmla="*/ 345 h 9528"/>
                <a:gd name="T100" fmla="*/ 3100 w 4582"/>
                <a:gd name="T101" fmla="*/ 412 h 9528"/>
                <a:gd name="T102" fmla="*/ 3744 w 4582"/>
                <a:gd name="T103" fmla="*/ 461 h 9528"/>
                <a:gd name="T104" fmla="*/ 4306 w 4582"/>
                <a:gd name="T105" fmla="*/ 465 h 9528"/>
                <a:gd name="T106" fmla="*/ 4456 w 4582"/>
                <a:gd name="T107" fmla="*/ 393 h 9528"/>
                <a:gd name="T108" fmla="*/ 4548 w 4582"/>
                <a:gd name="T109" fmla="*/ 407 h 9528"/>
                <a:gd name="T110" fmla="*/ 4577 w 4582"/>
                <a:gd name="T111" fmla="*/ 567 h 9528"/>
                <a:gd name="T112" fmla="*/ 4514 w 4582"/>
                <a:gd name="T113" fmla="*/ 683 h 9528"/>
                <a:gd name="T114" fmla="*/ 4334 w 4582"/>
                <a:gd name="T115" fmla="*/ 703 h 9528"/>
                <a:gd name="T116" fmla="*/ 3807 w 4582"/>
                <a:gd name="T117" fmla="*/ 688 h 9528"/>
                <a:gd name="T118" fmla="*/ 3012 w 4582"/>
                <a:gd name="T119" fmla="*/ 630 h 9528"/>
                <a:gd name="T120" fmla="*/ 2219 w 4582"/>
                <a:gd name="T121" fmla="*/ 572 h 9528"/>
                <a:gd name="T122" fmla="*/ 1502 w 4582"/>
                <a:gd name="T123" fmla="*/ 412 h 9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2" h="9528">
                  <a:moveTo>
                    <a:pt x="3032" y="7268"/>
                  </a:moveTo>
                  <a:lnTo>
                    <a:pt x="3042" y="7336"/>
                  </a:lnTo>
                  <a:lnTo>
                    <a:pt x="3051" y="7442"/>
                  </a:lnTo>
                  <a:lnTo>
                    <a:pt x="3061" y="7578"/>
                  </a:lnTo>
                  <a:lnTo>
                    <a:pt x="3076" y="7738"/>
                  </a:lnTo>
                  <a:lnTo>
                    <a:pt x="3090" y="7912"/>
                  </a:lnTo>
                  <a:lnTo>
                    <a:pt x="3104" y="8086"/>
                  </a:lnTo>
                  <a:lnTo>
                    <a:pt x="3114" y="8251"/>
                  </a:lnTo>
                  <a:lnTo>
                    <a:pt x="3124" y="8401"/>
                  </a:lnTo>
                  <a:lnTo>
                    <a:pt x="3134" y="8522"/>
                  </a:lnTo>
                  <a:lnTo>
                    <a:pt x="3139" y="8609"/>
                  </a:lnTo>
                  <a:lnTo>
                    <a:pt x="3153" y="8716"/>
                  </a:lnTo>
                  <a:lnTo>
                    <a:pt x="3158" y="8807"/>
                  </a:lnTo>
                  <a:lnTo>
                    <a:pt x="3162" y="8894"/>
                  </a:lnTo>
                  <a:lnTo>
                    <a:pt x="3162" y="8967"/>
                  </a:lnTo>
                  <a:lnTo>
                    <a:pt x="3153" y="9035"/>
                  </a:lnTo>
                  <a:lnTo>
                    <a:pt x="3139" y="9098"/>
                  </a:lnTo>
                  <a:lnTo>
                    <a:pt x="3120" y="9156"/>
                  </a:lnTo>
                  <a:lnTo>
                    <a:pt x="3090" y="9209"/>
                  </a:lnTo>
                  <a:lnTo>
                    <a:pt x="3056" y="9262"/>
                  </a:lnTo>
                  <a:lnTo>
                    <a:pt x="3007" y="9311"/>
                  </a:lnTo>
                  <a:lnTo>
                    <a:pt x="2993" y="9325"/>
                  </a:lnTo>
                  <a:lnTo>
                    <a:pt x="2979" y="9340"/>
                  </a:lnTo>
                  <a:lnTo>
                    <a:pt x="2959" y="9354"/>
                  </a:lnTo>
                  <a:lnTo>
                    <a:pt x="2940" y="9364"/>
                  </a:lnTo>
                  <a:lnTo>
                    <a:pt x="2916" y="9378"/>
                  </a:lnTo>
                  <a:lnTo>
                    <a:pt x="2887" y="9389"/>
                  </a:lnTo>
                  <a:lnTo>
                    <a:pt x="2853" y="9398"/>
                  </a:lnTo>
                  <a:lnTo>
                    <a:pt x="2815" y="9408"/>
                  </a:lnTo>
                  <a:lnTo>
                    <a:pt x="2771" y="9422"/>
                  </a:lnTo>
                  <a:lnTo>
                    <a:pt x="2722" y="9431"/>
                  </a:lnTo>
                  <a:lnTo>
                    <a:pt x="2640" y="9431"/>
                  </a:lnTo>
                  <a:lnTo>
                    <a:pt x="2572" y="9422"/>
                  </a:lnTo>
                  <a:lnTo>
                    <a:pt x="2519" y="9398"/>
                  </a:lnTo>
                  <a:lnTo>
                    <a:pt x="2470" y="9364"/>
                  </a:lnTo>
                  <a:lnTo>
                    <a:pt x="2436" y="9331"/>
                  </a:lnTo>
                  <a:lnTo>
                    <a:pt x="2408" y="9292"/>
                  </a:lnTo>
                  <a:lnTo>
                    <a:pt x="2388" y="9253"/>
                  </a:lnTo>
                  <a:lnTo>
                    <a:pt x="2378" y="9219"/>
                  </a:lnTo>
                  <a:lnTo>
                    <a:pt x="2369" y="9200"/>
                  </a:lnTo>
                  <a:lnTo>
                    <a:pt x="2364" y="9185"/>
                  </a:lnTo>
                  <a:lnTo>
                    <a:pt x="2364" y="9190"/>
                  </a:lnTo>
                  <a:lnTo>
                    <a:pt x="2369" y="9204"/>
                  </a:lnTo>
                  <a:lnTo>
                    <a:pt x="2369" y="9219"/>
                  </a:lnTo>
                  <a:lnTo>
                    <a:pt x="2364" y="9243"/>
                  </a:lnTo>
                  <a:lnTo>
                    <a:pt x="2359" y="9272"/>
                  </a:lnTo>
                  <a:lnTo>
                    <a:pt x="2349" y="9306"/>
                  </a:lnTo>
                  <a:lnTo>
                    <a:pt x="2330" y="9340"/>
                  </a:lnTo>
                  <a:lnTo>
                    <a:pt x="2306" y="9373"/>
                  </a:lnTo>
                  <a:lnTo>
                    <a:pt x="2277" y="9412"/>
                  </a:lnTo>
                  <a:lnTo>
                    <a:pt x="2233" y="9447"/>
                  </a:lnTo>
                  <a:lnTo>
                    <a:pt x="2151" y="9490"/>
                  </a:lnTo>
                  <a:lnTo>
                    <a:pt x="2064" y="9514"/>
                  </a:lnTo>
                  <a:lnTo>
                    <a:pt x="1986" y="9528"/>
                  </a:lnTo>
                  <a:lnTo>
                    <a:pt x="1909" y="9524"/>
                  </a:lnTo>
                  <a:lnTo>
                    <a:pt x="1835" y="9509"/>
                  </a:lnTo>
                  <a:lnTo>
                    <a:pt x="1768" y="9486"/>
                  </a:lnTo>
                  <a:lnTo>
                    <a:pt x="1705" y="9447"/>
                  </a:lnTo>
                  <a:lnTo>
                    <a:pt x="1647" y="9398"/>
                  </a:lnTo>
                  <a:lnTo>
                    <a:pt x="1599" y="9345"/>
                  </a:lnTo>
                  <a:lnTo>
                    <a:pt x="1555" y="9282"/>
                  </a:lnTo>
                  <a:lnTo>
                    <a:pt x="1541" y="9262"/>
                  </a:lnTo>
                  <a:lnTo>
                    <a:pt x="1530" y="9248"/>
                  </a:lnTo>
                  <a:lnTo>
                    <a:pt x="1521" y="9234"/>
                  </a:lnTo>
                  <a:lnTo>
                    <a:pt x="1507" y="9219"/>
                  </a:lnTo>
                  <a:lnTo>
                    <a:pt x="1497" y="9204"/>
                  </a:lnTo>
                  <a:lnTo>
                    <a:pt x="1488" y="9181"/>
                  </a:lnTo>
                  <a:lnTo>
                    <a:pt x="1472" y="9146"/>
                  </a:lnTo>
                  <a:lnTo>
                    <a:pt x="1453" y="9103"/>
                  </a:lnTo>
                  <a:lnTo>
                    <a:pt x="1429" y="9049"/>
                  </a:lnTo>
                  <a:lnTo>
                    <a:pt x="1405" y="8982"/>
                  </a:lnTo>
                  <a:lnTo>
                    <a:pt x="1375" y="9001"/>
                  </a:lnTo>
                  <a:lnTo>
                    <a:pt x="1332" y="9010"/>
                  </a:lnTo>
                  <a:lnTo>
                    <a:pt x="1278" y="9015"/>
                  </a:lnTo>
                  <a:lnTo>
                    <a:pt x="1225" y="9015"/>
                  </a:lnTo>
                  <a:lnTo>
                    <a:pt x="1163" y="9006"/>
                  </a:lnTo>
                  <a:lnTo>
                    <a:pt x="1105" y="8991"/>
                  </a:lnTo>
                  <a:lnTo>
                    <a:pt x="1047" y="8977"/>
                  </a:lnTo>
                  <a:lnTo>
                    <a:pt x="998" y="8952"/>
                  </a:lnTo>
                  <a:lnTo>
                    <a:pt x="954" y="8929"/>
                  </a:lnTo>
                  <a:lnTo>
                    <a:pt x="920" y="8899"/>
                  </a:lnTo>
                  <a:lnTo>
                    <a:pt x="857" y="8827"/>
                  </a:lnTo>
                  <a:lnTo>
                    <a:pt x="795" y="8711"/>
                  </a:lnTo>
                  <a:lnTo>
                    <a:pt x="732" y="8556"/>
                  </a:lnTo>
                  <a:lnTo>
                    <a:pt x="674" y="8381"/>
                  </a:lnTo>
                  <a:lnTo>
                    <a:pt x="621" y="8193"/>
                  </a:lnTo>
                  <a:lnTo>
                    <a:pt x="572" y="8009"/>
                  </a:lnTo>
                  <a:lnTo>
                    <a:pt x="533" y="7829"/>
                  </a:lnTo>
                  <a:lnTo>
                    <a:pt x="494" y="7674"/>
                  </a:lnTo>
                  <a:lnTo>
                    <a:pt x="465" y="7549"/>
                  </a:lnTo>
                  <a:lnTo>
                    <a:pt x="446" y="7472"/>
                  </a:lnTo>
                  <a:lnTo>
                    <a:pt x="436" y="7428"/>
                  </a:lnTo>
                  <a:lnTo>
                    <a:pt x="422" y="7384"/>
                  </a:lnTo>
                  <a:lnTo>
                    <a:pt x="412" y="7336"/>
                  </a:lnTo>
                  <a:lnTo>
                    <a:pt x="402" y="7287"/>
                  </a:lnTo>
                  <a:lnTo>
                    <a:pt x="393" y="7229"/>
                  </a:lnTo>
                  <a:lnTo>
                    <a:pt x="378" y="7166"/>
                  </a:lnTo>
                  <a:lnTo>
                    <a:pt x="369" y="7098"/>
                  </a:lnTo>
                  <a:lnTo>
                    <a:pt x="354" y="7021"/>
                  </a:lnTo>
                  <a:lnTo>
                    <a:pt x="335" y="6933"/>
                  </a:lnTo>
                  <a:lnTo>
                    <a:pt x="320" y="6841"/>
                  </a:lnTo>
                  <a:lnTo>
                    <a:pt x="296" y="6769"/>
                  </a:lnTo>
                  <a:lnTo>
                    <a:pt x="277" y="6702"/>
                  </a:lnTo>
                  <a:lnTo>
                    <a:pt x="261" y="6638"/>
                  </a:lnTo>
                  <a:lnTo>
                    <a:pt x="252" y="6575"/>
                  </a:lnTo>
                  <a:lnTo>
                    <a:pt x="247" y="6512"/>
                  </a:lnTo>
                  <a:lnTo>
                    <a:pt x="247" y="6450"/>
                  </a:lnTo>
                  <a:lnTo>
                    <a:pt x="247" y="6387"/>
                  </a:lnTo>
                  <a:lnTo>
                    <a:pt x="247" y="6323"/>
                  </a:lnTo>
                  <a:lnTo>
                    <a:pt x="247" y="6256"/>
                  </a:lnTo>
                  <a:lnTo>
                    <a:pt x="247" y="6188"/>
                  </a:lnTo>
                  <a:lnTo>
                    <a:pt x="247" y="6087"/>
                  </a:lnTo>
                  <a:lnTo>
                    <a:pt x="242" y="5990"/>
                  </a:lnTo>
                  <a:lnTo>
                    <a:pt x="233" y="5902"/>
                  </a:lnTo>
                  <a:lnTo>
                    <a:pt x="223" y="5816"/>
                  </a:lnTo>
                  <a:lnTo>
                    <a:pt x="208" y="5724"/>
                  </a:lnTo>
                  <a:lnTo>
                    <a:pt x="189" y="5631"/>
                  </a:lnTo>
                  <a:lnTo>
                    <a:pt x="170" y="5534"/>
                  </a:lnTo>
                  <a:lnTo>
                    <a:pt x="150" y="5428"/>
                  </a:lnTo>
                  <a:lnTo>
                    <a:pt x="126" y="5307"/>
                  </a:lnTo>
                  <a:lnTo>
                    <a:pt x="102" y="5176"/>
                  </a:lnTo>
                  <a:lnTo>
                    <a:pt x="83" y="5060"/>
                  </a:lnTo>
                  <a:lnTo>
                    <a:pt x="68" y="4963"/>
                  </a:lnTo>
                  <a:lnTo>
                    <a:pt x="48" y="4880"/>
                  </a:lnTo>
                  <a:lnTo>
                    <a:pt x="34" y="4808"/>
                  </a:lnTo>
                  <a:lnTo>
                    <a:pt x="20" y="4741"/>
                  </a:lnTo>
                  <a:lnTo>
                    <a:pt x="10" y="4672"/>
                  </a:lnTo>
                  <a:lnTo>
                    <a:pt x="5" y="4605"/>
                  </a:lnTo>
                  <a:lnTo>
                    <a:pt x="0" y="4533"/>
                  </a:lnTo>
                  <a:lnTo>
                    <a:pt x="5" y="4445"/>
                  </a:lnTo>
                  <a:lnTo>
                    <a:pt x="20" y="4343"/>
                  </a:lnTo>
                  <a:lnTo>
                    <a:pt x="25" y="4271"/>
                  </a:lnTo>
                  <a:lnTo>
                    <a:pt x="29" y="4213"/>
                  </a:lnTo>
                  <a:lnTo>
                    <a:pt x="39" y="4154"/>
                  </a:lnTo>
                  <a:lnTo>
                    <a:pt x="44" y="4106"/>
                  </a:lnTo>
                  <a:lnTo>
                    <a:pt x="53" y="4058"/>
                  </a:lnTo>
                  <a:lnTo>
                    <a:pt x="64" y="4010"/>
                  </a:lnTo>
                  <a:lnTo>
                    <a:pt x="73" y="3961"/>
                  </a:lnTo>
                  <a:lnTo>
                    <a:pt x="83" y="3913"/>
                  </a:lnTo>
                  <a:lnTo>
                    <a:pt x="92" y="3864"/>
                  </a:lnTo>
                  <a:lnTo>
                    <a:pt x="102" y="3806"/>
                  </a:lnTo>
                  <a:lnTo>
                    <a:pt x="122" y="3705"/>
                  </a:lnTo>
                  <a:lnTo>
                    <a:pt x="155" y="3573"/>
                  </a:lnTo>
                  <a:lnTo>
                    <a:pt x="203" y="3423"/>
                  </a:lnTo>
                  <a:lnTo>
                    <a:pt x="261" y="3259"/>
                  </a:lnTo>
                  <a:lnTo>
                    <a:pt x="330" y="3090"/>
                  </a:lnTo>
                  <a:lnTo>
                    <a:pt x="402" y="2915"/>
                  </a:lnTo>
                  <a:lnTo>
                    <a:pt x="475" y="2741"/>
                  </a:lnTo>
                  <a:lnTo>
                    <a:pt x="548" y="2581"/>
                  </a:lnTo>
                  <a:lnTo>
                    <a:pt x="610" y="2431"/>
                  </a:lnTo>
                  <a:lnTo>
                    <a:pt x="663" y="2305"/>
                  </a:lnTo>
                  <a:lnTo>
                    <a:pt x="679" y="2252"/>
                  </a:lnTo>
                  <a:lnTo>
                    <a:pt x="698" y="2209"/>
                  </a:lnTo>
                  <a:lnTo>
                    <a:pt x="712" y="2165"/>
                  </a:lnTo>
                  <a:lnTo>
                    <a:pt x="732" y="2121"/>
                  </a:lnTo>
                  <a:lnTo>
                    <a:pt x="756" y="2077"/>
                  </a:lnTo>
                  <a:lnTo>
                    <a:pt x="776" y="2034"/>
                  </a:lnTo>
                  <a:lnTo>
                    <a:pt x="799" y="1985"/>
                  </a:lnTo>
                  <a:lnTo>
                    <a:pt x="824" y="1932"/>
                  </a:lnTo>
                  <a:lnTo>
                    <a:pt x="853" y="1874"/>
                  </a:lnTo>
                  <a:lnTo>
                    <a:pt x="882" y="1811"/>
                  </a:lnTo>
                  <a:lnTo>
                    <a:pt x="906" y="1763"/>
                  </a:lnTo>
                  <a:lnTo>
                    <a:pt x="926" y="1724"/>
                  </a:lnTo>
                  <a:lnTo>
                    <a:pt x="940" y="1691"/>
                  </a:lnTo>
                  <a:lnTo>
                    <a:pt x="950" y="1661"/>
                  </a:lnTo>
                  <a:lnTo>
                    <a:pt x="964" y="1637"/>
                  </a:lnTo>
                  <a:lnTo>
                    <a:pt x="979" y="1608"/>
                  </a:lnTo>
                  <a:lnTo>
                    <a:pt x="998" y="1579"/>
                  </a:lnTo>
                  <a:lnTo>
                    <a:pt x="1028" y="1536"/>
                  </a:lnTo>
                  <a:lnTo>
                    <a:pt x="1061" y="1487"/>
                  </a:lnTo>
                  <a:lnTo>
                    <a:pt x="1105" y="1424"/>
                  </a:lnTo>
                  <a:lnTo>
                    <a:pt x="1100" y="1420"/>
                  </a:lnTo>
                  <a:lnTo>
                    <a:pt x="1090" y="1404"/>
                  </a:lnTo>
                  <a:lnTo>
                    <a:pt x="1090" y="1395"/>
                  </a:lnTo>
                  <a:lnTo>
                    <a:pt x="1086" y="1381"/>
                  </a:lnTo>
                  <a:lnTo>
                    <a:pt x="1090" y="1366"/>
                  </a:lnTo>
                  <a:lnTo>
                    <a:pt x="1095" y="1351"/>
                  </a:lnTo>
                  <a:lnTo>
                    <a:pt x="1105" y="1332"/>
                  </a:lnTo>
                  <a:lnTo>
                    <a:pt x="1114" y="1318"/>
                  </a:lnTo>
                  <a:lnTo>
                    <a:pt x="1134" y="1298"/>
                  </a:lnTo>
                  <a:lnTo>
                    <a:pt x="1153" y="1279"/>
                  </a:lnTo>
                  <a:lnTo>
                    <a:pt x="1163" y="1274"/>
                  </a:lnTo>
                  <a:lnTo>
                    <a:pt x="1167" y="1265"/>
                  </a:lnTo>
                  <a:lnTo>
                    <a:pt x="1177" y="1259"/>
                  </a:lnTo>
                  <a:lnTo>
                    <a:pt x="1187" y="1254"/>
                  </a:lnTo>
                  <a:lnTo>
                    <a:pt x="1192" y="1249"/>
                  </a:lnTo>
                  <a:lnTo>
                    <a:pt x="1201" y="1245"/>
                  </a:lnTo>
                  <a:lnTo>
                    <a:pt x="1211" y="1240"/>
                  </a:lnTo>
                  <a:lnTo>
                    <a:pt x="1220" y="1240"/>
                  </a:lnTo>
                  <a:lnTo>
                    <a:pt x="1230" y="1235"/>
                  </a:lnTo>
                  <a:lnTo>
                    <a:pt x="1245" y="1235"/>
                  </a:lnTo>
                  <a:lnTo>
                    <a:pt x="1264" y="1201"/>
                  </a:lnTo>
                  <a:lnTo>
                    <a:pt x="1284" y="1157"/>
                  </a:lnTo>
                  <a:lnTo>
                    <a:pt x="1303" y="1115"/>
                  </a:lnTo>
                  <a:lnTo>
                    <a:pt x="1317" y="1061"/>
                  </a:lnTo>
                  <a:lnTo>
                    <a:pt x="1332" y="1008"/>
                  </a:lnTo>
                  <a:lnTo>
                    <a:pt x="1342" y="955"/>
                  </a:lnTo>
                  <a:lnTo>
                    <a:pt x="1352" y="902"/>
                  </a:lnTo>
                  <a:lnTo>
                    <a:pt x="1366" y="853"/>
                  </a:lnTo>
                  <a:lnTo>
                    <a:pt x="1375" y="805"/>
                  </a:lnTo>
                  <a:lnTo>
                    <a:pt x="1386" y="761"/>
                  </a:lnTo>
                  <a:lnTo>
                    <a:pt x="1400" y="698"/>
                  </a:lnTo>
                  <a:lnTo>
                    <a:pt x="1419" y="639"/>
                  </a:lnTo>
                  <a:lnTo>
                    <a:pt x="1433" y="586"/>
                  </a:lnTo>
                  <a:lnTo>
                    <a:pt x="1453" y="543"/>
                  </a:lnTo>
                  <a:lnTo>
                    <a:pt x="1463" y="500"/>
                  </a:lnTo>
                  <a:lnTo>
                    <a:pt x="1472" y="465"/>
                  </a:lnTo>
                  <a:lnTo>
                    <a:pt x="1472" y="426"/>
                  </a:lnTo>
                  <a:lnTo>
                    <a:pt x="1472" y="393"/>
                  </a:lnTo>
                  <a:lnTo>
                    <a:pt x="1458" y="359"/>
                  </a:lnTo>
                  <a:lnTo>
                    <a:pt x="1439" y="320"/>
                  </a:lnTo>
                  <a:lnTo>
                    <a:pt x="1433" y="276"/>
                  </a:lnTo>
                  <a:lnTo>
                    <a:pt x="1433" y="248"/>
                  </a:lnTo>
                  <a:lnTo>
                    <a:pt x="1433" y="223"/>
                  </a:lnTo>
                  <a:lnTo>
                    <a:pt x="1433" y="204"/>
                  </a:lnTo>
                  <a:lnTo>
                    <a:pt x="1433" y="194"/>
                  </a:lnTo>
                  <a:lnTo>
                    <a:pt x="1439" y="180"/>
                  </a:lnTo>
                  <a:lnTo>
                    <a:pt x="1444" y="170"/>
                  </a:lnTo>
                  <a:lnTo>
                    <a:pt x="1449" y="160"/>
                  </a:lnTo>
                  <a:lnTo>
                    <a:pt x="1458" y="146"/>
                  </a:lnTo>
                  <a:lnTo>
                    <a:pt x="1463" y="127"/>
                  </a:lnTo>
                  <a:lnTo>
                    <a:pt x="1477" y="107"/>
                  </a:lnTo>
                  <a:lnTo>
                    <a:pt x="1492" y="83"/>
                  </a:lnTo>
                  <a:lnTo>
                    <a:pt x="1507" y="63"/>
                  </a:lnTo>
                  <a:lnTo>
                    <a:pt x="1521" y="49"/>
                  </a:lnTo>
                  <a:lnTo>
                    <a:pt x="1541" y="35"/>
                  </a:lnTo>
                  <a:lnTo>
                    <a:pt x="1560" y="20"/>
                  </a:lnTo>
                  <a:lnTo>
                    <a:pt x="1579" y="10"/>
                  </a:lnTo>
                  <a:lnTo>
                    <a:pt x="1604" y="5"/>
                  </a:lnTo>
                  <a:lnTo>
                    <a:pt x="1632" y="0"/>
                  </a:lnTo>
                  <a:lnTo>
                    <a:pt x="1657" y="5"/>
                  </a:lnTo>
                  <a:lnTo>
                    <a:pt x="1657" y="10"/>
                  </a:lnTo>
                  <a:lnTo>
                    <a:pt x="1657" y="20"/>
                  </a:lnTo>
                  <a:lnTo>
                    <a:pt x="1657" y="40"/>
                  </a:lnTo>
                  <a:lnTo>
                    <a:pt x="1657" y="58"/>
                  </a:lnTo>
                  <a:lnTo>
                    <a:pt x="1666" y="83"/>
                  </a:lnTo>
                  <a:lnTo>
                    <a:pt x="1681" y="112"/>
                  </a:lnTo>
                  <a:lnTo>
                    <a:pt x="1701" y="136"/>
                  </a:lnTo>
                  <a:lnTo>
                    <a:pt x="1729" y="165"/>
                  </a:lnTo>
                  <a:lnTo>
                    <a:pt x="1768" y="185"/>
                  </a:lnTo>
                  <a:lnTo>
                    <a:pt x="1821" y="204"/>
                  </a:lnTo>
                  <a:lnTo>
                    <a:pt x="1870" y="223"/>
                  </a:lnTo>
                  <a:lnTo>
                    <a:pt x="1918" y="238"/>
                  </a:lnTo>
                  <a:lnTo>
                    <a:pt x="1962" y="252"/>
                  </a:lnTo>
                  <a:lnTo>
                    <a:pt x="2015" y="267"/>
                  </a:lnTo>
                  <a:lnTo>
                    <a:pt x="2078" y="282"/>
                  </a:lnTo>
                  <a:lnTo>
                    <a:pt x="2145" y="296"/>
                  </a:lnTo>
                  <a:lnTo>
                    <a:pt x="2233" y="310"/>
                  </a:lnTo>
                  <a:lnTo>
                    <a:pt x="2339" y="325"/>
                  </a:lnTo>
                  <a:lnTo>
                    <a:pt x="2461" y="345"/>
                  </a:lnTo>
                  <a:lnTo>
                    <a:pt x="2611" y="364"/>
                  </a:lnTo>
                  <a:lnTo>
                    <a:pt x="2732" y="378"/>
                  </a:lnTo>
                  <a:lnTo>
                    <a:pt x="2853" y="388"/>
                  </a:lnTo>
                  <a:lnTo>
                    <a:pt x="2979" y="403"/>
                  </a:lnTo>
                  <a:lnTo>
                    <a:pt x="3100" y="412"/>
                  </a:lnTo>
                  <a:lnTo>
                    <a:pt x="3231" y="422"/>
                  </a:lnTo>
                  <a:lnTo>
                    <a:pt x="3356" y="431"/>
                  </a:lnTo>
                  <a:lnTo>
                    <a:pt x="3488" y="442"/>
                  </a:lnTo>
                  <a:lnTo>
                    <a:pt x="3613" y="451"/>
                  </a:lnTo>
                  <a:lnTo>
                    <a:pt x="3744" y="461"/>
                  </a:lnTo>
                  <a:lnTo>
                    <a:pt x="3870" y="465"/>
                  </a:lnTo>
                  <a:lnTo>
                    <a:pt x="4025" y="470"/>
                  </a:lnTo>
                  <a:lnTo>
                    <a:pt x="4146" y="475"/>
                  </a:lnTo>
                  <a:lnTo>
                    <a:pt x="4237" y="470"/>
                  </a:lnTo>
                  <a:lnTo>
                    <a:pt x="4306" y="465"/>
                  </a:lnTo>
                  <a:lnTo>
                    <a:pt x="4354" y="456"/>
                  </a:lnTo>
                  <a:lnTo>
                    <a:pt x="4388" y="446"/>
                  </a:lnTo>
                  <a:lnTo>
                    <a:pt x="4412" y="426"/>
                  </a:lnTo>
                  <a:lnTo>
                    <a:pt x="4431" y="412"/>
                  </a:lnTo>
                  <a:lnTo>
                    <a:pt x="4456" y="393"/>
                  </a:lnTo>
                  <a:lnTo>
                    <a:pt x="4485" y="368"/>
                  </a:lnTo>
                  <a:lnTo>
                    <a:pt x="4505" y="368"/>
                  </a:lnTo>
                  <a:lnTo>
                    <a:pt x="4524" y="373"/>
                  </a:lnTo>
                  <a:lnTo>
                    <a:pt x="4538" y="388"/>
                  </a:lnTo>
                  <a:lnTo>
                    <a:pt x="4548" y="407"/>
                  </a:lnTo>
                  <a:lnTo>
                    <a:pt x="4563" y="431"/>
                  </a:lnTo>
                  <a:lnTo>
                    <a:pt x="4567" y="461"/>
                  </a:lnTo>
                  <a:lnTo>
                    <a:pt x="4572" y="490"/>
                  </a:lnTo>
                  <a:lnTo>
                    <a:pt x="4577" y="528"/>
                  </a:lnTo>
                  <a:lnTo>
                    <a:pt x="4577" y="567"/>
                  </a:lnTo>
                  <a:lnTo>
                    <a:pt x="4582" y="606"/>
                  </a:lnTo>
                  <a:lnTo>
                    <a:pt x="4567" y="630"/>
                  </a:lnTo>
                  <a:lnTo>
                    <a:pt x="4553" y="654"/>
                  </a:lnTo>
                  <a:lnTo>
                    <a:pt x="4538" y="673"/>
                  </a:lnTo>
                  <a:lnTo>
                    <a:pt x="4514" y="683"/>
                  </a:lnTo>
                  <a:lnTo>
                    <a:pt x="4489" y="692"/>
                  </a:lnTo>
                  <a:lnTo>
                    <a:pt x="4461" y="703"/>
                  </a:lnTo>
                  <a:lnTo>
                    <a:pt x="4427" y="703"/>
                  </a:lnTo>
                  <a:lnTo>
                    <a:pt x="4383" y="703"/>
                  </a:lnTo>
                  <a:lnTo>
                    <a:pt x="4334" y="703"/>
                  </a:lnTo>
                  <a:lnTo>
                    <a:pt x="4281" y="698"/>
                  </a:lnTo>
                  <a:lnTo>
                    <a:pt x="4195" y="698"/>
                  </a:lnTo>
                  <a:lnTo>
                    <a:pt x="4078" y="698"/>
                  </a:lnTo>
                  <a:lnTo>
                    <a:pt x="3952" y="692"/>
                  </a:lnTo>
                  <a:lnTo>
                    <a:pt x="3807" y="688"/>
                  </a:lnTo>
                  <a:lnTo>
                    <a:pt x="3652" y="678"/>
                  </a:lnTo>
                  <a:lnTo>
                    <a:pt x="3492" y="669"/>
                  </a:lnTo>
                  <a:lnTo>
                    <a:pt x="3328" y="659"/>
                  </a:lnTo>
                  <a:lnTo>
                    <a:pt x="3167" y="645"/>
                  </a:lnTo>
                  <a:lnTo>
                    <a:pt x="3012" y="630"/>
                  </a:lnTo>
                  <a:lnTo>
                    <a:pt x="2873" y="615"/>
                  </a:lnTo>
                  <a:lnTo>
                    <a:pt x="2737" y="606"/>
                  </a:lnTo>
                  <a:lnTo>
                    <a:pt x="2577" y="597"/>
                  </a:lnTo>
                  <a:lnTo>
                    <a:pt x="2397" y="586"/>
                  </a:lnTo>
                  <a:lnTo>
                    <a:pt x="2219" y="572"/>
                  </a:lnTo>
                  <a:lnTo>
                    <a:pt x="2039" y="553"/>
                  </a:lnTo>
                  <a:lnTo>
                    <a:pt x="1870" y="533"/>
                  </a:lnTo>
                  <a:lnTo>
                    <a:pt x="1715" y="500"/>
                  </a:lnTo>
                  <a:lnTo>
                    <a:pt x="1594" y="461"/>
                  </a:lnTo>
                  <a:lnTo>
                    <a:pt x="1502" y="412"/>
                  </a:lnTo>
                  <a:lnTo>
                    <a:pt x="1458" y="34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2" name="Freeform 166">
              <a:extLst>
                <a:ext uri="{FF2B5EF4-FFF2-40B4-BE49-F238E27FC236}">
                  <a16:creationId xmlns:a16="http://schemas.microsoft.com/office/drawing/2014/main" id="{BCC8145C-DEB1-CDAB-8B0F-8FAB3565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190"/>
              <a:ext cx="366" cy="15"/>
            </a:xfrm>
            <a:custGeom>
              <a:avLst/>
              <a:gdLst>
                <a:gd name="T0" fmla="*/ 0 w 2931"/>
                <a:gd name="T1" fmla="*/ 121 h 121"/>
                <a:gd name="T2" fmla="*/ 102 w 2931"/>
                <a:gd name="T3" fmla="*/ 121 h 121"/>
                <a:gd name="T4" fmla="*/ 185 w 2931"/>
                <a:gd name="T5" fmla="*/ 121 h 121"/>
                <a:gd name="T6" fmla="*/ 252 w 2931"/>
                <a:gd name="T7" fmla="*/ 116 h 121"/>
                <a:gd name="T8" fmla="*/ 310 w 2931"/>
                <a:gd name="T9" fmla="*/ 116 h 121"/>
                <a:gd name="T10" fmla="*/ 363 w 2931"/>
                <a:gd name="T11" fmla="*/ 111 h 121"/>
                <a:gd name="T12" fmla="*/ 418 w 2931"/>
                <a:gd name="T13" fmla="*/ 111 h 121"/>
                <a:gd name="T14" fmla="*/ 465 w 2931"/>
                <a:gd name="T15" fmla="*/ 106 h 121"/>
                <a:gd name="T16" fmla="*/ 524 w 2931"/>
                <a:gd name="T17" fmla="*/ 106 h 121"/>
                <a:gd name="T18" fmla="*/ 587 w 2931"/>
                <a:gd name="T19" fmla="*/ 106 h 121"/>
                <a:gd name="T20" fmla="*/ 659 w 2931"/>
                <a:gd name="T21" fmla="*/ 106 h 121"/>
                <a:gd name="T22" fmla="*/ 1124 w 2931"/>
                <a:gd name="T23" fmla="*/ 58 h 121"/>
                <a:gd name="T24" fmla="*/ 1521 w 2931"/>
                <a:gd name="T25" fmla="*/ 28 h 121"/>
                <a:gd name="T26" fmla="*/ 1861 w 2931"/>
                <a:gd name="T27" fmla="*/ 9 h 121"/>
                <a:gd name="T28" fmla="*/ 2141 w 2931"/>
                <a:gd name="T29" fmla="*/ 0 h 121"/>
                <a:gd name="T30" fmla="*/ 2374 w 2931"/>
                <a:gd name="T31" fmla="*/ 0 h 121"/>
                <a:gd name="T32" fmla="*/ 2558 w 2931"/>
                <a:gd name="T33" fmla="*/ 9 h 121"/>
                <a:gd name="T34" fmla="*/ 2698 w 2931"/>
                <a:gd name="T35" fmla="*/ 28 h 121"/>
                <a:gd name="T36" fmla="*/ 2804 w 2931"/>
                <a:gd name="T37" fmla="*/ 53 h 121"/>
                <a:gd name="T38" fmla="*/ 2882 w 2931"/>
                <a:gd name="T39" fmla="*/ 77 h 121"/>
                <a:gd name="T40" fmla="*/ 2931 w 2931"/>
                <a:gd name="T41" fmla="*/ 10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31" h="121">
                  <a:moveTo>
                    <a:pt x="0" y="121"/>
                  </a:moveTo>
                  <a:lnTo>
                    <a:pt x="102" y="121"/>
                  </a:lnTo>
                  <a:lnTo>
                    <a:pt x="185" y="121"/>
                  </a:lnTo>
                  <a:lnTo>
                    <a:pt x="252" y="116"/>
                  </a:lnTo>
                  <a:lnTo>
                    <a:pt x="310" y="116"/>
                  </a:lnTo>
                  <a:lnTo>
                    <a:pt x="363" y="111"/>
                  </a:lnTo>
                  <a:lnTo>
                    <a:pt x="418" y="111"/>
                  </a:lnTo>
                  <a:lnTo>
                    <a:pt x="465" y="106"/>
                  </a:lnTo>
                  <a:lnTo>
                    <a:pt x="524" y="106"/>
                  </a:lnTo>
                  <a:lnTo>
                    <a:pt x="587" y="106"/>
                  </a:lnTo>
                  <a:lnTo>
                    <a:pt x="659" y="106"/>
                  </a:lnTo>
                  <a:lnTo>
                    <a:pt x="1124" y="58"/>
                  </a:lnTo>
                  <a:lnTo>
                    <a:pt x="1521" y="28"/>
                  </a:lnTo>
                  <a:lnTo>
                    <a:pt x="1861" y="9"/>
                  </a:lnTo>
                  <a:lnTo>
                    <a:pt x="2141" y="0"/>
                  </a:lnTo>
                  <a:lnTo>
                    <a:pt x="2374" y="0"/>
                  </a:lnTo>
                  <a:lnTo>
                    <a:pt x="2558" y="9"/>
                  </a:lnTo>
                  <a:lnTo>
                    <a:pt x="2698" y="28"/>
                  </a:lnTo>
                  <a:lnTo>
                    <a:pt x="2804" y="53"/>
                  </a:lnTo>
                  <a:lnTo>
                    <a:pt x="2882" y="77"/>
                  </a:lnTo>
                  <a:lnTo>
                    <a:pt x="2931" y="106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3" name="Freeform 167">
              <a:extLst>
                <a:ext uri="{FF2B5EF4-FFF2-40B4-BE49-F238E27FC236}">
                  <a16:creationId xmlns:a16="http://schemas.microsoft.com/office/drawing/2014/main" id="{BD27A19A-7EB4-CA92-D195-B1E5BC0F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206"/>
              <a:ext cx="368" cy="27"/>
            </a:xfrm>
            <a:custGeom>
              <a:avLst/>
              <a:gdLst>
                <a:gd name="T0" fmla="*/ 2930 w 2940"/>
                <a:gd name="T1" fmla="*/ 0 h 219"/>
                <a:gd name="T2" fmla="*/ 2935 w 2940"/>
                <a:gd name="T3" fmla="*/ 11 h 219"/>
                <a:gd name="T4" fmla="*/ 2940 w 2940"/>
                <a:gd name="T5" fmla="*/ 25 h 219"/>
                <a:gd name="T6" fmla="*/ 2940 w 2940"/>
                <a:gd name="T7" fmla="*/ 44 h 219"/>
                <a:gd name="T8" fmla="*/ 2940 w 2940"/>
                <a:gd name="T9" fmla="*/ 64 h 219"/>
                <a:gd name="T10" fmla="*/ 2935 w 2940"/>
                <a:gd name="T11" fmla="*/ 83 h 219"/>
                <a:gd name="T12" fmla="*/ 2930 w 2940"/>
                <a:gd name="T13" fmla="*/ 97 h 219"/>
                <a:gd name="T14" fmla="*/ 2926 w 2940"/>
                <a:gd name="T15" fmla="*/ 112 h 219"/>
                <a:gd name="T16" fmla="*/ 2915 w 2940"/>
                <a:gd name="T17" fmla="*/ 122 h 219"/>
                <a:gd name="T18" fmla="*/ 2906 w 2940"/>
                <a:gd name="T19" fmla="*/ 122 h 219"/>
                <a:gd name="T20" fmla="*/ 2896 w 2940"/>
                <a:gd name="T21" fmla="*/ 117 h 219"/>
                <a:gd name="T22" fmla="*/ 2868 w 2940"/>
                <a:gd name="T23" fmla="*/ 102 h 219"/>
                <a:gd name="T24" fmla="*/ 2824 w 2940"/>
                <a:gd name="T25" fmla="*/ 83 h 219"/>
                <a:gd name="T26" fmla="*/ 2760 w 2940"/>
                <a:gd name="T27" fmla="*/ 64 h 219"/>
                <a:gd name="T28" fmla="*/ 2664 w 2940"/>
                <a:gd name="T29" fmla="*/ 49 h 219"/>
                <a:gd name="T30" fmla="*/ 2524 w 2940"/>
                <a:gd name="T31" fmla="*/ 39 h 219"/>
                <a:gd name="T32" fmla="*/ 2339 w 2940"/>
                <a:gd name="T33" fmla="*/ 34 h 219"/>
                <a:gd name="T34" fmla="*/ 2102 w 2940"/>
                <a:gd name="T35" fmla="*/ 44 h 219"/>
                <a:gd name="T36" fmla="*/ 1797 w 2940"/>
                <a:gd name="T37" fmla="*/ 58 h 219"/>
                <a:gd name="T38" fmla="*/ 1424 w 2940"/>
                <a:gd name="T39" fmla="*/ 92 h 219"/>
                <a:gd name="T40" fmla="*/ 968 w 2940"/>
                <a:gd name="T41" fmla="*/ 136 h 219"/>
                <a:gd name="T42" fmla="*/ 882 w 2940"/>
                <a:gd name="T43" fmla="*/ 136 h 219"/>
                <a:gd name="T44" fmla="*/ 794 w 2940"/>
                <a:gd name="T45" fmla="*/ 146 h 219"/>
                <a:gd name="T46" fmla="*/ 707 w 2940"/>
                <a:gd name="T47" fmla="*/ 155 h 219"/>
                <a:gd name="T48" fmla="*/ 615 w 2940"/>
                <a:gd name="T49" fmla="*/ 166 h 219"/>
                <a:gd name="T50" fmla="*/ 518 w 2940"/>
                <a:gd name="T51" fmla="*/ 175 h 219"/>
                <a:gd name="T52" fmla="*/ 422 w 2940"/>
                <a:gd name="T53" fmla="*/ 189 h 219"/>
                <a:gd name="T54" fmla="*/ 320 w 2940"/>
                <a:gd name="T55" fmla="*/ 199 h 219"/>
                <a:gd name="T56" fmla="*/ 214 w 2940"/>
                <a:gd name="T57" fmla="*/ 208 h 219"/>
                <a:gd name="T58" fmla="*/ 106 w 2940"/>
                <a:gd name="T59" fmla="*/ 213 h 219"/>
                <a:gd name="T60" fmla="*/ 0 w 2940"/>
                <a:gd name="T6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40" h="219">
                  <a:moveTo>
                    <a:pt x="2930" y="0"/>
                  </a:moveTo>
                  <a:lnTo>
                    <a:pt x="2935" y="11"/>
                  </a:lnTo>
                  <a:lnTo>
                    <a:pt x="2940" y="25"/>
                  </a:lnTo>
                  <a:lnTo>
                    <a:pt x="2940" y="44"/>
                  </a:lnTo>
                  <a:lnTo>
                    <a:pt x="2940" y="64"/>
                  </a:lnTo>
                  <a:lnTo>
                    <a:pt x="2935" y="83"/>
                  </a:lnTo>
                  <a:lnTo>
                    <a:pt x="2930" y="97"/>
                  </a:lnTo>
                  <a:lnTo>
                    <a:pt x="2926" y="112"/>
                  </a:lnTo>
                  <a:lnTo>
                    <a:pt x="2915" y="122"/>
                  </a:lnTo>
                  <a:lnTo>
                    <a:pt x="2906" y="122"/>
                  </a:lnTo>
                  <a:lnTo>
                    <a:pt x="2896" y="117"/>
                  </a:lnTo>
                  <a:lnTo>
                    <a:pt x="2868" y="102"/>
                  </a:lnTo>
                  <a:lnTo>
                    <a:pt x="2824" y="83"/>
                  </a:lnTo>
                  <a:lnTo>
                    <a:pt x="2760" y="64"/>
                  </a:lnTo>
                  <a:lnTo>
                    <a:pt x="2664" y="49"/>
                  </a:lnTo>
                  <a:lnTo>
                    <a:pt x="2524" y="39"/>
                  </a:lnTo>
                  <a:lnTo>
                    <a:pt x="2339" y="34"/>
                  </a:lnTo>
                  <a:lnTo>
                    <a:pt x="2102" y="44"/>
                  </a:lnTo>
                  <a:lnTo>
                    <a:pt x="1797" y="58"/>
                  </a:lnTo>
                  <a:lnTo>
                    <a:pt x="1424" y="92"/>
                  </a:lnTo>
                  <a:lnTo>
                    <a:pt x="968" y="136"/>
                  </a:lnTo>
                  <a:lnTo>
                    <a:pt x="882" y="136"/>
                  </a:lnTo>
                  <a:lnTo>
                    <a:pt x="794" y="146"/>
                  </a:lnTo>
                  <a:lnTo>
                    <a:pt x="707" y="155"/>
                  </a:lnTo>
                  <a:lnTo>
                    <a:pt x="615" y="166"/>
                  </a:lnTo>
                  <a:lnTo>
                    <a:pt x="518" y="175"/>
                  </a:lnTo>
                  <a:lnTo>
                    <a:pt x="422" y="189"/>
                  </a:lnTo>
                  <a:lnTo>
                    <a:pt x="320" y="199"/>
                  </a:lnTo>
                  <a:lnTo>
                    <a:pt x="214" y="208"/>
                  </a:lnTo>
                  <a:lnTo>
                    <a:pt x="106" y="213"/>
                  </a:lnTo>
                  <a:lnTo>
                    <a:pt x="0" y="21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4" name="Freeform 168">
              <a:extLst>
                <a:ext uri="{FF2B5EF4-FFF2-40B4-BE49-F238E27FC236}">
                  <a16:creationId xmlns:a16="http://schemas.microsoft.com/office/drawing/2014/main" id="{DA9DF1E0-3369-82F5-D9BA-2BD16BC1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038"/>
              <a:ext cx="223" cy="11"/>
            </a:xfrm>
            <a:custGeom>
              <a:avLst/>
              <a:gdLst>
                <a:gd name="T0" fmla="*/ 1787 w 1787"/>
                <a:gd name="T1" fmla="*/ 5 h 88"/>
                <a:gd name="T2" fmla="*/ 1661 w 1787"/>
                <a:gd name="T3" fmla="*/ 0 h 88"/>
                <a:gd name="T4" fmla="*/ 1520 w 1787"/>
                <a:gd name="T5" fmla="*/ 0 h 88"/>
                <a:gd name="T6" fmla="*/ 1375 w 1787"/>
                <a:gd name="T7" fmla="*/ 5 h 88"/>
                <a:gd name="T8" fmla="*/ 1230 w 1787"/>
                <a:gd name="T9" fmla="*/ 20 h 88"/>
                <a:gd name="T10" fmla="*/ 1075 w 1787"/>
                <a:gd name="T11" fmla="*/ 34 h 88"/>
                <a:gd name="T12" fmla="*/ 929 w 1787"/>
                <a:gd name="T13" fmla="*/ 53 h 88"/>
                <a:gd name="T14" fmla="*/ 779 w 1787"/>
                <a:gd name="T15" fmla="*/ 69 h 88"/>
                <a:gd name="T16" fmla="*/ 639 w 1787"/>
                <a:gd name="T17" fmla="*/ 83 h 88"/>
                <a:gd name="T18" fmla="*/ 508 w 1787"/>
                <a:gd name="T19" fmla="*/ 88 h 88"/>
                <a:gd name="T20" fmla="*/ 383 w 1787"/>
                <a:gd name="T21" fmla="*/ 88 h 88"/>
                <a:gd name="T22" fmla="*/ 328 w 1787"/>
                <a:gd name="T23" fmla="*/ 83 h 88"/>
                <a:gd name="T24" fmla="*/ 275 w 1787"/>
                <a:gd name="T25" fmla="*/ 78 h 88"/>
                <a:gd name="T26" fmla="*/ 227 w 1787"/>
                <a:gd name="T27" fmla="*/ 73 h 88"/>
                <a:gd name="T28" fmla="*/ 184 w 1787"/>
                <a:gd name="T29" fmla="*/ 69 h 88"/>
                <a:gd name="T30" fmla="*/ 145 w 1787"/>
                <a:gd name="T31" fmla="*/ 64 h 88"/>
                <a:gd name="T32" fmla="*/ 106 w 1787"/>
                <a:gd name="T33" fmla="*/ 53 h 88"/>
                <a:gd name="T34" fmla="*/ 77 w 1787"/>
                <a:gd name="T35" fmla="*/ 44 h 88"/>
                <a:gd name="T36" fmla="*/ 48 w 1787"/>
                <a:gd name="T37" fmla="*/ 34 h 88"/>
                <a:gd name="T38" fmla="*/ 23 w 1787"/>
                <a:gd name="T39" fmla="*/ 25 h 88"/>
                <a:gd name="T40" fmla="*/ 0 w 1787"/>
                <a:gd name="T41" fmla="*/ 1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7" h="88">
                  <a:moveTo>
                    <a:pt x="1787" y="5"/>
                  </a:moveTo>
                  <a:lnTo>
                    <a:pt x="1661" y="0"/>
                  </a:lnTo>
                  <a:lnTo>
                    <a:pt x="1520" y="0"/>
                  </a:lnTo>
                  <a:lnTo>
                    <a:pt x="1375" y="5"/>
                  </a:lnTo>
                  <a:lnTo>
                    <a:pt x="1230" y="20"/>
                  </a:lnTo>
                  <a:lnTo>
                    <a:pt x="1075" y="34"/>
                  </a:lnTo>
                  <a:lnTo>
                    <a:pt x="929" y="53"/>
                  </a:lnTo>
                  <a:lnTo>
                    <a:pt x="779" y="69"/>
                  </a:lnTo>
                  <a:lnTo>
                    <a:pt x="639" y="83"/>
                  </a:lnTo>
                  <a:lnTo>
                    <a:pt x="508" y="88"/>
                  </a:lnTo>
                  <a:lnTo>
                    <a:pt x="383" y="88"/>
                  </a:lnTo>
                  <a:lnTo>
                    <a:pt x="328" y="83"/>
                  </a:lnTo>
                  <a:lnTo>
                    <a:pt x="275" y="78"/>
                  </a:lnTo>
                  <a:lnTo>
                    <a:pt x="227" y="73"/>
                  </a:lnTo>
                  <a:lnTo>
                    <a:pt x="184" y="69"/>
                  </a:lnTo>
                  <a:lnTo>
                    <a:pt x="145" y="64"/>
                  </a:lnTo>
                  <a:lnTo>
                    <a:pt x="106" y="53"/>
                  </a:lnTo>
                  <a:lnTo>
                    <a:pt x="77" y="44"/>
                  </a:lnTo>
                  <a:lnTo>
                    <a:pt x="48" y="34"/>
                  </a:lnTo>
                  <a:lnTo>
                    <a:pt x="23" y="25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5" name="Freeform 169">
              <a:extLst>
                <a:ext uri="{FF2B5EF4-FFF2-40B4-BE49-F238E27FC236}">
                  <a16:creationId xmlns:a16="http://schemas.microsoft.com/office/drawing/2014/main" id="{282E89B5-7B60-DD59-0B17-6E0B15C1E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017"/>
              <a:ext cx="213" cy="14"/>
            </a:xfrm>
            <a:custGeom>
              <a:avLst/>
              <a:gdLst>
                <a:gd name="T0" fmla="*/ 5 w 1710"/>
                <a:gd name="T1" fmla="*/ 0 h 106"/>
                <a:gd name="T2" fmla="*/ 0 w 1710"/>
                <a:gd name="T3" fmla="*/ 0 h 106"/>
                <a:gd name="T4" fmla="*/ 10 w 1710"/>
                <a:gd name="T5" fmla="*/ 4 h 106"/>
                <a:gd name="T6" fmla="*/ 30 w 1710"/>
                <a:gd name="T7" fmla="*/ 14 h 106"/>
                <a:gd name="T8" fmla="*/ 63 w 1710"/>
                <a:gd name="T9" fmla="*/ 29 h 106"/>
                <a:gd name="T10" fmla="*/ 97 w 1710"/>
                <a:gd name="T11" fmla="*/ 43 h 106"/>
                <a:gd name="T12" fmla="*/ 146 w 1710"/>
                <a:gd name="T13" fmla="*/ 58 h 106"/>
                <a:gd name="T14" fmla="*/ 194 w 1710"/>
                <a:gd name="T15" fmla="*/ 78 h 106"/>
                <a:gd name="T16" fmla="*/ 247 w 1710"/>
                <a:gd name="T17" fmla="*/ 92 h 106"/>
                <a:gd name="T18" fmla="*/ 301 w 1710"/>
                <a:gd name="T19" fmla="*/ 101 h 106"/>
                <a:gd name="T20" fmla="*/ 354 w 1710"/>
                <a:gd name="T21" fmla="*/ 106 h 106"/>
                <a:gd name="T22" fmla="*/ 474 w 1710"/>
                <a:gd name="T23" fmla="*/ 106 h 106"/>
                <a:gd name="T24" fmla="*/ 606 w 1710"/>
                <a:gd name="T25" fmla="*/ 106 h 106"/>
                <a:gd name="T26" fmla="*/ 742 w 1710"/>
                <a:gd name="T27" fmla="*/ 101 h 106"/>
                <a:gd name="T28" fmla="*/ 881 w 1710"/>
                <a:gd name="T29" fmla="*/ 97 h 106"/>
                <a:gd name="T30" fmla="*/ 1022 w 1710"/>
                <a:gd name="T31" fmla="*/ 92 h 106"/>
                <a:gd name="T32" fmla="*/ 1167 w 1710"/>
                <a:gd name="T33" fmla="*/ 82 h 106"/>
                <a:gd name="T34" fmla="*/ 1308 w 1710"/>
                <a:gd name="T35" fmla="*/ 82 h 106"/>
                <a:gd name="T36" fmla="*/ 1449 w 1710"/>
                <a:gd name="T37" fmla="*/ 82 h 106"/>
                <a:gd name="T38" fmla="*/ 1584 w 1710"/>
                <a:gd name="T39" fmla="*/ 82 h 106"/>
                <a:gd name="T40" fmla="*/ 1710 w 1710"/>
                <a:gd name="T41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10" h="106">
                  <a:moveTo>
                    <a:pt x="5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30" y="14"/>
                  </a:lnTo>
                  <a:lnTo>
                    <a:pt x="63" y="29"/>
                  </a:lnTo>
                  <a:lnTo>
                    <a:pt x="97" y="43"/>
                  </a:lnTo>
                  <a:lnTo>
                    <a:pt x="146" y="58"/>
                  </a:lnTo>
                  <a:lnTo>
                    <a:pt x="194" y="78"/>
                  </a:lnTo>
                  <a:lnTo>
                    <a:pt x="247" y="92"/>
                  </a:lnTo>
                  <a:lnTo>
                    <a:pt x="301" y="101"/>
                  </a:lnTo>
                  <a:lnTo>
                    <a:pt x="354" y="106"/>
                  </a:lnTo>
                  <a:lnTo>
                    <a:pt x="474" y="106"/>
                  </a:lnTo>
                  <a:lnTo>
                    <a:pt x="606" y="106"/>
                  </a:lnTo>
                  <a:lnTo>
                    <a:pt x="742" y="101"/>
                  </a:lnTo>
                  <a:lnTo>
                    <a:pt x="881" y="97"/>
                  </a:lnTo>
                  <a:lnTo>
                    <a:pt x="1022" y="92"/>
                  </a:lnTo>
                  <a:lnTo>
                    <a:pt x="1167" y="82"/>
                  </a:lnTo>
                  <a:lnTo>
                    <a:pt x="1308" y="82"/>
                  </a:lnTo>
                  <a:lnTo>
                    <a:pt x="1449" y="82"/>
                  </a:lnTo>
                  <a:lnTo>
                    <a:pt x="1584" y="82"/>
                  </a:lnTo>
                  <a:lnTo>
                    <a:pt x="1710" y="92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6" name="Freeform 170">
              <a:extLst>
                <a:ext uri="{FF2B5EF4-FFF2-40B4-BE49-F238E27FC236}">
                  <a16:creationId xmlns:a16="http://schemas.microsoft.com/office/drawing/2014/main" id="{46862B7E-2103-DC30-487C-C1C3AB1B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921"/>
              <a:ext cx="70" cy="2"/>
            </a:xfrm>
            <a:custGeom>
              <a:avLst/>
              <a:gdLst>
                <a:gd name="T0" fmla="*/ 0 w 557"/>
                <a:gd name="T1" fmla="*/ 0 h 19"/>
                <a:gd name="T2" fmla="*/ 9 w 557"/>
                <a:gd name="T3" fmla="*/ 0 h 19"/>
                <a:gd name="T4" fmla="*/ 39 w 557"/>
                <a:gd name="T5" fmla="*/ 5 h 19"/>
                <a:gd name="T6" fmla="*/ 78 w 557"/>
                <a:gd name="T7" fmla="*/ 10 h 19"/>
                <a:gd name="T8" fmla="*/ 131 w 557"/>
                <a:gd name="T9" fmla="*/ 15 h 19"/>
                <a:gd name="T10" fmla="*/ 194 w 557"/>
                <a:gd name="T11" fmla="*/ 15 h 19"/>
                <a:gd name="T12" fmla="*/ 261 w 557"/>
                <a:gd name="T13" fmla="*/ 19 h 19"/>
                <a:gd name="T14" fmla="*/ 339 w 557"/>
                <a:gd name="T15" fmla="*/ 19 h 19"/>
                <a:gd name="T16" fmla="*/ 411 w 557"/>
                <a:gd name="T17" fmla="*/ 19 h 19"/>
                <a:gd name="T18" fmla="*/ 489 w 557"/>
                <a:gd name="T19" fmla="*/ 10 h 19"/>
                <a:gd name="T20" fmla="*/ 557 w 5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7" h="19">
                  <a:moveTo>
                    <a:pt x="0" y="0"/>
                  </a:moveTo>
                  <a:lnTo>
                    <a:pt x="9" y="0"/>
                  </a:lnTo>
                  <a:lnTo>
                    <a:pt x="39" y="5"/>
                  </a:lnTo>
                  <a:lnTo>
                    <a:pt x="78" y="10"/>
                  </a:lnTo>
                  <a:lnTo>
                    <a:pt x="131" y="15"/>
                  </a:lnTo>
                  <a:lnTo>
                    <a:pt x="194" y="15"/>
                  </a:lnTo>
                  <a:lnTo>
                    <a:pt x="261" y="19"/>
                  </a:lnTo>
                  <a:lnTo>
                    <a:pt x="339" y="19"/>
                  </a:lnTo>
                  <a:lnTo>
                    <a:pt x="411" y="19"/>
                  </a:lnTo>
                  <a:lnTo>
                    <a:pt x="489" y="10"/>
                  </a:lnTo>
                  <a:lnTo>
                    <a:pt x="557" y="0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7" name="Freeform 171">
              <a:extLst>
                <a:ext uri="{FF2B5EF4-FFF2-40B4-BE49-F238E27FC236}">
                  <a16:creationId xmlns:a16="http://schemas.microsoft.com/office/drawing/2014/main" id="{89BD5288-92C9-623D-550D-C3C95DF2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913"/>
              <a:ext cx="68" cy="4"/>
            </a:xfrm>
            <a:custGeom>
              <a:avLst/>
              <a:gdLst>
                <a:gd name="T0" fmla="*/ 0 w 543"/>
                <a:gd name="T1" fmla="*/ 23 h 28"/>
                <a:gd name="T2" fmla="*/ 11 w 543"/>
                <a:gd name="T3" fmla="*/ 23 h 28"/>
                <a:gd name="T4" fmla="*/ 39 w 543"/>
                <a:gd name="T5" fmla="*/ 28 h 28"/>
                <a:gd name="T6" fmla="*/ 83 w 543"/>
                <a:gd name="T7" fmla="*/ 28 h 28"/>
                <a:gd name="T8" fmla="*/ 136 w 543"/>
                <a:gd name="T9" fmla="*/ 28 h 28"/>
                <a:gd name="T10" fmla="*/ 199 w 543"/>
                <a:gd name="T11" fmla="*/ 28 h 28"/>
                <a:gd name="T12" fmla="*/ 272 w 543"/>
                <a:gd name="T13" fmla="*/ 28 h 28"/>
                <a:gd name="T14" fmla="*/ 339 w 543"/>
                <a:gd name="T15" fmla="*/ 28 h 28"/>
                <a:gd name="T16" fmla="*/ 412 w 543"/>
                <a:gd name="T17" fmla="*/ 23 h 28"/>
                <a:gd name="T18" fmla="*/ 485 w 543"/>
                <a:gd name="T19" fmla="*/ 14 h 28"/>
                <a:gd name="T20" fmla="*/ 543 w 543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3" h="28">
                  <a:moveTo>
                    <a:pt x="0" y="23"/>
                  </a:moveTo>
                  <a:lnTo>
                    <a:pt x="11" y="23"/>
                  </a:lnTo>
                  <a:lnTo>
                    <a:pt x="39" y="28"/>
                  </a:lnTo>
                  <a:lnTo>
                    <a:pt x="83" y="28"/>
                  </a:lnTo>
                  <a:lnTo>
                    <a:pt x="136" y="28"/>
                  </a:lnTo>
                  <a:lnTo>
                    <a:pt x="199" y="28"/>
                  </a:lnTo>
                  <a:lnTo>
                    <a:pt x="272" y="28"/>
                  </a:lnTo>
                  <a:lnTo>
                    <a:pt x="339" y="28"/>
                  </a:lnTo>
                  <a:lnTo>
                    <a:pt x="412" y="23"/>
                  </a:lnTo>
                  <a:lnTo>
                    <a:pt x="485" y="14"/>
                  </a:lnTo>
                  <a:lnTo>
                    <a:pt x="543" y="0"/>
                  </a:lnTo>
                </a:path>
              </a:pathLst>
            </a:custGeom>
            <a:noFill/>
            <a:ln w="0">
              <a:solidFill>
                <a:srgbClr val="E7BF8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8" name="Freeform 172">
              <a:extLst>
                <a:ext uri="{FF2B5EF4-FFF2-40B4-BE49-F238E27FC236}">
                  <a16:creationId xmlns:a16="http://schemas.microsoft.com/office/drawing/2014/main" id="{0ED4174C-7088-3A46-A618-5468A3F1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945"/>
              <a:ext cx="185" cy="85"/>
            </a:xfrm>
            <a:custGeom>
              <a:avLst/>
              <a:gdLst>
                <a:gd name="T0" fmla="*/ 0 w 1476"/>
                <a:gd name="T1" fmla="*/ 0 h 682"/>
                <a:gd name="T2" fmla="*/ 28 w 1476"/>
                <a:gd name="T3" fmla="*/ 33 h 682"/>
                <a:gd name="T4" fmla="*/ 58 w 1476"/>
                <a:gd name="T5" fmla="*/ 72 h 682"/>
                <a:gd name="T6" fmla="*/ 86 w 1476"/>
                <a:gd name="T7" fmla="*/ 106 h 682"/>
                <a:gd name="T8" fmla="*/ 116 w 1476"/>
                <a:gd name="T9" fmla="*/ 139 h 682"/>
                <a:gd name="T10" fmla="*/ 140 w 1476"/>
                <a:gd name="T11" fmla="*/ 173 h 682"/>
                <a:gd name="T12" fmla="*/ 160 w 1476"/>
                <a:gd name="T13" fmla="*/ 208 h 682"/>
                <a:gd name="T14" fmla="*/ 179 w 1476"/>
                <a:gd name="T15" fmla="*/ 236 h 682"/>
                <a:gd name="T16" fmla="*/ 197 w 1476"/>
                <a:gd name="T17" fmla="*/ 270 h 682"/>
                <a:gd name="T18" fmla="*/ 213 w 1476"/>
                <a:gd name="T19" fmla="*/ 294 h 682"/>
                <a:gd name="T20" fmla="*/ 222 w 1476"/>
                <a:gd name="T21" fmla="*/ 324 h 682"/>
                <a:gd name="T22" fmla="*/ 232 w 1476"/>
                <a:gd name="T23" fmla="*/ 338 h 682"/>
                <a:gd name="T24" fmla="*/ 236 w 1476"/>
                <a:gd name="T25" fmla="*/ 352 h 682"/>
                <a:gd name="T26" fmla="*/ 246 w 1476"/>
                <a:gd name="T27" fmla="*/ 372 h 682"/>
                <a:gd name="T28" fmla="*/ 256 w 1476"/>
                <a:gd name="T29" fmla="*/ 386 h 682"/>
                <a:gd name="T30" fmla="*/ 261 w 1476"/>
                <a:gd name="T31" fmla="*/ 396 h 682"/>
                <a:gd name="T32" fmla="*/ 271 w 1476"/>
                <a:gd name="T33" fmla="*/ 411 h 682"/>
                <a:gd name="T34" fmla="*/ 275 w 1476"/>
                <a:gd name="T35" fmla="*/ 425 h 682"/>
                <a:gd name="T36" fmla="*/ 285 w 1476"/>
                <a:gd name="T37" fmla="*/ 435 h 682"/>
                <a:gd name="T38" fmla="*/ 294 w 1476"/>
                <a:gd name="T39" fmla="*/ 444 h 682"/>
                <a:gd name="T40" fmla="*/ 304 w 1476"/>
                <a:gd name="T41" fmla="*/ 454 h 682"/>
                <a:gd name="T42" fmla="*/ 314 w 1476"/>
                <a:gd name="T43" fmla="*/ 479 h 682"/>
                <a:gd name="T44" fmla="*/ 324 w 1476"/>
                <a:gd name="T45" fmla="*/ 498 h 682"/>
                <a:gd name="T46" fmla="*/ 343 w 1476"/>
                <a:gd name="T47" fmla="*/ 513 h 682"/>
                <a:gd name="T48" fmla="*/ 363 w 1476"/>
                <a:gd name="T49" fmla="*/ 527 h 682"/>
                <a:gd name="T50" fmla="*/ 382 w 1476"/>
                <a:gd name="T51" fmla="*/ 541 h 682"/>
                <a:gd name="T52" fmla="*/ 406 w 1476"/>
                <a:gd name="T53" fmla="*/ 556 h 682"/>
                <a:gd name="T54" fmla="*/ 435 w 1476"/>
                <a:gd name="T55" fmla="*/ 566 h 682"/>
                <a:gd name="T56" fmla="*/ 465 w 1476"/>
                <a:gd name="T57" fmla="*/ 571 h 682"/>
                <a:gd name="T58" fmla="*/ 498 w 1476"/>
                <a:gd name="T59" fmla="*/ 580 h 682"/>
                <a:gd name="T60" fmla="*/ 532 w 1476"/>
                <a:gd name="T61" fmla="*/ 585 h 682"/>
                <a:gd name="T62" fmla="*/ 562 w 1476"/>
                <a:gd name="T63" fmla="*/ 609 h 682"/>
                <a:gd name="T64" fmla="*/ 624 w 1476"/>
                <a:gd name="T65" fmla="*/ 629 h 682"/>
                <a:gd name="T66" fmla="*/ 701 w 1476"/>
                <a:gd name="T67" fmla="*/ 643 h 682"/>
                <a:gd name="T68" fmla="*/ 793 w 1476"/>
                <a:gd name="T69" fmla="*/ 657 h 682"/>
                <a:gd name="T70" fmla="*/ 895 w 1476"/>
                <a:gd name="T71" fmla="*/ 672 h 682"/>
                <a:gd name="T72" fmla="*/ 1002 w 1476"/>
                <a:gd name="T73" fmla="*/ 677 h 682"/>
                <a:gd name="T74" fmla="*/ 1094 w 1476"/>
                <a:gd name="T75" fmla="*/ 682 h 682"/>
                <a:gd name="T76" fmla="*/ 1181 w 1476"/>
                <a:gd name="T77" fmla="*/ 682 h 682"/>
                <a:gd name="T78" fmla="*/ 1244 w 1476"/>
                <a:gd name="T79" fmla="*/ 682 h 682"/>
                <a:gd name="T80" fmla="*/ 1283 w 1476"/>
                <a:gd name="T81" fmla="*/ 672 h 682"/>
                <a:gd name="T82" fmla="*/ 1307 w 1476"/>
                <a:gd name="T83" fmla="*/ 662 h 682"/>
                <a:gd name="T84" fmla="*/ 1332 w 1476"/>
                <a:gd name="T85" fmla="*/ 648 h 682"/>
                <a:gd name="T86" fmla="*/ 1355 w 1476"/>
                <a:gd name="T87" fmla="*/ 624 h 682"/>
                <a:gd name="T88" fmla="*/ 1374 w 1476"/>
                <a:gd name="T89" fmla="*/ 594 h 682"/>
                <a:gd name="T90" fmla="*/ 1399 w 1476"/>
                <a:gd name="T91" fmla="*/ 566 h 682"/>
                <a:gd name="T92" fmla="*/ 1418 w 1476"/>
                <a:gd name="T93" fmla="*/ 532 h 682"/>
                <a:gd name="T94" fmla="*/ 1438 w 1476"/>
                <a:gd name="T95" fmla="*/ 493 h 682"/>
                <a:gd name="T96" fmla="*/ 1452 w 1476"/>
                <a:gd name="T97" fmla="*/ 454 h 682"/>
                <a:gd name="T98" fmla="*/ 1466 w 1476"/>
                <a:gd name="T99" fmla="*/ 416 h 682"/>
                <a:gd name="T100" fmla="*/ 1476 w 1476"/>
                <a:gd name="T101" fmla="*/ 38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76" h="682">
                  <a:moveTo>
                    <a:pt x="0" y="0"/>
                  </a:moveTo>
                  <a:lnTo>
                    <a:pt x="28" y="33"/>
                  </a:lnTo>
                  <a:lnTo>
                    <a:pt x="58" y="72"/>
                  </a:lnTo>
                  <a:lnTo>
                    <a:pt x="86" y="106"/>
                  </a:lnTo>
                  <a:lnTo>
                    <a:pt x="116" y="139"/>
                  </a:lnTo>
                  <a:lnTo>
                    <a:pt x="140" y="173"/>
                  </a:lnTo>
                  <a:lnTo>
                    <a:pt x="160" y="208"/>
                  </a:lnTo>
                  <a:lnTo>
                    <a:pt x="179" y="236"/>
                  </a:lnTo>
                  <a:lnTo>
                    <a:pt x="197" y="270"/>
                  </a:lnTo>
                  <a:lnTo>
                    <a:pt x="213" y="294"/>
                  </a:lnTo>
                  <a:lnTo>
                    <a:pt x="222" y="324"/>
                  </a:lnTo>
                  <a:lnTo>
                    <a:pt x="232" y="338"/>
                  </a:lnTo>
                  <a:lnTo>
                    <a:pt x="236" y="352"/>
                  </a:lnTo>
                  <a:lnTo>
                    <a:pt x="246" y="372"/>
                  </a:lnTo>
                  <a:lnTo>
                    <a:pt x="256" y="386"/>
                  </a:lnTo>
                  <a:lnTo>
                    <a:pt x="261" y="396"/>
                  </a:lnTo>
                  <a:lnTo>
                    <a:pt x="271" y="411"/>
                  </a:lnTo>
                  <a:lnTo>
                    <a:pt x="275" y="425"/>
                  </a:lnTo>
                  <a:lnTo>
                    <a:pt x="285" y="435"/>
                  </a:lnTo>
                  <a:lnTo>
                    <a:pt x="294" y="444"/>
                  </a:lnTo>
                  <a:lnTo>
                    <a:pt x="304" y="454"/>
                  </a:lnTo>
                  <a:lnTo>
                    <a:pt x="314" y="479"/>
                  </a:lnTo>
                  <a:lnTo>
                    <a:pt x="324" y="498"/>
                  </a:lnTo>
                  <a:lnTo>
                    <a:pt x="343" y="513"/>
                  </a:lnTo>
                  <a:lnTo>
                    <a:pt x="363" y="527"/>
                  </a:lnTo>
                  <a:lnTo>
                    <a:pt x="382" y="541"/>
                  </a:lnTo>
                  <a:lnTo>
                    <a:pt x="406" y="556"/>
                  </a:lnTo>
                  <a:lnTo>
                    <a:pt x="435" y="566"/>
                  </a:lnTo>
                  <a:lnTo>
                    <a:pt x="465" y="571"/>
                  </a:lnTo>
                  <a:lnTo>
                    <a:pt x="498" y="580"/>
                  </a:lnTo>
                  <a:lnTo>
                    <a:pt x="532" y="585"/>
                  </a:lnTo>
                  <a:lnTo>
                    <a:pt x="562" y="609"/>
                  </a:lnTo>
                  <a:lnTo>
                    <a:pt x="624" y="629"/>
                  </a:lnTo>
                  <a:lnTo>
                    <a:pt x="701" y="643"/>
                  </a:lnTo>
                  <a:lnTo>
                    <a:pt x="793" y="657"/>
                  </a:lnTo>
                  <a:lnTo>
                    <a:pt x="895" y="672"/>
                  </a:lnTo>
                  <a:lnTo>
                    <a:pt x="1002" y="677"/>
                  </a:lnTo>
                  <a:lnTo>
                    <a:pt x="1094" y="682"/>
                  </a:lnTo>
                  <a:lnTo>
                    <a:pt x="1181" y="682"/>
                  </a:lnTo>
                  <a:lnTo>
                    <a:pt x="1244" y="682"/>
                  </a:lnTo>
                  <a:lnTo>
                    <a:pt x="1283" y="672"/>
                  </a:lnTo>
                  <a:lnTo>
                    <a:pt x="1307" y="662"/>
                  </a:lnTo>
                  <a:lnTo>
                    <a:pt x="1332" y="648"/>
                  </a:lnTo>
                  <a:lnTo>
                    <a:pt x="1355" y="624"/>
                  </a:lnTo>
                  <a:lnTo>
                    <a:pt x="1374" y="594"/>
                  </a:lnTo>
                  <a:lnTo>
                    <a:pt x="1399" y="566"/>
                  </a:lnTo>
                  <a:lnTo>
                    <a:pt x="1418" y="532"/>
                  </a:lnTo>
                  <a:lnTo>
                    <a:pt x="1438" y="493"/>
                  </a:lnTo>
                  <a:lnTo>
                    <a:pt x="1452" y="454"/>
                  </a:lnTo>
                  <a:lnTo>
                    <a:pt x="1466" y="416"/>
                  </a:lnTo>
                  <a:lnTo>
                    <a:pt x="1476" y="38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09" name="Freeform 173">
              <a:extLst>
                <a:ext uri="{FF2B5EF4-FFF2-40B4-BE49-F238E27FC236}">
                  <a16:creationId xmlns:a16="http://schemas.microsoft.com/office/drawing/2014/main" id="{95A3416E-0754-1F05-F54F-F5845795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241"/>
              <a:ext cx="45" cy="60"/>
            </a:xfrm>
            <a:custGeom>
              <a:avLst/>
              <a:gdLst>
                <a:gd name="T0" fmla="*/ 358 w 358"/>
                <a:gd name="T1" fmla="*/ 0 h 480"/>
                <a:gd name="T2" fmla="*/ 324 w 358"/>
                <a:gd name="T3" fmla="*/ 10 h 480"/>
                <a:gd name="T4" fmla="*/ 295 w 358"/>
                <a:gd name="T5" fmla="*/ 20 h 480"/>
                <a:gd name="T6" fmla="*/ 266 w 358"/>
                <a:gd name="T7" fmla="*/ 39 h 480"/>
                <a:gd name="T8" fmla="*/ 242 w 358"/>
                <a:gd name="T9" fmla="*/ 59 h 480"/>
                <a:gd name="T10" fmla="*/ 222 w 358"/>
                <a:gd name="T11" fmla="*/ 78 h 480"/>
                <a:gd name="T12" fmla="*/ 203 w 358"/>
                <a:gd name="T13" fmla="*/ 97 h 480"/>
                <a:gd name="T14" fmla="*/ 184 w 358"/>
                <a:gd name="T15" fmla="*/ 122 h 480"/>
                <a:gd name="T16" fmla="*/ 164 w 358"/>
                <a:gd name="T17" fmla="*/ 145 h 480"/>
                <a:gd name="T18" fmla="*/ 150 w 358"/>
                <a:gd name="T19" fmla="*/ 170 h 480"/>
                <a:gd name="T20" fmla="*/ 131 w 358"/>
                <a:gd name="T21" fmla="*/ 189 h 480"/>
                <a:gd name="T22" fmla="*/ 111 w 358"/>
                <a:gd name="T23" fmla="*/ 214 h 480"/>
                <a:gd name="T24" fmla="*/ 97 w 358"/>
                <a:gd name="T25" fmla="*/ 238 h 480"/>
                <a:gd name="T26" fmla="*/ 82 w 358"/>
                <a:gd name="T27" fmla="*/ 267 h 480"/>
                <a:gd name="T28" fmla="*/ 63 w 358"/>
                <a:gd name="T29" fmla="*/ 291 h 480"/>
                <a:gd name="T30" fmla="*/ 53 w 358"/>
                <a:gd name="T31" fmla="*/ 320 h 480"/>
                <a:gd name="T32" fmla="*/ 39 w 358"/>
                <a:gd name="T33" fmla="*/ 349 h 480"/>
                <a:gd name="T34" fmla="*/ 29 w 358"/>
                <a:gd name="T35" fmla="*/ 383 h 480"/>
                <a:gd name="T36" fmla="*/ 19 w 358"/>
                <a:gd name="T37" fmla="*/ 412 h 480"/>
                <a:gd name="T38" fmla="*/ 9 w 358"/>
                <a:gd name="T39" fmla="*/ 446 h 480"/>
                <a:gd name="T40" fmla="*/ 0 w 358"/>
                <a:gd name="T41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8" h="480">
                  <a:moveTo>
                    <a:pt x="358" y="0"/>
                  </a:moveTo>
                  <a:lnTo>
                    <a:pt x="324" y="10"/>
                  </a:lnTo>
                  <a:lnTo>
                    <a:pt x="295" y="20"/>
                  </a:lnTo>
                  <a:lnTo>
                    <a:pt x="266" y="39"/>
                  </a:lnTo>
                  <a:lnTo>
                    <a:pt x="242" y="59"/>
                  </a:lnTo>
                  <a:lnTo>
                    <a:pt x="222" y="78"/>
                  </a:lnTo>
                  <a:lnTo>
                    <a:pt x="203" y="97"/>
                  </a:lnTo>
                  <a:lnTo>
                    <a:pt x="184" y="122"/>
                  </a:lnTo>
                  <a:lnTo>
                    <a:pt x="164" y="145"/>
                  </a:lnTo>
                  <a:lnTo>
                    <a:pt x="150" y="170"/>
                  </a:lnTo>
                  <a:lnTo>
                    <a:pt x="131" y="189"/>
                  </a:lnTo>
                  <a:lnTo>
                    <a:pt x="111" y="214"/>
                  </a:lnTo>
                  <a:lnTo>
                    <a:pt x="97" y="238"/>
                  </a:lnTo>
                  <a:lnTo>
                    <a:pt x="82" y="267"/>
                  </a:lnTo>
                  <a:lnTo>
                    <a:pt x="63" y="291"/>
                  </a:lnTo>
                  <a:lnTo>
                    <a:pt x="53" y="320"/>
                  </a:lnTo>
                  <a:lnTo>
                    <a:pt x="39" y="349"/>
                  </a:lnTo>
                  <a:lnTo>
                    <a:pt x="29" y="383"/>
                  </a:lnTo>
                  <a:lnTo>
                    <a:pt x="19" y="412"/>
                  </a:lnTo>
                  <a:lnTo>
                    <a:pt x="9" y="446"/>
                  </a:lnTo>
                  <a:lnTo>
                    <a:pt x="0" y="480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0" name="Freeform 174">
              <a:extLst>
                <a:ext uri="{FF2B5EF4-FFF2-40B4-BE49-F238E27FC236}">
                  <a16:creationId xmlns:a16="http://schemas.microsoft.com/office/drawing/2014/main" id="{3ED74A3B-12D2-8725-2CCD-4B5F6EBAE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234"/>
              <a:ext cx="16" cy="7"/>
            </a:xfrm>
            <a:custGeom>
              <a:avLst/>
              <a:gdLst>
                <a:gd name="T0" fmla="*/ 0 w 131"/>
                <a:gd name="T1" fmla="*/ 58 h 58"/>
                <a:gd name="T2" fmla="*/ 19 w 131"/>
                <a:gd name="T3" fmla="*/ 48 h 58"/>
                <a:gd name="T4" fmla="*/ 34 w 131"/>
                <a:gd name="T5" fmla="*/ 39 h 58"/>
                <a:gd name="T6" fmla="*/ 49 w 131"/>
                <a:gd name="T7" fmla="*/ 34 h 58"/>
                <a:gd name="T8" fmla="*/ 63 w 131"/>
                <a:gd name="T9" fmla="*/ 29 h 58"/>
                <a:gd name="T10" fmla="*/ 78 w 131"/>
                <a:gd name="T11" fmla="*/ 25 h 58"/>
                <a:gd name="T12" fmla="*/ 88 w 131"/>
                <a:gd name="T13" fmla="*/ 20 h 58"/>
                <a:gd name="T14" fmla="*/ 97 w 131"/>
                <a:gd name="T15" fmla="*/ 15 h 58"/>
                <a:gd name="T16" fmla="*/ 111 w 131"/>
                <a:gd name="T17" fmla="*/ 11 h 58"/>
                <a:gd name="T18" fmla="*/ 121 w 131"/>
                <a:gd name="T19" fmla="*/ 5 h 58"/>
                <a:gd name="T20" fmla="*/ 131 w 131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58">
                  <a:moveTo>
                    <a:pt x="0" y="58"/>
                  </a:moveTo>
                  <a:lnTo>
                    <a:pt x="19" y="48"/>
                  </a:lnTo>
                  <a:lnTo>
                    <a:pt x="34" y="39"/>
                  </a:lnTo>
                  <a:lnTo>
                    <a:pt x="49" y="34"/>
                  </a:lnTo>
                  <a:lnTo>
                    <a:pt x="63" y="29"/>
                  </a:lnTo>
                  <a:lnTo>
                    <a:pt x="78" y="25"/>
                  </a:lnTo>
                  <a:lnTo>
                    <a:pt x="88" y="20"/>
                  </a:lnTo>
                  <a:lnTo>
                    <a:pt x="97" y="15"/>
                  </a:lnTo>
                  <a:lnTo>
                    <a:pt x="111" y="11"/>
                  </a:lnTo>
                  <a:lnTo>
                    <a:pt x="121" y="5"/>
                  </a:lnTo>
                  <a:lnTo>
                    <a:pt x="13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1" name="Freeform 175">
              <a:extLst>
                <a:ext uri="{FF2B5EF4-FFF2-40B4-BE49-F238E27FC236}">
                  <a16:creationId xmlns:a16="http://schemas.microsoft.com/office/drawing/2014/main" id="{6B928B51-4236-1C1E-661D-E973F4D5E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223"/>
              <a:ext cx="62" cy="17"/>
            </a:xfrm>
            <a:custGeom>
              <a:avLst/>
              <a:gdLst>
                <a:gd name="T0" fmla="*/ 489 w 489"/>
                <a:gd name="T1" fmla="*/ 130 h 130"/>
                <a:gd name="T2" fmla="*/ 460 w 489"/>
                <a:gd name="T3" fmla="*/ 107 h 130"/>
                <a:gd name="T4" fmla="*/ 436 w 489"/>
                <a:gd name="T5" fmla="*/ 93 h 130"/>
                <a:gd name="T6" fmla="*/ 407 w 489"/>
                <a:gd name="T7" fmla="*/ 77 h 130"/>
                <a:gd name="T8" fmla="*/ 378 w 489"/>
                <a:gd name="T9" fmla="*/ 68 h 130"/>
                <a:gd name="T10" fmla="*/ 343 w 489"/>
                <a:gd name="T11" fmla="*/ 63 h 130"/>
                <a:gd name="T12" fmla="*/ 305 w 489"/>
                <a:gd name="T13" fmla="*/ 54 h 130"/>
                <a:gd name="T14" fmla="*/ 257 w 489"/>
                <a:gd name="T15" fmla="*/ 49 h 130"/>
                <a:gd name="T16" fmla="*/ 204 w 489"/>
                <a:gd name="T17" fmla="*/ 38 h 130"/>
                <a:gd name="T18" fmla="*/ 135 w 489"/>
                <a:gd name="T19" fmla="*/ 24 h 130"/>
                <a:gd name="T20" fmla="*/ 58 w 489"/>
                <a:gd name="T21" fmla="*/ 10 h 130"/>
                <a:gd name="T22" fmla="*/ 54 w 489"/>
                <a:gd name="T23" fmla="*/ 5 h 130"/>
                <a:gd name="T24" fmla="*/ 43 w 489"/>
                <a:gd name="T25" fmla="*/ 5 h 130"/>
                <a:gd name="T26" fmla="*/ 38 w 489"/>
                <a:gd name="T27" fmla="*/ 5 h 130"/>
                <a:gd name="T28" fmla="*/ 34 w 489"/>
                <a:gd name="T29" fmla="*/ 5 h 130"/>
                <a:gd name="T30" fmla="*/ 29 w 489"/>
                <a:gd name="T31" fmla="*/ 0 h 130"/>
                <a:gd name="T32" fmla="*/ 19 w 489"/>
                <a:gd name="T33" fmla="*/ 0 h 130"/>
                <a:gd name="T34" fmla="*/ 15 w 489"/>
                <a:gd name="T35" fmla="*/ 0 h 130"/>
                <a:gd name="T36" fmla="*/ 10 w 489"/>
                <a:gd name="T37" fmla="*/ 0 h 130"/>
                <a:gd name="T38" fmla="*/ 5 w 489"/>
                <a:gd name="T39" fmla="*/ 0 h 130"/>
                <a:gd name="T40" fmla="*/ 0 w 489"/>
                <a:gd name="T4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9" h="130">
                  <a:moveTo>
                    <a:pt x="489" y="130"/>
                  </a:moveTo>
                  <a:lnTo>
                    <a:pt x="460" y="107"/>
                  </a:lnTo>
                  <a:lnTo>
                    <a:pt x="436" y="93"/>
                  </a:lnTo>
                  <a:lnTo>
                    <a:pt x="407" y="77"/>
                  </a:lnTo>
                  <a:lnTo>
                    <a:pt x="378" y="68"/>
                  </a:lnTo>
                  <a:lnTo>
                    <a:pt x="343" y="63"/>
                  </a:lnTo>
                  <a:lnTo>
                    <a:pt x="305" y="54"/>
                  </a:lnTo>
                  <a:lnTo>
                    <a:pt x="257" y="49"/>
                  </a:lnTo>
                  <a:lnTo>
                    <a:pt x="204" y="38"/>
                  </a:lnTo>
                  <a:lnTo>
                    <a:pt x="135" y="24"/>
                  </a:lnTo>
                  <a:lnTo>
                    <a:pt x="58" y="10"/>
                  </a:lnTo>
                  <a:lnTo>
                    <a:pt x="54" y="5"/>
                  </a:lnTo>
                  <a:lnTo>
                    <a:pt x="43" y="5"/>
                  </a:lnTo>
                  <a:lnTo>
                    <a:pt x="38" y="5"/>
                  </a:lnTo>
                  <a:lnTo>
                    <a:pt x="34" y="5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2" name="Freeform 176">
              <a:extLst>
                <a:ext uri="{FF2B5EF4-FFF2-40B4-BE49-F238E27FC236}">
                  <a16:creationId xmlns:a16="http://schemas.microsoft.com/office/drawing/2014/main" id="{F115D76B-0079-E0EE-65C5-54FD2731F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134"/>
              <a:ext cx="127" cy="160"/>
            </a:xfrm>
            <a:custGeom>
              <a:avLst/>
              <a:gdLst>
                <a:gd name="T0" fmla="*/ 518 w 1017"/>
                <a:gd name="T1" fmla="*/ 44 h 1274"/>
                <a:gd name="T2" fmla="*/ 527 w 1017"/>
                <a:gd name="T3" fmla="*/ 63 h 1274"/>
                <a:gd name="T4" fmla="*/ 537 w 1017"/>
                <a:gd name="T5" fmla="*/ 83 h 1274"/>
                <a:gd name="T6" fmla="*/ 552 w 1017"/>
                <a:gd name="T7" fmla="*/ 102 h 1274"/>
                <a:gd name="T8" fmla="*/ 566 w 1017"/>
                <a:gd name="T9" fmla="*/ 121 h 1274"/>
                <a:gd name="T10" fmla="*/ 580 w 1017"/>
                <a:gd name="T11" fmla="*/ 136 h 1274"/>
                <a:gd name="T12" fmla="*/ 605 w 1017"/>
                <a:gd name="T13" fmla="*/ 155 h 1274"/>
                <a:gd name="T14" fmla="*/ 634 w 1017"/>
                <a:gd name="T15" fmla="*/ 165 h 1274"/>
                <a:gd name="T16" fmla="*/ 668 w 1017"/>
                <a:gd name="T17" fmla="*/ 174 h 1274"/>
                <a:gd name="T18" fmla="*/ 707 w 1017"/>
                <a:gd name="T19" fmla="*/ 185 h 1274"/>
                <a:gd name="T20" fmla="*/ 751 w 1017"/>
                <a:gd name="T21" fmla="*/ 190 h 1274"/>
                <a:gd name="T22" fmla="*/ 774 w 1017"/>
                <a:gd name="T23" fmla="*/ 213 h 1274"/>
                <a:gd name="T24" fmla="*/ 799 w 1017"/>
                <a:gd name="T25" fmla="*/ 243 h 1274"/>
                <a:gd name="T26" fmla="*/ 827 w 1017"/>
                <a:gd name="T27" fmla="*/ 281 h 1274"/>
                <a:gd name="T28" fmla="*/ 862 w 1017"/>
                <a:gd name="T29" fmla="*/ 324 h 1274"/>
                <a:gd name="T30" fmla="*/ 896 w 1017"/>
                <a:gd name="T31" fmla="*/ 373 h 1274"/>
                <a:gd name="T32" fmla="*/ 924 w 1017"/>
                <a:gd name="T33" fmla="*/ 421 h 1274"/>
                <a:gd name="T34" fmla="*/ 954 w 1017"/>
                <a:gd name="T35" fmla="*/ 470 h 1274"/>
                <a:gd name="T36" fmla="*/ 973 w 1017"/>
                <a:gd name="T37" fmla="*/ 518 h 1274"/>
                <a:gd name="T38" fmla="*/ 992 w 1017"/>
                <a:gd name="T39" fmla="*/ 562 h 1274"/>
                <a:gd name="T40" fmla="*/ 1002 w 1017"/>
                <a:gd name="T41" fmla="*/ 595 h 1274"/>
                <a:gd name="T42" fmla="*/ 1007 w 1017"/>
                <a:gd name="T43" fmla="*/ 639 h 1274"/>
                <a:gd name="T44" fmla="*/ 1012 w 1017"/>
                <a:gd name="T45" fmla="*/ 688 h 1274"/>
                <a:gd name="T46" fmla="*/ 1017 w 1017"/>
                <a:gd name="T47" fmla="*/ 736 h 1274"/>
                <a:gd name="T48" fmla="*/ 1012 w 1017"/>
                <a:gd name="T49" fmla="*/ 789 h 1274"/>
                <a:gd name="T50" fmla="*/ 1002 w 1017"/>
                <a:gd name="T51" fmla="*/ 842 h 1274"/>
                <a:gd name="T52" fmla="*/ 973 w 1017"/>
                <a:gd name="T53" fmla="*/ 905 h 1274"/>
                <a:gd name="T54" fmla="*/ 934 w 1017"/>
                <a:gd name="T55" fmla="*/ 969 h 1274"/>
                <a:gd name="T56" fmla="*/ 876 w 1017"/>
                <a:gd name="T57" fmla="*/ 1036 h 1274"/>
                <a:gd name="T58" fmla="*/ 794 w 1017"/>
                <a:gd name="T59" fmla="*/ 1114 h 1274"/>
                <a:gd name="T60" fmla="*/ 682 w 1017"/>
                <a:gd name="T61" fmla="*/ 1196 h 1274"/>
                <a:gd name="T62" fmla="*/ 629 w 1017"/>
                <a:gd name="T63" fmla="*/ 1226 h 1274"/>
                <a:gd name="T64" fmla="*/ 566 w 1017"/>
                <a:gd name="T65" fmla="*/ 1249 h 1274"/>
                <a:gd name="T66" fmla="*/ 503 w 1017"/>
                <a:gd name="T67" fmla="*/ 1264 h 1274"/>
                <a:gd name="T68" fmla="*/ 441 w 1017"/>
                <a:gd name="T69" fmla="*/ 1274 h 1274"/>
                <a:gd name="T70" fmla="*/ 372 w 1017"/>
                <a:gd name="T71" fmla="*/ 1268 h 1274"/>
                <a:gd name="T72" fmla="*/ 300 w 1017"/>
                <a:gd name="T73" fmla="*/ 1249 h 1274"/>
                <a:gd name="T74" fmla="*/ 227 w 1017"/>
                <a:gd name="T75" fmla="*/ 1221 h 1274"/>
                <a:gd name="T76" fmla="*/ 154 w 1017"/>
                <a:gd name="T77" fmla="*/ 1182 h 1274"/>
                <a:gd name="T78" fmla="*/ 77 w 1017"/>
                <a:gd name="T79" fmla="*/ 1129 h 1274"/>
                <a:gd name="T80" fmla="*/ 0 w 1017"/>
                <a:gd name="T81" fmla="*/ 1060 h 1274"/>
                <a:gd name="T82" fmla="*/ 82 w 1017"/>
                <a:gd name="T83" fmla="*/ 983 h 1274"/>
                <a:gd name="T84" fmla="*/ 145 w 1017"/>
                <a:gd name="T85" fmla="*/ 896 h 1274"/>
                <a:gd name="T86" fmla="*/ 198 w 1017"/>
                <a:gd name="T87" fmla="*/ 809 h 1274"/>
                <a:gd name="T88" fmla="*/ 242 w 1017"/>
                <a:gd name="T89" fmla="*/ 722 h 1274"/>
                <a:gd name="T90" fmla="*/ 275 w 1017"/>
                <a:gd name="T91" fmla="*/ 634 h 1274"/>
                <a:gd name="T92" fmla="*/ 300 w 1017"/>
                <a:gd name="T93" fmla="*/ 548 h 1274"/>
                <a:gd name="T94" fmla="*/ 319 w 1017"/>
                <a:gd name="T95" fmla="*/ 465 h 1274"/>
                <a:gd name="T96" fmla="*/ 328 w 1017"/>
                <a:gd name="T97" fmla="*/ 387 h 1274"/>
                <a:gd name="T98" fmla="*/ 339 w 1017"/>
                <a:gd name="T99" fmla="*/ 320 h 1274"/>
                <a:gd name="T100" fmla="*/ 348 w 1017"/>
                <a:gd name="T101" fmla="*/ 262 h 1274"/>
                <a:gd name="T102" fmla="*/ 348 w 1017"/>
                <a:gd name="T103" fmla="*/ 228 h 1274"/>
                <a:gd name="T104" fmla="*/ 348 w 1017"/>
                <a:gd name="T105" fmla="*/ 199 h 1274"/>
                <a:gd name="T106" fmla="*/ 348 w 1017"/>
                <a:gd name="T107" fmla="*/ 170 h 1274"/>
                <a:gd name="T108" fmla="*/ 353 w 1017"/>
                <a:gd name="T109" fmla="*/ 146 h 1274"/>
                <a:gd name="T110" fmla="*/ 353 w 1017"/>
                <a:gd name="T111" fmla="*/ 121 h 1274"/>
                <a:gd name="T112" fmla="*/ 353 w 1017"/>
                <a:gd name="T113" fmla="*/ 97 h 1274"/>
                <a:gd name="T114" fmla="*/ 353 w 1017"/>
                <a:gd name="T115" fmla="*/ 77 h 1274"/>
                <a:gd name="T116" fmla="*/ 348 w 1017"/>
                <a:gd name="T117" fmla="*/ 54 h 1274"/>
                <a:gd name="T118" fmla="*/ 344 w 1017"/>
                <a:gd name="T119" fmla="*/ 30 h 1274"/>
                <a:gd name="T120" fmla="*/ 339 w 1017"/>
                <a:gd name="T121" fmla="*/ 0 h 1274"/>
                <a:gd name="T122" fmla="*/ 518 w 1017"/>
                <a:gd name="T123" fmla="*/ 44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7" h="1274">
                  <a:moveTo>
                    <a:pt x="518" y="44"/>
                  </a:moveTo>
                  <a:lnTo>
                    <a:pt x="527" y="63"/>
                  </a:lnTo>
                  <a:lnTo>
                    <a:pt x="537" y="83"/>
                  </a:lnTo>
                  <a:lnTo>
                    <a:pt x="552" y="102"/>
                  </a:lnTo>
                  <a:lnTo>
                    <a:pt x="566" y="121"/>
                  </a:lnTo>
                  <a:lnTo>
                    <a:pt x="580" y="136"/>
                  </a:lnTo>
                  <a:lnTo>
                    <a:pt x="605" y="155"/>
                  </a:lnTo>
                  <a:lnTo>
                    <a:pt x="634" y="165"/>
                  </a:lnTo>
                  <a:lnTo>
                    <a:pt x="668" y="174"/>
                  </a:lnTo>
                  <a:lnTo>
                    <a:pt x="707" y="185"/>
                  </a:lnTo>
                  <a:lnTo>
                    <a:pt x="751" y="190"/>
                  </a:lnTo>
                  <a:lnTo>
                    <a:pt x="774" y="213"/>
                  </a:lnTo>
                  <a:lnTo>
                    <a:pt x="799" y="243"/>
                  </a:lnTo>
                  <a:lnTo>
                    <a:pt x="827" y="281"/>
                  </a:lnTo>
                  <a:lnTo>
                    <a:pt x="862" y="324"/>
                  </a:lnTo>
                  <a:lnTo>
                    <a:pt x="896" y="373"/>
                  </a:lnTo>
                  <a:lnTo>
                    <a:pt x="924" y="421"/>
                  </a:lnTo>
                  <a:lnTo>
                    <a:pt x="954" y="470"/>
                  </a:lnTo>
                  <a:lnTo>
                    <a:pt x="973" y="518"/>
                  </a:lnTo>
                  <a:lnTo>
                    <a:pt x="992" y="562"/>
                  </a:lnTo>
                  <a:lnTo>
                    <a:pt x="1002" y="595"/>
                  </a:lnTo>
                  <a:lnTo>
                    <a:pt x="1007" y="639"/>
                  </a:lnTo>
                  <a:lnTo>
                    <a:pt x="1012" y="688"/>
                  </a:lnTo>
                  <a:lnTo>
                    <a:pt x="1017" y="736"/>
                  </a:lnTo>
                  <a:lnTo>
                    <a:pt x="1012" y="789"/>
                  </a:lnTo>
                  <a:lnTo>
                    <a:pt x="1002" y="842"/>
                  </a:lnTo>
                  <a:lnTo>
                    <a:pt x="973" y="905"/>
                  </a:lnTo>
                  <a:lnTo>
                    <a:pt x="934" y="969"/>
                  </a:lnTo>
                  <a:lnTo>
                    <a:pt x="876" y="1036"/>
                  </a:lnTo>
                  <a:lnTo>
                    <a:pt x="794" y="1114"/>
                  </a:lnTo>
                  <a:lnTo>
                    <a:pt x="682" y="1196"/>
                  </a:lnTo>
                  <a:lnTo>
                    <a:pt x="629" y="1226"/>
                  </a:lnTo>
                  <a:lnTo>
                    <a:pt x="566" y="1249"/>
                  </a:lnTo>
                  <a:lnTo>
                    <a:pt x="503" y="1264"/>
                  </a:lnTo>
                  <a:lnTo>
                    <a:pt x="441" y="1274"/>
                  </a:lnTo>
                  <a:lnTo>
                    <a:pt x="372" y="1268"/>
                  </a:lnTo>
                  <a:lnTo>
                    <a:pt x="300" y="1249"/>
                  </a:lnTo>
                  <a:lnTo>
                    <a:pt x="227" y="1221"/>
                  </a:lnTo>
                  <a:lnTo>
                    <a:pt x="154" y="1182"/>
                  </a:lnTo>
                  <a:lnTo>
                    <a:pt x="77" y="1129"/>
                  </a:lnTo>
                  <a:lnTo>
                    <a:pt x="0" y="1060"/>
                  </a:lnTo>
                  <a:lnTo>
                    <a:pt x="82" y="983"/>
                  </a:lnTo>
                  <a:lnTo>
                    <a:pt x="145" y="896"/>
                  </a:lnTo>
                  <a:lnTo>
                    <a:pt x="198" y="809"/>
                  </a:lnTo>
                  <a:lnTo>
                    <a:pt x="242" y="722"/>
                  </a:lnTo>
                  <a:lnTo>
                    <a:pt x="275" y="634"/>
                  </a:lnTo>
                  <a:lnTo>
                    <a:pt x="300" y="548"/>
                  </a:lnTo>
                  <a:lnTo>
                    <a:pt x="319" y="465"/>
                  </a:lnTo>
                  <a:lnTo>
                    <a:pt x="328" y="387"/>
                  </a:lnTo>
                  <a:lnTo>
                    <a:pt x="339" y="320"/>
                  </a:lnTo>
                  <a:lnTo>
                    <a:pt x="348" y="262"/>
                  </a:lnTo>
                  <a:lnTo>
                    <a:pt x="348" y="228"/>
                  </a:lnTo>
                  <a:lnTo>
                    <a:pt x="348" y="199"/>
                  </a:lnTo>
                  <a:lnTo>
                    <a:pt x="348" y="170"/>
                  </a:lnTo>
                  <a:lnTo>
                    <a:pt x="353" y="146"/>
                  </a:lnTo>
                  <a:lnTo>
                    <a:pt x="353" y="121"/>
                  </a:lnTo>
                  <a:lnTo>
                    <a:pt x="353" y="97"/>
                  </a:lnTo>
                  <a:lnTo>
                    <a:pt x="353" y="77"/>
                  </a:lnTo>
                  <a:lnTo>
                    <a:pt x="348" y="54"/>
                  </a:lnTo>
                  <a:lnTo>
                    <a:pt x="344" y="30"/>
                  </a:lnTo>
                  <a:lnTo>
                    <a:pt x="339" y="0"/>
                  </a:lnTo>
                  <a:lnTo>
                    <a:pt x="518" y="44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3" name="Freeform 177">
              <a:extLst>
                <a:ext uri="{FF2B5EF4-FFF2-40B4-BE49-F238E27FC236}">
                  <a16:creationId xmlns:a16="http://schemas.microsoft.com/office/drawing/2014/main" id="{0DF31FA5-D55B-390D-0523-1C5D478D8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151"/>
              <a:ext cx="59" cy="87"/>
            </a:xfrm>
            <a:custGeom>
              <a:avLst/>
              <a:gdLst>
                <a:gd name="T0" fmla="*/ 470 w 470"/>
                <a:gd name="T1" fmla="*/ 493 h 696"/>
                <a:gd name="T2" fmla="*/ 465 w 470"/>
                <a:gd name="T3" fmla="*/ 493 h 696"/>
                <a:gd name="T4" fmla="*/ 460 w 470"/>
                <a:gd name="T5" fmla="*/ 502 h 696"/>
                <a:gd name="T6" fmla="*/ 446 w 470"/>
                <a:gd name="T7" fmla="*/ 518 h 696"/>
                <a:gd name="T8" fmla="*/ 426 w 470"/>
                <a:gd name="T9" fmla="*/ 537 h 696"/>
                <a:gd name="T10" fmla="*/ 407 w 470"/>
                <a:gd name="T11" fmla="*/ 556 h 696"/>
                <a:gd name="T12" fmla="*/ 383 w 470"/>
                <a:gd name="T13" fmla="*/ 580 h 696"/>
                <a:gd name="T14" fmla="*/ 359 w 470"/>
                <a:gd name="T15" fmla="*/ 609 h 696"/>
                <a:gd name="T16" fmla="*/ 329 w 470"/>
                <a:gd name="T17" fmla="*/ 638 h 696"/>
                <a:gd name="T18" fmla="*/ 306 w 470"/>
                <a:gd name="T19" fmla="*/ 667 h 696"/>
                <a:gd name="T20" fmla="*/ 276 w 470"/>
                <a:gd name="T21" fmla="*/ 696 h 696"/>
                <a:gd name="T22" fmla="*/ 276 w 470"/>
                <a:gd name="T23" fmla="*/ 580 h 696"/>
                <a:gd name="T24" fmla="*/ 267 w 470"/>
                <a:gd name="T25" fmla="*/ 479 h 696"/>
                <a:gd name="T26" fmla="*/ 248 w 470"/>
                <a:gd name="T27" fmla="*/ 391 h 696"/>
                <a:gd name="T28" fmla="*/ 218 w 470"/>
                <a:gd name="T29" fmla="*/ 314 h 696"/>
                <a:gd name="T30" fmla="*/ 185 w 470"/>
                <a:gd name="T31" fmla="*/ 246 h 696"/>
                <a:gd name="T32" fmla="*/ 146 w 470"/>
                <a:gd name="T33" fmla="*/ 183 h 696"/>
                <a:gd name="T34" fmla="*/ 107 w 470"/>
                <a:gd name="T35" fmla="*/ 130 h 696"/>
                <a:gd name="T36" fmla="*/ 68 w 470"/>
                <a:gd name="T37" fmla="*/ 81 h 696"/>
                <a:gd name="T38" fmla="*/ 30 w 470"/>
                <a:gd name="T39" fmla="*/ 38 h 696"/>
                <a:gd name="T40" fmla="*/ 0 w 470"/>
                <a:gd name="T41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0" h="696">
                  <a:moveTo>
                    <a:pt x="470" y="493"/>
                  </a:moveTo>
                  <a:lnTo>
                    <a:pt x="465" y="493"/>
                  </a:lnTo>
                  <a:lnTo>
                    <a:pt x="460" y="502"/>
                  </a:lnTo>
                  <a:lnTo>
                    <a:pt x="446" y="518"/>
                  </a:lnTo>
                  <a:lnTo>
                    <a:pt x="426" y="537"/>
                  </a:lnTo>
                  <a:lnTo>
                    <a:pt x="407" y="556"/>
                  </a:lnTo>
                  <a:lnTo>
                    <a:pt x="383" y="580"/>
                  </a:lnTo>
                  <a:lnTo>
                    <a:pt x="359" y="609"/>
                  </a:lnTo>
                  <a:lnTo>
                    <a:pt x="329" y="638"/>
                  </a:lnTo>
                  <a:lnTo>
                    <a:pt x="306" y="667"/>
                  </a:lnTo>
                  <a:lnTo>
                    <a:pt x="276" y="696"/>
                  </a:lnTo>
                  <a:lnTo>
                    <a:pt x="276" y="580"/>
                  </a:lnTo>
                  <a:lnTo>
                    <a:pt x="267" y="479"/>
                  </a:lnTo>
                  <a:lnTo>
                    <a:pt x="248" y="391"/>
                  </a:lnTo>
                  <a:lnTo>
                    <a:pt x="218" y="314"/>
                  </a:lnTo>
                  <a:lnTo>
                    <a:pt x="185" y="246"/>
                  </a:lnTo>
                  <a:lnTo>
                    <a:pt x="146" y="183"/>
                  </a:lnTo>
                  <a:lnTo>
                    <a:pt x="107" y="130"/>
                  </a:lnTo>
                  <a:lnTo>
                    <a:pt x="68" y="81"/>
                  </a:lnTo>
                  <a:lnTo>
                    <a:pt x="30" y="3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4" name="Freeform 178">
              <a:extLst>
                <a:ext uri="{FF2B5EF4-FFF2-40B4-BE49-F238E27FC236}">
                  <a16:creationId xmlns:a16="http://schemas.microsoft.com/office/drawing/2014/main" id="{C4701810-5B7A-F5E1-1B63-369D0BC7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223"/>
              <a:ext cx="128" cy="149"/>
            </a:xfrm>
            <a:custGeom>
              <a:avLst/>
              <a:gdLst>
                <a:gd name="T0" fmla="*/ 1026 w 1026"/>
                <a:gd name="T1" fmla="*/ 1191 h 1191"/>
                <a:gd name="T2" fmla="*/ 895 w 1026"/>
                <a:gd name="T3" fmla="*/ 1186 h 1191"/>
                <a:gd name="T4" fmla="*/ 765 w 1026"/>
                <a:gd name="T5" fmla="*/ 1161 h 1191"/>
                <a:gd name="T6" fmla="*/ 634 w 1026"/>
                <a:gd name="T7" fmla="*/ 1122 h 1191"/>
                <a:gd name="T8" fmla="*/ 513 w 1026"/>
                <a:gd name="T9" fmla="*/ 1069 h 1191"/>
                <a:gd name="T10" fmla="*/ 391 w 1026"/>
                <a:gd name="T11" fmla="*/ 1006 h 1191"/>
                <a:gd name="T12" fmla="*/ 285 w 1026"/>
                <a:gd name="T13" fmla="*/ 943 h 1191"/>
                <a:gd name="T14" fmla="*/ 188 w 1026"/>
                <a:gd name="T15" fmla="*/ 876 h 1191"/>
                <a:gd name="T16" fmla="*/ 106 w 1026"/>
                <a:gd name="T17" fmla="*/ 812 h 1191"/>
                <a:gd name="T18" fmla="*/ 43 w 1026"/>
                <a:gd name="T19" fmla="*/ 759 h 1191"/>
                <a:gd name="T20" fmla="*/ 0 w 1026"/>
                <a:gd name="T21" fmla="*/ 715 h 1191"/>
                <a:gd name="T22" fmla="*/ 82 w 1026"/>
                <a:gd name="T23" fmla="*/ 696 h 1191"/>
                <a:gd name="T24" fmla="*/ 174 w 1026"/>
                <a:gd name="T25" fmla="*/ 657 h 1191"/>
                <a:gd name="T26" fmla="*/ 271 w 1026"/>
                <a:gd name="T27" fmla="*/ 595 h 1191"/>
                <a:gd name="T28" fmla="*/ 368 w 1026"/>
                <a:gd name="T29" fmla="*/ 518 h 1191"/>
                <a:gd name="T30" fmla="*/ 469 w 1026"/>
                <a:gd name="T31" fmla="*/ 430 h 1191"/>
                <a:gd name="T32" fmla="*/ 566 w 1026"/>
                <a:gd name="T33" fmla="*/ 333 h 1191"/>
                <a:gd name="T34" fmla="*/ 659 w 1026"/>
                <a:gd name="T35" fmla="*/ 241 h 1191"/>
                <a:gd name="T36" fmla="*/ 745 w 1026"/>
                <a:gd name="T37" fmla="*/ 150 h 1191"/>
                <a:gd name="T38" fmla="*/ 823 w 1026"/>
                <a:gd name="T39" fmla="*/ 67 h 1191"/>
                <a:gd name="T40" fmla="*/ 886 w 1026"/>
                <a:gd name="T41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6" h="1191">
                  <a:moveTo>
                    <a:pt x="1026" y="1191"/>
                  </a:moveTo>
                  <a:lnTo>
                    <a:pt x="895" y="1186"/>
                  </a:lnTo>
                  <a:lnTo>
                    <a:pt x="765" y="1161"/>
                  </a:lnTo>
                  <a:lnTo>
                    <a:pt x="634" y="1122"/>
                  </a:lnTo>
                  <a:lnTo>
                    <a:pt x="513" y="1069"/>
                  </a:lnTo>
                  <a:lnTo>
                    <a:pt x="391" y="1006"/>
                  </a:lnTo>
                  <a:lnTo>
                    <a:pt x="285" y="943"/>
                  </a:lnTo>
                  <a:lnTo>
                    <a:pt x="188" y="876"/>
                  </a:lnTo>
                  <a:lnTo>
                    <a:pt x="106" y="812"/>
                  </a:lnTo>
                  <a:lnTo>
                    <a:pt x="43" y="759"/>
                  </a:lnTo>
                  <a:lnTo>
                    <a:pt x="0" y="715"/>
                  </a:lnTo>
                  <a:lnTo>
                    <a:pt x="82" y="696"/>
                  </a:lnTo>
                  <a:lnTo>
                    <a:pt x="174" y="657"/>
                  </a:lnTo>
                  <a:lnTo>
                    <a:pt x="271" y="595"/>
                  </a:lnTo>
                  <a:lnTo>
                    <a:pt x="368" y="518"/>
                  </a:lnTo>
                  <a:lnTo>
                    <a:pt x="469" y="430"/>
                  </a:lnTo>
                  <a:lnTo>
                    <a:pt x="566" y="333"/>
                  </a:lnTo>
                  <a:lnTo>
                    <a:pt x="659" y="241"/>
                  </a:lnTo>
                  <a:lnTo>
                    <a:pt x="745" y="150"/>
                  </a:lnTo>
                  <a:lnTo>
                    <a:pt x="823" y="67"/>
                  </a:lnTo>
                  <a:lnTo>
                    <a:pt x="886" y="0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5" name="Freeform 179">
              <a:extLst>
                <a:ext uri="{FF2B5EF4-FFF2-40B4-BE49-F238E27FC236}">
                  <a16:creationId xmlns:a16="http://schemas.microsoft.com/office/drawing/2014/main" id="{3A59E0CB-02D7-9302-74BA-B1BD681B8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277"/>
              <a:ext cx="137" cy="93"/>
            </a:xfrm>
            <a:custGeom>
              <a:avLst/>
              <a:gdLst>
                <a:gd name="T0" fmla="*/ 0 w 1095"/>
                <a:gd name="T1" fmla="*/ 0 h 740"/>
                <a:gd name="T2" fmla="*/ 25 w 1095"/>
                <a:gd name="T3" fmla="*/ 14 h 740"/>
                <a:gd name="T4" fmla="*/ 44 w 1095"/>
                <a:gd name="T5" fmla="*/ 34 h 740"/>
                <a:gd name="T6" fmla="*/ 69 w 1095"/>
                <a:gd name="T7" fmla="*/ 53 h 740"/>
                <a:gd name="T8" fmla="*/ 88 w 1095"/>
                <a:gd name="T9" fmla="*/ 67 h 740"/>
                <a:gd name="T10" fmla="*/ 113 w 1095"/>
                <a:gd name="T11" fmla="*/ 87 h 740"/>
                <a:gd name="T12" fmla="*/ 132 w 1095"/>
                <a:gd name="T13" fmla="*/ 106 h 740"/>
                <a:gd name="T14" fmla="*/ 155 w 1095"/>
                <a:gd name="T15" fmla="*/ 121 h 740"/>
                <a:gd name="T16" fmla="*/ 175 w 1095"/>
                <a:gd name="T17" fmla="*/ 141 h 740"/>
                <a:gd name="T18" fmla="*/ 194 w 1095"/>
                <a:gd name="T19" fmla="*/ 160 h 740"/>
                <a:gd name="T20" fmla="*/ 219 w 1095"/>
                <a:gd name="T21" fmla="*/ 174 h 740"/>
                <a:gd name="T22" fmla="*/ 286 w 1095"/>
                <a:gd name="T23" fmla="*/ 222 h 740"/>
                <a:gd name="T24" fmla="*/ 359 w 1095"/>
                <a:gd name="T25" fmla="*/ 271 h 740"/>
                <a:gd name="T26" fmla="*/ 437 w 1095"/>
                <a:gd name="T27" fmla="*/ 324 h 740"/>
                <a:gd name="T28" fmla="*/ 514 w 1095"/>
                <a:gd name="T29" fmla="*/ 388 h 740"/>
                <a:gd name="T30" fmla="*/ 601 w 1095"/>
                <a:gd name="T31" fmla="*/ 446 h 740"/>
                <a:gd name="T32" fmla="*/ 689 w 1095"/>
                <a:gd name="T33" fmla="*/ 508 h 740"/>
                <a:gd name="T34" fmla="*/ 781 w 1095"/>
                <a:gd name="T35" fmla="*/ 571 h 740"/>
                <a:gd name="T36" fmla="*/ 883 w 1095"/>
                <a:gd name="T37" fmla="*/ 629 h 740"/>
                <a:gd name="T38" fmla="*/ 984 w 1095"/>
                <a:gd name="T39" fmla="*/ 687 h 740"/>
                <a:gd name="T40" fmla="*/ 1095 w 1095"/>
                <a:gd name="T41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5" h="740">
                  <a:moveTo>
                    <a:pt x="0" y="0"/>
                  </a:moveTo>
                  <a:lnTo>
                    <a:pt x="25" y="14"/>
                  </a:lnTo>
                  <a:lnTo>
                    <a:pt x="44" y="34"/>
                  </a:lnTo>
                  <a:lnTo>
                    <a:pt x="69" y="53"/>
                  </a:lnTo>
                  <a:lnTo>
                    <a:pt x="88" y="67"/>
                  </a:lnTo>
                  <a:lnTo>
                    <a:pt x="113" y="87"/>
                  </a:lnTo>
                  <a:lnTo>
                    <a:pt x="132" y="106"/>
                  </a:lnTo>
                  <a:lnTo>
                    <a:pt x="155" y="121"/>
                  </a:lnTo>
                  <a:lnTo>
                    <a:pt x="175" y="141"/>
                  </a:lnTo>
                  <a:lnTo>
                    <a:pt x="194" y="160"/>
                  </a:lnTo>
                  <a:lnTo>
                    <a:pt x="219" y="174"/>
                  </a:lnTo>
                  <a:lnTo>
                    <a:pt x="286" y="222"/>
                  </a:lnTo>
                  <a:lnTo>
                    <a:pt x="359" y="271"/>
                  </a:lnTo>
                  <a:lnTo>
                    <a:pt x="437" y="324"/>
                  </a:lnTo>
                  <a:lnTo>
                    <a:pt x="514" y="388"/>
                  </a:lnTo>
                  <a:lnTo>
                    <a:pt x="601" y="446"/>
                  </a:lnTo>
                  <a:lnTo>
                    <a:pt x="689" y="508"/>
                  </a:lnTo>
                  <a:lnTo>
                    <a:pt x="781" y="571"/>
                  </a:lnTo>
                  <a:lnTo>
                    <a:pt x="883" y="629"/>
                  </a:lnTo>
                  <a:lnTo>
                    <a:pt x="984" y="687"/>
                  </a:lnTo>
                  <a:lnTo>
                    <a:pt x="1095" y="740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6" name="Freeform 180">
              <a:extLst>
                <a:ext uri="{FF2B5EF4-FFF2-40B4-BE49-F238E27FC236}">
                  <a16:creationId xmlns:a16="http://schemas.microsoft.com/office/drawing/2014/main" id="{C7A6FD7B-8FD9-363B-5E5B-43C03D5F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3083"/>
              <a:ext cx="177" cy="76"/>
            </a:xfrm>
            <a:custGeom>
              <a:avLst/>
              <a:gdLst>
                <a:gd name="T0" fmla="*/ 0 w 1418"/>
                <a:gd name="T1" fmla="*/ 494 h 610"/>
                <a:gd name="T2" fmla="*/ 116 w 1418"/>
                <a:gd name="T3" fmla="*/ 576 h 610"/>
                <a:gd name="T4" fmla="*/ 257 w 1418"/>
                <a:gd name="T5" fmla="*/ 610 h 610"/>
                <a:gd name="T6" fmla="*/ 417 w 1418"/>
                <a:gd name="T7" fmla="*/ 596 h 610"/>
                <a:gd name="T8" fmla="*/ 591 w 1418"/>
                <a:gd name="T9" fmla="*/ 543 h 610"/>
                <a:gd name="T10" fmla="*/ 766 w 1418"/>
                <a:gd name="T11" fmla="*/ 465 h 610"/>
                <a:gd name="T12" fmla="*/ 935 w 1418"/>
                <a:gd name="T13" fmla="*/ 368 h 610"/>
                <a:gd name="T14" fmla="*/ 1094 w 1418"/>
                <a:gd name="T15" fmla="*/ 266 h 610"/>
                <a:gd name="T16" fmla="*/ 1230 w 1418"/>
                <a:gd name="T17" fmla="*/ 164 h 610"/>
                <a:gd name="T18" fmla="*/ 1342 w 1418"/>
                <a:gd name="T19" fmla="*/ 72 h 610"/>
                <a:gd name="T20" fmla="*/ 1418 w 1418"/>
                <a:gd name="T2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8" h="610">
                  <a:moveTo>
                    <a:pt x="0" y="494"/>
                  </a:moveTo>
                  <a:lnTo>
                    <a:pt x="116" y="576"/>
                  </a:lnTo>
                  <a:lnTo>
                    <a:pt x="257" y="610"/>
                  </a:lnTo>
                  <a:lnTo>
                    <a:pt x="417" y="596"/>
                  </a:lnTo>
                  <a:lnTo>
                    <a:pt x="591" y="543"/>
                  </a:lnTo>
                  <a:lnTo>
                    <a:pt x="766" y="465"/>
                  </a:lnTo>
                  <a:lnTo>
                    <a:pt x="935" y="368"/>
                  </a:lnTo>
                  <a:lnTo>
                    <a:pt x="1094" y="266"/>
                  </a:lnTo>
                  <a:lnTo>
                    <a:pt x="1230" y="164"/>
                  </a:lnTo>
                  <a:lnTo>
                    <a:pt x="1342" y="72"/>
                  </a:lnTo>
                  <a:lnTo>
                    <a:pt x="1418" y="0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7" name="Freeform 181">
              <a:extLst>
                <a:ext uri="{FF2B5EF4-FFF2-40B4-BE49-F238E27FC236}">
                  <a16:creationId xmlns:a16="http://schemas.microsoft.com/office/drawing/2014/main" id="{A0301E1D-B79B-E60B-4310-231434566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3028"/>
              <a:ext cx="315" cy="111"/>
            </a:xfrm>
            <a:custGeom>
              <a:avLst/>
              <a:gdLst>
                <a:gd name="T0" fmla="*/ 0 w 2518"/>
                <a:gd name="T1" fmla="*/ 793 h 886"/>
                <a:gd name="T2" fmla="*/ 174 w 2518"/>
                <a:gd name="T3" fmla="*/ 837 h 886"/>
                <a:gd name="T4" fmla="*/ 333 w 2518"/>
                <a:gd name="T5" fmla="*/ 866 h 886"/>
                <a:gd name="T6" fmla="*/ 474 w 2518"/>
                <a:gd name="T7" fmla="*/ 881 h 886"/>
                <a:gd name="T8" fmla="*/ 604 w 2518"/>
                <a:gd name="T9" fmla="*/ 886 h 886"/>
                <a:gd name="T10" fmla="*/ 721 w 2518"/>
                <a:gd name="T11" fmla="*/ 881 h 886"/>
                <a:gd name="T12" fmla="*/ 828 w 2518"/>
                <a:gd name="T13" fmla="*/ 866 h 886"/>
                <a:gd name="T14" fmla="*/ 925 w 2518"/>
                <a:gd name="T15" fmla="*/ 847 h 886"/>
                <a:gd name="T16" fmla="*/ 1011 w 2518"/>
                <a:gd name="T17" fmla="*/ 822 h 886"/>
                <a:gd name="T18" fmla="*/ 1094 w 2518"/>
                <a:gd name="T19" fmla="*/ 798 h 886"/>
                <a:gd name="T20" fmla="*/ 1172 w 2518"/>
                <a:gd name="T21" fmla="*/ 769 h 886"/>
                <a:gd name="T22" fmla="*/ 1258 w 2518"/>
                <a:gd name="T23" fmla="*/ 735 h 886"/>
                <a:gd name="T24" fmla="*/ 1365 w 2518"/>
                <a:gd name="T25" fmla="*/ 696 h 886"/>
                <a:gd name="T26" fmla="*/ 1477 w 2518"/>
                <a:gd name="T27" fmla="*/ 648 h 886"/>
                <a:gd name="T28" fmla="*/ 1598 w 2518"/>
                <a:gd name="T29" fmla="*/ 595 h 886"/>
                <a:gd name="T30" fmla="*/ 1723 w 2518"/>
                <a:gd name="T31" fmla="*/ 537 h 886"/>
                <a:gd name="T32" fmla="*/ 1845 w 2518"/>
                <a:gd name="T33" fmla="*/ 479 h 886"/>
                <a:gd name="T34" fmla="*/ 1956 w 2518"/>
                <a:gd name="T35" fmla="*/ 426 h 886"/>
                <a:gd name="T36" fmla="*/ 2062 w 2518"/>
                <a:gd name="T37" fmla="*/ 372 h 886"/>
                <a:gd name="T38" fmla="*/ 2150 w 2518"/>
                <a:gd name="T39" fmla="*/ 324 h 886"/>
                <a:gd name="T40" fmla="*/ 2213 w 2518"/>
                <a:gd name="T41" fmla="*/ 285 h 886"/>
                <a:gd name="T42" fmla="*/ 2266 w 2518"/>
                <a:gd name="T43" fmla="*/ 251 h 886"/>
                <a:gd name="T44" fmla="*/ 2314 w 2518"/>
                <a:gd name="T45" fmla="*/ 213 h 886"/>
                <a:gd name="T46" fmla="*/ 2363 w 2518"/>
                <a:gd name="T47" fmla="*/ 174 h 886"/>
                <a:gd name="T48" fmla="*/ 2402 w 2518"/>
                <a:gd name="T49" fmla="*/ 135 h 886"/>
                <a:gd name="T50" fmla="*/ 2435 w 2518"/>
                <a:gd name="T51" fmla="*/ 100 h 886"/>
                <a:gd name="T52" fmla="*/ 2465 w 2518"/>
                <a:gd name="T53" fmla="*/ 67 h 886"/>
                <a:gd name="T54" fmla="*/ 2488 w 2518"/>
                <a:gd name="T55" fmla="*/ 38 h 886"/>
                <a:gd name="T56" fmla="*/ 2503 w 2518"/>
                <a:gd name="T57" fmla="*/ 19 h 886"/>
                <a:gd name="T58" fmla="*/ 2518 w 2518"/>
                <a:gd name="T59" fmla="*/ 4 h 886"/>
                <a:gd name="T60" fmla="*/ 2518 w 2518"/>
                <a:gd name="T61" fmla="*/ 0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18" h="886">
                  <a:moveTo>
                    <a:pt x="0" y="793"/>
                  </a:moveTo>
                  <a:lnTo>
                    <a:pt x="174" y="837"/>
                  </a:lnTo>
                  <a:lnTo>
                    <a:pt x="333" y="866"/>
                  </a:lnTo>
                  <a:lnTo>
                    <a:pt x="474" y="881"/>
                  </a:lnTo>
                  <a:lnTo>
                    <a:pt x="604" y="886"/>
                  </a:lnTo>
                  <a:lnTo>
                    <a:pt x="721" y="881"/>
                  </a:lnTo>
                  <a:lnTo>
                    <a:pt x="828" y="866"/>
                  </a:lnTo>
                  <a:lnTo>
                    <a:pt x="925" y="847"/>
                  </a:lnTo>
                  <a:lnTo>
                    <a:pt x="1011" y="822"/>
                  </a:lnTo>
                  <a:lnTo>
                    <a:pt x="1094" y="798"/>
                  </a:lnTo>
                  <a:lnTo>
                    <a:pt x="1172" y="769"/>
                  </a:lnTo>
                  <a:lnTo>
                    <a:pt x="1258" y="735"/>
                  </a:lnTo>
                  <a:lnTo>
                    <a:pt x="1365" y="696"/>
                  </a:lnTo>
                  <a:lnTo>
                    <a:pt x="1477" y="648"/>
                  </a:lnTo>
                  <a:lnTo>
                    <a:pt x="1598" y="595"/>
                  </a:lnTo>
                  <a:lnTo>
                    <a:pt x="1723" y="537"/>
                  </a:lnTo>
                  <a:lnTo>
                    <a:pt x="1845" y="479"/>
                  </a:lnTo>
                  <a:lnTo>
                    <a:pt x="1956" y="426"/>
                  </a:lnTo>
                  <a:lnTo>
                    <a:pt x="2062" y="372"/>
                  </a:lnTo>
                  <a:lnTo>
                    <a:pt x="2150" y="324"/>
                  </a:lnTo>
                  <a:lnTo>
                    <a:pt x="2213" y="285"/>
                  </a:lnTo>
                  <a:lnTo>
                    <a:pt x="2266" y="251"/>
                  </a:lnTo>
                  <a:lnTo>
                    <a:pt x="2314" y="213"/>
                  </a:lnTo>
                  <a:lnTo>
                    <a:pt x="2363" y="174"/>
                  </a:lnTo>
                  <a:lnTo>
                    <a:pt x="2402" y="135"/>
                  </a:lnTo>
                  <a:lnTo>
                    <a:pt x="2435" y="100"/>
                  </a:lnTo>
                  <a:lnTo>
                    <a:pt x="2465" y="67"/>
                  </a:lnTo>
                  <a:lnTo>
                    <a:pt x="2488" y="38"/>
                  </a:lnTo>
                  <a:lnTo>
                    <a:pt x="2503" y="19"/>
                  </a:lnTo>
                  <a:lnTo>
                    <a:pt x="2518" y="4"/>
                  </a:lnTo>
                  <a:lnTo>
                    <a:pt x="251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8" name="Freeform 182">
              <a:extLst>
                <a:ext uri="{FF2B5EF4-FFF2-40B4-BE49-F238E27FC236}">
                  <a16:creationId xmlns:a16="http://schemas.microsoft.com/office/drawing/2014/main" id="{7A581A9F-F9FF-72AB-04AA-AD0C2CB50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277"/>
              <a:ext cx="49" cy="20"/>
            </a:xfrm>
            <a:custGeom>
              <a:avLst/>
              <a:gdLst>
                <a:gd name="T0" fmla="*/ 125 w 391"/>
                <a:gd name="T1" fmla="*/ 155 h 155"/>
                <a:gd name="T2" fmla="*/ 101 w 391"/>
                <a:gd name="T3" fmla="*/ 141 h 155"/>
                <a:gd name="T4" fmla="*/ 82 w 391"/>
                <a:gd name="T5" fmla="*/ 125 h 155"/>
                <a:gd name="T6" fmla="*/ 62 w 391"/>
                <a:gd name="T7" fmla="*/ 111 h 155"/>
                <a:gd name="T8" fmla="*/ 48 w 391"/>
                <a:gd name="T9" fmla="*/ 102 h 155"/>
                <a:gd name="T10" fmla="*/ 33 w 391"/>
                <a:gd name="T11" fmla="*/ 87 h 155"/>
                <a:gd name="T12" fmla="*/ 24 w 391"/>
                <a:gd name="T13" fmla="*/ 72 h 155"/>
                <a:gd name="T14" fmla="*/ 14 w 391"/>
                <a:gd name="T15" fmla="*/ 63 h 155"/>
                <a:gd name="T16" fmla="*/ 5 w 391"/>
                <a:gd name="T17" fmla="*/ 53 h 155"/>
                <a:gd name="T18" fmla="*/ 0 w 391"/>
                <a:gd name="T19" fmla="*/ 44 h 155"/>
                <a:gd name="T20" fmla="*/ 0 w 391"/>
                <a:gd name="T21" fmla="*/ 34 h 155"/>
                <a:gd name="T22" fmla="*/ 43 w 391"/>
                <a:gd name="T23" fmla="*/ 44 h 155"/>
                <a:gd name="T24" fmla="*/ 91 w 391"/>
                <a:gd name="T25" fmla="*/ 48 h 155"/>
                <a:gd name="T26" fmla="*/ 135 w 391"/>
                <a:gd name="T27" fmla="*/ 48 h 155"/>
                <a:gd name="T28" fmla="*/ 178 w 391"/>
                <a:gd name="T29" fmla="*/ 48 h 155"/>
                <a:gd name="T30" fmla="*/ 217 w 391"/>
                <a:gd name="T31" fmla="*/ 44 h 155"/>
                <a:gd name="T32" fmla="*/ 256 w 391"/>
                <a:gd name="T33" fmla="*/ 39 h 155"/>
                <a:gd name="T34" fmla="*/ 290 w 391"/>
                <a:gd name="T35" fmla="*/ 34 h 155"/>
                <a:gd name="T36" fmla="*/ 329 w 391"/>
                <a:gd name="T37" fmla="*/ 25 h 155"/>
                <a:gd name="T38" fmla="*/ 358 w 391"/>
                <a:gd name="T39" fmla="*/ 14 h 155"/>
                <a:gd name="T40" fmla="*/ 391 w 391"/>
                <a:gd name="T4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1" h="155">
                  <a:moveTo>
                    <a:pt x="125" y="155"/>
                  </a:moveTo>
                  <a:lnTo>
                    <a:pt x="101" y="141"/>
                  </a:lnTo>
                  <a:lnTo>
                    <a:pt x="82" y="125"/>
                  </a:lnTo>
                  <a:lnTo>
                    <a:pt x="62" y="111"/>
                  </a:lnTo>
                  <a:lnTo>
                    <a:pt x="48" y="102"/>
                  </a:lnTo>
                  <a:lnTo>
                    <a:pt x="33" y="87"/>
                  </a:lnTo>
                  <a:lnTo>
                    <a:pt x="24" y="72"/>
                  </a:lnTo>
                  <a:lnTo>
                    <a:pt x="14" y="63"/>
                  </a:lnTo>
                  <a:lnTo>
                    <a:pt x="5" y="53"/>
                  </a:lnTo>
                  <a:lnTo>
                    <a:pt x="0" y="44"/>
                  </a:lnTo>
                  <a:lnTo>
                    <a:pt x="0" y="34"/>
                  </a:lnTo>
                  <a:lnTo>
                    <a:pt x="43" y="44"/>
                  </a:lnTo>
                  <a:lnTo>
                    <a:pt x="91" y="48"/>
                  </a:lnTo>
                  <a:lnTo>
                    <a:pt x="135" y="48"/>
                  </a:lnTo>
                  <a:lnTo>
                    <a:pt x="178" y="48"/>
                  </a:lnTo>
                  <a:lnTo>
                    <a:pt x="217" y="44"/>
                  </a:lnTo>
                  <a:lnTo>
                    <a:pt x="256" y="39"/>
                  </a:lnTo>
                  <a:lnTo>
                    <a:pt x="290" y="34"/>
                  </a:lnTo>
                  <a:lnTo>
                    <a:pt x="329" y="25"/>
                  </a:lnTo>
                  <a:lnTo>
                    <a:pt x="358" y="14"/>
                  </a:lnTo>
                  <a:lnTo>
                    <a:pt x="391" y="0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19" name="Freeform 183">
              <a:extLst>
                <a:ext uri="{FF2B5EF4-FFF2-40B4-BE49-F238E27FC236}">
                  <a16:creationId xmlns:a16="http://schemas.microsoft.com/office/drawing/2014/main" id="{6F691DD4-0142-6CBE-460F-BC87422E1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230"/>
              <a:ext cx="64" cy="38"/>
            </a:xfrm>
            <a:custGeom>
              <a:avLst/>
              <a:gdLst>
                <a:gd name="T0" fmla="*/ 271 w 513"/>
                <a:gd name="T1" fmla="*/ 299 h 310"/>
                <a:gd name="T2" fmla="*/ 295 w 513"/>
                <a:gd name="T3" fmla="*/ 305 h 310"/>
                <a:gd name="T4" fmla="*/ 324 w 513"/>
                <a:gd name="T5" fmla="*/ 305 h 310"/>
                <a:gd name="T6" fmla="*/ 348 w 513"/>
                <a:gd name="T7" fmla="*/ 305 h 310"/>
                <a:gd name="T8" fmla="*/ 377 w 513"/>
                <a:gd name="T9" fmla="*/ 310 h 310"/>
                <a:gd name="T10" fmla="*/ 402 w 513"/>
                <a:gd name="T11" fmla="*/ 305 h 310"/>
                <a:gd name="T12" fmla="*/ 425 w 513"/>
                <a:gd name="T13" fmla="*/ 305 h 310"/>
                <a:gd name="T14" fmla="*/ 445 w 513"/>
                <a:gd name="T15" fmla="*/ 299 h 310"/>
                <a:gd name="T16" fmla="*/ 469 w 513"/>
                <a:gd name="T17" fmla="*/ 299 h 310"/>
                <a:gd name="T18" fmla="*/ 494 w 513"/>
                <a:gd name="T19" fmla="*/ 294 h 310"/>
                <a:gd name="T20" fmla="*/ 513 w 513"/>
                <a:gd name="T21" fmla="*/ 290 h 310"/>
                <a:gd name="T22" fmla="*/ 469 w 513"/>
                <a:gd name="T23" fmla="*/ 256 h 310"/>
                <a:gd name="T24" fmla="*/ 421 w 513"/>
                <a:gd name="T25" fmla="*/ 227 h 310"/>
                <a:gd name="T26" fmla="*/ 372 w 513"/>
                <a:gd name="T27" fmla="*/ 198 h 310"/>
                <a:gd name="T28" fmla="*/ 324 w 513"/>
                <a:gd name="T29" fmla="*/ 164 h 310"/>
                <a:gd name="T30" fmla="*/ 275 w 513"/>
                <a:gd name="T31" fmla="*/ 135 h 310"/>
                <a:gd name="T32" fmla="*/ 222 w 513"/>
                <a:gd name="T33" fmla="*/ 106 h 310"/>
                <a:gd name="T34" fmla="*/ 169 w 513"/>
                <a:gd name="T35" fmla="*/ 81 h 310"/>
                <a:gd name="T36" fmla="*/ 116 w 513"/>
                <a:gd name="T37" fmla="*/ 53 h 310"/>
                <a:gd name="T38" fmla="*/ 58 w 513"/>
                <a:gd name="T39" fmla="*/ 28 h 310"/>
                <a:gd name="T40" fmla="*/ 0 w 513"/>
                <a:gd name="T41" fmla="*/ 0 h 310"/>
                <a:gd name="T42" fmla="*/ 14 w 513"/>
                <a:gd name="T43" fmla="*/ 44 h 310"/>
                <a:gd name="T44" fmla="*/ 28 w 513"/>
                <a:gd name="T45" fmla="*/ 86 h 310"/>
                <a:gd name="T46" fmla="*/ 53 w 513"/>
                <a:gd name="T47" fmla="*/ 125 h 310"/>
                <a:gd name="T48" fmla="*/ 77 w 513"/>
                <a:gd name="T49" fmla="*/ 164 h 310"/>
                <a:gd name="T50" fmla="*/ 101 w 513"/>
                <a:gd name="T51" fmla="*/ 198 h 310"/>
                <a:gd name="T52" fmla="*/ 136 w 513"/>
                <a:gd name="T53" fmla="*/ 232 h 310"/>
                <a:gd name="T54" fmla="*/ 164 w 513"/>
                <a:gd name="T55" fmla="*/ 256 h 310"/>
                <a:gd name="T56" fmla="*/ 198 w 513"/>
                <a:gd name="T57" fmla="*/ 280 h 310"/>
                <a:gd name="T58" fmla="*/ 232 w 513"/>
                <a:gd name="T59" fmla="*/ 294 h 310"/>
                <a:gd name="T60" fmla="*/ 271 w 513"/>
                <a:gd name="T61" fmla="*/ 29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3" h="310">
                  <a:moveTo>
                    <a:pt x="271" y="299"/>
                  </a:moveTo>
                  <a:lnTo>
                    <a:pt x="295" y="305"/>
                  </a:lnTo>
                  <a:lnTo>
                    <a:pt x="324" y="305"/>
                  </a:lnTo>
                  <a:lnTo>
                    <a:pt x="348" y="305"/>
                  </a:lnTo>
                  <a:lnTo>
                    <a:pt x="377" y="310"/>
                  </a:lnTo>
                  <a:lnTo>
                    <a:pt x="402" y="305"/>
                  </a:lnTo>
                  <a:lnTo>
                    <a:pt x="425" y="305"/>
                  </a:lnTo>
                  <a:lnTo>
                    <a:pt x="445" y="299"/>
                  </a:lnTo>
                  <a:lnTo>
                    <a:pt x="469" y="299"/>
                  </a:lnTo>
                  <a:lnTo>
                    <a:pt x="494" y="294"/>
                  </a:lnTo>
                  <a:lnTo>
                    <a:pt x="513" y="290"/>
                  </a:lnTo>
                  <a:lnTo>
                    <a:pt x="469" y="256"/>
                  </a:lnTo>
                  <a:lnTo>
                    <a:pt x="421" y="227"/>
                  </a:lnTo>
                  <a:lnTo>
                    <a:pt x="372" y="198"/>
                  </a:lnTo>
                  <a:lnTo>
                    <a:pt x="324" y="164"/>
                  </a:lnTo>
                  <a:lnTo>
                    <a:pt x="275" y="135"/>
                  </a:lnTo>
                  <a:lnTo>
                    <a:pt x="222" y="106"/>
                  </a:lnTo>
                  <a:lnTo>
                    <a:pt x="169" y="81"/>
                  </a:lnTo>
                  <a:lnTo>
                    <a:pt x="116" y="53"/>
                  </a:lnTo>
                  <a:lnTo>
                    <a:pt x="58" y="28"/>
                  </a:lnTo>
                  <a:lnTo>
                    <a:pt x="0" y="0"/>
                  </a:lnTo>
                  <a:lnTo>
                    <a:pt x="14" y="44"/>
                  </a:lnTo>
                  <a:lnTo>
                    <a:pt x="28" y="86"/>
                  </a:lnTo>
                  <a:lnTo>
                    <a:pt x="53" y="125"/>
                  </a:lnTo>
                  <a:lnTo>
                    <a:pt x="77" y="164"/>
                  </a:lnTo>
                  <a:lnTo>
                    <a:pt x="101" y="198"/>
                  </a:lnTo>
                  <a:lnTo>
                    <a:pt x="136" y="232"/>
                  </a:lnTo>
                  <a:lnTo>
                    <a:pt x="164" y="256"/>
                  </a:lnTo>
                  <a:lnTo>
                    <a:pt x="198" y="280"/>
                  </a:lnTo>
                  <a:lnTo>
                    <a:pt x="232" y="294"/>
                  </a:lnTo>
                  <a:lnTo>
                    <a:pt x="271" y="299"/>
                  </a:lnTo>
                </a:path>
              </a:pathLst>
            </a:custGeom>
            <a:noFill/>
            <a:ln w="0">
              <a:solidFill>
                <a:srgbClr val="F1C8C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20" name="Freeform 184">
              <a:extLst>
                <a:ext uri="{FF2B5EF4-FFF2-40B4-BE49-F238E27FC236}">
                  <a16:creationId xmlns:a16="http://schemas.microsoft.com/office/drawing/2014/main" id="{64BC39FA-8644-B493-F35D-FC004F6A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119"/>
              <a:ext cx="261" cy="263"/>
            </a:xfrm>
            <a:custGeom>
              <a:avLst/>
              <a:gdLst>
                <a:gd name="T0" fmla="*/ 2083 w 2083"/>
                <a:gd name="T1" fmla="*/ 0 h 2105"/>
                <a:gd name="T2" fmla="*/ 1898 w 2083"/>
                <a:gd name="T3" fmla="*/ 72 h 2105"/>
                <a:gd name="T4" fmla="*/ 1715 w 2083"/>
                <a:gd name="T5" fmla="*/ 160 h 2105"/>
                <a:gd name="T6" fmla="*/ 1535 w 2083"/>
                <a:gd name="T7" fmla="*/ 251 h 2105"/>
                <a:gd name="T8" fmla="*/ 1361 w 2083"/>
                <a:gd name="T9" fmla="*/ 348 h 2105"/>
                <a:gd name="T10" fmla="*/ 1191 w 2083"/>
                <a:gd name="T11" fmla="*/ 449 h 2105"/>
                <a:gd name="T12" fmla="*/ 1041 w 2083"/>
                <a:gd name="T13" fmla="*/ 551 h 2105"/>
                <a:gd name="T14" fmla="*/ 906 w 2083"/>
                <a:gd name="T15" fmla="*/ 648 h 2105"/>
                <a:gd name="T16" fmla="*/ 789 w 2083"/>
                <a:gd name="T17" fmla="*/ 740 h 2105"/>
                <a:gd name="T18" fmla="*/ 692 w 2083"/>
                <a:gd name="T19" fmla="*/ 817 h 2105"/>
                <a:gd name="T20" fmla="*/ 629 w 2083"/>
                <a:gd name="T21" fmla="*/ 891 h 2105"/>
                <a:gd name="T22" fmla="*/ 548 w 2083"/>
                <a:gd name="T23" fmla="*/ 997 h 2105"/>
                <a:gd name="T24" fmla="*/ 475 w 2083"/>
                <a:gd name="T25" fmla="*/ 1113 h 2105"/>
                <a:gd name="T26" fmla="*/ 412 w 2083"/>
                <a:gd name="T27" fmla="*/ 1229 h 2105"/>
                <a:gd name="T28" fmla="*/ 354 w 2083"/>
                <a:gd name="T29" fmla="*/ 1351 h 2105"/>
                <a:gd name="T30" fmla="*/ 305 w 2083"/>
                <a:gd name="T31" fmla="*/ 1467 h 2105"/>
                <a:gd name="T32" fmla="*/ 262 w 2083"/>
                <a:gd name="T33" fmla="*/ 1573 h 2105"/>
                <a:gd name="T34" fmla="*/ 227 w 2083"/>
                <a:gd name="T35" fmla="*/ 1675 h 2105"/>
                <a:gd name="T36" fmla="*/ 194 w 2083"/>
                <a:gd name="T37" fmla="*/ 1762 h 2105"/>
                <a:gd name="T38" fmla="*/ 169 w 2083"/>
                <a:gd name="T39" fmla="*/ 1834 h 2105"/>
                <a:gd name="T40" fmla="*/ 146 w 2083"/>
                <a:gd name="T41" fmla="*/ 1888 h 2105"/>
                <a:gd name="T42" fmla="*/ 121 w 2083"/>
                <a:gd name="T43" fmla="*/ 1931 h 2105"/>
                <a:gd name="T44" fmla="*/ 102 w 2083"/>
                <a:gd name="T45" fmla="*/ 1966 h 2105"/>
                <a:gd name="T46" fmla="*/ 83 w 2083"/>
                <a:gd name="T47" fmla="*/ 1999 h 2105"/>
                <a:gd name="T48" fmla="*/ 63 w 2083"/>
                <a:gd name="T49" fmla="*/ 2028 h 2105"/>
                <a:gd name="T50" fmla="*/ 44 w 2083"/>
                <a:gd name="T51" fmla="*/ 2052 h 2105"/>
                <a:gd name="T52" fmla="*/ 29 w 2083"/>
                <a:gd name="T53" fmla="*/ 2072 h 2105"/>
                <a:gd name="T54" fmla="*/ 19 w 2083"/>
                <a:gd name="T55" fmla="*/ 2086 h 2105"/>
                <a:gd name="T56" fmla="*/ 10 w 2083"/>
                <a:gd name="T57" fmla="*/ 2096 h 2105"/>
                <a:gd name="T58" fmla="*/ 0 w 2083"/>
                <a:gd name="T59" fmla="*/ 2105 h 2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83" h="2105">
                  <a:moveTo>
                    <a:pt x="2083" y="0"/>
                  </a:moveTo>
                  <a:lnTo>
                    <a:pt x="1898" y="72"/>
                  </a:lnTo>
                  <a:lnTo>
                    <a:pt x="1715" y="160"/>
                  </a:lnTo>
                  <a:lnTo>
                    <a:pt x="1535" y="251"/>
                  </a:lnTo>
                  <a:lnTo>
                    <a:pt x="1361" y="348"/>
                  </a:lnTo>
                  <a:lnTo>
                    <a:pt x="1191" y="449"/>
                  </a:lnTo>
                  <a:lnTo>
                    <a:pt x="1041" y="551"/>
                  </a:lnTo>
                  <a:lnTo>
                    <a:pt x="906" y="648"/>
                  </a:lnTo>
                  <a:lnTo>
                    <a:pt x="789" y="740"/>
                  </a:lnTo>
                  <a:lnTo>
                    <a:pt x="692" y="817"/>
                  </a:lnTo>
                  <a:lnTo>
                    <a:pt x="629" y="891"/>
                  </a:lnTo>
                  <a:lnTo>
                    <a:pt x="548" y="997"/>
                  </a:lnTo>
                  <a:lnTo>
                    <a:pt x="475" y="1113"/>
                  </a:lnTo>
                  <a:lnTo>
                    <a:pt x="412" y="1229"/>
                  </a:lnTo>
                  <a:lnTo>
                    <a:pt x="354" y="1351"/>
                  </a:lnTo>
                  <a:lnTo>
                    <a:pt x="305" y="1467"/>
                  </a:lnTo>
                  <a:lnTo>
                    <a:pt x="262" y="1573"/>
                  </a:lnTo>
                  <a:lnTo>
                    <a:pt x="227" y="1675"/>
                  </a:lnTo>
                  <a:lnTo>
                    <a:pt x="194" y="1762"/>
                  </a:lnTo>
                  <a:lnTo>
                    <a:pt x="169" y="1834"/>
                  </a:lnTo>
                  <a:lnTo>
                    <a:pt x="146" y="1888"/>
                  </a:lnTo>
                  <a:lnTo>
                    <a:pt x="121" y="1931"/>
                  </a:lnTo>
                  <a:lnTo>
                    <a:pt x="102" y="1966"/>
                  </a:lnTo>
                  <a:lnTo>
                    <a:pt x="83" y="1999"/>
                  </a:lnTo>
                  <a:lnTo>
                    <a:pt x="63" y="2028"/>
                  </a:lnTo>
                  <a:lnTo>
                    <a:pt x="44" y="2052"/>
                  </a:lnTo>
                  <a:lnTo>
                    <a:pt x="29" y="2072"/>
                  </a:lnTo>
                  <a:lnTo>
                    <a:pt x="19" y="2086"/>
                  </a:lnTo>
                  <a:lnTo>
                    <a:pt x="10" y="2096"/>
                  </a:lnTo>
                  <a:lnTo>
                    <a:pt x="0" y="2105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21" name="Freeform 185">
              <a:extLst>
                <a:ext uri="{FF2B5EF4-FFF2-40B4-BE49-F238E27FC236}">
                  <a16:creationId xmlns:a16="http://schemas.microsoft.com/office/drawing/2014/main" id="{082CADB4-BE7F-63B4-51BA-717C9850A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302"/>
              <a:ext cx="98" cy="87"/>
            </a:xfrm>
            <a:custGeom>
              <a:avLst/>
              <a:gdLst>
                <a:gd name="T0" fmla="*/ 0 w 786"/>
                <a:gd name="T1" fmla="*/ 668 h 696"/>
                <a:gd name="T2" fmla="*/ 97 w 786"/>
                <a:gd name="T3" fmla="*/ 696 h 696"/>
                <a:gd name="T4" fmla="*/ 190 w 786"/>
                <a:gd name="T5" fmla="*/ 696 h 696"/>
                <a:gd name="T6" fmla="*/ 282 w 786"/>
                <a:gd name="T7" fmla="*/ 673 h 696"/>
                <a:gd name="T8" fmla="*/ 374 w 786"/>
                <a:gd name="T9" fmla="*/ 624 h 696"/>
                <a:gd name="T10" fmla="*/ 460 w 786"/>
                <a:gd name="T11" fmla="*/ 557 h 696"/>
                <a:gd name="T12" fmla="*/ 543 w 786"/>
                <a:gd name="T13" fmla="*/ 474 h 696"/>
                <a:gd name="T14" fmla="*/ 615 w 786"/>
                <a:gd name="T15" fmla="*/ 372 h 696"/>
                <a:gd name="T16" fmla="*/ 684 w 786"/>
                <a:gd name="T17" fmla="*/ 256 h 696"/>
                <a:gd name="T18" fmla="*/ 737 w 786"/>
                <a:gd name="T19" fmla="*/ 135 h 696"/>
                <a:gd name="T20" fmla="*/ 786 w 786"/>
                <a:gd name="T21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6" h="696">
                  <a:moveTo>
                    <a:pt x="0" y="668"/>
                  </a:moveTo>
                  <a:lnTo>
                    <a:pt x="97" y="696"/>
                  </a:lnTo>
                  <a:lnTo>
                    <a:pt x="190" y="696"/>
                  </a:lnTo>
                  <a:lnTo>
                    <a:pt x="282" y="673"/>
                  </a:lnTo>
                  <a:lnTo>
                    <a:pt x="374" y="624"/>
                  </a:lnTo>
                  <a:lnTo>
                    <a:pt x="460" y="557"/>
                  </a:lnTo>
                  <a:lnTo>
                    <a:pt x="543" y="474"/>
                  </a:lnTo>
                  <a:lnTo>
                    <a:pt x="615" y="372"/>
                  </a:lnTo>
                  <a:lnTo>
                    <a:pt x="684" y="256"/>
                  </a:lnTo>
                  <a:lnTo>
                    <a:pt x="737" y="135"/>
                  </a:lnTo>
                  <a:lnTo>
                    <a:pt x="786" y="0"/>
                  </a:lnTo>
                </a:path>
              </a:pathLst>
            </a:custGeom>
            <a:noFill/>
            <a:ln w="0">
              <a:solidFill>
                <a:srgbClr val="A757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722" name="Freeform 186">
              <a:extLst>
                <a:ext uri="{FF2B5EF4-FFF2-40B4-BE49-F238E27FC236}">
                  <a16:creationId xmlns:a16="http://schemas.microsoft.com/office/drawing/2014/main" id="{68D71DC0-5FE6-69FE-7F8A-C172F2793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916"/>
              <a:ext cx="1308" cy="394"/>
            </a:xfrm>
            <a:custGeom>
              <a:avLst/>
              <a:gdLst>
                <a:gd name="T0" fmla="*/ 44 w 10461"/>
                <a:gd name="T1" fmla="*/ 15 h 3152"/>
                <a:gd name="T2" fmla="*/ 131 w 10461"/>
                <a:gd name="T3" fmla="*/ 49 h 3152"/>
                <a:gd name="T4" fmla="*/ 218 w 10461"/>
                <a:gd name="T5" fmla="*/ 88 h 3152"/>
                <a:gd name="T6" fmla="*/ 305 w 10461"/>
                <a:gd name="T7" fmla="*/ 127 h 3152"/>
                <a:gd name="T8" fmla="*/ 392 w 10461"/>
                <a:gd name="T9" fmla="*/ 165 h 3152"/>
                <a:gd name="T10" fmla="*/ 596 w 10461"/>
                <a:gd name="T11" fmla="*/ 262 h 3152"/>
                <a:gd name="T12" fmla="*/ 929 w 10461"/>
                <a:gd name="T13" fmla="*/ 426 h 3152"/>
                <a:gd name="T14" fmla="*/ 1264 w 10461"/>
                <a:gd name="T15" fmla="*/ 587 h 3152"/>
                <a:gd name="T16" fmla="*/ 1603 w 10461"/>
                <a:gd name="T17" fmla="*/ 736 h 3152"/>
                <a:gd name="T18" fmla="*/ 1937 w 10461"/>
                <a:gd name="T19" fmla="*/ 867 h 3152"/>
                <a:gd name="T20" fmla="*/ 2198 w 10461"/>
                <a:gd name="T21" fmla="*/ 955 h 3152"/>
                <a:gd name="T22" fmla="*/ 2480 w 10461"/>
                <a:gd name="T23" fmla="*/ 1036 h 3152"/>
                <a:gd name="T24" fmla="*/ 2877 w 10461"/>
                <a:gd name="T25" fmla="*/ 1138 h 3152"/>
                <a:gd name="T26" fmla="*/ 3405 w 10461"/>
                <a:gd name="T27" fmla="*/ 1269 h 3152"/>
                <a:gd name="T28" fmla="*/ 4073 w 10461"/>
                <a:gd name="T29" fmla="*/ 1429 h 3152"/>
                <a:gd name="T30" fmla="*/ 4664 w 10461"/>
                <a:gd name="T31" fmla="*/ 1574 h 3152"/>
                <a:gd name="T32" fmla="*/ 5109 w 10461"/>
                <a:gd name="T33" fmla="*/ 1676 h 3152"/>
                <a:gd name="T34" fmla="*/ 5574 w 10461"/>
                <a:gd name="T35" fmla="*/ 1778 h 3152"/>
                <a:gd name="T36" fmla="*/ 6035 w 10461"/>
                <a:gd name="T37" fmla="*/ 1864 h 3152"/>
                <a:gd name="T38" fmla="*/ 6461 w 10461"/>
                <a:gd name="T39" fmla="*/ 1922 h 3152"/>
                <a:gd name="T40" fmla="*/ 6790 w 10461"/>
                <a:gd name="T41" fmla="*/ 1947 h 3152"/>
                <a:gd name="T42" fmla="*/ 7061 w 10461"/>
                <a:gd name="T43" fmla="*/ 1966 h 3152"/>
                <a:gd name="T44" fmla="*/ 7318 w 10461"/>
                <a:gd name="T45" fmla="*/ 1991 h 3152"/>
                <a:gd name="T46" fmla="*/ 7550 w 10461"/>
                <a:gd name="T47" fmla="*/ 2010 h 3152"/>
                <a:gd name="T48" fmla="*/ 7739 w 10461"/>
                <a:gd name="T49" fmla="*/ 2024 h 3152"/>
                <a:gd name="T50" fmla="*/ 7904 w 10461"/>
                <a:gd name="T51" fmla="*/ 2024 h 3152"/>
                <a:gd name="T52" fmla="*/ 8088 w 10461"/>
                <a:gd name="T53" fmla="*/ 2024 h 3152"/>
                <a:gd name="T54" fmla="*/ 8306 w 10461"/>
                <a:gd name="T55" fmla="*/ 2039 h 3152"/>
                <a:gd name="T56" fmla="*/ 8572 w 10461"/>
                <a:gd name="T57" fmla="*/ 2068 h 3152"/>
                <a:gd name="T58" fmla="*/ 8897 w 10461"/>
                <a:gd name="T59" fmla="*/ 2116 h 3152"/>
                <a:gd name="T60" fmla="*/ 9163 w 10461"/>
                <a:gd name="T61" fmla="*/ 2169 h 3152"/>
                <a:gd name="T62" fmla="*/ 9308 w 10461"/>
                <a:gd name="T63" fmla="*/ 2204 h 3152"/>
                <a:gd name="T64" fmla="*/ 9434 w 10461"/>
                <a:gd name="T65" fmla="*/ 2237 h 3152"/>
                <a:gd name="T66" fmla="*/ 9560 w 10461"/>
                <a:gd name="T67" fmla="*/ 2271 h 3152"/>
                <a:gd name="T68" fmla="*/ 9681 w 10461"/>
                <a:gd name="T69" fmla="*/ 2315 h 3152"/>
                <a:gd name="T70" fmla="*/ 9802 w 10461"/>
                <a:gd name="T71" fmla="*/ 2373 h 3152"/>
                <a:gd name="T72" fmla="*/ 9894 w 10461"/>
                <a:gd name="T73" fmla="*/ 2426 h 3152"/>
                <a:gd name="T74" fmla="*/ 9957 w 10461"/>
                <a:gd name="T75" fmla="*/ 2484 h 3152"/>
                <a:gd name="T76" fmla="*/ 10005 w 10461"/>
                <a:gd name="T77" fmla="*/ 2553 h 3152"/>
                <a:gd name="T78" fmla="*/ 10044 w 10461"/>
                <a:gd name="T79" fmla="*/ 2644 h 3152"/>
                <a:gd name="T80" fmla="*/ 10093 w 10461"/>
                <a:gd name="T81" fmla="*/ 2755 h 3152"/>
                <a:gd name="T82" fmla="*/ 10155 w 10461"/>
                <a:gd name="T83" fmla="*/ 2857 h 3152"/>
                <a:gd name="T84" fmla="*/ 10238 w 10461"/>
                <a:gd name="T85" fmla="*/ 2954 h 3152"/>
                <a:gd name="T86" fmla="*/ 10326 w 10461"/>
                <a:gd name="T87" fmla="*/ 3046 h 3152"/>
                <a:gd name="T88" fmla="*/ 10417 w 10461"/>
                <a:gd name="T89" fmla="*/ 3118 h 3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61" h="3152">
                  <a:moveTo>
                    <a:pt x="0" y="0"/>
                  </a:moveTo>
                  <a:lnTo>
                    <a:pt x="44" y="15"/>
                  </a:lnTo>
                  <a:lnTo>
                    <a:pt x="87" y="30"/>
                  </a:lnTo>
                  <a:lnTo>
                    <a:pt x="131" y="49"/>
                  </a:lnTo>
                  <a:lnTo>
                    <a:pt x="175" y="68"/>
                  </a:lnTo>
                  <a:lnTo>
                    <a:pt x="218" y="88"/>
                  </a:lnTo>
                  <a:lnTo>
                    <a:pt x="261" y="107"/>
                  </a:lnTo>
                  <a:lnTo>
                    <a:pt x="305" y="127"/>
                  </a:lnTo>
                  <a:lnTo>
                    <a:pt x="349" y="146"/>
                  </a:lnTo>
                  <a:lnTo>
                    <a:pt x="392" y="165"/>
                  </a:lnTo>
                  <a:lnTo>
                    <a:pt x="431" y="185"/>
                  </a:lnTo>
                  <a:lnTo>
                    <a:pt x="596" y="262"/>
                  </a:lnTo>
                  <a:lnTo>
                    <a:pt x="765" y="344"/>
                  </a:lnTo>
                  <a:lnTo>
                    <a:pt x="929" y="426"/>
                  </a:lnTo>
                  <a:lnTo>
                    <a:pt x="1100" y="509"/>
                  </a:lnTo>
                  <a:lnTo>
                    <a:pt x="1264" y="587"/>
                  </a:lnTo>
                  <a:lnTo>
                    <a:pt x="1433" y="664"/>
                  </a:lnTo>
                  <a:lnTo>
                    <a:pt x="1603" y="736"/>
                  </a:lnTo>
                  <a:lnTo>
                    <a:pt x="1768" y="805"/>
                  </a:lnTo>
                  <a:lnTo>
                    <a:pt x="1937" y="867"/>
                  </a:lnTo>
                  <a:lnTo>
                    <a:pt x="2101" y="920"/>
                  </a:lnTo>
                  <a:lnTo>
                    <a:pt x="2198" y="955"/>
                  </a:lnTo>
                  <a:lnTo>
                    <a:pt x="2325" y="993"/>
                  </a:lnTo>
                  <a:lnTo>
                    <a:pt x="2480" y="1036"/>
                  </a:lnTo>
                  <a:lnTo>
                    <a:pt x="2663" y="1085"/>
                  </a:lnTo>
                  <a:lnTo>
                    <a:pt x="2877" y="1138"/>
                  </a:lnTo>
                  <a:lnTo>
                    <a:pt x="3123" y="1196"/>
                  </a:lnTo>
                  <a:lnTo>
                    <a:pt x="3405" y="1269"/>
                  </a:lnTo>
                  <a:lnTo>
                    <a:pt x="3724" y="1342"/>
                  </a:lnTo>
                  <a:lnTo>
                    <a:pt x="4073" y="1429"/>
                  </a:lnTo>
                  <a:lnTo>
                    <a:pt x="4461" y="1526"/>
                  </a:lnTo>
                  <a:lnTo>
                    <a:pt x="4664" y="1574"/>
                  </a:lnTo>
                  <a:lnTo>
                    <a:pt x="4882" y="1623"/>
                  </a:lnTo>
                  <a:lnTo>
                    <a:pt x="5109" y="1676"/>
                  </a:lnTo>
                  <a:lnTo>
                    <a:pt x="5342" y="1725"/>
                  </a:lnTo>
                  <a:lnTo>
                    <a:pt x="5574" y="1778"/>
                  </a:lnTo>
                  <a:lnTo>
                    <a:pt x="5807" y="1821"/>
                  </a:lnTo>
                  <a:lnTo>
                    <a:pt x="6035" y="1864"/>
                  </a:lnTo>
                  <a:lnTo>
                    <a:pt x="6257" y="1899"/>
                  </a:lnTo>
                  <a:lnTo>
                    <a:pt x="6461" y="1922"/>
                  </a:lnTo>
                  <a:lnTo>
                    <a:pt x="6655" y="1938"/>
                  </a:lnTo>
                  <a:lnTo>
                    <a:pt x="6790" y="1947"/>
                  </a:lnTo>
                  <a:lnTo>
                    <a:pt x="6925" y="1957"/>
                  </a:lnTo>
                  <a:lnTo>
                    <a:pt x="7061" y="1966"/>
                  </a:lnTo>
                  <a:lnTo>
                    <a:pt x="7192" y="1980"/>
                  </a:lnTo>
                  <a:lnTo>
                    <a:pt x="7318" y="1991"/>
                  </a:lnTo>
                  <a:lnTo>
                    <a:pt x="7439" y="2000"/>
                  </a:lnTo>
                  <a:lnTo>
                    <a:pt x="7550" y="2010"/>
                  </a:lnTo>
                  <a:lnTo>
                    <a:pt x="7652" y="2019"/>
                  </a:lnTo>
                  <a:lnTo>
                    <a:pt x="7739" y="2024"/>
                  </a:lnTo>
                  <a:lnTo>
                    <a:pt x="7816" y="2024"/>
                  </a:lnTo>
                  <a:lnTo>
                    <a:pt x="7904" y="2024"/>
                  </a:lnTo>
                  <a:lnTo>
                    <a:pt x="7991" y="2024"/>
                  </a:lnTo>
                  <a:lnTo>
                    <a:pt x="8088" y="2024"/>
                  </a:lnTo>
                  <a:lnTo>
                    <a:pt x="8194" y="2029"/>
                  </a:lnTo>
                  <a:lnTo>
                    <a:pt x="8306" y="2039"/>
                  </a:lnTo>
                  <a:lnTo>
                    <a:pt x="8432" y="2049"/>
                  </a:lnTo>
                  <a:lnTo>
                    <a:pt x="8572" y="2068"/>
                  </a:lnTo>
                  <a:lnTo>
                    <a:pt x="8727" y="2088"/>
                  </a:lnTo>
                  <a:lnTo>
                    <a:pt x="8897" y="2116"/>
                  </a:lnTo>
                  <a:lnTo>
                    <a:pt x="9085" y="2150"/>
                  </a:lnTo>
                  <a:lnTo>
                    <a:pt x="9163" y="2169"/>
                  </a:lnTo>
                  <a:lnTo>
                    <a:pt x="9235" y="2188"/>
                  </a:lnTo>
                  <a:lnTo>
                    <a:pt x="9308" y="2204"/>
                  </a:lnTo>
                  <a:lnTo>
                    <a:pt x="9371" y="2218"/>
                  </a:lnTo>
                  <a:lnTo>
                    <a:pt x="9434" y="2237"/>
                  </a:lnTo>
                  <a:lnTo>
                    <a:pt x="9497" y="2252"/>
                  </a:lnTo>
                  <a:lnTo>
                    <a:pt x="9560" y="2271"/>
                  </a:lnTo>
                  <a:lnTo>
                    <a:pt x="9618" y="2296"/>
                  </a:lnTo>
                  <a:lnTo>
                    <a:pt x="9681" y="2315"/>
                  </a:lnTo>
                  <a:lnTo>
                    <a:pt x="9744" y="2343"/>
                  </a:lnTo>
                  <a:lnTo>
                    <a:pt x="9802" y="2373"/>
                  </a:lnTo>
                  <a:lnTo>
                    <a:pt x="9855" y="2398"/>
                  </a:lnTo>
                  <a:lnTo>
                    <a:pt x="9894" y="2426"/>
                  </a:lnTo>
                  <a:lnTo>
                    <a:pt x="9928" y="2456"/>
                  </a:lnTo>
                  <a:lnTo>
                    <a:pt x="9957" y="2484"/>
                  </a:lnTo>
                  <a:lnTo>
                    <a:pt x="9981" y="2518"/>
                  </a:lnTo>
                  <a:lnTo>
                    <a:pt x="10005" y="2553"/>
                  </a:lnTo>
                  <a:lnTo>
                    <a:pt x="10025" y="2595"/>
                  </a:lnTo>
                  <a:lnTo>
                    <a:pt x="10044" y="2644"/>
                  </a:lnTo>
                  <a:lnTo>
                    <a:pt x="10064" y="2702"/>
                  </a:lnTo>
                  <a:lnTo>
                    <a:pt x="10093" y="2755"/>
                  </a:lnTo>
                  <a:lnTo>
                    <a:pt x="10122" y="2803"/>
                  </a:lnTo>
                  <a:lnTo>
                    <a:pt x="10155" y="2857"/>
                  </a:lnTo>
                  <a:lnTo>
                    <a:pt x="10194" y="2905"/>
                  </a:lnTo>
                  <a:lnTo>
                    <a:pt x="10238" y="2954"/>
                  </a:lnTo>
                  <a:lnTo>
                    <a:pt x="10282" y="3002"/>
                  </a:lnTo>
                  <a:lnTo>
                    <a:pt x="10326" y="3046"/>
                  </a:lnTo>
                  <a:lnTo>
                    <a:pt x="10368" y="3085"/>
                  </a:lnTo>
                  <a:lnTo>
                    <a:pt x="10417" y="3118"/>
                  </a:lnTo>
                  <a:lnTo>
                    <a:pt x="10461" y="3152"/>
                  </a:lnTo>
                </a:path>
              </a:pathLst>
            </a:custGeom>
            <a:noFill/>
            <a:ln w="0">
              <a:solidFill>
                <a:srgbClr val="E86E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Text Box 2">
            <a:extLst>
              <a:ext uri="{FF2B5EF4-FFF2-40B4-BE49-F238E27FC236}">
                <a16:creationId xmlns:a16="http://schemas.microsoft.com/office/drawing/2014/main" id="{EFFAB92B-26DA-841A-B080-D544E48B3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707587" name="Rectangle 3">
            <a:extLst>
              <a:ext uri="{FF2B5EF4-FFF2-40B4-BE49-F238E27FC236}">
                <a16:creationId xmlns:a16="http://schemas.microsoft.com/office/drawing/2014/main" id="{AA1B1DBE-41F4-C951-3235-AC9067E7E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Carótida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707588" name="Picture 4">
            <a:extLst>
              <a:ext uri="{FF2B5EF4-FFF2-40B4-BE49-F238E27FC236}">
                <a16:creationId xmlns:a16="http://schemas.microsoft.com/office/drawing/2014/main" id="{D01B15CB-FEBA-5512-7CBF-16392AF8DA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7589" name="Picture 5">
            <a:extLst>
              <a:ext uri="{FF2B5EF4-FFF2-40B4-BE49-F238E27FC236}">
                <a16:creationId xmlns:a16="http://schemas.microsoft.com/office/drawing/2014/main" id="{87584225-63D2-D0E7-9638-8FF3C3BB48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7590" name="AutoShape 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54D025A-B70E-185A-6A27-A01632068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1" name="AutoShape 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FB747C2-92DB-3815-DD7B-D05BFAC6B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2" name="AutoShape 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2B0E294-03C9-6E30-5BFA-AEEB4F9DB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3" name="AutoShape 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8B18976-3901-F466-B719-95A090AE1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4" name="AutoShape 1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85E24DC-335D-60FC-826F-AA87AB3EE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5" name="AutoShape 1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196B83A-B710-03A6-2F03-C1763EDB5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6" name="AutoShape 1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48D0B31-F256-DE4E-4790-9C3B6BD18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597" name="AutoShape 1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F8F76E4-0191-52DE-562B-1BAD772BD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7598" name="Group 14">
            <a:extLst>
              <a:ext uri="{FF2B5EF4-FFF2-40B4-BE49-F238E27FC236}">
                <a16:creationId xmlns:a16="http://schemas.microsoft.com/office/drawing/2014/main" id="{A75DF189-1C9C-020C-56C1-84E42177C267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7599" name="Rectangle 15">
              <a:extLst>
                <a:ext uri="{FF2B5EF4-FFF2-40B4-BE49-F238E27FC236}">
                  <a16:creationId xmlns:a16="http://schemas.microsoft.com/office/drawing/2014/main" id="{B8683569-5087-FD76-9B61-829B4B9B8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0" name="Rectangle 16">
              <a:extLst>
                <a:ext uri="{FF2B5EF4-FFF2-40B4-BE49-F238E27FC236}">
                  <a16:creationId xmlns:a16="http://schemas.microsoft.com/office/drawing/2014/main" id="{5AA3D6CC-BE4D-6180-ADB1-B836FC88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1" name="Freeform 17">
              <a:extLst>
                <a:ext uri="{FF2B5EF4-FFF2-40B4-BE49-F238E27FC236}">
                  <a16:creationId xmlns:a16="http://schemas.microsoft.com/office/drawing/2014/main" id="{CA6EB69C-8A3E-33E8-53C7-26631DDE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2" name="Freeform 18">
              <a:extLst>
                <a:ext uri="{FF2B5EF4-FFF2-40B4-BE49-F238E27FC236}">
                  <a16:creationId xmlns:a16="http://schemas.microsoft.com/office/drawing/2014/main" id="{AC4043A4-30BD-2C1F-CD6A-E005509BC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3" name="Freeform 19">
              <a:extLst>
                <a:ext uri="{FF2B5EF4-FFF2-40B4-BE49-F238E27FC236}">
                  <a16:creationId xmlns:a16="http://schemas.microsoft.com/office/drawing/2014/main" id="{D727EAA2-F295-6539-A6D4-85580BF5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4" name="Freeform 20">
              <a:extLst>
                <a:ext uri="{FF2B5EF4-FFF2-40B4-BE49-F238E27FC236}">
                  <a16:creationId xmlns:a16="http://schemas.microsoft.com/office/drawing/2014/main" id="{C657DEB7-E10E-1294-F110-19936777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5" name="Freeform 21">
              <a:extLst>
                <a:ext uri="{FF2B5EF4-FFF2-40B4-BE49-F238E27FC236}">
                  <a16:creationId xmlns:a16="http://schemas.microsoft.com/office/drawing/2014/main" id="{3C8D0C12-8D96-81BC-73BD-28EA0BDF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6" name="Freeform 22">
              <a:extLst>
                <a:ext uri="{FF2B5EF4-FFF2-40B4-BE49-F238E27FC236}">
                  <a16:creationId xmlns:a16="http://schemas.microsoft.com/office/drawing/2014/main" id="{4BAAE3A2-D12D-F8F5-D644-A55967C7D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7" name="Freeform 23">
              <a:extLst>
                <a:ext uri="{FF2B5EF4-FFF2-40B4-BE49-F238E27FC236}">
                  <a16:creationId xmlns:a16="http://schemas.microsoft.com/office/drawing/2014/main" id="{CF91464B-BD05-316D-A69A-29B0B664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8" name="Freeform 24">
              <a:extLst>
                <a:ext uri="{FF2B5EF4-FFF2-40B4-BE49-F238E27FC236}">
                  <a16:creationId xmlns:a16="http://schemas.microsoft.com/office/drawing/2014/main" id="{DDA32E2B-4348-B079-8D06-01B83B6E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7771" name="Group 187">
            <a:extLst>
              <a:ext uri="{FF2B5EF4-FFF2-40B4-BE49-F238E27FC236}">
                <a16:creationId xmlns:a16="http://schemas.microsoft.com/office/drawing/2014/main" id="{296B2C29-8B40-1156-1676-EB7219FA3B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05000" y="1763713"/>
            <a:ext cx="5257800" cy="4592637"/>
            <a:chOff x="912" y="1195"/>
            <a:chExt cx="3072" cy="2683"/>
          </a:xfrm>
        </p:grpSpPr>
        <p:sp>
          <p:nvSpPr>
            <p:cNvPr id="707770" name="AutoShape 186">
              <a:extLst>
                <a:ext uri="{FF2B5EF4-FFF2-40B4-BE49-F238E27FC236}">
                  <a16:creationId xmlns:a16="http://schemas.microsoft.com/office/drawing/2014/main" id="{68611357-4A8A-EEB9-2F39-385C82A6481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12" y="1195"/>
              <a:ext cx="3072" cy="26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2" name="Freeform 188">
              <a:extLst>
                <a:ext uri="{FF2B5EF4-FFF2-40B4-BE49-F238E27FC236}">
                  <a16:creationId xmlns:a16="http://schemas.microsoft.com/office/drawing/2014/main" id="{EAF507CB-4E23-3C58-0010-C664C6FE5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200"/>
              <a:ext cx="1603" cy="2396"/>
            </a:xfrm>
            <a:custGeom>
              <a:avLst/>
              <a:gdLst>
                <a:gd name="T0" fmla="*/ 8859 w 9619"/>
                <a:gd name="T1" fmla="*/ 9451 h 14375"/>
                <a:gd name="T2" fmla="*/ 7067 w 9619"/>
                <a:gd name="T3" fmla="*/ 11508 h 14375"/>
                <a:gd name="T4" fmla="*/ 4832 w 9619"/>
                <a:gd name="T5" fmla="*/ 12969 h 14375"/>
                <a:gd name="T6" fmla="*/ 2757 w 9619"/>
                <a:gd name="T7" fmla="*/ 13888 h 14375"/>
                <a:gd name="T8" fmla="*/ 1424 w 9619"/>
                <a:gd name="T9" fmla="*/ 14324 h 14375"/>
                <a:gd name="T10" fmla="*/ 1049 w 9619"/>
                <a:gd name="T11" fmla="*/ 14182 h 14375"/>
                <a:gd name="T12" fmla="*/ 772 w 9619"/>
                <a:gd name="T13" fmla="*/ 13599 h 14375"/>
                <a:gd name="T14" fmla="*/ 595 w 9619"/>
                <a:gd name="T15" fmla="*/ 12907 h 14375"/>
                <a:gd name="T16" fmla="*/ 506 w 9619"/>
                <a:gd name="T17" fmla="*/ 12273 h 14375"/>
                <a:gd name="T18" fmla="*/ 465 w 9619"/>
                <a:gd name="T19" fmla="*/ 11876 h 14375"/>
                <a:gd name="T20" fmla="*/ 454 w 9619"/>
                <a:gd name="T21" fmla="*/ 11757 h 14375"/>
                <a:gd name="T22" fmla="*/ 227 w 9619"/>
                <a:gd name="T23" fmla="*/ 11145 h 14375"/>
                <a:gd name="T24" fmla="*/ 91 w 9619"/>
                <a:gd name="T25" fmla="*/ 10561 h 14375"/>
                <a:gd name="T26" fmla="*/ 29 w 9619"/>
                <a:gd name="T27" fmla="*/ 10079 h 14375"/>
                <a:gd name="T28" fmla="*/ 6 w 9619"/>
                <a:gd name="T29" fmla="*/ 9740 h 14375"/>
                <a:gd name="T30" fmla="*/ 0 w 9619"/>
                <a:gd name="T31" fmla="*/ 9615 h 14375"/>
                <a:gd name="T32" fmla="*/ 2733 w 9619"/>
                <a:gd name="T33" fmla="*/ 3654 h 14375"/>
                <a:gd name="T34" fmla="*/ 2780 w 9619"/>
                <a:gd name="T35" fmla="*/ 3513 h 14375"/>
                <a:gd name="T36" fmla="*/ 2887 w 9619"/>
                <a:gd name="T37" fmla="*/ 3274 h 14375"/>
                <a:gd name="T38" fmla="*/ 3046 w 9619"/>
                <a:gd name="T39" fmla="*/ 2974 h 14375"/>
                <a:gd name="T40" fmla="*/ 3273 w 9619"/>
                <a:gd name="T41" fmla="*/ 2656 h 14375"/>
                <a:gd name="T42" fmla="*/ 3414 w 9619"/>
                <a:gd name="T43" fmla="*/ 2464 h 14375"/>
                <a:gd name="T44" fmla="*/ 3471 w 9619"/>
                <a:gd name="T45" fmla="*/ 2232 h 14375"/>
                <a:gd name="T46" fmla="*/ 3698 w 9619"/>
                <a:gd name="T47" fmla="*/ 1671 h 14375"/>
                <a:gd name="T48" fmla="*/ 4180 w 9619"/>
                <a:gd name="T49" fmla="*/ 979 h 14375"/>
                <a:gd name="T50" fmla="*/ 5003 w 9619"/>
                <a:gd name="T51" fmla="*/ 357 h 14375"/>
                <a:gd name="T52" fmla="*/ 6251 w 9619"/>
                <a:gd name="T53" fmla="*/ 0 h 14375"/>
                <a:gd name="T54" fmla="*/ 6699 w 9619"/>
                <a:gd name="T55" fmla="*/ 419 h 14375"/>
                <a:gd name="T56" fmla="*/ 7725 w 9619"/>
                <a:gd name="T57" fmla="*/ 1580 h 14375"/>
                <a:gd name="T58" fmla="*/ 8843 w 9619"/>
                <a:gd name="T59" fmla="*/ 3360 h 14375"/>
                <a:gd name="T60" fmla="*/ 9557 w 9619"/>
                <a:gd name="T61" fmla="*/ 5603 h 14375"/>
                <a:gd name="T62" fmla="*/ 9398 w 9619"/>
                <a:gd name="T63" fmla="*/ 8187 h 14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19" h="14375">
                  <a:moveTo>
                    <a:pt x="9398" y="8187"/>
                  </a:moveTo>
                  <a:lnTo>
                    <a:pt x="8859" y="9451"/>
                  </a:lnTo>
                  <a:lnTo>
                    <a:pt x="8053" y="10556"/>
                  </a:lnTo>
                  <a:lnTo>
                    <a:pt x="7067" y="11508"/>
                  </a:lnTo>
                  <a:lnTo>
                    <a:pt x="5972" y="12312"/>
                  </a:lnTo>
                  <a:lnTo>
                    <a:pt x="4832" y="12969"/>
                  </a:lnTo>
                  <a:lnTo>
                    <a:pt x="3738" y="13496"/>
                  </a:lnTo>
                  <a:lnTo>
                    <a:pt x="2757" y="13888"/>
                  </a:lnTo>
                  <a:lnTo>
                    <a:pt x="1957" y="14165"/>
                  </a:lnTo>
                  <a:lnTo>
                    <a:pt x="1424" y="14324"/>
                  </a:lnTo>
                  <a:lnTo>
                    <a:pt x="1231" y="14375"/>
                  </a:lnTo>
                  <a:lnTo>
                    <a:pt x="1049" y="14182"/>
                  </a:lnTo>
                  <a:lnTo>
                    <a:pt x="896" y="13915"/>
                  </a:lnTo>
                  <a:lnTo>
                    <a:pt x="772" y="13599"/>
                  </a:lnTo>
                  <a:lnTo>
                    <a:pt x="675" y="13252"/>
                  </a:lnTo>
                  <a:lnTo>
                    <a:pt x="595" y="12907"/>
                  </a:lnTo>
                  <a:lnTo>
                    <a:pt x="545" y="12573"/>
                  </a:lnTo>
                  <a:lnTo>
                    <a:pt x="506" y="12273"/>
                  </a:lnTo>
                  <a:lnTo>
                    <a:pt x="482" y="12035"/>
                  </a:lnTo>
                  <a:lnTo>
                    <a:pt x="465" y="11876"/>
                  </a:lnTo>
                  <a:lnTo>
                    <a:pt x="465" y="11819"/>
                  </a:lnTo>
                  <a:lnTo>
                    <a:pt x="454" y="11757"/>
                  </a:lnTo>
                  <a:lnTo>
                    <a:pt x="329" y="11451"/>
                  </a:lnTo>
                  <a:lnTo>
                    <a:pt x="227" y="11145"/>
                  </a:lnTo>
                  <a:lnTo>
                    <a:pt x="147" y="10845"/>
                  </a:lnTo>
                  <a:lnTo>
                    <a:pt x="91" y="10561"/>
                  </a:lnTo>
                  <a:lnTo>
                    <a:pt x="52" y="10306"/>
                  </a:lnTo>
                  <a:lnTo>
                    <a:pt x="29" y="10079"/>
                  </a:lnTo>
                  <a:lnTo>
                    <a:pt x="11" y="9887"/>
                  </a:lnTo>
                  <a:lnTo>
                    <a:pt x="6" y="9740"/>
                  </a:lnTo>
                  <a:lnTo>
                    <a:pt x="0" y="9649"/>
                  </a:lnTo>
                  <a:lnTo>
                    <a:pt x="0" y="9615"/>
                  </a:lnTo>
                  <a:lnTo>
                    <a:pt x="2728" y="3671"/>
                  </a:lnTo>
                  <a:lnTo>
                    <a:pt x="2733" y="3654"/>
                  </a:lnTo>
                  <a:lnTo>
                    <a:pt x="2751" y="3598"/>
                  </a:lnTo>
                  <a:lnTo>
                    <a:pt x="2780" y="3513"/>
                  </a:lnTo>
                  <a:lnTo>
                    <a:pt x="2825" y="3404"/>
                  </a:lnTo>
                  <a:lnTo>
                    <a:pt x="2887" y="3274"/>
                  </a:lnTo>
                  <a:lnTo>
                    <a:pt x="2960" y="3133"/>
                  </a:lnTo>
                  <a:lnTo>
                    <a:pt x="3046" y="2974"/>
                  </a:lnTo>
                  <a:lnTo>
                    <a:pt x="3154" y="2815"/>
                  </a:lnTo>
                  <a:lnTo>
                    <a:pt x="3273" y="2656"/>
                  </a:lnTo>
                  <a:lnTo>
                    <a:pt x="3409" y="2504"/>
                  </a:lnTo>
                  <a:lnTo>
                    <a:pt x="3414" y="2464"/>
                  </a:lnTo>
                  <a:lnTo>
                    <a:pt x="3426" y="2402"/>
                  </a:lnTo>
                  <a:lnTo>
                    <a:pt x="3471" y="2232"/>
                  </a:lnTo>
                  <a:lnTo>
                    <a:pt x="3556" y="1983"/>
                  </a:lnTo>
                  <a:lnTo>
                    <a:pt x="3698" y="1671"/>
                  </a:lnTo>
                  <a:lnTo>
                    <a:pt x="3903" y="1331"/>
                  </a:lnTo>
                  <a:lnTo>
                    <a:pt x="4180" y="979"/>
                  </a:lnTo>
                  <a:lnTo>
                    <a:pt x="4543" y="645"/>
                  </a:lnTo>
                  <a:lnTo>
                    <a:pt x="5003" y="357"/>
                  </a:lnTo>
                  <a:lnTo>
                    <a:pt x="5570" y="130"/>
                  </a:lnTo>
                  <a:lnTo>
                    <a:pt x="6251" y="0"/>
                  </a:lnTo>
                  <a:lnTo>
                    <a:pt x="6375" y="107"/>
                  </a:lnTo>
                  <a:lnTo>
                    <a:pt x="6699" y="419"/>
                  </a:lnTo>
                  <a:lnTo>
                    <a:pt x="7169" y="917"/>
                  </a:lnTo>
                  <a:lnTo>
                    <a:pt x="7725" y="1580"/>
                  </a:lnTo>
                  <a:lnTo>
                    <a:pt x="8303" y="2402"/>
                  </a:lnTo>
                  <a:lnTo>
                    <a:pt x="8843" y="3360"/>
                  </a:lnTo>
                  <a:lnTo>
                    <a:pt x="9279" y="4430"/>
                  </a:lnTo>
                  <a:lnTo>
                    <a:pt x="9557" y="5603"/>
                  </a:lnTo>
                  <a:lnTo>
                    <a:pt x="9619" y="6861"/>
                  </a:lnTo>
                  <a:lnTo>
                    <a:pt x="9398" y="8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3" name="Freeform 189">
              <a:extLst>
                <a:ext uri="{FF2B5EF4-FFF2-40B4-BE49-F238E27FC236}">
                  <a16:creationId xmlns:a16="http://schemas.microsoft.com/office/drawing/2014/main" id="{4052E0D9-1121-DB1A-78A9-3B075F674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805"/>
              <a:ext cx="722" cy="1037"/>
            </a:xfrm>
            <a:custGeom>
              <a:avLst/>
              <a:gdLst>
                <a:gd name="T0" fmla="*/ 2381 w 4333"/>
                <a:gd name="T1" fmla="*/ 392 h 6223"/>
                <a:gd name="T2" fmla="*/ 2381 w 4333"/>
                <a:gd name="T3" fmla="*/ 380 h 6223"/>
                <a:gd name="T4" fmla="*/ 2399 w 4333"/>
                <a:gd name="T5" fmla="*/ 341 h 6223"/>
                <a:gd name="T6" fmla="*/ 2433 w 4333"/>
                <a:gd name="T7" fmla="*/ 289 h 6223"/>
                <a:gd name="T8" fmla="*/ 2478 w 4333"/>
                <a:gd name="T9" fmla="*/ 227 h 6223"/>
                <a:gd name="T10" fmla="*/ 2552 w 4333"/>
                <a:gd name="T11" fmla="*/ 165 h 6223"/>
                <a:gd name="T12" fmla="*/ 2643 w 4333"/>
                <a:gd name="T13" fmla="*/ 103 h 6223"/>
                <a:gd name="T14" fmla="*/ 2767 w 4333"/>
                <a:gd name="T15" fmla="*/ 52 h 6223"/>
                <a:gd name="T16" fmla="*/ 2921 w 4333"/>
                <a:gd name="T17" fmla="*/ 17 h 6223"/>
                <a:gd name="T18" fmla="*/ 3108 w 4333"/>
                <a:gd name="T19" fmla="*/ 0 h 6223"/>
                <a:gd name="T20" fmla="*/ 3335 w 4333"/>
                <a:gd name="T21" fmla="*/ 17 h 6223"/>
                <a:gd name="T22" fmla="*/ 3573 w 4333"/>
                <a:gd name="T23" fmla="*/ 62 h 6223"/>
                <a:gd name="T24" fmla="*/ 3782 w 4333"/>
                <a:gd name="T25" fmla="*/ 159 h 6223"/>
                <a:gd name="T26" fmla="*/ 3970 w 4333"/>
                <a:gd name="T27" fmla="*/ 295 h 6223"/>
                <a:gd name="T28" fmla="*/ 4123 w 4333"/>
                <a:gd name="T29" fmla="*/ 482 h 6223"/>
                <a:gd name="T30" fmla="*/ 4236 w 4333"/>
                <a:gd name="T31" fmla="*/ 725 h 6223"/>
                <a:gd name="T32" fmla="*/ 4310 w 4333"/>
                <a:gd name="T33" fmla="*/ 1026 h 6223"/>
                <a:gd name="T34" fmla="*/ 4333 w 4333"/>
                <a:gd name="T35" fmla="*/ 1388 h 6223"/>
                <a:gd name="T36" fmla="*/ 4310 w 4333"/>
                <a:gd name="T37" fmla="*/ 1825 h 6223"/>
                <a:gd name="T38" fmla="*/ 4230 w 4333"/>
                <a:gd name="T39" fmla="*/ 2330 h 6223"/>
                <a:gd name="T40" fmla="*/ 4089 w 4333"/>
                <a:gd name="T41" fmla="*/ 2913 h 6223"/>
                <a:gd name="T42" fmla="*/ 3935 w 4333"/>
                <a:gd name="T43" fmla="*/ 3287 h 6223"/>
                <a:gd name="T44" fmla="*/ 3755 w 4333"/>
                <a:gd name="T45" fmla="*/ 3650 h 6223"/>
                <a:gd name="T46" fmla="*/ 3539 w 4333"/>
                <a:gd name="T47" fmla="*/ 4001 h 6223"/>
                <a:gd name="T48" fmla="*/ 3278 w 4333"/>
                <a:gd name="T49" fmla="*/ 4341 h 6223"/>
                <a:gd name="T50" fmla="*/ 2983 w 4333"/>
                <a:gd name="T51" fmla="*/ 4670 h 6223"/>
                <a:gd name="T52" fmla="*/ 2637 w 4333"/>
                <a:gd name="T53" fmla="*/ 4998 h 6223"/>
                <a:gd name="T54" fmla="*/ 2251 w 4333"/>
                <a:gd name="T55" fmla="*/ 5310 h 6223"/>
                <a:gd name="T56" fmla="*/ 1809 w 4333"/>
                <a:gd name="T57" fmla="*/ 5622 h 6223"/>
                <a:gd name="T58" fmla="*/ 1322 w 4333"/>
                <a:gd name="T59" fmla="*/ 5928 h 6223"/>
                <a:gd name="T60" fmla="*/ 777 w 4333"/>
                <a:gd name="T61" fmla="*/ 6223 h 6223"/>
                <a:gd name="T62" fmla="*/ 499 w 4333"/>
                <a:gd name="T63" fmla="*/ 6200 h 6223"/>
                <a:gd name="T64" fmla="*/ 295 w 4333"/>
                <a:gd name="T65" fmla="*/ 6109 h 6223"/>
                <a:gd name="T66" fmla="*/ 153 w 4333"/>
                <a:gd name="T67" fmla="*/ 5979 h 6223"/>
                <a:gd name="T68" fmla="*/ 62 w 4333"/>
                <a:gd name="T69" fmla="*/ 5814 h 6223"/>
                <a:gd name="T70" fmla="*/ 17 w 4333"/>
                <a:gd name="T71" fmla="*/ 5633 h 6223"/>
                <a:gd name="T72" fmla="*/ 0 w 4333"/>
                <a:gd name="T73" fmla="*/ 5451 h 6223"/>
                <a:gd name="T74" fmla="*/ 6 w 4333"/>
                <a:gd name="T75" fmla="*/ 5281 h 6223"/>
                <a:gd name="T76" fmla="*/ 22 w 4333"/>
                <a:gd name="T77" fmla="*/ 5139 h 6223"/>
                <a:gd name="T78" fmla="*/ 39 w 4333"/>
                <a:gd name="T79" fmla="*/ 5050 h 6223"/>
                <a:gd name="T80" fmla="*/ 51 w 4333"/>
                <a:gd name="T81" fmla="*/ 5015 h 6223"/>
                <a:gd name="T82" fmla="*/ 2381 w 4333"/>
                <a:gd name="T83" fmla="*/ 392 h 6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33" h="6223">
                  <a:moveTo>
                    <a:pt x="2381" y="392"/>
                  </a:moveTo>
                  <a:lnTo>
                    <a:pt x="2381" y="380"/>
                  </a:lnTo>
                  <a:lnTo>
                    <a:pt x="2399" y="341"/>
                  </a:lnTo>
                  <a:lnTo>
                    <a:pt x="2433" y="289"/>
                  </a:lnTo>
                  <a:lnTo>
                    <a:pt x="2478" y="227"/>
                  </a:lnTo>
                  <a:lnTo>
                    <a:pt x="2552" y="165"/>
                  </a:lnTo>
                  <a:lnTo>
                    <a:pt x="2643" y="103"/>
                  </a:lnTo>
                  <a:lnTo>
                    <a:pt x="2767" y="52"/>
                  </a:lnTo>
                  <a:lnTo>
                    <a:pt x="2921" y="17"/>
                  </a:lnTo>
                  <a:lnTo>
                    <a:pt x="3108" y="0"/>
                  </a:lnTo>
                  <a:lnTo>
                    <a:pt x="3335" y="17"/>
                  </a:lnTo>
                  <a:lnTo>
                    <a:pt x="3573" y="62"/>
                  </a:lnTo>
                  <a:lnTo>
                    <a:pt x="3782" y="159"/>
                  </a:lnTo>
                  <a:lnTo>
                    <a:pt x="3970" y="295"/>
                  </a:lnTo>
                  <a:lnTo>
                    <a:pt x="4123" y="482"/>
                  </a:lnTo>
                  <a:lnTo>
                    <a:pt x="4236" y="725"/>
                  </a:lnTo>
                  <a:lnTo>
                    <a:pt x="4310" y="1026"/>
                  </a:lnTo>
                  <a:lnTo>
                    <a:pt x="4333" y="1388"/>
                  </a:lnTo>
                  <a:lnTo>
                    <a:pt x="4310" y="1825"/>
                  </a:lnTo>
                  <a:lnTo>
                    <a:pt x="4230" y="2330"/>
                  </a:lnTo>
                  <a:lnTo>
                    <a:pt x="4089" y="2913"/>
                  </a:lnTo>
                  <a:lnTo>
                    <a:pt x="3935" y="3287"/>
                  </a:lnTo>
                  <a:lnTo>
                    <a:pt x="3755" y="3650"/>
                  </a:lnTo>
                  <a:lnTo>
                    <a:pt x="3539" y="4001"/>
                  </a:lnTo>
                  <a:lnTo>
                    <a:pt x="3278" y="4341"/>
                  </a:lnTo>
                  <a:lnTo>
                    <a:pt x="2983" y="4670"/>
                  </a:lnTo>
                  <a:lnTo>
                    <a:pt x="2637" y="4998"/>
                  </a:lnTo>
                  <a:lnTo>
                    <a:pt x="2251" y="5310"/>
                  </a:lnTo>
                  <a:lnTo>
                    <a:pt x="1809" y="5622"/>
                  </a:lnTo>
                  <a:lnTo>
                    <a:pt x="1322" y="5928"/>
                  </a:lnTo>
                  <a:lnTo>
                    <a:pt x="777" y="6223"/>
                  </a:lnTo>
                  <a:lnTo>
                    <a:pt x="499" y="6200"/>
                  </a:lnTo>
                  <a:lnTo>
                    <a:pt x="295" y="6109"/>
                  </a:lnTo>
                  <a:lnTo>
                    <a:pt x="153" y="5979"/>
                  </a:lnTo>
                  <a:lnTo>
                    <a:pt x="62" y="5814"/>
                  </a:lnTo>
                  <a:lnTo>
                    <a:pt x="17" y="5633"/>
                  </a:lnTo>
                  <a:lnTo>
                    <a:pt x="0" y="5451"/>
                  </a:lnTo>
                  <a:lnTo>
                    <a:pt x="6" y="5281"/>
                  </a:lnTo>
                  <a:lnTo>
                    <a:pt x="22" y="5139"/>
                  </a:lnTo>
                  <a:lnTo>
                    <a:pt x="39" y="5050"/>
                  </a:lnTo>
                  <a:lnTo>
                    <a:pt x="51" y="5015"/>
                  </a:lnTo>
                  <a:lnTo>
                    <a:pt x="2381" y="3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4" name="Freeform 190">
              <a:extLst>
                <a:ext uri="{FF2B5EF4-FFF2-40B4-BE49-F238E27FC236}">
                  <a16:creationId xmlns:a16="http://schemas.microsoft.com/office/drawing/2014/main" id="{5004F13A-81D7-31D8-D990-F0E36F3C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776"/>
              <a:ext cx="2766" cy="1225"/>
            </a:xfrm>
            <a:custGeom>
              <a:avLst/>
              <a:gdLst>
                <a:gd name="T0" fmla="*/ 15120 w 16595"/>
                <a:gd name="T1" fmla="*/ 2131 h 7349"/>
                <a:gd name="T2" fmla="*/ 13543 w 16595"/>
                <a:gd name="T3" fmla="*/ 1846 h 7349"/>
                <a:gd name="T4" fmla="*/ 12862 w 16595"/>
                <a:gd name="T5" fmla="*/ 629 h 7349"/>
                <a:gd name="T6" fmla="*/ 12614 w 16595"/>
                <a:gd name="T7" fmla="*/ 419 h 7349"/>
                <a:gd name="T8" fmla="*/ 12750 w 16595"/>
                <a:gd name="T9" fmla="*/ 1575 h 7349"/>
                <a:gd name="T10" fmla="*/ 12166 w 16595"/>
                <a:gd name="T11" fmla="*/ 1445 h 7349"/>
                <a:gd name="T12" fmla="*/ 11446 w 16595"/>
                <a:gd name="T13" fmla="*/ 1428 h 7349"/>
                <a:gd name="T14" fmla="*/ 11530 w 16595"/>
                <a:gd name="T15" fmla="*/ 1705 h 7349"/>
                <a:gd name="T16" fmla="*/ 12585 w 16595"/>
                <a:gd name="T17" fmla="*/ 1893 h 7349"/>
                <a:gd name="T18" fmla="*/ 13112 w 16595"/>
                <a:gd name="T19" fmla="*/ 2573 h 7349"/>
                <a:gd name="T20" fmla="*/ 12800 w 16595"/>
                <a:gd name="T21" fmla="*/ 3128 h 7349"/>
                <a:gd name="T22" fmla="*/ 12534 w 16595"/>
                <a:gd name="T23" fmla="*/ 3411 h 7349"/>
                <a:gd name="T24" fmla="*/ 10101 w 16595"/>
                <a:gd name="T25" fmla="*/ 2833 h 7349"/>
                <a:gd name="T26" fmla="*/ 7798 w 16595"/>
                <a:gd name="T27" fmla="*/ 2300 h 7349"/>
                <a:gd name="T28" fmla="*/ 5808 w 16595"/>
                <a:gd name="T29" fmla="*/ 2550 h 7349"/>
                <a:gd name="T30" fmla="*/ 2115 w 16595"/>
                <a:gd name="T31" fmla="*/ 1575 h 7349"/>
                <a:gd name="T32" fmla="*/ 788 w 16595"/>
                <a:gd name="T33" fmla="*/ 51 h 7349"/>
                <a:gd name="T34" fmla="*/ 771 w 16595"/>
                <a:gd name="T35" fmla="*/ 148 h 7349"/>
                <a:gd name="T36" fmla="*/ 1236 w 16595"/>
                <a:gd name="T37" fmla="*/ 714 h 7349"/>
                <a:gd name="T38" fmla="*/ 1202 w 16595"/>
                <a:gd name="T39" fmla="*/ 753 h 7349"/>
                <a:gd name="T40" fmla="*/ 715 w 16595"/>
                <a:gd name="T41" fmla="*/ 765 h 7349"/>
                <a:gd name="T42" fmla="*/ 175 w 16595"/>
                <a:gd name="T43" fmla="*/ 788 h 7349"/>
                <a:gd name="T44" fmla="*/ 6 w 16595"/>
                <a:gd name="T45" fmla="*/ 770 h 7349"/>
                <a:gd name="T46" fmla="*/ 74 w 16595"/>
                <a:gd name="T47" fmla="*/ 855 h 7349"/>
                <a:gd name="T48" fmla="*/ 590 w 16595"/>
                <a:gd name="T49" fmla="*/ 861 h 7349"/>
                <a:gd name="T50" fmla="*/ 1254 w 16595"/>
                <a:gd name="T51" fmla="*/ 867 h 7349"/>
                <a:gd name="T52" fmla="*/ 1838 w 16595"/>
                <a:gd name="T53" fmla="*/ 1433 h 7349"/>
                <a:gd name="T54" fmla="*/ 2700 w 16595"/>
                <a:gd name="T55" fmla="*/ 2187 h 7349"/>
                <a:gd name="T56" fmla="*/ 1939 w 16595"/>
                <a:gd name="T57" fmla="*/ 2362 h 7349"/>
                <a:gd name="T58" fmla="*/ 1271 w 16595"/>
                <a:gd name="T59" fmla="*/ 2499 h 7349"/>
                <a:gd name="T60" fmla="*/ 612 w 16595"/>
                <a:gd name="T61" fmla="*/ 2907 h 7349"/>
                <a:gd name="T62" fmla="*/ 635 w 16595"/>
                <a:gd name="T63" fmla="*/ 2986 h 7349"/>
                <a:gd name="T64" fmla="*/ 1656 w 16595"/>
                <a:gd name="T65" fmla="*/ 2532 h 7349"/>
                <a:gd name="T66" fmla="*/ 3221 w 16595"/>
                <a:gd name="T67" fmla="*/ 2561 h 7349"/>
                <a:gd name="T68" fmla="*/ 4554 w 16595"/>
                <a:gd name="T69" fmla="*/ 2821 h 7349"/>
                <a:gd name="T70" fmla="*/ 6846 w 16595"/>
                <a:gd name="T71" fmla="*/ 2794 h 7349"/>
                <a:gd name="T72" fmla="*/ 6374 w 16595"/>
                <a:gd name="T73" fmla="*/ 3015 h 7349"/>
                <a:gd name="T74" fmla="*/ 4537 w 16595"/>
                <a:gd name="T75" fmla="*/ 3558 h 7349"/>
                <a:gd name="T76" fmla="*/ 4095 w 16595"/>
                <a:gd name="T77" fmla="*/ 3751 h 7349"/>
                <a:gd name="T78" fmla="*/ 6783 w 16595"/>
                <a:gd name="T79" fmla="*/ 3292 h 7349"/>
                <a:gd name="T80" fmla="*/ 9284 w 16595"/>
                <a:gd name="T81" fmla="*/ 3099 h 7349"/>
                <a:gd name="T82" fmla="*/ 11263 w 16595"/>
                <a:gd name="T83" fmla="*/ 3899 h 7349"/>
                <a:gd name="T84" fmla="*/ 10441 w 16595"/>
                <a:gd name="T85" fmla="*/ 5088 h 7349"/>
                <a:gd name="T86" fmla="*/ 9954 w 16595"/>
                <a:gd name="T87" fmla="*/ 6414 h 7349"/>
                <a:gd name="T88" fmla="*/ 9954 w 16595"/>
                <a:gd name="T89" fmla="*/ 7315 h 7349"/>
                <a:gd name="T90" fmla="*/ 10276 w 16595"/>
                <a:gd name="T91" fmla="*/ 7282 h 7349"/>
                <a:gd name="T92" fmla="*/ 11184 w 16595"/>
                <a:gd name="T93" fmla="*/ 4890 h 7349"/>
                <a:gd name="T94" fmla="*/ 12608 w 16595"/>
                <a:gd name="T95" fmla="*/ 4318 h 7349"/>
                <a:gd name="T96" fmla="*/ 13175 w 16595"/>
                <a:gd name="T97" fmla="*/ 4640 h 7349"/>
                <a:gd name="T98" fmla="*/ 15347 w 16595"/>
                <a:gd name="T99" fmla="*/ 5683 h 7349"/>
                <a:gd name="T100" fmla="*/ 15908 w 16595"/>
                <a:gd name="T101" fmla="*/ 5213 h 7349"/>
                <a:gd name="T102" fmla="*/ 16027 w 16595"/>
                <a:gd name="T103" fmla="*/ 4754 h 7349"/>
                <a:gd name="T104" fmla="*/ 15749 w 16595"/>
                <a:gd name="T105" fmla="*/ 4498 h 7349"/>
                <a:gd name="T106" fmla="*/ 15330 w 16595"/>
                <a:gd name="T107" fmla="*/ 4283 h 7349"/>
                <a:gd name="T108" fmla="*/ 14672 w 16595"/>
                <a:gd name="T109" fmla="*/ 4124 h 7349"/>
                <a:gd name="T110" fmla="*/ 14366 w 16595"/>
                <a:gd name="T111" fmla="*/ 3587 h 7349"/>
                <a:gd name="T112" fmla="*/ 14979 w 16595"/>
                <a:gd name="T113" fmla="*/ 3281 h 7349"/>
                <a:gd name="T114" fmla="*/ 16118 w 16595"/>
                <a:gd name="T115" fmla="*/ 3853 h 7349"/>
                <a:gd name="T116" fmla="*/ 16589 w 16595"/>
                <a:gd name="T117" fmla="*/ 3230 h 7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595" h="7349">
                  <a:moveTo>
                    <a:pt x="16390" y="2884"/>
                  </a:moveTo>
                  <a:lnTo>
                    <a:pt x="16385" y="2873"/>
                  </a:lnTo>
                  <a:lnTo>
                    <a:pt x="16362" y="2844"/>
                  </a:lnTo>
                  <a:lnTo>
                    <a:pt x="16316" y="2800"/>
                  </a:lnTo>
                  <a:lnTo>
                    <a:pt x="16254" y="2736"/>
                  </a:lnTo>
                  <a:lnTo>
                    <a:pt x="16169" y="2657"/>
                  </a:lnTo>
                  <a:lnTo>
                    <a:pt x="16056" y="2579"/>
                  </a:lnTo>
                  <a:lnTo>
                    <a:pt x="15926" y="2488"/>
                  </a:lnTo>
                  <a:lnTo>
                    <a:pt x="15761" y="2391"/>
                  </a:lnTo>
                  <a:lnTo>
                    <a:pt x="15574" y="2294"/>
                  </a:lnTo>
                  <a:lnTo>
                    <a:pt x="15353" y="2204"/>
                  </a:lnTo>
                  <a:lnTo>
                    <a:pt x="15120" y="2131"/>
                  </a:lnTo>
                  <a:lnTo>
                    <a:pt x="14905" y="2079"/>
                  </a:lnTo>
                  <a:lnTo>
                    <a:pt x="14700" y="2057"/>
                  </a:lnTo>
                  <a:lnTo>
                    <a:pt x="14513" y="2057"/>
                  </a:lnTo>
                  <a:lnTo>
                    <a:pt x="14343" y="2063"/>
                  </a:lnTo>
                  <a:lnTo>
                    <a:pt x="14195" y="2073"/>
                  </a:lnTo>
                  <a:lnTo>
                    <a:pt x="14065" y="2090"/>
                  </a:lnTo>
                  <a:lnTo>
                    <a:pt x="13963" y="2102"/>
                  </a:lnTo>
                  <a:lnTo>
                    <a:pt x="13889" y="2102"/>
                  </a:lnTo>
                  <a:lnTo>
                    <a:pt x="13838" y="2085"/>
                  </a:lnTo>
                  <a:lnTo>
                    <a:pt x="13747" y="2005"/>
                  </a:lnTo>
                  <a:lnTo>
                    <a:pt x="13646" y="1926"/>
                  </a:lnTo>
                  <a:lnTo>
                    <a:pt x="13543" y="1846"/>
                  </a:lnTo>
                  <a:lnTo>
                    <a:pt x="13447" y="1762"/>
                  </a:lnTo>
                  <a:lnTo>
                    <a:pt x="13351" y="1677"/>
                  </a:lnTo>
                  <a:lnTo>
                    <a:pt x="13260" y="1592"/>
                  </a:lnTo>
                  <a:lnTo>
                    <a:pt x="13180" y="1513"/>
                  </a:lnTo>
                  <a:lnTo>
                    <a:pt x="13107" y="1433"/>
                  </a:lnTo>
                  <a:lnTo>
                    <a:pt x="13044" y="1354"/>
                  </a:lnTo>
                  <a:lnTo>
                    <a:pt x="12994" y="1280"/>
                  </a:lnTo>
                  <a:lnTo>
                    <a:pt x="12959" y="1195"/>
                  </a:lnTo>
                  <a:lnTo>
                    <a:pt x="12925" y="1076"/>
                  </a:lnTo>
                  <a:lnTo>
                    <a:pt x="12903" y="935"/>
                  </a:lnTo>
                  <a:lnTo>
                    <a:pt x="12880" y="782"/>
                  </a:lnTo>
                  <a:lnTo>
                    <a:pt x="12862" y="629"/>
                  </a:lnTo>
                  <a:lnTo>
                    <a:pt x="12846" y="487"/>
                  </a:lnTo>
                  <a:lnTo>
                    <a:pt x="12835" y="357"/>
                  </a:lnTo>
                  <a:lnTo>
                    <a:pt x="12829" y="249"/>
                  </a:lnTo>
                  <a:lnTo>
                    <a:pt x="12829" y="181"/>
                  </a:lnTo>
                  <a:lnTo>
                    <a:pt x="12823" y="158"/>
                  </a:lnTo>
                  <a:lnTo>
                    <a:pt x="12818" y="164"/>
                  </a:lnTo>
                  <a:lnTo>
                    <a:pt x="12800" y="187"/>
                  </a:lnTo>
                  <a:lnTo>
                    <a:pt x="12767" y="215"/>
                  </a:lnTo>
                  <a:lnTo>
                    <a:pt x="12732" y="260"/>
                  </a:lnTo>
                  <a:lnTo>
                    <a:pt x="12693" y="305"/>
                  </a:lnTo>
                  <a:lnTo>
                    <a:pt x="12653" y="363"/>
                  </a:lnTo>
                  <a:lnTo>
                    <a:pt x="12614" y="419"/>
                  </a:lnTo>
                  <a:lnTo>
                    <a:pt x="12585" y="481"/>
                  </a:lnTo>
                  <a:lnTo>
                    <a:pt x="12562" y="544"/>
                  </a:lnTo>
                  <a:lnTo>
                    <a:pt x="12551" y="600"/>
                  </a:lnTo>
                  <a:lnTo>
                    <a:pt x="12551" y="731"/>
                  </a:lnTo>
                  <a:lnTo>
                    <a:pt x="12562" y="867"/>
                  </a:lnTo>
                  <a:lnTo>
                    <a:pt x="12585" y="1003"/>
                  </a:lnTo>
                  <a:lnTo>
                    <a:pt x="12614" y="1133"/>
                  </a:lnTo>
                  <a:lnTo>
                    <a:pt x="12647" y="1253"/>
                  </a:lnTo>
                  <a:lnTo>
                    <a:pt x="12676" y="1365"/>
                  </a:lnTo>
                  <a:lnTo>
                    <a:pt x="12709" y="1456"/>
                  </a:lnTo>
                  <a:lnTo>
                    <a:pt x="12732" y="1530"/>
                  </a:lnTo>
                  <a:lnTo>
                    <a:pt x="12750" y="1575"/>
                  </a:lnTo>
                  <a:lnTo>
                    <a:pt x="12755" y="1592"/>
                  </a:lnTo>
                  <a:lnTo>
                    <a:pt x="12750" y="1586"/>
                  </a:lnTo>
                  <a:lnTo>
                    <a:pt x="12732" y="1581"/>
                  </a:lnTo>
                  <a:lnTo>
                    <a:pt x="12703" y="1563"/>
                  </a:lnTo>
                  <a:lnTo>
                    <a:pt x="12659" y="1552"/>
                  </a:lnTo>
                  <a:lnTo>
                    <a:pt x="12614" y="1536"/>
                  </a:lnTo>
                  <a:lnTo>
                    <a:pt x="12551" y="1518"/>
                  </a:lnTo>
                  <a:lnTo>
                    <a:pt x="12488" y="1495"/>
                  </a:lnTo>
                  <a:lnTo>
                    <a:pt x="12414" y="1478"/>
                  </a:lnTo>
                  <a:lnTo>
                    <a:pt x="12335" y="1468"/>
                  </a:lnTo>
                  <a:lnTo>
                    <a:pt x="12257" y="1451"/>
                  </a:lnTo>
                  <a:lnTo>
                    <a:pt x="12166" y="1445"/>
                  </a:lnTo>
                  <a:lnTo>
                    <a:pt x="12063" y="1433"/>
                  </a:lnTo>
                  <a:lnTo>
                    <a:pt x="11956" y="1428"/>
                  </a:lnTo>
                  <a:lnTo>
                    <a:pt x="11853" y="1428"/>
                  </a:lnTo>
                  <a:lnTo>
                    <a:pt x="11751" y="1422"/>
                  </a:lnTo>
                  <a:lnTo>
                    <a:pt x="11661" y="1422"/>
                  </a:lnTo>
                  <a:lnTo>
                    <a:pt x="11576" y="1422"/>
                  </a:lnTo>
                  <a:lnTo>
                    <a:pt x="11513" y="1416"/>
                  </a:lnTo>
                  <a:lnTo>
                    <a:pt x="11473" y="1416"/>
                  </a:lnTo>
                  <a:lnTo>
                    <a:pt x="11462" y="1416"/>
                  </a:lnTo>
                  <a:lnTo>
                    <a:pt x="11456" y="1422"/>
                  </a:lnTo>
                  <a:lnTo>
                    <a:pt x="11450" y="1422"/>
                  </a:lnTo>
                  <a:lnTo>
                    <a:pt x="11446" y="1428"/>
                  </a:lnTo>
                  <a:lnTo>
                    <a:pt x="11440" y="1433"/>
                  </a:lnTo>
                  <a:lnTo>
                    <a:pt x="11434" y="1445"/>
                  </a:lnTo>
                  <a:lnTo>
                    <a:pt x="11428" y="1462"/>
                  </a:lnTo>
                  <a:lnTo>
                    <a:pt x="11428" y="1484"/>
                  </a:lnTo>
                  <a:lnTo>
                    <a:pt x="11434" y="1513"/>
                  </a:lnTo>
                  <a:lnTo>
                    <a:pt x="11440" y="1541"/>
                  </a:lnTo>
                  <a:lnTo>
                    <a:pt x="11456" y="1581"/>
                  </a:lnTo>
                  <a:lnTo>
                    <a:pt x="11473" y="1621"/>
                  </a:lnTo>
                  <a:lnTo>
                    <a:pt x="11490" y="1648"/>
                  </a:lnTo>
                  <a:lnTo>
                    <a:pt x="11508" y="1672"/>
                  </a:lnTo>
                  <a:lnTo>
                    <a:pt x="11519" y="1695"/>
                  </a:lnTo>
                  <a:lnTo>
                    <a:pt x="11530" y="1705"/>
                  </a:lnTo>
                  <a:lnTo>
                    <a:pt x="11541" y="1716"/>
                  </a:lnTo>
                  <a:lnTo>
                    <a:pt x="11553" y="1722"/>
                  </a:lnTo>
                  <a:lnTo>
                    <a:pt x="11558" y="1722"/>
                  </a:lnTo>
                  <a:lnTo>
                    <a:pt x="11558" y="1728"/>
                  </a:lnTo>
                  <a:lnTo>
                    <a:pt x="11564" y="1728"/>
                  </a:lnTo>
                  <a:lnTo>
                    <a:pt x="11593" y="1722"/>
                  </a:lnTo>
                  <a:lnTo>
                    <a:pt x="11683" y="1722"/>
                  </a:lnTo>
                  <a:lnTo>
                    <a:pt x="11814" y="1722"/>
                  </a:lnTo>
                  <a:lnTo>
                    <a:pt x="11983" y="1739"/>
                  </a:lnTo>
                  <a:lnTo>
                    <a:pt x="12177" y="1768"/>
                  </a:lnTo>
                  <a:lnTo>
                    <a:pt x="12381" y="1819"/>
                  </a:lnTo>
                  <a:lnTo>
                    <a:pt x="12585" y="1893"/>
                  </a:lnTo>
                  <a:lnTo>
                    <a:pt x="12783" y="1994"/>
                  </a:lnTo>
                  <a:lnTo>
                    <a:pt x="12965" y="2141"/>
                  </a:lnTo>
                  <a:lnTo>
                    <a:pt x="13118" y="2323"/>
                  </a:lnTo>
                  <a:lnTo>
                    <a:pt x="13130" y="2352"/>
                  </a:lnTo>
                  <a:lnTo>
                    <a:pt x="13141" y="2379"/>
                  </a:lnTo>
                  <a:lnTo>
                    <a:pt x="13146" y="2408"/>
                  </a:lnTo>
                  <a:lnTo>
                    <a:pt x="13152" y="2436"/>
                  </a:lnTo>
                  <a:lnTo>
                    <a:pt x="13146" y="2465"/>
                  </a:lnTo>
                  <a:lnTo>
                    <a:pt x="13146" y="2488"/>
                  </a:lnTo>
                  <a:lnTo>
                    <a:pt x="13135" y="2515"/>
                  </a:lnTo>
                  <a:lnTo>
                    <a:pt x="13124" y="2544"/>
                  </a:lnTo>
                  <a:lnTo>
                    <a:pt x="13112" y="2573"/>
                  </a:lnTo>
                  <a:lnTo>
                    <a:pt x="13101" y="2595"/>
                  </a:lnTo>
                  <a:lnTo>
                    <a:pt x="13078" y="2629"/>
                  </a:lnTo>
                  <a:lnTo>
                    <a:pt x="13050" y="2657"/>
                  </a:lnTo>
                  <a:lnTo>
                    <a:pt x="13016" y="2686"/>
                  </a:lnTo>
                  <a:lnTo>
                    <a:pt x="12982" y="2714"/>
                  </a:lnTo>
                  <a:lnTo>
                    <a:pt x="12948" y="2748"/>
                  </a:lnTo>
                  <a:lnTo>
                    <a:pt x="12914" y="2794"/>
                  </a:lnTo>
                  <a:lnTo>
                    <a:pt x="12880" y="2844"/>
                  </a:lnTo>
                  <a:lnTo>
                    <a:pt x="12851" y="2907"/>
                  </a:lnTo>
                  <a:lnTo>
                    <a:pt x="12829" y="2986"/>
                  </a:lnTo>
                  <a:lnTo>
                    <a:pt x="12806" y="3083"/>
                  </a:lnTo>
                  <a:lnTo>
                    <a:pt x="12800" y="3128"/>
                  </a:lnTo>
                  <a:lnTo>
                    <a:pt x="12789" y="3172"/>
                  </a:lnTo>
                  <a:lnTo>
                    <a:pt x="12771" y="3213"/>
                  </a:lnTo>
                  <a:lnTo>
                    <a:pt x="12761" y="3246"/>
                  </a:lnTo>
                  <a:lnTo>
                    <a:pt x="12744" y="3275"/>
                  </a:lnTo>
                  <a:lnTo>
                    <a:pt x="12727" y="3298"/>
                  </a:lnTo>
                  <a:lnTo>
                    <a:pt x="12715" y="3320"/>
                  </a:lnTo>
                  <a:lnTo>
                    <a:pt x="12703" y="3331"/>
                  </a:lnTo>
                  <a:lnTo>
                    <a:pt x="12699" y="3343"/>
                  </a:lnTo>
                  <a:lnTo>
                    <a:pt x="12699" y="3349"/>
                  </a:lnTo>
                  <a:lnTo>
                    <a:pt x="12682" y="3354"/>
                  </a:lnTo>
                  <a:lnTo>
                    <a:pt x="12625" y="3377"/>
                  </a:lnTo>
                  <a:lnTo>
                    <a:pt x="12534" y="3411"/>
                  </a:lnTo>
                  <a:lnTo>
                    <a:pt x="12398" y="3439"/>
                  </a:lnTo>
                  <a:lnTo>
                    <a:pt x="12222" y="3457"/>
                  </a:lnTo>
                  <a:lnTo>
                    <a:pt x="12007" y="3462"/>
                  </a:lnTo>
                  <a:lnTo>
                    <a:pt x="11745" y="3439"/>
                  </a:lnTo>
                  <a:lnTo>
                    <a:pt x="11434" y="3388"/>
                  </a:lnTo>
                  <a:lnTo>
                    <a:pt x="11081" y="3298"/>
                  </a:lnTo>
                  <a:lnTo>
                    <a:pt x="10674" y="3156"/>
                  </a:lnTo>
                  <a:lnTo>
                    <a:pt x="10565" y="3110"/>
                  </a:lnTo>
                  <a:lnTo>
                    <a:pt x="10458" y="3054"/>
                  </a:lnTo>
                  <a:lnTo>
                    <a:pt x="10344" y="2986"/>
                  </a:lnTo>
                  <a:lnTo>
                    <a:pt x="10226" y="2912"/>
                  </a:lnTo>
                  <a:lnTo>
                    <a:pt x="10101" y="2833"/>
                  </a:lnTo>
                  <a:lnTo>
                    <a:pt x="9965" y="2748"/>
                  </a:lnTo>
                  <a:lnTo>
                    <a:pt x="9818" y="2663"/>
                  </a:lnTo>
                  <a:lnTo>
                    <a:pt x="9659" y="2579"/>
                  </a:lnTo>
                  <a:lnTo>
                    <a:pt x="9482" y="2499"/>
                  </a:lnTo>
                  <a:lnTo>
                    <a:pt x="9290" y="2425"/>
                  </a:lnTo>
                  <a:lnTo>
                    <a:pt x="9080" y="2362"/>
                  </a:lnTo>
                  <a:lnTo>
                    <a:pt x="8854" y="2323"/>
                  </a:lnTo>
                  <a:lnTo>
                    <a:pt x="8621" y="2300"/>
                  </a:lnTo>
                  <a:lnTo>
                    <a:pt x="8394" y="2284"/>
                  </a:lnTo>
                  <a:lnTo>
                    <a:pt x="8173" y="2284"/>
                  </a:lnTo>
                  <a:lnTo>
                    <a:pt x="7975" y="2288"/>
                  </a:lnTo>
                  <a:lnTo>
                    <a:pt x="7798" y="2300"/>
                  </a:lnTo>
                  <a:lnTo>
                    <a:pt x="7668" y="2311"/>
                  </a:lnTo>
                  <a:lnTo>
                    <a:pt x="7583" y="2317"/>
                  </a:lnTo>
                  <a:lnTo>
                    <a:pt x="7548" y="2323"/>
                  </a:lnTo>
                  <a:lnTo>
                    <a:pt x="7509" y="2329"/>
                  </a:lnTo>
                  <a:lnTo>
                    <a:pt x="7395" y="2346"/>
                  </a:lnTo>
                  <a:lnTo>
                    <a:pt x="7226" y="2368"/>
                  </a:lnTo>
                  <a:lnTo>
                    <a:pt x="7016" y="2402"/>
                  </a:lnTo>
                  <a:lnTo>
                    <a:pt x="6772" y="2436"/>
                  </a:lnTo>
                  <a:lnTo>
                    <a:pt x="6516" y="2470"/>
                  </a:lnTo>
                  <a:lnTo>
                    <a:pt x="6262" y="2499"/>
                  </a:lnTo>
                  <a:lnTo>
                    <a:pt x="6023" y="2527"/>
                  </a:lnTo>
                  <a:lnTo>
                    <a:pt x="5808" y="2550"/>
                  </a:lnTo>
                  <a:lnTo>
                    <a:pt x="5637" y="2561"/>
                  </a:lnTo>
                  <a:lnTo>
                    <a:pt x="4911" y="2567"/>
                  </a:lnTo>
                  <a:lnTo>
                    <a:pt x="4304" y="2527"/>
                  </a:lnTo>
                  <a:lnTo>
                    <a:pt x="3800" y="2442"/>
                  </a:lnTo>
                  <a:lnTo>
                    <a:pt x="3386" y="2334"/>
                  </a:lnTo>
                  <a:lnTo>
                    <a:pt x="3057" y="2210"/>
                  </a:lnTo>
                  <a:lnTo>
                    <a:pt x="2791" y="2073"/>
                  </a:lnTo>
                  <a:lnTo>
                    <a:pt x="2592" y="1943"/>
                  </a:lnTo>
                  <a:lnTo>
                    <a:pt x="2433" y="1819"/>
                  </a:lnTo>
                  <a:lnTo>
                    <a:pt x="2319" y="1722"/>
                  </a:lnTo>
                  <a:lnTo>
                    <a:pt x="2224" y="1660"/>
                  </a:lnTo>
                  <a:lnTo>
                    <a:pt x="2115" y="1575"/>
                  </a:lnTo>
                  <a:lnTo>
                    <a:pt x="1968" y="1433"/>
                  </a:lnTo>
                  <a:lnTo>
                    <a:pt x="1798" y="1253"/>
                  </a:lnTo>
                  <a:lnTo>
                    <a:pt x="1611" y="1036"/>
                  </a:lnTo>
                  <a:lnTo>
                    <a:pt x="1417" y="816"/>
                  </a:lnTo>
                  <a:lnTo>
                    <a:pt x="1236" y="594"/>
                  </a:lnTo>
                  <a:lnTo>
                    <a:pt x="1078" y="396"/>
                  </a:lnTo>
                  <a:lnTo>
                    <a:pt x="947" y="232"/>
                  </a:lnTo>
                  <a:lnTo>
                    <a:pt x="862" y="125"/>
                  </a:lnTo>
                  <a:lnTo>
                    <a:pt x="829" y="84"/>
                  </a:lnTo>
                  <a:lnTo>
                    <a:pt x="823" y="79"/>
                  </a:lnTo>
                  <a:lnTo>
                    <a:pt x="811" y="68"/>
                  </a:lnTo>
                  <a:lnTo>
                    <a:pt x="788" y="51"/>
                  </a:lnTo>
                  <a:lnTo>
                    <a:pt x="765" y="28"/>
                  </a:lnTo>
                  <a:lnTo>
                    <a:pt x="743" y="11"/>
                  </a:lnTo>
                  <a:lnTo>
                    <a:pt x="720" y="0"/>
                  </a:lnTo>
                  <a:lnTo>
                    <a:pt x="709" y="0"/>
                  </a:lnTo>
                  <a:lnTo>
                    <a:pt x="697" y="6"/>
                  </a:lnTo>
                  <a:lnTo>
                    <a:pt x="703" y="28"/>
                  </a:lnTo>
                  <a:lnTo>
                    <a:pt x="720" y="74"/>
                  </a:lnTo>
                  <a:lnTo>
                    <a:pt x="743" y="113"/>
                  </a:lnTo>
                  <a:lnTo>
                    <a:pt x="755" y="136"/>
                  </a:lnTo>
                  <a:lnTo>
                    <a:pt x="760" y="148"/>
                  </a:lnTo>
                  <a:lnTo>
                    <a:pt x="765" y="148"/>
                  </a:lnTo>
                  <a:lnTo>
                    <a:pt x="771" y="148"/>
                  </a:lnTo>
                  <a:lnTo>
                    <a:pt x="783" y="158"/>
                  </a:lnTo>
                  <a:lnTo>
                    <a:pt x="811" y="181"/>
                  </a:lnTo>
                  <a:lnTo>
                    <a:pt x="845" y="215"/>
                  </a:lnTo>
                  <a:lnTo>
                    <a:pt x="902" y="278"/>
                  </a:lnTo>
                  <a:lnTo>
                    <a:pt x="965" y="351"/>
                  </a:lnTo>
                  <a:lnTo>
                    <a:pt x="1021" y="425"/>
                  </a:lnTo>
                  <a:lnTo>
                    <a:pt x="1072" y="487"/>
                  </a:lnTo>
                  <a:lnTo>
                    <a:pt x="1118" y="549"/>
                  </a:lnTo>
                  <a:lnTo>
                    <a:pt x="1157" y="600"/>
                  </a:lnTo>
                  <a:lnTo>
                    <a:pt x="1192" y="646"/>
                  </a:lnTo>
                  <a:lnTo>
                    <a:pt x="1213" y="685"/>
                  </a:lnTo>
                  <a:lnTo>
                    <a:pt x="1236" y="714"/>
                  </a:lnTo>
                  <a:lnTo>
                    <a:pt x="1248" y="731"/>
                  </a:lnTo>
                  <a:lnTo>
                    <a:pt x="1254" y="737"/>
                  </a:lnTo>
                  <a:lnTo>
                    <a:pt x="1254" y="742"/>
                  </a:lnTo>
                  <a:lnTo>
                    <a:pt x="1260" y="742"/>
                  </a:lnTo>
                  <a:lnTo>
                    <a:pt x="1260" y="747"/>
                  </a:lnTo>
                  <a:lnTo>
                    <a:pt x="1265" y="753"/>
                  </a:lnTo>
                  <a:lnTo>
                    <a:pt x="1271" y="759"/>
                  </a:lnTo>
                  <a:lnTo>
                    <a:pt x="1271" y="765"/>
                  </a:lnTo>
                  <a:lnTo>
                    <a:pt x="1254" y="759"/>
                  </a:lnTo>
                  <a:lnTo>
                    <a:pt x="1236" y="759"/>
                  </a:lnTo>
                  <a:lnTo>
                    <a:pt x="1219" y="753"/>
                  </a:lnTo>
                  <a:lnTo>
                    <a:pt x="1202" y="753"/>
                  </a:lnTo>
                  <a:lnTo>
                    <a:pt x="1186" y="753"/>
                  </a:lnTo>
                  <a:lnTo>
                    <a:pt x="1169" y="747"/>
                  </a:lnTo>
                  <a:lnTo>
                    <a:pt x="1151" y="747"/>
                  </a:lnTo>
                  <a:lnTo>
                    <a:pt x="1134" y="747"/>
                  </a:lnTo>
                  <a:lnTo>
                    <a:pt x="1118" y="742"/>
                  </a:lnTo>
                  <a:lnTo>
                    <a:pt x="1106" y="742"/>
                  </a:lnTo>
                  <a:lnTo>
                    <a:pt x="1060" y="742"/>
                  </a:lnTo>
                  <a:lnTo>
                    <a:pt x="1004" y="742"/>
                  </a:lnTo>
                  <a:lnTo>
                    <a:pt x="942" y="747"/>
                  </a:lnTo>
                  <a:lnTo>
                    <a:pt x="868" y="753"/>
                  </a:lnTo>
                  <a:lnTo>
                    <a:pt x="794" y="759"/>
                  </a:lnTo>
                  <a:lnTo>
                    <a:pt x="715" y="765"/>
                  </a:lnTo>
                  <a:lnTo>
                    <a:pt x="647" y="776"/>
                  </a:lnTo>
                  <a:lnTo>
                    <a:pt x="579" y="782"/>
                  </a:lnTo>
                  <a:lnTo>
                    <a:pt x="522" y="788"/>
                  </a:lnTo>
                  <a:lnTo>
                    <a:pt x="482" y="788"/>
                  </a:lnTo>
                  <a:lnTo>
                    <a:pt x="420" y="788"/>
                  </a:lnTo>
                  <a:lnTo>
                    <a:pt x="375" y="793"/>
                  </a:lnTo>
                  <a:lnTo>
                    <a:pt x="334" y="799"/>
                  </a:lnTo>
                  <a:lnTo>
                    <a:pt x="301" y="799"/>
                  </a:lnTo>
                  <a:lnTo>
                    <a:pt x="272" y="805"/>
                  </a:lnTo>
                  <a:lnTo>
                    <a:pt x="243" y="799"/>
                  </a:lnTo>
                  <a:lnTo>
                    <a:pt x="216" y="799"/>
                  </a:lnTo>
                  <a:lnTo>
                    <a:pt x="175" y="788"/>
                  </a:lnTo>
                  <a:lnTo>
                    <a:pt x="131" y="765"/>
                  </a:lnTo>
                  <a:lnTo>
                    <a:pt x="68" y="742"/>
                  </a:lnTo>
                  <a:lnTo>
                    <a:pt x="63" y="742"/>
                  </a:lnTo>
                  <a:lnTo>
                    <a:pt x="57" y="737"/>
                  </a:lnTo>
                  <a:lnTo>
                    <a:pt x="45" y="737"/>
                  </a:lnTo>
                  <a:lnTo>
                    <a:pt x="40" y="737"/>
                  </a:lnTo>
                  <a:lnTo>
                    <a:pt x="34" y="742"/>
                  </a:lnTo>
                  <a:lnTo>
                    <a:pt x="22" y="747"/>
                  </a:lnTo>
                  <a:lnTo>
                    <a:pt x="18" y="747"/>
                  </a:lnTo>
                  <a:lnTo>
                    <a:pt x="12" y="753"/>
                  </a:lnTo>
                  <a:lnTo>
                    <a:pt x="6" y="759"/>
                  </a:lnTo>
                  <a:lnTo>
                    <a:pt x="6" y="770"/>
                  </a:lnTo>
                  <a:lnTo>
                    <a:pt x="0" y="776"/>
                  </a:lnTo>
                  <a:lnTo>
                    <a:pt x="0" y="788"/>
                  </a:lnTo>
                  <a:lnTo>
                    <a:pt x="0" y="793"/>
                  </a:lnTo>
                  <a:lnTo>
                    <a:pt x="0" y="799"/>
                  </a:lnTo>
                  <a:lnTo>
                    <a:pt x="6" y="811"/>
                  </a:lnTo>
                  <a:lnTo>
                    <a:pt x="6" y="816"/>
                  </a:lnTo>
                  <a:lnTo>
                    <a:pt x="12" y="821"/>
                  </a:lnTo>
                  <a:lnTo>
                    <a:pt x="18" y="827"/>
                  </a:lnTo>
                  <a:lnTo>
                    <a:pt x="22" y="832"/>
                  </a:lnTo>
                  <a:lnTo>
                    <a:pt x="28" y="838"/>
                  </a:lnTo>
                  <a:lnTo>
                    <a:pt x="51" y="850"/>
                  </a:lnTo>
                  <a:lnTo>
                    <a:pt x="74" y="855"/>
                  </a:lnTo>
                  <a:lnTo>
                    <a:pt x="96" y="867"/>
                  </a:lnTo>
                  <a:lnTo>
                    <a:pt x="119" y="873"/>
                  </a:lnTo>
                  <a:lnTo>
                    <a:pt x="142" y="878"/>
                  </a:lnTo>
                  <a:lnTo>
                    <a:pt x="165" y="878"/>
                  </a:lnTo>
                  <a:lnTo>
                    <a:pt x="187" y="884"/>
                  </a:lnTo>
                  <a:lnTo>
                    <a:pt x="210" y="884"/>
                  </a:lnTo>
                  <a:lnTo>
                    <a:pt x="239" y="884"/>
                  </a:lnTo>
                  <a:lnTo>
                    <a:pt x="261" y="884"/>
                  </a:lnTo>
                  <a:lnTo>
                    <a:pt x="340" y="884"/>
                  </a:lnTo>
                  <a:lnTo>
                    <a:pt x="425" y="878"/>
                  </a:lnTo>
                  <a:lnTo>
                    <a:pt x="505" y="873"/>
                  </a:lnTo>
                  <a:lnTo>
                    <a:pt x="590" y="861"/>
                  </a:lnTo>
                  <a:lnTo>
                    <a:pt x="670" y="855"/>
                  </a:lnTo>
                  <a:lnTo>
                    <a:pt x="755" y="844"/>
                  </a:lnTo>
                  <a:lnTo>
                    <a:pt x="833" y="838"/>
                  </a:lnTo>
                  <a:lnTo>
                    <a:pt x="919" y="838"/>
                  </a:lnTo>
                  <a:lnTo>
                    <a:pt x="998" y="838"/>
                  </a:lnTo>
                  <a:lnTo>
                    <a:pt x="1083" y="844"/>
                  </a:lnTo>
                  <a:lnTo>
                    <a:pt x="1112" y="844"/>
                  </a:lnTo>
                  <a:lnTo>
                    <a:pt x="1140" y="850"/>
                  </a:lnTo>
                  <a:lnTo>
                    <a:pt x="1169" y="850"/>
                  </a:lnTo>
                  <a:lnTo>
                    <a:pt x="1197" y="855"/>
                  </a:lnTo>
                  <a:lnTo>
                    <a:pt x="1225" y="861"/>
                  </a:lnTo>
                  <a:lnTo>
                    <a:pt x="1254" y="867"/>
                  </a:lnTo>
                  <a:lnTo>
                    <a:pt x="1281" y="873"/>
                  </a:lnTo>
                  <a:lnTo>
                    <a:pt x="1316" y="878"/>
                  </a:lnTo>
                  <a:lnTo>
                    <a:pt x="1345" y="884"/>
                  </a:lnTo>
                  <a:lnTo>
                    <a:pt x="1372" y="889"/>
                  </a:lnTo>
                  <a:lnTo>
                    <a:pt x="1417" y="952"/>
                  </a:lnTo>
                  <a:lnTo>
                    <a:pt x="1475" y="1014"/>
                  </a:lnTo>
                  <a:lnTo>
                    <a:pt x="1531" y="1082"/>
                  </a:lnTo>
                  <a:lnTo>
                    <a:pt x="1588" y="1156"/>
                  </a:lnTo>
                  <a:lnTo>
                    <a:pt x="1650" y="1230"/>
                  </a:lnTo>
                  <a:lnTo>
                    <a:pt x="1712" y="1303"/>
                  </a:lnTo>
                  <a:lnTo>
                    <a:pt x="1776" y="1371"/>
                  </a:lnTo>
                  <a:lnTo>
                    <a:pt x="1838" y="1433"/>
                  </a:lnTo>
                  <a:lnTo>
                    <a:pt x="1894" y="1490"/>
                  </a:lnTo>
                  <a:lnTo>
                    <a:pt x="1939" y="1541"/>
                  </a:lnTo>
                  <a:lnTo>
                    <a:pt x="2092" y="1683"/>
                  </a:lnTo>
                  <a:lnTo>
                    <a:pt x="2224" y="1802"/>
                  </a:lnTo>
                  <a:lnTo>
                    <a:pt x="2337" y="1904"/>
                  </a:lnTo>
                  <a:lnTo>
                    <a:pt x="2439" y="1983"/>
                  </a:lnTo>
                  <a:lnTo>
                    <a:pt x="2519" y="2051"/>
                  </a:lnTo>
                  <a:lnTo>
                    <a:pt x="2587" y="2102"/>
                  </a:lnTo>
                  <a:lnTo>
                    <a:pt x="2637" y="2141"/>
                  </a:lnTo>
                  <a:lnTo>
                    <a:pt x="2672" y="2170"/>
                  </a:lnTo>
                  <a:lnTo>
                    <a:pt x="2694" y="2181"/>
                  </a:lnTo>
                  <a:lnTo>
                    <a:pt x="2700" y="2187"/>
                  </a:lnTo>
                  <a:lnTo>
                    <a:pt x="2694" y="2187"/>
                  </a:lnTo>
                  <a:lnTo>
                    <a:pt x="2676" y="2193"/>
                  </a:lnTo>
                  <a:lnTo>
                    <a:pt x="2649" y="2199"/>
                  </a:lnTo>
                  <a:lnTo>
                    <a:pt x="2609" y="2210"/>
                  </a:lnTo>
                  <a:lnTo>
                    <a:pt x="2552" y="2221"/>
                  </a:lnTo>
                  <a:lnTo>
                    <a:pt x="2478" y="2238"/>
                  </a:lnTo>
                  <a:lnTo>
                    <a:pt x="2382" y="2261"/>
                  </a:lnTo>
                  <a:lnTo>
                    <a:pt x="2257" y="2288"/>
                  </a:lnTo>
                  <a:lnTo>
                    <a:pt x="2156" y="2311"/>
                  </a:lnTo>
                  <a:lnTo>
                    <a:pt x="2071" y="2334"/>
                  </a:lnTo>
                  <a:lnTo>
                    <a:pt x="2003" y="2352"/>
                  </a:lnTo>
                  <a:lnTo>
                    <a:pt x="1939" y="2362"/>
                  </a:lnTo>
                  <a:lnTo>
                    <a:pt x="1889" y="2374"/>
                  </a:lnTo>
                  <a:lnTo>
                    <a:pt x="1844" y="2385"/>
                  </a:lnTo>
                  <a:lnTo>
                    <a:pt x="1798" y="2397"/>
                  </a:lnTo>
                  <a:lnTo>
                    <a:pt x="1747" y="2408"/>
                  </a:lnTo>
                  <a:lnTo>
                    <a:pt x="1696" y="2414"/>
                  </a:lnTo>
                  <a:lnTo>
                    <a:pt x="1634" y="2425"/>
                  </a:lnTo>
                  <a:lnTo>
                    <a:pt x="1571" y="2436"/>
                  </a:lnTo>
                  <a:lnTo>
                    <a:pt x="1508" y="2447"/>
                  </a:lnTo>
                  <a:lnTo>
                    <a:pt x="1446" y="2459"/>
                  </a:lnTo>
                  <a:lnTo>
                    <a:pt x="1390" y="2470"/>
                  </a:lnTo>
                  <a:lnTo>
                    <a:pt x="1327" y="2482"/>
                  </a:lnTo>
                  <a:lnTo>
                    <a:pt x="1271" y="2499"/>
                  </a:lnTo>
                  <a:lnTo>
                    <a:pt x="1208" y="2515"/>
                  </a:lnTo>
                  <a:lnTo>
                    <a:pt x="1145" y="2532"/>
                  </a:lnTo>
                  <a:lnTo>
                    <a:pt x="1083" y="2555"/>
                  </a:lnTo>
                  <a:lnTo>
                    <a:pt x="1010" y="2579"/>
                  </a:lnTo>
                  <a:lnTo>
                    <a:pt x="942" y="2606"/>
                  </a:lnTo>
                  <a:lnTo>
                    <a:pt x="885" y="2641"/>
                  </a:lnTo>
                  <a:lnTo>
                    <a:pt x="829" y="2680"/>
                  </a:lnTo>
                  <a:lnTo>
                    <a:pt x="777" y="2725"/>
                  </a:lnTo>
                  <a:lnTo>
                    <a:pt x="732" y="2771"/>
                  </a:lnTo>
                  <a:lnTo>
                    <a:pt x="692" y="2816"/>
                  </a:lnTo>
                  <a:lnTo>
                    <a:pt x="652" y="2862"/>
                  </a:lnTo>
                  <a:lnTo>
                    <a:pt x="612" y="2907"/>
                  </a:lnTo>
                  <a:lnTo>
                    <a:pt x="573" y="2951"/>
                  </a:lnTo>
                  <a:lnTo>
                    <a:pt x="534" y="2986"/>
                  </a:lnTo>
                  <a:lnTo>
                    <a:pt x="516" y="3009"/>
                  </a:lnTo>
                  <a:lnTo>
                    <a:pt x="505" y="3025"/>
                  </a:lnTo>
                  <a:lnTo>
                    <a:pt x="499" y="3042"/>
                  </a:lnTo>
                  <a:lnTo>
                    <a:pt x="499" y="3054"/>
                  </a:lnTo>
                  <a:lnTo>
                    <a:pt x="505" y="3060"/>
                  </a:lnTo>
                  <a:lnTo>
                    <a:pt x="522" y="3065"/>
                  </a:lnTo>
                  <a:lnTo>
                    <a:pt x="538" y="3060"/>
                  </a:lnTo>
                  <a:lnTo>
                    <a:pt x="567" y="3048"/>
                  </a:lnTo>
                  <a:lnTo>
                    <a:pt x="602" y="3019"/>
                  </a:lnTo>
                  <a:lnTo>
                    <a:pt x="635" y="2986"/>
                  </a:lnTo>
                  <a:lnTo>
                    <a:pt x="703" y="2918"/>
                  </a:lnTo>
                  <a:lnTo>
                    <a:pt x="765" y="2856"/>
                  </a:lnTo>
                  <a:lnTo>
                    <a:pt x="829" y="2800"/>
                  </a:lnTo>
                  <a:lnTo>
                    <a:pt x="885" y="2748"/>
                  </a:lnTo>
                  <a:lnTo>
                    <a:pt x="947" y="2709"/>
                  </a:lnTo>
                  <a:lnTo>
                    <a:pt x="1015" y="2668"/>
                  </a:lnTo>
                  <a:lnTo>
                    <a:pt x="1089" y="2635"/>
                  </a:lnTo>
                  <a:lnTo>
                    <a:pt x="1174" y="2612"/>
                  </a:lnTo>
                  <a:lnTo>
                    <a:pt x="1276" y="2589"/>
                  </a:lnTo>
                  <a:lnTo>
                    <a:pt x="1390" y="2579"/>
                  </a:lnTo>
                  <a:lnTo>
                    <a:pt x="1514" y="2561"/>
                  </a:lnTo>
                  <a:lnTo>
                    <a:pt x="1656" y="2532"/>
                  </a:lnTo>
                  <a:lnTo>
                    <a:pt x="1798" y="2493"/>
                  </a:lnTo>
                  <a:lnTo>
                    <a:pt x="1951" y="2453"/>
                  </a:lnTo>
                  <a:lnTo>
                    <a:pt x="2104" y="2420"/>
                  </a:lnTo>
                  <a:lnTo>
                    <a:pt x="2263" y="2385"/>
                  </a:lnTo>
                  <a:lnTo>
                    <a:pt x="2422" y="2362"/>
                  </a:lnTo>
                  <a:lnTo>
                    <a:pt x="2581" y="2358"/>
                  </a:lnTo>
                  <a:lnTo>
                    <a:pt x="2740" y="2368"/>
                  </a:lnTo>
                  <a:lnTo>
                    <a:pt x="2893" y="2408"/>
                  </a:lnTo>
                  <a:lnTo>
                    <a:pt x="2983" y="2442"/>
                  </a:lnTo>
                  <a:lnTo>
                    <a:pt x="3068" y="2482"/>
                  </a:lnTo>
                  <a:lnTo>
                    <a:pt x="3148" y="2521"/>
                  </a:lnTo>
                  <a:lnTo>
                    <a:pt x="3221" y="2561"/>
                  </a:lnTo>
                  <a:lnTo>
                    <a:pt x="3295" y="2595"/>
                  </a:lnTo>
                  <a:lnTo>
                    <a:pt x="3369" y="2635"/>
                  </a:lnTo>
                  <a:lnTo>
                    <a:pt x="3454" y="2668"/>
                  </a:lnTo>
                  <a:lnTo>
                    <a:pt x="3545" y="2697"/>
                  </a:lnTo>
                  <a:lnTo>
                    <a:pt x="3652" y="2725"/>
                  </a:lnTo>
                  <a:lnTo>
                    <a:pt x="3778" y="2748"/>
                  </a:lnTo>
                  <a:lnTo>
                    <a:pt x="3908" y="2765"/>
                  </a:lnTo>
                  <a:lnTo>
                    <a:pt x="4038" y="2782"/>
                  </a:lnTo>
                  <a:lnTo>
                    <a:pt x="4163" y="2794"/>
                  </a:lnTo>
                  <a:lnTo>
                    <a:pt x="4294" y="2804"/>
                  </a:lnTo>
                  <a:lnTo>
                    <a:pt x="4424" y="2810"/>
                  </a:lnTo>
                  <a:lnTo>
                    <a:pt x="4554" y="2821"/>
                  </a:lnTo>
                  <a:lnTo>
                    <a:pt x="4690" y="2827"/>
                  </a:lnTo>
                  <a:lnTo>
                    <a:pt x="4832" y="2833"/>
                  </a:lnTo>
                  <a:lnTo>
                    <a:pt x="4985" y="2844"/>
                  </a:lnTo>
                  <a:lnTo>
                    <a:pt x="5144" y="2850"/>
                  </a:lnTo>
                  <a:lnTo>
                    <a:pt x="5326" y="2856"/>
                  </a:lnTo>
                  <a:lnTo>
                    <a:pt x="5547" y="2856"/>
                  </a:lnTo>
                  <a:lnTo>
                    <a:pt x="5785" y="2850"/>
                  </a:lnTo>
                  <a:lnTo>
                    <a:pt x="6029" y="2844"/>
                  </a:lnTo>
                  <a:lnTo>
                    <a:pt x="6273" y="2827"/>
                  </a:lnTo>
                  <a:lnTo>
                    <a:pt x="6494" y="2816"/>
                  </a:lnTo>
                  <a:lnTo>
                    <a:pt x="6692" y="2804"/>
                  </a:lnTo>
                  <a:lnTo>
                    <a:pt x="6846" y="2794"/>
                  </a:lnTo>
                  <a:lnTo>
                    <a:pt x="6948" y="2788"/>
                  </a:lnTo>
                  <a:lnTo>
                    <a:pt x="6987" y="2782"/>
                  </a:lnTo>
                  <a:lnTo>
                    <a:pt x="6982" y="2782"/>
                  </a:lnTo>
                  <a:lnTo>
                    <a:pt x="6958" y="2788"/>
                  </a:lnTo>
                  <a:lnTo>
                    <a:pt x="6925" y="2800"/>
                  </a:lnTo>
                  <a:lnTo>
                    <a:pt x="6885" y="2810"/>
                  </a:lnTo>
                  <a:lnTo>
                    <a:pt x="6823" y="2833"/>
                  </a:lnTo>
                  <a:lnTo>
                    <a:pt x="6755" y="2856"/>
                  </a:lnTo>
                  <a:lnTo>
                    <a:pt x="6675" y="2884"/>
                  </a:lnTo>
                  <a:lnTo>
                    <a:pt x="6584" y="2918"/>
                  </a:lnTo>
                  <a:lnTo>
                    <a:pt x="6483" y="2963"/>
                  </a:lnTo>
                  <a:lnTo>
                    <a:pt x="6374" y="3015"/>
                  </a:lnTo>
                  <a:lnTo>
                    <a:pt x="6244" y="3071"/>
                  </a:lnTo>
                  <a:lnTo>
                    <a:pt x="6097" y="3139"/>
                  </a:lnTo>
                  <a:lnTo>
                    <a:pt x="5932" y="3213"/>
                  </a:lnTo>
                  <a:lnTo>
                    <a:pt x="5757" y="3286"/>
                  </a:lnTo>
                  <a:lnTo>
                    <a:pt x="5575" y="3354"/>
                  </a:lnTo>
                  <a:lnTo>
                    <a:pt x="5394" y="3422"/>
                  </a:lnTo>
                  <a:lnTo>
                    <a:pt x="5212" y="3479"/>
                  </a:lnTo>
                  <a:lnTo>
                    <a:pt x="5047" y="3525"/>
                  </a:lnTo>
                  <a:lnTo>
                    <a:pt x="4900" y="3552"/>
                  </a:lnTo>
                  <a:lnTo>
                    <a:pt x="4770" y="3570"/>
                  </a:lnTo>
                  <a:lnTo>
                    <a:pt x="4651" y="3570"/>
                  </a:lnTo>
                  <a:lnTo>
                    <a:pt x="4537" y="3558"/>
                  </a:lnTo>
                  <a:lnTo>
                    <a:pt x="4430" y="3547"/>
                  </a:lnTo>
                  <a:lnTo>
                    <a:pt x="4333" y="3535"/>
                  </a:lnTo>
                  <a:lnTo>
                    <a:pt x="4242" y="3519"/>
                  </a:lnTo>
                  <a:lnTo>
                    <a:pt x="4168" y="3502"/>
                  </a:lnTo>
                  <a:lnTo>
                    <a:pt x="4106" y="3484"/>
                  </a:lnTo>
                  <a:lnTo>
                    <a:pt x="4055" y="3473"/>
                  </a:lnTo>
                  <a:lnTo>
                    <a:pt x="4027" y="3462"/>
                  </a:lnTo>
                  <a:lnTo>
                    <a:pt x="4015" y="3462"/>
                  </a:lnTo>
                  <a:lnTo>
                    <a:pt x="3982" y="3705"/>
                  </a:lnTo>
                  <a:lnTo>
                    <a:pt x="3999" y="3711"/>
                  </a:lnTo>
                  <a:lnTo>
                    <a:pt x="4032" y="3728"/>
                  </a:lnTo>
                  <a:lnTo>
                    <a:pt x="4095" y="3751"/>
                  </a:lnTo>
                  <a:lnTo>
                    <a:pt x="4180" y="3779"/>
                  </a:lnTo>
                  <a:lnTo>
                    <a:pt x="4282" y="3808"/>
                  </a:lnTo>
                  <a:lnTo>
                    <a:pt x="4407" y="3835"/>
                  </a:lnTo>
                  <a:lnTo>
                    <a:pt x="4543" y="3858"/>
                  </a:lnTo>
                  <a:lnTo>
                    <a:pt x="4690" y="3870"/>
                  </a:lnTo>
                  <a:lnTo>
                    <a:pt x="4849" y="3870"/>
                  </a:lnTo>
                  <a:lnTo>
                    <a:pt x="5014" y="3858"/>
                  </a:lnTo>
                  <a:lnTo>
                    <a:pt x="5315" y="3796"/>
                  </a:lnTo>
                  <a:lnTo>
                    <a:pt x="5654" y="3700"/>
                  </a:lnTo>
                  <a:lnTo>
                    <a:pt x="6017" y="3575"/>
                  </a:lnTo>
                  <a:lnTo>
                    <a:pt x="6397" y="3434"/>
                  </a:lnTo>
                  <a:lnTo>
                    <a:pt x="6783" y="3292"/>
                  </a:lnTo>
                  <a:lnTo>
                    <a:pt x="7164" y="3156"/>
                  </a:lnTo>
                  <a:lnTo>
                    <a:pt x="7526" y="3037"/>
                  </a:lnTo>
                  <a:lnTo>
                    <a:pt x="7860" y="2947"/>
                  </a:lnTo>
                  <a:lnTo>
                    <a:pt x="8155" y="2901"/>
                  </a:lnTo>
                  <a:lnTo>
                    <a:pt x="8394" y="2912"/>
                  </a:lnTo>
                  <a:lnTo>
                    <a:pt x="8496" y="2924"/>
                  </a:lnTo>
                  <a:lnTo>
                    <a:pt x="8592" y="2935"/>
                  </a:lnTo>
                  <a:lnTo>
                    <a:pt x="8689" y="2951"/>
                  </a:lnTo>
                  <a:lnTo>
                    <a:pt x="8802" y="2969"/>
                  </a:lnTo>
                  <a:lnTo>
                    <a:pt x="8939" y="2997"/>
                  </a:lnTo>
                  <a:lnTo>
                    <a:pt x="9091" y="3037"/>
                  </a:lnTo>
                  <a:lnTo>
                    <a:pt x="9284" y="3099"/>
                  </a:lnTo>
                  <a:lnTo>
                    <a:pt x="9517" y="3184"/>
                  </a:lnTo>
                  <a:lnTo>
                    <a:pt x="9800" y="3298"/>
                  </a:lnTo>
                  <a:lnTo>
                    <a:pt x="10135" y="3451"/>
                  </a:lnTo>
                  <a:lnTo>
                    <a:pt x="10243" y="3496"/>
                  </a:lnTo>
                  <a:lnTo>
                    <a:pt x="10379" y="3552"/>
                  </a:lnTo>
                  <a:lnTo>
                    <a:pt x="10526" y="3609"/>
                  </a:lnTo>
                  <a:lnTo>
                    <a:pt x="10679" y="3672"/>
                  </a:lnTo>
                  <a:lnTo>
                    <a:pt x="10833" y="3734"/>
                  </a:lnTo>
                  <a:lnTo>
                    <a:pt x="10974" y="3791"/>
                  </a:lnTo>
                  <a:lnTo>
                    <a:pt x="11099" y="3835"/>
                  </a:lnTo>
                  <a:lnTo>
                    <a:pt x="11201" y="3876"/>
                  </a:lnTo>
                  <a:lnTo>
                    <a:pt x="11263" y="3899"/>
                  </a:lnTo>
                  <a:lnTo>
                    <a:pt x="11287" y="3909"/>
                  </a:lnTo>
                  <a:lnTo>
                    <a:pt x="11774" y="4012"/>
                  </a:lnTo>
                  <a:lnTo>
                    <a:pt x="11757" y="4012"/>
                  </a:lnTo>
                  <a:lnTo>
                    <a:pt x="11706" y="4017"/>
                  </a:lnTo>
                  <a:lnTo>
                    <a:pt x="11621" y="4040"/>
                  </a:lnTo>
                  <a:lnTo>
                    <a:pt x="11508" y="4079"/>
                  </a:lnTo>
                  <a:lnTo>
                    <a:pt x="11372" y="4147"/>
                  </a:lnTo>
                  <a:lnTo>
                    <a:pt x="11213" y="4244"/>
                  </a:lnTo>
                  <a:lnTo>
                    <a:pt x="11037" y="4380"/>
                  </a:lnTo>
                  <a:lnTo>
                    <a:pt x="10850" y="4562"/>
                  </a:lnTo>
                  <a:lnTo>
                    <a:pt x="10651" y="4793"/>
                  </a:lnTo>
                  <a:lnTo>
                    <a:pt x="10441" y="5088"/>
                  </a:lnTo>
                  <a:lnTo>
                    <a:pt x="10367" y="5213"/>
                  </a:lnTo>
                  <a:lnTo>
                    <a:pt x="10299" y="5332"/>
                  </a:lnTo>
                  <a:lnTo>
                    <a:pt x="10243" y="5446"/>
                  </a:lnTo>
                  <a:lnTo>
                    <a:pt x="10197" y="5558"/>
                  </a:lnTo>
                  <a:lnTo>
                    <a:pt x="10158" y="5666"/>
                  </a:lnTo>
                  <a:lnTo>
                    <a:pt x="10118" y="5768"/>
                  </a:lnTo>
                  <a:lnTo>
                    <a:pt x="10090" y="5865"/>
                  </a:lnTo>
                  <a:lnTo>
                    <a:pt x="10061" y="5960"/>
                  </a:lnTo>
                  <a:lnTo>
                    <a:pt x="10033" y="6045"/>
                  </a:lnTo>
                  <a:lnTo>
                    <a:pt x="10010" y="6136"/>
                  </a:lnTo>
                  <a:lnTo>
                    <a:pt x="9976" y="6266"/>
                  </a:lnTo>
                  <a:lnTo>
                    <a:pt x="9954" y="6414"/>
                  </a:lnTo>
                  <a:lnTo>
                    <a:pt x="9936" y="6561"/>
                  </a:lnTo>
                  <a:lnTo>
                    <a:pt x="9925" y="6714"/>
                  </a:lnTo>
                  <a:lnTo>
                    <a:pt x="9919" y="6861"/>
                  </a:lnTo>
                  <a:lnTo>
                    <a:pt x="9919" y="6997"/>
                  </a:lnTo>
                  <a:lnTo>
                    <a:pt x="9919" y="7117"/>
                  </a:lnTo>
                  <a:lnTo>
                    <a:pt x="9919" y="7208"/>
                  </a:lnTo>
                  <a:lnTo>
                    <a:pt x="9919" y="7264"/>
                  </a:lnTo>
                  <a:lnTo>
                    <a:pt x="9925" y="7286"/>
                  </a:lnTo>
                  <a:lnTo>
                    <a:pt x="9925" y="7292"/>
                  </a:lnTo>
                  <a:lnTo>
                    <a:pt x="9936" y="7298"/>
                  </a:lnTo>
                  <a:lnTo>
                    <a:pt x="9942" y="7309"/>
                  </a:lnTo>
                  <a:lnTo>
                    <a:pt x="9954" y="7315"/>
                  </a:lnTo>
                  <a:lnTo>
                    <a:pt x="9976" y="7326"/>
                  </a:lnTo>
                  <a:lnTo>
                    <a:pt x="9993" y="7332"/>
                  </a:lnTo>
                  <a:lnTo>
                    <a:pt x="10022" y="7344"/>
                  </a:lnTo>
                  <a:lnTo>
                    <a:pt x="10055" y="7349"/>
                  </a:lnTo>
                  <a:lnTo>
                    <a:pt x="10095" y="7349"/>
                  </a:lnTo>
                  <a:lnTo>
                    <a:pt x="10135" y="7349"/>
                  </a:lnTo>
                  <a:lnTo>
                    <a:pt x="10169" y="7344"/>
                  </a:lnTo>
                  <a:lnTo>
                    <a:pt x="10197" y="7332"/>
                  </a:lnTo>
                  <a:lnTo>
                    <a:pt x="10226" y="7321"/>
                  </a:lnTo>
                  <a:lnTo>
                    <a:pt x="10243" y="7303"/>
                  </a:lnTo>
                  <a:lnTo>
                    <a:pt x="10260" y="7292"/>
                  </a:lnTo>
                  <a:lnTo>
                    <a:pt x="10276" y="7282"/>
                  </a:lnTo>
                  <a:lnTo>
                    <a:pt x="10282" y="7270"/>
                  </a:lnTo>
                  <a:lnTo>
                    <a:pt x="10288" y="7264"/>
                  </a:lnTo>
                  <a:lnTo>
                    <a:pt x="10288" y="7259"/>
                  </a:lnTo>
                  <a:lnTo>
                    <a:pt x="10282" y="7208"/>
                  </a:lnTo>
                  <a:lnTo>
                    <a:pt x="10276" y="7065"/>
                  </a:lnTo>
                  <a:lnTo>
                    <a:pt x="10282" y="6850"/>
                  </a:lnTo>
                  <a:lnTo>
                    <a:pt x="10305" y="6578"/>
                  </a:lnTo>
                  <a:lnTo>
                    <a:pt x="10361" y="6261"/>
                  </a:lnTo>
                  <a:lnTo>
                    <a:pt x="10470" y="5915"/>
                  </a:lnTo>
                  <a:lnTo>
                    <a:pt x="10634" y="5564"/>
                  </a:lnTo>
                  <a:lnTo>
                    <a:pt x="10866" y="5213"/>
                  </a:lnTo>
                  <a:lnTo>
                    <a:pt x="11184" y="4890"/>
                  </a:lnTo>
                  <a:lnTo>
                    <a:pt x="11598" y="4601"/>
                  </a:lnTo>
                  <a:lnTo>
                    <a:pt x="11700" y="4544"/>
                  </a:lnTo>
                  <a:lnTo>
                    <a:pt x="11797" y="4493"/>
                  </a:lnTo>
                  <a:lnTo>
                    <a:pt x="11888" y="4454"/>
                  </a:lnTo>
                  <a:lnTo>
                    <a:pt x="11972" y="4419"/>
                  </a:lnTo>
                  <a:lnTo>
                    <a:pt x="12057" y="4391"/>
                  </a:lnTo>
                  <a:lnTo>
                    <a:pt x="12142" y="4368"/>
                  </a:lnTo>
                  <a:lnTo>
                    <a:pt x="12228" y="4351"/>
                  </a:lnTo>
                  <a:lnTo>
                    <a:pt x="12319" y="4341"/>
                  </a:lnTo>
                  <a:lnTo>
                    <a:pt x="12414" y="4329"/>
                  </a:lnTo>
                  <a:lnTo>
                    <a:pt x="12517" y="4318"/>
                  </a:lnTo>
                  <a:lnTo>
                    <a:pt x="12608" y="4318"/>
                  </a:lnTo>
                  <a:lnTo>
                    <a:pt x="12687" y="4323"/>
                  </a:lnTo>
                  <a:lnTo>
                    <a:pt x="12767" y="4341"/>
                  </a:lnTo>
                  <a:lnTo>
                    <a:pt x="12829" y="4357"/>
                  </a:lnTo>
                  <a:lnTo>
                    <a:pt x="12891" y="4380"/>
                  </a:lnTo>
                  <a:lnTo>
                    <a:pt x="12936" y="4403"/>
                  </a:lnTo>
                  <a:lnTo>
                    <a:pt x="12977" y="4419"/>
                  </a:lnTo>
                  <a:lnTo>
                    <a:pt x="13004" y="4436"/>
                  </a:lnTo>
                  <a:lnTo>
                    <a:pt x="13021" y="4448"/>
                  </a:lnTo>
                  <a:lnTo>
                    <a:pt x="13027" y="4454"/>
                  </a:lnTo>
                  <a:lnTo>
                    <a:pt x="13044" y="4477"/>
                  </a:lnTo>
                  <a:lnTo>
                    <a:pt x="13095" y="4544"/>
                  </a:lnTo>
                  <a:lnTo>
                    <a:pt x="13175" y="4640"/>
                  </a:lnTo>
                  <a:lnTo>
                    <a:pt x="13289" y="4765"/>
                  </a:lnTo>
                  <a:lnTo>
                    <a:pt x="13425" y="4901"/>
                  </a:lnTo>
                  <a:lnTo>
                    <a:pt x="13584" y="5054"/>
                  </a:lnTo>
                  <a:lnTo>
                    <a:pt x="13764" y="5202"/>
                  </a:lnTo>
                  <a:lnTo>
                    <a:pt x="13968" y="5343"/>
                  </a:lnTo>
                  <a:lnTo>
                    <a:pt x="14190" y="5473"/>
                  </a:lnTo>
                  <a:lnTo>
                    <a:pt x="14428" y="5581"/>
                  </a:lnTo>
                  <a:lnTo>
                    <a:pt x="14661" y="5655"/>
                  </a:lnTo>
                  <a:lnTo>
                    <a:pt x="14870" y="5694"/>
                  </a:lnTo>
                  <a:lnTo>
                    <a:pt x="15052" y="5712"/>
                  </a:lnTo>
                  <a:lnTo>
                    <a:pt x="15210" y="5706"/>
                  </a:lnTo>
                  <a:lnTo>
                    <a:pt x="15347" y="5683"/>
                  </a:lnTo>
                  <a:lnTo>
                    <a:pt x="15460" y="5644"/>
                  </a:lnTo>
                  <a:lnTo>
                    <a:pt x="15563" y="5598"/>
                  </a:lnTo>
                  <a:lnTo>
                    <a:pt x="15642" y="5547"/>
                  </a:lnTo>
                  <a:lnTo>
                    <a:pt x="15710" y="5502"/>
                  </a:lnTo>
                  <a:lnTo>
                    <a:pt x="15761" y="5462"/>
                  </a:lnTo>
                  <a:lnTo>
                    <a:pt x="15800" y="5423"/>
                  </a:lnTo>
                  <a:lnTo>
                    <a:pt x="15835" y="5382"/>
                  </a:lnTo>
                  <a:lnTo>
                    <a:pt x="15863" y="5343"/>
                  </a:lnTo>
                  <a:lnTo>
                    <a:pt x="15880" y="5309"/>
                  </a:lnTo>
                  <a:lnTo>
                    <a:pt x="15897" y="5270"/>
                  </a:lnTo>
                  <a:lnTo>
                    <a:pt x="15903" y="5241"/>
                  </a:lnTo>
                  <a:lnTo>
                    <a:pt x="15908" y="5213"/>
                  </a:lnTo>
                  <a:lnTo>
                    <a:pt x="15914" y="5190"/>
                  </a:lnTo>
                  <a:lnTo>
                    <a:pt x="15914" y="5173"/>
                  </a:lnTo>
                  <a:lnTo>
                    <a:pt x="15920" y="5167"/>
                  </a:lnTo>
                  <a:lnTo>
                    <a:pt x="15937" y="5156"/>
                  </a:lnTo>
                  <a:lnTo>
                    <a:pt x="15959" y="5134"/>
                  </a:lnTo>
                  <a:lnTo>
                    <a:pt x="15982" y="5105"/>
                  </a:lnTo>
                  <a:lnTo>
                    <a:pt x="16011" y="5066"/>
                  </a:lnTo>
                  <a:lnTo>
                    <a:pt x="16033" y="5020"/>
                  </a:lnTo>
                  <a:lnTo>
                    <a:pt x="16044" y="4963"/>
                  </a:lnTo>
                  <a:lnTo>
                    <a:pt x="16056" y="4901"/>
                  </a:lnTo>
                  <a:lnTo>
                    <a:pt x="16050" y="4833"/>
                  </a:lnTo>
                  <a:lnTo>
                    <a:pt x="16027" y="4754"/>
                  </a:lnTo>
                  <a:lnTo>
                    <a:pt x="15994" y="4680"/>
                  </a:lnTo>
                  <a:lnTo>
                    <a:pt x="15959" y="4624"/>
                  </a:lnTo>
                  <a:lnTo>
                    <a:pt x="15926" y="4584"/>
                  </a:lnTo>
                  <a:lnTo>
                    <a:pt x="15891" y="4556"/>
                  </a:lnTo>
                  <a:lnTo>
                    <a:pt x="15858" y="4533"/>
                  </a:lnTo>
                  <a:lnTo>
                    <a:pt x="15823" y="4527"/>
                  </a:lnTo>
                  <a:lnTo>
                    <a:pt x="15800" y="4521"/>
                  </a:lnTo>
                  <a:lnTo>
                    <a:pt x="15778" y="4521"/>
                  </a:lnTo>
                  <a:lnTo>
                    <a:pt x="15767" y="4521"/>
                  </a:lnTo>
                  <a:lnTo>
                    <a:pt x="15761" y="4521"/>
                  </a:lnTo>
                  <a:lnTo>
                    <a:pt x="15761" y="4516"/>
                  </a:lnTo>
                  <a:lnTo>
                    <a:pt x="15749" y="4498"/>
                  </a:lnTo>
                  <a:lnTo>
                    <a:pt x="15732" y="4477"/>
                  </a:lnTo>
                  <a:lnTo>
                    <a:pt x="15716" y="4442"/>
                  </a:lnTo>
                  <a:lnTo>
                    <a:pt x="15687" y="4409"/>
                  </a:lnTo>
                  <a:lnTo>
                    <a:pt x="15658" y="4374"/>
                  </a:lnTo>
                  <a:lnTo>
                    <a:pt x="15619" y="4335"/>
                  </a:lnTo>
                  <a:lnTo>
                    <a:pt x="15579" y="4306"/>
                  </a:lnTo>
                  <a:lnTo>
                    <a:pt x="15528" y="4283"/>
                  </a:lnTo>
                  <a:lnTo>
                    <a:pt x="15478" y="4267"/>
                  </a:lnTo>
                  <a:lnTo>
                    <a:pt x="15427" y="4261"/>
                  </a:lnTo>
                  <a:lnTo>
                    <a:pt x="15386" y="4267"/>
                  </a:lnTo>
                  <a:lnTo>
                    <a:pt x="15353" y="4272"/>
                  </a:lnTo>
                  <a:lnTo>
                    <a:pt x="15330" y="4283"/>
                  </a:lnTo>
                  <a:lnTo>
                    <a:pt x="15301" y="4300"/>
                  </a:lnTo>
                  <a:lnTo>
                    <a:pt x="15274" y="4312"/>
                  </a:lnTo>
                  <a:lnTo>
                    <a:pt x="15245" y="4323"/>
                  </a:lnTo>
                  <a:lnTo>
                    <a:pt x="15206" y="4335"/>
                  </a:lnTo>
                  <a:lnTo>
                    <a:pt x="15154" y="4335"/>
                  </a:lnTo>
                  <a:lnTo>
                    <a:pt x="15092" y="4329"/>
                  </a:lnTo>
                  <a:lnTo>
                    <a:pt x="15018" y="4312"/>
                  </a:lnTo>
                  <a:lnTo>
                    <a:pt x="14944" y="4289"/>
                  </a:lnTo>
                  <a:lnTo>
                    <a:pt x="14870" y="4250"/>
                  </a:lnTo>
                  <a:lnTo>
                    <a:pt x="14797" y="4209"/>
                  </a:lnTo>
                  <a:lnTo>
                    <a:pt x="14729" y="4165"/>
                  </a:lnTo>
                  <a:lnTo>
                    <a:pt x="14672" y="4124"/>
                  </a:lnTo>
                  <a:lnTo>
                    <a:pt x="14620" y="4085"/>
                  </a:lnTo>
                  <a:lnTo>
                    <a:pt x="14581" y="4056"/>
                  </a:lnTo>
                  <a:lnTo>
                    <a:pt x="14558" y="4035"/>
                  </a:lnTo>
                  <a:lnTo>
                    <a:pt x="14547" y="4029"/>
                  </a:lnTo>
                  <a:lnTo>
                    <a:pt x="14542" y="4017"/>
                  </a:lnTo>
                  <a:lnTo>
                    <a:pt x="14519" y="3988"/>
                  </a:lnTo>
                  <a:lnTo>
                    <a:pt x="14484" y="3944"/>
                  </a:lnTo>
                  <a:lnTo>
                    <a:pt x="14451" y="3887"/>
                  </a:lnTo>
                  <a:lnTo>
                    <a:pt x="14411" y="3819"/>
                  </a:lnTo>
                  <a:lnTo>
                    <a:pt x="14383" y="3746"/>
                  </a:lnTo>
                  <a:lnTo>
                    <a:pt x="14366" y="3666"/>
                  </a:lnTo>
                  <a:lnTo>
                    <a:pt x="14366" y="3587"/>
                  </a:lnTo>
                  <a:lnTo>
                    <a:pt x="14383" y="3507"/>
                  </a:lnTo>
                  <a:lnTo>
                    <a:pt x="14428" y="3434"/>
                  </a:lnTo>
                  <a:lnTo>
                    <a:pt x="14496" y="3372"/>
                  </a:lnTo>
                  <a:lnTo>
                    <a:pt x="14564" y="3326"/>
                  </a:lnTo>
                  <a:lnTo>
                    <a:pt x="14638" y="3292"/>
                  </a:lnTo>
                  <a:lnTo>
                    <a:pt x="14711" y="3275"/>
                  </a:lnTo>
                  <a:lnTo>
                    <a:pt x="14779" y="3263"/>
                  </a:lnTo>
                  <a:lnTo>
                    <a:pt x="14842" y="3263"/>
                  </a:lnTo>
                  <a:lnTo>
                    <a:pt x="14899" y="3263"/>
                  </a:lnTo>
                  <a:lnTo>
                    <a:pt x="14938" y="3269"/>
                  </a:lnTo>
                  <a:lnTo>
                    <a:pt x="14967" y="3275"/>
                  </a:lnTo>
                  <a:lnTo>
                    <a:pt x="14979" y="3281"/>
                  </a:lnTo>
                  <a:lnTo>
                    <a:pt x="15574" y="3535"/>
                  </a:lnTo>
                  <a:lnTo>
                    <a:pt x="15585" y="3541"/>
                  </a:lnTo>
                  <a:lnTo>
                    <a:pt x="15608" y="3564"/>
                  </a:lnTo>
                  <a:lnTo>
                    <a:pt x="15648" y="3593"/>
                  </a:lnTo>
                  <a:lnTo>
                    <a:pt x="15699" y="3632"/>
                  </a:lnTo>
                  <a:lnTo>
                    <a:pt x="15755" y="3672"/>
                  </a:lnTo>
                  <a:lnTo>
                    <a:pt x="15823" y="3717"/>
                  </a:lnTo>
                  <a:lnTo>
                    <a:pt x="15885" y="3756"/>
                  </a:lnTo>
                  <a:lnTo>
                    <a:pt x="15953" y="3796"/>
                  </a:lnTo>
                  <a:lnTo>
                    <a:pt x="16017" y="3825"/>
                  </a:lnTo>
                  <a:lnTo>
                    <a:pt x="16067" y="3841"/>
                  </a:lnTo>
                  <a:lnTo>
                    <a:pt x="16118" y="3853"/>
                  </a:lnTo>
                  <a:lnTo>
                    <a:pt x="16169" y="3858"/>
                  </a:lnTo>
                  <a:lnTo>
                    <a:pt x="16215" y="3858"/>
                  </a:lnTo>
                  <a:lnTo>
                    <a:pt x="16260" y="3853"/>
                  </a:lnTo>
                  <a:lnTo>
                    <a:pt x="16306" y="3841"/>
                  </a:lnTo>
                  <a:lnTo>
                    <a:pt x="16356" y="3814"/>
                  </a:lnTo>
                  <a:lnTo>
                    <a:pt x="16401" y="3773"/>
                  </a:lnTo>
                  <a:lnTo>
                    <a:pt x="16447" y="3711"/>
                  </a:lnTo>
                  <a:lnTo>
                    <a:pt x="16498" y="3632"/>
                  </a:lnTo>
                  <a:lnTo>
                    <a:pt x="16549" y="3535"/>
                  </a:lnTo>
                  <a:lnTo>
                    <a:pt x="16583" y="3422"/>
                  </a:lnTo>
                  <a:lnTo>
                    <a:pt x="16595" y="3320"/>
                  </a:lnTo>
                  <a:lnTo>
                    <a:pt x="16589" y="3230"/>
                  </a:lnTo>
                  <a:lnTo>
                    <a:pt x="16566" y="3145"/>
                  </a:lnTo>
                  <a:lnTo>
                    <a:pt x="16533" y="3071"/>
                  </a:lnTo>
                  <a:lnTo>
                    <a:pt x="16498" y="3003"/>
                  </a:lnTo>
                  <a:lnTo>
                    <a:pt x="16458" y="2951"/>
                  </a:lnTo>
                  <a:lnTo>
                    <a:pt x="16424" y="2918"/>
                  </a:lnTo>
                  <a:lnTo>
                    <a:pt x="16401" y="2895"/>
                  </a:lnTo>
                  <a:lnTo>
                    <a:pt x="16390" y="2884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5" name="Freeform 191">
              <a:extLst>
                <a:ext uri="{FF2B5EF4-FFF2-40B4-BE49-F238E27FC236}">
                  <a16:creationId xmlns:a16="http://schemas.microsoft.com/office/drawing/2014/main" id="{0C5DAA60-9628-B9E3-F615-4694E04B7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802"/>
              <a:ext cx="595" cy="454"/>
            </a:xfrm>
            <a:custGeom>
              <a:avLst/>
              <a:gdLst>
                <a:gd name="T0" fmla="*/ 3567 w 3567"/>
                <a:gd name="T1" fmla="*/ 2726 h 2726"/>
                <a:gd name="T2" fmla="*/ 3562 w 3567"/>
                <a:gd name="T3" fmla="*/ 2715 h 2726"/>
                <a:gd name="T4" fmla="*/ 3539 w 3567"/>
                <a:gd name="T5" fmla="*/ 2686 h 2726"/>
                <a:gd name="T6" fmla="*/ 3493 w 3567"/>
                <a:gd name="T7" fmla="*/ 2642 h 2726"/>
                <a:gd name="T8" fmla="*/ 3431 w 3567"/>
                <a:gd name="T9" fmla="*/ 2578 h 2726"/>
                <a:gd name="T10" fmla="*/ 3346 w 3567"/>
                <a:gd name="T11" fmla="*/ 2499 h 2726"/>
                <a:gd name="T12" fmla="*/ 3233 w 3567"/>
                <a:gd name="T13" fmla="*/ 2421 h 2726"/>
                <a:gd name="T14" fmla="*/ 3103 w 3567"/>
                <a:gd name="T15" fmla="*/ 2330 h 2726"/>
                <a:gd name="T16" fmla="*/ 2938 w 3567"/>
                <a:gd name="T17" fmla="*/ 2233 h 2726"/>
                <a:gd name="T18" fmla="*/ 2751 w 3567"/>
                <a:gd name="T19" fmla="*/ 2136 h 2726"/>
                <a:gd name="T20" fmla="*/ 2530 w 3567"/>
                <a:gd name="T21" fmla="*/ 2046 h 2726"/>
                <a:gd name="T22" fmla="*/ 2297 w 3567"/>
                <a:gd name="T23" fmla="*/ 1967 h 2726"/>
                <a:gd name="T24" fmla="*/ 2082 w 3567"/>
                <a:gd name="T25" fmla="*/ 1915 h 2726"/>
                <a:gd name="T26" fmla="*/ 1883 w 3567"/>
                <a:gd name="T27" fmla="*/ 1893 h 2726"/>
                <a:gd name="T28" fmla="*/ 1696 w 3567"/>
                <a:gd name="T29" fmla="*/ 1882 h 2726"/>
                <a:gd name="T30" fmla="*/ 1531 w 3567"/>
                <a:gd name="T31" fmla="*/ 1882 h 2726"/>
                <a:gd name="T32" fmla="*/ 1384 w 3567"/>
                <a:gd name="T33" fmla="*/ 1893 h 2726"/>
                <a:gd name="T34" fmla="*/ 1254 w 3567"/>
                <a:gd name="T35" fmla="*/ 1909 h 2726"/>
                <a:gd name="T36" fmla="*/ 1151 w 3567"/>
                <a:gd name="T37" fmla="*/ 1921 h 2726"/>
                <a:gd name="T38" fmla="*/ 1072 w 3567"/>
                <a:gd name="T39" fmla="*/ 1927 h 2726"/>
                <a:gd name="T40" fmla="*/ 1015 w 3567"/>
                <a:gd name="T41" fmla="*/ 1927 h 2726"/>
                <a:gd name="T42" fmla="*/ 965 w 3567"/>
                <a:gd name="T43" fmla="*/ 1899 h 2726"/>
                <a:gd name="T44" fmla="*/ 897 w 3567"/>
                <a:gd name="T45" fmla="*/ 1847 h 2726"/>
                <a:gd name="T46" fmla="*/ 806 w 3567"/>
                <a:gd name="T47" fmla="*/ 1779 h 2726"/>
                <a:gd name="T48" fmla="*/ 709 w 3567"/>
                <a:gd name="T49" fmla="*/ 1688 h 2726"/>
                <a:gd name="T50" fmla="*/ 607 w 3567"/>
                <a:gd name="T51" fmla="*/ 1593 h 2726"/>
                <a:gd name="T52" fmla="*/ 505 w 3567"/>
                <a:gd name="T53" fmla="*/ 1490 h 2726"/>
                <a:gd name="T54" fmla="*/ 402 w 3567"/>
                <a:gd name="T55" fmla="*/ 1383 h 2726"/>
                <a:gd name="T56" fmla="*/ 312 w 3567"/>
                <a:gd name="T57" fmla="*/ 1287 h 2726"/>
                <a:gd name="T58" fmla="*/ 233 w 3567"/>
                <a:gd name="T59" fmla="*/ 1196 h 2726"/>
                <a:gd name="T60" fmla="*/ 171 w 3567"/>
                <a:gd name="T61" fmla="*/ 1122 h 2726"/>
                <a:gd name="T62" fmla="*/ 125 w 3567"/>
                <a:gd name="T63" fmla="*/ 1043 h 2726"/>
                <a:gd name="T64" fmla="*/ 91 w 3567"/>
                <a:gd name="T65" fmla="*/ 924 h 2726"/>
                <a:gd name="T66" fmla="*/ 63 w 3567"/>
                <a:gd name="T67" fmla="*/ 788 h 2726"/>
                <a:gd name="T68" fmla="*/ 39 w 3567"/>
                <a:gd name="T69" fmla="*/ 635 h 2726"/>
                <a:gd name="T70" fmla="*/ 23 w 3567"/>
                <a:gd name="T71" fmla="*/ 482 h 2726"/>
                <a:gd name="T72" fmla="*/ 12 w 3567"/>
                <a:gd name="T73" fmla="*/ 335 h 2726"/>
                <a:gd name="T74" fmla="*/ 6 w 3567"/>
                <a:gd name="T75" fmla="*/ 199 h 2726"/>
                <a:gd name="T76" fmla="*/ 6 w 3567"/>
                <a:gd name="T77" fmla="*/ 97 h 2726"/>
                <a:gd name="T78" fmla="*/ 0 w 3567"/>
                <a:gd name="T79" fmla="*/ 23 h 2726"/>
                <a:gd name="T80" fmla="*/ 0 w 3567"/>
                <a:gd name="T81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7" h="2726">
                  <a:moveTo>
                    <a:pt x="3567" y="2726"/>
                  </a:moveTo>
                  <a:lnTo>
                    <a:pt x="3562" y="2715"/>
                  </a:lnTo>
                  <a:lnTo>
                    <a:pt x="3539" y="2686"/>
                  </a:lnTo>
                  <a:lnTo>
                    <a:pt x="3493" y="2642"/>
                  </a:lnTo>
                  <a:lnTo>
                    <a:pt x="3431" y="2578"/>
                  </a:lnTo>
                  <a:lnTo>
                    <a:pt x="3346" y="2499"/>
                  </a:lnTo>
                  <a:lnTo>
                    <a:pt x="3233" y="2421"/>
                  </a:lnTo>
                  <a:lnTo>
                    <a:pt x="3103" y="2330"/>
                  </a:lnTo>
                  <a:lnTo>
                    <a:pt x="2938" y="2233"/>
                  </a:lnTo>
                  <a:lnTo>
                    <a:pt x="2751" y="2136"/>
                  </a:lnTo>
                  <a:lnTo>
                    <a:pt x="2530" y="2046"/>
                  </a:lnTo>
                  <a:lnTo>
                    <a:pt x="2297" y="1967"/>
                  </a:lnTo>
                  <a:lnTo>
                    <a:pt x="2082" y="1915"/>
                  </a:lnTo>
                  <a:lnTo>
                    <a:pt x="1883" y="1893"/>
                  </a:lnTo>
                  <a:lnTo>
                    <a:pt x="1696" y="1882"/>
                  </a:lnTo>
                  <a:lnTo>
                    <a:pt x="1531" y="1882"/>
                  </a:lnTo>
                  <a:lnTo>
                    <a:pt x="1384" y="1893"/>
                  </a:lnTo>
                  <a:lnTo>
                    <a:pt x="1254" y="1909"/>
                  </a:lnTo>
                  <a:lnTo>
                    <a:pt x="1151" y="1921"/>
                  </a:lnTo>
                  <a:lnTo>
                    <a:pt x="1072" y="1927"/>
                  </a:lnTo>
                  <a:lnTo>
                    <a:pt x="1015" y="1927"/>
                  </a:lnTo>
                  <a:lnTo>
                    <a:pt x="965" y="1899"/>
                  </a:lnTo>
                  <a:lnTo>
                    <a:pt x="897" y="1847"/>
                  </a:lnTo>
                  <a:lnTo>
                    <a:pt x="806" y="1779"/>
                  </a:lnTo>
                  <a:lnTo>
                    <a:pt x="709" y="1688"/>
                  </a:lnTo>
                  <a:lnTo>
                    <a:pt x="607" y="1593"/>
                  </a:lnTo>
                  <a:lnTo>
                    <a:pt x="505" y="1490"/>
                  </a:lnTo>
                  <a:lnTo>
                    <a:pt x="402" y="1383"/>
                  </a:lnTo>
                  <a:lnTo>
                    <a:pt x="312" y="1287"/>
                  </a:lnTo>
                  <a:lnTo>
                    <a:pt x="233" y="1196"/>
                  </a:lnTo>
                  <a:lnTo>
                    <a:pt x="171" y="1122"/>
                  </a:lnTo>
                  <a:lnTo>
                    <a:pt x="125" y="1043"/>
                  </a:lnTo>
                  <a:lnTo>
                    <a:pt x="91" y="924"/>
                  </a:lnTo>
                  <a:lnTo>
                    <a:pt x="63" y="788"/>
                  </a:lnTo>
                  <a:lnTo>
                    <a:pt x="39" y="635"/>
                  </a:lnTo>
                  <a:lnTo>
                    <a:pt x="23" y="482"/>
                  </a:lnTo>
                  <a:lnTo>
                    <a:pt x="12" y="335"/>
                  </a:lnTo>
                  <a:lnTo>
                    <a:pt x="6" y="199"/>
                  </a:lnTo>
                  <a:lnTo>
                    <a:pt x="6" y="97"/>
                  </a:lnTo>
                  <a:lnTo>
                    <a:pt x="0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6" name="Freeform 192">
              <a:extLst>
                <a:ext uri="{FF2B5EF4-FFF2-40B4-BE49-F238E27FC236}">
                  <a16:creationId xmlns:a16="http://schemas.microsoft.com/office/drawing/2014/main" id="{6813D938-0CBC-3858-741A-31348D18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876"/>
              <a:ext cx="216" cy="165"/>
            </a:xfrm>
            <a:custGeom>
              <a:avLst/>
              <a:gdLst>
                <a:gd name="T0" fmla="*/ 1089 w 1293"/>
                <a:gd name="T1" fmla="*/ 0 h 992"/>
                <a:gd name="T2" fmla="*/ 1089 w 1293"/>
                <a:gd name="T3" fmla="*/ 131 h 992"/>
                <a:gd name="T4" fmla="*/ 1100 w 1293"/>
                <a:gd name="T5" fmla="*/ 267 h 992"/>
                <a:gd name="T6" fmla="*/ 1123 w 1293"/>
                <a:gd name="T7" fmla="*/ 403 h 992"/>
                <a:gd name="T8" fmla="*/ 1152 w 1293"/>
                <a:gd name="T9" fmla="*/ 533 h 992"/>
                <a:gd name="T10" fmla="*/ 1185 w 1293"/>
                <a:gd name="T11" fmla="*/ 653 h 992"/>
                <a:gd name="T12" fmla="*/ 1214 w 1293"/>
                <a:gd name="T13" fmla="*/ 765 h 992"/>
                <a:gd name="T14" fmla="*/ 1247 w 1293"/>
                <a:gd name="T15" fmla="*/ 856 h 992"/>
                <a:gd name="T16" fmla="*/ 1270 w 1293"/>
                <a:gd name="T17" fmla="*/ 930 h 992"/>
                <a:gd name="T18" fmla="*/ 1288 w 1293"/>
                <a:gd name="T19" fmla="*/ 975 h 992"/>
                <a:gd name="T20" fmla="*/ 1293 w 1293"/>
                <a:gd name="T21" fmla="*/ 992 h 992"/>
                <a:gd name="T22" fmla="*/ 1288 w 1293"/>
                <a:gd name="T23" fmla="*/ 986 h 992"/>
                <a:gd name="T24" fmla="*/ 1270 w 1293"/>
                <a:gd name="T25" fmla="*/ 981 h 992"/>
                <a:gd name="T26" fmla="*/ 1241 w 1293"/>
                <a:gd name="T27" fmla="*/ 963 h 992"/>
                <a:gd name="T28" fmla="*/ 1197 w 1293"/>
                <a:gd name="T29" fmla="*/ 952 h 992"/>
                <a:gd name="T30" fmla="*/ 1152 w 1293"/>
                <a:gd name="T31" fmla="*/ 936 h 992"/>
                <a:gd name="T32" fmla="*/ 1089 w 1293"/>
                <a:gd name="T33" fmla="*/ 918 h 992"/>
                <a:gd name="T34" fmla="*/ 1026 w 1293"/>
                <a:gd name="T35" fmla="*/ 895 h 992"/>
                <a:gd name="T36" fmla="*/ 952 w 1293"/>
                <a:gd name="T37" fmla="*/ 878 h 992"/>
                <a:gd name="T38" fmla="*/ 873 w 1293"/>
                <a:gd name="T39" fmla="*/ 868 h 992"/>
                <a:gd name="T40" fmla="*/ 795 w 1293"/>
                <a:gd name="T41" fmla="*/ 851 h 992"/>
                <a:gd name="T42" fmla="*/ 704 w 1293"/>
                <a:gd name="T43" fmla="*/ 845 h 992"/>
                <a:gd name="T44" fmla="*/ 601 w 1293"/>
                <a:gd name="T45" fmla="*/ 833 h 992"/>
                <a:gd name="T46" fmla="*/ 494 w 1293"/>
                <a:gd name="T47" fmla="*/ 828 h 992"/>
                <a:gd name="T48" fmla="*/ 391 w 1293"/>
                <a:gd name="T49" fmla="*/ 828 h 992"/>
                <a:gd name="T50" fmla="*/ 289 w 1293"/>
                <a:gd name="T51" fmla="*/ 822 h 992"/>
                <a:gd name="T52" fmla="*/ 199 w 1293"/>
                <a:gd name="T53" fmla="*/ 822 h 992"/>
                <a:gd name="T54" fmla="*/ 114 w 1293"/>
                <a:gd name="T55" fmla="*/ 822 h 992"/>
                <a:gd name="T56" fmla="*/ 51 w 1293"/>
                <a:gd name="T57" fmla="*/ 816 h 992"/>
                <a:gd name="T58" fmla="*/ 11 w 1293"/>
                <a:gd name="T59" fmla="*/ 816 h 992"/>
                <a:gd name="T60" fmla="*/ 0 w 1293"/>
                <a:gd name="T61" fmla="*/ 816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3" h="992">
                  <a:moveTo>
                    <a:pt x="1089" y="0"/>
                  </a:moveTo>
                  <a:lnTo>
                    <a:pt x="1089" y="131"/>
                  </a:lnTo>
                  <a:lnTo>
                    <a:pt x="1100" y="267"/>
                  </a:lnTo>
                  <a:lnTo>
                    <a:pt x="1123" y="403"/>
                  </a:lnTo>
                  <a:lnTo>
                    <a:pt x="1152" y="533"/>
                  </a:lnTo>
                  <a:lnTo>
                    <a:pt x="1185" y="653"/>
                  </a:lnTo>
                  <a:lnTo>
                    <a:pt x="1214" y="765"/>
                  </a:lnTo>
                  <a:lnTo>
                    <a:pt x="1247" y="856"/>
                  </a:lnTo>
                  <a:lnTo>
                    <a:pt x="1270" y="930"/>
                  </a:lnTo>
                  <a:lnTo>
                    <a:pt x="1288" y="975"/>
                  </a:lnTo>
                  <a:lnTo>
                    <a:pt x="1293" y="992"/>
                  </a:lnTo>
                  <a:lnTo>
                    <a:pt x="1288" y="986"/>
                  </a:lnTo>
                  <a:lnTo>
                    <a:pt x="1270" y="981"/>
                  </a:lnTo>
                  <a:lnTo>
                    <a:pt x="1241" y="963"/>
                  </a:lnTo>
                  <a:lnTo>
                    <a:pt x="1197" y="952"/>
                  </a:lnTo>
                  <a:lnTo>
                    <a:pt x="1152" y="936"/>
                  </a:lnTo>
                  <a:lnTo>
                    <a:pt x="1089" y="918"/>
                  </a:lnTo>
                  <a:lnTo>
                    <a:pt x="1026" y="895"/>
                  </a:lnTo>
                  <a:lnTo>
                    <a:pt x="952" y="878"/>
                  </a:lnTo>
                  <a:lnTo>
                    <a:pt x="873" y="868"/>
                  </a:lnTo>
                  <a:lnTo>
                    <a:pt x="795" y="851"/>
                  </a:lnTo>
                  <a:lnTo>
                    <a:pt x="704" y="845"/>
                  </a:lnTo>
                  <a:lnTo>
                    <a:pt x="601" y="833"/>
                  </a:lnTo>
                  <a:lnTo>
                    <a:pt x="494" y="828"/>
                  </a:lnTo>
                  <a:lnTo>
                    <a:pt x="391" y="828"/>
                  </a:lnTo>
                  <a:lnTo>
                    <a:pt x="289" y="822"/>
                  </a:lnTo>
                  <a:lnTo>
                    <a:pt x="199" y="822"/>
                  </a:lnTo>
                  <a:lnTo>
                    <a:pt x="114" y="822"/>
                  </a:lnTo>
                  <a:lnTo>
                    <a:pt x="51" y="816"/>
                  </a:lnTo>
                  <a:lnTo>
                    <a:pt x="11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7" name="Freeform 193">
              <a:extLst>
                <a:ext uri="{FF2B5EF4-FFF2-40B4-BE49-F238E27FC236}">
                  <a16:creationId xmlns:a16="http://schemas.microsoft.com/office/drawing/2014/main" id="{CC8684C9-010A-7376-43CF-EC893501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776"/>
              <a:ext cx="2192" cy="1214"/>
            </a:xfrm>
            <a:custGeom>
              <a:avLst/>
              <a:gdLst>
                <a:gd name="T0" fmla="*/ 12381 w 13152"/>
                <a:gd name="T1" fmla="*/ 1819 h 7286"/>
                <a:gd name="T2" fmla="*/ 13146 w 13152"/>
                <a:gd name="T3" fmla="*/ 2408 h 7286"/>
                <a:gd name="T4" fmla="*/ 13101 w 13152"/>
                <a:gd name="T5" fmla="*/ 2595 h 7286"/>
                <a:gd name="T6" fmla="*/ 12880 w 13152"/>
                <a:gd name="T7" fmla="*/ 2844 h 7286"/>
                <a:gd name="T8" fmla="*/ 12761 w 13152"/>
                <a:gd name="T9" fmla="*/ 3246 h 7286"/>
                <a:gd name="T10" fmla="*/ 12682 w 13152"/>
                <a:gd name="T11" fmla="*/ 3354 h 7286"/>
                <a:gd name="T12" fmla="*/ 11434 w 13152"/>
                <a:gd name="T13" fmla="*/ 3388 h 7286"/>
                <a:gd name="T14" fmla="*/ 10101 w 13152"/>
                <a:gd name="T15" fmla="*/ 2833 h 7286"/>
                <a:gd name="T16" fmla="*/ 8854 w 13152"/>
                <a:gd name="T17" fmla="*/ 2323 h 7286"/>
                <a:gd name="T18" fmla="*/ 7583 w 13152"/>
                <a:gd name="T19" fmla="*/ 2317 h 7286"/>
                <a:gd name="T20" fmla="*/ 6516 w 13152"/>
                <a:gd name="T21" fmla="*/ 2470 h 7286"/>
                <a:gd name="T22" fmla="*/ 3800 w 13152"/>
                <a:gd name="T23" fmla="*/ 2442 h 7286"/>
                <a:gd name="T24" fmla="*/ 2224 w 13152"/>
                <a:gd name="T25" fmla="*/ 1660 h 7286"/>
                <a:gd name="T26" fmla="*/ 1078 w 13152"/>
                <a:gd name="T27" fmla="*/ 396 h 7286"/>
                <a:gd name="T28" fmla="*/ 765 w 13152"/>
                <a:gd name="T29" fmla="*/ 28 h 7286"/>
                <a:gd name="T30" fmla="*/ 743 w 13152"/>
                <a:gd name="T31" fmla="*/ 113 h 7286"/>
                <a:gd name="T32" fmla="*/ 845 w 13152"/>
                <a:gd name="T33" fmla="*/ 215 h 7286"/>
                <a:gd name="T34" fmla="*/ 1192 w 13152"/>
                <a:gd name="T35" fmla="*/ 646 h 7286"/>
                <a:gd name="T36" fmla="*/ 1260 w 13152"/>
                <a:gd name="T37" fmla="*/ 747 h 7286"/>
                <a:gd name="T38" fmla="*/ 1202 w 13152"/>
                <a:gd name="T39" fmla="*/ 753 h 7286"/>
                <a:gd name="T40" fmla="*/ 1060 w 13152"/>
                <a:gd name="T41" fmla="*/ 742 h 7286"/>
                <a:gd name="T42" fmla="*/ 579 w 13152"/>
                <a:gd name="T43" fmla="*/ 782 h 7286"/>
                <a:gd name="T44" fmla="*/ 272 w 13152"/>
                <a:gd name="T45" fmla="*/ 805 h 7286"/>
                <a:gd name="T46" fmla="*/ 57 w 13152"/>
                <a:gd name="T47" fmla="*/ 737 h 7286"/>
                <a:gd name="T48" fmla="*/ 6 w 13152"/>
                <a:gd name="T49" fmla="*/ 759 h 7286"/>
                <a:gd name="T50" fmla="*/ 6 w 13152"/>
                <a:gd name="T51" fmla="*/ 816 h 7286"/>
                <a:gd name="T52" fmla="*/ 96 w 13152"/>
                <a:gd name="T53" fmla="*/ 867 h 7286"/>
                <a:gd name="T54" fmla="*/ 261 w 13152"/>
                <a:gd name="T55" fmla="*/ 884 h 7286"/>
                <a:gd name="T56" fmla="*/ 833 w 13152"/>
                <a:gd name="T57" fmla="*/ 838 h 7286"/>
                <a:gd name="T58" fmla="*/ 1197 w 13152"/>
                <a:gd name="T59" fmla="*/ 855 h 7286"/>
                <a:gd name="T60" fmla="*/ 1417 w 13152"/>
                <a:gd name="T61" fmla="*/ 952 h 7286"/>
                <a:gd name="T62" fmla="*/ 1838 w 13152"/>
                <a:gd name="T63" fmla="*/ 1433 h 7286"/>
                <a:gd name="T64" fmla="*/ 2519 w 13152"/>
                <a:gd name="T65" fmla="*/ 2051 h 7286"/>
                <a:gd name="T66" fmla="*/ 2676 w 13152"/>
                <a:gd name="T67" fmla="*/ 2193 h 7286"/>
                <a:gd name="T68" fmla="*/ 2156 w 13152"/>
                <a:gd name="T69" fmla="*/ 2311 h 7286"/>
                <a:gd name="T70" fmla="*/ 1747 w 13152"/>
                <a:gd name="T71" fmla="*/ 2408 h 7286"/>
                <a:gd name="T72" fmla="*/ 1327 w 13152"/>
                <a:gd name="T73" fmla="*/ 2482 h 7286"/>
                <a:gd name="T74" fmla="*/ 885 w 13152"/>
                <a:gd name="T75" fmla="*/ 2641 h 7286"/>
                <a:gd name="T76" fmla="*/ 573 w 13152"/>
                <a:gd name="T77" fmla="*/ 2951 h 7286"/>
                <a:gd name="T78" fmla="*/ 522 w 13152"/>
                <a:gd name="T79" fmla="*/ 3065 h 7286"/>
                <a:gd name="T80" fmla="*/ 829 w 13152"/>
                <a:gd name="T81" fmla="*/ 2800 h 7286"/>
                <a:gd name="T82" fmla="*/ 1390 w 13152"/>
                <a:gd name="T83" fmla="*/ 2579 h 7286"/>
                <a:gd name="T84" fmla="*/ 2422 w 13152"/>
                <a:gd name="T85" fmla="*/ 2362 h 7286"/>
                <a:gd name="T86" fmla="*/ 3221 w 13152"/>
                <a:gd name="T87" fmla="*/ 2561 h 7286"/>
                <a:gd name="T88" fmla="*/ 3908 w 13152"/>
                <a:gd name="T89" fmla="*/ 2765 h 7286"/>
                <a:gd name="T90" fmla="*/ 4832 w 13152"/>
                <a:gd name="T91" fmla="*/ 2833 h 7286"/>
                <a:gd name="T92" fmla="*/ 6273 w 13152"/>
                <a:gd name="T93" fmla="*/ 2827 h 7286"/>
                <a:gd name="T94" fmla="*/ 6958 w 13152"/>
                <a:gd name="T95" fmla="*/ 2788 h 7286"/>
                <a:gd name="T96" fmla="*/ 6483 w 13152"/>
                <a:gd name="T97" fmla="*/ 2963 h 7286"/>
                <a:gd name="T98" fmla="*/ 5394 w 13152"/>
                <a:gd name="T99" fmla="*/ 3422 h 7286"/>
                <a:gd name="T100" fmla="*/ 4430 w 13152"/>
                <a:gd name="T101" fmla="*/ 3547 h 7286"/>
                <a:gd name="T102" fmla="*/ 4015 w 13152"/>
                <a:gd name="T103" fmla="*/ 3462 h 7286"/>
                <a:gd name="T104" fmla="*/ 4407 w 13152"/>
                <a:gd name="T105" fmla="*/ 3835 h 7286"/>
                <a:gd name="T106" fmla="*/ 6017 w 13152"/>
                <a:gd name="T107" fmla="*/ 3575 h 7286"/>
                <a:gd name="T108" fmla="*/ 8394 w 13152"/>
                <a:gd name="T109" fmla="*/ 2912 h 7286"/>
                <a:gd name="T110" fmla="*/ 9284 w 13152"/>
                <a:gd name="T111" fmla="*/ 3099 h 7286"/>
                <a:gd name="T112" fmla="*/ 10679 w 13152"/>
                <a:gd name="T113" fmla="*/ 3672 h 7286"/>
                <a:gd name="T114" fmla="*/ 11774 w 13152"/>
                <a:gd name="T115" fmla="*/ 4012 h 7286"/>
                <a:gd name="T116" fmla="*/ 11037 w 13152"/>
                <a:gd name="T117" fmla="*/ 4380 h 7286"/>
                <a:gd name="T118" fmla="*/ 10197 w 13152"/>
                <a:gd name="T119" fmla="*/ 5558 h 7286"/>
                <a:gd name="T120" fmla="*/ 9976 w 13152"/>
                <a:gd name="T121" fmla="*/ 6266 h 7286"/>
                <a:gd name="T122" fmla="*/ 9919 w 13152"/>
                <a:gd name="T123" fmla="*/ 7208 h 7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152" h="7286">
                  <a:moveTo>
                    <a:pt x="11564" y="1728"/>
                  </a:moveTo>
                  <a:lnTo>
                    <a:pt x="11593" y="1722"/>
                  </a:lnTo>
                  <a:lnTo>
                    <a:pt x="11683" y="1722"/>
                  </a:lnTo>
                  <a:lnTo>
                    <a:pt x="11814" y="1722"/>
                  </a:lnTo>
                  <a:lnTo>
                    <a:pt x="11983" y="1739"/>
                  </a:lnTo>
                  <a:lnTo>
                    <a:pt x="12177" y="1768"/>
                  </a:lnTo>
                  <a:lnTo>
                    <a:pt x="12381" y="1819"/>
                  </a:lnTo>
                  <a:lnTo>
                    <a:pt x="12585" y="1893"/>
                  </a:lnTo>
                  <a:lnTo>
                    <a:pt x="12783" y="1994"/>
                  </a:lnTo>
                  <a:lnTo>
                    <a:pt x="12965" y="2141"/>
                  </a:lnTo>
                  <a:lnTo>
                    <a:pt x="13118" y="2323"/>
                  </a:lnTo>
                  <a:lnTo>
                    <a:pt x="13130" y="2352"/>
                  </a:lnTo>
                  <a:lnTo>
                    <a:pt x="13141" y="2379"/>
                  </a:lnTo>
                  <a:lnTo>
                    <a:pt x="13146" y="2408"/>
                  </a:lnTo>
                  <a:lnTo>
                    <a:pt x="13152" y="2436"/>
                  </a:lnTo>
                  <a:lnTo>
                    <a:pt x="13146" y="2465"/>
                  </a:lnTo>
                  <a:lnTo>
                    <a:pt x="13146" y="2488"/>
                  </a:lnTo>
                  <a:lnTo>
                    <a:pt x="13135" y="2515"/>
                  </a:lnTo>
                  <a:lnTo>
                    <a:pt x="13124" y="2544"/>
                  </a:lnTo>
                  <a:lnTo>
                    <a:pt x="13112" y="2573"/>
                  </a:lnTo>
                  <a:lnTo>
                    <a:pt x="13101" y="2595"/>
                  </a:lnTo>
                  <a:lnTo>
                    <a:pt x="13078" y="2629"/>
                  </a:lnTo>
                  <a:lnTo>
                    <a:pt x="13050" y="2657"/>
                  </a:lnTo>
                  <a:lnTo>
                    <a:pt x="13016" y="2686"/>
                  </a:lnTo>
                  <a:lnTo>
                    <a:pt x="12982" y="2714"/>
                  </a:lnTo>
                  <a:lnTo>
                    <a:pt x="12948" y="2748"/>
                  </a:lnTo>
                  <a:lnTo>
                    <a:pt x="12914" y="2794"/>
                  </a:lnTo>
                  <a:lnTo>
                    <a:pt x="12880" y="2844"/>
                  </a:lnTo>
                  <a:lnTo>
                    <a:pt x="12851" y="2907"/>
                  </a:lnTo>
                  <a:lnTo>
                    <a:pt x="12829" y="2986"/>
                  </a:lnTo>
                  <a:lnTo>
                    <a:pt x="12806" y="3083"/>
                  </a:lnTo>
                  <a:lnTo>
                    <a:pt x="12800" y="3128"/>
                  </a:lnTo>
                  <a:lnTo>
                    <a:pt x="12789" y="3172"/>
                  </a:lnTo>
                  <a:lnTo>
                    <a:pt x="12771" y="3213"/>
                  </a:lnTo>
                  <a:lnTo>
                    <a:pt x="12761" y="3246"/>
                  </a:lnTo>
                  <a:lnTo>
                    <a:pt x="12744" y="3275"/>
                  </a:lnTo>
                  <a:lnTo>
                    <a:pt x="12727" y="3298"/>
                  </a:lnTo>
                  <a:lnTo>
                    <a:pt x="12715" y="3320"/>
                  </a:lnTo>
                  <a:lnTo>
                    <a:pt x="12703" y="3331"/>
                  </a:lnTo>
                  <a:lnTo>
                    <a:pt x="12699" y="3343"/>
                  </a:lnTo>
                  <a:lnTo>
                    <a:pt x="12699" y="3349"/>
                  </a:lnTo>
                  <a:lnTo>
                    <a:pt x="12682" y="3354"/>
                  </a:lnTo>
                  <a:lnTo>
                    <a:pt x="12625" y="3377"/>
                  </a:lnTo>
                  <a:lnTo>
                    <a:pt x="12534" y="3411"/>
                  </a:lnTo>
                  <a:lnTo>
                    <a:pt x="12398" y="3439"/>
                  </a:lnTo>
                  <a:lnTo>
                    <a:pt x="12222" y="3457"/>
                  </a:lnTo>
                  <a:lnTo>
                    <a:pt x="12007" y="3462"/>
                  </a:lnTo>
                  <a:lnTo>
                    <a:pt x="11745" y="3439"/>
                  </a:lnTo>
                  <a:lnTo>
                    <a:pt x="11434" y="3388"/>
                  </a:lnTo>
                  <a:lnTo>
                    <a:pt x="11081" y="3298"/>
                  </a:lnTo>
                  <a:lnTo>
                    <a:pt x="10674" y="3156"/>
                  </a:lnTo>
                  <a:lnTo>
                    <a:pt x="10565" y="3110"/>
                  </a:lnTo>
                  <a:lnTo>
                    <a:pt x="10458" y="3054"/>
                  </a:lnTo>
                  <a:lnTo>
                    <a:pt x="10344" y="2986"/>
                  </a:lnTo>
                  <a:lnTo>
                    <a:pt x="10226" y="2912"/>
                  </a:lnTo>
                  <a:lnTo>
                    <a:pt x="10101" y="2833"/>
                  </a:lnTo>
                  <a:lnTo>
                    <a:pt x="9965" y="2748"/>
                  </a:lnTo>
                  <a:lnTo>
                    <a:pt x="9818" y="2663"/>
                  </a:lnTo>
                  <a:lnTo>
                    <a:pt x="9659" y="2579"/>
                  </a:lnTo>
                  <a:lnTo>
                    <a:pt x="9482" y="2499"/>
                  </a:lnTo>
                  <a:lnTo>
                    <a:pt x="9290" y="2425"/>
                  </a:lnTo>
                  <a:lnTo>
                    <a:pt x="9080" y="2362"/>
                  </a:lnTo>
                  <a:lnTo>
                    <a:pt x="8854" y="2323"/>
                  </a:lnTo>
                  <a:lnTo>
                    <a:pt x="8621" y="2300"/>
                  </a:lnTo>
                  <a:lnTo>
                    <a:pt x="8394" y="2284"/>
                  </a:lnTo>
                  <a:lnTo>
                    <a:pt x="8173" y="2284"/>
                  </a:lnTo>
                  <a:lnTo>
                    <a:pt x="7975" y="2288"/>
                  </a:lnTo>
                  <a:lnTo>
                    <a:pt x="7798" y="2300"/>
                  </a:lnTo>
                  <a:lnTo>
                    <a:pt x="7668" y="2311"/>
                  </a:lnTo>
                  <a:lnTo>
                    <a:pt x="7583" y="2317"/>
                  </a:lnTo>
                  <a:lnTo>
                    <a:pt x="7548" y="2323"/>
                  </a:lnTo>
                  <a:lnTo>
                    <a:pt x="7509" y="2329"/>
                  </a:lnTo>
                  <a:lnTo>
                    <a:pt x="7395" y="2346"/>
                  </a:lnTo>
                  <a:lnTo>
                    <a:pt x="7226" y="2368"/>
                  </a:lnTo>
                  <a:lnTo>
                    <a:pt x="7016" y="2402"/>
                  </a:lnTo>
                  <a:lnTo>
                    <a:pt x="6772" y="2436"/>
                  </a:lnTo>
                  <a:lnTo>
                    <a:pt x="6516" y="2470"/>
                  </a:lnTo>
                  <a:lnTo>
                    <a:pt x="6262" y="2499"/>
                  </a:lnTo>
                  <a:lnTo>
                    <a:pt x="6023" y="2527"/>
                  </a:lnTo>
                  <a:lnTo>
                    <a:pt x="5808" y="2550"/>
                  </a:lnTo>
                  <a:lnTo>
                    <a:pt x="5637" y="2561"/>
                  </a:lnTo>
                  <a:lnTo>
                    <a:pt x="4911" y="2567"/>
                  </a:lnTo>
                  <a:lnTo>
                    <a:pt x="4304" y="2527"/>
                  </a:lnTo>
                  <a:lnTo>
                    <a:pt x="3800" y="2442"/>
                  </a:lnTo>
                  <a:lnTo>
                    <a:pt x="3386" y="2334"/>
                  </a:lnTo>
                  <a:lnTo>
                    <a:pt x="3057" y="2210"/>
                  </a:lnTo>
                  <a:lnTo>
                    <a:pt x="2791" y="2073"/>
                  </a:lnTo>
                  <a:lnTo>
                    <a:pt x="2592" y="1943"/>
                  </a:lnTo>
                  <a:lnTo>
                    <a:pt x="2433" y="1819"/>
                  </a:lnTo>
                  <a:lnTo>
                    <a:pt x="2319" y="1722"/>
                  </a:lnTo>
                  <a:lnTo>
                    <a:pt x="2224" y="1660"/>
                  </a:lnTo>
                  <a:lnTo>
                    <a:pt x="2115" y="1575"/>
                  </a:lnTo>
                  <a:lnTo>
                    <a:pt x="1968" y="1433"/>
                  </a:lnTo>
                  <a:lnTo>
                    <a:pt x="1798" y="1253"/>
                  </a:lnTo>
                  <a:lnTo>
                    <a:pt x="1611" y="1036"/>
                  </a:lnTo>
                  <a:lnTo>
                    <a:pt x="1417" y="816"/>
                  </a:lnTo>
                  <a:lnTo>
                    <a:pt x="1236" y="594"/>
                  </a:lnTo>
                  <a:lnTo>
                    <a:pt x="1078" y="396"/>
                  </a:lnTo>
                  <a:lnTo>
                    <a:pt x="947" y="232"/>
                  </a:lnTo>
                  <a:lnTo>
                    <a:pt x="862" y="125"/>
                  </a:lnTo>
                  <a:lnTo>
                    <a:pt x="829" y="84"/>
                  </a:lnTo>
                  <a:lnTo>
                    <a:pt x="823" y="79"/>
                  </a:lnTo>
                  <a:lnTo>
                    <a:pt x="811" y="68"/>
                  </a:lnTo>
                  <a:lnTo>
                    <a:pt x="788" y="51"/>
                  </a:lnTo>
                  <a:lnTo>
                    <a:pt x="765" y="28"/>
                  </a:lnTo>
                  <a:lnTo>
                    <a:pt x="743" y="11"/>
                  </a:lnTo>
                  <a:lnTo>
                    <a:pt x="720" y="0"/>
                  </a:lnTo>
                  <a:lnTo>
                    <a:pt x="709" y="0"/>
                  </a:lnTo>
                  <a:lnTo>
                    <a:pt x="697" y="6"/>
                  </a:lnTo>
                  <a:lnTo>
                    <a:pt x="703" y="28"/>
                  </a:lnTo>
                  <a:lnTo>
                    <a:pt x="720" y="74"/>
                  </a:lnTo>
                  <a:lnTo>
                    <a:pt x="743" y="113"/>
                  </a:lnTo>
                  <a:lnTo>
                    <a:pt x="755" y="136"/>
                  </a:lnTo>
                  <a:lnTo>
                    <a:pt x="760" y="148"/>
                  </a:lnTo>
                  <a:lnTo>
                    <a:pt x="765" y="148"/>
                  </a:lnTo>
                  <a:lnTo>
                    <a:pt x="771" y="148"/>
                  </a:lnTo>
                  <a:lnTo>
                    <a:pt x="783" y="158"/>
                  </a:lnTo>
                  <a:lnTo>
                    <a:pt x="811" y="181"/>
                  </a:lnTo>
                  <a:lnTo>
                    <a:pt x="845" y="215"/>
                  </a:lnTo>
                  <a:lnTo>
                    <a:pt x="902" y="278"/>
                  </a:lnTo>
                  <a:lnTo>
                    <a:pt x="965" y="351"/>
                  </a:lnTo>
                  <a:lnTo>
                    <a:pt x="1021" y="425"/>
                  </a:lnTo>
                  <a:lnTo>
                    <a:pt x="1072" y="487"/>
                  </a:lnTo>
                  <a:lnTo>
                    <a:pt x="1118" y="549"/>
                  </a:lnTo>
                  <a:lnTo>
                    <a:pt x="1157" y="600"/>
                  </a:lnTo>
                  <a:lnTo>
                    <a:pt x="1192" y="646"/>
                  </a:lnTo>
                  <a:lnTo>
                    <a:pt x="1213" y="685"/>
                  </a:lnTo>
                  <a:lnTo>
                    <a:pt x="1236" y="714"/>
                  </a:lnTo>
                  <a:lnTo>
                    <a:pt x="1248" y="731"/>
                  </a:lnTo>
                  <a:lnTo>
                    <a:pt x="1254" y="737"/>
                  </a:lnTo>
                  <a:lnTo>
                    <a:pt x="1254" y="742"/>
                  </a:lnTo>
                  <a:lnTo>
                    <a:pt x="1260" y="742"/>
                  </a:lnTo>
                  <a:lnTo>
                    <a:pt x="1260" y="747"/>
                  </a:lnTo>
                  <a:lnTo>
                    <a:pt x="1265" y="753"/>
                  </a:lnTo>
                  <a:lnTo>
                    <a:pt x="1271" y="759"/>
                  </a:lnTo>
                  <a:lnTo>
                    <a:pt x="1271" y="765"/>
                  </a:lnTo>
                  <a:lnTo>
                    <a:pt x="1254" y="759"/>
                  </a:lnTo>
                  <a:lnTo>
                    <a:pt x="1236" y="759"/>
                  </a:lnTo>
                  <a:lnTo>
                    <a:pt x="1219" y="753"/>
                  </a:lnTo>
                  <a:lnTo>
                    <a:pt x="1202" y="753"/>
                  </a:lnTo>
                  <a:lnTo>
                    <a:pt x="1186" y="753"/>
                  </a:lnTo>
                  <a:lnTo>
                    <a:pt x="1169" y="747"/>
                  </a:lnTo>
                  <a:lnTo>
                    <a:pt x="1151" y="747"/>
                  </a:lnTo>
                  <a:lnTo>
                    <a:pt x="1134" y="747"/>
                  </a:lnTo>
                  <a:lnTo>
                    <a:pt x="1118" y="742"/>
                  </a:lnTo>
                  <a:lnTo>
                    <a:pt x="1106" y="742"/>
                  </a:lnTo>
                  <a:lnTo>
                    <a:pt x="1060" y="742"/>
                  </a:lnTo>
                  <a:lnTo>
                    <a:pt x="1004" y="742"/>
                  </a:lnTo>
                  <a:lnTo>
                    <a:pt x="942" y="747"/>
                  </a:lnTo>
                  <a:lnTo>
                    <a:pt x="868" y="753"/>
                  </a:lnTo>
                  <a:lnTo>
                    <a:pt x="794" y="759"/>
                  </a:lnTo>
                  <a:lnTo>
                    <a:pt x="715" y="765"/>
                  </a:lnTo>
                  <a:lnTo>
                    <a:pt x="647" y="776"/>
                  </a:lnTo>
                  <a:lnTo>
                    <a:pt x="579" y="782"/>
                  </a:lnTo>
                  <a:lnTo>
                    <a:pt x="522" y="788"/>
                  </a:lnTo>
                  <a:lnTo>
                    <a:pt x="482" y="788"/>
                  </a:lnTo>
                  <a:lnTo>
                    <a:pt x="420" y="788"/>
                  </a:lnTo>
                  <a:lnTo>
                    <a:pt x="375" y="793"/>
                  </a:lnTo>
                  <a:lnTo>
                    <a:pt x="334" y="799"/>
                  </a:lnTo>
                  <a:lnTo>
                    <a:pt x="301" y="799"/>
                  </a:lnTo>
                  <a:lnTo>
                    <a:pt x="272" y="805"/>
                  </a:lnTo>
                  <a:lnTo>
                    <a:pt x="243" y="799"/>
                  </a:lnTo>
                  <a:lnTo>
                    <a:pt x="216" y="799"/>
                  </a:lnTo>
                  <a:lnTo>
                    <a:pt x="175" y="788"/>
                  </a:lnTo>
                  <a:lnTo>
                    <a:pt x="131" y="765"/>
                  </a:lnTo>
                  <a:lnTo>
                    <a:pt x="68" y="742"/>
                  </a:lnTo>
                  <a:lnTo>
                    <a:pt x="63" y="742"/>
                  </a:lnTo>
                  <a:lnTo>
                    <a:pt x="57" y="737"/>
                  </a:lnTo>
                  <a:lnTo>
                    <a:pt x="45" y="737"/>
                  </a:lnTo>
                  <a:lnTo>
                    <a:pt x="40" y="737"/>
                  </a:lnTo>
                  <a:lnTo>
                    <a:pt x="34" y="742"/>
                  </a:lnTo>
                  <a:lnTo>
                    <a:pt x="22" y="747"/>
                  </a:lnTo>
                  <a:lnTo>
                    <a:pt x="18" y="747"/>
                  </a:lnTo>
                  <a:lnTo>
                    <a:pt x="12" y="753"/>
                  </a:lnTo>
                  <a:lnTo>
                    <a:pt x="6" y="759"/>
                  </a:lnTo>
                  <a:lnTo>
                    <a:pt x="6" y="770"/>
                  </a:lnTo>
                  <a:lnTo>
                    <a:pt x="0" y="776"/>
                  </a:lnTo>
                  <a:lnTo>
                    <a:pt x="0" y="788"/>
                  </a:lnTo>
                  <a:lnTo>
                    <a:pt x="0" y="793"/>
                  </a:lnTo>
                  <a:lnTo>
                    <a:pt x="0" y="799"/>
                  </a:lnTo>
                  <a:lnTo>
                    <a:pt x="6" y="811"/>
                  </a:lnTo>
                  <a:lnTo>
                    <a:pt x="6" y="816"/>
                  </a:lnTo>
                  <a:lnTo>
                    <a:pt x="12" y="821"/>
                  </a:lnTo>
                  <a:lnTo>
                    <a:pt x="18" y="827"/>
                  </a:lnTo>
                  <a:lnTo>
                    <a:pt x="22" y="832"/>
                  </a:lnTo>
                  <a:lnTo>
                    <a:pt x="28" y="838"/>
                  </a:lnTo>
                  <a:lnTo>
                    <a:pt x="51" y="850"/>
                  </a:lnTo>
                  <a:lnTo>
                    <a:pt x="74" y="855"/>
                  </a:lnTo>
                  <a:lnTo>
                    <a:pt x="96" y="867"/>
                  </a:lnTo>
                  <a:lnTo>
                    <a:pt x="119" y="873"/>
                  </a:lnTo>
                  <a:lnTo>
                    <a:pt x="142" y="878"/>
                  </a:lnTo>
                  <a:lnTo>
                    <a:pt x="165" y="878"/>
                  </a:lnTo>
                  <a:lnTo>
                    <a:pt x="187" y="884"/>
                  </a:lnTo>
                  <a:lnTo>
                    <a:pt x="210" y="884"/>
                  </a:lnTo>
                  <a:lnTo>
                    <a:pt x="239" y="884"/>
                  </a:lnTo>
                  <a:lnTo>
                    <a:pt x="261" y="884"/>
                  </a:lnTo>
                  <a:lnTo>
                    <a:pt x="340" y="884"/>
                  </a:lnTo>
                  <a:lnTo>
                    <a:pt x="425" y="878"/>
                  </a:lnTo>
                  <a:lnTo>
                    <a:pt x="505" y="873"/>
                  </a:lnTo>
                  <a:lnTo>
                    <a:pt x="590" y="861"/>
                  </a:lnTo>
                  <a:lnTo>
                    <a:pt x="670" y="855"/>
                  </a:lnTo>
                  <a:lnTo>
                    <a:pt x="755" y="844"/>
                  </a:lnTo>
                  <a:lnTo>
                    <a:pt x="833" y="838"/>
                  </a:lnTo>
                  <a:lnTo>
                    <a:pt x="919" y="838"/>
                  </a:lnTo>
                  <a:lnTo>
                    <a:pt x="998" y="838"/>
                  </a:lnTo>
                  <a:lnTo>
                    <a:pt x="1083" y="844"/>
                  </a:lnTo>
                  <a:lnTo>
                    <a:pt x="1112" y="844"/>
                  </a:lnTo>
                  <a:lnTo>
                    <a:pt x="1140" y="850"/>
                  </a:lnTo>
                  <a:lnTo>
                    <a:pt x="1169" y="850"/>
                  </a:lnTo>
                  <a:lnTo>
                    <a:pt x="1197" y="855"/>
                  </a:lnTo>
                  <a:lnTo>
                    <a:pt x="1225" y="861"/>
                  </a:lnTo>
                  <a:lnTo>
                    <a:pt x="1254" y="867"/>
                  </a:lnTo>
                  <a:lnTo>
                    <a:pt x="1281" y="873"/>
                  </a:lnTo>
                  <a:lnTo>
                    <a:pt x="1316" y="878"/>
                  </a:lnTo>
                  <a:lnTo>
                    <a:pt x="1345" y="884"/>
                  </a:lnTo>
                  <a:lnTo>
                    <a:pt x="1372" y="889"/>
                  </a:lnTo>
                  <a:lnTo>
                    <a:pt x="1417" y="952"/>
                  </a:lnTo>
                  <a:lnTo>
                    <a:pt x="1475" y="1014"/>
                  </a:lnTo>
                  <a:lnTo>
                    <a:pt x="1531" y="1082"/>
                  </a:lnTo>
                  <a:lnTo>
                    <a:pt x="1588" y="1156"/>
                  </a:lnTo>
                  <a:lnTo>
                    <a:pt x="1650" y="1230"/>
                  </a:lnTo>
                  <a:lnTo>
                    <a:pt x="1712" y="1303"/>
                  </a:lnTo>
                  <a:lnTo>
                    <a:pt x="1776" y="1371"/>
                  </a:lnTo>
                  <a:lnTo>
                    <a:pt x="1838" y="1433"/>
                  </a:lnTo>
                  <a:lnTo>
                    <a:pt x="1894" y="1490"/>
                  </a:lnTo>
                  <a:lnTo>
                    <a:pt x="1939" y="1541"/>
                  </a:lnTo>
                  <a:lnTo>
                    <a:pt x="2092" y="1683"/>
                  </a:lnTo>
                  <a:lnTo>
                    <a:pt x="2224" y="1802"/>
                  </a:lnTo>
                  <a:lnTo>
                    <a:pt x="2337" y="1904"/>
                  </a:lnTo>
                  <a:lnTo>
                    <a:pt x="2439" y="1983"/>
                  </a:lnTo>
                  <a:lnTo>
                    <a:pt x="2519" y="2051"/>
                  </a:lnTo>
                  <a:lnTo>
                    <a:pt x="2587" y="2102"/>
                  </a:lnTo>
                  <a:lnTo>
                    <a:pt x="2637" y="2141"/>
                  </a:lnTo>
                  <a:lnTo>
                    <a:pt x="2672" y="2170"/>
                  </a:lnTo>
                  <a:lnTo>
                    <a:pt x="2694" y="2181"/>
                  </a:lnTo>
                  <a:lnTo>
                    <a:pt x="2700" y="2187"/>
                  </a:lnTo>
                  <a:lnTo>
                    <a:pt x="2694" y="2187"/>
                  </a:lnTo>
                  <a:lnTo>
                    <a:pt x="2676" y="2193"/>
                  </a:lnTo>
                  <a:lnTo>
                    <a:pt x="2649" y="2199"/>
                  </a:lnTo>
                  <a:lnTo>
                    <a:pt x="2609" y="2210"/>
                  </a:lnTo>
                  <a:lnTo>
                    <a:pt x="2552" y="2221"/>
                  </a:lnTo>
                  <a:lnTo>
                    <a:pt x="2478" y="2238"/>
                  </a:lnTo>
                  <a:lnTo>
                    <a:pt x="2382" y="2261"/>
                  </a:lnTo>
                  <a:lnTo>
                    <a:pt x="2257" y="2288"/>
                  </a:lnTo>
                  <a:lnTo>
                    <a:pt x="2156" y="2311"/>
                  </a:lnTo>
                  <a:lnTo>
                    <a:pt x="2071" y="2334"/>
                  </a:lnTo>
                  <a:lnTo>
                    <a:pt x="2003" y="2352"/>
                  </a:lnTo>
                  <a:lnTo>
                    <a:pt x="1939" y="2362"/>
                  </a:lnTo>
                  <a:lnTo>
                    <a:pt x="1889" y="2374"/>
                  </a:lnTo>
                  <a:lnTo>
                    <a:pt x="1844" y="2385"/>
                  </a:lnTo>
                  <a:lnTo>
                    <a:pt x="1798" y="2397"/>
                  </a:lnTo>
                  <a:lnTo>
                    <a:pt x="1747" y="2408"/>
                  </a:lnTo>
                  <a:lnTo>
                    <a:pt x="1696" y="2414"/>
                  </a:lnTo>
                  <a:lnTo>
                    <a:pt x="1634" y="2425"/>
                  </a:lnTo>
                  <a:lnTo>
                    <a:pt x="1571" y="2436"/>
                  </a:lnTo>
                  <a:lnTo>
                    <a:pt x="1508" y="2447"/>
                  </a:lnTo>
                  <a:lnTo>
                    <a:pt x="1446" y="2459"/>
                  </a:lnTo>
                  <a:lnTo>
                    <a:pt x="1390" y="2470"/>
                  </a:lnTo>
                  <a:lnTo>
                    <a:pt x="1327" y="2482"/>
                  </a:lnTo>
                  <a:lnTo>
                    <a:pt x="1271" y="2499"/>
                  </a:lnTo>
                  <a:lnTo>
                    <a:pt x="1208" y="2515"/>
                  </a:lnTo>
                  <a:lnTo>
                    <a:pt x="1145" y="2532"/>
                  </a:lnTo>
                  <a:lnTo>
                    <a:pt x="1083" y="2555"/>
                  </a:lnTo>
                  <a:lnTo>
                    <a:pt x="1010" y="2579"/>
                  </a:lnTo>
                  <a:lnTo>
                    <a:pt x="942" y="2606"/>
                  </a:lnTo>
                  <a:lnTo>
                    <a:pt x="885" y="2641"/>
                  </a:lnTo>
                  <a:lnTo>
                    <a:pt x="829" y="2680"/>
                  </a:lnTo>
                  <a:lnTo>
                    <a:pt x="777" y="2725"/>
                  </a:lnTo>
                  <a:lnTo>
                    <a:pt x="732" y="2771"/>
                  </a:lnTo>
                  <a:lnTo>
                    <a:pt x="692" y="2816"/>
                  </a:lnTo>
                  <a:lnTo>
                    <a:pt x="652" y="2862"/>
                  </a:lnTo>
                  <a:lnTo>
                    <a:pt x="612" y="2907"/>
                  </a:lnTo>
                  <a:lnTo>
                    <a:pt x="573" y="2951"/>
                  </a:lnTo>
                  <a:lnTo>
                    <a:pt x="534" y="2986"/>
                  </a:lnTo>
                  <a:lnTo>
                    <a:pt x="516" y="3009"/>
                  </a:lnTo>
                  <a:lnTo>
                    <a:pt x="505" y="3025"/>
                  </a:lnTo>
                  <a:lnTo>
                    <a:pt x="499" y="3042"/>
                  </a:lnTo>
                  <a:lnTo>
                    <a:pt x="499" y="3054"/>
                  </a:lnTo>
                  <a:lnTo>
                    <a:pt x="505" y="3060"/>
                  </a:lnTo>
                  <a:lnTo>
                    <a:pt x="522" y="3065"/>
                  </a:lnTo>
                  <a:lnTo>
                    <a:pt x="538" y="3060"/>
                  </a:lnTo>
                  <a:lnTo>
                    <a:pt x="567" y="3048"/>
                  </a:lnTo>
                  <a:lnTo>
                    <a:pt x="602" y="3019"/>
                  </a:lnTo>
                  <a:lnTo>
                    <a:pt x="635" y="2986"/>
                  </a:lnTo>
                  <a:lnTo>
                    <a:pt x="703" y="2918"/>
                  </a:lnTo>
                  <a:lnTo>
                    <a:pt x="765" y="2856"/>
                  </a:lnTo>
                  <a:lnTo>
                    <a:pt x="829" y="2800"/>
                  </a:lnTo>
                  <a:lnTo>
                    <a:pt x="885" y="2748"/>
                  </a:lnTo>
                  <a:lnTo>
                    <a:pt x="947" y="2709"/>
                  </a:lnTo>
                  <a:lnTo>
                    <a:pt x="1015" y="2668"/>
                  </a:lnTo>
                  <a:lnTo>
                    <a:pt x="1089" y="2635"/>
                  </a:lnTo>
                  <a:lnTo>
                    <a:pt x="1174" y="2612"/>
                  </a:lnTo>
                  <a:lnTo>
                    <a:pt x="1276" y="2589"/>
                  </a:lnTo>
                  <a:lnTo>
                    <a:pt x="1390" y="2579"/>
                  </a:lnTo>
                  <a:lnTo>
                    <a:pt x="1514" y="2561"/>
                  </a:lnTo>
                  <a:lnTo>
                    <a:pt x="1656" y="2532"/>
                  </a:lnTo>
                  <a:lnTo>
                    <a:pt x="1798" y="2493"/>
                  </a:lnTo>
                  <a:lnTo>
                    <a:pt x="1951" y="2453"/>
                  </a:lnTo>
                  <a:lnTo>
                    <a:pt x="2104" y="2420"/>
                  </a:lnTo>
                  <a:lnTo>
                    <a:pt x="2263" y="2385"/>
                  </a:lnTo>
                  <a:lnTo>
                    <a:pt x="2422" y="2362"/>
                  </a:lnTo>
                  <a:lnTo>
                    <a:pt x="2581" y="2358"/>
                  </a:lnTo>
                  <a:lnTo>
                    <a:pt x="2740" y="2368"/>
                  </a:lnTo>
                  <a:lnTo>
                    <a:pt x="2893" y="2408"/>
                  </a:lnTo>
                  <a:lnTo>
                    <a:pt x="2983" y="2442"/>
                  </a:lnTo>
                  <a:lnTo>
                    <a:pt x="3068" y="2482"/>
                  </a:lnTo>
                  <a:lnTo>
                    <a:pt x="3148" y="2521"/>
                  </a:lnTo>
                  <a:lnTo>
                    <a:pt x="3221" y="2561"/>
                  </a:lnTo>
                  <a:lnTo>
                    <a:pt x="3295" y="2595"/>
                  </a:lnTo>
                  <a:lnTo>
                    <a:pt x="3369" y="2635"/>
                  </a:lnTo>
                  <a:lnTo>
                    <a:pt x="3454" y="2668"/>
                  </a:lnTo>
                  <a:lnTo>
                    <a:pt x="3545" y="2697"/>
                  </a:lnTo>
                  <a:lnTo>
                    <a:pt x="3652" y="2725"/>
                  </a:lnTo>
                  <a:lnTo>
                    <a:pt x="3778" y="2748"/>
                  </a:lnTo>
                  <a:lnTo>
                    <a:pt x="3908" y="2765"/>
                  </a:lnTo>
                  <a:lnTo>
                    <a:pt x="4038" y="2782"/>
                  </a:lnTo>
                  <a:lnTo>
                    <a:pt x="4163" y="2794"/>
                  </a:lnTo>
                  <a:lnTo>
                    <a:pt x="4294" y="2804"/>
                  </a:lnTo>
                  <a:lnTo>
                    <a:pt x="4424" y="2810"/>
                  </a:lnTo>
                  <a:lnTo>
                    <a:pt x="4554" y="2821"/>
                  </a:lnTo>
                  <a:lnTo>
                    <a:pt x="4690" y="2827"/>
                  </a:lnTo>
                  <a:lnTo>
                    <a:pt x="4832" y="2833"/>
                  </a:lnTo>
                  <a:lnTo>
                    <a:pt x="4985" y="2844"/>
                  </a:lnTo>
                  <a:lnTo>
                    <a:pt x="5144" y="2850"/>
                  </a:lnTo>
                  <a:lnTo>
                    <a:pt x="5326" y="2856"/>
                  </a:lnTo>
                  <a:lnTo>
                    <a:pt x="5547" y="2856"/>
                  </a:lnTo>
                  <a:lnTo>
                    <a:pt x="5785" y="2850"/>
                  </a:lnTo>
                  <a:lnTo>
                    <a:pt x="6029" y="2844"/>
                  </a:lnTo>
                  <a:lnTo>
                    <a:pt x="6273" y="2827"/>
                  </a:lnTo>
                  <a:lnTo>
                    <a:pt x="6494" y="2816"/>
                  </a:lnTo>
                  <a:lnTo>
                    <a:pt x="6692" y="2804"/>
                  </a:lnTo>
                  <a:lnTo>
                    <a:pt x="6846" y="2794"/>
                  </a:lnTo>
                  <a:lnTo>
                    <a:pt x="6948" y="2788"/>
                  </a:lnTo>
                  <a:lnTo>
                    <a:pt x="6987" y="2782"/>
                  </a:lnTo>
                  <a:lnTo>
                    <a:pt x="6982" y="2782"/>
                  </a:lnTo>
                  <a:lnTo>
                    <a:pt x="6958" y="2788"/>
                  </a:lnTo>
                  <a:lnTo>
                    <a:pt x="6925" y="2800"/>
                  </a:lnTo>
                  <a:lnTo>
                    <a:pt x="6885" y="2810"/>
                  </a:lnTo>
                  <a:lnTo>
                    <a:pt x="6823" y="2833"/>
                  </a:lnTo>
                  <a:lnTo>
                    <a:pt x="6755" y="2856"/>
                  </a:lnTo>
                  <a:lnTo>
                    <a:pt x="6675" y="2884"/>
                  </a:lnTo>
                  <a:lnTo>
                    <a:pt x="6584" y="2918"/>
                  </a:lnTo>
                  <a:lnTo>
                    <a:pt x="6483" y="2963"/>
                  </a:lnTo>
                  <a:lnTo>
                    <a:pt x="6374" y="3015"/>
                  </a:lnTo>
                  <a:lnTo>
                    <a:pt x="6244" y="3071"/>
                  </a:lnTo>
                  <a:lnTo>
                    <a:pt x="6097" y="3139"/>
                  </a:lnTo>
                  <a:lnTo>
                    <a:pt x="5932" y="3213"/>
                  </a:lnTo>
                  <a:lnTo>
                    <a:pt x="5757" y="3286"/>
                  </a:lnTo>
                  <a:lnTo>
                    <a:pt x="5575" y="3354"/>
                  </a:lnTo>
                  <a:lnTo>
                    <a:pt x="5394" y="3422"/>
                  </a:lnTo>
                  <a:lnTo>
                    <a:pt x="5212" y="3479"/>
                  </a:lnTo>
                  <a:lnTo>
                    <a:pt x="5047" y="3525"/>
                  </a:lnTo>
                  <a:lnTo>
                    <a:pt x="4900" y="3552"/>
                  </a:lnTo>
                  <a:lnTo>
                    <a:pt x="4770" y="3570"/>
                  </a:lnTo>
                  <a:lnTo>
                    <a:pt x="4651" y="3570"/>
                  </a:lnTo>
                  <a:lnTo>
                    <a:pt x="4537" y="3558"/>
                  </a:lnTo>
                  <a:lnTo>
                    <a:pt x="4430" y="3547"/>
                  </a:lnTo>
                  <a:lnTo>
                    <a:pt x="4333" y="3535"/>
                  </a:lnTo>
                  <a:lnTo>
                    <a:pt x="4242" y="3519"/>
                  </a:lnTo>
                  <a:lnTo>
                    <a:pt x="4168" y="3502"/>
                  </a:lnTo>
                  <a:lnTo>
                    <a:pt x="4106" y="3484"/>
                  </a:lnTo>
                  <a:lnTo>
                    <a:pt x="4055" y="3473"/>
                  </a:lnTo>
                  <a:lnTo>
                    <a:pt x="4027" y="3462"/>
                  </a:lnTo>
                  <a:lnTo>
                    <a:pt x="4015" y="3462"/>
                  </a:lnTo>
                  <a:lnTo>
                    <a:pt x="3982" y="3705"/>
                  </a:lnTo>
                  <a:lnTo>
                    <a:pt x="3999" y="3711"/>
                  </a:lnTo>
                  <a:lnTo>
                    <a:pt x="4032" y="3728"/>
                  </a:lnTo>
                  <a:lnTo>
                    <a:pt x="4095" y="3751"/>
                  </a:lnTo>
                  <a:lnTo>
                    <a:pt x="4180" y="3779"/>
                  </a:lnTo>
                  <a:lnTo>
                    <a:pt x="4282" y="3808"/>
                  </a:lnTo>
                  <a:lnTo>
                    <a:pt x="4407" y="3835"/>
                  </a:lnTo>
                  <a:lnTo>
                    <a:pt x="4543" y="3858"/>
                  </a:lnTo>
                  <a:lnTo>
                    <a:pt x="4690" y="3870"/>
                  </a:lnTo>
                  <a:lnTo>
                    <a:pt x="4849" y="3870"/>
                  </a:lnTo>
                  <a:lnTo>
                    <a:pt x="5014" y="3858"/>
                  </a:lnTo>
                  <a:lnTo>
                    <a:pt x="5315" y="3796"/>
                  </a:lnTo>
                  <a:lnTo>
                    <a:pt x="5654" y="3700"/>
                  </a:lnTo>
                  <a:lnTo>
                    <a:pt x="6017" y="3575"/>
                  </a:lnTo>
                  <a:lnTo>
                    <a:pt x="6397" y="3434"/>
                  </a:lnTo>
                  <a:lnTo>
                    <a:pt x="6783" y="3292"/>
                  </a:lnTo>
                  <a:lnTo>
                    <a:pt x="7164" y="3156"/>
                  </a:lnTo>
                  <a:lnTo>
                    <a:pt x="7526" y="3037"/>
                  </a:lnTo>
                  <a:lnTo>
                    <a:pt x="7860" y="2947"/>
                  </a:lnTo>
                  <a:lnTo>
                    <a:pt x="8155" y="2901"/>
                  </a:lnTo>
                  <a:lnTo>
                    <a:pt x="8394" y="2912"/>
                  </a:lnTo>
                  <a:lnTo>
                    <a:pt x="8496" y="2924"/>
                  </a:lnTo>
                  <a:lnTo>
                    <a:pt x="8592" y="2935"/>
                  </a:lnTo>
                  <a:lnTo>
                    <a:pt x="8689" y="2951"/>
                  </a:lnTo>
                  <a:lnTo>
                    <a:pt x="8802" y="2969"/>
                  </a:lnTo>
                  <a:lnTo>
                    <a:pt x="8939" y="2997"/>
                  </a:lnTo>
                  <a:lnTo>
                    <a:pt x="9091" y="3037"/>
                  </a:lnTo>
                  <a:lnTo>
                    <a:pt x="9284" y="3099"/>
                  </a:lnTo>
                  <a:lnTo>
                    <a:pt x="9517" y="3184"/>
                  </a:lnTo>
                  <a:lnTo>
                    <a:pt x="9800" y="3298"/>
                  </a:lnTo>
                  <a:lnTo>
                    <a:pt x="10135" y="3451"/>
                  </a:lnTo>
                  <a:lnTo>
                    <a:pt x="10243" y="3496"/>
                  </a:lnTo>
                  <a:lnTo>
                    <a:pt x="10379" y="3552"/>
                  </a:lnTo>
                  <a:lnTo>
                    <a:pt x="10526" y="3609"/>
                  </a:lnTo>
                  <a:lnTo>
                    <a:pt x="10679" y="3672"/>
                  </a:lnTo>
                  <a:lnTo>
                    <a:pt x="10833" y="3734"/>
                  </a:lnTo>
                  <a:lnTo>
                    <a:pt x="10974" y="3791"/>
                  </a:lnTo>
                  <a:lnTo>
                    <a:pt x="11099" y="3835"/>
                  </a:lnTo>
                  <a:lnTo>
                    <a:pt x="11201" y="3876"/>
                  </a:lnTo>
                  <a:lnTo>
                    <a:pt x="11263" y="3899"/>
                  </a:lnTo>
                  <a:lnTo>
                    <a:pt x="11287" y="3909"/>
                  </a:lnTo>
                  <a:lnTo>
                    <a:pt x="11774" y="4012"/>
                  </a:lnTo>
                  <a:lnTo>
                    <a:pt x="11757" y="4012"/>
                  </a:lnTo>
                  <a:lnTo>
                    <a:pt x="11706" y="4017"/>
                  </a:lnTo>
                  <a:lnTo>
                    <a:pt x="11621" y="4040"/>
                  </a:lnTo>
                  <a:lnTo>
                    <a:pt x="11508" y="4079"/>
                  </a:lnTo>
                  <a:lnTo>
                    <a:pt x="11372" y="4147"/>
                  </a:lnTo>
                  <a:lnTo>
                    <a:pt x="11213" y="4244"/>
                  </a:lnTo>
                  <a:lnTo>
                    <a:pt x="11037" y="4380"/>
                  </a:lnTo>
                  <a:lnTo>
                    <a:pt x="10850" y="4562"/>
                  </a:lnTo>
                  <a:lnTo>
                    <a:pt x="10651" y="4793"/>
                  </a:lnTo>
                  <a:lnTo>
                    <a:pt x="10441" y="5088"/>
                  </a:lnTo>
                  <a:lnTo>
                    <a:pt x="10367" y="5213"/>
                  </a:lnTo>
                  <a:lnTo>
                    <a:pt x="10299" y="5332"/>
                  </a:lnTo>
                  <a:lnTo>
                    <a:pt x="10243" y="5446"/>
                  </a:lnTo>
                  <a:lnTo>
                    <a:pt x="10197" y="5558"/>
                  </a:lnTo>
                  <a:lnTo>
                    <a:pt x="10158" y="5666"/>
                  </a:lnTo>
                  <a:lnTo>
                    <a:pt x="10118" y="5768"/>
                  </a:lnTo>
                  <a:lnTo>
                    <a:pt x="10090" y="5865"/>
                  </a:lnTo>
                  <a:lnTo>
                    <a:pt x="10061" y="5960"/>
                  </a:lnTo>
                  <a:lnTo>
                    <a:pt x="10033" y="6045"/>
                  </a:lnTo>
                  <a:lnTo>
                    <a:pt x="10010" y="6136"/>
                  </a:lnTo>
                  <a:lnTo>
                    <a:pt x="9976" y="6266"/>
                  </a:lnTo>
                  <a:lnTo>
                    <a:pt x="9954" y="6414"/>
                  </a:lnTo>
                  <a:lnTo>
                    <a:pt x="9936" y="6561"/>
                  </a:lnTo>
                  <a:lnTo>
                    <a:pt x="9925" y="6714"/>
                  </a:lnTo>
                  <a:lnTo>
                    <a:pt x="9919" y="6861"/>
                  </a:lnTo>
                  <a:lnTo>
                    <a:pt x="9919" y="6997"/>
                  </a:lnTo>
                  <a:lnTo>
                    <a:pt x="9919" y="7117"/>
                  </a:lnTo>
                  <a:lnTo>
                    <a:pt x="9919" y="7208"/>
                  </a:lnTo>
                  <a:lnTo>
                    <a:pt x="9919" y="7264"/>
                  </a:lnTo>
                  <a:lnTo>
                    <a:pt x="9925" y="728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8" name="Freeform 194">
              <a:extLst>
                <a:ext uri="{FF2B5EF4-FFF2-40B4-BE49-F238E27FC236}">
                  <a16:creationId xmlns:a16="http://schemas.microsoft.com/office/drawing/2014/main" id="{52D91161-D934-C5FA-65C3-797035720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320"/>
              <a:ext cx="965" cy="666"/>
            </a:xfrm>
            <a:custGeom>
              <a:avLst/>
              <a:gdLst>
                <a:gd name="T0" fmla="*/ 0 w 5791"/>
                <a:gd name="T1" fmla="*/ 3802 h 3996"/>
                <a:gd name="T2" fmla="*/ 85 w 5791"/>
                <a:gd name="T3" fmla="*/ 2998 h 3996"/>
                <a:gd name="T4" fmla="*/ 590 w 5791"/>
                <a:gd name="T5" fmla="*/ 1950 h 3996"/>
                <a:gd name="T6" fmla="*/ 1424 w 5791"/>
                <a:gd name="T7" fmla="*/ 1281 h 3996"/>
                <a:gd name="T8" fmla="*/ 1696 w 5791"/>
                <a:gd name="T9" fmla="*/ 1156 h 3996"/>
                <a:gd name="T10" fmla="*/ 1952 w 5791"/>
                <a:gd name="T11" fmla="*/ 1088 h 3996"/>
                <a:gd name="T12" fmla="*/ 2241 w 5791"/>
                <a:gd name="T13" fmla="*/ 1055 h 3996"/>
                <a:gd name="T14" fmla="*/ 2491 w 5791"/>
                <a:gd name="T15" fmla="*/ 1078 h 3996"/>
                <a:gd name="T16" fmla="*/ 2660 w 5791"/>
                <a:gd name="T17" fmla="*/ 1140 h 3996"/>
                <a:gd name="T18" fmla="*/ 2745 w 5791"/>
                <a:gd name="T19" fmla="*/ 1185 h 3996"/>
                <a:gd name="T20" fmla="*/ 2819 w 5791"/>
                <a:gd name="T21" fmla="*/ 1281 h 3996"/>
                <a:gd name="T22" fmla="*/ 3149 w 5791"/>
                <a:gd name="T23" fmla="*/ 1638 h 3996"/>
                <a:gd name="T24" fmla="*/ 3692 w 5791"/>
                <a:gd name="T25" fmla="*/ 2080 h 3996"/>
                <a:gd name="T26" fmla="*/ 4385 w 5791"/>
                <a:gd name="T27" fmla="*/ 2392 h 3996"/>
                <a:gd name="T28" fmla="*/ 4934 w 5791"/>
                <a:gd name="T29" fmla="*/ 2443 h 3996"/>
                <a:gd name="T30" fmla="*/ 5287 w 5791"/>
                <a:gd name="T31" fmla="*/ 2335 h 3996"/>
                <a:gd name="T32" fmla="*/ 5485 w 5791"/>
                <a:gd name="T33" fmla="*/ 2199 h 3996"/>
                <a:gd name="T34" fmla="*/ 5587 w 5791"/>
                <a:gd name="T35" fmla="*/ 2080 h 3996"/>
                <a:gd name="T36" fmla="*/ 5627 w 5791"/>
                <a:gd name="T37" fmla="*/ 1978 h 3996"/>
                <a:gd name="T38" fmla="*/ 5638 w 5791"/>
                <a:gd name="T39" fmla="*/ 1910 h 3996"/>
                <a:gd name="T40" fmla="*/ 5683 w 5791"/>
                <a:gd name="T41" fmla="*/ 1871 h 3996"/>
                <a:gd name="T42" fmla="*/ 5757 w 5791"/>
                <a:gd name="T43" fmla="*/ 1757 h 3996"/>
                <a:gd name="T44" fmla="*/ 5774 w 5791"/>
                <a:gd name="T45" fmla="*/ 1570 h 3996"/>
                <a:gd name="T46" fmla="*/ 5683 w 5791"/>
                <a:gd name="T47" fmla="*/ 1361 h 3996"/>
                <a:gd name="T48" fmla="*/ 5582 w 5791"/>
                <a:gd name="T49" fmla="*/ 1270 h 3996"/>
                <a:gd name="T50" fmla="*/ 5502 w 5791"/>
                <a:gd name="T51" fmla="*/ 1258 h 3996"/>
                <a:gd name="T52" fmla="*/ 5485 w 5791"/>
                <a:gd name="T53" fmla="*/ 1253 h 3996"/>
                <a:gd name="T54" fmla="*/ 5440 w 5791"/>
                <a:gd name="T55" fmla="*/ 1179 h 3996"/>
                <a:gd name="T56" fmla="*/ 5343 w 5791"/>
                <a:gd name="T57" fmla="*/ 1072 h 3996"/>
                <a:gd name="T58" fmla="*/ 5202 w 5791"/>
                <a:gd name="T59" fmla="*/ 1004 h 3996"/>
                <a:gd name="T60" fmla="*/ 5077 w 5791"/>
                <a:gd name="T61" fmla="*/ 1009 h 3996"/>
                <a:gd name="T62" fmla="*/ 4998 w 5791"/>
                <a:gd name="T63" fmla="*/ 1049 h 3996"/>
                <a:gd name="T64" fmla="*/ 4878 w 5791"/>
                <a:gd name="T65" fmla="*/ 1072 h 3996"/>
                <a:gd name="T66" fmla="*/ 4668 w 5791"/>
                <a:gd name="T67" fmla="*/ 1026 h 3996"/>
                <a:gd name="T68" fmla="*/ 4453 w 5791"/>
                <a:gd name="T69" fmla="*/ 902 h 3996"/>
                <a:gd name="T70" fmla="*/ 4305 w 5791"/>
                <a:gd name="T71" fmla="*/ 793 h 3996"/>
                <a:gd name="T72" fmla="*/ 4266 w 5791"/>
                <a:gd name="T73" fmla="*/ 754 h 3996"/>
                <a:gd name="T74" fmla="*/ 4175 w 5791"/>
                <a:gd name="T75" fmla="*/ 624 h 3996"/>
                <a:gd name="T76" fmla="*/ 4090 w 5791"/>
                <a:gd name="T77" fmla="*/ 403 h 3996"/>
                <a:gd name="T78" fmla="*/ 4152 w 5791"/>
                <a:gd name="T79" fmla="*/ 171 h 3996"/>
                <a:gd name="T80" fmla="*/ 4362 w 5791"/>
                <a:gd name="T81" fmla="*/ 29 h 3996"/>
                <a:gd name="T82" fmla="*/ 4566 w 5791"/>
                <a:gd name="T83" fmla="*/ 0 h 3996"/>
                <a:gd name="T84" fmla="*/ 4691 w 5791"/>
                <a:gd name="T85" fmla="*/ 12 h 3996"/>
                <a:gd name="T86" fmla="*/ 5309 w 5791"/>
                <a:gd name="T87" fmla="*/ 278 h 3996"/>
                <a:gd name="T88" fmla="*/ 5423 w 5791"/>
                <a:gd name="T89" fmla="*/ 369 h 3996"/>
                <a:gd name="T90" fmla="*/ 5609 w 5791"/>
                <a:gd name="T91" fmla="*/ 493 h 3996"/>
                <a:gd name="T92" fmla="*/ 5791 w 5791"/>
                <a:gd name="T93" fmla="*/ 578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91" h="3996">
                  <a:moveTo>
                    <a:pt x="12" y="3996"/>
                  </a:moveTo>
                  <a:lnTo>
                    <a:pt x="6" y="3945"/>
                  </a:lnTo>
                  <a:lnTo>
                    <a:pt x="0" y="3802"/>
                  </a:lnTo>
                  <a:lnTo>
                    <a:pt x="6" y="3587"/>
                  </a:lnTo>
                  <a:lnTo>
                    <a:pt x="29" y="3315"/>
                  </a:lnTo>
                  <a:lnTo>
                    <a:pt x="85" y="2998"/>
                  </a:lnTo>
                  <a:lnTo>
                    <a:pt x="194" y="2652"/>
                  </a:lnTo>
                  <a:lnTo>
                    <a:pt x="358" y="2301"/>
                  </a:lnTo>
                  <a:lnTo>
                    <a:pt x="590" y="1950"/>
                  </a:lnTo>
                  <a:lnTo>
                    <a:pt x="908" y="1627"/>
                  </a:lnTo>
                  <a:lnTo>
                    <a:pt x="1322" y="1338"/>
                  </a:lnTo>
                  <a:lnTo>
                    <a:pt x="1424" y="1281"/>
                  </a:lnTo>
                  <a:lnTo>
                    <a:pt x="1521" y="1230"/>
                  </a:lnTo>
                  <a:lnTo>
                    <a:pt x="1612" y="1191"/>
                  </a:lnTo>
                  <a:lnTo>
                    <a:pt x="1696" y="1156"/>
                  </a:lnTo>
                  <a:lnTo>
                    <a:pt x="1781" y="1128"/>
                  </a:lnTo>
                  <a:lnTo>
                    <a:pt x="1866" y="1105"/>
                  </a:lnTo>
                  <a:lnTo>
                    <a:pt x="1952" y="1088"/>
                  </a:lnTo>
                  <a:lnTo>
                    <a:pt x="2043" y="1078"/>
                  </a:lnTo>
                  <a:lnTo>
                    <a:pt x="2138" y="1066"/>
                  </a:lnTo>
                  <a:lnTo>
                    <a:pt x="2241" y="1055"/>
                  </a:lnTo>
                  <a:lnTo>
                    <a:pt x="2332" y="1055"/>
                  </a:lnTo>
                  <a:lnTo>
                    <a:pt x="2411" y="1060"/>
                  </a:lnTo>
                  <a:lnTo>
                    <a:pt x="2491" y="1078"/>
                  </a:lnTo>
                  <a:lnTo>
                    <a:pt x="2553" y="1094"/>
                  </a:lnTo>
                  <a:lnTo>
                    <a:pt x="2615" y="1117"/>
                  </a:lnTo>
                  <a:lnTo>
                    <a:pt x="2660" y="1140"/>
                  </a:lnTo>
                  <a:lnTo>
                    <a:pt x="2701" y="1156"/>
                  </a:lnTo>
                  <a:lnTo>
                    <a:pt x="2728" y="1173"/>
                  </a:lnTo>
                  <a:lnTo>
                    <a:pt x="2745" y="1185"/>
                  </a:lnTo>
                  <a:lnTo>
                    <a:pt x="2751" y="1191"/>
                  </a:lnTo>
                  <a:lnTo>
                    <a:pt x="2768" y="1214"/>
                  </a:lnTo>
                  <a:lnTo>
                    <a:pt x="2819" y="1281"/>
                  </a:lnTo>
                  <a:lnTo>
                    <a:pt x="2899" y="1377"/>
                  </a:lnTo>
                  <a:lnTo>
                    <a:pt x="3013" y="1502"/>
                  </a:lnTo>
                  <a:lnTo>
                    <a:pt x="3149" y="1638"/>
                  </a:lnTo>
                  <a:lnTo>
                    <a:pt x="3308" y="1791"/>
                  </a:lnTo>
                  <a:lnTo>
                    <a:pt x="3488" y="1939"/>
                  </a:lnTo>
                  <a:lnTo>
                    <a:pt x="3692" y="2080"/>
                  </a:lnTo>
                  <a:lnTo>
                    <a:pt x="3914" y="2210"/>
                  </a:lnTo>
                  <a:lnTo>
                    <a:pt x="4152" y="2318"/>
                  </a:lnTo>
                  <a:lnTo>
                    <a:pt x="4385" y="2392"/>
                  </a:lnTo>
                  <a:lnTo>
                    <a:pt x="4594" y="2431"/>
                  </a:lnTo>
                  <a:lnTo>
                    <a:pt x="4776" y="2449"/>
                  </a:lnTo>
                  <a:lnTo>
                    <a:pt x="4934" y="2443"/>
                  </a:lnTo>
                  <a:lnTo>
                    <a:pt x="5071" y="2420"/>
                  </a:lnTo>
                  <a:lnTo>
                    <a:pt x="5184" y="2381"/>
                  </a:lnTo>
                  <a:lnTo>
                    <a:pt x="5287" y="2335"/>
                  </a:lnTo>
                  <a:lnTo>
                    <a:pt x="5366" y="2284"/>
                  </a:lnTo>
                  <a:lnTo>
                    <a:pt x="5434" y="2239"/>
                  </a:lnTo>
                  <a:lnTo>
                    <a:pt x="5485" y="2199"/>
                  </a:lnTo>
                  <a:lnTo>
                    <a:pt x="5524" y="2160"/>
                  </a:lnTo>
                  <a:lnTo>
                    <a:pt x="5559" y="2119"/>
                  </a:lnTo>
                  <a:lnTo>
                    <a:pt x="5587" y="2080"/>
                  </a:lnTo>
                  <a:lnTo>
                    <a:pt x="5604" y="2046"/>
                  </a:lnTo>
                  <a:lnTo>
                    <a:pt x="5621" y="2007"/>
                  </a:lnTo>
                  <a:lnTo>
                    <a:pt x="5627" y="1978"/>
                  </a:lnTo>
                  <a:lnTo>
                    <a:pt x="5632" y="1950"/>
                  </a:lnTo>
                  <a:lnTo>
                    <a:pt x="5638" y="1927"/>
                  </a:lnTo>
                  <a:lnTo>
                    <a:pt x="5638" y="1910"/>
                  </a:lnTo>
                  <a:lnTo>
                    <a:pt x="5644" y="1904"/>
                  </a:lnTo>
                  <a:lnTo>
                    <a:pt x="5661" y="1893"/>
                  </a:lnTo>
                  <a:lnTo>
                    <a:pt x="5683" y="1871"/>
                  </a:lnTo>
                  <a:lnTo>
                    <a:pt x="5706" y="1842"/>
                  </a:lnTo>
                  <a:lnTo>
                    <a:pt x="5735" y="1803"/>
                  </a:lnTo>
                  <a:lnTo>
                    <a:pt x="5757" y="1757"/>
                  </a:lnTo>
                  <a:lnTo>
                    <a:pt x="5768" y="1700"/>
                  </a:lnTo>
                  <a:lnTo>
                    <a:pt x="5780" y="1638"/>
                  </a:lnTo>
                  <a:lnTo>
                    <a:pt x="5774" y="1570"/>
                  </a:lnTo>
                  <a:lnTo>
                    <a:pt x="5751" y="1491"/>
                  </a:lnTo>
                  <a:lnTo>
                    <a:pt x="5718" y="1417"/>
                  </a:lnTo>
                  <a:lnTo>
                    <a:pt x="5683" y="1361"/>
                  </a:lnTo>
                  <a:lnTo>
                    <a:pt x="5650" y="1321"/>
                  </a:lnTo>
                  <a:lnTo>
                    <a:pt x="5615" y="1293"/>
                  </a:lnTo>
                  <a:lnTo>
                    <a:pt x="5582" y="1270"/>
                  </a:lnTo>
                  <a:lnTo>
                    <a:pt x="5547" y="1264"/>
                  </a:lnTo>
                  <a:lnTo>
                    <a:pt x="5524" y="1258"/>
                  </a:lnTo>
                  <a:lnTo>
                    <a:pt x="5502" y="1258"/>
                  </a:lnTo>
                  <a:lnTo>
                    <a:pt x="5491" y="1258"/>
                  </a:lnTo>
                  <a:lnTo>
                    <a:pt x="5485" y="1258"/>
                  </a:lnTo>
                  <a:lnTo>
                    <a:pt x="5485" y="1253"/>
                  </a:lnTo>
                  <a:lnTo>
                    <a:pt x="5473" y="1235"/>
                  </a:lnTo>
                  <a:lnTo>
                    <a:pt x="5456" y="1214"/>
                  </a:lnTo>
                  <a:lnTo>
                    <a:pt x="5440" y="1179"/>
                  </a:lnTo>
                  <a:lnTo>
                    <a:pt x="5411" y="1146"/>
                  </a:lnTo>
                  <a:lnTo>
                    <a:pt x="5382" y="1111"/>
                  </a:lnTo>
                  <a:lnTo>
                    <a:pt x="5343" y="1072"/>
                  </a:lnTo>
                  <a:lnTo>
                    <a:pt x="5303" y="1043"/>
                  </a:lnTo>
                  <a:lnTo>
                    <a:pt x="5252" y="1020"/>
                  </a:lnTo>
                  <a:lnTo>
                    <a:pt x="5202" y="1004"/>
                  </a:lnTo>
                  <a:lnTo>
                    <a:pt x="5151" y="998"/>
                  </a:lnTo>
                  <a:lnTo>
                    <a:pt x="5110" y="1004"/>
                  </a:lnTo>
                  <a:lnTo>
                    <a:pt x="5077" y="1009"/>
                  </a:lnTo>
                  <a:lnTo>
                    <a:pt x="5054" y="1020"/>
                  </a:lnTo>
                  <a:lnTo>
                    <a:pt x="5025" y="1037"/>
                  </a:lnTo>
                  <a:lnTo>
                    <a:pt x="4998" y="1049"/>
                  </a:lnTo>
                  <a:lnTo>
                    <a:pt x="4969" y="1060"/>
                  </a:lnTo>
                  <a:lnTo>
                    <a:pt x="4930" y="1072"/>
                  </a:lnTo>
                  <a:lnTo>
                    <a:pt x="4878" y="1072"/>
                  </a:lnTo>
                  <a:lnTo>
                    <a:pt x="4816" y="1066"/>
                  </a:lnTo>
                  <a:lnTo>
                    <a:pt x="4742" y="1049"/>
                  </a:lnTo>
                  <a:lnTo>
                    <a:pt x="4668" y="1026"/>
                  </a:lnTo>
                  <a:lnTo>
                    <a:pt x="4594" y="987"/>
                  </a:lnTo>
                  <a:lnTo>
                    <a:pt x="4521" y="946"/>
                  </a:lnTo>
                  <a:lnTo>
                    <a:pt x="4453" y="902"/>
                  </a:lnTo>
                  <a:lnTo>
                    <a:pt x="4396" y="861"/>
                  </a:lnTo>
                  <a:lnTo>
                    <a:pt x="4344" y="822"/>
                  </a:lnTo>
                  <a:lnTo>
                    <a:pt x="4305" y="793"/>
                  </a:lnTo>
                  <a:lnTo>
                    <a:pt x="4282" y="772"/>
                  </a:lnTo>
                  <a:lnTo>
                    <a:pt x="4271" y="766"/>
                  </a:lnTo>
                  <a:lnTo>
                    <a:pt x="4266" y="754"/>
                  </a:lnTo>
                  <a:lnTo>
                    <a:pt x="4243" y="725"/>
                  </a:lnTo>
                  <a:lnTo>
                    <a:pt x="4208" y="681"/>
                  </a:lnTo>
                  <a:lnTo>
                    <a:pt x="4175" y="624"/>
                  </a:lnTo>
                  <a:lnTo>
                    <a:pt x="4135" y="556"/>
                  </a:lnTo>
                  <a:lnTo>
                    <a:pt x="4107" y="483"/>
                  </a:lnTo>
                  <a:lnTo>
                    <a:pt x="4090" y="403"/>
                  </a:lnTo>
                  <a:lnTo>
                    <a:pt x="4090" y="324"/>
                  </a:lnTo>
                  <a:lnTo>
                    <a:pt x="4107" y="244"/>
                  </a:lnTo>
                  <a:lnTo>
                    <a:pt x="4152" y="171"/>
                  </a:lnTo>
                  <a:lnTo>
                    <a:pt x="4220" y="109"/>
                  </a:lnTo>
                  <a:lnTo>
                    <a:pt x="4288" y="63"/>
                  </a:lnTo>
                  <a:lnTo>
                    <a:pt x="4362" y="29"/>
                  </a:lnTo>
                  <a:lnTo>
                    <a:pt x="4435" y="12"/>
                  </a:lnTo>
                  <a:lnTo>
                    <a:pt x="4503" y="0"/>
                  </a:lnTo>
                  <a:lnTo>
                    <a:pt x="4566" y="0"/>
                  </a:lnTo>
                  <a:lnTo>
                    <a:pt x="4623" y="0"/>
                  </a:lnTo>
                  <a:lnTo>
                    <a:pt x="4662" y="6"/>
                  </a:lnTo>
                  <a:lnTo>
                    <a:pt x="4691" y="12"/>
                  </a:lnTo>
                  <a:lnTo>
                    <a:pt x="4703" y="18"/>
                  </a:lnTo>
                  <a:lnTo>
                    <a:pt x="5298" y="272"/>
                  </a:lnTo>
                  <a:lnTo>
                    <a:pt x="5309" y="278"/>
                  </a:lnTo>
                  <a:lnTo>
                    <a:pt x="5332" y="301"/>
                  </a:lnTo>
                  <a:lnTo>
                    <a:pt x="5372" y="330"/>
                  </a:lnTo>
                  <a:lnTo>
                    <a:pt x="5423" y="369"/>
                  </a:lnTo>
                  <a:lnTo>
                    <a:pt x="5479" y="409"/>
                  </a:lnTo>
                  <a:lnTo>
                    <a:pt x="5547" y="454"/>
                  </a:lnTo>
                  <a:lnTo>
                    <a:pt x="5609" y="493"/>
                  </a:lnTo>
                  <a:lnTo>
                    <a:pt x="5677" y="533"/>
                  </a:lnTo>
                  <a:lnTo>
                    <a:pt x="5741" y="562"/>
                  </a:lnTo>
                  <a:lnTo>
                    <a:pt x="5791" y="57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9" name="Freeform 195">
              <a:extLst>
                <a:ext uri="{FF2B5EF4-FFF2-40B4-BE49-F238E27FC236}">
                  <a16:creationId xmlns:a16="http://schemas.microsoft.com/office/drawing/2014/main" id="{0CDBDD46-DBC1-B785-05DF-B830BE619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529"/>
              <a:ext cx="12" cy="57"/>
            </a:xfrm>
            <a:custGeom>
              <a:avLst/>
              <a:gdLst>
                <a:gd name="T0" fmla="*/ 51 w 68"/>
                <a:gd name="T1" fmla="*/ 0 h 340"/>
                <a:gd name="T2" fmla="*/ 51 w 68"/>
                <a:gd name="T3" fmla="*/ 6 h 340"/>
                <a:gd name="T4" fmla="*/ 57 w 68"/>
                <a:gd name="T5" fmla="*/ 23 h 340"/>
                <a:gd name="T6" fmla="*/ 62 w 68"/>
                <a:gd name="T7" fmla="*/ 51 h 340"/>
                <a:gd name="T8" fmla="*/ 68 w 68"/>
                <a:gd name="T9" fmla="*/ 86 h 340"/>
                <a:gd name="T10" fmla="*/ 68 w 68"/>
                <a:gd name="T11" fmla="*/ 125 h 340"/>
                <a:gd name="T12" fmla="*/ 68 w 68"/>
                <a:gd name="T13" fmla="*/ 171 h 340"/>
                <a:gd name="T14" fmla="*/ 62 w 68"/>
                <a:gd name="T15" fmla="*/ 216 h 340"/>
                <a:gd name="T16" fmla="*/ 51 w 68"/>
                <a:gd name="T17" fmla="*/ 262 h 340"/>
                <a:gd name="T18" fmla="*/ 28 w 68"/>
                <a:gd name="T19" fmla="*/ 307 h 340"/>
                <a:gd name="T20" fmla="*/ 0 w 68"/>
                <a:gd name="T21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340">
                  <a:moveTo>
                    <a:pt x="51" y="0"/>
                  </a:moveTo>
                  <a:lnTo>
                    <a:pt x="51" y="6"/>
                  </a:lnTo>
                  <a:lnTo>
                    <a:pt x="57" y="23"/>
                  </a:lnTo>
                  <a:lnTo>
                    <a:pt x="62" y="51"/>
                  </a:lnTo>
                  <a:lnTo>
                    <a:pt x="68" y="86"/>
                  </a:lnTo>
                  <a:lnTo>
                    <a:pt x="68" y="125"/>
                  </a:lnTo>
                  <a:lnTo>
                    <a:pt x="68" y="171"/>
                  </a:lnTo>
                  <a:lnTo>
                    <a:pt x="62" y="216"/>
                  </a:lnTo>
                  <a:lnTo>
                    <a:pt x="51" y="262"/>
                  </a:lnTo>
                  <a:lnTo>
                    <a:pt x="28" y="307"/>
                  </a:lnTo>
                  <a:lnTo>
                    <a:pt x="0" y="34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0" name="Freeform 196">
              <a:extLst>
                <a:ext uri="{FF2B5EF4-FFF2-40B4-BE49-F238E27FC236}">
                  <a16:creationId xmlns:a16="http://schemas.microsoft.com/office/drawing/2014/main" id="{53E9FF88-1EE2-2A82-231C-94625641C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587"/>
              <a:ext cx="105" cy="43"/>
            </a:xfrm>
            <a:custGeom>
              <a:avLst/>
              <a:gdLst>
                <a:gd name="T0" fmla="*/ 629 w 629"/>
                <a:gd name="T1" fmla="*/ 255 h 255"/>
                <a:gd name="T2" fmla="*/ 629 w 629"/>
                <a:gd name="T3" fmla="*/ 244 h 255"/>
                <a:gd name="T4" fmla="*/ 624 w 629"/>
                <a:gd name="T5" fmla="*/ 210 h 255"/>
                <a:gd name="T6" fmla="*/ 612 w 629"/>
                <a:gd name="T7" fmla="*/ 170 h 255"/>
                <a:gd name="T8" fmla="*/ 589 w 629"/>
                <a:gd name="T9" fmla="*/ 125 h 255"/>
                <a:gd name="T10" fmla="*/ 550 w 629"/>
                <a:gd name="T11" fmla="*/ 73 h 255"/>
                <a:gd name="T12" fmla="*/ 493 w 629"/>
                <a:gd name="T13" fmla="*/ 34 h 255"/>
                <a:gd name="T14" fmla="*/ 413 w 629"/>
                <a:gd name="T15" fmla="*/ 5 h 255"/>
                <a:gd name="T16" fmla="*/ 306 w 629"/>
                <a:gd name="T17" fmla="*/ 0 h 255"/>
                <a:gd name="T18" fmla="*/ 170 w 629"/>
                <a:gd name="T19" fmla="*/ 17 h 255"/>
                <a:gd name="T20" fmla="*/ 0 w 629"/>
                <a:gd name="T21" fmla="*/ 6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9" h="255">
                  <a:moveTo>
                    <a:pt x="629" y="255"/>
                  </a:moveTo>
                  <a:lnTo>
                    <a:pt x="629" y="244"/>
                  </a:lnTo>
                  <a:lnTo>
                    <a:pt x="624" y="210"/>
                  </a:lnTo>
                  <a:lnTo>
                    <a:pt x="612" y="170"/>
                  </a:lnTo>
                  <a:lnTo>
                    <a:pt x="589" y="125"/>
                  </a:lnTo>
                  <a:lnTo>
                    <a:pt x="550" y="73"/>
                  </a:lnTo>
                  <a:lnTo>
                    <a:pt x="493" y="34"/>
                  </a:lnTo>
                  <a:lnTo>
                    <a:pt x="413" y="5"/>
                  </a:lnTo>
                  <a:lnTo>
                    <a:pt x="306" y="0"/>
                  </a:lnTo>
                  <a:lnTo>
                    <a:pt x="170" y="17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1" name="Freeform 197">
              <a:extLst>
                <a:ext uri="{FF2B5EF4-FFF2-40B4-BE49-F238E27FC236}">
                  <a16:creationId xmlns:a16="http://schemas.microsoft.com/office/drawing/2014/main" id="{D898BB18-0647-E0E3-4EB2-BD112F79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265"/>
              <a:ext cx="117" cy="97"/>
            </a:xfrm>
            <a:custGeom>
              <a:avLst/>
              <a:gdLst>
                <a:gd name="T0" fmla="*/ 0 w 703"/>
                <a:gd name="T1" fmla="*/ 584 h 584"/>
                <a:gd name="T2" fmla="*/ 0 w 703"/>
                <a:gd name="T3" fmla="*/ 567 h 584"/>
                <a:gd name="T4" fmla="*/ 0 w 703"/>
                <a:gd name="T5" fmla="*/ 527 h 584"/>
                <a:gd name="T6" fmla="*/ 12 w 703"/>
                <a:gd name="T7" fmla="*/ 464 h 584"/>
                <a:gd name="T8" fmla="*/ 34 w 703"/>
                <a:gd name="T9" fmla="*/ 391 h 584"/>
                <a:gd name="T10" fmla="*/ 68 w 703"/>
                <a:gd name="T11" fmla="*/ 311 h 584"/>
                <a:gd name="T12" fmla="*/ 131 w 703"/>
                <a:gd name="T13" fmla="*/ 227 h 584"/>
                <a:gd name="T14" fmla="*/ 222 w 703"/>
                <a:gd name="T15" fmla="*/ 148 h 584"/>
                <a:gd name="T16" fmla="*/ 340 w 703"/>
                <a:gd name="T17" fmla="*/ 80 h 584"/>
                <a:gd name="T18" fmla="*/ 499 w 703"/>
                <a:gd name="T19" fmla="*/ 28 h 584"/>
                <a:gd name="T20" fmla="*/ 703 w 703"/>
                <a:gd name="T2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3" h="584">
                  <a:moveTo>
                    <a:pt x="0" y="584"/>
                  </a:moveTo>
                  <a:lnTo>
                    <a:pt x="0" y="567"/>
                  </a:lnTo>
                  <a:lnTo>
                    <a:pt x="0" y="527"/>
                  </a:lnTo>
                  <a:lnTo>
                    <a:pt x="12" y="464"/>
                  </a:lnTo>
                  <a:lnTo>
                    <a:pt x="34" y="391"/>
                  </a:lnTo>
                  <a:lnTo>
                    <a:pt x="68" y="311"/>
                  </a:lnTo>
                  <a:lnTo>
                    <a:pt x="131" y="227"/>
                  </a:lnTo>
                  <a:lnTo>
                    <a:pt x="222" y="148"/>
                  </a:lnTo>
                  <a:lnTo>
                    <a:pt x="340" y="80"/>
                  </a:lnTo>
                  <a:lnTo>
                    <a:pt x="499" y="28"/>
                  </a:lnTo>
                  <a:lnTo>
                    <a:pt x="703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2" name="Freeform 198">
              <a:extLst>
                <a:ext uri="{FF2B5EF4-FFF2-40B4-BE49-F238E27FC236}">
                  <a16:creationId xmlns:a16="http://schemas.microsoft.com/office/drawing/2014/main" id="{E839F817-F75A-E6E5-E14D-4A8D2E1FB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197"/>
              <a:ext cx="1268" cy="1642"/>
            </a:xfrm>
            <a:custGeom>
              <a:avLst/>
              <a:gdLst>
                <a:gd name="T0" fmla="*/ 5036 w 7605"/>
                <a:gd name="T1" fmla="*/ 606 h 9853"/>
                <a:gd name="T2" fmla="*/ 5314 w 7605"/>
                <a:gd name="T3" fmla="*/ 696 h 9853"/>
                <a:gd name="T4" fmla="*/ 5387 w 7605"/>
                <a:gd name="T5" fmla="*/ 713 h 9853"/>
                <a:gd name="T6" fmla="*/ 5114 w 7605"/>
                <a:gd name="T7" fmla="*/ 430 h 9853"/>
                <a:gd name="T8" fmla="*/ 4582 w 7605"/>
                <a:gd name="T9" fmla="*/ 118 h 9853"/>
                <a:gd name="T10" fmla="*/ 3935 w 7605"/>
                <a:gd name="T11" fmla="*/ 33 h 9853"/>
                <a:gd name="T12" fmla="*/ 3261 w 7605"/>
                <a:gd name="T13" fmla="*/ 0 h 9853"/>
                <a:gd name="T14" fmla="*/ 2540 w 7605"/>
                <a:gd name="T15" fmla="*/ 164 h 9853"/>
                <a:gd name="T16" fmla="*/ 1967 w 7605"/>
                <a:gd name="T17" fmla="*/ 527 h 9853"/>
                <a:gd name="T18" fmla="*/ 1723 w 7605"/>
                <a:gd name="T19" fmla="*/ 793 h 9853"/>
                <a:gd name="T20" fmla="*/ 1633 w 7605"/>
                <a:gd name="T21" fmla="*/ 837 h 9853"/>
                <a:gd name="T22" fmla="*/ 1354 w 7605"/>
                <a:gd name="T23" fmla="*/ 969 h 9853"/>
                <a:gd name="T24" fmla="*/ 1009 w 7605"/>
                <a:gd name="T25" fmla="*/ 1223 h 9853"/>
                <a:gd name="T26" fmla="*/ 578 w 7605"/>
                <a:gd name="T27" fmla="*/ 1750 h 9853"/>
                <a:gd name="T28" fmla="*/ 226 w 7605"/>
                <a:gd name="T29" fmla="*/ 2413 h 9853"/>
                <a:gd name="T30" fmla="*/ 101 w 7605"/>
                <a:gd name="T31" fmla="*/ 3093 h 9853"/>
                <a:gd name="T32" fmla="*/ 91 w 7605"/>
                <a:gd name="T33" fmla="*/ 3733 h 9853"/>
                <a:gd name="T34" fmla="*/ 96 w 7605"/>
                <a:gd name="T35" fmla="*/ 3966 h 9853"/>
                <a:gd name="T36" fmla="*/ 11 w 7605"/>
                <a:gd name="T37" fmla="*/ 4691 h 9853"/>
                <a:gd name="T38" fmla="*/ 44 w 7605"/>
                <a:gd name="T39" fmla="*/ 5734 h 9853"/>
                <a:gd name="T40" fmla="*/ 232 w 7605"/>
                <a:gd name="T41" fmla="*/ 6226 h 9853"/>
                <a:gd name="T42" fmla="*/ 442 w 7605"/>
                <a:gd name="T43" fmla="*/ 6567 h 9853"/>
                <a:gd name="T44" fmla="*/ 516 w 7605"/>
                <a:gd name="T45" fmla="*/ 6686 h 9853"/>
                <a:gd name="T46" fmla="*/ 607 w 7605"/>
                <a:gd name="T47" fmla="*/ 7008 h 9853"/>
                <a:gd name="T48" fmla="*/ 838 w 7605"/>
                <a:gd name="T49" fmla="*/ 7467 h 9853"/>
                <a:gd name="T50" fmla="*/ 1298 w 7605"/>
                <a:gd name="T51" fmla="*/ 7994 h 9853"/>
                <a:gd name="T52" fmla="*/ 1893 w 7605"/>
                <a:gd name="T53" fmla="*/ 8737 h 9853"/>
                <a:gd name="T54" fmla="*/ 2126 w 7605"/>
                <a:gd name="T55" fmla="*/ 9014 h 9853"/>
                <a:gd name="T56" fmla="*/ 2642 w 7605"/>
                <a:gd name="T57" fmla="*/ 9355 h 9853"/>
                <a:gd name="T58" fmla="*/ 3397 w 7605"/>
                <a:gd name="T59" fmla="*/ 9739 h 9853"/>
                <a:gd name="T60" fmla="*/ 4004 w 7605"/>
                <a:gd name="T61" fmla="*/ 9842 h 9853"/>
                <a:gd name="T62" fmla="*/ 4491 w 7605"/>
                <a:gd name="T63" fmla="*/ 9848 h 9853"/>
                <a:gd name="T64" fmla="*/ 5223 w 7605"/>
                <a:gd name="T65" fmla="*/ 9632 h 9853"/>
                <a:gd name="T66" fmla="*/ 5393 w 7605"/>
                <a:gd name="T67" fmla="*/ 9751 h 9853"/>
                <a:gd name="T68" fmla="*/ 5999 w 7605"/>
                <a:gd name="T69" fmla="*/ 9745 h 9853"/>
                <a:gd name="T70" fmla="*/ 6589 w 7605"/>
                <a:gd name="T71" fmla="*/ 9507 h 9853"/>
                <a:gd name="T72" fmla="*/ 6918 w 7605"/>
                <a:gd name="T73" fmla="*/ 9456 h 9853"/>
                <a:gd name="T74" fmla="*/ 7168 w 7605"/>
                <a:gd name="T75" fmla="*/ 9406 h 9853"/>
                <a:gd name="T76" fmla="*/ 7594 w 7605"/>
                <a:gd name="T77" fmla="*/ 9049 h 9853"/>
                <a:gd name="T78" fmla="*/ 7553 w 7605"/>
                <a:gd name="T79" fmla="*/ 8771 h 9853"/>
                <a:gd name="T80" fmla="*/ 7446 w 7605"/>
                <a:gd name="T81" fmla="*/ 8221 h 9853"/>
                <a:gd name="T82" fmla="*/ 7043 w 7605"/>
                <a:gd name="T83" fmla="*/ 7915 h 9853"/>
                <a:gd name="T84" fmla="*/ 6782 w 7605"/>
                <a:gd name="T85" fmla="*/ 7841 h 9853"/>
                <a:gd name="T86" fmla="*/ 5591 w 7605"/>
                <a:gd name="T87" fmla="*/ 7864 h 9853"/>
                <a:gd name="T88" fmla="*/ 4485 w 7605"/>
                <a:gd name="T89" fmla="*/ 7876 h 9853"/>
                <a:gd name="T90" fmla="*/ 4117 w 7605"/>
                <a:gd name="T91" fmla="*/ 7043 h 9853"/>
                <a:gd name="T92" fmla="*/ 4423 w 7605"/>
                <a:gd name="T93" fmla="*/ 6618 h 9853"/>
                <a:gd name="T94" fmla="*/ 4718 w 7605"/>
                <a:gd name="T95" fmla="*/ 6420 h 9853"/>
                <a:gd name="T96" fmla="*/ 3646 w 7605"/>
                <a:gd name="T97" fmla="*/ 5121 h 9853"/>
                <a:gd name="T98" fmla="*/ 3436 w 7605"/>
                <a:gd name="T99" fmla="*/ 4877 h 9853"/>
                <a:gd name="T100" fmla="*/ 3067 w 7605"/>
                <a:gd name="T101" fmla="*/ 4385 h 9853"/>
                <a:gd name="T102" fmla="*/ 2772 w 7605"/>
                <a:gd name="T103" fmla="*/ 3796 h 9853"/>
                <a:gd name="T104" fmla="*/ 2563 w 7605"/>
                <a:gd name="T105" fmla="*/ 3326 h 9853"/>
                <a:gd name="T106" fmla="*/ 2058 w 7605"/>
                <a:gd name="T107" fmla="*/ 3042 h 9853"/>
                <a:gd name="T108" fmla="*/ 1837 w 7605"/>
                <a:gd name="T109" fmla="*/ 2952 h 9853"/>
                <a:gd name="T110" fmla="*/ 1837 w 7605"/>
                <a:gd name="T111" fmla="*/ 2929 h 9853"/>
                <a:gd name="T112" fmla="*/ 1990 w 7605"/>
                <a:gd name="T113" fmla="*/ 2832 h 9853"/>
                <a:gd name="T114" fmla="*/ 2512 w 7605"/>
                <a:gd name="T115" fmla="*/ 2464 h 9853"/>
                <a:gd name="T116" fmla="*/ 3090 w 7605"/>
                <a:gd name="T117" fmla="*/ 1909 h 9853"/>
                <a:gd name="T118" fmla="*/ 3340 w 7605"/>
                <a:gd name="T119" fmla="*/ 1269 h 9853"/>
                <a:gd name="T120" fmla="*/ 3901 w 7605"/>
                <a:gd name="T121" fmla="*/ 725 h 9853"/>
                <a:gd name="T122" fmla="*/ 4287 w 7605"/>
                <a:gd name="T123" fmla="*/ 616 h 9853"/>
                <a:gd name="T124" fmla="*/ 4571 w 7605"/>
                <a:gd name="T125" fmla="*/ 577 h 9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05" h="9853">
                  <a:moveTo>
                    <a:pt x="4803" y="572"/>
                  </a:moveTo>
                  <a:lnTo>
                    <a:pt x="4877" y="577"/>
                  </a:lnTo>
                  <a:lnTo>
                    <a:pt x="4957" y="589"/>
                  </a:lnTo>
                  <a:lnTo>
                    <a:pt x="5036" y="606"/>
                  </a:lnTo>
                  <a:lnTo>
                    <a:pt x="5114" y="628"/>
                  </a:lnTo>
                  <a:lnTo>
                    <a:pt x="5188" y="651"/>
                  </a:lnTo>
                  <a:lnTo>
                    <a:pt x="5257" y="674"/>
                  </a:lnTo>
                  <a:lnTo>
                    <a:pt x="5314" y="696"/>
                  </a:lnTo>
                  <a:lnTo>
                    <a:pt x="5359" y="713"/>
                  </a:lnTo>
                  <a:lnTo>
                    <a:pt x="5387" y="725"/>
                  </a:lnTo>
                  <a:lnTo>
                    <a:pt x="5399" y="730"/>
                  </a:lnTo>
                  <a:lnTo>
                    <a:pt x="5387" y="713"/>
                  </a:lnTo>
                  <a:lnTo>
                    <a:pt x="5347" y="668"/>
                  </a:lnTo>
                  <a:lnTo>
                    <a:pt x="5291" y="600"/>
                  </a:lnTo>
                  <a:lnTo>
                    <a:pt x="5211" y="521"/>
                  </a:lnTo>
                  <a:lnTo>
                    <a:pt x="5114" y="430"/>
                  </a:lnTo>
                  <a:lnTo>
                    <a:pt x="5002" y="339"/>
                  </a:lnTo>
                  <a:lnTo>
                    <a:pt x="4877" y="248"/>
                  </a:lnTo>
                  <a:lnTo>
                    <a:pt x="4735" y="174"/>
                  </a:lnTo>
                  <a:lnTo>
                    <a:pt x="4582" y="118"/>
                  </a:lnTo>
                  <a:lnTo>
                    <a:pt x="4429" y="90"/>
                  </a:lnTo>
                  <a:lnTo>
                    <a:pt x="4264" y="73"/>
                  </a:lnTo>
                  <a:lnTo>
                    <a:pt x="4099" y="56"/>
                  </a:lnTo>
                  <a:lnTo>
                    <a:pt x="3935" y="33"/>
                  </a:lnTo>
                  <a:lnTo>
                    <a:pt x="3771" y="17"/>
                  </a:lnTo>
                  <a:lnTo>
                    <a:pt x="3601" y="5"/>
                  </a:lnTo>
                  <a:lnTo>
                    <a:pt x="3430" y="0"/>
                  </a:lnTo>
                  <a:lnTo>
                    <a:pt x="3261" y="0"/>
                  </a:lnTo>
                  <a:lnTo>
                    <a:pt x="3085" y="17"/>
                  </a:lnTo>
                  <a:lnTo>
                    <a:pt x="2914" y="44"/>
                  </a:lnTo>
                  <a:lnTo>
                    <a:pt x="2739" y="90"/>
                  </a:lnTo>
                  <a:lnTo>
                    <a:pt x="2540" y="164"/>
                  </a:lnTo>
                  <a:lnTo>
                    <a:pt x="2370" y="244"/>
                  </a:lnTo>
                  <a:lnTo>
                    <a:pt x="2217" y="339"/>
                  </a:lnTo>
                  <a:lnTo>
                    <a:pt x="2081" y="430"/>
                  </a:lnTo>
                  <a:lnTo>
                    <a:pt x="1967" y="527"/>
                  </a:lnTo>
                  <a:lnTo>
                    <a:pt x="1876" y="616"/>
                  </a:lnTo>
                  <a:lnTo>
                    <a:pt x="1802" y="690"/>
                  </a:lnTo>
                  <a:lnTo>
                    <a:pt x="1752" y="753"/>
                  </a:lnTo>
                  <a:lnTo>
                    <a:pt x="1723" y="793"/>
                  </a:lnTo>
                  <a:lnTo>
                    <a:pt x="1713" y="810"/>
                  </a:lnTo>
                  <a:lnTo>
                    <a:pt x="1701" y="810"/>
                  </a:lnTo>
                  <a:lnTo>
                    <a:pt x="1678" y="821"/>
                  </a:lnTo>
                  <a:lnTo>
                    <a:pt x="1633" y="837"/>
                  </a:lnTo>
                  <a:lnTo>
                    <a:pt x="1575" y="855"/>
                  </a:lnTo>
                  <a:lnTo>
                    <a:pt x="1513" y="889"/>
                  </a:lnTo>
                  <a:lnTo>
                    <a:pt x="1434" y="923"/>
                  </a:lnTo>
                  <a:lnTo>
                    <a:pt x="1354" y="969"/>
                  </a:lnTo>
                  <a:lnTo>
                    <a:pt x="1270" y="1019"/>
                  </a:lnTo>
                  <a:lnTo>
                    <a:pt x="1185" y="1076"/>
                  </a:lnTo>
                  <a:lnTo>
                    <a:pt x="1100" y="1138"/>
                  </a:lnTo>
                  <a:lnTo>
                    <a:pt x="1009" y="1223"/>
                  </a:lnTo>
                  <a:lnTo>
                    <a:pt x="907" y="1325"/>
                  </a:lnTo>
                  <a:lnTo>
                    <a:pt x="799" y="1456"/>
                  </a:lnTo>
                  <a:lnTo>
                    <a:pt x="691" y="1597"/>
                  </a:lnTo>
                  <a:lnTo>
                    <a:pt x="578" y="1750"/>
                  </a:lnTo>
                  <a:lnTo>
                    <a:pt x="475" y="1915"/>
                  </a:lnTo>
                  <a:lnTo>
                    <a:pt x="380" y="2079"/>
                  </a:lnTo>
                  <a:lnTo>
                    <a:pt x="294" y="2249"/>
                  </a:lnTo>
                  <a:lnTo>
                    <a:pt x="226" y="2413"/>
                  </a:lnTo>
                  <a:lnTo>
                    <a:pt x="175" y="2572"/>
                  </a:lnTo>
                  <a:lnTo>
                    <a:pt x="141" y="2737"/>
                  </a:lnTo>
                  <a:lnTo>
                    <a:pt x="118" y="2912"/>
                  </a:lnTo>
                  <a:lnTo>
                    <a:pt x="101" y="3093"/>
                  </a:lnTo>
                  <a:lnTo>
                    <a:pt x="96" y="3268"/>
                  </a:lnTo>
                  <a:lnTo>
                    <a:pt x="91" y="3444"/>
                  </a:lnTo>
                  <a:lnTo>
                    <a:pt x="91" y="3598"/>
                  </a:lnTo>
                  <a:lnTo>
                    <a:pt x="91" y="3733"/>
                  </a:lnTo>
                  <a:lnTo>
                    <a:pt x="96" y="3836"/>
                  </a:lnTo>
                  <a:lnTo>
                    <a:pt x="96" y="3904"/>
                  </a:lnTo>
                  <a:lnTo>
                    <a:pt x="101" y="3926"/>
                  </a:lnTo>
                  <a:lnTo>
                    <a:pt x="96" y="3966"/>
                  </a:lnTo>
                  <a:lnTo>
                    <a:pt x="79" y="4073"/>
                  </a:lnTo>
                  <a:lnTo>
                    <a:pt x="56" y="4238"/>
                  </a:lnTo>
                  <a:lnTo>
                    <a:pt x="33" y="4447"/>
                  </a:lnTo>
                  <a:lnTo>
                    <a:pt x="11" y="4691"/>
                  </a:lnTo>
                  <a:lnTo>
                    <a:pt x="0" y="4951"/>
                  </a:lnTo>
                  <a:lnTo>
                    <a:pt x="0" y="5218"/>
                  </a:lnTo>
                  <a:lnTo>
                    <a:pt x="11" y="5484"/>
                  </a:lnTo>
                  <a:lnTo>
                    <a:pt x="44" y="5734"/>
                  </a:lnTo>
                  <a:lnTo>
                    <a:pt x="101" y="5949"/>
                  </a:lnTo>
                  <a:lnTo>
                    <a:pt x="135" y="6040"/>
                  </a:lnTo>
                  <a:lnTo>
                    <a:pt x="180" y="6130"/>
                  </a:lnTo>
                  <a:lnTo>
                    <a:pt x="232" y="6226"/>
                  </a:lnTo>
                  <a:lnTo>
                    <a:pt x="283" y="6323"/>
                  </a:lnTo>
                  <a:lnTo>
                    <a:pt x="339" y="6414"/>
                  </a:lnTo>
                  <a:lnTo>
                    <a:pt x="391" y="6492"/>
                  </a:lnTo>
                  <a:lnTo>
                    <a:pt x="442" y="6567"/>
                  </a:lnTo>
                  <a:lnTo>
                    <a:pt x="475" y="6618"/>
                  </a:lnTo>
                  <a:lnTo>
                    <a:pt x="498" y="6651"/>
                  </a:lnTo>
                  <a:lnTo>
                    <a:pt x="510" y="6663"/>
                  </a:lnTo>
                  <a:lnTo>
                    <a:pt x="516" y="6686"/>
                  </a:lnTo>
                  <a:lnTo>
                    <a:pt x="527" y="6731"/>
                  </a:lnTo>
                  <a:lnTo>
                    <a:pt x="543" y="6804"/>
                  </a:lnTo>
                  <a:lnTo>
                    <a:pt x="572" y="6901"/>
                  </a:lnTo>
                  <a:lnTo>
                    <a:pt x="607" y="7008"/>
                  </a:lnTo>
                  <a:lnTo>
                    <a:pt x="652" y="7122"/>
                  </a:lnTo>
                  <a:lnTo>
                    <a:pt x="708" y="7241"/>
                  </a:lnTo>
                  <a:lnTo>
                    <a:pt x="770" y="7360"/>
                  </a:lnTo>
                  <a:lnTo>
                    <a:pt x="838" y="7467"/>
                  </a:lnTo>
                  <a:lnTo>
                    <a:pt x="918" y="7558"/>
                  </a:lnTo>
                  <a:lnTo>
                    <a:pt x="1020" y="7671"/>
                  </a:lnTo>
                  <a:lnTo>
                    <a:pt x="1150" y="7818"/>
                  </a:lnTo>
                  <a:lnTo>
                    <a:pt x="1298" y="7994"/>
                  </a:lnTo>
                  <a:lnTo>
                    <a:pt x="1457" y="8187"/>
                  </a:lnTo>
                  <a:lnTo>
                    <a:pt x="1616" y="8386"/>
                  </a:lnTo>
                  <a:lnTo>
                    <a:pt x="1763" y="8572"/>
                  </a:lnTo>
                  <a:lnTo>
                    <a:pt x="1893" y="8737"/>
                  </a:lnTo>
                  <a:lnTo>
                    <a:pt x="2002" y="8873"/>
                  </a:lnTo>
                  <a:lnTo>
                    <a:pt x="2070" y="8964"/>
                  </a:lnTo>
                  <a:lnTo>
                    <a:pt x="2097" y="8992"/>
                  </a:lnTo>
                  <a:lnTo>
                    <a:pt x="2126" y="9014"/>
                  </a:lnTo>
                  <a:lnTo>
                    <a:pt x="2200" y="9066"/>
                  </a:lnTo>
                  <a:lnTo>
                    <a:pt x="2318" y="9144"/>
                  </a:lnTo>
                  <a:lnTo>
                    <a:pt x="2472" y="9241"/>
                  </a:lnTo>
                  <a:lnTo>
                    <a:pt x="2642" y="9355"/>
                  </a:lnTo>
                  <a:lnTo>
                    <a:pt x="2829" y="9462"/>
                  </a:lnTo>
                  <a:lnTo>
                    <a:pt x="3028" y="9570"/>
                  </a:lnTo>
                  <a:lnTo>
                    <a:pt x="3215" y="9666"/>
                  </a:lnTo>
                  <a:lnTo>
                    <a:pt x="3397" y="9739"/>
                  </a:lnTo>
                  <a:lnTo>
                    <a:pt x="3556" y="9785"/>
                  </a:lnTo>
                  <a:lnTo>
                    <a:pt x="3703" y="9813"/>
                  </a:lnTo>
                  <a:lnTo>
                    <a:pt x="3856" y="9830"/>
                  </a:lnTo>
                  <a:lnTo>
                    <a:pt x="4004" y="9842"/>
                  </a:lnTo>
                  <a:lnTo>
                    <a:pt x="4146" y="9848"/>
                  </a:lnTo>
                  <a:lnTo>
                    <a:pt x="4276" y="9853"/>
                  </a:lnTo>
                  <a:lnTo>
                    <a:pt x="4394" y="9848"/>
                  </a:lnTo>
                  <a:lnTo>
                    <a:pt x="4491" y="9848"/>
                  </a:lnTo>
                  <a:lnTo>
                    <a:pt x="4565" y="9842"/>
                  </a:lnTo>
                  <a:lnTo>
                    <a:pt x="4616" y="9842"/>
                  </a:lnTo>
                  <a:lnTo>
                    <a:pt x="4633" y="9836"/>
                  </a:lnTo>
                  <a:lnTo>
                    <a:pt x="5223" y="9632"/>
                  </a:lnTo>
                  <a:lnTo>
                    <a:pt x="5228" y="9644"/>
                  </a:lnTo>
                  <a:lnTo>
                    <a:pt x="5262" y="9671"/>
                  </a:lnTo>
                  <a:lnTo>
                    <a:pt x="5314" y="9712"/>
                  </a:lnTo>
                  <a:lnTo>
                    <a:pt x="5393" y="9751"/>
                  </a:lnTo>
                  <a:lnTo>
                    <a:pt x="5500" y="9780"/>
                  </a:lnTo>
                  <a:lnTo>
                    <a:pt x="5636" y="9797"/>
                  </a:lnTo>
                  <a:lnTo>
                    <a:pt x="5801" y="9785"/>
                  </a:lnTo>
                  <a:lnTo>
                    <a:pt x="5999" y="9745"/>
                  </a:lnTo>
                  <a:lnTo>
                    <a:pt x="6232" y="9660"/>
                  </a:lnTo>
                  <a:lnTo>
                    <a:pt x="6499" y="9530"/>
                  </a:lnTo>
                  <a:lnTo>
                    <a:pt x="6533" y="9518"/>
                  </a:lnTo>
                  <a:lnTo>
                    <a:pt x="6589" y="9507"/>
                  </a:lnTo>
                  <a:lnTo>
                    <a:pt x="6658" y="9496"/>
                  </a:lnTo>
                  <a:lnTo>
                    <a:pt x="6742" y="9485"/>
                  </a:lnTo>
                  <a:lnTo>
                    <a:pt x="6833" y="9473"/>
                  </a:lnTo>
                  <a:lnTo>
                    <a:pt x="6918" y="9456"/>
                  </a:lnTo>
                  <a:lnTo>
                    <a:pt x="7004" y="9445"/>
                  </a:lnTo>
                  <a:lnTo>
                    <a:pt x="7077" y="9429"/>
                  </a:lnTo>
                  <a:lnTo>
                    <a:pt x="7134" y="9417"/>
                  </a:lnTo>
                  <a:lnTo>
                    <a:pt x="7168" y="9406"/>
                  </a:lnTo>
                  <a:lnTo>
                    <a:pt x="7344" y="9281"/>
                  </a:lnTo>
                  <a:lnTo>
                    <a:pt x="7469" y="9185"/>
                  </a:lnTo>
                  <a:lnTo>
                    <a:pt x="7547" y="9111"/>
                  </a:lnTo>
                  <a:lnTo>
                    <a:pt x="7594" y="9049"/>
                  </a:lnTo>
                  <a:lnTo>
                    <a:pt x="7605" y="8992"/>
                  </a:lnTo>
                  <a:lnTo>
                    <a:pt x="7599" y="8935"/>
                  </a:lnTo>
                  <a:lnTo>
                    <a:pt x="7576" y="8861"/>
                  </a:lnTo>
                  <a:lnTo>
                    <a:pt x="7553" y="8771"/>
                  </a:lnTo>
                  <a:lnTo>
                    <a:pt x="7531" y="8657"/>
                  </a:lnTo>
                  <a:lnTo>
                    <a:pt x="7526" y="8510"/>
                  </a:lnTo>
                  <a:lnTo>
                    <a:pt x="7502" y="8351"/>
                  </a:lnTo>
                  <a:lnTo>
                    <a:pt x="7446" y="8221"/>
                  </a:lnTo>
                  <a:lnTo>
                    <a:pt x="7367" y="8113"/>
                  </a:lnTo>
                  <a:lnTo>
                    <a:pt x="7264" y="8029"/>
                  </a:lnTo>
                  <a:lnTo>
                    <a:pt x="7157" y="7966"/>
                  </a:lnTo>
                  <a:lnTo>
                    <a:pt x="7043" y="7915"/>
                  </a:lnTo>
                  <a:lnTo>
                    <a:pt x="6941" y="7882"/>
                  </a:lnTo>
                  <a:lnTo>
                    <a:pt x="6862" y="7859"/>
                  </a:lnTo>
                  <a:lnTo>
                    <a:pt x="6806" y="7847"/>
                  </a:lnTo>
                  <a:lnTo>
                    <a:pt x="6782" y="7841"/>
                  </a:lnTo>
                  <a:lnTo>
                    <a:pt x="6016" y="7740"/>
                  </a:lnTo>
                  <a:lnTo>
                    <a:pt x="5960" y="7762"/>
                  </a:lnTo>
                  <a:lnTo>
                    <a:pt x="5813" y="7808"/>
                  </a:lnTo>
                  <a:lnTo>
                    <a:pt x="5591" y="7864"/>
                  </a:lnTo>
                  <a:lnTo>
                    <a:pt x="5325" y="7915"/>
                  </a:lnTo>
                  <a:lnTo>
                    <a:pt x="5036" y="7950"/>
                  </a:lnTo>
                  <a:lnTo>
                    <a:pt x="4746" y="7938"/>
                  </a:lnTo>
                  <a:lnTo>
                    <a:pt x="4485" y="7876"/>
                  </a:lnTo>
                  <a:lnTo>
                    <a:pt x="4276" y="7740"/>
                  </a:lnTo>
                  <a:lnTo>
                    <a:pt x="4134" y="7508"/>
                  </a:lnTo>
                  <a:lnTo>
                    <a:pt x="4094" y="7178"/>
                  </a:lnTo>
                  <a:lnTo>
                    <a:pt x="4117" y="7043"/>
                  </a:lnTo>
                  <a:lnTo>
                    <a:pt x="4167" y="6918"/>
                  </a:lnTo>
                  <a:lnTo>
                    <a:pt x="4241" y="6804"/>
                  </a:lnTo>
                  <a:lnTo>
                    <a:pt x="4326" y="6703"/>
                  </a:lnTo>
                  <a:lnTo>
                    <a:pt x="4423" y="6618"/>
                  </a:lnTo>
                  <a:lnTo>
                    <a:pt x="4514" y="6544"/>
                  </a:lnTo>
                  <a:lnTo>
                    <a:pt x="4598" y="6488"/>
                  </a:lnTo>
                  <a:lnTo>
                    <a:pt x="4667" y="6442"/>
                  </a:lnTo>
                  <a:lnTo>
                    <a:pt x="4718" y="6420"/>
                  </a:lnTo>
                  <a:lnTo>
                    <a:pt x="4735" y="6408"/>
                  </a:lnTo>
                  <a:lnTo>
                    <a:pt x="4146" y="5949"/>
                  </a:lnTo>
                  <a:lnTo>
                    <a:pt x="3657" y="5133"/>
                  </a:lnTo>
                  <a:lnTo>
                    <a:pt x="3646" y="5121"/>
                  </a:lnTo>
                  <a:lnTo>
                    <a:pt x="3618" y="5088"/>
                  </a:lnTo>
                  <a:lnTo>
                    <a:pt x="3572" y="5036"/>
                  </a:lnTo>
                  <a:lnTo>
                    <a:pt x="3510" y="4963"/>
                  </a:lnTo>
                  <a:lnTo>
                    <a:pt x="3436" y="4877"/>
                  </a:lnTo>
                  <a:lnTo>
                    <a:pt x="3351" y="4770"/>
                  </a:lnTo>
                  <a:lnTo>
                    <a:pt x="3261" y="4656"/>
                  </a:lnTo>
                  <a:lnTo>
                    <a:pt x="3164" y="4526"/>
                  </a:lnTo>
                  <a:lnTo>
                    <a:pt x="3067" y="4385"/>
                  </a:lnTo>
                  <a:lnTo>
                    <a:pt x="2966" y="4238"/>
                  </a:lnTo>
                  <a:lnTo>
                    <a:pt x="2881" y="4084"/>
                  </a:lnTo>
                  <a:lnTo>
                    <a:pt x="2818" y="3937"/>
                  </a:lnTo>
                  <a:lnTo>
                    <a:pt x="2772" y="3796"/>
                  </a:lnTo>
                  <a:lnTo>
                    <a:pt x="2733" y="3665"/>
                  </a:lnTo>
                  <a:lnTo>
                    <a:pt x="2687" y="3541"/>
                  </a:lnTo>
                  <a:lnTo>
                    <a:pt x="2636" y="3427"/>
                  </a:lnTo>
                  <a:lnTo>
                    <a:pt x="2563" y="3326"/>
                  </a:lnTo>
                  <a:lnTo>
                    <a:pt x="2472" y="3235"/>
                  </a:lnTo>
                  <a:lnTo>
                    <a:pt x="2342" y="3150"/>
                  </a:lnTo>
                  <a:lnTo>
                    <a:pt x="2171" y="3082"/>
                  </a:lnTo>
                  <a:lnTo>
                    <a:pt x="2058" y="3042"/>
                  </a:lnTo>
                  <a:lnTo>
                    <a:pt x="1967" y="3014"/>
                  </a:lnTo>
                  <a:lnTo>
                    <a:pt x="1905" y="2985"/>
                  </a:lnTo>
                  <a:lnTo>
                    <a:pt x="1866" y="2968"/>
                  </a:lnTo>
                  <a:lnTo>
                    <a:pt x="1837" y="2952"/>
                  </a:lnTo>
                  <a:lnTo>
                    <a:pt x="1831" y="2946"/>
                  </a:lnTo>
                  <a:lnTo>
                    <a:pt x="1825" y="2935"/>
                  </a:lnTo>
                  <a:lnTo>
                    <a:pt x="1831" y="2935"/>
                  </a:lnTo>
                  <a:lnTo>
                    <a:pt x="1837" y="2929"/>
                  </a:lnTo>
                  <a:lnTo>
                    <a:pt x="1843" y="2929"/>
                  </a:lnTo>
                  <a:lnTo>
                    <a:pt x="1860" y="2917"/>
                  </a:lnTo>
                  <a:lnTo>
                    <a:pt x="1911" y="2890"/>
                  </a:lnTo>
                  <a:lnTo>
                    <a:pt x="1990" y="2832"/>
                  </a:lnTo>
                  <a:lnTo>
                    <a:pt x="2097" y="2764"/>
                  </a:lnTo>
                  <a:lnTo>
                    <a:pt x="2223" y="2679"/>
                  </a:lnTo>
                  <a:lnTo>
                    <a:pt x="2359" y="2578"/>
                  </a:lnTo>
                  <a:lnTo>
                    <a:pt x="2512" y="2464"/>
                  </a:lnTo>
                  <a:lnTo>
                    <a:pt x="2665" y="2340"/>
                  </a:lnTo>
                  <a:lnTo>
                    <a:pt x="2818" y="2204"/>
                  </a:lnTo>
                  <a:lnTo>
                    <a:pt x="2966" y="2062"/>
                  </a:lnTo>
                  <a:lnTo>
                    <a:pt x="3090" y="1909"/>
                  </a:lnTo>
                  <a:lnTo>
                    <a:pt x="3176" y="1750"/>
                  </a:lnTo>
                  <a:lnTo>
                    <a:pt x="3232" y="1591"/>
                  </a:lnTo>
                  <a:lnTo>
                    <a:pt x="3283" y="1427"/>
                  </a:lnTo>
                  <a:lnTo>
                    <a:pt x="3340" y="1269"/>
                  </a:lnTo>
                  <a:lnTo>
                    <a:pt x="3419" y="1116"/>
                  </a:lnTo>
                  <a:lnTo>
                    <a:pt x="3527" y="969"/>
                  </a:lnTo>
                  <a:lnTo>
                    <a:pt x="3680" y="837"/>
                  </a:lnTo>
                  <a:lnTo>
                    <a:pt x="3901" y="725"/>
                  </a:lnTo>
                  <a:lnTo>
                    <a:pt x="4196" y="628"/>
                  </a:lnTo>
                  <a:lnTo>
                    <a:pt x="4208" y="628"/>
                  </a:lnTo>
                  <a:lnTo>
                    <a:pt x="4235" y="622"/>
                  </a:lnTo>
                  <a:lnTo>
                    <a:pt x="4287" y="616"/>
                  </a:lnTo>
                  <a:lnTo>
                    <a:pt x="4344" y="606"/>
                  </a:lnTo>
                  <a:lnTo>
                    <a:pt x="4412" y="595"/>
                  </a:lnTo>
                  <a:lnTo>
                    <a:pt x="4491" y="589"/>
                  </a:lnTo>
                  <a:lnTo>
                    <a:pt x="4571" y="577"/>
                  </a:lnTo>
                  <a:lnTo>
                    <a:pt x="4650" y="572"/>
                  </a:lnTo>
                  <a:lnTo>
                    <a:pt x="4730" y="572"/>
                  </a:lnTo>
                  <a:lnTo>
                    <a:pt x="4803" y="572"/>
                  </a:lnTo>
                  <a:close/>
                </a:path>
              </a:pathLst>
            </a:custGeom>
            <a:solidFill>
              <a:srgbClr val="BE8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3" name="Freeform 199">
              <a:extLst>
                <a:ext uri="{FF2B5EF4-FFF2-40B4-BE49-F238E27FC236}">
                  <a16:creationId xmlns:a16="http://schemas.microsoft.com/office/drawing/2014/main" id="{D2BFDA3E-6E93-242F-08D6-B9E13CED3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197"/>
              <a:ext cx="1268" cy="1642"/>
            </a:xfrm>
            <a:custGeom>
              <a:avLst/>
              <a:gdLst>
                <a:gd name="T0" fmla="*/ 5036 w 7605"/>
                <a:gd name="T1" fmla="*/ 606 h 9853"/>
                <a:gd name="T2" fmla="*/ 5314 w 7605"/>
                <a:gd name="T3" fmla="*/ 696 h 9853"/>
                <a:gd name="T4" fmla="*/ 5387 w 7605"/>
                <a:gd name="T5" fmla="*/ 713 h 9853"/>
                <a:gd name="T6" fmla="*/ 5114 w 7605"/>
                <a:gd name="T7" fmla="*/ 430 h 9853"/>
                <a:gd name="T8" fmla="*/ 4582 w 7605"/>
                <a:gd name="T9" fmla="*/ 118 h 9853"/>
                <a:gd name="T10" fmla="*/ 3935 w 7605"/>
                <a:gd name="T11" fmla="*/ 33 h 9853"/>
                <a:gd name="T12" fmla="*/ 3261 w 7605"/>
                <a:gd name="T13" fmla="*/ 0 h 9853"/>
                <a:gd name="T14" fmla="*/ 2540 w 7605"/>
                <a:gd name="T15" fmla="*/ 164 h 9853"/>
                <a:gd name="T16" fmla="*/ 1967 w 7605"/>
                <a:gd name="T17" fmla="*/ 527 h 9853"/>
                <a:gd name="T18" fmla="*/ 1723 w 7605"/>
                <a:gd name="T19" fmla="*/ 793 h 9853"/>
                <a:gd name="T20" fmla="*/ 1633 w 7605"/>
                <a:gd name="T21" fmla="*/ 837 h 9853"/>
                <a:gd name="T22" fmla="*/ 1354 w 7605"/>
                <a:gd name="T23" fmla="*/ 969 h 9853"/>
                <a:gd name="T24" fmla="*/ 1009 w 7605"/>
                <a:gd name="T25" fmla="*/ 1223 h 9853"/>
                <a:gd name="T26" fmla="*/ 578 w 7605"/>
                <a:gd name="T27" fmla="*/ 1750 h 9853"/>
                <a:gd name="T28" fmla="*/ 226 w 7605"/>
                <a:gd name="T29" fmla="*/ 2413 h 9853"/>
                <a:gd name="T30" fmla="*/ 101 w 7605"/>
                <a:gd name="T31" fmla="*/ 3093 h 9853"/>
                <a:gd name="T32" fmla="*/ 91 w 7605"/>
                <a:gd name="T33" fmla="*/ 3733 h 9853"/>
                <a:gd name="T34" fmla="*/ 96 w 7605"/>
                <a:gd name="T35" fmla="*/ 3966 h 9853"/>
                <a:gd name="T36" fmla="*/ 11 w 7605"/>
                <a:gd name="T37" fmla="*/ 4691 h 9853"/>
                <a:gd name="T38" fmla="*/ 44 w 7605"/>
                <a:gd name="T39" fmla="*/ 5734 h 9853"/>
                <a:gd name="T40" fmla="*/ 232 w 7605"/>
                <a:gd name="T41" fmla="*/ 6226 h 9853"/>
                <a:gd name="T42" fmla="*/ 442 w 7605"/>
                <a:gd name="T43" fmla="*/ 6567 h 9853"/>
                <a:gd name="T44" fmla="*/ 516 w 7605"/>
                <a:gd name="T45" fmla="*/ 6686 h 9853"/>
                <a:gd name="T46" fmla="*/ 607 w 7605"/>
                <a:gd name="T47" fmla="*/ 7008 h 9853"/>
                <a:gd name="T48" fmla="*/ 838 w 7605"/>
                <a:gd name="T49" fmla="*/ 7467 h 9853"/>
                <a:gd name="T50" fmla="*/ 1298 w 7605"/>
                <a:gd name="T51" fmla="*/ 7994 h 9853"/>
                <a:gd name="T52" fmla="*/ 1893 w 7605"/>
                <a:gd name="T53" fmla="*/ 8737 h 9853"/>
                <a:gd name="T54" fmla="*/ 2126 w 7605"/>
                <a:gd name="T55" fmla="*/ 9014 h 9853"/>
                <a:gd name="T56" fmla="*/ 2642 w 7605"/>
                <a:gd name="T57" fmla="*/ 9355 h 9853"/>
                <a:gd name="T58" fmla="*/ 3397 w 7605"/>
                <a:gd name="T59" fmla="*/ 9739 h 9853"/>
                <a:gd name="T60" fmla="*/ 4004 w 7605"/>
                <a:gd name="T61" fmla="*/ 9842 h 9853"/>
                <a:gd name="T62" fmla="*/ 4491 w 7605"/>
                <a:gd name="T63" fmla="*/ 9848 h 9853"/>
                <a:gd name="T64" fmla="*/ 5223 w 7605"/>
                <a:gd name="T65" fmla="*/ 9632 h 9853"/>
                <a:gd name="T66" fmla="*/ 5393 w 7605"/>
                <a:gd name="T67" fmla="*/ 9751 h 9853"/>
                <a:gd name="T68" fmla="*/ 5999 w 7605"/>
                <a:gd name="T69" fmla="*/ 9745 h 9853"/>
                <a:gd name="T70" fmla="*/ 6589 w 7605"/>
                <a:gd name="T71" fmla="*/ 9507 h 9853"/>
                <a:gd name="T72" fmla="*/ 6918 w 7605"/>
                <a:gd name="T73" fmla="*/ 9456 h 9853"/>
                <a:gd name="T74" fmla="*/ 7168 w 7605"/>
                <a:gd name="T75" fmla="*/ 9406 h 9853"/>
                <a:gd name="T76" fmla="*/ 7594 w 7605"/>
                <a:gd name="T77" fmla="*/ 9049 h 9853"/>
                <a:gd name="T78" fmla="*/ 7553 w 7605"/>
                <a:gd name="T79" fmla="*/ 8771 h 9853"/>
                <a:gd name="T80" fmla="*/ 7446 w 7605"/>
                <a:gd name="T81" fmla="*/ 8221 h 9853"/>
                <a:gd name="T82" fmla="*/ 7043 w 7605"/>
                <a:gd name="T83" fmla="*/ 7915 h 9853"/>
                <a:gd name="T84" fmla="*/ 6782 w 7605"/>
                <a:gd name="T85" fmla="*/ 7841 h 9853"/>
                <a:gd name="T86" fmla="*/ 5591 w 7605"/>
                <a:gd name="T87" fmla="*/ 7864 h 9853"/>
                <a:gd name="T88" fmla="*/ 4485 w 7605"/>
                <a:gd name="T89" fmla="*/ 7876 h 9853"/>
                <a:gd name="T90" fmla="*/ 4117 w 7605"/>
                <a:gd name="T91" fmla="*/ 7043 h 9853"/>
                <a:gd name="T92" fmla="*/ 4423 w 7605"/>
                <a:gd name="T93" fmla="*/ 6618 h 9853"/>
                <a:gd name="T94" fmla="*/ 4718 w 7605"/>
                <a:gd name="T95" fmla="*/ 6420 h 9853"/>
                <a:gd name="T96" fmla="*/ 3646 w 7605"/>
                <a:gd name="T97" fmla="*/ 5121 h 9853"/>
                <a:gd name="T98" fmla="*/ 3436 w 7605"/>
                <a:gd name="T99" fmla="*/ 4877 h 9853"/>
                <a:gd name="T100" fmla="*/ 3067 w 7605"/>
                <a:gd name="T101" fmla="*/ 4385 h 9853"/>
                <a:gd name="T102" fmla="*/ 2772 w 7605"/>
                <a:gd name="T103" fmla="*/ 3796 h 9853"/>
                <a:gd name="T104" fmla="*/ 2563 w 7605"/>
                <a:gd name="T105" fmla="*/ 3326 h 9853"/>
                <a:gd name="T106" fmla="*/ 2058 w 7605"/>
                <a:gd name="T107" fmla="*/ 3042 h 9853"/>
                <a:gd name="T108" fmla="*/ 1837 w 7605"/>
                <a:gd name="T109" fmla="*/ 2952 h 9853"/>
                <a:gd name="T110" fmla="*/ 1837 w 7605"/>
                <a:gd name="T111" fmla="*/ 2929 h 9853"/>
                <a:gd name="T112" fmla="*/ 1990 w 7605"/>
                <a:gd name="T113" fmla="*/ 2832 h 9853"/>
                <a:gd name="T114" fmla="*/ 2512 w 7605"/>
                <a:gd name="T115" fmla="*/ 2464 h 9853"/>
                <a:gd name="T116" fmla="*/ 3090 w 7605"/>
                <a:gd name="T117" fmla="*/ 1909 h 9853"/>
                <a:gd name="T118" fmla="*/ 3340 w 7605"/>
                <a:gd name="T119" fmla="*/ 1269 h 9853"/>
                <a:gd name="T120" fmla="*/ 3901 w 7605"/>
                <a:gd name="T121" fmla="*/ 725 h 9853"/>
                <a:gd name="T122" fmla="*/ 4287 w 7605"/>
                <a:gd name="T123" fmla="*/ 616 h 9853"/>
                <a:gd name="T124" fmla="*/ 4571 w 7605"/>
                <a:gd name="T125" fmla="*/ 577 h 9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05" h="9853">
                  <a:moveTo>
                    <a:pt x="4803" y="572"/>
                  </a:moveTo>
                  <a:lnTo>
                    <a:pt x="4877" y="577"/>
                  </a:lnTo>
                  <a:lnTo>
                    <a:pt x="4957" y="589"/>
                  </a:lnTo>
                  <a:lnTo>
                    <a:pt x="5036" y="606"/>
                  </a:lnTo>
                  <a:lnTo>
                    <a:pt x="5114" y="628"/>
                  </a:lnTo>
                  <a:lnTo>
                    <a:pt x="5188" y="651"/>
                  </a:lnTo>
                  <a:lnTo>
                    <a:pt x="5257" y="674"/>
                  </a:lnTo>
                  <a:lnTo>
                    <a:pt x="5314" y="696"/>
                  </a:lnTo>
                  <a:lnTo>
                    <a:pt x="5359" y="713"/>
                  </a:lnTo>
                  <a:lnTo>
                    <a:pt x="5387" y="725"/>
                  </a:lnTo>
                  <a:lnTo>
                    <a:pt x="5399" y="730"/>
                  </a:lnTo>
                  <a:lnTo>
                    <a:pt x="5387" y="713"/>
                  </a:lnTo>
                  <a:lnTo>
                    <a:pt x="5347" y="668"/>
                  </a:lnTo>
                  <a:lnTo>
                    <a:pt x="5291" y="600"/>
                  </a:lnTo>
                  <a:lnTo>
                    <a:pt x="5211" y="521"/>
                  </a:lnTo>
                  <a:lnTo>
                    <a:pt x="5114" y="430"/>
                  </a:lnTo>
                  <a:lnTo>
                    <a:pt x="5002" y="339"/>
                  </a:lnTo>
                  <a:lnTo>
                    <a:pt x="4877" y="248"/>
                  </a:lnTo>
                  <a:lnTo>
                    <a:pt x="4735" y="174"/>
                  </a:lnTo>
                  <a:lnTo>
                    <a:pt x="4582" y="118"/>
                  </a:lnTo>
                  <a:lnTo>
                    <a:pt x="4429" y="90"/>
                  </a:lnTo>
                  <a:lnTo>
                    <a:pt x="4264" y="73"/>
                  </a:lnTo>
                  <a:lnTo>
                    <a:pt x="4099" y="56"/>
                  </a:lnTo>
                  <a:lnTo>
                    <a:pt x="3935" y="33"/>
                  </a:lnTo>
                  <a:lnTo>
                    <a:pt x="3771" y="17"/>
                  </a:lnTo>
                  <a:lnTo>
                    <a:pt x="3601" y="5"/>
                  </a:lnTo>
                  <a:lnTo>
                    <a:pt x="3430" y="0"/>
                  </a:lnTo>
                  <a:lnTo>
                    <a:pt x="3261" y="0"/>
                  </a:lnTo>
                  <a:lnTo>
                    <a:pt x="3085" y="17"/>
                  </a:lnTo>
                  <a:lnTo>
                    <a:pt x="2914" y="44"/>
                  </a:lnTo>
                  <a:lnTo>
                    <a:pt x="2739" y="90"/>
                  </a:lnTo>
                  <a:lnTo>
                    <a:pt x="2540" y="164"/>
                  </a:lnTo>
                  <a:lnTo>
                    <a:pt x="2370" y="244"/>
                  </a:lnTo>
                  <a:lnTo>
                    <a:pt x="2217" y="339"/>
                  </a:lnTo>
                  <a:lnTo>
                    <a:pt x="2081" y="430"/>
                  </a:lnTo>
                  <a:lnTo>
                    <a:pt x="1967" y="527"/>
                  </a:lnTo>
                  <a:lnTo>
                    <a:pt x="1876" y="616"/>
                  </a:lnTo>
                  <a:lnTo>
                    <a:pt x="1802" y="690"/>
                  </a:lnTo>
                  <a:lnTo>
                    <a:pt x="1752" y="753"/>
                  </a:lnTo>
                  <a:lnTo>
                    <a:pt x="1723" y="793"/>
                  </a:lnTo>
                  <a:lnTo>
                    <a:pt x="1713" y="810"/>
                  </a:lnTo>
                  <a:lnTo>
                    <a:pt x="1701" y="810"/>
                  </a:lnTo>
                  <a:lnTo>
                    <a:pt x="1678" y="821"/>
                  </a:lnTo>
                  <a:lnTo>
                    <a:pt x="1633" y="837"/>
                  </a:lnTo>
                  <a:lnTo>
                    <a:pt x="1575" y="855"/>
                  </a:lnTo>
                  <a:lnTo>
                    <a:pt x="1513" y="889"/>
                  </a:lnTo>
                  <a:lnTo>
                    <a:pt x="1434" y="923"/>
                  </a:lnTo>
                  <a:lnTo>
                    <a:pt x="1354" y="969"/>
                  </a:lnTo>
                  <a:lnTo>
                    <a:pt x="1270" y="1019"/>
                  </a:lnTo>
                  <a:lnTo>
                    <a:pt x="1185" y="1076"/>
                  </a:lnTo>
                  <a:lnTo>
                    <a:pt x="1100" y="1138"/>
                  </a:lnTo>
                  <a:lnTo>
                    <a:pt x="1009" y="1223"/>
                  </a:lnTo>
                  <a:lnTo>
                    <a:pt x="907" y="1325"/>
                  </a:lnTo>
                  <a:lnTo>
                    <a:pt x="799" y="1456"/>
                  </a:lnTo>
                  <a:lnTo>
                    <a:pt x="691" y="1597"/>
                  </a:lnTo>
                  <a:lnTo>
                    <a:pt x="578" y="1750"/>
                  </a:lnTo>
                  <a:lnTo>
                    <a:pt x="475" y="1915"/>
                  </a:lnTo>
                  <a:lnTo>
                    <a:pt x="380" y="2079"/>
                  </a:lnTo>
                  <a:lnTo>
                    <a:pt x="294" y="2249"/>
                  </a:lnTo>
                  <a:lnTo>
                    <a:pt x="226" y="2413"/>
                  </a:lnTo>
                  <a:lnTo>
                    <a:pt x="175" y="2572"/>
                  </a:lnTo>
                  <a:lnTo>
                    <a:pt x="141" y="2737"/>
                  </a:lnTo>
                  <a:lnTo>
                    <a:pt x="118" y="2912"/>
                  </a:lnTo>
                  <a:lnTo>
                    <a:pt x="101" y="3093"/>
                  </a:lnTo>
                  <a:lnTo>
                    <a:pt x="96" y="3268"/>
                  </a:lnTo>
                  <a:lnTo>
                    <a:pt x="91" y="3444"/>
                  </a:lnTo>
                  <a:lnTo>
                    <a:pt x="91" y="3598"/>
                  </a:lnTo>
                  <a:lnTo>
                    <a:pt x="91" y="3733"/>
                  </a:lnTo>
                  <a:lnTo>
                    <a:pt x="96" y="3836"/>
                  </a:lnTo>
                  <a:lnTo>
                    <a:pt x="96" y="3904"/>
                  </a:lnTo>
                  <a:lnTo>
                    <a:pt x="101" y="3926"/>
                  </a:lnTo>
                  <a:lnTo>
                    <a:pt x="96" y="3966"/>
                  </a:lnTo>
                  <a:lnTo>
                    <a:pt x="79" y="4073"/>
                  </a:lnTo>
                  <a:lnTo>
                    <a:pt x="56" y="4238"/>
                  </a:lnTo>
                  <a:lnTo>
                    <a:pt x="33" y="4447"/>
                  </a:lnTo>
                  <a:lnTo>
                    <a:pt x="11" y="4691"/>
                  </a:lnTo>
                  <a:lnTo>
                    <a:pt x="0" y="4951"/>
                  </a:lnTo>
                  <a:lnTo>
                    <a:pt x="0" y="5218"/>
                  </a:lnTo>
                  <a:lnTo>
                    <a:pt x="11" y="5484"/>
                  </a:lnTo>
                  <a:lnTo>
                    <a:pt x="44" y="5734"/>
                  </a:lnTo>
                  <a:lnTo>
                    <a:pt x="101" y="5949"/>
                  </a:lnTo>
                  <a:lnTo>
                    <a:pt x="135" y="6040"/>
                  </a:lnTo>
                  <a:lnTo>
                    <a:pt x="180" y="6130"/>
                  </a:lnTo>
                  <a:lnTo>
                    <a:pt x="232" y="6226"/>
                  </a:lnTo>
                  <a:lnTo>
                    <a:pt x="283" y="6323"/>
                  </a:lnTo>
                  <a:lnTo>
                    <a:pt x="339" y="6414"/>
                  </a:lnTo>
                  <a:lnTo>
                    <a:pt x="391" y="6492"/>
                  </a:lnTo>
                  <a:lnTo>
                    <a:pt x="442" y="6567"/>
                  </a:lnTo>
                  <a:lnTo>
                    <a:pt x="475" y="6618"/>
                  </a:lnTo>
                  <a:lnTo>
                    <a:pt x="498" y="6651"/>
                  </a:lnTo>
                  <a:lnTo>
                    <a:pt x="510" y="6663"/>
                  </a:lnTo>
                  <a:lnTo>
                    <a:pt x="516" y="6686"/>
                  </a:lnTo>
                  <a:lnTo>
                    <a:pt x="527" y="6731"/>
                  </a:lnTo>
                  <a:lnTo>
                    <a:pt x="543" y="6804"/>
                  </a:lnTo>
                  <a:lnTo>
                    <a:pt x="572" y="6901"/>
                  </a:lnTo>
                  <a:lnTo>
                    <a:pt x="607" y="7008"/>
                  </a:lnTo>
                  <a:lnTo>
                    <a:pt x="652" y="7122"/>
                  </a:lnTo>
                  <a:lnTo>
                    <a:pt x="708" y="7241"/>
                  </a:lnTo>
                  <a:lnTo>
                    <a:pt x="770" y="7360"/>
                  </a:lnTo>
                  <a:lnTo>
                    <a:pt x="838" y="7467"/>
                  </a:lnTo>
                  <a:lnTo>
                    <a:pt x="918" y="7558"/>
                  </a:lnTo>
                  <a:lnTo>
                    <a:pt x="1020" y="7671"/>
                  </a:lnTo>
                  <a:lnTo>
                    <a:pt x="1150" y="7818"/>
                  </a:lnTo>
                  <a:lnTo>
                    <a:pt x="1298" y="7994"/>
                  </a:lnTo>
                  <a:lnTo>
                    <a:pt x="1457" y="8187"/>
                  </a:lnTo>
                  <a:lnTo>
                    <a:pt x="1616" y="8386"/>
                  </a:lnTo>
                  <a:lnTo>
                    <a:pt x="1763" y="8572"/>
                  </a:lnTo>
                  <a:lnTo>
                    <a:pt x="1893" y="8737"/>
                  </a:lnTo>
                  <a:lnTo>
                    <a:pt x="2002" y="8873"/>
                  </a:lnTo>
                  <a:lnTo>
                    <a:pt x="2070" y="8964"/>
                  </a:lnTo>
                  <a:lnTo>
                    <a:pt x="2097" y="8992"/>
                  </a:lnTo>
                  <a:lnTo>
                    <a:pt x="2126" y="9014"/>
                  </a:lnTo>
                  <a:lnTo>
                    <a:pt x="2200" y="9066"/>
                  </a:lnTo>
                  <a:lnTo>
                    <a:pt x="2318" y="9144"/>
                  </a:lnTo>
                  <a:lnTo>
                    <a:pt x="2472" y="9241"/>
                  </a:lnTo>
                  <a:lnTo>
                    <a:pt x="2642" y="9355"/>
                  </a:lnTo>
                  <a:lnTo>
                    <a:pt x="2829" y="9462"/>
                  </a:lnTo>
                  <a:lnTo>
                    <a:pt x="3028" y="9570"/>
                  </a:lnTo>
                  <a:lnTo>
                    <a:pt x="3215" y="9666"/>
                  </a:lnTo>
                  <a:lnTo>
                    <a:pt x="3397" y="9739"/>
                  </a:lnTo>
                  <a:lnTo>
                    <a:pt x="3556" y="9785"/>
                  </a:lnTo>
                  <a:lnTo>
                    <a:pt x="3703" y="9813"/>
                  </a:lnTo>
                  <a:lnTo>
                    <a:pt x="3856" y="9830"/>
                  </a:lnTo>
                  <a:lnTo>
                    <a:pt x="4004" y="9842"/>
                  </a:lnTo>
                  <a:lnTo>
                    <a:pt x="4146" y="9848"/>
                  </a:lnTo>
                  <a:lnTo>
                    <a:pt x="4276" y="9853"/>
                  </a:lnTo>
                  <a:lnTo>
                    <a:pt x="4394" y="9848"/>
                  </a:lnTo>
                  <a:lnTo>
                    <a:pt x="4491" y="9848"/>
                  </a:lnTo>
                  <a:lnTo>
                    <a:pt x="4565" y="9842"/>
                  </a:lnTo>
                  <a:lnTo>
                    <a:pt x="4616" y="9842"/>
                  </a:lnTo>
                  <a:lnTo>
                    <a:pt x="4633" y="9836"/>
                  </a:lnTo>
                  <a:lnTo>
                    <a:pt x="5223" y="9632"/>
                  </a:lnTo>
                  <a:lnTo>
                    <a:pt x="5228" y="9644"/>
                  </a:lnTo>
                  <a:lnTo>
                    <a:pt x="5262" y="9671"/>
                  </a:lnTo>
                  <a:lnTo>
                    <a:pt x="5314" y="9712"/>
                  </a:lnTo>
                  <a:lnTo>
                    <a:pt x="5393" y="9751"/>
                  </a:lnTo>
                  <a:lnTo>
                    <a:pt x="5500" y="9780"/>
                  </a:lnTo>
                  <a:lnTo>
                    <a:pt x="5636" y="9797"/>
                  </a:lnTo>
                  <a:lnTo>
                    <a:pt x="5801" y="9785"/>
                  </a:lnTo>
                  <a:lnTo>
                    <a:pt x="5999" y="9745"/>
                  </a:lnTo>
                  <a:lnTo>
                    <a:pt x="6232" y="9660"/>
                  </a:lnTo>
                  <a:lnTo>
                    <a:pt x="6499" y="9530"/>
                  </a:lnTo>
                  <a:lnTo>
                    <a:pt x="6533" y="9518"/>
                  </a:lnTo>
                  <a:lnTo>
                    <a:pt x="6589" y="9507"/>
                  </a:lnTo>
                  <a:lnTo>
                    <a:pt x="6658" y="9496"/>
                  </a:lnTo>
                  <a:lnTo>
                    <a:pt x="6742" y="9485"/>
                  </a:lnTo>
                  <a:lnTo>
                    <a:pt x="6833" y="9473"/>
                  </a:lnTo>
                  <a:lnTo>
                    <a:pt x="6918" y="9456"/>
                  </a:lnTo>
                  <a:lnTo>
                    <a:pt x="7004" y="9445"/>
                  </a:lnTo>
                  <a:lnTo>
                    <a:pt x="7077" y="9429"/>
                  </a:lnTo>
                  <a:lnTo>
                    <a:pt x="7134" y="9417"/>
                  </a:lnTo>
                  <a:lnTo>
                    <a:pt x="7168" y="9406"/>
                  </a:lnTo>
                  <a:lnTo>
                    <a:pt x="7344" y="9281"/>
                  </a:lnTo>
                  <a:lnTo>
                    <a:pt x="7469" y="9185"/>
                  </a:lnTo>
                  <a:lnTo>
                    <a:pt x="7547" y="9111"/>
                  </a:lnTo>
                  <a:lnTo>
                    <a:pt x="7594" y="9049"/>
                  </a:lnTo>
                  <a:lnTo>
                    <a:pt x="7605" y="8992"/>
                  </a:lnTo>
                  <a:lnTo>
                    <a:pt x="7599" y="8935"/>
                  </a:lnTo>
                  <a:lnTo>
                    <a:pt x="7576" y="8861"/>
                  </a:lnTo>
                  <a:lnTo>
                    <a:pt x="7553" y="8771"/>
                  </a:lnTo>
                  <a:lnTo>
                    <a:pt x="7531" y="8657"/>
                  </a:lnTo>
                  <a:lnTo>
                    <a:pt x="7526" y="8510"/>
                  </a:lnTo>
                  <a:lnTo>
                    <a:pt x="7502" y="8351"/>
                  </a:lnTo>
                  <a:lnTo>
                    <a:pt x="7446" y="8221"/>
                  </a:lnTo>
                  <a:lnTo>
                    <a:pt x="7367" y="8113"/>
                  </a:lnTo>
                  <a:lnTo>
                    <a:pt x="7264" y="8029"/>
                  </a:lnTo>
                  <a:lnTo>
                    <a:pt x="7157" y="7966"/>
                  </a:lnTo>
                  <a:lnTo>
                    <a:pt x="7043" y="7915"/>
                  </a:lnTo>
                  <a:lnTo>
                    <a:pt x="6941" y="7882"/>
                  </a:lnTo>
                  <a:lnTo>
                    <a:pt x="6862" y="7859"/>
                  </a:lnTo>
                  <a:lnTo>
                    <a:pt x="6806" y="7847"/>
                  </a:lnTo>
                  <a:lnTo>
                    <a:pt x="6782" y="7841"/>
                  </a:lnTo>
                  <a:lnTo>
                    <a:pt x="6016" y="7740"/>
                  </a:lnTo>
                  <a:lnTo>
                    <a:pt x="5960" y="7762"/>
                  </a:lnTo>
                  <a:lnTo>
                    <a:pt x="5813" y="7808"/>
                  </a:lnTo>
                  <a:lnTo>
                    <a:pt x="5591" y="7864"/>
                  </a:lnTo>
                  <a:lnTo>
                    <a:pt x="5325" y="7915"/>
                  </a:lnTo>
                  <a:lnTo>
                    <a:pt x="5036" y="7950"/>
                  </a:lnTo>
                  <a:lnTo>
                    <a:pt x="4746" y="7938"/>
                  </a:lnTo>
                  <a:lnTo>
                    <a:pt x="4485" y="7876"/>
                  </a:lnTo>
                  <a:lnTo>
                    <a:pt x="4276" y="7740"/>
                  </a:lnTo>
                  <a:lnTo>
                    <a:pt x="4134" y="7508"/>
                  </a:lnTo>
                  <a:lnTo>
                    <a:pt x="4094" y="7178"/>
                  </a:lnTo>
                  <a:lnTo>
                    <a:pt x="4117" y="7043"/>
                  </a:lnTo>
                  <a:lnTo>
                    <a:pt x="4167" y="6918"/>
                  </a:lnTo>
                  <a:lnTo>
                    <a:pt x="4241" y="6804"/>
                  </a:lnTo>
                  <a:lnTo>
                    <a:pt x="4326" y="6703"/>
                  </a:lnTo>
                  <a:lnTo>
                    <a:pt x="4423" y="6618"/>
                  </a:lnTo>
                  <a:lnTo>
                    <a:pt x="4514" y="6544"/>
                  </a:lnTo>
                  <a:lnTo>
                    <a:pt x="4598" y="6488"/>
                  </a:lnTo>
                  <a:lnTo>
                    <a:pt x="4667" y="6442"/>
                  </a:lnTo>
                  <a:lnTo>
                    <a:pt x="4718" y="6420"/>
                  </a:lnTo>
                  <a:lnTo>
                    <a:pt x="4735" y="6408"/>
                  </a:lnTo>
                  <a:lnTo>
                    <a:pt x="4146" y="5949"/>
                  </a:lnTo>
                  <a:lnTo>
                    <a:pt x="3657" y="5133"/>
                  </a:lnTo>
                  <a:lnTo>
                    <a:pt x="3646" y="5121"/>
                  </a:lnTo>
                  <a:lnTo>
                    <a:pt x="3618" y="5088"/>
                  </a:lnTo>
                  <a:lnTo>
                    <a:pt x="3572" y="5036"/>
                  </a:lnTo>
                  <a:lnTo>
                    <a:pt x="3510" y="4963"/>
                  </a:lnTo>
                  <a:lnTo>
                    <a:pt x="3436" y="4877"/>
                  </a:lnTo>
                  <a:lnTo>
                    <a:pt x="3351" y="4770"/>
                  </a:lnTo>
                  <a:lnTo>
                    <a:pt x="3261" y="4656"/>
                  </a:lnTo>
                  <a:lnTo>
                    <a:pt x="3164" y="4526"/>
                  </a:lnTo>
                  <a:lnTo>
                    <a:pt x="3067" y="4385"/>
                  </a:lnTo>
                  <a:lnTo>
                    <a:pt x="2966" y="4238"/>
                  </a:lnTo>
                  <a:lnTo>
                    <a:pt x="2881" y="4084"/>
                  </a:lnTo>
                  <a:lnTo>
                    <a:pt x="2818" y="3937"/>
                  </a:lnTo>
                  <a:lnTo>
                    <a:pt x="2772" y="3796"/>
                  </a:lnTo>
                  <a:lnTo>
                    <a:pt x="2733" y="3665"/>
                  </a:lnTo>
                  <a:lnTo>
                    <a:pt x="2687" y="3541"/>
                  </a:lnTo>
                  <a:lnTo>
                    <a:pt x="2636" y="3427"/>
                  </a:lnTo>
                  <a:lnTo>
                    <a:pt x="2563" y="3326"/>
                  </a:lnTo>
                  <a:lnTo>
                    <a:pt x="2472" y="3235"/>
                  </a:lnTo>
                  <a:lnTo>
                    <a:pt x="2342" y="3150"/>
                  </a:lnTo>
                  <a:lnTo>
                    <a:pt x="2171" y="3082"/>
                  </a:lnTo>
                  <a:lnTo>
                    <a:pt x="2058" y="3042"/>
                  </a:lnTo>
                  <a:lnTo>
                    <a:pt x="1967" y="3014"/>
                  </a:lnTo>
                  <a:lnTo>
                    <a:pt x="1905" y="2985"/>
                  </a:lnTo>
                  <a:lnTo>
                    <a:pt x="1866" y="2968"/>
                  </a:lnTo>
                  <a:lnTo>
                    <a:pt x="1837" y="2952"/>
                  </a:lnTo>
                  <a:lnTo>
                    <a:pt x="1831" y="2946"/>
                  </a:lnTo>
                  <a:lnTo>
                    <a:pt x="1825" y="2935"/>
                  </a:lnTo>
                  <a:lnTo>
                    <a:pt x="1831" y="2935"/>
                  </a:lnTo>
                  <a:lnTo>
                    <a:pt x="1837" y="2929"/>
                  </a:lnTo>
                  <a:lnTo>
                    <a:pt x="1843" y="2929"/>
                  </a:lnTo>
                  <a:lnTo>
                    <a:pt x="1860" y="2917"/>
                  </a:lnTo>
                  <a:lnTo>
                    <a:pt x="1911" y="2890"/>
                  </a:lnTo>
                  <a:lnTo>
                    <a:pt x="1990" y="2832"/>
                  </a:lnTo>
                  <a:lnTo>
                    <a:pt x="2097" y="2764"/>
                  </a:lnTo>
                  <a:lnTo>
                    <a:pt x="2223" y="2679"/>
                  </a:lnTo>
                  <a:lnTo>
                    <a:pt x="2359" y="2578"/>
                  </a:lnTo>
                  <a:lnTo>
                    <a:pt x="2512" y="2464"/>
                  </a:lnTo>
                  <a:lnTo>
                    <a:pt x="2665" y="2340"/>
                  </a:lnTo>
                  <a:lnTo>
                    <a:pt x="2818" y="2204"/>
                  </a:lnTo>
                  <a:lnTo>
                    <a:pt x="2966" y="2062"/>
                  </a:lnTo>
                  <a:lnTo>
                    <a:pt x="3090" y="1909"/>
                  </a:lnTo>
                  <a:lnTo>
                    <a:pt x="3176" y="1750"/>
                  </a:lnTo>
                  <a:lnTo>
                    <a:pt x="3232" y="1591"/>
                  </a:lnTo>
                  <a:lnTo>
                    <a:pt x="3283" y="1427"/>
                  </a:lnTo>
                  <a:lnTo>
                    <a:pt x="3340" y="1269"/>
                  </a:lnTo>
                  <a:lnTo>
                    <a:pt x="3419" y="1116"/>
                  </a:lnTo>
                  <a:lnTo>
                    <a:pt x="3527" y="969"/>
                  </a:lnTo>
                  <a:lnTo>
                    <a:pt x="3680" y="837"/>
                  </a:lnTo>
                  <a:lnTo>
                    <a:pt x="3901" y="725"/>
                  </a:lnTo>
                  <a:lnTo>
                    <a:pt x="4196" y="628"/>
                  </a:lnTo>
                  <a:lnTo>
                    <a:pt x="4208" y="628"/>
                  </a:lnTo>
                  <a:lnTo>
                    <a:pt x="4235" y="622"/>
                  </a:lnTo>
                  <a:lnTo>
                    <a:pt x="4287" y="616"/>
                  </a:lnTo>
                  <a:lnTo>
                    <a:pt x="4344" y="606"/>
                  </a:lnTo>
                  <a:lnTo>
                    <a:pt x="4412" y="595"/>
                  </a:lnTo>
                  <a:lnTo>
                    <a:pt x="4491" y="589"/>
                  </a:lnTo>
                  <a:lnTo>
                    <a:pt x="4571" y="577"/>
                  </a:lnTo>
                  <a:lnTo>
                    <a:pt x="4650" y="572"/>
                  </a:lnTo>
                  <a:lnTo>
                    <a:pt x="4730" y="572"/>
                  </a:lnTo>
                  <a:lnTo>
                    <a:pt x="4803" y="57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4" name="Freeform 200">
              <a:extLst>
                <a:ext uri="{FF2B5EF4-FFF2-40B4-BE49-F238E27FC236}">
                  <a16:creationId xmlns:a16="http://schemas.microsoft.com/office/drawing/2014/main" id="{5768A832-A542-E9F1-B7B2-594CB86C1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291"/>
              <a:ext cx="1682" cy="1381"/>
            </a:xfrm>
            <a:custGeom>
              <a:avLst/>
              <a:gdLst>
                <a:gd name="T0" fmla="*/ 9579 w 10090"/>
                <a:gd name="T1" fmla="*/ 3541 h 8284"/>
                <a:gd name="T2" fmla="*/ 9075 w 10090"/>
                <a:gd name="T3" fmla="*/ 3491 h 8284"/>
                <a:gd name="T4" fmla="*/ 8514 w 10090"/>
                <a:gd name="T5" fmla="*/ 3326 h 8284"/>
                <a:gd name="T6" fmla="*/ 8264 w 10090"/>
                <a:gd name="T7" fmla="*/ 3139 h 8284"/>
                <a:gd name="T8" fmla="*/ 8202 w 10090"/>
                <a:gd name="T9" fmla="*/ 2555 h 8284"/>
                <a:gd name="T10" fmla="*/ 8014 w 10090"/>
                <a:gd name="T11" fmla="*/ 1977 h 8284"/>
                <a:gd name="T12" fmla="*/ 7884 w 10090"/>
                <a:gd name="T13" fmla="*/ 1802 h 8284"/>
                <a:gd name="T14" fmla="*/ 7470 w 10090"/>
                <a:gd name="T15" fmla="*/ 1434 h 8284"/>
                <a:gd name="T16" fmla="*/ 7016 w 10090"/>
                <a:gd name="T17" fmla="*/ 1258 h 8284"/>
                <a:gd name="T18" fmla="*/ 6824 w 10090"/>
                <a:gd name="T19" fmla="*/ 1252 h 8284"/>
                <a:gd name="T20" fmla="*/ 6789 w 10090"/>
                <a:gd name="T21" fmla="*/ 1178 h 8284"/>
                <a:gd name="T22" fmla="*/ 6585 w 10090"/>
                <a:gd name="T23" fmla="*/ 946 h 8284"/>
                <a:gd name="T24" fmla="*/ 6376 w 10090"/>
                <a:gd name="T25" fmla="*/ 867 h 8284"/>
                <a:gd name="T26" fmla="*/ 6244 w 10090"/>
                <a:gd name="T27" fmla="*/ 878 h 8284"/>
                <a:gd name="T28" fmla="*/ 6194 w 10090"/>
                <a:gd name="T29" fmla="*/ 816 h 8284"/>
                <a:gd name="T30" fmla="*/ 6063 w 10090"/>
                <a:gd name="T31" fmla="*/ 669 h 8284"/>
                <a:gd name="T32" fmla="*/ 5417 w 10090"/>
                <a:gd name="T33" fmla="*/ 498 h 8284"/>
                <a:gd name="T34" fmla="*/ 4731 w 10090"/>
                <a:gd name="T35" fmla="*/ 436 h 8284"/>
                <a:gd name="T36" fmla="*/ 4686 w 10090"/>
                <a:gd name="T37" fmla="*/ 345 h 8284"/>
                <a:gd name="T38" fmla="*/ 4538 w 10090"/>
                <a:gd name="T39" fmla="*/ 108 h 8284"/>
                <a:gd name="T40" fmla="*/ 4073 w 10090"/>
                <a:gd name="T41" fmla="*/ 91 h 8284"/>
                <a:gd name="T42" fmla="*/ 3738 w 10090"/>
                <a:gd name="T43" fmla="*/ 385 h 8284"/>
                <a:gd name="T44" fmla="*/ 3693 w 10090"/>
                <a:gd name="T45" fmla="*/ 335 h 8284"/>
                <a:gd name="T46" fmla="*/ 3522 w 10090"/>
                <a:gd name="T47" fmla="*/ 159 h 8284"/>
                <a:gd name="T48" fmla="*/ 2961 w 10090"/>
                <a:gd name="T49" fmla="*/ 11 h 8284"/>
                <a:gd name="T50" fmla="*/ 2672 w 10090"/>
                <a:gd name="T51" fmla="*/ 0 h 8284"/>
                <a:gd name="T52" fmla="*/ 2604 w 10090"/>
                <a:gd name="T53" fmla="*/ 17 h 8284"/>
                <a:gd name="T54" fmla="*/ 2496 w 10090"/>
                <a:gd name="T55" fmla="*/ 50 h 8284"/>
                <a:gd name="T56" fmla="*/ 1731 w 10090"/>
                <a:gd name="T57" fmla="*/ 335 h 8284"/>
                <a:gd name="T58" fmla="*/ 1446 w 10090"/>
                <a:gd name="T59" fmla="*/ 895 h 8284"/>
                <a:gd name="T60" fmla="*/ 1231 w 10090"/>
                <a:gd name="T61" fmla="*/ 1223 h 8284"/>
                <a:gd name="T62" fmla="*/ 1169 w 10090"/>
                <a:gd name="T63" fmla="*/ 1326 h 8284"/>
                <a:gd name="T64" fmla="*/ 982 w 10090"/>
                <a:gd name="T65" fmla="*/ 1553 h 8284"/>
                <a:gd name="T66" fmla="*/ 579 w 10090"/>
                <a:gd name="T67" fmla="*/ 1882 h 8284"/>
                <a:gd name="T68" fmla="*/ 216 w 10090"/>
                <a:gd name="T69" fmla="*/ 2176 h 8284"/>
                <a:gd name="T70" fmla="*/ 35 w 10090"/>
                <a:gd name="T71" fmla="*/ 2346 h 8284"/>
                <a:gd name="T72" fmla="*/ 0 w 10090"/>
                <a:gd name="T73" fmla="*/ 2369 h 8284"/>
                <a:gd name="T74" fmla="*/ 142 w 10090"/>
                <a:gd name="T75" fmla="*/ 2448 h 8284"/>
                <a:gd name="T76" fmla="*/ 635 w 10090"/>
                <a:gd name="T77" fmla="*/ 2681 h 8284"/>
                <a:gd name="T78" fmla="*/ 794 w 10090"/>
                <a:gd name="T79" fmla="*/ 3065 h 8284"/>
                <a:gd name="T80" fmla="*/ 908 w 10090"/>
                <a:gd name="T81" fmla="*/ 3439 h 8284"/>
                <a:gd name="T82" fmla="*/ 1050 w 10090"/>
                <a:gd name="T83" fmla="*/ 3757 h 8284"/>
                <a:gd name="T84" fmla="*/ 1407 w 10090"/>
                <a:gd name="T85" fmla="*/ 4222 h 8284"/>
                <a:gd name="T86" fmla="*/ 1787 w 10090"/>
                <a:gd name="T87" fmla="*/ 4532 h 8284"/>
                <a:gd name="T88" fmla="*/ 2887 w 10090"/>
                <a:gd name="T89" fmla="*/ 5854 h 8284"/>
                <a:gd name="T90" fmla="*/ 2451 w 10090"/>
                <a:gd name="T91" fmla="*/ 6188 h 8284"/>
                <a:gd name="T92" fmla="*/ 2189 w 10090"/>
                <a:gd name="T93" fmla="*/ 6715 h 8284"/>
                <a:gd name="T94" fmla="*/ 2195 w 10090"/>
                <a:gd name="T95" fmla="*/ 6822 h 8284"/>
                <a:gd name="T96" fmla="*/ 2241 w 10090"/>
                <a:gd name="T97" fmla="*/ 7021 h 8284"/>
                <a:gd name="T98" fmla="*/ 2360 w 10090"/>
                <a:gd name="T99" fmla="*/ 7157 h 8284"/>
                <a:gd name="T100" fmla="*/ 2734 w 10090"/>
                <a:gd name="T101" fmla="*/ 7405 h 8284"/>
                <a:gd name="T102" fmla="*/ 3727 w 10090"/>
                <a:gd name="T103" fmla="*/ 7372 h 8284"/>
                <a:gd name="T104" fmla="*/ 4191 w 10090"/>
                <a:gd name="T105" fmla="*/ 7174 h 8284"/>
                <a:gd name="T106" fmla="*/ 5156 w 10090"/>
                <a:gd name="T107" fmla="*/ 7326 h 8284"/>
                <a:gd name="T108" fmla="*/ 5598 w 10090"/>
                <a:gd name="T109" fmla="*/ 7621 h 8284"/>
                <a:gd name="T110" fmla="*/ 6687 w 10090"/>
                <a:gd name="T111" fmla="*/ 7950 h 8284"/>
                <a:gd name="T112" fmla="*/ 7260 w 10090"/>
                <a:gd name="T113" fmla="*/ 8267 h 8284"/>
                <a:gd name="T114" fmla="*/ 7901 w 10090"/>
                <a:gd name="T115" fmla="*/ 8052 h 8284"/>
                <a:gd name="T116" fmla="*/ 9387 w 10090"/>
                <a:gd name="T117" fmla="*/ 6595 h 8284"/>
                <a:gd name="T118" fmla="*/ 9965 w 10090"/>
                <a:gd name="T119" fmla="*/ 4974 h 8284"/>
                <a:gd name="T120" fmla="*/ 10010 w 10090"/>
                <a:gd name="T121" fmla="*/ 3757 h 8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90" h="8284">
                  <a:moveTo>
                    <a:pt x="9897" y="3644"/>
                  </a:moveTo>
                  <a:lnTo>
                    <a:pt x="9824" y="3604"/>
                  </a:lnTo>
                  <a:lnTo>
                    <a:pt x="9744" y="3575"/>
                  </a:lnTo>
                  <a:lnTo>
                    <a:pt x="9665" y="3559"/>
                  </a:lnTo>
                  <a:lnTo>
                    <a:pt x="9579" y="3541"/>
                  </a:lnTo>
                  <a:lnTo>
                    <a:pt x="9494" y="3536"/>
                  </a:lnTo>
                  <a:lnTo>
                    <a:pt x="9398" y="3530"/>
                  </a:lnTo>
                  <a:lnTo>
                    <a:pt x="9302" y="3518"/>
                  </a:lnTo>
                  <a:lnTo>
                    <a:pt x="9193" y="3507"/>
                  </a:lnTo>
                  <a:lnTo>
                    <a:pt x="9075" y="3491"/>
                  </a:lnTo>
                  <a:lnTo>
                    <a:pt x="8950" y="3462"/>
                  </a:lnTo>
                  <a:lnTo>
                    <a:pt x="8825" y="3433"/>
                  </a:lnTo>
                  <a:lnTo>
                    <a:pt x="8712" y="3400"/>
                  </a:lnTo>
                  <a:lnTo>
                    <a:pt x="8604" y="3360"/>
                  </a:lnTo>
                  <a:lnTo>
                    <a:pt x="8514" y="3326"/>
                  </a:lnTo>
                  <a:lnTo>
                    <a:pt x="8434" y="3286"/>
                  </a:lnTo>
                  <a:lnTo>
                    <a:pt x="8366" y="3247"/>
                  </a:lnTo>
                  <a:lnTo>
                    <a:pt x="8314" y="3208"/>
                  </a:lnTo>
                  <a:lnTo>
                    <a:pt x="8281" y="3173"/>
                  </a:lnTo>
                  <a:lnTo>
                    <a:pt x="8264" y="3139"/>
                  </a:lnTo>
                  <a:lnTo>
                    <a:pt x="8258" y="3105"/>
                  </a:lnTo>
                  <a:lnTo>
                    <a:pt x="8275" y="2991"/>
                  </a:lnTo>
                  <a:lnTo>
                    <a:pt x="8264" y="2861"/>
                  </a:lnTo>
                  <a:lnTo>
                    <a:pt x="8241" y="2708"/>
                  </a:lnTo>
                  <a:lnTo>
                    <a:pt x="8202" y="2555"/>
                  </a:lnTo>
                  <a:lnTo>
                    <a:pt x="8161" y="2408"/>
                  </a:lnTo>
                  <a:lnTo>
                    <a:pt x="8116" y="2266"/>
                  </a:lnTo>
                  <a:lnTo>
                    <a:pt x="8077" y="2142"/>
                  </a:lnTo>
                  <a:lnTo>
                    <a:pt x="8037" y="2045"/>
                  </a:lnTo>
                  <a:lnTo>
                    <a:pt x="8014" y="1977"/>
                  </a:lnTo>
                  <a:lnTo>
                    <a:pt x="8003" y="1955"/>
                  </a:lnTo>
                  <a:lnTo>
                    <a:pt x="7998" y="1944"/>
                  </a:lnTo>
                  <a:lnTo>
                    <a:pt x="7975" y="1909"/>
                  </a:lnTo>
                  <a:lnTo>
                    <a:pt x="7934" y="1864"/>
                  </a:lnTo>
                  <a:lnTo>
                    <a:pt x="7884" y="1802"/>
                  </a:lnTo>
                  <a:lnTo>
                    <a:pt x="7821" y="1734"/>
                  </a:lnTo>
                  <a:lnTo>
                    <a:pt x="7742" y="1655"/>
                  </a:lnTo>
                  <a:lnTo>
                    <a:pt x="7662" y="1581"/>
                  </a:lnTo>
                  <a:lnTo>
                    <a:pt x="7566" y="1502"/>
                  </a:lnTo>
                  <a:lnTo>
                    <a:pt x="7470" y="1434"/>
                  </a:lnTo>
                  <a:lnTo>
                    <a:pt x="7362" y="1376"/>
                  </a:lnTo>
                  <a:lnTo>
                    <a:pt x="7260" y="1326"/>
                  </a:lnTo>
                  <a:lnTo>
                    <a:pt x="7169" y="1292"/>
                  </a:lnTo>
                  <a:lnTo>
                    <a:pt x="7090" y="1269"/>
                  </a:lnTo>
                  <a:lnTo>
                    <a:pt x="7016" y="1258"/>
                  </a:lnTo>
                  <a:lnTo>
                    <a:pt x="6960" y="1246"/>
                  </a:lnTo>
                  <a:lnTo>
                    <a:pt x="6908" y="1246"/>
                  </a:lnTo>
                  <a:lnTo>
                    <a:pt x="6869" y="1246"/>
                  </a:lnTo>
                  <a:lnTo>
                    <a:pt x="6840" y="1252"/>
                  </a:lnTo>
                  <a:lnTo>
                    <a:pt x="6824" y="1252"/>
                  </a:lnTo>
                  <a:lnTo>
                    <a:pt x="6818" y="1258"/>
                  </a:lnTo>
                  <a:lnTo>
                    <a:pt x="6818" y="1252"/>
                  </a:lnTo>
                  <a:lnTo>
                    <a:pt x="6812" y="1235"/>
                  </a:lnTo>
                  <a:lnTo>
                    <a:pt x="6806" y="1213"/>
                  </a:lnTo>
                  <a:lnTo>
                    <a:pt x="6789" y="1178"/>
                  </a:lnTo>
                  <a:lnTo>
                    <a:pt x="6766" y="1139"/>
                  </a:lnTo>
                  <a:lnTo>
                    <a:pt x="6738" y="1099"/>
                  </a:lnTo>
                  <a:lnTo>
                    <a:pt x="6698" y="1048"/>
                  </a:lnTo>
                  <a:lnTo>
                    <a:pt x="6647" y="1002"/>
                  </a:lnTo>
                  <a:lnTo>
                    <a:pt x="6585" y="946"/>
                  </a:lnTo>
                  <a:lnTo>
                    <a:pt x="6512" y="895"/>
                  </a:lnTo>
                  <a:lnTo>
                    <a:pt x="6483" y="884"/>
                  </a:lnTo>
                  <a:lnTo>
                    <a:pt x="6449" y="872"/>
                  </a:lnTo>
                  <a:lnTo>
                    <a:pt x="6415" y="867"/>
                  </a:lnTo>
                  <a:lnTo>
                    <a:pt x="6376" y="867"/>
                  </a:lnTo>
                  <a:lnTo>
                    <a:pt x="6341" y="867"/>
                  </a:lnTo>
                  <a:lnTo>
                    <a:pt x="6308" y="872"/>
                  </a:lnTo>
                  <a:lnTo>
                    <a:pt x="6279" y="872"/>
                  </a:lnTo>
                  <a:lnTo>
                    <a:pt x="6256" y="878"/>
                  </a:lnTo>
                  <a:lnTo>
                    <a:pt x="6244" y="878"/>
                  </a:lnTo>
                  <a:lnTo>
                    <a:pt x="6239" y="878"/>
                  </a:lnTo>
                  <a:lnTo>
                    <a:pt x="6234" y="872"/>
                  </a:lnTo>
                  <a:lnTo>
                    <a:pt x="6228" y="861"/>
                  </a:lnTo>
                  <a:lnTo>
                    <a:pt x="6211" y="839"/>
                  </a:lnTo>
                  <a:lnTo>
                    <a:pt x="6194" y="816"/>
                  </a:lnTo>
                  <a:lnTo>
                    <a:pt x="6171" y="782"/>
                  </a:lnTo>
                  <a:lnTo>
                    <a:pt x="6143" y="754"/>
                  </a:lnTo>
                  <a:lnTo>
                    <a:pt x="6120" y="719"/>
                  </a:lnTo>
                  <a:lnTo>
                    <a:pt x="6091" y="692"/>
                  </a:lnTo>
                  <a:lnTo>
                    <a:pt x="6063" y="669"/>
                  </a:lnTo>
                  <a:lnTo>
                    <a:pt x="6035" y="651"/>
                  </a:lnTo>
                  <a:lnTo>
                    <a:pt x="5910" y="601"/>
                  </a:lnTo>
                  <a:lnTo>
                    <a:pt x="5763" y="560"/>
                  </a:lnTo>
                  <a:lnTo>
                    <a:pt x="5592" y="527"/>
                  </a:lnTo>
                  <a:lnTo>
                    <a:pt x="5417" y="498"/>
                  </a:lnTo>
                  <a:lnTo>
                    <a:pt x="5241" y="476"/>
                  </a:lnTo>
                  <a:lnTo>
                    <a:pt x="5070" y="459"/>
                  </a:lnTo>
                  <a:lnTo>
                    <a:pt x="4923" y="448"/>
                  </a:lnTo>
                  <a:lnTo>
                    <a:pt x="4810" y="442"/>
                  </a:lnTo>
                  <a:lnTo>
                    <a:pt x="4731" y="436"/>
                  </a:lnTo>
                  <a:lnTo>
                    <a:pt x="4702" y="436"/>
                  </a:lnTo>
                  <a:lnTo>
                    <a:pt x="4702" y="430"/>
                  </a:lnTo>
                  <a:lnTo>
                    <a:pt x="4696" y="414"/>
                  </a:lnTo>
                  <a:lnTo>
                    <a:pt x="4690" y="380"/>
                  </a:lnTo>
                  <a:lnTo>
                    <a:pt x="4686" y="345"/>
                  </a:lnTo>
                  <a:lnTo>
                    <a:pt x="4668" y="300"/>
                  </a:lnTo>
                  <a:lnTo>
                    <a:pt x="4645" y="255"/>
                  </a:lnTo>
                  <a:lnTo>
                    <a:pt x="4617" y="204"/>
                  </a:lnTo>
                  <a:lnTo>
                    <a:pt x="4583" y="153"/>
                  </a:lnTo>
                  <a:lnTo>
                    <a:pt x="4538" y="108"/>
                  </a:lnTo>
                  <a:lnTo>
                    <a:pt x="4481" y="62"/>
                  </a:lnTo>
                  <a:lnTo>
                    <a:pt x="4379" y="17"/>
                  </a:lnTo>
                  <a:lnTo>
                    <a:pt x="4277" y="17"/>
                  </a:lnTo>
                  <a:lnTo>
                    <a:pt x="4174" y="40"/>
                  </a:lnTo>
                  <a:lnTo>
                    <a:pt x="4073" y="91"/>
                  </a:lnTo>
                  <a:lnTo>
                    <a:pt x="3982" y="153"/>
                  </a:lnTo>
                  <a:lnTo>
                    <a:pt x="3897" y="221"/>
                  </a:lnTo>
                  <a:lnTo>
                    <a:pt x="3829" y="289"/>
                  </a:lnTo>
                  <a:lnTo>
                    <a:pt x="3778" y="345"/>
                  </a:lnTo>
                  <a:lnTo>
                    <a:pt x="3738" y="385"/>
                  </a:lnTo>
                  <a:lnTo>
                    <a:pt x="3727" y="403"/>
                  </a:lnTo>
                  <a:lnTo>
                    <a:pt x="3727" y="397"/>
                  </a:lnTo>
                  <a:lnTo>
                    <a:pt x="3721" y="385"/>
                  </a:lnTo>
                  <a:lnTo>
                    <a:pt x="3710" y="362"/>
                  </a:lnTo>
                  <a:lnTo>
                    <a:pt x="3693" y="335"/>
                  </a:lnTo>
                  <a:lnTo>
                    <a:pt x="3670" y="306"/>
                  </a:lnTo>
                  <a:lnTo>
                    <a:pt x="3642" y="266"/>
                  </a:lnTo>
                  <a:lnTo>
                    <a:pt x="3607" y="232"/>
                  </a:lnTo>
                  <a:lnTo>
                    <a:pt x="3568" y="198"/>
                  </a:lnTo>
                  <a:lnTo>
                    <a:pt x="3522" y="159"/>
                  </a:lnTo>
                  <a:lnTo>
                    <a:pt x="3466" y="130"/>
                  </a:lnTo>
                  <a:lnTo>
                    <a:pt x="3216" y="46"/>
                  </a:lnTo>
                  <a:lnTo>
                    <a:pt x="3132" y="34"/>
                  </a:lnTo>
                  <a:lnTo>
                    <a:pt x="3046" y="23"/>
                  </a:lnTo>
                  <a:lnTo>
                    <a:pt x="2961" y="11"/>
                  </a:lnTo>
                  <a:lnTo>
                    <a:pt x="2887" y="6"/>
                  </a:lnTo>
                  <a:lnTo>
                    <a:pt x="2819" y="0"/>
                  </a:lnTo>
                  <a:lnTo>
                    <a:pt x="2757" y="0"/>
                  </a:lnTo>
                  <a:lnTo>
                    <a:pt x="2711" y="0"/>
                  </a:lnTo>
                  <a:lnTo>
                    <a:pt x="2672" y="0"/>
                  </a:lnTo>
                  <a:lnTo>
                    <a:pt x="2649" y="0"/>
                  </a:lnTo>
                  <a:lnTo>
                    <a:pt x="2637" y="0"/>
                  </a:lnTo>
                  <a:lnTo>
                    <a:pt x="2632" y="6"/>
                  </a:lnTo>
                  <a:lnTo>
                    <a:pt x="2621" y="11"/>
                  </a:lnTo>
                  <a:lnTo>
                    <a:pt x="2604" y="17"/>
                  </a:lnTo>
                  <a:lnTo>
                    <a:pt x="2587" y="29"/>
                  </a:lnTo>
                  <a:lnTo>
                    <a:pt x="2564" y="34"/>
                  </a:lnTo>
                  <a:lnTo>
                    <a:pt x="2542" y="40"/>
                  </a:lnTo>
                  <a:lnTo>
                    <a:pt x="2519" y="46"/>
                  </a:lnTo>
                  <a:lnTo>
                    <a:pt x="2496" y="50"/>
                  </a:lnTo>
                  <a:lnTo>
                    <a:pt x="2474" y="50"/>
                  </a:lnTo>
                  <a:lnTo>
                    <a:pt x="2371" y="62"/>
                  </a:lnTo>
                  <a:lnTo>
                    <a:pt x="2082" y="147"/>
                  </a:lnTo>
                  <a:lnTo>
                    <a:pt x="1872" y="238"/>
                  </a:lnTo>
                  <a:lnTo>
                    <a:pt x="1731" y="335"/>
                  </a:lnTo>
                  <a:lnTo>
                    <a:pt x="1634" y="430"/>
                  </a:lnTo>
                  <a:lnTo>
                    <a:pt x="1572" y="538"/>
                  </a:lnTo>
                  <a:lnTo>
                    <a:pt x="1531" y="651"/>
                  </a:lnTo>
                  <a:lnTo>
                    <a:pt x="1492" y="771"/>
                  </a:lnTo>
                  <a:lnTo>
                    <a:pt x="1446" y="895"/>
                  </a:lnTo>
                  <a:lnTo>
                    <a:pt x="1378" y="1025"/>
                  </a:lnTo>
                  <a:lnTo>
                    <a:pt x="1265" y="1167"/>
                  </a:lnTo>
                  <a:lnTo>
                    <a:pt x="1254" y="1184"/>
                  </a:lnTo>
                  <a:lnTo>
                    <a:pt x="1242" y="1207"/>
                  </a:lnTo>
                  <a:lnTo>
                    <a:pt x="1231" y="1223"/>
                  </a:lnTo>
                  <a:lnTo>
                    <a:pt x="1219" y="1246"/>
                  </a:lnTo>
                  <a:lnTo>
                    <a:pt x="1209" y="1264"/>
                  </a:lnTo>
                  <a:lnTo>
                    <a:pt x="1192" y="1287"/>
                  </a:lnTo>
                  <a:lnTo>
                    <a:pt x="1180" y="1309"/>
                  </a:lnTo>
                  <a:lnTo>
                    <a:pt x="1169" y="1326"/>
                  </a:lnTo>
                  <a:lnTo>
                    <a:pt x="1157" y="1349"/>
                  </a:lnTo>
                  <a:lnTo>
                    <a:pt x="1141" y="1366"/>
                  </a:lnTo>
                  <a:lnTo>
                    <a:pt x="1095" y="1428"/>
                  </a:lnTo>
                  <a:lnTo>
                    <a:pt x="1044" y="1490"/>
                  </a:lnTo>
                  <a:lnTo>
                    <a:pt x="982" y="1553"/>
                  </a:lnTo>
                  <a:lnTo>
                    <a:pt x="908" y="1620"/>
                  </a:lnTo>
                  <a:lnTo>
                    <a:pt x="834" y="1683"/>
                  </a:lnTo>
                  <a:lnTo>
                    <a:pt x="749" y="1750"/>
                  </a:lnTo>
                  <a:lnTo>
                    <a:pt x="664" y="1818"/>
                  </a:lnTo>
                  <a:lnTo>
                    <a:pt x="579" y="1882"/>
                  </a:lnTo>
                  <a:lnTo>
                    <a:pt x="483" y="1950"/>
                  </a:lnTo>
                  <a:lnTo>
                    <a:pt x="392" y="2012"/>
                  </a:lnTo>
                  <a:lnTo>
                    <a:pt x="330" y="2068"/>
                  </a:lnTo>
                  <a:lnTo>
                    <a:pt x="272" y="2125"/>
                  </a:lnTo>
                  <a:lnTo>
                    <a:pt x="216" y="2176"/>
                  </a:lnTo>
                  <a:lnTo>
                    <a:pt x="165" y="2221"/>
                  </a:lnTo>
                  <a:lnTo>
                    <a:pt x="119" y="2266"/>
                  </a:lnTo>
                  <a:lnTo>
                    <a:pt x="86" y="2301"/>
                  </a:lnTo>
                  <a:lnTo>
                    <a:pt x="57" y="2328"/>
                  </a:lnTo>
                  <a:lnTo>
                    <a:pt x="35" y="2346"/>
                  </a:lnTo>
                  <a:lnTo>
                    <a:pt x="18" y="2357"/>
                  </a:lnTo>
                  <a:lnTo>
                    <a:pt x="18" y="2363"/>
                  </a:lnTo>
                  <a:lnTo>
                    <a:pt x="12" y="2363"/>
                  </a:lnTo>
                  <a:lnTo>
                    <a:pt x="6" y="2369"/>
                  </a:lnTo>
                  <a:lnTo>
                    <a:pt x="0" y="2369"/>
                  </a:lnTo>
                  <a:lnTo>
                    <a:pt x="6" y="2380"/>
                  </a:lnTo>
                  <a:lnTo>
                    <a:pt x="12" y="2386"/>
                  </a:lnTo>
                  <a:lnTo>
                    <a:pt x="41" y="2402"/>
                  </a:lnTo>
                  <a:lnTo>
                    <a:pt x="80" y="2419"/>
                  </a:lnTo>
                  <a:lnTo>
                    <a:pt x="142" y="2448"/>
                  </a:lnTo>
                  <a:lnTo>
                    <a:pt x="233" y="2476"/>
                  </a:lnTo>
                  <a:lnTo>
                    <a:pt x="346" y="2516"/>
                  </a:lnTo>
                  <a:lnTo>
                    <a:pt x="466" y="2561"/>
                  </a:lnTo>
                  <a:lnTo>
                    <a:pt x="561" y="2618"/>
                  </a:lnTo>
                  <a:lnTo>
                    <a:pt x="635" y="2681"/>
                  </a:lnTo>
                  <a:lnTo>
                    <a:pt x="693" y="2743"/>
                  </a:lnTo>
                  <a:lnTo>
                    <a:pt x="732" y="2816"/>
                  </a:lnTo>
                  <a:lnTo>
                    <a:pt x="761" y="2896"/>
                  </a:lnTo>
                  <a:lnTo>
                    <a:pt x="783" y="2981"/>
                  </a:lnTo>
                  <a:lnTo>
                    <a:pt x="794" y="3065"/>
                  </a:lnTo>
                  <a:lnTo>
                    <a:pt x="811" y="3162"/>
                  </a:lnTo>
                  <a:lnTo>
                    <a:pt x="823" y="3258"/>
                  </a:lnTo>
                  <a:lnTo>
                    <a:pt x="852" y="3315"/>
                  </a:lnTo>
                  <a:lnTo>
                    <a:pt x="879" y="3377"/>
                  </a:lnTo>
                  <a:lnTo>
                    <a:pt x="908" y="3439"/>
                  </a:lnTo>
                  <a:lnTo>
                    <a:pt x="936" y="3501"/>
                  </a:lnTo>
                  <a:lnTo>
                    <a:pt x="965" y="3564"/>
                  </a:lnTo>
                  <a:lnTo>
                    <a:pt x="993" y="3627"/>
                  </a:lnTo>
                  <a:lnTo>
                    <a:pt x="1021" y="3695"/>
                  </a:lnTo>
                  <a:lnTo>
                    <a:pt x="1050" y="3757"/>
                  </a:lnTo>
                  <a:lnTo>
                    <a:pt x="1078" y="3825"/>
                  </a:lnTo>
                  <a:lnTo>
                    <a:pt x="1106" y="3893"/>
                  </a:lnTo>
                  <a:lnTo>
                    <a:pt x="1209" y="4012"/>
                  </a:lnTo>
                  <a:lnTo>
                    <a:pt x="1305" y="4119"/>
                  </a:lnTo>
                  <a:lnTo>
                    <a:pt x="1407" y="4222"/>
                  </a:lnTo>
                  <a:lnTo>
                    <a:pt x="1504" y="4307"/>
                  </a:lnTo>
                  <a:lnTo>
                    <a:pt x="1589" y="4385"/>
                  </a:lnTo>
                  <a:lnTo>
                    <a:pt x="1667" y="4448"/>
                  </a:lnTo>
                  <a:lnTo>
                    <a:pt x="1737" y="4499"/>
                  </a:lnTo>
                  <a:lnTo>
                    <a:pt x="1787" y="4532"/>
                  </a:lnTo>
                  <a:lnTo>
                    <a:pt x="1821" y="4555"/>
                  </a:lnTo>
                  <a:lnTo>
                    <a:pt x="1832" y="4567"/>
                  </a:lnTo>
                  <a:lnTo>
                    <a:pt x="2321" y="5383"/>
                  </a:lnTo>
                  <a:lnTo>
                    <a:pt x="2910" y="5842"/>
                  </a:lnTo>
                  <a:lnTo>
                    <a:pt x="2887" y="5854"/>
                  </a:lnTo>
                  <a:lnTo>
                    <a:pt x="2837" y="5887"/>
                  </a:lnTo>
                  <a:lnTo>
                    <a:pt x="2757" y="5938"/>
                  </a:lnTo>
                  <a:lnTo>
                    <a:pt x="2660" y="6006"/>
                  </a:lnTo>
                  <a:lnTo>
                    <a:pt x="2558" y="6091"/>
                  </a:lnTo>
                  <a:lnTo>
                    <a:pt x="2451" y="6188"/>
                  </a:lnTo>
                  <a:lnTo>
                    <a:pt x="2354" y="6295"/>
                  </a:lnTo>
                  <a:lnTo>
                    <a:pt x="2274" y="6420"/>
                  </a:lnTo>
                  <a:lnTo>
                    <a:pt x="2218" y="6550"/>
                  </a:lnTo>
                  <a:lnTo>
                    <a:pt x="2189" y="6686"/>
                  </a:lnTo>
                  <a:lnTo>
                    <a:pt x="2189" y="6715"/>
                  </a:lnTo>
                  <a:lnTo>
                    <a:pt x="2189" y="6737"/>
                  </a:lnTo>
                  <a:lnTo>
                    <a:pt x="2189" y="6760"/>
                  </a:lnTo>
                  <a:lnTo>
                    <a:pt x="2189" y="6783"/>
                  </a:lnTo>
                  <a:lnTo>
                    <a:pt x="2195" y="6806"/>
                  </a:lnTo>
                  <a:lnTo>
                    <a:pt x="2195" y="6822"/>
                  </a:lnTo>
                  <a:lnTo>
                    <a:pt x="2195" y="6845"/>
                  </a:lnTo>
                  <a:lnTo>
                    <a:pt x="2201" y="6868"/>
                  </a:lnTo>
                  <a:lnTo>
                    <a:pt x="2201" y="6884"/>
                  </a:lnTo>
                  <a:lnTo>
                    <a:pt x="2207" y="6907"/>
                  </a:lnTo>
                  <a:lnTo>
                    <a:pt x="2241" y="7021"/>
                  </a:lnTo>
                  <a:lnTo>
                    <a:pt x="2247" y="7027"/>
                  </a:lnTo>
                  <a:lnTo>
                    <a:pt x="2263" y="7049"/>
                  </a:lnTo>
                  <a:lnTo>
                    <a:pt x="2280" y="7077"/>
                  </a:lnTo>
                  <a:lnTo>
                    <a:pt x="2315" y="7116"/>
                  </a:lnTo>
                  <a:lnTo>
                    <a:pt x="2360" y="7157"/>
                  </a:lnTo>
                  <a:lnTo>
                    <a:pt x="2410" y="7207"/>
                  </a:lnTo>
                  <a:lnTo>
                    <a:pt x="2474" y="7258"/>
                  </a:lnTo>
                  <a:lnTo>
                    <a:pt x="2548" y="7310"/>
                  </a:lnTo>
                  <a:lnTo>
                    <a:pt x="2637" y="7361"/>
                  </a:lnTo>
                  <a:lnTo>
                    <a:pt x="2734" y="7405"/>
                  </a:lnTo>
                  <a:lnTo>
                    <a:pt x="2944" y="7451"/>
                  </a:lnTo>
                  <a:lnTo>
                    <a:pt x="3153" y="7463"/>
                  </a:lnTo>
                  <a:lnTo>
                    <a:pt x="3359" y="7451"/>
                  </a:lnTo>
                  <a:lnTo>
                    <a:pt x="3551" y="7417"/>
                  </a:lnTo>
                  <a:lnTo>
                    <a:pt x="3727" y="7372"/>
                  </a:lnTo>
                  <a:lnTo>
                    <a:pt x="3879" y="7321"/>
                  </a:lnTo>
                  <a:lnTo>
                    <a:pt x="4005" y="7264"/>
                  </a:lnTo>
                  <a:lnTo>
                    <a:pt x="4106" y="7219"/>
                  </a:lnTo>
                  <a:lnTo>
                    <a:pt x="4170" y="7184"/>
                  </a:lnTo>
                  <a:lnTo>
                    <a:pt x="4191" y="7174"/>
                  </a:lnTo>
                  <a:lnTo>
                    <a:pt x="4957" y="7275"/>
                  </a:lnTo>
                  <a:lnTo>
                    <a:pt x="4975" y="7281"/>
                  </a:lnTo>
                  <a:lnTo>
                    <a:pt x="5014" y="7287"/>
                  </a:lnTo>
                  <a:lnTo>
                    <a:pt x="5076" y="7304"/>
                  </a:lnTo>
                  <a:lnTo>
                    <a:pt x="5156" y="7326"/>
                  </a:lnTo>
                  <a:lnTo>
                    <a:pt x="5247" y="7361"/>
                  </a:lnTo>
                  <a:lnTo>
                    <a:pt x="5343" y="7405"/>
                  </a:lnTo>
                  <a:lnTo>
                    <a:pt x="5433" y="7463"/>
                  </a:lnTo>
                  <a:lnTo>
                    <a:pt x="5524" y="7537"/>
                  </a:lnTo>
                  <a:lnTo>
                    <a:pt x="5598" y="7621"/>
                  </a:lnTo>
                  <a:lnTo>
                    <a:pt x="5654" y="7723"/>
                  </a:lnTo>
                  <a:lnTo>
                    <a:pt x="5961" y="7758"/>
                  </a:lnTo>
                  <a:lnTo>
                    <a:pt x="6234" y="7808"/>
                  </a:lnTo>
                  <a:lnTo>
                    <a:pt x="6477" y="7870"/>
                  </a:lnTo>
                  <a:lnTo>
                    <a:pt x="6687" y="7950"/>
                  </a:lnTo>
                  <a:lnTo>
                    <a:pt x="6869" y="8029"/>
                  </a:lnTo>
                  <a:lnTo>
                    <a:pt x="7016" y="8103"/>
                  </a:lnTo>
                  <a:lnTo>
                    <a:pt x="7129" y="8177"/>
                  </a:lnTo>
                  <a:lnTo>
                    <a:pt x="7214" y="8233"/>
                  </a:lnTo>
                  <a:lnTo>
                    <a:pt x="7260" y="8267"/>
                  </a:lnTo>
                  <a:lnTo>
                    <a:pt x="7276" y="8284"/>
                  </a:lnTo>
                  <a:lnTo>
                    <a:pt x="7328" y="8273"/>
                  </a:lnTo>
                  <a:lnTo>
                    <a:pt x="7458" y="8233"/>
                  </a:lnTo>
                  <a:lnTo>
                    <a:pt x="7651" y="8165"/>
                  </a:lnTo>
                  <a:lnTo>
                    <a:pt x="7901" y="8052"/>
                  </a:lnTo>
                  <a:lnTo>
                    <a:pt x="8190" y="7888"/>
                  </a:lnTo>
                  <a:lnTo>
                    <a:pt x="8496" y="7667"/>
                  </a:lnTo>
                  <a:lnTo>
                    <a:pt x="8809" y="7384"/>
                  </a:lnTo>
                  <a:lnTo>
                    <a:pt x="9109" y="7031"/>
                  </a:lnTo>
                  <a:lnTo>
                    <a:pt x="9387" y="6595"/>
                  </a:lnTo>
                  <a:lnTo>
                    <a:pt x="9620" y="6075"/>
                  </a:lnTo>
                  <a:lnTo>
                    <a:pt x="9704" y="5831"/>
                  </a:lnTo>
                  <a:lnTo>
                    <a:pt x="9795" y="5559"/>
                  </a:lnTo>
                  <a:lnTo>
                    <a:pt x="9886" y="5269"/>
                  </a:lnTo>
                  <a:lnTo>
                    <a:pt x="9965" y="4974"/>
                  </a:lnTo>
                  <a:lnTo>
                    <a:pt x="10033" y="4680"/>
                  </a:lnTo>
                  <a:lnTo>
                    <a:pt x="10072" y="4402"/>
                  </a:lnTo>
                  <a:lnTo>
                    <a:pt x="10090" y="4148"/>
                  </a:lnTo>
                  <a:lnTo>
                    <a:pt x="10072" y="3927"/>
                  </a:lnTo>
                  <a:lnTo>
                    <a:pt x="10010" y="3757"/>
                  </a:lnTo>
                  <a:lnTo>
                    <a:pt x="9897" y="3644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5" name="Freeform 201">
              <a:extLst>
                <a:ext uri="{FF2B5EF4-FFF2-40B4-BE49-F238E27FC236}">
                  <a16:creationId xmlns:a16="http://schemas.microsoft.com/office/drawing/2014/main" id="{45B01684-3AAF-5084-F628-7B31489CF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611"/>
              <a:ext cx="318" cy="505"/>
            </a:xfrm>
            <a:custGeom>
              <a:avLst/>
              <a:gdLst>
                <a:gd name="T0" fmla="*/ 1894 w 1911"/>
                <a:gd name="T1" fmla="*/ 1202 h 3032"/>
                <a:gd name="T2" fmla="*/ 1894 w 1911"/>
                <a:gd name="T3" fmla="*/ 1190 h 3032"/>
                <a:gd name="T4" fmla="*/ 1900 w 1911"/>
                <a:gd name="T5" fmla="*/ 946 h 3032"/>
                <a:gd name="T6" fmla="*/ 1838 w 1911"/>
                <a:gd name="T7" fmla="*/ 640 h 3032"/>
                <a:gd name="T8" fmla="*/ 1752 w 1911"/>
                <a:gd name="T9" fmla="*/ 351 h 3032"/>
                <a:gd name="T10" fmla="*/ 1673 w 1911"/>
                <a:gd name="T11" fmla="*/ 130 h 3032"/>
                <a:gd name="T12" fmla="*/ 1639 w 1911"/>
                <a:gd name="T13" fmla="*/ 40 h 3032"/>
                <a:gd name="T14" fmla="*/ 1605 w 1911"/>
                <a:gd name="T15" fmla="*/ 23 h 3032"/>
                <a:gd name="T16" fmla="*/ 1497 w 1911"/>
                <a:gd name="T17" fmla="*/ 0 h 3032"/>
                <a:gd name="T18" fmla="*/ 1339 w 1911"/>
                <a:gd name="T19" fmla="*/ 17 h 3032"/>
                <a:gd name="T20" fmla="*/ 1134 w 1911"/>
                <a:gd name="T21" fmla="*/ 119 h 3032"/>
                <a:gd name="T22" fmla="*/ 896 w 1911"/>
                <a:gd name="T23" fmla="*/ 345 h 3032"/>
                <a:gd name="T24" fmla="*/ 691 w 1911"/>
                <a:gd name="T25" fmla="*/ 680 h 3032"/>
                <a:gd name="T26" fmla="*/ 550 w 1911"/>
                <a:gd name="T27" fmla="*/ 1049 h 3032"/>
                <a:gd name="T28" fmla="*/ 448 w 1911"/>
                <a:gd name="T29" fmla="*/ 1428 h 3032"/>
                <a:gd name="T30" fmla="*/ 369 w 1911"/>
                <a:gd name="T31" fmla="*/ 1791 h 3032"/>
                <a:gd name="T32" fmla="*/ 283 w 1911"/>
                <a:gd name="T33" fmla="*/ 2113 h 3032"/>
                <a:gd name="T34" fmla="*/ 204 w 1911"/>
                <a:gd name="T35" fmla="*/ 2363 h 3032"/>
                <a:gd name="T36" fmla="*/ 130 w 1911"/>
                <a:gd name="T37" fmla="*/ 2613 h 3032"/>
                <a:gd name="T38" fmla="*/ 62 w 1911"/>
                <a:gd name="T39" fmla="*/ 2828 h 3032"/>
                <a:gd name="T40" fmla="*/ 17 w 1911"/>
                <a:gd name="T41" fmla="*/ 2975 h 3032"/>
                <a:gd name="T42" fmla="*/ 0 w 1911"/>
                <a:gd name="T43" fmla="*/ 3032 h 3032"/>
                <a:gd name="T44" fmla="*/ 125 w 1911"/>
                <a:gd name="T45" fmla="*/ 2873 h 3032"/>
                <a:gd name="T46" fmla="*/ 266 w 1911"/>
                <a:gd name="T47" fmla="*/ 2669 h 3032"/>
                <a:gd name="T48" fmla="*/ 414 w 1911"/>
                <a:gd name="T49" fmla="*/ 2437 h 3032"/>
                <a:gd name="T50" fmla="*/ 561 w 1911"/>
                <a:gd name="T51" fmla="*/ 2181 h 3032"/>
                <a:gd name="T52" fmla="*/ 691 w 1911"/>
                <a:gd name="T53" fmla="*/ 1910 h 3032"/>
                <a:gd name="T54" fmla="*/ 794 w 1911"/>
                <a:gd name="T55" fmla="*/ 1632 h 3032"/>
                <a:gd name="T56" fmla="*/ 896 w 1911"/>
                <a:gd name="T57" fmla="*/ 1326 h 3032"/>
                <a:gd name="T58" fmla="*/ 1003 w 1911"/>
                <a:gd name="T59" fmla="*/ 1026 h 3032"/>
                <a:gd name="T60" fmla="*/ 1145 w 1911"/>
                <a:gd name="T61" fmla="*/ 782 h 3032"/>
                <a:gd name="T62" fmla="*/ 1333 w 1911"/>
                <a:gd name="T63" fmla="*/ 630 h 3032"/>
                <a:gd name="T64" fmla="*/ 1576 w 1911"/>
                <a:gd name="T65" fmla="*/ 607 h 3032"/>
                <a:gd name="T66" fmla="*/ 1741 w 1911"/>
                <a:gd name="T67" fmla="*/ 737 h 3032"/>
                <a:gd name="T68" fmla="*/ 1838 w 1911"/>
                <a:gd name="T69" fmla="*/ 935 h 3032"/>
                <a:gd name="T70" fmla="*/ 1882 w 1911"/>
                <a:gd name="T71" fmla="*/ 1111 h 3032"/>
                <a:gd name="T72" fmla="*/ 1894 w 1911"/>
                <a:gd name="T73" fmla="*/ 1190 h 3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11" h="3032">
                  <a:moveTo>
                    <a:pt x="1894" y="1207"/>
                  </a:moveTo>
                  <a:lnTo>
                    <a:pt x="1894" y="1202"/>
                  </a:lnTo>
                  <a:lnTo>
                    <a:pt x="1894" y="1196"/>
                  </a:lnTo>
                  <a:lnTo>
                    <a:pt x="1894" y="1190"/>
                  </a:lnTo>
                  <a:lnTo>
                    <a:pt x="1911" y="1076"/>
                  </a:lnTo>
                  <a:lnTo>
                    <a:pt x="1900" y="946"/>
                  </a:lnTo>
                  <a:lnTo>
                    <a:pt x="1877" y="793"/>
                  </a:lnTo>
                  <a:lnTo>
                    <a:pt x="1838" y="640"/>
                  </a:lnTo>
                  <a:lnTo>
                    <a:pt x="1797" y="493"/>
                  </a:lnTo>
                  <a:lnTo>
                    <a:pt x="1752" y="351"/>
                  </a:lnTo>
                  <a:lnTo>
                    <a:pt x="1713" y="227"/>
                  </a:lnTo>
                  <a:lnTo>
                    <a:pt x="1673" y="130"/>
                  </a:lnTo>
                  <a:lnTo>
                    <a:pt x="1650" y="62"/>
                  </a:lnTo>
                  <a:lnTo>
                    <a:pt x="1639" y="40"/>
                  </a:lnTo>
                  <a:lnTo>
                    <a:pt x="1634" y="35"/>
                  </a:lnTo>
                  <a:lnTo>
                    <a:pt x="1605" y="23"/>
                  </a:lnTo>
                  <a:lnTo>
                    <a:pt x="1560" y="12"/>
                  </a:lnTo>
                  <a:lnTo>
                    <a:pt x="1497" y="0"/>
                  </a:lnTo>
                  <a:lnTo>
                    <a:pt x="1423" y="0"/>
                  </a:lnTo>
                  <a:lnTo>
                    <a:pt x="1339" y="17"/>
                  </a:lnTo>
                  <a:lnTo>
                    <a:pt x="1242" y="56"/>
                  </a:lnTo>
                  <a:lnTo>
                    <a:pt x="1134" y="119"/>
                  </a:lnTo>
                  <a:lnTo>
                    <a:pt x="1021" y="215"/>
                  </a:lnTo>
                  <a:lnTo>
                    <a:pt x="896" y="345"/>
                  </a:lnTo>
                  <a:lnTo>
                    <a:pt x="788" y="510"/>
                  </a:lnTo>
                  <a:lnTo>
                    <a:pt x="691" y="680"/>
                  </a:lnTo>
                  <a:lnTo>
                    <a:pt x="612" y="861"/>
                  </a:lnTo>
                  <a:lnTo>
                    <a:pt x="550" y="1049"/>
                  </a:lnTo>
                  <a:lnTo>
                    <a:pt x="493" y="1241"/>
                  </a:lnTo>
                  <a:lnTo>
                    <a:pt x="448" y="1428"/>
                  </a:lnTo>
                  <a:lnTo>
                    <a:pt x="408" y="1615"/>
                  </a:lnTo>
                  <a:lnTo>
                    <a:pt x="369" y="1791"/>
                  </a:lnTo>
                  <a:lnTo>
                    <a:pt x="328" y="1960"/>
                  </a:lnTo>
                  <a:lnTo>
                    <a:pt x="283" y="2113"/>
                  </a:lnTo>
                  <a:lnTo>
                    <a:pt x="243" y="2239"/>
                  </a:lnTo>
                  <a:lnTo>
                    <a:pt x="204" y="2363"/>
                  </a:lnTo>
                  <a:lnTo>
                    <a:pt x="165" y="2493"/>
                  </a:lnTo>
                  <a:lnTo>
                    <a:pt x="130" y="2613"/>
                  </a:lnTo>
                  <a:lnTo>
                    <a:pt x="96" y="2726"/>
                  </a:lnTo>
                  <a:lnTo>
                    <a:pt x="62" y="2828"/>
                  </a:lnTo>
                  <a:lnTo>
                    <a:pt x="39" y="2912"/>
                  </a:lnTo>
                  <a:lnTo>
                    <a:pt x="17" y="2975"/>
                  </a:lnTo>
                  <a:lnTo>
                    <a:pt x="6" y="3020"/>
                  </a:lnTo>
                  <a:lnTo>
                    <a:pt x="0" y="3032"/>
                  </a:lnTo>
                  <a:lnTo>
                    <a:pt x="57" y="2958"/>
                  </a:lnTo>
                  <a:lnTo>
                    <a:pt x="125" y="2873"/>
                  </a:lnTo>
                  <a:lnTo>
                    <a:pt x="192" y="2776"/>
                  </a:lnTo>
                  <a:lnTo>
                    <a:pt x="266" y="2669"/>
                  </a:lnTo>
                  <a:lnTo>
                    <a:pt x="340" y="2555"/>
                  </a:lnTo>
                  <a:lnTo>
                    <a:pt x="414" y="2437"/>
                  </a:lnTo>
                  <a:lnTo>
                    <a:pt x="487" y="2312"/>
                  </a:lnTo>
                  <a:lnTo>
                    <a:pt x="561" y="2181"/>
                  </a:lnTo>
                  <a:lnTo>
                    <a:pt x="629" y="2045"/>
                  </a:lnTo>
                  <a:lnTo>
                    <a:pt x="691" y="1910"/>
                  </a:lnTo>
                  <a:lnTo>
                    <a:pt x="749" y="1780"/>
                  </a:lnTo>
                  <a:lnTo>
                    <a:pt x="794" y="1632"/>
                  </a:lnTo>
                  <a:lnTo>
                    <a:pt x="845" y="1479"/>
                  </a:lnTo>
                  <a:lnTo>
                    <a:pt x="896" y="1326"/>
                  </a:lnTo>
                  <a:lnTo>
                    <a:pt x="947" y="1173"/>
                  </a:lnTo>
                  <a:lnTo>
                    <a:pt x="1003" y="1026"/>
                  </a:lnTo>
                  <a:lnTo>
                    <a:pt x="1071" y="896"/>
                  </a:lnTo>
                  <a:lnTo>
                    <a:pt x="1145" y="782"/>
                  </a:lnTo>
                  <a:lnTo>
                    <a:pt x="1230" y="692"/>
                  </a:lnTo>
                  <a:lnTo>
                    <a:pt x="1333" y="630"/>
                  </a:lnTo>
                  <a:lnTo>
                    <a:pt x="1469" y="595"/>
                  </a:lnTo>
                  <a:lnTo>
                    <a:pt x="1576" y="607"/>
                  </a:lnTo>
                  <a:lnTo>
                    <a:pt x="1667" y="657"/>
                  </a:lnTo>
                  <a:lnTo>
                    <a:pt x="1741" y="737"/>
                  </a:lnTo>
                  <a:lnTo>
                    <a:pt x="1797" y="833"/>
                  </a:lnTo>
                  <a:lnTo>
                    <a:pt x="1838" y="935"/>
                  </a:lnTo>
                  <a:lnTo>
                    <a:pt x="1865" y="1031"/>
                  </a:lnTo>
                  <a:lnTo>
                    <a:pt x="1882" y="1111"/>
                  </a:lnTo>
                  <a:lnTo>
                    <a:pt x="1894" y="1167"/>
                  </a:lnTo>
                  <a:lnTo>
                    <a:pt x="1894" y="1190"/>
                  </a:lnTo>
                  <a:lnTo>
                    <a:pt x="1894" y="1207"/>
                  </a:lnTo>
                  <a:close/>
                </a:path>
              </a:pathLst>
            </a:custGeom>
            <a:solidFill>
              <a:srgbClr val="F1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6" name="Freeform 202">
              <a:extLst>
                <a:ext uri="{FF2B5EF4-FFF2-40B4-BE49-F238E27FC236}">
                  <a16:creationId xmlns:a16="http://schemas.microsoft.com/office/drawing/2014/main" id="{ECECB58F-1BAB-01FC-1A26-FC9565BB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364"/>
              <a:ext cx="47" cy="59"/>
            </a:xfrm>
            <a:custGeom>
              <a:avLst/>
              <a:gdLst>
                <a:gd name="T0" fmla="*/ 0 w 283"/>
                <a:gd name="T1" fmla="*/ 0 h 357"/>
                <a:gd name="T2" fmla="*/ 0 w 283"/>
                <a:gd name="T3" fmla="*/ 6 h 357"/>
                <a:gd name="T4" fmla="*/ 6 w 283"/>
                <a:gd name="T5" fmla="*/ 23 h 357"/>
                <a:gd name="T6" fmla="*/ 11 w 283"/>
                <a:gd name="T7" fmla="*/ 46 h 357"/>
                <a:gd name="T8" fmla="*/ 29 w 283"/>
                <a:gd name="T9" fmla="*/ 79 h 357"/>
                <a:gd name="T10" fmla="*/ 52 w 283"/>
                <a:gd name="T11" fmla="*/ 120 h 357"/>
                <a:gd name="T12" fmla="*/ 79 w 283"/>
                <a:gd name="T13" fmla="*/ 159 h 357"/>
                <a:gd name="T14" fmla="*/ 114 w 283"/>
                <a:gd name="T15" fmla="*/ 210 h 357"/>
                <a:gd name="T16" fmla="*/ 159 w 283"/>
                <a:gd name="T17" fmla="*/ 256 h 357"/>
                <a:gd name="T18" fmla="*/ 215 w 283"/>
                <a:gd name="T19" fmla="*/ 306 h 357"/>
                <a:gd name="T20" fmla="*/ 283 w 283"/>
                <a:gd name="T21" fmla="*/ 357 h 357"/>
                <a:gd name="T22" fmla="*/ 267 w 283"/>
                <a:gd name="T23" fmla="*/ 346 h 357"/>
                <a:gd name="T24" fmla="*/ 267 w 283"/>
                <a:gd name="T25" fmla="*/ 335 h 357"/>
                <a:gd name="T26" fmla="*/ 255 w 283"/>
                <a:gd name="T27" fmla="*/ 323 h 357"/>
                <a:gd name="T28" fmla="*/ 244 w 283"/>
                <a:gd name="T29" fmla="*/ 295 h 357"/>
                <a:gd name="T30" fmla="*/ 232 w 283"/>
                <a:gd name="T31" fmla="*/ 261 h 357"/>
                <a:gd name="T32" fmla="*/ 221 w 283"/>
                <a:gd name="T33" fmla="*/ 227 h 357"/>
                <a:gd name="T34" fmla="*/ 215 w 283"/>
                <a:gd name="T35" fmla="*/ 182 h 357"/>
                <a:gd name="T36" fmla="*/ 215 w 283"/>
                <a:gd name="T37" fmla="*/ 136 h 357"/>
                <a:gd name="T38" fmla="*/ 215 w 283"/>
                <a:gd name="T39" fmla="*/ 91 h 357"/>
                <a:gd name="T40" fmla="*/ 232 w 283"/>
                <a:gd name="T41" fmla="*/ 52 h 357"/>
                <a:gd name="T42" fmla="*/ 255 w 283"/>
                <a:gd name="T43" fmla="*/ 12 h 357"/>
                <a:gd name="T44" fmla="*/ 255 w 283"/>
                <a:gd name="T45" fmla="*/ 17 h 357"/>
                <a:gd name="T46" fmla="*/ 209 w 283"/>
                <a:gd name="T47" fmla="*/ 12 h 357"/>
                <a:gd name="T48" fmla="*/ 170 w 283"/>
                <a:gd name="T49" fmla="*/ 12 h 357"/>
                <a:gd name="T50" fmla="*/ 131 w 283"/>
                <a:gd name="T51" fmla="*/ 6 h 357"/>
                <a:gd name="T52" fmla="*/ 97 w 283"/>
                <a:gd name="T53" fmla="*/ 6 h 357"/>
                <a:gd name="T54" fmla="*/ 68 w 283"/>
                <a:gd name="T55" fmla="*/ 6 h 357"/>
                <a:gd name="T56" fmla="*/ 46 w 283"/>
                <a:gd name="T57" fmla="*/ 0 h 357"/>
                <a:gd name="T58" fmla="*/ 29 w 283"/>
                <a:gd name="T59" fmla="*/ 0 h 357"/>
                <a:gd name="T60" fmla="*/ 11 w 283"/>
                <a:gd name="T61" fmla="*/ 0 h 357"/>
                <a:gd name="T62" fmla="*/ 0 w 283"/>
                <a:gd name="T63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357">
                  <a:moveTo>
                    <a:pt x="0" y="0"/>
                  </a:moveTo>
                  <a:lnTo>
                    <a:pt x="0" y="6"/>
                  </a:lnTo>
                  <a:lnTo>
                    <a:pt x="6" y="23"/>
                  </a:lnTo>
                  <a:lnTo>
                    <a:pt x="11" y="46"/>
                  </a:lnTo>
                  <a:lnTo>
                    <a:pt x="29" y="79"/>
                  </a:lnTo>
                  <a:lnTo>
                    <a:pt x="52" y="120"/>
                  </a:lnTo>
                  <a:lnTo>
                    <a:pt x="79" y="159"/>
                  </a:lnTo>
                  <a:lnTo>
                    <a:pt x="114" y="210"/>
                  </a:lnTo>
                  <a:lnTo>
                    <a:pt x="159" y="256"/>
                  </a:lnTo>
                  <a:lnTo>
                    <a:pt x="215" y="306"/>
                  </a:lnTo>
                  <a:lnTo>
                    <a:pt x="283" y="357"/>
                  </a:lnTo>
                  <a:lnTo>
                    <a:pt x="267" y="346"/>
                  </a:lnTo>
                  <a:lnTo>
                    <a:pt x="267" y="335"/>
                  </a:lnTo>
                  <a:lnTo>
                    <a:pt x="255" y="323"/>
                  </a:lnTo>
                  <a:lnTo>
                    <a:pt x="244" y="295"/>
                  </a:lnTo>
                  <a:lnTo>
                    <a:pt x="232" y="261"/>
                  </a:lnTo>
                  <a:lnTo>
                    <a:pt x="221" y="227"/>
                  </a:lnTo>
                  <a:lnTo>
                    <a:pt x="215" y="182"/>
                  </a:lnTo>
                  <a:lnTo>
                    <a:pt x="215" y="136"/>
                  </a:lnTo>
                  <a:lnTo>
                    <a:pt x="215" y="91"/>
                  </a:lnTo>
                  <a:lnTo>
                    <a:pt x="232" y="52"/>
                  </a:lnTo>
                  <a:lnTo>
                    <a:pt x="255" y="12"/>
                  </a:lnTo>
                  <a:lnTo>
                    <a:pt x="255" y="17"/>
                  </a:lnTo>
                  <a:lnTo>
                    <a:pt x="209" y="12"/>
                  </a:lnTo>
                  <a:lnTo>
                    <a:pt x="170" y="12"/>
                  </a:lnTo>
                  <a:lnTo>
                    <a:pt x="131" y="6"/>
                  </a:lnTo>
                  <a:lnTo>
                    <a:pt x="97" y="6"/>
                  </a:lnTo>
                  <a:lnTo>
                    <a:pt x="68" y="6"/>
                  </a:lnTo>
                  <a:lnTo>
                    <a:pt x="46" y="0"/>
                  </a:lnTo>
                  <a:lnTo>
                    <a:pt x="29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7" name="Freeform 203">
              <a:extLst>
                <a:ext uri="{FF2B5EF4-FFF2-40B4-BE49-F238E27FC236}">
                  <a16:creationId xmlns:a16="http://schemas.microsoft.com/office/drawing/2014/main" id="{7832429D-4D76-C6A3-F6A7-FA2DC429E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1528"/>
              <a:ext cx="175" cy="367"/>
            </a:xfrm>
            <a:custGeom>
              <a:avLst/>
              <a:gdLst>
                <a:gd name="T0" fmla="*/ 941 w 1048"/>
                <a:gd name="T1" fmla="*/ 414 h 2199"/>
                <a:gd name="T2" fmla="*/ 918 w 1048"/>
                <a:gd name="T3" fmla="*/ 414 h 2199"/>
                <a:gd name="T4" fmla="*/ 861 w 1048"/>
                <a:gd name="T5" fmla="*/ 414 h 2199"/>
                <a:gd name="T6" fmla="*/ 770 w 1048"/>
                <a:gd name="T7" fmla="*/ 425 h 2199"/>
                <a:gd name="T8" fmla="*/ 669 w 1048"/>
                <a:gd name="T9" fmla="*/ 464 h 2199"/>
                <a:gd name="T10" fmla="*/ 555 w 1048"/>
                <a:gd name="T11" fmla="*/ 544 h 2199"/>
                <a:gd name="T12" fmla="*/ 448 w 1048"/>
                <a:gd name="T13" fmla="*/ 669 h 2199"/>
                <a:gd name="T14" fmla="*/ 357 w 1048"/>
                <a:gd name="T15" fmla="*/ 850 h 2199"/>
                <a:gd name="T16" fmla="*/ 283 w 1048"/>
                <a:gd name="T17" fmla="*/ 1111 h 2199"/>
                <a:gd name="T18" fmla="*/ 248 w 1048"/>
                <a:gd name="T19" fmla="*/ 1445 h 2199"/>
                <a:gd name="T20" fmla="*/ 260 w 1048"/>
                <a:gd name="T21" fmla="*/ 1881 h 2199"/>
                <a:gd name="T22" fmla="*/ 266 w 1048"/>
                <a:gd name="T23" fmla="*/ 1943 h 2199"/>
                <a:gd name="T24" fmla="*/ 277 w 1048"/>
                <a:gd name="T25" fmla="*/ 2007 h 2199"/>
                <a:gd name="T26" fmla="*/ 289 w 1048"/>
                <a:gd name="T27" fmla="*/ 2063 h 2199"/>
                <a:gd name="T28" fmla="*/ 300 w 1048"/>
                <a:gd name="T29" fmla="*/ 2114 h 2199"/>
                <a:gd name="T30" fmla="*/ 306 w 1048"/>
                <a:gd name="T31" fmla="*/ 2153 h 2199"/>
                <a:gd name="T32" fmla="*/ 311 w 1048"/>
                <a:gd name="T33" fmla="*/ 2182 h 2199"/>
                <a:gd name="T34" fmla="*/ 316 w 1048"/>
                <a:gd name="T35" fmla="*/ 2199 h 2199"/>
                <a:gd name="T36" fmla="*/ 311 w 1048"/>
                <a:gd name="T37" fmla="*/ 2193 h 2199"/>
                <a:gd name="T38" fmla="*/ 300 w 1048"/>
                <a:gd name="T39" fmla="*/ 2170 h 2199"/>
                <a:gd name="T40" fmla="*/ 277 w 1048"/>
                <a:gd name="T41" fmla="*/ 2119 h 2199"/>
                <a:gd name="T42" fmla="*/ 248 w 1048"/>
                <a:gd name="T43" fmla="*/ 2057 h 2199"/>
                <a:gd name="T44" fmla="*/ 192 w 1048"/>
                <a:gd name="T45" fmla="*/ 1916 h 2199"/>
                <a:gd name="T46" fmla="*/ 124 w 1048"/>
                <a:gd name="T47" fmla="*/ 1712 h 2199"/>
                <a:gd name="T48" fmla="*/ 56 w 1048"/>
                <a:gd name="T49" fmla="*/ 1462 h 2199"/>
                <a:gd name="T50" fmla="*/ 11 w 1048"/>
                <a:gd name="T51" fmla="*/ 1185 h 2199"/>
                <a:gd name="T52" fmla="*/ 0 w 1048"/>
                <a:gd name="T53" fmla="*/ 896 h 2199"/>
                <a:gd name="T54" fmla="*/ 39 w 1048"/>
                <a:gd name="T55" fmla="*/ 623 h 2199"/>
                <a:gd name="T56" fmla="*/ 147 w 1048"/>
                <a:gd name="T57" fmla="*/ 375 h 2199"/>
                <a:gd name="T58" fmla="*/ 339 w 1048"/>
                <a:gd name="T59" fmla="*/ 165 h 2199"/>
                <a:gd name="T60" fmla="*/ 634 w 1048"/>
                <a:gd name="T61" fmla="*/ 22 h 2199"/>
                <a:gd name="T62" fmla="*/ 691 w 1048"/>
                <a:gd name="T63" fmla="*/ 6 h 2199"/>
                <a:gd name="T64" fmla="*/ 731 w 1048"/>
                <a:gd name="T65" fmla="*/ 0 h 2199"/>
                <a:gd name="T66" fmla="*/ 753 w 1048"/>
                <a:gd name="T67" fmla="*/ 0 h 2199"/>
                <a:gd name="T68" fmla="*/ 765 w 1048"/>
                <a:gd name="T69" fmla="*/ 6 h 2199"/>
                <a:gd name="T70" fmla="*/ 770 w 1048"/>
                <a:gd name="T71" fmla="*/ 18 h 2199"/>
                <a:gd name="T72" fmla="*/ 776 w 1048"/>
                <a:gd name="T73" fmla="*/ 28 h 2199"/>
                <a:gd name="T74" fmla="*/ 782 w 1048"/>
                <a:gd name="T75" fmla="*/ 40 h 2199"/>
                <a:gd name="T76" fmla="*/ 799 w 1048"/>
                <a:gd name="T77" fmla="*/ 57 h 2199"/>
                <a:gd name="T78" fmla="*/ 822 w 1048"/>
                <a:gd name="T79" fmla="*/ 63 h 2199"/>
                <a:gd name="T80" fmla="*/ 856 w 1048"/>
                <a:gd name="T81" fmla="*/ 74 h 2199"/>
                <a:gd name="T82" fmla="*/ 952 w 1048"/>
                <a:gd name="T83" fmla="*/ 91 h 2199"/>
                <a:gd name="T84" fmla="*/ 1009 w 1048"/>
                <a:gd name="T85" fmla="*/ 125 h 2199"/>
                <a:gd name="T86" fmla="*/ 1043 w 1048"/>
                <a:gd name="T87" fmla="*/ 165 h 2199"/>
                <a:gd name="T88" fmla="*/ 1048 w 1048"/>
                <a:gd name="T89" fmla="*/ 210 h 2199"/>
                <a:gd name="T90" fmla="*/ 1043 w 1048"/>
                <a:gd name="T91" fmla="*/ 261 h 2199"/>
                <a:gd name="T92" fmla="*/ 1020 w 1048"/>
                <a:gd name="T93" fmla="*/ 307 h 2199"/>
                <a:gd name="T94" fmla="*/ 997 w 1048"/>
                <a:gd name="T95" fmla="*/ 346 h 2199"/>
                <a:gd name="T96" fmla="*/ 970 w 1048"/>
                <a:gd name="T97" fmla="*/ 380 h 2199"/>
                <a:gd name="T98" fmla="*/ 952 w 1048"/>
                <a:gd name="T99" fmla="*/ 402 h 2199"/>
                <a:gd name="T100" fmla="*/ 941 w 1048"/>
                <a:gd name="T101" fmla="*/ 414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8" h="2199">
                  <a:moveTo>
                    <a:pt x="941" y="414"/>
                  </a:moveTo>
                  <a:lnTo>
                    <a:pt x="918" y="414"/>
                  </a:lnTo>
                  <a:lnTo>
                    <a:pt x="861" y="414"/>
                  </a:lnTo>
                  <a:lnTo>
                    <a:pt x="770" y="425"/>
                  </a:lnTo>
                  <a:lnTo>
                    <a:pt x="669" y="464"/>
                  </a:lnTo>
                  <a:lnTo>
                    <a:pt x="555" y="544"/>
                  </a:lnTo>
                  <a:lnTo>
                    <a:pt x="448" y="669"/>
                  </a:lnTo>
                  <a:lnTo>
                    <a:pt x="357" y="850"/>
                  </a:lnTo>
                  <a:lnTo>
                    <a:pt x="283" y="1111"/>
                  </a:lnTo>
                  <a:lnTo>
                    <a:pt x="248" y="1445"/>
                  </a:lnTo>
                  <a:lnTo>
                    <a:pt x="260" y="1881"/>
                  </a:lnTo>
                  <a:lnTo>
                    <a:pt x="266" y="1943"/>
                  </a:lnTo>
                  <a:lnTo>
                    <a:pt x="277" y="2007"/>
                  </a:lnTo>
                  <a:lnTo>
                    <a:pt x="289" y="2063"/>
                  </a:lnTo>
                  <a:lnTo>
                    <a:pt x="300" y="2114"/>
                  </a:lnTo>
                  <a:lnTo>
                    <a:pt x="306" y="2153"/>
                  </a:lnTo>
                  <a:lnTo>
                    <a:pt x="311" y="2182"/>
                  </a:lnTo>
                  <a:lnTo>
                    <a:pt x="316" y="2199"/>
                  </a:lnTo>
                  <a:lnTo>
                    <a:pt x="311" y="2193"/>
                  </a:lnTo>
                  <a:lnTo>
                    <a:pt x="300" y="2170"/>
                  </a:lnTo>
                  <a:lnTo>
                    <a:pt x="277" y="2119"/>
                  </a:lnTo>
                  <a:lnTo>
                    <a:pt x="248" y="2057"/>
                  </a:lnTo>
                  <a:lnTo>
                    <a:pt x="192" y="1916"/>
                  </a:lnTo>
                  <a:lnTo>
                    <a:pt x="124" y="1712"/>
                  </a:lnTo>
                  <a:lnTo>
                    <a:pt x="56" y="1462"/>
                  </a:lnTo>
                  <a:lnTo>
                    <a:pt x="11" y="1185"/>
                  </a:lnTo>
                  <a:lnTo>
                    <a:pt x="0" y="896"/>
                  </a:lnTo>
                  <a:lnTo>
                    <a:pt x="39" y="623"/>
                  </a:lnTo>
                  <a:lnTo>
                    <a:pt x="147" y="375"/>
                  </a:lnTo>
                  <a:lnTo>
                    <a:pt x="339" y="165"/>
                  </a:lnTo>
                  <a:lnTo>
                    <a:pt x="634" y="22"/>
                  </a:lnTo>
                  <a:lnTo>
                    <a:pt x="691" y="6"/>
                  </a:lnTo>
                  <a:lnTo>
                    <a:pt x="731" y="0"/>
                  </a:lnTo>
                  <a:lnTo>
                    <a:pt x="753" y="0"/>
                  </a:lnTo>
                  <a:lnTo>
                    <a:pt x="765" y="6"/>
                  </a:lnTo>
                  <a:lnTo>
                    <a:pt x="770" y="18"/>
                  </a:lnTo>
                  <a:lnTo>
                    <a:pt x="776" y="28"/>
                  </a:lnTo>
                  <a:lnTo>
                    <a:pt x="782" y="40"/>
                  </a:lnTo>
                  <a:lnTo>
                    <a:pt x="799" y="57"/>
                  </a:lnTo>
                  <a:lnTo>
                    <a:pt x="822" y="63"/>
                  </a:lnTo>
                  <a:lnTo>
                    <a:pt x="856" y="74"/>
                  </a:lnTo>
                  <a:lnTo>
                    <a:pt x="952" y="91"/>
                  </a:lnTo>
                  <a:lnTo>
                    <a:pt x="1009" y="125"/>
                  </a:lnTo>
                  <a:lnTo>
                    <a:pt x="1043" y="165"/>
                  </a:lnTo>
                  <a:lnTo>
                    <a:pt x="1048" y="210"/>
                  </a:lnTo>
                  <a:lnTo>
                    <a:pt x="1043" y="261"/>
                  </a:lnTo>
                  <a:lnTo>
                    <a:pt x="1020" y="307"/>
                  </a:lnTo>
                  <a:lnTo>
                    <a:pt x="997" y="346"/>
                  </a:lnTo>
                  <a:lnTo>
                    <a:pt x="970" y="380"/>
                  </a:lnTo>
                  <a:lnTo>
                    <a:pt x="952" y="402"/>
                  </a:lnTo>
                  <a:lnTo>
                    <a:pt x="941" y="414"/>
                  </a:lnTo>
                  <a:close/>
                </a:path>
              </a:pathLst>
            </a:custGeom>
            <a:solidFill>
              <a:srgbClr val="EE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8" name="Freeform 204">
              <a:extLst>
                <a:ext uri="{FF2B5EF4-FFF2-40B4-BE49-F238E27FC236}">
                  <a16:creationId xmlns:a16="http://schemas.microsoft.com/office/drawing/2014/main" id="{FC19D0D2-41E0-8A39-5284-39C15797F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583"/>
              <a:ext cx="93" cy="262"/>
            </a:xfrm>
            <a:custGeom>
              <a:avLst/>
              <a:gdLst>
                <a:gd name="T0" fmla="*/ 91 w 557"/>
                <a:gd name="T1" fmla="*/ 0 h 1570"/>
                <a:gd name="T2" fmla="*/ 103 w 557"/>
                <a:gd name="T3" fmla="*/ 0 h 1570"/>
                <a:gd name="T4" fmla="*/ 143 w 557"/>
                <a:gd name="T5" fmla="*/ 0 h 1570"/>
                <a:gd name="T6" fmla="*/ 205 w 557"/>
                <a:gd name="T7" fmla="*/ 6 h 1570"/>
                <a:gd name="T8" fmla="*/ 273 w 557"/>
                <a:gd name="T9" fmla="*/ 18 h 1570"/>
                <a:gd name="T10" fmla="*/ 353 w 557"/>
                <a:gd name="T11" fmla="*/ 35 h 1570"/>
                <a:gd name="T12" fmla="*/ 426 w 557"/>
                <a:gd name="T13" fmla="*/ 52 h 1570"/>
                <a:gd name="T14" fmla="*/ 489 w 557"/>
                <a:gd name="T15" fmla="*/ 80 h 1570"/>
                <a:gd name="T16" fmla="*/ 534 w 557"/>
                <a:gd name="T17" fmla="*/ 114 h 1570"/>
                <a:gd name="T18" fmla="*/ 557 w 557"/>
                <a:gd name="T19" fmla="*/ 154 h 1570"/>
                <a:gd name="T20" fmla="*/ 551 w 557"/>
                <a:gd name="T21" fmla="*/ 205 h 1570"/>
                <a:gd name="T22" fmla="*/ 522 w 557"/>
                <a:gd name="T23" fmla="*/ 262 h 1570"/>
                <a:gd name="T24" fmla="*/ 494 w 557"/>
                <a:gd name="T25" fmla="*/ 324 h 1570"/>
                <a:gd name="T26" fmla="*/ 466 w 557"/>
                <a:gd name="T27" fmla="*/ 398 h 1570"/>
                <a:gd name="T28" fmla="*/ 432 w 557"/>
                <a:gd name="T29" fmla="*/ 471 h 1570"/>
                <a:gd name="T30" fmla="*/ 392 w 557"/>
                <a:gd name="T31" fmla="*/ 562 h 1570"/>
                <a:gd name="T32" fmla="*/ 341 w 557"/>
                <a:gd name="T33" fmla="*/ 658 h 1570"/>
                <a:gd name="T34" fmla="*/ 285 w 557"/>
                <a:gd name="T35" fmla="*/ 772 h 1570"/>
                <a:gd name="T36" fmla="*/ 217 w 557"/>
                <a:gd name="T37" fmla="*/ 902 h 1570"/>
                <a:gd name="T38" fmla="*/ 132 w 557"/>
                <a:gd name="T39" fmla="*/ 1049 h 1570"/>
                <a:gd name="T40" fmla="*/ 35 w 557"/>
                <a:gd name="T41" fmla="*/ 1214 h 1570"/>
                <a:gd name="T42" fmla="*/ 17 w 557"/>
                <a:gd name="T43" fmla="*/ 1253 h 1570"/>
                <a:gd name="T44" fmla="*/ 6 w 557"/>
                <a:gd name="T45" fmla="*/ 1299 h 1570"/>
                <a:gd name="T46" fmla="*/ 0 w 557"/>
                <a:gd name="T47" fmla="*/ 1349 h 1570"/>
                <a:gd name="T48" fmla="*/ 0 w 557"/>
                <a:gd name="T49" fmla="*/ 1394 h 1570"/>
                <a:gd name="T50" fmla="*/ 0 w 557"/>
                <a:gd name="T51" fmla="*/ 1440 h 1570"/>
                <a:gd name="T52" fmla="*/ 6 w 557"/>
                <a:gd name="T53" fmla="*/ 1480 h 1570"/>
                <a:gd name="T54" fmla="*/ 12 w 557"/>
                <a:gd name="T55" fmla="*/ 1520 h 1570"/>
                <a:gd name="T56" fmla="*/ 12 w 557"/>
                <a:gd name="T57" fmla="*/ 1542 h 1570"/>
                <a:gd name="T58" fmla="*/ 17 w 557"/>
                <a:gd name="T59" fmla="*/ 1565 h 1570"/>
                <a:gd name="T60" fmla="*/ 17 w 557"/>
                <a:gd name="T61" fmla="*/ 1570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7" h="1570">
                  <a:moveTo>
                    <a:pt x="91" y="0"/>
                  </a:moveTo>
                  <a:lnTo>
                    <a:pt x="103" y="0"/>
                  </a:lnTo>
                  <a:lnTo>
                    <a:pt x="143" y="0"/>
                  </a:lnTo>
                  <a:lnTo>
                    <a:pt x="205" y="6"/>
                  </a:lnTo>
                  <a:lnTo>
                    <a:pt x="273" y="18"/>
                  </a:lnTo>
                  <a:lnTo>
                    <a:pt x="353" y="35"/>
                  </a:lnTo>
                  <a:lnTo>
                    <a:pt x="426" y="52"/>
                  </a:lnTo>
                  <a:lnTo>
                    <a:pt x="489" y="80"/>
                  </a:lnTo>
                  <a:lnTo>
                    <a:pt x="534" y="114"/>
                  </a:lnTo>
                  <a:lnTo>
                    <a:pt x="557" y="154"/>
                  </a:lnTo>
                  <a:lnTo>
                    <a:pt x="551" y="205"/>
                  </a:lnTo>
                  <a:lnTo>
                    <a:pt x="522" y="262"/>
                  </a:lnTo>
                  <a:lnTo>
                    <a:pt x="494" y="324"/>
                  </a:lnTo>
                  <a:lnTo>
                    <a:pt x="466" y="398"/>
                  </a:lnTo>
                  <a:lnTo>
                    <a:pt x="432" y="471"/>
                  </a:lnTo>
                  <a:lnTo>
                    <a:pt x="392" y="562"/>
                  </a:lnTo>
                  <a:lnTo>
                    <a:pt x="341" y="658"/>
                  </a:lnTo>
                  <a:lnTo>
                    <a:pt x="285" y="772"/>
                  </a:lnTo>
                  <a:lnTo>
                    <a:pt x="217" y="902"/>
                  </a:lnTo>
                  <a:lnTo>
                    <a:pt x="132" y="1049"/>
                  </a:lnTo>
                  <a:lnTo>
                    <a:pt x="35" y="1214"/>
                  </a:lnTo>
                  <a:lnTo>
                    <a:pt x="17" y="1253"/>
                  </a:lnTo>
                  <a:lnTo>
                    <a:pt x="6" y="1299"/>
                  </a:lnTo>
                  <a:lnTo>
                    <a:pt x="0" y="1349"/>
                  </a:lnTo>
                  <a:lnTo>
                    <a:pt x="0" y="1394"/>
                  </a:lnTo>
                  <a:lnTo>
                    <a:pt x="0" y="1440"/>
                  </a:lnTo>
                  <a:lnTo>
                    <a:pt x="6" y="1480"/>
                  </a:lnTo>
                  <a:lnTo>
                    <a:pt x="12" y="1520"/>
                  </a:lnTo>
                  <a:lnTo>
                    <a:pt x="12" y="1542"/>
                  </a:lnTo>
                  <a:lnTo>
                    <a:pt x="17" y="1565"/>
                  </a:lnTo>
                  <a:lnTo>
                    <a:pt x="17" y="157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9" name="Freeform 205">
              <a:extLst>
                <a:ext uri="{FF2B5EF4-FFF2-40B4-BE49-F238E27FC236}">
                  <a16:creationId xmlns:a16="http://schemas.microsoft.com/office/drawing/2014/main" id="{CF6809F7-91BE-9A6D-E18F-D774FE825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617"/>
              <a:ext cx="54" cy="34"/>
            </a:xfrm>
            <a:custGeom>
              <a:avLst/>
              <a:gdLst>
                <a:gd name="T0" fmla="*/ 0 w 324"/>
                <a:gd name="T1" fmla="*/ 0 h 204"/>
                <a:gd name="T2" fmla="*/ 6 w 324"/>
                <a:gd name="T3" fmla="*/ 0 h 204"/>
                <a:gd name="T4" fmla="*/ 29 w 324"/>
                <a:gd name="T5" fmla="*/ 0 h 204"/>
                <a:gd name="T6" fmla="*/ 62 w 324"/>
                <a:gd name="T7" fmla="*/ 0 h 204"/>
                <a:gd name="T8" fmla="*/ 102 w 324"/>
                <a:gd name="T9" fmla="*/ 5 h 204"/>
                <a:gd name="T10" fmla="*/ 147 w 324"/>
                <a:gd name="T11" fmla="*/ 11 h 204"/>
                <a:gd name="T12" fmla="*/ 192 w 324"/>
                <a:gd name="T13" fmla="*/ 28 h 204"/>
                <a:gd name="T14" fmla="*/ 238 w 324"/>
                <a:gd name="T15" fmla="*/ 57 h 204"/>
                <a:gd name="T16" fmla="*/ 277 w 324"/>
                <a:gd name="T17" fmla="*/ 90 h 204"/>
                <a:gd name="T18" fmla="*/ 306 w 324"/>
                <a:gd name="T19" fmla="*/ 142 h 204"/>
                <a:gd name="T20" fmla="*/ 324 w 324"/>
                <a:gd name="T21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4" h="204">
                  <a:moveTo>
                    <a:pt x="0" y="0"/>
                  </a:moveTo>
                  <a:lnTo>
                    <a:pt x="6" y="0"/>
                  </a:lnTo>
                  <a:lnTo>
                    <a:pt x="29" y="0"/>
                  </a:lnTo>
                  <a:lnTo>
                    <a:pt x="62" y="0"/>
                  </a:lnTo>
                  <a:lnTo>
                    <a:pt x="102" y="5"/>
                  </a:lnTo>
                  <a:lnTo>
                    <a:pt x="147" y="11"/>
                  </a:lnTo>
                  <a:lnTo>
                    <a:pt x="192" y="28"/>
                  </a:lnTo>
                  <a:lnTo>
                    <a:pt x="238" y="57"/>
                  </a:lnTo>
                  <a:lnTo>
                    <a:pt x="277" y="90"/>
                  </a:lnTo>
                  <a:lnTo>
                    <a:pt x="306" y="142"/>
                  </a:lnTo>
                  <a:lnTo>
                    <a:pt x="324" y="20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0" name="Freeform 206">
              <a:extLst>
                <a:ext uri="{FF2B5EF4-FFF2-40B4-BE49-F238E27FC236}">
                  <a16:creationId xmlns:a16="http://schemas.microsoft.com/office/drawing/2014/main" id="{D91F1277-13E5-EF09-3FE8-7D7472FD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572"/>
              <a:ext cx="63" cy="41"/>
            </a:xfrm>
            <a:custGeom>
              <a:avLst/>
              <a:gdLst>
                <a:gd name="T0" fmla="*/ 380 w 380"/>
                <a:gd name="T1" fmla="*/ 0 h 249"/>
                <a:gd name="T2" fmla="*/ 375 w 380"/>
                <a:gd name="T3" fmla="*/ 0 h 249"/>
                <a:gd name="T4" fmla="*/ 375 w 380"/>
                <a:gd name="T5" fmla="*/ 5 h 249"/>
                <a:gd name="T6" fmla="*/ 363 w 380"/>
                <a:gd name="T7" fmla="*/ 17 h 249"/>
                <a:gd name="T8" fmla="*/ 346 w 380"/>
                <a:gd name="T9" fmla="*/ 34 h 249"/>
                <a:gd name="T10" fmla="*/ 324 w 380"/>
                <a:gd name="T11" fmla="*/ 56 h 249"/>
                <a:gd name="T12" fmla="*/ 289 w 380"/>
                <a:gd name="T13" fmla="*/ 79 h 249"/>
                <a:gd name="T14" fmla="*/ 239 w 380"/>
                <a:gd name="T15" fmla="*/ 114 h 249"/>
                <a:gd name="T16" fmla="*/ 177 w 380"/>
                <a:gd name="T17" fmla="*/ 153 h 249"/>
                <a:gd name="T18" fmla="*/ 103 w 380"/>
                <a:gd name="T19" fmla="*/ 199 h 249"/>
                <a:gd name="T20" fmla="*/ 0 w 380"/>
                <a:gd name="T2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249">
                  <a:moveTo>
                    <a:pt x="380" y="0"/>
                  </a:moveTo>
                  <a:lnTo>
                    <a:pt x="375" y="0"/>
                  </a:lnTo>
                  <a:lnTo>
                    <a:pt x="375" y="5"/>
                  </a:lnTo>
                  <a:lnTo>
                    <a:pt x="363" y="17"/>
                  </a:lnTo>
                  <a:lnTo>
                    <a:pt x="346" y="34"/>
                  </a:lnTo>
                  <a:lnTo>
                    <a:pt x="324" y="56"/>
                  </a:lnTo>
                  <a:lnTo>
                    <a:pt x="289" y="79"/>
                  </a:lnTo>
                  <a:lnTo>
                    <a:pt x="239" y="114"/>
                  </a:lnTo>
                  <a:lnTo>
                    <a:pt x="177" y="153"/>
                  </a:lnTo>
                  <a:lnTo>
                    <a:pt x="103" y="199"/>
                  </a:lnTo>
                  <a:lnTo>
                    <a:pt x="0" y="24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1" name="Freeform 207">
              <a:extLst>
                <a:ext uri="{FF2B5EF4-FFF2-40B4-BE49-F238E27FC236}">
                  <a16:creationId xmlns:a16="http://schemas.microsoft.com/office/drawing/2014/main" id="{663CF6B5-258D-659E-6554-C5CF20413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597"/>
              <a:ext cx="51" cy="122"/>
            </a:xfrm>
            <a:custGeom>
              <a:avLst/>
              <a:gdLst>
                <a:gd name="T0" fmla="*/ 306 w 306"/>
                <a:gd name="T1" fmla="*/ 0 h 731"/>
                <a:gd name="T2" fmla="*/ 300 w 306"/>
                <a:gd name="T3" fmla="*/ 0 h 731"/>
                <a:gd name="T4" fmla="*/ 283 w 306"/>
                <a:gd name="T5" fmla="*/ 5 h 731"/>
                <a:gd name="T6" fmla="*/ 261 w 306"/>
                <a:gd name="T7" fmla="*/ 17 h 731"/>
                <a:gd name="T8" fmla="*/ 232 w 306"/>
                <a:gd name="T9" fmla="*/ 40 h 731"/>
                <a:gd name="T10" fmla="*/ 199 w 306"/>
                <a:gd name="T11" fmla="*/ 85 h 731"/>
                <a:gd name="T12" fmla="*/ 159 w 306"/>
                <a:gd name="T13" fmla="*/ 153 h 731"/>
                <a:gd name="T14" fmla="*/ 120 w 306"/>
                <a:gd name="T15" fmla="*/ 244 h 731"/>
                <a:gd name="T16" fmla="*/ 79 w 306"/>
                <a:gd name="T17" fmla="*/ 368 h 731"/>
                <a:gd name="T18" fmla="*/ 40 w 306"/>
                <a:gd name="T19" fmla="*/ 533 h 731"/>
                <a:gd name="T20" fmla="*/ 0 w 306"/>
                <a:gd name="T21" fmla="*/ 73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6" h="731">
                  <a:moveTo>
                    <a:pt x="306" y="0"/>
                  </a:moveTo>
                  <a:lnTo>
                    <a:pt x="300" y="0"/>
                  </a:lnTo>
                  <a:lnTo>
                    <a:pt x="283" y="5"/>
                  </a:lnTo>
                  <a:lnTo>
                    <a:pt x="261" y="17"/>
                  </a:lnTo>
                  <a:lnTo>
                    <a:pt x="232" y="40"/>
                  </a:lnTo>
                  <a:lnTo>
                    <a:pt x="199" y="85"/>
                  </a:lnTo>
                  <a:lnTo>
                    <a:pt x="159" y="153"/>
                  </a:lnTo>
                  <a:lnTo>
                    <a:pt x="120" y="244"/>
                  </a:lnTo>
                  <a:lnTo>
                    <a:pt x="79" y="368"/>
                  </a:lnTo>
                  <a:lnTo>
                    <a:pt x="40" y="533"/>
                  </a:lnTo>
                  <a:lnTo>
                    <a:pt x="0" y="73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2" name="Freeform 208">
              <a:extLst>
                <a:ext uri="{FF2B5EF4-FFF2-40B4-BE49-F238E27FC236}">
                  <a16:creationId xmlns:a16="http://schemas.microsoft.com/office/drawing/2014/main" id="{DDD18E26-6E00-CD44-9604-F476BAD5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312"/>
              <a:ext cx="72" cy="83"/>
            </a:xfrm>
            <a:custGeom>
              <a:avLst/>
              <a:gdLst>
                <a:gd name="T0" fmla="*/ 431 w 431"/>
                <a:gd name="T1" fmla="*/ 6 h 500"/>
                <a:gd name="T2" fmla="*/ 425 w 431"/>
                <a:gd name="T3" fmla="*/ 0 h 500"/>
                <a:gd name="T4" fmla="*/ 402 w 431"/>
                <a:gd name="T5" fmla="*/ 0 h 500"/>
                <a:gd name="T6" fmla="*/ 363 w 431"/>
                <a:gd name="T7" fmla="*/ 0 h 500"/>
                <a:gd name="T8" fmla="*/ 324 w 431"/>
                <a:gd name="T9" fmla="*/ 12 h 500"/>
                <a:gd name="T10" fmla="*/ 272 w 431"/>
                <a:gd name="T11" fmla="*/ 35 h 500"/>
                <a:gd name="T12" fmla="*/ 215 w 431"/>
                <a:gd name="T13" fmla="*/ 74 h 500"/>
                <a:gd name="T14" fmla="*/ 159 w 431"/>
                <a:gd name="T15" fmla="*/ 137 h 500"/>
                <a:gd name="T16" fmla="*/ 102 w 431"/>
                <a:gd name="T17" fmla="*/ 227 h 500"/>
                <a:gd name="T18" fmla="*/ 50 w 431"/>
                <a:gd name="T19" fmla="*/ 347 h 500"/>
                <a:gd name="T20" fmla="*/ 0 w 431"/>
                <a:gd name="T21" fmla="*/ 500 h 500"/>
                <a:gd name="T22" fmla="*/ 431 w 431"/>
                <a:gd name="T23" fmla="*/ 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1" h="500">
                  <a:moveTo>
                    <a:pt x="431" y="6"/>
                  </a:moveTo>
                  <a:lnTo>
                    <a:pt x="425" y="0"/>
                  </a:lnTo>
                  <a:lnTo>
                    <a:pt x="402" y="0"/>
                  </a:lnTo>
                  <a:lnTo>
                    <a:pt x="363" y="0"/>
                  </a:lnTo>
                  <a:lnTo>
                    <a:pt x="324" y="12"/>
                  </a:lnTo>
                  <a:lnTo>
                    <a:pt x="272" y="35"/>
                  </a:lnTo>
                  <a:lnTo>
                    <a:pt x="215" y="74"/>
                  </a:lnTo>
                  <a:lnTo>
                    <a:pt x="159" y="137"/>
                  </a:lnTo>
                  <a:lnTo>
                    <a:pt x="102" y="227"/>
                  </a:lnTo>
                  <a:lnTo>
                    <a:pt x="50" y="347"/>
                  </a:lnTo>
                  <a:lnTo>
                    <a:pt x="0" y="500"/>
                  </a:lnTo>
                  <a:lnTo>
                    <a:pt x="431" y="6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3" name="Freeform 209">
              <a:extLst>
                <a:ext uri="{FF2B5EF4-FFF2-40B4-BE49-F238E27FC236}">
                  <a16:creationId xmlns:a16="http://schemas.microsoft.com/office/drawing/2014/main" id="{2BF27AB6-FE22-86E5-611E-D94A80AB2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312"/>
              <a:ext cx="72" cy="83"/>
            </a:xfrm>
            <a:custGeom>
              <a:avLst/>
              <a:gdLst>
                <a:gd name="T0" fmla="*/ 431 w 431"/>
                <a:gd name="T1" fmla="*/ 6 h 500"/>
                <a:gd name="T2" fmla="*/ 425 w 431"/>
                <a:gd name="T3" fmla="*/ 0 h 500"/>
                <a:gd name="T4" fmla="*/ 402 w 431"/>
                <a:gd name="T5" fmla="*/ 0 h 500"/>
                <a:gd name="T6" fmla="*/ 363 w 431"/>
                <a:gd name="T7" fmla="*/ 0 h 500"/>
                <a:gd name="T8" fmla="*/ 324 w 431"/>
                <a:gd name="T9" fmla="*/ 12 h 500"/>
                <a:gd name="T10" fmla="*/ 272 w 431"/>
                <a:gd name="T11" fmla="*/ 35 h 500"/>
                <a:gd name="T12" fmla="*/ 215 w 431"/>
                <a:gd name="T13" fmla="*/ 74 h 500"/>
                <a:gd name="T14" fmla="*/ 159 w 431"/>
                <a:gd name="T15" fmla="*/ 137 h 500"/>
                <a:gd name="T16" fmla="*/ 102 w 431"/>
                <a:gd name="T17" fmla="*/ 227 h 500"/>
                <a:gd name="T18" fmla="*/ 50 w 431"/>
                <a:gd name="T19" fmla="*/ 347 h 500"/>
                <a:gd name="T20" fmla="*/ 0 w 431"/>
                <a:gd name="T21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500">
                  <a:moveTo>
                    <a:pt x="431" y="6"/>
                  </a:moveTo>
                  <a:lnTo>
                    <a:pt x="425" y="0"/>
                  </a:lnTo>
                  <a:lnTo>
                    <a:pt x="402" y="0"/>
                  </a:lnTo>
                  <a:lnTo>
                    <a:pt x="363" y="0"/>
                  </a:lnTo>
                  <a:lnTo>
                    <a:pt x="324" y="12"/>
                  </a:lnTo>
                  <a:lnTo>
                    <a:pt x="272" y="35"/>
                  </a:lnTo>
                  <a:lnTo>
                    <a:pt x="215" y="74"/>
                  </a:lnTo>
                  <a:lnTo>
                    <a:pt x="159" y="137"/>
                  </a:lnTo>
                  <a:lnTo>
                    <a:pt x="102" y="227"/>
                  </a:lnTo>
                  <a:lnTo>
                    <a:pt x="50" y="347"/>
                  </a:lnTo>
                  <a:lnTo>
                    <a:pt x="0" y="50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4" name="Freeform 210">
              <a:extLst>
                <a:ext uri="{FF2B5EF4-FFF2-40B4-BE49-F238E27FC236}">
                  <a16:creationId xmlns:a16="http://schemas.microsoft.com/office/drawing/2014/main" id="{1D12D155-E9C3-84CD-8C85-BBAC6C1B4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358"/>
              <a:ext cx="147" cy="65"/>
            </a:xfrm>
            <a:custGeom>
              <a:avLst/>
              <a:gdLst>
                <a:gd name="T0" fmla="*/ 885 w 885"/>
                <a:gd name="T1" fmla="*/ 0 h 390"/>
                <a:gd name="T2" fmla="*/ 885 w 885"/>
                <a:gd name="T3" fmla="*/ 11 h 390"/>
                <a:gd name="T4" fmla="*/ 868 w 885"/>
                <a:gd name="T5" fmla="*/ 39 h 390"/>
                <a:gd name="T6" fmla="*/ 839 w 885"/>
                <a:gd name="T7" fmla="*/ 85 h 390"/>
                <a:gd name="T8" fmla="*/ 794 w 885"/>
                <a:gd name="T9" fmla="*/ 141 h 390"/>
                <a:gd name="T10" fmla="*/ 726 w 885"/>
                <a:gd name="T11" fmla="*/ 198 h 390"/>
                <a:gd name="T12" fmla="*/ 641 w 885"/>
                <a:gd name="T13" fmla="*/ 260 h 390"/>
                <a:gd name="T14" fmla="*/ 527 w 885"/>
                <a:gd name="T15" fmla="*/ 310 h 390"/>
                <a:gd name="T16" fmla="*/ 385 w 885"/>
                <a:gd name="T17" fmla="*/ 356 h 390"/>
                <a:gd name="T18" fmla="*/ 210 w 885"/>
                <a:gd name="T19" fmla="*/ 384 h 390"/>
                <a:gd name="T20" fmla="*/ 0 w 885"/>
                <a:gd name="T21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5" h="390">
                  <a:moveTo>
                    <a:pt x="885" y="0"/>
                  </a:moveTo>
                  <a:lnTo>
                    <a:pt x="885" y="11"/>
                  </a:lnTo>
                  <a:lnTo>
                    <a:pt x="868" y="39"/>
                  </a:lnTo>
                  <a:lnTo>
                    <a:pt x="839" y="85"/>
                  </a:lnTo>
                  <a:lnTo>
                    <a:pt x="794" y="141"/>
                  </a:lnTo>
                  <a:lnTo>
                    <a:pt x="726" y="198"/>
                  </a:lnTo>
                  <a:lnTo>
                    <a:pt x="641" y="260"/>
                  </a:lnTo>
                  <a:lnTo>
                    <a:pt x="527" y="310"/>
                  </a:lnTo>
                  <a:lnTo>
                    <a:pt x="385" y="356"/>
                  </a:lnTo>
                  <a:lnTo>
                    <a:pt x="210" y="384"/>
                  </a:lnTo>
                  <a:lnTo>
                    <a:pt x="0" y="39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5" name="Freeform 211">
              <a:extLst>
                <a:ext uri="{FF2B5EF4-FFF2-40B4-BE49-F238E27FC236}">
                  <a16:creationId xmlns:a16="http://schemas.microsoft.com/office/drawing/2014/main" id="{189410D1-0F52-92AD-467D-CFB4465C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349"/>
              <a:ext cx="50" cy="60"/>
            </a:xfrm>
            <a:custGeom>
              <a:avLst/>
              <a:gdLst>
                <a:gd name="T0" fmla="*/ 301 w 301"/>
                <a:gd name="T1" fmla="*/ 0 h 363"/>
                <a:gd name="T2" fmla="*/ 295 w 301"/>
                <a:gd name="T3" fmla="*/ 12 h 363"/>
                <a:gd name="T4" fmla="*/ 284 w 301"/>
                <a:gd name="T5" fmla="*/ 29 h 363"/>
                <a:gd name="T6" fmla="*/ 267 w 301"/>
                <a:gd name="T7" fmla="*/ 58 h 363"/>
                <a:gd name="T8" fmla="*/ 239 w 301"/>
                <a:gd name="T9" fmla="*/ 97 h 363"/>
                <a:gd name="T10" fmla="*/ 210 w 301"/>
                <a:gd name="T11" fmla="*/ 137 h 363"/>
                <a:gd name="T12" fmla="*/ 176 w 301"/>
                <a:gd name="T13" fmla="*/ 182 h 363"/>
                <a:gd name="T14" fmla="*/ 136 w 301"/>
                <a:gd name="T15" fmla="*/ 233 h 363"/>
                <a:gd name="T16" fmla="*/ 97 w 301"/>
                <a:gd name="T17" fmla="*/ 279 h 363"/>
                <a:gd name="T18" fmla="*/ 51 w 301"/>
                <a:gd name="T19" fmla="*/ 324 h 363"/>
                <a:gd name="T20" fmla="*/ 0 w 301"/>
                <a:gd name="T21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363">
                  <a:moveTo>
                    <a:pt x="301" y="0"/>
                  </a:moveTo>
                  <a:lnTo>
                    <a:pt x="295" y="12"/>
                  </a:lnTo>
                  <a:lnTo>
                    <a:pt x="284" y="29"/>
                  </a:lnTo>
                  <a:lnTo>
                    <a:pt x="267" y="58"/>
                  </a:lnTo>
                  <a:lnTo>
                    <a:pt x="239" y="97"/>
                  </a:lnTo>
                  <a:lnTo>
                    <a:pt x="210" y="137"/>
                  </a:lnTo>
                  <a:lnTo>
                    <a:pt x="176" y="182"/>
                  </a:lnTo>
                  <a:lnTo>
                    <a:pt x="136" y="233"/>
                  </a:lnTo>
                  <a:lnTo>
                    <a:pt x="97" y="279"/>
                  </a:lnTo>
                  <a:lnTo>
                    <a:pt x="51" y="324"/>
                  </a:lnTo>
                  <a:lnTo>
                    <a:pt x="0" y="36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6" name="Freeform 212">
              <a:extLst>
                <a:ext uri="{FF2B5EF4-FFF2-40B4-BE49-F238E27FC236}">
                  <a16:creationId xmlns:a16="http://schemas.microsoft.com/office/drawing/2014/main" id="{30FB9EF7-E8F2-61F0-FAE1-3E75CDDC5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478"/>
              <a:ext cx="86" cy="131"/>
            </a:xfrm>
            <a:custGeom>
              <a:avLst/>
              <a:gdLst>
                <a:gd name="T0" fmla="*/ 522 w 522"/>
                <a:gd name="T1" fmla="*/ 0 h 782"/>
                <a:gd name="T2" fmla="*/ 522 w 522"/>
                <a:gd name="T3" fmla="*/ 12 h 782"/>
                <a:gd name="T4" fmla="*/ 516 w 522"/>
                <a:gd name="T5" fmla="*/ 39 h 782"/>
                <a:gd name="T6" fmla="*/ 505 w 522"/>
                <a:gd name="T7" fmla="*/ 85 h 782"/>
                <a:gd name="T8" fmla="*/ 493 w 522"/>
                <a:gd name="T9" fmla="*/ 136 h 782"/>
                <a:gd name="T10" fmla="*/ 464 w 522"/>
                <a:gd name="T11" fmla="*/ 198 h 782"/>
                <a:gd name="T12" fmla="*/ 431 w 522"/>
                <a:gd name="T13" fmla="*/ 266 h 782"/>
                <a:gd name="T14" fmla="*/ 385 w 522"/>
                <a:gd name="T15" fmla="*/ 328 h 782"/>
                <a:gd name="T16" fmla="*/ 323 w 522"/>
                <a:gd name="T17" fmla="*/ 386 h 782"/>
                <a:gd name="T18" fmla="*/ 243 w 522"/>
                <a:gd name="T19" fmla="*/ 436 h 782"/>
                <a:gd name="T20" fmla="*/ 153 w 522"/>
                <a:gd name="T21" fmla="*/ 475 h 782"/>
                <a:gd name="T22" fmla="*/ 124 w 522"/>
                <a:gd name="T23" fmla="*/ 487 h 782"/>
                <a:gd name="T24" fmla="*/ 101 w 522"/>
                <a:gd name="T25" fmla="*/ 510 h 782"/>
                <a:gd name="T26" fmla="*/ 74 w 522"/>
                <a:gd name="T27" fmla="*/ 543 h 782"/>
                <a:gd name="T28" fmla="*/ 56 w 522"/>
                <a:gd name="T29" fmla="*/ 578 h 782"/>
                <a:gd name="T30" fmla="*/ 33 w 522"/>
                <a:gd name="T31" fmla="*/ 617 h 782"/>
                <a:gd name="T32" fmla="*/ 22 w 522"/>
                <a:gd name="T33" fmla="*/ 657 h 782"/>
                <a:gd name="T34" fmla="*/ 12 w 522"/>
                <a:gd name="T35" fmla="*/ 696 h 782"/>
                <a:gd name="T36" fmla="*/ 0 w 522"/>
                <a:gd name="T37" fmla="*/ 731 h 782"/>
                <a:gd name="T38" fmla="*/ 0 w 522"/>
                <a:gd name="T39" fmla="*/ 760 h 782"/>
                <a:gd name="T40" fmla="*/ 6 w 522"/>
                <a:gd name="T41" fmla="*/ 782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2" h="782">
                  <a:moveTo>
                    <a:pt x="522" y="0"/>
                  </a:moveTo>
                  <a:lnTo>
                    <a:pt x="522" y="12"/>
                  </a:lnTo>
                  <a:lnTo>
                    <a:pt x="516" y="39"/>
                  </a:lnTo>
                  <a:lnTo>
                    <a:pt x="505" y="85"/>
                  </a:lnTo>
                  <a:lnTo>
                    <a:pt x="493" y="136"/>
                  </a:lnTo>
                  <a:lnTo>
                    <a:pt x="464" y="198"/>
                  </a:lnTo>
                  <a:lnTo>
                    <a:pt x="431" y="266"/>
                  </a:lnTo>
                  <a:lnTo>
                    <a:pt x="385" y="328"/>
                  </a:lnTo>
                  <a:lnTo>
                    <a:pt x="323" y="386"/>
                  </a:lnTo>
                  <a:lnTo>
                    <a:pt x="243" y="436"/>
                  </a:lnTo>
                  <a:lnTo>
                    <a:pt x="153" y="475"/>
                  </a:lnTo>
                  <a:lnTo>
                    <a:pt x="124" y="487"/>
                  </a:lnTo>
                  <a:lnTo>
                    <a:pt x="101" y="510"/>
                  </a:lnTo>
                  <a:lnTo>
                    <a:pt x="74" y="543"/>
                  </a:lnTo>
                  <a:lnTo>
                    <a:pt x="56" y="578"/>
                  </a:lnTo>
                  <a:lnTo>
                    <a:pt x="33" y="617"/>
                  </a:lnTo>
                  <a:lnTo>
                    <a:pt x="22" y="657"/>
                  </a:lnTo>
                  <a:lnTo>
                    <a:pt x="12" y="696"/>
                  </a:lnTo>
                  <a:lnTo>
                    <a:pt x="0" y="731"/>
                  </a:lnTo>
                  <a:lnTo>
                    <a:pt x="0" y="760"/>
                  </a:lnTo>
                  <a:lnTo>
                    <a:pt x="6" y="78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7" name="Freeform 213">
              <a:extLst>
                <a:ext uri="{FF2B5EF4-FFF2-40B4-BE49-F238E27FC236}">
                  <a16:creationId xmlns:a16="http://schemas.microsoft.com/office/drawing/2014/main" id="{5FBF5D6F-ACC0-4F5E-69F7-43924480F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533"/>
              <a:ext cx="150" cy="352"/>
            </a:xfrm>
            <a:custGeom>
              <a:avLst/>
              <a:gdLst>
                <a:gd name="T0" fmla="*/ 817 w 896"/>
                <a:gd name="T1" fmla="*/ 153 h 2114"/>
                <a:gd name="T2" fmla="*/ 766 w 896"/>
                <a:gd name="T3" fmla="*/ 159 h 2114"/>
                <a:gd name="T4" fmla="*/ 681 w 896"/>
                <a:gd name="T5" fmla="*/ 176 h 2114"/>
                <a:gd name="T6" fmla="*/ 578 w 896"/>
                <a:gd name="T7" fmla="*/ 221 h 2114"/>
                <a:gd name="T8" fmla="*/ 477 w 896"/>
                <a:gd name="T9" fmla="*/ 295 h 2114"/>
                <a:gd name="T10" fmla="*/ 374 w 896"/>
                <a:gd name="T11" fmla="*/ 432 h 2114"/>
                <a:gd name="T12" fmla="*/ 272 w 896"/>
                <a:gd name="T13" fmla="*/ 680 h 2114"/>
                <a:gd name="T14" fmla="*/ 182 w 896"/>
                <a:gd name="T15" fmla="*/ 1026 h 2114"/>
                <a:gd name="T16" fmla="*/ 153 w 896"/>
                <a:gd name="T17" fmla="*/ 1423 h 2114"/>
                <a:gd name="T18" fmla="*/ 209 w 896"/>
                <a:gd name="T19" fmla="*/ 1847 h 2114"/>
                <a:gd name="T20" fmla="*/ 300 w 896"/>
                <a:gd name="T21" fmla="*/ 2091 h 2114"/>
                <a:gd name="T22" fmla="*/ 283 w 896"/>
                <a:gd name="T23" fmla="*/ 2114 h 2114"/>
                <a:gd name="T24" fmla="*/ 233 w 896"/>
                <a:gd name="T25" fmla="*/ 2080 h 2114"/>
                <a:gd name="T26" fmla="*/ 170 w 896"/>
                <a:gd name="T27" fmla="*/ 2006 h 2114"/>
                <a:gd name="T28" fmla="*/ 118 w 896"/>
                <a:gd name="T29" fmla="*/ 1910 h 2114"/>
                <a:gd name="T30" fmla="*/ 79 w 896"/>
                <a:gd name="T31" fmla="*/ 1780 h 2114"/>
                <a:gd name="T32" fmla="*/ 51 w 896"/>
                <a:gd name="T33" fmla="*/ 1667 h 2114"/>
                <a:gd name="T34" fmla="*/ 34 w 896"/>
                <a:gd name="T35" fmla="*/ 1587 h 2114"/>
                <a:gd name="T36" fmla="*/ 23 w 896"/>
                <a:gd name="T37" fmla="*/ 1536 h 2114"/>
                <a:gd name="T38" fmla="*/ 17 w 896"/>
                <a:gd name="T39" fmla="*/ 1514 h 2114"/>
                <a:gd name="T40" fmla="*/ 6 w 896"/>
                <a:gd name="T41" fmla="*/ 1428 h 2114"/>
                <a:gd name="T42" fmla="*/ 0 w 896"/>
                <a:gd name="T43" fmla="*/ 1225 h 2114"/>
                <a:gd name="T44" fmla="*/ 23 w 896"/>
                <a:gd name="T45" fmla="*/ 930 h 2114"/>
                <a:gd name="T46" fmla="*/ 97 w 896"/>
                <a:gd name="T47" fmla="*/ 601 h 2114"/>
                <a:gd name="T48" fmla="*/ 261 w 896"/>
                <a:gd name="T49" fmla="*/ 284 h 2114"/>
                <a:gd name="T50" fmla="*/ 386 w 896"/>
                <a:gd name="T51" fmla="*/ 142 h 2114"/>
                <a:gd name="T52" fmla="*/ 504 w 896"/>
                <a:gd name="T53" fmla="*/ 52 h 2114"/>
                <a:gd name="T54" fmla="*/ 618 w 896"/>
                <a:gd name="T55" fmla="*/ 12 h 2114"/>
                <a:gd name="T56" fmla="*/ 726 w 896"/>
                <a:gd name="T57" fmla="*/ 0 h 2114"/>
                <a:gd name="T58" fmla="*/ 817 w 896"/>
                <a:gd name="T59" fmla="*/ 12 h 2114"/>
                <a:gd name="T60" fmla="*/ 885 w 896"/>
                <a:gd name="T61" fmla="*/ 35 h 2114"/>
                <a:gd name="T62" fmla="*/ 890 w 896"/>
                <a:gd name="T63" fmla="*/ 74 h 2114"/>
                <a:gd name="T64" fmla="*/ 873 w 896"/>
                <a:gd name="T65" fmla="*/ 114 h 2114"/>
                <a:gd name="T66" fmla="*/ 840 w 896"/>
                <a:gd name="T67" fmla="*/ 142 h 2114"/>
                <a:gd name="T68" fmla="*/ 822 w 896"/>
                <a:gd name="T69" fmla="*/ 159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6" h="2114">
                  <a:moveTo>
                    <a:pt x="822" y="159"/>
                  </a:moveTo>
                  <a:lnTo>
                    <a:pt x="817" y="153"/>
                  </a:lnTo>
                  <a:lnTo>
                    <a:pt x="799" y="159"/>
                  </a:lnTo>
                  <a:lnTo>
                    <a:pt x="766" y="159"/>
                  </a:lnTo>
                  <a:lnTo>
                    <a:pt x="731" y="165"/>
                  </a:lnTo>
                  <a:lnTo>
                    <a:pt x="681" y="176"/>
                  </a:lnTo>
                  <a:lnTo>
                    <a:pt x="635" y="193"/>
                  </a:lnTo>
                  <a:lnTo>
                    <a:pt x="578" y="221"/>
                  </a:lnTo>
                  <a:lnTo>
                    <a:pt x="527" y="250"/>
                  </a:lnTo>
                  <a:lnTo>
                    <a:pt x="477" y="295"/>
                  </a:lnTo>
                  <a:lnTo>
                    <a:pt x="425" y="352"/>
                  </a:lnTo>
                  <a:lnTo>
                    <a:pt x="374" y="432"/>
                  </a:lnTo>
                  <a:lnTo>
                    <a:pt x="324" y="539"/>
                  </a:lnTo>
                  <a:lnTo>
                    <a:pt x="272" y="680"/>
                  </a:lnTo>
                  <a:lnTo>
                    <a:pt x="221" y="845"/>
                  </a:lnTo>
                  <a:lnTo>
                    <a:pt x="182" y="1026"/>
                  </a:lnTo>
                  <a:lnTo>
                    <a:pt x="159" y="1219"/>
                  </a:lnTo>
                  <a:lnTo>
                    <a:pt x="153" y="1423"/>
                  </a:lnTo>
                  <a:lnTo>
                    <a:pt x="170" y="1632"/>
                  </a:lnTo>
                  <a:lnTo>
                    <a:pt x="209" y="1847"/>
                  </a:lnTo>
                  <a:lnTo>
                    <a:pt x="283" y="2051"/>
                  </a:lnTo>
                  <a:lnTo>
                    <a:pt x="300" y="2091"/>
                  </a:lnTo>
                  <a:lnTo>
                    <a:pt x="300" y="2109"/>
                  </a:lnTo>
                  <a:lnTo>
                    <a:pt x="283" y="2114"/>
                  </a:lnTo>
                  <a:lnTo>
                    <a:pt x="261" y="2103"/>
                  </a:lnTo>
                  <a:lnTo>
                    <a:pt x="233" y="2080"/>
                  </a:lnTo>
                  <a:lnTo>
                    <a:pt x="204" y="2051"/>
                  </a:lnTo>
                  <a:lnTo>
                    <a:pt x="170" y="2006"/>
                  </a:lnTo>
                  <a:lnTo>
                    <a:pt x="142" y="1961"/>
                  </a:lnTo>
                  <a:lnTo>
                    <a:pt x="118" y="1910"/>
                  </a:lnTo>
                  <a:lnTo>
                    <a:pt x="102" y="1853"/>
                  </a:lnTo>
                  <a:lnTo>
                    <a:pt x="79" y="1780"/>
                  </a:lnTo>
                  <a:lnTo>
                    <a:pt x="62" y="1723"/>
                  </a:lnTo>
                  <a:lnTo>
                    <a:pt x="51" y="1667"/>
                  </a:lnTo>
                  <a:lnTo>
                    <a:pt x="40" y="1621"/>
                  </a:lnTo>
                  <a:lnTo>
                    <a:pt x="34" y="1587"/>
                  </a:lnTo>
                  <a:lnTo>
                    <a:pt x="23" y="1559"/>
                  </a:lnTo>
                  <a:lnTo>
                    <a:pt x="23" y="1536"/>
                  </a:lnTo>
                  <a:lnTo>
                    <a:pt x="17" y="1525"/>
                  </a:lnTo>
                  <a:lnTo>
                    <a:pt x="17" y="1514"/>
                  </a:lnTo>
                  <a:lnTo>
                    <a:pt x="11" y="1491"/>
                  </a:lnTo>
                  <a:lnTo>
                    <a:pt x="6" y="1428"/>
                  </a:lnTo>
                  <a:lnTo>
                    <a:pt x="0" y="1338"/>
                  </a:lnTo>
                  <a:lnTo>
                    <a:pt x="0" y="1225"/>
                  </a:lnTo>
                  <a:lnTo>
                    <a:pt x="6" y="1083"/>
                  </a:lnTo>
                  <a:lnTo>
                    <a:pt x="23" y="930"/>
                  </a:lnTo>
                  <a:lnTo>
                    <a:pt x="51" y="765"/>
                  </a:lnTo>
                  <a:lnTo>
                    <a:pt x="97" y="601"/>
                  </a:lnTo>
                  <a:lnTo>
                    <a:pt x="170" y="442"/>
                  </a:lnTo>
                  <a:lnTo>
                    <a:pt x="261" y="284"/>
                  </a:lnTo>
                  <a:lnTo>
                    <a:pt x="324" y="205"/>
                  </a:lnTo>
                  <a:lnTo>
                    <a:pt x="386" y="142"/>
                  </a:lnTo>
                  <a:lnTo>
                    <a:pt x="448" y="91"/>
                  </a:lnTo>
                  <a:lnTo>
                    <a:pt x="504" y="52"/>
                  </a:lnTo>
                  <a:lnTo>
                    <a:pt x="567" y="29"/>
                  </a:lnTo>
                  <a:lnTo>
                    <a:pt x="618" y="12"/>
                  </a:lnTo>
                  <a:lnTo>
                    <a:pt x="675" y="0"/>
                  </a:lnTo>
                  <a:lnTo>
                    <a:pt x="726" y="0"/>
                  </a:lnTo>
                  <a:lnTo>
                    <a:pt x="772" y="0"/>
                  </a:lnTo>
                  <a:lnTo>
                    <a:pt x="817" y="12"/>
                  </a:lnTo>
                  <a:lnTo>
                    <a:pt x="856" y="17"/>
                  </a:lnTo>
                  <a:lnTo>
                    <a:pt x="885" y="35"/>
                  </a:lnTo>
                  <a:lnTo>
                    <a:pt x="896" y="52"/>
                  </a:lnTo>
                  <a:lnTo>
                    <a:pt x="890" y="74"/>
                  </a:lnTo>
                  <a:lnTo>
                    <a:pt x="885" y="91"/>
                  </a:lnTo>
                  <a:lnTo>
                    <a:pt x="873" y="114"/>
                  </a:lnTo>
                  <a:lnTo>
                    <a:pt x="856" y="131"/>
                  </a:lnTo>
                  <a:lnTo>
                    <a:pt x="840" y="142"/>
                  </a:lnTo>
                  <a:lnTo>
                    <a:pt x="828" y="153"/>
                  </a:lnTo>
                  <a:lnTo>
                    <a:pt x="822" y="159"/>
                  </a:lnTo>
                  <a:close/>
                </a:path>
              </a:pathLst>
            </a:custGeom>
            <a:solidFill>
              <a:srgbClr val="BE8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8" name="Freeform 214">
              <a:extLst>
                <a:ext uri="{FF2B5EF4-FFF2-40B4-BE49-F238E27FC236}">
                  <a16:creationId xmlns:a16="http://schemas.microsoft.com/office/drawing/2014/main" id="{19ED7234-1B6B-617F-CCE8-979DB5BC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533"/>
              <a:ext cx="150" cy="352"/>
            </a:xfrm>
            <a:custGeom>
              <a:avLst/>
              <a:gdLst>
                <a:gd name="T0" fmla="*/ 817 w 896"/>
                <a:gd name="T1" fmla="*/ 153 h 2114"/>
                <a:gd name="T2" fmla="*/ 766 w 896"/>
                <a:gd name="T3" fmla="*/ 159 h 2114"/>
                <a:gd name="T4" fmla="*/ 681 w 896"/>
                <a:gd name="T5" fmla="*/ 176 h 2114"/>
                <a:gd name="T6" fmla="*/ 578 w 896"/>
                <a:gd name="T7" fmla="*/ 221 h 2114"/>
                <a:gd name="T8" fmla="*/ 477 w 896"/>
                <a:gd name="T9" fmla="*/ 295 h 2114"/>
                <a:gd name="T10" fmla="*/ 374 w 896"/>
                <a:gd name="T11" fmla="*/ 432 h 2114"/>
                <a:gd name="T12" fmla="*/ 272 w 896"/>
                <a:gd name="T13" fmla="*/ 680 h 2114"/>
                <a:gd name="T14" fmla="*/ 182 w 896"/>
                <a:gd name="T15" fmla="*/ 1026 h 2114"/>
                <a:gd name="T16" fmla="*/ 153 w 896"/>
                <a:gd name="T17" fmla="*/ 1423 h 2114"/>
                <a:gd name="T18" fmla="*/ 209 w 896"/>
                <a:gd name="T19" fmla="*/ 1847 h 2114"/>
                <a:gd name="T20" fmla="*/ 300 w 896"/>
                <a:gd name="T21" fmla="*/ 2091 h 2114"/>
                <a:gd name="T22" fmla="*/ 283 w 896"/>
                <a:gd name="T23" fmla="*/ 2114 h 2114"/>
                <a:gd name="T24" fmla="*/ 233 w 896"/>
                <a:gd name="T25" fmla="*/ 2080 h 2114"/>
                <a:gd name="T26" fmla="*/ 170 w 896"/>
                <a:gd name="T27" fmla="*/ 2006 h 2114"/>
                <a:gd name="T28" fmla="*/ 118 w 896"/>
                <a:gd name="T29" fmla="*/ 1910 h 2114"/>
                <a:gd name="T30" fmla="*/ 79 w 896"/>
                <a:gd name="T31" fmla="*/ 1780 h 2114"/>
                <a:gd name="T32" fmla="*/ 51 w 896"/>
                <a:gd name="T33" fmla="*/ 1667 h 2114"/>
                <a:gd name="T34" fmla="*/ 34 w 896"/>
                <a:gd name="T35" fmla="*/ 1587 h 2114"/>
                <a:gd name="T36" fmla="*/ 23 w 896"/>
                <a:gd name="T37" fmla="*/ 1536 h 2114"/>
                <a:gd name="T38" fmla="*/ 17 w 896"/>
                <a:gd name="T39" fmla="*/ 1514 h 2114"/>
                <a:gd name="T40" fmla="*/ 6 w 896"/>
                <a:gd name="T41" fmla="*/ 1428 h 2114"/>
                <a:gd name="T42" fmla="*/ 0 w 896"/>
                <a:gd name="T43" fmla="*/ 1225 h 2114"/>
                <a:gd name="T44" fmla="*/ 23 w 896"/>
                <a:gd name="T45" fmla="*/ 930 h 2114"/>
                <a:gd name="T46" fmla="*/ 97 w 896"/>
                <a:gd name="T47" fmla="*/ 601 h 2114"/>
                <a:gd name="T48" fmla="*/ 261 w 896"/>
                <a:gd name="T49" fmla="*/ 284 h 2114"/>
                <a:gd name="T50" fmla="*/ 386 w 896"/>
                <a:gd name="T51" fmla="*/ 142 h 2114"/>
                <a:gd name="T52" fmla="*/ 504 w 896"/>
                <a:gd name="T53" fmla="*/ 52 h 2114"/>
                <a:gd name="T54" fmla="*/ 618 w 896"/>
                <a:gd name="T55" fmla="*/ 12 h 2114"/>
                <a:gd name="T56" fmla="*/ 726 w 896"/>
                <a:gd name="T57" fmla="*/ 0 h 2114"/>
                <a:gd name="T58" fmla="*/ 817 w 896"/>
                <a:gd name="T59" fmla="*/ 12 h 2114"/>
                <a:gd name="T60" fmla="*/ 885 w 896"/>
                <a:gd name="T61" fmla="*/ 35 h 2114"/>
                <a:gd name="T62" fmla="*/ 890 w 896"/>
                <a:gd name="T63" fmla="*/ 74 h 2114"/>
                <a:gd name="T64" fmla="*/ 873 w 896"/>
                <a:gd name="T65" fmla="*/ 114 h 2114"/>
                <a:gd name="T66" fmla="*/ 840 w 896"/>
                <a:gd name="T67" fmla="*/ 142 h 2114"/>
                <a:gd name="T68" fmla="*/ 822 w 896"/>
                <a:gd name="T69" fmla="*/ 159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6" h="2114">
                  <a:moveTo>
                    <a:pt x="822" y="159"/>
                  </a:moveTo>
                  <a:lnTo>
                    <a:pt x="817" y="153"/>
                  </a:lnTo>
                  <a:lnTo>
                    <a:pt x="799" y="159"/>
                  </a:lnTo>
                  <a:lnTo>
                    <a:pt x="766" y="159"/>
                  </a:lnTo>
                  <a:lnTo>
                    <a:pt x="731" y="165"/>
                  </a:lnTo>
                  <a:lnTo>
                    <a:pt x="681" y="176"/>
                  </a:lnTo>
                  <a:lnTo>
                    <a:pt x="635" y="193"/>
                  </a:lnTo>
                  <a:lnTo>
                    <a:pt x="578" y="221"/>
                  </a:lnTo>
                  <a:lnTo>
                    <a:pt x="527" y="250"/>
                  </a:lnTo>
                  <a:lnTo>
                    <a:pt x="477" y="295"/>
                  </a:lnTo>
                  <a:lnTo>
                    <a:pt x="425" y="352"/>
                  </a:lnTo>
                  <a:lnTo>
                    <a:pt x="374" y="432"/>
                  </a:lnTo>
                  <a:lnTo>
                    <a:pt x="324" y="539"/>
                  </a:lnTo>
                  <a:lnTo>
                    <a:pt x="272" y="680"/>
                  </a:lnTo>
                  <a:lnTo>
                    <a:pt x="221" y="845"/>
                  </a:lnTo>
                  <a:lnTo>
                    <a:pt x="182" y="1026"/>
                  </a:lnTo>
                  <a:lnTo>
                    <a:pt x="159" y="1219"/>
                  </a:lnTo>
                  <a:lnTo>
                    <a:pt x="153" y="1423"/>
                  </a:lnTo>
                  <a:lnTo>
                    <a:pt x="170" y="1632"/>
                  </a:lnTo>
                  <a:lnTo>
                    <a:pt x="209" y="1847"/>
                  </a:lnTo>
                  <a:lnTo>
                    <a:pt x="283" y="2051"/>
                  </a:lnTo>
                  <a:lnTo>
                    <a:pt x="300" y="2091"/>
                  </a:lnTo>
                  <a:lnTo>
                    <a:pt x="300" y="2109"/>
                  </a:lnTo>
                  <a:lnTo>
                    <a:pt x="283" y="2114"/>
                  </a:lnTo>
                  <a:lnTo>
                    <a:pt x="261" y="2103"/>
                  </a:lnTo>
                  <a:lnTo>
                    <a:pt x="233" y="2080"/>
                  </a:lnTo>
                  <a:lnTo>
                    <a:pt x="204" y="2051"/>
                  </a:lnTo>
                  <a:lnTo>
                    <a:pt x="170" y="2006"/>
                  </a:lnTo>
                  <a:lnTo>
                    <a:pt x="142" y="1961"/>
                  </a:lnTo>
                  <a:lnTo>
                    <a:pt x="118" y="1910"/>
                  </a:lnTo>
                  <a:lnTo>
                    <a:pt x="102" y="1853"/>
                  </a:lnTo>
                  <a:lnTo>
                    <a:pt x="79" y="1780"/>
                  </a:lnTo>
                  <a:lnTo>
                    <a:pt x="62" y="1723"/>
                  </a:lnTo>
                  <a:lnTo>
                    <a:pt x="51" y="1667"/>
                  </a:lnTo>
                  <a:lnTo>
                    <a:pt x="40" y="1621"/>
                  </a:lnTo>
                  <a:lnTo>
                    <a:pt x="34" y="1587"/>
                  </a:lnTo>
                  <a:lnTo>
                    <a:pt x="23" y="1559"/>
                  </a:lnTo>
                  <a:lnTo>
                    <a:pt x="23" y="1536"/>
                  </a:lnTo>
                  <a:lnTo>
                    <a:pt x="17" y="1525"/>
                  </a:lnTo>
                  <a:lnTo>
                    <a:pt x="17" y="1514"/>
                  </a:lnTo>
                  <a:lnTo>
                    <a:pt x="11" y="1491"/>
                  </a:lnTo>
                  <a:lnTo>
                    <a:pt x="6" y="1428"/>
                  </a:lnTo>
                  <a:lnTo>
                    <a:pt x="0" y="1338"/>
                  </a:lnTo>
                  <a:lnTo>
                    <a:pt x="0" y="1225"/>
                  </a:lnTo>
                  <a:lnTo>
                    <a:pt x="6" y="1083"/>
                  </a:lnTo>
                  <a:lnTo>
                    <a:pt x="23" y="930"/>
                  </a:lnTo>
                  <a:lnTo>
                    <a:pt x="51" y="765"/>
                  </a:lnTo>
                  <a:lnTo>
                    <a:pt x="97" y="601"/>
                  </a:lnTo>
                  <a:lnTo>
                    <a:pt x="170" y="442"/>
                  </a:lnTo>
                  <a:lnTo>
                    <a:pt x="261" y="284"/>
                  </a:lnTo>
                  <a:lnTo>
                    <a:pt x="324" y="205"/>
                  </a:lnTo>
                  <a:lnTo>
                    <a:pt x="386" y="142"/>
                  </a:lnTo>
                  <a:lnTo>
                    <a:pt x="448" y="91"/>
                  </a:lnTo>
                  <a:lnTo>
                    <a:pt x="504" y="52"/>
                  </a:lnTo>
                  <a:lnTo>
                    <a:pt x="567" y="29"/>
                  </a:lnTo>
                  <a:lnTo>
                    <a:pt x="618" y="12"/>
                  </a:lnTo>
                  <a:lnTo>
                    <a:pt x="675" y="0"/>
                  </a:lnTo>
                  <a:lnTo>
                    <a:pt x="726" y="0"/>
                  </a:lnTo>
                  <a:lnTo>
                    <a:pt x="772" y="0"/>
                  </a:lnTo>
                  <a:lnTo>
                    <a:pt x="817" y="12"/>
                  </a:lnTo>
                  <a:lnTo>
                    <a:pt x="856" y="17"/>
                  </a:lnTo>
                  <a:lnTo>
                    <a:pt x="885" y="35"/>
                  </a:lnTo>
                  <a:lnTo>
                    <a:pt x="896" y="52"/>
                  </a:lnTo>
                  <a:lnTo>
                    <a:pt x="890" y="74"/>
                  </a:lnTo>
                  <a:lnTo>
                    <a:pt x="885" y="91"/>
                  </a:lnTo>
                  <a:lnTo>
                    <a:pt x="873" y="114"/>
                  </a:lnTo>
                  <a:lnTo>
                    <a:pt x="856" y="131"/>
                  </a:lnTo>
                  <a:lnTo>
                    <a:pt x="840" y="142"/>
                  </a:lnTo>
                  <a:lnTo>
                    <a:pt x="828" y="153"/>
                  </a:lnTo>
                  <a:lnTo>
                    <a:pt x="822" y="15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9" name="Freeform 215">
              <a:extLst>
                <a:ext uri="{FF2B5EF4-FFF2-40B4-BE49-F238E27FC236}">
                  <a16:creationId xmlns:a16="http://schemas.microsoft.com/office/drawing/2014/main" id="{F28220A8-3423-DC1D-0AD0-3FE210EA5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789"/>
              <a:ext cx="23" cy="44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5 h 267"/>
                <a:gd name="T4" fmla="*/ 130 w 141"/>
                <a:gd name="T5" fmla="*/ 23 h 267"/>
                <a:gd name="T6" fmla="*/ 114 w 141"/>
                <a:gd name="T7" fmla="*/ 46 h 267"/>
                <a:gd name="T8" fmla="*/ 96 w 141"/>
                <a:gd name="T9" fmla="*/ 74 h 267"/>
                <a:gd name="T10" fmla="*/ 79 w 141"/>
                <a:gd name="T11" fmla="*/ 108 h 267"/>
                <a:gd name="T12" fmla="*/ 62 w 141"/>
                <a:gd name="T13" fmla="*/ 142 h 267"/>
                <a:gd name="T14" fmla="*/ 40 w 141"/>
                <a:gd name="T15" fmla="*/ 181 h 267"/>
                <a:gd name="T16" fmla="*/ 23 w 141"/>
                <a:gd name="T17" fmla="*/ 216 h 267"/>
                <a:gd name="T18" fmla="*/ 11 w 141"/>
                <a:gd name="T19" fmla="*/ 244 h 267"/>
                <a:gd name="T20" fmla="*/ 0 w 141"/>
                <a:gd name="T2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5"/>
                  </a:lnTo>
                  <a:lnTo>
                    <a:pt x="130" y="23"/>
                  </a:lnTo>
                  <a:lnTo>
                    <a:pt x="114" y="46"/>
                  </a:lnTo>
                  <a:lnTo>
                    <a:pt x="96" y="74"/>
                  </a:lnTo>
                  <a:lnTo>
                    <a:pt x="79" y="108"/>
                  </a:lnTo>
                  <a:lnTo>
                    <a:pt x="62" y="142"/>
                  </a:lnTo>
                  <a:lnTo>
                    <a:pt x="40" y="181"/>
                  </a:lnTo>
                  <a:lnTo>
                    <a:pt x="23" y="216"/>
                  </a:lnTo>
                  <a:lnTo>
                    <a:pt x="11" y="244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0" name="Freeform 216">
              <a:extLst>
                <a:ext uri="{FF2B5EF4-FFF2-40B4-BE49-F238E27FC236}">
                  <a16:creationId xmlns:a16="http://schemas.microsoft.com/office/drawing/2014/main" id="{E7548740-0F9D-E534-DA16-E4E9B5B4A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09"/>
              <a:ext cx="11" cy="109"/>
            </a:xfrm>
            <a:custGeom>
              <a:avLst/>
              <a:gdLst>
                <a:gd name="T0" fmla="*/ 0 w 62"/>
                <a:gd name="T1" fmla="*/ 0 h 657"/>
                <a:gd name="T2" fmla="*/ 6 w 62"/>
                <a:gd name="T3" fmla="*/ 12 h 657"/>
                <a:gd name="T4" fmla="*/ 6 w 62"/>
                <a:gd name="T5" fmla="*/ 45 h 657"/>
                <a:gd name="T6" fmla="*/ 11 w 62"/>
                <a:gd name="T7" fmla="*/ 91 h 657"/>
                <a:gd name="T8" fmla="*/ 11 w 62"/>
                <a:gd name="T9" fmla="*/ 153 h 657"/>
                <a:gd name="T10" fmla="*/ 17 w 62"/>
                <a:gd name="T11" fmla="*/ 227 h 657"/>
                <a:gd name="T12" fmla="*/ 29 w 62"/>
                <a:gd name="T13" fmla="*/ 306 h 657"/>
                <a:gd name="T14" fmla="*/ 35 w 62"/>
                <a:gd name="T15" fmla="*/ 396 h 657"/>
                <a:gd name="T16" fmla="*/ 45 w 62"/>
                <a:gd name="T17" fmla="*/ 487 h 657"/>
                <a:gd name="T18" fmla="*/ 51 w 62"/>
                <a:gd name="T19" fmla="*/ 572 h 657"/>
                <a:gd name="T20" fmla="*/ 62 w 62"/>
                <a:gd name="T21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57">
                  <a:moveTo>
                    <a:pt x="0" y="0"/>
                  </a:moveTo>
                  <a:lnTo>
                    <a:pt x="6" y="12"/>
                  </a:lnTo>
                  <a:lnTo>
                    <a:pt x="6" y="45"/>
                  </a:lnTo>
                  <a:lnTo>
                    <a:pt x="11" y="91"/>
                  </a:lnTo>
                  <a:lnTo>
                    <a:pt x="11" y="153"/>
                  </a:lnTo>
                  <a:lnTo>
                    <a:pt x="17" y="227"/>
                  </a:lnTo>
                  <a:lnTo>
                    <a:pt x="29" y="306"/>
                  </a:lnTo>
                  <a:lnTo>
                    <a:pt x="35" y="396"/>
                  </a:lnTo>
                  <a:lnTo>
                    <a:pt x="45" y="487"/>
                  </a:lnTo>
                  <a:lnTo>
                    <a:pt x="51" y="572"/>
                  </a:lnTo>
                  <a:lnTo>
                    <a:pt x="62" y="65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1" name="Freeform 217">
              <a:extLst>
                <a:ext uri="{FF2B5EF4-FFF2-40B4-BE49-F238E27FC236}">
                  <a16:creationId xmlns:a16="http://schemas.microsoft.com/office/drawing/2014/main" id="{44C17A92-5F86-7BF6-4238-955C4104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685"/>
              <a:ext cx="155" cy="129"/>
            </a:xfrm>
            <a:custGeom>
              <a:avLst/>
              <a:gdLst>
                <a:gd name="T0" fmla="*/ 931 w 931"/>
                <a:gd name="T1" fmla="*/ 0 h 771"/>
                <a:gd name="T2" fmla="*/ 908 w 931"/>
                <a:gd name="T3" fmla="*/ 11 h 771"/>
                <a:gd name="T4" fmla="*/ 851 w 931"/>
                <a:gd name="T5" fmla="*/ 34 h 771"/>
                <a:gd name="T6" fmla="*/ 766 w 931"/>
                <a:gd name="T7" fmla="*/ 79 h 771"/>
                <a:gd name="T8" fmla="*/ 659 w 931"/>
                <a:gd name="T9" fmla="*/ 136 h 771"/>
                <a:gd name="T10" fmla="*/ 539 w 931"/>
                <a:gd name="T11" fmla="*/ 204 h 771"/>
                <a:gd name="T12" fmla="*/ 415 w 931"/>
                <a:gd name="T13" fmla="*/ 294 h 771"/>
                <a:gd name="T14" fmla="*/ 290 w 931"/>
                <a:gd name="T15" fmla="*/ 391 h 771"/>
                <a:gd name="T16" fmla="*/ 176 w 931"/>
                <a:gd name="T17" fmla="*/ 504 h 771"/>
                <a:gd name="T18" fmla="*/ 74 w 931"/>
                <a:gd name="T19" fmla="*/ 628 h 771"/>
                <a:gd name="T20" fmla="*/ 0 w 931"/>
                <a:gd name="T21" fmla="*/ 77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1" h="771">
                  <a:moveTo>
                    <a:pt x="931" y="0"/>
                  </a:moveTo>
                  <a:lnTo>
                    <a:pt x="908" y="11"/>
                  </a:lnTo>
                  <a:lnTo>
                    <a:pt x="851" y="34"/>
                  </a:lnTo>
                  <a:lnTo>
                    <a:pt x="766" y="79"/>
                  </a:lnTo>
                  <a:lnTo>
                    <a:pt x="659" y="136"/>
                  </a:lnTo>
                  <a:lnTo>
                    <a:pt x="539" y="204"/>
                  </a:lnTo>
                  <a:lnTo>
                    <a:pt x="415" y="294"/>
                  </a:lnTo>
                  <a:lnTo>
                    <a:pt x="290" y="391"/>
                  </a:lnTo>
                  <a:lnTo>
                    <a:pt x="176" y="504"/>
                  </a:lnTo>
                  <a:lnTo>
                    <a:pt x="74" y="628"/>
                  </a:lnTo>
                  <a:lnTo>
                    <a:pt x="0" y="77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2" name="Freeform 218">
              <a:extLst>
                <a:ext uri="{FF2B5EF4-FFF2-40B4-BE49-F238E27FC236}">
                  <a16:creationId xmlns:a16="http://schemas.microsoft.com/office/drawing/2014/main" id="{F8E25D3B-9A10-64C7-1E80-8913A5CD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33"/>
              <a:ext cx="106" cy="75"/>
            </a:xfrm>
            <a:custGeom>
              <a:avLst/>
              <a:gdLst>
                <a:gd name="T0" fmla="*/ 0 w 641"/>
                <a:gd name="T1" fmla="*/ 147 h 448"/>
                <a:gd name="T2" fmla="*/ 12 w 641"/>
                <a:gd name="T3" fmla="*/ 165 h 448"/>
                <a:gd name="T4" fmla="*/ 29 w 641"/>
                <a:gd name="T5" fmla="*/ 211 h 448"/>
                <a:gd name="T6" fmla="*/ 62 w 641"/>
                <a:gd name="T7" fmla="*/ 267 h 448"/>
                <a:gd name="T8" fmla="*/ 108 w 641"/>
                <a:gd name="T9" fmla="*/ 329 h 448"/>
                <a:gd name="T10" fmla="*/ 165 w 641"/>
                <a:gd name="T11" fmla="*/ 391 h 448"/>
                <a:gd name="T12" fmla="*/ 233 w 641"/>
                <a:gd name="T13" fmla="*/ 432 h 448"/>
                <a:gd name="T14" fmla="*/ 306 w 641"/>
                <a:gd name="T15" fmla="*/ 448 h 448"/>
                <a:gd name="T16" fmla="*/ 397 w 641"/>
                <a:gd name="T17" fmla="*/ 426 h 448"/>
                <a:gd name="T18" fmla="*/ 493 w 641"/>
                <a:gd name="T19" fmla="*/ 363 h 448"/>
                <a:gd name="T20" fmla="*/ 601 w 641"/>
                <a:gd name="T21" fmla="*/ 233 h 448"/>
                <a:gd name="T22" fmla="*/ 641 w 641"/>
                <a:gd name="T23" fmla="*/ 182 h 448"/>
                <a:gd name="T24" fmla="*/ 460 w 641"/>
                <a:gd name="T25" fmla="*/ 273 h 448"/>
                <a:gd name="T26" fmla="*/ 318 w 641"/>
                <a:gd name="T27" fmla="*/ 312 h 448"/>
                <a:gd name="T28" fmla="*/ 204 w 641"/>
                <a:gd name="T29" fmla="*/ 318 h 448"/>
                <a:gd name="T30" fmla="*/ 124 w 641"/>
                <a:gd name="T31" fmla="*/ 289 h 448"/>
                <a:gd name="T32" fmla="*/ 68 w 641"/>
                <a:gd name="T33" fmla="*/ 238 h 448"/>
                <a:gd name="T34" fmla="*/ 35 w 641"/>
                <a:gd name="T35" fmla="*/ 176 h 448"/>
                <a:gd name="T36" fmla="*/ 12 w 641"/>
                <a:gd name="T37" fmla="*/ 114 h 448"/>
                <a:gd name="T38" fmla="*/ 6 w 641"/>
                <a:gd name="T39" fmla="*/ 58 h 448"/>
                <a:gd name="T40" fmla="*/ 0 w 641"/>
                <a:gd name="T41" fmla="*/ 17 h 448"/>
                <a:gd name="T42" fmla="*/ 0 w 641"/>
                <a:gd name="T43" fmla="*/ 0 h 448"/>
                <a:gd name="T44" fmla="*/ 0 w 641"/>
                <a:gd name="T45" fmla="*/ 1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1" h="448">
                  <a:moveTo>
                    <a:pt x="0" y="147"/>
                  </a:moveTo>
                  <a:lnTo>
                    <a:pt x="12" y="165"/>
                  </a:lnTo>
                  <a:lnTo>
                    <a:pt x="29" y="211"/>
                  </a:lnTo>
                  <a:lnTo>
                    <a:pt x="62" y="267"/>
                  </a:lnTo>
                  <a:lnTo>
                    <a:pt x="108" y="329"/>
                  </a:lnTo>
                  <a:lnTo>
                    <a:pt x="165" y="391"/>
                  </a:lnTo>
                  <a:lnTo>
                    <a:pt x="233" y="432"/>
                  </a:lnTo>
                  <a:lnTo>
                    <a:pt x="306" y="448"/>
                  </a:lnTo>
                  <a:lnTo>
                    <a:pt x="397" y="426"/>
                  </a:lnTo>
                  <a:lnTo>
                    <a:pt x="493" y="363"/>
                  </a:lnTo>
                  <a:lnTo>
                    <a:pt x="601" y="233"/>
                  </a:lnTo>
                  <a:lnTo>
                    <a:pt x="641" y="182"/>
                  </a:lnTo>
                  <a:lnTo>
                    <a:pt x="460" y="273"/>
                  </a:lnTo>
                  <a:lnTo>
                    <a:pt x="318" y="312"/>
                  </a:lnTo>
                  <a:lnTo>
                    <a:pt x="204" y="318"/>
                  </a:lnTo>
                  <a:lnTo>
                    <a:pt x="124" y="289"/>
                  </a:lnTo>
                  <a:lnTo>
                    <a:pt x="68" y="238"/>
                  </a:lnTo>
                  <a:lnTo>
                    <a:pt x="35" y="176"/>
                  </a:lnTo>
                  <a:lnTo>
                    <a:pt x="12" y="114"/>
                  </a:lnTo>
                  <a:lnTo>
                    <a:pt x="6" y="58"/>
                  </a:lnTo>
                  <a:lnTo>
                    <a:pt x="0" y="17"/>
                  </a:lnTo>
                  <a:lnTo>
                    <a:pt x="0" y="0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3" name="Freeform 219">
              <a:extLst>
                <a:ext uri="{FF2B5EF4-FFF2-40B4-BE49-F238E27FC236}">
                  <a16:creationId xmlns:a16="http://schemas.microsoft.com/office/drawing/2014/main" id="{9A251547-058E-BAC5-A567-82D622F4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32"/>
              <a:ext cx="107" cy="52"/>
            </a:xfrm>
            <a:custGeom>
              <a:avLst/>
              <a:gdLst>
                <a:gd name="T0" fmla="*/ 0 w 640"/>
                <a:gd name="T1" fmla="*/ 0 h 312"/>
                <a:gd name="T2" fmla="*/ 0 w 640"/>
                <a:gd name="T3" fmla="*/ 12 h 312"/>
                <a:gd name="T4" fmla="*/ 0 w 640"/>
                <a:gd name="T5" fmla="*/ 58 h 312"/>
                <a:gd name="T6" fmla="*/ 11 w 640"/>
                <a:gd name="T7" fmla="*/ 114 h 312"/>
                <a:gd name="T8" fmla="*/ 28 w 640"/>
                <a:gd name="T9" fmla="*/ 176 h 312"/>
                <a:gd name="T10" fmla="*/ 68 w 640"/>
                <a:gd name="T11" fmla="*/ 239 h 312"/>
                <a:gd name="T12" fmla="*/ 124 w 640"/>
                <a:gd name="T13" fmla="*/ 285 h 312"/>
                <a:gd name="T14" fmla="*/ 203 w 640"/>
                <a:gd name="T15" fmla="*/ 312 h 312"/>
                <a:gd name="T16" fmla="*/ 312 w 640"/>
                <a:gd name="T17" fmla="*/ 312 h 312"/>
                <a:gd name="T18" fmla="*/ 459 w 640"/>
                <a:gd name="T19" fmla="*/ 267 h 312"/>
                <a:gd name="T20" fmla="*/ 640 w 640"/>
                <a:gd name="T21" fmla="*/ 17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0" h="312">
                  <a:moveTo>
                    <a:pt x="0" y="0"/>
                  </a:moveTo>
                  <a:lnTo>
                    <a:pt x="0" y="12"/>
                  </a:lnTo>
                  <a:lnTo>
                    <a:pt x="0" y="58"/>
                  </a:lnTo>
                  <a:lnTo>
                    <a:pt x="11" y="114"/>
                  </a:lnTo>
                  <a:lnTo>
                    <a:pt x="28" y="176"/>
                  </a:lnTo>
                  <a:lnTo>
                    <a:pt x="68" y="239"/>
                  </a:lnTo>
                  <a:lnTo>
                    <a:pt x="124" y="285"/>
                  </a:lnTo>
                  <a:lnTo>
                    <a:pt x="203" y="312"/>
                  </a:lnTo>
                  <a:lnTo>
                    <a:pt x="312" y="312"/>
                  </a:lnTo>
                  <a:lnTo>
                    <a:pt x="459" y="267"/>
                  </a:lnTo>
                  <a:lnTo>
                    <a:pt x="640" y="17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4" name="Freeform 220">
              <a:extLst>
                <a:ext uri="{FF2B5EF4-FFF2-40B4-BE49-F238E27FC236}">
                  <a16:creationId xmlns:a16="http://schemas.microsoft.com/office/drawing/2014/main" id="{672E8657-E379-239A-2D9B-50977D39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409"/>
              <a:ext cx="182" cy="299"/>
            </a:xfrm>
            <a:custGeom>
              <a:avLst/>
              <a:gdLst>
                <a:gd name="T0" fmla="*/ 165 w 1089"/>
                <a:gd name="T1" fmla="*/ 1745 h 1796"/>
                <a:gd name="T2" fmla="*/ 182 w 1089"/>
                <a:gd name="T3" fmla="*/ 1637 h 1796"/>
                <a:gd name="T4" fmla="*/ 159 w 1089"/>
                <a:gd name="T5" fmla="*/ 1518 h 1796"/>
                <a:gd name="T6" fmla="*/ 120 w 1089"/>
                <a:gd name="T7" fmla="*/ 1400 h 1796"/>
                <a:gd name="T8" fmla="*/ 79 w 1089"/>
                <a:gd name="T9" fmla="*/ 1280 h 1796"/>
                <a:gd name="T10" fmla="*/ 52 w 1089"/>
                <a:gd name="T11" fmla="*/ 1167 h 1796"/>
                <a:gd name="T12" fmla="*/ 29 w 1089"/>
                <a:gd name="T13" fmla="*/ 1020 h 1796"/>
                <a:gd name="T14" fmla="*/ 6 w 1089"/>
                <a:gd name="T15" fmla="*/ 855 h 1796"/>
                <a:gd name="T16" fmla="*/ 0 w 1089"/>
                <a:gd name="T17" fmla="*/ 696 h 1796"/>
                <a:gd name="T18" fmla="*/ 11 w 1089"/>
                <a:gd name="T19" fmla="*/ 566 h 1796"/>
                <a:gd name="T20" fmla="*/ 52 w 1089"/>
                <a:gd name="T21" fmla="*/ 481 h 1796"/>
                <a:gd name="T22" fmla="*/ 97 w 1089"/>
                <a:gd name="T23" fmla="*/ 408 h 1796"/>
                <a:gd name="T24" fmla="*/ 153 w 1089"/>
                <a:gd name="T25" fmla="*/ 345 h 1796"/>
                <a:gd name="T26" fmla="*/ 210 w 1089"/>
                <a:gd name="T27" fmla="*/ 289 h 1796"/>
                <a:gd name="T28" fmla="*/ 273 w 1089"/>
                <a:gd name="T29" fmla="*/ 243 h 1796"/>
                <a:gd name="T30" fmla="*/ 324 w 1089"/>
                <a:gd name="T31" fmla="*/ 215 h 1796"/>
                <a:gd name="T32" fmla="*/ 351 w 1089"/>
                <a:gd name="T33" fmla="*/ 175 h 1796"/>
                <a:gd name="T34" fmla="*/ 363 w 1089"/>
                <a:gd name="T35" fmla="*/ 130 h 1796"/>
                <a:gd name="T36" fmla="*/ 374 w 1089"/>
                <a:gd name="T37" fmla="*/ 79 h 1796"/>
                <a:gd name="T38" fmla="*/ 397 w 1089"/>
                <a:gd name="T39" fmla="*/ 39 h 1796"/>
                <a:gd name="T40" fmla="*/ 471 w 1089"/>
                <a:gd name="T41" fmla="*/ 5 h 1796"/>
                <a:gd name="T42" fmla="*/ 595 w 1089"/>
                <a:gd name="T43" fmla="*/ 0 h 1796"/>
                <a:gd name="T44" fmla="*/ 726 w 1089"/>
                <a:gd name="T45" fmla="*/ 22 h 1796"/>
                <a:gd name="T46" fmla="*/ 840 w 1089"/>
                <a:gd name="T47" fmla="*/ 51 h 1796"/>
                <a:gd name="T48" fmla="*/ 908 w 1089"/>
                <a:gd name="T49" fmla="*/ 74 h 1796"/>
                <a:gd name="T50" fmla="*/ 1089 w 1089"/>
                <a:gd name="T51" fmla="*/ 175 h 1796"/>
                <a:gd name="T52" fmla="*/ 1067 w 1089"/>
                <a:gd name="T53" fmla="*/ 175 h 1796"/>
                <a:gd name="T54" fmla="*/ 1010 w 1089"/>
                <a:gd name="T55" fmla="*/ 169 h 1796"/>
                <a:gd name="T56" fmla="*/ 931 w 1089"/>
                <a:gd name="T57" fmla="*/ 175 h 1796"/>
                <a:gd name="T58" fmla="*/ 840 w 1089"/>
                <a:gd name="T59" fmla="*/ 198 h 1796"/>
                <a:gd name="T60" fmla="*/ 749 w 1089"/>
                <a:gd name="T61" fmla="*/ 243 h 1796"/>
                <a:gd name="T62" fmla="*/ 720 w 1089"/>
                <a:gd name="T63" fmla="*/ 277 h 1796"/>
                <a:gd name="T64" fmla="*/ 698 w 1089"/>
                <a:gd name="T65" fmla="*/ 328 h 1796"/>
                <a:gd name="T66" fmla="*/ 675 w 1089"/>
                <a:gd name="T67" fmla="*/ 396 h 1796"/>
                <a:gd name="T68" fmla="*/ 642 w 1089"/>
                <a:gd name="T69" fmla="*/ 464 h 1796"/>
                <a:gd name="T70" fmla="*/ 590 w 1089"/>
                <a:gd name="T71" fmla="*/ 538 h 1796"/>
                <a:gd name="T72" fmla="*/ 533 w 1089"/>
                <a:gd name="T73" fmla="*/ 594 h 1796"/>
                <a:gd name="T74" fmla="*/ 471 w 1089"/>
                <a:gd name="T75" fmla="*/ 640 h 1796"/>
                <a:gd name="T76" fmla="*/ 415 w 1089"/>
                <a:gd name="T77" fmla="*/ 685 h 1796"/>
                <a:gd name="T78" fmla="*/ 363 w 1089"/>
                <a:gd name="T79" fmla="*/ 737 h 1796"/>
                <a:gd name="T80" fmla="*/ 318 w 1089"/>
                <a:gd name="T81" fmla="*/ 799 h 1796"/>
                <a:gd name="T82" fmla="*/ 301 w 1089"/>
                <a:gd name="T83" fmla="*/ 912 h 1796"/>
                <a:gd name="T84" fmla="*/ 301 w 1089"/>
                <a:gd name="T85" fmla="*/ 1088 h 1796"/>
                <a:gd name="T86" fmla="*/ 295 w 1089"/>
                <a:gd name="T87" fmla="*/ 1297 h 1796"/>
                <a:gd name="T88" fmla="*/ 261 w 1089"/>
                <a:gd name="T89" fmla="*/ 1507 h 1796"/>
                <a:gd name="T90" fmla="*/ 176 w 1089"/>
                <a:gd name="T91" fmla="*/ 1689 h 1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9" h="1796">
                  <a:moveTo>
                    <a:pt x="130" y="1796"/>
                  </a:moveTo>
                  <a:lnTo>
                    <a:pt x="165" y="1745"/>
                  </a:lnTo>
                  <a:lnTo>
                    <a:pt x="176" y="1694"/>
                  </a:lnTo>
                  <a:lnTo>
                    <a:pt x="182" y="1637"/>
                  </a:lnTo>
                  <a:lnTo>
                    <a:pt x="176" y="1575"/>
                  </a:lnTo>
                  <a:lnTo>
                    <a:pt x="159" y="1518"/>
                  </a:lnTo>
                  <a:lnTo>
                    <a:pt x="142" y="1456"/>
                  </a:lnTo>
                  <a:lnTo>
                    <a:pt x="120" y="1400"/>
                  </a:lnTo>
                  <a:lnTo>
                    <a:pt x="97" y="1336"/>
                  </a:lnTo>
                  <a:lnTo>
                    <a:pt x="79" y="1280"/>
                  </a:lnTo>
                  <a:lnTo>
                    <a:pt x="62" y="1229"/>
                  </a:lnTo>
                  <a:lnTo>
                    <a:pt x="52" y="1167"/>
                  </a:lnTo>
                  <a:lnTo>
                    <a:pt x="40" y="1099"/>
                  </a:lnTo>
                  <a:lnTo>
                    <a:pt x="29" y="1020"/>
                  </a:lnTo>
                  <a:lnTo>
                    <a:pt x="17" y="935"/>
                  </a:lnTo>
                  <a:lnTo>
                    <a:pt x="6" y="855"/>
                  </a:lnTo>
                  <a:lnTo>
                    <a:pt x="0" y="770"/>
                  </a:lnTo>
                  <a:lnTo>
                    <a:pt x="0" y="696"/>
                  </a:lnTo>
                  <a:lnTo>
                    <a:pt x="6" y="623"/>
                  </a:lnTo>
                  <a:lnTo>
                    <a:pt x="11" y="566"/>
                  </a:lnTo>
                  <a:lnTo>
                    <a:pt x="29" y="520"/>
                  </a:lnTo>
                  <a:lnTo>
                    <a:pt x="52" y="481"/>
                  </a:lnTo>
                  <a:lnTo>
                    <a:pt x="74" y="442"/>
                  </a:lnTo>
                  <a:lnTo>
                    <a:pt x="97" y="408"/>
                  </a:lnTo>
                  <a:lnTo>
                    <a:pt x="125" y="373"/>
                  </a:lnTo>
                  <a:lnTo>
                    <a:pt x="153" y="345"/>
                  </a:lnTo>
                  <a:lnTo>
                    <a:pt x="182" y="311"/>
                  </a:lnTo>
                  <a:lnTo>
                    <a:pt x="210" y="289"/>
                  </a:lnTo>
                  <a:lnTo>
                    <a:pt x="238" y="266"/>
                  </a:lnTo>
                  <a:lnTo>
                    <a:pt x="273" y="243"/>
                  </a:lnTo>
                  <a:lnTo>
                    <a:pt x="301" y="226"/>
                  </a:lnTo>
                  <a:lnTo>
                    <a:pt x="324" y="215"/>
                  </a:lnTo>
                  <a:lnTo>
                    <a:pt x="341" y="198"/>
                  </a:lnTo>
                  <a:lnTo>
                    <a:pt x="351" y="175"/>
                  </a:lnTo>
                  <a:lnTo>
                    <a:pt x="357" y="152"/>
                  </a:lnTo>
                  <a:lnTo>
                    <a:pt x="363" y="130"/>
                  </a:lnTo>
                  <a:lnTo>
                    <a:pt x="363" y="107"/>
                  </a:lnTo>
                  <a:lnTo>
                    <a:pt x="374" y="79"/>
                  </a:lnTo>
                  <a:lnTo>
                    <a:pt x="380" y="62"/>
                  </a:lnTo>
                  <a:lnTo>
                    <a:pt x="397" y="39"/>
                  </a:lnTo>
                  <a:lnTo>
                    <a:pt x="420" y="22"/>
                  </a:lnTo>
                  <a:lnTo>
                    <a:pt x="471" y="5"/>
                  </a:lnTo>
                  <a:lnTo>
                    <a:pt x="533" y="0"/>
                  </a:lnTo>
                  <a:lnTo>
                    <a:pt x="595" y="0"/>
                  </a:lnTo>
                  <a:lnTo>
                    <a:pt x="663" y="10"/>
                  </a:lnTo>
                  <a:lnTo>
                    <a:pt x="726" y="22"/>
                  </a:lnTo>
                  <a:lnTo>
                    <a:pt x="789" y="33"/>
                  </a:lnTo>
                  <a:lnTo>
                    <a:pt x="840" y="51"/>
                  </a:lnTo>
                  <a:lnTo>
                    <a:pt x="879" y="62"/>
                  </a:lnTo>
                  <a:lnTo>
                    <a:pt x="908" y="74"/>
                  </a:lnTo>
                  <a:lnTo>
                    <a:pt x="919" y="74"/>
                  </a:lnTo>
                  <a:lnTo>
                    <a:pt x="1089" y="175"/>
                  </a:lnTo>
                  <a:lnTo>
                    <a:pt x="1084" y="175"/>
                  </a:lnTo>
                  <a:lnTo>
                    <a:pt x="1067" y="175"/>
                  </a:lnTo>
                  <a:lnTo>
                    <a:pt x="1044" y="175"/>
                  </a:lnTo>
                  <a:lnTo>
                    <a:pt x="1010" y="169"/>
                  </a:lnTo>
                  <a:lnTo>
                    <a:pt x="976" y="175"/>
                  </a:lnTo>
                  <a:lnTo>
                    <a:pt x="931" y="175"/>
                  </a:lnTo>
                  <a:lnTo>
                    <a:pt x="890" y="187"/>
                  </a:lnTo>
                  <a:lnTo>
                    <a:pt x="840" y="198"/>
                  </a:lnTo>
                  <a:lnTo>
                    <a:pt x="794" y="221"/>
                  </a:lnTo>
                  <a:lnTo>
                    <a:pt x="749" y="243"/>
                  </a:lnTo>
                  <a:lnTo>
                    <a:pt x="731" y="260"/>
                  </a:lnTo>
                  <a:lnTo>
                    <a:pt x="720" y="277"/>
                  </a:lnTo>
                  <a:lnTo>
                    <a:pt x="710" y="299"/>
                  </a:lnTo>
                  <a:lnTo>
                    <a:pt x="698" y="328"/>
                  </a:lnTo>
                  <a:lnTo>
                    <a:pt x="686" y="363"/>
                  </a:lnTo>
                  <a:lnTo>
                    <a:pt x="675" y="396"/>
                  </a:lnTo>
                  <a:lnTo>
                    <a:pt x="658" y="431"/>
                  </a:lnTo>
                  <a:lnTo>
                    <a:pt x="642" y="464"/>
                  </a:lnTo>
                  <a:lnTo>
                    <a:pt x="619" y="498"/>
                  </a:lnTo>
                  <a:lnTo>
                    <a:pt x="590" y="538"/>
                  </a:lnTo>
                  <a:lnTo>
                    <a:pt x="562" y="566"/>
                  </a:lnTo>
                  <a:lnTo>
                    <a:pt x="533" y="594"/>
                  </a:lnTo>
                  <a:lnTo>
                    <a:pt x="504" y="617"/>
                  </a:lnTo>
                  <a:lnTo>
                    <a:pt x="471" y="640"/>
                  </a:lnTo>
                  <a:lnTo>
                    <a:pt x="442" y="663"/>
                  </a:lnTo>
                  <a:lnTo>
                    <a:pt x="415" y="685"/>
                  </a:lnTo>
                  <a:lnTo>
                    <a:pt x="386" y="714"/>
                  </a:lnTo>
                  <a:lnTo>
                    <a:pt x="363" y="737"/>
                  </a:lnTo>
                  <a:lnTo>
                    <a:pt x="341" y="764"/>
                  </a:lnTo>
                  <a:lnTo>
                    <a:pt x="318" y="799"/>
                  </a:lnTo>
                  <a:lnTo>
                    <a:pt x="306" y="850"/>
                  </a:lnTo>
                  <a:lnTo>
                    <a:pt x="301" y="912"/>
                  </a:lnTo>
                  <a:lnTo>
                    <a:pt x="301" y="997"/>
                  </a:lnTo>
                  <a:lnTo>
                    <a:pt x="301" y="1088"/>
                  </a:lnTo>
                  <a:lnTo>
                    <a:pt x="301" y="1189"/>
                  </a:lnTo>
                  <a:lnTo>
                    <a:pt x="295" y="1297"/>
                  </a:lnTo>
                  <a:lnTo>
                    <a:pt x="283" y="1404"/>
                  </a:lnTo>
                  <a:lnTo>
                    <a:pt x="261" y="1507"/>
                  </a:lnTo>
                  <a:lnTo>
                    <a:pt x="227" y="1603"/>
                  </a:lnTo>
                  <a:lnTo>
                    <a:pt x="176" y="1689"/>
                  </a:lnTo>
                  <a:lnTo>
                    <a:pt x="130" y="179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5" name="Freeform 221">
              <a:extLst>
                <a:ext uri="{FF2B5EF4-FFF2-40B4-BE49-F238E27FC236}">
                  <a16:creationId xmlns:a16="http://schemas.microsoft.com/office/drawing/2014/main" id="{F5109F92-1A3B-C38A-8A58-E55B24AC8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364"/>
              <a:ext cx="73" cy="74"/>
            </a:xfrm>
            <a:custGeom>
              <a:avLst/>
              <a:gdLst>
                <a:gd name="T0" fmla="*/ 0 w 436"/>
                <a:gd name="T1" fmla="*/ 0 h 442"/>
                <a:gd name="T2" fmla="*/ 0 w 436"/>
                <a:gd name="T3" fmla="*/ 6 h 442"/>
                <a:gd name="T4" fmla="*/ 6 w 436"/>
                <a:gd name="T5" fmla="*/ 29 h 442"/>
                <a:gd name="T6" fmla="*/ 23 w 436"/>
                <a:gd name="T7" fmla="*/ 62 h 442"/>
                <a:gd name="T8" fmla="*/ 40 w 436"/>
                <a:gd name="T9" fmla="*/ 108 h 442"/>
                <a:gd name="T10" fmla="*/ 73 w 436"/>
                <a:gd name="T11" fmla="*/ 153 h 442"/>
                <a:gd name="T12" fmla="*/ 114 w 436"/>
                <a:gd name="T13" fmla="*/ 210 h 442"/>
                <a:gd name="T14" fmla="*/ 170 w 436"/>
                <a:gd name="T15" fmla="*/ 272 h 442"/>
                <a:gd name="T16" fmla="*/ 244 w 436"/>
                <a:gd name="T17" fmla="*/ 329 h 442"/>
                <a:gd name="T18" fmla="*/ 329 w 436"/>
                <a:gd name="T19" fmla="*/ 391 h 442"/>
                <a:gd name="T20" fmla="*/ 436 w 436"/>
                <a:gd name="T21" fmla="*/ 44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6" h="442">
                  <a:moveTo>
                    <a:pt x="0" y="0"/>
                  </a:moveTo>
                  <a:lnTo>
                    <a:pt x="0" y="6"/>
                  </a:lnTo>
                  <a:lnTo>
                    <a:pt x="6" y="29"/>
                  </a:lnTo>
                  <a:lnTo>
                    <a:pt x="23" y="62"/>
                  </a:lnTo>
                  <a:lnTo>
                    <a:pt x="40" y="108"/>
                  </a:lnTo>
                  <a:lnTo>
                    <a:pt x="73" y="153"/>
                  </a:lnTo>
                  <a:lnTo>
                    <a:pt x="114" y="210"/>
                  </a:lnTo>
                  <a:lnTo>
                    <a:pt x="170" y="272"/>
                  </a:lnTo>
                  <a:lnTo>
                    <a:pt x="244" y="329"/>
                  </a:lnTo>
                  <a:lnTo>
                    <a:pt x="329" y="391"/>
                  </a:lnTo>
                  <a:lnTo>
                    <a:pt x="436" y="44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6" name="Freeform 222">
              <a:extLst>
                <a:ext uri="{FF2B5EF4-FFF2-40B4-BE49-F238E27FC236}">
                  <a16:creationId xmlns:a16="http://schemas.microsoft.com/office/drawing/2014/main" id="{85CAFD4A-E9B5-F905-0C51-62A0807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500"/>
              <a:ext cx="34" cy="19"/>
            </a:xfrm>
            <a:custGeom>
              <a:avLst/>
              <a:gdLst>
                <a:gd name="T0" fmla="*/ 204 w 204"/>
                <a:gd name="T1" fmla="*/ 0 h 114"/>
                <a:gd name="T2" fmla="*/ 198 w 204"/>
                <a:gd name="T3" fmla="*/ 0 h 114"/>
                <a:gd name="T4" fmla="*/ 187 w 204"/>
                <a:gd name="T5" fmla="*/ 6 h 114"/>
                <a:gd name="T6" fmla="*/ 170 w 204"/>
                <a:gd name="T7" fmla="*/ 17 h 114"/>
                <a:gd name="T8" fmla="*/ 148 w 204"/>
                <a:gd name="T9" fmla="*/ 23 h 114"/>
                <a:gd name="T10" fmla="*/ 125 w 204"/>
                <a:gd name="T11" fmla="*/ 40 h 114"/>
                <a:gd name="T12" fmla="*/ 96 w 204"/>
                <a:gd name="T13" fmla="*/ 51 h 114"/>
                <a:gd name="T14" fmla="*/ 74 w 204"/>
                <a:gd name="T15" fmla="*/ 68 h 114"/>
                <a:gd name="T16" fmla="*/ 45 w 204"/>
                <a:gd name="T17" fmla="*/ 85 h 114"/>
                <a:gd name="T18" fmla="*/ 16 w 204"/>
                <a:gd name="T19" fmla="*/ 97 h 114"/>
                <a:gd name="T20" fmla="*/ 0 w 204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14">
                  <a:moveTo>
                    <a:pt x="204" y="0"/>
                  </a:moveTo>
                  <a:lnTo>
                    <a:pt x="198" y="0"/>
                  </a:lnTo>
                  <a:lnTo>
                    <a:pt x="187" y="6"/>
                  </a:lnTo>
                  <a:lnTo>
                    <a:pt x="170" y="17"/>
                  </a:lnTo>
                  <a:lnTo>
                    <a:pt x="148" y="23"/>
                  </a:lnTo>
                  <a:lnTo>
                    <a:pt x="125" y="40"/>
                  </a:lnTo>
                  <a:lnTo>
                    <a:pt x="96" y="51"/>
                  </a:lnTo>
                  <a:lnTo>
                    <a:pt x="74" y="68"/>
                  </a:lnTo>
                  <a:lnTo>
                    <a:pt x="45" y="85"/>
                  </a:lnTo>
                  <a:lnTo>
                    <a:pt x="16" y="97"/>
                  </a:lnTo>
                  <a:lnTo>
                    <a:pt x="0" y="11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7" name="Freeform 223">
              <a:extLst>
                <a:ext uri="{FF2B5EF4-FFF2-40B4-BE49-F238E27FC236}">
                  <a16:creationId xmlns:a16="http://schemas.microsoft.com/office/drawing/2014/main" id="{97FA5C86-B102-FF70-5745-99D1C780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121"/>
              <a:ext cx="12" cy="21"/>
            </a:xfrm>
            <a:custGeom>
              <a:avLst/>
              <a:gdLst>
                <a:gd name="T0" fmla="*/ 0 w 74"/>
                <a:gd name="T1" fmla="*/ 0 h 126"/>
                <a:gd name="T2" fmla="*/ 74 w 74"/>
                <a:gd name="T3" fmla="*/ 126 h 126"/>
                <a:gd name="T4" fmla="*/ 0 w 74"/>
                <a:gd name="T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126">
                  <a:moveTo>
                    <a:pt x="0" y="0"/>
                  </a:moveTo>
                  <a:lnTo>
                    <a:pt x="74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8" name="Line 224">
              <a:extLst>
                <a:ext uri="{FF2B5EF4-FFF2-40B4-BE49-F238E27FC236}">
                  <a16:creationId xmlns:a16="http://schemas.microsoft.com/office/drawing/2014/main" id="{659FBB61-E413-ABEF-5743-D6A4EAB0B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5" y="2121"/>
              <a:ext cx="12" cy="21"/>
            </a:xfrm>
            <a:prstGeom prst="line">
              <a:avLst/>
            </a:prstGeom>
            <a:noFill/>
            <a:ln w="0">
              <a:solidFill>
                <a:srgbClr val="E8474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9" name="Line 225">
              <a:extLst>
                <a:ext uri="{FF2B5EF4-FFF2-40B4-BE49-F238E27FC236}">
                  <a16:creationId xmlns:a16="http://schemas.microsoft.com/office/drawing/2014/main" id="{C5E22E73-A409-333A-55C1-CE1D3FEDF3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79" y="2467"/>
              <a:ext cx="28" cy="51"/>
            </a:xfrm>
            <a:prstGeom prst="line">
              <a:avLst/>
            </a:prstGeom>
            <a:noFill/>
            <a:ln w="0">
              <a:solidFill>
                <a:srgbClr val="2427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0" name="Freeform 226">
              <a:extLst>
                <a:ext uri="{FF2B5EF4-FFF2-40B4-BE49-F238E27FC236}">
                  <a16:creationId xmlns:a16="http://schemas.microsoft.com/office/drawing/2014/main" id="{9369AE98-11B2-B464-DBF1-3EBE707D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041"/>
              <a:ext cx="103" cy="100"/>
            </a:xfrm>
            <a:custGeom>
              <a:avLst/>
              <a:gdLst>
                <a:gd name="T0" fmla="*/ 0 w 618"/>
                <a:gd name="T1" fmla="*/ 0 h 601"/>
                <a:gd name="T2" fmla="*/ 16 w 618"/>
                <a:gd name="T3" fmla="*/ 12 h 601"/>
                <a:gd name="T4" fmla="*/ 51 w 618"/>
                <a:gd name="T5" fmla="*/ 51 h 601"/>
                <a:gd name="T6" fmla="*/ 107 w 618"/>
                <a:gd name="T7" fmla="*/ 113 h 601"/>
                <a:gd name="T8" fmla="*/ 175 w 618"/>
                <a:gd name="T9" fmla="*/ 187 h 601"/>
                <a:gd name="T10" fmla="*/ 255 w 618"/>
                <a:gd name="T11" fmla="*/ 272 h 601"/>
                <a:gd name="T12" fmla="*/ 334 w 618"/>
                <a:gd name="T13" fmla="*/ 357 h 601"/>
                <a:gd name="T14" fmla="*/ 420 w 618"/>
                <a:gd name="T15" fmla="*/ 436 h 601"/>
                <a:gd name="T16" fmla="*/ 499 w 618"/>
                <a:gd name="T17" fmla="*/ 510 h 601"/>
                <a:gd name="T18" fmla="*/ 567 w 618"/>
                <a:gd name="T19" fmla="*/ 566 h 601"/>
                <a:gd name="T20" fmla="*/ 618 w 618"/>
                <a:gd name="T21" fmla="*/ 60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8" h="601">
                  <a:moveTo>
                    <a:pt x="0" y="0"/>
                  </a:moveTo>
                  <a:lnTo>
                    <a:pt x="16" y="12"/>
                  </a:lnTo>
                  <a:lnTo>
                    <a:pt x="51" y="51"/>
                  </a:lnTo>
                  <a:lnTo>
                    <a:pt x="107" y="113"/>
                  </a:lnTo>
                  <a:lnTo>
                    <a:pt x="175" y="187"/>
                  </a:lnTo>
                  <a:lnTo>
                    <a:pt x="255" y="272"/>
                  </a:lnTo>
                  <a:lnTo>
                    <a:pt x="334" y="357"/>
                  </a:lnTo>
                  <a:lnTo>
                    <a:pt x="420" y="436"/>
                  </a:lnTo>
                  <a:lnTo>
                    <a:pt x="499" y="510"/>
                  </a:lnTo>
                  <a:lnTo>
                    <a:pt x="567" y="566"/>
                  </a:lnTo>
                  <a:lnTo>
                    <a:pt x="618" y="60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1" name="Freeform 227">
              <a:extLst>
                <a:ext uri="{FF2B5EF4-FFF2-40B4-BE49-F238E27FC236}">
                  <a16:creationId xmlns:a16="http://schemas.microsoft.com/office/drawing/2014/main" id="{96EEF600-DAA0-570A-69BB-CA8BA8D94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566"/>
              <a:ext cx="177" cy="244"/>
            </a:xfrm>
            <a:custGeom>
              <a:avLst/>
              <a:gdLst>
                <a:gd name="T0" fmla="*/ 0 w 1061"/>
                <a:gd name="T1" fmla="*/ 1462 h 1462"/>
                <a:gd name="T2" fmla="*/ 5 w 1061"/>
                <a:gd name="T3" fmla="*/ 1433 h 1462"/>
                <a:gd name="T4" fmla="*/ 34 w 1061"/>
                <a:gd name="T5" fmla="*/ 1354 h 1462"/>
                <a:gd name="T6" fmla="*/ 85 w 1061"/>
                <a:gd name="T7" fmla="*/ 1235 h 1462"/>
                <a:gd name="T8" fmla="*/ 153 w 1061"/>
                <a:gd name="T9" fmla="*/ 1082 h 1462"/>
                <a:gd name="T10" fmla="*/ 244 w 1061"/>
                <a:gd name="T11" fmla="*/ 900 h 1462"/>
                <a:gd name="T12" fmla="*/ 352 w 1061"/>
                <a:gd name="T13" fmla="*/ 714 h 1462"/>
                <a:gd name="T14" fmla="*/ 494 w 1061"/>
                <a:gd name="T15" fmla="*/ 516 h 1462"/>
                <a:gd name="T16" fmla="*/ 653 w 1061"/>
                <a:gd name="T17" fmla="*/ 328 h 1462"/>
                <a:gd name="T18" fmla="*/ 845 w 1061"/>
                <a:gd name="T19" fmla="*/ 153 h 1462"/>
                <a:gd name="T20" fmla="*/ 1061 w 1061"/>
                <a:gd name="T21" fmla="*/ 0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1" h="1462">
                  <a:moveTo>
                    <a:pt x="0" y="1462"/>
                  </a:moveTo>
                  <a:lnTo>
                    <a:pt x="5" y="1433"/>
                  </a:lnTo>
                  <a:lnTo>
                    <a:pt x="34" y="1354"/>
                  </a:lnTo>
                  <a:lnTo>
                    <a:pt x="85" y="1235"/>
                  </a:lnTo>
                  <a:lnTo>
                    <a:pt x="153" y="1082"/>
                  </a:lnTo>
                  <a:lnTo>
                    <a:pt x="244" y="900"/>
                  </a:lnTo>
                  <a:lnTo>
                    <a:pt x="352" y="714"/>
                  </a:lnTo>
                  <a:lnTo>
                    <a:pt x="494" y="516"/>
                  </a:lnTo>
                  <a:lnTo>
                    <a:pt x="653" y="328"/>
                  </a:lnTo>
                  <a:lnTo>
                    <a:pt x="845" y="153"/>
                  </a:lnTo>
                  <a:lnTo>
                    <a:pt x="106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2" name="Freeform 228">
              <a:extLst>
                <a:ext uri="{FF2B5EF4-FFF2-40B4-BE49-F238E27FC236}">
                  <a16:creationId xmlns:a16="http://schemas.microsoft.com/office/drawing/2014/main" id="{0D5BFDD7-AE69-5F82-0CC8-FA2201B9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200"/>
              <a:ext cx="478" cy="417"/>
            </a:xfrm>
            <a:custGeom>
              <a:avLst/>
              <a:gdLst>
                <a:gd name="T0" fmla="*/ 0 w 2869"/>
                <a:gd name="T1" fmla="*/ 2504 h 2504"/>
                <a:gd name="T2" fmla="*/ 11 w 2869"/>
                <a:gd name="T3" fmla="*/ 2441 h 2504"/>
                <a:gd name="T4" fmla="*/ 51 w 2869"/>
                <a:gd name="T5" fmla="*/ 2266 h 2504"/>
                <a:gd name="T6" fmla="*/ 136 w 2869"/>
                <a:gd name="T7" fmla="*/ 2011 h 2504"/>
                <a:gd name="T8" fmla="*/ 273 w 2869"/>
                <a:gd name="T9" fmla="*/ 1694 h 2504"/>
                <a:gd name="T10" fmla="*/ 476 w 2869"/>
                <a:gd name="T11" fmla="*/ 1348 h 2504"/>
                <a:gd name="T12" fmla="*/ 754 w 2869"/>
                <a:gd name="T13" fmla="*/ 991 h 2504"/>
                <a:gd name="T14" fmla="*/ 1123 w 2869"/>
                <a:gd name="T15" fmla="*/ 651 h 2504"/>
                <a:gd name="T16" fmla="*/ 1588 w 2869"/>
                <a:gd name="T17" fmla="*/ 357 h 2504"/>
                <a:gd name="T18" fmla="*/ 2166 w 2869"/>
                <a:gd name="T19" fmla="*/ 130 h 2504"/>
                <a:gd name="T20" fmla="*/ 2869 w 2869"/>
                <a:gd name="T21" fmla="*/ 0 h 2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69" h="2504">
                  <a:moveTo>
                    <a:pt x="0" y="2504"/>
                  </a:moveTo>
                  <a:lnTo>
                    <a:pt x="11" y="2441"/>
                  </a:lnTo>
                  <a:lnTo>
                    <a:pt x="51" y="2266"/>
                  </a:lnTo>
                  <a:lnTo>
                    <a:pt x="136" y="2011"/>
                  </a:lnTo>
                  <a:lnTo>
                    <a:pt x="273" y="1694"/>
                  </a:lnTo>
                  <a:lnTo>
                    <a:pt x="476" y="1348"/>
                  </a:lnTo>
                  <a:lnTo>
                    <a:pt x="754" y="991"/>
                  </a:lnTo>
                  <a:lnTo>
                    <a:pt x="1123" y="651"/>
                  </a:lnTo>
                  <a:lnTo>
                    <a:pt x="1588" y="357"/>
                  </a:lnTo>
                  <a:lnTo>
                    <a:pt x="2166" y="130"/>
                  </a:lnTo>
                  <a:lnTo>
                    <a:pt x="2869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3" name="Freeform 229">
              <a:extLst>
                <a:ext uri="{FF2B5EF4-FFF2-40B4-BE49-F238E27FC236}">
                  <a16:creationId xmlns:a16="http://schemas.microsoft.com/office/drawing/2014/main" id="{098FFD3D-4F6A-21E4-0243-F25A073DE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02"/>
              <a:ext cx="359" cy="614"/>
            </a:xfrm>
            <a:custGeom>
              <a:avLst/>
              <a:gdLst>
                <a:gd name="T0" fmla="*/ 0 w 2155"/>
                <a:gd name="T1" fmla="*/ 0 h 3684"/>
                <a:gd name="T2" fmla="*/ 0 w 2155"/>
                <a:gd name="T3" fmla="*/ 85 h 3684"/>
                <a:gd name="T4" fmla="*/ 11 w 2155"/>
                <a:gd name="T5" fmla="*/ 323 h 3684"/>
                <a:gd name="T6" fmla="*/ 50 w 2155"/>
                <a:gd name="T7" fmla="*/ 681 h 3684"/>
                <a:gd name="T8" fmla="*/ 124 w 2155"/>
                <a:gd name="T9" fmla="*/ 1123 h 3684"/>
                <a:gd name="T10" fmla="*/ 250 w 2155"/>
                <a:gd name="T11" fmla="*/ 1615 h 3684"/>
                <a:gd name="T12" fmla="*/ 442 w 2155"/>
                <a:gd name="T13" fmla="*/ 2125 h 3684"/>
                <a:gd name="T14" fmla="*/ 714 w 2155"/>
                <a:gd name="T15" fmla="*/ 2618 h 3684"/>
                <a:gd name="T16" fmla="*/ 1082 w 2155"/>
                <a:gd name="T17" fmla="*/ 3065 h 3684"/>
                <a:gd name="T18" fmla="*/ 1559 w 2155"/>
                <a:gd name="T19" fmla="*/ 3434 h 3684"/>
                <a:gd name="T20" fmla="*/ 2155 w 2155"/>
                <a:gd name="T21" fmla="*/ 3684 h 3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5" h="3684">
                  <a:moveTo>
                    <a:pt x="0" y="0"/>
                  </a:moveTo>
                  <a:lnTo>
                    <a:pt x="0" y="85"/>
                  </a:lnTo>
                  <a:lnTo>
                    <a:pt x="11" y="323"/>
                  </a:lnTo>
                  <a:lnTo>
                    <a:pt x="50" y="681"/>
                  </a:lnTo>
                  <a:lnTo>
                    <a:pt x="124" y="1123"/>
                  </a:lnTo>
                  <a:lnTo>
                    <a:pt x="250" y="1615"/>
                  </a:lnTo>
                  <a:lnTo>
                    <a:pt x="442" y="2125"/>
                  </a:lnTo>
                  <a:lnTo>
                    <a:pt x="714" y="2618"/>
                  </a:lnTo>
                  <a:lnTo>
                    <a:pt x="1082" y="3065"/>
                  </a:lnTo>
                  <a:lnTo>
                    <a:pt x="1559" y="3434"/>
                  </a:lnTo>
                  <a:lnTo>
                    <a:pt x="2155" y="368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4" name="Freeform 230">
              <a:extLst>
                <a:ext uri="{FF2B5EF4-FFF2-40B4-BE49-F238E27FC236}">
                  <a16:creationId xmlns:a16="http://schemas.microsoft.com/office/drawing/2014/main" id="{15387593-505C-78E5-FC3D-32B99B5A9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3169"/>
              <a:ext cx="123" cy="427"/>
            </a:xfrm>
            <a:custGeom>
              <a:avLst/>
              <a:gdLst>
                <a:gd name="T0" fmla="*/ 0 w 737"/>
                <a:gd name="T1" fmla="*/ 0 h 2561"/>
                <a:gd name="T2" fmla="*/ 0 w 737"/>
                <a:gd name="T3" fmla="*/ 62 h 2561"/>
                <a:gd name="T4" fmla="*/ 12 w 737"/>
                <a:gd name="T5" fmla="*/ 221 h 2561"/>
                <a:gd name="T6" fmla="*/ 33 w 737"/>
                <a:gd name="T7" fmla="*/ 459 h 2561"/>
                <a:gd name="T8" fmla="*/ 68 w 737"/>
                <a:gd name="T9" fmla="*/ 754 h 2561"/>
                <a:gd name="T10" fmla="*/ 119 w 737"/>
                <a:gd name="T11" fmla="*/ 1087 h 2561"/>
                <a:gd name="T12" fmla="*/ 187 w 737"/>
                <a:gd name="T13" fmla="*/ 1438 h 2561"/>
                <a:gd name="T14" fmla="*/ 283 w 737"/>
                <a:gd name="T15" fmla="*/ 1785 h 2561"/>
                <a:gd name="T16" fmla="*/ 402 w 737"/>
                <a:gd name="T17" fmla="*/ 2101 h 2561"/>
                <a:gd name="T18" fmla="*/ 555 w 737"/>
                <a:gd name="T19" fmla="*/ 2368 h 2561"/>
                <a:gd name="T20" fmla="*/ 737 w 737"/>
                <a:gd name="T21" fmla="*/ 2561 h 2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7" h="2561">
                  <a:moveTo>
                    <a:pt x="0" y="0"/>
                  </a:moveTo>
                  <a:lnTo>
                    <a:pt x="0" y="62"/>
                  </a:lnTo>
                  <a:lnTo>
                    <a:pt x="12" y="221"/>
                  </a:lnTo>
                  <a:lnTo>
                    <a:pt x="33" y="459"/>
                  </a:lnTo>
                  <a:lnTo>
                    <a:pt x="68" y="754"/>
                  </a:lnTo>
                  <a:lnTo>
                    <a:pt x="119" y="1087"/>
                  </a:lnTo>
                  <a:lnTo>
                    <a:pt x="187" y="1438"/>
                  </a:lnTo>
                  <a:lnTo>
                    <a:pt x="283" y="1785"/>
                  </a:lnTo>
                  <a:lnTo>
                    <a:pt x="402" y="2101"/>
                  </a:lnTo>
                  <a:lnTo>
                    <a:pt x="555" y="2368"/>
                  </a:lnTo>
                  <a:lnTo>
                    <a:pt x="737" y="256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5" name="Freeform 231">
              <a:extLst>
                <a:ext uri="{FF2B5EF4-FFF2-40B4-BE49-F238E27FC236}">
                  <a16:creationId xmlns:a16="http://schemas.microsoft.com/office/drawing/2014/main" id="{79668390-E336-06A2-667C-62FA5AE3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805"/>
              <a:ext cx="722" cy="1037"/>
            </a:xfrm>
            <a:custGeom>
              <a:avLst/>
              <a:gdLst>
                <a:gd name="T0" fmla="*/ 2381 w 4333"/>
                <a:gd name="T1" fmla="*/ 392 h 6223"/>
                <a:gd name="T2" fmla="*/ 2381 w 4333"/>
                <a:gd name="T3" fmla="*/ 380 h 6223"/>
                <a:gd name="T4" fmla="*/ 2399 w 4333"/>
                <a:gd name="T5" fmla="*/ 341 h 6223"/>
                <a:gd name="T6" fmla="*/ 2433 w 4333"/>
                <a:gd name="T7" fmla="*/ 289 h 6223"/>
                <a:gd name="T8" fmla="*/ 2478 w 4333"/>
                <a:gd name="T9" fmla="*/ 227 h 6223"/>
                <a:gd name="T10" fmla="*/ 2552 w 4333"/>
                <a:gd name="T11" fmla="*/ 165 h 6223"/>
                <a:gd name="T12" fmla="*/ 2643 w 4333"/>
                <a:gd name="T13" fmla="*/ 103 h 6223"/>
                <a:gd name="T14" fmla="*/ 2767 w 4333"/>
                <a:gd name="T15" fmla="*/ 52 h 6223"/>
                <a:gd name="T16" fmla="*/ 2921 w 4333"/>
                <a:gd name="T17" fmla="*/ 17 h 6223"/>
                <a:gd name="T18" fmla="*/ 3108 w 4333"/>
                <a:gd name="T19" fmla="*/ 0 h 6223"/>
                <a:gd name="T20" fmla="*/ 3335 w 4333"/>
                <a:gd name="T21" fmla="*/ 17 h 6223"/>
                <a:gd name="T22" fmla="*/ 3573 w 4333"/>
                <a:gd name="T23" fmla="*/ 62 h 6223"/>
                <a:gd name="T24" fmla="*/ 3782 w 4333"/>
                <a:gd name="T25" fmla="*/ 159 h 6223"/>
                <a:gd name="T26" fmla="*/ 3970 w 4333"/>
                <a:gd name="T27" fmla="*/ 295 h 6223"/>
                <a:gd name="T28" fmla="*/ 4123 w 4333"/>
                <a:gd name="T29" fmla="*/ 482 h 6223"/>
                <a:gd name="T30" fmla="*/ 4236 w 4333"/>
                <a:gd name="T31" fmla="*/ 725 h 6223"/>
                <a:gd name="T32" fmla="*/ 4310 w 4333"/>
                <a:gd name="T33" fmla="*/ 1026 h 6223"/>
                <a:gd name="T34" fmla="*/ 4333 w 4333"/>
                <a:gd name="T35" fmla="*/ 1388 h 6223"/>
                <a:gd name="T36" fmla="*/ 4310 w 4333"/>
                <a:gd name="T37" fmla="*/ 1825 h 6223"/>
                <a:gd name="T38" fmla="*/ 4230 w 4333"/>
                <a:gd name="T39" fmla="*/ 2330 h 6223"/>
                <a:gd name="T40" fmla="*/ 4089 w 4333"/>
                <a:gd name="T41" fmla="*/ 2913 h 6223"/>
                <a:gd name="T42" fmla="*/ 3935 w 4333"/>
                <a:gd name="T43" fmla="*/ 3287 h 6223"/>
                <a:gd name="T44" fmla="*/ 3755 w 4333"/>
                <a:gd name="T45" fmla="*/ 3650 h 6223"/>
                <a:gd name="T46" fmla="*/ 3539 w 4333"/>
                <a:gd name="T47" fmla="*/ 4001 h 6223"/>
                <a:gd name="T48" fmla="*/ 3278 w 4333"/>
                <a:gd name="T49" fmla="*/ 4341 h 6223"/>
                <a:gd name="T50" fmla="*/ 2983 w 4333"/>
                <a:gd name="T51" fmla="*/ 4670 h 6223"/>
                <a:gd name="T52" fmla="*/ 2637 w 4333"/>
                <a:gd name="T53" fmla="*/ 4998 h 6223"/>
                <a:gd name="T54" fmla="*/ 2251 w 4333"/>
                <a:gd name="T55" fmla="*/ 5310 h 6223"/>
                <a:gd name="T56" fmla="*/ 1809 w 4333"/>
                <a:gd name="T57" fmla="*/ 5622 h 6223"/>
                <a:gd name="T58" fmla="*/ 1322 w 4333"/>
                <a:gd name="T59" fmla="*/ 5928 h 6223"/>
                <a:gd name="T60" fmla="*/ 777 w 4333"/>
                <a:gd name="T61" fmla="*/ 6223 h 6223"/>
                <a:gd name="T62" fmla="*/ 499 w 4333"/>
                <a:gd name="T63" fmla="*/ 6200 h 6223"/>
                <a:gd name="T64" fmla="*/ 295 w 4333"/>
                <a:gd name="T65" fmla="*/ 6109 h 6223"/>
                <a:gd name="T66" fmla="*/ 153 w 4333"/>
                <a:gd name="T67" fmla="*/ 5979 h 6223"/>
                <a:gd name="T68" fmla="*/ 62 w 4333"/>
                <a:gd name="T69" fmla="*/ 5814 h 6223"/>
                <a:gd name="T70" fmla="*/ 17 w 4333"/>
                <a:gd name="T71" fmla="*/ 5633 h 6223"/>
                <a:gd name="T72" fmla="*/ 0 w 4333"/>
                <a:gd name="T73" fmla="*/ 5451 h 6223"/>
                <a:gd name="T74" fmla="*/ 6 w 4333"/>
                <a:gd name="T75" fmla="*/ 5281 h 6223"/>
                <a:gd name="T76" fmla="*/ 22 w 4333"/>
                <a:gd name="T77" fmla="*/ 5139 h 6223"/>
                <a:gd name="T78" fmla="*/ 39 w 4333"/>
                <a:gd name="T79" fmla="*/ 5050 h 6223"/>
                <a:gd name="T80" fmla="*/ 51 w 4333"/>
                <a:gd name="T81" fmla="*/ 5015 h 6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33" h="6223">
                  <a:moveTo>
                    <a:pt x="2381" y="392"/>
                  </a:moveTo>
                  <a:lnTo>
                    <a:pt x="2381" y="380"/>
                  </a:lnTo>
                  <a:lnTo>
                    <a:pt x="2399" y="341"/>
                  </a:lnTo>
                  <a:lnTo>
                    <a:pt x="2433" y="289"/>
                  </a:lnTo>
                  <a:lnTo>
                    <a:pt x="2478" y="227"/>
                  </a:lnTo>
                  <a:lnTo>
                    <a:pt x="2552" y="165"/>
                  </a:lnTo>
                  <a:lnTo>
                    <a:pt x="2643" y="103"/>
                  </a:lnTo>
                  <a:lnTo>
                    <a:pt x="2767" y="52"/>
                  </a:lnTo>
                  <a:lnTo>
                    <a:pt x="2921" y="17"/>
                  </a:lnTo>
                  <a:lnTo>
                    <a:pt x="3108" y="0"/>
                  </a:lnTo>
                  <a:lnTo>
                    <a:pt x="3335" y="17"/>
                  </a:lnTo>
                  <a:lnTo>
                    <a:pt x="3573" y="62"/>
                  </a:lnTo>
                  <a:lnTo>
                    <a:pt x="3782" y="159"/>
                  </a:lnTo>
                  <a:lnTo>
                    <a:pt x="3970" y="295"/>
                  </a:lnTo>
                  <a:lnTo>
                    <a:pt x="4123" y="482"/>
                  </a:lnTo>
                  <a:lnTo>
                    <a:pt x="4236" y="725"/>
                  </a:lnTo>
                  <a:lnTo>
                    <a:pt x="4310" y="1026"/>
                  </a:lnTo>
                  <a:lnTo>
                    <a:pt x="4333" y="1388"/>
                  </a:lnTo>
                  <a:lnTo>
                    <a:pt x="4310" y="1825"/>
                  </a:lnTo>
                  <a:lnTo>
                    <a:pt x="4230" y="2330"/>
                  </a:lnTo>
                  <a:lnTo>
                    <a:pt x="4089" y="2913"/>
                  </a:lnTo>
                  <a:lnTo>
                    <a:pt x="3935" y="3287"/>
                  </a:lnTo>
                  <a:lnTo>
                    <a:pt x="3755" y="3650"/>
                  </a:lnTo>
                  <a:lnTo>
                    <a:pt x="3539" y="4001"/>
                  </a:lnTo>
                  <a:lnTo>
                    <a:pt x="3278" y="4341"/>
                  </a:lnTo>
                  <a:lnTo>
                    <a:pt x="2983" y="4670"/>
                  </a:lnTo>
                  <a:lnTo>
                    <a:pt x="2637" y="4998"/>
                  </a:lnTo>
                  <a:lnTo>
                    <a:pt x="2251" y="5310"/>
                  </a:lnTo>
                  <a:lnTo>
                    <a:pt x="1809" y="5622"/>
                  </a:lnTo>
                  <a:lnTo>
                    <a:pt x="1322" y="5928"/>
                  </a:lnTo>
                  <a:lnTo>
                    <a:pt x="777" y="6223"/>
                  </a:lnTo>
                  <a:lnTo>
                    <a:pt x="499" y="6200"/>
                  </a:lnTo>
                  <a:lnTo>
                    <a:pt x="295" y="6109"/>
                  </a:lnTo>
                  <a:lnTo>
                    <a:pt x="153" y="5979"/>
                  </a:lnTo>
                  <a:lnTo>
                    <a:pt x="62" y="5814"/>
                  </a:lnTo>
                  <a:lnTo>
                    <a:pt x="17" y="5633"/>
                  </a:lnTo>
                  <a:lnTo>
                    <a:pt x="0" y="5451"/>
                  </a:lnTo>
                  <a:lnTo>
                    <a:pt x="6" y="5281"/>
                  </a:lnTo>
                  <a:lnTo>
                    <a:pt x="22" y="5139"/>
                  </a:lnTo>
                  <a:lnTo>
                    <a:pt x="39" y="5050"/>
                  </a:lnTo>
                  <a:lnTo>
                    <a:pt x="51" y="501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6" name="Line 232">
              <a:extLst>
                <a:ext uri="{FF2B5EF4-FFF2-40B4-BE49-F238E27FC236}">
                  <a16:creationId xmlns:a16="http://schemas.microsoft.com/office/drawing/2014/main" id="{4598B17B-68D6-EBBE-18BC-CABFDD804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3" y="2254"/>
              <a:ext cx="60" cy="11"/>
            </a:xfrm>
            <a:prstGeom prst="line">
              <a:avLst/>
            </a:prstGeom>
            <a:noFill/>
            <a:ln w="0">
              <a:solidFill>
                <a:srgbClr val="2427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7" name="Freeform 233">
              <a:extLst>
                <a:ext uri="{FF2B5EF4-FFF2-40B4-BE49-F238E27FC236}">
                  <a16:creationId xmlns:a16="http://schemas.microsoft.com/office/drawing/2014/main" id="{5B6954BB-B20A-91FC-F326-DE7EF1970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377"/>
              <a:ext cx="116" cy="98"/>
            </a:xfrm>
            <a:custGeom>
              <a:avLst/>
              <a:gdLst>
                <a:gd name="T0" fmla="*/ 0 w 692"/>
                <a:gd name="T1" fmla="*/ 0 h 594"/>
                <a:gd name="T2" fmla="*/ 0 w 692"/>
                <a:gd name="T3" fmla="*/ 10 h 594"/>
                <a:gd name="T4" fmla="*/ 11 w 692"/>
                <a:gd name="T5" fmla="*/ 39 h 594"/>
                <a:gd name="T6" fmla="*/ 34 w 692"/>
                <a:gd name="T7" fmla="*/ 78 h 594"/>
                <a:gd name="T8" fmla="*/ 68 w 692"/>
                <a:gd name="T9" fmla="*/ 142 h 594"/>
                <a:gd name="T10" fmla="*/ 114 w 692"/>
                <a:gd name="T11" fmla="*/ 210 h 594"/>
                <a:gd name="T12" fmla="*/ 182 w 692"/>
                <a:gd name="T13" fmla="*/ 283 h 594"/>
                <a:gd name="T14" fmla="*/ 273 w 692"/>
                <a:gd name="T15" fmla="*/ 363 h 594"/>
                <a:gd name="T16" fmla="*/ 386 w 692"/>
                <a:gd name="T17" fmla="*/ 442 h 594"/>
                <a:gd name="T18" fmla="*/ 522 w 692"/>
                <a:gd name="T19" fmla="*/ 520 h 594"/>
                <a:gd name="T20" fmla="*/ 692 w 692"/>
                <a:gd name="T21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2" h="594">
                  <a:moveTo>
                    <a:pt x="0" y="0"/>
                  </a:moveTo>
                  <a:lnTo>
                    <a:pt x="0" y="10"/>
                  </a:lnTo>
                  <a:lnTo>
                    <a:pt x="11" y="39"/>
                  </a:lnTo>
                  <a:lnTo>
                    <a:pt x="34" y="78"/>
                  </a:lnTo>
                  <a:lnTo>
                    <a:pt x="68" y="142"/>
                  </a:lnTo>
                  <a:lnTo>
                    <a:pt x="114" y="210"/>
                  </a:lnTo>
                  <a:lnTo>
                    <a:pt x="182" y="283"/>
                  </a:lnTo>
                  <a:lnTo>
                    <a:pt x="273" y="363"/>
                  </a:lnTo>
                  <a:lnTo>
                    <a:pt x="386" y="442"/>
                  </a:lnTo>
                  <a:lnTo>
                    <a:pt x="522" y="520"/>
                  </a:lnTo>
                  <a:lnTo>
                    <a:pt x="692" y="59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8" name="Freeform 234">
              <a:extLst>
                <a:ext uri="{FF2B5EF4-FFF2-40B4-BE49-F238E27FC236}">
                  <a16:creationId xmlns:a16="http://schemas.microsoft.com/office/drawing/2014/main" id="{0EDBFE02-2FDC-357D-39D8-DEA24C97E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406"/>
              <a:ext cx="15" cy="143"/>
            </a:xfrm>
            <a:custGeom>
              <a:avLst/>
              <a:gdLst>
                <a:gd name="T0" fmla="*/ 73 w 91"/>
                <a:gd name="T1" fmla="*/ 0 h 861"/>
                <a:gd name="T2" fmla="*/ 73 w 91"/>
                <a:gd name="T3" fmla="*/ 12 h 861"/>
                <a:gd name="T4" fmla="*/ 57 w 91"/>
                <a:gd name="T5" fmla="*/ 46 h 861"/>
                <a:gd name="T6" fmla="*/ 40 w 91"/>
                <a:gd name="T7" fmla="*/ 97 h 861"/>
                <a:gd name="T8" fmla="*/ 23 w 91"/>
                <a:gd name="T9" fmla="*/ 170 h 861"/>
                <a:gd name="T10" fmla="*/ 5 w 91"/>
                <a:gd name="T11" fmla="*/ 256 h 861"/>
                <a:gd name="T12" fmla="*/ 0 w 91"/>
                <a:gd name="T13" fmla="*/ 351 h 861"/>
                <a:gd name="T14" fmla="*/ 0 w 91"/>
                <a:gd name="T15" fmla="*/ 465 h 861"/>
                <a:gd name="T16" fmla="*/ 11 w 91"/>
                <a:gd name="T17" fmla="*/ 589 h 861"/>
                <a:gd name="T18" fmla="*/ 46 w 91"/>
                <a:gd name="T19" fmla="*/ 725 h 861"/>
                <a:gd name="T20" fmla="*/ 91 w 91"/>
                <a:gd name="T2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61">
                  <a:moveTo>
                    <a:pt x="73" y="0"/>
                  </a:moveTo>
                  <a:lnTo>
                    <a:pt x="73" y="12"/>
                  </a:lnTo>
                  <a:lnTo>
                    <a:pt x="57" y="46"/>
                  </a:lnTo>
                  <a:lnTo>
                    <a:pt x="40" y="97"/>
                  </a:lnTo>
                  <a:lnTo>
                    <a:pt x="23" y="170"/>
                  </a:lnTo>
                  <a:lnTo>
                    <a:pt x="5" y="256"/>
                  </a:lnTo>
                  <a:lnTo>
                    <a:pt x="0" y="351"/>
                  </a:lnTo>
                  <a:lnTo>
                    <a:pt x="0" y="465"/>
                  </a:lnTo>
                  <a:lnTo>
                    <a:pt x="11" y="589"/>
                  </a:lnTo>
                  <a:lnTo>
                    <a:pt x="46" y="725"/>
                  </a:lnTo>
                  <a:lnTo>
                    <a:pt x="91" y="86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9" name="Freeform 235">
              <a:extLst>
                <a:ext uri="{FF2B5EF4-FFF2-40B4-BE49-F238E27FC236}">
                  <a16:creationId xmlns:a16="http://schemas.microsoft.com/office/drawing/2014/main" id="{71869252-35B2-E3D3-E851-C251B6AB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426"/>
              <a:ext cx="129" cy="110"/>
            </a:xfrm>
            <a:custGeom>
              <a:avLst/>
              <a:gdLst>
                <a:gd name="T0" fmla="*/ 0 w 772"/>
                <a:gd name="T1" fmla="*/ 645 h 663"/>
                <a:gd name="T2" fmla="*/ 41 w 772"/>
                <a:gd name="T3" fmla="*/ 651 h 663"/>
                <a:gd name="T4" fmla="*/ 91 w 772"/>
                <a:gd name="T5" fmla="*/ 663 h 663"/>
                <a:gd name="T6" fmla="*/ 148 w 772"/>
                <a:gd name="T7" fmla="*/ 663 h 663"/>
                <a:gd name="T8" fmla="*/ 204 w 772"/>
                <a:gd name="T9" fmla="*/ 663 h 663"/>
                <a:gd name="T10" fmla="*/ 268 w 772"/>
                <a:gd name="T11" fmla="*/ 657 h 663"/>
                <a:gd name="T12" fmla="*/ 330 w 772"/>
                <a:gd name="T13" fmla="*/ 651 h 663"/>
                <a:gd name="T14" fmla="*/ 392 w 772"/>
                <a:gd name="T15" fmla="*/ 640 h 663"/>
                <a:gd name="T16" fmla="*/ 454 w 772"/>
                <a:gd name="T17" fmla="*/ 622 h 663"/>
                <a:gd name="T18" fmla="*/ 511 w 772"/>
                <a:gd name="T19" fmla="*/ 605 h 663"/>
                <a:gd name="T20" fmla="*/ 567 w 772"/>
                <a:gd name="T21" fmla="*/ 578 h 663"/>
                <a:gd name="T22" fmla="*/ 641 w 772"/>
                <a:gd name="T23" fmla="*/ 531 h 663"/>
                <a:gd name="T24" fmla="*/ 693 w 772"/>
                <a:gd name="T25" fmla="*/ 464 h 663"/>
                <a:gd name="T26" fmla="*/ 732 w 772"/>
                <a:gd name="T27" fmla="*/ 396 h 663"/>
                <a:gd name="T28" fmla="*/ 755 w 772"/>
                <a:gd name="T29" fmla="*/ 316 h 663"/>
                <a:gd name="T30" fmla="*/ 766 w 772"/>
                <a:gd name="T31" fmla="*/ 237 h 663"/>
                <a:gd name="T32" fmla="*/ 772 w 772"/>
                <a:gd name="T33" fmla="*/ 163 h 663"/>
                <a:gd name="T34" fmla="*/ 772 w 772"/>
                <a:gd name="T35" fmla="*/ 101 h 663"/>
                <a:gd name="T36" fmla="*/ 766 w 772"/>
                <a:gd name="T37" fmla="*/ 45 h 663"/>
                <a:gd name="T38" fmla="*/ 766 w 772"/>
                <a:gd name="T39" fmla="*/ 10 h 663"/>
                <a:gd name="T40" fmla="*/ 761 w 772"/>
                <a:gd name="T41" fmla="*/ 0 h 663"/>
                <a:gd name="T42" fmla="*/ 194 w 772"/>
                <a:gd name="T43" fmla="*/ 469 h 663"/>
                <a:gd name="T44" fmla="*/ 194 w 772"/>
                <a:gd name="T45" fmla="*/ 475 h 663"/>
                <a:gd name="T46" fmla="*/ 182 w 772"/>
                <a:gd name="T47" fmla="*/ 487 h 663"/>
                <a:gd name="T48" fmla="*/ 165 w 772"/>
                <a:gd name="T49" fmla="*/ 498 h 663"/>
                <a:gd name="T50" fmla="*/ 142 w 772"/>
                <a:gd name="T51" fmla="*/ 520 h 663"/>
                <a:gd name="T52" fmla="*/ 120 w 772"/>
                <a:gd name="T53" fmla="*/ 537 h 663"/>
                <a:gd name="T54" fmla="*/ 91 w 772"/>
                <a:gd name="T55" fmla="*/ 560 h 663"/>
                <a:gd name="T56" fmla="*/ 68 w 772"/>
                <a:gd name="T57" fmla="*/ 589 h 663"/>
                <a:gd name="T58" fmla="*/ 41 w 772"/>
                <a:gd name="T59" fmla="*/ 605 h 663"/>
                <a:gd name="T60" fmla="*/ 18 w 772"/>
                <a:gd name="T61" fmla="*/ 628 h 663"/>
                <a:gd name="T62" fmla="*/ 0 w 772"/>
                <a:gd name="T63" fmla="*/ 645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2" h="663">
                  <a:moveTo>
                    <a:pt x="0" y="645"/>
                  </a:moveTo>
                  <a:lnTo>
                    <a:pt x="41" y="651"/>
                  </a:lnTo>
                  <a:lnTo>
                    <a:pt x="91" y="663"/>
                  </a:lnTo>
                  <a:lnTo>
                    <a:pt x="148" y="663"/>
                  </a:lnTo>
                  <a:lnTo>
                    <a:pt x="204" y="663"/>
                  </a:lnTo>
                  <a:lnTo>
                    <a:pt x="268" y="657"/>
                  </a:lnTo>
                  <a:lnTo>
                    <a:pt x="330" y="651"/>
                  </a:lnTo>
                  <a:lnTo>
                    <a:pt x="392" y="640"/>
                  </a:lnTo>
                  <a:lnTo>
                    <a:pt x="454" y="622"/>
                  </a:lnTo>
                  <a:lnTo>
                    <a:pt x="511" y="605"/>
                  </a:lnTo>
                  <a:lnTo>
                    <a:pt x="567" y="578"/>
                  </a:lnTo>
                  <a:lnTo>
                    <a:pt x="641" y="531"/>
                  </a:lnTo>
                  <a:lnTo>
                    <a:pt x="693" y="464"/>
                  </a:lnTo>
                  <a:lnTo>
                    <a:pt x="732" y="396"/>
                  </a:lnTo>
                  <a:lnTo>
                    <a:pt x="755" y="316"/>
                  </a:lnTo>
                  <a:lnTo>
                    <a:pt x="766" y="237"/>
                  </a:lnTo>
                  <a:lnTo>
                    <a:pt x="772" y="163"/>
                  </a:lnTo>
                  <a:lnTo>
                    <a:pt x="772" y="101"/>
                  </a:lnTo>
                  <a:lnTo>
                    <a:pt x="766" y="45"/>
                  </a:lnTo>
                  <a:lnTo>
                    <a:pt x="766" y="10"/>
                  </a:lnTo>
                  <a:lnTo>
                    <a:pt x="761" y="0"/>
                  </a:lnTo>
                  <a:lnTo>
                    <a:pt x="194" y="469"/>
                  </a:lnTo>
                  <a:lnTo>
                    <a:pt x="194" y="475"/>
                  </a:lnTo>
                  <a:lnTo>
                    <a:pt x="182" y="487"/>
                  </a:lnTo>
                  <a:lnTo>
                    <a:pt x="165" y="498"/>
                  </a:lnTo>
                  <a:lnTo>
                    <a:pt x="142" y="520"/>
                  </a:lnTo>
                  <a:lnTo>
                    <a:pt x="120" y="537"/>
                  </a:lnTo>
                  <a:lnTo>
                    <a:pt x="91" y="560"/>
                  </a:lnTo>
                  <a:lnTo>
                    <a:pt x="68" y="589"/>
                  </a:lnTo>
                  <a:lnTo>
                    <a:pt x="41" y="605"/>
                  </a:lnTo>
                  <a:lnTo>
                    <a:pt x="18" y="628"/>
                  </a:lnTo>
                  <a:lnTo>
                    <a:pt x="0" y="645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0" name="Freeform 236">
              <a:extLst>
                <a:ext uri="{FF2B5EF4-FFF2-40B4-BE49-F238E27FC236}">
                  <a16:creationId xmlns:a16="http://schemas.microsoft.com/office/drawing/2014/main" id="{F336CF4C-A007-20F6-C26F-DC734241B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329"/>
              <a:ext cx="93" cy="85"/>
            </a:xfrm>
            <a:custGeom>
              <a:avLst/>
              <a:gdLst>
                <a:gd name="T0" fmla="*/ 0 w 561"/>
                <a:gd name="T1" fmla="*/ 0 h 510"/>
                <a:gd name="T2" fmla="*/ 0 w 561"/>
                <a:gd name="T3" fmla="*/ 11 h 510"/>
                <a:gd name="T4" fmla="*/ 11 w 561"/>
                <a:gd name="T5" fmla="*/ 34 h 510"/>
                <a:gd name="T6" fmla="*/ 33 w 561"/>
                <a:gd name="T7" fmla="*/ 73 h 510"/>
                <a:gd name="T8" fmla="*/ 50 w 561"/>
                <a:gd name="T9" fmla="*/ 125 h 510"/>
                <a:gd name="T10" fmla="*/ 79 w 561"/>
                <a:gd name="T11" fmla="*/ 176 h 510"/>
                <a:gd name="T12" fmla="*/ 101 w 561"/>
                <a:gd name="T13" fmla="*/ 232 h 510"/>
                <a:gd name="T14" fmla="*/ 124 w 561"/>
                <a:gd name="T15" fmla="*/ 289 h 510"/>
                <a:gd name="T16" fmla="*/ 147 w 561"/>
                <a:gd name="T17" fmla="*/ 340 h 510"/>
                <a:gd name="T18" fmla="*/ 164 w 561"/>
                <a:gd name="T19" fmla="*/ 380 h 510"/>
                <a:gd name="T20" fmla="*/ 175 w 561"/>
                <a:gd name="T21" fmla="*/ 408 h 510"/>
                <a:gd name="T22" fmla="*/ 198 w 561"/>
                <a:gd name="T23" fmla="*/ 459 h 510"/>
                <a:gd name="T24" fmla="*/ 227 w 561"/>
                <a:gd name="T25" fmla="*/ 488 h 510"/>
                <a:gd name="T26" fmla="*/ 260 w 561"/>
                <a:gd name="T27" fmla="*/ 505 h 510"/>
                <a:gd name="T28" fmla="*/ 295 w 561"/>
                <a:gd name="T29" fmla="*/ 510 h 510"/>
                <a:gd name="T30" fmla="*/ 334 w 561"/>
                <a:gd name="T31" fmla="*/ 505 h 510"/>
                <a:gd name="T32" fmla="*/ 380 w 561"/>
                <a:gd name="T33" fmla="*/ 494 h 510"/>
                <a:gd name="T34" fmla="*/ 419 w 561"/>
                <a:gd name="T35" fmla="*/ 476 h 510"/>
                <a:gd name="T36" fmla="*/ 470 w 561"/>
                <a:gd name="T37" fmla="*/ 459 h 510"/>
                <a:gd name="T38" fmla="*/ 516 w 561"/>
                <a:gd name="T39" fmla="*/ 448 h 510"/>
                <a:gd name="T40" fmla="*/ 561 w 561"/>
                <a:gd name="T41" fmla="*/ 43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1" h="510">
                  <a:moveTo>
                    <a:pt x="0" y="0"/>
                  </a:moveTo>
                  <a:lnTo>
                    <a:pt x="0" y="11"/>
                  </a:lnTo>
                  <a:lnTo>
                    <a:pt x="11" y="34"/>
                  </a:lnTo>
                  <a:lnTo>
                    <a:pt x="33" y="73"/>
                  </a:lnTo>
                  <a:lnTo>
                    <a:pt x="50" y="125"/>
                  </a:lnTo>
                  <a:lnTo>
                    <a:pt x="79" y="176"/>
                  </a:lnTo>
                  <a:lnTo>
                    <a:pt x="101" y="232"/>
                  </a:lnTo>
                  <a:lnTo>
                    <a:pt x="124" y="289"/>
                  </a:lnTo>
                  <a:lnTo>
                    <a:pt x="147" y="340"/>
                  </a:lnTo>
                  <a:lnTo>
                    <a:pt x="164" y="380"/>
                  </a:lnTo>
                  <a:lnTo>
                    <a:pt x="175" y="408"/>
                  </a:lnTo>
                  <a:lnTo>
                    <a:pt x="198" y="459"/>
                  </a:lnTo>
                  <a:lnTo>
                    <a:pt x="227" y="488"/>
                  </a:lnTo>
                  <a:lnTo>
                    <a:pt x="260" y="505"/>
                  </a:lnTo>
                  <a:lnTo>
                    <a:pt x="295" y="510"/>
                  </a:lnTo>
                  <a:lnTo>
                    <a:pt x="334" y="505"/>
                  </a:lnTo>
                  <a:lnTo>
                    <a:pt x="380" y="494"/>
                  </a:lnTo>
                  <a:lnTo>
                    <a:pt x="419" y="476"/>
                  </a:lnTo>
                  <a:lnTo>
                    <a:pt x="470" y="459"/>
                  </a:lnTo>
                  <a:lnTo>
                    <a:pt x="516" y="448"/>
                  </a:lnTo>
                  <a:lnTo>
                    <a:pt x="561" y="43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1" name="Freeform 237">
              <a:extLst>
                <a:ext uri="{FF2B5EF4-FFF2-40B4-BE49-F238E27FC236}">
                  <a16:creationId xmlns:a16="http://schemas.microsoft.com/office/drawing/2014/main" id="{CF859EF9-B0FC-854D-E03E-A4B67578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356"/>
              <a:ext cx="89" cy="96"/>
            </a:xfrm>
            <a:custGeom>
              <a:avLst/>
              <a:gdLst>
                <a:gd name="T0" fmla="*/ 532 w 532"/>
                <a:gd name="T1" fmla="*/ 0 h 578"/>
                <a:gd name="T2" fmla="*/ 522 w 532"/>
                <a:gd name="T3" fmla="*/ 18 h 578"/>
                <a:gd name="T4" fmla="*/ 487 w 532"/>
                <a:gd name="T5" fmla="*/ 57 h 578"/>
                <a:gd name="T6" fmla="*/ 437 w 532"/>
                <a:gd name="T7" fmla="*/ 113 h 578"/>
                <a:gd name="T8" fmla="*/ 374 w 532"/>
                <a:gd name="T9" fmla="*/ 187 h 578"/>
                <a:gd name="T10" fmla="*/ 305 w 532"/>
                <a:gd name="T11" fmla="*/ 266 h 578"/>
                <a:gd name="T12" fmla="*/ 237 w 532"/>
                <a:gd name="T13" fmla="*/ 351 h 578"/>
                <a:gd name="T14" fmla="*/ 164 w 532"/>
                <a:gd name="T15" fmla="*/ 431 h 578"/>
                <a:gd name="T16" fmla="*/ 101 w 532"/>
                <a:gd name="T17" fmla="*/ 499 h 578"/>
                <a:gd name="T18" fmla="*/ 45 w 532"/>
                <a:gd name="T19" fmla="*/ 549 h 578"/>
                <a:gd name="T20" fmla="*/ 0 w 532"/>
                <a:gd name="T21" fmla="*/ 57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578">
                  <a:moveTo>
                    <a:pt x="532" y="0"/>
                  </a:moveTo>
                  <a:lnTo>
                    <a:pt x="522" y="18"/>
                  </a:lnTo>
                  <a:lnTo>
                    <a:pt x="487" y="57"/>
                  </a:lnTo>
                  <a:lnTo>
                    <a:pt x="437" y="113"/>
                  </a:lnTo>
                  <a:lnTo>
                    <a:pt x="374" y="187"/>
                  </a:lnTo>
                  <a:lnTo>
                    <a:pt x="305" y="266"/>
                  </a:lnTo>
                  <a:lnTo>
                    <a:pt x="237" y="351"/>
                  </a:lnTo>
                  <a:lnTo>
                    <a:pt x="164" y="431"/>
                  </a:lnTo>
                  <a:lnTo>
                    <a:pt x="101" y="499"/>
                  </a:lnTo>
                  <a:lnTo>
                    <a:pt x="45" y="549"/>
                  </a:lnTo>
                  <a:lnTo>
                    <a:pt x="0" y="57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2" name="Freeform 238">
              <a:extLst>
                <a:ext uri="{FF2B5EF4-FFF2-40B4-BE49-F238E27FC236}">
                  <a16:creationId xmlns:a16="http://schemas.microsoft.com/office/drawing/2014/main" id="{DC8C0486-59A2-96EF-498E-0F6A9E45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426"/>
              <a:ext cx="41" cy="96"/>
            </a:xfrm>
            <a:custGeom>
              <a:avLst/>
              <a:gdLst>
                <a:gd name="T0" fmla="*/ 199 w 244"/>
                <a:gd name="T1" fmla="*/ 16 h 578"/>
                <a:gd name="T2" fmla="*/ 205 w 244"/>
                <a:gd name="T3" fmla="*/ 22 h 578"/>
                <a:gd name="T4" fmla="*/ 215 w 244"/>
                <a:gd name="T5" fmla="*/ 27 h 578"/>
                <a:gd name="T6" fmla="*/ 221 w 244"/>
                <a:gd name="T7" fmla="*/ 39 h 578"/>
                <a:gd name="T8" fmla="*/ 227 w 244"/>
                <a:gd name="T9" fmla="*/ 50 h 578"/>
                <a:gd name="T10" fmla="*/ 238 w 244"/>
                <a:gd name="T11" fmla="*/ 68 h 578"/>
                <a:gd name="T12" fmla="*/ 244 w 244"/>
                <a:gd name="T13" fmla="*/ 95 h 578"/>
                <a:gd name="T14" fmla="*/ 244 w 244"/>
                <a:gd name="T15" fmla="*/ 124 h 578"/>
                <a:gd name="T16" fmla="*/ 244 w 244"/>
                <a:gd name="T17" fmla="*/ 163 h 578"/>
                <a:gd name="T18" fmla="*/ 244 w 244"/>
                <a:gd name="T19" fmla="*/ 203 h 578"/>
                <a:gd name="T20" fmla="*/ 244 w 244"/>
                <a:gd name="T21" fmla="*/ 237 h 578"/>
                <a:gd name="T22" fmla="*/ 244 w 244"/>
                <a:gd name="T23" fmla="*/ 260 h 578"/>
                <a:gd name="T24" fmla="*/ 244 w 244"/>
                <a:gd name="T25" fmla="*/ 289 h 578"/>
                <a:gd name="T26" fmla="*/ 238 w 244"/>
                <a:gd name="T27" fmla="*/ 305 h 578"/>
                <a:gd name="T28" fmla="*/ 233 w 244"/>
                <a:gd name="T29" fmla="*/ 328 h 578"/>
                <a:gd name="T30" fmla="*/ 221 w 244"/>
                <a:gd name="T31" fmla="*/ 351 h 578"/>
                <a:gd name="T32" fmla="*/ 211 w 244"/>
                <a:gd name="T33" fmla="*/ 373 h 578"/>
                <a:gd name="T34" fmla="*/ 199 w 244"/>
                <a:gd name="T35" fmla="*/ 396 h 578"/>
                <a:gd name="T36" fmla="*/ 188 w 244"/>
                <a:gd name="T37" fmla="*/ 419 h 578"/>
                <a:gd name="T38" fmla="*/ 176 w 244"/>
                <a:gd name="T39" fmla="*/ 446 h 578"/>
                <a:gd name="T40" fmla="*/ 170 w 244"/>
                <a:gd name="T41" fmla="*/ 458 h 578"/>
                <a:gd name="T42" fmla="*/ 165 w 244"/>
                <a:gd name="T43" fmla="*/ 469 h 578"/>
                <a:gd name="T44" fmla="*/ 159 w 244"/>
                <a:gd name="T45" fmla="*/ 469 h 578"/>
                <a:gd name="T46" fmla="*/ 153 w 244"/>
                <a:gd name="T47" fmla="*/ 475 h 578"/>
                <a:gd name="T48" fmla="*/ 153 w 244"/>
                <a:gd name="T49" fmla="*/ 469 h 578"/>
                <a:gd name="T50" fmla="*/ 147 w 244"/>
                <a:gd name="T51" fmla="*/ 469 h 578"/>
                <a:gd name="T52" fmla="*/ 141 w 244"/>
                <a:gd name="T53" fmla="*/ 469 h 578"/>
                <a:gd name="T54" fmla="*/ 131 w 244"/>
                <a:gd name="T55" fmla="*/ 469 h 578"/>
                <a:gd name="T56" fmla="*/ 114 w 244"/>
                <a:gd name="T57" fmla="*/ 469 h 578"/>
                <a:gd name="T58" fmla="*/ 97 w 244"/>
                <a:gd name="T59" fmla="*/ 481 h 578"/>
                <a:gd name="T60" fmla="*/ 0 w 244"/>
                <a:gd name="T61" fmla="*/ 578 h 578"/>
                <a:gd name="T62" fmla="*/ 17 w 244"/>
                <a:gd name="T63" fmla="*/ 566 h 578"/>
                <a:gd name="T64" fmla="*/ 40 w 244"/>
                <a:gd name="T65" fmla="*/ 555 h 578"/>
                <a:gd name="T66" fmla="*/ 57 w 244"/>
                <a:gd name="T67" fmla="*/ 543 h 578"/>
                <a:gd name="T68" fmla="*/ 74 w 244"/>
                <a:gd name="T69" fmla="*/ 526 h 578"/>
                <a:gd name="T70" fmla="*/ 85 w 244"/>
                <a:gd name="T71" fmla="*/ 515 h 578"/>
                <a:gd name="T72" fmla="*/ 102 w 244"/>
                <a:gd name="T73" fmla="*/ 498 h 578"/>
                <a:gd name="T74" fmla="*/ 114 w 244"/>
                <a:gd name="T75" fmla="*/ 481 h 578"/>
                <a:gd name="T76" fmla="*/ 125 w 244"/>
                <a:gd name="T77" fmla="*/ 464 h 578"/>
                <a:gd name="T78" fmla="*/ 137 w 244"/>
                <a:gd name="T79" fmla="*/ 446 h 578"/>
                <a:gd name="T80" fmla="*/ 141 w 244"/>
                <a:gd name="T81" fmla="*/ 430 h 578"/>
                <a:gd name="T82" fmla="*/ 159 w 244"/>
                <a:gd name="T83" fmla="*/ 401 h 578"/>
                <a:gd name="T84" fmla="*/ 165 w 244"/>
                <a:gd name="T85" fmla="*/ 373 h 578"/>
                <a:gd name="T86" fmla="*/ 170 w 244"/>
                <a:gd name="T87" fmla="*/ 339 h 578"/>
                <a:gd name="T88" fmla="*/ 176 w 244"/>
                <a:gd name="T89" fmla="*/ 310 h 578"/>
                <a:gd name="T90" fmla="*/ 176 w 244"/>
                <a:gd name="T91" fmla="*/ 277 h 578"/>
                <a:gd name="T92" fmla="*/ 176 w 244"/>
                <a:gd name="T93" fmla="*/ 243 h 578"/>
                <a:gd name="T94" fmla="*/ 170 w 244"/>
                <a:gd name="T95" fmla="*/ 215 h 578"/>
                <a:gd name="T96" fmla="*/ 170 w 244"/>
                <a:gd name="T97" fmla="*/ 180 h 578"/>
                <a:gd name="T98" fmla="*/ 170 w 244"/>
                <a:gd name="T99" fmla="*/ 152 h 578"/>
                <a:gd name="T100" fmla="*/ 170 w 244"/>
                <a:gd name="T101" fmla="*/ 124 h 578"/>
                <a:gd name="T102" fmla="*/ 170 w 244"/>
                <a:gd name="T103" fmla="*/ 101 h 578"/>
                <a:gd name="T104" fmla="*/ 170 w 244"/>
                <a:gd name="T105" fmla="*/ 78 h 578"/>
                <a:gd name="T106" fmla="*/ 176 w 244"/>
                <a:gd name="T107" fmla="*/ 62 h 578"/>
                <a:gd name="T108" fmla="*/ 176 w 244"/>
                <a:gd name="T109" fmla="*/ 45 h 578"/>
                <a:gd name="T110" fmla="*/ 182 w 244"/>
                <a:gd name="T111" fmla="*/ 33 h 578"/>
                <a:gd name="T112" fmla="*/ 182 w 244"/>
                <a:gd name="T113" fmla="*/ 16 h 578"/>
                <a:gd name="T114" fmla="*/ 188 w 244"/>
                <a:gd name="T115" fmla="*/ 10 h 578"/>
                <a:gd name="T116" fmla="*/ 188 w 244"/>
                <a:gd name="T117" fmla="*/ 4 h 578"/>
                <a:gd name="T118" fmla="*/ 193 w 244"/>
                <a:gd name="T119" fmla="*/ 0 h 578"/>
                <a:gd name="T120" fmla="*/ 199 w 244"/>
                <a:gd name="T121" fmla="*/ 16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" h="578">
                  <a:moveTo>
                    <a:pt x="199" y="16"/>
                  </a:moveTo>
                  <a:lnTo>
                    <a:pt x="205" y="22"/>
                  </a:lnTo>
                  <a:lnTo>
                    <a:pt x="215" y="27"/>
                  </a:lnTo>
                  <a:lnTo>
                    <a:pt x="221" y="39"/>
                  </a:lnTo>
                  <a:lnTo>
                    <a:pt x="227" y="50"/>
                  </a:lnTo>
                  <a:lnTo>
                    <a:pt x="238" y="68"/>
                  </a:lnTo>
                  <a:lnTo>
                    <a:pt x="244" y="95"/>
                  </a:lnTo>
                  <a:lnTo>
                    <a:pt x="244" y="124"/>
                  </a:lnTo>
                  <a:lnTo>
                    <a:pt x="244" y="163"/>
                  </a:lnTo>
                  <a:lnTo>
                    <a:pt x="244" y="203"/>
                  </a:lnTo>
                  <a:lnTo>
                    <a:pt x="244" y="237"/>
                  </a:lnTo>
                  <a:lnTo>
                    <a:pt x="244" y="260"/>
                  </a:lnTo>
                  <a:lnTo>
                    <a:pt x="244" y="289"/>
                  </a:lnTo>
                  <a:lnTo>
                    <a:pt x="238" y="305"/>
                  </a:lnTo>
                  <a:lnTo>
                    <a:pt x="233" y="328"/>
                  </a:lnTo>
                  <a:lnTo>
                    <a:pt x="221" y="351"/>
                  </a:lnTo>
                  <a:lnTo>
                    <a:pt x="211" y="373"/>
                  </a:lnTo>
                  <a:lnTo>
                    <a:pt x="199" y="396"/>
                  </a:lnTo>
                  <a:lnTo>
                    <a:pt x="188" y="419"/>
                  </a:lnTo>
                  <a:lnTo>
                    <a:pt x="176" y="446"/>
                  </a:lnTo>
                  <a:lnTo>
                    <a:pt x="170" y="458"/>
                  </a:lnTo>
                  <a:lnTo>
                    <a:pt x="165" y="469"/>
                  </a:lnTo>
                  <a:lnTo>
                    <a:pt x="159" y="469"/>
                  </a:lnTo>
                  <a:lnTo>
                    <a:pt x="153" y="475"/>
                  </a:lnTo>
                  <a:lnTo>
                    <a:pt x="153" y="469"/>
                  </a:lnTo>
                  <a:lnTo>
                    <a:pt x="147" y="469"/>
                  </a:lnTo>
                  <a:lnTo>
                    <a:pt x="141" y="469"/>
                  </a:lnTo>
                  <a:lnTo>
                    <a:pt x="131" y="469"/>
                  </a:lnTo>
                  <a:lnTo>
                    <a:pt x="114" y="469"/>
                  </a:lnTo>
                  <a:lnTo>
                    <a:pt x="97" y="481"/>
                  </a:lnTo>
                  <a:lnTo>
                    <a:pt x="0" y="578"/>
                  </a:lnTo>
                  <a:lnTo>
                    <a:pt x="17" y="566"/>
                  </a:lnTo>
                  <a:lnTo>
                    <a:pt x="40" y="555"/>
                  </a:lnTo>
                  <a:lnTo>
                    <a:pt x="57" y="543"/>
                  </a:lnTo>
                  <a:lnTo>
                    <a:pt x="74" y="526"/>
                  </a:lnTo>
                  <a:lnTo>
                    <a:pt x="85" y="515"/>
                  </a:lnTo>
                  <a:lnTo>
                    <a:pt x="102" y="498"/>
                  </a:lnTo>
                  <a:lnTo>
                    <a:pt x="114" y="481"/>
                  </a:lnTo>
                  <a:lnTo>
                    <a:pt x="125" y="464"/>
                  </a:lnTo>
                  <a:lnTo>
                    <a:pt x="137" y="446"/>
                  </a:lnTo>
                  <a:lnTo>
                    <a:pt x="141" y="430"/>
                  </a:lnTo>
                  <a:lnTo>
                    <a:pt x="159" y="401"/>
                  </a:lnTo>
                  <a:lnTo>
                    <a:pt x="165" y="373"/>
                  </a:lnTo>
                  <a:lnTo>
                    <a:pt x="170" y="339"/>
                  </a:lnTo>
                  <a:lnTo>
                    <a:pt x="176" y="310"/>
                  </a:lnTo>
                  <a:lnTo>
                    <a:pt x="176" y="277"/>
                  </a:lnTo>
                  <a:lnTo>
                    <a:pt x="176" y="243"/>
                  </a:lnTo>
                  <a:lnTo>
                    <a:pt x="170" y="215"/>
                  </a:lnTo>
                  <a:lnTo>
                    <a:pt x="170" y="180"/>
                  </a:lnTo>
                  <a:lnTo>
                    <a:pt x="170" y="152"/>
                  </a:lnTo>
                  <a:lnTo>
                    <a:pt x="170" y="124"/>
                  </a:lnTo>
                  <a:lnTo>
                    <a:pt x="170" y="101"/>
                  </a:lnTo>
                  <a:lnTo>
                    <a:pt x="170" y="78"/>
                  </a:lnTo>
                  <a:lnTo>
                    <a:pt x="176" y="62"/>
                  </a:lnTo>
                  <a:lnTo>
                    <a:pt x="176" y="45"/>
                  </a:lnTo>
                  <a:lnTo>
                    <a:pt x="182" y="33"/>
                  </a:lnTo>
                  <a:lnTo>
                    <a:pt x="182" y="16"/>
                  </a:lnTo>
                  <a:lnTo>
                    <a:pt x="188" y="10"/>
                  </a:lnTo>
                  <a:lnTo>
                    <a:pt x="188" y="4"/>
                  </a:lnTo>
                  <a:lnTo>
                    <a:pt x="193" y="0"/>
                  </a:lnTo>
                  <a:lnTo>
                    <a:pt x="199" y="16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3" name="Freeform 239">
              <a:extLst>
                <a:ext uri="{FF2B5EF4-FFF2-40B4-BE49-F238E27FC236}">
                  <a16:creationId xmlns:a16="http://schemas.microsoft.com/office/drawing/2014/main" id="{69665BFB-BBE1-45AC-9B9E-FD2E603D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26"/>
              <a:ext cx="125" cy="110"/>
            </a:xfrm>
            <a:custGeom>
              <a:avLst/>
              <a:gdLst>
                <a:gd name="T0" fmla="*/ 0 w 749"/>
                <a:gd name="T1" fmla="*/ 651 h 663"/>
                <a:gd name="T2" fmla="*/ 39 w 749"/>
                <a:gd name="T3" fmla="*/ 657 h 663"/>
                <a:gd name="T4" fmla="*/ 91 w 749"/>
                <a:gd name="T5" fmla="*/ 663 h 663"/>
                <a:gd name="T6" fmla="*/ 141 w 749"/>
                <a:gd name="T7" fmla="*/ 663 h 663"/>
                <a:gd name="T8" fmla="*/ 198 w 749"/>
                <a:gd name="T9" fmla="*/ 663 h 663"/>
                <a:gd name="T10" fmla="*/ 260 w 749"/>
                <a:gd name="T11" fmla="*/ 657 h 663"/>
                <a:gd name="T12" fmla="*/ 323 w 749"/>
                <a:gd name="T13" fmla="*/ 651 h 663"/>
                <a:gd name="T14" fmla="*/ 386 w 749"/>
                <a:gd name="T15" fmla="*/ 640 h 663"/>
                <a:gd name="T16" fmla="*/ 442 w 749"/>
                <a:gd name="T17" fmla="*/ 622 h 663"/>
                <a:gd name="T18" fmla="*/ 504 w 749"/>
                <a:gd name="T19" fmla="*/ 605 h 663"/>
                <a:gd name="T20" fmla="*/ 555 w 749"/>
                <a:gd name="T21" fmla="*/ 578 h 663"/>
                <a:gd name="T22" fmla="*/ 578 w 749"/>
                <a:gd name="T23" fmla="*/ 566 h 663"/>
                <a:gd name="T24" fmla="*/ 595 w 749"/>
                <a:gd name="T25" fmla="*/ 555 h 663"/>
                <a:gd name="T26" fmla="*/ 613 w 749"/>
                <a:gd name="T27" fmla="*/ 543 h 663"/>
                <a:gd name="T28" fmla="*/ 629 w 749"/>
                <a:gd name="T29" fmla="*/ 531 h 663"/>
                <a:gd name="T30" fmla="*/ 646 w 749"/>
                <a:gd name="T31" fmla="*/ 515 h 663"/>
                <a:gd name="T32" fmla="*/ 658 w 749"/>
                <a:gd name="T33" fmla="*/ 498 h 663"/>
                <a:gd name="T34" fmla="*/ 669 w 749"/>
                <a:gd name="T35" fmla="*/ 487 h 663"/>
                <a:gd name="T36" fmla="*/ 681 w 749"/>
                <a:gd name="T37" fmla="*/ 469 h 663"/>
                <a:gd name="T38" fmla="*/ 692 w 749"/>
                <a:gd name="T39" fmla="*/ 452 h 663"/>
                <a:gd name="T40" fmla="*/ 702 w 749"/>
                <a:gd name="T41" fmla="*/ 430 h 663"/>
                <a:gd name="T42" fmla="*/ 714 w 749"/>
                <a:gd name="T43" fmla="*/ 401 h 663"/>
                <a:gd name="T44" fmla="*/ 726 w 749"/>
                <a:gd name="T45" fmla="*/ 373 h 663"/>
                <a:gd name="T46" fmla="*/ 731 w 749"/>
                <a:gd name="T47" fmla="*/ 345 h 663"/>
                <a:gd name="T48" fmla="*/ 731 w 749"/>
                <a:gd name="T49" fmla="*/ 310 h 663"/>
                <a:gd name="T50" fmla="*/ 731 w 749"/>
                <a:gd name="T51" fmla="*/ 277 h 663"/>
                <a:gd name="T52" fmla="*/ 731 w 749"/>
                <a:gd name="T53" fmla="*/ 248 h 663"/>
                <a:gd name="T54" fmla="*/ 731 w 749"/>
                <a:gd name="T55" fmla="*/ 215 h 663"/>
                <a:gd name="T56" fmla="*/ 731 w 749"/>
                <a:gd name="T57" fmla="*/ 186 h 663"/>
                <a:gd name="T58" fmla="*/ 726 w 749"/>
                <a:gd name="T59" fmla="*/ 157 h 663"/>
                <a:gd name="T60" fmla="*/ 726 w 749"/>
                <a:gd name="T61" fmla="*/ 130 h 663"/>
                <a:gd name="T62" fmla="*/ 726 w 749"/>
                <a:gd name="T63" fmla="*/ 107 h 663"/>
                <a:gd name="T64" fmla="*/ 731 w 749"/>
                <a:gd name="T65" fmla="*/ 84 h 663"/>
                <a:gd name="T66" fmla="*/ 731 w 749"/>
                <a:gd name="T67" fmla="*/ 62 h 663"/>
                <a:gd name="T68" fmla="*/ 737 w 749"/>
                <a:gd name="T69" fmla="*/ 50 h 663"/>
                <a:gd name="T70" fmla="*/ 737 w 749"/>
                <a:gd name="T71" fmla="*/ 33 h 663"/>
                <a:gd name="T72" fmla="*/ 743 w 749"/>
                <a:gd name="T73" fmla="*/ 22 h 663"/>
                <a:gd name="T74" fmla="*/ 743 w 749"/>
                <a:gd name="T75" fmla="*/ 10 h 663"/>
                <a:gd name="T76" fmla="*/ 749 w 749"/>
                <a:gd name="T77" fmla="*/ 4 h 663"/>
                <a:gd name="T78" fmla="*/ 749 w 749"/>
                <a:gd name="T79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9" h="663">
                  <a:moveTo>
                    <a:pt x="0" y="651"/>
                  </a:moveTo>
                  <a:lnTo>
                    <a:pt x="39" y="657"/>
                  </a:lnTo>
                  <a:lnTo>
                    <a:pt x="91" y="663"/>
                  </a:lnTo>
                  <a:lnTo>
                    <a:pt x="141" y="663"/>
                  </a:lnTo>
                  <a:lnTo>
                    <a:pt x="198" y="663"/>
                  </a:lnTo>
                  <a:lnTo>
                    <a:pt x="260" y="657"/>
                  </a:lnTo>
                  <a:lnTo>
                    <a:pt x="323" y="651"/>
                  </a:lnTo>
                  <a:lnTo>
                    <a:pt x="386" y="640"/>
                  </a:lnTo>
                  <a:lnTo>
                    <a:pt x="442" y="622"/>
                  </a:lnTo>
                  <a:lnTo>
                    <a:pt x="504" y="605"/>
                  </a:lnTo>
                  <a:lnTo>
                    <a:pt x="555" y="578"/>
                  </a:lnTo>
                  <a:lnTo>
                    <a:pt x="578" y="566"/>
                  </a:lnTo>
                  <a:lnTo>
                    <a:pt x="595" y="555"/>
                  </a:lnTo>
                  <a:lnTo>
                    <a:pt x="613" y="543"/>
                  </a:lnTo>
                  <a:lnTo>
                    <a:pt x="629" y="531"/>
                  </a:lnTo>
                  <a:lnTo>
                    <a:pt x="646" y="515"/>
                  </a:lnTo>
                  <a:lnTo>
                    <a:pt x="658" y="498"/>
                  </a:lnTo>
                  <a:lnTo>
                    <a:pt x="669" y="487"/>
                  </a:lnTo>
                  <a:lnTo>
                    <a:pt x="681" y="469"/>
                  </a:lnTo>
                  <a:lnTo>
                    <a:pt x="692" y="452"/>
                  </a:lnTo>
                  <a:lnTo>
                    <a:pt x="702" y="430"/>
                  </a:lnTo>
                  <a:lnTo>
                    <a:pt x="714" y="401"/>
                  </a:lnTo>
                  <a:lnTo>
                    <a:pt x="726" y="373"/>
                  </a:lnTo>
                  <a:lnTo>
                    <a:pt x="731" y="345"/>
                  </a:lnTo>
                  <a:lnTo>
                    <a:pt x="731" y="310"/>
                  </a:lnTo>
                  <a:lnTo>
                    <a:pt x="731" y="277"/>
                  </a:lnTo>
                  <a:lnTo>
                    <a:pt x="731" y="248"/>
                  </a:lnTo>
                  <a:lnTo>
                    <a:pt x="731" y="215"/>
                  </a:lnTo>
                  <a:lnTo>
                    <a:pt x="731" y="186"/>
                  </a:lnTo>
                  <a:lnTo>
                    <a:pt x="726" y="157"/>
                  </a:lnTo>
                  <a:lnTo>
                    <a:pt x="726" y="130"/>
                  </a:lnTo>
                  <a:lnTo>
                    <a:pt x="726" y="107"/>
                  </a:lnTo>
                  <a:lnTo>
                    <a:pt x="731" y="84"/>
                  </a:lnTo>
                  <a:lnTo>
                    <a:pt x="731" y="62"/>
                  </a:lnTo>
                  <a:lnTo>
                    <a:pt x="737" y="50"/>
                  </a:lnTo>
                  <a:lnTo>
                    <a:pt x="737" y="33"/>
                  </a:lnTo>
                  <a:lnTo>
                    <a:pt x="743" y="22"/>
                  </a:lnTo>
                  <a:lnTo>
                    <a:pt x="743" y="10"/>
                  </a:lnTo>
                  <a:lnTo>
                    <a:pt x="749" y="4"/>
                  </a:lnTo>
                  <a:lnTo>
                    <a:pt x="749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4" name="Freeform 240">
              <a:extLst>
                <a:ext uri="{FF2B5EF4-FFF2-40B4-BE49-F238E27FC236}">
                  <a16:creationId xmlns:a16="http://schemas.microsoft.com/office/drawing/2014/main" id="{AD9D4489-FA77-19AD-9488-07CA4E04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392"/>
              <a:ext cx="54" cy="117"/>
            </a:xfrm>
            <a:custGeom>
              <a:avLst/>
              <a:gdLst>
                <a:gd name="T0" fmla="*/ 154 w 324"/>
                <a:gd name="T1" fmla="*/ 442 h 703"/>
                <a:gd name="T2" fmla="*/ 177 w 324"/>
                <a:gd name="T3" fmla="*/ 510 h 703"/>
                <a:gd name="T4" fmla="*/ 200 w 324"/>
                <a:gd name="T5" fmla="*/ 544 h 703"/>
                <a:gd name="T6" fmla="*/ 222 w 324"/>
                <a:gd name="T7" fmla="*/ 561 h 703"/>
                <a:gd name="T8" fmla="*/ 245 w 324"/>
                <a:gd name="T9" fmla="*/ 561 h 703"/>
                <a:gd name="T10" fmla="*/ 268 w 324"/>
                <a:gd name="T11" fmla="*/ 549 h 703"/>
                <a:gd name="T12" fmla="*/ 284 w 324"/>
                <a:gd name="T13" fmla="*/ 528 h 703"/>
                <a:gd name="T14" fmla="*/ 301 w 324"/>
                <a:gd name="T15" fmla="*/ 505 h 703"/>
                <a:gd name="T16" fmla="*/ 313 w 324"/>
                <a:gd name="T17" fmla="*/ 487 h 703"/>
                <a:gd name="T18" fmla="*/ 318 w 324"/>
                <a:gd name="T19" fmla="*/ 470 h 703"/>
                <a:gd name="T20" fmla="*/ 324 w 324"/>
                <a:gd name="T21" fmla="*/ 465 h 703"/>
                <a:gd name="T22" fmla="*/ 318 w 324"/>
                <a:gd name="T23" fmla="*/ 470 h 703"/>
                <a:gd name="T24" fmla="*/ 313 w 324"/>
                <a:gd name="T25" fmla="*/ 487 h 703"/>
                <a:gd name="T26" fmla="*/ 301 w 324"/>
                <a:gd name="T27" fmla="*/ 522 h 703"/>
                <a:gd name="T28" fmla="*/ 284 w 324"/>
                <a:gd name="T29" fmla="*/ 555 h 703"/>
                <a:gd name="T30" fmla="*/ 262 w 324"/>
                <a:gd name="T31" fmla="*/ 595 h 703"/>
                <a:gd name="T32" fmla="*/ 233 w 324"/>
                <a:gd name="T33" fmla="*/ 629 h 703"/>
                <a:gd name="T34" fmla="*/ 205 w 324"/>
                <a:gd name="T35" fmla="*/ 663 h 703"/>
                <a:gd name="T36" fmla="*/ 171 w 324"/>
                <a:gd name="T37" fmla="*/ 691 h 703"/>
                <a:gd name="T38" fmla="*/ 126 w 324"/>
                <a:gd name="T39" fmla="*/ 703 h 703"/>
                <a:gd name="T40" fmla="*/ 86 w 324"/>
                <a:gd name="T41" fmla="*/ 703 h 703"/>
                <a:gd name="T42" fmla="*/ 52 w 324"/>
                <a:gd name="T43" fmla="*/ 675 h 703"/>
                <a:gd name="T44" fmla="*/ 23 w 324"/>
                <a:gd name="T45" fmla="*/ 617 h 703"/>
                <a:gd name="T46" fmla="*/ 12 w 324"/>
                <a:gd name="T47" fmla="*/ 539 h 703"/>
                <a:gd name="T48" fmla="*/ 0 w 324"/>
                <a:gd name="T49" fmla="*/ 448 h 703"/>
                <a:gd name="T50" fmla="*/ 0 w 324"/>
                <a:gd name="T51" fmla="*/ 346 h 703"/>
                <a:gd name="T52" fmla="*/ 12 w 324"/>
                <a:gd name="T53" fmla="*/ 244 h 703"/>
                <a:gd name="T54" fmla="*/ 29 w 324"/>
                <a:gd name="T55" fmla="*/ 153 h 703"/>
                <a:gd name="T56" fmla="*/ 52 w 324"/>
                <a:gd name="T57" fmla="*/ 80 h 703"/>
                <a:gd name="T58" fmla="*/ 80 w 324"/>
                <a:gd name="T59" fmla="*/ 23 h 703"/>
                <a:gd name="T60" fmla="*/ 120 w 324"/>
                <a:gd name="T61" fmla="*/ 0 h 703"/>
                <a:gd name="T62" fmla="*/ 165 w 324"/>
                <a:gd name="T63" fmla="*/ 0 h 703"/>
                <a:gd name="T64" fmla="*/ 194 w 324"/>
                <a:gd name="T65" fmla="*/ 6 h 703"/>
                <a:gd name="T66" fmla="*/ 216 w 324"/>
                <a:gd name="T67" fmla="*/ 18 h 703"/>
                <a:gd name="T68" fmla="*/ 227 w 324"/>
                <a:gd name="T69" fmla="*/ 34 h 703"/>
                <a:gd name="T70" fmla="*/ 233 w 324"/>
                <a:gd name="T71" fmla="*/ 51 h 703"/>
                <a:gd name="T72" fmla="*/ 239 w 324"/>
                <a:gd name="T73" fmla="*/ 74 h 703"/>
                <a:gd name="T74" fmla="*/ 239 w 324"/>
                <a:gd name="T75" fmla="*/ 97 h 703"/>
                <a:gd name="T76" fmla="*/ 233 w 324"/>
                <a:gd name="T77" fmla="*/ 119 h 703"/>
                <a:gd name="T78" fmla="*/ 233 w 324"/>
                <a:gd name="T79" fmla="*/ 136 h 703"/>
                <a:gd name="T80" fmla="*/ 239 w 324"/>
                <a:gd name="T81" fmla="*/ 153 h 703"/>
                <a:gd name="T82" fmla="*/ 233 w 324"/>
                <a:gd name="T83" fmla="*/ 159 h 703"/>
                <a:gd name="T84" fmla="*/ 222 w 324"/>
                <a:gd name="T85" fmla="*/ 165 h 703"/>
                <a:gd name="T86" fmla="*/ 205 w 324"/>
                <a:gd name="T87" fmla="*/ 176 h 703"/>
                <a:gd name="T88" fmla="*/ 188 w 324"/>
                <a:gd name="T89" fmla="*/ 198 h 703"/>
                <a:gd name="T90" fmla="*/ 171 w 324"/>
                <a:gd name="T91" fmla="*/ 221 h 703"/>
                <a:gd name="T92" fmla="*/ 154 w 324"/>
                <a:gd name="T93" fmla="*/ 255 h 703"/>
                <a:gd name="T94" fmla="*/ 142 w 324"/>
                <a:gd name="T95" fmla="*/ 289 h 703"/>
                <a:gd name="T96" fmla="*/ 137 w 324"/>
                <a:gd name="T97" fmla="*/ 334 h 703"/>
                <a:gd name="T98" fmla="*/ 137 w 324"/>
                <a:gd name="T99" fmla="*/ 386 h 703"/>
                <a:gd name="T100" fmla="*/ 154 w 324"/>
                <a:gd name="T101" fmla="*/ 44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4" h="703">
                  <a:moveTo>
                    <a:pt x="154" y="442"/>
                  </a:moveTo>
                  <a:lnTo>
                    <a:pt x="177" y="510"/>
                  </a:lnTo>
                  <a:lnTo>
                    <a:pt x="200" y="544"/>
                  </a:lnTo>
                  <a:lnTo>
                    <a:pt x="222" y="561"/>
                  </a:lnTo>
                  <a:lnTo>
                    <a:pt x="245" y="561"/>
                  </a:lnTo>
                  <a:lnTo>
                    <a:pt x="268" y="549"/>
                  </a:lnTo>
                  <a:lnTo>
                    <a:pt x="284" y="528"/>
                  </a:lnTo>
                  <a:lnTo>
                    <a:pt x="301" y="505"/>
                  </a:lnTo>
                  <a:lnTo>
                    <a:pt x="313" y="487"/>
                  </a:lnTo>
                  <a:lnTo>
                    <a:pt x="318" y="470"/>
                  </a:lnTo>
                  <a:lnTo>
                    <a:pt x="324" y="465"/>
                  </a:lnTo>
                  <a:lnTo>
                    <a:pt x="318" y="470"/>
                  </a:lnTo>
                  <a:lnTo>
                    <a:pt x="313" y="487"/>
                  </a:lnTo>
                  <a:lnTo>
                    <a:pt x="301" y="522"/>
                  </a:lnTo>
                  <a:lnTo>
                    <a:pt x="284" y="555"/>
                  </a:lnTo>
                  <a:lnTo>
                    <a:pt x="262" y="595"/>
                  </a:lnTo>
                  <a:lnTo>
                    <a:pt x="233" y="629"/>
                  </a:lnTo>
                  <a:lnTo>
                    <a:pt x="205" y="663"/>
                  </a:lnTo>
                  <a:lnTo>
                    <a:pt x="171" y="691"/>
                  </a:lnTo>
                  <a:lnTo>
                    <a:pt x="126" y="703"/>
                  </a:lnTo>
                  <a:lnTo>
                    <a:pt x="86" y="703"/>
                  </a:lnTo>
                  <a:lnTo>
                    <a:pt x="52" y="675"/>
                  </a:lnTo>
                  <a:lnTo>
                    <a:pt x="23" y="617"/>
                  </a:lnTo>
                  <a:lnTo>
                    <a:pt x="12" y="539"/>
                  </a:lnTo>
                  <a:lnTo>
                    <a:pt x="0" y="448"/>
                  </a:lnTo>
                  <a:lnTo>
                    <a:pt x="0" y="346"/>
                  </a:lnTo>
                  <a:lnTo>
                    <a:pt x="12" y="244"/>
                  </a:lnTo>
                  <a:lnTo>
                    <a:pt x="29" y="153"/>
                  </a:lnTo>
                  <a:lnTo>
                    <a:pt x="52" y="80"/>
                  </a:lnTo>
                  <a:lnTo>
                    <a:pt x="80" y="23"/>
                  </a:lnTo>
                  <a:lnTo>
                    <a:pt x="120" y="0"/>
                  </a:lnTo>
                  <a:lnTo>
                    <a:pt x="165" y="0"/>
                  </a:lnTo>
                  <a:lnTo>
                    <a:pt x="194" y="6"/>
                  </a:lnTo>
                  <a:lnTo>
                    <a:pt x="216" y="18"/>
                  </a:lnTo>
                  <a:lnTo>
                    <a:pt x="227" y="34"/>
                  </a:lnTo>
                  <a:lnTo>
                    <a:pt x="233" y="51"/>
                  </a:lnTo>
                  <a:lnTo>
                    <a:pt x="239" y="74"/>
                  </a:lnTo>
                  <a:lnTo>
                    <a:pt x="239" y="97"/>
                  </a:lnTo>
                  <a:lnTo>
                    <a:pt x="233" y="119"/>
                  </a:lnTo>
                  <a:lnTo>
                    <a:pt x="233" y="136"/>
                  </a:lnTo>
                  <a:lnTo>
                    <a:pt x="239" y="153"/>
                  </a:lnTo>
                  <a:lnTo>
                    <a:pt x="233" y="159"/>
                  </a:lnTo>
                  <a:lnTo>
                    <a:pt x="222" y="165"/>
                  </a:lnTo>
                  <a:lnTo>
                    <a:pt x="205" y="176"/>
                  </a:lnTo>
                  <a:lnTo>
                    <a:pt x="188" y="198"/>
                  </a:lnTo>
                  <a:lnTo>
                    <a:pt x="171" y="221"/>
                  </a:lnTo>
                  <a:lnTo>
                    <a:pt x="154" y="255"/>
                  </a:lnTo>
                  <a:lnTo>
                    <a:pt x="142" y="289"/>
                  </a:lnTo>
                  <a:lnTo>
                    <a:pt x="137" y="334"/>
                  </a:lnTo>
                  <a:lnTo>
                    <a:pt x="137" y="386"/>
                  </a:lnTo>
                  <a:lnTo>
                    <a:pt x="154" y="442"/>
                  </a:lnTo>
                  <a:close/>
                </a:path>
              </a:pathLst>
            </a:custGeom>
            <a:solidFill>
              <a:srgbClr val="EE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5" name="Freeform 241">
              <a:extLst>
                <a:ext uri="{FF2B5EF4-FFF2-40B4-BE49-F238E27FC236}">
                  <a16:creationId xmlns:a16="http://schemas.microsoft.com/office/drawing/2014/main" id="{C3C40E6E-1C33-FC0A-97BC-74E9D79E7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392"/>
              <a:ext cx="54" cy="117"/>
            </a:xfrm>
            <a:custGeom>
              <a:avLst/>
              <a:gdLst>
                <a:gd name="T0" fmla="*/ 324 w 324"/>
                <a:gd name="T1" fmla="*/ 465 h 703"/>
                <a:gd name="T2" fmla="*/ 318 w 324"/>
                <a:gd name="T3" fmla="*/ 470 h 703"/>
                <a:gd name="T4" fmla="*/ 313 w 324"/>
                <a:gd name="T5" fmla="*/ 487 h 703"/>
                <a:gd name="T6" fmla="*/ 301 w 324"/>
                <a:gd name="T7" fmla="*/ 522 h 703"/>
                <a:gd name="T8" fmla="*/ 284 w 324"/>
                <a:gd name="T9" fmla="*/ 555 h 703"/>
                <a:gd name="T10" fmla="*/ 262 w 324"/>
                <a:gd name="T11" fmla="*/ 595 h 703"/>
                <a:gd name="T12" fmla="*/ 233 w 324"/>
                <a:gd name="T13" fmla="*/ 629 h 703"/>
                <a:gd name="T14" fmla="*/ 205 w 324"/>
                <a:gd name="T15" fmla="*/ 663 h 703"/>
                <a:gd name="T16" fmla="*/ 171 w 324"/>
                <a:gd name="T17" fmla="*/ 691 h 703"/>
                <a:gd name="T18" fmla="*/ 126 w 324"/>
                <a:gd name="T19" fmla="*/ 703 h 703"/>
                <a:gd name="T20" fmla="*/ 86 w 324"/>
                <a:gd name="T21" fmla="*/ 703 h 703"/>
                <a:gd name="T22" fmla="*/ 52 w 324"/>
                <a:gd name="T23" fmla="*/ 675 h 703"/>
                <a:gd name="T24" fmla="*/ 23 w 324"/>
                <a:gd name="T25" fmla="*/ 617 h 703"/>
                <a:gd name="T26" fmla="*/ 12 w 324"/>
                <a:gd name="T27" fmla="*/ 533 h 703"/>
                <a:gd name="T28" fmla="*/ 0 w 324"/>
                <a:gd name="T29" fmla="*/ 437 h 703"/>
                <a:gd name="T30" fmla="*/ 0 w 324"/>
                <a:gd name="T31" fmla="*/ 334 h 703"/>
                <a:gd name="T32" fmla="*/ 12 w 324"/>
                <a:gd name="T33" fmla="*/ 233 h 703"/>
                <a:gd name="T34" fmla="*/ 29 w 324"/>
                <a:gd name="T35" fmla="*/ 142 h 703"/>
                <a:gd name="T36" fmla="*/ 52 w 324"/>
                <a:gd name="T37" fmla="*/ 63 h 703"/>
                <a:gd name="T38" fmla="*/ 80 w 324"/>
                <a:gd name="T39" fmla="*/ 18 h 703"/>
                <a:gd name="T40" fmla="*/ 120 w 324"/>
                <a:gd name="T41" fmla="*/ 0 h 703"/>
                <a:gd name="T42" fmla="*/ 159 w 324"/>
                <a:gd name="T43" fmla="*/ 6 h 703"/>
                <a:gd name="T44" fmla="*/ 188 w 324"/>
                <a:gd name="T45" fmla="*/ 18 h 703"/>
                <a:gd name="T46" fmla="*/ 211 w 324"/>
                <a:gd name="T47" fmla="*/ 23 h 703"/>
                <a:gd name="T48" fmla="*/ 233 w 324"/>
                <a:gd name="T49" fmla="*/ 34 h 703"/>
                <a:gd name="T50" fmla="*/ 245 w 324"/>
                <a:gd name="T51" fmla="*/ 40 h 703"/>
                <a:gd name="T52" fmla="*/ 250 w 324"/>
                <a:gd name="T53" fmla="*/ 51 h 703"/>
                <a:gd name="T54" fmla="*/ 256 w 324"/>
                <a:gd name="T55" fmla="*/ 63 h 703"/>
                <a:gd name="T56" fmla="*/ 256 w 324"/>
                <a:gd name="T57" fmla="*/ 74 h 703"/>
                <a:gd name="T58" fmla="*/ 256 w 324"/>
                <a:gd name="T59" fmla="*/ 86 h 703"/>
                <a:gd name="T60" fmla="*/ 250 w 324"/>
                <a:gd name="T61" fmla="*/ 97 h 703"/>
                <a:gd name="T62" fmla="*/ 239 w 324"/>
                <a:gd name="T63" fmla="*/ 86 h 703"/>
                <a:gd name="T64" fmla="*/ 177 w 324"/>
                <a:gd name="T65" fmla="*/ 51 h 703"/>
                <a:gd name="T66" fmla="*/ 120 w 324"/>
                <a:gd name="T67" fmla="*/ 80 h 703"/>
                <a:gd name="T68" fmla="*/ 80 w 324"/>
                <a:gd name="T69" fmla="*/ 153 h 703"/>
                <a:gd name="T70" fmla="*/ 46 w 324"/>
                <a:gd name="T71" fmla="*/ 255 h 703"/>
                <a:gd name="T72" fmla="*/ 35 w 324"/>
                <a:gd name="T73" fmla="*/ 363 h 703"/>
                <a:gd name="T74" fmla="*/ 41 w 324"/>
                <a:gd name="T75" fmla="*/ 465 h 703"/>
                <a:gd name="T76" fmla="*/ 68 w 324"/>
                <a:gd name="T77" fmla="*/ 544 h 703"/>
                <a:gd name="T78" fmla="*/ 126 w 324"/>
                <a:gd name="T79" fmla="*/ 584 h 703"/>
                <a:gd name="T80" fmla="*/ 205 w 324"/>
                <a:gd name="T81" fmla="*/ 561 h 703"/>
                <a:gd name="T82" fmla="*/ 324 w 324"/>
                <a:gd name="T83" fmla="*/ 465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3">
                  <a:moveTo>
                    <a:pt x="324" y="465"/>
                  </a:moveTo>
                  <a:lnTo>
                    <a:pt x="318" y="470"/>
                  </a:lnTo>
                  <a:lnTo>
                    <a:pt x="313" y="487"/>
                  </a:lnTo>
                  <a:lnTo>
                    <a:pt x="301" y="522"/>
                  </a:lnTo>
                  <a:lnTo>
                    <a:pt x="284" y="555"/>
                  </a:lnTo>
                  <a:lnTo>
                    <a:pt x="262" y="595"/>
                  </a:lnTo>
                  <a:lnTo>
                    <a:pt x="233" y="629"/>
                  </a:lnTo>
                  <a:lnTo>
                    <a:pt x="205" y="663"/>
                  </a:lnTo>
                  <a:lnTo>
                    <a:pt x="171" y="691"/>
                  </a:lnTo>
                  <a:lnTo>
                    <a:pt x="126" y="703"/>
                  </a:lnTo>
                  <a:lnTo>
                    <a:pt x="86" y="703"/>
                  </a:lnTo>
                  <a:lnTo>
                    <a:pt x="52" y="675"/>
                  </a:lnTo>
                  <a:lnTo>
                    <a:pt x="23" y="617"/>
                  </a:lnTo>
                  <a:lnTo>
                    <a:pt x="12" y="533"/>
                  </a:lnTo>
                  <a:lnTo>
                    <a:pt x="0" y="437"/>
                  </a:lnTo>
                  <a:lnTo>
                    <a:pt x="0" y="334"/>
                  </a:lnTo>
                  <a:lnTo>
                    <a:pt x="12" y="233"/>
                  </a:lnTo>
                  <a:lnTo>
                    <a:pt x="29" y="142"/>
                  </a:lnTo>
                  <a:lnTo>
                    <a:pt x="52" y="63"/>
                  </a:lnTo>
                  <a:lnTo>
                    <a:pt x="80" y="18"/>
                  </a:lnTo>
                  <a:lnTo>
                    <a:pt x="120" y="0"/>
                  </a:lnTo>
                  <a:lnTo>
                    <a:pt x="159" y="6"/>
                  </a:lnTo>
                  <a:lnTo>
                    <a:pt x="188" y="18"/>
                  </a:lnTo>
                  <a:lnTo>
                    <a:pt x="211" y="23"/>
                  </a:lnTo>
                  <a:lnTo>
                    <a:pt x="233" y="34"/>
                  </a:lnTo>
                  <a:lnTo>
                    <a:pt x="245" y="40"/>
                  </a:lnTo>
                  <a:lnTo>
                    <a:pt x="250" y="51"/>
                  </a:lnTo>
                  <a:lnTo>
                    <a:pt x="256" y="63"/>
                  </a:lnTo>
                  <a:lnTo>
                    <a:pt x="256" y="74"/>
                  </a:lnTo>
                  <a:lnTo>
                    <a:pt x="256" y="86"/>
                  </a:lnTo>
                  <a:lnTo>
                    <a:pt x="250" y="97"/>
                  </a:lnTo>
                  <a:lnTo>
                    <a:pt x="239" y="86"/>
                  </a:lnTo>
                  <a:lnTo>
                    <a:pt x="177" y="51"/>
                  </a:lnTo>
                  <a:lnTo>
                    <a:pt x="120" y="80"/>
                  </a:lnTo>
                  <a:lnTo>
                    <a:pt x="80" y="153"/>
                  </a:lnTo>
                  <a:lnTo>
                    <a:pt x="46" y="255"/>
                  </a:lnTo>
                  <a:lnTo>
                    <a:pt x="35" y="363"/>
                  </a:lnTo>
                  <a:lnTo>
                    <a:pt x="41" y="465"/>
                  </a:lnTo>
                  <a:lnTo>
                    <a:pt x="68" y="544"/>
                  </a:lnTo>
                  <a:lnTo>
                    <a:pt x="126" y="584"/>
                  </a:lnTo>
                  <a:lnTo>
                    <a:pt x="205" y="561"/>
                  </a:lnTo>
                  <a:lnTo>
                    <a:pt x="324" y="465"/>
                  </a:lnTo>
                  <a:close/>
                </a:path>
              </a:pathLst>
            </a:custGeom>
            <a:solidFill>
              <a:srgbClr val="9A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6" name="Freeform 242">
              <a:extLst>
                <a:ext uri="{FF2B5EF4-FFF2-40B4-BE49-F238E27FC236}">
                  <a16:creationId xmlns:a16="http://schemas.microsoft.com/office/drawing/2014/main" id="{F88F92BE-BD7A-5B13-A0DE-48E097D87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392"/>
              <a:ext cx="54" cy="117"/>
            </a:xfrm>
            <a:custGeom>
              <a:avLst/>
              <a:gdLst>
                <a:gd name="T0" fmla="*/ 324 w 324"/>
                <a:gd name="T1" fmla="*/ 465 h 703"/>
                <a:gd name="T2" fmla="*/ 318 w 324"/>
                <a:gd name="T3" fmla="*/ 470 h 703"/>
                <a:gd name="T4" fmla="*/ 313 w 324"/>
                <a:gd name="T5" fmla="*/ 487 h 703"/>
                <a:gd name="T6" fmla="*/ 301 w 324"/>
                <a:gd name="T7" fmla="*/ 522 h 703"/>
                <a:gd name="T8" fmla="*/ 284 w 324"/>
                <a:gd name="T9" fmla="*/ 555 h 703"/>
                <a:gd name="T10" fmla="*/ 262 w 324"/>
                <a:gd name="T11" fmla="*/ 595 h 703"/>
                <a:gd name="T12" fmla="*/ 233 w 324"/>
                <a:gd name="T13" fmla="*/ 629 h 703"/>
                <a:gd name="T14" fmla="*/ 205 w 324"/>
                <a:gd name="T15" fmla="*/ 663 h 703"/>
                <a:gd name="T16" fmla="*/ 171 w 324"/>
                <a:gd name="T17" fmla="*/ 691 h 703"/>
                <a:gd name="T18" fmla="*/ 126 w 324"/>
                <a:gd name="T19" fmla="*/ 703 h 703"/>
                <a:gd name="T20" fmla="*/ 86 w 324"/>
                <a:gd name="T21" fmla="*/ 703 h 703"/>
                <a:gd name="T22" fmla="*/ 52 w 324"/>
                <a:gd name="T23" fmla="*/ 675 h 703"/>
                <a:gd name="T24" fmla="*/ 23 w 324"/>
                <a:gd name="T25" fmla="*/ 617 h 703"/>
                <a:gd name="T26" fmla="*/ 12 w 324"/>
                <a:gd name="T27" fmla="*/ 539 h 703"/>
                <a:gd name="T28" fmla="*/ 0 w 324"/>
                <a:gd name="T29" fmla="*/ 448 h 703"/>
                <a:gd name="T30" fmla="*/ 0 w 324"/>
                <a:gd name="T31" fmla="*/ 346 h 703"/>
                <a:gd name="T32" fmla="*/ 12 w 324"/>
                <a:gd name="T33" fmla="*/ 244 h 703"/>
                <a:gd name="T34" fmla="*/ 29 w 324"/>
                <a:gd name="T35" fmla="*/ 153 h 703"/>
                <a:gd name="T36" fmla="*/ 52 w 324"/>
                <a:gd name="T37" fmla="*/ 80 h 703"/>
                <a:gd name="T38" fmla="*/ 80 w 324"/>
                <a:gd name="T39" fmla="*/ 23 h 703"/>
                <a:gd name="T40" fmla="*/ 120 w 324"/>
                <a:gd name="T41" fmla="*/ 0 h 703"/>
                <a:gd name="T42" fmla="*/ 165 w 324"/>
                <a:gd name="T43" fmla="*/ 0 h 703"/>
                <a:gd name="T44" fmla="*/ 194 w 324"/>
                <a:gd name="T45" fmla="*/ 6 h 703"/>
                <a:gd name="T46" fmla="*/ 216 w 324"/>
                <a:gd name="T47" fmla="*/ 18 h 703"/>
                <a:gd name="T48" fmla="*/ 227 w 324"/>
                <a:gd name="T49" fmla="*/ 34 h 703"/>
                <a:gd name="T50" fmla="*/ 233 w 324"/>
                <a:gd name="T51" fmla="*/ 51 h 703"/>
                <a:gd name="T52" fmla="*/ 239 w 324"/>
                <a:gd name="T53" fmla="*/ 74 h 703"/>
                <a:gd name="T54" fmla="*/ 239 w 324"/>
                <a:gd name="T55" fmla="*/ 97 h 703"/>
                <a:gd name="T56" fmla="*/ 233 w 324"/>
                <a:gd name="T57" fmla="*/ 119 h 703"/>
                <a:gd name="T58" fmla="*/ 233 w 324"/>
                <a:gd name="T59" fmla="*/ 136 h 703"/>
                <a:gd name="T60" fmla="*/ 239 w 324"/>
                <a:gd name="T61" fmla="*/ 15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4" h="703">
                  <a:moveTo>
                    <a:pt x="324" y="465"/>
                  </a:moveTo>
                  <a:lnTo>
                    <a:pt x="318" y="470"/>
                  </a:lnTo>
                  <a:lnTo>
                    <a:pt x="313" y="487"/>
                  </a:lnTo>
                  <a:lnTo>
                    <a:pt x="301" y="522"/>
                  </a:lnTo>
                  <a:lnTo>
                    <a:pt x="284" y="555"/>
                  </a:lnTo>
                  <a:lnTo>
                    <a:pt x="262" y="595"/>
                  </a:lnTo>
                  <a:lnTo>
                    <a:pt x="233" y="629"/>
                  </a:lnTo>
                  <a:lnTo>
                    <a:pt x="205" y="663"/>
                  </a:lnTo>
                  <a:lnTo>
                    <a:pt x="171" y="691"/>
                  </a:lnTo>
                  <a:lnTo>
                    <a:pt x="126" y="703"/>
                  </a:lnTo>
                  <a:lnTo>
                    <a:pt x="86" y="703"/>
                  </a:lnTo>
                  <a:lnTo>
                    <a:pt x="52" y="675"/>
                  </a:lnTo>
                  <a:lnTo>
                    <a:pt x="23" y="617"/>
                  </a:lnTo>
                  <a:lnTo>
                    <a:pt x="12" y="539"/>
                  </a:lnTo>
                  <a:lnTo>
                    <a:pt x="0" y="448"/>
                  </a:lnTo>
                  <a:lnTo>
                    <a:pt x="0" y="346"/>
                  </a:lnTo>
                  <a:lnTo>
                    <a:pt x="12" y="244"/>
                  </a:lnTo>
                  <a:lnTo>
                    <a:pt x="29" y="153"/>
                  </a:lnTo>
                  <a:lnTo>
                    <a:pt x="52" y="80"/>
                  </a:lnTo>
                  <a:lnTo>
                    <a:pt x="80" y="23"/>
                  </a:lnTo>
                  <a:lnTo>
                    <a:pt x="120" y="0"/>
                  </a:lnTo>
                  <a:lnTo>
                    <a:pt x="165" y="0"/>
                  </a:lnTo>
                  <a:lnTo>
                    <a:pt x="194" y="6"/>
                  </a:lnTo>
                  <a:lnTo>
                    <a:pt x="216" y="18"/>
                  </a:lnTo>
                  <a:lnTo>
                    <a:pt x="227" y="34"/>
                  </a:lnTo>
                  <a:lnTo>
                    <a:pt x="233" y="51"/>
                  </a:lnTo>
                  <a:lnTo>
                    <a:pt x="239" y="74"/>
                  </a:lnTo>
                  <a:lnTo>
                    <a:pt x="239" y="97"/>
                  </a:lnTo>
                  <a:lnTo>
                    <a:pt x="233" y="119"/>
                  </a:lnTo>
                  <a:lnTo>
                    <a:pt x="233" y="136"/>
                  </a:lnTo>
                  <a:lnTo>
                    <a:pt x="239" y="15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7" name="Freeform 243">
              <a:extLst>
                <a:ext uri="{FF2B5EF4-FFF2-40B4-BE49-F238E27FC236}">
                  <a16:creationId xmlns:a16="http://schemas.microsoft.com/office/drawing/2014/main" id="{3DA12F20-B0D4-697B-CB82-AF8F3555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776"/>
              <a:ext cx="1694" cy="646"/>
            </a:xfrm>
            <a:custGeom>
              <a:avLst/>
              <a:gdLst>
                <a:gd name="T0" fmla="*/ 9738 w 10163"/>
                <a:gd name="T1" fmla="*/ 2623 h 3876"/>
                <a:gd name="T2" fmla="*/ 9079 w 10163"/>
                <a:gd name="T3" fmla="*/ 2368 h 3876"/>
                <a:gd name="T4" fmla="*/ 7798 w 10163"/>
                <a:gd name="T5" fmla="*/ 2300 h 3876"/>
                <a:gd name="T6" fmla="*/ 7225 w 10163"/>
                <a:gd name="T7" fmla="*/ 2374 h 3876"/>
                <a:gd name="T8" fmla="*/ 5807 w 10163"/>
                <a:gd name="T9" fmla="*/ 2555 h 3876"/>
                <a:gd name="T10" fmla="*/ 3050 w 10163"/>
                <a:gd name="T11" fmla="*/ 2210 h 3876"/>
                <a:gd name="T12" fmla="*/ 2115 w 10163"/>
                <a:gd name="T13" fmla="*/ 1581 h 3876"/>
                <a:gd name="T14" fmla="*/ 1077 w 10163"/>
                <a:gd name="T15" fmla="*/ 396 h 3876"/>
                <a:gd name="T16" fmla="*/ 788 w 10163"/>
                <a:gd name="T17" fmla="*/ 51 h 3876"/>
                <a:gd name="T18" fmla="*/ 703 w 10163"/>
                <a:gd name="T19" fmla="*/ 34 h 3876"/>
                <a:gd name="T20" fmla="*/ 771 w 10163"/>
                <a:gd name="T21" fmla="*/ 153 h 3876"/>
                <a:gd name="T22" fmla="*/ 1021 w 10163"/>
                <a:gd name="T23" fmla="*/ 425 h 3876"/>
                <a:gd name="T24" fmla="*/ 1236 w 10163"/>
                <a:gd name="T25" fmla="*/ 714 h 3876"/>
                <a:gd name="T26" fmla="*/ 1259 w 10163"/>
                <a:gd name="T27" fmla="*/ 753 h 3876"/>
                <a:gd name="T28" fmla="*/ 1201 w 10163"/>
                <a:gd name="T29" fmla="*/ 759 h 3876"/>
                <a:gd name="T30" fmla="*/ 1100 w 10163"/>
                <a:gd name="T31" fmla="*/ 747 h 3876"/>
                <a:gd name="T32" fmla="*/ 714 w 10163"/>
                <a:gd name="T33" fmla="*/ 770 h 3876"/>
                <a:gd name="T34" fmla="*/ 374 w 10163"/>
                <a:gd name="T35" fmla="*/ 799 h 3876"/>
                <a:gd name="T36" fmla="*/ 175 w 10163"/>
                <a:gd name="T37" fmla="*/ 788 h 3876"/>
                <a:gd name="T38" fmla="*/ 39 w 10163"/>
                <a:gd name="T39" fmla="*/ 742 h 3876"/>
                <a:gd name="T40" fmla="*/ 0 w 10163"/>
                <a:gd name="T41" fmla="*/ 770 h 3876"/>
                <a:gd name="T42" fmla="*/ 6 w 10163"/>
                <a:gd name="T43" fmla="*/ 816 h 3876"/>
                <a:gd name="T44" fmla="*/ 74 w 10163"/>
                <a:gd name="T45" fmla="*/ 861 h 3876"/>
                <a:gd name="T46" fmla="*/ 210 w 10163"/>
                <a:gd name="T47" fmla="*/ 889 h 3876"/>
                <a:gd name="T48" fmla="*/ 590 w 10163"/>
                <a:gd name="T49" fmla="*/ 867 h 3876"/>
                <a:gd name="T50" fmla="*/ 1083 w 10163"/>
                <a:gd name="T51" fmla="*/ 844 h 3876"/>
                <a:gd name="T52" fmla="*/ 1253 w 10163"/>
                <a:gd name="T53" fmla="*/ 867 h 3876"/>
                <a:gd name="T54" fmla="*/ 1469 w 10163"/>
                <a:gd name="T55" fmla="*/ 1020 h 3876"/>
                <a:gd name="T56" fmla="*/ 1837 w 10163"/>
                <a:gd name="T57" fmla="*/ 1439 h 3876"/>
                <a:gd name="T58" fmla="*/ 2433 w 10163"/>
                <a:gd name="T59" fmla="*/ 1989 h 3876"/>
                <a:gd name="T60" fmla="*/ 2699 w 10163"/>
                <a:gd name="T61" fmla="*/ 2187 h 3876"/>
                <a:gd name="T62" fmla="*/ 2552 w 10163"/>
                <a:gd name="T63" fmla="*/ 2226 h 3876"/>
                <a:gd name="T64" fmla="*/ 1996 w 10163"/>
                <a:gd name="T65" fmla="*/ 2352 h 3876"/>
                <a:gd name="T66" fmla="*/ 1696 w 10163"/>
                <a:gd name="T67" fmla="*/ 2420 h 3876"/>
                <a:gd name="T68" fmla="*/ 1327 w 10163"/>
                <a:gd name="T69" fmla="*/ 2488 h 3876"/>
                <a:gd name="T70" fmla="*/ 941 w 10163"/>
                <a:gd name="T71" fmla="*/ 2612 h 3876"/>
                <a:gd name="T72" fmla="*/ 652 w 10163"/>
                <a:gd name="T73" fmla="*/ 2867 h 3876"/>
                <a:gd name="T74" fmla="*/ 499 w 10163"/>
                <a:gd name="T75" fmla="*/ 3042 h 3876"/>
                <a:gd name="T76" fmla="*/ 595 w 10163"/>
                <a:gd name="T77" fmla="*/ 3025 h 3876"/>
                <a:gd name="T78" fmla="*/ 947 w 10163"/>
                <a:gd name="T79" fmla="*/ 2709 h 3876"/>
                <a:gd name="T80" fmla="*/ 1514 w 10163"/>
                <a:gd name="T81" fmla="*/ 2561 h 3876"/>
                <a:gd name="T82" fmla="*/ 2421 w 10163"/>
                <a:gd name="T83" fmla="*/ 2368 h 3876"/>
                <a:gd name="T84" fmla="*/ 3147 w 10163"/>
                <a:gd name="T85" fmla="*/ 2521 h 3876"/>
                <a:gd name="T86" fmla="*/ 3652 w 10163"/>
                <a:gd name="T87" fmla="*/ 2730 h 3876"/>
                <a:gd name="T88" fmla="*/ 4424 w 10163"/>
                <a:gd name="T89" fmla="*/ 2816 h 3876"/>
                <a:gd name="T90" fmla="*/ 5324 w 10163"/>
                <a:gd name="T91" fmla="*/ 2862 h 3876"/>
                <a:gd name="T92" fmla="*/ 6692 w 10163"/>
                <a:gd name="T93" fmla="*/ 2804 h 3876"/>
                <a:gd name="T94" fmla="*/ 6925 w 10163"/>
                <a:gd name="T95" fmla="*/ 2800 h 3876"/>
                <a:gd name="T96" fmla="*/ 6482 w 10163"/>
                <a:gd name="T97" fmla="*/ 2963 h 3876"/>
                <a:gd name="T98" fmla="*/ 5569 w 10163"/>
                <a:gd name="T99" fmla="*/ 3360 h 3876"/>
                <a:gd name="T100" fmla="*/ 4651 w 10163"/>
                <a:gd name="T101" fmla="*/ 3570 h 3876"/>
                <a:gd name="T102" fmla="*/ 4106 w 10163"/>
                <a:gd name="T103" fmla="*/ 3490 h 3876"/>
                <a:gd name="T104" fmla="*/ 4032 w 10163"/>
                <a:gd name="T105" fmla="*/ 3728 h 3876"/>
                <a:gd name="T106" fmla="*/ 4684 w 10163"/>
                <a:gd name="T107" fmla="*/ 3876 h 3876"/>
                <a:gd name="T108" fmla="*/ 6397 w 10163"/>
                <a:gd name="T109" fmla="*/ 3439 h 3876"/>
                <a:gd name="T110" fmla="*/ 8393 w 10163"/>
                <a:gd name="T111" fmla="*/ 2912 h 3876"/>
                <a:gd name="T112" fmla="*/ 9051 w 10163"/>
                <a:gd name="T113" fmla="*/ 3031 h 3876"/>
                <a:gd name="T114" fmla="*/ 10027 w 10163"/>
                <a:gd name="T115" fmla="*/ 3383 h 3876"/>
                <a:gd name="T116" fmla="*/ 10083 w 10163"/>
                <a:gd name="T117" fmla="*/ 3241 h 3876"/>
                <a:gd name="T118" fmla="*/ 10128 w 10163"/>
                <a:gd name="T119" fmla="*/ 3094 h 3876"/>
                <a:gd name="T120" fmla="*/ 10157 w 10163"/>
                <a:gd name="T121" fmla="*/ 2918 h 3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3" h="3876">
                  <a:moveTo>
                    <a:pt x="10101" y="2833"/>
                  </a:moveTo>
                  <a:lnTo>
                    <a:pt x="10033" y="2794"/>
                  </a:lnTo>
                  <a:lnTo>
                    <a:pt x="9964" y="2748"/>
                  </a:lnTo>
                  <a:lnTo>
                    <a:pt x="9890" y="2709"/>
                  </a:lnTo>
                  <a:lnTo>
                    <a:pt x="9816" y="2668"/>
                  </a:lnTo>
                  <a:lnTo>
                    <a:pt x="9738" y="2623"/>
                  </a:lnTo>
                  <a:lnTo>
                    <a:pt x="9658" y="2583"/>
                  </a:lnTo>
                  <a:lnTo>
                    <a:pt x="9573" y="2544"/>
                  </a:lnTo>
                  <a:lnTo>
                    <a:pt x="9482" y="2505"/>
                  </a:lnTo>
                  <a:lnTo>
                    <a:pt x="9385" y="2465"/>
                  </a:lnTo>
                  <a:lnTo>
                    <a:pt x="9290" y="2431"/>
                  </a:lnTo>
                  <a:lnTo>
                    <a:pt x="9079" y="2368"/>
                  </a:lnTo>
                  <a:lnTo>
                    <a:pt x="8853" y="2323"/>
                  </a:lnTo>
                  <a:lnTo>
                    <a:pt x="8620" y="2300"/>
                  </a:lnTo>
                  <a:lnTo>
                    <a:pt x="8388" y="2288"/>
                  </a:lnTo>
                  <a:lnTo>
                    <a:pt x="8172" y="2288"/>
                  </a:lnTo>
                  <a:lnTo>
                    <a:pt x="7968" y="2294"/>
                  </a:lnTo>
                  <a:lnTo>
                    <a:pt x="7798" y="2300"/>
                  </a:lnTo>
                  <a:lnTo>
                    <a:pt x="7668" y="2311"/>
                  </a:lnTo>
                  <a:lnTo>
                    <a:pt x="7582" y="2323"/>
                  </a:lnTo>
                  <a:lnTo>
                    <a:pt x="7548" y="2323"/>
                  </a:lnTo>
                  <a:lnTo>
                    <a:pt x="7509" y="2334"/>
                  </a:lnTo>
                  <a:lnTo>
                    <a:pt x="7395" y="2352"/>
                  </a:lnTo>
                  <a:lnTo>
                    <a:pt x="7225" y="2374"/>
                  </a:lnTo>
                  <a:lnTo>
                    <a:pt x="7014" y="2402"/>
                  </a:lnTo>
                  <a:lnTo>
                    <a:pt x="6771" y="2436"/>
                  </a:lnTo>
                  <a:lnTo>
                    <a:pt x="6516" y="2470"/>
                  </a:lnTo>
                  <a:lnTo>
                    <a:pt x="6261" y="2505"/>
                  </a:lnTo>
                  <a:lnTo>
                    <a:pt x="6017" y="2532"/>
                  </a:lnTo>
                  <a:lnTo>
                    <a:pt x="5807" y="2555"/>
                  </a:lnTo>
                  <a:lnTo>
                    <a:pt x="5637" y="2567"/>
                  </a:lnTo>
                  <a:lnTo>
                    <a:pt x="4911" y="2573"/>
                  </a:lnTo>
                  <a:lnTo>
                    <a:pt x="4304" y="2527"/>
                  </a:lnTo>
                  <a:lnTo>
                    <a:pt x="3799" y="2447"/>
                  </a:lnTo>
                  <a:lnTo>
                    <a:pt x="3386" y="2340"/>
                  </a:lnTo>
                  <a:lnTo>
                    <a:pt x="3050" y="2210"/>
                  </a:lnTo>
                  <a:lnTo>
                    <a:pt x="2790" y="2079"/>
                  </a:lnTo>
                  <a:lnTo>
                    <a:pt x="2591" y="1943"/>
                  </a:lnTo>
                  <a:lnTo>
                    <a:pt x="2433" y="1825"/>
                  </a:lnTo>
                  <a:lnTo>
                    <a:pt x="2313" y="1728"/>
                  </a:lnTo>
                  <a:lnTo>
                    <a:pt x="2222" y="1660"/>
                  </a:lnTo>
                  <a:lnTo>
                    <a:pt x="2115" y="1581"/>
                  </a:lnTo>
                  <a:lnTo>
                    <a:pt x="1968" y="1439"/>
                  </a:lnTo>
                  <a:lnTo>
                    <a:pt x="1797" y="1253"/>
                  </a:lnTo>
                  <a:lnTo>
                    <a:pt x="1610" y="1042"/>
                  </a:lnTo>
                  <a:lnTo>
                    <a:pt x="1417" y="816"/>
                  </a:lnTo>
                  <a:lnTo>
                    <a:pt x="1236" y="594"/>
                  </a:lnTo>
                  <a:lnTo>
                    <a:pt x="1077" y="396"/>
                  </a:lnTo>
                  <a:lnTo>
                    <a:pt x="947" y="237"/>
                  </a:lnTo>
                  <a:lnTo>
                    <a:pt x="856" y="125"/>
                  </a:lnTo>
                  <a:lnTo>
                    <a:pt x="827" y="84"/>
                  </a:lnTo>
                  <a:lnTo>
                    <a:pt x="821" y="84"/>
                  </a:lnTo>
                  <a:lnTo>
                    <a:pt x="805" y="68"/>
                  </a:lnTo>
                  <a:lnTo>
                    <a:pt x="788" y="51"/>
                  </a:lnTo>
                  <a:lnTo>
                    <a:pt x="765" y="34"/>
                  </a:lnTo>
                  <a:lnTo>
                    <a:pt x="743" y="16"/>
                  </a:lnTo>
                  <a:lnTo>
                    <a:pt x="720" y="6"/>
                  </a:lnTo>
                  <a:lnTo>
                    <a:pt x="708" y="0"/>
                  </a:lnTo>
                  <a:lnTo>
                    <a:pt x="697" y="11"/>
                  </a:lnTo>
                  <a:lnTo>
                    <a:pt x="703" y="34"/>
                  </a:lnTo>
                  <a:lnTo>
                    <a:pt x="720" y="74"/>
                  </a:lnTo>
                  <a:lnTo>
                    <a:pt x="743" y="113"/>
                  </a:lnTo>
                  <a:lnTo>
                    <a:pt x="753" y="136"/>
                  </a:lnTo>
                  <a:lnTo>
                    <a:pt x="753" y="148"/>
                  </a:lnTo>
                  <a:lnTo>
                    <a:pt x="759" y="153"/>
                  </a:lnTo>
                  <a:lnTo>
                    <a:pt x="771" y="153"/>
                  </a:lnTo>
                  <a:lnTo>
                    <a:pt x="782" y="158"/>
                  </a:lnTo>
                  <a:lnTo>
                    <a:pt x="805" y="181"/>
                  </a:lnTo>
                  <a:lnTo>
                    <a:pt x="844" y="221"/>
                  </a:lnTo>
                  <a:lnTo>
                    <a:pt x="895" y="283"/>
                  </a:lnTo>
                  <a:lnTo>
                    <a:pt x="964" y="357"/>
                  </a:lnTo>
                  <a:lnTo>
                    <a:pt x="1021" y="425"/>
                  </a:lnTo>
                  <a:lnTo>
                    <a:pt x="1071" y="493"/>
                  </a:lnTo>
                  <a:lnTo>
                    <a:pt x="1116" y="549"/>
                  </a:lnTo>
                  <a:lnTo>
                    <a:pt x="1157" y="606"/>
                  </a:lnTo>
                  <a:lnTo>
                    <a:pt x="1190" y="652"/>
                  </a:lnTo>
                  <a:lnTo>
                    <a:pt x="1213" y="685"/>
                  </a:lnTo>
                  <a:lnTo>
                    <a:pt x="1236" y="714"/>
                  </a:lnTo>
                  <a:lnTo>
                    <a:pt x="1248" y="731"/>
                  </a:lnTo>
                  <a:lnTo>
                    <a:pt x="1248" y="742"/>
                  </a:lnTo>
                  <a:lnTo>
                    <a:pt x="1253" y="742"/>
                  </a:lnTo>
                  <a:lnTo>
                    <a:pt x="1253" y="747"/>
                  </a:lnTo>
                  <a:lnTo>
                    <a:pt x="1259" y="747"/>
                  </a:lnTo>
                  <a:lnTo>
                    <a:pt x="1259" y="753"/>
                  </a:lnTo>
                  <a:lnTo>
                    <a:pt x="1264" y="759"/>
                  </a:lnTo>
                  <a:lnTo>
                    <a:pt x="1269" y="765"/>
                  </a:lnTo>
                  <a:lnTo>
                    <a:pt x="1253" y="765"/>
                  </a:lnTo>
                  <a:lnTo>
                    <a:pt x="1236" y="759"/>
                  </a:lnTo>
                  <a:lnTo>
                    <a:pt x="1219" y="759"/>
                  </a:lnTo>
                  <a:lnTo>
                    <a:pt x="1201" y="759"/>
                  </a:lnTo>
                  <a:lnTo>
                    <a:pt x="1185" y="753"/>
                  </a:lnTo>
                  <a:lnTo>
                    <a:pt x="1168" y="753"/>
                  </a:lnTo>
                  <a:lnTo>
                    <a:pt x="1151" y="753"/>
                  </a:lnTo>
                  <a:lnTo>
                    <a:pt x="1133" y="747"/>
                  </a:lnTo>
                  <a:lnTo>
                    <a:pt x="1116" y="747"/>
                  </a:lnTo>
                  <a:lnTo>
                    <a:pt x="1100" y="747"/>
                  </a:lnTo>
                  <a:lnTo>
                    <a:pt x="1060" y="742"/>
                  </a:lnTo>
                  <a:lnTo>
                    <a:pt x="1003" y="747"/>
                  </a:lnTo>
                  <a:lnTo>
                    <a:pt x="941" y="747"/>
                  </a:lnTo>
                  <a:lnTo>
                    <a:pt x="867" y="753"/>
                  </a:lnTo>
                  <a:lnTo>
                    <a:pt x="794" y="765"/>
                  </a:lnTo>
                  <a:lnTo>
                    <a:pt x="714" y="770"/>
                  </a:lnTo>
                  <a:lnTo>
                    <a:pt x="640" y="776"/>
                  </a:lnTo>
                  <a:lnTo>
                    <a:pt x="578" y="782"/>
                  </a:lnTo>
                  <a:lnTo>
                    <a:pt x="522" y="788"/>
                  </a:lnTo>
                  <a:lnTo>
                    <a:pt x="481" y="793"/>
                  </a:lnTo>
                  <a:lnTo>
                    <a:pt x="419" y="793"/>
                  </a:lnTo>
                  <a:lnTo>
                    <a:pt x="374" y="799"/>
                  </a:lnTo>
                  <a:lnTo>
                    <a:pt x="334" y="799"/>
                  </a:lnTo>
                  <a:lnTo>
                    <a:pt x="301" y="805"/>
                  </a:lnTo>
                  <a:lnTo>
                    <a:pt x="272" y="805"/>
                  </a:lnTo>
                  <a:lnTo>
                    <a:pt x="243" y="805"/>
                  </a:lnTo>
                  <a:lnTo>
                    <a:pt x="215" y="799"/>
                  </a:lnTo>
                  <a:lnTo>
                    <a:pt x="175" y="788"/>
                  </a:lnTo>
                  <a:lnTo>
                    <a:pt x="130" y="770"/>
                  </a:lnTo>
                  <a:lnTo>
                    <a:pt x="68" y="747"/>
                  </a:lnTo>
                  <a:lnTo>
                    <a:pt x="62" y="742"/>
                  </a:lnTo>
                  <a:lnTo>
                    <a:pt x="51" y="742"/>
                  </a:lnTo>
                  <a:lnTo>
                    <a:pt x="45" y="742"/>
                  </a:lnTo>
                  <a:lnTo>
                    <a:pt x="39" y="742"/>
                  </a:lnTo>
                  <a:lnTo>
                    <a:pt x="28" y="742"/>
                  </a:lnTo>
                  <a:lnTo>
                    <a:pt x="22" y="747"/>
                  </a:lnTo>
                  <a:lnTo>
                    <a:pt x="16" y="753"/>
                  </a:lnTo>
                  <a:lnTo>
                    <a:pt x="10" y="759"/>
                  </a:lnTo>
                  <a:lnTo>
                    <a:pt x="6" y="765"/>
                  </a:lnTo>
                  <a:lnTo>
                    <a:pt x="0" y="770"/>
                  </a:lnTo>
                  <a:lnTo>
                    <a:pt x="0" y="782"/>
                  </a:lnTo>
                  <a:lnTo>
                    <a:pt x="0" y="788"/>
                  </a:lnTo>
                  <a:lnTo>
                    <a:pt x="0" y="793"/>
                  </a:lnTo>
                  <a:lnTo>
                    <a:pt x="0" y="805"/>
                  </a:lnTo>
                  <a:lnTo>
                    <a:pt x="0" y="811"/>
                  </a:lnTo>
                  <a:lnTo>
                    <a:pt x="6" y="816"/>
                  </a:lnTo>
                  <a:lnTo>
                    <a:pt x="10" y="827"/>
                  </a:lnTo>
                  <a:lnTo>
                    <a:pt x="16" y="832"/>
                  </a:lnTo>
                  <a:lnTo>
                    <a:pt x="22" y="832"/>
                  </a:lnTo>
                  <a:lnTo>
                    <a:pt x="28" y="838"/>
                  </a:lnTo>
                  <a:lnTo>
                    <a:pt x="51" y="850"/>
                  </a:lnTo>
                  <a:lnTo>
                    <a:pt x="74" y="861"/>
                  </a:lnTo>
                  <a:lnTo>
                    <a:pt x="96" y="867"/>
                  </a:lnTo>
                  <a:lnTo>
                    <a:pt x="119" y="873"/>
                  </a:lnTo>
                  <a:lnTo>
                    <a:pt x="142" y="878"/>
                  </a:lnTo>
                  <a:lnTo>
                    <a:pt x="163" y="884"/>
                  </a:lnTo>
                  <a:lnTo>
                    <a:pt x="187" y="884"/>
                  </a:lnTo>
                  <a:lnTo>
                    <a:pt x="210" y="889"/>
                  </a:lnTo>
                  <a:lnTo>
                    <a:pt x="231" y="889"/>
                  </a:lnTo>
                  <a:lnTo>
                    <a:pt x="260" y="889"/>
                  </a:lnTo>
                  <a:lnTo>
                    <a:pt x="340" y="889"/>
                  </a:lnTo>
                  <a:lnTo>
                    <a:pt x="425" y="884"/>
                  </a:lnTo>
                  <a:lnTo>
                    <a:pt x="504" y="873"/>
                  </a:lnTo>
                  <a:lnTo>
                    <a:pt x="590" y="867"/>
                  </a:lnTo>
                  <a:lnTo>
                    <a:pt x="669" y="855"/>
                  </a:lnTo>
                  <a:lnTo>
                    <a:pt x="753" y="850"/>
                  </a:lnTo>
                  <a:lnTo>
                    <a:pt x="833" y="844"/>
                  </a:lnTo>
                  <a:lnTo>
                    <a:pt x="918" y="838"/>
                  </a:lnTo>
                  <a:lnTo>
                    <a:pt x="998" y="838"/>
                  </a:lnTo>
                  <a:lnTo>
                    <a:pt x="1083" y="844"/>
                  </a:lnTo>
                  <a:lnTo>
                    <a:pt x="1112" y="850"/>
                  </a:lnTo>
                  <a:lnTo>
                    <a:pt x="1133" y="850"/>
                  </a:lnTo>
                  <a:lnTo>
                    <a:pt x="1162" y="855"/>
                  </a:lnTo>
                  <a:lnTo>
                    <a:pt x="1196" y="861"/>
                  </a:lnTo>
                  <a:lnTo>
                    <a:pt x="1224" y="861"/>
                  </a:lnTo>
                  <a:lnTo>
                    <a:pt x="1253" y="867"/>
                  </a:lnTo>
                  <a:lnTo>
                    <a:pt x="1281" y="873"/>
                  </a:lnTo>
                  <a:lnTo>
                    <a:pt x="1310" y="878"/>
                  </a:lnTo>
                  <a:lnTo>
                    <a:pt x="1343" y="889"/>
                  </a:lnTo>
                  <a:lnTo>
                    <a:pt x="1372" y="895"/>
                  </a:lnTo>
                  <a:lnTo>
                    <a:pt x="1417" y="952"/>
                  </a:lnTo>
                  <a:lnTo>
                    <a:pt x="1469" y="1020"/>
                  </a:lnTo>
                  <a:lnTo>
                    <a:pt x="1531" y="1088"/>
                  </a:lnTo>
                  <a:lnTo>
                    <a:pt x="1587" y="1162"/>
                  </a:lnTo>
                  <a:lnTo>
                    <a:pt x="1650" y="1230"/>
                  </a:lnTo>
                  <a:lnTo>
                    <a:pt x="1712" y="1303"/>
                  </a:lnTo>
                  <a:lnTo>
                    <a:pt x="1775" y="1371"/>
                  </a:lnTo>
                  <a:lnTo>
                    <a:pt x="1837" y="1439"/>
                  </a:lnTo>
                  <a:lnTo>
                    <a:pt x="1888" y="1495"/>
                  </a:lnTo>
                  <a:lnTo>
                    <a:pt x="1939" y="1547"/>
                  </a:lnTo>
                  <a:lnTo>
                    <a:pt x="2092" y="1683"/>
                  </a:lnTo>
                  <a:lnTo>
                    <a:pt x="2222" y="1802"/>
                  </a:lnTo>
                  <a:lnTo>
                    <a:pt x="2336" y="1904"/>
                  </a:lnTo>
                  <a:lnTo>
                    <a:pt x="2433" y="1989"/>
                  </a:lnTo>
                  <a:lnTo>
                    <a:pt x="2517" y="2057"/>
                  </a:lnTo>
                  <a:lnTo>
                    <a:pt x="2586" y="2108"/>
                  </a:lnTo>
                  <a:lnTo>
                    <a:pt x="2637" y="2141"/>
                  </a:lnTo>
                  <a:lnTo>
                    <a:pt x="2670" y="2170"/>
                  </a:lnTo>
                  <a:lnTo>
                    <a:pt x="2693" y="2187"/>
                  </a:lnTo>
                  <a:lnTo>
                    <a:pt x="2699" y="2187"/>
                  </a:lnTo>
                  <a:lnTo>
                    <a:pt x="2699" y="2193"/>
                  </a:lnTo>
                  <a:lnTo>
                    <a:pt x="2688" y="2193"/>
                  </a:lnTo>
                  <a:lnTo>
                    <a:pt x="2676" y="2193"/>
                  </a:lnTo>
                  <a:lnTo>
                    <a:pt x="2648" y="2204"/>
                  </a:lnTo>
                  <a:lnTo>
                    <a:pt x="2608" y="2210"/>
                  </a:lnTo>
                  <a:lnTo>
                    <a:pt x="2552" y="2226"/>
                  </a:lnTo>
                  <a:lnTo>
                    <a:pt x="2478" y="2244"/>
                  </a:lnTo>
                  <a:lnTo>
                    <a:pt x="2381" y="2267"/>
                  </a:lnTo>
                  <a:lnTo>
                    <a:pt x="2257" y="2288"/>
                  </a:lnTo>
                  <a:lnTo>
                    <a:pt x="2154" y="2317"/>
                  </a:lnTo>
                  <a:lnTo>
                    <a:pt x="2070" y="2334"/>
                  </a:lnTo>
                  <a:lnTo>
                    <a:pt x="1996" y="2352"/>
                  </a:lnTo>
                  <a:lnTo>
                    <a:pt x="1939" y="2368"/>
                  </a:lnTo>
                  <a:lnTo>
                    <a:pt x="1888" y="2379"/>
                  </a:lnTo>
                  <a:lnTo>
                    <a:pt x="1843" y="2391"/>
                  </a:lnTo>
                  <a:lnTo>
                    <a:pt x="1797" y="2402"/>
                  </a:lnTo>
                  <a:lnTo>
                    <a:pt x="1746" y="2408"/>
                  </a:lnTo>
                  <a:lnTo>
                    <a:pt x="1696" y="2420"/>
                  </a:lnTo>
                  <a:lnTo>
                    <a:pt x="1632" y="2431"/>
                  </a:lnTo>
                  <a:lnTo>
                    <a:pt x="1570" y="2436"/>
                  </a:lnTo>
                  <a:lnTo>
                    <a:pt x="1508" y="2447"/>
                  </a:lnTo>
                  <a:lnTo>
                    <a:pt x="1446" y="2459"/>
                  </a:lnTo>
                  <a:lnTo>
                    <a:pt x="1389" y="2470"/>
                  </a:lnTo>
                  <a:lnTo>
                    <a:pt x="1327" y="2488"/>
                  </a:lnTo>
                  <a:lnTo>
                    <a:pt x="1269" y="2499"/>
                  </a:lnTo>
                  <a:lnTo>
                    <a:pt x="1207" y="2515"/>
                  </a:lnTo>
                  <a:lnTo>
                    <a:pt x="1145" y="2538"/>
                  </a:lnTo>
                  <a:lnTo>
                    <a:pt x="1083" y="2555"/>
                  </a:lnTo>
                  <a:lnTo>
                    <a:pt x="1009" y="2583"/>
                  </a:lnTo>
                  <a:lnTo>
                    <a:pt x="941" y="2612"/>
                  </a:lnTo>
                  <a:lnTo>
                    <a:pt x="885" y="2646"/>
                  </a:lnTo>
                  <a:lnTo>
                    <a:pt x="827" y="2686"/>
                  </a:lnTo>
                  <a:lnTo>
                    <a:pt x="776" y="2730"/>
                  </a:lnTo>
                  <a:lnTo>
                    <a:pt x="731" y="2776"/>
                  </a:lnTo>
                  <a:lnTo>
                    <a:pt x="691" y="2821"/>
                  </a:lnTo>
                  <a:lnTo>
                    <a:pt x="652" y="2867"/>
                  </a:lnTo>
                  <a:lnTo>
                    <a:pt x="612" y="2912"/>
                  </a:lnTo>
                  <a:lnTo>
                    <a:pt x="572" y="2951"/>
                  </a:lnTo>
                  <a:lnTo>
                    <a:pt x="532" y="2992"/>
                  </a:lnTo>
                  <a:lnTo>
                    <a:pt x="516" y="3009"/>
                  </a:lnTo>
                  <a:lnTo>
                    <a:pt x="504" y="3025"/>
                  </a:lnTo>
                  <a:lnTo>
                    <a:pt x="499" y="3042"/>
                  </a:lnTo>
                  <a:lnTo>
                    <a:pt x="499" y="3060"/>
                  </a:lnTo>
                  <a:lnTo>
                    <a:pt x="504" y="3065"/>
                  </a:lnTo>
                  <a:lnTo>
                    <a:pt x="522" y="3065"/>
                  </a:lnTo>
                  <a:lnTo>
                    <a:pt x="538" y="3060"/>
                  </a:lnTo>
                  <a:lnTo>
                    <a:pt x="567" y="3048"/>
                  </a:lnTo>
                  <a:lnTo>
                    <a:pt x="595" y="3025"/>
                  </a:lnTo>
                  <a:lnTo>
                    <a:pt x="635" y="2992"/>
                  </a:lnTo>
                  <a:lnTo>
                    <a:pt x="703" y="2924"/>
                  </a:lnTo>
                  <a:lnTo>
                    <a:pt x="765" y="2862"/>
                  </a:lnTo>
                  <a:lnTo>
                    <a:pt x="827" y="2804"/>
                  </a:lnTo>
                  <a:lnTo>
                    <a:pt x="885" y="2753"/>
                  </a:lnTo>
                  <a:lnTo>
                    <a:pt x="947" y="2709"/>
                  </a:lnTo>
                  <a:lnTo>
                    <a:pt x="1015" y="2674"/>
                  </a:lnTo>
                  <a:lnTo>
                    <a:pt x="1089" y="2641"/>
                  </a:lnTo>
                  <a:lnTo>
                    <a:pt x="1174" y="2612"/>
                  </a:lnTo>
                  <a:lnTo>
                    <a:pt x="1269" y="2595"/>
                  </a:lnTo>
                  <a:lnTo>
                    <a:pt x="1383" y="2583"/>
                  </a:lnTo>
                  <a:lnTo>
                    <a:pt x="1514" y="2561"/>
                  </a:lnTo>
                  <a:lnTo>
                    <a:pt x="1650" y="2532"/>
                  </a:lnTo>
                  <a:lnTo>
                    <a:pt x="1797" y="2499"/>
                  </a:lnTo>
                  <a:lnTo>
                    <a:pt x="1950" y="2459"/>
                  </a:lnTo>
                  <a:lnTo>
                    <a:pt x="2103" y="2420"/>
                  </a:lnTo>
                  <a:lnTo>
                    <a:pt x="2262" y="2385"/>
                  </a:lnTo>
                  <a:lnTo>
                    <a:pt x="2421" y="2368"/>
                  </a:lnTo>
                  <a:lnTo>
                    <a:pt x="2580" y="2362"/>
                  </a:lnTo>
                  <a:lnTo>
                    <a:pt x="2738" y="2374"/>
                  </a:lnTo>
                  <a:lnTo>
                    <a:pt x="2886" y="2414"/>
                  </a:lnTo>
                  <a:lnTo>
                    <a:pt x="2982" y="2447"/>
                  </a:lnTo>
                  <a:lnTo>
                    <a:pt x="3068" y="2482"/>
                  </a:lnTo>
                  <a:lnTo>
                    <a:pt x="3147" y="2521"/>
                  </a:lnTo>
                  <a:lnTo>
                    <a:pt x="3221" y="2561"/>
                  </a:lnTo>
                  <a:lnTo>
                    <a:pt x="3295" y="2600"/>
                  </a:lnTo>
                  <a:lnTo>
                    <a:pt x="3368" y="2635"/>
                  </a:lnTo>
                  <a:lnTo>
                    <a:pt x="3454" y="2668"/>
                  </a:lnTo>
                  <a:lnTo>
                    <a:pt x="3545" y="2703"/>
                  </a:lnTo>
                  <a:lnTo>
                    <a:pt x="3652" y="2730"/>
                  </a:lnTo>
                  <a:lnTo>
                    <a:pt x="3776" y="2753"/>
                  </a:lnTo>
                  <a:lnTo>
                    <a:pt x="3907" y="2771"/>
                  </a:lnTo>
                  <a:lnTo>
                    <a:pt x="4038" y="2788"/>
                  </a:lnTo>
                  <a:lnTo>
                    <a:pt x="4162" y="2800"/>
                  </a:lnTo>
                  <a:lnTo>
                    <a:pt x="4292" y="2810"/>
                  </a:lnTo>
                  <a:lnTo>
                    <a:pt x="4424" y="2816"/>
                  </a:lnTo>
                  <a:lnTo>
                    <a:pt x="4554" y="2821"/>
                  </a:lnTo>
                  <a:lnTo>
                    <a:pt x="4690" y="2827"/>
                  </a:lnTo>
                  <a:lnTo>
                    <a:pt x="4831" y="2839"/>
                  </a:lnTo>
                  <a:lnTo>
                    <a:pt x="4985" y="2844"/>
                  </a:lnTo>
                  <a:lnTo>
                    <a:pt x="5144" y="2856"/>
                  </a:lnTo>
                  <a:lnTo>
                    <a:pt x="5324" y="2862"/>
                  </a:lnTo>
                  <a:lnTo>
                    <a:pt x="5540" y="2862"/>
                  </a:lnTo>
                  <a:lnTo>
                    <a:pt x="5778" y="2856"/>
                  </a:lnTo>
                  <a:lnTo>
                    <a:pt x="6028" y="2844"/>
                  </a:lnTo>
                  <a:lnTo>
                    <a:pt x="6267" y="2833"/>
                  </a:lnTo>
                  <a:lnTo>
                    <a:pt x="6494" y="2821"/>
                  </a:lnTo>
                  <a:lnTo>
                    <a:pt x="6692" y="2804"/>
                  </a:lnTo>
                  <a:lnTo>
                    <a:pt x="6845" y="2800"/>
                  </a:lnTo>
                  <a:lnTo>
                    <a:pt x="6946" y="2788"/>
                  </a:lnTo>
                  <a:lnTo>
                    <a:pt x="6987" y="2788"/>
                  </a:lnTo>
                  <a:lnTo>
                    <a:pt x="6981" y="2788"/>
                  </a:lnTo>
                  <a:lnTo>
                    <a:pt x="6958" y="2794"/>
                  </a:lnTo>
                  <a:lnTo>
                    <a:pt x="6925" y="2800"/>
                  </a:lnTo>
                  <a:lnTo>
                    <a:pt x="6878" y="2816"/>
                  </a:lnTo>
                  <a:lnTo>
                    <a:pt x="6822" y="2833"/>
                  </a:lnTo>
                  <a:lnTo>
                    <a:pt x="6754" y="2856"/>
                  </a:lnTo>
                  <a:lnTo>
                    <a:pt x="6675" y="2884"/>
                  </a:lnTo>
                  <a:lnTo>
                    <a:pt x="6584" y="2924"/>
                  </a:lnTo>
                  <a:lnTo>
                    <a:pt x="6482" y="2963"/>
                  </a:lnTo>
                  <a:lnTo>
                    <a:pt x="6368" y="3015"/>
                  </a:lnTo>
                  <a:lnTo>
                    <a:pt x="6244" y="3077"/>
                  </a:lnTo>
                  <a:lnTo>
                    <a:pt x="6096" y="3145"/>
                  </a:lnTo>
                  <a:lnTo>
                    <a:pt x="5926" y="3213"/>
                  </a:lnTo>
                  <a:lnTo>
                    <a:pt x="5751" y="3286"/>
                  </a:lnTo>
                  <a:lnTo>
                    <a:pt x="5569" y="3360"/>
                  </a:lnTo>
                  <a:lnTo>
                    <a:pt x="5387" y="3422"/>
                  </a:lnTo>
                  <a:lnTo>
                    <a:pt x="5212" y="3479"/>
                  </a:lnTo>
                  <a:lnTo>
                    <a:pt x="5047" y="3525"/>
                  </a:lnTo>
                  <a:lnTo>
                    <a:pt x="4894" y="3558"/>
                  </a:lnTo>
                  <a:lnTo>
                    <a:pt x="4763" y="3570"/>
                  </a:lnTo>
                  <a:lnTo>
                    <a:pt x="4651" y="3570"/>
                  </a:lnTo>
                  <a:lnTo>
                    <a:pt x="4536" y="3564"/>
                  </a:lnTo>
                  <a:lnTo>
                    <a:pt x="4429" y="3552"/>
                  </a:lnTo>
                  <a:lnTo>
                    <a:pt x="4333" y="3535"/>
                  </a:lnTo>
                  <a:lnTo>
                    <a:pt x="4242" y="3519"/>
                  </a:lnTo>
                  <a:lnTo>
                    <a:pt x="4168" y="3502"/>
                  </a:lnTo>
                  <a:lnTo>
                    <a:pt x="4106" y="3490"/>
                  </a:lnTo>
                  <a:lnTo>
                    <a:pt x="4055" y="3473"/>
                  </a:lnTo>
                  <a:lnTo>
                    <a:pt x="4026" y="3467"/>
                  </a:lnTo>
                  <a:lnTo>
                    <a:pt x="4015" y="3462"/>
                  </a:lnTo>
                  <a:lnTo>
                    <a:pt x="3981" y="3705"/>
                  </a:lnTo>
                  <a:lnTo>
                    <a:pt x="3992" y="3711"/>
                  </a:lnTo>
                  <a:lnTo>
                    <a:pt x="4032" y="3728"/>
                  </a:lnTo>
                  <a:lnTo>
                    <a:pt x="4094" y="3756"/>
                  </a:lnTo>
                  <a:lnTo>
                    <a:pt x="4179" y="3785"/>
                  </a:lnTo>
                  <a:lnTo>
                    <a:pt x="4282" y="3814"/>
                  </a:lnTo>
                  <a:lnTo>
                    <a:pt x="4401" y="3835"/>
                  </a:lnTo>
                  <a:lnTo>
                    <a:pt x="4536" y="3858"/>
                  </a:lnTo>
                  <a:lnTo>
                    <a:pt x="4684" y="3876"/>
                  </a:lnTo>
                  <a:lnTo>
                    <a:pt x="4849" y="3876"/>
                  </a:lnTo>
                  <a:lnTo>
                    <a:pt x="5013" y="3858"/>
                  </a:lnTo>
                  <a:lnTo>
                    <a:pt x="5314" y="3802"/>
                  </a:lnTo>
                  <a:lnTo>
                    <a:pt x="5654" y="3705"/>
                  </a:lnTo>
                  <a:lnTo>
                    <a:pt x="6017" y="3581"/>
                  </a:lnTo>
                  <a:lnTo>
                    <a:pt x="6397" y="3439"/>
                  </a:lnTo>
                  <a:lnTo>
                    <a:pt x="6783" y="3292"/>
                  </a:lnTo>
                  <a:lnTo>
                    <a:pt x="7162" y="3156"/>
                  </a:lnTo>
                  <a:lnTo>
                    <a:pt x="7526" y="3037"/>
                  </a:lnTo>
                  <a:lnTo>
                    <a:pt x="7860" y="2951"/>
                  </a:lnTo>
                  <a:lnTo>
                    <a:pt x="8149" y="2907"/>
                  </a:lnTo>
                  <a:lnTo>
                    <a:pt x="8393" y="2912"/>
                  </a:lnTo>
                  <a:lnTo>
                    <a:pt x="8489" y="2930"/>
                  </a:lnTo>
                  <a:lnTo>
                    <a:pt x="8580" y="2941"/>
                  </a:lnTo>
                  <a:lnTo>
                    <a:pt x="8677" y="2951"/>
                  </a:lnTo>
                  <a:lnTo>
                    <a:pt x="8784" y="2969"/>
                  </a:lnTo>
                  <a:lnTo>
                    <a:pt x="8909" y="2992"/>
                  </a:lnTo>
                  <a:lnTo>
                    <a:pt x="9051" y="3031"/>
                  </a:lnTo>
                  <a:lnTo>
                    <a:pt x="9232" y="3083"/>
                  </a:lnTo>
                  <a:lnTo>
                    <a:pt x="9443" y="3162"/>
                  </a:lnTo>
                  <a:lnTo>
                    <a:pt x="9697" y="3258"/>
                  </a:lnTo>
                  <a:lnTo>
                    <a:pt x="9998" y="3388"/>
                  </a:lnTo>
                  <a:lnTo>
                    <a:pt x="10015" y="3405"/>
                  </a:lnTo>
                  <a:lnTo>
                    <a:pt x="10027" y="3383"/>
                  </a:lnTo>
                  <a:lnTo>
                    <a:pt x="10037" y="3360"/>
                  </a:lnTo>
                  <a:lnTo>
                    <a:pt x="10043" y="3337"/>
                  </a:lnTo>
                  <a:lnTo>
                    <a:pt x="10055" y="3314"/>
                  </a:lnTo>
                  <a:lnTo>
                    <a:pt x="10066" y="3292"/>
                  </a:lnTo>
                  <a:lnTo>
                    <a:pt x="10072" y="3263"/>
                  </a:lnTo>
                  <a:lnTo>
                    <a:pt x="10083" y="3241"/>
                  </a:lnTo>
                  <a:lnTo>
                    <a:pt x="10089" y="3218"/>
                  </a:lnTo>
                  <a:lnTo>
                    <a:pt x="10101" y="3195"/>
                  </a:lnTo>
                  <a:lnTo>
                    <a:pt x="10111" y="3168"/>
                  </a:lnTo>
                  <a:lnTo>
                    <a:pt x="10117" y="3145"/>
                  </a:lnTo>
                  <a:lnTo>
                    <a:pt x="10123" y="3122"/>
                  </a:lnTo>
                  <a:lnTo>
                    <a:pt x="10128" y="3094"/>
                  </a:lnTo>
                  <a:lnTo>
                    <a:pt x="10134" y="3065"/>
                  </a:lnTo>
                  <a:lnTo>
                    <a:pt x="10134" y="3031"/>
                  </a:lnTo>
                  <a:lnTo>
                    <a:pt x="10140" y="3003"/>
                  </a:lnTo>
                  <a:lnTo>
                    <a:pt x="10146" y="2974"/>
                  </a:lnTo>
                  <a:lnTo>
                    <a:pt x="10151" y="2947"/>
                  </a:lnTo>
                  <a:lnTo>
                    <a:pt x="10157" y="2918"/>
                  </a:lnTo>
                  <a:lnTo>
                    <a:pt x="10163" y="2889"/>
                  </a:lnTo>
                  <a:lnTo>
                    <a:pt x="10101" y="2833"/>
                  </a:lnTo>
                  <a:close/>
                </a:path>
              </a:pathLst>
            </a:custGeom>
            <a:solidFill>
              <a:srgbClr val="E06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8" name="Freeform 244">
              <a:extLst>
                <a:ext uri="{FF2B5EF4-FFF2-40B4-BE49-F238E27FC236}">
                  <a16:creationId xmlns:a16="http://schemas.microsoft.com/office/drawing/2014/main" id="{E6A82196-684C-A888-73C3-9919ADF8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225"/>
              <a:ext cx="55" cy="34"/>
            </a:xfrm>
            <a:custGeom>
              <a:avLst/>
              <a:gdLst>
                <a:gd name="T0" fmla="*/ 334 w 334"/>
                <a:gd name="T1" fmla="*/ 204 h 204"/>
                <a:gd name="T2" fmla="*/ 301 w 334"/>
                <a:gd name="T3" fmla="*/ 187 h 204"/>
                <a:gd name="T4" fmla="*/ 272 w 334"/>
                <a:gd name="T5" fmla="*/ 165 h 204"/>
                <a:gd name="T6" fmla="*/ 238 w 334"/>
                <a:gd name="T7" fmla="*/ 147 h 204"/>
                <a:gd name="T8" fmla="*/ 210 w 334"/>
                <a:gd name="T9" fmla="*/ 124 h 204"/>
                <a:gd name="T10" fmla="*/ 175 w 334"/>
                <a:gd name="T11" fmla="*/ 107 h 204"/>
                <a:gd name="T12" fmla="*/ 142 w 334"/>
                <a:gd name="T13" fmla="*/ 85 h 204"/>
                <a:gd name="T14" fmla="*/ 107 w 334"/>
                <a:gd name="T15" fmla="*/ 62 h 204"/>
                <a:gd name="T16" fmla="*/ 74 w 334"/>
                <a:gd name="T17" fmla="*/ 45 h 204"/>
                <a:gd name="T18" fmla="*/ 33 w 334"/>
                <a:gd name="T19" fmla="*/ 23 h 204"/>
                <a:gd name="T20" fmla="*/ 0 w 334"/>
                <a:gd name="T2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204">
                  <a:moveTo>
                    <a:pt x="334" y="204"/>
                  </a:moveTo>
                  <a:lnTo>
                    <a:pt x="301" y="187"/>
                  </a:lnTo>
                  <a:lnTo>
                    <a:pt x="272" y="165"/>
                  </a:lnTo>
                  <a:lnTo>
                    <a:pt x="238" y="147"/>
                  </a:lnTo>
                  <a:lnTo>
                    <a:pt x="210" y="124"/>
                  </a:lnTo>
                  <a:lnTo>
                    <a:pt x="175" y="107"/>
                  </a:lnTo>
                  <a:lnTo>
                    <a:pt x="142" y="85"/>
                  </a:lnTo>
                  <a:lnTo>
                    <a:pt x="107" y="62"/>
                  </a:lnTo>
                  <a:lnTo>
                    <a:pt x="74" y="45"/>
                  </a:lnTo>
                  <a:lnTo>
                    <a:pt x="33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9" name="Freeform 245">
              <a:extLst>
                <a:ext uri="{FF2B5EF4-FFF2-40B4-BE49-F238E27FC236}">
                  <a16:creationId xmlns:a16="http://schemas.microsoft.com/office/drawing/2014/main" id="{F6B2FAA9-9C0F-79A1-6EC0-C3401DFEE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182"/>
              <a:ext cx="58" cy="26"/>
            </a:xfrm>
            <a:custGeom>
              <a:avLst/>
              <a:gdLst>
                <a:gd name="T0" fmla="*/ 352 w 352"/>
                <a:gd name="T1" fmla="*/ 159 h 159"/>
                <a:gd name="T2" fmla="*/ 324 w 352"/>
                <a:gd name="T3" fmla="*/ 143 h 159"/>
                <a:gd name="T4" fmla="*/ 289 w 352"/>
                <a:gd name="T5" fmla="*/ 125 h 159"/>
                <a:gd name="T6" fmla="*/ 256 w 352"/>
                <a:gd name="T7" fmla="*/ 108 h 159"/>
                <a:gd name="T8" fmla="*/ 221 w 352"/>
                <a:gd name="T9" fmla="*/ 91 h 159"/>
                <a:gd name="T10" fmla="*/ 182 w 352"/>
                <a:gd name="T11" fmla="*/ 79 h 159"/>
                <a:gd name="T12" fmla="*/ 148 w 352"/>
                <a:gd name="T13" fmla="*/ 63 h 159"/>
                <a:gd name="T14" fmla="*/ 114 w 352"/>
                <a:gd name="T15" fmla="*/ 46 h 159"/>
                <a:gd name="T16" fmla="*/ 74 w 352"/>
                <a:gd name="T17" fmla="*/ 34 h 159"/>
                <a:gd name="T18" fmla="*/ 35 w 352"/>
                <a:gd name="T19" fmla="*/ 17 h 159"/>
                <a:gd name="T20" fmla="*/ 0 w 352"/>
                <a:gd name="T2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2" h="159">
                  <a:moveTo>
                    <a:pt x="352" y="159"/>
                  </a:moveTo>
                  <a:lnTo>
                    <a:pt x="324" y="143"/>
                  </a:lnTo>
                  <a:lnTo>
                    <a:pt x="289" y="125"/>
                  </a:lnTo>
                  <a:lnTo>
                    <a:pt x="256" y="108"/>
                  </a:lnTo>
                  <a:lnTo>
                    <a:pt x="221" y="91"/>
                  </a:lnTo>
                  <a:lnTo>
                    <a:pt x="182" y="79"/>
                  </a:lnTo>
                  <a:lnTo>
                    <a:pt x="148" y="63"/>
                  </a:lnTo>
                  <a:lnTo>
                    <a:pt x="114" y="46"/>
                  </a:lnTo>
                  <a:lnTo>
                    <a:pt x="74" y="34"/>
                  </a:lnTo>
                  <a:lnTo>
                    <a:pt x="35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0" name="Freeform 246">
              <a:extLst>
                <a:ext uri="{FF2B5EF4-FFF2-40B4-BE49-F238E27FC236}">
                  <a16:creationId xmlns:a16="http://schemas.microsoft.com/office/drawing/2014/main" id="{DCF05CB7-BC83-0CD9-B441-230C9A4A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64"/>
              <a:ext cx="46" cy="10"/>
            </a:xfrm>
            <a:custGeom>
              <a:avLst/>
              <a:gdLst>
                <a:gd name="T0" fmla="*/ 278 w 278"/>
                <a:gd name="T1" fmla="*/ 62 h 62"/>
                <a:gd name="T2" fmla="*/ 256 w 278"/>
                <a:gd name="T3" fmla="*/ 50 h 62"/>
                <a:gd name="T4" fmla="*/ 227 w 278"/>
                <a:gd name="T5" fmla="*/ 45 h 62"/>
                <a:gd name="T6" fmla="*/ 199 w 278"/>
                <a:gd name="T7" fmla="*/ 39 h 62"/>
                <a:gd name="T8" fmla="*/ 171 w 278"/>
                <a:gd name="T9" fmla="*/ 33 h 62"/>
                <a:gd name="T10" fmla="*/ 142 w 278"/>
                <a:gd name="T11" fmla="*/ 29 h 62"/>
                <a:gd name="T12" fmla="*/ 114 w 278"/>
                <a:gd name="T13" fmla="*/ 23 h 62"/>
                <a:gd name="T14" fmla="*/ 86 w 278"/>
                <a:gd name="T15" fmla="*/ 17 h 62"/>
                <a:gd name="T16" fmla="*/ 57 w 278"/>
                <a:gd name="T17" fmla="*/ 11 h 62"/>
                <a:gd name="T18" fmla="*/ 29 w 278"/>
                <a:gd name="T19" fmla="*/ 5 h 62"/>
                <a:gd name="T20" fmla="*/ 0 w 278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8" h="62">
                  <a:moveTo>
                    <a:pt x="278" y="62"/>
                  </a:moveTo>
                  <a:lnTo>
                    <a:pt x="256" y="50"/>
                  </a:lnTo>
                  <a:lnTo>
                    <a:pt x="227" y="45"/>
                  </a:lnTo>
                  <a:lnTo>
                    <a:pt x="199" y="39"/>
                  </a:lnTo>
                  <a:lnTo>
                    <a:pt x="171" y="33"/>
                  </a:lnTo>
                  <a:lnTo>
                    <a:pt x="142" y="29"/>
                  </a:lnTo>
                  <a:lnTo>
                    <a:pt x="114" y="23"/>
                  </a:lnTo>
                  <a:lnTo>
                    <a:pt x="86" y="17"/>
                  </a:lnTo>
                  <a:lnTo>
                    <a:pt x="57" y="11"/>
                  </a:lnTo>
                  <a:lnTo>
                    <a:pt x="29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1" name="Freeform 247">
              <a:extLst>
                <a:ext uri="{FF2B5EF4-FFF2-40B4-BE49-F238E27FC236}">
                  <a16:creationId xmlns:a16="http://schemas.microsoft.com/office/drawing/2014/main" id="{30963373-8A5B-E7C9-17B0-9CBA81DD2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62"/>
              <a:ext cx="12" cy="2"/>
            </a:xfrm>
            <a:custGeom>
              <a:avLst/>
              <a:gdLst>
                <a:gd name="T0" fmla="*/ 73 w 73"/>
                <a:gd name="T1" fmla="*/ 12 h 12"/>
                <a:gd name="T2" fmla="*/ 68 w 73"/>
                <a:gd name="T3" fmla="*/ 12 h 12"/>
                <a:gd name="T4" fmla="*/ 56 w 73"/>
                <a:gd name="T5" fmla="*/ 12 h 12"/>
                <a:gd name="T6" fmla="*/ 50 w 73"/>
                <a:gd name="T7" fmla="*/ 6 h 12"/>
                <a:gd name="T8" fmla="*/ 45 w 73"/>
                <a:gd name="T9" fmla="*/ 6 h 12"/>
                <a:gd name="T10" fmla="*/ 34 w 73"/>
                <a:gd name="T11" fmla="*/ 6 h 12"/>
                <a:gd name="T12" fmla="*/ 29 w 73"/>
                <a:gd name="T13" fmla="*/ 6 h 12"/>
                <a:gd name="T14" fmla="*/ 23 w 73"/>
                <a:gd name="T15" fmla="*/ 6 h 12"/>
                <a:gd name="T16" fmla="*/ 11 w 73"/>
                <a:gd name="T17" fmla="*/ 6 h 12"/>
                <a:gd name="T18" fmla="*/ 5 w 73"/>
                <a:gd name="T19" fmla="*/ 0 h 12"/>
                <a:gd name="T20" fmla="*/ 0 w 7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12">
                  <a:moveTo>
                    <a:pt x="73" y="12"/>
                  </a:moveTo>
                  <a:lnTo>
                    <a:pt x="68" y="12"/>
                  </a:lnTo>
                  <a:lnTo>
                    <a:pt x="56" y="12"/>
                  </a:lnTo>
                  <a:lnTo>
                    <a:pt x="50" y="6"/>
                  </a:lnTo>
                  <a:lnTo>
                    <a:pt x="45" y="6"/>
                  </a:lnTo>
                  <a:lnTo>
                    <a:pt x="34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1" y="6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2" name="Freeform 248">
              <a:extLst>
                <a:ext uri="{FF2B5EF4-FFF2-40B4-BE49-F238E27FC236}">
                  <a16:creationId xmlns:a16="http://schemas.microsoft.com/office/drawing/2014/main" id="{9F3A2675-8FC4-A8E9-F6FF-F9833F5EC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156"/>
              <a:ext cx="55" cy="4"/>
            </a:xfrm>
            <a:custGeom>
              <a:avLst/>
              <a:gdLst>
                <a:gd name="T0" fmla="*/ 330 w 330"/>
                <a:gd name="T1" fmla="*/ 22 h 22"/>
                <a:gd name="T2" fmla="*/ 295 w 330"/>
                <a:gd name="T3" fmla="*/ 16 h 22"/>
                <a:gd name="T4" fmla="*/ 262 w 330"/>
                <a:gd name="T5" fmla="*/ 16 h 22"/>
                <a:gd name="T6" fmla="*/ 233 w 330"/>
                <a:gd name="T7" fmla="*/ 10 h 22"/>
                <a:gd name="T8" fmla="*/ 198 w 330"/>
                <a:gd name="T9" fmla="*/ 10 h 22"/>
                <a:gd name="T10" fmla="*/ 165 w 330"/>
                <a:gd name="T11" fmla="*/ 10 h 22"/>
                <a:gd name="T12" fmla="*/ 131 w 330"/>
                <a:gd name="T13" fmla="*/ 4 h 22"/>
                <a:gd name="T14" fmla="*/ 97 w 330"/>
                <a:gd name="T15" fmla="*/ 4 h 22"/>
                <a:gd name="T16" fmla="*/ 63 w 330"/>
                <a:gd name="T17" fmla="*/ 4 h 22"/>
                <a:gd name="T18" fmla="*/ 29 w 330"/>
                <a:gd name="T19" fmla="*/ 4 h 22"/>
                <a:gd name="T20" fmla="*/ 0 w 330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0" h="22">
                  <a:moveTo>
                    <a:pt x="330" y="22"/>
                  </a:moveTo>
                  <a:lnTo>
                    <a:pt x="295" y="16"/>
                  </a:lnTo>
                  <a:lnTo>
                    <a:pt x="262" y="16"/>
                  </a:lnTo>
                  <a:lnTo>
                    <a:pt x="233" y="10"/>
                  </a:lnTo>
                  <a:lnTo>
                    <a:pt x="198" y="10"/>
                  </a:lnTo>
                  <a:lnTo>
                    <a:pt x="165" y="10"/>
                  </a:lnTo>
                  <a:lnTo>
                    <a:pt x="131" y="4"/>
                  </a:lnTo>
                  <a:lnTo>
                    <a:pt x="97" y="4"/>
                  </a:lnTo>
                  <a:lnTo>
                    <a:pt x="63" y="4"/>
                  </a:lnTo>
                  <a:lnTo>
                    <a:pt x="29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3" name="Freeform 249">
              <a:extLst>
                <a:ext uri="{FF2B5EF4-FFF2-40B4-BE49-F238E27FC236}">
                  <a16:creationId xmlns:a16="http://schemas.microsoft.com/office/drawing/2014/main" id="{402023AF-4BE6-02C6-FCC1-03606624F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56"/>
              <a:ext cx="54" cy="2"/>
            </a:xfrm>
            <a:custGeom>
              <a:avLst/>
              <a:gdLst>
                <a:gd name="T0" fmla="*/ 324 w 324"/>
                <a:gd name="T1" fmla="*/ 0 h 10"/>
                <a:gd name="T2" fmla="*/ 290 w 324"/>
                <a:gd name="T3" fmla="*/ 0 h 10"/>
                <a:gd name="T4" fmla="*/ 256 w 324"/>
                <a:gd name="T5" fmla="*/ 0 h 10"/>
                <a:gd name="T6" fmla="*/ 222 w 324"/>
                <a:gd name="T7" fmla="*/ 0 h 10"/>
                <a:gd name="T8" fmla="*/ 188 w 324"/>
                <a:gd name="T9" fmla="*/ 0 h 10"/>
                <a:gd name="T10" fmla="*/ 154 w 324"/>
                <a:gd name="T11" fmla="*/ 0 h 10"/>
                <a:gd name="T12" fmla="*/ 120 w 324"/>
                <a:gd name="T13" fmla="*/ 4 h 10"/>
                <a:gd name="T14" fmla="*/ 91 w 324"/>
                <a:gd name="T15" fmla="*/ 4 h 10"/>
                <a:gd name="T16" fmla="*/ 57 w 324"/>
                <a:gd name="T17" fmla="*/ 4 h 10"/>
                <a:gd name="T18" fmla="*/ 29 w 324"/>
                <a:gd name="T19" fmla="*/ 4 h 10"/>
                <a:gd name="T20" fmla="*/ 0 w 324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4" h="10">
                  <a:moveTo>
                    <a:pt x="324" y="0"/>
                  </a:moveTo>
                  <a:lnTo>
                    <a:pt x="290" y="0"/>
                  </a:lnTo>
                  <a:lnTo>
                    <a:pt x="256" y="0"/>
                  </a:lnTo>
                  <a:lnTo>
                    <a:pt x="222" y="0"/>
                  </a:lnTo>
                  <a:lnTo>
                    <a:pt x="188" y="0"/>
                  </a:lnTo>
                  <a:lnTo>
                    <a:pt x="154" y="0"/>
                  </a:lnTo>
                  <a:lnTo>
                    <a:pt x="120" y="4"/>
                  </a:lnTo>
                  <a:lnTo>
                    <a:pt x="91" y="4"/>
                  </a:lnTo>
                  <a:lnTo>
                    <a:pt x="57" y="4"/>
                  </a:lnTo>
                  <a:lnTo>
                    <a:pt x="29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4" name="Freeform 250">
              <a:extLst>
                <a:ext uri="{FF2B5EF4-FFF2-40B4-BE49-F238E27FC236}">
                  <a16:creationId xmlns:a16="http://schemas.microsoft.com/office/drawing/2014/main" id="{60CD0184-66A4-5C53-BFB6-7AEAB5852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158"/>
              <a:ext cx="58" cy="7"/>
            </a:xfrm>
            <a:custGeom>
              <a:avLst/>
              <a:gdLst>
                <a:gd name="T0" fmla="*/ 351 w 351"/>
                <a:gd name="T1" fmla="*/ 0 h 40"/>
                <a:gd name="T2" fmla="*/ 301 w 351"/>
                <a:gd name="T3" fmla="*/ 6 h 40"/>
                <a:gd name="T4" fmla="*/ 256 w 351"/>
                <a:gd name="T5" fmla="*/ 12 h 40"/>
                <a:gd name="T6" fmla="*/ 210 w 351"/>
                <a:gd name="T7" fmla="*/ 12 h 40"/>
                <a:gd name="T8" fmla="*/ 176 w 351"/>
                <a:gd name="T9" fmla="*/ 17 h 40"/>
                <a:gd name="T10" fmla="*/ 142 w 351"/>
                <a:gd name="T11" fmla="*/ 17 h 40"/>
                <a:gd name="T12" fmla="*/ 114 w 351"/>
                <a:gd name="T13" fmla="*/ 23 h 40"/>
                <a:gd name="T14" fmla="*/ 91 w 351"/>
                <a:gd name="T15" fmla="*/ 23 h 40"/>
                <a:gd name="T16" fmla="*/ 80 w 351"/>
                <a:gd name="T17" fmla="*/ 29 h 40"/>
                <a:gd name="T18" fmla="*/ 68 w 351"/>
                <a:gd name="T19" fmla="*/ 29 h 40"/>
                <a:gd name="T20" fmla="*/ 62 w 351"/>
                <a:gd name="T21" fmla="*/ 29 h 40"/>
                <a:gd name="T22" fmla="*/ 57 w 351"/>
                <a:gd name="T23" fmla="*/ 29 h 40"/>
                <a:gd name="T24" fmla="*/ 52 w 351"/>
                <a:gd name="T25" fmla="*/ 29 h 40"/>
                <a:gd name="T26" fmla="*/ 46 w 351"/>
                <a:gd name="T27" fmla="*/ 29 h 40"/>
                <a:gd name="T28" fmla="*/ 40 w 351"/>
                <a:gd name="T29" fmla="*/ 35 h 40"/>
                <a:gd name="T30" fmla="*/ 35 w 351"/>
                <a:gd name="T31" fmla="*/ 35 h 40"/>
                <a:gd name="T32" fmla="*/ 23 w 351"/>
                <a:gd name="T33" fmla="*/ 35 h 40"/>
                <a:gd name="T34" fmla="*/ 12 w 351"/>
                <a:gd name="T35" fmla="*/ 35 h 40"/>
                <a:gd name="T36" fmla="*/ 0 w 351"/>
                <a:gd name="T3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1" h="40">
                  <a:moveTo>
                    <a:pt x="351" y="0"/>
                  </a:moveTo>
                  <a:lnTo>
                    <a:pt x="301" y="6"/>
                  </a:lnTo>
                  <a:lnTo>
                    <a:pt x="256" y="12"/>
                  </a:lnTo>
                  <a:lnTo>
                    <a:pt x="210" y="12"/>
                  </a:lnTo>
                  <a:lnTo>
                    <a:pt x="176" y="17"/>
                  </a:lnTo>
                  <a:lnTo>
                    <a:pt x="142" y="17"/>
                  </a:lnTo>
                  <a:lnTo>
                    <a:pt x="114" y="23"/>
                  </a:lnTo>
                  <a:lnTo>
                    <a:pt x="91" y="23"/>
                  </a:lnTo>
                  <a:lnTo>
                    <a:pt x="80" y="29"/>
                  </a:lnTo>
                  <a:lnTo>
                    <a:pt x="68" y="29"/>
                  </a:lnTo>
                  <a:lnTo>
                    <a:pt x="62" y="29"/>
                  </a:lnTo>
                  <a:lnTo>
                    <a:pt x="57" y="29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40" y="35"/>
                  </a:lnTo>
                  <a:lnTo>
                    <a:pt x="35" y="35"/>
                  </a:lnTo>
                  <a:lnTo>
                    <a:pt x="23" y="35"/>
                  </a:lnTo>
                  <a:lnTo>
                    <a:pt x="12" y="35"/>
                  </a:lnTo>
                  <a:lnTo>
                    <a:pt x="0" y="4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5" name="Freeform 251">
              <a:extLst>
                <a:ext uri="{FF2B5EF4-FFF2-40B4-BE49-F238E27FC236}">
                  <a16:creationId xmlns:a16="http://schemas.microsoft.com/office/drawing/2014/main" id="{09E6F242-2FFA-6299-FE61-5AEA1D0F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167"/>
              <a:ext cx="58" cy="8"/>
            </a:xfrm>
            <a:custGeom>
              <a:avLst/>
              <a:gdLst>
                <a:gd name="T0" fmla="*/ 347 w 347"/>
                <a:gd name="T1" fmla="*/ 0 h 51"/>
                <a:gd name="T2" fmla="*/ 318 w 347"/>
                <a:gd name="T3" fmla="*/ 6 h 51"/>
                <a:gd name="T4" fmla="*/ 283 w 347"/>
                <a:gd name="T5" fmla="*/ 12 h 51"/>
                <a:gd name="T6" fmla="*/ 256 w 347"/>
                <a:gd name="T7" fmla="*/ 16 h 51"/>
                <a:gd name="T8" fmla="*/ 221 w 347"/>
                <a:gd name="T9" fmla="*/ 22 h 51"/>
                <a:gd name="T10" fmla="*/ 188 w 347"/>
                <a:gd name="T11" fmla="*/ 22 h 51"/>
                <a:gd name="T12" fmla="*/ 153 w 347"/>
                <a:gd name="T13" fmla="*/ 28 h 51"/>
                <a:gd name="T14" fmla="*/ 114 w 347"/>
                <a:gd name="T15" fmla="*/ 33 h 51"/>
                <a:gd name="T16" fmla="*/ 79 w 347"/>
                <a:gd name="T17" fmla="*/ 39 h 51"/>
                <a:gd name="T18" fmla="*/ 40 w 347"/>
                <a:gd name="T19" fmla="*/ 45 h 51"/>
                <a:gd name="T20" fmla="*/ 0 w 347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7" h="51">
                  <a:moveTo>
                    <a:pt x="347" y="0"/>
                  </a:moveTo>
                  <a:lnTo>
                    <a:pt x="318" y="6"/>
                  </a:lnTo>
                  <a:lnTo>
                    <a:pt x="283" y="12"/>
                  </a:lnTo>
                  <a:lnTo>
                    <a:pt x="256" y="16"/>
                  </a:lnTo>
                  <a:lnTo>
                    <a:pt x="221" y="22"/>
                  </a:lnTo>
                  <a:lnTo>
                    <a:pt x="188" y="22"/>
                  </a:lnTo>
                  <a:lnTo>
                    <a:pt x="153" y="28"/>
                  </a:lnTo>
                  <a:lnTo>
                    <a:pt x="114" y="33"/>
                  </a:lnTo>
                  <a:lnTo>
                    <a:pt x="79" y="39"/>
                  </a:lnTo>
                  <a:lnTo>
                    <a:pt x="40" y="45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6" name="Freeform 252">
              <a:extLst>
                <a:ext uri="{FF2B5EF4-FFF2-40B4-BE49-F238E27FC236}">
                  <a16:creationId xmlns:a16="http://schemas.microsoft.com/office/drawing/2014/main" id="{B5B9E7FF-0FF0-290D-CE42-D40B3D6A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79"/>
              <a:ext cx="52" cy="7"/>
            </a:xfrm>
            <a:custGeom>
              <a:avLst/>
              <a:gdLst>
                <a:gd name="T0" fmla="*/ 316 w 316"/>
                <a:gd name="T1" fmla="*/ 0 h 39"/>
                <a:gd name="T2" fmla="*/ 283 w 316"/>
                <a:gd name="T3" fmla="*/ 5 h 39"/>
                <a:gd name="T4" fmla="*/ 254 w 316"/>
                <a:gd name="T5" fmla="*/ 5 h 39"/>
                <a:gd name="T6" fmla="*/ 227 w 316"/>
                <a:gd name="T7" fmla="*/ 11 h 39"/>
                <a:gd name="T8" fmla="*/ 192 w 316"/>
                <a:gd name="T9" fmla="*/ 16 h 39"/>
                <a:gd name="T10" fmla="*/ 163 w 316"/>
                <a:gd name="T11" fmla="*/ 22 h 39"/>
                <a:gd name="T12" fmla="*/ 130 w 316"/>
                <a:gd name="T13" fmla="*/ 22 h 39"/>
                <a:gd name="T14" fmla="*/ 95 w 316"/>
                <a:gd name="T15" fmla="*/ 27 h 39"/>
                <a:gd name="T16" fmla="*/ 68 w 316"/>
                <a:gd name="T17" fmla="*/ 33 h 39"/>
                <a:gd name="T18" fmla="*/ 33 w 316"/>
                <a:gd name="T19" fmla="*/ 39 h 39"/>
                <a:gd name="T20" fmla="*/ 0 w 316"/>
                <a:gd name="T2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6" h="39">
                  <a:moveTo>
                    <a:pt x="316" y="0"/>
                  </a:moveTo>
                  <a:lnTo>
                    <a:pt x="283" y="5"/>
                  </a:lnTo>
                  <a:lnTo>
                    <a:pt x="254" y="5"/>
                  </a:lnTo>
                  <a:lnTo>
                    <a:pt x="227" y="11"/>
                  </a:lnTo>
                  <a:lnTo>
                    <a:pt x="192" y="16"/>
                  </a:lnTo>
                  <a:lnTo>
                    <a:pt x="163" y="22"/>
                  </a:lnTo>
                  <a:lnTo>
                    <a:pt x="130" y="22"/>
                  </a:lnTo>
                  <a:lnTo>
                    <a:pt x="95" y="27"/>
                  </a:lnTo>
                  <a:lnTo>
                    <a:pt x="68" y="33"/>
                  </a:lnTo>
                  <a:lnTo>
                    <a:pt x="33" y="39"/>
                  </a:lnTo>
                  <a:lnTo>
                    <a:pt x="0" y="3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7" name="Freeform 253">
              <a:extLst>
                <a:ext uri="{FF2B5EF4-FFF2-40B4-BE49-F238E27FC236}">
                  <a16:creationId xmlns:a16="http://schemas.microsoft.com/office/drawing/2014/main" id="{807173E1-439F-ECF1-1D1C-3CD68666F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89"/>
              <a:ext cx="56" cy="6"/>
            </a:xfrm>
            <a:custGeom>
              <a:avLst/>
              <a:gdLst>
                <a:gd name="T0" fmla="*/ 334 w 334"/>
                <a:gd name="T1" fmla="*/ 0 h 39"/>
                <a:gd name="T2" fmla="*/ 300 w 334"/>
                <a:gd name="T3" fmla="*/ 6 h 39"/>
                <a:gd name="T4" fmla="*/ 266 w 334"/>
                <a:gd name="T5" fmla="*/ 6 h 39"/>
                <a:gd name="T6" fmla="*/ 232 w 334"/>
                <a:gd name="T7" fmla="*/ 12 h 39"/>
                <a:gd name="T8" fmla="*/ 198 w 334"/>
                <a:gd name="T9" fmla="*/ 17 h 39"/>
                <a:gd name="T10" fmla="*/ 164 w 334"/>
                <a:gd name="T11" fmla="*/ 23 h 39"/>
                <a:gd name="T12" fmla="*/ 130 w 334"/>
                <a:gd name="T13" fmla="*/ 23 h 39"/>
                <a:gd name="T14" fmla="*/ 96 w 334"/>
                <a:gd name="T15" fmla="*/ 29 h 39"/>
                <a:gd name="T16" fmla="*/ 62 w 334"/>
                <a:gd name="T17" fmla="*/ 33 h 39"/>
                <a:gd name="T18" fmla="*/ 28 w 334"/>
                <a:gd name="T19" fmla="*/ 33 h 39"/>
                <a:gd name="T20" fmla="*/ 0 w 334"/>
                <a:gd name="T2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39">
                  <a:moveTo>
                    <a:pt x="334" y="0"/>
                  </a:moveTo>
                  <a:lnTo>
                    <a:pt x="300" y="6"/>
                  </a:lnTo>
                  <a:lnTo>
                    <a:pt x="266" y="6"/>
                  </a:lnTo>
                  <a:lnTo>
                    <a:pt x="232" y="12"/>
                  </a:lnTo>
                  <a:lnTo>
                    <a:pt x="198" y="17"/>
                  </a:lnTo>
                  <a:lnTo>
                    <a:pt x="164" y="23"/>
                  </a:lnTo>
                  <a:lnTo>
                    <a:pt x="130" y="23"/>
                  </a:lnTo>
                  <a:lnTo>
                    <a:pt x="96" y="29"/>
                  </a:lnTo>
                  <a:lnTo>
                    <a:pt x="62" y="33"/>
                  </a:lnTo>
                  <a:lnTo>
                    <a:pt x="28" y="33"/>
                  </a:lnTo>
                  <a:lnTo>
                    <a:pt x="0" y="3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8" name="Freeform 254">
              <a:extLst>
                <a:ext uri="{FF2B5EF4-FFF2-40B4-BE49-F238E27FC236}">
                  <a16:creationId xmlns:a16="http://schemas.microsoft.com/office/drawing/2014/main" id="{AD202E6C-2805-2A01-59BD-711003CC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199"/>
              <a:ext cx="63" cy="4"/>
            </a:xfrm>
            <a:custGeom>
              <a:avLst/>
              <a:gdLst>
                <a:gd name="T0" fmla="*/ 374 w 374"/>
                <a:gd name="T1" fmla="*/ 0 h 23"/>
                <a:gd name="T2" fmla="*/ 335 w 374"/>
                <a:gd name="T3" fmla="*/ 0 h 23"/>
                <a:gd name="T4" fmla="*/ 300 w 374"/>
                <a:gd name="T5" fmla="*/ 6 h 23"/>
                <a:gd name="T6" fmla="*/ 266 w 374"/>
                <a:gd name="T7" fmla="*/ 6 h 23"/>
                <a:gd name="T8" fmla="*/ 232 w 374"/>
                <a:gd name="T9" fmla="*/ 12 h 23"/>
                <a:gd name="T10" fmla="*/ 198 w 374"/>
                <a:gd name="T11" fmla="*/ 12 h 23"/>
                <a:gd name="T12" fmla="*/ 170 w 374"/>
                <a:gd name="T13" fmla="*/ 17 h 23"/>
                <a:gd name="T14" fmla="*/ 136 w 374"/>
                <a:gd name="T15" fmla="*/ 17 h 23"/>
                <a:gd name="T16" fmla="*/ 108 w 374"/>
                <a:gd name="T17" fmla="*/ 23 h 23"/>
                <a:gd name="T18" fmla="*/ 85 w 374"/>
                <a:gd name="T19" fmla="*/ 23 h 23"/>
                <a:gd name="T20" fmla="*/ 56 w 374"/>
                <a:gd name="T21" fmla="*/ 23 h 23"/>
                <a:gd name="T22" fmla="*/ 50 w 374"/>
                <a:gd name="T23" fmla="*/ 23 h 23"/>
                <a:gd name="T24" fmla="*/ 45 w 374"/>
                <a:gd name="T25" fmla="*/ 23 h 23"/>
                <a:gd name="T26" fmla="*/ 40 w 374"/>
                <a:gd name="T27" fmla="*/ 23 h 23"/>
                <a:gd name="T28" fmla="*/ 34 w 374"/>
                <a:gd name="T29" fmla="*/ 23 h 23"/>
                <a:gd name="T30" fmla="*/ 28 w 374"/>
                <a:gd name="T31" fmla="*/ 23 h 23"/>
                <a:gd name="T32" fmla="*/ 23 w 374"/>
                <a:gd name="T33" fmla="*/ 23 h 23"/>
                <a:gd name="T34" fmla="*/ 17 w 374"/>
                <a:gd name="T35" fmla="*/ 23 h 23"/>
                <a:gd name="T36" fmla="*/ 11 w 374"/>
                <a:gd name="T37" fmla="*/ 23 h 23"/>
                <a:gd name="T38" fmla="*/ 5 w 374"/>
                <a:gd name="T39" fmla="*/ 23 h 23"/>
                <a:gd name="T40" fmla="*/ 0 w 374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4" h="23">
                  <a:moveTo>
                    <a:pt x="374" y="0"/>
                  </a:moveTo>
                  <a:lnTo>
                    <a:pt x="335" y="0"/>
                  </a:lnTo>
                  <a:lnTo>
                    <a:pt x="300" y="6"/>
                  </a:lnTo>
                  <a:lnTo>
                    <a:pt x="266" y="6"/>
                  </a:lnTo>
                  <a:lnTo>
                    <a:pt x="232" y="12"/>
                  </a:lnTo>
                  <a:lnTo>
                    <a:pt x="198" y="12"/>
                  </a:lnTo>
                  <a:lnTo>
                    <a:pt x="170" y="17"/>
                  </a:lnTo>
                  <a:lnTo>
                    <a:pt x="136" y="17"/>
                  </a:lnTo>
                  <a:lnTo>
                    <a:pt x="108" y="23"/>
                  </a:lnTo>
                  <a:lnTo>
                    <a:pt x="85" y="23"/>
                  </a:lnTo>
                  <a:lnTo>
                    <a:pt x="56" y="23"/>
                  </a:lnTo>
                  <a:lnTo>
                    <a:pt x="50" y="23"/>
                  </a:lnTo>
                  <a:lnTo>
                    <a:pt x="45" y="23"/>
                  </a:lnTo>
                  <a:lnTo>
                    <a:pt x="40" y="23"/>
                  </a:lnTo>
                  <a:lnTo>
                    <a:pt x="34" y="23"/>
                  </a:lnTo>
                  <a:lnTo>
                    <a:pt x="28" y="23"/>
                  </a:lnTo>
                  <a:lnTo>
                    <a:pt x="23" y="23"/>
                  </a:lnTo>
                  <a:lnTo>
                    <a:pt x="17" y="23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9" name="Freeform 255">
              <a:extLst>
                <a:ext uri="{FF2B5EF4-FFF2-40B4-BE49-F238E27FC236}">
                  <a16:creationId xmlns:a16="http://schemas.microsoft.com/office/drawing/2014/main" id="{38C23A5E-DD00-170F-99AC-8FCF2580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204"/>
              <a:ext cx="53" cy="1"/>
            </a:xfrm>
            <a:custGeom>
              <a:avLst/>
              <a:gdLst>
                <a:gd name="T0" fmla="*/ 317 w 317"/>
                <a:gd name="T1" fmla="*/ 0 h 6"/>
                <a:gd name="T2" fmla="*/ 283 w 317"/>
                <a:gd name="T3" fmla="*/ 0 h 6"/>
                <a:gd name="T4" fmla="*/ 250 w 317"/>
                <a:gd name="T5" fmla="*/ 0 h 6"/>
                <a:gd name="T6" fmla="*/ 221 w 317"/>
                <a:gd name="T7" fmla="*/ 6 h 6"/>
                <a:gd name="T8" fmla="*/ 187 w 317"/>
                <a:gd name="T9" fmla="*/ 6 h 6"/>
                <a:gd name="T10" fmla="*/ 159 w 317"/>
                <a:gd name="T11" fmla="*/ 6 h 6"/>
                <a:gd name="T12" fmla="*/ 124 w 317"/>
                <a:gd name="T13" fmla="*/ 6 h 6"/>
                <a:gd name="T14" fmla="*/ 96 w 317"/>
                <a:gd name="T15" fmla="*/ 6 h 6"/>
                <a:gd name="T16" fmla="*/ 62 w 317"/>
                <a:gd name="T17" fmla="*/ 6 h 6"/>
                <a:gd name="T18" fmla="*/ 34 w 317"/>
                <a:gd name="T19" fmla="*/ 6 h 6"/>
                <a:gd name="T20" fmla="*/ 0 w 317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6">
                  <a:moveTo>
                    <a:pt x="317" y="0"/>
                  </a:moveTo>
                  <a:lnTo>
                    <a:pt x="283" y="0"/>
                  </a:lnTo>
                  <a:lnTo>
                    <a:pt x="250" y="0"/>
                  </a:lnTo>
                  <a:lnTo>
                    <a:pt x="221" y="6"/>
                  </a:lnTo>
                  <a:lnTo>
                    <a:pt x="187" y="6"/>
                  </a:lnTo>
                  <a:lnTo>
                    <a:pt x="159" y="6"/>
                  </a:lnTo>
                  <a:lnTo>
                    <a:pt x="124" y="6"/>
                  </a:lnTo>
                  <a:lnTo>
                    <a:pt x="96" y="6"/>
                  </a:lnTo>
                  <a:lnTo>
                    <a:pt x="62" y="6"/>
                  </a:lnTo>
                  <a:lnTo>
                    <a:pt x="3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0" name="Freeform 256">
              <a:extLst>
                <a:ext uri="{FF2B5EF4-FFF2-40B4-BE49-F238E27FC236}">
                  <a16:creationId xmlns:a16="http://schemas.microsoft.com/office/drawing/2014/main" id="{5D3995B5-F468-4304-D183-76E157078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02"/>
              <a:ext cx="64" cy="3"/>
            </a:xfrm>
            <a:custGeom>
              <a:avLst/>
              <a:gdLst>
                <a:gd name="T0" fmla="*/ 381 w 381"/>
                <a:gd name="T1" fmla="*/ 18 h 18"/>
                <a:gd name="T2" fmla="*/ 340 w 381"/>
                <a:gd name="T3" fmla="*/ 12 h 18"/>
                <a:gd name="T4" fmla="*/ 301 w 381"/>
                <a:gd name="T5" fmla="*/ 12 h 18"/>
                <a:gd name="T6" fmla="*/ 261 w 381"/>
                <a:gd name="T7" fmla="*/ 12 h 18"/>
                <a:gd name="T8" fmla="*/ 227 w 381"/>
                <a:gd name="T9" fmla="*/ 12 h 18"/>
                <a:gd name="T10" fmla="*/ 187 w 381"/>
                <a:gd name="T11" fmla="*/ 12 h 18"/>
                <a:gd name="T12" fmla="*/ 148 w 381"/>
                <a:gd name="T13" fmla="*/ 6 h 18"/>
                <a:gd name="T14" fmla="*/ 113 w 381"/>
                <a:gd name="T15" fmla="*/ 6 h 18"/>
                <a:gd name="T16" fmla="*/ 74 w 381"/>
                <a:gd name="T17" fmla="*/ 6 h 18"/>
                <a:gd name="T18" fmla="*/ 40 w 381"/>
                <a:gd name="T19" fmla="*/ 0 h 18"/>
                <a:gd name="T20" fmla="*/ 0 w 381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1" h="18">
                  <a:moveTo>
                    <a:pt x="381" y="18"/>
                  </a:moveTo>
                  <a:lnTo>
                    <a:pt x="340" y="12"/>
                  </a:lnTo>
                  <a:lnTo>
                    <a:pt x="301" y="12"/>
                  </a:lnTo>
                  <a:lnTo>
                    <a:pt x="261" y="12"/>
                  </a:lnTo>
                  <a:lnTo>
                    <a:pt x="227" y="12"/>
                  </a:lnTo>
                  <a:lnTo>
                    <a:pt x="187" y="12"/>
                  </a:lnTo>
                  <a:lnTo>
                    <a:pt x="148" y="6"/>
                  </a:lnTo>
                  <a:lnTo>
                    <a:pt x="113" y="6"/>
                  </a:lnTo>
                  <a:lnTo>
                    <a:pt x="74" y="6"/>
                  </a:lnTo>
                  <a:lnTo>
                    <a:pt x="4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1" name="Freeform 257">
              <a:extLst>
                <a:ext uri="{FF2B5EF4-FFF2-40B4-BE49-F238E27FC236}">
                  <a16:creationId xmlns:a16="http://schemas.microsoft.com/office/drawing/2014/main" id="{47871609-0798-FC03-56A4-3BF3CE4F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195"/>
              <a:ext cx="51" cy="5"/>
            </a:xfrm>
            <a:custGeom>
              <a:avLst/>
              <a:gdLst>
                <a:gd name="T0" fmla="*/ 301 w 301"/>
                <a:gd name="T1" fmla="*/ 29 h 29"/>
                <a:gd name="T2" fmla="*/ 267 w 301"/>
                <a:gd name="T3" fmla="*/ 29 h 29"/>
                <a:gd name="T4" fmla="*/ 238 w 301"/>
                <a:gd name="T5" fmla="*/ 23 h 29"/>
                <a:gd name="T6" fmla="*/ 204 w 301"/>
                <a:gd name="T7" fmla="*/ 23 h 29"/>
                <a:gd name="T8" fmla="*/ 176 w 301"/>
                <a:gd name="T9" fmla="*/ 17 h 29"/>
                <a:gd name="T10" fmla="*/ 148 w 301"/>
                <a:gd name="T11" fmla="*/ 17 h 29"/>
                <a:gd name="T12" fmla="*/ 113 w 301"/>
                <a:gd name="T13" fmla="*/ 12 h 29"/>
                <a:gd name="T14" fmla="*/ 84 w 301"/>
                <a:gd name="T15" fmla="*/ 12 h 29"/>
                <a:gd name="T16" fmla="*/ 57 w 301"/>
                <a:gd name="T17" fmla="*/ 6 h 29"/>
                <a:gd name="T18" fmla="*/ 28 w 301"/>
                <a:gd name="T19" fmla="*/ 0 h 29"/>
                <a:gd name="T20" fmla="*/ 0 w 30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29">
                  <a:moveTo>
                    <a:pt x="301" y="29"/>
                  </a:moveTo>
                  <a:lnTo>
                    <a:pt x="267" y="29"/>
                  </a:lnTo>
                  <a:lnTo>
                    <a:pt x="238" y="23"/>
                  </a:lnTo>
                  <a:lnTo>
                    <a:pt x="204" y="23"/>
                  </a:lnTo>
                  <a:lnTo>
                    <a:pt x="176" y="17"/>
                  </a:lnTo>
                  <a:lnTo>
                    <a:pt x="148" y="17"/>
                  </a:lnTo>
                  <a:lnTo>
                    <a:pt x="113" y="12"/>
                  </a:lnTo>
                  <a:lnTo>
                    <a:pt x="84" y="12"/>
                  </a:lnTo>
                  <a:lnTo>
                    <a:pt x="57" y="6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2" name="Freeform 258">
              <a:extLst>
                <a:ext uri="{FF2B5EF4-FFF2-40B4-BE49-F238E27FC236}">
                  <a16:creationId xmlns:a16="http://schemas.microsoft.com/office/drawing/2014/main" id="{AF54E94F-9E8F-135A-1B8B-6CE560411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184"/>
              <a:ext cx="49" cy="8"/>
            </a:xfrm>
            <a:custGeom>
              <a:avLst/>
              <a:gdLst>
                <a:gd name="T0" fmla="*/ 295 w 295"/>
                <a:gd name="T1" fmla="*/ 52 h 52"/>
                <a:gd name="T2" fmla="*/ 268 w 295"/>
                <a:gd name="T3" fmla="*/ 46 h 52"/>
                <a:gd name="T4" fmla="*/ 239 w 295"/>
                <a:gd name="T5" fmla="*/ 41 h 52"/>
                <a:gd name="T6" fmla="*/ 204 w 295"/>
                <a:gd name="T7" fmla="*/ 35 h 52"/>
                <a:gd name="T8" fmla="*/ 177 w 295"/>
                <a:gd name="T9" fmla="*/ 35 h 52"/>
                <a:gd name="T10" fmla="*/ 148 w 295"/>
                <a:gd name="T11" fmla="*/ 29 h 52"/>
                <a:gd name="T12" fmla="*/ 114 w 295"/>
                <a:gd name="T13" fmla="*/ 23 h 52"/>
                <a:gd name="T14" fmla="*/ 86 w 295"/>
                <a:gd name="T15" fmla="*/ 18 h 52"/>
                <a:gd name="T16" fmla="*/ 57 w 295"/>
                <a:gd name="T17" fmla="*/ 12 h 52"/>
                <a:gd name="T18" fmla="*/ 29 w 295"/>
                <a:gd name="T19" fmla="*/ 6 h 52"/>
                <a:gd name="T20" fmla="*/ 0 w 295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5" h="52">
                  <a:moveTo>
                    <a:pt x="295" y="52"/>
                  </a:moveTo>
                  <a:lnTo>
                    <a:pt x="268" y="46"/>
                  </a:lnTo>
                  <a:lnTo>
                    <a:pt x="239" y="41"/>
                  </a:lnTo>
                  <a:lnTo>
                    <a:pt x="204" y="35"/>
                  </a:lnTo>
                  <a:lnTo>
                    <a:pt x="177" y="35"/>
                  </a:lnTo>
                  <a:lnTo>
                    <a:pt x="148" y="29"/>
                  </a:lnTo>
                  <a:lnTo>
                    <a:pt x="114" y="23"/>
                  </a:lnTo>
                  <a:lnTo>
                    <a:pt x="86" y="18"/>
                  </a:lnTo>
                  <a:lnTo>
                    <a:pt x="57" y="12"/>
                  </a:lnTo>
                  <a:lnTo>
                    <a:pt x="29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3" name="Freeform 259">
              <a:extLst>
                <a:ext uri="{FF2B5EF4-FFF2-40B4-BE49-F238E27FC236}">
                  <a16:creationId xmlns:a16="http://schemas.microsoft.com/office/drawing/2014/main" id="{F5B003D2-FF83-FAA4-135F-DF020B14F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64"/>
              <a:ext cx="51" cy="14"/>
            </a:xfrm>
            <a:custGeom>
              <a:avLst/>
              <a:gdLst>
                <a:gd name="T0" fmla="*/ 301 w 301"/>
                <a:gd name="T1" fmla="*/ 85 h 85"/>
                <a:gd name="T2" fmla="*/ 266 w 301"/>
                <a:gd name="T3" fmla="*/ 79 h 85"/>
                <a:gd name="T4" fmla="*/ 233 w 301"/>
                <a:gd name="T5" fmla="*/ 68 h 85"/>
                <a:gd name="T6" fmla="*/ 204 w 301"/>
                <a:gd name="T7" fmla="*/ 62 h 85"/>
                <a:gd name="T8" fmla="*/ 170 w 301"/>
                <a:gd name="T9" fmla="*/ 50 h 85"/>
                <a:gd name="T10" fmla="*/ 142 w 301"/>
                <a:gd name="T11" fmla="*/ 45 h 85"/>
                <a:gd name="T12" fmla="*/ 114 w 301"/>
                <a:gd name="T13" fmla="*/ 33 h 85"/>
                <a:gd name="T14" fmla="*/ 85 w 301"/>
                <a:gd name="T15" fmla="*/ 29 h 85"/>
                <a:gd name="T16" fmla="*/ 51 w 301"/>
                <a:gd name="T17" fmla="*/ 17 h 85"/>
                <a:gd name="T18" fmla="*/ 23 w 301"/>
                <a:gd name="T19" fmla="*/ 11 h 85"/>
                <a:gd name="T20" fmla="*/ 0 w 301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85">
                  <a:moveTo>
                    <a:pt x="301" y="85"/>
                  </a:moveTo>
                  <a:lnTo>
                    <a:pt x="266" y="79"/>
                  </a:lnTo>
                  <a:lnTo>
                    <a:pt x="233" y="68"/>
                  </a:lnTo>
                  <a:lnTo>
                    <a:pt x="204" y="62"/>
                  </a:lnTo>
                  <a:lnTo>
                    <a:pt x="170" y="50"/>
                  </a:lnTo>
                  <a:lnTo>
                    <a:pt x="142" y="45"/>
                  </a:lnTo>
                  <a:lnTo>
                    <a:pt x="114" y="33"/>
                  </a:lnTo>
                  <a:lnTo>
                    <a:pt x="85" y="29"/>
                  </a:lnTo>
                  <a:lnTo>
                    <a:pt x="51" y="17"/>
                  </a:lnTo>
                  <a:lnTo>
                    <a:pt x="23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4" name="Freeform 260">
              <a:extLst>
                <a:ext uri="{FF2B5EF4-FFF2-40B4-BE49-F238E27FC236}">
                  <a16:creationId xmlns:a16="http://schemas.microsoft.com/office/drawing/2014/main" id="{0DC20772-586D-B6A4-9D86-F3893535F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140"/>
              <a:ext cx="39" cy="17"/>
            </a:xfrm>
            <a:custGeom>
              <a:avLst/>
              <a:gdLst>
                <a:gd name="T0" fmla="*/ 232 w 232"/>
                <a:gd name="T1" fmla="*/ 101 h 101"/>
                <a:gd name="T2" fmla="*/ 209 w 232"/>
                <a:gd name="T3" fmla="*/ 91 h 101"/>
                <a:gd name="T4" fmla="*/ 181 w 232"/>
                <a:gd name="T5" fmla="*/ 80 h 101"/>
                <a:gd name="T6" fmla="*/ 159 w 232"/>
                <a:gd name="T7" fmla="*/ 74 h 101"/>
                <a:gd name="T8" fmla="*/ 136 w 232"/>
                <a:gd name="T9" fmla="*/ 62 h 101"/>
                <a:gd name="T10" fmla="*/ 113 w 232"/>
                <a:gd name="T11" fmla="*/ 51 h 101"/>
                <a:gd name="T12" fmla="*/ 85 w 232"/>
                <a:gd name="T13" fmla="*/ 39 h 101"/>
                <a:gd name="T14" fmla="*/ 62 w 232"/>
                <a:gd name="T15" fmla="*/ 34 h 101"/>
                <a:gd name="T16" fmla="*/ 39 w 232"/>
                <a:gd name="T17" fmla="*/ 23 h 101"/>
                <a:gd name="T18" fmla="*/ 23 w 232"/>
                <a:gd name="T19" fmla="*/ 12 h 101"/>
                <a:gd name="T20" fmla="*/ 0 w 232"/>
                <a:gd name="T2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101">
                  <a:moveTo>
                    <a:pt x="232" y="101"/>
                  </a:moveTo>
                  <a:lnTo>
                    <a:pt x="209" y="91"/>
                  </a:lnTo>
                  <a:lnTo>
                    <a:pt x="181" y="80"/>
                  </a:lnTo>
                  <a:lnTo>
                    <a:pt x="159" y="74"/>
                  </a:lnTo>
                  <a:lnTo>
                    <a:pt x="136" y="62"/>
                  </a:lnTo>
                  <a:lnTo>
                    <a:pt x="113" y="51"/>
                  </a:lnTo>
                  <a:lnTo>
                    <a:pt x="85" y="39"/>
                  </a:lnTo>
                  <a:lnTo>
                    <a:pt x="62" y="34"/>
                  </a:lnTo>
                  <a:lnTo>
                    <a:pt x="39" y="23"/>
                  </a:lnTo>
                  <a:lnTo>
                    <a:pt x="23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5" name="Freeform 261">
              <a:extLst>
                <a:ext uri="{FF2B5EF4-FFF2-40B4-BE49-F238E27FC236}">
                  <a16:creationId xmlns:a16="http://schemas.microsoft.com/office/drawing/2014/main" id="{DCD9AF57-8F03-9DC7-EC7B-1ED4DF62F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108"/>
              <a:ext cx="44" cy="26"/>
            </a:xfrm>
            <a:custGeom>
              <a:avLst/>
              <a:gdLst>
                <a:gd name="T0" fmla="*/ 260 w 260"/>
                <a:gd name="T1" fmla="*/ 153 h 153"/>
                <a:gd name="T2" fmla="*/ 226 w 260"/>
                <a:gd name="T3" fmla="*/ 143 h 153"/>
                <a:gd name="T4" fmla="*/ 198 w 260"/>
                <a:gd name="T5" fmla="*/ 125 h 153"/>
                <a:gd name="T6" fmla="*/ 169 w 260"/>
                <a:gd name="T7" fmla="*/ 108 h 153"/>
                <a:gd name="T8" fmla="*/ 147 w 260"/>
                <a:gd name="T9" fmla="*/ 91 h 153"/>
                <a:gd name="T10" fmla="*/ 119 w 260"/>
                <a:gd name="T11" fmla="*/ 79 h 153"/>
                <a:gd name="T12" fmla="*/ 90 w 260"/>
                <a:gd name="T13" fmla="*/ 63 h 153"/>
                <a:gd name="T14" fmla="*/ 68 w 260"/>
                <a:gd name="T15" fmla="*/ 46 h 153"/>
                <a:gd name="T16" fmla="*/ 45 w 260"/>
                <a:gd name="T17" fmla="*/ 34 h 153"/>
                <a:gd name="T18" fmla="*/ 22 w 260"/>
                <a:gd name="T19" fmla="*/ 17 h 153"/>
                <a:gd name="T20" fmla="*/ 0 w 260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153">
                  <a:moveTo>
                    <a:pt x="260" y="153"/>
                  </a:moveTo>
                  <a:lnTo>
                    <a:pt x="226" y="143"/>
                  </a:lnTo>
                  <a:lnTo>
                    <a:pt x="198" y="125"/>
                  </a:lnTo>
                  <a:lnTo>
                    <a:pt x="169" y="108"/>
                  </a:lnTo>
                  <a:lnTo>
                    <a:pt x="147" y="91"/>
                  </a:lnTo>
                  <a:lnTo>
                    <a:pt x="119" y="79"/>
                  </a:lnTo>
                  <a:lnTo>
                    <a:pt x="90" y="63"/>
                  </a:lnTo>
                  <a:lnTo>
                    <a:pt x="68" y="46"/>
                  </a:lnTo>
                  <a:lnTo>
                    <a:pt x="45" y="34"/>
                  </a:lnTo>
                  <a:lnTo>
                    <a:pt x="22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6" name="Freeform 262">
              <a:extLst>
                <a:ext uri="{FF2B5EF4-FFF2-40B4-BE49-F238E27FC236}">
                  <a16:creationId xmlns:a16="http://schemas.microsoft.com/office/drawing/2014/main" id="{EB359241-7DDA-9358-85B3-A5344737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065"/>
              <a:ext cx="39" cy="31"/>
            </a:xfrm>
            <a:custGeom>
              <a:avLst/>
              <a:gdLst>
                <a:gd name="T0" fmla="*/ 239 w 239"/>
                <a:gd name="T1" fmla="*/ 186 h 186"/>
                <a:gd name="T2" fmla="*/ 210 w 239"/>
                <a:gd name="T3" fmla="*/ 164 h 186"/>
                <a:gd name="T4" fmla="*/ 182 w 239"/>
                <a:gd name="T5" fmla="*/ 141 h 186"/>
                <a:gd name="T6" fmla="*/ 153 w 239"/>
                <a:gd name="T7" fmla="*/ 124 h 186"/>
                <a:gd name="T8" fmla="*/ 130 w 239"/>
                <a:gd name="T9" fmla="*/ 102 h 186"/>
                <a:gd name="T10" fmla="*/ 108 w 239"/>
                <a:gd name="T11" fmla="*/ 85 h 186"/>
                <a:gd name="T12" fmla="*/ 85 w 239"/>
                <a:gd name="T13" fmla="*/ 62 h 186"/>
                <a:gd name="T14" fmla="*/ 62 w 239"/>
                <a:gd name="T15" fmla="*/ 45 h 186"/>
                <a:gd name="T16" fmla="*/ 40 w 239"/>
                <a:gd name="T17" fmla="*/ 28 h 186"/>
                <a:gd name="T18" fmla="*/ 23 w 239"/>
                <a:gd name="T19" fmla="*/ 11 h 186"/>
                <a:gd name="T20" fmla="*/ 0 w 239"/>
                <a:gd name="T2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6">
                  <a:moveTo>
                    <a:pt x="239" y="186"/>
                  </a:moveTo>
                  <a:lnTo>
                    <a:pt x="210" y="164"/>
                  </a:lnTo>
                  <a:lnTo>
                    <a:pt x="182" y="141"/>
                  </a:lnTo>
                  <a:lnTo>
                    <a:pt x="153" y="124"/>
                  </a:lnTo>
                  <a:lnTo>
                    <a:pt x="130" y="102"/>
                  </a:lnTo>
                  <a:lnTo>
                    <a:pt x="108" y="85"/>
                  </a:lnTo>
                  <a:lnTo>
                    <a:pt x="85" y="62"/>
                  </a:lnTo>
                  <a:lnTo>
                    <a:pt x="62" y="45"/>
                  </a:lnTo>
                  <a:lnTo>
                    <a:pt x="40" y="28"/>
                  </a:lnTo>
                  <a:lnTo>
                    <a:pt x="23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7" name="Freeform 263">
              <a:extLst>
                <a:ext uri="{FF2B5EF4-FFF2-40B4-BE49-F238E27FC236}">
                  <a16:creationId xmlns:a16="http://schemas.microsoft.com/office/drawing/2014/main" id="{BC9E69F0-F285-36DE-56F3-96FF0C083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021"/>
              <a:ext cx="38" cy="32"/>
            </a:xfrm>
            <a:custGeom>
              <a:avLst/>
              <a:gdLst>
                <a:gd name="T0" fmla="*/ 232 w 232"/>
                <a:gd name="T1" fmla="*/ 192 h 192"/>
                <a:gd name="T2" fmla="*/ 226 w 232"/>
                <a:gd name="T3" fmla="*/ 192 h 192"/>
                <a:gd name="T4" fmla="*/ 226 w 232"/>
                <a:gd name="T5" fmla="*/ 186 h 192"/>
                <a:gd name="T6" fmla="*/ 222 w 232"/>
                <a:gd name="T7" fmla="*/ 186 h 192"/>
                <a:gd name="T8" fmla="*/ 216 w 232"/>
                <a:gd name="T9" fmla="*/ 186 h 192"/>
                <a:gd name="T10" fmla="*/ 198 w 232"/>
                <a:gd name="T11" fmla="*/ 174 h 192"/>
                <a:gd name="T12" fmla="*/ 181 w 232"/>
                <a:gd name="T13" fmla="*/ 163 h 192"/>
                <a:gd name="T14" fmla="*/ 164 w 232"/>
                <a:gd name="T15" fmla="*/ 147 h 192"/>
                <a:gd name="T16" fmla="*/ 148 w 232"/>
                <a:gd name="T17" fmla="*/ 135 h 192"/>
                <a:gd name="T18" fmla="*/ 125 w 232"/>
                <a:gd name="T19" fmla="*/ 118 h 192"/>
                <a:gd name="T20" fmla="*/ 102 w 232"/>
                <a:gd name="T21" fmla="*/ 95 h 192"/>
                <a:gd name="T22" fmla="*/ 79 w 232"/>
                <a:gd name="T23" fmla="*/ 73 h 192"/>
                <a:gd name="T24" fmla="*/ 57 w 232"/>
                <a:gd name="T25" fmla="*/ 50 h 192"/>
                <a:gd name="T26" fmla="*/ 28 w 232"/>
                <a:gd name="T27" fmla="*/ 27 h 192"/>
                <a:gd name="T28" fmla="*/ 0 w 232"/>
                <a:gd name="T2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2" h="192">
                  <a:moveTo>
                    <a:pt x="232" y="192"/>
                  </a:moveTo>
                  <a:lnTo>
                    <a:pt x="226" y="192"/>
                  </a:lnTo>
                  <a:lnTo>
                    <a:pt x="226" y="186"/>
                  </a:lnTo>
                  <a:lnTo>
                    <a:pt x="222" y="186"/>
                  </a:lnTo>
                  <a:lnTo>
                    <a:pt x="216" y="186"/>
                  </a:lnTo>
                  <a:lnTo>
                    <a:pt x="198" y="174"/>
                  </a:lnTo>
                  <a:lnTo>
                    <a:pt x="181" y="163"/>
                  </a:lnTo>
                  <a:lnTo>
                    <a:pt x="164" y="147"/>
                  </a:lnTo>
                  <a:lnTo>
                    <a:pt x="148" y="135"/>
                  </a:lnTo>
                  <a:lnTo>
                    <a:pt x="125" y="118"/>
                  </a:lnTo>
                  <a:lnTo>
                    <a:pt x="102" y="95"/>
                  </a:lnTo>
                  <a:lnTo>
                    <a:pt x="79" y="73"/>
                  </a:lnTo>
                  <a:lnTo>
                    <a:pt x="57" y="50"/>
                  </a:lnTo>
                  <a:lnTo>
                    <a:pt x="28" y="2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8" name="Freeform 264">
              <a:extLst>
                <a:ext uri="{FF2B5EF4-FFF2-40B4-BE49-F238E27FC236}">
                  <a16:creationId xmlns:a16="http://schemas.microsoft.com/office/drawing/2014/main" id="{DEC18FC6-1CCF-07FE-379E-B8888C46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975"/>
              <a:ext cx="30" cy="31"/>
            </a:xfrm>
            <a:custGeom>
              <a:avLst/>
              <a:gdLst>
                <a:gd name="T0" fmla="*/ 176 w 176"/>
                <a:gd name="T1" fmla="*/ 188 h 188"/>
                <a:gd name="T2" fmla="*/ 159 w 176"/>
                <a:gd name="T3" fmla="*/ 170 h 188"/>
                <a:gd name="T4" fmla="*/ 142 w 176"/>
                <a:gd name="T5" fmla="*/ 153 h 188"/>
                <a:gd name="T6" fmla="*/ 124 w 176"/>
                <a:gd name="T7" fmla="*/ 136 h 188"/>
                <a:gd name="T8" fmla="*/ 108 w 176"/>
                <a:gd name="T9" fmla="*/ 114 h 188"/>
                <a:gd name="T10" fmla="*/ 91 w 176"/>
                <a:gd name="T11" fmla="*/ 97 h 188"/>
                <a:gd name="T12" fmla="*/ 74 w 176"/>
                <a:gd name="T13" fmla="*/ 79 h 188"/>
                <a:gd name="T14" fmla="*/ 56 w 176"/>
                <a:gd name="T15" fmla="*/ 58 h 188"/>
                <a:gd name="T16" fmla="*/ 34 w 176"/>
                <a:gd name="T17" fmla="*/ 40 h 188"/>
                <a:gd name="T18" fmla="*/ 17 w 176"/>
                <a:gd name="T19" fmla="*/ 17 h 188"/>
                <a:gd name="T20" fmla="*/ 0 w 176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188">
                  <a:moveTo>
                    <a:pt x="176" y="188"/>
                  </a:moveTo>
                  <a:lnTo>
                    <a:pt x="159" y="170"/>
                  </a:lnTo>
                  <a:lnTo>
                    <a:pt x="142" y="153"/>
                  </a:lnTo>
                  <a:lnTo>
                    <a:pt x="124" y="136"/>
                  </a:lnTo>
                  <a:lnTo>
                    <a:pt x="108" y="114"/>
                  </a:lnTo>
                  <a:lnTo>
                    <a:pt x="91" y="97"/>
                  </a:lnTo>
                  <a:lnTo>
                    <a:pt x="74" y="79"/>
                  </a:lnTo>
                  <a:lnTo>
                    <a:pt x="56" y="58"/>
                  </a:lnTo>
                  <a:lnTo>
                    <a:pt x="34" y="40"/>
                  </a:lnTo>
                  <a:lnTo>
                    <a:pt x="17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9" name="Freeform 265">
              <a:extLst>
                <a:ext uri="{FF2B5EF4-FFF2-40B4-BE49-F238E27FC236}">
                  <a16:creationId xmlns:a16="http://schemas.microsoft.com/office/drawing/2014/main" id="{B6574E66-0B0E-D3A5-E5AF-3844D0C7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933"/>
              <a:ext cx="26" cy="30"/>
            </a:xfrm>
            <a:custGeom>
              <a:avLst/>
              <a:gdLst>
                <a:gd name="T0" fmla="*/ 154 w 154"/>
                <a:gd name="T1" fmla="*/ 180 h 180"/>
                <a:gd name="T2" fmla="*/ 142 w 154"/>
                <a:gd name="T3" fmla="*/ 164 h 180"/>
                <a:gd name="T4" fmla="*/ 125 w 154"/>
                <a:gd name="T5" fmla="*/ 147 h 180"/>
                <a:gd name="T6" fmla="*/ 109 w 154"/>
                <a:gd name="T7" fmla="*/ 130 h 180"/>
                <a:gd name="T8" fmla="*/ 91 w 154"/>
                <a:gd name="T9" fmla="*/ 112 h 180"/>
                <a:gd name="T10" fmla="*/ 80 w 154"/>
                <a:gd name="T11" fmla="*/ 95 h 180"/>
                <a:gd name="T12" fmla="*/ 63 w 154"/>
                <a:gd name="T13" fmla="*/ 73 h 180"/>
                <a:gd name="T14" fmla="*/ 45 w 154"/>
                <a:gd name="T15" fmla="*/ 56 h 180"/>
                <a:gd name="T16" fmla="*/ 29 w 154"/>
                <a:gd name="T17" fmla="*/ 39 h 180"/>
                <a:gd name="T18" fmla="*/ 18 w 154"/>
                <a:gd name="T19" fmla="*/ 21 h 180"/>
                <a:gd name="T20" fmla="*/ 0 w 154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180">
                  <a:moveTo>
                    <a:pt x="154" y="180"/>
                  </a:moveTo>
                  <a:lnTo>
                    <a:pt x="142" y="164"/>
                  </a:lnTo>
                  <a:lnTo>
                    <a:pt x="125" y="147"/>
                  </a:lnTo>
                  <a:lnTo>
                    <a:pt x="109" y="130"/>
                  </a:lnTo>
                  <a:lnTo>
                    <a:pt x="91" y="112"/>
                  </a:lnTo>
                  <a:lnTo>
                    <a:pt x="80" y="95"/>
                  </a:lnTo>
                  <a:lnTo>
                    <a:pt x="63" y="73"/>
                  </a:lnTo>
                  <a:lnTo>
                    <a:pt x="45" y="56"/>
                  </a:lnTo>
                  <a:lnTo>
                    <a:pt x="29" y="39"/>
                  </a:lnTo>
                  <a:lnTo>
                    <a:pt x="18" y="2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0" name="Freeform 266">
              <a:extLst>
                <a:ext uri="{FF2B5EF4-FFF2-40B4-BE49-F238E27FC236}">
                  <a16:creationId xmlns:a16="http://schemas.microsoft.com/office/drawing/2014/main" id="{6E99AA19-4172-7631-D4F8-B96C9364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883"/>
              <a:ext cx="26" cy="32"/>
            </a:xfrm>
            <a:custGeom>
              <a:avLst/>
              <a:gdLst>
                <a:gd name="T0" fmla="*/ 159 w 159"/>
                <a:gd name="T1" fmla="*/ 192 h 192"/>
                <a:gd name="T2" fmla="*/ 141 w 159"/>
                <a:gd name="T3" fmla="*/ 171 h 192"/>
                <a:gd name="T4" fmla="*/ 125 w 159"/>
                <a:gd name="T5" fmla="*/ 153 h 192"/>
                <a:gd name="T6" fmla="*/ 114 w 159"/>
                <a:gd name="T7" fmla="*/ 136 h 192"/>
                <a:gd name="T8" fmla="*/ 96 w 159"/>
                <a:gd name="T9" fmla="*/ 113 h 192"/>
                <a:gd name="T10" fmla="*/ 79 w 159"/>
                <a:gd name="T11" fmla="*/ 97 h 192"/>
                <a:gd name="T12" fmla="*/ 63 w 159"/>
                <a:gd name="T13" fmla="*/ 80 h 192"/>
                <a:gd name="T14" fmla="*/ 51 w 159"/>
                <a:gd name="T15" fmla="*/ 57 h 192"/>
                <a:gd name="T16" fmla="*/ 34 w 159"/>
                <a:gd name="T17" fmla="*/ 39 h 192"/>
                <a:gd name="T18" fmla="*/ 17 w 159"/>
                <a:gd name="T19" fmla="*/ 23 h 192"/>
                <a:gd name="T20" fmla="*/ 0 w 159"/>
                <a:gd name="T2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92">
                  <a:moveTo>
                    <a:pt x="159" y="192"/>
                  </a:moveTo>
                  <a:lnTo>
                    <a:pt x="141" y="171"/>
                  </a:lnTo>
                  <a:lnTo>
                    <a:pt x="125" y="153"/>
                  </a:lnTo>
                  <a:lnTo>
                    <a:pt x="114" y="136"/>
                  </a:lnTo>
                  <a:lnTo>
                    <a:pt x="96" y="113"/>
                  </a:lnTo>
                  <a:lnTo>
                    <a:pt x="79" y="97"/>
                  </a:lnTo>
                  <a:lnTo>
                    <a:pt x="63" y="80"/>
                  </a:lnTo>
                  <a:lnTo>
                    <a:pt x="51" y="57"/>
                  </a:lnTo>
                  <a:lnTo>
                    <a:pt x="34" y="39"/>
                  </a:lnTo>
                  <a:lnTo>
                    <a:pt x="17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1" name="Freeform 267">
              <a:extLst>
                <a:ext uri="{FF2B5EF4-FFF2-40B4-BE49-F238E27FC236}">
                  <a16:creationId xmlns:a16="http://schemas.microsoft.com/office/drawing/2014/main" id="{BD123743-7361-6722-F877-7F3EA0E5C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841"/>
              <a:ext cx="24" cy="30"/>
            </a:xfrm>
            <a:custGeom>
              <a:avLst/>
              <a:gdLst>
                <a:gd name="T0" fmla="*/ 147 w 147"/>
                <a:gd name="T1" fmla="*/ 182 h 182"/>
                <a:gd name="T2" fmla="*/ 136 w 147"/>
                <a:gd name="T3" fmla="*/ 165 h 182"/>
                <a:gd name="T4" fmla="*/ 120 w 147"/>
                <a:gd name="T5" fmla="*/ 142 h 182"/>
                <a:gd name="T6" fmla="*/ 102 w 147"/>
                <a:gd name="T7" fmla="*/ 126 h 182"/>
                <a:gd name="T8" fmla="*/ 85 w 147"/>
                <a:gd name="T9" fmla="*/ 109 h 182"/>
                <a:gd name="T10" fmla="*/ 73 w 147"/>
                <a:gd name="T11" fmla="*/ 86 h 182"/>
                <a:gd name="T12" fmla="*/ 56 w 147"/>
                <a:gd name="T13" fmla="*/ 68 h 182"/>
                <a:gd name="T14" fmla="*/ 40 w 147"/>
                <a:gd name="T15" fmla="*/ 52 h 182"/>
                <a:gd name="T16" fmla="*/ 29 w 147"/>
                <a:gd name="T17" fmla="*/ 35 h 182"/>
                <a:gd name="T18" fmla="*/ 11 w 147"/>
                <a:gd name="T19" fmla="*/ 18 h 182"/>
                <a:gd name="T20" fmla="*/ 0 w 147"/>
                <a:gd name="T2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182">
                  <a:moveTo>
                    <a:pt x="147" y="182"/>
                  </a:moveTo>
                  <a:lnTo>
                    <a:pt x="136" y="165"/>
                  </a:lnTo>
                  <a:lnTo>
                    <a:pt x="120" y="142"/>
                  </a:lnTo>
                  <a:lnTo>
                    <a:pt x="102" y="126"/>
                  </a:lnTo>
                  <a:lnTo>
                    <a:pt x="85" y="109"/>
                  </a:lnTo>
                  <a:lnTo>
                    <a:pt x="73" y="86"/>
                  </a:lnTo>
                  <a:lnTo>
                    <a:pt x="56" y="68"/>
                  </a:lnTo>
                  <a:lnTo>
                    <a:pt x="40" y="52"/>
                  </a:lnTo>
                  <a:lnTo>
                    <a:pt x="29" y="35"/>
                  </a:lnTo>
                  <a:lnTo>
                    <a:pt x="11" y="1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2" name="Freeform 268">
              <a:extLst>
                <a:ext uri="{FF2B5EF4-FFF2-40B4-BE49-F238E27FC236}">
                  <a16:creationId xmlns:a16="http://schemas.microsoft.com/office/drawing/2014/main" id="{94BBF61E-3B69-91AD-45B1-DE3C9D69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799"/>
              <a:ext cx="23" cy="31"/>
            </a:xfrm>
            <a:custGeom>
              <a:avLst/>
              <a:gdLst>
                <a:gd name="T0" fmla="*/ 141 w 141"/>
                <a:gd name="T1" fmla="*/ 187 h 187"/>
                <a:gd name="T2" fmla="*/ 124 w 141"/>
                <a:gd name="T3" fmla="*/ 165 h 187"/>
                <a:gd name="T4" fmla="*/ 107 w 141"/>
                <a:gd name="T5" fmla="*/ 142 h 187"/>
                <a:gd name="T6" fmla="*/ 91 w 141"/>
                <a:gd name="T7" fmla="*/ 119 h 187"/>
                <a:gd name="T8" fmla="*/ 73 w 141"/>
                <a:gd name="T9" fmla="*/ 101 h 187"/>
                <a:gd name="T10" fmla="*/ 62 w 141"/>
                <a:gd name="T11" fmla="*/ 79 h 187"/>
                <a:gd name="T12" fmla="*/ 45 w 141"/>
                <a:gd name="T13" fmla="*/ 62 h 187"/>
                <a:gd name="T14" fmla="*/ 33 w 141"/>
                <a:gd name="T15" fmla="*/ 45 h 187"/>
                <a:gd name="T16" fmla="*/ 17 w 141"/>
                <a:gd name="T17" fmla="*/ 28 h 187"/>
                <a:gd name="T18" fmla="*/ 5 w 141"/>
                <a:gd name="T19" fmla="*/ 17 h 187"/>
                <a:gd name="T20" fmla="*/ 0 w 141"/>
                <a:gd name="T2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87">
                  <a:moveTo>
                    <a:pt x="141" y="187"/>
                  </a:moveTo>
                  <a:lnTo>
                    <a:pt x="124" y="165"/>
                  </a:lnTo>
                  <a:lnTo>
                    <a:pt x="107" y="142"/>
                  </a:lnTo>
                  <a:lnTo>
                    <a:pt x="91" y="119"/>
                  </a:lnTo>
                  <a:lnTo>
                    <a:pt x="73" y="101"/>
                  </a:lnTo>
                  <a:lnTo>
                    <a:pt x="62" y="79"/>
                  </a:lnTo>
                  <a:lnTo>
                    <a:pt x="45" y="62"/>
                  </a:lnTo>
                  <a:lnTo>
                    <a:pt x="33" y="45"/>
                  </a:lnTo>
                  <a:lnTo>
                    <a:pt x="17" y="28"/>
                  </a:lnTo>
                  <a:lnTo>
                    <a:pt x="5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3" name="Freeform 269">
              <a:extLst>
                <a:ext uri="{FF2B5EF4-FFF2-40B4-BE49-F238E27FC236}">
                  <a16:creationId xmlns:a16="http://schemas.microsoft.com/office/drawing/2014/main" id="{1F753BE3-2079-F133-27F7-7E3919ED1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776"/>
              <a:ext cx="14" cy="26"/>
            </a:xfrm>
            <a:custGeom>
              <a:avLst/>
              <a:gdLst>
                <a:gd name="T0" fmla="*/ 46 w 86"/>
                <a:gd name="T1" fmla="*/ 11 h 158"/>
                <a:gd name="T2" fmla="*/ 35 w 86"/>
                <a:gd name="T3" fmla="*/ 6 h 158"/>
                <a:gd name="T4" fmla="*/ 23 w 86"/>
                <a:gd name="T5" fmla="*/ 0 h 158"/>
                <a:gd name="T6" fmla="*/ 18 w 86"/>
                <a:gd name="T7" fmla="*/ 0 h 158"/>
                <a:gd name="T8" fmla="*/ 12 w 86"/>
                <a:gd name="T9" fmla="*/ 0 h 158"/>
                <a:gd name="T10" fmla="*/ 6 w 86"/>
                <a:gd name="T11" fmla="*/ 0 h 158"/>
                <a:gd name="T12" fmla="*/ 0 w 86"/>
                <a:gd name="T13" fmla="*/ 6 h 158"/>
                <a:gd name="T14" fmla="*/ 6 w 86"/>
                <a:gd name="T15" fmla="*/ 16 h 158"/>
                <a:gd name="T16" fmla="*/ 6 w 86"/>
                <a:gd name="T17" fmla="*/ 28 h 158"/>
                <a:gd name="T18" fmla="*/ 12 w 86"/>
                <a:gd name="T19" fmla="*/ 51 h 158"/>
                <a:gd name="T20" fmla="*/ 23 w 86"/>
                <a:gd name="T21" fmla="*/ 74 h 158"/>
                <a:gd name="T22" fmla="*/ 41 w 86"/>
                <a:gd name="T23" fmla="*/ 102 h 158"/>
                <a:gd name="T24" fmla="*/ 52 w 86"/>
                <a:gd name="T25" fmla="*/ 125 h 158"/>
                <a:gd name="T26" fmla="*/ 58 w 86"/>
                <a:gd name="T27" fmla="*/ 136 h 158"/>
                <a:gd name="T28" fmla="*/ 58 w 86"/>
                <a:gd name="T29" fmla="*/ 142 h 158"/>
                <a:gd name="T30" fmla="*/ 63 w 86"/>
                <a:gd name="T31" fmla="*/ 148 h 158"/>
                <a:gd name="T32" fmla="*/ 68 w 86"/>
                <a:gd name="T33" fmla="*/ 148 h 158"/>
                <a:gd name="T34" fmla="*/ 74 w 86"/>
                <a:gd name="T35" fmla="*/ 153 h 158"/>
                <a:gd name="T36" fmla="*/ 86 w 86"/>
                <a:gd name="T3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158">
                  <a:moveTo>
                    <a:pt x="46" y="11"/>
                  </a:moveTo>
                  <a:lnTo>
                    <a:pt x="35" y="6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6"/>
                  </a:lnTo>
                  <a:lnTo>
                    <a:pt x="6" y="28"/>
                  </a:lnTo>
                  <a:lnTo>
                    <a:pt x="12" y="51"/>
                  </a:lnTo>
                  <a:lnTo>
                    <a:pt x="23" y="74"/>
                  </a:lnTo>
                  <a:lnTo>
                    <a:pt x="41" y="102"/>
                  </a:lnTo>
                  <a:lnTo>
                    <a:pt x="52" y="125"/>
                  </a:lnTo>
                  <a:lnTo>
                    <a:pt x="58" y="136"/>
                  </a:lnTo>
                  <a:lnTo>
                    <a:pt x="58" y="142"/>
                  </a:lnTo>
                  <a:lnTo>
                    <a:pt x="63" y="148"/>
                  </a:lnTo>
                  <a:lnTo>
                    <a:pt x="68" y="148"/>
                  </a:lnTo>
                  <a:lnTo>
                    <a:pt x="74" y="153"/>
                  </a:lnTo>
                  <a:lnTo>
                    <a:pt x="86" y="15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4" name="Freeform 270">
              <a:extLst>
                <a:ext uri="{FF2B5EF4-FFF2-40B4-BE49-F238E27FC236}">
                  <a16:creationId xmlns:a16="http://schemas.microsoft.com/office/drawing/2014/main" id="{4A3AE7E1-D2B3-4AE1-3F61-D64F27056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17"/>
              <a:ext cx="22" cy="28"/>
            </a:xfrm>
            <a:custGeom>
              <a:avLst/>
              <a:gdLst>
                <a:gd name="T0" fmla="*/ 0 w 136"/>
                <a:gd name="T1" fmla="*/ 0 h 164"/>
                <a:gd name="T2" fmla="*/ 5 w 136"/>
                <a:gd name="T3" fmla="*/ 0 h 164"/>
                <a:gd name="T4" fmla="*/ 5 w 136"/>
                <a:gd name="T5" fmla="*/ 6 h 164"/>
                <a:gd name="T6" fmla="*/ 11 w 136"/>
                <a:gd name="T7" fmla="*/ 11 h 164"/>
                <a:gd name="T8" fmla="*/ 17 w 136"/>
                <a:gd name="T9" fmla="*/ 17 h 164"/>
                <a:gd name="T10" fmla="*/ 23 w 136"/>
                <a:gd name="T11" fmla="*/ 23 h 164"/>
                <a:gd name="T12" fmla="*/ 23 w 136"/>
                <a:gd name="T13" fmla="*/ 29 h 164"/>
                <a:gd name="T14" fmla="*/ 28 w 136"/>
                <a:gd name="T15" fmla="*/ 29 h 164"/>
                <a:gd name="T16" fmla="*/ 39 w 136"/>
                <a:gd name="T17" fmla="*/ 46 h 164"/>
                <a:gd name="T18" fmla="*/ 50 w 136"/>
                <a:gd name="T19" fmla="*/ 56 h 164"/>
                <a:gd name="T20" fmla="*/ 62 w 136"/>
                <a:gd name="T21" fmla="*/ 68 h 164"/>
                <a:gd name="T22" fmla="*/ 73 w 136"/>
                <a:gd name="T23" fmla="*/ 85 h 164"/>
                <a:gd name="T24" fmla="*/ 85 w 136"/>
                <a:gd name="T25" fmla="*/ 97 h 164"/>
                <a:gd name="T26" fmla="*/ 96 w 136"/>
                <a:gd name="T27" fmla="*/ 114 h 164"/>
                <a:gd name="T28" fmla="*/ 107 w 136"/>
                <a:gd name="T29" fmla="*/ 124 h 164"/>
                <a:gd name="T30" fmla="*/ 118 w 136"/>
                <a:gd name="T31" fmla="*/ 136 h 164"/>
                <a:gd name="T32" fmla="*/ 130 w 136"/>
                <a:gd name="T33" fmla="*/ 147 h 164"/>
                <a:gd name="T34" fmla="*/ 136 w 136"/>
                <a:gd name="T3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164">
                  <a:moveTo>
                    <a:pt x="0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11" y="11"/>
                  </a:lnTo>
                  <a:lnTo>
                    <a:pt x="17" y="17"/>
                  </a:lnTo>
                  <a:lnTo>
                    <a:pt x="23" y="23"/>
                  </a:lnTo>
                  <a:lnTo>
                    <a:pt x="23" y="29"/>
                  </a:lnTo>
                  <a:lnTo>
                    <a:pt x="28" y="29"/>
                  </a:lnTo>
                  <a:lnTo>
                    <a:pt x="39" y="46"/>
                  </a:lnTo>
                  <a:lnTo>
                    <a:pt x="50" y="56"/>
                  </a:lnTo>
                  <a:lnTo>
                    <a:pt x="62" y="68"/>
                  </a:lnTo>
                  <a:lnTo>
                    <a:pt x="73" y="85"/>
                  </a:lnTo>
                  <a:lnTo>
                    <a:pt x="85" y="97"/>
                  </a:lnTo>
                  <a:lnTo>
                    <a:pt x="96" y="114"/>
                  </a:lnTo>
                  <a:lnTo>
                    <a:pt x="107" y="124"/>
                  </a:lnTo>
                  <a:lnTo>
                    <a:pt x="118" y="136"/>
                  </a:lnTo>
                  <a:lnTo>
                    <a:pt x="130" y="147"/>
                  </a:lnTo>
                  <a:lnTo>
                    <a:pt x="136" y="16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5" name="Freeform 271">
              <a:extLst>
                <a:ext uri="{FF2B5EF4-FFF2-40B4-BE49-F238E27FC236}">
                  <a16:creationId xmlns:a16="http://schemas.microsoft.com/office/drawing/2014/main" id="{AA1BDAE2-1B84-EEE3-7E8B-BF01E8487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845"/>
              <a:ext cx="3" cy="3"/>
            </a:xfrm>
            <a:custGeom>
              <a:avLst/>
              <a:gdLst>
                <a:gd name="T0" fmla="*/ 0 w 17"/>
                <a:gd name="T1" fmla="*/ 0 h 18"/>
                <a:gd name="T2" fmla="*/ 5 w 17"/>
                <a:gd name="T3" fmla="*/ 0 h 18"/>
                <a:gd name="T4" fmla="*/ 5 w 17"/>
                <a:gd name="T5" fmla="*/ 6 h 18"/>
                <a:gd name="T6" fmla="*/ 11 w 17"/>
                <a:gd name="T7" fmla="*/ 6 h 18"/>
                <a:gd name="T8" fmla="*/ 11 w 17"/>
                <a:gd name="T9" fmla="*/ 12 h 18"/>
                <a:gd name="T10" fmla="*/ 17 w 17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17" y="1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6" name="Freeform 272">
              <a:extLst>
                <a:ext uri="{FF2B5EF4-FFF2-40B4-BE49-F238E27FC236}">
                  <a16:creationId xmlns:a16="http://schemas.microsoft.com/office/drawing/2014/main" id="{71AE713D-966D-6DF4-FA2A-462551D6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861"/>
              <a:ext cx="18" cy="24"/>
            </a:xfrm>
            <a:custGeom>
              <a:avLst/>
              <a:gdLst>
                <a:gd name="T0" fmla="*/ 0 w 108"/>
                <a:gd name="T1" fmla="*/ 0 h 147"/>
                <a:gd name="T2" fmla="*/ 17 w 108"/>
                <a:gd name="T3" fmla="*/ 16 h 147"/>
                <a:gd name="T4" fmla="*/ 29 w 108"/>
                <a:gd name="T5" fmla="*/ 34 h 147"/>
                <a:gd name="T6" fmla="*/ 39 w 108"/>
                <a:gd name="T7" fmla="*/ 51 h 147"/>
                <a:gd name="T8" fmla="*/ 51 w 108"/>
                <a:gd name="T9" fmla="*/ 68 h 147"/>
                <a:gd name="T10" fmla="*/ 62 w 108"/>
                <a:gd name="T11" fmla="*/ 80 h 147"/>
                <a:gd name="T12" fmla="*/ 68 w 108"/>
                <a:gd name="T13" fmla="*/ 96 h 147"/>
                <a:gd name="T14" fmla="*/ 80 w 108"/>
                <a:gd name="T15" fmla="*/ 107 h 147"/>
                <a:gd name="T16" fmla="*/ 91 w 108"/>
                <a:gd name="T17" fmla="*/ 124 h 147"/>
                <a:gd name="T18" fmla="*/ 97 w 108"/>
                <a:gd name="T19" fmla="*/ 136 h 147"/>
                <a:gd name="T20" fmla="*/ 108 w 108"/>
                <a:gd name="T2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47">
                  <a:moveTo>
                    <a:pt x="0" y="0"/>
                  </a:moveTo>
                  <a:lnTo>
                    <a:pt x="17" y="16"/>
                  </a:lnTo>
                  <a:lnTo>
                    <a:pt x="29" y="34"/>
                  </a:lnTo>
                  <a:lnTo>
                    <a:pt x="39" y="51"/>
                  </a:lnTo>
                  <a:lnTo>
                    <a:pt x="51" y="68"/>
                  </a:lnTo>
                  <a:lnTo>
                    <a:pt x="62" y="80"/>
                  </a:lnTo>
                  <a:lnTo>
                    <a:pt x="68" y="96"/>
                  </a:lnTo>
                  <a:lnTo>
                    <a:pt x="80" y="107"/>
                  </a:lnTo>
                  <a:lnTo>
                    <a:pt x="91" y="124"/>
                  </a:lnTo>
                  <a:lnTo>
                    <a:pt x="97" y="136"/>
                  </a:lnTo>
                  <a:lnTo>
                    <a:pt x="108" y="14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7" name="Freeform 273">
              <a:extLst>
                <a:ext uri="{FF2B5EF4-FFF2-40B4-BE49-F238E27FC236}">
                  <a16:creationId xmlns:a16="http://schemas.microsoft.com/office/drawing/2014/main" id="{11115D0F-5B61-EE0E-C833-DB31649D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900"/>
              <a:ext cx="16" cy="3"/>
            </a:xfrm>
            <a:custGeom>
              <a:avLst/>
              <a:gdLst>
                <a:gd name="T0" fmla="*/ 86 w 97"/>
                <a:gd name="T1" fmla="*/ 0 h 18"/>
                <a:gd name="T2" fmla="*/ 86 w 97"/>
                <a:gd name="T3" fmla="*/ 6 h 18"/>
                <a:gd name="T4" fmla="*/ 91 w 97"/>
                <a:gd name="T5" fmla="*/ 6 h 18"/>
                <a:gd name="T6" fmla="*/ 91 w 97"/>
                <a:gd name="T7" fmla="*/ 12 h 18"/>
                <a:gd name="T8" fmla="*/ 97 w 97"/>
                <a:gd name="T9" fmla="*/ 12 h 18"/>
                <a:gd name="T10" fmla="*/ 97 w 97"/>
                <a:gd name="T11" fmla="*/ 18 h 18"/>
                <a:gd name="T12" fmla="*/ 86 w 97"/>
                <a:gd name="T13" fmla="*/ 12 h 18"/>
                <a:gd name="T14" fmla="*/ 80 w 97"/>
                <a:gd name="T15" fmla="*/ 12 h 18"/>
                <a:gd name="T16" fmla="*/ 68 w 97"/>
                <a:gd name="T17" fmla="*/ 12 h 18"/>
                <a:gd name="T18" fmla="*/ 57 w 97"/>
                <a:gd name="T19" fmla="*/ 12 h 18"/>
                <a:gd name="T20" fmla="*/ 45 w 97"/>
                <a:gd name="T21" fmla="*/ 12 h 18"/>
                <a:gd name="T22" fmla="*/ 39 w 97"/>
                <a:gd name="T23" fmla="*/ 6 h 18"/>
                <a:gd name="T24" fmla="*/ 28 w 97"/>
                <a:gd name="T25" fmla="*/ 6 h 18"/>
                <a:gd name="T26" fmla="*/ 18 w 97"/>
                <a:gd name="T27" fmla="*/ 6 h 18"/>
                <a:gd name="T28" fmla="*/ 6 w 97"/>
                <a:gd name="T29" fmla="*/ 6 h 18"/>
                <a:gd name="T30" fmla="*/ 0 w 97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18">
                  <a:moveTo>
                    <a:pt x="86" y="0"/>
                  </a:moveTo>
                  <a:lnTo>
                    <a:pt x="86" y="6"/>
                  </a:lnTo>
                  <a:lnTo>
                    <a:pt x="91" y="6"/>
                  </a:lnTo>
                  <a:lnTo>
                    <a:pt x="91" y="12"/>
                  </a:lnTo>
                  <a:lnTo>
                    <a:pt x="97" y="12"/>
                  </a:lnTo>
                  <a:lnTo>
                    <a:pt x="97" y="18"/>
                  </a:lnTo>
                  <a:lnTo>
                    <a:pt x="86" y="12"/>
                  </a:lnTo>
                  <a:lnTo>
                    <a:pt x="80" y="12"/>
                  </a:lnTo>
                  <a:lnTo>
                    <a:pt x="68" y="12"/>
                  </a:lnTo>
                  <a:lnTo>
                    <a:pt x="57" y="12"/>
                  </a:lnTo>
                  <a:lnTo>
                    <a:pt x="45" y="12"/>
                  </a:lnTo>
                  <a:lnTo>
                    <a:pt x="39" y="6"/>
                  </a:lnTo>
                  <a:lnTo>
                    <a:pt x="28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8" name="Freeform 274">
              <a:extLst>
                <a:ext uri="{FF2B5EF4-FFF2-40B4-BE49-F238E27FC236}">
                  <a16:creationId xmlns:a16="http://schemas.microsoft.com/office/drawing/2014/main" id="{3D928A02-92ED-0DB1-A1EB-8A1F16CF9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899"/>
              <a:ext cx="11" cy="1"/>
            </a:xfrm>
            <a:custGeom>
              <a:avLst/>
              <a:gdLst>
                <a:gd name="T0" fmla="*/ 62 w 62"/>
                <a:gd name="T1" fmla="*/ 56 w 62"/>
                <a:gd name="T2" fmla="*/ 52 w 62"/>
                <a:gd name="T3" fmla="*/ 46 w 62"/>
                <a:gd name="T4" fmla="*/ 40 w 62"/>
                <a:gd name="T5" fmla="*/ 35 w 62"/>
                <a:gd name="T6" fmla="*/ 29 w 62"/>
                <a:gd name="T7" fmla="*/ 23 w 62"/>
                <a:gd name="T8" fmla="*/ 17 w 62"/>
                <a:gd name="T9" fmla="*/ 6 w 62"/>
                <a:gd name="T10" fmla="*/ 0 w 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</a:cxnLst>
              <a:rect l="0" t="0" r="r" b="b"/>
              <a:pathLst>
                <a:path w="62">
                  <a:moveTo>
                    <a:pt x="62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9" name="Freeform 275">
              <a:extLst>
                <a:ext uri="{FF2B5EF4-FFF2-40B4-BE49-F238E27FC236}">
                  <a16:creationId xmlns:a16="http://schemas.microsoft.com/office/drawing/2014/main" id="{91D6967E-3DE9-8CE8-3754-79F23C92F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99"/>
              <a:ext cx="22" cy="2"/>
            </a:xfrm>
            <a:custGeom>
              <a:avLst/>
              <a:gdLst>
                <a:gd name="T0" fmla="*/ 136 w 136"/>
                <a:gd name="T1" fmla="*/ 0 h 11"/>
                <a:gd name="T2" fmla="*/ 124 w 136"/>
                <a:gd name="T3" fmla="*/ 0 h 11"/>
                <a:gd name="T4" fmla="*/ 114 w 136"/>
                <a:gd name="T5" fmla="*/ 0 h 11"/>
                <a:gd name="T6" fmla="*/ 97 w 136"/>
                <a:gd name="T7" fmla="*/ 0 h 11"/>
                <a:gd name="T8" fmla="*/ 85 w 136"/>
                <a:gd name="T9" fmla="*/ 5 h 11"/>
                <a:gd name="T10" fmla="*/ 74 w 136"/>
                <a:gd name="T11" fmla="*/ 5 h 11"/>
                <a:gd name="T12" fmla="*/ 57 w 136"/>
                <a:gd name="T13" fmla="*/ 5 h 11"/>
                <a:gd name="T14" fmla="*/ 45 w 136"/>
                <a:gd name="T15" fmla="*/ 5 h 11"/>
                <a:gd name="T16" fmla="*/ 29 w 136"/>
                <a:gd name="T17" fmla="*/ 5 h 11"/>
                <a:gd name="T18" fmla="*/ 17 w 136"/>
                <a:gd name="T19" fmla="*/ 11 h 11"/>
                <a:gd name="T20" fmla="*/ 0 w 136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1">
                  <a:moveTo>
                    <a:pt x="136" y="0"/>
                  </a:moveTo>
                  <a:lnTo>
                    <a:pt x="124" y="0"/>
                  </a:lnTo>
                  <a:lnTo>
                    <a:pt x="114" y="0"/>
                  </a:lnTo>
                  <a:lnTo>
                    <a:pt x="97" y="0"/>
                  </a:lnTo>
                  <a:lnTo>
                    <a:pt x="85" y="5"/>
                  </a:lnTo>
                  <a:lnTo>
                    <a:pt x="74" y="5"/>
                  </a:lnTo>
                  <a:lnTo>
                    <a:pt x="57" y="5"/>
                  </a:lnTo>
                  <a:lnTo>
                    <a:pt x="45" y="5"/>
                  </a:lnTo>
                  <a:lnTo>
                    <a:pt x="29" y="5"/>
                  </a:lnTo>
                  <a:lnTo>
                    <a:pt x="17" y="11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0" name="Freeform 276">
              <a:extLst>
                <a:ext uri="{FF2B5EF4-FFF2-40B4-BE49-F238E27FC236}">
                  <a16:creationId xmlns:a16="http://schemas.microsoft.com/office/drawing/2014/main" id="{0260A0A4-3FC4-61F6-7EB7-EDD1EF148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903"/>
              <a:ext cx="34" cy="3"/>
            </a:xfrm>
            <a:custGeom>
              <a:avLst/>
              <a:gdLst>
                <a:gd name="T0" fmla="*/ 205 w 205"/>
                <a:gd name="T1" fmla="*/ 0 h 17"/>
                <a:gd name="T2" fmla="*/ 182 w 205"/>
                <a:gd name="T3" fmla="*/ 0 h 17"/>
                <a:gd name="T4" fmla="*/ 159 w 205"/>
                <a:gd name="T5" fmla="*/ 5 h 17"/>
                <a:gd name="T6" fmla="*/ 137 w 205"/>
                <a:gd name="T7" fmla="*/ 5 h 17"/>
                <a:gd name="T8" fmla="*/ 114 w 205"/>
                <a:gd name="T9" fmla="*/ 11 h 17"/>
                <a:gd name="T10" fmla="*/ 97 w 205"/>
                <a:gd name="T11" fmla="*/ 11 h 17"/>
                <a:gd name="T12" fmla="*/ 74 w 205"/>
                <a:gd name="T13" fmla="*/ 11 h 17"/>
                <a:gd name="T14" fmla="*/ 52 w 205"/>
                <a:gd name="T15" fmla="*/ 17 h 17"/>
                <a:gd name="T16" fmla="*/ 35 w 205"/>
                <a:gd name="T17" fmla="*/ 17 h 17"/>
                <a:gd name="T18" fmla="*/ 18 w 205"/>
                <a:gd name="T19" fmla="*/ 17 h 17"/>
                <a:gd name="T20" fmla="*/ 0 w 20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5" h="17">
                  <a:moveTo>
                    <a:pt x="205" y="0"/>
                  </a:moveTo>
                  <a:lnTo>
                    <a:pt x="182" y="0"/>
                  </a:lnTo>
                  <a:lnTo>
                    <a:pt x="159" y="5"/>
                  </a:lnTo>
                  <a:lnTo>
                    <a:pt x="137" y="5"/>
                  </a:lnTo>
                  <a:lnTo>
                    <a:pt x="114" y="11"/>
                  </a:lnTo>
                  <a:lnTo>
                    <a:pt x="97" y="11"/>
                  </a:lnTo>
                  <a:lnTo>
                    <a:pt x="74" y="11"/>
                  </a:lnTo>
                  <a:lnTo>
                    <a:pt x="52" y="17"/>
                  </a:lnTo>
                  <a:lnTo>
                    <a:pt x="35" y="17"/>
                  </a:lnTo>
                  <a:lnTo>
                    <a:pt x="18" y="17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1" name="Freeform 277">
              <a:extLst>
                <a:ext uri="{FF2B5EF4-FFF2-40B4-BE49-F238E27FC236}">
                  <a16:creationId xmlns:a16="http://schemas.microsoft.com/office/drawing/2014/main" id="{27F34224-27CF-5FFE-1FC9-27DBBE927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907"/>
              <a:ext cx="37" cy="3"/>
            </a:xfrm>
            <a:custGeom>
              <a:avLst/>
              <a:gdLst>
                <a:gd name="T0" fmla="*/ 221 w 221"/>
                <a:gd name="T1" fmla="*/ 0 h 17"/>
                <a:gd name="T2" fmla="*/ 187 w 221"/>
                <a:gd name="T3" fmla="*/ 5 h 17"/>
                <a:gd name="T4" fmla="*/ 159 w 221"/>
                <a:gd name="T5" fmla="*/ 5 h 17"/>
                <a:gd name="T6" fmla="*/ 136 w 221"/>
                <a:gd name="T7" fmla="*/ 11 h 17"/>
                <a:gd name="T8" fmla="*/ 113 w 221"/>
                <a:gd name="T9" fmla="*/ 11 h 17"/>
                <a:gd name="T10" fmla="*/ 91 w 221"/>
                <a:gd name="T11" fmla="*/ 11 h 17"/>
                <a:gd name="T12" fmla="*/ 74 w 221"/>
                <a:gd name="T13" fmla="*/ 17 h 17"/>
                <a:gd name="T14" fmla="*/ 56 w 221"/>
                <a:gd name="T15" fmla="*/ 17 h 17"/>
                <a:gd name="T16" fmla="*/ 39 w 221"/>
                <a:gd name="T17" fmla="*/ 17 h 17"/>
                <a:gd name="T18" fmla="*/ 23 w 221"/>
                <a:gd name="T19" fmla="*/ 11 h 17"/>
                <a:gd name="T20" fmla="*/ 0 w 221"/>
                <a:gd name="T2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17">
                  <a:moveTo>
                    <a:pt x="221" y="0"/>
                  </a:moveTo>
                  <a:lnTo>
                    <a:pt x="187" y="5"/>
                  </a:lnTo>
                  <a:lnTo>
                    <a:pt x="159" y="5"/>
                  </a:lnTo>
                  <a:lnTo>
                    <a:pt x="136" y="11"/>
                  </a:lnTo>
                  <a:lnTo>
                    <a:pt x="113" y="11"/>
                  </a:lnTo>
                  <a:lnTo>
                    <a:pt x="91" y="11"/>
                  </a:lnTo>
                  <a:lnTo>
                    <a:pt x="74" y="17"/>
                  </a:lnTo>
                  <a:lnTo>
                    <a:pt x="56" y="17"/>
                  </a:lnTo>
                  <a:lnTo>
                    <a:pt x="39" y="17"/>
                  </a:lnTo>
                  <a:lnTo>
                    <a:pt x="23" y="11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2" name="Freeform 278">
              <a:extLst>
                <a:ext uri="{FF2B5EF4-FFF2-40B4-BE49-F238E27FC236}">
                  <a16:creationId xmlns:a16="http://schemas.microsoft.com/office/drawing/2014/main" id="{22F1C6F9-999E-67CA-B417-7220A8D71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899"/>
              <a:ext cx="19" cy="21"/>
            </a:xfrm>
            <a:custGeom>
              <a:avLst/>
              <a:gdLst>
                <a:gd name="T0" fmla="*/ 86 w 113"/>
                <a:gd name="T1" fmla="*/ 10 h 130"/>
                <a:gd name="T2" fmla="*/ 80 w 113"/>
                <a:gd name="T3" fmla="*/ 10 h 130"/>
                <a:gd name="T4" fmla="*/ 74 w 113"/>
                <a:gd name="T5" fmla="*/ 5 h 130"/>
                <a:gd name="T6" fmla="*/ 68 w 113"/>
                <a:gd name="T7" fmla="*/ 5 h 130"/>
                <a:gd name="T8" fmla="*/ 63 w 113"/>
                <a:gd name="T9" fmla="*/ 5 h 130"/>
                <a:gd name="T10" fmla="*/ 57 w 113"/>
                <a:gd name="T11" fmla="*/ 0 h 130"/>
                <a:gd name="T12" fmla="*/ 45 w 113"/>
                <a:gd name="T13" fmla="*/ 0 h 130"/>
                <a:gd name="T14" fmla="*/ 40 w 113"/>
                <a:gd name="T15" fmla="*/ 0 h 130"/>
                <a:gd name="T16" fmla="*/ 34 w 113"/>
                <a:gd name="T17" fmla="*/ 5 h 130"/>
                <a:gd name="T18" fmla="*/ 22 w 113"/>
                <a:gd name="T19" fmla="*/ 10 h 130"/>
                <a:gd name="T20" fmla="*/ 18 w 113"/>
                <a:gd name="T21" fmla="*/ 10 h 130"/>
                <a:gd name="T22" fmla="*/ 12 w 113"/>
                <a:gd name="T23" fmla="*/ 16 h 130"/>
                <a:gd name="T24" fmla="*/ 6 w 113"/>
                <a:gd name="T25" fmla="*/ 22 h 130"/>
                <a:gd name="T26" fmla="*/ 6 w 113"/>
                <a:gd name="T27" fmla="*/ 33 h 130"/>
                <a:gd name="T28" fmla="*/ 0 w 113"/>
                <a:gd name="T29" fmla="*/ 39 h 130"/>
                <a:gd name="T30" fmla="*/ 0 w 113"/>
                <a:gd name="T31" fmla="*/ 51 h 130"/>
                <a:gd name="T32" fmla="*/ 0 w 113"/>
                <a:gd name="T33" fmla="*/ 56 h 130"/>
                <a:gd name="T34" fmla="*/ 0 w 113"/>
                <a:gd name="T35" fmla="*/ 62 h 130"/>
                <a:gd name="T36" fmla="*/ 6 w 113"/>
                <a:gd name="T37" fmla="*/ 74 h 130"/>
                <a:gd name="T38" fmla="*/ 6 w 113"/>
                <a:gd name="T39" fmla="*/ 79 h 130"/>
                <a:gd name="T40" fmla="*/ 12 w 113"/>
                <a:gd name="T41" fmla="*/ 84 h 130"/>
                <a:gd name="T42" fmla="*/ 18 w 113"/>
                <a:gd name="T43" fmla="*/ 90 h 130"/>
                <a:gd name="T44" fmla="*/ 22 w 113"/>
                <a:gd name="T45" fmla="*/ 95 h 130"/>
                <a:gd name="T46" fmla="*/ 28 w 113"/>
                <a:gd name="T47" fmla="*/ 101 h 130"/>
                <a:gd name="T48" fmla="*/ 40 w 113"/>
                <a:gd name="T49" fmla="*/ 101 h 130"/>
                <a:gd name="T50" fmla="*/ 45 w 113"/>
                <a:gd name="T51" fmla="*/ 107 h 130"/>
                <a:gd name="T52" fmla="*/ 57 w 113"/>
                <a:gd name="T53" fmla="*/ 113 h 130"/>
                <a:gd name="T54" fmla="*/ 63 w 113"/>
                <a:gd name="T55" fmla="*/ 113 h 130"/>
                <a:gd name="T56" fmla="*/ 74 w 113"/>
                <a:gd name="T57" fmla="*/ 118 h 130"/>
                <a:gd name="T58" fmla="*/ 80 w 113"/>
                <a:gd name="T59" fmla="*/ 124 h 130"/>
                <a:gd name="T60" fmla="*/ 86 w 113"/>
                <a:gd name="T61" fmla="*/ 124 h 130"/>
                <a:gd name="T62" fmla="*/ 96 w 113"/>
                <a:gd name="T63" fmla="*/ 130 h 130"/>
                <a:gd name="T64" fmla="*/ 102 w 113"/>
                <a:gd name="T65" fmla="*/ 130 h 130"/>
                <a:gd name="T66" fmla="*/ 113 w 113"/>
                <a:gd name="T6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0">
                  <a:moveTo>
                    <a:pt x="86" y="10"/>
                  </a:moveTo>
                  <a:lnTo>
                    <a:pt x="80" y="10"/>
                  </a:lnTo>
                  <a:lnTo>
                    <a:pt x="74" y="5"/>
                  </a:lnTo>
                  <a:lnTo>
                    <a:pt x="68" y="5"/>
                  </a:lnTo>
                  <a:lnTo>
                    <a:pt x="63" y="5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4" y="5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6" y="22"/>
                  </a:lnTo>
                  <a:lnTo>
                    <a:pt x="6" y="33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6" y="74"/>
                  </a:lnTo>
                  <a:lnTo>
                    <a:pt x="6" y="79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22" y="95"/>
                  </a:lnTo>
                  <a:lnTo>
                    <a:pt x="28" y="101"/>
                  </a:lnTo>
                  <a:lnTo>
                    <a:pt x="40" y="101"/>
                  </a:lnTo>
                  <a:lnTo>
                    <a:pt x="45" y="107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74" y="118"/>
                  </a:lnTo>
                  <a:lnTo>
                    <a:pt x="80" y="124"/>
                  </a:lnTo>
                  <a:lnTo>
                    <a:pt x="86" y="124"/>
                  </a:lnTo>
                  <a:lnTo>
                    <a:pt x="96" y="130"/>
                  </a:lnTo>
                  <a:lnTo>
                    <a:pt x="102" y="130"/>
                  </a:lnTo>
                  <a:lnTo>
                    <a:pt x="113" y="13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3" name="Freeform 279">
              <a:extLst>
                <a:ext uri="{FF2B5EF4-FFF2-40B4-BE49-F238E27FC236}">
                  <a16:creationId xmlns:a16="http://schemas.microsoft.com/office/drawing/2014/main" id="{A103025D-8EA8-B67C-06B0-B0EB5E619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19"/>
              <a:ext cx="44" cy="4"/>
            </a:xfrm>
            <a:custGeom>
              <a:avLst/>
              <a:gdLst>
                <a:gd name="T0" fmla="*/ 0 w 266"/>
                <a:gd name="T1" fmla="*/ 23 h 23"/>
                <a:gd name="T2" fmla="*/ 27 w 266"/>
                <a:gd name="T3" fmla="*/ 23 h 23"/>
                <a:gd name="T4" fmla="*/ 56 w 266"/>
                <a:gd name="T5" fmla="*/ 23 h 23"/>
                <a:gd name="T6" fmla="*/ 78 w 266"/>
                <a:gd name="T7" fmla="*/ 17 h 23"/>
                <a:gd name="T8" fmla="*/ 107 w 266"/>
                <a:gd name="T9" fmla="*/ 17 h 23"/>
                <a:gd name="T10" fmla="*/ 136 w 266"/>
                <a:gd name="T11" fmla="*/ 17 h 23"/>
                <a:gd name="T12" fmla="*/ 157 w 266"/>
                <a:gd name="T13" fmla="*/ 12 h 23"/>
                <a:gd name="T14" fmla="*/ 186 w 266"/>
                <a:gd name="T15" fmla="*/ 12 h 23"/>
                <a:gd name="T16" fmla="*/ 215 w 266"/>
                <a:gd name="T17" fmla="*/ 6 h 23"/>
                <a:gd name="T18" fmla="*/ 237 w 266"/>
                <a:gd name="T19" fmla="*/ 6 h 23"/>
                <a:gd name="T20" fmla="*/ 266 w 266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6" h="23">
                  <a:moveTo>
                    <a:pt x="0" y="23"/>
                  </a:moveTo>
                  <a:lnTo>
                    <a:pt x="27" y="23"/>
                  </a:lnTo>
                  <a:lnTo>
                    <a:pt x="56" y="23"/>
                  </a:lnTo>
                  <a:lnTo>
                    <a:pt x="78" y="17"/>
                  </a:lnTo>
                  <a:lnTo>
                    <a:pt x="107" y="17"/>
                  </a:lnTo>
                  <a:lnTo>
                    <a:pt x="136" y="17"/>
                  </a:lnTo>
                  <a:lnTo>
                    <a:pt x="157" y="12"/>
                  </a:lnTo>
                  <a:lnTo>
                    <a:pt x="186" y="12"/>
                  </a:lnTo>
                  <a:lnTo>
                    <a:pt x="215" y="6"/>
                  </a:lnTo>
                  <a:lnTo>
                    <a:pt x="237" y="6"/>
                  </a:lnTo>
                  <a:lnTo>
                    <a:pt x="26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4" name="Freeform 280">
              <a:extLst>
                <a:ext uri="{FF2B5EF4-FFF2-40B4-BE49-F238E27FC236}">
                  <a16:creationId xmlns:a16="http://schemas.microsoft.com/office/drawing/2014/main" id="{EF115455-BAC8-0710-DFD4-9C353A26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916"/>
              <a:ext cx="39" cy="2"/>
            </a:xfrm>
            <a:custGeom>
              <a:avLst/>
              <a:gdLst>
                <a:gd name="T0" fmla="*/ 0 w 237"/>
                <a:gd name="T1" fmla="*/ 17 h 17"/>
                <a:gd name="T2" fmla="*/ 22 w 237"/>
                <a:gd name="T3" fmla="*/ 12 h 17"/>
                <a:gd name="T4" fmla="*/ 45 w 237"/>
                <a:gd name="T5" fmla="*/ 12 h 17"/>
                <a:gd name="T6" fmla="*/ 68 w 237"/>
                <a:gd name="T7" fmla="*/ 6 h 17"/>
                <a:gd name="T8" fmla="*/ 95 w 237"/>
                <a:gd name="T9" fmla="*/ 6 h 17"/>
                <a:gd name="T10" fmla="*/ 118 w 237"/>
                <a:gd name="T11" fmla="*/ 6 h 17"/>
                <a:gd name="T12" fmla="*/ 141 w 237"/>
                <a:gd name="T13" fmla="*/ 0 h 17"/>
                <a:gd name="T14" fmla="*/ 163 w 237"/>
                <a:gd name="T15" fmla="*/ 0 h 17"/>
                <a:gd name="T16" fmla="*/ 192 w 237"/>
                <a:gd name="T17" fmla="*/ 0 h 17"/>
                <a:gd name="T18" fmla="*/ 215 w 237"/>
                <a:gd name="T19" fmla="*/ 0 h 17"/>
                <a:gd name="T20" fmla="*/ 237 w 23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7" h="17">
                  <a:moveTo>
                    <a:pt x="0" y="17"/>
                  </a:moveTo>
                  <a:lnTo>
                    <a:pt x="22" y="12"/>
                  </a:lnTo>
                  <a:lnTo>
                    <a:pt x="45" y="12"/>
                  </a:lnTo>
                  <a:lnTo>
                    <a:pt x="68" y="6"/>
                  </a:lnTo>
                  <a:lnTo>
                    <a:pt x="95" y="6"/>
                  </a:lnTo>
                  <a:lnTo>
                    <a:pt x="118" y="6"/>
                  </a:lnTo>
                  <a:lnTo>
                    <a:pt x="141" y="0"/>
                  </a:lnTo>
                  <a:lnTo>
                    <a:pt x="163" y="0"/>
                  </a:lnTo>
                  <a:lnTo>
                    <a:pt x="192" y="0"/>
                  </a:lnTo>
                  <a:lnTo>
                    <a:pt x="215" y="0"/>
                  </a:lnTo>
                  <a:lnTo>
                    <a:pt x="237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5" name="Freeform 281">
              <a:extLst>
                <a:ext uri="{FF2B5EF4-FFF2-40B4-BE49-F238E27FC236}">
                  <a16:creationId xmlns:a16="http://schemas.microsoft.com/office/drawing/2014/main" id="{53E8F169-4C5E-F8CF-535B-827786017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916"/>
              <a:ext cx="46" cy="6"/>
            </a:xfrm>
            <a:custGeom>
              <a:avLst/>
              <a:gdLst>
                <a:gd name="T0" fmla="*/ 0 w 278"/>
                <a:gd name="T1" fmla="*/ 0 h 40"/>
                <a:gd name="T2" fmla="*/ 6 w 278"/>
                <a:gd name="T3" fmla="*/ 0 h 40"/>
                <a:gd name="T4" fmla="*/ 10 w 278"/>
                <a:gd name="T5" fmla="*/ 0 h 40"/>
                <a:gd name="T6" fmla="*/ 16 w 278"/>
                <a:gd name="T7" fmla="*/ 0 h 40"/>
                <a:gd name="T8" fmla="*/ 22 w 278"/>
                <a:gd name="T9" fmla="*/ 0 h 40"/>
                <a:gd name="T10" fmla="*/ 28 w 278"/>
                <a:gd name="T11" fmla="*/ 0 h 40"/>
                <a:gd name="T12" fmla="*/ 34 w 278"/>
                <a:gd name="T13" fmla="*/ 6 h 40"/>
                <a:gd name="T14" fmla="*/ 39 w 278"/>
                <a:gd name="T15" fmla="*/ 6 h 40"/>
                <a:gd name="T16" fmla="*/ 62 w 278"/>
                <a:gd name="T17" fmla="*/ 6 h 40"/>
                <a:gd name="T18" fmla="*/ 84 w 278"/>
                <a:gd name="T19" fmla="*/ 12 h 40"/>
                <a:gd name="T20" fmla="*/ 107 w 278"/>
                <a:gd name="T21" fmla="*/ 12 h 40"/>
                <a:gd name="T22" fmla="*/ 130 w 278"/>
                <a:gd name="T23" fmla="*/ 17 h 40"/>
                <a:gd name="T24" fmla="*/ 153 w 278"/>
                <a:gd name="T25" fmla="*/ 17 h 40"/>
                <a:gd name="T26" fmla="*/ 181 w 278"/>
                <a:gd name="T27" fmla="*/ 23 h 40"/>
                <a:gd name="T28" fmla="*/ 204 w 278"/>
                <a:gd name="T29" fmla="*/ 29 h 40"/>
                <a:gd name="T30" fmla="*/ 227 w 278"/>
                <a:gd name="T31" fmla="*/ 29 h 40"/>
                <a:gd name="T32" fmla="*/ 255 w 278"/>
                <a:gd name="T33" fmla="*/ 35 h 40"/>
                <a:gd name="T34" fmla="*/ 278 w 278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40">
                  <a:moveTo>
                    <a:pt x="0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9" y="6"/>
                  </a:lnTo>
                  <a:lnTo>
                    <a:pt x="62" y="6"/>
                  </a:lnTo>
                  <a:lnTo>
                    <a:pt x="84" y="12"/>
                  </a:lnTo>
                  <a:lnTo>
                    <a:pt x="107" y="12"/>
                  </a:lnTo>
                  <a:lnTo>
                    <a:pt x="130" y="17"/>
                  </a:lnTo>
                  <a:lnTo>
                    <a:pt x="153" y="17"/>
                  </a:lnTo>
                  <a:lnTo>
                    <a:pt x="181" y="23"/>
                  </a:lnTo>
                  <a:lnTo>
                    <a:pt x="204" y="29"/>
                  </a:lnTo>
                  <a:lnTo>
                    <a:pt x="227" y="29"/>
                  </a:lnTo>
                  <a:lnTo>
                    <a:pt x="255" y="35"/>
                  </a:lnTo>
                  <a:lnTo>
                    <a:pt x="278" y="4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6" name="Freeform 282">
              <a:extLst>
                <a:ext uri="{FF2B5EF4-FFF2-40B4-BE49-F238E27FC236}">
                  <a16:creationId xmlns:a16="http://schemas.microsoft.com/office/drawing/2014/main" id="{447CF555-1CAB-58DF-9DBB-143B727B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936"/>
              <a:ext cx="31" cy="38"/>
            </a:xfrm>
            <a:custGeom>
              <a:avLst/>
              <a:gdLst>
                <a:gd name="T0" fmla="*/ 0 w 188"/>
                <a:gd name="T1" fmla="*/ 0 h 227"/>
                <a:gd name="T2" fmla="*/ 17 w 188"/>
                <a:gd name="T3" fmla="*/ 18 h 227"/>
                <a:gd name="T4" fmla="*/ 34 w 188"/>
                <a:gd name="T5" fmla="*/ 41 h 227"/>
                <a:gd name="T6" fmla="*/ 52 w 188"/>
                <a:gd name="T7" fmla="*/ 64 h 227"/>
                <a:gd name="T8" fmla="*/ 68 w 188"/>
                <a:gd name="T9" fmla="*/ 86 h 227"/>
                <a:gd name="T10" fmla="*/ 91 w 188"/>
                <a:gd name="T11" fmla="*/ 109 h 227"/>
                <a:gd name="T12" fmla="*/ 108 w 188"/>
                <a:gd name="T13" fmla="*/ 132 h 227"/>
                <a:gd name="T14" fmla="*/ 131 w 188"/>
                <a:gd name="T15" fmla="*/ 154 h 227"/>
                <a:gd name="T16" fmla="*/ 147 w 188"/>
                <a:gd name="T17" fmla="*/ 177 h 227"/>
                <a:gd name="T18" fmla="*/ 170 w 188"/>
                <a:gd name="T19" fmla="*/ 205 h 227"/>
                <a:gd name="T20" fmla="*/ 188 w 188"/>
                <a:gd name="T21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227">
                  <a:moveTo>
                    <a:pt x="0" y="0"/>
                  </a:moveTo>
                  <a:lnTo>
                    <a:pt x="17" y="18"/>
                  </a:lnTo>
                  <a:lnTo>
                    <a:pt x="34" y="41"/>
                  </a:lnTo>
                  <a:lnTo>
                    <a:pt x="52" y="64"/>
                  </a:lnTo>
                  <a:lnTo>
                    <a:pt x="68" y="86"/>
                  </a:lnTo>
                  <a:lnTo>
                    <a:pt x="91" y="109"/>
                  </a:lnTo>
                  <a:lnTo>
                    <a:pt x="108" y="132"/>
                  </a:lnTo>
                  <a:lnTo>
                    <a:pt x="131" y="154"/>
                  </a:lnTo>
                  <a:lnTo>
                    <a:pt x="147" y="177"/>
                  </a:lnTo>
                  <a:lnTo>
                    <a:pt x="170" y="205"/>
                  </a:lnTo>
                  <a:lnTo>
                    <a:pt x="188" y="22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7" name="Freeform 283">
              <a:extLst>
                <a:ext uri="{FF2B5EF4-FFF2-40B4-BE49-F238E27FC236}">
                  <a16:creationId xmlns:a16="http://schemas.microsoft.com/office/drawing/2014/main" id="{98CBBE66-C009-7B99-974D-270E3359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88"/>
              <a:ext cx="32" cy="35"/>
            </a:xfrm>
            <a:custGeom>
              <a:avLst/>
              <a:gdLst>
                <a:gd name="T0" fmla="*/ 0 w 193"/>
                <a:gd name="T1" fmla="*/ 0 h 210"/>
                <a:gd name="T2" fmla="*/ 22 w 193"/>
                <a:gd name="T3" fmla="*/ 23 h 210"/>
                <a:gd name="T4" fmla="*/ 40 w 193"/>
                <a:gd name="T5" fmla="*/ 46 h 210"/>
                <a:gd name="T6" fmla="*/ 63 w 193"/>
                <a:gd name="T7" fmla="*/ 68 h 210"/>
                <a:gd name="T8" fmla="*/ 80 w 193"/>
                <a:gd name="T9" fmla="*/ 91 h 210"/>
                <a:gd name="T10" fmla="*/ 102 w 193"/>
                <a:gd name="T11" fmla="*/ 114 h 210"/>
                <a:gd name="T12" fmla="*/ 119 w 193"/>
                <a:gd name="T13" fmla="*/ 130 h 210"/>
                <a:gd name="T14" fmla="*/ 142 w 193"/>
                <a:gd name="T15" fmla="*/ 154 h 210"/>
                <a:gd name="T16" fmla="*/ 159 w 193"/>
                <a:gd name="T17" fmla="*/ 171 h 210"/>
                <a:gd name="T18" fmla="*/ 175 w 193"/>
                <a:gd name="T19" fmla="*/ 194 h 210"/>
                <a:gd name="T20" fmla="*/ 193 w 193"/>
                <a:gd name="T2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3" h="210">
                  <a:moveTo>
                    <a:pt x="0" y="0"/>
                  </a:moveTo>
                  <a:lnTo>
                    <a:pt x="22" y="23"/>
                  </a:lnTo>
                  <a:lnTo>
                    <a:pt x="40" y="46"/>
                  </a:lnTo>
                  <a:lnTo>
                    <a:pt x="63" y="68"/>
                  </a:lnTo>
                  <a:lnTo>
                    <a:pt x="80" y="91"/>
                  </a:lnTo>
                  <a:lnTo>
                    <a:pt x="102" y="114"/>
                  </a:lnTo>
                  <a:lnTo>
                    <a:pt x="119" y="130"/>
                  </a:lnTo>
                  <a:lnTo>
                    <a:pt x="142" y="154"/>
                  </a:lnTo>
                  <a:lnTo>
                    <a:pt x="159" y="171"/>
                  </a:lnTo>
                  <a:lnTo>
                    <a:pt x="175" y="194"/>
                  </a:lnTo>
                  <a:lnTo>
                    <a:pt x="193" y="21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8" name="Freeform 284">
              <a:extLst>
                <a:ext uri="{FF2B5EF4-FFF2-40B4-BE49-F238E27FC236}">
                  <a16:creationId xmlns:a16="http://schemas.microsoft.com/office/drawing/2014/main" id="{ACC18C28-E701-CB74-CC65-6602D2D1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39"/>
              <a:ext cx="37" cy="33"/>
            </a:xfrm>
            <a:custGeom>
              <a:avLst/>
              <a:gdLst>
                <a:gd name="T0" fmla="*/ 0 w 221"/>
                <a:gd name="T1" fmla="*/ 0 h 198"/>
                <a:gd name="T2" fmla="*/ 23 w 221"/>
                <a:gd name="T3" fmla="*/ 23 h 198"/>
                <a:gd name="T4" fmla="*/ 50 w 221"/>
                <a:gd name="T5" fmla="*/ 40 h 198"/>
                <a:gd name="T6" fmla="*/ 73 w 221"/>
                <a:gd name="T7" fmla="*/ 62 h 198"/>
                <a:gd name="T8" fmla="*/ 96 w 221"/>
                <a:gd name="T9" fmla="*/ 85 h 198"/>
                <a:gd name="T10" fmla="*/ 112 w 221"/>
                <a:gd name="T11" fmla="*/ 102 h 198"/>
                <a:gd name="T12" fmla="*/ 135 w 221"/>
                <a:gd name="T13" fmla="*/ 124 h 198"/>
                <a:gd name="T14" fmla="*/ 158 w 221"/>
                <a:gd name="T15" fmla="*/ 141 h 198"/>
                <a:gd name="T16" fmla="*/ 176 w 221"/>
                <a:gd name="T17" fmla="*/ 164 h 198"/>
                <a:gd name="T18" fmla="*/ 198 w 221"/>
                <a:gd name="T19" fmla="*/ 181 h 198"/>
                <a:gd name="T20" fmla="*/ 221 w 221"/>
                <a:gd name="T2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198">
                  <a:moveTo>
                    <a:pt x="0" y="0"/>
                  </a:moveTo>
                  <a:lnTo>
                    <a:pt x="23" y="23"/>
                  </a:lnTo>
                  <a:lnTo>
                    <a:pt x="50" y="40"/>
                  </a:lnTo>
                  <a:lnTo>
                    <a:pt x="73" y="62"/>
                  </a:lnTo>
                  <a:lnTo>
                    <a:pt x="96" y="85"/>
                  </a:lnTo>
                  <a:lnTo>
                    <a:pt x="112" y="102"/>
                  </a:lnTo>
                  <a:lnTo>
                    <a:pt x="135" y="124"/>
                  </a:lnTo>
                  <a:lnTo>
                    <a:pt x="158" y="141"/>
                  </a:lnTo>
                  <a:lnTo>
                    <a:pt x="176" y="164"/>
                  </a:lnTo>
                  <a:lnTo>
                    <a:pt x="198" y="181"/>
                  </a:lnTo>
                  <a:lnTo>
                    <a:pt x="221" y="19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9" name="Freeform 285">
              <a:extLst>
                <a:ext uri="{FF2B5EF4-FFF2-40B4-BE49-F238E27FC236}">
                  <a16:creationId xmlns:a16="http://schemas.microsoft.com/office/drawing/2014/main" id="{1A62B763-5C7F-77C4-5F18-68F9E5B5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085"/>
              <a:ext cx="39" cy="33"/>
            </a:xfrm>
            <a:custGeom>
              <a:avLst/>
              <a:gdLst>
                <a:gd name="T0" fmla="*/ 0 w 233"/>
                <a:gd name="T1" fmla="*/ 0 h 193"/>
                <a:gd name="T2" fmla="*/ 28 w 233"/>
                <a:gd name="T3" fmla="*/ 23 h 193"/>
                <a:gd name="T4" fmla="*/ 56 w 233"/>
                <a:gd name="T5" fmla="*/ 46 h 193"/>
                <a:gd name="T6" fmla="*/ 79 w 233"/>
                <a:gd name="T7" fmla="*/ 68 h 193"/>
                <a:gd name="T8" fmla="*/ 101 w 233"/>
                <a:gd name="T9" fmla="*/ 85 h 193"/>
                <a:gd name="T10" fmla="*/ 124 w 233"/>
                <a:gd name="T11" fmla="*/ 108 h 193"/>
                <a:gd name="T12" fmla="*/ 147 w 233"/>
                <a:gd name="T13" fmla="*/ 125 h 193"/>
                <a:gd name="T14" fmla="*/ 169 w 233"/>
                <a:gd name="T15" fmla="*/ 142 h 193"/>
                <a:gd name="T16" fmla="*/ 192 w 233"/>
                <a:gd name="T17" fmla="*/ 159 h 193"/>
                <a:gd name="T18" fmla="*/ 210 w 233"/>
                <a:gd name="T19" fmla="*/ 176 h 193"/>
                <a:gd name="T20" fmla="*/ 233 w 233"/>
                <a:gd name="T2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93">
                  <a:moveTo>
                    <a:pt x="0" y="0"/>
                  </a:moveTo>
                  <a:lnTo>
                    <a:pt x="28" y="23"/>
                  </a:lnTo>
                  <a:lnTo>
                    <a:pt x="56" y="46"/>
                  </a:lnTo>
                  <a:lnTo>
                    <a:pt x="79" y="68"/>
                  </a:lnTo>
                  <a:lnTo>
                    <a:pt x="101" y="85"/>
                  </a:lnTo>
                  <a:lnTo>
                    <a:pt x="124" y="108"/>
                  </a:lnTo>
                  <a:lnTo>
                    <a:pt x="147" y="125"/>
                  </a:lnTo>
                  <a:lnTo>
                    <a:pt x="169" y="142"/>
                  </a:lnTo>
                  <a:lnTo>
                    <a:pt x="192" y="159"/>
                  </a:lnTo>
                  <a:lnTo>
                    <a:pt x="210" y="176"/>
                  </a:lnTo>
                  <a:lnTo>
                    <a:pt x="233" y="19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0" name="Freeform 286">
              <a:extLst>
                <a:ext uri="{FF2B5EF4-FFF2-40B4-BE49-F238E27FC236}">
                  <a16:creationId xmlns:a16="http://schemas.microsoft.com/office/drawing/2014/main" id="{31FDF92E-22FB-1720-8CC9-2DDC5B455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131"/>
              <a:ext cx="25" cy="15"/>
            </a:xfrm>
            <a:custGeom>
              <a:avLst/>
              <a:gdLst>
                <a:gd name="T0" fmla="*/ 74 w 148"/>
                <a:gd name="T1" fmla="*/ 0 h 90"/>
                <a:gd name="T2" fmla="*/ 85 w 148"/>
                <a:gd name="T3" fmla="*/ 10 h 90"/>
                <a:gd name="T4" fmla="*/ 103 w 148"/>
                <a:gd name="T5" fmla="*/ 22 h 90"/>
                <a:gd name="T6" fmla="*/ 114 w 148"/>
                <a:gd name="T7" fmla="*/ 27 h 90"/>
                <a:gd name="T8" fmla="*/ 124 w 148"/>
                <a:gd name="T9" fmla="*/ 39 h 90"/>
                <a:gd name="T10" fmla="*/ 130 w 148"/>
                <a:gd name="T11" fmla="*/ 45 h 90"/>
                <a:gd name="T12" fmla="*/ 136 w 148"/>
                <a:gd name="T13" fmla="*/ 45 h 90"/>
                <a:gd name="T14" fmla="*/ 142 w 148"/>
                <a:gd name="T15" fmla="*/ 50 h 90"/>
                <a:gd name="T16" fmla="*/ 148 w 148"/>
                <a:gd name="T17" fmla="*/ 56 h 90"/>
                <a:gd name="T18" fmla="*/ 142 w 148"/>
                <a:gd name="T19" fmla="*/ 56 h 90"/>
                <a:gd name="T20" fmla="*/ 136 w 148"/>
                <a:gd name="T21" fmla="*/ 62 h 90"/>
                <a:gd name="T22" fmla="*/ 120 w 148"/>
                <a:gd name="T23" fmla="*/ 62 h 90"/>
                <a:gd name="T24" fmla="*/ 103 w 148"/>
                <a:gd name="T25" fmla="*/ 68 h 90"/>
                <a:gd name="T26" fmla="*/ 74 w 148"/>
                <a:gd name="T27" fmla="*/ 73 h 90"/>
                <a:gd name="T28" fmla="*/ 46 w 148"/>
                <a:gd name="T29" fmla="*/ 79 h 90"/>
                <a:gd name="T30" fmla="*/ 0 w 148"/>
                <a:gd name="T3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8" h="90">
                  <a:moveTo>
                    <a:pt x="74" y="0"/>
                  </a:moveTo>
                  <a:lnTo>
                    <a:pt x="85" y="10"/>
                  </a:lnTo>
                  <a:lnTo>
                    <a:pt x="103" y="22"/>
                  </a:lnTo>
                  <a:lnTo>
                    <a:pt x="114" y="27"/>
                  </a:lnTo>
                  <a:lnTo>
                    <a:pt x="124" y="39"/>
                  </a:lnTo>
                  <a:lnTo>
                    <a:pt x="130" y="45"/>
                  </a:lnTo>
                  <a:lnTo>
                    <a:pt x="136" y="45"/>
                  </a:lnTo>
                  <a:lnTo>
                    <a:pt x="142" y="50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62"/>
                  </a:lnTo>
                  <a:lnTo>
                    <a:pt x="120" y="62"/>
                  </a:lnTo>
                  <a:lnTo>
                    <a:pt x="103" y="68"/>
                  </a:lnTo>
                  <a:lnTo>
                    <a:pt x="74" y="73"/>
                  </a:lnTo>
                  <a:lnTo>
                    <a:pt x="46" y="79"/>
                  </a:lnTo>
                  <a:lnTo>
                    <a:pt x="0" y="9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1" name="Freeform 287">
              <a:extLst>
                <a:ext uri="{FF2B5EF4-FFF2-40B4-BE49-F238E27FC236}">
                  <a16:creationId xmlns:a16="http://schemas.microsoft.com/office/drawing/2014/main" id="{139C96EF-B8E7-720B-84E9-0211B5557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151"/>
              <a:ext cx="36" cy="8"/>
            </a:xfrm>
            <a:custGeom>
              <a:avLst/>
              <a:gdLst>
                <a:gd name="T0" fmla="*/ 216 w 216"/>
                <a:gd name="T1" fmla="*/ 0 h 51"/>
                <a:gd name="T2" fmla="*/ 198 w 216"/>
                <a:gd name="T3" fmla="*/ 6 h 51"/>
                <a:gd name="T4" fmla="*/ 187 w 216"/>
                <a:gd name="T5" fmla="*/ 6 h 51"/>
                <a:gd name="T6" fmla="*/ 170 w 216"/>
                <a:gd name="T7" fmla="*/ 12 h 51"/>
                <a:gd name="T8" fmla="*/ 153 w 216"/>
                <a:gd name="T9" fmla="*/ 18 h 51"/>
                <a:gd name="T10" fmla="*/ 136 w 216"/>
                <a:gd name="T11" fmla="*/ 18 h 51"/>
                <a:gd name="T12" fmla="*/ 119 w 216"/>
                <a:gd name="T13" fmla="*/ 23 h 51"/>
                <a:gd name="T14" fmla="*/ 102 w 216"/>
                <a:gd name="T15" fmla="*/ 29 h 51"/>
                <a:gd name="T16" fmla="*/ 85 w 216"/>
                <a:gd name="T17" fmla="*/ 29 h 51"/>
                <a:gd name="T18" fmla="*/ 68 w 216"/>
                <a:gd name="T19" fmla="*/ 35 h 51"/>
                <a:gd name="T20" fmla="*/ 45 w 216"/>
                <a:gd name="T21" fmla="*/ 39 h 51"/>
                <a:gd name="T22" fmla="*/ 39 w 216"/>
                <a:gd name="T23" fmla="*/ 39 h 51"/>
                <a:gd name="T24" fmla="*/ 34 w 216"/>
                <a:gd name="T25" fmla="*/ 39 h 51"/>
                <a:gd name="T26" fmla="*/ 28 w 216"/>
                <a:gd name="T27" fmla="*/ 45 h 51"/>
                <a:gd name="T28" fmla="*/ 22 w 216"/>
                <a:gd name="T29" fmla="*/ 45 h 51"/>
                <a:gd name="T30" fmla="*/ 18 w 216"/>
                <a:gd name="T31" fmla="*/ 45 h 51"/>
                <a:gd name="T32" fmla="*/ 12 w 216"/>
                <a:gd name="T33" fmla="*/ 45 h 51"/>
                <a:gd name="T34" fmla="*/ 6 w 216"/>
                <a:gd name="T35" fmla="*/ 51 h 51"/>
                <a:gd name="T36" fmla="*/ 0 w 216"/>
                <a:gd name="T3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51">
                  <a:moveTo>
                    <a:pt x="216" y="0"/>
                  </a:moveTo>
                  <a:lnTo>
                    <a:pt x="198" y="6"/>
                  </a:lnTo>
                  <a:lnTo>
                    <a:pt x="187" y="6"/>
                  </a:lnTo>
                  <a:lnTo>
                    <a:pt x="170" y="12"/>
                  </a:lnTo>
                  <a:lnTo>
                    <a:pt x="153" y="18"/>
                  </a:lnTo>
                  <a:lnTo>
                    <a:pt x="136" y="18"/>
                  </a:lnTo>
                  <a:lnTo>
                    <a:pt x="119" y="23"/>
                  </a:lnTo>
                  <a:lnTo>
                    <a:pt x="102" y="29"/>
                  </a:lnTo>
                  <a:lnTo>
                    <a:pt x="85" y="29"/>
                  </a:lnTo>
                  <a:lnTo>
                    <a:pt x="68" y="35"/>
                  </a:lnTo>
                  <a:lnTo>
                    <a:pt x="45" y="39"/>
                  </a:lnTo>
                  <a:lnTo>
                    <a:pt x="39" y="39"/>
                  </a:lnTo>
                  <a:lnTo>
                    <a:pt x="34" y="39"/>
                  </a:lnTo>
                  <a:lnTo>
                    <a:pt x="28" y="45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2" y="45"/>
                  </a:lnTo>
                  <a:lnTo>
                    <a:pt x="6" y="51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2" name="Freeform 288">
              <a:extLst>
                <a:ext uri="{FF2B5EF4-FFF2-40B4-BE49-F238E27FC236}">
                  <a16:creationId xmlns:a16="http://schemas.microsoft.com/office/drawing/2014/main" id="{EB77320C-5E91-8412-864D-16EA52876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164"/>
              <a:ext cx="42" cy="9"/>
            </a:xfrm>
            <a:custGeom>
              <a:avLst/>
              <a:gdLst>
                <a:gd name="T0" fmla="*/ 249 w 249"/>
                <a:gd name="T1" fmla="*/ 0 h 56"/>
                <a:gd name="T2" fmla="*/ 215 w 249"/>
                <a:gd name="T3" fmla="*/ 5 h 56"/>
                <a:gd name="T4" fmla="*/ 186 w 249"/>
                <a:gd name="T5" fmla="*/ 17 h 56"/>
                <a:gd name="T6" fmla="*/ 159 w 249"/>
                <a:gd name="T7" fmla="*/ 23 h 56"/>
                <a:gd name="T8" fmla="*/ 130 w 249"/>
                <a:gd name="T9" fmla="*/ 29 h 56"/>
                <a:gd name="T10" fmla="*/ 107 w 249"/>
                <a:gd name="T11" fmla="*/ 33 h 56"/>
                <a:gd name="T12" fmla="*/ 85 w 249"/>
                <a:gd name="T13" fmla="*/ 39 h 56"/>
                <a:gd name="T14" fmla="*/ 62 w 249"/>
                <a:gd name="T15" fmla="*/ 45 h 56"/>
                <a:gd name="T16" fmla="*/ 39 w 249"/>
                <a:gd name="T17" fmla="*/ 50 h 56"/>
                <a:gd name="T18" fmla="*/ 23 w 249"/>
                <a:gd name="T19" fmla="*/ 56 h 56"/>
                <a:gd name="T20" fmla="*/ 0 w 249"/>
                <a:gd name="T2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56">
                  <a:moveTo>
                    <a:pt x="249" y="0"/>
                  </a:moveTo>
                  <a:lnTo>
                    <a:pt x="215" y="5"/>
                  </a:lnTo>
                  <a:lnTo>
                    <a:pt x="186" y="17"/>
                  </a:lnTo>
                  <a:lnTo>
                    <a:pt x="159" y="23"/>
                  </a:lnTo>
                  <a:lnTo>
                    <a:pt x="130" y="29"/>
                  </a:lnTo>
                  <a:lnTo>
                    <a:pt x="107" y="33"/>
                  </a:lnTo>
                  <a:lnTo>
                    <a:pt x="85" y="39"/>
                  </a:lnTo>
                  <a:lnTo>
                    <a:pt x="62" y="45"/>
                  </a:lnTo>
                  <a:lnTo>
                    <a:pt x="39" y="50"/>
                  </a:lnTo>
                  <a:lnTo>
                    <a:pt x="23" y="56"/>
                  </a:lnTo>
                  <a:lnTo>
                    <a:pt x="0" y="5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3" name="Freeform 289">
              <a:extLst>
                <a:ext uri="{FF2B5EF4-FFF2-40B4-BE49-F238E27FC236}">
                  <a16:creationId xmlns:a16="http://schemas.microsoft.com/office/drawing/2014/main" id="{B564A34C-4A8E-83C8-47BE-47F35C97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178"/>
              <a:ext cx="45" cy="9"/>
            </a:xfrm>
            <a:custGeom>
              <a:avLst/>
              <a:gdLst>
                <a:gd name="T0" fmla="*/ 267 w 267"/>
                <a:gd name="T1" fmla="*/ 0 h 51"/>
                <a:gd name="T2" fmla="*/ 262 w 267"/>
                <a:gd name="T3" fmla="*/ 6 h 51"/>
                <a:gd name="T4" fmla="*/ 256 w 267"/>
                <a:gd name="T5" fmla="*/ 6 h 51"/>
                <a:gd name="T6" fmla="*/ 250 w 267"/>
                <a:gd name="T7" fmla="*/ 6 h 51"/>
                <a:gd name="T8" fmla="*/ 244 w 267"/>
                <a:gd name="T9" fmla="*/ 6 h 51"/>
                <a:gd name="T10" fmla="*/ 239 w 267"/>
                <a:gd name="T11" fmla="*/ 6 h 51"/>
                <a:gd name="T12" fmla="*/ 227 w 267"/>
                <a:gd name="T13" fmla="*/ 11 h 51"/>
                <a:gd name="T14" fmla="*/ 221 w 267"/>
                <a:gd name="T15" fmla="*/ 11 h 51"/>
                <a:gd name="T16" fmla="*/ 217 w 267"/>
                <a:gd name="T17" fmla="*/ 11 h 51"/>
                <a:gd name="T18" fmla="*/ 211 w 267"/>
                <a:gd name="T19" fmla="*/ 11 h 51"/>
                <a:gd name="T20" fmla="*/ 188 w 267"/>
                <a:gd name="T21" fmla="*/ 17 h 51"/>
                <a:gd name="T22" fmla="*/ 165 w 267"/>
                <a:gd name="T23" fmla="*/ 17 h 51"/>
                <a:gd name="T24" fmla="*/ 148 w 267"/>
                <a:gd name="T25" fmla="*/ 22 h 51"/>
                <a:gd name="T26" fmla="*/ 126 w 267"/>
                <a:gd name="T27" fmla="*/ 28 h 51"/>
                <a:gd name="T28" fmla="*/ 103 w 267"/>
                <a:gd name="T29" fmla="*/ 28 h 51"/>
                <a:gd name="T30" fmla="*/ 80 w 267"/>
                <a:gd name="T31" fmla="*/ 33 h 51"/>
                <a:gd name="T32" fmla="*/ 63 w 267"/>
                <a:gd name="T33" fmla="*/ 33 h 51"/>
                <a:gd name="T34" fmla="*/ 40 w 267"/>
                <a:gd name="T35" fmla="*/ 39 h 51"/>
                <a:gd name="T36" fmla="*/ 17 w 267"/>
                <a:gd name="T37" fmla="*/ 45 h 51"/>
                <a:gd name="T38" fmla="*/ 0 w 267"/>
                <a:gd name="T3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7" h="51">
                  <a:moveTo>
                    <a:pt x="267" y="0"/>
                  </a:moveTo>
                  <a:lnTo>
                    <a:pt x="262" y="6"/>
                  </a:lnTo>
                  <a:lnTo>
                    <a:pt x="256" y="6"/>
                  </a:lnTo>
                  <a:lnTo>
                    <a:pt x="250" y="6"/>
                  </a:lnTo>
                  <a:lnTo>
                    <a:pt x="244" y="6"/>
                  </a:lnTo>
                  <a:lnTo>
                    <a:pt x="239" y="6"/>
                  </a:lnTo>
                  <a:lnTo>
                    <a:pt x="227" y="11"/>
                  </a:lnTo>
                  <a:lnTo>
                    <a:pt x="221" y="11"/>
                  </a:lnTo>
                  <a:lnTo>
                    <a:pt x="217" y="11"/>
                  </a:lnTo>
                  <a:lnTo>
                    <a:pt x="211" y="11"/>
                  </a:lnTo>
                  <a:lnTo>
                    <a:pt x="188" y="17"/>
                  </a:lnTo>
                  <a:lnTo>
                    <a:pt x="165" y="17"/>
                  </a:lnTo>
                  <a:lnTo>
                    <a:pt x="148" y="22"/>
                  </a:lnTo>
                  <a:lnTo>
                    <a:pt x="126" y="28"/>
                  </a:lnTo>
                  <a:lnTo>
                    <a:pt x="103" y="28"/>
                  </a:lnTo>
                  <a:lnTo>
                    <a:pt x="80" y="33"/>
                  </a:lnTo>
                  <a:lnTo>
                    <a:pt x="63" y="33"/>
                  </a:lnTo>
                  <a:lnTo>
                    <a:pt x="40" y="39"/>
                  </a:lnTo>
                  <a:lnTo>
                    <a:pt x="17" y="45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4" name="Freeform 290">
              <a:extLst>
                <a:ext uri="{FF2B5EF4-FFF2-40B4-BE49-F238E27FC236}">
                  <a16:creationId xmlns:a16="http://schemas.microsoft.com/office/drawing/2014/main" id="{35A132DE-8BF5-203F-76D0-F984936EE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2190"/>
              <a:ext cx="35" cy="11"/>
            </a:xfrm>
            <a:custGeom>
              <a:avLst/>
              <a:gdLst>
                <a:gd name="T0" fmla="*/ 209 w 209"/>
                <a:gd name="T1" fmla="*/ 0 h 62"/>
                <a:gd name="T2" fmla="*/ 192 w 209"/>
                <a:gd name="T3" fmla="*/ 5 h 62"/>
                <a:gd name="T4" fmla="*/ 170 w 209"/>
                <a:gd name="T5" fmla="*/ 11 h 62"/>
                <a:gd name="T6" fmla="*/ 153 w 209"/>
                <a:gd name="T7" fmla="*/ 17 h 62"/>
                <a:gd name="T8" fmla="*/ 130 w 209"/>
                <a:gd name="T9" fmla="*/ 21 h 62"/>
                <a:gd name="T10" fmla="*/ 107 w 209"/>
                <a:gd name="T11" fmla="*/ 27 h 62"/>
                <a:gd name="T12" fmla="*/ 91 w 209"/>
                <a:gd name="T13" fmla="*/ 33 h 62"/>
                <a:gd name="T14" fmla="*/ 68 w 209"/>
                <a:gd name="T15" fmla="*/ 39 h 62"/>
                <a:gd name="T16" fmla="*/ 44 w 209"/>
                <a:gd name="T17" fmla="*/ 44 h 62"/>
                <a:gd name="T18" fmla="*/ 23 w 209"/>
                <a:gd name="T19" fmla="*/ 50 h 62"/>
                <a:gd name="T20" fmla="*/ 0 w 209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9" h="62">
                  <a:moveTo>
                    <a:pt x="209" y="0"/>
                  </a:moveTo>
                  <a:lnTo>
                    <a:pt x="192" y="5"/>
                  </a:lnTo>
                  <a:lnTo>
                    <a:pt x="170" y="11"/>
                  </a:lnTo>
                  <a:lnTo>
                    <a:pt x="153" y="17"/>
                  </a:lnTo>
                  <a:lnTo>
                    <a:pt x="130" y="21"/>
                  </a:lnTo>
                  <a:lnTo>
                    <a:pt x="107" y="27"/>
                  </a:lnTo>
                  <a:lnTo>
                    <a:pt x="91" y="33"/>
                  </a:lnTo>
                  <a:lnTo>
                    <a:pt x="68" y="39"/>
                  </a:lnTo>
                  <a:lnTo>
                    <a:pt x="44" y="44"/>
                  </a:lnTo>
                  <a:lnTo>
                    <a:pt x="23" y="50"/>
                  </a:lnTo>
                  <a:lnTo>
                    <a:pt x="0" y="6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5" name="Freeform 291">
              <a:extLst>
                <a:ext uri="{FF2B5EF4-FFF2-40B4-BE49-F238E27FC236}">
                  <a16:creationId xmlns:a16="http://schemas.microsoft.com/office/drawing/2014/main" id="{2BD1B1C1-6E60-596C-BE64-A0C1F7E1C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209"/>
              <a:ext cx="32" cy="21"/>
            </a:xfrm>
            <a:custGeom>
              <a:avLst/>
              <a:gdLst>
                <a:gd name="T0" fmla="*/ 188 w 188"/>
                <a:gd name="T1" fmla="*/ 0 h 125"/>
                <a:gd name="T2" fmla="*/ 165 w 188"/>
                <a:gd name="T3" fmla="*/ 6 h 125"/>
                <a:gd name="T4" fmla="*/ 142 w 188"/>
                <a:gd name="T5" fmla="*/ 18 h 125"/>
                <a:gd name="T6" fmla="*/ 125 w 188"/>
                <a:gd name="T7" fmla="*/ 29 h 125"/>
                <a:gd name="T8" fmla="*/ 108 w 188"/>
                <a:gd name="T9" fmla="*/ 41 h 125"/>
                <a:gd name="T10" fmla="*/ 85 w 188"/>
                <a:gd name="T11" fmla="*/ 57 h 125"/>
                <a:gd name="T12" fmla="*/ 68 w 188"/>
                <a:gd name="T13" fmla="*/ 68 h 125"/>
                <a:gd name="T14" fmla="*/ 52 w 188"/>
                <a:gd name="T15" fmla="*/ 80 h 125"/>
                <a:gd name="T16" fmla="*/ 34 w 188"/>
                <a:gd name="T17" fmla="*/ 97 h 125"/>
                <a:gd name="T18" fmla="*/ 17 w 188"/>
                <a:gd name="T19" fmla="*/ 109 h 125"/>
                <a:gd name="T20" fmla="*/ 0 w 188"/>
                <a:gd name="T2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25">
                  <a:moveTo>
                    <a:pt x="188" y="0"/>
                  </a:moveTo>
                  <a:lnTo>
                    <a:pt x="165" y="6"/>
                  </a:lnTo>
                  <a:lnTo>
                    <a:pt x="142" y="18"/>
                  </a:lnTo>
                  <a:lnTo>
                    <a:pt x="125" y="29"/>
                  </a:lnTo>
                  <a:lnTo>
                    <a:pt x="108" y="41"/>
                  </a:lnTo>
                  <a:lnTo>
                    <a:pt x="85" y="57"/>
                  </a:lnTo>
                  <a:lnTo>
                    <a:pt x="68" y="68"/>
                  </a:lnTo>
                  <a:lnTo>
                    <a:pt x="52" y="80"/>
                  </a:lnTo>
                  <a:lnTo>
                    <a:pt x="34" y="97"/>
                  </a:lnTo>
                  <a:lnTo>
                    <a:pt x="17" y="109"/>
                  </a:lnTo>
                  <a:lnTo>
                    <a:pt x="0" y="12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6" name="Freeform 292">
              <a:extLst>
                <a:ext uri="{FF2B5EF4-FFF2-40B4-BE49-F238E27FC236}">
                  <a16:creationId xmlns:a16="http://schemas.microsoft.com/office/drawing/2014/main" id="{AB4D2B92-895A-6A9C-9A4C-E9264FA76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241"/>
              <a:ext cx="26" cy="30"/>
            </a:xfrm>
            <a:custGeom>
              <a:avLst/>
              <a:gdLst>
                <a:gd name="T0" fmla="*/ 159 w 159"/>
                <a:gd name="T1" fmla="*/ 0 h 175"/>
                <a:gd name="T2" fmla="*/ 142 w 159"/>
                <a:gd name="T3" fmla="*/ 22 h 175"/>
                <a:gd name="T4" fmla="*/ 125 w 159"/>
                <a:gd name="T5" fmla="*/ 39 h 175"/>
                <a:gd name="T6" fmla="*/ 114 w 159"/>
                <a:gd name="T7" fmla="*/ 56 h 175"/>
                <a:gd name="T8" fmla="*/ 97 w 159"/>
                <a:gd name="T9" fmla="*/ 79 h 175"/>
                <a:gd name="T10" fmla="*/ 79 w 159"/>
                <a:gd name="T11" fmla="*/ 95 h 175"/>
                <a:gd name="T12" fmla="*/ 62 w 159"/>
                <a:gd name="T13" fmla="*/ 113 h 175"/>
                <a:gd name="T14" fmla="*/ 52 w 159"/>
                <a:gd name="T15" fmla="*/ 130 h 175"/>
                <a:gd name="T16" fmla="*/ 34 w 159"/>
                <a:gd name="T17" fmla="*/ 147 h 175"/>
                <a:gd name="T18" fmla="*/ 17 w 159"/>
                <a:gd name="T19" fmla="*/ 163 h 175"/>
                <a:gd name="T20" fmla="*/ 0 w 159"/>
                <a:gd name="T2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75">
                  <a:moveTo>
                    <a:pt x="159" y="0"/>
                  </a:moveTo>
                  <a:lnTo>
                    <a:pt x="142" y="22"/>
                  </a:lnTo>
                  <a:lnTo>
                    <a:pt x="125" y="39"/>
                  </a:lnTo>
                  <a:lnTo>
                    <a:pt x="114" y="56"/>
                  </a:lnTo>
                  <a:lnTo>
                    <a:pt x="97" y="79"/>
                  </a:lnTo>
                  <a:lnTo>
                    <a:pt x="79" y="95"/>
                  </a:lnTo>
                  <a:lnTo>
                    <a:pt x="62" y="113"/>
                  </a:lnTo>
                  <a:lnTo>
                    <a:pt x="52" y="130"/>
                  </a:lnTo>
                  <a:lnTo>
                    <a:pt x="34" y="147"/>
                  </a:lnTo>
                  <a:lnTo>
                    <a:pt x="17" y="163"/>
                  </a:lnTo>
                  <a:lnTo>
                    <a:pt x="0" y="17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7" name="Freeform 293">
              <a:extLst>
                <a:ext uri="{FF2B5EF4-FFF2-40B4-BE49-F238E27FC236}">
                  <a16:creationId xmlns:a16="http://schemas.microsoft.com/office/drawing/2014/main" id="{AD144ED0-4C67-625F-9D27-0379CA5C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255"/>
              <a:ext cx="37" cy="32"/>
            </a:xfrm>
            <a:custGeom>
              <a:avLst/>
              <a:gdLst>
                <a:gd name="T0" fmla="*/ 0 w 221"/>
                <a:gd name="T1" fmla="*/ 192 h 192"/>
                <a:gd name="T2" fmla="*/ 6 w 221"/>
                <a:gd name="T3" fmla="*/ 187 h 192"/>
                <a:gd name="T4" fmla="*/ 10 w 221"/>
                <a:gd name="T5" fmla="*/ 187 h 192"/>
                <a:gd name="T6" fmla="*/ 22 w 221"/>
                <a:gd name="T7" fmla="*/ 181 h 192"/>
                <a:gd name="T8" fmla="*/ 33 w 221"/>
                <a:gd name="T9" fmla="*/ 175 h 192"/>
                <a:gd name="T10" fmla="*/ 45 w 221"/>
                <a:gd name="T11" fmla="*/ 169 h 192"/>
                <a:gd name="T12" fmla="*/ 56 w 221"/>
                <a:gd name="T13" fmla="*/ 164 h 192"/>
                <a:gd name="T14" fmla="*/ 68 w 221"/>
                <a:gd name="T15" fmla="*/ 152 h 192"/>
                <a:gd name="T16" fmla="*/ 79 w 221"/>
                <a:gd name="T17" fmla="*/ 142 h 192"/>
                <a:gd name="T18" fmla="*/ 96 w 221"/>
                <a:gd name="T19" fmla="*/ 130 h 192"/>
                <a:gd name="T20" fmla="*/ 107 w 221"/>
                <a:gd name="T21" fmla="*/ 113 h 192"/>
                <a:gd name="T22" fmla="*/ 119 w 221"/>
                <a:gd name="T23" fmla="*/ 101 h 192"/>
                <a:gd name="T24" fmla="*/ 130 w 221"/>
                <a:gd name="T25" fmla="*/ 90 h 192"/>
                <a:gd name="T26" fmla="*/ 147 w 221"/>
                <a:gd name="T27" fmla="*/ 78 h 192"/>
                <a:gd name="T28" fmla="*/ 158 w 221"/>
                <a:gd name="T29" fmla="*/ 68 h 192"/>
                <a:gd name="T30" fmla="*/ 169 w 221"/>
                <a:gd name="T31" fmla="*/ 57 h 192"/>
                <a:gd name="T32" fmla="*/ 181 w 221"/>
                <a:gd name="T33" fmla="*/ 45 h 192"/>
                <a:gd name="T34" fmla="*/ 192 w 221"/>
                <a:gd name="T35" fmla="*/ 34 h 192"/>
                <a:gd name="T36" fmla="*/ 198 w 221"/>
                <a:gd name="T37" fmla="*/ 22 h 192"/>
                <a:gd name="T38" fmla="*/ 210 w 221"/>
                <a:gd name="T39" fmla="*/ 11 h 192"/>
                <a:gd name="T40" fmla="*/ 221 w 221"/>
                <a:gd name="T4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" h="192">
                  <a:moveTo>
                    <a:pt x="0" y="192"/>
                  </a:moveTo>
                  <a:lnTo>
                    <a:pt x="6" y="187"/>
                  </a:lnTo>
                  <a:lnTo>
                    <a:pt x="10" y="187"/>
                  </a:lnTo>
                  <a:lnTo>
                    <a:pt x="22" y="181"/>
                  </a:lnTo>
                  <a:lnTo>
                    <a:pt x="33" y="175"/>
                  </a:lnTo>
                  <a:lnTo>
                    <a:pt x="45" y="169"/>
                  </a:lnTo>
                  <a:lnTo>
                    <a:pt x="56" y="164"/>
                  </a:lnTo>
                  <a:lnTo>
                    <a:pt x="68" y="152"/>
                  </a:lnTo>
                  <a:lnTo>
                    <a:pt x="79" y="142"/>
                  </a:lnTo>
                  <a:lnTo>
                    <a:pt x="96" y="130"/>
                  </a:lnTo>
                  <a:lnTo>
                    <a:pt x="107" y="113"/>
                  </a:lnTo>
                  <a:lnTo>
                    <a:pt x="119" y="101"/>
                  </a:lnTo>
                  <a:lnTo>
                    <a:pt x="130" y="90"/>
                  </a:lnTo>
                  <a:lnTo>
                    <a:pt x="147" y="78"/>
                  </a:lnTo>
                  <a:lnTo>
                    <a:pt x="158" y="68"/>
                  </a:lnTo>
                  <a:lnTo>
                    <a:pt x="169" y="57"/>
                  </a:lnTo>
                  <a:lnTo>
                    <a:pt x="181" y="45"/>
                  </a:lnTo>
                  <a:lnTo>
                    <a:pt x="192" y="34"/>
                  </a:lnTo>
                  <a:lnTo>
                    <a:pt x="198" y="22"/>
                  </a:lnTo>
                  <a:lnTo>
                    <a:pt x="210" y="11"/>
                  </a:lnTo>
                  <a:lnTo>
                    <a:pt x="22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8" name="Freeform 294">
              <a:extLst>
                <a:ext uri="{FF2B5EF4-FFF2-40B4-BE49-F238E27FC236}">
                  <a16:creationId xmlns:a16="http://schemas.microsoft.com/office/drawing/2014/main" id="{046E27F7-376E-00B6-75DF-E51248B8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218"/>
              <a:ext cx="38" cy="26"/>
            </a:xfrm>
            <a:custGeom>
              <a:avLst/>
              <a:gdLst>
                <a:gd name="T0" fmla="*/ 0 w 227"/>
                <a:gd name="T1" fmla="*/ 158 h 158"/>
                <a:gd name="T2" fmla="*/ 22 w 227"/>
                <a:gd name="T3" fmla="*/ 136 h 158"/>
                <a:gd name="T4" fmla="*/ 45 w 227"/>
                <a:gd name="T5" fmla="*/ 119 h 158"/>
                <a:gd name="T6" fmla="*/ 68 w 227"/>
                <a:gd name="T7" fmla="*/ 101 h 158"/>
                <a:gd name="T8" fmla="*/ 85 w 227"/>
                <a:gd name="T9" fmla="*/ 84 h 158"/>
                <a:gd name="T10" fmla="*/ 107 w 227"/>
                <a:gd name="T11" fmla="*/ 68 h 158"/>
                <a:gd name="T12" fmla="*/ 130 w 227"/>
                <a:gd name="T13" fmla="*/ 57 h 158"/>
                <a:gd name="T14" fmla="*/ 153 w 227"/>
                <a:gd name="T15" fmla="*/ 39 h 158"/>
                <a:gd name="T16" fmla="*/ 181 w 227"/>
                <a:gd name="T17" fmla="*/ 28 h 158"/>
                <a:gd name="T18" fmla="*/ 204 w 227"/>
                <a:gd name="T19" fmla="*/ 16 h 158"/>
                <a:gd name="T20" fmla="*/ 227 w 227"/>
                <a:gd name="T2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158">
                  <a:moveTo>
                    <a:pt x="0" y="158"/>
                  </a:moveTo>
                  <a:lnTo>
                    <a:pt x="22" y="136"/>
                  </a:lnTo>
                  <a:lnTo>
                    <a:pt x="45" y="119"/>
                  </a:lnTo>
                  <a:lnTo>
                    <a:pt x="68" y="101"/>
                  </a:lnTo>
                  <a:lnTo>
                    <a:pt x="85" y="84"/>
                  </a:lnTo>
                  <a:lnTo>
                    <a:pt x="107" y="68"/>
                  </a:lnTo>
                  <a:lnTo>
                    <a:pt x="130" y="57"/>
                  </a:lnTo>
                  <a:lnTo>
                    <a:pt x="153" y="39"/>
                  </a:lnTo>
                  <a:lnTo>
                    <a:pt x="181" y="28"/>
                  </a:lnTo>
                  <a:lnTo>
                    <a:pt x="204" y="16"/>
                  </a:lnTo>
                  <a:lnTo>
                    <a:pt x="227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9" name="Freeform 295">
              <a:extLst>
                <a:ext uri="{FF2B5EF4-FFF2-40B4-BE49-F238E27FC236}">
                  <a16:creationId xmlns:a16="http://schemas.microsoft.com/office/drawing/2014/main" id="{23E59D83-9F13-33DD-A112-0AEBEA11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2206"/>
              <a:ext cx="36" cy="4"/>
            </a:xfrm>
            <a:custGeom>
              <a:avLst/>
              <a:gdLst>
                <a:gd name="T0" fmla="*/ 0 w 220"/>
                <a:gd name="T1" fmla="*/ 27 h 27"/>
                <a:gd name="T2" fmla="*/ 16 w 220"/>
                <a:gd name="T3" fmla="*/ 21 h 27"/>
                <a:gd name="T4" fmla="*/ 34 w 220"/>
                <a:gd name="T5" fmla="*/ 21 h 27"/>
                <a:gd name="T6" fmla="*/ 51 w 220"/>
                <a:gd name="T7" fmla="*/ 16 h 27"/>
                <a:gd name="T8" fmla="*/ 68 w 220"/>
                <a:gd name="T9" fmla="*/ 16 h 27"/>
                <a:gd name="T10" fmla="*/ 90 w 220"/>
                <a:gd name="T11" fmla="*/ 10 h 27"/>
                <a:gd name="T12" fmla="*/ 107 w 220"/>
                <a:gd name="T13" fmla="*/ 10 h 27"/>
                <a:gd name="T14" fmla="*/ 130 w 220"/>
                <a:gd name="T15" fmla="*/ 4 h 27"/>
                <a:gd name="T16" fmla="*/ 148 w 220"/>
                <a:gd name="T17" fmla="*/ 4 h 27"/>
                <a:gd name="T18" fmla="*/ 170 w 220"/>
                <a:gd name="T19" fmla="*/ 0 h 27"/>
                <a:gd name="T20" fmla="*/ 193 w 220"/>
                <a:gd name="T21" fmla="*/ 0 h 27"/>
                <a:gd name="T22" fmla="*/ 198 w 220"/>
                <a:gd name="T23" fmla="*/ 0 h 27"/>
                <a:gd name="T24" fmla="*/ 204 w 220"/>
                <a:gd name="T25" fmla="*/ 0 h 27"/>
                <a:gd name="T26" fmla="*/ 210 w 220"/>
                <a:gd name="T27" fmla="*/ 0 h 27"/>
                <a:gd name="T28" fmla="*/ 216 w 220"/>
                <a:gd name="T29" fmla="*/ 0 h 27"/>
                <a:gd name="T30" fmla="*/ 220 w 220"/>
                <a:gd name="T3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27">
                  <a:moveTo>
                    <a:pt x="0" y="27"/>
                  </a:moveTo>
                  <a:lnTo>
                    <a:pt x="16" y="21"/>
                  </a:lnTo>
                  <a:lnTo>
                    <a:pt x="34" y="21"/>
                  </a:lnTo>
                  <a:lnTo>
                    <a:pt x="51" y="16"/>
                  </a:lnTo>
                  <a:lnTo>
                    <a:pt x="68" y="16"/>
                  </a:lnTo>
                  <a:lnTo>
                    <a:pt x="90" y="10"/>
                  </a:lnTo>
                  <a:lnTo>
                    <a:pt x="107" y="10"/>
                  </a:lnTo>
                  <a:lnTo>
                    <a:pt x="130" y="4"/>
                  </a:lnTo>
                  <a:lnTo>
                    <a:pt x="148" y="4"/>
                  </a:lnTo>
                  <a:lnTo>
                    <a:pt x="170" y="0"/>
                  </a:lnTo>
                  <a:lnTo>
                    <a:pt x="193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0" name="Freeform 296">
              <a:extLst>
                <a:ext uri="{FF2B5EF4-FFF2-40B4-BE49-F238E27FC236}">
                  <a16:creationId xmlns:a16="http://schemas.microsoft.com/office/drawing/2014/main" id="{4A62EC78-6D57-94CD-ACCC-27CCF635B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192"/>
              <a:ext cx="43" cy="11"/>
            </a:xfrm>
            <a:custGeom>
              <a:avLst/>
              <a:gdLst>
                <a:gd name="T0" fmla="*/ 0 w 256"/>
                <a:gd name="T1" fmla="*/ 62 h 62"/>
                <a:gd name="T2" fmla="*/ 23 w 256"/>
                <a:gd name="T3" fmla="*/ 56 h 62"/>
                <a:gd name="T4" fmla="*/ 46 w 256"/>
                <a:gd name="T5" fmla="*/ 51 h 62"/>
                <a:gd name="T6" fmla="*/ 74 w 256"/>
                <a:gd name="T7" fmla="*/ 45 h 62"/>
                <a:gd name="T8" fmla="*/ 97 w 256"/>
                <a:gd name="T9" fmla="*/ 39 h 62"/>
                <a:gd name="T10" fmla="*/ 124 w 256"/>
                <a:gd name="T11" fmla="*/ 33 h 62"/>
                <a:gd name="T12" fmla="*/ 147 w 256"/>
                <a:gd name="T13" fmla="*/ 28 h 62"/>
                <a:gd name="T14" fmla="*/ 176 w 256"/>
                <a:gd name="T15" fmla="*/ 22 h 62"/>
                <a:gd name="T16" fmla="*/ 204 w 256"/>
                <a:gd name="T17" fmla="*/ 16 h 62"/>
                <a:gd name="T18" fmla="*/ 227 w 256"/>
                <a:gd name="T19" fmla="*/ 10 h 62"/>
                <a:gd name="T20" fmla="*/ 256 w 2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6" h="62">
                  <a:moveTo>
                    <a:pt x="0" y="62"/>
                  </a:moveTo>
                  <a:lnTo>
                    <a:pt x="23" y="56"/>
                  </a:lnTo>
                  <a:lnTo>
                    <a:pt x="46" y="51"/>
                  </a:lnTo>
                  <a:lnTo>
                    <a:pt x="74" y="45"/>
                  </a:lnTo>
                  <a:lnTo>
                    <a:pt x="97" y="39"/>
                  </a:lnTo>
                  <a:lnTo>
                    <a:pt x="124" y="33"/>
                  </a:lnTo>
                  <a:lnTo>
                    <a:pt x="147" y="28"/>
                  </a:lnTo>
                  <a:lnTo>
                    <a:pt x="176" y="22"/>
                  </a:lnTo>
                  <a:lnTo>
                    <a:pt x="204" y="16"/>
                  </a:lnTo>
                  <a:lnTo>
                    <a:pt x="227" y="10"/>
                  </a:lnTo>
                  <a:lnTo>
                    <a:pt x="25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1" name="Freeform 297">
              <a:extLst>
                <a:ext uri="{FF2B5EF4-FFF2-40B4-BE49-F238E27FC236}">
                  <a16:creationId xmlns:a16="http://schemas.microsoft.com/office/drawing/2014/main" id="{31ADDE4C-0B36-6822-156D-35DC514A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176"/>
              <a:ext cx="46" cy="12"/>
            </a:xfrm>
            <a:custGeom>
              <a:avLst/>
              <a:gdLst>
                <a:gd name="T0" fmla="*/ 0 w 277"/>
                <a:gd name="T1" fmla="*/ 68 h 68"/>
                <a:gd name="T2" fmla="*/ 29 w 277"/>
                <a:gd name="T3" fmla="*/ 63 h 68"/>
                <a:gd name="T4" fmla="*/ 56 w 277"/>
                <a:gd name="T5" fmla="*/ 57 h 68"/>
                <a:gd name="T6" fmla="*/ 79 w 277"/>
                <a:gd name="T7" fmla="*/ 51 h 68"/>
                <a:gd name="T8" fmla="*/ 108 w 277"/>
                <a:gd name="T9" fmla="*/ 40 h 68"/>
                <a:gd name="T10" fmla="*/ 136 w 277"/>
                <a:gd name="T11" fmla="*/ 34 h 68"/>
                <a:gd name="T12" fmla="*/ 164 w 277"/>
                <a:gd name="T13" fmla="*/ 29 h 68"/>
                <a:gd name="T14" fmla="*/ 193 w 277"/>
                <a:gd name="T15" fmla="*/ 23 h 68"/>
                <a:gd name="T16" fmla="*/ 221 w 277"/>
                <a:gd name="T17" fmla="*/ 18 h 68"/>
                <a:gd name="T18" fmla="*/ 250 w 277"/>
                <a:gd name="T19" fmla="*/ 12 h 68"/>
                <a:gd name="T20" fmla="*/ 277 w 277"/>
                <a:gd name="T2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68">
                  <a:moveTo>
                    <a:pt x="0" y="68"/>
                  </a:moveTo>
                  <a:lnTo>
                    <a:pt x="29" y="63"/>
                  </a:lnTo>
                  <a:lnTo>
                    <a:pt x="56" y="57"/>
                  </a:lnTo>
                  <a:lnTo>
                    <a:pt x="79" y="51"/>
                  </a:lnTo>
                  <a:lnTo>
                    <a:pt x="108" y="40"/>
                  </a:lnTo>
                  <a:lnTo>
                    <a:pt x="136" y="34"/>
                  </a:lnTo>
                  <a:lnTo>
                    <a:pt x="164" y="29"/>
                  </a:lnTo>
                  <a:lnTo>
                    <a:pt x="193" y="23"/>
                  </a:lnTo>
                  <a:lnTo>
                    <a:pt x="221" y="18"/>
                  </a:lnTo>
                  <a:lnTo>
                    <a:pt x="250" y="12"/>
                  </a:lnTo>
                  <a:lnTo>
                    <a:pt x="277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2" name="Freeform 298">
              <a:extLst>
                <a:ext uri="{FF2B5EF4-FFF2-40B4-BE49-F238E27FC236}">
                  <a16:creationId xmlns:a16="http://schemas.microsoft.com/office/drawing/2014/main" id="{86335CD9-B107-21F5-3B1A-1427C770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169"/>
              <a:ext cx="47" cy="3"/>
            </a:xfrm>
            <a:custGeom>
              <a:avLst/>
              <a:gdLst>
                <a:gd name="T0" fmla="*/ 0 w 283"/>
                <a:gd name="T1" fmla="*/ 21 h 21"/>
                <a:gd name="T2" fmla="*/ 27 w 283"/>
                <a:gd name="T3" fmla="*/ 16 h 21"/>
                <a:gd name="T4" fmla="*/ 56 w 283"/>
                <a:gd name="T5" fmla="*/ 16 h 21"/>
                <a:gd name="T6" fmla="*/ 85 w 283"/>
                <a:gd name="T7" fmla="*/ 10 h 21"/>
                <a:gd name="T8" fmla="*/ 113 w 283"/>
                <a:gd name="T9" fmla="*/ 4 h 21"/>
                <a:gd name="T10" fmla="*/ 141 w 283"/>
                <a:gd name="T11" fmla="*/ 4 h 21"/>
                <a:gd name="T12" fmla="*/ 169 w 283"/>
                <a:gd name="T13" fmla="*/ 4 h 21"/>
                <a:gd name="T14" fmla="*/ 198 w 283"/>
                <a:gd name="T15" fmla="*/ 0 h 21"/>
                <a:gd name="T16" fmla="*/ 227 w 283"/>
                <a:gd name="T17" fmla="*/ 0 h 21"/>
                <a:gd name="T18" fmla="*/ 254 w 283"/>
                <a:gd name="T19" fmla="*/ 0 h 21"/>
                <a:gd name="T20" fmla="*/ 283 w 283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21">
                  <a:moveTo>
                    <a:pt x="0" y="21"/>
                  </a:moveTo>
                  <a:lnTo>
                    <a:pt x="27" y="16"/>
                  </a:lnTo>
                  <a:lnTo>
                    <a:pt x="56" y="16"/>
                  </a:lnTo>
                  <a:lnTo>
                    <a:pt x="85" y="10"/>
                  </a:lnTo>
                  <a:lnTo>
                    <a:pt x="113" y="4"/>
                  </a:lnTo>
                  <a:lnTo>
                    <a:pt x="141" y="4"/>
                  </a:lnTo>
                  <a:lnTo>
                    <a:pt x="169" y="4"/>
                  </a:lnTo>
                  <a:lnTo>
                    <a:pt x="198" y="0"/>
                  </a:lnTo>
                  <a:lnTo>
                    <a:pt x="227" y="0"/>
                  </a:lnTo>
                  <a:lnTo>
                    <a:pt x="254" y="0"/>
                  </a:lnTo>
                  <a:lnTo>
                    <a:pt x="283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3" name="Freeform 299">
              <a:extLst>
                <a:ext uri="{FF2B5EF4-FFF2-40B4-BE49-F238E27FC236}">
                  <a16:creationId xmlns:a16="http://schemas.microsoft.com/office/drawing/2014/main" id="{0A923409-D52C-6795-CDD3-BA75F3A7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170"/>
              <a:ext cx="35" cy="11"/>
            </a:xfrm>
            <a:custGeom>
              <a:avLst/>
              <a:gdLst>
                <a:gd name="T0" fmla="*/ 0 w 210"/>
                <a:gd name="T1" fmla="*/ 0 h 63"/>
                <a:gd name="T2" fmla="*/ 16 w 210"/>
                <a:gd name="T3" fmla="*/ 6 h 63"/>
                <a:gd name="T4" fmla="*/ 33 w 210"/>
                <a:gd name="T5" fmla="*/ 6 h 63"/>
                <a:gd name="T6" fmla="*/ 51 w 210"/>
                <a:gd name="T7" fmla="*/ 11 h 63"/>
                <a:gd name="T8" fmla="*/ 62 w 210"/>
                <a:gd name="T9" fmla="*/ 11 h 63"/>
                <a:gd name="T10" fmla="*/ 80 w 210"/>
                <a:gd name="T11" fmla="*/ 17 h 63"/>
                <a:gd name="T12" fmla="*/ 96 w 210"/>
                <a:gd name="T13" fmla="*/ 23 h 63"/>
                <a:gd name="T14" fmla="*/ 107 w 210"/>
                <a:gd name="T15" fmla="*/ 23 h 63"/>
                <a:gd name="T16" fmla="*/ 124 w 210"/>
                <a:gd name="T17" fmla="*/ 29 h 63"/>
                <a:gd name="T18" fmla="*/ 142 w 210"/>
                <a:gd name="T19" fmla="*/ 34 h 63"/>
                <a:gd name="T20" fmla="*/ 159 w 210"/>
                <a:gd name="T21" fmla="*/ 40 h 63"/>
                <a:gd name="T22" fmla="*/ 164 w 210"/>
                <a:gd name="T23" fmla="*/ 40 h 63"/>
                <a:gd name="T24" fmla="*/ 169 w 210"/>
                <a:gd name="T25" fmla="*/ 46 h 63"/>
                <a:gd name="T26" fmla="*/ 175 w 210"/>
                <a:gd name="T27" fmla="*/ 46 h 63"/>
                <a:gd name="T28" fmla="*/ 181 w 210"/>
                <a:gd name="T29" fmla="*/ 52 h 63"/>
                <a:gd name="T30" fmla="*/ 187 w 210"/>
                <a:gd name="T31" fmla="*/ 52 h 63"/>
                <a:gd name="T32" fmla="*/ 192 w 210"/>
                <a:gd name="T33" fmla="*/ 52 h 63"/>
                <a:gd name="T34" fmla="*/ 198 w 210"/>
                <a:gd name="T35" fmla="*/ 57 h 63"/>
                <a:gd name="T36" fmla="*/ 204 w 210"/>
                <a:gd name="T37" fmla="*/ 57 h 63"/>
                <a:gd name="T38" fmla="*/ 210 w 210"/>
                <a:gd name="T3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63">
                  <a:moveTo>
                    <a:pt x="0" y="0"/>
                  </a:moveTo>
                  <a:lnTo>
                    <a:pt x="16" y="6"/>
                  </a:lnTo>
                  <a:lnTo>
                    <a:pt x="33" y="6"/>
                  </a:lnTo>
                  <a:lnTo>
                    <a:pt x="51" y="11"/>
                  </a:lnTo>
                  <a:lnTo>
                    <a:pt x="62" y="11"/>
                  </a:lnTo>
                  <a:lnTo>
                    <a:pt x="80" y="17"/>
                  </a:lnTo>
                  <a:lnTo>
                    <a:pt x="96" y="23"/>
                  </a:lnTo>
                  <a:lnTo>
                    <a:pt x="107" y="23"/>
                  </a:lnTo>
                  <a:lnTo>
                    <a:pt x="124" y="29"/>
                  </a:lnTo>
                  <a:lnTo>
                    <a:pt x="142" y="34"/>
                  </a:lnTo>
                  <a:lnTo>
                    <a:pt x="159" y="40"/>
                  </a:lnTo>
                  <a:lnTo>
                    <a:pt x="164" y="40"/>
                  </a:lnTo>
                  <a:lnTo>
                    <a:pt x="169" y="46"/>
                  </a:lnTo>
                  <a:lnTo>
                    <a:pt x="175" y="46"/>
                  </a:lnTo>
                  <a:lnTo>
                    <a:pt x="181" y="52"/>
                  </a:lnTo>
                  <a:lnTo>
                    <a:pt x="187" y="52"/>
                  </a:lnTo>
                  <a:lnTo>
                    <a:pt x="192" y="52"/>
                  </a:lnTo>
                  <a:lnTo>
                    <a:pt x="198" y="57"/>
                  </a:lnTo>
                  <a:lnTo>
                    <a:pt x="204" y="57"/>
                  </a:lnTo>
                  <a:lnTo>
                    <a:pt x="210" y="6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4" name="Freeform 300">
              <a:extLst>
                <a:ext uri="{FF2B5EF4-FFF2-40B4-BE49-F238E27FC236}">
                  <a16:creationId xmlns:a16="http://schemas.microsoft.com/office/drawing/2014/main" id="{2F596B1E-6D5E-E7C2-0739-23687FB5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86"/>
              <a:ext cx="38" cy="20"/>
            </a:xfrm>
            <a:custGeom>
              <a:avLst/>
              <a:gdLst>
                <a:gd name="T0" fmla="*/ 0 w 227"/>
                <a:gd name="T1" fmla="*/ 0 h 120"/>
                <a:gd name="T2" fmla="*/ 22 w 227"/>
                <a:gd name="T3" fmla="*/ 11 h 120"/>
                <a:gd name="T4" fmla="*/ 45 w 227"/>
                <a:gd name="T5" fmla="*/ 23 h 120"/>
                <a:gd name="T6" fmla="*/ 74 w 227"/>
                <a:gd name="T7" fmla="*/ 34 h 120"/>
                <a:gd name="T8" fmla="*/ 96 w 227"/>
                <a:gd name="T9" fmla="*/ 46 h 120"/>
                <a:gd name="T10" fmla="*/ 119 w 227"/>
                <a:gd name="T11" fmla="*/ 56 h 120"/>
                <a:gd name="T12" fmla="*/ 142 w 227"/>
                <a:gd name="T13" fmla="*/ 68 h 120"/>
                <a:gd name="T14" fmla="*/ 165 w 227"/>
                <a:gd name="T15" fmla="*/ 79 h 120"/>
                <a:gd name="T16" fmla="*/ 187 w 227"/>
                <a:gd name="T17" fmla="*/ 91 h 120"/>
                <a:gd name="T18" fmla="*/ 204 w 227"/>
                <a:gd name="T19" fmla="*/ 102 h 120"/>
                <a:gd name="T20" fmla="*/ 227 w 227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120">
                  <a:moveTo>
                    <a:pt x="0" y="0"/>
                  </a:moveTo>
                  <a:lnTo>
                    <a:pt x="22" y="11"/>
                  </a:lnTo>
                  <a:lnTo>
                    <a:pt x="45" y="23"/>
                  </a:lnTo>
                  <a:lnTo>
                    <a:pt x="74" y="34"/>
                  </a:lnTo>
                  <a:lnTo>
                    <a:pt x="96" y="46"/>
                  </a:lnTo>
                  <a:lnTo>
                    <a:pt x="119" y="56"/>
                  </a:lnTo>
                  <a:lnTo>
                    <a:pt x="142" y="68"/>
                  </a:lnTo>
                  <a:lnTo>
                    <a:pt x="165" y="79"/>
                  </a:lnTo>
                  <a:lnTo>
                    <a:pt x="187" y="91"/>
                  </a:lnTo>
                  <a:lnTo>
                    <a:pt x="204" y="102"/>
                  </a:lnTo>
                  <a:lnTo>
                    <a:pt x="227" y="12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5" name="Freeform 301">
              <a:extLst>
                <a:ext uri="{FF2B5EF4-FFF2-40B4-BE49-F238E27FC236}">
                  <a16:creationId xmlns:a16="http://schemas.microsoft.com/office/drawing/2014/main" id="{DDC990D0-5952-BD1D-C3FC-F167EE7C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215"/>
              <a:ext cx="63" cy="18"/>
            </a:xfrm>
            <a:custGeom>
              <a:avLst/>
              <a:gdLst>
                <a:gd name="T0" fmla="*/ 0 w 374"/>
                <a:gd name="T1" fmla="*/ 0 h 107"/>
                <a:gd name="T2" fmla="*/ 34 w 374"/>
                <a:gd name="T3" fmla="*/ 11 h 107"/>
                <a:gd name="T4" fmla="*/ 62 w 374"/>
                <a:gd name="T5" fmla="*/ 22 h 107"/>
                <a:gd name="T6" fmla="*/ 97 w 374"/>
                <a:gd name="T7" fmla="*/ 33 h 107"/>
                <a:gd name="T8" fmla="*/ 130 w 374"/>
                <a:gd name="T9" fmla="*/ 51 h 107"/>
                <a:gd name="T10" fmla="*/ 165 w 374"/>
                <a:gd name="T11" fmla="*/ 62 h 107"/>
                <a:gd name="T12" fmla="*/ 204 w 374"/>
                <a:gd name="T13" fmla="*/ 74 h 107"/>
                <a:gd name="T14" fmla="*/ 244 w 374"/>
                <a:gd name="T15" fmla="*/ 79 h 107"/>
                <a:gd name="T16" fmla="*/ 283 w 374"/>
                <a:gd name="T17" fmla="*/ 90 h 107"/>
                <a:gd name="T18" fmla="*/ 329 w 374"/>
                <a:gd name="T19" fmla="*/ 101 h 107"/>
                <a:gd name="T20" fmla="*/ 374 w 374"/>
                <a:gd name="T2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4" h="107">
                  <a:moveTo>
                    <a:pt x="0" y="0"/>
                  </a:moveTo>
                  <a:lnTo>
                    <a:pt x="34" y="11"/>
                  </a:lnTo>
                  <a:lnTo>
                    <a:pt x="62" y="22"/>
                  </a:lnTo>
                  <a:lnTo>
                    <a:pt x="97" y="33"/>
                  </a:lnTo>
                  <a:lnTo>
                    <a:pt x="130" y="51"/>
                  </a:lnTo>
                  <a:lnTo>
                    <a:pt x="165" y="62"/>
                  </a:lnTo>
                  <a:lnTo>
                    <a:pt x="204" y="74"/>
                  </a:lnTo>
                  <a:lnTo>
                    <a:pt x="244" y="79"/>
                  </a:lnTo>
                  <a:lnTo>
                    <a:pt x="283" y="90"/>
                  </a:lnTo>
                  <a:lnTo>
                    <a:pt x="329" y="101"/>
                  </a:lnTo>
                  <a:lnTo>
                    <a:pt x="374" y="10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6" name="Freeform 302">
              <a:extLst>
                <a:ext uri="{FF2B5EF4-FFF2-40B4-BE49-F238E27FC236}">
                  <a16:creationId xmlns:a16="http://schemas.microsoft.com/office/drawing/2014/main" id="{465A8F0A-48B9-9CA4-B9E9-31EE157C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239"/>
              <a:ext cx="66" cy="5"/>
            </a:xfrm>
            <a:custGeom>
              <a:avLst/>
              <a:gdLst>
                <a:gd name="T0" fmla="*/ 0 w 397"/>
                <a:gd name="T1" fmla="*/ 0 h 34"/>
                <a:gd name="T2" fmla="*/ 40 w 397"/>
                <a:gd name="T3" fmla="*/ 6 h 34"/>
                <a:gd name="T4" fmla="*/ 80 w 397"/>
                <a:gd name="T5" fmla="*/ 12 h 34"/>
                <a:gd name="T6" fmla="*/ 119 w 397"/>
                <a:gd name="T7" fmla="*/ 12 h 34"/>
                <a:gd name="T8" fmla="*/ 159 w 397"/>
                <a:gd name="T9" fmla="*/ 18 h 34"/>
                <a:gd name="T10" fmla="*/ 199 w 397"/>
                <a:gd name="T11" fmla="*/ 24 h 34"/>
                <a:gd name="T12" fmla="*/ 238 w 397"/>
                <a:gd name="T13" fmla="*/ 24 h 34"/>
                <a:gd name="T14" fmla="*/ 278 w 397"/>
                <a:gd name="T15" fmla="*/ 28 h 34"/>
                <a:gd name="T16" fmla="*/ 317 w 397"/>
                <a:gd name="T17" fmla="*/ 28 h 34"/>
                <a:gd name="T18" fmla="*/ 358 w 397"/>
                <a:gd name="T19" fmla="*/ 34 h 34"/>
                <a:gd name="T20" fmla="*/ 397 w 397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4">
                  <a:moveTo>
                    <a:pt x="0" y="0"/>
                  </a:moveTo>
                  <a:lnTo>
                    <a:pt x="40" y="6"/>
                  </a:lnTo>
                  <a:lnTo>
                    <a:pt x="80" y="12"/>
                  </a:lnTo>
                  <a:lnTo>
                    <a:pt x="119" y="12"/>
                  </a:lnTo>
                  <a:lnTo>
                    <a:pt x="159" y="18"/>
                  </a:lnTo>
                  <a:lnTo>
                    <a:pt x="199" y="24"/>
                  </a:lnTo>
                  <a:lnTo>
                    <a:pt x="238" y="24"/>
                  </a:lnTo>
                  <a:lnTo>
                    <a:pt x="278" y="28"/>
                  </a:lnTo>
                  <a:lnTo>
                    <a:pt x="317" y="28"/>
                  </a:lnTo>
                  <a:lnTo>
                    <a:pt x="358" y="34"/>
                  </a:lnTo>
                  <a:lnTo>
                    <a:pt x="397" y="3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7" name="Freeform 303">
              <a:extLst>
                <a:ext uri="{FF2B5EF4-FFF2-40B4-BE49-F238E27FC236}">
                  <a16:creationId xmlns:a16="http://schemas.microsoft.com/office/drawing/2014/main" id="{590F0D71-5FCE-A668-6DBB-4EB5E4B13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246"/>
              <a:ext cx="61" cy="3"/>
            </a:xfrm>
            <a:custGeom>
              <a:avLst/>
              <a:gdLst>
                <a:gd name="T0" fmla="*/ 0 w 363"/>
                <a:gd name="T1" fmla="*/ 0 h 18"/>
                <a:gd name="T2" fmla="*/ 35 w 363"/>
                <a:gd name="T3" fmla="*/ 0 h 18"/>
                <a:gd name="T4" fmla="*/ 68 w 363"/>
                <a:gd name="T5" fmla="*/ 0 h 18"/>
                <a:gd name="T6" fmla="*/ 108 w 363"/>
                <a:gd name="T7" fmla="*/ 6 h 18"/>
                <a:gd name="T8" fmla="*/ 142 w 363"/>
                <a:gd name="T9" fmla="*/ 6 h 18"/>
                <a:gd name="T10" fmla="*/ 176 w 363"/>
                <a:gd name="T11" fmla="*/ 6 h 18"/>
                <a:gd name="T12" fmla="*/ 210 w 363"/>
                <a:gd name="T13" fmla="*/ 6 h 18"/>
                <a:gd name="T14" fmla="*/ 250 w 363"/>
                <a:gd name="T15" fmla="*/ 12 h 18"/>
                <a:gd name="T16" fmla="*/ 283 w 363"/>
                <a:gd name="T17" fmla="*/ 12 h 18"/>
                <a:gd name="T18" fmla="*/ 324 w 363"/>
                <a:gd name="T19" fmla="*/ 12 h 18"/>
                <a:gd name="T20" fmla="*/ 363 w 363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3" h="18">
                  <a:moveTo>
                    <a:pt x="0" y="0"/>
                  </a:moveTo>
                  <a:lnTo>
                    <a:pt x="35" y="0"/>
                  </a:lnTo>
                  <a:lnTo>
                    <a:pt x="68" y="0"/>
                  </a:lnTo>
                  <a:lnTo>
                    <a:pt x="108" y="6"/>
                  </a:lnTo>
                  <a:lnTo>
                    <a:pt x="142" y="6"/>
                  </a:lnTo>
                  <a:lnTo>
                    <a:pt x="176" y="6"/>
                  </a:lnTo>
                  <a:lnTo>
                    <a:pt x="210" y="6"/>
                  </a:lnTo>
                  <a:lnTo>
                    <a:pt x="250" y="12"/>
                  </a:lnTo>
                  <a:lnTo>
                    <a:pt x="283" y="12"/>
                  </a:lnTo>
                  <a:lnTo>
                    <a:pt x="324" y="12"/>
                  </a:lnTo>
                  <a:lnTo>
                    <a:pt x="363" y="1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8" name="Freeform 304">
              <a:extLst>
                <a:ext uri="{FF2B5EF4-FFF2-40B4-BE49-F238E27FC236}">
                  <a16:creationId xmlns:a16="http://schemas.microsoft.com/office/drawing/2014/main" id="{068026BC-50B8-64DB-C7AE-B941F65F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250"/>
              <a:ext cx="64" cy="2"/>
            </a:xfrm>
            <a:custGeom>
              <a:avLst/>
              <a:gdLst>
                <a:gd name="T0" fmla="*/ 0 w 385"/>
                <a:gd name="T1" fmla="*/ 0 h 12"/>
                <a:gd name="T2" fmla="*/ 5 w 385"/>
                <a:gd name="T3" fmla="*/ 0 h 12"/>
                <a:gd name="T4" fmla="*/ 17 w 385"/>
                <a:gd name="T5" fmla="*/ 6 h 12"/>
                <a:gd name="T6" fmla="*/ 23 w 385"/>
                <a:gd name="T7" fmla="*/ 6 h 12"/>
                <a:gd name="T8" fmla="*/ 28 w 385"/>
                <a:gd name="T9" fmla="*/ 6 h 12"/>
                <a:gd name="T10" fmla="*/ 39 w 385"/>
                <a:gd name="T11" fmla="*/ 6 h 12"/>
                <a:gd name="T12" fmla="*/ 45 w 385"/>
                <a:gd name="T13" fmla="*/ 6 h 12"/>
                <a:gd name="T14" fmla="*/ 56 w 385"/>
                <a:gd name="T15" fmla="*/ 6 h 12"/>
                <a:gd name="T16" fmla="*/ 62 w 385"/>
                <a:gd name="T17" fmla="*/ 6 h 12"/>
                <a:gd name="T18" fmla="*/ 68 w 385"/>
                <a:gd name="T19" fmla="*/ 6 h 12"/>
                <a:gd name="T20" fmla="*/ 79 w 385"/>
                <a:gd name="T21" fmla="*/ 6 h 12"/>
                <a:gd name="T22" fmla="*/ 102 w 385"/>
                <a:gd name="T23" fmla="*/ 12 h 12"/>
                <a:gd name="T24" fmla="*/ 130 w 385"/>
                <a:gd name="T25" fmla="*/ 12 h 12"/>
                <a:gd name="T26" fmla="*/ 159 w 385"/>
                <a:gd name="T27" fmla="*/ 12 h 12"/>
                <a:gd name="T28" fmla="*/ 192 w 385"/>
                <a:gd name="T29" fmla="*/ 12 h 12"/>
                <a:gd name="T30" fmla="*/ 221 w 385"/>
                <a:gd name="T31" fmla="*/ 12 h 12"/>
                <a:gd name="T32" fmla="*/ 250 w 385"/>
                <a:gd name="T33" fmla="*/ 12 h 12"/>
                <a:gd name="T34" fmla="*/ 283 w 385"/>
                <a:gd name="T35" fmla="*/ 12 h 12"/>
                <a:gd name="T36" fmla="*/ 318 w 385"/>
                <a:gd name="T37" fmla="*/ 12 h 12"/>
                <a:gd name="T38" fmla="*/ 351 w 385"/>
                <a:gd name="T39" fmla="*/ 12 h 12"/>
                <a:gd name="T40" fmla="*/ 385 w 385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5" h="12">
                  <a:moveTo>
                    <a:pt x="0" y="0"/>
                  </a:moveTo>
                  <a:lnTo>
                    <a:pt x="5" y="0"/>
                  </a:lnTo>
                  <a:lnTo>
                    <a:pt x="17" y="6"/>
                  </a:lnTo>
                  <a:lnTo>
                    <a:pt x="23" y="6"/>
                  </a:lnTo>
                  <a:lnTo>
                    <a:pt x="28" y="6"/>
                  </a:lnTo>
                  <a:lnTo>
                    <a:pt x="39" y="6"/>
                  </a:lnTo>
                  <a:lnTo>
                    <a:pt x="45" y="6"/>
                  </a:lnTo>
                  <a:lnTo>
                    <a:pt x="56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9" y="6"/>
                  </a:lnTo>
                  <a:lnTo>
                    <a:pt x="102" y="12"/>
                  </a:lnTo>
                  <a:lnTo>
                    <a:pt x="130" y="12"/>
                  </a:lnTo>
                  <a:lnTo>
                    <a:pt x="159" y="12"/>
                  </a:lnTo>
                  <a:lnTo>
                    <a:pt x="192" y="12"/>
                  </a:lnTo>
                  <a:lnTo>
                    <a:pt x="221" y="12"/>
                  </a:lnTo>
                  <a:lnTo>
                    <a:pt x="250" y="12"/>
                  </a:lnTo>
                  <a:lnTo>
                    <a:pt x="283" y="12"/>
                  </a:lnTo>
                  <a:lnTo>
                    <a:pt x="318" y="12"/>
                  </a:lnTo>
                  <a:lnTo>
                    <a:pt x="351" y="12"/>
                  </a:lnTo>
                  <a:lnTo>
                    <a:pt x="385" y="1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9" name="Freeform 305">
              <a:extLst>
                <a:ext uri="{FF2B5EF4-FFF2-40B4-BE49-F238E27FC236}">
                  <a16:creationId xmlns:a16="http://schemas.microsoft.com/office/drawing/2014/main" id="{5FB4BF7E-B8FB-FBD6-5645-9C952E1DB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249"/>
              <a:ext cx="87" cy="3"/>
            </a:xfrm>
            <a:custGeom>
              <a:avLst/>
              <a:gdLst>
                <a:gd name="T0" fmla="*/ 0 w 522"/>
                <a:gd name="T1" fmla="*/ 17 h 17"/>
                <a:gd name="T2" fmla="*/ 51 w 522"/>
                <a:gd name="T3" fmla="*/ 17 h 17"/>
                <a:gd name="T4" fmla="*/ 103 w 522"/>
                <a:gd name="T5" fmla="*/ 17 h 17"/>
                <a:gd name="T6" fmla="*/ 153 w 522"/>
                <a:gd name="T7" fmla="*/ 17 h 17"/>
                <a:gd name="T8" fmla="*/ 204 w 522"/>
                <a:gd name="T9" fmla="*/ 11 h 17"/>
                <a:gd name="T10" fmla="*/ 255 w 522"/>
                <a:gd name="T11" fmla="*/ 11 h 17"/>
                <a:gd name="T12" fmla="*/ 312 w 522"/>
                <a:gd name="T13" fmla="*/ 11 h 17"/>
                <a:gd name="T14" fmla="*/ 363 w 522"/>
                <a:gd name="T15" fmla="*/ 5 h 17"/>
                <a:gd name="T16" fmla="*/ 420 w 522"/>
                <a:gd name="T17" fmla="*/ 5 h 17"/>
                <a:gd name="T18" fmla="*/ 471 w 522"/>
                <a:gd name="T19" fmla="*/ 0 h 17"/>
                <a:gd name="T20" fmla="*/ 522 w 52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2" h="17">
                  <a:moveTo>
                    <a:pt x="0" y="17"/>
                  </a:moveTo>
                  <a:lnTo>
                    <a:pt x="51" y="17"/>
                  </a:lnTo>
                  <a:lnTo>
                    <a:pt x="103" y="17"/>
                  </a:lnTo>
                  <a:lnTo>
                    <a:pt x="153" y="17"/>
                  </a:lnTo>
                  <a:lnTo>
                    <a:pt x="204" y="11"/>
                  </a:lnTo>
                  <a:lnTo>
                    <a:pt x="255" y="11"/>
                  </a:lnTo>
                  <a:lnTo>
                    <a:pt x="312" y="11"/>
                  </a:lnTo>
                  <a:lnTo>
                    <a:pt x="363" y="5"/>
                  </a:lnTo>
                  <a:lnTo>
                    <a:pt x="420" y="5"/>
                  </a:lnTo>
                  <a:lnTo>
                    <a:pt x="471" y="0"/>
                  </a:lnTo>
                  <a:lnTo>
                    <a:pt x="52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0" name="Freeform 306">
              <a:extLst>
                <a:ext uri="{FF2B5EF4-FFF2-40B4-BE49-F238E27FC236}">
                  <a16:creationId xmlns:a16="http://schemas.microsoft.com/office/drawing/2014/main" id="{C136AEFF-3D67-0CD6-88DB-F3A02CED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244"/>
              <a:ext cx="56" cy="3"/>
            </a:xfrm>
            <a:custGeom>
              <a:avLst/>
              <a:gdLst>
                <a:gd name="T0" fmla="*/ 0 w 335"/>
                <a:gd name="T1" fmla="*/ 17 h 17"/>
                <a:gd name="T2" fmla="*/ 34 w 335"/>
                <a:gd name="T3" fmla="*/ 17 h 17"/>
                <a:gd name="T4" fmla="*/ 68 w 335"/>
                <a:gd name="T5" fmla="*/ 17 h 17"/>
                <a:gd name="T6" fmla="*/ 108 w 335"/>
                <a:gd name="T7" fmla="*/ 11 h 17"/>
                <a:gd name="T8" fmla="*/ 142 w 335"/>
                <a:gd name="T9" fmla="*/ 11 h 17"/>
                <a:gd name="T10" fmla="*/ 176 w 335"/>
                <a:gd name="T11" fmla="*/ 6 h 17"/>
                <a:gd name="T12" fmla="*/ 205 w 335"/>
                <a:gd name="T13" fmla="*/ 6 h 17"/>
                <a:gd name="T14" fmla="*/ 238 w 335"/>
                <a:gd name="T15" fmla="*/ 6 h 17"/>
                <a:gd name="T16" fmla="*/ 273 w 335"/>
                <a:gd name="T17" fmla="*/ 0 h 17"/>
                <a:gd name="T18" fmla="*/ 301 w 335"/>
                <a:gd name="T19" fmla="*/ 0 h 17"/>
                <a:gd name="T20" fmla="*/ 335 w 335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5" h="17">
                  <a:moveTo>
                    <a:pt x="0" y="17"/>
                  </a:moveTo>
                  <a:lnTo>
                    <a:pt x="34" y="17"/>
                  </a:lnTo>
                  <a:lnTo>
                    <a:pt x="68" y="17"/>
                  </a:lnTo>
                  <a:lnTo>
                    <a:pt x="108" y="11"/>
                  </a:lnTo>
                  <a:lnTo>
                    <a:pt x="142" y="11"/>
                  </a:lnTo>
                  <a:lnTo>
                    <a:pt x="176" y="6"/>
                  </a:lnTo>
                  <a:lnTo>
                    <a:pt x="205" y="6"/>
                  </a:lnTo>
                  <a:lnTo>
                    <a:pt x="238" y="6"/>
                  </a:lnTo>
                  <a:lnTo>
                    <a:pt x="273" y="0"/>
                  </a:lnTo>
                  <a:lnTo>
                    <a:pt x="301" y="0"/>
                  </a:lnTo>
                  <a:lnTo>
                    <a:pt x="335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1" name="Freeform 307">
              <a:extLst>
                <a:ext uri="{FF2B5EF4-FFF2-40B4-BE49-F238E27FC236}">
                  <a16:creationId xmlns:a16="http://schemas.microsoft.com/office/drawing/2014/main" id="{200B9BCE-1CE1-13B4-4D26-5E77022E6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240"/>
              <a:ext cx="37" cy="11"/>
            </a:xfrm>
            <a:custGeom>
              <a:avLst/>
              <a:gdLst>
                <a:gd name="T0" fmla="*/ 0 w 221"/>
                <a:gd name="T1" fmla="*/ 18 h 68"/>
                <a:gd name="T2" fmla="*/ 39 w 221"/>
                <a:gd name="T3" fmla="*/ 18 h 68"/>
                <a:gd name="T4" fmla="*/ 74 w 221"/>
                <a:gd name="T5" fmla="*/ 12 h 68"/>
                <a:gd name="T6" fmla="*/ 108 w 221"/>
                <a:gd name="T7" fmla="*/ 12 h 68"/>
                <a:gd name="T8" fmla="*/ 136 w 221"/>
                <a:gd name="T9" fmla="*/ 6 h 68"/>
                <a:gd name="T10" fmla="*/ 159 w 221"/>
                <a:gd name="T11" fmla="*/ 6 h 68"/>
                <a:gd name="T12" fmla="*/ 182 w 221"/>
                <a:gd name="T13" fmla="*/ 6 h 68"/>
                <a:gd name="T14" fmla="*/ 198 w 221"/>
                <a:gd name="T15" fmla="*/ 6 h 68"/>
                <a:gd name="T16" fmla="*/ 210 w 221"/>
                <a:gd name="T17" fmla="*/ 0 h 68"/>
                <a:gd name="T18" fmla="*/ 216 w 221"/>
                <a:gd name="T19" fmla="*/ 0 h 68"/>
                <a:gd name="T20" fmla="*/ 221 w 221"/>
                <a:gd name="T21" fmla="*/ 0 h 68"/>
                <a:gd name="T22" fmla="*/ 210 w 221"/>
                <a:gd name="T23" fmla="*/ 6 h 68"/>
                <a:gd name="T24" fmla="*/ 198 w 221"/>
                <a:gd name="T25" fmla="*/ 6 h 68"/>
                <a:gd name="T26" fmla="*/ 182 w 221"/>
                <a:gd name="T27" fmla="*/ 12 h 68"/>
                <a:gd name="T28" fmla="*/ 165 w 221"/>
                <a:gd name="T29" fmla="*/ 18 h 68"/>
                <a:gd name="T30" fmla="*/ 142 w 221"/>
                <a:gd name="T31" fmla="*/ 22 h 68"/>
                <a:gd name="T32" fmla="*/ 113 w 221"/>
                <a:gd name="T33" fmla="*/ 34 h 68"/>
                <a:gd name="T34" fmla="*/ 80 w 221"/>
                <a:gd name="T35" fmla="*/ 39 h 68"/>
                <a:gd name="T36" fmla="*/ 39 w 221"/>
                <a:gd name="T37" fmla="*/ 57 h 68"/>
                <a:gd name="T38" fmla="*/ 0 w 221"/>
                <a:gd name="T3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1" h="68">
                  <a:moveTo>
                    <a:pt x="0" y="18"/>
                  </a:moveTo>
                  <a:lnTo>
                    <a:pt x="39" y="18"/>
                  </a:lnTo>
                  <a:lnTo>
                    <a:pt x="74" y="12"/>
                  </a:lnTo>
                  <a:lnTo>
                    <a:pt x="108" y="12"/>
                  </a:lnTo>
                  <a:lnTo>
                    <a:pt x="136" y="6"/>
                  </a:lnTo>
                  <a:lnTo>
                    <a:pt x="159" y="6"/>
                  </a:lnTo>
                  <a:lnTo>
                    <a:pt x="182" y="6"/>
                  </a:lnTo>
                  <a:lnTo>
                    <a:pt x="198" y="6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1" y="0"/>
                  </a:lnTo>
                  <a:lnTo>
                    <a:pt x="210" y="6"/>
                  </a:lnTo>
                  <a:lnTo>
                    <a:pt x="198" y="6"/>
                  </a:lnTo>
                  <a:lnTo>
                    <a:pt x="182" y="12"/>
                  </a:lnTo>
                  <a:lnTo>
                    <a:pt x="165" y="18"/>
                  </a:lnTo>
                  <a:lnTo>
                    <a:pt x="142" y="22"/>
                  </a:lnTo>
                  <a:lnTo>
                    <a:pt x="113" y="34"/>
                  </a:lnTo>
                  <a:lnTo>
                    <a:pt x="80" y="39"/>
                  </a:lnTo>
                  <a:lnTo>
                    <a:pt x="39" y="57"/>
                  </a:lnTo>
                  <a:lnTo>
                    <a:pt x="0" y="6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2" name="Freeform 308">
              <a:extLst>
                <a:ext uri="{FF2B5EF4-FFF2-40B4-BE49-F238E27FC236}">
                  <a16:creationId xmlns:a16="http://schemas.microsoft.com/office/drawing/2014/main" id="{40E81463-D827-AE1B-103F-0028ABAE6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60"/>
              <a:ext cx="51" cy="23"/>
            </a:xfrm>
            <a:custGeom>
              <a:avLst/>
              <a:gdLst>
                <a:gd name="T0" fmla="*/ 307 w 307"/>
                <a:gd name="T1" fmla="*/ 0 h 135"/>
                <a:gd name="T2" fmla="*/ 289 w 307"/>
                <a:gd name="T3" fmla="*/ 5 h 135"/>
                <a:gd name="T4" fmla="*/ 267 w 307"/>
                <a:gd name="T5" fmla="*/ 17 h 135"/>
                <a:gd name="T6" fmla="*/ 239 w 307"/>
                <a:gd name="T7" fmla="*/ 28 h 135"/>
                <a:gd name="T8" fmla="*/ 216 w 307"/>
                <a:gd name="T9" fmla="*/ 40 h 135"/>
                <a:gd name="T10" fmla="*/ 194 w 307"/>
                <a:gd name="T11" fmla="*/ 44 h 135"/>
                <a:gd name="T12" fmla="*/ 165 w 307"/>
                <a:gd name="T13" fmla="*/ 56 h 135"/>
                <a:gd name="T14" fmla="*/ 142 w 307"/>
                <a:gd name="T15" fmla="*/ 67 h 135"/>
                <a:gd name="T16" fmla="*/ 114 w 307"/>
                <a:gd name="T17" fmla="*/ 79 h 135"/>
                <a:gd name="T18" fmla="*/ 85 w 307"/>
                <a:gd name="T19" fmla="*/ 96 h 135"/>
                <a:gd name="T20" fmla="*/ 62 w 307"/>
                <a:gd name="T21" fmla="*/ 108 h 135"/>
                <a:gd name="T22" fmla="*/ 57 w 307"/>
                <a:gd name="T23" fmla="*/ 108 h 135"/>
                <a:gd name="T24" fmla="*/ 46 w 307"/>
                <a:gd name="T25" fmla="*/ 112 h 135"/>
                <a:gd name="T26" fmla="*/ 41 w 307"/>
                <a:gd name="T27" fmla="*/ 112 h 135"/>
                <a:gd name="T28" fmla="*/ 35 w 307"/>
                <a:gd name="T29" fmla="*/ 118 h 135"/>
                <a:gd name="T30" fmla="*/ 29 w 307"/>
                <a:gd name="T31" fmla="*/ 118 h 135"/>
                <a:gd name="T32" fmla="*/ 23 w 307"/>
                <a:gd name="T33" fmla="*/ 124 h 135"/>
                <a:gd name="T34" fmla="*/ 17 w 307"/>
                <a:gd name="T35" fmla="*/ 124 h 135"/>
                <a:gd name="T36" fmla="*/ 12 w 307"/>
                <a:gd name="T37" fmla="*/ 130 h 135"/>
                <a:gd name="T38" fmla="*/ 6 w 307"/>
                <a:gd name="T39" fmla="*/ 130 h 135"/>
                <a:gd name="T40" fmla="*/ 0 w 307"/>
                <a:gd name="T4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7" h="135">
                  <a:moveTo>
                    <a:pt x="307" y="0"/>
                  </a:moveTo>
                  <a:lnTo>
                    <a:pt x="289" y="5"/>
                  </a:lnTo>
                  <a:lnTo>
                    <a:pt x="267" y="17"/>
                  </a:lnTo>
                  <a:lnTo>
                    <a:pt x="239" y="28"/>
                  </a:lnTo>
                  <a:lnTo>
                    <a:pt x="216" y="40"/>
                  </a:lnTo>
                  <a:lnTo>
                    <a:pt x="194" y="44"/>
                  </a:lnTo>
                  <a:lnTo>
                    <a:pt x="165" y="56"/>
                  </a:lnTo>
                  <a:lnTo>
                    <a:pt x="142" y="67"/>
                  </a:lnTo>
                  <a:lnTo>
                    <a:pt x="114" y="79"/>
                  </a:lnTo>
                  <a:lnTo>
                    <a:pt x="85" y="96"/>
                  </a:lnTo>
                  <a:lnTo>
                    <a:pt x="62" y="108"/>
                  </a:lnTo>
                  <a:lnTo>
                    <a:pt x="57" y="108"/>
                  </a:lnTo>
                  <a:lnTo>
                    <a:pt x="46" y="112"/>
                  </a:lnTo>
                  <a:lnTo>
                    <a:pt x="41" y="112"/>
                  </a:lnTo>
                  <a:lnTo>
                    <a:pt x="35" y="118"/>
                  </a:lnTo>
                  <a:lnTo>
                    <a:pt x="29" y="118"/>
                  </a:lnTo>
                  <a:lnTo>
                    <a:pt x="23" y="124"/>
                  </a:lnTo>
                  <a:lnTo>
                    <a:pt x="17" y="124"/>
                  </a:lnTo>
                  <a:lnTo>
                    <a:pt x="12" y="130"/>
                  </a:lnTo>
                  <a:lnTo>
                    <a:pt x="6" y="130"/>
                  </a:lnTo>
                  <a:lnTo>
                    <a:pt x="0" y="13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3" name="Freeform 309">
              <a:extLst>
                <a:ext uri="{FF2B5EF4-FFF2-40B4-BE49-F238E27FC236}">
                  <a16:creationId xmlns:a16="http://schemas.microsoft.com/office/drawing/2014/main" id="{CA929B4B-90BA-DC9E-A1CD-3F9C6D7E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299"/>
              <a:ext cx="51" cy="22"/>
            </a:xfrm>
            <a:custGeom>
              <a:avLst/>
              <a:gdLst>
                <a:gd name="T0" fmla="*/ 307 w 307"/>
                <a:gd name="T1" fmla="*/ 0 h 130"/>
                <a:gd name="T2" fmla="*/ 278 w 307"/>
                <a:gd name="T3" fmla="*/ 12 h 130"/>
                <a:gd name="T4" fmla="*/ 250 w 307"/>
                <a:gd name="T5" fmla="*/ 23 h 130"/>
                <a:gd name="T6" fmla="*/ 216 w 307"/>
                <a:gd name="T7" fmla="*/ 33 h 130"/>
                <a:gd name="T8" fmla="*/ 188 w 307"/>
                <a:gd name="T9" fmla="*/ 51 h 130"/>
                <a:gd name="T10" fmla="*/ 159 w 307"/>
                <a:gd name="T11" fmla="*/ 62 h 130"/>
                <a:gd name="T12" fmla="*/ 125 w 307"/>
                <a:gd name="T13" fmla="*/ 74 h 130"/>
                <a:gd name="T14" fmla="*/ 97 w 307"/>
                <a:gd name="T15" fmla="*/ 91 h 130"/>
                <a:gd name="T16" fmla="*/ 62 w 307"/>
                <a:gd name="T17" fmla="*/ 102 h 130"/>
                <a:gd name="T18" fmla="*/ 35 w 307"/>
                <a:gd name="T19" fmla="*/ 113 h 130"/>
                <a:gd name="T20" fmla="*/ 0 w 307"/>
                <a:gd name="T21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7" h="130">
                  <a:moveTo>
                    <a:pt x="307" y="0"/>
                  </a:moveTo>
                  <a:lnTo>
                    <a:pt x="278" y="12"/>
                  </a:lnTo>
                  <a:lnTo>
                    <a:pt x="250" y="23"/>
                  </a:lnTo>
                  <a:lnTo>
                    <a:pt x="216" y="33"/>
                  </a:lnTo>
                  <a:lnTo>
                    <a:pt x="188" y="51"/>
                  </a:lnTo>
                  <a:lnTo>
                    <a:pt x="159" y="62"/>
                  </a:lnTo>
                  <a:lnTo>
                    <a:pt x="125" y="74"/>
                  </a:lnTo>
                  <a:lnTo>
                    <a:pt x="97" y="91"/>
                  </a:lnTo>
                  <a:lnTo>
                    <a:pt x="62" y="102"/>
                  </a:lnTo>
                  <a:lnTo>
                    <a:pt x="35" y="113"/>
                  </a:lnTo>
                  <a:lnTo>
                    <a:pt x="0" y="13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4" name="Freeform 310">
              <a:extLst>
                <a:ext uri="{FF2B5EF4-FFF2-40B4-BE49-F238E27FC236}">
                  <a16:creationId xmlns:a16="http://schemas.microsoft.com/office/drawing/2014/main" id="{F1830153-3134-0929-3D82-DA97B9D8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331"/>
              <a:ext cx="62" cy="22"/>
            </a:xfrm>
            <a:custGeom>
              <a:avLst/>
              <a:gdLst>
                <a:gd name="T0" fmla="*/ 369 w 369"/>
                <a:gd name="T1" fmla="*/ 0 h 131"/>
                <a:gd name="T2" fmla="*/ 330 w 369"/>
                <a:gd name="T3" fmla="*/ 12 h 131"/>
                <a:gd name="T4" fmla="*/ 295 w 369"/>
                <a:gd name="T5" fmla="*/ 29 h 131"/>
                <a:gd name="T6" fmla="*/ 256 w 369"/>
                <a:gd name="T7" fmla="*/ 41 h 131"/>
                <a:gd name="T8" fmla="*/ 222 w 369"/>
                <a:gd name="T9" fmla="*/ 57 h 131"/>
                <a:gd name="T10" fmla="*/ 182 w 369"/>
                <a:gd name="T11" fmla="*/ 68 h 131"/>
                <a:gd name="T12" fmla="*/ 148 w 369"/>
                <a:gd name="T13" fmla="*/ 80 h 131"/>
                <a:gd name="T14" fmla="*/ 109 w 369"/>
                <a:gd name="T15" fmla="*/ 91 h 131"/>
                <a:gd name="T16" fmla="*/ 74 w 369"/>
                <a:gd name="T17" fmla="*/ 108 h 131"/>
                <a:gd name="T18" fmla="*/ 41 w 369"/>
                <a:gd name="T19" fmla="*/ 120 h 131"/>
                <a:gd name="T20" fmla="*/ 0 w 369"/>
                <a:gd name="T2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9" h="131">
                  <a:moveTo>
                    <a:pt x="369" y="0"/>
                  </a:moveTo>
                  <a:lnTo>
                    <a:pt x="330" y="12"/>
                  </a:lnTo>
                  <a:lnTo>
                    <a:pt x="295" y="29"/>
                  </a:lnTo>
                  <a:lnTo>
                    <a:pt x="256" y="41"/>
                  </a:lnTo>
                  <a:lnTo>
                    <a:pt x="222" y="57"/>
                  </a:lnTo>
                  <a:lnTo>
                    <a:pt x="182" y="68"/>
                  </a:lnTo>
                  <a:lnTo>
                    <a:pt x="148" y="80"/>
                  </a:lnTo>
                  <a:lnTo>
                    <a:pt x="109" y="91"/>
                  </a:lnTo>
                  <a:lnTo>
                    <a:pt x="74" y="108"/>
                  </a:lnTo>
                  <a:lnTo>
                    <a:pt x="41" y="120"/>
                  </a:lnTo>
                  <a:lnTo>
                    <a:pt x="0" y="13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5" name="Freeform 311">
              <a:extLst>
                <a:ext uri="{FF2B5EF4-FFF2-40B4-BE49-F238E27FC236}">
                  <a16:creationId xmlns:a16="http://schemas.microsoft.com/office/drawing/2014/main" id="{E38A71E1-05F9-2820-66FA-FD2AE1687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359"/>
              <a:ext cx="48" cy="11"/>
            </a:xfrm>
            <a:custGeom>
              <a:avLst/>
              <a:gdLst>
                <a:gd name="T0" fmla="*/ 289 w 289"/>
                <a:gd name="T1" fmla="*/ 0 h 62"/>
                <a:gd name="T2" fmla="*/ 261 w 289"/>
                <a:gd name="T3" fmla="*/ 5 h 62"/>
                <a:gd name="T4" fmla="*/ 227 w 289"/>
                <a:gd name="T5" fmla="*/ 17 h 62"/>
                <a:gd name="T6" fmla="*/ 198 w 289"/>
                <a:gd name="T7" fmla="*/ 23 h 62"/>
                <a:gd name="T8" fmla="*/ 165 w 289"/>
                <a:gd name="T9" fmla="*/ 28 h 62"/>
                <a:gd name="T10" fmla="*/ 136 w 289"/>
                <a:gd name="T11" fmla="*/ 39 h 62"/>
                <a:gd name="T12" fmla="*/ 108 w 289"/>
                <a:gd name="T13" fmla="*/ 45 h 62"/>
                <a:gd name="T14" fmla="*/ 80 w 289"/>
                <a:gd name="T15" fmla="*/ 50 h 62"/>
                <a:gd name="T16" fmla="*/ 51 w 289"/>
                <a:gd name="T17" fmla="*/ 50 h 62"/>
                <a:gd name="T18" fmla="*/ 23 w 289"/>
                <a:gd name="T19" fmla="*/ 56 h 62"/>
                <a:gd name="T20" fmla="*/ 0 w 289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9" h="62">
                  <a:moveTo>
                    <a:pt x="289" y="0"/>
                  </a:moveTo>
                  <a:lnTo>
                    <a:pt x="261" y="5"/>
                  </a:lnTo>
                  <a:lnTo>
                    <a:pt x="227" y="17"/>
                  </a:lnTo>
                  <a:lnTo>
                    <a:pt x="198" y="23"/>
                  </a:lnTo>
                  <a:lnTo>
                    <a:pt x="165" y="28"/>
                  </a:lnTo>
                  <a:lnTo>
                    <a:pt x="136" y="39"/>
                  </a:lnTo>
                  <a:lnTo>
                    <a:pt x="108" y="45"/>
                  </a:lnTo>
                  <a:lnTo>
                    <a:pt x="80" y="50"/>
                  </a:lnTo>
                  <a:lnTo>
                    <a:pt x="51" y="50"/>
                  </a:lnTo>
                  <a:lnTo>
                    <a:pt x="23" y="56"/>
                  </a:lnTo>
                  <a:lnTo>
                    <a:pt x="0" y="6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6" name="Freeform 312">
              <a:extLst>
                <a:ext uri="{FF2B5EF4-FFF2-40B4-BE49-F238E27FC236}">
                  <a16:creationId xmlns:a16="http://schemas.microsoft.com/office/drawing/2014/main" id="{5E485375-7825-FEDB-8FAF-D0110CF4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2362"/>
              <a:ext cx="61" cy="8"/>
            </a:xfrm>
            <a:custGeom>
              <a:avLst/>
              <a:gdLst>
                <a:gd name="T0" fmla="*/ 369 w 369"/>
                <a:gd name="T1" fmla="*/ 45 h 45"/>
                <a:gd name="T2" fmla="*/ 330 w 369"/>
                <a:gd name="T3" fmla="*/ 45 h 45"/>
                <a:gd name="T4" fmla="*/ 289 w 369"/>
                <a:gd name="T5" fmla="*/ 39 h 45"/>
                <a:gd name="T6" fmla="*/ 250 w 369"/>
                <a:gd name="T7" fmla="*/ 39 h 45"/>
                <a:gd name="T8" fmla="*/ 210 w 369"/>
                <a:gd name="T9" fmla="*/ 33 h 45"/>
                <a:gd name="T10" fmla="*/ 171 w 369"/>
                <a:gd name="T11" fmla="*/ 28 h 45"/>
                <a:gd name="T12" fmla="*/ 136 w 369"/>
                <a:gd name="T13" fmla="*/ 22 h 45"/>
                <a:gd name="T14" fmla="*/ 97 w 369"/>
                <a:gd name="T15" fmla="*/ 16 h 45"/>
                <a:gd name="T16" fmla="*/ 63 w 369"/>
                <a:gd name="T17" fmla="*/ 11 h 45"/>
                <a:gd name="T18" fmla="*/ 29 w 369"/>
                <a:gd name="T19" fmla="*/ 6 h 45"/>
                <a:gd name="T20" fmla="*/ 0 w 369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9" h="45">
                  <a:moveTo>
                    <a:pt x="369" y="45"/>
                  </a:moveTo>
                  <a:lnTo>
                    <a:pt x="330" y="45"/>
                  </a:lnTo>
                  <a:lnTo>
                    <a:pt x="289" y="39"/>
                  </a:lnTo>
                  <a:lnTo>
                    <a:pt x="250" y="39"/>
                  </a:lnTo>
                  <a:lnTo>
                    <a:pt x="210" y="33"/>
                  </a:lnTo>
                  <a:lnTo>
                    <a:pt x="171" y="28"/>
                  </a:lnTo>
                  <a:lnTo>
                    <a:pt x="136" y="22"/>
                  </a:lnTo>
                  <a:lnTo>
                    <a:pt x="97" y="16"/>
                  </a:lnTo>
                  <a:lnTo>
                    <a:pt x="63" y="11"/>
                  </a:lnTo>
                  <a:lnTo>
                    <a:pt x="29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7" name="Freeform 313">
              <a:extLst>
                <a:ext uri="{FF2B5EF4-FFF2-40B4-BE49-F238E27FC236}">
                  <a16:creationId xmlns:a16="http://schemas.microsoft.com/office/drawing/2014/main" id="{EC4C2D49-5CCA-EB78-0437-B077BFC0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353"/>
              <a:ext cx="17" cy="5"/>
            </a:xfrm>
            <a:custGeom>
              <a:avLst/>
              <a:gdLst>
                <a:gd name="T0" fmla="*/ 103 w 103"/>
                <a:gd name="T1" fmla="*/ 34 h 34"/>
                <a:gd name="T2" fmla="*/ 91 w 103"/>
                <a:gd name="T3" fmla="*/ 28 h 34"/>
                <a:gd name="T4" fmla="*/ 74 w 103"/>
                <a:gd name="T5" fmla="*/ 22 h 34"/>
                <a:gd name="T6" fmla="*/ 62 w 103"/>
                <a:gd name="T7" fmla="*/ 22 h 34"/>
                <a:gd name="T8" fmla="*/ 52 w 103"/>
                <a:gd name="T9" fmla="*/ 17 h 34"/>
                <a:gd name="T10" fmla="*/ 40 w 103"/>
                <a:gd name="T11" fmla="*/ 11 h 34"/>
                <a:gd name="T12" fmla="*/ 23 w 103"/>
                <a:gd name="T13" fmla="*/ 5 h 34"/>
                <a:gd name="T14" fmla="*/ 17 w 103"/>
                <a:gd name="T15" fmla="*/ 5 h 34"/>
                <a:gd name="T16" fmla="*/ 6 w 103"/>
                <a:gd name="T17" fmla="*/ 0 h 34"/>
                <a:gd name="T18" fmla="*/ 0 w 103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34">
                  <a:moveTo>
                    <a:pt x="103" y="34"/>
                  </a:moveTo>
                  <a:lnTo>
                    <a:pt x="91" y="28"/>
                  </a:lnTo>
                  <a:lnTo>
                    <a:pt x="74" y="22"/>
                  </a:lnTo>
                  <a:lnTo>
                    <a:pt x="62" y="22"/>
                  </a:lnTo>
                  <a:lnTo>
                    <a:pt x="52" y="17"/>
                  </a:lnTo>
                  <a:lnTo>
                    <a:pt x="40" y="11"/>
                  </a:lnTo>
                  <a:lnTo>
                    <a:pt x="23" y="5"/>
                  </a:lnTo>
                  <a:lnTo>
                    <a:pt x="17" y="5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8" name="Freeform 314">
              <a:extLst>
                <a:ext uri="{FF2B5EF4-FFF2-40B4-BE49-F238E27FC236}">
                  <a16:creationId xmlns:a16="http://schemas.microsoft.com/office/drawing/2014/main" id="{6B98D211-050C-9616-5D5F-F5DD33228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393"/>
              <a:ext cx="30" cy="12"/>
            </a:xfrm>
            <a:custGeom>
              <a:avLst/>
              <a:gdLst>
                <a:gd name="T0" fmla="*/ 0 w 181"/>
                <a:gd name="T1" fmla="*/ 0 h 68"/>
                <a:gd name="T2" fmla="*/ 5 w 181"/>
                <a:gd name="T3" fmla="*/ 0 h 68"/>
                <a:gd name="T4" fmla="*/ 11 w 181"/>
                <a:gd name="T5" fmla="*/ 0 h 68"/>
                <a:gd name="T6" fmla="*/ 17 w 181"/>
                <a:gd name="T7" fmla="*/ 6 h 68"/>
                <a:gd name="T8" fmla="*/ 33 w 181"/>
                <a:gd name="T9" fmla="*/ 12 h 68"/>
                <a:gd name="T10" fmla="*/ 45 w 181"/>
                <a:gd name="T11" fmla="*/ 18 h 68"/>
                <a:gd name="T12" fmla="*/ 68 w 181"/>
                <a:gd name="T13" fmla="*/ 29 h 68"/>
                <a:gd name="T14" fmla="*/ 91 w 181"/>
                <a:gd name="T15" fmla="*/ 35 h 68"/>
                <a:gd name="T16" fmla="*/ 118 w 181"/>
                <a:gd name="T17" fmla="*/ 46 h 68"/>
                <a:gd name="T18" fmla="*/ 147 w 181"/>
                <a:gd name="T19" fmla="*/ 57 h 68"/>
                <a:gd name="T20" fmla="*/ 181 w 181"/>
                <a:gd name="T2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68">
                  <a:moveTo>
                    <a:pt x="0" y="0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17" y="6"/>
                  </a:lnTo>
                  <a:lnTo>
                    <a:pt x="33" y="12"/>
                  </a:lnTo>
                  <a:lnTo>
                    <a:pt x="45" y="18"/>
                  </a:lnTo>
                  <a:lnTo>
                    <a:pt x="68" y="29"/>
                  </a:lnTo>
                  <a:lnTo>
                    <a:pt x="91" y="35"/>
                  </a:lnTo>
                  <a:lnTo>
                    <a:pt x="118" y="46"/>
                  </a:lnTo>
                  <a:lnTo>
                    <a:pt x="147" y="57"/>
                  </a:lnTo>
                  <a:lnTo>
                    <a:pt x="181" y="6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9" name="Freeform 315">
              <a:extLst>
                <a:ext uri="{FF2B5EF4-FFF2-40B4-BE49-F238E27FC236}">
                  <a16:creationId xmlns:a16="http://schemas.microsoft.com/office/drawing/2014/main" id="{C03BE7A8-7A68-77BB-C28F-21DFFCD64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410"/>
              <a:ext cx="45" cy="9"/>
            </a:xfrm>
            <a:custGeom>
              <a:avLst/>
              <a:gdLst>
                <a:gd name="T0" fmla="*/ 0 w 272"/>
                <a:gd name="T1" fmla="*/ 0 h 50"/>
                <a:gd name="T2" fmla="*/ 23 w 272"/>
                <a:gd name="T3" fmla="*/ 6 h 50"/>
                <a:gd name="T4" fmla="*/ 45 w 272"/>
                <a:gd name="T5" fmla="*/ 11 h 50"/>
                <a:gd name="T6" fmla="*/ 74 w 272"/>
                <a:gd name="T7" fmla="*/ 17 h 50"/>
                <a:gd name="T8" fmla="*/ 97 w 272"/>
                <a:gd name="T9" fmla="*/ 22 h 50"/>
                <a:gd name="T10" fmla="*/ 124 w 272"/>
                <a:gd name="T11" fmla="*/ 27 h 50"/>
                <a:gd name="T12" fmla="*/ 153 w 272"/>
                <a:gd name="T13" fmla="*/ 33 h 50"/>
                <a:gd name="T14" fmla="*/ 181 w 272"/>
                <a:gd name="T15" fmla="*/ 33 h 50"/>
                <a:gd name="T16" fmla="*/ 210 w 272"/>
                <a:gd name="T17" fmla="*/ 39 h 50"/>
                <a:gd name="T18" fmla="*/ 238 w 272"/>
                <a:gd name="T19" fmla="*/ 45 h 50"/>
                <a:gd name="T20" fmla="*/ 272 w 272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2" h="50">
                  <a:moveTo>
                    <a:pt x="0" y="0"/>
                  </a:moveTo>
                  <a:lnTo>
                    <a:pt x="23" y="6"/>
                  </a:lnTo>
                  <a:lnTo>
                    <a:pt x="45" y="11"/>
                  </a:lnTo>
                  <a:lnTo>
                    <a:pt x="74" y="17"/>
                  </a:lnTo>
                  <a:lnTo>
                    <a:pt x="97" y="22"/>
                  </a:lnTo>
                  <a:lnTo>
                    <a:pt x="124" y="27"/>
                  </a:lnTo>
                  <a:lnTo>
                    <a:pt x="153" y="33"/>
                  </a:lnTo>
                  <a:lnTo>
                    <a:pt x="181" y="33"/>
                  </a:lnTo>
                  <a:lnTo>
                    <a:pt x="210" y="39"/>
                  </a:lnTo>
                  <a:lnTo>
                    <a:pt x="238" y="45"/>
                  </a:lnTo>
                  <a:lnTo>
                    <a:pt x="272" y="5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0" name="Freeform 316">
              <a:extLst>
                <a:ext uri="{FF2B5EF4-FFF2-40B4-BE49-F238E27FC236}">
                  <a16:creationId xmlns:a16="http://schemas.microsoft.com/office/drawing/2014/main" id="{E9E0BB1E-03B7-4F50-A301-4DE9D51E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418"/>
              <a:ext cx="66" cy="3"/>
            </a:xfrm>
            <a:custGeom>
              <a:avLst/>
              <a:gdLst>
                <a:gd name="T0" fmla="*/ 0 w 398"/>
                <a:gd name="T1" fmla="*/ 17 h 17"/>
                <a:gd name="T2" fmla="*/ 35 w 398"/>
                <a:gd name="T3" fmla="*/ 17 h 17"/>
                <a:gd name="T4" fmla="*/ 69 w 398"/>
                <a:gd name="T5" fmla="*/ 17 h 17"/>
                <a:gd name="T6" fmla="*/ 103 w 398"/>
                <a:gd name="T7" fmla="*/ 17 h 17"/>
                <a:gd name="T8" fmla="*/ 137 w 398"/>
                <a:gd name="T9" fmla="*/ 17 h 17"/>
                <a:gd name="T10" fmla="*/ 171 w 398"/>
                <a:gd name="T11" fmla="*/ 17 h 17"/>
                <a:gd name="T12" fmla="*/ 205 w 398"/>
                <a:gd name="T13" fmla="*/ 17 h 17"/>
                <a:gd name="T14" fmla="*/ 239 w 398"/>
                <a:gd name="T15" fmla="*/ 17 h 17"/>
                <a:gd name="T16" fmla="*/ 279 w 398"/>
                <a:gd name="T17" fmla="*/ 11 h 17"/>
                <a:gd name="T18" fmla="*/ 312 w 398"/>
                <a:gd name="T19" fmla="*/ 11 h 17"/>
                <a:gd name="T20" fmla="*/ 347 w 398"/>
                <a:gd name="T21" fmla="*/ 5 h 17"/>
                <a:gd name="T22" fmla="*/ 353 w 398"/>
                <a:gd name="T23" fmla="*/ 5 h 17"/>
                <a:gd name="T24" fmla="*/ 358 w 398"/>
                <a:gd name="T25" fmla="*/ 5 h 17"/>
                <a:gd name="T26" fmla="*/ 364 w 398"/>
                <a:gd name="T27" fmla="*/ 5 h 17"/>
                <a:gd name="T28" fmla="*/ 369 w 398"/>
                <a:gd name="T29" fmla="*/ 0 h 17"/>
                <a:gd name="T30" fmla="*/ 375 w 398"/>
                <a:gd name="T31" fmla="*/ 0 h 17"/>
                <a:gd name="T32" fmla="*/ 380 w 398"/>
                <a:gd name="T33" fmla="*/ 0 h 17"/>
                <a:gd name="T34" fmla="*/ 386 w 398"/>
                <a:gd name="T35" fmla="*/ 0 h 17"/>
                <a:gd name="T36" fmla="*/ 392 w 398"/>
                <a:gd name="T37" fmla="*/ 0 h 17"/>
                <a:gd name="T38" fmla="*/ 398 w 398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8" h="17">
                  <a:moveTo>
                    <a:pt x="0" y="17"/>
                  </a:moveTo>
                  <a:lnTo>
                    <a:pt x="35" y="17"/>
                  </a:lnTo>
                  <a:lnTo>
                    <a:pt x="69" y="17"/>
                  </a:lnTo>
                  <a:lnTo>
                    <a:pt x="103" y="17"/>
                  </a:lnTo>
                  <a:lnTo>
                    <a:pt x="137" y="17"/>
                  </a:lnTo>
                  <a:lnTo>
                    <a:pt x="171" y="17"/>
                  </a:lnTo>
                  <a:lnTo>
                    <a:pt x="205" y="17"/>
                  </a:lnTo>
                  <a:lnTo>
                    <a:pt x="239" y="17"/>
                  </a:lnTo>
                  <a:lnTo>
                    <a:pt x="279" y="11"/>
                  </a:lnTo>
                  <a:lnTo>
                    <a:pt x="312" y="11"/>
                  </a:lnTo>
                  <a:lnTo>
                    <a:pt x="347" y="5"/>
                  </a:lnTo>
                  <a:lnTo>
                    <a:pt x="353" y="5"/>
                  </a:lnTo>
                  <a:lnTo>
                    <a:pt x="358" y="5"/>
                  </a:lnTo>
                  <a:lnTo>
                    <a:pt x="364" y="5"/>
                  </a:lnTo>
                  <a:lnTo>
                    <a:pt x="369" y="0"/>
                  </a:lnTo>
                  <a:lnTo>
                    <a:pt x="375" y="0"/>
                  </a:lnTo>
                  <a:lnTo>
                    <a:pt x="380" y="0"/>
                  </a:lnTo>
                  <a:lnTo>
                    <a:pt x="386" y="0"/>
                  </a:lnTo>
                  <a:lnTo>
                    <a:pt x="392" y="0"/>
                  </a:lnTo>
                  <a:lnTo>
                    <a:pt x="39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1" name="Freeform 317">
              <a:extLst>
                <a:ext uri="{FF2B5EF4-FFF2-40B4-BE49-F238E27FC236}">
                  <a16:creationId xmlns:a16="http://schemas.microsoft.com/office/drawing/2014/main" id="{FB80C01E-D9CB-5541-144A-9F69ABE0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386"/>
              <a:ext cx="89" cy="25"/>
            </a:xfrm>
            <a:custGeom>
              <a:avLst/>
              <a:gdLst>
                <a:gd name="T0" fmla="*/ 0 w 532"/>
                <a:gd name="T1" fmla="*/ 154 h 154"/>
                <a:gd name="T2" fmla="*/ 45 w 532"/>
                <a:gd name="T3" fmla="*/ 142 h 154"/>
                <a:gd name="T4" fmla="*/ 95 w 532"/>
                <a:gd name="T5" fmla="*/ 131 h 154"/>
                <a:gd name="T6" fmla="*/ 147 w 532"/>
                <a:gd name="T7" fmla="*/ 119 h 154"/>
                <a:gd name="T8" fmla="*/ 203 w 532"/>
                <a:gd name="T9" fmla="*/ 102 h 154"/>
                <a:gd name="T10" fmla="*/ 254 w 532"/>
                <a:gd name="T11" fmla="*/ 86 h 154"/>
                <a:gd name="T12" fmla="*/ 311 w 532"/>
                <a:gd name="T13" fmla="*/ 74 h 154"/>
                <a:gd name="T14" fmla="*/ 362 w 532"/>
                <a:gd name="T15" fmla="*/ 57 h 154"/>
                <a:gd name="T16" fmla="*/ 419 w 532"/>
                <a:gd name="T17" fmla="*/ 34 h 154"/>
                <a:gd name="T18" fmla="*/ 475 w 532"/>
                <a:gd name="T19" fmla="*/ 18 h 154"/>
                <a:gd name="T20" fmla="*/ 532 w 532"/>
                <a:gd name="T21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154">
                  <a:moveTo>
                    <a:pt x="0" y="154"/>
                  </a:moveTo>
                  <a:lnTo>
                    <a:pt x="45" y="142"/>
                  </a:lnTo>
                  <a:lnTo>
                    <a:pt x="95" y="131"/>
                  </a:lnTo>
                  <a:lnTo>
                    <a:pt x="147" y="119"/>
                  </a:lnTo>
                  <a:lnTo>
                    <a:pt x="203" y="102"/>
                  </a:lnTo>
                  <a:lnTo>
                    <a:pt x="254" y="86"/>
                  </a:lnTo>
                  <a:lnTo>
                    <a:pt x="311" y="74"/>
                  </a:lnTo>
                  <a:lnTo>
                    <a:pt x="362" y="57"/>
                  </a:lnTo>
                  <a:lnTo>
                    <a:pt x="419" y="34"/>
                  </a:lnTo>
                  <a:lnTo>
                    <a:pt x="475" y="18"/>
                  </a:lnTo>
                  <a:lnTo>
                    <a:pt x="53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2" name="Freeform 318">
              <a:extLst>
                <a:ext uri="{FF2B5EF4-FFF2-40B4-BE49-F238E27FC236}">
                  <a16:creationId xmlns:a16="http://schemas.microsoft.com/office/drawing/2014/main" id="{A85E3786-6E01-1E28-22C7-37ED7986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348"/>
              <a:ext cx="76" cy="29"/>
            </a:xfrm>
            <a:custGeom>
              <a:avLst/>
              <a:gdLst>
                <a:gd name="T0" fmla="*/ 0 w 460"/>
                <a:gd name="T1" fmla="*/ 170 h 170"/>
                <a:gd name="T2" fmla="*/ 45 w 460"/>
                <a:gd name="T3" fmla="*/ 153 h 170"/>
                <a:gd name="T4" fmla="*/ 91 w 460"/>
                <a:gd name="T5" fmla="*/ 136 h 170"/>
                <a:gd name="T6" fmla="*/ 136 w 460"/>
                <a:gd name="T7" fmla="*/ 118 h 170"/>
                <a:gd name="T8" fmla="*/ 182 w 460"/>
                <a:gd name="T9" fmla="*/ 101 h 170"/>
                <a:gd name="T10" fmla="*/ 227 w 460"/>
                <a:gd name="T11" fmla="*/ 85 h 170"/>
                <a:gd name="T12" fmla="*/ 272 w 460"/>
                <a:gd name="T13" fmla="*/ 68 h 170"/>
                <a:gd name="T14" fmla="*/ 324 w 460"/>
                <a:gd name="T15" fmla="*/ 50 h 170"/>
                <a:gd name="T16" fmla="*/ 369 w 460"/>
                <a:gd name="T17" fmla="*/ 33 h 170"/>
                <a:gd name="T18" fmla="*/ 414 w 460"/>
                <a:gd name="T19" fmla="*/ 17 h 170"/>
                <a:gd name="T20" fmla="*/ 460 w 460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170">
                  <a:moveTo>
                    <a:pt x="0" y="170"/>
                  </a:moveTo>
                  <a:lnTo>
                    <a:pt x="45" y="153"/>
                  </a:lnTo>
                  <a:lnTo>
                    <a:pt x="91" y="136"/>
                  </a:lnTo>
                  <a:lnTo>
                    <a:pt x="136" y="118"/>
                  </a:lnTo>
                  <a:lnTo>
                    <a:pt x="182" y="101"/>
                  </a:lnTo>
                  <a:lnTo>
                    <a:pt x="227" y="85"/>
                  </a:lnTo>
                  <a:lnTo>
                    <a:pt x="272" y="68"/>
                  </a:lnTo>
                  <a:lnTo>
                    <a:pt x="324" y="50"/>
                  </a:lnTo>
                  <a:lnTo>
                    <a:pt x="369" y="33"/>
                  </a:lnTo>
                  <a:lnTo>
                    <a:pt x="414" y="17"/>
                  </a:lnTo>
                  <a:lnTo>
                    <a:pt x="46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3" name="Freeform 319">
              <a:extLst>
                <a:ext uri="{FF2B5EF4-FFF2-40B4-BE49-F238E27FC236}">
                  <a16:creationId xmlns:a16="http://schemas.microsoft.com/office/drawing/2014/main" id="{709988E0-4613-56D1-9D36-C4827C9B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12"/>
              <a:ext cx="68" cy="26"/>
            </a:xfrm>
            <a:custGeom>
              <a:avLst/>
              <a:gdLst>
                <a:gd name="T0" fmla="*/ 0 w 408"/>
                <a:gd name="T1" fmla="*/ 154 h 154"/>
                <a:gd name="T2" fmla="*/ 39 w 408"/>
                <a:gd name="T3" fmla="*/ 136 h 154"/>
                <a:gd name="T4" fmla="*/ 79 w 408"/>
                <a:gd name="T5" fmla="*/ 125 h 154"/>
                <a:gd name="T6" fmla="*/ 124 w 408"/>
                <a:gd name="T7" fmla="*/ 108 h 154"/>
                <a:gd name="T8" fmla="*/ 163 w 408"/>
                <a:gd name="T9" fmla="*/ 91 h 154"/>
                <a:gd name="T10" fmla="*/ 204 w 408"/>
                <a:gd name="T11" fmla="*/ 74 h 154"/>
                <a:gd name="T12" fmla="*/ 243 w 408"/>
                <a:gd name="T13" fmla="*/ 63 h 154"/>
                <a:gd name="T14" fmla="*/ 289 w 408"/>
                <a:gd name="T15" fmla="*/ 45 h 154"/>
                <a:gd name="T16" fmla="*/ 328 w 408"/>
                <a:gd name="T17" fmla="*/ 28 h 154"/>
                <a:gd name="T18" fmla="*/ 368 w 408"/>
                <a:gd name="T19" fmla="*/ 18 h 154"/>
                <a:gd name="T20" fmla="*/ 408 w 408"/>
                <a:gd name="T21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8" h="154">
                  <a:moveTo>
                    <a:pt x="0" y="154"/>
                  </a:moveTo>
                  <a:lnTo>
                    <a:pt x="39" y="136"/>
                  </a:lnTo>
                  <a:lnTo>
                    <a:pt x="79" y="125"/>
                  </a:lnTo>
                  <a:lnTo>
                    <a:pt x="124" y="108"/>
                  </a:lnTo>
                  <a:lnTo>
                    <a:pt x="163" y="91"/>
                  </a:lnTo>
                  <a:lnTo>
                    <a:pt x="204" y="74"/>
                  </a:lnTo>
                  <a:lnTo>
                    <a:pt x="243" y="63"/>
                  </a:lnTo>
                  <a:lnTo>
                    <a:pt x="289" y="45"/>
                  </a:lnTo>
                  <a:lnTo>
                    <a:pt x="328" y="28"/>
                  </a:lnTo>
                  <a:lnTo>
                    <a:pt x="368" y="18"/>
                  </a:lnTo>
                  <a:lnTo>
                    <a:pt x="40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4" name="Freeform 320">
              <a:extLst>
                <a:ext uri="{FF2B5EF4-FFF2-40B4-BE49-F238E27FC236}">
                  <a16:creationId xmlns:a16="http://schemas.microsoft.com/office/drawing/2014/main" id="{1554E12D-8779-7A15-241B-9AABB7D6D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279"/>
              <a:ext cx="77" cy="25"/>
            </a:xfrm>
            <a:custGeom>
              <a:avLst/>
              <a:gdLst>
                <a:gd name="T0" fmla="*/ 0 w 460"/>
                <a:gd name="T1" fmla="*/ 149 h 149"/>
                <a:gd name="T2" fmla="*/ 45 w 460"/>
                <a:gd name="T3" fmla="*/ 132 h 149"/>
                <a:gd name="T4" fmla="*/ 91 w 460"/>
                <a:gd name="T5" fmla="*/ 114 h 149"/>
                <a:gd name="T6" fmla="*/ 142 w 460"/>
                <a:gd name="T7" fmla="*/ 97 h 149"/>
                <a:gd name="T8" fmla="*/ 188 w 460"/>
                <a:gd name="T9" fmla="*/ 86 h 149"/>
                <a:gd name="T10" fmla="*/ 233 w 460"/>
                <a:gd name="T11" fmla="*/ 69 h 149"/>
                <a:gd name="T12" fmla="*/ 278 w 460"/>
                <a:gd name="T13" fmla="*/ 52 h 149"/>
                <a:gd name="T14" fmla="*/ 324 w 460"/>
                <a:gd name="T15" fmla="*/ 41 h 149"/>
                <a:gd name="T16" fmla="*/ 369 w 460"/>
                <a:gd name="T17" fmla="*/ 23 h 149"/>
                <a:gd name="T18" fmla="*/ 414 w 460"/>
                <a:gd name="T19" fmla="*/ 12 h 149"/>
                <a:gd name="T20" fmla="*/ 460 w 460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149">
                  <a:moveTo>
                    <a:pt x="0" y="149"/>
                  </a:moveTo>
                  <a:lnTo>
                    <a:pt x="45" y="132"/>
                  </a:lnTo>
                  <a:lnTo>
                    <a:pt x="91" y="114"/>
                  </a:lnTo>
                  <a:lnTo>
                    <a:pt x="142" y="97"/>
                  </a:lnTo>
                  <a:lnTo>
                    <a:pt x="188" y="86"/>
                  </a:lnTo>
                  <a:lnTo>
                    <a:pt x="233" y="69"/>
                  </a:lnTo>
                  <a:lnTo>
                    <a:pt x="278" y="52"/>
                  </a:lnTo>
                  <a:lnTo>
                    <a:pt x="324" y="41"/>
                  </a:lnTo>
                  <a:lnTo>
                    <a:pt x="369" y="23"/>
                  </a:lnTo>
                  <a:lnTo>
                    <a:pt x="414" y="12"/>
                  </a:lnTo>
                  <a:lnTo>
                    <a:pt x="46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5" name="Freeform 321">
              <a:extLst>
                <a:ext uri="{FF2B5EF4-FFF2-40B4-BE49-F238E27FC236}">
                  <a16:creationId xmlns:a16="http://schemas.microsoft.com/office/drawing/2014/main" id="{92C03BBB-7729-4E65-0EB4-B3B775A3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259"/>
              <a:ext cx="76" cy="13"/>
            </a:xfrm>
            <a:custGeom>
              <a:avLst/>
              <a:gdLst>
                <a:gd name="T0" fmla="*/ 0 w 453"/>
                <a:gd name="T1" fmla="*/ 73 h 73"/>
                <a:gd name="T2" fmla="*/ 45 w 453"/>
                <a:gd name="T3" fmla="*/ 62 h 73"/>
                <a:gd name="T4" fmla="*/ 95 w 453"/>
                <a:gd name="T5" fmla="*/ 50 h 73"/>
                <a:gd name="T6" fmla="*/ 147 w 453"/>
                <a:gd name="T7" fmla="*/ 40 h 73"/>
                <a:gd name="T8" fmla="*/ 192 w 453"/>
                <a:gd name="T9" fmla="*/ 34 h 73"/>
                <a:gd name="T10" fmla="*/ 237 w 453"/>
                <a:gd name="T11" fmla="*/ 23 h 73"/>
                <a:gd name="T12" fmla="*/ 283 w 453"/>
                <a:gd name="T13" fmla="*/ 17 h 73"/>
                <a:gd name="T14" fmla="*/ 328 w 453"/>
                <a:gd name="T15" fmla="*/ 11 h 73"/>
                <a:gd name="T16" fmla="*/ 368 w 453"/>
                <a:gd name="T17" fmla="*/ 6 h 73"/>
                <a:gd name="T18" fmla="*/ 413 w 453"/>
                <a:gd name="T19" fmla="*/ 0 h 73"/>
                <a:gd name="T20" fmla="*/ 453 w 453"/>
                <a:gd name="T2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3" h="73">
                  <a:moveTo>
                    <a:pt x="0" y="73"/>
                  </a:moveTo>
                  <a:lnTo>
                    <a:pt x="45" y="62"/>
                  </a:lnTo>
                  <a:lnTo>
                    <a:pt x="95" y="50"/>
                  </a:lnTo>
                  <a:lnTo>
                    <a:pt x="147" y="40"/>
                  </a:lnTo>
                  <a:lnTo>
                    <a:pt x="192" y="34"/>
                  </a:lnTo>
                  <a:lnTo>
                    <a:pt x="237" y="23"/>
                  </a:lnTo>
                  <a:lnTo>
                    <a:pt x="283" y="17"/>
                  </a:lnTo>
                  <a:lnTo>
                    <a:pt x="328" y="11"/>
                  </a:lnTo>
                  <a:lnTo>
                    <a:pt x="368" y="6"/>
                  </a:lnTo>
                  <a:lnTo>
                    <a:pt x="413" y="0"/>
                  </a:lnTo>
                  <a:lnTo>
                    <a:pt x="453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6" name="Freeform 322">
              <a:extLst>
                <a:ext uri="{FF2B5EF4-FFF2-40B4-BE49-F238E27FC236}">
                  <a16:creationId xmlns:a16="http://schemas.microsoft.com/office/drawing/2014/main" id="{D94E0F0F-5154-332B-F48B-55CCABEC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261"/>
              <a:ext cx="61" cy="8"/>
            </a:xfrm>
            <a:custGeom>
              <a:avLst/>
              <a:gdLst>
                <a:gd name="T0" fmla="*/ 0 w 368"/>
                <a:gd name="T1" fmla="*/ 0 h 45"/>
                <a:gd name="T2" fmla="*/ 39 w 368"/>
                <a:gd name="T3" fmla="*/ 6 h 45"/>
                <a:gd name="T4" fmla="*/ 74 w 368"/>
                <a:gd name="T5" fmla="*/ 12 h 45"/>
                <a:gd name="T6" fmla="*/ 107 w 368"/>
                <a:gd name="T7" fmla="*/ 18 h 45"/>
                <a:gd name="T8" fmla="*/ 142 w 368"/>
                <a:gd name="T9" fmla="*/ 18 h 45"/>
                <a:gd name="T10" fmla="*/ 181 w 368"/>
                <a:gd name="T11" fmla="*/ 23 h 45"/>
                <a:gd name="T12" fmla="*/ 215 w 368"/>
                <a:gd name="T13" fmla="*/ 29 h 45"/>
                <a:gd name="T14" fmla="*/ 250 w 368"/>
                <a:gd name="T15" fmla="*/ 35 h 45"/>
                <a:gd name="T16" fmla="*/ 289 w 368"/>
                <a:gd name="T17" fmla="*/ 35 h 45"/>
                <a:gd name="T18" fmla="*/ 328 w 368"/>
                <a:gd name="T19" fmla="*/ 39 h 45"/>
                <a:gd name="T20" fmla="*/ 368 w 368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45">
                  <a:moveTo>
                    <a:pt x="0" y="0"/>
                  </a:moveTo>
                  <a:lnTo>
                    <a:pt x="39" y="6"/>
                  </a:lnTo>
                  <a:lnTo>
                    <a:pt x="74" y="12"/>
                  </a:lnTo>
                  <a:lnTo>
                    <a:pt x="107" y="18"/>
                  </a:lnTo>
                  <a:lnTo>
                    <a:pt x="142" y="18"/>
                  </a:lnTo>
                  <a:lnTo>
                    <a:pt x="181" y="23"/>
                  </a:lnTo>
                  <a:lnTo>
                    <a:pt x="215" y="29"/>
                  </a:lnTo>
                  <a:lnTo>
                    <a:pt x="250" y="35"/>
                  </a:lnTo>
                  <a:lnTo>
                    <a:pt x="289" y="35"/>
                  </a:lnTo>
                  <a:lnTo>
                    <a:pt x="328" y="39"/>
                  </a:lnTo>
                  <a:lnTo>
                    <a:pt x="368" y="4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7" name="Freeform 323">
              <a:extLst>
                <a:ext uri="{FF2B5EF4-FFF2-40B4-BE49-F238E27FC236}">
                  <a16:creationId xmlns:a16="http://schemas.microsoft.com/office/drawing/2014/main" id="{0D0E92F0-C73C-5844-EEF7-67F97265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273"/>
              <a:ext cx="67" cy="19"/>
            </a:xfrm>
            <a:custGeom>
              <a:avLst/>
              <a:gdLst>
                <a:gd name="T0" fmla="*/ 0 w 403"/>
                <a:gd name="T1" fmla="*/ 0 h 114"/>
                <a:gd name="T2" fmla="*/ 28 w 403"/>
                <a:gd name="T3" fmla="*/ 6 h 114"/>
                <a:gd name="T4" fmla="*/ 63 w 403"/>
                <a:gd name="T5" fmla="*/ 17 h 114"/>
                <a:gd name="T6" fmla="*/ 102 w 403"/>
                <a:gd name="T7" fmla="*/ 23 h 114"/>
                <a:gd name="T8" fmla="*/ 137 w 403"/>
                <a:gd name="T9" fmla="*/ 35 h 114"/>
                <a:gd name="T10" fmla="*/ 176 w 403"/>
                <a:gd name="T11" fmla="*/ 45 h 114"/>
                <a:gd name="T12" fmla="*/ 215 w 403"/>
                <a:gd name="T13" fmla="*/ 57 h 114"/>
                <a:gd name="T14" fmla="*/ 261 w 403"/>
                <a:gd name="T15" fmla="*/ 68 h 114"/>
                <a:gd name="T16" fmla="*/ 306 w 403"/>
                <a:gd name="T17" fmla="*/ 85 h 114"/>
                <a:gd name="T18" fmla="*/ 352 w 403"/>
                <a:gd name="T19" fmla="*/ 97 h 114"/>
                <a:gd name="T20" fmla="*/ 403 w 403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114">
                  <a:moveTo>
                    <a:pt x="0" y="0"/>
                  </a:moveTo>
                  <a:lnTo>
                    <a:pt x="28" y="6"/>
                  </a:lnTo>
                  <a:lnTo>
                    <a:pt x="63" y="17"/>
                  </a:lnTo>
                  <a:lnTo>
                    <a:pt x="102" y="23"/>
                  </a:lnTo>
                  <a:lnTo>
                    <a:pt x="137" y="35"/>
                  </a:lnTo>
                  <a:lnTo>
                    <a:pt x="176" y="45"/>
                  </a:lnTo>
                  <a:lnTo>
                    <a:pt x="215" y="57"/>
                  </a:lnTo>
                  <a:lnTo>
                    <a:pt x="261" y="68"/>
                  </a:lnTo>
                  <a:lnTo>
                    <a:pt x="306" y="85"/>
                  </a:lnTo>
                  <a:lnTo>
                    <a:pt x="352" y="97"/>
                  </a:lnTo>
                  <a:lnTo>
                    <a:pt x="403" y="11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8" name="Freeform 324">
              <a:extLst>
                <a:ext uri="{FF2B5EF4-FFF2-40B4-BE49-F238E27FC236}">
                  <a16:creationId xmlns:a16="http://schemas.microsoft.com/office/drawing/2014/main" id="{3DC99D80-44D9-23E3-DD38-71A333A6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299"/>
              <a:ext cx="53" cy="21"/>
            </a:xfrm>
            <a:custGeom>
              <a:avLst/>
              <a:gdLst>
                <a:gd name="T0" fmla="*/ 318 w 318"/>
                <a:gd name="T1" fmla="*/ 124 h 124"/>
                <a:gd name="T2" fmla="*/ 284 w 318"/>
                <a:gd name="T3" fmla="*/ 113 h 124"/>
                <a:gd name="T4" fmla="*/ 250 w 318"/>
                <a:gd name="T5" fmla="*/ 97 h 124"/>
                <a:gd name="T6" fmla="*/ 216 w 318"/>
                <a:gd name="T7" fmla="*/ 85 h 124"/>
                <a:gd name="T8" fmla="*/ 182 w 318"/>
                <a:gd name="T9" fmla="*/ 68 h 124"/>
                <a:gd name="T10" fmla="*/ 153 w 318"/>
                <a:gd name="T11" fmla="*/ 56 h 124"/>
                <a:gd name="T12" fmla="*/ 120 w 318"/>
                <a:gd name="T13" fmla="*/ 45 h 124"/>
                <a:gd name="T14" fmla="*/ 91 w 318"/>
                <a:gd name="T15" fmla="*/ 33 h 124"/>
                <a:gd name="T16" fmla="*/ 58 w 318"/>
                <a:gd name="T17" fmla="*/ 23 h 124"/>
                <a:gd name="T18" fmla="*/ 29 w 318"/>
                <a:gd name="T19" fmla="*/ 12 h 124"/>
                <a:gd name="T20" fmla="*/ 0 w 318"/>
                <a:gd name="T2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124">
                  <a:moveTo>
                    <a:pt x="318" y="124"/>
                  </a:moveTo>
                  <a:lnTo>
                    <a:pt x="284" y="113"/>
                  </a:lnTo>
                  <a:lnTo>
                    <a:pt x="250" y="97"/>
                  </a:lnTo>
                  <a:lnTo>
                    <a:pt x="216" y="85"/>
                  </a:lnTo>
                  <a:lnTo>
                    <a:pt x="182" y="68"/>
                  </a:lnTo>
                  <a:lnTo>
                    <a:pt x="153" y="56"/>
                  </a:lnTo>
                  <a:lnTo>
                    <a:pt x="120" y="45"/>
                  </a:lnTo>
                  <a:lnTo>
                    <a:pt x="91" y="33"/>
                  </a:lnTo>
                  <a:lnTo>
                    <a:pt x="58" y="23"/>
                  </a:lnTo>
                  <a:lnTo>
                    <a:pt x="29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9" name="Freeform 325">
              <a:extLst>
                <a:ext uri="{FF2B5EF4-FFF2-40B4-BE49-F238E27FC236}">
                  <a16:creationId xmlns:a16="http://schemas.microsoft.com/office/drawing/2014/main" id="{5AB1493B-4B01-5505-6814-24DE3990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29"/>
              <a:ext cx="32" cy="14"/>
            </a:xfrm>
            <a:custGeom>
              <a:avLst/>
              <a:gdLst>
                <a:gd name="T0" fmla="*/ 0 w 194"/>
                <a:gd name="T1" fmla="*/ 0 h 85"/>
                <a:gd name="T2" fmla="*/ 18 w 194"/>
                <a:gd name="T3" fmla="*/ 6 h 85"/>
                <a:gd name="T4" fmla="*/ 35 w 194"/>
                <a:gd name="T5" fmla="*/ 17 h 85"/>
                <a:gd name="T6" fmla="*/ 57 w 194"/>
                <a:gd name="T7" fmla="*/ 23 h 85"/>
                <a:gd name="T8" fmla="*/ 74 w 194"/>
                <a:gd name="T9" fmla="*/ 29 h 85"/>
                <a:gd name="T10" fmla="*/ 91 w 194"/>
                <a:gd name="T11" fmla="*/ 40 h 85"/>
                <a:gd name="T12" fmla="*/ 114 w 194"/>
                <a:gd name="T13" fmla="*/ 46 h 85"/>
                <a:gd name="T14" fmla="*/ 131 w 194"/>
                <a:gd name="T15" fmla="*/ 57 h 85"/>
                <a:gd name="T16" fmla="*/ 154 w 194"/>
                <a:gd name="T17" fmla="*/ 68 h 85"/>
                <a:gd name="T18" fmla="*/ 171 w 194"/>
                <a:gd name="T19" fmla="*/ 73 h 85"/>
                <a:gd name="T20" fmla="*/ 194 w 194"/>
                <a:gd name="T2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85">
                  <a:moveTo>
                    <a:pt x="0" y="0"/>
                  </a:moveTo>
                  <a:lnTo>
                    <a:pt x="18" y="6"/>
                  </a:lnTo>
                  <a:lnTo>
                    <a:pt x="35" y="17"/>
                  </a:lnTo>
                  <a:lnTo>
                    <a:pt x="57" y="23"/>
                  </a:lnTo>
                  <a:lnTo>
                    <a:pt x="74" y="29"/>
                  </a:lnTo>
                  <a:lnTo>
                    <a:pt x="91" y="40"/>
                  </a:lnTo>
                  <a:lnTo>
                    <a:pt x="114" y="46"/>
                  </a:lnTo>
                  <a:lnTo>
                    <a:pt x="131" y="57"/>
                  </a:lnTo>
                  <a:lnTo>
                    <a:pt x="154" y="68"/>
                  </a:lnTo>
                  <a:lnTo>
                    <a:pt x="171" y="73"/>
                  </a:lnTo>
                  <a:lnTo>
                    <a:pt x="194" y="8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0" name="Freeform 326">
              <a:extLst>
                <a:ext uri="{FF2B5EF4-FFF2-40B4-BE49-F238E27FC236}">
                  <a16:creationId xmlns:a16="http://schemas.microsoft.com/office/drawing/2014/main" id="{083DEFBF-EF9E-8557-39BD-E540F63A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288"/>
              <a:ext cx="1682" cy="1384"/>
            </a:xfrm>
            <a:custGeom>
              <a:avLst/>
              <a:gdLst>
                <a:gd name="T0" fmla="*/ 9579 w 10090"/>
                <a:gd name="T1" fmla="*/ 3558 h 8301"/>
                <a:gd name="T2" fmla="*/ 9075 w 10090"/>
                <a:gd name="T3" fmla="*/ 3508 h 8301"/>
                <a:gd name="T4" fmla="*/ 8514 w 10090"/>
                <a:gd name="T5" fmla="*/ 3343 h 8301"/>
                <a:gd name="T6" fmla="*/ 8264 w 10090"/>
                <a:gd name="T7" fmla="*/ 3156 h 8301"/>
                <a:gd name="T8" fmla="*/ 8202 w 10090"/>
                <a:gd name="T9" fmla="*/ 2572 h 8301"/>
                <a:gd name="T10" fmla="*/ 8014 w 10090"/>
                <a:gd name="T11" fmla="*/ 1994 h 8301"/>
                <a:gd name="T12" fmla="*/ 7884 w 10090"/>
                <a:gd name="T13" fmla="*/ 1819 h 8301"/>
                <a:gd name="T14" fmla="*/ 7470 w 10090"/>
                <a:gd name="T15" fmla="*/ 1451 h 8301"/>
                <a:gd name="T16" fmla="*/ 7016 w 10090"/>
                <a:gd name="T17" fmla="*/ 1275 h 8301"/>
                <a:gd name="T18" fmla="*/ 6824 w 10090"/>
                <a:gd name="T19" fmla="*/ 1269 h 8301"/>
                <a:gd name="T20" fmla="*/ 6789 w 10090"/>
                <a:gd name="T21" fmla="*/ 1195 h 8301"/>
                <a:gd name="T22" fmla="*/ 6585 w 10090"/>
                <a:gd name="T23" fmla="*/ 963 h 8301"/>
                <a:gd name="T24" fmla="*/ 6376 w 10090"/>
                <a:gd name="T25" fmla="*/ 884 h 8301"/>
                <a:gd name="T26" fmla="*/ 6244 w 10090"/>
                <a:gd name="T27" fmla="*/ 895 h 8301"/>
                <a:gd name="T28" fmla="*/ 6194 w 10090"/>
                <a:gd name="T29" fmla="*/ 833 h 8301"/>
                <a:gd name="T30" fmla="*/ 6063 w 10090"/>
                <a:gd name="T31" fmla="*/ 686 h 8301"/>
                <a:gd name="T32" fmla="*/ 5417 w 10090"/>
                <a:gd name="T33" fmla="*/ 515 h 8301"/>
                <a:gd name="T34" fmla="*/ 4731 w 10090"/>
                <a:gd name="T35" fmla="*/ 453 h 8301"/>
                <a:gd name="T36" fmla="*/ 4686 w 10090"/>
                <a:gd name="T37" fmla="*/ 362 h 8301"/>
                <a:gd name="T38" fmla="*/ 4538 w 10090"/>
                <a:gd name="T39" fmla="*/ 125 h 8301"/>
                <a:gd name="T40" fmla="*/ 4073 w 10090"/>
                <a:gd name="T41" fmla="*/ 108 h 8301"/>
                <a:gd name="T42" fmla="*/ 3738 w 10090"/>
                <a:gd name="T43" fmla="*/ 402 h 8301"/>
                <a:gd name="T44" fmla="*/ 3693 w 10090"/>
                <a:gd name="T45" fmla="*/ 352 h 8301"/>
                <a:gd name="T46" fmla="*/ 3522 w 10090"/>
                <a:gd name="T47" fmla="*/ 176 h 8301"/>
                <a:gd name="T48" fmla="*/ 2978 w 10090"/>
                <a:gd name="T49" fmla="*/ 28 h 8301"/>
                <a:gd name="T50" fmla="*/ 2734 w 10090"/>
                <a:gd name="T51" fmla="*/ 5 h 8301"/>
                <a:gd name="T52" fmla="*/ 2678 w 10090"/>
                <a:gd name="T53" fmla="*/ 17 h 8301"/>
                <a:gd name="T54" fmla="*/ 2524 w 10090"/>
                <a:gd name="T55" fmla="*/ 63 h 8301"/>
                <a:gd name="T56" fmla="*/ 1872 w 10090"/>
                <a:gd name="T57" fmla="*/ 255 h 8301"/>
                <a:gd name="T58" fmla="*/ 1492 w 10090"/>
                <a:gd name="T59" fmla="*/ 788 h 8301"/>
                <a:gd name="T60" fmla="*/ 1242 w 10090"/>
                <a:gd name="T61" fmla="*/ 1224 h 8301"/>
                <a:gd name="T62" fmla="*/ 1180 w 10090"/>
                <a:gd name="T63" fmla="*/ 1326 h 8301"/>
                <a:gd name="T64" fmla="*/ 1044 w 10090"/>
                <a:gd name="T65" fmla="*/ 1507 h 8301"/>
                <a:gd name="T66" fmla="*/ 664 w 10090"/>
                <a:gd name="T67" fmla="*/ 1835 h 8301"/>
                <a:gd name="T68" fmla="*/ 272 w 10090"/>
                <a:gd name="T69" fmla="*/ 2142 h 8301"/>
                <a:gd name="T70" fmla="*/ 57 w 10090"/>
                <a:gd name="T71" fmla="*/ 2345 h 8301"/>
                <a:gd name="T72" fmla="*/ 6 w 10090"/>
                <a:gd name="T73" fmla="*/ 2386 h 8301"/>
                <a:gd name="T74" fmla="*/ 80 w 10090"/>
                <a:gd name="T75" fmla="*/ 2436 h 8301"/>
                <a:gd name="T76" fmla="*/ 561 w 10090"/>
                <a:gd name="T77" fmla="*/ 2635 h 8301"/>
                <a:gd name="T78" fmla="*/ 783 w 10090"/>
                <a:gd name="T79" fmla="*/ 2998 h 8301"/>
                <a:gd name="T80" fmla="*/ 879 w 10090"/>
                <a:gd name="T81" fmla="*/ 3394 h 8301"/>
                <a:gd name="T82" fmla="*/ 1021 w 10090"/>
                <a:gd name="T83" fmla="*/ 3712 h 8301"/>
                <a:gd name="T84" fmla="*/ 1305 w 10090"/>
                <a:gd name="T85" fmla="*/ 4136 h 8301"/>
                <a:gd name="T86" fmla="*/ 1737 w 10090"/>
                <a:gd name="T87" fmla="*/ 4516 h 8301"/>
                <a:gd name="T88" fmla="*/ 2910 w 10090"/>
                <a:gd name="T89" fmla="*/ 5859 h 8301"/>
                <a:gd name="T90" fmla="*/ 2558 w 10090"/>
                <a:gd name="T91" fmla="*/ 6108 h 8301"/>
                <a:gd name="T92" fmla="*/ 2189 w 10090"/>
                <a:gd name="T93" fmla="*/ 6703 h 8301"/>
                <a:gd name="T94" fmla="*/ 2195 w 10090"/>
                <a:gd name="T95" fmla="*/ 6823 h 8301"/>
                <a:gd name="T96" fmla="*/ 2207 w 10090"/>
                <a:gd name="T97" fmla="*/ 6924 h 8301"/>
                <a:gd name="T98" fmla="*/ 2315 w 10090"/>
                <a:gd name="T99" fmla="*/ 7133 h 8301"/>
                <a:gd name="T100" fmla="*/ 2637 w 10090"/>
                <a:gd name="T101" fmla="*/ 7378 h 8301"/>
                <a:gd name="T102" fmla="*/ 3574 w 10090"/>
                <a:gd name="T103" fmla="*/ 7434 h 8301"/>
                <a:gd name="T104" fmla="*/ 4170 w 10090"/>
                <a:gd name="T105" fmla="*/ 7201 h 8301"/>
                <a:gd name="T106" fmla="*/ 5076 w 10090"/>
                <a:gd name="T107" fmla="*/ 7321 h 8301"/>
                <a:gd name="T108" fmla="*/ 5524 w 10090"/>
                <a:gd name="T109" fmla="*/ 7554 h 8301"/>
                <a:gd name="T110" fmla="*/ 6477 w 10090"/>
                <a:gd name="T111" fmla="*/ 7887 h 8301"/>
                <a:gd name="T112" fmla="*/ 7214 w 10090"/>
                <a:gd name="T113" fmla="*/ 8250 h 8301"/>
                <a:gd name="T114" fmla="*/ 7651 w 10090"/>
                <a:gd name="T115" fmla="*/ 8182 h 8301"/>
                <a:gd name="T116" fmla="*/ 9109 w 10090"/>
                <a:gd name="T117" fmla="*/ 7048 h 8301"/>
                <a:gd name="T118" fmla="*/ 9886 w 10090"/>
                <a:gd name="T119" fmla="*/ 5286 h 8301"/>
                <a:gd name="T120" fmla="*/ 10072 w 10090"/>
                <a:gd name="T121" fmla="*/ 3944 h 8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90" h="8301">
                  <a:moveTo>
                    <a:pt x="9897" y="3661"/>
                  </a:moveTo>
                  <a:lnTo>
                    <a:pt x="9824" y="3621"/>
                  </a:lnTo>
                  <a:lnTo>
                    <a:pt x="9744" y="3592"/>
                  </a:lnTo>
                  <a:lnTo>
                    <a:pt x="9665" y="3576"/>
                  </a:lnTo>
                  <a:lnTo>
                    <a:pt x="9579" y="3558"/>
                  </a:lnTo>
                  <a:lnTo>
                    <a:pt x="9494" y="3553"/>
                  </a:lnTo>
                  <a:lnTo>
                    <a:pt x="9398" y="3547"/>
                  </a:lnTo>
                  <a:lnTo>
                    <a:pt x="9302" y="3535"/>
                  </a:lnTo>
                  <a:lnTo>
                    <a:pt x="9193" y="3524"/>
                  </a:lnTo>
                  <a:lnTo>
                    <a:pt x="9075" y="3508"/>
                  </a:lnTo>
                  <a:lnTo>
                    <a:pt x="8950" y="3479"/>
                  </a:lnTo>
                  <a:lnTo>
                    <a:pt x="8825" y="3450"/>
                  </a:lnTo>
                  <a:lnTo>
                    <a:pt x="8712" y="3417"/>
                  </a:lnTo>
                  <a:lnTo>
                    <a:pt x="8604" y="3377"/>
                  </a:lnTo>
                  <a:lnTo>
                    <a:pt x="8514" y="3343"/>
                  </a:lnTo>
                  <a:lnTo>
                    <a:pt x="8434" y="3303"/>
                  </a:lnTo>
                  <a:lnTo>
                    <a:pt x="8366" y="3264"/>
                  </a:lnTo>
                  <a:lnTo>
                    <a:pt x="8314" y="3225"/>
                  </a:lnTo>
                  <a:lnTo>
                    <a:pt x="8281" y="3190"/>
                  </a:lnTo>
                  <a:lnTo>
                    <a:pt x="8264" y="3156"/>
                  </a:lnTo>
                  <a:lnTo>
                    <a:pt x="8258" y="3122"/>
                  </a:lnTo>
                  <a:lnTo>
                    <a:pt x="8275" y="3008"/>
                  </a:lnTo>
                  <a:lnTo>
                    <a:pt x="8264" y="2878"/>
                  </a:lnTo>
                  <a:lnTo>
                    <a:pt x="8241" y="2725"/>
                  </a:lnTo>
                  <a:lnTo>
                    <a:pt x="8202" y="2572"/>
                  </a:lnTo>
                  <a:lnTo>
                    <a:pt x="8161" y="2425"/>
                  </a:lnTo>
                  <a:lnTo>
                    <a:pt x="8116" y="2283"/>
                  </a:lnTo>
                  <a:lnTo>
                    <a:pt x="8077" y="2159"/>
                  </a:lnTo>
                  <a:lnTo>
                    <a:pt x="8037" y="2062"/>
                  </a:lnTo>
                  <a:lnTo>
                    <a:pt x="8014" y="1994"/>
                  </a:lnTo>
                  <a:lnTo>
                    <a:pt x="8003" y="1972"/>
                  </a:lnTo>
                  <a:lnTo>
                    <a:pt x="7998" y="1961"/>
                  </a:lnTo>
                  <a:lnTo>
                    <a:pt x="7975" y="1926"/>
                  </a:lnTo>
                  <a:lnTo>
                    <a:pt x="7934" y="1881"/>
                  </a:lnTo>
                  <a:lnTo>
                    <a:pt x="7884" y="1819"/>
                  </a:lnTo>
                  <a:lnTo>
                    <a:pt x="7821" y="1751"/>
                  </a:lnTo>
                  <a:lnTo>
                    <a:pt x="7742" y="1672"/>
                  </a:lnTo>
                  <a:lnTo>
                    <a:pt x="7662" y="1598"/>
                  </a:lnTo>
                  <a:lnTo>
                    <a:pt x="7566" y="1519"/>
                  </a:lnTo>
                  <a:lnTo>
                    <a:pt x="7470" y="1451"/>
                  </a:lnTo>
                  <a:lnTo>
                    <a:pt x="7362" y="1393"/>
                  </a:lnTo>
                  <a:lnTo>
                    <a:pt x="7260" y="1343"/>
                  </a:lnTo>
                  <a:lnTo>
                    <a:pt x="7169" y="1309"/>
                  </a:lnTo>
                  <a:lnTo>
                    <a:pt x="7090" y="1286"/>
                  </a:lnTo>
                  <a:lnTo>
                    <a:pt x="7016" y="1275"/>
                  </a:lnTo>
                  <a:lnTo>
                    <a:pt x="6960" y="1263"/>
                  </a:lnTo>
                  <a:lnTo>
                    <a:pt x="6908" y="1263"/>
                  </a:lnTo>
                  <a:lnTo>
                    <a:pt x="6869" y="1263"/>
                  </a:lnTo>
                  <a:lnTo>
                    <a:pt x="6840" y="1269"/>
                  </a:lnTo>
                  <a:lnTo>
                    <a:pt x="6824" y="1269"/>
                  </a:lnTo>
                  <a:lnTo>
                    <a:pt x="6818" y="1275"/>
                  </a:lnTo>
                  <a:lnTo>
                    <a:pt x="6818" y="1269"/>
                  </a:lnTo>
                  <a:lnTo>
                    <a:pt x="6812" y="1252"/>
                  </a:lnTo>
                  <a:lnTo>
                    <a:pt x="6806" y="1230"/>
                  </a:lnTo>
                  <a:lnTo>
                    <a:pt x="6789" y="1195"/>
                  </a:lnTo>
                  <a:lnTo>
                    <a:pt x="6766" y="1156"/>
                  </a:lnTo>
                  <a:lnTo>
                    <a:pt x="6738" y="1116"/>
                  </a:lnTo>
                  <a:lnTo>
                    <a:pt x="6698" y="1065"/>
                  </a:lnTo>
                  <a:lnTo>
                    <a:pt x="6647" y="1019"/>
                  </a:lnTo>
                  <a:lnTo>
                    <a:pt x="6585" y="963"/>
                  </a:lnTo>
                  <a:lnTo>
                    <a:pt x="6512" y="912"/>
                  </a:lnTo>
                  <a:lnTo>
                    <a:pt x="6483" y="901"/>
                  </a:lnTo>
                  <a:lnTo>
                    <a:pt x="6449" y="889"/>
                  </a:lnTo>
                  <a:lnTo>
                    <a:pt x="6415" y="884"/>
                  </a:lnTo>
                  <a:lnTo>
                    <a:pt x="6376" y="884"/>
                  </a:lnTo>
                  <a:lnTo>
                    <a:pt x="6341" y="884"/>
                  </a:lnTo>
                  <a:lnTo>
                    <a:pt x="6308" y="889"/>
                  </a:lnTo>
                  <a:lnTo>
                    <a:pt x="6279" y="889"/>
                  </a:lnTo>
                  <a:lnTo>
                    <a:pt x="6256" y="895"/>
                  </a:lnTo>
                  <a:lnTo>
                    <a:pt x="6244" y="895"/>
                  </a:lnTo>
                  <a:lnTo>
                    <a:pt x="6239" y="895"/>
                  </a:lnTo>
                  <a:lnTo>
                    <a:pt x="6234" y="889"/>
                  </a:lnTo>
                  <a:lnTo>
                    <a:pt x="6228" y="878"/>
                  </a:lnTo>
                  <a:lnTo>
                    <a:pt x="6211" y="856"/>
                  </a:lnTo>
                  <a:lnTo>
                    <a:pt x="6194" y="833"/>
                  </a:lnTo>
                  <a:lnTo>
                    <a:pt x="6171" y="799"/>
                  </a:lnTo>
                  <a:lnTo>
                    <a:pt x="6143" y="771"/>
                  </a:lnTo>
                  <a:lnTo>
                    <a:pt x="6120" y="736"/>
                  </a:lnTo>
                  <a:lnTo>
                    <a:pt x="6091" y="709"/>
                  </a:lnTo>
                  <a:lnTo>
                    <a:pt x="6063" y="686"/>
                  </a:lnTo>
                  <a:lnTo>
                    <a:pt x="6035" y="668"/>
                  </a:lnTo>
                  <a:lnTo>
                    <a:pt x="5910" y="618"/>
                  </a:lnTo>
                  <a:lnTo>
                    <a:pt x="5763" y="577"/>
                  </a:lnTo>
                  <a:lnTo>
                    <a:pt x="5592" y="544"/>
                  </a:lnTo>
                  <a:lnTo>
                    <a:pt x="5417" y="515"/>
                  </a:lnTo>
                  <a:lnTo>
                    <a:pt x="5241" y="493"/>
                  </a:lnTo>
                  <a:lnTo>
                    <a:pt x="5070" y="476"/>
                  </a:lnTo>
                  <a:lnTo>
                    <a:pt x="4923" y="465"/>
                  </a:lnTo>
                  <a:lnTo>
                    <a:pt x="4810" y="459"/>
                  </a:lnTo>
                  <a:lnTo>
                    <a:pt x="4731" y="453"/>
                  </a:lnTo>
                  <a:lnTo>
                    <a:pt x="4702" y="453"/>
                  </a:lnTo>
                  <a:lnTo>
                    <a:pt x="4702" y="447"/>
                  </a:lnTo>
                  <a:lnTo>
                    <a:pt x="4696" y="431"/>
                  </a:lnTo>
                  <a:lnTo>
                    <a:pt x="4690" y="397"/>
                  </a:lnTo>
                  <a:lnTo>
                    <a:pt x="4686" y="362"/>
                  </a:lnTo>
                  <a:lnTo>
                    <a:pt x="4668" y="317"/>
                  </a:lnTo>
                  <a:lnTo>
                    <a:pt x="4645" y="272"/>
                  </a:lnTo>
                  <a:lnTo>
                    <a:pt x="4617" y="221"/>
                  </a:lnTo>
                  <a:lnTo>
                    <a:pt x="4583" y="170"/>
                  </a:lnTo>
                  <a:lnTo>
                    <a:pt x="4538" y="125"/>
                  </a:lnTo>
                  <a:lnTo>
                    <a:pt x="4481" y="79"/>
                  </a:lnTo>
                  <a:lnTo>
                    <a:pt x="4379" y="34"/>
                  </a:lnTo>
                  <a:lnTo>
                    <a:pt x="4277" y="34"/>
                  </a:lnTo>
                  <a:lnTo>
                    <a:pt x="4174" y="57"/>
                  </a:lnTo>
                  <a:lnTo>
                    <a:pt x="4073" y="108"/>
                  </a:lnTo>
                  <a:lnTo>
                    <a:pt x="3982" y="170"/>
                  </a:lnTo>
                  <a:lnTo>
                    <a:pt x="3897" y="238"/>
                  </a:lnTo>
                  <a:lnTo>
                    <a:pt x="3829" y="306"/>
                  </a:lnTo>
                  <a:lnTo>
                    <a:pt x="3778" y="362"/>
                  </a:lnTo>
                  <a:lnTo>
                    <a:pt x="3738" y="402"/>
                  </a:lnTo>
                  <a:lnTo>
                    <a:pt x="3727" y="420"/>
                  </a:lnTo>
                  <a:lnTo>
                    <a:pt x="3727" y="414"/>
                  </a:lnTo>
                  <a:lnTo>
                    <a:pt x="3721" y="402"/>
                  </a:lnTo>
                  <a:lnTo>
                    <a:pt x="3710" y="379"/>
                  </a:lnTo>
                  <a:lnTo>
                    <a:pt x="3693" y="352"/>
                  </a:lnTo>
                  <a:lnTo>
                    <a:pt x="3670" y="323"/>
                  </a:lnTo>
                  <a:lnTo>
                    <a:pt x="3642" y="283"/>
                  </a:lnTo>
                  <a:lnTo>
                    <a:pt x="3607" y="249"/>
                  </a:lnTo>
                  <a:lnTo>
                    <a:pt x="3568" y="215"/>
                  </a:lnTo>
                  <a:lnTo>
                    <a:pt x="3522" y="176"/>
                  </a:lnTo>
                  <a:lnTo>
                    <a:pt x="3466" y="147"/>
                  </a:lnTo>
                  <a:lnTo>
                    <a:pt x="3216" y="63"/>
                  </a:lnTo>
                  <a:lnTo>
                    <a:pt x="3132" y="51"/>
                  </a:lnTo>
                  <a:lnTo>
                    <a:pt x="3052" y="34"/>
                  </a:lnTo>
                  <a:lnTo>
                    <a:pt x="2978" y="28"/>
                  </a:lnTo>
                  <a:lnTo>
                    <a:pt x="2910" y="17"/>
                  </a:lnTo>
                  <a:lnTo>
                    <a:pt x="2853" y="11"/>
                  </a:lnTo>
                  <a:lnTo>
                    <a:pt x="2808" y="5"/>
                  </a:lnTo>
                  <a:lnTo>
                    <a:pt x="2769" y="5"/>
                  </a:lnTo>
                  <a:lnTo>
                    <a:pt x="2734" y="5"/>
                  </a:lnTo>
                  <a:lnTo>
                    <a:pt x="2717" y="0"/>
                  </a:lnTo>
                  <a:lnTo>
                    <a:pt x="2711" y="0"/>
                  </a:lnTo>
                  <a:lnTo>
                    <a:pt x="2705" y="5"/>
                  </a:lnTo>
                  <a:lnTo>
                    <a:pt x="2695" y="11"/>
                  </a:lnTo>
                  <a:lnTo>
                    <a:pt x="2678" y="17"/>
                  </a:lnTo>
                  <a:lnTo>
                    <a:pt x="2649" y="28"/>
                  </a:lnTo>
                  <a:lnTo>
                    <a:pt x="2621" y="34"/>
                  </a:lnTo>
                  <a:lnTo>
                    <a:pt x="2592" y="46"/>
                  </a:lnTo>
                  <a:lnTo>
                    <a:pt x="2558" y="57"/>
                  </a:lnTo>
                  <a:lnTo>
                    <a:pt x="2524" y="63"/>
                  </a:lnTo>
                  <a:lnTo>
                    <a:pt x="2496" y="67"/>
                  </a:lnTo>
                  <a:lnTo>
                    <a:pt x="2474" y="67"/>
                  </a:lnTo>
                  <a:lnTo>
                    <a:pt x="2371" y="79"/>
                  </a:lnTo>
                  <a:lnTo>
                    <a:pt x="2082" y="164"/>
                  </a:lnTo>
                  <a:lnTo>
                    <a:pt x="1872" y="255"/>
                  </a:lnTo>
                  <a:lnTo>
                    <a:pt x="1731" y="352"/>
                  </a:lnTo>
                  <a:lnTo>
                    <a:pt x="1634" y="447"/>
                  </a:lnTo>
                  <a:lnTo>
                    <a:pt x="1572" y="555"/>
                  </a:lnTo>
                  <a:lnTo>
                    <a:pt x="1531" y="668"/>
                  </a:lnTo>
                  <a:lnTo>
                    <a:pt x="1492" y="788"/>
                  </a:lnTo>
                  <a:lnTo>
                    <a:pt x="1446" y="912"/>
                  </a:lnTo>
                  <a:lnTo>
                    <a:pt x="1378" y="1042"/>
                  </a:lnTo>
                  <a:lnTo>
                    <a:pt x="1265" y="1184"/>
                  </a:lnTo>
                  <a:lnTo>
                    <a:pt x="1254" y="1201"/>
                  </a:lnTo>
                  <a:lnTo>
                    <a:pt x="1242" y="1224"/>
                  </a:lnTo>
                  <a:lnTo>
                    <a:pt x="1231" y="1240"/>
                  </a:lnTo>
                  <a:lnTo>
                    <a:pt x="1219" y="1263"/>
                  </a:lnTo>
                  <a:lnTo>
                    <a:pt x="1209" y="1281"/>
                  </a:lnTo>
                  <a:lnTo>
                    <a:pt x="1192" y="1304"/>
                  </a:lnTo>
                  <a:lnTo>
                    <a:pt x="1180" y="1326"/>
                  </a:lnTo>
                  <a:lnTo>
                    <a:pt x="1169" y="1343"/>
                  </a:lnTo>
                  <a:lnTo>
                    <a:pt x="1157" y="1366"/>
                  </a:lnTo>
                  <a:lnTo>
                    <a:pt x="1141" y="1383"/>
                  </a:lnTo>
                  <a:lnTo>
                    <a:pt x="1095" y="1445"/>
                  </a:lnTo>
                  <a:lnTo>
                    <a:pt x="1044" y="1507"/>
                  </a:lnTo>
                  <a:lnTo>
                    <a:pt x="982" y="1570"/>
                  </a:lnTo>
                  <a:lnTo>
                    <a:pt x="908" y="1637"/>
                  </a:lnTo>
                  <a:lnTo>
                    <a:pt x="834" y="1700"/>
                  </a:lnTo>
                  <a:lnTo>
                    <a:pt x="749" y="1767"/>
                  </a:lnTo>
                  <a:lnTo>
                    <a:pt x="664" y="1835"/>
                  </a:lnTo>
                  <a:lnTo>
                    <a:pt x="579" y="1899"/>
                  </a:lnTo>
                  <a:lnTo>
                    <a:pt x="483" y="1967"/>
                  </a:lnTo>
                  <a:lnTo>
                    <a:pt x="392" y="2029"/>
                  </a:lnTo>
                  <a:lnTo>
                    <a:pt x="330" y="2085"/>
                  </a:lnTo>
                  <a:lnTo>
                    <a:pt x="272" y="2142"/>
                  </a:lnTo>
                  <a:lnTo>
                    <a:pt x="216" y="2193"/>
                  </a:lnTo>
                  <a:lnTo>
                    <a:pt x="165" y="2238"/>
                  </a:lnTo>
                  <a:lnTo>
                    <a:pt x="119" y="2283"/>
                  </a:lnTo>
                  <a:lnTo>
                    <a:pt x="86" y="2318"/>
                  </a:lnTo>
                  <a:lnTo>
                    <a:pt x="57" y="2345"/>
                  </a:lnTo>
                  <a:lnTo>
                    <a:pt x="35" y="2363"/>
                  </a:lnTo>
                  <a:lnTo>
                    <a:pt x="18" y="2374"/>
                  </a:lnTo>
                  <a:lnTo>
                    <a:pt x="18" y="2380"/>
                  </a:lnTo>
                  <a:lnTo>
                    <a:pt x="12" y="2380"/>
                  </a:lnTo>
                  <a:lnTo>
                    <a:pt x="6" y="2386"/>
                  </a:lnTo>
                  <a:lnTo>
                    <a:pt x="0" y="2386"/>
                  </a:lnTo>
                  <a:lnTo>
                    <a:pt x="6" y="2397"/>
                  </a:lnTo>
                  <a:lnTo>
                    <a:pt x="12" y="2403"/>
                  </a:lnTo>
                  <a:lnTo>
                    <a:pt x="41" y="2419"/>
                  </a:lnTo>
                  <a:lnTo>
                    <a:pt x="80" y="2436"/>
                  </a:lnTo>
                  <a:lnTo>
                    <a:pt x="142" y="2465"/>
                  </a:lnTo>
                  <a:lnTo>
                    <a:pt x="233" y="2493"/>
                  </a:lnTo>
                  <a:lnTo>
                    <a:pt x="346" y="2533"/>
                  </a:lnTo>
                  <a:lnTo>
                    <a:pt x="466" y="2578"/>
                  </a:lnTo>
                  <a:lnTo>
                    <a:pt x="561" y="2635"/>
                  </a:lnTo>
                  <a:lnTo>
                    <a:pt x="635" y="2698"/>
                  </a:lnTo>
                  <a:lnTo>
                    <a:pt x="693" y="2760"/>
                  </a:lnTo>
                  <a:lnTo>
                    <a:pt x="732" y="2833"/>
                  </a:lnTo>
                  <a:lnTo>
                    <a:pt x="761" y="2913"/>
                  </a:lnTo>
                  <a:lnTo>
                    <a:pt x="783" y="2998"/>
                  </a:lnTo>
                  <a:lnTo>
                    <a:pt x="794" y="3082"/>
                  </a:lnTo>
                  <a:lnTo>
                    <a:pt x="811" y="3179"/>
                  </a:lnTo>
                  <a:lnTo>
                    <a:pt x="823" y="3275"/>
                  </a:lnTo>
                  <a:lnTo>
                    <a:pt x="852" y="3332"/>
                  </a:lnTo>
                  <a:lnTo>
                    <a:pt x="879" y="3394"/>
                  </a:lnTo>
                  <a:lnTo>
                    <a:pt x="908" y="3456"/>
                  </a:lnTo>
                  <a:lnTo>
                    <a:pt x="936" y="3518"/>
                  </a:lnTo>
                  <a:lnTo>
                    <a:pt x="965" y="3581"/>
                  </a:lnTo>
                  <a:lnTo>
                    <a:pt x="993" y="3644"/>
                  </a:lnTo>
                  <a:lnTo>
                    <a:pt x="1021" y="3712"/>
                  </a:lnTo>
                  <a:lnTo>
                    <a:pt x="1050" y="3774"/>
                  </a:lnTo>
                  <a:lnTo>
                    <a:pt x="1078" y="3842"/>
                  </a:lnTo>
                  <a:lnTo>
                    <a:pt x="1106" y="3910"/>
                  </a:lnTo>
                  <a:lnTo>
                    <a:pt x="1209" y="4029"/>
                  </a:lnTo>
                  <a:lnTo>
                    <a:pt x="1305" y="4136"/>
                  </a:lnTo>
                  <a:lnTo>
                    <a:pt x="1407" y="4239"/>
                  </a:lnTo>
                  <a:lnTo>
                    <a:pt x="1504" y="4324"/>
                  </a:lnTo>
                  <a:lnTo>
                    <a:pt x="1589" y="4402"/>
                  </a:lnTo>
                  <a:lnTo>
                    <a:pt x="1667" y="4465"/>
                  </a:lnTo>
                  <a:lnTo>
                    <a:pt x="1737" y="4516"/>
                  </a:lnTo>
                  <a:lnTo>
                    <a:pt x="1787" y="4549"/>
                  </a:lnTo>
                  <a:lnTo>
                    <a:pt x="1821" y="4572"/>
                  </a:lnTo>
                  <a:lnTo>
                    <a:pt x="1832" y="4584"/>
                  </a:lnTo>
                  <a:lnTo>
                    <a:pt x="2321" y="5400"/>
                  </a:lnTo>
                  <a:lnTo>
                    <a:pt x="2910" y="5859"/>
                  </a:lnTo>
                  <a:lnTo>
                    <a:pt x="2887" y="5871"/>
                  </a:lnTo>
                  <a:lnTo>
                    <a:pt x="2837" y="5904"/>
                  </a:lnTo>
                  <a:lnTo>
                    <a:pt x="2757" y="5955"/>
                  </a:lnTo>
                  <a:lnTo>
                    <a:pt x="2660" y="6023"/>
                  </a:lnTo>
                  <a:lnTo>
                    <a:pt x="2558" y="6108"/>
                  </a:lnTo>
                  <a:lnTo>
                    <a:pt x="2451" y="6205"/>
                  </a:lnTo>
                  <a:lnTo>
                    <a:pt x="2354" y="6312"/>
                  </a:lnTo>
                  <a:lnTo>
                    <a:pt x="2274" y="6437"/>
                  </a:lnTo>
                  <a:lnTo>
                    <a:pt x="2218" y="6567"/>
                  </a:lnTo>
                  <a:lnTo>
                    <a:pt x="2189" y="6703"/>
                  </a:lnTo>
                  <a:lnTo>
                    <a:pt x="2189" y="6732"/>
                  </a:lnTo>
                  <a:lnTo>
                    <a:pt x="2189" y="6754"/>
                  </a:lnTo>
                  <a:lnTo>
                    <a:pt x="2189" y="6777"/>
                  </a:lnTo>
                  <a:lnTo>
                    <a:pt x="2189" y="6800"/>
                  </a:lnTo>
                  <a:lnTo>
                    <a:pt x="2195" y="6823"/>
                  </a:lnTo>
                  <a:lnTo>
                    <a:pt x="2195" y="6839"/>
                  </a:lnTo>
                  <a:lnTo>
                    <a:pt x="2195" y="6862"/>
                  </a:lnTo>
                  <a:lnTo>
                    <a:pt x="2201" y="6885"/>
                  </a:lnTo>
                  <a:lnTo>
                    <a:pt x="2201" y="6901"/>
                  </a:lnTo>
                  <a:lnTo>
                    <a:pt x="2207" y="6924"/>
                  </a:lnTo>
                  <a:lnTo>
                    <a:pt x="2241" y="7038"/>
                  </a:lnTo>
                  <a:lnTo>
                    <a:pt x="2247" y="7044"/>
                  </a:lnTo>
                  <a:lnTo>
                    <a:pt x="2263" y="7066"/>
                  </a:lnTo>
                  <a:lnTo>
                    <a:pt x="2280" y="7094"/>
                  </a:lnTo>
                  <a:lnTo>
                    <a:pt x="2315" y="7133"/>
                  </a:lnTo>
                  <a:lnTo>
                    <a:pt x="2360" y="7174"/>
                  </a:lnTo>
                  <a:lnTo>
                    <a:pt x="2410" y="7224"/>
                  </a:lnTo>
                  <a:lnTo>
                    <a:pt x="2474" y="7275"/>
                  </a:lnTo>
                  <a:lnTo>
                    <a:pt x="2548" y="7327"/>
                  </a:lnTo>
                  <a:lnTo>
                    <a:pt x="2637" y="7378"/>
                  </a:lnTo>
                  <a:lnTo>
                    <a:pt x="2734" y="7422"/>
                  </a:lnTo>
                  <a:lnTo>
                    <a:pt x="2961" y="7468"/>
                  </a:lnTo>
                  <a:lnTo>
                    <a:pt x="3177" y="7480"/>
                  </a:lnTo>
                  <a:lnTo>
                    <a:pt x="3380" y="7463"/>
                  </a:lnTo>
                  <a:lnTo>
                    <a:pt x="3574" y="7434"/>
                  </a:lnTo>
                  <a:lnTo>
                    <a:pt x="3743" y="7383"/>
                  </a:lnTo>
                  <a:lnTo>
                    <a:pt x="3897" y="7333"/>
                  </a:lnTo>
                  <a:lnTo>
                    <a:pt x="4016" y="7281"/>
                  </a:lnTo>
                  <a:lnTo>
                    <a:pt x="4112" y="7236"/>
                  </a:lnTo>
                  <a:lnTo>
                    <a:pt x="4170" y="7201"/>
                  </a:lnTo>
                  <a:lnTo>
                    <a:pt x="4191" y="7191"/>
                  </a:lnTo>
                  <a:lnTo>
                    <a:pt x="4957" y="7292"/>
                  </a:lnTo>
                  <a:lnTo>
                    <a:pt x="4975" y="7298"/>
                  </a:lnTo>
                  <a:lnTo>
                    <a:pt x="5014" y="7304"/>
                  </a:lnTo>
                  <a:lnTo>
                    <a:pt x="5076" y="7321"/>
                  </a:lnTo>
                  <a:lnTo>
                    <a:pt x="5156" y="7343"/>
                  </a:lnTo>
                  <a:lnTo>
                    <a:pt x="5247" y="7378"/>
                  </a:lnTo>
                  <a:lnTo>
                    <a:pt x="5343" y="7422"/>
                  </a:lnTo>
                  <a:lnTo>
                    <a:pt x="5433" y="7480"/>
                  </a:lnTo>
                  <a:lnTo>
                    <a:pt x="5524" y="7554"/>
                  </a:lnTo>
                  <a:lnTo>
                    <a:pt x="5598" y="7638"/>
                  </a:lnTo>
                  <a:lnTo>
                    <a:pt x="5654" y="7740"/>
                  </a:lnTo>
                  <a:lnTo>
                    <a:pt x="5961" y="7775"/>
                  </a:lnTo>
                  <a:lnTo>
                    <a:pt x="6234" y="7825"/>
                  </a:lnTo>
                  <a:lnTo>
                    <a:pt x="6477" y="7887"/>
                  </a:lnTo>
                  <a:lnTo>
                    <a:pt x="6687" y="7967"/>
                  </a:lnTo>
                  <a:lnTo>
                    <a:pt x="6869" y="8046"/>
                  </a:lnTo>
                  <a:lnTo>
                    <a:pt x="7016" y="8120"/>
                  </a:lnTo>
                  <a:lnTo>
                    <a:pt x="7129" y="8194"/>
                  </a:lnTo>
                  <a:lnTo>
                    <a:pt x="7214" y="8250"/>
                  </a:lnTo>
                  <a:lnTo>
                    <a:pt x="7260" y="8284"/>
                  </a:lnTo>
                  <a:lnTo>
                    <a:pt x="7276" y="8301"/>
                  </a:lnTo>
                  <a:lnTo>
                    <a:pt x="7328" y="8290"/>
                  </a:lnTo>
                  <a:lnTo>
                    <a:pt x="7458" y="8250"/>
                  </a:lnTo>
                  <a:lnTo>
                    <a:pt x="7651" y="8182"/>
                  </a:lnTo>
                  <a:lnTo>
                    <a:pt x="7901" y="8069"/>
                  </a:lnTo>
                  <a:lnTo>
                    <a:pt x="8190" y="7905"/>
                  </a:lnTo>
                  <a:lnTo>
                    <a:pt x="8496" y="7684"/>
                  </a:lnTo>
                  <a:lnTo>
                    <a:pt x="8809" y="7401"/>
                  </a:lnTo>
                  <a:lnTo>
                    <a:pt x="9109" y="7048"/>
                  </a:lnTo>
                  <a:lnTo>
                    <a:pt x="9387" y="6612"/>
                  </a:lnTo>
                  <a:lnTo>
                    <a:pt x="9620" y="6092"/>
                  </a:lnTo>
                  <a:lnTo>
                    <a:pt x="9704" y="5848"/>
                  </a:lnTo>
                  <a:lnTo>
                    <a:pt x="9795" y="5576"/>
                  </a:lnTo>
                  <a:lnTo>
                    <a:pt x="9886" y="5286"/>
                  </a:lnTo>
                  <a:lnTo>
                    <a:pt x="9965" y="4991"/>
                  </a:lnTo>
                  <a:lnTo>
                    <a:pt x="10033" y="4697"/>
                  </a:lnTo>
                  <a:lnTo>
                    <a:pt x="10072" y="4419"/>
                  </a:lnTo>
                  <a:lnTo>
                    <a:pt x="10090" y="4165"/>
                  </a:lnTo>
                  <a:lnTo>
                    <a:pt x="10072" y="3944"/>
                  </a:lnTo>
                  <a:lnTo>
                    <a:pt x="10010" y="3774"/>
                  </a:lnTo>
                  <a:lnTo>
                    <a:pt x="9897" y="366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1" name="Freeform 327">
              <a:extLst>
                <a:ext uri="{FF2B5EF4-FFF2-40B4-BE49-F238E27FC236}">
                  <a16:creationId xmlns:a16="http://schemas.microsoft.com/office/drawing/2014/main" id="{A4570E4F-DDCF-D102-AD01-69CC3E65E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56"/>
              <a:ext cx="1034" cy="1722"/>
            </a:xfrm>
            <a:custGeom>
              <a:avLst/>
              <a:gdLst>
                <a:gd name="T0" fmla="*/ 466 w 6205"/>
                <a:gd name="T1" fmla="*/ 9326 h 10329"/>
                <a:gd name="T2" fmla="*/ 346 w 6205"/>
                <a:gd name="T3" fmla="*/ 8980 h 10329"/>
                <a:gd name="T4" fmla="*/ 402 w 6205"/>
                <a:gd name="T5" fmla="*/ 8799 h 10329"/>
                <a:gd name="T6" fmla="*/ 437 w 6205"/>
                <a:gd name="T7" fmla="*/ 8623 h 10329"/>
                <a:gd name="T8" fmla="*/ 386 w 6205"/>
                <a:gd name="T9" fmla="*/ 8464 h 10329"/>
                <a:gd name="T10" fmla="*/ 442 w 6205"/>
                <a:gd name="T11" fmla="*/ 8301 h 10329"/>
                <a:gd name="T12" fmla="*/ 487 w 6205"/>
                <a:gd name="T13" fmla="*/ 8181 h 10329"/>
                <a:gd name="T14" fmla="*/ 482 w 6205"/>
                <a:gd name="T15" fmla="*/ 8142 h 10329"/>
                <a:gd name="T16" fmla="*/ 346 w 6205"/>
                <a:gd name="T17" fmla="*/ 7598 h 10329"/>
                <a:gd name="T18" fmla="*/ 34 w 6205"/>
                <a:gd name="T19" fmla="*/ 6612 h 10329"/>
                <a:gd name="T20" fmla="*/ 51 w 6205"/>
                <a:gd name="T21" fmla="*/ 5955 h 10329"/>
                <a:gd name="T22" fmla="*/ 301 w 6205"/>
                <a:gd name="T23" fmla="*/ 5207 h 10329"/>
                <a:gd name="T24" fmla="*/ 386 w 6205"/>
                <a:gd name="T25" fmla="*/ 4850 h 10329"/>
                <a:gd name="T26" fmla="*/ 596 w 6205"/>
                <a:gd name="T27" fmla="*/ 4238 h 10329"/>
                <a:gd name="T28" fmla="*/ 879 w 6205"/>
                <a:gd name="T29" fmla="*/ 4056 h 10329"/>
                <a:gd name="T30" fmla="*/ 1213 w 6205"/>
                <a:gd name="T31" fmla="*/ 3847 h 10329"/>
                <a:gd name="T32" fmla="*/ 1412 w 6205"/>
                <a:gd name="T33" fmla="*/ 3688 h 10329"/>
                <a:gd name="T34" fmla="*/ 1611 w 6205"/>
                <a:gd name="T35" fmla="*/ 3711 h 10329"/>
                <a:gd name="T36" fmla="*/ 1849 w 6205"/>
                <a:gd name="T37" fmla="*/ 3445 h 10329"/>
                <a:gd name="T38" fmla="*/ 2104 w 6205"/>
                <a:gd name="T39" fmla="*/ 3076 h 10329"/>
                <a:gd name="T40" fmla="*/ 2365 w 6205"/>
                <a:gd name="T41" fmla="*/ 2640 h 10329"/>
                <a:gd name="T42" fmla="*/ 2558 w 6205"/>
                <a:gd name="T43" fmla="*/ 2282 h 10329"/>
                <a:gd name="T44" fmla="*/ 2660 w 6205"/>
                <a:gd name="T45" fmla="*/ 2073 h 10329"/>
                <a:gd name="T46" fmla="*/ 2899 w 6205"/>
                <a:gd name="T47" fmla="*/ 1609 h 10329"/>
                <a:gd name="T48" fmla="*/ 3238 w 6205"/>
                <a:gd name="T49" fmla="*/ 1189 h 10329"/>
                <a:gd name="T50" fmla="*/ 3613 w 6205"/>
                <a:gd name="T51" fmla="*/ 646 h 10329"/>
                <a:gd name="T52" fmla="*/ 3981 w 6205"/>
                <a:gd name="T53" fmla="*/ 260 h 10329"/>
                <a:gd name="T54" fmla="*/ 4299 w 6205"/>
                <a:gd name="T55" fmla="*/ 113 h 10329"/>
                <a:gd name="T56" fmla="*/ 4531 w 6205"/>
                <a:gd name="T57" fmla="*/ 237 h 10329"/>
                <a:gd name="T58" fmla="*/ 4583 w 6205"/>
                <a:gd name="T59" fmla="*/ 295 h 10329"/>
                <a:gd name="T60" fmla="*/ 4736 w 6205"/>
                <a:gd name="T61" fmla="*/ 152 h 10329"/>
                <a:gd name="T62" fmla="*/ 5053 w 6205"/>
                <a:gd name="T63" fmla="*/ 0 h 10329"/>
                <a:gd name="T64" fmla="*/ 5444 w 6205"/>
                <a:gd name="T65" fmla="*/ 158 h 10329"/>
                <a:gd name="T66" fmla="*/ 5473 w 6205"/>
                <a:gd name="T67" fmla="*/ 271 h 10329"/>
                <a:gd name="T68" fmla="*/ 5530 w 6205"/>
                <a:gd name="T69" fmla="*/ 481 h 10329"/>
                <a:gd name="T70" fmla="*/ 5858 w 6205"/>
                <a:gd name="T71" fmla="*/ 526 h 10329"/>
                <a:gd name="T72" fmla="*/ 5989 w 6205"/>
                <a:gd name="T73" fmla="*/ 832 h 10329"/>
                <a:gd name="T74" fmla="*/ 5864 w 6205"/>
                <a:gd name="T75" fmla="*/ 1648 h 10329"/>
                <a:gd name="T76" fmla="*/ 6131 w 6205"/>
                <a:gd name="T77" fmla="*/ 1722 h 10329"/>
                <a:gd name="T78" fmla="*/ 6199 w 6205"/>
                <a:gd name="T79" fmla="*/ 2090 h 10329"/>
                <a:gd name="T80" fmla="*/ 6137 w 6205"/>
                <a:gd name="T81" fmla="*/ 2521 h 10329"/>
                <a:gd name="T82" fmla="*/ 6108 w 6205"/>
                <a:gd name="T83" fmla="*/ 3098 h 10329"/>
                <a:gd name="T84" fmla="*/ 6005 w 6205"/>
                <a:gd name="T85" fmla="*/ 3875 h 10329"/>
                <a:gd name="T86" fmla="*/ 5898 w 6205"/>
                <a:gd name="T87" fmla="*/ 4697 h 10329"/>
                <a:gd name="T88" fmla="*/ 5745 w 6205"/>
                <a:gd name="T89" fmla="*/ 5428 h 10329"/>
                <a:gd name="T90" fmla="*/ 5518 w 6205"/>
                <a:gd name="T91" fmla="*/ 6130 h 10329"/>
                <a:gd name="T92" fmla="*/ 5400 w 6205"/>
                <a:gd name="T93" fmla="*/ 6601 h 10329"/>
                <a:gd name="T94" fmla="*/ 5144 w 6205"/>
                <a:gd name="T95" fmla="*/ 7365 h 10329"/>
                <a:gd name="T96" fmla="*/ 4752 w 6205"/>
                <a:gd name="T97" fmla="*/ 8289 h 10329"/>
                <a:gd name="T98" fmla="*/ 4026 w 6205"/>
                <a:gd name="T99" fmla="*/ 9105 h 10329"/>
                <a:gd name="T100" fmla="*/ 3681 w 6205"/>
                <a:gd name="T101" fmla="*/ 9406 h 10329"/>
                <a:gd name="T102" fmla="*/ 3562 w 6205"/>
                <a:gd name="T103" fmla="*/ 9542 h 10329"/>
                <a:gd name="T104" fmla="*/ 3324 w 6205"/>
                <a:gd name="T105" fmla="*/ 9842 h 10329"/>
                <a:gd name="T106" fmla="*/ 3318 w 6205"/>
                <a:gd name="T107" fmla="*/ 9984 h 10329"/>
                <a:gd name="T108" fmla="*/ 3238 w 6205"/>
                <a:gd name="T109" fmla="*/ 10131 h 10329"/>
                <a:gd name="T110" fmla="*/ 3102 w 6205"/>
                <a:gd name="T111" fmla="*/ 10159 h 10329"/>
                <a:gd name="T112" fmla="*/ 3079 w 6205"/>
                <a:gd name="T113" fmla="*/ 10244 h 10329"/>
                <a:gd name="T114" fmla="*/ 3056 w 6205"/>
                <a:gd name="T115" fmla="*/ 10312 h 10329"/>
                <a:gd name="T116" fmla="*/ 2132 w 6205"/>
                <a:gd name="T117" fmla="*/ 10232 h 10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05" h="10329">
                  <a:moveTo>
                    <a:pt x="1118" y="9887"/>
                  </a:moveTo>
                  <a:lnTo>
                    <a:pt x="918" y="9790"/>
                  </a:lnTo>
                  <a:lnTo>
                    <a:pt x="760" y="9678"/>
                  </a:lnTo>
                  <a:lnTo>
                    <a:pt x="635" y="9558"/>
                  </a:lnTo>
                  <a:lnTo>
                    <a:pt x="539" y="9439"/>
                  </a:lnTo>
                  <a:lnTo>
                    <a:pt x="466" y="9326"/>
                  </a:lnTo>
                  <a:lnTo>
                    <a:pt x="414" y="9218"/>
                  </a:lnTo>
                  <a:lnTo>
                    <a:pt x="380" y="9127"/>
                  </a:lnTo>
                  <a:lnTo>
                    <a:pt x="357" y="9054"/>
                  </a:lnTo>
                  <a:lnTo>
                    <a:pt x="351" y="9009"/>
                  </a:lnTo>
                  <a:lnTo>
                    <a:pt x="351" y="8992"/>
                  </a:lnTo>
                  <a:lnTo>
                    <a:pt x="346" y="8980"/>
                  </a:lnTo>
                  <a:lnTo>
                    <a:pt x="351" y="8958"/>
                  </a:lnTo>
                  <a:lnTo>
                    <a:pt x="357" y="8935"/>
                  </a:lnTo>
                  <a:lnTo>
                    <a:pt x="363" y="8906"/>
                  </a:lnTo>
                  <a:lnTo>
                    <a:pt x="375" y="8873"/>
                  </a:lnTo>
                  <a:lnTo>
                    <a:pt x="386" y="8838"/>
                  </a:lnTo>
                  <a:lnTo>
                    <a:pt x="402" y="8799"/>
                  </a:lnTo>
                  <a:lnTo>
                    <a:pt x="414" y="8753"/>
                  </a:lnTo>
                  <a:lnTo>
                    <a:pt x="431" y="8708"/>
                  </a:lnTo>
                  <a:lnTo>
                    <a:pt x="442" y="8658"/>
                  </a:lnTo>
                  <a:lnTo>
                    <a:pt x="448" y="8646"/>
                  </a:lnTo>
                  <a:lnTo>
                    <a:pt x="442" y="8635"/>
                  </a:lnTo>
                  <a:lnTo>
                    <a:pt x="437" y="8623"/>
                  </a:lnTo>
                  <a:lnTo>
                    <a:pt x="425" y="8612"/>
                  </a:lnTo>
                  <a:lnTo>
                    <a:pt x="414" y="8601"/>
                  </a:lnTo>
                  <a:lnTo>
                    <a:pt x="402" y="8578"/>
                  </a:lnTo>
                  <a:lnTo>
                    <a:pt x="392" y="8550"/>
                  </a:lnTo>
                  <a:lnTo>
                    <a:pt x="386" y="8516"/>
                  </a:lnTo>
                  <a:lnTo>
                    <a:pt x="386" y="8464"/>
                  </a:lnTo>
                  <a:lnTo>
                    <a:pt x="386" y="8402"/>
                  </a:lnTo>
                  <a:lnTo>
                    <a:pt x="392" y="8380"/>
                  </a:lnTo>
                  <a:lnTo>
                    <a:pt x="402" y="8357"/>
                  </a:lnTo>
                  <a:lnTo>
                    <a:pt x="414" y="8340"/>
                  </a:lnTo>
                  <a:lnTo>
                    <a:pt x="425" y="8317"/>
                  </a:lnTo>
                  <a:lnTo>
                    <a:pt x="442" y="8301"/>
                  </a:lnTo>
                  <a:lnTo>
                    <a:pt x="460" y="8284"/>
                  </a:lnTo>
                  <a:lnTo>
                    <a:pt x="470" y="8261"/>
                  </a:lnTo>
                  <a:lnTo>
                    <a:pt x="482" y="8238"/>
                  </a:lnTo>
                  <a:lnTo>
                    <a:pt x="487" y="8216"/>
                  </a:lnTo>
                  <a:lnTo>
                    <a:pt x="487" y="8187"/>
                  </a:lnTo>
                  <a:lnTo>
                    <a:pt x="487" y="8181"/>
                  </a:lnTo>
                  <a:lnTo>
                    <a:pt x="482" y="8175"/>
                  </a:lnTo>
                  <a:lnTo>
                    <a:pt x="482" y="8170"/>
                  </a:lnTo>
                  <a:lnTo>
                    <a:pt x="482" y="8159"/>
                  </a:lnTo>
                  <a:lnTo>
                    <a:pt x="482" y="8154"/>
                  </a:lnTo>
                  <a:lnTo>
                    <a:pt x="482" y="8148"/>
                  </a:lnTo>
                  <a:lnTo>
                    <a:pt x="482" y="8142"/>
                  </a:lnTo>
                  <a:lnTo>
                    <a:pt x="476" y="8136"/>
                  </a:lnTo>
                  <a:lnTo>
                    <a:pt x="476" y="8131"/>
                  </a:lnTo>
                  <a:lnTo>
                    <a:pt x="476" y="8125"/>
                  </a:lnTo>
                  <a:lnTo>
                    <a:pt x="448" y="7972"/>
                  </a:lnTo>
                  <a:lnTo>
                    <a:pt x="402" y="7791"/>
                  </a:lnTo>
                  <a:lnTo>
                    <a:pt x="346" y="7598"/>
                  </a:lnTo>
                  <a:lnTo>
                    <a:pt x="289" y="7400"/>
                  </a:lnTo>
                  <a:lnTo>
                    <a:pt x="227" y="7202"/>
                  </a:lnTo>
                  <a:lnTo>
                    <a:pt x="165" y="7014"/>
                  </a:lnTo>
                  <a:lnTo>
                    <a:pt x="113" y="6844"/>
                  </a:lnTo>
                  <a:lnTo>
                    <a:pt x="68" y="6708"/>
                  </a:lnTo>
                  <a:lnTo>
                    <a:pt x="34" y="6612"/>
                  </a:lnTo>
                  <a:lnTo>
                    <a:pt x="17" y="6561"/>
                  </a:lnTo>
                  <a:lnTo>
                    <a:pt x="0" y="6419"/>
                  </a:lnTo>
                  <a:lnTo>
                    <a:pt x="0" y="6283"/>
                  </a:lnTo>
                  <a:lnTo>
                    <a:pt x="12" y="6159"/>
                  </a:lnTo>
                  <a:lnTo>
                    <a:pt x="28" y="6051"/>
                  </a:lnTo>
                  <a:lnTo>
                    <a:pt x="51" y="5955"/>
                  </a:lnTo>
                  <a:lnTo>
                    <a:pt x="80" y="5870"/>
                  </a:lnTo>
                  <a:lnTo>
                    <a:pt x="101" y="5808"/>
                  </a:lnTo>
                  <a:lnTo>
                    <a:pt x="125" y="5756"/>
                  </a:lnTo>
                  <a:lnTo>
                    <a:pt x="136" y="5728"/>
                  </a:lnTo>
                  <a:lnTo>
                    <a:pt x="142" y="5717"/>
                  </a:lnTo>
                  <a:lnTo>
                    <a:pt x="301" y="5207"/>
                  </a:lnTo>
                  <a:lnTo>
                    <a:pt x="301" y="5196"/>
                  </a:lnTo>
                  <a:lnTo>
                    <a:pt x="307" y="5161"/>
                  </a:lnTo>
                  <a:lnTo>
                    <a:pt x="318" y="5110"/>
                  </a:lnTo>
                  <a:lnTo>
                    <a:pt x="334" y="5037"/>
                  </a:lnTo>
                  <a:lnTo>
                    <a:pt x="357" y="4951"/>
                  </a:lnTo>
                  <a:lnTo>
                    <a:pt x="386" y="4850"/>
                  </a:lnTo>
                  <a:lnTo>
                    <a:pt x="419" y="4730"/>
                  </a:lnTo>
                  <a:lnTo>
                    <a:pt x="460" y="4600"/>
                  </a:lnTo>
                  <a:lnTo>
                    <a:pt x="505" y="4459"/>
                  </a:lnTo>
                  <a:lnTo>
                    <a:pt x="555" y="4312"/>
                  </a:lnTo>
                  <a:lnTo>
                    <a:pt x="573" y="4271"/>
                  </a:lnTo>
                  <a:lnTo>
                    <a:pt x="596" y="4238"/>
                  </a:lnTo>
                  <a:lnTo>
                    <a:pt x="629" y="4203"/>
                  </a:lnTo>
                  <a:lnTo>
                    <a:pt x="669" y="4176"/>
                  </a:lnTo>
                  <a:lnTo>
                    <a:pt x="714" y="4147"/>
                  </a:lnTo>
                  <a:lnTo>
                    <a:pt x="765" y="4119"/>
                  </a:lnTo>
                  <a:lnTo>
                    <a:pt x="823" y="4091"/>
                  </a:lnTo>
                  <a:lnTo>
                    <a:pt x="879" y="4056"/>
                  </a:lnTo>
                  <a:lnTo>
                    <a:pt x="941" y="4028"/>
                  </a:lnTo>
                  <a:lnTo>
                    <a:pt x="1004" y="3994"/>
                  </a:lnTo>
                  <a:lnTo>
                    <a:pt x="1055" y="3960"/>
                  </a:lnTo>
                  <a:lnTo>
                    <a:pt x="1112" y="3920"/>
                  </a:lnTo>
                  <a:lnTo>
                    <a:pt x="1162" y="3887"/>
                  </a:lnTo>
                  <a:lnTo>
                    <a:pt x="1213" y="3847"/>
                  </a:lnTo>
                  <a:lnTo>
                    <a:pt x="1259" y="3807"/>
                  </a:lnTo>
                  <a:lnTo>
                    <a:pt x="1304" y="3773"/>
                  </a:lnTo>
                  <a:lnTo>
                    <a:pt x="1339" y="3745"/>
                  </a:lnTo>
                  <a:lnTo>
                    <a:pt x="1372" y="3716"/>
                  </a:lnTo>
                  <a:lnTo>
                    <a:pt x="1395" y="3699"/>
                  </a:lnTo>
                  <a:lnTo>
                    <a:pt x="1412" y="3688"/>
                  </a:lnTo>
                  <a:lnTo>
                    <a:pt x="1457" y="3672"/>
                  </a:lnTo>
                  <a:lnTo>
                    <a:pt x="1498" y="3666"/>
                  </a:lnTo>
                  <a:lnTo>
                    <a:pt x="1537" y="3672"/>
                  </a:lnTo>
                  <a:lnTo>
                    <a:pt x="1566" y="3682"/>
                  </a:lnTo>
                  <a:lnTo>
                    <a:pt x="1588" y="3693"/>
                  </a:lnTo>
                  <a:lnTo>
                    <a:pt x="1611" y="3711"/>
                  </a:lnTo>
                  <a:lnTo>
                    <a:pt x="1622" y="3734"/>
                  </a:lnTo>
                  <a:lnTo>
                    <a:pt x="1634" y="3745"/>
                  </a:lnTo>
                  <a:lnTo>
                    <a:pt x="1639" y="3756"/>
                  </a:lnTo>
                  <a:lnTo>
                    <a:pt x="1645" y="3761"/>
                  </a:lnTo>
                  <a:lnTo>
                    <a:pt x="1843" y="3456"/>
                  </a:lnTo>
                  <a:lnTo>
                    <a:pt x="1849" y="3445"/>
                  </a:lnTo>
                  <a:lnTo>
                    <a:pt x="1871" y="3416"/>
                  </a:lnTo>
                  <a:lnTo>
                    <a:pt x="1906" y="3365"/>
                  </a:lnTo>
                  <a:lnTo>
                    <a:pt x="1950" y="3303"/>
                  </a:lnTo>
                  <a:lnTo>
                    <a:pt x="2002" y="3230"/>
                  </a:lnTo>
                  <a:lnTo>
                    <a:pt x="2053" y="3156"/>
                  </a:lnTo>
                  <a:lnTo>
                    <a:pt x="2104" y="3076"/>
                  </a:lnTo>
                  <a:lnTo>
                    <a:pt x="2156" y="2997"/>
                  </a:lnTo>
                  <a:lnTo>
                    <a:pt x="2206" y="2918"/>
                  </a:lnTo>
                  <a:lnTo>
                    <a:pt x="2245" y="2856"/>
                  </a:lnTo>
                  <a:lnTo>
                    <a:pt x="2280" y="2788"/>
                  </a:lnTo>
                  <a:lnTo>
                    <a:pt x="2319" y="2714"/>
                  </a:lnTo>
                  <a:lnTo>
                    <a:pt x="2365" y="2640"/>
                  </a:lnTo>
                  <a:lnTo>
                    <a:pt x="2404" y="2561"/>
                  </a:lnTo>
                  <a:lnTo>
                    <a:pt x="2445" y="2487"/>
                  </a:lnTo>
                  <a:lnTo>
                    <a:pt x="2484" y="2419"/>
                  </a:lnTo>
                  <a:lnTo>
                    <a:pt x="2518" y="2362"/>
                  </a:lnTo>
                  <a:lnTo>
                    <a:pt x="2540" y="2317"/>
                  </a:lnTo>
                  <a:lnTo>
                    <a:pt x="2558" y="2282"/>
                  </a:lnTo>
                  <a:lnTo>
                    <a:pt x="2563" y="2272"/>
                  </a:lnTo>
                  <a:lnTo>
                    <a:pt x="2569" y="2266"/>
                  </a:lnTo>
                  <a:lnTo>
                    <a:pt x="2581" y="2237"/>
                  </a:lnTo>
                  <a:lnTo>
                    <a:pt x="2604" y="2198"/>
                  </a:lnTo>
                  <a:lnTo>
                    <a:pt x="2626" y="2141"/>
                  </a:lnTo>
                  <a:lnTo>
                    <a:pt x="2660" y="2073"/>
                  </a:lnTo>
                  <a:lnTo>
                    <a:pt x="2693" y="2005"/>
                  </a:lnTo>
                  <a:lnTo>
                    <a:pt x="2734" y="1925"/>
                  </a:lnTo>
                  <a:lnTo>
                    <a:pt x="2773" y="1840"/>
                  </a:lnTo>
                  <a:lnTo>
                    <a:pt x="2819" y="1756"/>
                  </a:lnTo>
                  <a:lnTo>
                    <a:pt x="2858" y="1677"/>
                  </a:lnTo>
                  <a:lnTo>
                    <a:pt x="2899" y="1609"/>
                  </a:lnTo>
                  <a:lnTo>
                    <a:pt x="2949" y="1541"/>
                  </a:lnTo>
                  <a:lnTo>
                    <a:pt x="3006" y="1462"/>
                  </a:lnTo>
                  <a:lnTo>
                    <a:pt x="3068" y="1388"/>
                  </a:lnTo>
                  <a:lnTo>
                    <a:pt x="3130" y="1314"/>
                  </a:lnTo>
                  <a:lnTo>
                    <a:pt x="3188" y="1246"/>
                  </a:lnTo>
                  <a:lnTo>
                    <a:pt x="3238" y="1189"/>
                  </a:lnTo>
                  <a:lnTo>
                    <a:pt x="3283" y="1138"/>
                  </a:lnTo>
                  <a:lnTo>
                    <a:pt x="3306" y="1109"/>
                  </a:lnTo>
                  <a:lnTo>
                    <a:pt x="3318" y="1099"/>
                  </a:lnTo>
                  <a:lnTo>
                    <a:pt x="3584" y="690"/>
                  </a:lnTo>
                  <a:lnTo>
                    <a:pt x="3590" y="673"/>
                  </a:lnTo>
                  <a:lnTo>
                    <a:pt x="3613" y="646"/>
                  </a:lnTo>
                  <a:lnTo>
                    <a:pt x="3652" y="594"/>
                  </a:lnTo>
                  <a:lnTo>
                    <a:pt x="3704" y="532"/>
                  </a:lnTo>
                  <a:lnTo>
                    <a:pt x="3760" y="464"/>
                  </a:lnTo>
                  <a:lnTo>
                    <a:pt x="3828" y="396"/>
                  </a:lnTo>
                  <a:lnTo>
                    <a:pt x="3902" y="322"/>
                  </a:lnTo>
                  <a:lnTo>
                    <a:pt x="3981" y="260"/>
                  </a:lnTo>
                  <a:lnTo>
                    <a:pt x="4061" y="204"/>
                  </a:lnTo>
                  <a:lnTo>
                    <a:pt x="4140" y="158"/>
                  </a:lnTo>
                  <a:lnTo>
                    <a:pt x="4180" y="141"/>
                  </a:lnTo>
                  <a:lnTo>
                    <a:pt x="4220" y="130"/>
                  </a:lnTo>
                  <a:lnTo>
                    <a:pt x="4259" y="118"/>
                  </a:lnTo>
                  <a:lnTo>
                    <a:pt x="4299" y="113"/>
                  </a:lnTo>
                  <a:lnTo>
                    <a:pt x="4339" y="113"/>
                  </a:lnTo>
                  <a:lnTo>
                    <a:pt x="4378" y="118"/>
                  </a:lnTo>
                  <a:lnTo>
                    <a:pt x="4418" y="136"/>
                  </a:lnTo>
                  <a:lnTo>
                    <a:pt x="4451" y="158"/>
                  </a:lnTo>
                  <a:lnTo>
                    <a:pt x="4492" y="192"/>
                  </a:lnTo>
                  <a:lnTo>
                    <a:pt x="4531" y="237"/>
                  </a:lnTo>
                  <a:lnTo>
                    <a:pt x="4542" y="248"/>
                  </a:lnTo>
                  <a:lnTo>
                    <a:pt x="4548" y="260"/>
                  </a:lnTo>
                  <a:lnTo>
                    <a:pt x="4560" y="266"/>
                  </a:lnTo>
                  <a:lnTo>
                    <a:pt x="4571" y="277"/>
                  </a:lnTo>
                  <a:lnTo>
                    <a:pt x="4577" y="289"/>
                  </a:lnTo>
                  <a:lnTo>
                    <a:pt x="4583" y="295"/>
                  </a:lnTo>
                  <a:lnTo>
                    <a:pt x="4589" y="299"/>
                  </a:lnTo>
                  <a:lnTo>
                    <a:pt x="4594" y="305"/>
                  </a:lnTo>
                  <a:lnTo>
                    <a:pt x="4599" y="305"/>
                  </a:lnTo>
                  <a:lnTo>
                    <a:pt x="4713" y="181"/>
                  </a:lnTo>
                  <a:lnTo>
                    <a:pt x="4719" y="169"/>
                  </a:lnTo>
                  <a:lnTo>
                    <a:pt x="4736" y="152"/>
                  </a:lnTo>
                  <a:lnTo>
                    <a:pt x="4758" y="124"/>
                  </a:lnTo>
                  <a:lnTo>
                    <a:pt x="4792" y="90"/>
                  </a:lnTo>
                  <a:lnTo>
                    <a:pt x="4843" y="56"/>
                  </a:lnTo>
                  <a:lnTo>
                    <a:pt x="4900" y="27"/>
                  </a:lnTo>
                  <a:lnTo>
                    <a:pt x="4973" y="4"/>
                  </a:lnTo>
                  <a:lnTo>
                    <a:pt x="5053" y="0"/>
                  </a:lnTo>
                  <a:lnTo>
                    <a:pt x="5155" y="10"/>
                  </a:lnTo>
                  <a:lnTo>
                    <a:pt x="5262" y="39"/>
                  </a:lnTo>
                  <a:lnTo>
                    <a:pt x="5332" y="68"/>
                  </a:lnTo>
                  <a:lnTo>
                    <a:pt x="5382" y="95"/>
                  </a:lnTo>
                  <a:lnTo>
                    <a:pt x="5416" y="124"/>
                  </a:lnTo>
                  <a:lnTo>
                    <a:pt x="5444" y="158"/>
                  </a:lnTo>
                  <a:lnTo>
                    <a:pt x="5462" y="186"/>
                  </a:lnTo>
                  <a:lnTo>
                    <a:pt x="5468" y="215"/>
                  </a:lnTo>
                  <a:lnTo>
                    <a:pt x="5473" y="237"/>
                  </a:lnTo>
                  <a:lnTo>
                    <a:pt x="5473" y="254"/>
                  </a:lnTo>
                  <a:lnTo>
                    <a:pt x="5473" y="266"/>
                  </a:lnTo>
                  <a:lnTo>
                    <a:pt x="5473" y="271"/>
                  </a:lnTo>
                  <a:lnTo>
                    <a:pt x="5456" y="526"/>
                  </a:lnTo>
                  <a:lnTo>
                    <a:pt x="5462" y="520"/>
                  </a:lnTo>
                  <a:lnTo>
                    <a:pt x="5468" y="516"/>
                  </a:lnTo>
                  <a:lnTo>
                    <a:pt x="5479" y="504"/>
                  </a:lnTo>
                  <a:lnTo>
                    <a:pt x="5501" y="492"/>
                  </a:lnTo>
                  <a:lnTo>
                    <a:pt x="5530" y="481"/>
                  </a:lnTo>
                  <a:lnTo>
                    <a:pt x="5563" y="475"/>
                  </a:lnTo>
                  <a:lnTo>
                    <a:pt x="5603" y="469"/>
                  </a:lnTo>
                  <a:lnTo>
                    <a:pt x="5660" y="469"/>
                  </a:lnTo>
                  <a:lnTo>
                    <a:pt x="5716" y="481"/>
                  </a:lnTo>
                  <a:lnTo>
                    <a:pt x="5790" y="498"/>
                  </a:lnTo>
                  <a:lnTo>
                    <a:pt x="5858" y="526"/>
                  </a:lnTo>
                  <a:lnTo>
                    <a:pt x="5904" y="572"/>
                  </a:lnTo>
                  <a:lnTo>
                    <a:pt x="5943" y="623"/>
                  </a:lnTo>
                  <a:lnTo>
                    <a:pt x="5966" y="673"/>
                  </a:lnTo>
                  <a:lnTo>
                    <a:pt x="5978" y="731"/>
                  </a:lnTo>
                  <a:lnTo>
                    <a:pt x="5989" y="787"/>
                  </a:lnTo>
                  <a:lnTo>
                    <a:pt x="5989" y="832"/>
                  </a:lnTo>
                  <a:lnTo>
                    <a:pt x="5989" y="872"/>
                  </a:lnTo>
                  <a:lnTo>
                    <a:pt x="5984" y="900"/>
                  </a:lnTo>
                  <a:lnTo>
                    <a:pt x="5984" y="906"/>
                  </a:lnTo>
                  <a:lnTo>
                    <a:pt x="5830" y="1648"/>
                  </a:lnTo>
                  <a:lnTo>
                    <a:pt x="5836" y="1648"/>
                  </a:lnTo>
                  <a:lnTo>
                    <a:pt x="5864" y="1648"/>
                  </a:lnTo>
                  <a:lnTo>
                    <a:pt x="5898" y="1648"/>
                  </a:lnTo>
                  <a:lnTo>
                    <a:pt x="5943" y="1654"/>
                  </a:lnTo>
                  <a:lnTo>
                    <a:pt x="5989" y="1660"/>
                  </a:lnTo>
                  <a:lnTo>
                    <a:pt x="6040" y="1671"/>
                  </a:lnTo>
                  <a:lnTo>
                    <a:pt x="6091" y="1693"/>
                  </a:lnTo>
                  <a:lnTo>
                    <a:pt x="6131" y="1722"/>
                  </a:lnTo>
                  <a:lnTo>
                    <a:pt x="6170" y="1767"/>
                  </a:lnTo>
                  <a:lnTo>
                    <a:pt x="6193" y="1824"/>
                  </a:lnTo>
                  <a:lnTo>
                    <a:pt x="6199" y="1886"/>
                  </a:lnTo>
                  <a:lnTo>
                    <a:pt x="6205" y="1954"/>
                  </a:lnTo>
                  <a:lnTo>
                    <a:pt x="6205" y="2022"/>
                  </a:lnTo>
                  <a:lnTo>
                    <a:pt x="6199" y="2090"/>
                  </a:lnTo>
                  <a:lnTo>
                    <a:pt x="6188" y="2164"/>
                  </a:lnTo>
                  <a:lnTo>
                    <a:pt x="6176" y="2237"/>
                  </a:lnTo>
                  <a:lnTo>
                    <a:pt x="6164" y="2311"/>
                  </a:lnTo>
                  <a:lnTo>
                    <a:pt x="6153" y="2385"/>
                  </a:lnTo>
                  <a:lnTo>
                    <a:pt x="6143" y="2453"/>
                  </a:lnTo>
                  <a:lnTo>
                    <a:pt x="6137" y="2521"/>
                  </a:lnTo>
                  <a:lnTo>
                    <a:pt x="6137" y="2567"/>
                  </a:lnTo>
                  <a:lnTo>
                    <a:pt x="6131" y="2640"/>
                  </a:lnTo>
                  <a:lnTo>
                    <a:pt x="6125" y="2742"/>
                  </a:lnTo>
                  <a:lnTo>
                    <a:pt x="6120" y="2856"/>
                  </a:lnTo>
                  <a:lnTo>
                    <a:pt x="6114" y="2980"/>
                  </a:lnTo>
                  <a:lnTo>
                    <a:pt x="6108" y="3098"/>
                  </a:lnTo>
                  <a:lnTo>
                    <a:pt x="6102" y="3207"/>
                  </a:lnTo>
                  <a:lnTo>
                    <a:pt x="6102" y="3297"/>
                  </a:lnTo>
                  <a:lnTo>
                    <a:pt x="6096" y="3354"/>
                  </a:lnTo>
                  <a:lnTo>
                    <a:pt x="6096" y="3377"/>
                  </a:lnTo>
                  <a:lnTo>
                    <a:pt x="6005" y="3852"/>
                  </a:lnTo>
                  <a:lnTo>
                    <a:pt x="6005" y="3875"/>
                  </a:lnTo>
                  <a:lnTo>
                    <a:pt x="5995" y="3955"/>
                  </a:lnTo>
                  <a:lnTo>
                    <a:pt x="5984" y="4068"/>
                  </a:lnTo>
                  <a:lnTo>
                    <a:pt x="5966" y="4203"/>
                  </a:lnTo>
                  <a:lnTo>
                    <a:pt x="5943" y="4362"/>
                  </a:lnTo>
                  <a:lnTo>
                    <a:pt x="5921" y="4533"/>
                  </a:lnTo>
                  <a:lnTo>
                    <a:pt x="5898" y="4697"/>
                  </a:lnTo>
                  <a:lnTo>
                    <a:pt x="5881" y="4850"/>
                  </a:lnTo>
                  <a:lnTo>
                    <a:pt x="5858" y="4980"/>
                  </a:lnTo>
                  <a:lnTo>
                    <a:pt x="5842" y="5076"/>
                  </a:lnTo>
                  <a:lnTo>
                    <a:pt x="5819" y="5172"/>
                  </a:lnTo>
                  <a:lnTo>
                    <a:pt x="5784" y="5292"/>
                  </a:lnTo>
                  <a:lnTo>
                    <a:pt x="5745" y="5428"/>
                  </a:lnTo>
                  <a:lnTo>
                    <a:pt x="5699" y="5575"/>
                  </a:lnTo>
                  <a:lnTo>
                    <a:pt x="5654" y="5717"/>
                  </a:lnTo>
                  <a:lnTo>
                    <a:pt x="5609" y="5853"/>
                  </a:lnTo>
                  <a:lnTo>
                    <a:pt x="5569" y="5971"/>
                  </a:lnTo>
                  <a:lnTo>
                    <a:pt x="5541" y="6068"/>
                  </a:lnTo>
                  <a:lnTo>
                    <a:pt x="5518" y="6130"/>
                  </a:lnTo>
                  <a:lnTo>
                    <a:pt x="5507" y="6153"/>
                  </a:lnTo>
                  <a:lnTo>
                    <a:pt x="5501" y="6176"/>
                  </a:lnTo>
                  <a:lnTo>
                    <a:pt x="5489" y="6238"/>
                  </a:lnTo>
                  <a:lnTo>
                    <a:pt x="5468" y="6340"/>
                  </a:lnTo>
                  <a:lnTo>
                    <a:pt x="5439" y="6459"/>
                  </a:lnTo>
                  <a:lnTo>
                    <a:pt x="5400" y="6601"/>
                  </a:lnTo>
                  <a:lnTo>
                    <a:pt x="5359" y="6748"/>
                  </a:lnTo>
                  <a:lnTo>
                    <a:pt x="5320" y="6896"/>
                  </a:lnTo>
                  <a:lnTo>
                    <a:pt x="5274" y="7037"/>
                  </a:lnTo>
                  <a:lnTo>
                    <a:pt x="5229" y="7161"/>
                  </a:lnTo>
                  <a:lnTo>
                    <a:pt x="5189" y="7264"/>
                  </a:lnTo>
                  <a:lnTo>
                    <a:pt x="5144" y="7365"/>
                  </a:lnTo>
                  <a:lnTo>
                    <a:pt x="5099" y="7491"/>
                  </a:lnTo>
                  <a:lnTo>
                    <a:pt x="5047" y="7632"/>
                  </a:lnTo>
                  <a:lnTo>
                    <a:pt x="4991" y="7785"/>
                  </a:lnTo>
                  <a:lnTo>
                    <a:pt x="4923" y="7954"/>
                  </a:lnTo>
                  <a:lnTo>
                    <a:pt x="4843" y="8119"/>
                  </a:lnTo>
                  <a:lnTo>
                    <a:pt x="4752" y="8289"/>
                  </a:lnTo>
                  <a:lnTo>
                    <a:pt x="4651" y="8459"/>
                  </a:lnTo>
                  <a:lnTo>
                    <a:pt x="4531" y="8617"/>
                  </a:lnTo>
                  <a:lnTo>
                    <a:pt x="4395" y="8765"/>
                  </a:lnTo>
                  <a:lnTo>
                    <a:pt x="4259" y="8896"/>
                  </a:lnTo>
                  <a:lnTo>
                    <a:pt x="4135" y="9009"/>
                  </a:lnTo>
                  <a:lnTo>
                    <a:pt x="4026" y="9105"/>
                  </a:lnTo>
                  <a:lnTo>
                    <a:pt x="3931" y="9191"/>
                  </a:lnTo>
                  <a:lnTo>
                    <a:pt x="3851" y="9263"/>
                  </a:lnTo>
                  <a:lnTo>
                    <a:pt x="3788" y="9315"/>
                  </a:lnTo>
                  <a:lnTo>
                    <a:pt x="3737" y="9360"/>
                  </a:lnTo>
                  <a:lnTo>
                    <a:pt x="3704" y="9389"/>
                  </a:lnTo>
                  <a:lnTo>
                    <a:pt x="3681" y="9406"/>
                  </a:lnTo>
                  <a:lnTo>
                    <a:pt x="3675" y="9416"/>
                  </a:lnTo>
                  <a:lnTo>
                    <a:pt x="3669" y="9416"/>
                  </a:lnTo>
                  <a:lnTo>
                    <a:pt x="3652" y="9434"/>
                  </a:lnTo>
                  <a:lnTo>
                    <a:pt x="3630" y="9462"/>
                  </a:lnTo>
                  <a:lnTo>
                    <a:pt x="3601" y="9496"/>
                  </a:lnTo>
                  <a:lnTo>
                    <a:pt x="3562" y="9542"/>
                  </a:lnTo>
                  <a:lnTo>
                    <a:pt x="3516" y="9587"/>
                  </a:lnTo>
                  <a:lnTo>
                    <a:pt x="3471" y="9643"/>
                  </a:lnTo>
                  <a:lnTo>
                    <a:pt x="3425" y="9705"/>
                  </a:lnTo>
                  <a:lnTo>
                    <a:pt x="3374" y="9768"/>
                  </a:lnTo>
                  <a:lnTo>
                    <a:pt x="3324" y="9836"/>
                  </a:lnTo>
                  <a:lnTo>
                    <a:pt x="3324" y="9842"/>
                  </a:lnTo>
                  <a:lnTo>
                    <a:pt x="3324" y="9852"/>
                  </a:lnTo>
                  <a:lnTo>
                    <a:pt x="3324" y="9870"/>
                  </a:lnTo>
                  <a:lnTo>
                    <a:pt x="3324" y="9893"/>
                  </a:lnTo>
                  <a:lnTo>
                    <a:pt x="3324" y="9922"/>
                  </a:lnTo>
                  <a:lnTo>
                    <a:pt x="3324" y="9949"/>
                  </a:lnTo>
                  <a:lnTo>
                    <a:pt x="3318" y="9984"/>
                  </a:lnTo>
                  <a:lnTo>
                    <a:pt x="3312" y="10011"/>
                  </a:lnTo>
                  <a:lnTo>
                    <a:pt x="3306" y="10034"/>
                  </a:lnTo>
                  <a:lnTo>
                    <a:pt x="3301" y="10057"/>
                  </a:lnTo>
                  <a:lnTo>
                    <a:pt x="3283" y="10091"/>
                  </a:lnTo>
                  <a:lnTo>
                    <a:pt x="3261" y="10114"/>
                  </a:lnTo>
                  <a:lnTo>
                    <a:pt x="3238" y="10131"/>
                  </a:lnTo>
                  <a:lnTo>
                    <a:pt x="3210" y="10143"/>
                  </a:lnTo>
                  <a:lnTo>
                    <a:pt x="3182" y="10147"/>
                  </a:lnTo>
                  <a:lnTo>
                    <a:pt x="3159" y="10147"/>
                  </a:lnTo>
                  <a:lnTo>
                    <a:pt x="3136" y="10147"/>
                  </a:lnTo>
                  <a:lnTo>
                    <a:pt x="3114" y="10153"/>
                  </a:lnTo>
                  <a:lnTo>
                    <a:pt x="3102" y="10159"/>
                  </a:lnTo>
                  <a:lnTo>
                    <a:pt x="3091" y="10170"/>
                  </a:lnTo>
                  <a:lnTo>
                    <a:pt x="3085" y="10187"/>
                  </a:lnTo>
                  <a:lnTo>
                    <a:pt x="3079" y="10199"/>
                  </a:lnTo>
                  <a:lnTo>
                    <a:pt x="3079" y="10216"/>
                  </a:lnTo>
                  <a:lnTo>
                    <a:pt x="3079" y="10227"/>
                  </a:lnTo>
                  <a:lnTo>
                    <a:pt x="3079" y="10244"/>
                  </a:lnTo>
                  <a:lnTo>
                    <a:pt x="3079" y="10255"/>
                  </a:lnTo>
                  <a:lnTo>
                    <a:pt x="3079" y="10267"/>
                  </a:lnTo>
                  <a:lnTo>
                    <a:pt x="3079" y="10284"/>
                  </a:lnTo>
                  <a:lnTo>
                    <a:pt x="3079" y="10294"/>
                  </a:lnTo>
                  <a:lnTo>
                    <a:pt x="3074" y="10312"/>
                  </a:lnTo>
                  <a:lnTo>
                    <a:pt x="3056" y="10312"/>
                  </a:lnTo>
                  <a:lnTo>
                    <a:pt x="3000" y="10323"/>
                  </a:lnTo>
                  <a:lnTo>
                    <a:pt x="2903" y="10329"/>
                  </a:lnTo>
                  <a:lnTo>
                    <a:pt x="2773" y="10329"/>
                  </a:lnTo>
                  <a:lnTo>
                    <a:pt x="2598" y="10312"/>
                  </a:lnTo>
                  <a:lnTo>
                    <a:pt x="2382" y="10284"/>
                  </a:lnTo>
                  <a:lnTo>
                    <a:pt x="2132" y="10232"/>
                  </a:lnTo>
                  <a:lnTo>
                    <a:pt x="1838" y="10153"/>
                  </a:lnTo>
                  <a:lnTo>
                    <a:pt x="1498" y="10040"/>
                  </a:lnTo>
                  <a:lnTo>
                    <a:pt x="1118" y="9887"/>
                  </a:lnTo>
                  <a:close/>
                </a:path>
              </a:pathLst>
            </a:custGeom>
            <a:solidFill>
              <a:srgbClr val="F4E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2" name="Freeform 328">
              <a:extLst>
                <a:ext uri="{FF2B5EF4-FFF2-40B4-BE49-F238E27FC236}">
                  <a16:creationId xmlns:a16="http://schemas.microsoft.com/office/drawing/2014/main" id="{90120A5C-3F5A-1CC8-687F-32E226909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783"/>
              <a:ext cx="140" cy="435"/>
            </a:xfrm>
            <a:custGeom>
              <a:avLst/>
              <a:gdLst>
                <a:gd name="T0" fmla="*/ 840 w 840"/>
                <a:gd name="T1" fmla="*/ 0 h 2607"/>
                <a:gd name="T2" fmla="*/ 829 w 840"/>
                <a:gd name="T3" fmla="*/ 12 h 2607"/>
                <a:gd name="T4" fmla="*/ 806 w 840"/>
                <a:gd name="T5" fmla="*/ 41 h 2607"/>
                <a:gd name="T6" fmla="*/ 771 w 840"/>
                <a:gd name="T7" fmla="*/ 80 h 2607"/>
                <a:gd name="T8" fmla="*/ 732 w 840"/>
                <a:gd name="T9" fmla="*/ 142 h 2607"/>
                <a:gd name="T10" fmla="*/ 681 w 840"/>
                <a:gd name="T11" fmla="*/ 210 h 2607"/>
                <a:gd name="T12" fmla="*/ 629 w 840"/>
                <a:gd name="T13" fmla="*/ 289 h 2607"/>
                <a:gd name="T14" fmla="*/ 579 w 840"/>
                <a:gd name="T15" fmla="*/ 374 h 2607"/>
                <a:gd name="T16" fmla="*/ 534 w 840"/>
                <a:gd name="T17" fmla="*/ 460 h 2607"/>
                <a:gd name="T18" fmla="*/ 488 w 840"/>
                <a:gd name="T19" fmla="*/ 556 h 2607"/>
                <a:gd name="T20" fmla="*/ 454 w 840"/>
                <a:gd name="T21" fmla="*/ 647 h 2607"/>
                <a:gd name="T22" fmla="*/ 420 w 840"/>
                <a:gd name="T23" fmla="*/ 731 h 2607"/>
                <a:gd name="T24" fmla="*/ 386 w 840"/>
                <a:gd name="T25" fmla="*/ 805 h 2607"/>
                <a:gd name="T26" fmla="*/ 352 w 840"/>
                <a:gd name="T27" fmla="*/ 873 h 2607"/>
                <a:gd name="T28" fmla="*/ 313 w 840"/>
                <a:gd name="T29" fmla="*/ 930 h 2607"/>
                <a:gd name="T30" fmla="*/ 278 w 840"/>
                <a:gd name="T31" fmla="*/ 993 h 2607"/>
                <a:gd name="T32" fmla="*/ 239 w 840"/>
                <a:gd name="T33" fmla="*/ 1049 h 2607"/>
                <a:gd name="T34" fmla="*/ 199 w 840"/>
                <a:gd name="T35" fmla="*/ 1117 h 2607"/>
                <a:gd name="T36" fmla="*/ 159 w 840"/>
                <a:gd name="T37" fmla="*/ 1196 h 2607"/>
                <a:gd name="T38" fmla="*/ 119 w 840"/>
                <a:gd name="T39" fmla="*/ 1281 h 2607"/>
                <a:gd name="T40" fmla="*/ 86 w 840"/>
                <a:gd name="T41" fmla="*/ 1388 h 2607"/>
                <a:gd name="T42" fmla="*/ 51 w 840"/>
                <a:gd name="T43" fmla="*/ 1497 h 2607"/>
                <a:gd name="T44" fmla="*/ 23 w 840"/>
                <a:gd name="T45" fmla="*/ 1582 h 2607"/>
                <a:gd name="T46" fmla="*/ 12 w 840"/>
                <a:gd name="T47" fmla="*/ 1661 h 2607"/>
                <a:gd name="T48" fmla="*/ 0 w 840"/>
                <a:gd name="T49" fmla="*/ 1729 h 2607"/>
                <a:gd name="T50" fmla="*/ 6 w 840"/>
                <a:gd name="T51" fmla="*/ 1797 h 2607"/>
                <a:gd name="T52" fmla="*/ 18 w 840"/>
                <a:gd name="T53" fmla="*/ 1871 h 2607"/>
                <a:gd name="T54" fmla="*/ 34 w 840"/>
                <a:gd name="T55" fmla="*/ 1956 h 2607"/>
                <a:gd name="T56" fmla="*/ 63 w 840"/>
                <a:gd name="T57" fmla="*/ 2057 h 2607"/>
                <a:gd name="T58" fmla="*/ 97 w 840"/>
                <a:gd name="T59" fmla="*/ 2177 h 2607"/>
                <a:gd name="T60" fmla="*/ 142 w 840"/>
                <a:gd name="T61" fmla="*/ 2324 h 2607"/>
                <a:gd name="T62" fmla="*/ 125 w 840"/>
                <a:gd name="T63" fmla="*/ 2313 h 2607"/>
                <a:gd name="T64" fmla="*/ 131 w 840"/>
                <a:gd name="T65" fmla="*/ 2341 h 2607"/>
                <a:gd name="T66" fmla="*/ 136 w 840"/>
                <a:gd name="T67" fmla="*/ 2369 h 2607"/>
                <a:gd name="T68" fmla="*/ 148 w 840"/>
                <a:gd name="T69" fmla="*/ 2404 h 2607"/>
                <a:gd name="T70" fmla="*/ 159 w 840"/>
                <a:gd name="T71" fmla="*/ 2431 h 2607"/>
                <a:gd name="T72" fmla="*/ 165 w 840"/>
                <a:gd name="T73" fmla="*/ 2460 h 2607"/>
                <a:gd name="T74" fmla="*/ 171 w 840"/>
                <a:gd name="T75" fmla="*/ 2493 h 2607"/>
                <a:gd name="T76" fmla="*/ 177 w 840"/>
                <a:gd name="T77" fmla="*/ 2516 h 2607"/>
                <a:gd name="T78" fmla="*/ 177 w 840"/>
                <a:gd name="T79" fmla="*/ 2545 h 2607"/>
                <a:gd name="T80" fmla="*/ 165 w 840"/>
                <a:gd name="T81" fmla="*/ 2573 h 2607"/>
                <a:gd name="T82" fmla="*/ 154 w 840"/>
                <a:gd name="T83" fmla="*/ 2596 h 2607"/>
                <a:gd name="T84" fmla="*/ 142 w 840"/>
                <a:gd name="T85" fmla="*/ 2607 h 2607"/>
                <a:gd name="T86" fmla="*/ 131 w 840"/>
                <a:gd name="T87" fmla="*/ 2607 h 2607"/>
                <a:gd name="T88" fmla="*/ 119 w 840"/>
                <a:gd name="T89" fmla="*/ 2602 h 2607"/>
                <a:gd name="T90" fmla="*/ 107 w 840"/>
                <a:gd name="T91" fmla="*/ 2590 h 2607"/>
                <a:gd name="T92" fmla="*/ 103 w 840"/>
                <a:gd name="T93" fmla="*/ 2573 h 2607"/>
                <a:gd name="T94" fmla="*/ 97 w 840"/>
                <a:gd name="T95" fmla="*/ 2551 h 2607"/>
                <a:gd name="T96" fmla="*/ 91 w 840"/>
                <a:gd name="T97" fmla="*/ 2528 h 2607"/>
                <a:gd name="T98" fmla="*/ 86 w 840"/>
                <a:gd name="T99" fmla="*/ 2505 h 2607"/>
                <a:gd name="T100" fmla="*/ 86 w 840"/>
                <a:gd name="T101" fmla="*/ 2483 h 2607"/>
                <a:gd name="T102" fmla="*/ 86 w 840"/>
                <a:gd name="T103" fmla="*/ 2466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2607">
                  <a:moveTo>
                    <a:pt x="840" y="0"/>
                  </a:moveTo>
                  <a:lnTo>
                    <a:pt x="829" y="12"/>
                  </a:lnTo>
                  <a:lnTo>
                    <a:pt x="806" y="41"/>
                  </a:lnTo>
                  <a:lnTo>
                    <a:pt x="771" y="80"/>
                  </a:lnTo>
                  <a:lnTo>
                    <a:pt x="732" y="142"/>
                  </a:lnTo>
                  <a:lnTo>
                    <a:pt x="681" y="210"/>
                  </a:lnTo>
                  <a:lnTo>
                    <a:pt x="629" y="289"/>
                  </a:lnTo>
                  <a:lnTo>
                    <a:pt x="579" y="374"/>
                  </a:lnTo>
                  <a:lnTo>
                    <a:pt x="534" y="460"/>
                  </a:lnTo>
                  <a:lnTo>
                    <a:pt x="488" y="556"/>
                  </a:lnTo>
                  <a:lnTo>
                    <a:pt x="454" y="647"/>
                  </a:lnTo>
                  <a:lnTo>
                    <a:pt x="420" y="731"/>
                  </a:lnTo>
                  <a:lnTo>
                    <a:pt x="386" y="805"/>
                  </a:lnTo>
                  <a:lnTo>
                    <a:pt x="352" y="873"/>
                  </a:lnTo>
                  <a:lnTo>
                    <a:pt x="313" y="930"/>
                  </a:lnTo>
                  <a:lnTo>
                    <a:pt x="278" y="993"/>
                  </a:lnTo>
                  <a:lnTo>
                    <a:pt x="239" y="1049"/>
                  </a:lnTo>
                  <a:lnTo>
                    <a:pt x="199" y="1117"/>
                  </a:lnTo>
                  <a:lnTo>
                    <a:pt x="159" y="1196"/>
                  </a:lnTo>
                  <a:lnTo>
                    <a:pt x="119" y="1281"/>
                  </a:lnTo>
                  <a:lnTo>
                    <a:pt x="86" y="1388"/>
                  </a:lnTo>
                  <a:lnTo>
                    <a:pt x="51" y="1497"/>
                  </a:lnTo>
                  <a:lnTo>
                    <a:pt x="23" y="1582"/>
                  </a:lnTo>
                  <a:lnTo>
                    <a:pt x="12" y="1661"/>
                  </a:lnTo>
                  <a:lnTo>
                    <a:pt x="0" y="1729"/>
                  </a:lnTo>
                  <a:lnTo>
                    <a:pt x="6" y="1797"/>
                  </a:lnTo>
                  <a:lnTo>
                    <a:pt x="18" y="1871"/>
                  </a:lnTo>
                  <a:lnTo>
                    <a:pt x="34" y="1956"/>
                  </a:lnTo>
                  <a:lnTo>
                    <a:pt x="63" y="2057"/>
                  </a:lnTo>
                  <a:lnTo>
                    <a:pt x="97" y="2177"/>
                  </a:lnTo>
                  <a:lnTo>
                    <a:pt x="142" y="2324"/>
                  </a:lnTo>
                  <a:lnTo>
                    <a:pt x="125" y="2313"/>
                  </a:lnTo>
                  <a:lnTo>
                    <a:pt x="131" y="2341"/>
                  </a:lnTo>
                  <a:lnTo>
                    <a:pt x="136" y="2369"/>
                  </a:lnTo>
                  <a:lnTo>
                    <a:pt x="148" y="2404"/>
                  </a:lnTo>
                  <a:lnTo>
                    <a:pt x="159" y="2431"/>
                  </a:lnTo>
                  <a:lnTo>
                    <a:pt x="165" y="2460"/>
                  </a:lnTo>
                  <a:lnTo>
                    <a:pt x="171" y="2493"/>
                  </a:lnTo>
                  <a:lnTo>
                    <a:pt x="177" y="2516"/>
                  </a:lnTo>
                  <a:lnTo>
                    <a:pt x="177" y="2545"/>
                  </a:lnTo>
                  <a:lnTo>
                    <a:pt x="165" y="2573"/>
                  </a:lnTo>
                  <a:lnTo>
                    <a:pt x="154" y="2596"/>
                  </a:lnTo>
                  <a:lnTo>
                    <a:pt x="142" y="2607"/>
                  </a:lnTo>
                  <a:lnTo>
                    <a:pt x="131" y="2607"/>
                  </a:lnTo>
                  <a:lnTo>
                    <a:pt x="119" y="2602"/>
                  </a:lnTo>
                  <a:lnTo>
                    <a:pt x="107" y="2590"/>
                  </a:lnTo>
                  <a:lnTo>
                    <a:pt x="103" y="2573"/>
                  </a:lnTo>
                  <a:lnTo>
                    <a:pt x="97" y="2551"/>
                  </a:lnTo>
                  <a:lnTo>
                    <a:pt x="91" y="2528"/>
                  </a:lnTo>
                  <a:lnTo>
                    <a:pt x="86" y="2505"/>
                  </a:lnTo>
                  <a:lnTo>
                    <a:pt x="86" y="2483"/>
                  </a:lnTo>
                  <a:lnTo>
                    <a:pt x="86" y="246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3" name="Freeform 329">
              <a:extLst>
                <a:ext uri="{FF2B5EF4-FFF2-40B4-BE49-F238E27FC236}">
                  <a16:creationId xmlns:a16="http://schemas.microsoft.com/office/drawing/2014/main" id="{05680443-E7EC-8EE3-8D20-3BA59CC58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3070"/>
              <a:ext cx="17" cy="101"/>
            </a:xfrm>
            <a:custGeom>
              <a:avLst/>
              <a:gdLst>
                <a:gd name="T0" fmla="*/ 103 w 103"/>
                <a:gd name="T1" fmla="*/ 0 h 606"/>
                <a:gd name="T2" fmla="*/ 97 w 103"/>
                <a:gd name="T3" fmla="*/ 11 h 606"/>
                <a:gd name="T4" fmla="*/ 91 w 103"/>
                <a:gd name="T5" fmla="*/ 45 h 606"/>
                <a:gd name="T6" fmla="*/ 74 w 103"/>
                <a:gd name="T7" fmla="*/ 96 h 606"/>
                <a:gd name="T8" fmla="*/ 63 w 103"/>
                <a:gd name="T9" fmla="*/ 158 h 606"/>
                <a:gd name="T10" fmla="*/ 46 w 103"/>
                <a:gd name="T11" fmla="*/ 232 h 606"/>
                <a:gd name="T12" fmla="*/ 29 w 103"/>
                <a:gd name="T13" fmla="*/ 317 h 606"/>
                <a:gd name="T14" fmla="*/ 12 w 103"/>
                <a:gd name="T15" fmla="*/ 397 h 606"/>
                <a:gd name="T16" fmla="*/ 6 w 103"/>
                <a:gd name="T17" fmla="*/ 476 h 606"/>
                <a:gd name="T18" fmla="*/ 0 w 103"/>
                <a:gd name="T19" fmla="*/ 544 h 606"/>
                <a:gd name="T20" fmla="*/ 6 w 103"/>
                <a:gd name="T21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06">
                  <a:moveTo>
                    <a:pt x="103" y="0"/>
                  </a:moveTo>
                  <a:lnTo>
                    <a:pt x="97" y="11"/>
                  </a:lnTo>
                  <a:lnTo>
                    <a:pt x="91" y="45"/>
                  </a:lnTo>
                  <a:lnTo>
                    <a:pt x="74" y="96"/>
                  </a:lnTo>
                  <a:lnTo>
                    <a:pt x="63" y="158"/>
                  </a:lnTo>
                  <a:lnTo>
                    <a:pt x="46" y="232"/>
                  </a:lnTo>
                  <a:lnTo>
                    <a:pt x="29" y="317"/>
                  </a:lnTo>
                  <a:lnTo>
                    <a:pt x="12" y="397"/>
                  </a:lnTo>
                  <a:lnTo>
                    <a:pt x="6" y="476"/>
                  </a:lnTo>
                  <a:lnTo>
                    <a:pt x="0" y="544"/>
                  </a:lnTo>
                  <a:lnTo>
                    <a:pt x="6" y="60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4" name="Freeform 330">
              <a:extLst>
                <a:ext uri="{FF2B5EF4-FFF2-40B4-BE49-F238E27FC236}">
                  <a16:creationId xmlns:a16="http://schemas.microsoft.com/office/drawing/2014/main" id="{DF11AB90-DFB8-B9C6-A461-7B6DBE99B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244"/>
              <a:ext cx="225" cy="607"/>
            </a:xfrm>
            <a:custGeom>
              <a:avLst/>
              <a:gdLst>
                <a:gd name="T0" fmla="*/ 1350 w 1350"/>
                <a:gd name="T1" fmla="*/ 0 h 3644"/>
                <a:gd name="T2" fmla="*/ 811 w 1350"/>
                <a:gd name="T3" fmla="*/ 1139 h 3644"/>
                <a:gd name="T4" fmla="*/ 811 w 1350"/>
                <a:gd name="T5" fmla="*/ 1145 h 3644"/>
                <a:gd name="T6" fmla="*/ 799 w 1350"/>
                <a:gd name="T7" fmla="*/ 1173 h 3644"/>
                <a:gd name="T8" fmla="*/ 788 w 1350"/>
                <a:gd name="T9" fmla="*/ 1219 h 3644"/>
                <a:gd name="T10" fmla="*/ 766 w 1350"/>
                <a:gd name="T11" fmla="*/ 1275 h 3644"/>
                <a:gd name="T12" fmla="*/ 743 w 1350"/>
                <a:gd name="T13" fmla="*/ 1343 h 3644"/>
                <a:gd name="T14" fmla="*/ 720 w 1350"/>
                <a:gd name="T15" fmla="*/ 1417 h 3644"/>
                <a:gd name="T16" fmla="*/ 686 w 1350"/>
                <a:gd name="T17" fmla="*/ 1502 h 3644"/>
                <a:gd name="T18" fmla="*/ 658 w 1350"/>
                <a:gd name="T19" fmla="*/ 1587 h 3644"/>
                <a:gd name="T20" fmla="*/ 624 w 1350"/>
                <a:gd name="T21" fmla="*/ 1672 h 3644"/>
                <a:gd name="T22" fmla="*/ 590 w 1350"/>
                <a:gd name="T23" fmla="*/ 1752 h 3644"/>
                <a:gd name="T24" fmla="*/ 556 w 1350"/>
                <a:gd name="T25" fmla="*/ 1825 h 3644"/>
                <a:gd name="T26" fmla="*/ 533 w 1350"/>
                <a:gd name="T27" fmla="*/ 1888 h 3644"/>
                <a:gd name="T28" fmla="*/ 516 w 1350"/>
                <a:gd name="T29" fmla="*/ 1944 h 3644"/>
                <a:gd name="T30" fmla="*/ 499 w 1350"/>
                <a:gd name="T31" fmla="*/ 1995 h 3644"/>
                <a:gd name="T32" fmla="*/ 493 w 1350"/>
                <a:gd name="T33" fmla="*/ 2041 h 3644"/>
                <a:gd name="T34" fmla="*/ 483 w 1350"/>
                <a:gd name="T35" fmla="*/ 2080 h 3644"/>
                <a:gd name="T36" fmla="*/ 483 w 1350"/>
                <a:gd name="T37" fmla="*/ 2109 h 3644"/>
                <a:gd name="T38" fmla="*/ 477 w 1350"/>
                <a:gd name="T39" fmla="*/ 2125 h 3644"/>
                <a:gd name="T40" fmla="*/ 477 w 1350"/>
                <a:gd name="T41" fmla="*/ 2142 h 3644"/>
                <a:gd name="T42" fmla="*/ 477 w 1350"/>
                <a:gd name="T43" fmla="*/ 2148 h 3644"/>
                <a:gd name="T44" fmla="*/ 471 w 1350"/>
                <a:gd name="T45" fmla="*/ 2165 h 3644"/>
                <a:gd name="T46" fmla="*/ 459 w 1350"/>
                <a:gd name="T47" fmla="*/ 2233 h 3644"/>
                <a:gd name="T48" fmla="*/ 442 w 1350"/>
                <a:gd name="T49" fmla="*/ 2330 h 3644"/>
                <a:gd name="T50" fmla="*/ 415 w 1350"/>
                <a:gd name="T51" fmla="*/ 2448 h 3644"/>
                <a:gd name="T52" fmla="*/ 386 w 1350"/>
                <a:gd name="T53" fmla="*/ 2590 h 3644"/>
                <a:gd name="T54" fmla="*/ 351 w 1350"/>
                <a:gd name="T55" fmla="*/ 2743 h 3644"/>
                <a:gd name="T56" fmla="*/ 318 w 1350"/>
                <a:gd name="T57" fmla="*/ 2896 h 3644"/>
                <a:gd name="T58" fmla="*/ 277 w 1350"/>
                <a:gd name="T59" fmla="*/ 3049 h 3644"/>
                <a:gd name="T60" fmla="*/ 238 w 1350"/>
                <a:gd name="T61" fmla="*/ 3196 h 3644"/>
                <a:gd name="T62" fmla="*/ 198 w 1350"/>
                <a:gd name="T63" fmla="*/ 3321 h 3644"/>
                <a:gd name="T64" fmla="*/ 79 w 1350"/>
                <a:gd name="T65" fmla="*/ 3423 h 3644"/>
                <a:gd name="T66" fmla="*/ 74 w 1350"/>
                <a:gd name="T67" fmla="*/ 3445 h 3644"/>
                <a:gd name="T68" fmla="*/ 62 w 1350"/>
                <a:gd name="T69" fmla="*/ 3468 h 3644"/>
                <a:gd name="T70" fmla="*/ 46 w 1350"/>
                <a:gd name="T71" fmla="*/ 3491 h 3644"/>
                <a:gd name="T72" fmla="*/ 34 w 1350"/>
                <a:gd name="T73" fmla="*/ 3514 h 3644"/>
                <a:gd name="T74" fmla="*/ 23 w 1350"/>
                <a:gd name="T75" fmla="*/ 3536 h 3644"/>
                <a:gd name="T76" fmla="*/ 11 w 1350"/>
                <a:gd name="T77" fmla="*/ 3559 h 3644"/>
                <a:gd name="T78" fmla="*/ 6 w 1350"/>
                <a:gd name="T79" fmla="*/ 3582 h 3644"/>
                <a:gd name="T80" fmla="*/ 0 w 1350"/>
                <a:gd name="T81" fmla="*/ 3598 h 3644"/>
                <a:gd name="T82" fmla="*/ 6 w 1350"/>
                <a:gd name="T83" fmla="*/ 3615 h 3644"/>
                <a:gd name="T84" fmla="*/ 17 w 1350"/>
                <a:gd name="T85" fmla="*/ 3632 h 3644"/>
                <a:gd name="T86" fmla="*/ 29 w 1350"/>
                <a:gd name="T87" fmla="*/ 3644 h 3644"/>
                <a:gd name="T88" fmla="*/ 46 w 1350"/>
                <a:gd name="T89" fmla="*/ 3644 h 3644"/>
                <a:gd name="T90" fmla="*/ 62 w 1350"/>
                <a:gd name="T91" fmla="*/ 3632 h 3644"/>
                <a:gd name="T92" fmla="*/ 79 w 1350"/>
                <a:gd name="T93" fmla="*/ 3615 h 3644"/>
                <a:gd name="T94" fmla="*/ 97 w 1350"/>
                <a:gd name="T95" fmla="*/ 3593 h 3644"/>
                <a:gd name="T96" fmla="*/ 108 w 1350"/>
                <a:gd name="T97" fmla="*/ 3565 h 3644"/>
                <a:gd name="T98" fmla="*/ 124 w 1350"/>
                <a:gd name="T99" fmla="*/ 3542 h 3644"/>
                <a:gd name="T100" fmla="*/ 147 w 1350"/>
                <a:gd name="T101" fmla="*/ 3514 h 3644"/>
                <a:gd name="T102" fmla="*/ 165 w 1350"/>
                <a:gd name="T103" fmla="*/ 3491 h 3644"/>
                <a:gd name="T104" fmla="*/ 188 w 1350"/>
                <a:gd name="T105" fmla="*/ 3479 h 3644"/>
                <a:gd name="T106" fmla="*/ 193 w 1350"/>
                <a:gd name="T107" fmla="*/ 3479 h 3644"/>
                <a:gd name="T108" fmla="*/ 198 w 1350"/>
                <a:gd name="T109" fmla="*/ 3479 h 3644"/>
                <a:gd name="T110" fmla="*/ 204 w 1350"/>
                <a:gd name="T111" fmla="*/ 3479 h 3644"/>
                <a:gd name="T112" fmla="*/ 215 w 1350"/>
                <a:gd name="T113" fmla="*/ 3479 h 3644"/>
                <a:gd name="T114" fmla="*/ 221 w 1350"/>
                <a:gd name="T115" fmla="*/ 3479 h 3644"/>
                <a:gd name="T116" fmla="*/ 227 w 1350"/>
                <a:gd name="T117" fmla="*/ 3479 h 3644"/>
                <a:gd name="T118" fmla="*/ 233 w 1350"/>
                <a:gd name="T119" fmla="*/ 3479 h 3644"/>
                <a:gd name="T120" fmla="*/ 238 w 1350"/>
                <a:gd name="T121" fmla="*/ 3479 h 3644"/>
                <a:gd name="T122" fmla="*/ 244 w 1350"/>
                <a:gd name="T123" fmla="*/ 3479 h 3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3644">
                  <a:moveTo>
                    <a:pt x="1350" y="0"/>
                  </a:moveTo>
                  <a:lnTo>
                    <a:pt x="811" y="1139"/>
                  </a:lnTo>
                  <a:lnTo>
                    <a:pt x="811" y="1145"/>
                  </a:lnTo>
                  <a:lnTo>
                    <a:pt x="799" y="1173"/>
                  </a:lnTo>
                  <a:lnTo>
                    <a:pt x="788" y="1219"/>
                  </a:lnTo>
                  <a:lnTo>
                    <a:pt x="766" y="1275"/>
                  </a:lnTo>
                  <a:lnTo>
                    <a:pt x="743" y="1343"/>
                  </a:lnTo>
                  <a:lnTo>
                    <a:pt x="720" y="1417"/>
                  </a:lnTo>
                  <a:lnTo>
                    <a:pt x="686" y="1502"/>
                  </a:lnTo>
                  <a:lnTo>
                    <a:pt x="658" y="1587"/>
                  </a:lnTo>
                  <a:lnTo>
                    <a:pt x="624" y="1672"/>
                  </a:lnTo>
                  <a:lnTo>
                    <a:pt x="590" y="1752"/>
                  </a:lnTo>
                  <a:lnTo>
                    <a:pt x="556" y="1825"/>
                  </a:lnTo>
                  <a:lnTo>
                    <a:pt x="533" y="1888"/>
                  </a:lnTo>
                  <a:lnTo>
                    <a:pt x="516" y="1944"/>
                  </a:lnTo>
                  <a:lnTo>
                    <a:pt x="499" y="1995"/>
                  </a:lnTo>
                  <a:lnTo>
                    <a:pt x="493" y="2041"/>
                  </a:lnTo>
                  <a:lnTo>
                    <a:pt x="483" y="2080"/>
                  </a:lnTo>
                  <a:lnTo>
                    <a:pt x="483" y="2109"/>
                  </a:lnTo>
                  <a:lnTo>
                    <a:pt x="477" y="2125"/>
                  </a:lnTo>
                  <a:lnTo>
                    <a:pt x="477" y="2142"/>
                  </a:lnTo>
                  <a:lnTo>
                    <a:pt x="477" y="2148"/>
                  </a:lnTo>
                  <a:lnTo>
                    <a:pt x="471" y="2165"/>
                  </a:lnTo>
                  <a:lnTo>
                    <a:pt x="459" y="2233"/>
                  </a:lnTo>
                  <a:lnTo>
                    <a:pt x="442" y="2330"/>
                  </a:lnTo>
                  <a:lnTo>
                    <a:pt x="415" y="2448"/>
                  </a:lnTo>
                  <a:lnTo>
                    <a:pt x="386" y="2590"/>
                  </a:lnTo>
                  <a:lnTo>
                    <a:pt x="351" y="2743"/>
                  </a:lnTo>
                  <a:lnTo>
                    <a:pt x="318" y="2896"/>
                  </a:lnTo>
                  <a:lnTo>
                    <a:pt x="277" y="3049"/>
                  </a:lnTo>
                  <a:lnTo>
                    <a:pt x="238" y="3196"/>
                  </a:lnTo>
                  <a:lnTo>
                    <a:pt x="198" y="3321"/>
                  </a:lnTo>
                  <a:lnTo>
                    <a:pt x="79" y="3423"/>
                  </a:lnTo>
                  <a:lnTo>
                    <a:pt x="74" y="3445"/>
                  </a:lnTo>
                  <a:lnTo>
                    <a:pt x="62" y="3468"/>
                  </a:lnTo>
                  <a:lnTo>
                    <a:pt x="46" y="3491"/>
                  </a:lnTo>
                  <a:lnTo>
                    <a:pt x="34" y="3514"/>
                  </a:lnTo>
                  <a:lnTo>
                    <a:pt x="23" y="3536"/>
                  </a:lnTo>
                  <a:lnTo>
                    <a:pt x="11" y="3559"/>
                  </a:lnTo>
                  <a:lnTo>
                    <a:pt x="6" y="3582"/>
                  </a:lnTo>
                  <a:lnTo>
                    <a:pt x="0" y="3598"/>
                  </a:lnTo>
                  <a:lnTo>
                    <a:pt x="6" y="3615"/>
                  </a:lnTo>
                  <a:lnTo>
                    <a:pt x="17" y="3632"/>
                  </a:lnTo>
                  <a:lnTo>
                    <a:pt x="29" y="3644"/>
                  </a:lnTo>
                  <a:lnTo>
                    <a:pt x="46" y="3644"/>
                  </a:lnTo>
                  <a:lnTo>
                    <a:pt x="62" y="3632"/>
                  </a:lnTo>
                  <a:lnTo>
                    <a:pt x="79" y="3615"/>
                  </a:lnTo>
                  <a:lnTo>
                    <a:pt x="97" y="3593"/>
                  </a:lnTo>
                  <a:lnTo>
                    <a:pt x="108" y="3565"/>
                  </a:lnTo>
                  <a:lnTo>
                    <a:pt x="124" y="3542"/>
                  </a:lnTo>
                  <a:lnTo>
                    <a:pt x="147" y="3514"/>
                  </a:lnTo>
                  <a:lnTo>
                    <a:pt x="165" y="3491"/>
                  </a:lnTo>
                  <a:lnTo>
                    <a:pt x="188" y="3479"/>
                  </a:lnTo>
                  <a:lnTo>
                    <a:pt x="193" y="3479"/>
                  </a:lnTo>
                  <a:lnTo>
                    <a:pt x="198" y="3479"/>
                  </a:lnTo>
                  <a:lnTo>
                    <a:pt x="204" y="3479"/>
                  </a:lnTo>
                  <a:lnTo>
                    <a:pt x="215" y="3479"/>
                  </a:lnTo>
                  <a:lnTo>
                    <a:pt x="221" y="3479"/>
                  </a:lnTo>
                  <a:lnTo>
                    <a:pt x="227" y="3479"/>
                  </a:lnTo>
                  <a:lnTo>
                    <a:pt x="233" y="3479"/>
                  </a:lnTo>
                  <a:lnTo>
                    <a:pt x="238" y="3479"/>
                  </a:lnTo>
                  <a:lnTo>
                    <a:pt x="244" y="347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5" name="Freeform 331">
              <a:extLst>
                <a:ext uri="{FF2B5EF4-FFF2-40B4-BE49-F238E27FC236}">
                  <a16:creationId xmlns:a16="http://schemas.microsoft.com/office/drawing/2014/main" id="{5F5494CD-1664-3358-702A-0E6ED01C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758"/>
              <a:ext cx="28" cy="17"/>
            </a:xfrm>
            <a:custGeom>
              <a:avLst/>
              <a:gdLst>
                <a:gd name="T0" fmla="*/ 165 w 165"/>
                <a:gd name="T1" fmla="*/ 0 h 103"/>
                <a:gd name="T2" fmla="*/ 159 w 165"/>
                <a:gd name="T3" fmla="*/ 6 h 103"/>
                <a:gd name="T4" fmla="*/ 154 w 165"/>
                <a:gd name="T5" fmla="*/ 12 h 103"/>
                <a:gd name="T6" fmla="*/ 142 w 165"/>
                <a:gd name="T7" fmla="*/ 18 h 103"/>
                <a:gd name="T8" fmla="*/ 126 w 165"/>
                <a:gd name="T9" fmla="*/ 29 h 103"/>
                <a:gd name="T10" fmla="*/ 103 w 165"/>
                <a:gd name="T11" fmla="*/ 41 h 103"/>
                <a:gd name="T12" fmla="*/ 80 w 165"/>
                <a:gd name="T13" fmla="*/ 58 h 103"/>
                <a:gd name="T14" fmla="*/ 47 w 165"/>
                <a:gd name="T15" fmla="*/ 80 h 103"/>
                <a:gd name="T16" fmla="*/ 0 w 165"/>
                <a:gd name="T1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03">
                  <a:moveTo>
                    <a:pt x="165" y="0"/>
                  </a:moveTo>
                  <a:lnTo>
                    <a:pt x="159" y="6"/>
                  </a:lnTo>
                  <a:lnTo>
                    <a:pt x="154" y="12"/>
                  </a:lnTo>
                  <a:lnTo>
                    <a:pt x="142" y="18"/>
                  </a:lnTo>
                  <a:lnTo>
                    <a:pt x="126" y="29"/>
                  </a:lnTo>
                  <a:lnTo>
                    <a:pt x="103" y="41"/>
                  </a:lnTo>
                  <a:lnTo>
                    <a:pt x="80" y="58"/>
                  </a:lnTo>
                  <a:lnTo>
                    <a:pt x="47" y="80"/>
                  </a:lnTo>
                  <a:lnTo>
                    <a:pt x="0" y="10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6" name="Freeform 332">
              <a:extLst>
                <a:ext uri="{FF2B5EF4-FFF2-40B4-BE49-F238E27FC236}">
                  <a16:creationId xmlns:a16="http://schemas.microsoft.com/office/drawing/2014/main" id="{606B6A1B-5886-CE97-79F8-38D3A9106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886"/>
              <a:ext cx="3" cy="28"/>
            </a:xfrm>
            <a:custGeom>
              <a:avLst/>
              <a:gdLst>
                <a:gd name="T0" fmla="*/ 5 w 21"/>
                <a:gd name="T1" fmla="*/ 0 h 165"/>
                <a:gd name="T2" fmla="*/ 5 w 21"/>
                <a:gd name="T3" fmla="*/ 6 h 165"/>
                <a:gd name="T4" fmla="*/ 5 w 21"/>
                <a:gd name="T5" fmla="*/ 12 h 165"/>
                <a:gd name="T6" fmla="*/ 0 w 21"/>
                <a:gd name="T7" fmla="*/ 23 h 165"/>
                <a:gd name="T8" fmla="*/ 0 w 21"/>
                <a:gd name="T9" fmla="*/ 40 h 165"/>
                <a:gd name="T10" fmla="*/ 0 w 21"/>
                <a:gd name="T11" fmla="*/ 57 h 165"/>
                <a:gd name="T12" fmla="*/ 0 w 21"/>
                <a:gd name="T13" fmla="*/ 80 h 165"/>
                <a:gd name="T14" fmla="*/ 0 w 21"/>
                <a:gd name="T15" fmla="*/ 103 h 165"/>
                <a:gd name="T16" fmla="*/ 5 w 21"/>
                <a:gd name="T17" fmla="*/ 125 h 165"/>
                <a:gd name="T18" fmla="*/ 11 w 21"/>
                <a:gd name="T19" fmla="*/ 148 h 165"/>
                <a:gd name="T20" fmla="*/ 21 w 21"/>
                <a:gd name="T21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5">
                  <a:moveTo>
                    <a:pt x="5" y="0"/>
                  </a:moveTo>
                  <a:lnTo>
                    <a:pt x="5" y="6"/>
                  </a:lnTo>
                  <a:lnTo>
                    <a:pt x="5" y="12"/>
                  </a:lnTo>
                  <a:lnTo>
                    <a:pt x="0" y="23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80"/>
                  </a:lnTo>
                  <a:lnTo>
                    <a:pt x="0" y="103"/>
                  </a:lnTo>
                  <a:lnTo>
                    <a:pt x="5" y="125"/>
                  </a:lnTo>
                  <a:lnTo>
                    <a:pt x="11" y="148"/>
                  </a:lnTo>
                  <a:lnTo>
                    <a:pt x="21" y="16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7" name="Freeform 333">
              <a:extLst>
                <a:ext uri="{FF2B5EF4-FFF2-40B4-BE49-F238E27FC236}">
                  <a16:creationId xmlns:a16="http://schemas.microsoft.com/office/drawing/2014/main" id="{58043814-6A2C-B5B4-ADFE-9B5EBC76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462"/>
              <a:ext cx="81" cy="35"/>
            </a:xfrm>
            <a:custGeom>
              <a:avLst/>
              <a:gdLst>
                <a:gd name="T0" fmla="*/ 0 w 488"/>
                <a:gd name="T1" fmla="*/ 22 h 209"/>
                <a:gd name="T2" fmla="*/ 12 w 488"/>
                <a:gd name="T3" fmla="*/ 16 h 209"/>
                <a:gd name="T4" fmla="*/ 41 w 488"/>
                <a:gd name="T5" fmla="*/ 10 h 209"/>
                <a:gd name="T6" fmla="*/ 80 w 488"/>
                <a:gd name="T7" fmla="*/ 4 h 209"/>
                <a:gd name="T8" fmla="*/ 131 w 488"/>
                <a:gd name="T9" fmla="*/ 0 h 209"/>
                <a:gd name="T10" fmla="*/ 193 w 488"/>
                <a:gd name="T11" fmla="*/ 0 h 209"/>
                <a:gd name="T12" fmla="*/ 256 w 488"/>
                <a:gd name="T13" fmla="*/ 10 h 209"/>
                <a:gd name="T14" fmla="*/ 318 w 488"/>
                <a:gd name="T15" fmla="*/ 33 h 209"/>
                <a:gd name="T16" fmla="*/ 380 w 488"/>
                <a:gd name="T17" fmla="*/ 73 h 209"/>
                <a:gd name="T18" fmla="*/ 437 w 488"/>
                <a:gd name="T19" fmla="*/ 130 h 209"/>
                <a:gd name="T20" fmla="*/ 488 w 488"/>
                <a:gd name="T21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8" h="209">
                  <a:moveTo>
                    <a:pt x="0" y="22"/>
                  </a:moveTo>
                  <a:lnTo>
                    <a:pt x="12" y="16"/>
                  </a:lnTo>
                  <a:lnTo>
                    <a:pt x="41" y="10"/>
                  </a:lnTo>
                  <a:lnTo>
                    <a:pt x="80" y="4"/>
                  </a:lnTo>
                  <a:lnTo>
                    <a:pt x="131" y="0"/>
                  </a:lnTo>
                  <a:lnTo>
                    <a:pt x="193" y="0"/>
                  </a:lnTo>
                  <a:lnTo>
                    <a:pt x="256" y="10"/>
                  </a:lnTo>
                  <a:lnTo>
                    <a:pt x="318" y="33"/>
                  </a:lnTo>
                  <a:lnTo>
                    <a:pt x="380" y="73"/>
                  </a:lnTo>
                  <a:lnTo>
                    <a:pt x="437" y="130"/>
                  </a:lnTo>
                  <a:lnTo>
                    <a:pt x="488" y="209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8" name="Freeform 334">
              <a:extLst>
                <a:ext uri="{FF2B5EF4-FFF2-40B4-BE49-F238E27FC236}">
                  <a16:creationId xmlns:a16="http://schemas.microsoft.com/office/drawing/2014/main" id="{EACF2DCE-089F-3D91-9729-53C3B2E0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577"/>
              <a:ext cx="79" cy="28"/>
            </a:xfrm>
            <a:custGeom>
              <a:avLst/>
              <a:gdLst>
                <a:gd name="T0" fmla="*/ 0 w 476"/>
                <a:gd name="T1" fmla="*/ 0 h 170"/>
                <a:gd name="T2" fmla="*/ 6 w 476"/>
                <a:gd name="T3" fmla="*/ 5 h 170"/>
                <a:gd name="T4" fmla="*/ 16 w 476"/>
                <a:gd name="T5" fmla="*/ 23 h 170"/>
                <a:gd name="T6" fmla="*/ 39 w 476"/>
                <a:gd name="T7" fmla="*/ 46 h 170"/>
                <a:gd name="T8" fmla="*/ 68 w 476"/>
                <a:gd name="T9" fmla="*/ 73 h 170"/>
                <a:gd name="T10" fmla="*/ 107 w 476"/>
                <a:gd name="T11" fmla="*/ 108 h 170"/>
                <a:gd name="T12" fmla="*/ 159 w 476"/>
                <a:gd name="T13" fmla="*/ 130 h 170"/>
                <a:gd name="T14" fmla="*/ 221 w 476"/>
                <a:gd name="T15" fmla="*/ 153 h 170"/>
                <a:gd name="T16" fmla="*/ 295 w 476"/>
                <a:gd name="T17" fmla="*/ 164 h 170"/>
                <a:gd name="T18" fmla="*/ 380 w 476"/>
                <a:gd name="T19" fmla="*/ 170 h 170"/>
                <a:gd name="T20" fmla="*/ 476 w 476"/>
                <a:gd name="T21" fmla="*/ 15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6" h="170">
                  <a:moveTo>
                    <a:pt x="0" y="0"/>
                  </a:moveTo>
                  <a:lnTo>
                    <a:pt x="6" y="5"/>
                  </a:lnTo>
                  <a:lnTo>
                    <a:pt x="16" y="23"/>
                  </a:lnTo>
                  <a:lnTo>
                    <a:pt x="39" y="46"/>
                  </a:lnTo>
                  <a:lnTo>
                    <a:pt x="68" y="73"/>
                  </a:lnTo>
                  <a:lnTo>
                    <a:pt x="107" y="108"/>
                  </a:lnTo>
                  <a:lnTo>
                    <a:pt x="159" y="130"/>
                  </a:lnTo>
                  <a:lnTo>
                    <a:pt x="221" y="153"/>
                  </a:lnTo>
                  <a:lnTo>
                    <a:pt x="295" y="164"/>
                  </a:lnTo>
                  <a:lnTo>
                    <a:pt x="380" y="170"/>
                  </a:lnTo>
                  <a:lnTo>
                    <a:pt x="476" y="153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9" name="Freeform 335">
              <a:extLst>
                <a:ext uri="{FF2B5EF4-FFF2-40B4-BE49-F238E27FC236}">
                  <a16:creationId xmlns:a16="http://schemas.microsoft.com/office/drawing/2014/main" id="{81231729-61BD-5B3E-C984-DFBFAA644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417"/>
              <a:ext cx="79" cy="21"/>
            </a:xfrm>
            <a:custGeom>
              <a:avLst/>
              <a:gdLst>
                <a:gd name="T0" fmla="*/ 0 w 477"/>
                <a:gd name="T1" fmla="*/ 23 h 125"/>
                <a:gd name="T2" fmla="*/ 5 w 477"/>
                <a:gd name="T3" fmla="*/ 23 h 125"/>
                <a:gd name="T4" fmla="*/ 28 w 477"/>
                <a:gd name="T5" fmla="*/ 17 h 125"/>
                <a:gd name="T6" fmla="*/ 56 w 477"/>
                <a:gd name="T7" fmla="*/ 11 h 125"/>
                <a:gd name="T8" fmla="*/ 96 w 477"/>
                <a:gd name="T9" fmla="*/ 6 h 125"/>
                <a:gd name="T10" fmla="*/ 147 w 477"/>
                <a:gd name="T11" fmla="*/ 0 h 125"/>
                <a:gd name="T12" fmla="*/ 204 w 477"/>
                <a:gd name="T13" fmla="*/ 6 h 125"/>
                <a:gd name="T14" fmla="*/ 266 w 477"/>
                <a:gd name="T15" fmla="*/ 17 h 125"/>
                <a:gd name="T16" fmla="*/ 335 w 477"/>
                <a:gd name="T17" fmla="*/ 40 h 125"/>
                <a:gd name="T18" fmla="*/ 403 w 477"/>
                <a:gd name="T19" fmla="*/ 74 h 125"/>
                <a:gd name="T20" fmla="*/ 477 w 477"/>
                <a:gd name="T2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125">
                  <a:moveTo>
                    <a:pt x="0" y="23"/>
                  </a:moveTo>
                  <a:lnTo>
                    <a:pt x="5" y="23"/>
                  </a:lnTo>
                  <a:lnTo>
                    <a:pt x="28" y="17"/>
                  </a:lnTo>
                  <a:lnTo>
                    <a:pt x="56" y="11"/>
                  </a:lnTo>
                  <a:lnTo>
                    <a:pt x="96" y="6"/>
                  </a:lnTo>
                  <a:lnTo>
                    <a:pt x="147" y="0"/>
                  </a:lnTo>
                  <a:lnTo>
                    <a:pt x="204" y="6"/>
                  </a:lnTo>
                  <a:lnTo>
                    <a:pt x="266" y="17"/>
                  </a:lnTo>
                  <a:lnTo>
                    <a:pt x="335" y="40"/>
                  </a:lnTo>
                  <a:lnTo>
                    <a:pt x="403" y="74"/>
                  </a:lnTo>
                  <a:lnTo>
                    <a:pt x="477" y="125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0" name="Freeform 336">
              <a:extLst>
                <a:ext uri="{FF2B5EF4-FFF2-40B4-BE49-F238E27FC236}">
                  <a16:creationId xmlns:a16="http://schemas.microsoft.com/office/drawing/2014/main" id="{6C54960D-EFBA-CB61-DE90-53E145A8F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523"/>
              <a:ext cx="95" cy="30"/>
            </a:xfrm>
            <a:custGeom>
              <a:avLst/>
              <a:gdLst>
                <a:gd name="T0" fmla="*/ 0 w 572"/>
                <a:gd name="T1" fmla="*/ 0 h 181"/>
                <a:gd name="T2" fmla="*/ 5 w 572"/>
                <a:gd name="T3" fmla="*/ 11 h 181"/>
                <a:gd name="T4" fmla="*/ 23 w 572"/>
                <a:gd name="T5" fmla="*/ 28 h 181"/>
                <a:gd name="T6" fmla="*/ 50 w 572"/>
                <a:gd name="T7" fmla="*/ 57 h 181"/>
                <a:gd name="T8" fmla="*/ 91 w 572"/>
                <a:gd name="T9" fmla="*/ 84 h 181"/>
                <a:gd name="T10" fmla="*/ 141 w 572"/>
                <a:gd name="T11" fmla="*/ 119 h 181"/>
                <a:gd name="T12" fmla="*/ 204 w 572"/>
                <a:gd name="T13" fmla="*/ 148 h 181"/>
                <a:gd name="T14" fmla="*/ 277 w 572"/>
                <a:gd name="T15" fmla="*/ 169 h 181"/>
                <a:gd name="T16" fmla="*/ 368 w 572"/>
                <a:gd name="T17" fmla="*/ 181 h 181"/>
                <a:gd name="T18" fmla="*/ 465 w 572"/>
                <a:gd name="T19" fmla="*/ 175 h 181"/>
                <a:gd name="T20" fmla="*/ 572 w 572"/>
                <a:gd name="T21" fmla="*/ 15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2" h="181">
                  <a:moveTo>
                    <a:pt x="0" y="0"/>
                  </a:moveTo>
                  <a:lnTo>
                    <a:pt x="5" y="11"/>
                  </a:lnTo>
                  <a:lnTo>
                    <a:pt x="23" y="28"/>
                  </a:lnTo>
                  <a:lnTo>
                    <a:pt x="50" y="57"/>
                  </a:lnTo>
                  <a:lnTo>
                    <a:pt x="91" y="84"/>
                  </a:lnTo>
                  <a:lnTo>
                    <a:pt x="141" y="119"/>
                  </a:lnTo>
                  <a:lnTo>
                    <a:pt x="204" y="148"/>
                  </a:lnTo>
                  <a:lnTo>
                    <a:pt x="277" y="169"/>
                  </a:lnTo>
                  <a:lnTo>
                    <a:pt x="368" y="181"/>
                  </a:lnTo>
                  <a:lnTo>
                    <a:pt x="465" y="175"/>
                  </a:lnTo>
                  <a:lnTo>
                    <a:pt x="572" y="158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1" name="Freeform 337">
              <a:extLst>
                <a:ext uri="{FF2B5EF4-FFF2-40B4-BE49-F238E27FC236}">
                  <a16:creationId xmlns:a16="http://schemas.microsoft.com/office/drawing/2014/main" id="{D1E81A9E-46D4-AE6D-FDE1-78F12AB4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707"/>
              <a:ext cx="69" cy="21"/>
            </a:xfrm>
            <a:custGeom>
              <a:avLst/>
              <a:gdLst>
                <a:gd name="T0" fmla="*/ 0 w 415"/>
                <a:gd name="T1" fmla="*/ 0 h 125"/>
                <a:gd name="T2" fmla="*/ 6 w 415"/>
                <a:gd name="T3" fmla="*/ 16 h 125"/>
                <a:gd name="T4" fmla="*/ 18 w 415"/>
                <a:gd name="T5" fmla="*/ 34 h 125"/>
                <a:gd name="T6" fmla="*/ 35 w 415"/>
                <a:gd name="T7" fmla="*/ 57 h 125"/>
                <a:gd name="T8" fmla="*/ 58 w 415"/>
                <a:gd name="T9" fmla="*/ 79 h 125"/>
                <a:gd name="T10" fmla="*/ 97 w 415"/>
                <a:gd name="T11" fmla="*/ 102 h 125"/>
                <a:gd name="T12" fmla="*/ 148 w 415"/>
                <a:gd name="T13" fmla="*/ 119 h 125"/>
                <a:gd name="T14" fmla="*/ 217 w 415"/>
                <a:gd name="T15" fmla="*/ 125 h 125"/>
                <a:gd name="T16" fmla="*/ 307 w 415"/>
                <a:gd name="T17" fmla="*/ 125 h 125"/>
                <a:gd name="T18" fmla="*/ 415 w 415"/>
                <a:gd name="T19" fmla="*/ 1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" h="125">
                  <a:moveTo>
                    <a:pt x="0" y="0"/>
                  </a:moveTo>
                  <a:lnTo>
                    <a:pt x="6" y="16"/>
                  </a:lnTo>
                  <a:lnTo>
                    <a:pt x="18" y="34"/>
                  </a:lnTo>
                  <a:lnTo>
                    <a:pt x="35" y="57"/>
                  </a:lnTo>
                  <a:lnTo>
                    <a:pt x="58" y="79"/>
                  </a:lnTo>
                  <a:lnTo>
                    <a:pt x="97" y="102"/>
                  </a:lnTo>
                  <a:lnTo>
                    <a:pt x="148" y="119"/>
                  </a:lnTo>
                  <a:lnTo>
                    <a:pt x="217" y="125"/>
                  </a:lnTo>
                  <a:lnTo>
                    <a:pt x="307" y="125"/>
                  </a:lnTo>
                  <a:lnTo>
                    <a:pt x="415" y="113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2" name="Freeform 338">
              <a:extLst>
                <a:ext uri="{FF2B5EF4-FFF2-40B4-BE49-F238E27FC236}">
                  <a16:creationId xmlns:a16="http://schemas.microsoft.com/office/drawing/2014/main" id="{D2735E61-4136-C55C-BD8E-BCDCEFDBC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632"/>
              <a:ext cx="60" cy="11"/>
            </a:xfrm>
            <a:custGeom>
              <a:avLst/>
              <a:gdLst>
                <a:gd name="T0" fmla="*/ 0 w 358"/>
                <a:gd name="T1" fmla="*/ 33 h 62"/>
                <a:gd name="T2" fmla="*/ 6 w 358"/>
                <a:gd name="T3" fmla="*/ 33 h 62"/>
                <a:gd name="T4" fmla="*/ 17 w 358"/>
                <a:gd name="T5" fmla="*/ 27 h 62"/>
                <a:gd name="T6" fmla="*/ 34 w 358"/>
                <a:gd name="T7" fmla="*/ 16 h 62"/>
                <a:gd name="T8" fmla="*/ 62 w 358"/>
                <a:gd name="T9" fmla="*/ 5 h 62"/>
                <a:gd name="T10" fmla="*/ 97 w 358"/>
                <a:gd name="T11" fmla="*/ 0 h 62"/>
                <a:gd name="T12" fmla="*/ 137 w 358"/>
                <a:gd name="T13" fmla="*/ 0 h 62"/>
                <a:gd name="T14" fmla="*/ 188 w 358"/>
                <a:gd name="T15" fmla="*/ 0 h 62"/>
                <a:gd name="T16" fmla="*/ 238 w 358"/>
                <a:gd name="T17" fmla="*/ 11 h 62"/>
                <a:gd name="T18" fmla="*/ 295 w 358"/>
                <a:gd name="T19" fmla="*/ 27 h 62"/>
                <a:gd name="T20" fmla="*/ 358 w 358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8" h="62">
                  <a:moveTo>
                    <a:pt x="0" y="33"/>
                  </a:moveTo>
                  <a:lnTo>
                    <a:pt x="6" y="33"/>
                  </a:lnTo>
                  <a:lnTo>
                    <a:pt x="17" y="27"/>
                  </a:lnTo>
                  <a:lnTo>
                    <a:pt x="34" y="16"/>
                  </a:lnTo>
                  <a:lnTo>
                    <a:pt x="62" y="5"/>
                  </a:lnTo>
                  <a:lnTo>
                    <a:pt x="97" y="0"/>
                  </a:lnTo>
                  <a:lnTo>
                    <a:pt x="137" y="0"/>
                  </a:lnTo>
                  <a:lnTo>
                    <a:pt x="188" y="0"/>
                  </a:lnTo>
                  <a:lnTo>
                    <a:pt x="238" y="11"/>
                  </a:lnTo>
                  <a:lnTo>
                    <a:pt x="295" y="27"/>
                  </a:lnTo>
                  <a:lnTo>
                    <a:pt x="358" y="62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3" name="Freeform 339">
              <a:extLst>
                <a:ext uri="{FF2B5EF4-FFF2-40B4-BE49-F238E27FC236}">
                  <a16:creationId xmlns:a16="http://schemas.microsoft.com/office/drawing/2014/main" id="{D23181EC-9430-A89B-55F3-8C18BA24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83"/>
              <a:ext cx="81" cy="26"/>
            </a:xfrm>
            <a:custGeom>
              <a:avLst/>
              <a:gdLst>
                <a:gd name="T0" fmla="*/ 0 w 489"/>
                <a:gd name="T1" fmla="*/ 0 h 153"/>
                <a:gd name="T2" fmla="*/ 18 w 489"/>
                <a:gd name="T3" fmla="*/ 6 h 153"/>
                <a:gd name="T4" fmla="*/ 35 w 489"/>
                <a:gd name="T5" fmla="*/ 17 h 153"/>
                <a:gd name="T6" fmla="*/ 57 w 489"/>
                <a:gd name="T7" fmla="*/ 39 h 153"/>
                <a:gd name="T8" fmla="*/ 91 w 489"/>
                <a:gd name="T9" fmla="*/ 68 h 153"/>
                <a:gd name="T10" fmla="*/ 131 w 489"/>
                <a:gd name="T11" fmla="*/ 97 h 153"/>
                <a:gd name="T12" fmla="*/ 177 w 489"/>
                <a:gd name="T13" fmla="*/ 124 h 153"/>
                <a:gd name="T14" fmla="*/ 239 w 489"/>
                <a:gd name="T15" fmla="*/ 142 h 153"/>
                <a:gd name="T16" fmla="*/ 307 w 489"/>
                <a:gd name="T17" fmla="*/ 153 h 153"/>
                <a:gd name="T18" fmla="*/ 392 w 489"/>
                <a:gd name="T19" fmla="*/ 153 h 153"/>
                <a:gd name="T20" fmla="*/ 489 w 489"/>
                <a:gd name="T21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9" h="153">
                  <a:moveTo>
                    <a:pt x="0" y="0"/>
                  </a:moveTo>
                  <a:lnTo>
                    <a:pt x="18" y="6"/>
                  </a:lnTo>
                  <a:lnTo>
                    <a:pt x="35" y="17"/>
                  </a:lnTo>
                  <a:lnTo>
                    <a:pt x="57" y="39"/>
                  </a:lnTo>
                  <a:lnTo>
                    <a:pt x="91" y="68"/>
                  </a:lnTo>
                  <a:lnTo>
                    <a:pt x="131" y="97"/>
                  </a:lnTo>
                  <a:lnTo>
                    <a:pt x="177" y="124"/>
                  </a:lnTo>
                  <a:lnTo>
                    <a:pt x="239" y="142"/>
                  </a:lnTo>
                  <a:lnTo>
                    <a:pt x="307" y="153"/>
                  </a:lnTo>
                  <a:lnTo>
                    <a:pt x="392" y="153"/>
                  </a:lnTo>
                  <a:lnTo>
                    <a:pt x="489" y="136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4" name="Freeform 340">
              <a:extLst>
                <a:ext uri="{FF2B5EF4-FFF2-40B4-BE49-F238E27FC236}">
                  <a16:creationId xmlns:a16="http://schemas.microsoft.com/office/drawing/2014/main" id="{2C72529D-54FD-D081-6F10-12EA2CBE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401"/>
              <a:ext cx="52" cy="8"/>
            </a:xfrm>
            <a:custGeom>
              <a:avLst/>
              <a:gdLst>
                <a:gd name="T0" fmla="*/ 0 w 317"/>
                <a:gd name="T1" fmla="*/ 17 h 45"/>
                <a:gd name="T2" fmla="*/ 5 w 317"/>
                <a:gd name="T3" fmla="*/ 17 h 45"/>
                <a:gd name="T4" fmla="*/ 17 w 317"/>
                <a:gd name="T5" fmla="*/ 11 h 45"/>
                <a:gd name="T6" fmla="*/ 40 w 317"/>
                <a:gd name="T7" fmla="*/ 5 h 45"/>
                <a:gd name="T8" fmla="*/ 68 w 317"/>
                <a:gd name="T9" fmla="*/ 5 h 45"/>
                <a:gd name="T10" fmla="*/ 102 w 317"/>
                <a:gd name="T11" fmla="*/ 0 h 45"/>
                <a:gd name="T12" fmla="*/ 142 w 317"/>
                <a:gd name="T13" fmla="*/ 0 h 45"/>
                <a:gd name="T14" fmla="*/ 181 w 317"/>
                <a:gd name="T15" fmla="*/ 5 h 45"/>
                <a:gd name="T16" fmla="*/ 226 w 317"/>
                <a:gd name="T17" fmla="*/ 11 h 45"/>
                <a:gd name="T18" fmla="*/ 272 w 317"/>
                <a:gd name="T19" fmla="*/ 22 h 45"/>
                <a:gd name="T20" fmla="*/ 317 w 317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45">
                  <a:moveTo>
                    <a:pt x="0" y="17"/>
                  </a:moveTo>
                  <a:lnTo>
                    <a:pt x="5" y="17"/>
                  </a:lnTo>
                  <a:lnTo>
                    <a:pt x="17" y="11"/>
                  </a:lnTo>
                  <a:lnTo>
                    <a:pt x="40" y="5"/>
                  </a:lnTo>
                  <a:lnTo>
                    <a:pt x="68" y="5"/>
                  </a:lnTo>
                  <a:lnTo>
                    <a:pt x="102" y="0"/>
                  </a:lnTo>
                  <a:lnTo>
                    <a:pt x="142" y="0"/>
                  </a:lnTo>
                  <a:lnTo>
                    <a:pt x="181" y="5"/>
                  </a:lnTo>
                  <a:lnTo>
                    <a:pt x="226" y="11"/>
                  </a:lnTo>
                  <a:lnTo>
                    <a:pt x="272" y="22"/>
                  </a:lnTo>
                  <a:lnTo>
                    <a:pt x="317" y="45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5" name="Freeform 341">
              <a:extLst>
                <a:ext uri="{FF2B5EF4-FFF2-40B4-BE49-F238E27FC236}">
                  <a16:creationId xmlns:a16="http://schemas.microsoft.com/office/drawing/2014/main" id="{9625E64B-BF2E-47CC-4E7F-638DBEDB5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3521"/>
              <a:ext cx="473" cy="276"/>
            </a:xfrm>
            <a:custGeom>
              <a:avLst/>
              <a:gdLst>
                <a:gd name="T0" fmla="*/ 0 w 2842"/>
                <a:gd name="T1" fmla="*/ 0 h 1655"/>
                <a:gd name="T2" fmla="*/ 6 w 2842"/>
                <a:gd name="T3" fmla="*/ 35 h 1655"/>
                <a:gd name="T4" fmla="*/ 35 w 2842"/>
                <a:gd name="T5" fmla="*/ 136 h 1655"/>
                <a:gd name="T6" fmla="*/ 97 w 2842"/>
                <a:gd name="T7" fmla="*/ 295 h 1655"/>
                <a:gd name="T8" fmla="*/ 216 w 2842"/>
                <a:gd name="T9" fmla="*/ 482 h 1655"/>
                <a:gd name="T10" fmla="*/ 398 w 2842"/>
                <a:gd name="T11" fmla="*/ 697 h 1655"/>
                <a:gd name="T12" fmla="*/ 664 w 2842"/>
                <a:gd name="T13" fmla="*/ 924 h 1655"/>
                <a:gd name="T14" fmla="*/ 1027 w 2842"/>
                <a:gd name="T15" fmla="*/ 1145 h 1655"/>
                <a:gd name="T16" fmla="*/ 1498 w 2842"/>
                <a:gd name="T17" fmla="*/ 1349 h 1655"/>
                <a:gd name="T18" fmla="*/ 2099 w 2842"/>
                <a:gd name="T19" fmla="*/ 1524 h 1655"/>
                <a:gd name="T20" fmla="*/ 2842 w 2842"/>
                <a:gd name="T21" fmla="*/ 1655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2" h="1655">
                  <a:moveTo>
                    <a:pt x="0" y="0"/>
                  </a:moveTo>
                  <a:lnTo>
                    <a:pt x="6" y="35"/>
                  </a:lnTo>
                  <a:lnTo>
                    <a:pt x="35" y="136"/>
                  </a:lnTo>
                  <a:lnTo>
                    <a:pt x="97" y="295"/>
                  </a:lnTo>
                  <a:lnTo>
                    <a:pt x="216" y="482"/>
                  </a:lnTo>
                  <a:lnTo>
                    <a:pt x="398" y="697"/>
                  </a:lnTo>
                  <a:lnTo>
                    <a:pt x="664" y="924"/>
                  </a:lnTo>
                  <a:lnTo>
                    <a:pt x="1027" y="1145"/>
                  </a:lnTo>
                  <a:lnTo>
                    <a:pt x="1498" y="1349"/>
                  </a:lnTo>
                  <a:lnTo>
                    <a:pt x="2099" y="1524"/>
                  </a:lnTo>
                  <a:lnTo>
                    <a:pt x="2842" y="165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6" name="Freeform 342">
              <a:extLst>
                <a:ext uri="{FF2B5EF4-FFF2-40B4-BE49-F238E27FC236}">
                  <a16:creationId xmlns:a16="http://schemas.microsoft.com/office/drawing/2014/main" id="{B25D5F95-A213-1B90-9768-0563DC60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12"/>
              <a:ext cx="79" cy="56"/>
            </a:xfrm>
            <a:custGeom>
              <a:avLst/>
              <a:gdLst>
                <a:gd name="T0" fmla="*/ 142 w 471"/>
                <a:gd name="T1" fmla="*/ 260 h 333"/>
                <a:gd name="T2" fmla="*/ 102 w 471"/>
                <a:gd name="T3" fmla="*/ 249 h 333"/>
                <a:gd name="T4" fmla="*/ 74 w 471"/>
                <a:gd name="T5" fmla="*/ 232 h 333"/>
                <a:gd name="T6" fmla="*/ 56 w 471"/>
                <a:gd name="T7" fmla="*/ 209 h 333"/>
                <a:gd name="T8" fmla="*/ 45 w 471"/>
                <a:gd name="T9" fmla="*/ 182 h 333"/>
                <a:gd name="T10" fmla="*/ 45 w 471"/>
                <a:gd name="T11" fmla="*/ 153 h 333"/>
                <a:gd name="T12" fmla="*/ 45 w 471"/>
                <a:gd name="T13" fmla="*/ 124 h 333"/>
                <a:gd name="T14" fmla="*/ 51 w 471"/>
                <a:gd name="T15" fmla="*/ 91 h 333"/>
                <a:gd name="T16" fmla="*/ 68 w 471"/>
                <a:gd name="T17" fmla="*/ 62 h 333"/>
                <a:gd name="T18" fmla="*/ 79 w 471"/>
                <a:gd name="T19" fmla="*/ 28 h 333"/>
                <a:gd name="T20" fmla="*/ 97 w 471"/>
                <a:gd name="T21" fmla="*/ 0 h 333"/>
                <a:gd name="T22" fmla="*/ 74 w 471"/>
                <a:gd name="T23" fmla="*/ 34 h 333"/>
                <a:gd name="T24" fmla="*/ 51 w 471"/>
                <a:gd name="T25" fmla="*/ 68 h 333"/>
                <a:gd name="T26" fmla="*/ 29 w 471"/>
                <a:gd name="T27" fmla="*/ 107 h 333"/>
                <a:gd name="T28" fmla="*/ 11 w 471"/>
                <a:gd name="T29" fmla="*/ 147 h 333"/>
                <a:gd name="T30" fmla="*/ 0 w 471"/>
                <a:gd name="T31" fmla="*/ 182 h 333"/>
                <a:gd name="T32" fmla="*/ 0 w 471"/>
                <a:gd name="T33" fmla="*/ 221 h 333"/>
                <a:gd name="T34" fmla="*/ 6 w 471"/>
                <a:gd name="T35" fmla="*/ 255 h 333"/>
                <a:gd name="T36" fmla="*/ 23 w 471"/>
                <a:gd name="T37" fmla="*/ 283 h 333"/>
                <a:gd name="T38" fmla="*/ 51 w 471"/>
                <a:gd name="T39" fmla="*/ 312 h 333"/>
                <a:gd name="T40" fmla="*/ 97 w 471"/>
                <a:gd name="T41" fmla="*/ 329 h 333"/>
                <a:gd name="T42" fmla="*/ 147 w 471"/>
                <a:gd name="T43" fmla="*/ 333 h 333"/>
                <a:gd name="T44" fmla="*/ 198 w 471"/>
                <a:gd name="T45" fmla="*/ 333 h 333"/>
                <a:gd name="T46" fmla="*/ 250 w 471"/>
                <a:gd name="T47" fmla="*/ 323 h 333"/>
                <a:gd name="T48" fmla="*/ 295 w 471"/>
                <a:gd name="T49" fmla="*/ 300 h 333"/>
                <a:gd name="T50" fmla="*/ 335 w 471"/>
                <a:gd name="T51" fmla="*/ 271 h 333"/>
                <a:gd name="T52" fmla="*/ 369 w 471"/>
                <a:gd name="T53" fmla="*/ 244 h 333"/>
                <a:gd name="T54" fmla="*/ 397 w 471"/>
                <a:gd name="T55" fmla="*/ 209 h 333"/>
                <a:gd name="T56" fmla="*/ 425 w 471"/>
                <a:gd name="T57" fmla="*/ 176 h 333"/>
                <a:gd name="T58" fmla="*/ 448 w 471"/>
                <a:gd name="T59" fmla="*/ 141 h 333"/>
                <a:gd name="T60" fmla="*/ 471 w 471"/>
                <a:gd name="T61" fmla="*/ 112 h 333"/>
                <a:gd name="T62" fmla="*/ 448 w 471"/>
                <a:gd name="T63" fmla="*/ 141 h 333"/>
                <a:gd name="T64" fmla="*/ 419 w 471"/>
                <a:gd name="T65" fmla="*/ 164 h 333"/>
                <a:gd name="T66" fmla="*/ 397 w 471"/>
                <a:gd name="T67" fmla="*/ 192 h 333"/>
                <a:gd name="T68" fmla="*/ 369 w 471"/>
                <a:gd name="T69" fmla="*/ 215 h 333"/>
                <a:gd name="T70" fmla="*/ 335 w 471"/>
                <a:gd name="T71" fmla="*/ 238 h 333"/>
                <a:gd name="T72" fmla="*/ 301 w 471"/>
                <a:gd name="T73" fmla="*/ 255 h 333"/>
                <a:gd name="T74" fmla="*/ 261 w 471"/>
                <a:gd name="T75" fmla="*/ 266 h 333"/>
                <a:gd name="T76" fmla="*/ 221 w 471"/>
                <a:gd name="T77" fmla="*/ 271 h 333"/>
                <a:gd name="T78" fmla="*/ 182 w 471"/>
                <a:gd name="T79" fmla="*/ 271 h 333"/>
                <a:gd name="T80" fmla="*/ 142 w 471"/>
                <a:gd name="T81" fmla="*/ 26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1" h="333">
                  <a:moveTo>
                    <a:pt x="142" y="260"/>
                  </a:moveTo>
                  <a:lnTo>
                    <a:pt x="102" y="249"/>
                  </a:lnTo>
                  <a:lnTo>
                    <a:pt x="74" y="232"/>
                  </a:lnTo>
                  <a:lnTo>
                    <a:pt x="56" y="209"/>
                  </a:lnTo>
                  <a:lnTo>
                    <a:pt x="45" y="182"/>
                  </a:lnTo>
                  <a:lnTo>
                    <a:pt x="45" y="153"/>
                  </a:lnTo>
                  <a:lnTo>
                    <a:pt x="45" y="124"/>
                  </a:lnTo>
                  <a:lnTo>
                    <a:pt x="51" y="91"/>
                  </a:lnTo>
                  <a:lnTo>
                    <a:pt x="68" y="62"/>
                  </a:lnTo>
                  <a:lnTo>
                    <a:pt x="79" y="28"/>
                  </a:lnTo>
                  <a:lnTo>
                    <a:pt x="97" y="0"/>
                  </a:lnTo>
                  <a:lnTo>
                    <a:pt x="74" y="34"/>
                  </a:lnTo>
                  <a:lnTo>
                    <a:pt x="51" y="68"/>
                  </a:lnTo>
                  <a:lnTo>
                    <a:pt x="29" y="107"/>
                  </a:lnTo>
                  <a:lnTo>
                    <a:pt x="11" y="147"/>
                  </a:lnTo>
                  <a:lnTo>
                    <a:pt x="0" y="182"/>
                  </a:lnTo>
                  <a:lnTo>
                    <a:pt x="0" y="221"/>
                  </a:lnTo>
                  <a:lnTo>
                    <a:pt x="6" y="255"/>
                  </a:lnTo>
                  <a:lnTo>
                    <a:pt x="23" y="283"/>
                  </a:lnTo>
                  <a:lnTo>
                    <a:pt x="51" y="312"/>
                  </a:lnTo>
                  <a:lnTo>
                    <a:pt x="97" y="329"/>
                  </a:lnTo>
                  <a:lnTo>
                    <a:pt x="147" y="333"/>
                  </a:lnTo>
                  <a:lnTo>
                    <a:pt x="198" y="333"/>
                  </a:lnTo>
                  <a:lnTo>
                    <a:pt x="250" y="323"/>
                  </a:lnTo>
                  <a:lnTo>
                    <a:pt x="295" y="300"/>
                  </a:lnTo>
                  <a:lnTo>
                    <a:pt x="335" y="271"/>
                  </a:lnTo>
                  <a:lnTo>
                    <a:pt x="369" y="244"/>
                  </a:lnTo>
                  <a:lnTo>
                    <a:pt x="397" y="209"/>
                  </a:lnTo>
                  <a:lnTo>
                    <a:pt x="425" y="176"/>
                  </a:lnTo>
                  <a:lnTo>
                    <a:pt x="448" y="141"/>
                  </a:lnTo>
                  <a:lnTo>
                    <a:pt x="471" y="112"/>
                  </a:lnTo>
                  <a:lnTo>
                    <a:pt x="448" y="141"/>
                  </a:lnTo>
                  <a:lnTo>
                    <a:pt x="419" y="164"/>
                  </a:lnTo>
                  <a:lnTo>
                    <a:pt x="397" y="192"/>
                  </a:lnTo>
                  <a:lnTo>
                    <a:pt x="369" y="215"/>
                  </a:lnTo>
                  <a:lnTo>
                    <a:pt x="335" y="238"/>
                  </a:lnTo>
                  <a:lnTo>
                    <a:pt x="301" y="255"/>
                  </a:lnTo>
                  <a:lnTo>
                    <a:pt x="261" y="266"/>
                  </a:lnTo>
                  <a:lnTo>
                    <a:pt x="221" y="271"/>
                  </a:lnTo>
                  <a:lnTo>
                    <a:pt x="182" y="271"/>
                  </a:lnTo>
                  <a:lnTo>
                    <a:pt x="142" y="26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7" name="Freeform 343">
              <a:extLst>
                <a:ext uri="{FF2B5EF4-FFF2-40B4-BE49-F238E27FC236}">
                  <a16:creationId xmlns:a16="http://schemas.microsoft.com/office/drawing/2014/main" id="{34F16758-CBA1-4252-8E3A-18B6E368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174"/>
              <a:ext cx="87" cy="94"/>
            </a:xfrm>
            <a:custGeom>
              <a:avLst/>
              <a:gdLst>
                <a:gd name="T0" fmla="*/ 266 w 522"/>
                <a:gd name="T1" fmla="*/ 493 h 560"/>
                <a:gd name="T2" fmla="*/ 176 w 522"/>
                <a:gd name="T3" fmla="*/ 471 h 560"/>
                <a:gd name="T4" fmla="*/ 114 w 522"/>
                <a:gd name="T5" fmla="*/ 436 h 560"/>
                <a:gd name="T6" fmla="*/ 74 w 522"/>
                <a:gd name="T7" fmla="*/ 385 h 560"/>
                <a:gd name="T8" fmla="*/ 51 w 522"/>
                <a:gd name="T9" fmla="*/ 323 h 560"/>
                <a:gd name="T10" fmla="*/ 45 w 522"/>
                <a:gd name="T11" fmla="*/ 261 h 560"/>
                <a:gd name="T12" fmla="*/ 51 w 522"/>
                <a:gd name="T13" fmla="*/ 192 h 560"/>
                <a:gd name="T14" fmla="*/ 68 w 522"/>
                <a:gd name="T15" fmla="*/ 130 h 560"/>
                <a:gd name="T16" fmla="*/ 85 w 522"/>
                <a:gd name="T17" fmla="*/ 74 h 560"/>
                <a:gd name="T18" fmla="*/ 108 w 522"/>
                <a:gd name="T19" fmla="*/ 23 h 560"/>
                <a:gd name="T20" fmla="*/ 108 w 522"/>
                <a:gd name="T21" fmla="*/ 0 h 560"/>
                <a:gd name="T22" fmla="*/ 102 w 522"/>
                <a:gd name="T23" fmla="*/ 6 h 560"/>
                <a:gd name="T24" fmla="*/ 97 w 522"/>
                <a:gd name="T25" fmla="*/ 11 h 560"/>
                <a:gd name="T26" fmla="*/ 85 w 522"/>
                <a:gd name="T27" fmla="*/ 34 h 560"/>
                <a:gd name="T28" fmla="*/ 62 w 522"/>
                <a:gd name="T29" fmla="*/ 85 h 560"/>
                <a:gd name="T30" fmla="*/ 29 w 522"/>
                <a:gd name="T31" fmla="*/ 170 h 560"/>
                <a:gd name="T32" fmla="*/ 6 w 522"/>
                <a:gd name="T33" fmla="*/ 261 h 560"/>
                <a:gd name="T34" fmla="*/ 0 w 522"/>
                <a:gd name="T35" fmla="*/ 357 h 560"/>
                <a:gd name="T36" fmla="*/ 17 w 522"/>
                <a:gd name="T37" fmla="*/ 419 h 560"/>
                <a:gd name="T38" fmla="*/ 45 w 522"/>
                <a:gd name="T39" fmla="*/ 476 h 560"/>
                <a:gd name="T40" fmla="*/ 97 w 522"/>
                <a:gd name="T41" fmla="*/ 521 h 560"/>
                <a:gd name="T42" fmla="*/ 170 w 522"/>
                <a:gd name="T43" fmla="*/ 550 h 560"/>
                <a:gd name="T44" fmla="*/ 278 w 522"/>
                <a:gd name="T45" fmla="*/ 560 h 560"/>
                <a:gd name="T46" fmla="*/ 340 w 522"/>
                <a:gd name="T47" fmla="*/ 550 h 560"/>
                <a:gd name="T48" fmla="*/ 397 w 522"/>
                <a:gd name="T49" fmla="*/ 527 h 560"/>
                <a:gd name="T50" fmla="*/ 448 w 522"/>
                <a:gd name="T51" fmla="*/ 487 h 560"/>
                <a:gd name="T52" fmla="*/ 487 w 522"/>
                <a:gd name="T53" fmla="*/ 436 h 560"/>
                <a:gd name="T54" fmla="*/ 522 w 522"/>
                <a:gd name="T55" fmla="*/ 385 h 560"/>
                <a:gd name="T56" fmla="*/ 493 w 522"/>
                <a:gd name="T57" fmla="*/ 419 h 560"/>
                <a:gd name="T58" fmla="*/ 454 w 522"/>
                <a:gd name="T59" fmla="*/ 453 h 560"/>
                <a:gd name="T60" fmla="*/ 413 w 522"/>
                <a:gd name="T61" fmla="*/ 476 h 560"/>
                <a:gd name="T62" fmla="*/ 369 w 522"/>
                <a:gd name="T63" fmla="*/ 493 h 560"/>
                <a:gd name="T64" fmla="*/ 324 w 522"/>
                <a:gd name="T65" fmla="*/ 498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2" h="560">
                  <a:moveTo>
                    <a:pt x="324" y="498"/>
                  </a:moveTo>
                  <a:lnTo>
                    <a:pt x="266" y="493"/>
                  </a:lnTo>
                  <a:lnTo>
                    <a:pt x="215" y="487"/>
                  </a:lnTo>
                  <a:lnTo>
                    <a:pt x="176" y="471"/>
                  </a:lnTo>
                  <a:lnTo>
                    <a:pt x="142" y="453"/>
                  </a:lnTo>
                  <a:lnTo>
                    <a:pt x="114" y="436"/>
                  </a:lnTo>
                  <a:lnTo>
                    <a:pt x="91" y="413"/>
                  </a:lnTo>
                  <a:lnTo>
                    <a:pt x="74" y="385"/>
                  </a:lnTo>
                  <a:lnTo>
                    <a:pt x="56" y="357"/>
                  </a:lnTo>
                  <a:lnTo>
                    <a:pt x="51" y="323"/>
                  </a:lnTo>
                  <a:lnTo>
                    <a:pt x="45" y="295"/>
                  </a:lnTo>
                  <a:lnTo>
                    <a:pt x="45" y="261"/>
                  </a:lnTo>
                  <a:lnTo>
                    <a:pt x="45" y="227"/>
                  </a:lnTo>
                  <a:lnTo>
                    <a:pt x="51" y="192"/>
                  </a:lnTo>
                  <a:lnTo>
                    <a:pt x="56" y="164"/>
                  </a:lnTo>
                  <a:lnTo>
                    <a:pt x="68" y="130"/>
                  </a:lnTo>
                  <a:lnTo>
                    <a:pt x="74" y="102"/>
                  </a:lnTo>
                  <a:lnTo>
                    <a:pt x="85" y="74"/>
                  </a:lnTo>
                  <a:lnTo>
                    <a:pt x="97" y="45"/>
                  </a:lnTo>
                  <a:lnTo>
                    <a:pt x="108" y="23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102" y="6"/>
                  </a:lnTo>
                  <a:lnTo>
                    <a:pt x="102" y="11"/>
                  </a:lnTo>
                  <a:lnTo>
                    <a:pt x="97" y="11"/>
                  </a:lnTo>
                  <a:lnTo>
                    <a:pt x="97" y="17"/>
                  </a:lnTo>
                  <a:lnTo>
                    <a:pt x="85" y="34"/>
                  </a:lnTo>
                  <a:lnTo>
                    <a:pt x="74" y="56"/>
                  </a:lnTo>
                  <a:lnTo>
                    <a:pt x="62" y="85"/>
                  </a:lnTo>
                  <a:lnTo>
                    <a:pt x="45" y="124"/>
                  </a:lnTo>
                  <a:lnTo>
                    <a:pt x="29" y="170"/>
                  </a:lnTo>
                  <a:lnTo>
                    <a:pt x="17" y="215"/>
                  </a:lnTo>
                  <a:lnTo>
                    <a:pt x="6" y="261"/>
                  </a:lnTo>
                  <a:lnTo>
                    <a:pt x="0" y="312"/>
                  </a:lnTo>
                  <a:lnTo>
                    <a:pt x="0" y="357"/>
                  </a:lnTo>
                  <a:lnTo>
                    <a:pt x="6" y="391"/>
                  </a:lnTo>
                  <a:lnTo>
                    <a:pt x="17" y="419"/>
                  </a:lnTo>
                  <a:lnTo>
                    <a:pt x="29" y="448"/>
                  </a:lnTo>
                  <a:lnTo>
                    <a:pt x="45" y="476"/>
                  </a:lnTo>
                  <a:lnTo>
                    <a:pt x="68" y="498"/>
                  </a:lnTo>
                  <a:lnTo>
                    <a:pt x="97" y="521"/>
                  </a:lnTo>
                  <a:lnTo>
                    <a:pt x="130" y="539"/>
                  </a:lnTo>
                  <a:lnTo>
                    <a:pt x="170" y="550"/>
                  </a:lnTo>
                  <a:lnTo>
                    <a:pt x="221" y="560"/>
                  </a:lnTo>
                  <a:lnTo>
                    <a:pt x="278" y="560"/>
                  </a:lnTo>
                  <a:lnTo>
                    <a:pt x="312" y="560"/>
                  </a:lnTo>
                  <a:lnTo>
                    <a:pt x="340" y="550"/>
                  </a:lnTo>
                  <a:lnTo>
                    <a:pt x="369" y="539"/>
                  </a:lnTo>
                  <a:lnTo>
                    <a:pt x="397" y="527"/>
                  </a:lnTo>
                  <a:lnTo>
                    <a:pt x="425" y="504"/>
                  </a:lnTo>
                  <a:lnTo>
                    <a:pt x="448" y="487"/>
                  </a:lnTo>
                  <a:lnTo>
                    <a:pt x="471" y="465"/>
                  </a:lnTo>
                  <a:lnTo>
                    <a:pt x="487" y="436"/>
                  </a:lnTo>
                  <a:lnTo>
                    <a:pt x="504" y="413"/>
                  </a:lnTo>
                  <a:lnTo>
                    <a:pt x="522" y="385"/>
                  </a:lnTo>
                  <a:lnTo>
                    <a:pt x="504" y="403"/>
                  </a:lnTo>
                  <a:lnTo>
                    <a:pt x="493" y="419"/>
                  </a:lnTo>
                  <a:lnTo>
                    <a:pt x="477" y="436"/>
                  </a:lnTo>
                  <a:lnTo>
                    <a:pt x="454" y="453"/>
                  </a:lnTo>
                  <a:lnTo>
                    <a:pt x="436" y="465"/>
                  </a:lnTo>
                  <a:lnTo>
                    <a:pt x="413" y="476"/>
                  </a:lnTo>
                  <a:lnTo>
                    <a:pt x="392" y="482"/>
                  </a:lnTo>
                  <a:lnTo>
                    <a:pt x="369" y="493"/>
                  </a:lnTo>
                  <a:lnTo>
                    <a:pt x="345" y="493"/>
                  </a:lnTo>
                  <a:lnTo>
                    <a:pt x="324" y="498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8" name="Freeform 344">
              <a:extLst>
                <a:ext uri="{FF2B5EF4-FFF2-40B4-BE49-F238E27FC236}">
                  <a16:creationId xmlns:a16="http://schemas.microsoft.com/office/drawing/2014/main" id="{C894FE7B-21C3-5926-C1B4-FF217844E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259"/>
              <a:ext cx="76" cy="86"/>
            </a:xfrm>
            <a:custGeom>
              <a:avLst/>
              <a:gdLst>
                <a:gd name="T0" fmla="*/ 205 w 454"/>
                <a:gd name="T1" fmla="*/ 448 h 515"/>
                <a:gd name="T2" fmla="*/ 142 w 454"/>
                <a:gd name="T3" fmla="*/ 425 h 515"/>
                <a:gd name="T4" fmla="*/ 102 w 454"/>
                <a:gd name="T5" fmla="*/ 391 h 515"/>
                <a:gd name="T6" fmla="*/ 73 w 454"/>
                <a:gd name="T7" fmla="*/ 345 h 515"/>
                <a:gd name="T8" fmla="*/ 51 w 454"/>
                <a:gd name="T9" fmla="*/ 294 h 515"/>
                <a:gd name="T10" fmla="*/ 46 w 454"/>
                <a:gd name="T11" fmla="*/ 244 h 515"/>
                <a:gd name="T12" fmla="*/ 46 w 454"/>
                <a:gd name="T13" fmla="*/ 187 h 515"/>
                <a:gd name="T14" fmla="*/ 51 w 454"/>
                <a:gd name="T15" fmla="*/ 130 h 515"/>
                <a:gd name="T16" fmla="*/ 63 w 454"/>
                <a:gd name="T17" fmla="*/ 79 h 515"/>
                <a:gd name="T18" fmla="*/ 69 w 454"/>
                <a:gd name="T19" fmla="*/ 34 h 515"/>
                <a:gd name="T20" fmla="*/ 79 w 454"/>
                <a:gd name="T21" fmla="*/ 0 h 515"/>
                <a:gd name="T22" fmla="*/ 73 w 454"/>
                <a:gd name="T23" fmla="*/ 6 h 515"/>
                <a:gd name="T24" fmla="*/ 69 w 454"/>
                <a:gd name="T25" fmla="*/ 11 h 515"/>
                <a:gd name="T26" fmla="*/ 63 w 454"/>
                <a:gd name="T27" fmla="*/ 17 h 515"/>
                <a:gd name="T28" fmla="*/ 57 w 454"/>
                <a:gd name="T29" fmla="*/ 23 h 515"/>
                <a:gd name="T30" fmla="*/ 51 w 454"/>
                <a:gd name="T31" fmla="*/ 29 h 515"/>
                <a:gd name="T32" fmla="*/ 46 w 454"/>
                <a:gd name="T33" fmla="*/ 34 h 515"/>
                <a:gd name="T34" fmla="*/ 46 w 454"/>
                <a:gd name="T35" fmla="*/ 40 h 515"/>
                <a:gd name="T36" fmla="*/ 40 w 454"/>
                <a:gd name="T37" fmla="*/ 50 h 515"/>
                <a:gd name="T38" fmla="*/ 28 w 454"/>
                <a:gd name="T39" fmla="*/ 85 h 515"/>
                <a:gd name="T40" fmla="*/ 17 w 454"/>
                <a:gd name="T41" fmla="*/ 130 h 515"/>
                <a:gd name="T42" fmla="*/ 5 w 454"/>
                <a:gd name="T43" fmla="*/ 193 h 515"/>
                <a:gd name="T44" fmla="*/ 0 w 454"/>
                <a:gd name="T45" fmla="*/ 255 h 515"/>
                <a:gd name="T46" fmla="*/ 5 w 454"/>
                <a:gd name="T47" fmla="*/ 323 h 515"/>
                <a:gd name="T48" fmla="*/ 17 w 454"/>
                <a:gd name="T49" fmla="*/ 385 h 515"/>
                <a:gd name="T50" fmla="*/ 46 w 454"/>
                <a:gd name="T51" fmla="*/ 442 h 515"/>
                <a:gd name="T52" fmla="*/ 91 w 454"/>
                <a:gd name="T53" fmla="*/ 487 h 515"/>
                <a:gd name="T54" fmla="*/ 159 w 454"/>
                <a:gd name="T55" fmla="*/ 510 h 515"/>
                <a:gd name="T56" fmla="*/ 205 w 454"/>
                <a:gd name="T57" fmla="*/ 515 h 515"/>
                <a:gd name="T58" fmla="*/ 244 w 454"/>
                <a:gd name="T59" fmla="*/ 515 h 515"/>
                <a:gd name="T60" fmla="*/ 284 w 454"/>
                <a:gd name="T61" fmla="*/ 510 h 515"/>
                <a:gd name="T62" fmla="*/ 318 w 454"/>
                <a:gd name="T63" fmla="*/ 504 h 515"/>
                <a:gd name="T64" fmla="*/ 346 w 454"/>
                <a:gd name="T65" fmla="*/ 487 h 515"/>
                <a:gd name="T66" fmla="*/ 374 w 454"/>
                <a:gd name="T67" fmla="*/ 471 h 515"/>
                <a:gd name="T68" fmla="*/ 397 w 454"/>
                <a:gd name="T69" fmla="*/ 448 h 515"/>
                <a:gd name="T70" fmla="*/ 420 w 454"/>
                <a:gd name="T71" fmla="*/ 425 h 515"/>
                <a:gd name="T72" fmla="*/ 437 w 454"/>
                <a:gd name="T73" fmla="*/ 403 h 515"/>
                <a:gd name="T74" fmla="*/ 454 w 454"/>
                <a:gd name="T75" fmla="*/ 374 h 515"/>
                <a:gd name="T76" fmla="*/ 437 w 454"/>
                <a:gd name="T77" fmla="*/ 391 h 515"/>
                <a:gd name="T78" fmla="*/ 420 w 454"/>
                <a:gd name="T79" fmla="*/ 408 h 515"/>
                <a:gd name="T80" fmla="*/ 397 w 454"/>
                <a:gd name="T81" fmla="*/ 419 h 515"/>
                <a:gd name="T82" fmla="*/ 374 w 454"/>
                <a:gd name="T83" fmla="*/ 430 h 515"/>
                <a:gd name="T84" fmla="*/ 352 w 454"/>
                <a:gd name="T85" fmla="*/ 442 h 515"/>
                <a:gd name="T86" fmla="*/ 329 w 454"/>
                <a:gd name="T87" fmla="*/ 448 h 515"/>
                <a:gd name="T88" fmla="*/ 300 w 454"/>
                <a:gd name="T89" fmla="*/ 453 h 515"/>
                <a:gd name="T90" fmla="*/ 273 w 454"/>
                <a:gd name="T91" fmla="*/ 453 h 515"/>
                <a:gd name="T92" fmla="*/ 238 w 454"/>
                <a:gd name="T93" fmla="*/ 453 h 515"/>
                <a:gd name="T94" fmla="*/ 205 w 454"/>
                <a:gd name="T95" fmla="*/ 44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4" h="515">
                  <a:moveTo>
                    <a:pt x="205" y="448"/>
                  </a:moveTo>
                  <a:lnTo>
                    <a:pt x="142" y="425"/>
                  </a:lnTo>
                  <a:lnTo>
                    <a:pt x="102" y="391"/>
                  </a:lnTo>
                  <a:lnTo>
                    <a:pt x="73" y="345"/>
                  </a:lnTo>
                  <a:lnTo>
                    <a:pt x="51" y="294"/>
                  </a:lnTo>
                  <a:lnTo>
                    <a:pt x="46" y="244"/>
                  </a:lnTo>
                  <a:lnTo>
                    <a:pt x="46" y="187"/>
                  </a:lnTo>
                  <a:lnTo>
                    <a:pt x="51" y="130"/>
                  </a:lnTo>
                  <a:lnTo>
                    <a:pt x="63" y="79"/>
                  </a:lnTo>
                  <a:lnTo>
                    <a:pt x="69" y="34"/>
                  </a:lnTo>
                  <a:lnTo>
                    <a:pt x="79" y="0"/>
                  </a:lnTo>
                  <a:lnTo>
                    <a:pt x="73" y="6"/>
                  </a:lnTo>
                  <a:lnTo>
                    <a:pt x="69" y="11"/>
                  </a:lnTo>
                  <a:lnTo>
                    <a:pt x="63" y="17"/>
                  </a:lnTo>
                  <a:lnTo>
                    <a:pt x="57" y="23"/>
                  </a:lnTo>
                  <a:lnTo>
                    <a:pt x="51" y="29"/>
                  </a:lnTo>
                  <a:lnTo>
                    <a:pt x="46" y="34"/>
                  </a:lnTo>
                  <a:lnTo>
                    <a:pt x="46" y="40"/>
                  </a:lnTo>
                  <a:lnTo>
                    <a:pt x="40" y="50"/>
                  </a:lnTo>
                  <a:lnTo>
                    <a:pt x="28" y="85"/>
                  </a:lnTo>
                  <a:lnTo>
                    <a:pt x="17" y="130"/>
                  </a:lnTo>
                  <a:lnTo>
                    <a:pt x="5" y="193"/>
                  </a:lnTo>
                  <a:lnTo>
                    <a:pt x="0" y="255"/>
                  </a:lnTo>
                  <a:lnTo>
                    <a:pt x="5" y="323"/>
                  </a:lnTo>
                  <a:lnTo>
                    <a:pt x="17" y="385"/>
                  </a:lnTo>
                  <a:lnTo>
                    <a:pt x="46" y="442"/>
                  </a:lnTo>
                  <a:lnTo>
                    <a:pt x="91" y="487"/>
                  </a:lnTo>
                  <a:lnTo>
                    <a:pt x="159" y="510"/>
                  </a:lnTo>
                  <a:lnTo>
                    <a:pt x="205" y="515"/>
                  </a:lnTo>
                  <a:lnTo>
                    <a:pt x="244" y="515"/>
                  </a:lnTo>
                  <a:lnTo>
                    <a:pt x="284" y="510"/>
                  </a:lnTo>
                  <a:lnTo>
                    <a:pt x="318" y="504"/>
                  </a:lnTo>
                  <a:lnTo>
                    <a:pt x="346" y="487"/>
                  </a:lnTo>
                  <a:lnTo>
                    <a:pt x="374" y="471"/>
                  </a:lnTo>
                  <a:lnTo>
                    <a:pt x="397" y="448"/>
                  </a:lnTo>
                  <a:lnTo>
                    <a:pt x="420" y="425"/>
                  </a:lnTo>
                  <a:lnTo>
                    <a:pt x="437" y="403"/>
                  </a:lnTo>
                  <a:lnTo>
                    <a:pt x="454" y="374"/>
                  </a:lnTo>
                  <a:lnTo>
                    <a:pt x="437" y="391"/>
                  </a:lnTo>
                  <a:lnTo>
                    <a:pt x="420" y="408"/>
                  </a:lnTo>
                  <a:lnTo>
                    <a:pt x="397" y="419"/>
                  </a:lnTo>
                  <a:lnTo>
                    <a:pt x="374" y="430"/>
                  </a:lnTo>
                  <a:lnTo>
                    <a:pt x="352" y="442"/>
                  </a:lnTo>
                  <a:lnTo>
                    <a:pt x="329" y="448"/>
                  </a:lnTo>
                  <a:lnTo>
                    <a:pt x="300" y="453"/>
                  </a:lnTo>
                  <a:lnTo>
                    <a:pt x="273" y="453"/>
                  </a:lnTo>
                  <a:lnTo>
                    <a:pt x="238" y="453"/>
                  </a:lnTo>
                  <a:lnTo>
                    <a:pt x="205" y="448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9" name="Freeform 345">
              <a:extLst>
                <a:ext uri="{FF2B5EF4-FFF2-40B4-BE49-F238E27FC236}">
                  <a16:creationId xmlns:a16="http://schemas.microsoft.com/office/drawing/2014/main" id="{8986BC90-3536-DB0E-24D4-1699F25B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454"/>
              <a:ext cx="55" cy="94"/>
            </a:xfrm>
            <a:custGeom>
              <a:avLst/>
              <a:gdLst>
                <a:gd name="T0" fmla="*/ 204 w 334"/>
                <a:gd name="T1" fmla="*/ 494 h 567"/>
                <a:gd name="T2" fmla="*/ 147 w 334"/>
                <a:gd name="T3" fmla="*/ 471 h 567"/>
                <a:gd name="T4" fmla="*/ 107 w 334"/>
                <a:gd name="T5" fmla="*/ 430 h 567"/>
                <a:gd name="T6" fmla="*/ 78 w 334"/>
                <a:gd name="T7" fmla="*/ 386 h 567"/>
                <a:gd name="T8" fmla="*/ 56 w 334"/>
                <a:gd name="T9" fmla="*/ 329 h 567"/>
                <a:gd name="T10" fmla="*/ 51 w 334"/>
                <a:gd name="T11" fmla="*/ 273 h 567"/>
                <a:gd name="T12" fmla="*/ 45 w 334"/>
                <a:gd name="T13" fmla="*/ 215 h 567"/>
                <a:gd name="T14" fmla="*/ 45 w 334"/>
                <a:gd name="T15" fmla="*/ 165 h 567"/>
                <a:gd name="T16" fmla="*/ 51 w 334"/>
                <a:gd name="T17" fmla="*/ 120 h 567"/>
                <a:gd name="T18" fmla="*/ 56 w 334"/>
                <a:gd name="T19" fmla="*/ 91 h 567"/>
                <a:gd name="T20" fmla="*/ 56 w 334"/>
                <a:gd name="T21" fmla="*/ 85 h 567"/>
                <a:gd name="T22" fmla="*/ 56 w 334"/>
                <a:gd name="T23" fmla="*/ 79 h 567"/>
                <a:gd name="T24" fmla="*/ 56 w 334"/>
                <a:gd name="T25" fmla="*/ 74 h 567"/>
                <a:gd name="T26" fmla="*/ 51 w 334"/>
                <a:gd name="T27" fmla="*/ 68 h 567"/>
                <a:gd name="T28" fmla="*/ 51 w 334"/>
                <a:gd name="T29" fmla="*/ 56 h 567"/>
                <a:gd name="T30" fmla="*/ 51 w 334"/>
                <a:gd name="T31" fmla="*/ 46 h 567"/>
                <a:gd name="T32" fmla="*/ 51 w 334"/>
                <a:gd name="T33" fmla="*/ 34 h 567"/>
                <a:gd name="T34" fmla="*/ 56 w 334"/>
                <a:gd name="T35" fmla="*/ 23 h 567"/>
                <a:gd name="T36" fmla="*/ 56 w 334"/>
                <a:gd name="T37" fmla="*/ 11 h 567"/>
                <a:gd name="T38" fmla="*/ 56 w 334"/>
                <a:gd name="T39" fmla="*/ 0 h 567"/>
                <a:gd name="T40" fmla="*/ 39 w 334"/>
                <a:gd name="T41" fmla="*/ 17 h 567"/>
                <a:gd name="T42" fmla="*/ 28 w 334"/>
                <a:gd name="T43" fmla="*/ 34 h 567"/>
                <a:gd name="T44" fmla="*/ 16 w 334"/>
                <a:gd name="T45" fmla="*/ 52 h 567"/>
                <a:gd name="T46" fmla="*/ 10 w 334"/>
                <a:gd name="T47" fmla="*/ 74 h 567"/>
                <a:gd name="T48" fmla="*/ 10 w 334"/>
                <a:gd name="T49" fmla="*/ 91 h 567"/>
                <a:gd name="T50" fmla="*/ 10 w 334"/>
                <a:gd name="T51" fmla="*/ 108 h 567"/>
                <a:gd name="T52" fmla="*/ 10 w 334"/>
                <a:gd name="T53" fmla="*/ 125 h 567"/>
                <a:gd name="T54" fmla="*/ 10 w 334"/>
                <a:gd name="T55" fmla="*/ 136 h 567"/>
                <a:gd name="T56" fmla="*/ 10 w 334"/>
                <a:gd name="T57" fmla="*/ 147 h 567"/>
                <a:gd name="T58" fmla="*/ 10 w 334"/>
                <a:gd name="T59" fmla="*/ 159 h 567"/>
                <a:gd name="T60" fmla="*/ 5 w 334"/>
                <a:gd name="T61" fmla="*/ 188 h 567"/>
                <a:gd name="T62" fmla="*/ 5 w 334"/>
                <a:gd name="T63" fmla="*/ 227 h 567"/>
                <a:gd name="T64" fmla="*/ 0 w 334"/>
                <a:gd name="T65" fmla="*/ 277 h 567"/>
                <a:gd name="T66" fmla="*/ 5 w 334"/>
                <a:gd name="T67" fmla="*/ 335 h 567"/>
                <a:gd name="T68" fmla="*/ 16 w 334"/>
                <a:gd name="T69" fmla="*/ 391 h 567"/>
                <a:gd name="T70" fmla="*/ 33 w 334"/>
                <a:gd name="T71" fmla="*/ 448 h 567"/>
                <a:gd name="T72" fmla="*/ 62 w 334"/>
                <a:gd name="T73" fmla="*/ 498 h 567"/>
                <a:gd name="T74" fmla="*/ 101 w 334"/>
                <a:gd name="T75" fmla="*/ 539 h 567"/>
                <a:gd name="T76" fmla="*/ 158 w 334"/>
                <a:gd name="T77" fmla="*/ 562 h 567"/>
                <a:gd name="T78" fmla="*/ 187 w 334"/>
                <a:gd name="T79" fmla="*/ 567 h 567"/>
                <a:gd name="T80" fmla="*/ 210 w 334"/>
                <a:gd name="T81" fmla="*/ 567 h 567"/>
                <a:gd name="T82" fmla="*/ 231 w 334"/>
                <a:gd name="T83" fmla="*/ 562 h 567"/>
                <a:gd name="T84" fmla="*/ 255 w 334"/>
                <a:gd name="T85" fmla="*/ 556 h 567"/>
                <a:gd name="T86" fmla="*/ 272 w 334"/>
                <a:gd name="T87" fmla="*/ 550 h 567"/>
                <a:gd name="T88" fmla="*/ 289 w 334"/>
                <a:gd name="T89" fmla="*/ 539 h 567"/>
                <a:gd name="T90" fmla="*/ 299 w 334"/>
                <a:gd name="T91" fmla="*/ 521 h 567"/>
                <a:gd name="T92" fmla="*/ 311 w 334"/>
                <a:gd name="T93" fmla="*/ 504 h 567"/>
                <a:gd name="T94" fmla="*/ 322 w 334"/>
                <a:gd name="T95" fmla="*/ 488 h 567"/>
                <a:gd name="T96" fmla="*/ 334 w 334"/>
                <a:gd name="T97" fmla="*/ 471 h 567"/>
                <a:gd name="T98" fmla="*/ 322 w 334"/>
                <a:gd name="T99" fmla="*/ 476 h 567"/>
                <a:gd name="T100" fmla="*/ 311 w 334"/>
                <a:gd name="T101" fmla="*/ 482 h 567"/>
                <a:gd name="T102" fmla="*/ 305 w 334"/>
                <a:gd name="T103" fmla="*/ 488 h 567"/>
                <a:gd name="T104" fmla="*/ 289 w 334"/>
                <a:gd name="T105" fmla="*/ 494 h 567"/>
                <a:gd name="T106" fmla="*/ 278 w 334"/>
                <a:gd name="T107" fmla="*/ 498 h 567"/>
                <a:gd name="T108" fmla="*/ 266 w 334"/>
                <a:gd name="T109" fmla="*/ 498 h 567"/>
                <a:gd name="T110" fmla="*/ 249 w 334"/>
                <a:gd name="T111" fmla="*/ 498 h 567"/>
                <a:gd name="T112" fmla="*/ 237 w 334"/>
                <a:gd name="T113" fmla="*/ 498 h 567"/>
                <a:gd name="T114" fmla="*/ 221 w 334"/>
                <a:gd name="T115" fmla="*/ 498 h 567"/>
                <a:gd name="T116" fmla="*/ 204 w 334"/>
                <a:gd name="T117" fmla="*/ 494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4" h="567">
                  <a:moveTo>
                    <a:pt x="204" y="494"/>
                  </a:moveTo>
                  <a:lnTo>
                    <a:pt x="147" y="471"/>
                  </a:lnTo>
                  <a:lnTo>
                    <a:pt x="107" y="430"/>
                  </a:lnTo>
                  <a:lnTo>
                    <a:pt x="78" y="386"/>
                  </a:lnTo>
                  <a:lnTo>
                    <a:pt x="56" y="329"/>
                  </a:lnTo>
                  <a:lnTo>
                    <a:pt x="51" y="273"/>
                  </a:lnTo>
                  <a:lnTo>
                    <a:pt x="45" y="215"/>
                  </a:lnTo>
                  <a:lnTo>
                    <a:pt x="45" y="165"/>
                  </a:lnTo>
                  <a:lnTo>
                    <a:pt x="51" y="120"/>
                  </a:lnTo>
                  <a:lnTo>
                    <a:pt x="56" y="91"/>
                  </a:lnTo>
                  <a:lnTo>
                    <a:pt x="56" y="85"/>
                  </a:lnTo>
                  <a:lnTo>
                    <a:pt x="56" y="79"/>
                  </a:lnTo>
                  <a:lnTo>
                    <a:pt x="56" y="74"/>
                  </a:lnTo>
                  <a:lnTo>
                    <a:pt x="51" y="68"/>
                  </a:lnTo>
                  <a:lnTo>
                    <a:pt x="51" y="56"/>
                  </a:lnTo>
                  <a:lnTo>
                    <a:pt x="51" y="46"/>
                  </a:lnTo>
                  <a:lnTo>
                    <a:pt x="51" y="34"/>
                  </a:lnTo>
                  <a:lnTo>
                    <a:pt x="56" y="23"/>
                  </a:lnTo>
                  <a:lnTo>
                    <a:pt x="56" y="11"/>
                  </a:lnTo>
                  <a:lnTo>
                    <a:pt x="56" y="0"/>
                  </a:lnTo>
                  <a:lnTo>
                    <a:pt x="39" y="17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10" y="74"/>
                  </a:lnTo>
                  <a:lnTo>
                    <a:pt x="10" y="91"/>
                  </a:lnTo>
                  <a:lnTo>
                    <a:pt x="10" y="108"/>
                  </a:lnTo>
                  <a:lnTo>
                    <a:pt x="10" y="125"/>
                  </a:lnTo>
                  <a:lnTo>
                    <a:pt x="10" y="136"/>
                  </a:lnTo>
                  <a:lnTo>
                    <a:pt x="10" y="147"/>
                  </a:lnTo>
                  <a:lnTo>
                    <a:pt x="10" y="159"/>
                  </a:lnTo>
                  <a:lnTo>
                    <a:pt x="5" y="188"/>
                  </a:lnTo>
                  <a:lnTo>
                    <a:pt x="5" y="227"/>
                  </a:lnTo>
                  <a:lnTo>
                    <a:pt x="0" y="277"/>
                  </a:lnTo>
                  <a:lnTo>
                    <a:pt x="5" y="335"/>
                  </a:lnTo>
                  <a:lnTo>
                    <a:pt x="16" y="391"/>
                  </a:lnTo>
                  <a:lnTo>
                    <a:pt x="33" y="448"/>
                  </a:lnTo>
                  <a:lnTo>
                    <a:pt x="62" y="498"/>
                  </a:lnTo>
                  <a:lnTo>
                    <a:pt x="101" y="539"/>
                  </a:lnTo>
                  <a:lnTo>
                    <a:pt x="158" y="562"/>
                  </a:lnTo>
                  <a:lnTo>
                    <a:pt x="187" y="567"/>
                  </a:lnTo>
                  <a:lnTo>
                    <a:pt x="210" y="567"/>
                  </a:lnTo>
                  <a:lnTo>
                    <a:pt x="231" y="562"/>
                  </a:lnTo>
                  <a:lnTo>
                    <a:pt x="255" y="556"/>
                  </a:lnTo>
                  <a:lnTo>
                    <a:pt x="272" y="550"/>
                  </a:lnTo>
                  <a:lnTo>
                    <a:pt x="289" y="539"/>
                  </a:lnTo>
                  <a:lnTo>
                    <a:pt x="299" y="521"/>
                  </a:lnTo>
                  <a:lnTo>
                    <a:pt x="311" y="504"/>
                  </a:lnTo>
                  <a:lnTo>
                    <a:pt x="322" y="488"/>
                  </a:lnTo>
                  <a:lnTo>
                    <a:pt x="334" y="471"/>
                  </a:lnTo>
                  <a:lnTo>
                    <a:pt x="322" y="476"/>
                  </a:lnTo>
                  <a:lnTo>
                    <a:pt x="311" y="482"/>
                  </a:lnTo>
                  <a:lnTo>
                    <a:pt x="305" y="488"/>
                  </a:lnTo>
                  <a:lnTo>
                    <a:pt x="289" y="494"/>
                  </a:lnTo>
                  <a:lnTo>
                    <a:pt x="278" y="498"/>
                  </a:lnTo>
                  <a:lnTo>
                    <a:pt x="266" y="498"/>
                  </a:lnTo>
                  <a:lnTo>
                    <a:pt x="249" y="498"/>
                  </a:lnTo>
                  <a:lnTo>
                    <a:pt x="237" y="498"/>
                  </a:lnTo>
                  <a:lnTo>
                    <a:pt x="221" y="498"/>
                  </a:lnTo>
                  <a:lnTo>
                    <a:pt x="204" y="494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0" name="Freeform 346">
              <a:extLst>
                <a:ext uri="{FF2B5EF4-FFF2-40B4-BE49-F238E27FC236}">
                  <a16:creationId xmlns:a16="http://schemas.microsoft.com/office/drawing/2014/main" id="{8DC7EF88-C8AA-F21B-B5C3-EEE8FEFD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431"/>
              <a:ext cx="120" cy="474"/>
            </a:xfrm>
            <a:custGeom>
              <a:avLst/>
              <a:gdLst>
                <a:gd name="T0" fmla="*/ 720 w 720"/>
                <a:gd name="T1" fmla="*/ 0 h 2844"/>
                <a:gd name="T2" fmla="*/ 647 w 720"/>
                <a:gd name="T3" fmla="*/ 306 h 2844"/>
                <a:gd name="T4" fmla="*/ 641 w 720"/>
                <a:gd name="T5" fmla="*/ 318 h 2844"/>
                <a:gd name="T6" fmla="*/ 629 w 720"/>
                <a:gd name="T7" fmla="*/ 351 h 2844"/>
                <a:gd name="T8" fmla="*/ 606 w 720"/>
                <a:gd name="T9" fmla="*/ 397 h 2844"/>
                <a:gd name="T10" fmla="*/ 584 w 720"/>
                <a:gd name="T11" fmla="*/ 459 h 2844"/>
                <a:gd name="T12" fmla="*/ 561 w 720"/>
                <a:gd name="T13" fmla="*/ 527 h 2844"/>
                <a:gd name="T14" fmla="*/ 533 w 720"/>
                <a:gd name="T15" fmla="*/ 607 h 2844"/>
                <a:gd name="T16" fmla="*/ 505 w 720"/>
                <a:gd name="T17" fmla="*/ 680 h 2844"/>
                <a:gd name="T18" fmla="*/ 482 w 720"/>
                <a:gd name="T19" fmla="*/ 754 h 2844"/>
                <a:gd name="T20" fmla="*/ 465 w 720"/>
                <a:gd name="T21" fmla="*/ 822 h 2844"/>
                <a:gd name="T22" fmla="*/ 459 w 720"/>
                <a:gd name="T23" fmla="*/ 884 h 2844"/>
                <a:gd name="T24" fmla="*/ 447 w 720"/>
                <a:gd name="T25" fmla="*/ 946 h 2844"/>
                <a:gd name="T26" fmla="*/ 443 w 720"/>
                <a:gd name="T27" fmla="*/ 1008 h 2844"/>
                <a:gd name="T28" fmla="*/ 431 w 720"/>
                <a:gd name="T29" fmla="*/ 1072 h 2844"/>
                <a:gd name="T30" fmla="*/ 425 w 720"/>
                <a:gd name="T31" fmla="*/ 1122 h 2844"/>
                <a:gd name="T32" fmla="*/ 414 w 720"/>
                <a:gd name="T33" fmla="*/ 1179 h 2844"/>
                <a:gd name="T34" fmla="*/ 408 w 720"/>
                <a:gd name="T35" fmla="*/ 1224 h 2844"/>
                <a:gd name="T36" fmla="*/ 397 w 720"/>
                <a:gd name="T37" fmla="*/ 1270 h 2844"/>
                <a:gd name="T38" fmla="*/ 391 w 720"/>
                <a:gd name="T39" fmla="*/ 1315 h 2844"/>
                <a:gd name="T40" fmla="*/ 379 w 720"/>
                <a:gd name="T41" fmla="*/ 1355 h 2844"/>
                <a:gd name="T42" fmla="*/ 374 w 720"/>
                <a:gd name="T43" fmla="*/ 1394 h 2844"/>
                <a:gd name="T44" fmla="*/ 363 w 720"/>
                <a:gd name="T45" fmla="*/ 1434 h 2844"/>
                <a:gd name="T46" fmla="*/ 363 w 720"/>
                <a:gd name="T47" fmla="*/ 1491 h 2844"/>
                <a:gd name="T48" fmla="*/ 358 w 720"/>
                <a:gd name="T49" fmla="*/ 1570 h 2844"/>
                <a:gd name="T50" fmla="*/ 358 w 720"/>
                <a:gd name="T51" fmla="*/ 1666 h 2844"/>
                <a:gd name="T52" fmla="*/ 346 w 720"/>
                <a:gd name="T53" fmla="*/ 1785 h 2844"/>
                <a:gd name="T54" fmla="*/ 329 w 720"/>
                <a:gd name="T55" fmla="*/ 1927 h 2844"/>
                <a:gd name="T56" fmla="*/ 300 w 720"/>
                <a:gd name="T57" fmla="*/ 2097 h 2844"/>
                <a:gd name="T58" fmla="*/ 261 w 720"/>
                <a:gd name="T59" fmla="*/ 2289 h 2844"/>
                <a:gd name="T60" fmla="*/ 199 w 720"/>
                <a:gd name="T61" fmla="*/ 2516 h 2844"/>
                <a:gd name="T62" fmla="*/ 119 w 720"/>
                <a:gd name="T63" fmla="*/ 2776 h 2844"/>
                <a:gd name="T64" fmla="*/ 113 w 720"/>
                <a:gd name="T65" fmla="*/ 2776 h 2844"/>
                <a:gd name="T66" fmla="*/ 113 w 720"/>
                <a:gd name="T67" fmla="*/ 2782 h 2844"/>
                <a:gd name="T68" fmla="*/ 102 w 720"/>
                <a:gd name="T69" fmla="*/ 2782 h 2844"/>
                <a:gd name="T70" fmla="*/ 96 w 720"/>
                <a:gd name="T71" fmla="*/ 2788 h 2844"/>
                <a:gd name="T72" fmla="*/ 84 w 720"/>
                <a:gd name="T73" fmla="*/ 2794 h 2844"/>
                <a:gd name="T74" fmla="*/ 68 w 720"/>
                <a:gd name="T75" fmla="*/ 2799 h 2844"/>
                <a:gd name="T76" fmla="*/ 51 w 720"/>
                <a:gd name="T77" fmla="*/ 2811 h 2844"/>
                <a:gd name="T78" fmla="*/ 34 w 720"/>
                <a:gd name="T79" fmla="*/ 2822 h 2844"/>
                <a:gd name="T80" fmla="*/ 17 w 720"/>
                <a:gd name="T81" fmla="*/ 2834 h 2844"/>
                <a:gd name="T82" fmla="*/ 0 w 720"/>
                <a:gd name="T83" fmla="*/ 2844 h 2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20" h="2844">
                  <a:moveTo>
                    <a:pt x="720" y="0"/>
                  </a:moveTo>
                  <a:lnTo>
                    <a:pt x="647" y="306"/>
                  </a:lnTo>
                  <a:lnTo>
                    <a:pt x="641" y="318"/>
                  </a:lnTo>
                  <a:lnTo>
                    <a:pt x="629" y="351"/>
                  </a:lnTo>
                  <a:lnTo>
                    <a:pt x="606" y="397"/>
                  </a:lnTo>
                  <a:lnTo>
                    <a:pt x="584" y="459"/>
                  </a:lnTo>
                  <a:lnTo>
                    <a:pt x="561" y="527"/>
                  </a:lnTo>
                  <a:lnTo>
                    <a:pt x="533" y="607"/>
                  </a:lnTo>
                  <a:lnTo>
                    <a:pt x="505" y="680"/>
                  </a:lnTo>
                  <a:lnTo>
                    <a:pt x="482" y="754"/>
                  </a:lnTo>
                  <a:lnTo>
                    <a:pt x="465" y="822"/>
                  </a:lnTo>
                  <a:lnTo>
                    <a:pt x="459" y="884"/>
                  </a:lnTo>
                  <a:lnTo>
                    <a:pt x="447" y="946"/>
                  </a:lnTo>
                  <a:lnTo>
                    <a:pt x="443" y="1008"/>
                  </a:lnTo>
                  <a:lnTo>
                    <a:pt x="431" y="1072"/>
                  </a:lnTo>
                  <a:lnTo>
                    <a:pt x="425" y="1122"/>
                  </a:lnTo>
                  <a:lnTo>
                    <a:pt x="414" y="1179"/>
                  </a:lnTo>
                  <a:lnTo>
                    <a:pt x="408" y="1224"/>
                  </a:lnTo>
                  <a:lnTo>
                    <a:pt x="397" y="1270"/>
                  </a:lnTo>
                  <a:lnTo>
                    <a:pt x="391" y="1315"/>
                  </a:lnTo>
                  <a:lnTo>
                    <a:pt x="379" y="1355"/>
                  </a:lnTo>
                  <a:lnTo>
                    <a:pt x="374" y="1394"/>
                  </a:lnTo>
                  <a:lnTo>
                    <a:pt x="363" y="1434"/>
                  </a:lnTo>
                  <a:lnTo>
                    <a:pt x="363" y="1491"/>
                  </a:lnTo>
                  <a:lnTo>
                    <a:pt x="358" y="1570"/>
                  </a:lnTo>
                  <a:lnTo>
                    <a:pt x="358" y="1666"/>
                  </a:lnTo>
                  <a:lnTo>
                    <a:pt x="346" y="1785"/>
                  </a:lnTo>
                  <a:lnTo>
                    <a:pt x="329" y="1927"/>
                  </a:lnTo>
                  <a:lnTo>
                    <a:pt x="300" y="2097"/>
                  </a:lnTo>
                  <a:lnTo>
                    <a:pt x="261" y="2289"/>
                  </a:lnTo>
                  <a:lnTo>
                    <a:pt x="199" y="2516"/>
                  </a:lnTo>
                  <a:lnTo>
                    <a:pt x="119" y="2776"/>
                  </a:lnTo>
                  <a:lnTo>
                    <a:pt x="113" y="2776"/>
                  </a:lnTo>
                  <a:lnTo>
                    <a:pt x="113" y="2782"/>
                  </a:lnTo>
                  <a:lnTo>
                    <a:pt x="102" y="2782"/>
                  </a:lnTo>
                  <a:lnTo>
                    <a:pt x="96" y="2788"/>
                  </a:lnTo>
                  <a:lnTo>
                    <a:pt x="84" y="2794"/>
                  </a:lnTo>
                  <a:lnTo>
                    <a:pt x="68" y="2799"/>
                  </a:lnTo>
                  <a:lnTo>
                    <a:pt x="51" y="2811"/>
                  </a:lnTo>
                  <a:lnTo>
                    <a:pt x="34" y="2822"/>
                  </a:lnTo>
                  <a:lnTo>
                    <a:pt x="17" y="2834"/>
                  </a:lnTo>
                  <a:lnTo>
                    <a:pt x="0" y="284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1" name="Freeform 347">
              <a:extLst>
                <a:ext uri="{FF2B5EF4-FFF2-40B4-BE49-F238E27FC236}">
                  <a16:creationId xmlns:a16="http://schemas.microsoft.com/office/drawing/2014/main" id="{22BF56BC-71D6-E57C-6700-0C47A214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07"/>
              <a:ext cx="252" cy="571"/>
            </a:xfrm>
            <a:custGeom>
              <a:avLst/>
              <a:gdLst>
                <a:gd name="T0" fmla="*/ 1514 w 1514"/>
                <a:gd name="T1" fmla="*/ 0 h 3423"/>
                <a:gd name="T2" fmla="*/ 1509 w 1514"/>
                <a:gd name="T3" fmla="*/ 11 h 3423"/>
                <a:gd name="T4" fmla="*/ 1492 w 1514"/>
                <a:gd name="T5" fmla="*/ 34 h 3423"/>
                <a:gd name="T6" fmla="*/ 1469 w 1514"/>
                <a:gd name="T7" fmla="*/ 74 h 3423"/>
                <a:gd name="T8" fmla="*/ 1440 w 1514"/>
                <a:gd name="T9" fmla="*/ 120 h 3423"/>
                <a:gd name="T10" fmla="*/ 1401 w 1514"/>
                <a:gd name="T11" fmla="*/ 182 h 3423"/>
                <a:gd name="T12" fmla="*/ 1362 w 1514"/>
                <a:gd name="T13" fmla="*/ 244 h 3423"/>
                <a:gd name="T14" fmla="*/ 1322 w 1514"/>
                <a:gd name="T15" fmla="*/ 318 h 3423"/>
                <a:gd name="T16" fmla="*/ 1277 w 1514"/>
                <a:gd name="T17" fmla="*/ 397 h 3423"/>
                <a:gd name="T18" fmla="*/ 1231 w 1514"/>
                <a:gd name="T19" fmla="*/ 476 h 3423"/>
                <a:gd name="T20" fmla="*/ 1186 w 1514"/>
                <a:gd name="T21" fmla="*/ 556 h 3423"/>
                <a:gd name="T22" fmla="*/ 1157 w 1514"/>
                <a:gd name="T23" fmla="*/ 618 h 3423"/>
                <a:gd name="T24" fmla="*/ 1118 w 1514"/>
                <a:gd name="T25" fmla="*/ 686 h 3423"/>
                <a:gd name="T26" fmla="*/ 1077 w 1514"/>
                <a:gd name="T27" fmla="*/ 760 h 3423"/>
                <a:gd name="T28" fmla="*/ 1038 w 1514"/>
                <a:gd name="T29" fmla="*/ 833 h 3423"/>
                <a:gd name="T30" fmla="*/ 1004 w 1514"/>
                <a:gd name="T31" fmla="*/ 907 h 3423"/>
                <a:gd name="T32" fmla="*/ 964 w 1514"/>
                <a:gd name="T33" fmla="*/ 975 h 3423"/>
                <a:gd name="T34" fmla="*/ 936 w 1514"/>
                <a:gd name="T35" fmla="*/ 1037 h 3423"/>
                <a:gd name="T36" fmla="*/ 908 w 1514"/>
                <a:gd name="T37" fmla="*/ 1089 h 3423"/>
                <a:gd name="T38" fmla="*/ 891 w 1514"/>
                <a:gd name="T39" fmla="*/ 1116 h 3423"/>
                <a:gd name="T40" fmla="*/ 885 w 1514"/>
                <a:gd name="T41" fmla="*/ 1128 h 3423"/>
                <a:gd name="T42" fmla="*/ 873 w 1514"/>
                <a:gd name="T43" fmla="*/ 1145 h 3423"/>
                <a:gd name="T44" fmla="*/ 846 w 1514"/>
                <a:gd name="T45" fmla="*/ 1184 h 3423"/>
                <a:gd name="T46" fmla="*/ 800 w 1514"/>
                <a:gd name="T47" fmla="*/ 1252 h 3423"/>
                <a:gd name="T48" fmla="*/ 743 w 1514"/>
                <a:gd name="T49" fmla="*/ 1337 h 3423"/>
                <a:gd name="T50" fmla="*/ 681 w 1514"/>
                <a:gd name="T51" fmla="*/ 1440 h 3423"/>
                <a:gd name="T52" fmla="*/ 623 w 1514"/>
                <a:gd name="T53" fmla="*/ 1547 h 3423"/>
                <a:gd name="T54" fmla="*/ 567 w 1514"/>
                <a:gd name="T55" fmla="*/ 1661 h 3423"/>
                <a:gd name="T56" fmla="*/ 522 w 1514"/>
                <a:gd name="T57" fmla="*/ 1779 h 3423"/>
                <a:gd name="T58" fmla="*/ 487 w 1514"/>
                <a:gd name="T59" fmla="*/ 1893 h 3423"/>
                <a:gd name="T60" fmla="*/ 477 w 1514"/>
                <a:gd name="T61" fmla="*/ 2000 h 3423"/>
                <a:gd name="T62" fmla="*/ 466 w 1514"/>
                <a:gd name="T63" fmla="*/ 2142 h 3423"/>
                <a:gd name="T64" fmla="*/ 431 w 1514"/>
                <a:gd name="T65" fmla="*/ 2306 h 3423"/>
                <a:gd name="T66" fmla="*/ 380 w 1514"/>
                <a:gd name="T67" fmla="*/ 2471 h 3423"/>
                <a:gd name="T68" fmla="*/ 318 w 1514"/>
                <a:gd name="T69" fmla="*/ 2640 h 3423"/>
                <a:gd name="T70" fmla="*/ 250 w 1514"/>
                <a:gd name="T71" fmla="*/ 2805 h 3423"/>
                <a:gd name="T72" fmla="*/ 182 w 1514"/>
                <a:gd name="T73" fmla="*/ 2952 h 3423"/>
                <a:gd name="T74" fmla="*/ 113 w 1514"/>
                <a:gd name="T75" fmla="*/ 3082 h 3423"/>
                <a:gd name="T76" fmla="*/ 57 w 1514"/>
                <a:gd name="T77" fmla="*/ 3190 h 3423"/>
                <a:gd name="T78" fmla="*/ 17 w 1514"/>
                <a:gd name="T79" fmla="*/ 3264 h 3423"/>
                <a:gd name="T80" fmla="*/ 0 w 1514"/>
                <a:gd name="T81" fmla="*/ 3303 h 3423"/>
                <a:gd name="T82" fmla="*/ 0 w 1514"/>
                <a:gd name="T83" fmla="*/ 3309 h 3423"/>
                <a:gd name="T84" fmla="*/ 0 w 1514"/>
                <a:gd name="T85" fmla="*/ 3315 h 3423"/>
                <a:gd name="T86" fmla="*/ 6 w 1514"/>
                <a:gd name="T87" fmla="*/ 3321 h 3423"/>
                <a:gd name="T88" fmla="*/ 6 w 1514"/>
                <a:gd name="T89" fmla="*/ 3332 h 3423"/>
                <a:gd name="T90" fmla="*/ 12 w 1514"/>
                <a:gd name="T91" fmla="*/ 3344 h 3423"/>
                <a:gd name="T92" fmla="*/ 12 w 1514"/>
                <a:gd name="T93" fmla="*/ 3361 h 3423"/>
                <a:gd name="T94" fmla="*/ 17 w 1514"/>
                <a:gd name="T95" fmla="*/ 3377 h 3423"/>
                <a:gd name="T96" fmla="*/ 23 w 1514"/>
                <a:gd name="T97" fmla="*/ 3400 h 3423"/>
                <a:gd name="T98" fmla="*/ 23 w 1514"/>
                <a:gd name="T99" fmla="*/ 3423 h 3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4" h="3423">
                  <a:moveTo>
                    <a:pt x="1514" y="0"/>
                  </a:moveTo>
                  <a:lnTo>
                    <a:pt x="1509" y="11"/>
                  </a:lnTo>
                  <a:lnTo>
                    <a:pt x="1492" y="34"/>
                  </a:lnTo>
                  <a:lnTo>
                    <a:pt x="1469" y="74"/>
                  </a:lnTo>
                  <a:lnTo>
                    <a:pt x="1440" y="120"/>
                  </a:lnTo>
                  <a:lnTo>
                    <a:pt x="1401" y="182"/>
                  </a:lnTo>
                  <a:lnTo>
                    <a:pt x="1362" y="244"/>
                  </a:lnTo>
                  <a:lnTo>
                    <a:pt x="1322" y="318"/>
                  </a:lnTo>
                  <a:lnTo>
                    <a:pt x="1277" y="397"/>
                  </a:lnTo>
                  <a:lnTo>
                    <a:pt x="1231" y="476"/>
                  </a:lnTo>
                  <a:lnTo>
                    <a:pt x="1186" y="556"/>
                  </a:lnTo>
                  <a:lnTo>
                    <a:pt x="1157" y="618"/>
                  </a:lnTo>
                  <a:lnTo>
                    <a:pt x="1118" y="686"/>
                  </a:lnTo>
                  <a:lnTo>
                    <a:pt x="1077" y="760"/>
                  </a:lnTo>
                  <a:lnTo>
                    <a:pt x="1038" y="833"/>
                  </a:lnTo>
                  <a:lnTo>
                    <a:pt x="1004" y="907"/>
                  </a:lnTo>
                  <a:lnTo>
                    <a:pt x="964" y="975"/>
                  </a:lnTo>
                  <a:lnTo>
                    <a:pt x="936" y="1037"/>
                  </a:lnTo>
                  <a:lnTo>
                    <a:pt x="908" y="1089"/>
                  </a:lnTo>
                  <a:lnTo>
                    <a:pt x="891" y="1116"/>
                  </a:lnTo>
                  <a:lnTo>
                    <a:pt x="885" y="1128"/>
                  </a:lnTo>
                  <a:lnTo>
                    <a:pt x="873" y="1145"/>
                  </a:lnTo>
                  <a:lnTo>
                    <a:pt x="846" y="1184"/>
                  </a:lnTo>
                  <a:lnTo>
                    <a:pt x="800" y="1252"/>
                  </a:lnTo>
                  <a:lnTo>
                    <a:pt x="743" y="1337"/>
                  </a:lnTo>
                  <a:lnTo>
                    <a:pt x="681" y="1440"/>
                  </a:lnTo>
                  <a:lnTo>
                    <a:pt x="623" y="1547"/>
                  </a:lnTo>
                  <a:lnTo>
                    <a:pt x="567" y="1661"/>
                  </a:lnTo>
                  <a:lnTo>
                    <a:pt x="522" y="1779"/>
                  </a:lnTo>
                  <a:lnTo>
                    <a:pt x="487" y="1893"/>
                  </a:lnTo>
                  <a:lnTo>
                    <a:pt x="477" y="2000"/>
                  </a:lnTo>
                  <a:lnTo>
                    <a:pt x="466" y="2142"/>
                  </a:lnTo>
                  <a:lnTo>
                    <a:pt x="431" y="2306"/>
                  </a:lnTo>
                  <a:lnTo>
                    <a:pt x="380" y="2471"/>
                  </a:lnTo>
                  <a:lnTo>
                    <a:pt x="318" y="2640"/>
                  </a:lnTo>
                  <a:lnTo>
                    <a:pt x="250" y="2805"/>
                  </a:lnTo>
                  <a:lnTo>
                    <a:pt x="182" y="2952"/>
                  </a:lnTo>
                  <a:lnTo>
                    <a:pt x="113" y="3082"/>
                  </a:lnTo>
                  <a:lnTo>
                    <a:pt x="57" y="3190"/>
                  </a:lnTo>
                  <a:lnTo>
                    <a:pt x="17" y="3264"/>
                  </a:lnTo>
                  <a:lnTo>
                    <a:pt x="0" y="3303"/>
                  </a:lnTo>
                  <a:lnTo>
                    <a:pt x="0" y="3309"/>
                  </a:lnTo>
                  <a:lnTo>
                    <a:pt x="0" y="3315"/>
                  </a:lnTo>
                  <a:lnTo>
                    <a:pt x="6" y="3321"/>
                  </a:lnTo>
                  <a:lnTo>
                    <a:pt x="6" y="3332"/>
                  </a:lnTo>
                  <a:lnTo>
                    <a:pt x="12" y="3344"/>
                  </a:lnTo>
                  <a:lnTo>
                    <a:pt x="12" y="3361"/>
                  </a:lnTo>
                  <a:lnTo>
                    <a:pt x="17" y="3377"/>
                  </a:lnTo>
                  <a:lnTo>
                    <a:pt x="23" y="3400"/>
                  </a:lnTo>
                  <a:lnTo>
                    <a:pt x="23" y="342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2" name="Freeform 348">
              <a:extLst>
                <a:ext uri="{FF2B5EF4-FFF2-40B4-BE49-F238E27FC236}">
                  <a16:creationId xmlns:a16="http://schemas.microsoft.com/office/drawing/2014/main" id="{97601726-8FB4-6539-9626-DFEB32BC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773"/>
              <a:ext cx="31" cy="15"/>
            </a:xfrm>
            <a:custGeom>
              <a:avLst/>
              <a:gdLst>
                <a:gd name="T0" fmla="*/ 186 w 186"/>
                <a:gd name="T1" fmla="*/ 12 h 91"/>
                <a:gd name="T2" fmla="*/ 165 w 186"/>
                <a:gd name="T3" fmla="*/ 12 h 91"/>
                <a:gd name="T4" fmla="*/ 136 w 186"/>
                <a:gd name="T5" fmla="*/ 12 h 91"/>
                <a:gd name="T6" fmla="*/ 113 w 186"/>
                <a:gd name="T7" fmla="*/ 6 h 91"/>
                <a:gd name="T8" fmla="*/ 91 w 186"/>
                <a:gd name="T9" fmla="*/ 6 h 91"/>
                <a:gd name="T10" fmla="*/ 68 w 186"/>
                <a:gd name="T11" fmla="*/ 0 h 91"/>
                <a:gd name="T12" fmla="*/ 45 w 186"/>
                <a:gd name="T13" fmla="*/ 6 h 91"/>
                <a:gd name="T14" fmla="*/ 27 w 186"/>
                <a:gd name="T15" fmla="*/ 12 h 91"/>
                <a:gd name="T16" fmla="*/ 17 w 186"/>
                <a:gd name="T17" fmla="*/ 29 h 91"/>
                <a:gd name="T18" fmla="*/ 6 w 186"/>
                <a:gd name="T19" fmla="*/ 57 h 91"/>
                <a:gd name="T20" fmla="*/ 0 w 186"/>
                <a:gd name="T21" fmla="*/ 91 h 91"/>
                <a:gd name="T22" fmla="*/ 17 w 186"/>
                <a:gd name="T23" fmla="*/ 91 h 91"/>
                <a:gd name="T24" fmla="*/ 33 w 186"/>
                <a:gd name="T25" fmla="*/ 91 h 91"/>
                <a:gd name="T26" fmla="*/ 50 w 186"/>
                <a:gd name="T27" fmla="*/ 91 h 91"/>
                <a:gd name="T28" fmla="*/ 68 w 186"/>
                <a:gd name="T29" fmla="*/ 91 h 91"/>
                <a:gd name="T30" fmla="*/ 85 w 186"/>
                <a:gd name="T31" fmla="*/ 91 h 91"/>
                <a:gd name="T32" fmla="*/ 101 w 186"/>
                <a:gd name="T33" fmla="*/ 91 h 91"/>
                <a:gd name="T34" fmla="*/ 118 w 186"/>
                <a:gd name="T35" fmla="*/ 91 h 91"/>
                <a:gd name="T36" fmla="*/ 136 w 186"/>
                <a:gd name="T37" fmla="*/ 91 h 91"/>
                <a:gd name="T38" fmla="*/ 153 w 186"/>
                <a:gd name="T39" fmla="*/ 91 h 91"/>
                <a:gd name="T40" fmla="*/ 169 w 186"/>
                <a:gd name="T4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91">
                  <a:moveTo>
                    <a:pt x="186" y="12"/>
                  </a:moveTo>
                  <a:lnTo>
                    <a:pt x="165" y="12"/>
                  </a:lnTo>
                  <a:lnTo>
                    <a:pt x="136" y="12"/>
                  </a:lnTo>
                  <a:lnTo>
                    <a:pt x="113" y="6"/>
                  </a:lnTo>
                  <a:lnTo>
                    <a:pt x="91" y="6"/>
                  </a:lnTo>
                  <a:lnTo>
                    <a:pt x="68" y="0"/>
                  </a:lnTo>
                  <a:lnTo>
                    <a:pt x="45" y="6"/>
                  </a:lnTo>
                  <a:lnTo>
                    <a:pt x="27" y="12"/>
                  </a:lnTo>
                  <a:lnTo>
                    <a:pt x="17" y="29"/>
                  </a:lnTo>
                  <a:lnTo>
                    <a:pt x="6" y="57"/>
                  </a:lnTo>
                  <a:lnTo>
                    <a:pt x="0" y="91"/>
                  </a:lnTo>
                  <a:lnTo>
                    <a:pt x="17" y="91"/>
                  </a:lnTo>
                  <a:lnTo>
                    <a:pt x="33" y="91"/>
                  </a:lnTo>
                  <a:lnTo>
                    <a:pt x="50" y="91"/>
                  </a:lnTo>
                  <a:lnTo>
                    <a:pt x="68" y="91"/>
                  </a:lnTo>
                  <a:lnTo>
                    <a:pt x="85" y="91"/>
                  </a:lnTo>
                  <a:lnTo>
                    <a:pt x="101" y="91"/>
                  </a:lnTo>
                  <a:lnTo>
                    <a:pt x="118" y="91"/>
                  </a:lnTo>
                  <a:lnTo>
                    <a:pt x="136" y="91"/>
                  </a:lnTo>
                  <a:lnTo>
                    <a:pt x="153" y="91"/>
                  </a:lnTo>
                  <a:lnTo>
                    <a:pt x="169" y="9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3" name="Freeform 349">
              <a:extLst>
                <a:ext uri="{FF2B5EF4-FFF2-40B4-BE49-F238E27FC236}">
                  <a16:creationId xmlns:a16="http://schemas.microsoft.com/office/drawing/2014/main" id="{4EE4414F-E5AC-FAFC-D928-B24668A3C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56"/>
              <a:ext cx="1034" cy="1719"/>
            </a:xfrm>
            <a:custGeom>
              <a:avLst/>
              <a:gdLst>
                <a:gd name="T0" fmla="*/ 375 w 6205"/>
                <a:gd name="T1" fmla="*/ 8873 h 10312"/>
                <a:gd name="T2" fmla="*/ 448 w 6205"/>
                <a:gd name="T3" fmla="*/ 8646 h 10312"/>
                <a:gd name="T4" fmla="*/ 392 w 6205"/>
                <a:gd name="T5" fmla="*/ 8550 h 10312"/>
                <a:gd name="T6" fmla="*/ 414 w 6205"/>
                <a:gd name="T7" fmla="*/ 8340 h 10312"/>
                <a:gd name="T8" fmla="*/ 487 w 6205"/>
                <a:gd name="T9" fmla="*/ 8216 h 10312"/>
                <a:gd name="T10" fmla="*/ 482 w 6205"/>
                <a:gd name="T11" fmla="*/ 8154 h 10312"/>
                <a:gd name="T12" fmla="*/ 448 w 6205"/>
                <a:gd name="T13" fmla="*/ 7972 h 10312"/>
                <a:gd name="T14" fmla="*/ 113 w 6205"/>
                <a:gd name="T15" fmla="*/ 6844 h 10312"/>
                <a:gd name="T16" fmla="*/ 12 w 6205"/>
                <a:gd name="T17" fmla="*/ 6159 h 10312"/>
                <a:gd name="T18" fmla="*/ 136 w 6205"/>
                <a:gd name="T19" fmla="*/ 5728 h 10312"/>
                <a:gd name="T20" fmla="*/ 334 w 6205"/>
                <a:gd name="T21" fmla="*/ 5037 h 10312"/>
                <a:gd name="T22" fmla="*/ 555 w 6205"/>
                <a:gd name="T23" fmla="*/ 4312 h 10312"/>
                <a:gd name="T24" fmla="*/ 765 w 6205"/>
                <a:gd name="T25" fmla="*/ 4119 h 10312"/>
                <a:gd name="T26" fmla="*/ 1112 w 6205"/>
                <a:gd name="T27" fmla="*/ 3920 h 10312"/>
                <a:gd name="T28" fmla="*/ 1372 w 6205"/>
                <a:gd name="T29" fmla="*/ 3716 h 10312"/>
                <a:gd name="T30" fmla="*/ 1566 w 6205"/>
                <a:gd name="T31" fmla="*/ 3682 h 10312"/>
                <a:gd name="T32" fmla="*/ 1645 w 6205"/>
                <a:gd name="T33" fmla="*/ 3761 h 10312"/>
                <a:gd name="T34" fmla="*/ 2002 w 6205"/>
                <a:gd name="T35" fmla="*/ 3230 h 10312"/>
                <a:gd name="T36" fmla="*/ 2280 w 6205"/>
                <a:gd name="T37" fmla="*/ 2788 h 10312"/>
                <a:gd name="T38" fmla="*/ 2518 w 6205"/>
                <a:gd name="T39" fmla="*/ 2362 h 10312"/>
                <a:gd name="T40" fmla="*/ 2604 w 6205"/>
                <a:gd name="T41" fmla="*/ 2198 h 10312"/>
                <a:gd name="T42" fmla="*/ 2819 w 6205"/>
                <a:gd name="T43" fmla="*/ 1756 h 10312"/>
                <a:gd name="T44" fmla="*/ 3130 w 6205"/>
                <a:gd name="T45" fmla="*/ 1314 h 10312"/>
                <a:gd name="T46" fmla="*/ 3584 w 6205"/>
                <a:gd name="T47" fmla="*/ 690 h 10312"/>
                <a:gd name="T48" fmla="*/ 3828 w 6205"/>
                <a:gd name="T49" fmla="*/ 396 h 10312"/>
                <a:gd name="T50" fmla="*/ 4220 w 6205"/>
                <a:gd name="T51" fmla="*/ 130 h 10312"/>
                <a:gd name="T52" fmla="*/ 4451 w 6205"/>
                <a:gd name="T53" fmla="*/ 158 h 10312"/>
                <a:gd name="T54" fmla="*/ 4571 w 6205"/>
                <a:gd name="T55" fmla="*/ 277 h 10312"/>
                <a:gd name="T56" fmla="*/ 4713 w 6205"/>
                <a:gd name="T57" fmla="*/ 181 h 10312"/>
                <a:gd name="T58" fmla="*/ 4900 w 6205"/>
                <a:gd name="T59" fmla="*/ 27 h 10312"/>
                <a:gd name="T60" fmla="*/ 5382 w 6205"/>
                <a:gd name="T61" fmla="*/ 95 h 10312"/>
                <a:gd name="T62" fmla="*/ 5473 w 6205"/>
                <a:gd name="T63" fmla="*/ 254 h 10312"/>
                <a:gd name="T64" fmla="*/ 5479 w 6205"/>
                <a:gd name="T65" fmla="*/ 504 h 10312"/>
                <a:gd name="T66" fmla="*/ 5716 w 6205"/>
                <a:gd name="T67" fmla="*/ 481 h 10312"/>
                <a:gd name="T68" fmla="*/ 5978 w 6205"/>
                <a:gd name="T69" fmla="*/ 731 h 10312"/>
                <a:gd name="T70" fmla="*/ 5830 w 6205"/>
                <a:gd name="T71" fmla="*/ 1648 h 10312"/>
                <a:gd name="T72" fmla="*/ 6040 w 6205"/>
                <a:gd name="T73" fmla="*/ 1671 h 10312"/>
                <a:gd name="T74" fmla="*/ 6205 w 6205"/>
                <a:gd name="T75" fmla="*/ 1954 h 10312"/>
                <a:gd name="T76" fmla="*/ 6153 w 6205"/>
                <a:gd name="T77" fmla="*/ 2385 h 10312"/>
                <a:gd name="T78" fmla="*/ 6120 w 6205"/>
                <a:gd name="T79" fmla="*/ 2856 h 10312"/>
                <a:gd name="T80" fmla="*/ 6096 w 6205"/>
                <a:gd name="T81" fmla="*/ 3377 h 10312"/>
                <a:gd name="T82" fmla="*/ 5943 w 6205"/>
                <a:gd name="T83" fmla="*/ 4362 h 10312"/>
                <a:gd name="T84" fmla="*/ 5819 w 6205"/>
                <a:gd name="T85" fmla="*/ 5172 h 10312"/>
                <a:gd name="T86" fmla="*/ 5569 w 6205"/>
                <a:gd name="T87" fmla="*/ 5971 h 10312"/>
                <a:gd name="T88" fmla="*/ 5468 w 6205"/>
                <a:gd name="T89" fmla="*/ 6340 h 10312"/>
                <a:gd name="T90" fmla="*/ 5229 w 6205"/>
                <a:gd name="T91" fmla="*/ 7161 h 10312"/>
                <a:gd name="T92" fmla="*/ 4923 w 6205"/>
                <a:gd name="T93" fmla="*/ 7954 h 10312"/>
                <a:gd name="T94" fmla="*/ 4259 w 6205"/>
                <a:gd name="T95" fmla="*/ 8896 h 10312"/>
                <a:gd name="T96" fmla="*/ 3737 w 6205"/>
                <a:gd name="T97" fmla="*/ 9360 h 10312"/>
                <a:gd name="T98" fmla="*/ 3630 w 6205"/>
                <a:gd name="T99" fmla="*/ 9462 h 10312"/>
                <a:gd name="T100" fmla="*/ 3374 w 6205"/>
                <a:gd name="T101" fmla="*/ 9768 h 10312"/>
                <a:gd name="T102" fmla="*/ 3324 w 6205"/>
                <a:gd name="T103" fmla="*/ 9922 h 10312"/>
                <a:gd name="T104" fmla="*/ 3283 w 6205"/>
                <a:gd name="T105" fmla="*/ 10091 h 10312"/>
                <a:gd name="T106" fmla="*/ 3136 w 6205"/>
                <a:gd name="T107" fmla="*/ 10147 h 10312"/>
                <a:gd name="T108" fmla="*/ 3079 w 6205"/>
                <a:gd name="T109" fmla="*/ 10216 h 10312"/>
                <a:gd name="T110" fmla="*/ 3079 w 6205"/>
                <a:gd name="T111" fmla="*/ 10294 h 10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05" h="10312">
                  <a:moveTo>
                    <a:pt x="351" y="8992"/>
                  </a:moveTo>
                  <a:lnTo>
                    <a:pt x="346" y="8980"/>
                  </a:lnTo>
                  <a:lnTo>
                    <a:pt x="351" y="8958"/>
                  </a:lnTo>
                  <a:lnTo>
                    <a:pt x="357" y="8935"/>
                  </a:lnTo>
                  <a:lnTo>
                    <a:pt x="363" y="8906"/>
                  </a:lnTo>
                  <a:lnTo>
                    <a:pt x="375" y="8873"/>
                  </a:lnTo>
                  <a:lnTo>
                    <a:pt x="386" y="8838"/>
                  </a:lnTo>
                  <a:lnTo>
                    <a:pt x="402" y="8799"/>
                  </a:lnTo>
                  <a:lnTo>
                    <a:pt x="414" y="8753"/>
                  </a:lnTo>
                  <a:lnTo>
                    <a:pt x="431" y="8708"/>
                  </a:lnTo>
                  <a:lnTo>
                    <a:pt x="442" y="8658"/>
                  </a:lnTo>
                  <a:lnTo>
                    <a:pt x="448" y="8646"/>
                  </a:lnTo>
                  <a:lnTo>
                    <a:pt x="442" y="8635"/>
                  </a:lnTo>
                  <a:lnTo>
                    <a:pt x="437" y="8623"/>
                  </a:lnTo>
                  <a:lnTo>
                    <a:pt x="425" y="8612"/>
                  </a:lnTo>
                  <a:lnTo>
                    <a:pt x="414" y="8601"/>
                  </a:lnTo>
                  <a:lnTo>
                    <a:pt x="402" y="8578"/>
                  </a:lnTo>
                  <a:lnTo>
                    <a:pt x="392" y="8550"/>
                  </a:lnTo>
                  <a:lnTo>
                    <a:pt x="386" y="8516"/>
                  </a:lnTo>
                  <a:lnTo>
                    <a:pt x="386" y="8464"/>
                  </a:lnTo>
                  <a:lnTo>
                    <a:pt x="386" y="8402"/>
                  </a:lnTo>
                  <a:lnTo>
                    <a:pt x="392" y="8380"/>
                  </a:lnTo>
                  <a:lnTo>
                    <a:pt x="402" y="8357"/>
                  </a:lnTo>
                  <a:lnTo>
                    <a:pt x="414" y="8340"/>
                  </a:lnTo>
                  <a:lnTo>
                    <a:pt x="425" y="8317"/>
                  </a:lnTo>
                  <a:lnTo>
                    <a:pt x="442" y="8301"/>
                  </a:lnTo>
                  <a:lnTo>
                    <a:pt x="460" y="8284"/>
                  </a:lnTo>
                  <a:lnTo>
                    <a:pt x="470" y="8261"/>
                  </a:lnTo>
                  <a:lnTo>
                    <a:pt x="482" y="8238"/>
                  </a:lnTo>
                  <a:lnTo>
                    <a:pt x="487" y="8216"/>
                  </a:lnTo>
                  <a:lnTo>
                    <a:pt x="487" y="8187"/>
                  </a:lnTo>
                  <a:lnTo>
                    <a:pt x="487" y="8181"/>
                  </a:lnTo>
                  <a:lnTo>
                    <a:pt x="482" y="8175"/>
                  </a:lnTo>
                  <a:lnTo>
                    <a:pt x="482" y="8170"/>
                  </a:lnTo>
                  <a:lnTo>
                    <a:pt x="482" y="8159"/>
                  </a:lnTo>
                  <a:lnTo>
                    <a:pt x="482" y="8154"/>
                  </a:lnTo>
                  <a:lnTo>
                    <a:pt x="482" y="8148"/>
                  </a:lnTo>
                  <a:lnTo>
                    <a:pt x="482" y="8142"/>
                  </a:lnTo>
                  <a:lnTo>
                    <a:pt x="476" y="8136"/>
                  </a:lnTo>
                  <a:lnTo>
                    <a:pt x="476" y="8131"/>
                  </a:lnTo>
                  <a:lnTo>
                    <a:pt x="476" y="8125"/>
                  </a:lnTo>
                  <a:lnTo>
                    <a:pt x="448" y="7972"/>
                  </a:lnTo>
                  <a:lnTo>
                    <a:pt x="402" y="7791"/>
                  </a:lnTo>
                  <a:lnTo>
                    <a:pt x="346" y="7598"/>
                  </a:lnTo>
                  <a:lnTo>
                    <a:pt x="289" y="7400"/>
                  </a:lnTo>
                  <a:lnTo>
                    <a:pt x="227" y="7202"/>
                  </a:lnTo>
                  <a:lnTo>
                    <a:pt x="165" y="7014"/>
                  </a:lnTo>
                  <a:lnTo>
                    <a:pt x="113" y="6844"/>
                  </a:lnTo>
                  <a:lnTo>
                    <a:pt x="68" y="6708"/>
                  </a:lnTo>
                  <a:lnTo>
                    <a:pt x="34" y="6612"/>
                  </a:lnTo>
                  <a:lnTo>
                    <a:pt x="17" y="6561"/>
                  </a:lnTo>
                  <a:lnTo>
                    <a:pt x="0" y="6419"/>
                  </a:lnTo>
                  <a:lnTo>
                    <a:pt x="0" y="6283"/>
                  </a:lnTo>
                  <a:lnTo>
                    <a:pt x="12" y="6159"/>
                  </a:lnTo>
                  <a:lnTo>
                    <a:pt x="28" y="6051"/>
                  </a:lnTo>
                  <a:lnTo>
                    <a:pt x="51" y="5955"/>
                  </a:lnTo>
                  <a:lnTo>
                    <a:pt x="80" y="5870"/>
                  </a:lnTo>
                  <a:lnTo>
                    <a:pt x="101" y="5808"/>
                  </a:lnTo>
                  <a:lnTo>
                    <a:pt x="125" y="5756"/>
                  </a:lnTo>
                  <a:lnTo>
                    <a:pt x="136" y="5728"/>
                  </a:lnTo>
                  <a:lnTo>
                    <a:pt x="142" y="5717"/>
                  </a:lnTo>
                  <a:lnTo>
                    <a:pt x="301" y="5207"/>
                  </a:lnTo>
                  <a:lnTo>
                    <a:pt x="301" y="5196"/>
                  </a:lnTo>
                  <a:lnTo>
                    <a:pt x="307" y="5161"/>
                  </a:lnTo>
                  <a:lnTo>
                    <a:pt x="318" y="5110"/>
                  </a:lnTo>
                  <a:lnTo>
                    <a:pt x="334" y="5037"/>
                  </a:lnTo>
                  <a:lnTo>
                    <a:pt x="357" y="4951"/>
                  </a:lnTo>
                  <a:lnTo>
                    <a:pt x="386" y="4850"/>
                  </a:lnTo>
                  <a:lnTo>
                    <a:pt x="419" y="4730"/>
                  </a:lnTo>
                  <a:lnTo>
                    <a:pt x="460" y="4600"/>
                  </a:lnTo>
                  <a:lnTo>
                    <a:pt x="505" y="4459"/>
                  </a:lnTo>
                  <a:lnTo>
                    <a:pt x="555" y="4312"/>
                  </a:lnTo>
                  <a:lnTo>
                    <a:pt x="573" y="4271"/>
                  </a:lnTo>
                  <a:lnTo>
                    <a:pt x="596" y="4238"/>
                  </a:lnTo>
                  <a:lnTo>
                    <a:pt x="629" y="4203"/>
                  </a:lnTo>
                  <a:lnTo>
                    <a:pt x="669" y="4176"/>
                  </a:lnTo>
                  <a:lnTo>
                    <a:pt x="714" y="4147"/>
                  </a:lnTo>
                  <a:lnTo>
                    <a:pt x="765" y="4119"/>
                  </a:lnTo>
                  <a:lnTo>
                    <a:pt x="823" y="4091"/>
                  </a:lnTo>
                  <a:lnTo>
                    <a:pt x="879" y="4056"/>
                  </a:lnTo>
                  <a:lnTo>
                    <a:pt x="941" y="4028"/>
                  </a:lnTo>
                  <a:lnTo>
                    <a:pt x="1004" y="3994"/>
                  </a:lnTo>
                  <a:lnTo>
                    <a:pt x="1055" y="3960"/>
                  </a:lnTo>
                  <a:lnTo>
                    <a:pt x="1112" y="3920"/>
                  </a:lnTo>
                  <a:lnTo>
                    <a:pt x="1162" y="3887"/>
                  </a:lnTo>
                  <a:lnTo>
                    <a:pt x="1213" y="3847"/>
                  </a:lnTo>
                  <a:lnTo>
                    <a:pt x="1259" y="3807"/>
                  </a:lnTo>
                  <a:lnTo>
                    <a:pt x="1304" y="3773"/>
                  </a:lnTo>
                  <a:lnTo>
                    <a:pt x="1339" y="3745"/>
                  </a:lnTo>
                  <a:lnTo>
                    <a:pt x="1372" y="3716"/>
                  </a:lnTo>
                  <a:lnTo>
                    <a:pt x="1395" y="3699"/>
                  </a:lnTo>
                  <a:lnTo>
                    <a:pt x="1412" y="3688"/>
                  </a:lnTo>
                  <a:lnTo>
                    <a:pt x="1457" y="3672"/>
                  </a:lnTo>
                  <a:lnTo>
                    <a:pt x="1498" y="3666"/>
                  </a:lnTo>
                  <a:lnTo>
                    <a:pt x="1537" y="3672"/>
                  </a:lnTo>
                  <a:lnTo>
                    <a:pt x="1566" y="3682"/>
                  </a:lnTo>
                  <a:lnTo>
                    <a:pt x="1588" y="3693"/>
                  </a:lnTo>
                  <a:lnTo>
                    <a:pt x="1611" y="3711"/>
                  </a:lnTo>
                  <a:lnTo>
                    <a:pt x="1622" y="3734"/>
                  </a:lnTo>
                  <a:lnTo>
                    <a:pt x="1634" y="3745"/>
                  </a:lnTo>
                  <a:lnTo>
                    <a:pt x="1639" y="3756"/>
                  </a:lnTo>
                  <a:lnTo>
                    <a:pt x="1645" y="3761"/>
                  </a:lnTo>
                  <a:lnTo>
                    <a:pt x="1843" y="3456"/>
                  </a:lnTo>
                  <a:lnTo>
                    <a:pt x="1849" y="3445"/>
                  </a:lnTo>
                  <a:lnTo>
                    <a:pt x="1871" y="3416"/>
                  </a:lnTo>
                  <a:lnTo>
                    <a:pt x="1906" y="3365"/>
                  </a:lnTo>
                  <a:lnTo>
                    <a:pt x="1950" y="3303"/>
                  </a:lnTo>
                  <a:lnTo>
                    <a:pt x="2002" y="3230"/>
                  </a:lnTo>
                  <a:lnTo>
                    <a:pt x="2053" y="3156"/>
                  </a:lnTo>
                  <a:lnTo>
                    <a:pt x="2104" y="3076"/>
                  </a:lnTo>
                  <a:lnTo>
                    <a:pt x="2156" y="2997"/>
                  </a:lnTo>
                  <a:lnTo>
                    <a:pt x="2206" y="2918"/>
                  </a:lnTo>
                  <a:lnTo>
                    <a:pt x="2245" y="2856"/>
                  </a:lnTo>
                  <a:lnTo>
                    <a:pt x="2280" y="2788"/>
                  </a:lnTo>
                  <a:lnTo>
                    <a:pt x="2319" y="2714"/>
                  </a:lnTo>
                  <a:lnTo>
                    <a:pt x="2365" y="2640"/>
                  </a:lnTo>
                  <a:lnTo>
                    <a:pt x="2404" y="2561"/>
                  </a:lnTo>
                  <a:lnTo>
                    <a:pt x="2445" y="2487"/>
                  </a:lnTo>
                  <a:lnTo>
                    <a:pt x="2484" y="2419"/>
                  </a:lnTo>
                  <a:lnTo>
                    <a:pt x="2518" y="2362"/>
                  </a:lnTo>
                  <a:lnTo>
                    <a:pt x="2540" y="2317"/>
                  </a:lnTo>
                  <a:lnTo>
                    <a:pt x="2558" y="2282"/>
                  </a:lnTo>
                  <a:lnTo>
                    <a:pt x="2563" y="2272"/>
                  </a:lnTo>
                  <a:lnTo>
                    <a:pt x="2569" y="2266"/>
                  </a:lnTo>
                  <a:lnTo>
                    <a:pt x="2581" y="2237"/>
                  </a:lnTo>
                  <a:lnTo>
                    <a:pt x="2604" y="2198"/>
                  </a:lnTo>
                  <a:lnTo>
                    <a:pt x="2626" y="2141"/>
                  </a:lnTo>
                  <a:lnTo>
                    <a:pt x="2660" y="2073"/>
                  </a:lnTo>
                  <a:lnTo>
                    <a:pt x="2693" y="2005"/>
                  </a:lnTo>
                  <a:lnTo>
                    <a:pt x="2734" y="1925"/>
                  </a:lnTo>
                  <a:lnTo>
                    <a:pt x="2773" y="1840"/>
                  </a:lnTo>
                  <a:lnTo>
                    <a:pt x="2819" y="1756"/>
                  </a:lnTo>
                  <a:lnTo>
                    <a:pt x="2858" y="1677"/>
                  </a:lnTo>
                  <a:lnTo>
                    <a:pt x="2899" y="1609"/>
                  </a:lnTo>
                  <a:lnTo>
                    <a:pt x="2949" y="1541"/>
                  </a:lnTo>
                  <a:lnTo>
                    <a:pt x="3006" y="1462"/>
                  </a:lnTo>
                  <a:lnTo>
                    <a:pt x="3068" y="1388"/>
                  </a:lnTo>
                  <a:lnTo>
                    <a:pt x="3130" y="1314"/>
                  </a:lnTo>
                  <a:lnTo>
                    <a:pt x="3188" y="1246"/>
                  </a:lnTo>
                  <a:lnTo>
                    <a:pt x="3238" y="1189"/>
                  </a:lnTo>
                  <a:lnTo>
                    <a:pt x="3283" y="1138"/>
                  </a:lnTo>
                  <a:lnTo>
                    <a:pt x="3306" y="1109"/>
                  </a:lnTo>
                  <a:lnTo>
                    <a:pt x="3318" y="1099"/>
                  </a:lnTo>
                  <a:lnTo>
                    <a:pt x="3584" y="690"/>
                  </a:lnTo>
                  <a:lnTo>
                    <a:pt x="3590" y="673"/>
                  </a:lnTo>
                  <a:lnTo>
                    <a:pt x="3613" y="646"/>
                  </a:lnTo>
                  <a:lnTo>
                    <a:pt x="3652" y="594"/>
                  </a:lnTo>
                  <a:lnTo>
                    <a:pt x="3704" y="532"/>
                  </a:lnTo>
                  <a:lnTo>
                    <a:pt x="3760" y="464"/>
                  </a:lnTo>
                  <a:lnTo>
                    <a:pt x="3828" y="396"/>
                  </a:lnTo>
                  <a:lnTo>
                    <a:pt x="3902" y="322"/>
                  </a:lnTo>
                  <a:lnTo>
                    <a:pt x="3981" y="260"/>
                  </a:lnTo>
                  <a:lnTo>
                    <a:pt x="4061" y="204"/>
                  </a:lnTo>
                  <a:lnTo>
                    <a:pt x="4140" y="158"/>
                  </a:lnTo>
                  <a:lnTo>
                    <a:pt x="4180" y="141"/>
                  </a:lnTo>
                  <a:lnTo>
                    <a:pt x="4220" y="130"/>
                  </a:lnTo>
                  <a:lnTo>
                    <a:pt x="4259" y="118"/>
                  </a:lnTo>
                  <a:lnTo>
                    <a:pt x="4299" y="113"/>
                  </a:lnTo>
                  <a:lnTo>
                    <a:pt x="4339" y="113"/>
                  </a:lnTo>
                  <a:lnTo>
                    <a:pt x="4378" y="118"/>
                  </a:lnTo>
                  <a:lnTo>
                    <a:pt x="4418" y="136"/>
                  </a:lnTo>
                  <a:lnTo>
                    <a:pt x="4451" y="158"/>
                  </a:lnTo>
                  <a:lnTo>
                    <a:pt x="4492" y="192"/>
                  </a:lnTo>
                  <a:lnTo>
                    <a:pt x="4531" y="237"/>
                  </a:lnTo>
                  <a:lnTo>
                    <a:pt x="4542" y="248"/>
                  </a:lnTo>
                  <a:lnTo>
                    <a:pt x="4548" y="260"/>
                  </a:lnTo>
                  <a:lnTo>
                    <a:pt x="4560" y="266"/>
                  </a:lnTo>
                  <a:lnTo>
                    <a:pt x="4571" y="277"/>
                  </a:lnTo>
                  <a:lnTo>
                    <a:pt x="4577" y="289"/>
                  </a:lnTo>
                  <a:lnTo>
                    <a:pt x="4583" y="295"/>
                  </a:lnTo>
                  <a:lnTo>
                    <a:pt x="4589" y="299"/>
                  </a:lnTo>
                  <a:lnTo>
                    <a:pt x="4594" y="305"/>
                  </a:lnTo>
                  <a:lnTo>
                    <a:pt x="4599" y="305"/>
                  </a:lnTo>
                  <a:lnTo>
                    <a:pt x="4713" y="181"/>
                  </a:lnTo>
                  <a:lnTo>
                    <a:pt x="4719" y="169"/>
                  </a:lnTo>
                  <a:lnTo>
                    <a:pt x="4736" y="152"/>
                  </a:lnTo>
                  <a:lnTo>
                    <a:pt x="4758" y="124"/>
                  </a:lnTo>
                  <a:lnTo>
                    <a:pt x="4792" y="90"/>
                  </a:lnTo>
                  <a:lnTo>
                    <a:pt x="4843" y="56"/>
                  </a:lnTo>
                  <a:lnTo>
                    <a:pt x="4900" y="27"/>
                  </a:lnTo>
                  <a:lnTo>
                    <a:pt x="4973" y="4"/>
                  </a:lnTo>
                  <a:lnTo>
                    <a:pt x="5053" y="0"/>
                  </a:lnTo>
                  <a:lnTo>
                    <a:pt x="5155" y="10"/>
                  </a:lnTo>
                  <a:lnTo>
                    <a:pt x="5262" y="39"/>
                  </a:lnTo>
                  <a:lnTo>
                    <a:pt x="5332" y="68"/>
                  </a:lnTo>
                  <a:lnTo>
                    <a:pt x="5382" y="95"/>
                  </a:lnTo>
                  <a:lnTo>
                    <a:pt x="5416" y="124"/>
                  </a:lnTo>
                  <a:lnTo>
                    <a:pt x="5444" y="158"/>
                  </a:lnTo>
                  <a:lnTo>
                    <a:pt x="5462" y="186"/>
                  </a:lnTo>
                  <a:lnTo>
                    <a:pt x="5468" y="215"/>
                  </a:lnTo>
                  <a:lnTo>
                    <a:pt x="5473" y="237"/>
                  </a:lnTo>
                  <a:lnTo>
                    <a:pt x="5473" y="254"/>
                  </a:lnTo>
                  <a:lnTo>
                    <a:pt x="5473" y="266"/>
                  </a:lnTo>
                  <a:lnTo>
                    <a:pt x="5473" y="271"/>
                  </a:lnTo>
                  <a:lnTo>
                    <a:pt x="5456" y="526"/>
                  </a:lnTo>
                  <a:lnTo>
                    <a:pt x="5462" y="520"/>
                  </a:lnTo>
                  <a:lnTo>
                    <a:pt x="5468" y="516"/>
                  </a:lnTo>
                  <a:lnTo>
                    <a:pt x="5479" y="504"/>
                  </a:lnTo>
                  <a:lnTo>
                    <a:pt x="5501" y="492"/>
                  </a:lnTo>
                  <a:lnTo>
                    <a:pt x="5530" y="481"/>
                  </a:lnTo>
                  <a:lnTo>
                    <a:pt x="5563" y="475"/>
                  </a:lnTo>
                  <a:lnTo>
                    <a:pt x="5603" y="469"/>
                  </a:lnTo>
                  <a:lnTo>
                    <a:pt x="5660" y="469"/>
                  </a:lnTo>
                  <a:lnTo>
                    <a:pt x="5716" y="481"/>
                  </a:lnTo>
                  <a:lnTo>
                    <a:pt x="5790" y="498"/>
                  </a:lnTo>
                  <a:lnTo>
                    <a:pt x="5858" y="526"/>
                  </a:lnTo>
                  <a:lnTo>
                    <a:pt x="5904" y="572"/>
                  </a:lnTo>
                  <a:lnTo>
                    <a:pt x="5943" y="623"/>
                  </a:lnTo>
                  <a:lnTo>
                    <a:pt x="5966" y="673"/>
                  </a:lnTo>
                  <a:lnTo>
                    <a:pt x="5978" y="731"/>
                  </a:lnTo>
                  <a:lnTo>
                    <a:pt x="5989" y="787"/>
                  </a:lnTo>
                  <a:lnTo>
                    <a:pt x="5989" y="832"/>
                  </a:lnTo>
                  <a:lnTo>
                    <a:pt x="5989" y="872"/>
                  </a:lnTo>
                  <a:lnTo>
                    <a:pt x="5984" y="900"/>
                  </a:lnTo>
                  <a:lnTo>
                    <a:pt x="5984" y="906"/>
                  </a:lnTo>
                  <a:lnTo>
                    <a:pt x="5830" y="1648"/>
                  </a:lnTo>
                  <a:lnTo>
                    <a:pt x="5836" y="1648"/>
                  </a:lnTo>
                  <a:lnTo>
                    <a:pt x="5864" y="1648"/>
                  </a:lnTo>
                  <a:lnTo>
                    <a:pt x="5898" y="1648"/>
                  </a:lnTo>
                  <a:lnTo>
                    <a:pt x="5943" y="1654"/>
                  </a:lnTo>
                  <a:lnTo>
                    <a:pt x="5989" y="1660"/>
                  </a:lnTo>
                  <a:lnTo>
                    <a:pt x="6040" y="1671"/>
                  </a:lnTo>
                  <a:lnTo>
                    <a:pt x="6091" y="1693"/>
                  </a:lnTo>
                  <a:lnTo>
                    <a:pt x="6131" y="1722"/>
                  </a:lnTo>
                  <a:lnTo>
                    <a:pt x="6170" y="1767"/>
                  </a:lnTo>
                  <a:lnTo>
                    <a:pt x="6193" y="1824"/>
                  </a:lnTo>
                  <a:lnTo>
                    <a:pt x="6199" y="1886"/>
                  </a:lnTo>
                  <a:lnTo>
                    <a:pt x="6205" y="1954"/>
                  </a:lnTo>
                  <a:lnTo>
                    <a:pt x="6205" y="2022"/>
                  </a:lnTo>
                  <a:lnTo>
                    <a:pt x="6199" y="2090"/>
                  </a:lnTo>
                  <a:lnTo>
                    <a:pt x="6188" y="2164"/>
                  </a:lnTo>
                  <a:lnTo>
                    <a:pt x="6176" y="2237"/>
                  </a:lnTo>
                  <a:lnTo>
                    <a:pt x="6164" y="2311"/>
                  </a:lnTo>
                  <a:lnTo>
                    <a:pt x="6153" y="2385"/>
                  </a:lnTo>
                  <a:lnTo>
                    <a:pt x="6143" y="2453"/>
                  </a:lnTo>
                  <a:lnTo>
                    <a:pt x="6137" y="2521"/>
                  </a:lnTo>
                  <a:lnTo>
                    <a:pt x="6137" y="2567"/>
                  </a:lnTo>
                  <a:lnTo>
                    <a:pt x="6131" y="2640"/>
                  </a:lnTo>
                  <a:lnTo>
                    <a:pt x="6125" y="2742"/>
                  </a:lnTo>
                  <a:lnTo>
                    <a:pt x="6120" y="2856"/>
                  </a:lnTo>
                  <a:lnTo>
                    <a:pt x="6114" y="2980"/>
                  </a:lnTo>
                  <a:lnTo>
                    <a:pt x="6108" y="3098"/>
                  </a:lnTo>
                  <a:lnTo>
                    <a:pt x="6102" y="3207"/>
                  </a:lnTo>
                  <a:lnTo>
                    <a:pt x="6102" y="3297"/>
                  </a:lnTo>
                  <a:lnTo>
                    <a:pt x="6096" y="3354"/>
                  </a:lnTo>
                  <a:lnTo>
                    <a:pt x="6096" y="3377"/>
                  </a:lnTo>
                  <a:lnTo>
                    <a:pt x="6005" y="3852"/>
                  </a:lnTo>
                  <a:lnTo>
                    <a:pt x="6005" y="3875"/>
                  </a:lnTo>
                  <a:lnTo>
                    <a:pt x="5995" y="3955"/>
                  </a:lnTo>
                  <a:lnTo>
                    <a:pt x="5984" y="4068"/>
                  </a:lnTo>
                  <a:lnTo>
                    <a:pt x="5966" y="4203"/>
                  </a:lnTo>
                  <a:lnTo>
                    <a:pt x="5943" y="4362"/>
                  </a:lnTo>
                  <a:lnTo>
                    <a:pt x="5921" y="4533"/>
                  </a:lnTo>
                  <a:lnTo>
                    <a:pt x="5898" y="4697"/>
                  </a:lnTo>
                  <a:lnTo>
                    <a:pt x="5881" y="4850"/>
                  </a:lnTo>
                  <a:lnTo>
                    <a:pt x="5858" y="4980"/>
                  </a:lnTo>
                  <a:lnTo>
                    <a:pt x="5842" y="5076"/>
                  </a:lnTo>
                  <a:lnTo>
                    <a:pt x="5819" y="5172"/>
                  </a:lnTo>
                  <a:lnTo>
                    <a:pt x="5784" y="5292"/>
                  </a:lnTo>
                  <a:lnTo>
                    <a:pt x="5745" y="5428"/>
                  </a:lnTo>
                  <a:lnTo>
                    <a:pt x="5699" y="5575"/>
                  </a:lnTo>
                  <a:lnTo>
                    <a:pt x="5654" y="5717"/>
                  </a:lnTo>
                  <a:lnTo>
                    <a:pt x="5609" y="5853"/>
                  </a:lnTo>
                  <a:lnTo>
                    <a:pt x="5569" y="5971"/>
                  </a:lnTo>
                  <a:lnTo>
                    <a:pt x="5541" y="6068"/>
                  </a:lnTo>
                  <a:lnTo>
                    <a:pt x="5518" y="6130"/>
                  </a:lnTo>
                  <a:lnTo>
                    <a:pt x="5507" y="6153"/>
                  </a:lnTo>
                  <a:lnTo>
                    <a:pt x="5501" y="6176"/>
                  </a:lnTo>
                  <a:lnTo>
                    <a:pt x="5489" y="6238"/>
                  </a:lnTo>
                  <a:lnTo>
                    <a:pt x="5468" y="6340"/>
                  </a:lnTo>
                  <a:lnTo>
                    <a:pt x="5439" y="6459"/>
                  </a:lnTo>
                  <a:lnTo>
                    <a:pt x="5400" y="6601"/>
                  </a:lnTo>
                  <a:lnTo>
                    <a:pt x="5359" y="6748"/>
                  </a:lnTo>
                  <a:lnTo>
                    <a:pt x="5320" y="6896"/>
                  </a:lnTo>
                  <a:lnTo>
                    <a:pt x="5274" y="7037"/>
                  </a:lnTo>
                  <a:lnTo>
                    <a:pt x="5229" y="7161"/>
                  </a:lnTo>
                  <a:lnTo>
                    <a:pt x="5189" y="7264"/>
                  </a:lnTo>
                  <a:lnTo>
                    <a:pt x="5144" y="7365"/>
                  </a:lnTo>
                  <a:lnTo>
                    <a:pt x="5099" y="7491"/>
                  </a:lnTo>
                  <a:lnTo>
                    <a:pt x="5047" y="7632"/>
                  </a:lnTo>
                  <a:lnTo>
                    <a:pt x="4991" y="7785"/>
                  </a:lnTo>
                  <a:lnTo>
                    <a:pt x="4923" y="7954"/>
                  </a:lnTo>
                  <a:lnTo>
                    <a:pt x="4843" y="8119"/>
                  </a:lnTo>
                  <a:lnTo>
                    <a:pt x="4752" y="8289"/>
                  </a:lnTo>
                  <a:lnTo>
                    <a:pt x="4651" y="8459"/>
                  </a:lnTo>
                  <a:lnTo>
                    <a:pt x="4531" y="8617"/>
                  </a:lnTo>
                  <a:lnTo>
                    <a:pt x="4395" y="8765"/>
                  </a:lnTo>
                  <a:lnTo>
                    <a:pt x="4259" y="8896"/>
                  </a:lnTo>
                  <a:lnTo>
                    <a:pt x="4135" y="9009"/>
                  </a:lnTo>
                  <a:lnTo>
                    <a:pt x="4026" y="9105"/>
                  </a:lnTo>
                  <a:lnTo>
                    <a:pt x="3931" y="9191"/>
                  </a:lnTo>
                  <a:lnTo>
                    <a:pt x="3851" y="9263"/>
                  </a:lnTo>
                  <a:lnTo>
                    <a:pt x="3788" y="9315"/>
                  </a:lnTo>
                  <a:lnTo>
                    <a:pt x="3737" y="9360"/>
                  </a:lnTo>
                  <a:lnTo>
                    <a:pt x="3704" y="9389"/>
                  </a:lnTo>
                  <a:lnTo>
                    <a:pt x="3681" y="9406"/>
                  </a:lnTo>
                  <a:lnTo>
                    <a:pt x="3675" y="9416"/>
                  </a:lnTo>
                  <a:lnTo>
                    <a:pt x="3669" y="9416"/>
                  </a:lnTo>
                  <a:lnTo>
                    <a:pt x="3652" y="9434"/>
                  </a:lnTo>
                  <a:lnTo>
                    <a:pt x="3630" y="9462"/>
                  </a:lnTo>
                  <a:lnTo>
                    <a:pt x="3601" y="9496"/>
                  </a:lnTo>
                  <a:lnTo>
                    <a:pt x="3562" y="9542"/>
                  </a:lnTo>
                  <a:lnTo>
                    <a:pt x="3516" y="9587"/>
                  </a:lnTo>
                  <a:lnTo>
                    <a:pt x="3471" y="9643"/>
                  </a:lnTo>
                  <a:lnTo>
                    <a:pt x="3425" y="9705"/>
                  </a:lnTo>
                  <a:lnTo>
                    <a:pt x="3374" y="9768"/>
                  </a:lnTo>
                  <a:lnTo>
                    <a:pt x="3324" y="9836"/>
                  </a:lnTo>
                  <a:lnTo>
                    <a:pt x="3324" y="9842"/>
                  </a:lnTo>
                  <a:lnTo>
                    <a:pt x="3324" y="9852"/>
                  </a:lnTo>
                  <a:lnTo>
                    <a:pt x="3324" y="9870"/>
                  </a:lnTo>
                  <a:lnTo>
                    <a:pt x="3324" y="9893"/>
                  </a:lnTo>
                  <a:lnTo>
                    <a:pt x="3324" y="9922"/>
                  </a:lnTo>
                  <a:lnTo>
                    <a:pt x="3324" y="9949"/>
                  </a:lnTo>
                  <a:lnTo>
                    <a:pt x="3318" y="9984"/>
                  </a:lnTo>
                  <a:lnTo>
                    <a:pt x="3312" y="10011"/>
                  </a:lnTo>
                  <a:lnTo>
                    <a:pt x="3306" y="10034"/>
                  </a:lnTo>
                  <a:lnTo>
                    <a:pt x="3301" y="10057"/>
                  </a:lnTo>
                  <a:lnTo>
                    <a:pt x="3283" y="10091"/>
                  </a:lnTo>
                  <a:lnTo>
                    <a:pt x="3261" y="10114"/>
                  </a:lnTo>
                  <a:lnTo>
                    <a:pt x="3238" y="10131"/>
                  </a:lnTo>
                  <a:lnTo>
                    <a:pt x="3210" y="10143"/>
                  </a:lnTo>
                  <a:lnTo>
                    <a:pt x="3182" y="10147"/>
                  </a:lnTo>
                  <a:lnTo>
                    <a:pt x="3159" y="10147"/>
                  </a:lnTo>
                  <a:lnTo>
                    <a:pt x="3136" y="10147"/>
                  </a:lnTo>
                  <a:lnTo>
                    <a:pt x="3114" y="10153"/>
                  </a:lnTo>
                  <a:lnTo>
                    <a:pt x="3102" y="10159"/>
                  </a:lnTo>
                  <a:lnTo>
                    <a:pt x="3091" y="10170"/>
                  </a:lnTo>
                  <a:lnTo>
                    <a:pt x="3085" y="10187"/>
                  </a:lnTo>
                  <a:lnTo>
                    <a:pt x="3079" y="10199"/>
                  </a:lnTo>
                  <a:lnTo>
                    <a:pt x="3079" y="10216"/>
                  </a:lnTo>
                  <a:lnTo>
                    <a:pt x="3079" y="10227"/>
                  </a:lnTo>
                  <a:lnTo>
                    <a:pt x="3079" y="10244"/>
                  </a:lnTo>
                  <a:lnTo>
                    <a:pt x="3079" y="10255"/>
                  </a:lnTo>
                  <a:lnTo>
                    <a:pt x="3079" y="10267"/>
                  </a:lnTo>
                  <a:lnTo>
                    <a:pt x="3079" y="10284"/>
                  </a:lnTo>
                  <a:lnTo>
                    <a:pt x="3079" y="10294"/>
                  </a:lnTo>
                  <a:lnTo>
                    <a:pt x="3074" y="1031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4" name="Freeform 350">
              <a:extLst>
                <a:ext uri="{FF2B5EF4-FFF2-40B4-BE49-F238E27FC236}">
                  <a16:creationId xmlns:a16="http://schemas.microsoft.com/office/drawing/2014/main" id="{AC7777E8-4C2F-2C81-8841-5D407D54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283"/>
              <a:ext cx="169" cy="112"/>
            </a:xfrm>
            <a:custGeom>
              <a:avLst/>
              <a:gdLst>
                <a:gd name="T0" fmla="*/ 679 w 1014"/>
                <a:gd name="T1" fmla="*/ 0 h 675"/>
                <a:gd name="T2" fmla="*/ 611 w 1014"/>
                <a:gd name="T3" fmla="*/ 0 h 675"/>
                <a:gd name="T4" fmla="*/ 561 w 1014"/>
                <a:gd name="T5" fmla="*/ 0 h 675"/>
                <a:gd name="T6" fmla="*/ 516 w 1014"/>
                <a:gd name="T7" fmla="*/ 6 h 675"/>
                <a:gd name="T8" fmla="*/ 475 w 1014"/>
                <a:gd name="T9" fmla="*/ 12 h 675"/>
                <a:gd name="T10" fmla="*/ 446 w 1014"/>
                <a:gd name="T11" fmla="*/ 12 h 675"/>
                <a:gd name="T12" fmla="*/ 425 w 1014"/>
                <a:gd name="T13" fmla="*/ 17 h 675"/>
                <a:gd name="T14" fmla="*/ 413 w 1014"/>
                <a:gd name="T15" fmla="*/ 23 h 675"/>
                <a:gd name="T16" fmla="*/ 402 w 1014"/>
                <a:gd name="T17" fmla="*/ 28 h 675"/>
                <a:gd name="T18" fmla="*/ 396 w 1014"/>
                <a:gd name="T19" fmla="*/ 28 h 675"/>
                <a:gd name="T20" fmla="*/ 384 w 1014"/>
                <a:gd name="T21" fmla="*/ 34 h 675"/>
                <a:gd name="T22" fmla="*/ 362 w 1014"/>
                <a:gd name="T23" fmla="*/ 45 h 675"/>
                <a:gd name="T24" fmla="*/ 322 w 1014"/>
                <a:gd name="T25" fmla="*/ 62 h 675"/>
                <a:gd name="T26" fmla="*/ 277 w 1014"/>
                <a:gd name="T27" fmla="*/ 97 h 675"/>
                <a:gd name="T28" fmla="*/ 221 w 1014"/>
                <a:gd name="T29" fmla="*/ 136 h 675"/>
                <a:gd name="T30" fmla="*/ 169 w 1014"/>
                <a:gd name="T31" fmla="*/ 192 h 675"/>
                <a:gd name="T32" fmla="*/ 112 w 1014"/>
                <a:gd name="T33" fmla="*/ 260 h 675"/>
                <a:gd name="T34" fmla="*/ 67 w 1014"/>
                <a:gd name="T35" fmla="*/ 351 h 675"/>
                <a:gd name="T36" fmla="*/ 27 w 1014"/>
                <a:gd name="T37" fmla="*/ 454 h 675"/>
                <a:gd name="T38" fmla="*/ 4 w 1014"/>
                <a:gd name="T39" fmla="*/ 572 h 675"/>
                <a:gd name="T40" fmla="*/ 0 w 1014"/>
                <a:gd name="T41" fmla="*/ 611 h 675"/>
                <a:gd name="T42" fmla="*/ 4 w 1014"/>
                <a:gd name="T43" fmla="*/ 640 h 675"/>
                <a:gd name="T44" fmla="*/ 16 w 1014"/>
                <a:gd name="T45" fmla="*/ 663 h 675"/>
                <a:gd name="T46" fmla="*/ 33 w 1014"/>
                <a:gd name="T47" fmla="*/ 675 h 675"/>
                <a:gd name="T48" fmla="*/ 50 w 1014"/>
                <a:gd name="T49" fmla="*/ 675 h 675"/>
                <a:gd name="T50" fmla="*/ 73 w 1014"/>
                <a:gd name="T51" fmla="*/ 675 h 675"/>
                <a:gd name="T52" fmla="*/ 95 w 1014"/>
                <a:gd name="T53" fmla="*/ 663 h 675"/>
                <a:gd name="T54" fmla="*/ 118 w 1014"/>
                <a:gd name="T55" fmla="*/ 646 h 675"/>
                <a:gd name="T56" fmla="*/ 141 w 1014"/>
                <a:gd name="T57" fmla="*/ 623 h 675"/>
                <a:gd name="T58" fmla="*/ 157 w 1014"/>
                <a:gd name="T59" fmla="*/ 601 h 675"/>
                <a:gd name="T60" fmla="*/ 180 w 1014"/>
                <a:gd name="T61" fmla="*/ 555 h 675"/>
                <a:gd name="T62" fmla="*/ 225 w 1014"/>
                <a:gd name="T63" fmla="*/ 493 h 675"/>
                <a:gd name="T64" fmla="*/ 294 w 1014"/>
                <a:gd name="T65" fmla="*/ 413 h 675"/>
                <a:gd name="T66" fmla="*/ 367 w 1014"/>
                <a:gd name="T67" fmla="*/ 334 h 675"/>
                <a:gd name="T68" fmla="*/ 458 w 1014"/>
                <a:gd name="T69" fmla="*/ 255 h 675"/>
                <a:gd name="T70" fmla="*/ 561 w 1014"/>
                <a:gd name="T71" fmla="*/ 187 h 675"/>
                <a:gd name="T72" fmla="*/ 668 w 1014"/>
                <a:gd name="T73" fmla="*/ 142 h 675"/>
                <a:gd name="T74" fmla="*/ 782 w 1014"/>
                <a:gd name="T75" fmla="*/ 124 h 675"/>
                <a:gd name="T76" fmla="*/ 900 w 1014"/>
                <a:gd name="T77" fmla="*/ 142 h 675"/>
                <a:gd name="T78" fmla="*/ 1014 w 1014"/>
                <a:gd name="T79" fmla="*/ 204 h 675"/>
                <a:gd name="T80" fmla="*/ 1009 w 1014"/>
                <a:gd name="T81" fmla="*/ 198 h 675"/>
                <a:gd name="T82" fmla="*/ 1003 w 1014"/>
                <a:gd name="T83" fmla="*/ 187 h 675"/>
                <a:gd name="T84" fmla="*/ 986 w 1014"/>
                <a:gd name="T85" fmla="*/ 165 h 675"/>
                <a:gd name="T86" fmla="*/ 963 w 1014"/>
                <a:gd name="T87" fmla="*/ 136 h 675"/>
                <a:gd name="T88" fmla="*/ 935 w 1014"/>
                <a:gd name="T89" fmla="*/ 107 h 675"/>
                <a:gd name="T90" fmla="*/ 900 w 1014"/>
                <a:gd name="T91" fmla="*/ 74 h 675"/>
                <a:gd name="T92" fmla="*/ 855 w 1014"/>
                <a:gd name="T93" fmla="*/ 45 h 675"/>
                <a:gd name="T94" fmla="*/ 805 w 1014"/>
                <a:gd name="T95" fmla="*/ 23 h 675"/>
                <a:gd name="T96" fmla="*/ 747 w 1014"/>
                <a:gd name="T97" fmla="*/ 6 h 675"/>
                <a:gd name="T98" fmla="*/ 679 w 1014"/>
                <a:gd name="T9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4" h="675">
                  <a:moveTo>
                    <a:pt x="679" y="0"/>
                  </a:moveTo>
                  <a:lnTo>
                    <a:pt x="611" y="0"/>
                  </a:lnTo>
                  <a:lnTo>
                    <a:pt x="561" y="0"/>
                  </a:lnTo>
                  <a:lnTo>
                    <a:pt x="516" y="6"/>
                  </a:lnTo>
                  <a:lnTo>
                    <a:pt x="475" y="12"/>
                  </a:lnTo>
                  <a:lnTo>
                    <a:pt x="446" y="12"/>
                  </a:lnTo>
                  <a:lnTo>
                    <a:pt x="425" y="17"/>
                  </a:lnTo>
                  <a:lnTo>
                    <a:pt x="413" y="23"/>
                  </a:lnTo>
                  <a:lnTo>
                    <a:pt x="402" y="28"/>
                  </a:lnTo>
                  <a:lnTo>
                    <a:pt x="396" y="28"/>
                  </a:lnTo>
                  <a:lnTo>
                    <a:pt x="384" y="34"/>
                  </a:lnTo>
                  <a:lnTo>
                    <a:pt x="362" y="45"/>
                  </a:lnTo>
                  <a:lnTo>
                    <a:pt x="322" y="62"/>
                  </a:lnTo>
                  <a:lnTo>
                    <a:pt x="277" y="97"/>
                  </a:lnTo>
                  <a:lnTo>
                    <a:pt x="221" y="136"/>
                  </a:lnTo>
                  <a:lnTo>
                    <a:pt x="169" y="192"/>
                  </a:lnTo>
                  <a:lnTo>
                    <a:pt x="112" y="260"/>
                  </a:lnTo>
                  <a:lnTo>
                    <a:pt x="67" y="351"/>
                  </a:lnTo>
                  <a:lnTo>
                    <a:pt x="27" y="454"/>
                  </a:lnTo>
                  <a:lnTo>
                    <a:pt x="4" y="572"/>
                  </a:lnTo>
                  <a:lnTo>
                    <a:pt x="0" y="611"/>
                  </a:lnTo>
                  <a:lnTo>
                    <a:pt x="4" y="640"/>
                  </a:lnTo>
                  <a:lnTo>
                    <a:pt x="16" y="663"/>
                  </a:lnTo>
                  <a:lnTo>
                    <a:pt x="33" y="675"/>
                  </a:lnTo>
                  <a:lnTo>
                    <a:pt x="50" y="675"/>
                  </a:lnTo>
                  <a:lnTo>
                    <a:pt x="73" y="675"/>
                  </a:lnTo>
                  <a:lnTo>
                    <a:pt x="95" y="663"/>
                  </a:lnTo>
                  <a:lnTo>
                    <a:pt x="118" y="646"/>
                  </a:lnTo>
                  <a:lnTo>
                    <a:pt x="141" y="623"/>
                  </a:lnTo>
                  <a:lnTo>
                    <a:pt x="157" y="601"/>
                  </a:lnTo>
                  <a:lnTo>
                    <a:pt x="180" y="555"/>
                  </a:lnTo>
                  <a:lnTo>
                    <a:pt x="225" y="493"/>
                  </a:lnTo>
                  <a:lnTo>
                    <a:pt x="294" y="413"/>
                  </a:lnTo>
                  <a:lnTo>
                    <a:pt x="367" y="334"/>
                  </a:lnTo>
                  <a:lnTo>
                    <a:pt x="458" y="255"/>
                  </a:lnTo>
                  <a:lnTo>
                    <a:pt x="561" y="187"/>
                  </a:lnTo>
                  <a:lnTo>
                    <a:pt x="668" y="142"/>
                  </a:lnTo>
                  <a:lnTo>
                    <a:pt x="782" y="124"/>
                  </a:lnTo>
                  <a:lnTo>
                    <a:pt x="900" y="142"/>
                  </a:lnTo>
                  <a:lnTo>
                    <a:pt x="1014" y="204"/>
                  </a:lnTo>
                  <a:lnTo>
                    <a:pt x="1009" y="198"/>
                  </a:lnTo>
                  <a:lnTo>
                    <a:pt x="1003" y="187"/>
                  </a:lnTo>
                  <a:lnTo>
                    <a:pt x="986" y="165"/>
                  </a:lnTo>
                  <a:lnTo>
                    <a:pt x="963" y="136"/>
                  </a:lnTo>
                  <a:lnTo>
                    <a:pt x="935" y="107"/>
                  </a:lnTo>
                  <a:lnTo>
                    <a:pt x="900" y="74"/>
                  </a:lnTo>
                  <a:lnTo>
                    <a:pt x="855" y="45"/>
                  </a:lnTo>
                  <a:lnTo>
                    <a:pt x="805" y="23"/>
                  </a:lnTo>
                  <a:lnTo>
                    <a:pt x="747" y="6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rgbClr val="BF8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5" name="Freeform 351">
              <a:extLst>
                <a:ext uri="{FF2B5EF4-FFF2-40B4-BE49-F238E27FC236}">
                  <a16:creationId xmlns:a16="http://schemas.microsoft.com/office/drawing/2014/main" id="{97AA34B6-D199-F0CC-6A04-BD50616DE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283"/>
              <a:ext cx="169" cy="112"/>
            </a:xfrm>
            <a:custGeom>
              <a:avLst/>
              <a:gdLst>
                <a:gd name="T0" fmla="*/ 679 w 1014"/>
                <a:gd name="T1" fmla="*/ 0 h 675"/>
                <a:gd name="T2" fmla="*/ 611 w 1014"/>
                <a:gd name="T3" fmla="*/ 0 h 675"/>
                <a:gd name="T4" fmla="*/ 561 w 1014"/>
                <a:gd name="T5" fmla="*/ 0 h 675"/>
                <a:gd name="T6" fmla="*/ 516 w 1014"/>
                <a:gd name="T7" fmla="*/ 6 h 675"/>
                <a:gd name="T8" fmla="*/ 475 w 1014"/>
                <a:gd name="T9" fmla="*/ 12 h 675"/>
                <a:gd name="T10" fmla="*/ 446 w 1014"/>
                <a:gd name="T11" fmla="*/ 12 h 675"/>
                <a:gd name="T12" fmla="*/ 425 w 1014"/>
                <a:gd name="T13" fmla="*/ 17 h 675"/>
                <a:gd name="T14" fmla="*/ 413 w 1014"/>
                <a:gd name="T15" fmla="*/ 23 h 675"/>
                <a:gd name="T16" fmla="*/ 402 w 1014"/>
                <a:gd name="T17" fmla="*/ 28 h 675"/>
                <a:gd name="T18" fmla="*/ 396 w 1014"/>
                <a:gd name="T19" fmla="*/ 28 h 675"/>
                <a:gd name="T20" fmla="*/ 384 w 1014"/>
                <a:gd name="T21" fmla="*/ 34 h 675"/>
                <a:gd name="T22" fmla="*/ 362 w 1014"/>
                <a:gd name="T23" fmla="*/ 45 h 675"/>
                <a:gd name="T24" fmla="*/ 322 w 1014"/>
                <a:gd name="T25" fmla="*/ 62 h 675"/>
                <a:gd name="T26" fmla="*/ 277 w 1014"/>
                <a:gd name="T27" fmla="*/ 97 h 675"/>
                <a:gd name="T28" fmla="*/ 221 w 1014"/>
                <a:gd name="T29" fmla="*/ 136 h 675"/>
                <a:gd name="T30" fmla="*/ 169 w 1014"/>
                <a:gd name="T31" fmla="*/ 192 h 675"/>
                <a:gd name="T32" fmla="*/ 112 w 1014"/>
                <a:gd name="T33" fmla="*/ 260 h 675"/>
                <a:gd name="T34" fmla="*/ 67 w 1014"/>
                <a:gd name="T35" fmla="*/ 351 h 675"/>
                <a:gd name="T36" fmla="*/ 27 w 1014"/>
                <a:gd name="T37" fmla="*/ 454 h 675"/>
                <a:gd name="T38" fmla="*/ 4 w 1014"/>
                <a:gd name="T39" fmla="*/ 572 h 675"/>
                <a:gd name="T40" fmla="*/ 0 w 1014"/>
                <a:gd name="T41" fmla="*/ 611 h 675"/>
                <a:gd name="T42" fmla="*/ 4 w 1014"/>
                <a:gd name="T43" fmla="*/ 640 h 675"/>
                <a:gd name="T44" fmla="*/ 16 w 1014"/>
                <a:gd name="T45" fmla="*/ 663 h 675"/>
                <a:gd name="T46" fmla="*/ 33 w 1014"/>
                <a:gd name="T47" fmla="*/ 675 h 675"/>
                <a:gd name="T48" fmla="*/ 50 w 1014"/>
                <a:gd name="T49" fmla="*/ 675 h 675"/>
                <a:gd name="T50" fmla="*/ 73 w 1014"/>
                <a:gd name="T51" fmla="*/ 675 h 675"/>
                <a:gd name="T52" fmla="*/ 95 w 1014"/>
                <a:gd name="T53" fmla="*/ 663 h 675"/>
                <a:gd name="T54" fmla="*/ 118 w 1014"/>
                <a:gd name="T55" fmla="*/ 646 h 675"/>
                <a:gd name="T56" fmla="*/ 141 w 1014"/>
                <a:gd name="T57" fmla="*/ 623 h 675"/>
                <a:gd name="T58" fmla="*/ 157 w 1014"/>
                <a:gd name="T59" fmla="*/ 601 h 675"/>
                <a:gd name="T60" fmla="*/ 180 w 1014"/>
                <a:gd name="T61" fmla="*/ 555 h 675"/>
                <a:gd name="T62" fmla="*/ 225 w 1014"/>
                <a:gd name="T63" fmla="*/ 493 h 675"/>
                <a:gd name="T64" fmla="*/ 294 w 1014"/>
                <a:gd name="T65" fmla="*/ 413 h 675"/>
                <a:gd name="T66" fmla="*/ 367 w 1014"/>
                <a:gd name="T67" fmla="*/ 334 h 675"/>
                <a:gd name="T68" fmla="*/ 458 w 1014"/>
                <a:gd name="T69" fmla="*/ 255 h 675"/>
                <a:gd name="T70" fmla="*/ 561 w 1014"/>
                <a:gd name="T71" fmla="*/ 187 h 675"/>
                <a:gd name="T72" fmla="*/ 668 w 1014"/>
                <a:gd name="T73" fmla="*/ 142 h 675"/>
                <a:gd name="T74" fmla="*/ 782 w 1014"/>
                <a:gd name="T75" fmla="*/ 124 h 675"/>
                <a:gd name="T76" fmla="*/ 900 w 1014"/>
                <a:gd name="T77" fmla="*/ 142 h 675"/>
                <a:gd name="T78" fmla="*/ 1014 w 1014"/>
                <a:gd name="T79" fmla="*/ 204 h 675"/>
                <a:gd name="T80" fmla="*/ 1009 w 1014"/>
                <a:gd name="T81" fmla="*/ 198 h 675"/>
                <a:gd name="T82" fmla="*/ 1003 w 1014"/>
                <a:gd name="T83" fmla="*/ 187 h 675"/>
                <a:gd name="T84" fmla="*/ 986 w 1014"/>
                <a:gd name="T85" fmla="*/ 165 h 675"/>
                <a:gd name="T86" fmla="*/ 963 w 1014"/>
                <a:gd name="T87" fmla="*/ 136 h 675"/>
                <a:gd name="T88" fmla="*/ 935 w 1014"/>
                <a:gd name="T89" fmla="*/ 107 h 675"/>
                <a:gd name="T90" fmla="*/ 900 w 1014"/>
                <a:gd name="T91" fmla="*/ 74 h 675"/>
                <a:gd name="T92" fmla="*/ 855 w 1014"/>
                <a:gd name="T93" fmla="*/ 45 h 675"/>
                <a:gd name="T94" fmla="*/ 805 w 1014"/>
                <a:gd name="T95" fmla="*/ 23 h 675"/>
                <a:gd name="T96" fmla="*/ 747 w 1014"/>
                <a:gd name="T97" fmla="*/ 6 h 675"/>
                <a:gd name="T98" fmla="*/ 679 w 1014"/>
                <a:gd name="T9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4" h="675">
                  <a:moveTo>
                    <a:pt x="679" y="0"/>
                  </a:moveTo>
                  <a:lnTo>
                    <a:pt x="611" y="0"/>
                  </a:lnTo>
                  <a:lnTo>
                    <a:pt x="561" y="0"/>
                  </a:lnTo>
                  <a:lnTo>
                    <a:pt x="516" y="6"/>
                  </a:lnTo>
                  <a:lnTo>
                    <a:pt x="475" y="12"/>
                  </a:lnTo>
                  <a:lnTo>
                    <a:pt x="446" y="12"/>
                  </a:lnTo>
                  <a:lnTo>
                    <a:pt x="425" y="17"/>
                  </a:lnTo>
                  <a:lnTo>
                    <a:pt x="413" y="23"/>
                  </a:lnTo>
                  <a:lnTo>
                    <a:pt x="402" y="28"/>
                  </a:lnTo>
                  <a:lnTo>
                    <a:pt x="396" y="28"/>
                  </a:lnTo>
                  <a:lnTo>
                    <a:pt x="384" y="34"/>
                  </a:lnTo>
                  <a:lnTo>
                    <a:pt x="362" y="45"/>
                  </a:lnTo>
                  <a:lnTo>
                    <a:pt x="322" y="62"/>
                  </a:lnTo>
                  <a:lnTo>
                    <a:pt x="277" y="97"/>
                  </a:lnTo>
                  <a:lnTo>
                    <a:pt x="221" y="136"/>
                  </a:lnTo>
                  <a:lnTo>
                    <a:pt x="169" y="192"/>
                  </a:lnTo>
                  <a:lnTo>
                    <a:pt x="112" y="260"/>
                  </a:lnTo>
                  <a:lnTo>
                    <a:pt x="67" y="351"/>
                  </a:lnTo>
                  <a:lnTo>
                    <a:pt x="27" y="454"/>
                  </a:lnTo>
                  <a:lnTo>
                    <a:pt x="4" y="572"/>
                  </a:lnTo>
                  <a:lnTo>
                    <a:pt x="0" y="611"/>
                  </a:lnTo>
                  <a:lnTo>
                    <a:pt x="4" y="640"/>
                  </a:lnTo>
                  <a:lnTo>
                    <a:pt x="16" y="663"/>
                  </a:lnTo>
                  <a:lnTo>
                    <a:pt x="33" y="675"/>
                  </a:lnTo>
                  <a:lnTo>
                    <a:pt x="50" y="675"/>
                  </a:lnTo>
                  <a:lnTo>
                    <a:pt x="73" y="675"/>
                  </a:lnTo>
                  <a:lnTo>
                    <a:pt x="95" y="663"/>
                  </a:lnTo>
                  <a:lnTo>
                    <a:pt x="118" y="646"/>
                  </a:lnTo>
                  <a:lnTo>
                    <a:pt x="141" y="623"/>
                  </a:lnTo>
                  <a:lnTo>
                    <a:pt x="157" y="601"/>
                  </a:lnTo>
                  <a:lnTo>
                    <a:pt x="180" y="555"/>
                  </a:lnTo>
                  <a:lnTo>
                    <a:pt x="225" y="493"/>
                  </a:lnTo>
                  <a:lnTo>
                    <a:pt x="294" y="413"/>
                  </a:lnTo>
                  <a:lnTo>
                    <a:pt x="367" y="334"/>
                  </a:lnTo>
                  <a:lnTo>
                    <a:pt x="458" y="255"/>
                  </a:lnTo>
                  <a:lnTo>
                    <a:pt x="561" y="187"/>
                  </a:lnTo>
                  <a:lnTo>
                    <a:pt x="668" y="142"/>
                  </a:lnTo>
                  <a:lnTo>
                    <a:pt x="782" y="124"/>
                  </a:lnTo>
                  <a:lnTo>
                    <a:pt x="900" y="142"/>
                  </a:lnTo>
                  <a:lnTo>
                    <a:pt x="1014" y="204"/>
                  </a:lnTo>
                  <a:lnTo>
                    <a:pt x="1009" y="198"/>
                  </a:lnTo>
                  <a:lnTo>
                    <a:pt x="1003" y="187"/>
                  </a:lnTo>
                  <a:lnTo>
                    <a:pt x="986" y="165"/>
                  </a:lnTo>
                  <a:lnTo>
                    <a:pt x="963" y="136"/>
                  </a:lnTo>
                  <a:lnTo>
                    <a:pt x="935" y="107"/>
                  </a:lnTo>
                  <a:lnTo>
                    <a:pt x="900" y="74"/>
                  </a:lnTo>
                  <a:lnTo>
                    <a:pt x="855" y="45"/>
                  </a:lnTo>
                  <a:lnTo>
                    <a:pt x="805" y="23"/>
                  </a:lnTo>
                  <a:lnTo>
                    <a:pt x="747" y="6"/>
                  </a:lnTo>
                  <a:lnTo>
                    <a:pt x="679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6" name="Freeform 352">
              <a:extLst>
                <a:ext uri="{FF2B5EF4-FFF2-40B4-BE49-F238E27FC236}">
                  <a16:creationId xmlns:a16="http://schemas.microsoft.com/office/drawing/2014/main" id="{34820A63-2C03-73A6-A7F4-C5846A1C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3599"/>
              <a:ext cx="457" cy="279"/>
            </a:xfrm>
            <a:custGeom>
              <a:avLst/>
              <a:gdLst>
                <a:gd name="T0" fmla="*/ 102 w 2745"/>
                <a:gd name="T1" fmla="*/ 5 h 1671"/>
                <a:gd name="T2" fmla="*/ 114 w 2745"/>
                <a:gd name="T3" fmla="*/ 33 h 1671"/>
                <a:gd name="T4" fmla="*/ 147 w 2745"/>
                <a:gd name="T5" fmla="*/ 113 h 1671"/>
                <a:gd name="T6" fmla="*/ 221 w 2745"/>
                <a:gd name="T7" fmla="*/ 238 h 1671"/>
                <a:gd name="T8" fmla="*/ 345 w 2745"/>
                <a:gd name="T9" fmla="*/ 390 h 1671"/>
                <a:gd name="T10" fmla="*/ 527 w 2745"/>
                <a:gd name="T11" fmla="*/ 572 h 1671"/>
                <a:gd name="T12" fmla="*/ 777 w 2745"/>
                <a:gd name="T13" fmla="*/ 764 h 1671"/>
                <a:gd name="T14" fmla="*/ 1111 w 2745"/>
                <a:gd name="T15" fmla="*/ 963 h 1671"/>
                <a:gd name="T16" fmla="*/ 1542 w 2745"/>
                <a:gd name="T17" fmla="*/ 1161 h 1671"/>
                <a:gd name="T18" fmla="*/ 2076 w 2745"/>
                <a:gd name="T19" fmla="*/ 1348 h 1671"/>
                <a:gd name="T20" fmla="*/ 2728 w 2745"/>
                <a:gd name="T21" fmla="*/ 1512 h 1671"/>
                <a:gd name="T22" fmla="*/ 2745 w 2745"/>
                <a:gd name="T23" fmla="*/ 1512 h 1671"/>
                <a:gd name="T24" fmla="*/ 2739 w 2745"/>
                <a:gd name="T25" fmla="*/ 1529 h 1671"/>
                <a:gd name="T26" fmla="*/ 2733 w 2745"/>
                <a:gd name="T27" fmla="*/ 1541 h 1671"/>
                <a:gd name="T28" fmla="*/ 2733 w 2745"/>
                <a:gd name="T29" fmla="*/ 1558 h 1671"/>
                <a:gd name="T30" fmla="*/ 2733 w 2745"/>
                <a:gd name="T31" fmla="*/ 1569 h 1671"/>
                <a:gd name="T32" fmla="*/ 2733 w 2745"/>
                <a:gd name="T33" fmla="*/ 1586 h 1671"/>
                <a:gd name="T34" fmla="*/ 2733 w 2745"/>
                <a:gd name="T35" fmla="*/ 1597 h 1671"/>
                <a:gd name="T36" fmla="*/ 2733 w 2745"/>
                <a:gd name="T37" fmla="*/ 1609 h 1671"/>
                <a:gd name="T38" fmla="*/ 2733 w 2745"/>
                <a:gd name="T39" fmla="*/ 1626 h 1671"/>
                <a:gd name="T40" fmla="*/ 2733 w 2745"/>
                <a:gd name="T41" fmla="*/ 1636 h 1671"/>
                <a:gd name="T42" fmla="*/ 2728 w 2745"/>
                <a:gd name="T43" fmla="*/ 1654 h 1671"/>
                <a:gd name="T44" fmla="*/ 2710 w 2745"/>
                <a:gd name="T45" fmla="*/ 1654 h 1671"/>
                <a:gd name="T46" fmla="*/ 2654 w 2745"/>
                <a:gd name="T47" fmla="*/ 1665 h 1671"/>
                <a:gd name="T48" fmla="*/ 2557 w 2745"/>
                <a:gd name="T49" fmla="*/ 1671 h 1671"/>
                <a:gd name="T50" fmla="*/ 2427 w 2745"/>
                <a:gd name="T51" fmla="*/ 1671 h 1671"/>
                <a:gd name="T52" fmla="*/ 2252 w 2745"/>
                <a:gd name="T53" fmla="*/ 1654 h 1671"/>
                <a:gd name="T54" fmla="*/ 2036 w 2745"/>
                <a:gd name="T55" fmla="*/ 1626 h 1671"/>
                <a:gd name="T56" fmla="*/ 1786 w 2745"/>
                <a:gd name="T57" fmla="*/ 1574 h 1671"/>
                <a:gd name="T58" fmla="*/ 1492 w 2745"/>
                <a:gd name="T59" fmla="*/ 1495 h 1671"/>
                <a:gd name="T60" fmla="*/ 1152 w 2745"/>
                <a:gd name="T61" fmla="*/ 1382 h 1671"/>
                <a:gd name="T62" fmla="*/ 772 w 2745"/>
                <a:gd name="T63" fmla="*/ 1229 h 1671"/>
                <a:gd name="T64" fmla="*/ 572 w 2745"/>
                <a:gd name="T65" fmla="*/ 1132 h 1671"/>
                <a:gd name="T66" fmla="*/ 414 w 2745"/>
                <a:gd name="T67" fmla="*/ 1020 h 1671"/>
                <a:gd name="T68" fmla="*/ 289 w 2745"/>
                <a:gd name="T69" fmla="*/ 900 h 1671"/>
                <a:gd name="T70" fmla="*/ 193 w 2745"/>
                <a:gd name="T71" fmla="*/ 781 h 1671"/>
                <a:gd name="T72" fmla="*/ 120 w 2745"/>
                <a:gd name="T73" fmla="*/ 668 h 1671"/>
                <a:gd name="T74" fmla="*/ 68 w 2745"/>
                <a:gd name="T75" fmla="*/ 560 h 1671"/>
                <a:gd name="T76" fmla="*/ 34 w 2745"/>
                <a:gd name="T77" fmla="*/ 469 h 1671"/>
                <a:gd name="T78" fmla="*/ 11 w 2745"/>
                <a:gd name="T79" fmla="*/ 396 h 1671"/>
                <a:gd name="T80" fmla="*/ 5 w 2745"/>
                <a:gd name="T81" fmla="*/ 351 h 1671"/>
                <a:gd name="T82" fmla="*/ 5 w 2745"/>
                <a:gd name="T83" fmla="*/ 334 h 1671"/>
                <a:gd name="T84" fmla="*/ 0 w 2745"/>
                <a:gd name="T85" fmla="*/ 322 h 1671"/>
                <a:gd name="T86" fmla="*/ 5 w 2745"/>
                <a:gd name="T87" fmla="*/ 300 h 1671"/>
                <a:gd name="T88" fmla="*/ 11 w 2745"/>
                <a:gd name="T89" fmla="*/ 277 h 1671"/>
                <a:gd name="T90" fmla="*/ 17 w 2745"/>
                <a:gd name="T91" fmla="*/ 248 h 1671"/>
                <a:gd name="T92" fmla="*/ 29 w 2745"/>
                <a:gd name="T93" fmla="*/ 215 h 1671"/>
                <a:gd name="T94" fmla="*/ 40 w 2745"/>
                <a:gd name="T95" fmla="*/ 180 h 1671"/>
                <a:gd name="T96" fmla="*/ 56 w 2745"/>
                <a:gd name="T97" fmla="*/ 141 h 1671"/>
                <a:gd name="T98" fmla="*/ 68 w 2745"/>
                <a:gd name="T99" fmla="*/ 95 h 1671"/>
                <a:gd name="T100" fmla="*/ 85 w 2745"/>
                <a:gd name="T101" fmla="*/ 50 h 1671"/>
                <a:gd name="T102" fmla="*/ 96 w 2745"/>
                <a:gd name="T103" fmla="*/ 0 h 1671"/>
                <a:gd name="T104" fmla="*/ 102 w 2745"/>
                <a:gd name="T105" fmla="*/ 5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5" h="1671">
                  <a:moveTo>
                    <a:pt x="102" y="5"/>
                  </a:moveTo>
                  <a:lnTo>
                    <a:pt x="114" y="33"/>
                  </a:lnTo>
                  <a:lnTo>
                    <a:pt x="147" y="113"/>
                  </a:lnTo>
                  <a:lnTo>
                    <a:pt x="221" y="238"/>
                  </a:lnTo>
                  <a:lnTo>
                    <a:pt x="345" y="390"/>
                  </a:lnTo>
                  <a:lnTo>
                    <a:pt x="527" y="572"/>
                  </a:lnTo>
                  <a:lnTo>
                    <a:pt x="777" y="764"/>
                  </a:lnTo>
                  <a:lnTo>
                    <a:pt x="1111" y="963"/>
                  </a:lnTo>
                  <a:lnTo>
                    <a:pt x="1542" y="1161"/>
                  </a:lnTo>
                  <a:lnTo>
                    <a:pt x="2076" y="1348"/>
                  </a:lnTo>
                  <a:lnTo>
                    <a:pt x="2728" y="1512"/>
                  </a:lnTo>
                  <a:lnTo>
                    <a:pt x="2745" y="1512"/>
                  </a:lnTo>
                  <a:lnTo>
                    <a:pt x="2739" y="1529"/>
                  </a:lnTo>
                  <a:lnTo>
                    <a:pt x="2733" y="1541"/>
                  </a:lnTo>
                  <a:lnTo>
                    <a:pt x="2733" y="1558"/>
                  </a:lnTo>
                  <a:lnTo>
                    <a:pt x="2733" y="1569"/>
                  </a:lnTo>
                  <a:lnTo>
                    <a:pt x="2733" y="1586"/>
                  </a:lnTo>
                  <a:lnTo>
                    <a:pt x="2733" y="1597"/>
                  </a:lnTo>
                  <a:lnTo>
                    <a:pt x="2733" y="1609"/>
                  </a:lnTo>
                  <a:lnTo>
                    <a:pt x="2733" y="1626"/>
                  </a:lnTo>
                  <a:lnTo>
                    <a:pt x="2733" y="1636"/>
                  </a:lnTo>
                  <a:lnTo>
                    <a:pt x="2728" y="1654"/>
                  </a:lnTo>
                  <a:lnTo>
                    <a:pt x="2710" y="1654"/>
                  </a:lnTo>
                  <a:lnTo>
                    <a:pt x="2654" y="1665"/>
                  </a:lnTo>
                  <a:lnTo>
                    <a:pt x="2557" y="1671"/>
                  </a:lnTo>
                  <a:lnTo>
                    <a:pt x="2427" y="1671"/>
                  </a:lnTo>
                  <a:lnTo>
                    <a:pt x="2252" y="1654"/>
                  </a:lnTo>
                  <a:lnTo>
                    <a:pt x="2036" y="1626"/>
                  </a:lnTo>
                  <a:lnTo>
                    <a:pt x="1786" y="1574"/>
                  </a:lnTo>
                  <a:lnTo>
                    <a:pt x="1492" y="1495"/>
                  </a:lnTo>
                  <a:lnTo>
                    <a:pt x="1152" y="1382"/>
                  </a:lnTo>
                  <a:lnTo>
                    <a:pt x="772" y="1229"/>
                  </a:lnTo>
                  <a:lnTo>
                    <a:pt x="572" y="1132"/>
                  </a:lnTo>
                  <a:lnTo>
                    <a:pt x="414" y="1020"/>
                  </a:lnTo>
                  <a:lnTo>
                    <a:pt x="289" y="900"/>
                  </a:lnTo>
                  <a:lnTo>
                    <a:pt x="193" y="781"/>
                  </a:lnTo>
                  <a:lnTo>
                    <a:pt x="120" y="668"/>
                  </a:lnTo>
                  <a:lnTo>
                    <a:pt x="68" y="560"/>
                  </a:lnTo>
                  <a:lnTo>
                    <a:pt x="34" y="469"/>
                  </a:lnTo>
                  <a:lnTo>
                    <a:pt x="11" y="396"/>
                  </a:lnTo>
                  <a:lnTo>
                    <a:pt x="5" y="351"/>
                  </a:lnTo>
                  <a:lnTo>
                    <a:pt x="5" y="334"/>
                  </a:lnTo>
                  <a:lnTo>
                    <a:pt x="0" y="322"/>
                  </a:lnTo>
                  <a:lnTo>
                    <a:pt x="5" y="300"/>
                  </a:lnTo>
                  <a:lnTo>
                    <a:pt x="11" y="277"/>
                  </a:lnTo>
                  <a:lnTo>
                    <a:pt x="17" y="248"/>
                  </a:lnTo>
                  <a:lnTo>
                    <a:pt x="29" y="215"/>
                  </a:lnTo>
                  <a:lnTo>
                    <a:pt x="40" y="180"/>
                  </a:lnTo>
                  <a:lnTo>
                    <a:pt x="56" y="141"/>
                  </a:lnTo>
                  <a:lnTo>
                    <a:pt x="68" y="95"/>
                  </a:lnTo>
                  <a:lnTo>
                    <a:pt x="85" y="50"/>
                  </a:lnTo>
                  <a:lnTo>
                    <a:pt x="96" y="0"/>
                  </a:lnTo>
                  <a:lnTo>
                    <a:pt x="102" y="5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7" name="Freeform 353">
              <a:extLst>
                <a:ext uri="{FF2B5EF4-FFF2-40B4-BE49-F238E27FC236}">
                  <a16:creationId xmlns:a16="http://schemas.microsoft.com/office/drawing/2014/main" id="{44F97C00-6D75-CAE7-A825-5715720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852"/>
              <a:ext cx="2" cy="23"/>
            </a:xfrm>
            <a:custGeom>
              <a:avLst/>
              <a:gdLst>
                <a:gd name="T0" fmla="*/ 17 w 17"/>
                <a:gd name="T1" fmla="*/ 0 h 142"/>
                <a:gd name="T2" fmla="*/ 11 w 17"/>
                <a:gd name="T3" fmla="*/ 17 h 142"/>
                <a:gd name="T4" fmla="*/ 5 w 17"/>
                <a:gd name="T5" fmla="*/ 29 h 142"/>
                <a:gd name="T6" fmla="*/ 5 w 17"/>
                <a:gd name="T7" fmla="*/ 46 h 142"/>
                <a:gd name="T8" fmla="*/ 5 w 17"/>
                <a:gd name="T9" fmla="*/ 57 h 142"/>
                <a:gd name="T10" fmla="*/ 5 w 17"/>
                <a:gd name="T11" fmla="*/ 74 h 142"/>
                <a:gd name="T12" fmla="*/ 5 w 17"/>
                <a:gd name="T13" fmla="*/ 85 h 142"/>
                <a:gd name="T14" fmla="*/ 5 w 17"/>
                <a:gd name="T15" fmla="*/ 97 h 142"/>
                <a:gd name="T16" fmla="*/ 5 w 17"/>
                <a:gd name="T17" fmla="*/ 114 h 142"/>
                <a:gd name="T18" fmla="*/ 5 w 17"/>
                <a:gd name="T19" fmla="*/ 124 h 142"/>
                <a:gd name="T20" fmla="*/ 0 w 17"/>
                <a:gd name="T2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2">
                  <a:moveTo>
                    <a:pt x="17" y="0"/>
                  </a:moveTo>
                  <a:lnTo>
                    <a:pt x="11" y="17"/>
                  </a:lnTo>
                  <a:lnTo>
                    <a:pt x="5" y="29"/>
                  </a:lnTo>
                  <a:lnTo>
                    <a:pt x="5" y="46"/>
                  </a:lnTo>
                  <a:lnTo>
                    <a:pt x="5" y="57"/>
                  </a:lnTo>
                  <a:lnTo>
                    <a:pt x="5" y="74"/>
                  </a:lnTo>
                  <a:lnTo>
                    <a:pt x="5" y="85"/>
                  </a:lnTo>
                  <a:lnTo>
                    <a:pt x="5" y="9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0" y="14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8" name="Freeform 354">
              <a:extLst>
                <a:ext uri="{FF2B5EF4-FFF2-40B4-BE49-F238E27FC236}">
                  <a16:creationId xmlns:a16="http://schemas.microsoft.com/office/drawing/2014/main" id="{E61082EA-655B-E8F7-D903-35C240B9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3599"/>
              <a:ext cx="16" cy="56"/>
            </a:xfrm>
            <a:custGeom>
              <a:avLst/>
              <a:gdLst>
                <a:gd name="T0" fmla="*/ 5 w 96"/>
                <a:gd name="T1" fmla="*/ 334 h 334"/>
                <a:gd name="T2" fmla="*/ 0 w 96"/>
                <a:gd name="T3" fmla="*/ 322 h 334"/>
                <a:gd name="T4" fmla="*/ 5 w 96"/>
                <a:gd name="T5" fmla="*/ 300 h 334"/>
                <a:gd name="T6" fmla="*/ 11 w 96"/>
                <a:gd name="T7" fmla="*/ 277 h 334"/>
                <a:gd name="T8" fmla="*/ 17 w 96"/>
                <a:gd name="T9" fmla="*/ 248 h 334"/>
                <a:gd name="T10" fmla="*/ 29 w 96"/>
                <a:gd name="T11" fmla="*/ 215 h 334"/>
                <a:gd name="T12" fmla="*/ 40 w 96"/>
                <a:gd name="T13" fmla="*/ 180 h 334"/>
                <a:gd name="T14" fmla="*/ 56 w 96"/>
                <a:gd name="T15" fmla="*/ 141 h 334"/>
                <a:gd name="T16" fmla="*/ 68 w 96"/>
                <a:gd name="T17" fmla="*/ 95 h 334"/>
                <a:gd name="T18" fmla="*/ 85 w 96"/>
                <a:gd name="T19" fmla="*/ 50 h 334"/>
                <a:gd name="T20" fmla="*/ 96 w 96"/>
                <a:gd name="T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34">
                  <a:moveTo>
                    <a:pt x="5" y="334"/>
                  </a:moveTo>
                  <a:lnTo>
                    <a:pt x="0" y="322"/>
                  </a:lnTo>
                  <a:lnTo>
                    <a:pt x="5" y="300"/>
                  </a:lnTo>
                  <a:lnTo>
                    <a:pt x="11" y="277"/>
                  </a:lnTo>
                  <a:lnTo>
                    <a:pt x="17" y="248"/>
                  </a:lnTo>
                  <a:lnTo>
                    <a:pt x="29" y="215"/>
                  </a:lnTo>
                  <a:lnTo>
                    <a:pt x="40" y="180"/>
                  </a:lnTo>
                  <a:lnTo>
                    <a:pt x="56" y="141"/>
                  </a:lnTo>
                  <a:lnTo>
                    <a:pt x="68" y="95"/>
                  </a:lnTo>
                  <a:lnTo>
                    <a:pt x="85" y="50"/>
                  </a:lnTo>
                  <a:lnTo>
                    <a:pt x="9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9" name="Freeform 355">
              <a:extLst>
                <a:ext uri="{FF2B5EF4-FFF2-40B4-BE49-F238E27FC236}">
                  <a16:creationId xmlns:a16="http://schemas.microsoft.com/office/drawing/2014/main" id="{9A10CC6F-B38C-C6B5-3416-9BA045B35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600"/>
              <a:ext cx="438" cy="252"/>
            </a:xfrm>
            <a:custGeom>
              <a:avLst/>
              <a:gdLst>
                <a:gd name="T0" fmla="*/ 0 w 2626"/>
                <a:gd name="T1" fmla="*/ 0 h 1507"/>
                <a:gd name="T2" fmla="*/ 12 w 2626"/>
                <a:gd name="T3" fmla="*/ 28 h 1507"/>
                <a:gd name="T4" fmla="*/ 45 w 2626"/>
                <a:gd name="T5" fmla="*/ 108 h 1507"/>
                <a:gd name="T6" fmla="*/ 119 w 2626"/>
                <a:gd name="T7" fmla="*/ 233 h 1507"/>
                <a:gd name="T8" fmla="*/ 243 w 2626"/>
                <a:gd name="T9" fmla="*/ 385 h 1507"/>
                <a:gd name="T10" fmla="*/ 425 w 2626"/>
                <a:gd name="T11" fmla="*/ 567 h 1507"/>
                <a:gd name="T12" fmla="*/ 675 w 2626"/>
                <a:gd name="T13" fmla="*/ 759 h 1507"/>
                <a:gd name="T14" fmla="*/ 1009 w 2626"/>
                <a:gd name="T15" fmla="*/ 958 h 1507"/>
                <a:gd name="T16" fmla="*/ 1440 w 2626"/>
                <a:gd name="T17" fmla="*/ 1156 h 1507"/>
                <a:gd name="T18" fmla="*/ 1974 w 2626"/>
                <a:gd name="T19" fmla="*/ 1343 h 1507"/>
                <a:gd name="T20" fmla="*/ 2626 w 2626"/>
                <a:gd name="T21" fmla="*/ 150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26" h="1507">
                  <a:moveTo>
                    <a:pt x="0" y="0"/>
                  </a:moveTo>
                  <a:lnTo>
                    <a:pt x="12" y="28"/>
                  </a:lnTo>
                  <a:lnTo>
                    <a:pt x="45" y="108"/>
                  </a:lnTo>
                  <a:lnTo>
                    <a:pt x="119" y="233"/>
                  </a:lnTo>
                  <a:lnTo>
                    <a:pt x="243" y="385"/>
                  </a:lnTo>
                  <a:lnTo>
                    <a:pt x="425" y="567"/>
                  </a:lnTo>
                  <a:lnTo>
                    <a:pt x="675" y="759"/>
                  </a:lnTo>
                  <a:lnTo>
                    <a:pt x="1009" y="958"/>
                  </a:lnTo>
                  <a:lnTo>
                    <a:pt x="1440" y="1156"/>
                  </a:lnTo>
                  <a:lnTo>
                    <a:pt x="1974" y="1343"/>
                  </a:lnTo>
                  <a:lnTo>
                    <a:pt x="2626" y="150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Text Box 2">
            <a:extLst>
              <a:ext uri="{FF2B5EF4-FFF2-40B4-BE49-F238E27FC236}">
                <a16:creationId xmlns:a16="http://schemas.microsoft.com/office/drawing/2014/main" id="{C2442D7A-C7D5-D6AD-0BBF-8517B565F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708611" name="Rectangle 3">
            <a:extLst>
              <a:ext uri="{FF2B5EF4-FFF2-40B4-BE49-F238E27FC236}">
                <a16:creationId xmlns:a16="http://schemas.microsoft.com/office/drawing/2014/main" id="{0479E3B7-6A1E-1F36-BACC-236F9E01C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Puntos de Presión en el Cuerpo: </a:t>
            </a:r>
            <a:r>
              <a:rPr lang="es-PR" altLang="en-US" sz="2400" i="1">
                <a:solidFill>
                  <a:srgbClr val="FFFF00"/>
                </a:solidFill>
                <a:latin typeface="Arial" panose="020B0604020202020204" pitchFamily="34" charset="0"/>
              </a:rPr>
              <a:t>Temporal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708612" name="Picture 4">
            <a:extLst>
              <a:ext uri="{FF2B5EF4-FFF2-40B4-BE49-F238E27FC236}">
                <a16:creationId xmlns:a16="http://schemas.microsoft.com/office/drawing/2014/main" id="{715370FE-EEA2-8CE6-6E94-5F783A3A37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8613" name="Picture 5">
            <a:extLst>
              <a:ext uri="{FF2B5EF4-FFF2-40B4-BE49-F238E27FC236}">
                <a16:creationId xmlns:a16="http://schemas.microsoft.com/office/drawing/2014/main" id="{CAFC53D5-85A7-35D9-FBC4-44F7310D47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8614" name="AutoShape 6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769F7FA-95DF-CEA1-B957-668247C64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5" name="AutoShape 7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B342BFC-26B3-CFCF-3461-5187196D6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6" name="AutoShape 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DF65BB9-D4F3-864F-063B-FBD462869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7" name="AutoShape 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52A59B5-6A10-FEC5-9508-25864AB7F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8" name="AutoShape 10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BA19084-8091-AD12-0211-AD1CC6B03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19" name="AutoShape 11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2D86478-FBB5-0D97-9D8A-3CBF402EB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20" name="AutoShape 12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22BE3FE-789A-156F-BA8C-E1CA0BBB0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8621" name="AutoShape 13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B3891CC-C4E5-164C-E005-CB8471E01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8622" name="Group 14">
            <a:extLst>
              <a:ext uri="{FF2B5EF4-FFF2-40B4-BE49-F238E27FC236}">
                <a16:creationId xmlns:a16="http://schemas.microsoft.com/office/drawing/2014/main" id="{CD92E31B-021E-8D6B-3CDA-5CBDD7945014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708623" name="Rectangle 15">
              <a:extLst>
                <a:ext uri="{FF2B5EF4-FFF2-40B4-BE49-F238E27FC236}">
                  <a16:creationId xmlns:a16="http://schemas.microsoft.com/office/drawing/2014/main" id="{4025F50F-EDA5-A2C3-ED7C-C836F025F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4" name="Rectangle 16">
              <a:extLst>
                <a:ext uri="{FF2B5EF4-FFF2-40B4-BE49-F238E27FC236}">
                  <a16:creationId xmlns:a16="http://schemas.microsoft.com/office/drawing/2014/main" id="{CCE38196-61B7-8338-5602-D5242DAB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5" name="Freeform 17">
              <a:extLst>
                <a:ext uri="{FF2B5EF4-FFF2-40B4-BE49-F238E27FC236}">
                  <a16:creationId xmlns:a16="http://schemas.microsoft.com/office/drawing/2014/main" id="{A20BF832-AF2C-2CEE-262A-0215FAFA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6" name="Freeform 18">
              <a:extLst>
                <a:ext uri="{FF2B5EF4-FFF2-40B4-BE49-F238E27FC236}">
                  <a16:creationId xmlns:a16="http://schemas.microsoft.com/office/drawing/2014/main" id="{021C84C9-D300-537C-7104-F8DE5AAF5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7" name="Freeform 19">
              <a:extLst>
                <a:ext uri="{FF2B5EF4-FFF2-40B4-BE49-F238E27FC236}">
                  <a16:creationId xmlns:a16="http://schemas.microsoft.com/office/drawing/2014/main" id="{9A316594-7DEE-BE88-1F69-130A9003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8" name="Freeform 20">
              <a:extLst>
                <a:ext uri="{FF2B5EF4-FFF2-40B4-BE49-F238E27FC236}">
                  <a16:creationId xmlns:a16="http://schemas.microsoft.com/office/drawing/2014/main" id="{98E269AA-C713-0DB8-5D99-D00007756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9" name="Freeform 21">
              <a:extLst>
                <a:ext uri="{FF2B5EF4-FFF2-40B4-BE49-F238E27FC236}">
                  <a16:creationId xmlns:a16="http://schemas.microsoft.com/office/drawing/2014/main" id="{B42C877D-BF45-22C2-5F75-FDE54F590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30" name="Freeform 22">
              <a:extLst>
                <a:ext uri="{FF2B5EF4-FFF2-40B4-BE49-F238E27FC236}">
                  <a16:creationId xmlns:a16="http://schemas.microsoft.com/office/drawing/2014/main" id="{11C22B71-E761-0743-8620-BF062163C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31" name="Freeform 23">
              <a:extLst>
                <a:ext uri="{FF2B5EF4-FFF2-40B4-BE49-F238E27FC236}">
                  <a16:creationId xmlns:a16="http://schemas.microsoft.com/office/drawing/2014/main" id="{8638EC8C-C173-8037-EC36-95893B11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32" name="Freeform 24">
              <a:extLst>
                <a:ext uri="{FF2B5EF4-FFF2-40B4-BE49-F238E27FC236}">
                  <a16:creationId xmlns:a16="http://schemas.microsoft.com/office/drawing/2014/main" id="{409ACB0B-7418-194C-AD71-9602CF52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8806" name="Group 198">
            <a:extLst>
              <a:ext uri="{FF2B5EF4-FFF2-40B4-BE49-F238E27FC236}">
                <a16:creationId xmlns:a16="http://schemas.microsoft.com/office/drawing/2014/main" id="{8F2ACF94-F35E-BF6C-0513-685F543681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90800" y="1828800"/>
            <a:ext cx="3633788" cy="4495800"/>
            <a:chOff x="1406" y="1152"/>
            <a:chExt cx="2289" cy="2832"/>
          </a:xfrm>
        </p:grpSpPr>
        <p:sp>
          <p:nvSpPr>
            <p:cNvPr id="708805" name="AutoShape 197">
              <a:extLst>
                <a:ext uri="{FF2B5EF4-FFF2-40B4-BE49-F238E27FC236}">
                  <a16:creationId xmlns:a16="http://schemas.microsoft.com/office/drawing/2014/main" id="{54101A68-479D-FB82-F70A-ADB00E9FD46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06" y="1152"/>
              <a:ext cx="2289" cy="2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07" name="Freeform 199">
              <a:extLst>
                <a:ext uri="{FF2B5EF4-FFF2-40B4-BE49-F238E27FC236}">
                  <a16:creationId xmlns:a16="http://schemas.microsoft.com/office/drawing/2014/main" id="{338376A0-3ECD-49B7-777F-2844EE1C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778"/>
              <a:ext cx="2039" cy="1206"/>
            </a:xfrm>
            <a:custGeom>
              <a:avLst/>
              <a:gdLst>
                <a:gd name="T0" fmla="*/ 5138 w 12234"/>
                <a:gd name="T1" fmla="*/ 7010 h 7235"/>
                <a:gd name="T2" fmla="*/ 3216 w 12234"/>
                <a:gd name="T3" fmla="*/ 5917 h 7235"/>
                <a:gd name="T4" fmla="*/ 1695 w 12234"/>
                <a:gd name="T5" fmla="*/ 4376 h 7235"/>
                <a:gd name="T6" fmla="*/ 632 w 12234"/>
                <a:gd name="T7" fmla="*/ 2874 h 7235"/>
                <a:gd name="T8" fmla="*/ 71 w 12234"/>
                <a:gd name="T9" fmla="*/ 1887 h 7235"/>
                <a:gd name="T10" fmla="*/ 124 w 12234"/>
                <a:gd name="T11" fmla="*/ 1566 h 7235"/>
                <a:gd name="T12" fmla="*/ 544 w 12234"/>
                <a:gd name="T13" fmla="*/ 1252 h 7235"/>
                <a:gd name="T14" fmla="*/ 1064 w 12234"/>
                <a:gd name="T15" fmla="*/ 1001 h 7235"/>
                <a:gd name="T16" fmla="*/ 1555 w 12234"/>
                <a:gd name="T17" fmla="*/ 827 h 7235"/>
                <a:gd name="T18" fmla="*/ 1864 w 12234"/>
                <a:gd name="T19" fmla="*/ 732 h 7235"/>
                <a:gd name="T20" fmla="*/ 1956 w 12234"/>
                <a:gd name="T21" fmla="*/ 704 h 7235"/>
                <a:gd name="T22" fmla="*/ 2406 w 12234"/>
                <a:gd name="T23" fmla="*/ 425 h 7235"/>
                <a:gd name="T24" fmla="*/ 2848 w 12234"/>
                <a:gd name="T25" fmla="*/ 224 h 7235"/>
                <a:gd name="T26" fmla="*/ 3222 w 12234"/>
                <a:gd name="T27" fmla="*/ 96 h 7235"/>
                <a:gd name="T28" fmla="*/ 3489 w 12234"/>
                <a:gd name="T29" fmla="*/ 24 h 7235"/>
                <a:gd name="T30" fmla="*/ 3586 w 12234"/>
                <a:gd name="T31" fmla="*/ 0 h 7235"/>
                <a:gd name="T32" fmla="*/ 8765 w 12234"/>
                <a:gd name="T33" fmla="*/ 1213 h 7235"/>
                <a:gd name="T34" fmla="*/ 8884 w 12234"/>
                <a:gd name="T35" fmla="*/ 1227 h 7235"/>
                <a:gd name="T36" fmla="*/ 9091 w 12234"/>
                <a:gd name="T37" fmla="*/ 1275 h 7235"/>
                <a:gd name="T38" fmla="*/ 9355 w 12234"/>
                <a:gd name="T39" fmla="*/ 1353 h 7235"/>
                <a:gd name="T40" fmla="*/ 9644 w 12234"/>
                <a:gd name="T41" fmla="*/ 1482 h 7235"/>
                <a:gd name="T42" fmla="*/ 9819 w 12234"/>
                <a:gd name="T43" fmla="*/ 1564 h 7235"/>
                <a:gd name="T44" fmla="*/ 10014 w 12234"/>
                <a:gd name="T45" fmla="*/ 1571 h 7235"/>
                <a:gd name="T46" fmla="*/ 10496 w 12234"/>
                <a:gd name="T47" fmla="*/ 1662 h 7235"/>
                <a:gd name="T48" fmla="*/ 11122 w 12234"/>
                <a:gd name="T49" fmla="*/ 1933 h 7235"/>
                <a:gd name="T50" fmla="*/ 11750 w 12234"/>
                <a:gd name="T51" fmla="*/ 2487 h 7235"/>
                <a:gd name="T52" fmla="*/ 12234 w 12234"/>
                <a:gd name="T53" fmla="*/ 3420 h 7235"/>
                <a:gd name="T54" fmla="*/ 11973 w 12234"/>
                <a:gd name="T55" fmla="*/ 3843 h 7235"/>
                <a:gd name="T56" fmla="*/ 11214 w 12234"/>
                <a:gd name="T57" fmla="*/ 4846 h 7235"/>
                <a:gd name="T58" fmla="*/ 9979 w 12234"/>
                <a:gd name="T59" fmla="*/ 6018 h 7235"/>
                <a:gd name="T60" fmla="*/ 8309 w 12234"/>
                <a:gd name="T61" fmla="*/ 6946 h 7235"/>
                <a:gd name="T62" fmla="*/ 6230 w 12234"/>
                <a:gd name="T63" fmla="*/ 7235 h 7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34" h="7235">
                  <a:moveTo>
                    <a:pt x="6230" y="7235"/>
                  </a:moveTo>
                  <a:lnTo>
                    <a:pt x="5138" y="7010"/>
                  </a:lnTo>
                  <a:lnTo>
                    <a:pt x="4130" y="6548"/>
                  </a:lnTo>
                  <a:lnTo>
                    <a:pt x="3216" y="5917"/>
                  </a:lnTo>
                  <a:lnTo>
                    <a:pt x="2400" y="5176"/>
                  </a:lnTo>
                  <a:lnTo>
                    <a:pt x="1695" y="4376"/>
                  </a:lnTo>
                  <a:lnTo>
                    <a:pt x="1100" y="3591"/>
                  </a:lnTo>
                  <a:lnTo>
                    <a:pt x="632" y="2874"/>
                  </a:lnTo>
                  <a:lnTo>
                    <a:pt x="282" y="2284"/>
                  </a:lnTo>
                  <a:lnTo>
                    <a:pt x="71" y="1887"/>
                  </a:lnTo>
                  <a:lnTo>
                    <a:pt x="0" y="1741"/>
                  </a:lnTo>
                  <a:lnTo>
                    <a:pt x="124" y="1566"/>
                  </a:lnTo>
                  <a:lnTo>
                    <a:pt x="311" y="1401"/>
                  </a:lnTo>
                  <a:lnTo>
                    <a:pt x="544" y="1252"/>
                  </a:lnTo>
                  <a:lnTo>
                    <a:pt x="803" y="1120"/>
                  </a:lnTo>
                  <a:lnTo>
                    <a:pt x="1064" y="1001"/>
                  </a:lnTo>
                  <a:lnTo>
                    <a:pt x="1322" y="907"/>
                  </a:lnTo>
                  <a:lnTo>
                    <a:pt x="1555" y="827"/>
                  </a:lnTo>
                  <a:lnTo>
                    <a:pt x="1740" y="771"/>
                  </a:lnTo>
                  <a:lnTo>
                    <a:pt x="1864" y="732"/>
                  </a:lnTo>
                  <a:lnTo>
                    <a:pt x="1908" y="723"/>
                  </a:lnTo>
                  <a:lnTo>
                    <a:pt x="1956" y="704"/>
                  </a:lnTo>
                  <a:lnTo>
                    <a:pt x="2179" y="556"/>
                  </a:lnTo>
                  <a:lnTo>
                    <a:pt x="2406" y="425"/>
                  </a:lnTo>
                  <a:lnTo>
                    <a:pt x="2633" y="314"/>
                  </a:lnTo>
                  <a:lnTo>
                    <a:pt x="2848" y="224"/>
                  </a:lnTo>
                  <a:lnTo>
                    <a:pt x="3045" y="151"/>
                  </a:lnTo>
                  <a:lnTo>
                    <a:pt x="3222" y="96"/>
                  </a:lnTo>
                  <a:lnTo>
                    <a:pt x="3372" y="53"/>
                  </a:lnTo>
                  <a:lnTo>
                    <a:pt x="3489" y="24"/>
                  </a:lnTo>
                  <a:lnTo>
                    <a:pt x="3560" y="5"/>
                  </a:lnTo>
                  <a:lnTo>
                    <a:pt x="3586" y="0"/>
                  </a:lnTo>
                  <a:lnTo>
                    <a:pt x="8750" y="1212"/>
                  </a:lnTo>
                  <a:lnTo>
                    <a:pt x="8765" y="1213"/>
                  </a:lnTo>
                  <a:lnTo>
                    <a:pt x="8812" y="1219"/>
                  </a:lnTo>
                  <a:lnTo>
                    <a:pt x="8884" y="1227"/>
                  </a:lnTo>
                  <a:lnTo>
                    <a:pt x="8977" y="1246"/>
                  </a:lnTo>
                  <a:lnTo>
                    <a:pt x="9091" y="1275"/>
                  </a:lnTo>
                  <a:lnTo>
                    <a:pt x="9215" y="1310"/>
                  </a:lnTo>
                  <a:lnTo>
                    <a:pt x="9355" y="1353"/>
                  </a:lnTo>
                  <a:lnTo>
                    <a:pt x="9499" y="1413"/>
                  </a:lnTo>
                  <a:lnTo>
                    <a:pt x="9644" y="1482"/>
                  </a:lnTo>
                  <a:lnTo>
                    <a:pt x="9787" y="1565"/>
                  </a:lnTo>
                  <a:lnTo>
                    <a:pt x="9819" y="1564"/>
                  </a:lnTo>
                  <a:lnTo>
                    <a:pt x="9871" y="1563"/>
                  </a:lnTo>
                  <a:lnTo>
                    <a:pt x="10014" y="1571"/>
                  </a:lnTo>
                  <a:lnTo>
                    <a:pt x="10225" y="1599"/>
                  </a:lnTo>
                  <a:lnTo>
                    <a:pt x="10496" y="1662"/>
                  </a:lnTo>
                  <a:lnTo>
                    <a:pt x="10798" y="1769"/>
                  </a:lnTo>
                  <a:lnTo>
                    <a:pt x="11122" y="1933"/>
                  </a:lnTo>
                  <a:lnTo>
                    <a:pt x="11446" y="2168"/>
                  </a:lnTo>
                  <a:lnTo>
                    <a:pt x="11750" y="2487"/>
                  </a:lnTo>
                  <a:lnTo>
                    <a:pt x="12021" y="2901"/>
                  </a:lnTo>
                  <a:lnTo>
                    <a:pt x="12234" y="3420"/>
                  </a:lnTo>
                  <a:lnTo>
                    <a:pt x="12168" y="3536"/>
                  </a:lnTo>
                  <a:lnTo>
                    <a:pt x="11973" y="3843"/>
                  </a:lnTo>
                  <a:lnTo>
                    <a:pt x="11651" y="4298"/>
                  </a:lnTo>
                  <a:lnTo>
                    <a:pt x="11214" y="4846"/>
                  </a:lnTo>
                  <a:lnTo>
                    <a:pt x="10653" y="5437"/>
                  </a:lnTo>
                  <a:lnTo>
                    <a:pt x="9979" y="6018"/>
                  </a:lnTo>
                  <a:lnTo>
                    <a:pt x="9197" y="6537"/>
                  </a:lnTo>
                  <a:lnTo>
                    <a:pt x="8309" y="6946"/>
                  </a:lnTo>
                  <a:lnTo>
                    <a:pt x="7319" y="7198"/>
                  </a:lnTo>
                  <a:lnTo>
                    <a:pt x="6230" y="7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08" name="Freeform 200">
              <a:extLst>
                <a:ext uri="{FF2B5EF4-FFF2-40B4-BE49-F238E27FC236}">
                  <a16:creationId xmlns:a16="http://schemas.microsoft.com/office/drawing/2014/main" id="{D3A849CD-8B6F-738E-DECA-D0D9917BD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746"/>
              <a:ext cx="895" cy="482"/>
            </a:xfrm>
            <a:custGeom>
              <a:avLst/>
              <a:gdLst>
                <a:gd name="T0" fmla="*/ 4919 w 5372"/>
                <a:gd name="T1" fmla="*/ 1113 h 2893"/>
                <a:gd name="T2" fmla="*/ 4929 w 5372"/>
                <a:gd name="T3" fmla="*/ 1111 h 2893"/>
                <a:gd name="T4" fmla="*/ 4963 w 5372"/>
                <a:gd name="T5" fmla="*/ 1118 h 2893"/>
                <a:gd name="T6" fmla="*/ 5009 w 5372"/>
                <a:gd name="T7" fmla="*/ 1138 h 2893"/>
                <a:gd name="T8" fmla="*/ 5066 w 5372"/>
                <a:gd name="T9" fmla="*/ 1163 h 2893"/>
                <a:gd name="T10" fmla="*/ 5127 w 5372"/>
                <a:gd name="T11" fmla="*/ 1212 h 2893"/>
                <a:gd name="T12" fmla="*/ 5191 w 5372"/>
                <a:gd name="T13" fmla="*/ 1274 h 2893"/>
                <a:gd name="T14" fmla="*/ 5252 w 5372"/>
                <a:gd name="T15" fmla="*/ 1365 h 2893"/>
                <a:gd name="T16" fmla="*/ 5304 w 5372"/>
                <a:gd name="T17" fmla="*/ 1481 h 2893"/>
                <a:gd name="T18" fmla="*/ 5346 w 5372"/>
                <a:gd name="T19" fmla="*/ 1627 h 2893"/>
                <a:gd name="T20" fmla="*/ 5370 w 5372"/>
                <a:gd name="T21" fmla="*/ 1810 h 2893"/>
                <a:gd name="T22" fmla="*/ 5372 w 5372"/>
                <a:gd name="T23" fmla="*/ 2006 h 2893"/>
                <a:gd name="T24" fmla="*/ 5329 w 5372"/>
                <a:gd name="T25" fmla="*/ 2189 h 2893"/>
                <a:gd name="T26" fmla="*/ 5251 w 5372"/>
                <a:gd name="T27" fmla="*/ 2359 h 2893"/>
                <a:gd name="T28" fmla="*/ 5126 w 5372"/>
                <a:gd name="T29" fmla="*/ 2511 h 2893"/>
                <a:gd name="T30" fmla="*/ 4951 w 5372"/>
                <a:gd name="T31" fmla="*/ 2640 h 2893"/>
                <a:gd name="T32" fmla="*/ 4724 w 5372"/>
                <a:gd name="T33" fmla="*/ 2747 h 2893"/>
                <a:gd name="T34" fmla="*/ 4439 w 5372"/>
                <a:gd name="T35" fmla="*/ 2823 h 2893"/>
                <a:gd name="T36" fmla="*/ 4089 w 5372"/>
                <a:gd name="T37" fmla="*/ 2875 h 2893"/>
                <a:gd name="T38" fmla="*/ 3676 w 5372"/>
                <a:gd name="T39" fmla="*/ 2893 h 2893"/>
                <a:gd name="T40" fmla="*/ 3188 w 5372"/>
                <a:gd name="T41" fmla="*/ 2874 h 2893"/>
                <a:gd name="T42" fmla="*/ 2866 w 5372"/>
                <a:gd name="T43" fmla="*/ 2812 h 2893"/>
                <a:gd name="T44" fmla="*/ 2549 w 5372"/>
                <a:gd name="T45" fmla="*/ 2726 h 2893"/>
                <a:gd name="T46" fmla="*/ 2236 w 5372"/>
                <a:gd name="T47" fmla="*/ 2612 h 2893"/>
                <a:gd name="T48" fmla="*/ 1923 w 5372"/>
                <a:gd name="T49" fmla="*/ 2459 h 2893"/>
                <a:gd name="T50" fmla="*/ 1614 w 5372"/>
                <a:gd name="T51" fmla="*/ 2277 h 2893"/>
                <a:gd name="T52" fmla="*/ 1298 w 5372"/>
                <a:gd name="T53" fmla="*/ 2055 h 2893"/>
                <a:gd name="T54" fmla="*/ 988 w 5372"/>
                <a:gd name="T55" fmla="*/ 1799 h 2893"/>
                <a:gd name="T56" fmla="*/ 669 w 5372"/>
                <a:gd name="T57" fmla="*/ 1498 h 2893"/>
                <a:gd name="T58" fmla="*/ 348 w 5372"/>
                <a:gd name="T59" fmla="*/ 1160 h 2893"/>
                <a:gd name="T60" fmla="*/ 27 w 5372"/>
                <a:gd name="T61" fmla="*/ 774 h 2893"/>
                <a:gd name="T62" fmla="*/ 0 w 5372"/>
                <a:gd name="T63" fmla="*/ 550 h 2893"/>
                <a:gd name="T64" fmla="*/ 39 w 5372"/>
                <a:gd name="T65" fmla="*/ 373 h 2893"/>
                <a:gd name="T66" fmla="*/ 120 w 5372"/>
                <a:gd name="T67" fmla="*/ 240 h 2893"/>
                <a:gd name="T68" fmla="*/ 236 w 5372"/>
                <a:gd name="T69" fmla="*/ 141 h 2893"/>
                <a:gd name="T70" fmla="*/ 373 w 5372"/>
                <a:gd name="T71" fmla="*/ 76 h 2893"/>
                <a:gd name="T72" fmla="*/ 514 w 5372"/>
                <a:gd name="T73" fmla="*/ 33 h 2893"/>
                <a:gd name="T74" fmla="*/ 650 w 5372"/>
                <a:gd name="T75" fmla="*/ 11 h 2893"/>
                <a:gd name="T76" fmla="*/ 766 w 5372"/>
                <a:gd name="T77" fmla="*/ 1 h 2893"/>
                <a:gd name="T78" fmla="*/ 840 w 5372"/>
                <a:gd name="T79" fmla="*/ 0 h 2893"/>
                <a:gd name="T80" fmla="*/ 870 w 5372"/>
                <a:gd name="T81" fmla="*/ 4 h 2893"/>
                <a:gd name="T82" fmla="*/ 4919 w 5372"/>
                <a:gd name="T83" fmla="*/ 1113 h 2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72" h="2893">
                  <a:moveTo>
                    <a:pt x="4919" y="1113"/>
                  </a:moveTo>
                  <a:lnTo>
                    <a:pt x="4929" y="1111"/>
                  </a:lnTo>
                  <a:lnTo>
                    <a:pt x="4963" y="1118"/>
                  </a:lnTo>
                  <a:lnTo>
                    <a:pt x="5009" y="1138"/>
                  </a:lnTo>
                  <a:lnTo>
                    <a:pt x="5066" y="1163"/>
                  </a:lnTo>
                  <a:lnTo>
                    <a:pt x="5127" y="1212"/>
                  </a:lnTo>
                  <a:lnTo>
                    <a:pt x="5191" y="1274"/>
                  </a:lnTo>
                  <a:lnTo>
                    <a:pt x="5252" y="1365"/>
                  </a:lnTo>
                  <a:lnTo>
                    <a:pt x="5304" y="1481"/>
                  </a:lnTo>
                  <a:lnTo>
                    <a:pt x="5346" y="1627"/>
                  </a:lnTo>
                  <a:lnTo>
                    <a:pt x="5370" y="1810"/>
                  </a:lnTo>
                  <a:lnTo>
                    <a:pt x="5372" y="2006"/>
                  </a:lnTo>
                  <a:lnTo>
                    <a:pt x="5329" y="2189"/>
                  </a:lnTo>
                  <a:lnTo>
                    <a:pt x="5251" y="2359"/>
                  </a:lnTo>
                  <a:lnTo>
                    <a:pt x="5126" y="2511"/>
                  </a:lnTo>
                  <a:lnTo>
                    <a:pt x="4951" y="2640"/>
                  </a:lnTo>
                  <a:lnTo>
                    <a:pt x="4724" y="2747"/>
                  </a:lnTo>
                  <a:lnTo>
                    <a:pt x="4439" y="2823"/>
                  </a:lnTo>
                  <a:lnTo>
                    <a:pt x="4089" y="2875"/>
                  </a:lnTo>
                  <a:lnTo>
                    <a:pt x="3676" y="2893"/>
                  </a:lnTo>
                  <a:lnTo>
                    <a:pt x="3188" y="2874"/>
                  </a:lnTo>
                  <a:lnTo>
                    <a:pt x="2866" y="2812"/>
                  </a:lnTo>
                  <a:lnTo>
                    <a:pt x="2549" y="2726"/>
                  </a:lnTo>
                  <a:lnTo>
                    <a:pt x="2236" y="2612"/>
                  </a:lnTo>
                  <a:lnTo>
                    <a:pt x="1923" y="2459"/>
                  </a:lnTo>
                  <a:lnTo>
                    <a:pt x="1614" y="2277"/>
                  </a:lnTo>
                  <a:lnTo>
                    <a:pt x="1298" y="2055"/>
                  </a:lnTo>
                  <a:lnTo>
                    <a:pt x="988" y="1799"/>
                  </a:lnTo>
                  <a:lnTo>
                    <a:pt x="669" y="1498"/>
                  </a:lnTo>
                  <a:lnTo>
                    <a:pt x="348" y="1160"/>
                  </a:lnTo>
                  <a:lnTo>
                    <a:pt x="27" y="774"/>
                  </a:lnTo>
                  <a:lnTo>
                    <a:pt x="0" y="550"/>
                  </a:lnTo>
                  <a:lnTo>
                    <a:pt x="39" y="373"/>
                  </a:lnTo>
                  <a:lnTo>
                    <a:pt x="120" y="240"/>
                  </a:lnTo>
                  <a:lnTo>
                    <a:pt x="236" y="141"/>
                  </a:lnTo>
                  <a:lnTo>
                    <a:pt x="373" y="76"/>
                  </a:lnTo>
                  <a:lnTo>
                    <a:pt x="514" y="33"/>
                  </a:lnTo>
                  <a:lnTo>
                    <a:pt x="650" y="11"/>
                  </a:lnTo>
                  <a:lnTo>
                    <a:pt x="766" y="1"/>
                  </a:lnTo>
                  <a:lnTo>
                    <a:pt x="840" y="0"/>
                  </a:lnTo>
                  <a:lnTo>
                    <a:pt x="870" y="4"/>
                  </a:lnTo>
                  <a:lnTo>
                    <a:pt x="4919" y="1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09" name="Freeform 201">
              <a:extLst>
                <a:ext uri="{FF2B5EF4-FFF2-40B4-BE49-F238E27FC236}">
                  <a16:creationId xmlns:a16="http://schemas.microsoft.com/office/drawing/2014/main" id="{E735B6C9-9731-2725-355D-B67B427E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645"/>
              <a:ext cx="1027" cy="2266"/>
            </a:xfrm>
            <a:custGeom>
              <a:avLst/>
              <a:gdLst>
                <a:gd name="T0" fmla="*/ 4963 w 6162"/>
                <a:gd name="T1" fmla="*/ 12227 h 13597"/>
                <a:gd name="T2" fmla="*/ 4935 w 6162"/>
                <a:gd name="T3" fmla="*/ 10929 h 13597"/>
                <a:gd name="T4" fmla="*/ 5795 w 6162"/>
                <a:gd name="T5" fmla="*/ 10193 h 13597"/>
                <a:gd name="T6" fmla="*/ 5921 w 6162"/>
                <a:gd name="T7" fmla="*/ 9961 h 13597"/>
                <a:gd name="T8" fmla="*/ 5024 w 6162"/>
                <a:gd name="T9" fmla="*/ 10254 h 13597"/>
                <a:gd name="T10" fmla="*/ 5034 w 6162"/>
                <a:gd name="T11" fmla="*/ 9770 h 13597"/>
                <a:gd name="T12" fmla="*/ 4932 w 6162"/>
                <a:gd name="T13" fmla="*/ 9195 h 13597"/>
                <a:gd name="T14" fmla="*/ 4725 w 6162"/>
                <a:gd name="T15" fmla="*/ 9307 h 13597"/>
                <a:gd name="T16" fmla="*/ 4745 w 6162"/>
                <a:gd name="T17" fmla="*/ 10175 h 13597"/>
                <a:gd name="T18" fmla="*/ 4290 w 6162"/>
                <a:gd name="T19" fmla="*/ 10703 h 13597"/>
                <a:gd name="T20" fmla="*/ 3798 w 6162"/>
                <a:gd name="T21" fmla="*/ 10544 h 13597"/>
                <a:gd name="T22" fmla="*/ 3529 w 6162"/>
                <a:gd name="T23" fmla="*/ 10379 h 13597"/>
                <a:gd name="T24" fmla="*/ 3599 w 6162"/>
                <a:gd name="T25" fmla="*/ 8352 h 13597"/>
                <a:gd name="T26" fmla="*/ 3654 w 6162"/>
                <a:gd name="T27" fmla="*/ 6439 h 13597"/>
                <a:gd name="T28" fmla="*/ 3135 w 6162"/>
                <a:gd name="T29" fmla="*/ 4897 h 13597"/>
                <a:gd name="T30" fmla="*/ 3318 w 6162"/>
                <a:gd name="T31" fmla="*/ 1808 h 13597"/>
                <a:gd name="T32" fmla="*/ 4317 w 6162"/>
                <a:gd name="T33" fmla="*/ 510 h 13597"/>
                <a:gd name="T34" fmla="*/ 4238 w 6162"/>
                <a:gd name="T35" fmla="*/ 511 h 13597"/>
                <a:gd name="T36" fmla="*/ 3862 w 6162"/>
                <a:gd name="T37" fmla="*/ 972 h 13597"/>
                <a:gd name="T38" fmla="*/ 3825 w 6162"/>
                <a:gd name="T39" fmla="*/ 950 h 13597"/>
                <a:gd name="T40" fmla="*/ 3737 w 6162"/>
                <a:gd name="T41" fmla="*/ 565 h 13597"/>
                <a:gd name="T42" fmla="*/ 3633 w 6162"/>
                <a:gd name="T43" fmla="*/ 141 h 13597"/>
                <a:gd name="T44" fmla="*/ 3620 w 6162"/>
                <a:gd name="T45" fmla="*/ 3 h 13597"/>
                <a:gd name="T46" fmla="*/ 3563 w 6162"/>
                <a:gd name="T47" fmla="*/ 71 h 13597"/>
                <a:gd name="T48" fmla="*/ 3641 w 6162"/>
                <a:gd name="T49" fmla="*/ 482 h 13597"/>
                <a:gd name="T50" fmla="*/ 3743 w 6162"/>
                <a:gd name="T51" fmla="*/ 1010 h 13597"/>
                <a:gd name="T52" fmla="*/ 3386 w 6162"/>
                <a:gd name="T53" fmla="*/ 1564 h 13597"/>
                <a:gd name="T54" fmla="*/ 2925 w 6162"/>
                <a:gd name="T55" fmla="*/ 2370 h 13597"/>
                <a:gd name="T56" fmla="*/ 2664 w 6162"/>
                <a:gd name="T57" fmla="*/ 1795 h 13597"/>
                <a:gd name="T58" fmla="*/ 2448 w 6162"/>
                <a:gd name="T59" fmla="*/ 1285 h 13597"/>
                <a:gd name="T60" fmla="*/ 2018 w 6162"/>
                <a:gd name="T61" fmla="*/ 828 h 13597"/>
                <a:gd name="T62" fmla="*/ 1959 w 6162"/>
                <a:gd name="T63" fmla="*/ 859 h 13597"/>
                <a:gd name="T64" fmla="*/ 2483 w 6162"/>
                <a:gd name="T65" fmla="*/ 1597 h 13597"/>
                <a:gd name="T66" fmla="*/ 2712 w 6162"/>
                <a:gd name="T67" fmla="*/ 2845 h 13597"/>
                <a:gd name="T68" fmla="*/ 2718 w 6162"/>
                <a:gd name="T69" fmla="*/ 3945 h 13597"/>
                <a:gd name="T70" fmla="*/ 3109 w 6162"/>
                <a:gd name="T71" fmla="*/ 5761 h 13597"/>
                <a:gd name="T72" fmla="*/ 2857 w 6162"/>
                <a:gd name="T73" fmla="*/ 5422 h 13597"/>
                <a:gd name="T74" fmla="*/ 2130 w 6162"/>
                <a:gd name="T75" fmla="*/ 4050 h 13597"/>
                <a:gd name="T76" fmla="*/ 1905 w 6162"/>
                <a:gd name="T77" fmla="*/ 3730 h 13597"/>
                <a:gd name="T78" fmla="*/ 2702 w 6162"/>
                <a:gd name="T79" fmla="*/ 5791 h 13597"/>
                <a:gd name="T80" fmla="*/ 3256 w 6162"/>
                <a:gd name="T81" fmla="*/ 7747 h 13597"/>
                <a:gd name="T82" fmla="*/ 2939 w 6162"/>
                <a:gd name="T83" fmla="*/ 9447 h 13597"/>
                <a:gd name="T84" fmla="*/ 1861 w 6162"/>
                <a:gd name="T85" fmla="*/ 8985 h 13597"/>
                <a:gd name="T86" fmla="*/ 728 w 6162"/>
                <a:gd name="T87" fmla="*/ 8811 h 13597"/>
                <a:gd name="T88" fmla="*/ 12 w 6162"/>
                <a:gd name="T89" fmla="*/ 8956 h 13597"/>
                <a:gd name="T90" fmla="*/ 90 w 6162"/>
                <a:gd name="T91" fmla="*/ 9206 h 13597"/>
                <a:gd name="T92" fmla="*/ 2137 w 6162"/>
                <a:gd name="T93" fmla="*/ 9544 h 13597"/>
                <a:gd name="T94" fmla="*/ 2821 w 6162"/>
                <a:gd name="T95" fmla="*/ 10583 h 13597"/>
                <a:gd name="T96" fmla="*/ 2655 w 6162"/>
                <a:gd name="T97" fmla="*/ 11085 h 13597"/>
                <a:gd name="T98" fmla="*/ 2174 w 6162"/>
                <a:gd name="T99" fmla="*/ 12977 h 13597"/>
                <a:gd name="T100" fmla="*/ 2638 w 6162"/>
                <a:gd name="T101" fmla="*/ 13348 h 13597"/>
                <a:gd name="T102" fmla="*/ 3023 w 6162"/>
                <a:gd name="T103" fmla="*/ 13369 h 13597"/>
                <a:gd name="T104" fmla="*/ 3181 w 6162"/>
                <a:gd name="T105" fmla="*/ 13107 h 13597"/>
                <a:gd name="T106" fmla="*/ 3284 w 6162"/>
                <a:gd name="T107" fmla="*/ 12740 h 13597"/>
                <a:gd name="T108" fmla="*/ 3305 w 6162"/>
                <a:gd name="T109" fmla="*/ 12192 h 13597"/>
                <a:gd name="T110" fmla="*/ 3684 w 6162"/>
                <a:gd name="T111" fmla="*/ 11861 h 13597"/>
                <a:gd name="T112" fmla="*/ 4025 w 6162"/>
                <a:gd name="T113" fmla="*/ 12299 h 13597"/>
                <a:gd name="T114" fmla="*/ 3753 w 6162"/>
                <a:gd name="T115" fmla="*/ 13296 h 13597"/>
                <a:gd name="T116" fmla="*/ 4325 w 6162"/>
                <a:gd name="T117" fmla="*/ 13570 h 13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2" h="13597">
                  <a:moveTo>
                    <a:pt x="4567" y="13357"/>
                  </a:moveTo>
                  <a:lnTo>
                    <a:pt x="4575" y="13350"/>
                  </a:lnTo>
                  <a:lnTo>
                    <a:pt x="4594" y="13328"/>
                  </a:lnTo>
                  <a:lnTo>
                    <a:pt x="4623" y="13284"/>
                  </a:lnTo>
                  <a:lnTo>
                    <a:pt x="4662" y="13225"/>
                  </a:lnTo>
                  <a:lnTo>
                    <a:pt x="4712" y="13145"/>
                  </a:lnTo>
                  <a:lnTo>
                    <a:pt x="4757" y="13042"/>
                  </a:lnTo>
                  <a:lnTo>
                    <a:pt x="4808" y="12924"/>
                  </a:lnTo>
                  <a:lnTo>
                    <a:pt x="4858" y="12778"/>
                  </a:lnTo>
                  <a:lnTo>
                    <a:pt x="4905" y="12613"/>
                  </a:lnTo>
                  <a:lnTo>
                    <a:pt x="4942" y="12423"/>
                  </a:lnTo>
                  <a:lnTo>
                    <a:pt x="4963" y="12227"/>
                  </a:lnTo>
                  <a:lnTo>
                    <a:pt x="4968" y="12047"/>
                  </a:lnTo>
                  <a:lnTo>
                    <a:pt x="4953" y="11881"/>
                  </a:lnTo>
                  <a:lnTo>
                    <a:pt x="4924" y="11733"/>
                  </a:lnTo>
                  <a:lnTo>
                    <a:pt x="4892" y="11599"/>
                  </a:lnTo>
                  <a:lnTo>
                    <a:pt x="4860" y="11483"/>
                  </a:lnTo>
                  <a:lnTo>
                    <a:pt x="4825" y="11382"/>
                  </a:lnTo>
                  <a:lnTo>
                    <a:pt x="4799" y="11304"/>
                  </a:lnTo>
                  <a:lnTo>
                    <a:pt x="4788" y="11245"/>
                  </a:lnTo>
                  <a:lnTo>
                    <a:pt x="4793" y="11202"/>
                  </a:lnTo>
                  <a:lnTo>
                    <a:pt x="4842" y="11117"/>
                  </a:lnTo>
                  <a:lnTo>
                    <a:pt x="4889" y="11023"/>
                  </a:lnTo>
                  <a:lnTo>
                    <a:pt x="4935" y="10929"/>
                  </a:lnTo>
                  <a:lnTo>
                    <a:pt x="4987" y="10839"/>
                  </a:lnTo>
                  <a:lnTo>
                    <a:pt x="5039" y="10748"/>
                  </a:lnTo>
                  <a:lnTo>
                    <a:pt x="5093" y="10663"/>
                  </a:lnTo>
                  <a:lnTo>
                    <a:pt x="5142" y="10587"/>
                  </a:lnTo>
                  <a:lnTo>
                    <a:pt x="5193" y="10516"/>
                  </a:lnTo>
                  <a:lnTo>
                    <a:pt x="5247" y="10453"/>
                  </a:lnTo>
                  <a:lnTo>
                    <a:pt x="5298" y="10401"/>
                  </a:lnTo>
                  <a:lnTo>
                    <a:pt x="5359" y="10361"/>
                  </a:lnTo>
                  <a:lnTo>
                    <a:pt x="5448" y="10314"/>
                  </a:lnTo>
                  <a:lnTo>
                    <a:pt x="5558" y="10274"/>
                  </a:lnTo>
                  <a:lnTo>
                    <a:pt x="5676" y="10231"/>
                  </a:lnTo>
                  <a:lnTo>
                    <a:pt x="5795" y="10193"/>
                  </a:lnTo>
                  <a:lnTo>
                    <a:pt x="5904" y="10157"/>
                  </a:lnTo>
                  <a:lnTo>
                    <a:pt x="6006" y="10127"/>
                  </a:lnTo>
                  <a:lnTo>
                    <a:pt x="6091" y="10105"/>
                  </a:lnTo>
                  <a:lnTo>
                    <a:pt x="6145" y="10094"/>
                  </a:lnTo>
                  <a:lnTo>
                    <a:pt x="6162" y="10086"/>
                  </a:lnTo>
                  <a:lnTo>
                    <a:pt x="6157" y="10082"/>
                  </a:lnTo>
                  <a:lnTo>
                    <a:pt x="6135" y="10072"/>
                  </a:lnTo>
                  <a:lnTo>
                    <a:pt x="6108" y="10050"/>
                  </a:lnTo>
                  <a:lnTo>
                    <a:pt x="6066" y="10030"/>
                  </a:lnTo>
                  <a:lnTo>
                    <a:pt x="6024" y="10006"/>
                  </a:lnTo>
                  <a:lnTo>
                    <a:pt x="5973" y="9984"/>
                  </a:lnTo>
                  <a:lnTo>
                    <a:pt x="5921" y="9961"/>
                  </a:lnTo>
                  <a:lnTo>
                    <a:pt x="5867" y="9949"/>
                  </a:lnTo>
                  <a:lnTo>
                    <a:pt x="5814" y="9940"/>
                  </a:lnTo>
                  <a:lnTo>
                    <a:pt x="5767" y="9940"/>
                  </a:lnTo>
                  <a:lnTo>
                    <a:pt x="5663" y="9961"/>
                  </a:lnTo>
                  <a:lnTo>
                    <a:pt x="5557" y="9992"/>
                  </a:lnTo>
                  <a:lnTo>
                    <a:pt x="5453" y="10033"/>
                  </a:lnTo>
                  <a:lnTo>
                    <a:pt x="5354" y="10076"/>
                  </a:lnTo>
                  <a:lnTo>
                    <a:pt x="5265" y="10122"/>
                  </a:lnTo>
                  <a:lnTo>
                    <a:pt x="5179" y="10162"/>
                  </a:lnTo>
                  <a:lnTo>
                    <a:pt x="5112" y="10205"/>
                  </a:lnTo>
                  <a:lnTo>
                    <a:pt x="5058" y="10234"/>
                  </a:lnTo>
                  <a:lnTo>
                    <a:pt x="5024" y="10254"/>
                  </a:lnTo>
                  <a:lnTo>
                    <a:pt x="5012" y="10262"/>
                  </a:lnTo>
                  <a:lnTo>
                    <a:pt x="5015" y="10257"/>
                  </a:lnTo>
                  <a:lnTo>
                    <a:pt x="5017" y="10242"/>
                  </a:lnTo>
                  <a:lnTo>
                    <a:pt x="5026" y="10217"/>
                  </a:lnTo>
                  <a:lnTo>
                    <a:pt x="5028" y="10179"/>
                  </a:lnTo>
                  <a:lnTo>
                    <a:pt x="5034" y="10140"/>
                  </a:lnTo>
                  <a:lnTo>
                    <a:pt x="5037" y="10088"/>
                  </a:lnTo>
                  <a:lnTo>
                    <a:pt x="5045" y="10035"/>
                  </a:lnTo>
                  <a:lnTo>
                    <a:pt x="5047" y="9973"/>
                  </a:lnTo>
                  <a:lnTo>
                    <a:pt x="5043" y="9908"/>
                  </a:lnTo>
                  <a:lnTo>
                    <a:pt x="5044" y="9842"/>
                  </a:lnTo>
                  <a:lnTo>
                    <a:pt x="5034" y="9770"/>
                  </a:lnTo>
                  <a:lnTo>
                    <a:pt x="5027" y="9686"/>
                  </a:lnTo>
                  <a:lnTo>
                    <a:pt x="5014" y="9600"/>
                  </a:lnTo>
                  <a:lnTo>
                    <a:pt x="4997" y="9520"/>
                  </a:lnTo>
                  <a:lnTo>
                    <a:pt x="4985" y="9437"/>
                  </a:lnTo>
                  <a:lnTo>
                    <a:pt x="4970" y="9366"/>
                  </a:lnTo>
                  <a:lnTo>
                    <a:pt x="4958" y="9298"/>
                  </a:lnTo>
                  <a:lnTo>
                    <a:pt x="4951" y="9247"/>
                  </a:lnTo>
                  <a:lnTo>
                    <a:pt x="4945" y="9216"/>
                  </a:lnTo>
                  <a:lnTo>
                    <a:pt x="4944" y="9206"/>
                  </a:lnTo>
                  <a:lnTo>
                    <a:pt x="4939" y="9203"/>
                  </a:lnTo>
                  <a:lnTo>
                    <a:pt x="4937" y="9199"/>
                  </a:lnTo>
                  <a:lnTo>
                    <a:pt x="4932" y="9195"/>
                  </a:lnTo>
                  <a:lnTo>
                    <a:pt x="4927" y="9191"/>
                  </a:lnTo>
                  <a:lnTo>
                    <a:pt x="4916" y="9188"/>
                  </a:lnTo>
                  <a:lnTo>
                    <a:pt x="4902" y="9187"/>
                  </a:lnTo>
                  <a:lnTo>
                    <a:pt x="4884" y="9190"/>
                  </a:lnTo>
                  <a:lnTo>
                    <a:pt x="4862" y="9200"/>
                  </a:lnTo>
                  <a:lnTo>
                    <a:pt x="4841" y="9208"/>
                  </a:lnTo>
                  <a:lnTo>
                    <a:pt x="4812" y="9229"/>
                  </a:lnTo>
                  <a:lnTo>
                    <a:pt x="4784" y="9249"/>
                  </a:lnTo>
                  <a:lnTo>
                    <a:pt x="4763" y="9267"/>
                  </a:lnTo>
                  <a:lnTo>
                    <a:pt x="4748" y="9284"/>
                  </a:lnTo>
                  <a:lnTo>
                    <a:pt x="4731" y="9297"/>
                  </a:lnTo>
                  <a:lnTo>
                    <a:pt x="4725" y="9307"/>
                  </a:lnTo>
                  <a:lnTo>
                    <a:pt x="4718" y="9318"/>
                  </a:lnTo>
                  <a:lnTo>
                    <a:pt x="4714" y="9327"/>
                  </a:lnTo>
                  <a:lnTo>
                    <a:pt x="4716" y="9333"/>
                  </a:lnTo>
                  <a:lnTo>
                    <a:pt x="4711" y="9334"/>
                  </a:lnTo>
                  <a:lnTo>
                    <a:pt x="4712" y="9338"/>
                  </a:lnTo>
                  <a:lnTo>
                    <a:pt x="4721" y="9359"/>
                  </a:lnTo>
                  <a:lnTo>
                    <a:pt x="4736" y="9431"/>
                  </a:lnTo>
                  <a:lnTo>
                    <a:pt x="4757" y="9535"/>
                  </a:lnTo>
                  <a:lnTo>
                    <a:pt x="4771" y="9672"/>
                  </a:lnTo>
                  <a:lnTo>
                    <a:pt x="4779" y="9831"/>
                  </a:lnTo>
                  <a:lnTo>
                    <a:pt x="4771" y="10001"/>
                  </a:lnTo>
                  <a:lnTo>
                    <a:pt x="4745" y="10175"/>
                  </a:lnTo>
                  <a:lnTo>
                    <a:pt x="4696" y="10349"/>
                  </a:lnTo>
                  <a:lnTo>
                    <a:pt x="4608" y="10517"/>
                  </a:lnTo>
                  <a:lnTo>
                    <a:pt x="4488" y="10668"/>
                  </a:lnTo>
                  <a:lnTo>
                    <a:pt x="4468" y="10681"/>
                  </a:lnTo>
                  <a:lnTo>
                    <a:pt x="4447" y="10695"/>
                  </a:lnTo>
                  <a:lnTo>
                    <a:pt x="4426" y="10704"/>
                  </a:lnTo>
                  <a:lnTo>
                    <a:pt x="4403" y="10713"/>
                  </a:lnTo>
                  <a:lnTo>
                    <a:pt x="4380" y="10713"/>
                  </a:lnTo>
                  <a:lnTo>
                    <a:pt x="4362" y="10716"/>
                  </a:lnTo>
                  <a:lnTo>
                    <a:pt x="4337" y="10712"/>
                  </a:lnTo>
                  <a:lnTo>
                    <a:pt x="4314" y="10708"/>
                  </a:lnTo>
                  <a:lnTo>
                    <a:pt x="4290" y="10703"/>
                  </a:lnTo>
                  <a:lnTo>
                    <a:pt x="4269" y="10697"/>
                  </a:lnTo>
                  <a:lnTo>
                    <a:pt x="4239" y="10686"/>
                  </a:lnTo>
                  <a:lnTo>
                    <a:pt x="4212" y="10668"/>
                  </a:lnTo>
                  <a:lnTo>
                    <a:pt x="4183" y="10644"/>
                  </a:lnTo>
                  <a:lnTo>
                    <a:pt x="4156" y="10622"/>
                  </a:lnTo>
                  <a:lnTo>
                    <a:pt x="4123" y="10601"/>
                  </a:lnTo>
                  <a:lnTo>
                    <a:pt x="4082" y="10581"/>
                  </a:lnTo>
                  <a:lnTo>
                    <a:pt x="4036" y="10562"/>
                  </a:lnTo>
                  <a:lnTo>
                    <a:pt x="3982" y="10550"/>
                  </a:lnTo>
                  <a:lnTo>
                    <a:pt x="3915" y="10544"/>
                  </a:lnTo>
                  <a:lnTo>
                    <a:pt x="3835" y="10541"/>
                  </a:lnTo>
                  <a:lnTo>
                    <a:pt x="3798" y="10544"/>
                  </a:lnTo>
                  <a:lnTo>
                    <a:pt x="3760" y="10542"/>
                  </a:lnTo>
                  <a:lnTo>
                    <a:pt x="3726" y="10536"/>
                  </a:lnTo>
                  <a:lnTo>
                    <a:pt x="3697" y="10532"/>
                  </a:lnTo>
                  <a:lnTo>
                    <a:pt x="3672" y="10523"/>
                  </a:lnTo>
                  <a:lnTo>
                    <a:pt x="3650" y="10514"/>
                  </a:lnTo>
                  <a:lnTo>
                    <a:pt x="3631" y="10508"/>
                  </a:lnTo>
                  <a:lnTo>
                    <a:pt x="3621" y="10501"/>
                  </a:lnTo>
                  <a:lnTo>
                    <a:pt x="3610" y="10498"/>
                  </a:lnTo>
                  <a:lnTo>
                    <a:pt x="3606" y="10499"/>
                  </a:lnTo>
                  <a:lnTo>
                    <a:pt x="3598" y="10486"/>
                  </a:lnTo>
                  <a:lnTo>
                    <a:pt x="3572" y="10445"/>
                  </a:lnTo>
                  <a:lnTo>
                    <a:pt x="3529" y="10379"/>
                  </a:lnTo>
                  <a:lnTo>
                    <a:pt x="3486" y="10275"/>
                  </a:lnTo>
                  <a:lnTo>
                    <a:pt x="3443" y="10138"/>
                  </a:lnTo>
                  <a:lnTo>
                    <a:pt x="3405" y="9968"/>
                  </a:lnTo>
                  <a:lnTo>
                    <a:pt x="3381" y="9756"/>
                  </a:lnTo>
                  <a:lnTo>
                    <a:pt x="3371" y="9500"/>
                  </a:lnTo>
                  <a:lnTo>
                    <a:pt x="3387" y="9207"/>
                  </a:lnTo>
                  <a:lnTo>
                    <a:pt x="3434" y="8860"/>
                  </a:lnTo>
                  <a:lnTo>
                    <a:pt x="3453" y="8767"/>
                  </a:lnTo>
                  <a:lnTo>
                    <a:pt x="3480" y="8672"/>
                  </a:lnTo>
                  <a:lnTo>
                    <a:pt x="3517" y="8571"/>
                  </a:lnTo>
                  <a:lnTo>
                    <a:pt x="3556" y="8465"/>
                  </a:lnTo>
                  <a:lnTo>
                    <a:pt x="3599" y="8352"/>
                  </a:lnTo>
                  <a:lnTo>
                    <a:pt x="3645" y="8231"/>
                  </a:lnTo>
                  <a:lnTo>
                    <a:pt x="3689" y="8101"/>
                  </a:lnTo>
                  <a:lnTo>
                    <a:pt x="3731" y="7961"/>
                  </a:lnTo>
                  <a:lnTo>
                    <a:pt x="3766" y="7808"/>
                  </a:lnTo>
                  <a:lnTo>
                    <a:pt x="3794" y="7643"/>
                  </a:lnTo>
                  <a:lnTo>
                    <a:pt x="3810" y="7467"/>
                  </a:lnTo>
                  <a:lnTo>
                    <a:pt x="3804" y="7280"/>
                  </a:lnTo>
                  <a:lnTo>
                    <a:pt x="3785" y="7092"/>
                  </a:lnTo>
                  <a:lnTo>
                    <a:pt x="3762" y="6908"/>
                  </a:lnTo>
                  <a:lnTo>
                    <a:pt x="3727" y="6733"/>
                  </a:lnTo>
                  <a:lnTo>
                    <a:pt x="3691" y="6576"/>
                  </a:lnTo>
                  <a:lnTo>
                    <a:pt x="3654" y="6439"/>
                  </a:lnTo>
                  <a:lnTo>
                    <a:pt x="3623" y="6337"/>
                  </a:lnTo>
                  <a:lnTo>
                    <a:pt x="3605" y="6270"/>
                  </a:lnTo>
                  <a:lnTo>
                    <a:pt x="3595" y="6243"/>
                  </a:lnTo>
                  <a:lnTo>
                    <a:pt x="3584" y="6214"/>
                  </a:lnTo>
                  <a:lnTo>
                    <a:pt x="3553" y="6125"/>
                  </a:lnTo>
                  <a:lnTo>
                    <a:pt x="3507" y="5994"/>
                  </a:lnTo>
                  <a:lnTo>
                    <a:pt x="3446" y="5833"/>
                  </a:lnTo>
                  <a:lnTo>
                    <a:pt x="3381" y="5644"/>
                  </a:lnTo>
                  <a:lnTo>
                    <a:pt x="3313" y="5448"/>
                  </a:lnTo>
                  <a:lnTo>
                    <a:pt x="3249" y="5249"/>
                  </a:lnTo>
                  <a:lnTo>
                    <a:pt x="3188" y="5064"/>
                  </a:lnTo>
                  <a:lnTo>
                    <a:pt x="3135" y="4897"/>
                  </a:lnTo>
                  <a:lnTo>
                    <a:pt x="3099" y="4764"/>
                  </a:lnTo>
                  <a:lnTo>
                    <a:pt x="2978" y="4188"/>
                  </a:lnTo>
                  <a:lnTo>
                    <a:pt x="2912" y="3700"/>
                  </a:lnTo>
                  <a:lnTo>
                    <a:pt x="2899" y="3285"/>
                  </a:lnTo>
                  <a:lnTo>
                    <a:pt x="2919" y="2939"/>
                  </a:lnTo>
                  <a:lnTo>
                    <a:pt x="2964" y="2658"/>
                  </a:lnTo>
                  <a:lnTo>
                    <a:pt x="3030" y="2424"/>
                  </a:lnTo>
                  <a:lnTo>
                    <a:pt x="3101" y="2246"/>
                  </a:lnTo>
                  <a:lnTo>
                    <a:pt x="3176" y="2099"/>
                  </a:lnTo>
                  <a:lnTo>
                    <a:pt x="3234" y="1994"/>
                  </a:lnTo>
                  <a:lnTo>
                    <a:pt x="3268" y="1907"/>
                  </a:lnTo>
                  <a:lnTo>
                    <a:pt x="3318" y="1808"/>
                  </a:lnTo>
                  <a:lnTo>
                    <a:pt x="3407" y="1668"/>
                  </a:lnTo>
                  <a:lnTo>
                    <a:pt x="3524" y="1504"/>
                  </a:lnTo>
                  <a:lnTo>
                    <a:pt x="3665" y="1321"/>
                  </a:lnTo>
                  <a:lnTo>
                    <a:pt x="3810" y="1132"/>
                  </a:lnTo>
                  <a:lnTo>
                    <a:pt x="3956" y="952"/>
                  </a:lnTo>
                  <a:lnTo>
                    <a:pt x="4089" y="794"/>
                  </a:lnTo>
                  <a:lnTo>
                    <a:pt x="4198" y="665"/>
                  </a:lnTo>
                  <a:lnTo>
                    <a:pt x="4271" y="580"/>
                  </a:lnTo>
                  <a:lnTo>
                    <a:pt x="4296" y="546"/>
                  </a:lnTo>
                  <a:lnTo>
                    <a:pt x="4300" y="540"/>
                  </a:lnTo>
                  <a:lnTo>
                    <a:pt x="4308" y="530"/>
                  </a:lnTo>
                  <a:lnTo>
                    <a:pt x="4317" y="510"/>
                  </a:lnTo>
                  <a:lnTo>
                    <a:pt x="4331" y="487"/>
                  </a:lnTo>
                  <a:lnTo>
                    <a:pt x="4342" y="467"/>
                  </a:lnTo>
                  <a:lnTo>
                    <a:pt x="4347" y="447"/>
                  </a:lnTo>
                  <a:lnTo>
                    <a:pt x="4345" y="437"/>
                  </a:lnTo>
                  <a:lnTo>
                    <a:pt x="4339" y="430"/>
                  </a:lnTo>
                  <a:lnTo>
                    <a:pt x="4322" y="437"/>
                  </a:lnTo>
                  <a:lnTo>
                    <a:pt x="4289" y="459"/>
                  </a:lnTo>
                  <a:lnTo>
                    <a:pt x="4260" y="483"/>
                  </a:lnTo>
                  <a:lnTo>
                    <a:pt x="4244" y="496"/>
                  </a:lnTo>
                  <a:lnTo>
                    <a:pt x="4236" y="502"/>
                  </a:lnTo>
                  <a:lnTo>
                    <a:pt x="4237" y="506"/>
                  </a:lnTo>
                  <a:lnTo>
                    <a:pt x="4238" y="511"/>
                  </a:lnTo>
                  <a:lnTo>
                    <a:pt x="4230" y="522"/>
                  </a:lnTo>
                  <a:lnTo>
                    <a:pt x="4217" y="548"/>
                  </a:lnTo>
                  <a:lnTo>
                    <a:pt x="4195" y="581"/>
                  </a:lnTo>
                  <a:lnTo>
                    <a:pt x="4155" y="636"/>
                  </a:lnTo>
                  <a:lnTo>
                    <a:pt x="4107" y="696"/>
                  </a:lnTo>
                  <a:lnTo>
                    <a:pt x="4057" y="754"/>
                  </a:lnTo>
                  <a:lnTo>
                    <a:pt x="4016" y="805"/>
                  </a:lnTo>
                  <a:lnTo>
                    <a:pt x="3973" y="850"/>
                  </a:lnTo>
                  <a:lnTo>
                    <a:pt x="3939" y="890"/>
                  </a:lnTo>
                  <a:lnTo>
                    <a:pt x="3908" y="925"/>
                  </a:lnTo>
                  <a:lnTo>
                    <a:pt x="3881" y="949"/>
                  </a:lnTo>
                  <a:lnTo>
                    <a:pt x="3862" y="972"/>
                  </a:lnTo>
                  <a:lnTo>
                    <a:pt x="3850" y="983"/>
                  </a:lnTo>
                  <a:lnTo>
                    <a:pt x="3847" y="989"/>
                  </a:lnTo>
                  <a:lnTo>
                    <a:pt x="3843" y="990"/>
                  </a:lnTo>
                  <a:lnTo>
                    <a:pt x="3843" y="994"/>
                  </a:lnTo>
                  <a:lnTo>
                    <a:pt x="3838" y="995"/>
                  </a:lnTo>
                  <a:lnTo>
                    <a:pt x="3835" y="1000"/>
                  </a:lnTo>
                  <a:lnTo>
                    <a:pt x="3831" y="1006"/>
                  </a:lnTo>
                  <a:lnTo>
                    <a:pt x="3827" y="1007"/>
                  </a:lnTo>
                  <a:lnTo>
                    <a:pt x="3829" y="992"/>
                  </a:lnTo>
                  <a:lnTo>
                    <a:pt x="3826" y="979"/>
                  </a:lnTo>
                  <a:lnTo>
                    <a:pt x="3828" y="964"/>
                  </a:lnTo>
                  <a:lnTo>
                    <a:pt x="3825" y="950"/>
                  </a:lnTo>
                  <a:lnTo>
                    <a:pt x="3822" y="938"/>
                  </a:lnTo>
                  <a:lnTo>
                    <a:pt x="3823" y="923"/>
                  </a:lnTo>
                  <a:lnTo>
                    <a:pt x="3821" y="909"/>
                  </a:lnTo>
                  <a:lnTo>
                    <a:pt x="3818" y="896"/>
                  </a:lnTo>
                  <a:lnTo>
                    <a:pt x="3820" y="881"/>
                  </a:lnTo>
                  <a:lnTo>
                    <a:pt x="3818" y="873"/>
                  </a:lnTo>
                  <a:lnTo>
                    <a:pt x="3811" y="837"/>
                  </a:lnTo>
                  <a:lnTo>
                    <a:pt x="3802" y="791"/>
                  </a:lnTo>
                  <a:lnTo>
                    <a:pt x="3787" y="742"/>
                  </a:lnTo>
                  <a:lnTo>
                    <a:pt x="3771" y="685"/>
                  </a:lnTo>
                  <a:lnTo>
                    <a:pt x="3754" y="627"/>
                  </a:lnTo>
                  <a:lnTo>
                    <a:pt x="3737" y="565"/>
                  </a:lnTo>
                  <a:lnTo>
                    <a:pt x="3717" y="513"/>
                  </a:lnTo>
                  <a:lnTo>
                    <a:pt x="3702" y="460"/>
                  </a:lnTo>
                  <a:lnTo>
                    <a:pt x="3689" y="415"/>
                  </a:lnTo>
                  <a:lnTo>
                    <a:pt x="3682" y="384"/>
                  </a:lnTo>
                  <a:lnTo>
                    <a:pt x="3673" y="334"/>
                  </a:lnTo>
                  <a:lnTo>
                    <a:pt x="3661" y="299"/>
                  </a:lnTo>
                  <a:lnTo>
                    <a:pt x="3649" y="268"/>
                  </a:lnTo>
                  <a:lnTo>
                    <a:pt x="3644" y="242"/>
                  </a:lnTo>
                  <a:lnTo>
                    <a:pt x="3635" y="220"/>
                  </a:lnTo>
                  <a:lnTo>
                    <a:pt x="3635" y="196"/>
                  </a:lnTo>
                  <a:lnTo>
                    <a:pt x="3630" y="174"/>
                  </a:lnTo>
                  <a:lnTo>
                    <a:pt x="3633" y="141"/>
                  </a:lnTo>
                  <a:lnTo>
                    <a:pt x="3644" y="101"/>
                  </a:lnTo>
                  <a:lnTo>
                    <a:pt x="3652" y="48"/>
                  </a:lnTo>
                  <a:lnTo>
                    <a:pt x="3651" y="43"/>
                  </a:lnTo>
                  <a:lnTo>
                    <a:pt x="3655" y="38"/>
                  </a:lnTo>
                  <a:lnTo>
                    <a:pt x="3652" y="28"/>
                  </a:lnTo>
                  <a:lnTo>
                    <a:pt x="3651" y="24"/>
                  </a:lnTo>
                  <a:lnTo>
                    <a:pt x="3646" y="21"/>
                  </a:lnTo>
                  <a:lnTo>
                    <a:pt x="3640" y="13"/>
                  </a:lnTo>
                  <a:lnTo>
                    <a:pt x="3640" y="8"/>
                  </a:lnTo>
                  <a:lnTo>
                    <a:pt x="3633" y="5"/>
                  </a:lnTo>
                  <a:lnTo>
                    <a:pt x="3628" y="1"/>
                  </a:lnTo>
                  <a:lnTo>
                    <a:pt x="3620" y="3"/>
                  </a:lnTo>
                  <a:lnTo>
                    <a:pt x="3614" y="0"/>
                  </a:lnTo>
                  <a:lnTo>
                    <a:pt x="3605" y="1"/>
                  </a:lnTo>
                  <a:lnTo>
                    <a:pt x="3600" y="2"/>
                  </a:lnTo>
                  <a:lnTo>
                    <a:pt x="3596" y="3"/>
                  </a:lnTo>
                  <a:lnTo>
                    <a:pt x="3588" y="9"/>
                  </a:lnTo>
                  <a:lnTo>
                    <a:pt x="3583" y="10"/>
                  </a:lnTo>
                  <a:lnTo>
                    <a:pt x="3580" y="16"/>
                  </a:lnTo>
                  <a:lnTo>
                    <a:pt x="3576" y="21"/>
                  </a:lnTo>
                  <a:lnTo>
                    <a:pt x="3573" y="26"/>
                  </a:lnTo>
                  <a:lnTo>
                    <a:pt x="3569" y="32"/>
                  </a:lnTo>
                  <a:lnTo>
                    <a:pt x="3563" y="52"/>
                  </a:lnTo>
                  <a:lnTo>
                    <a:pt x="3563" y="71"/>
                  </a:lnTo>
                  <a:lnTo>
                    <a:pt x="3557" y="90"/>
                  </a:lnTo>
                  <a:lnTo>
                    <a:pt x="3557" y="109"/>
                  </a:lnTo>
                  <a:lnTo>
                    <a:pt x="3556" y="128"/>
                  </a:lnTo>
                  <a:lnTo>
                    <a:pt x="3559" y="146"/>
                  </a:lnTo>
                  <a:lnTo>
                    <a:pt x="3558" y="165"/>
                  </a:lnTo>
                  <a:lnTo>
                    <a:pt x="3562" y="184"/>
                  </a:lnTo>
                  <a:lnTo>
                    <a:pt x="3566" y="206"/>
                  </a:lnTo>
                  <a:lnTo>
                    <a:pt x="3571" y="224"/>
                  </a:lnTo>
                  <a:lnTo>
                    <a:pt x="3583" y="287"/>
                  </a:lnTo>
                  <a:lnTo>
                    <a:pt x="3601" y="353"/>
                  </a:lnTo>
                  <a:lnTo>
                    <a:pt x="3618" y="416"/>
                  </a:lnTo>
                  <a:lnTo>
                    <a:pt x="3641" y="482"/>
                  </a:lnTo>
                  <a:lnTo>
                    <a:pt x="3658" y="544"/>
                  </a:lnTo>
                  <a:lnTo>
                    <a:pt x="3681" y="609"/>
                  </a:lnTo>
                  <a:lnTo>
                    <a:pt x="3698" y="671"/>
                  </a:lnTo>
                  <a:lnTo>
                    <a:pt x="3712" y="739"/>
                  </a:lnTo>
                  <a:lnTo>
                    <a:pt x="3725" y="803"/>
                  </a:lnTo>
                  <a:lnTo>
                    <a:pt x="3733" y="871"/>
                  </a:lnTo>
                  <a:lnTo>
                    <a:pt x="3738" y="893"/>
                  </a:lnTo>
                  <a:lnTo>
                    <a:pt x="3738" y="916"/>
                  </a:lnTo>
                  <a:lnTo>
                    <a:pt x="3743" y="939"/>
                  </a:lnTo>
                  <a:lnTo>
                    <a:pt x="3743" y="963"/>
                  </a:lnTo>
                  <a:lnTo>
                    <a:pt x="3743" y="986"/>
                  </a:lnTo>
                  <a:lnTo>
                    <a:pt x="3743" y="1010"/>
                  </a:lnTo>
                  <a:lnTo>
                    <a:pt x="3743" y="1033"/>
                  </a:lnTo>
                  <a:lnTo>
                    <a:pt x="3744" y="1061"/>
                  </a:lnTo>
                  <a:lnTo>
                    <a:pt x="3744" y="1084"/>
                  </a:lnTo>
                  <a:lnTo>
                    <a:pt x="3744" y="1107"/>
                  </a:lnTo>
                  <a:lnTo>
                    <a:pt x="3701" y="1154"/>
                  </a:lnTo>
                  <a:lnTo>
                    <a:pt x="3661" y="1208"/>
                  </a:lnTo>
                  <a:lnTo>
                    <a:pt x="3616" y="1265"/>
                  </a:lnTo>
                  <a:lnTo>
                    <a:pt x="3566" y="1322"/>
                  </a:lnTo>
                  <a:lnTo>
                    <a:pt x="3519" y="1383"/>
                  </a:lnTo>
                  <a:lnTo>
                    <a:pt x="3470" y="1444"/>
                  </a:lnTo>
                  <a:lnTo>
                    <a:pt x="3425" y="1505"/>
                  </a:lnTo>
                  <a:lnTo>
                    <a:pt x="3386" y="1564"/>
                  </a:lnTo>
                  <a:lnTo>
                    <a:pt x="3350" y="1618"/>
                  </a:lnTo>
                  <a:lnTo>
                    <a:pt x="3317" y="1663"/>
                  </a:lnTo>
                  <a:lnTo>
                    <a:pt x="3229" y="1807"/>
                  </a:lnTo>
                  <a:lnTo>
                    <a:pt x="3155" y="1929"/>
                  </a:lnTo>
                  <a:lnTo>
                    <a:pt x="3093" y="2037"/>
                  </a:lnTo>
                  <a:lnTo>
                    <a:pt x="3046" y="2130"/>
                  </a:lnTo>
                  <a:lnTo>
                    <a:pt x="3005" y="2205"/>
                  </a:lnTo>
                  <a:lnTo>
                    <a:pt x="2975" y="2266"/>
                  </a:lnTo>
                  <a:lnTo>
                    <a:pt x="2952" y="2313"/>
                  </a:lnTo>
                  <a:lnTo>
                    <a:pt x="2935" y="2345"/>
                  </a:lnTo>
                  <a:lnTo>
                    <a:pt x="2929" y="2365"/>
                  </a:lnTo>
                  <a:lnTo>
                    <a:pt x="2925" y="2370"/>
                  </a:lnTo>
                  <a:lnTo>
                    <a:pt x="2924" y="2366"/>
                  </a:lnTo>
                  <a:lnTo>
                    <a:pt x="2918" y="2353"/>
                  </a:lnTo>
                  <a:lnTo>
                    <a:pt x="2908" y="2332"/>
                  </a:lnTo>
                  <a:lnTo>
                    <a:pt x="2893" y="2302"/>
                  </a:lnTo>
                  <a:lnTo>
                    <a:pt x="2875" y="2259"/>
                  </a:lnTo>
                  <a:lnTo>
                    <a:pt x="2850" y="2202"/>
                  </a:lnTo>
                  <a:lnTo>
                    <a:pt x="2816" y="2130"/>
                  </a:lnTo>
                  <a:lnTo>
                    <a:pt x="2773" y="2036"/>
                  </a:lnTo>
                  <a:lnTo>
                    <a:pt x="2739" y="1958"/>
                  </a:lnTo>
                  <a:lnTo>
                    <a:pt x="2707" y="1893"/>
                  </a:lnTo>
                  <a:lnTo>
                    <a:pt x="2683" y="1842"/>
                  </a:lnTo>
                  <a:lnTo>
                    <a:pt x="2664" y="1795"/>
                  </a:lnTo>
                  <a:lnTo>
                    <a:pt x="2647" y="1756"/>
                  </a:lnTo>
                  <a:lnTo>
                    <a:pt x="2630" y="1721"/>
                  </a:lnTo>
                  <a:lnTo>
                    <a:pt x="2614" y="1687"/>
                  </a:lnTo>
                  <a:lnTo>
                    <a:pt x="2597" y="1649"/>
                  </a:lnTo>
                  <a:lnTo>
                    <a:pt x="2584" y="1609"/>
                  </a:lnTo>
                  <a:lnTo>
                    <a:pt x="2565" y="1561"/>
                  </a:lnTo>
                  <a:lnTo>
                    <a:pt x="2546" y="1514"/>
                  </a:lnTo>
                  <a:lnTo>
                    <a:pt x="2527" y="1466"/>
                  </a:lnTo>
                  <a:lnTo>
                    <a:pt x="2508" y="1419"/>
                  </a:lnTo>
                  <a:lnTo>
                    <a:pt x="2490" y="1375"/>
                  </a:lnTo>
                  <a:lnTo>
                    <a:pt x="2470" y="1327"/>
                  </a:lnTo>
                  <a:lnTo>
                    <a:pt x="2448" y="1285"/>
                  </a:lnTo>
                  <a:lnTo>
                    <a:pt x="2425" y="1238"/>
                  </a:lnTo>
                  <a:lnTo>
                    <a:pt x="2401" y="1191"/>
                  </a:lnTo>
                  <a:lnTo>
                    <a:pt x="2373" y="1146"/>
                  </a:lnTo>
                  <a:lnTo>
                    <a:pt x="2343" y="1090"/>
                  </a:lnTo>
                  <a:lnTo>
                    <a:pt x="2310" y="1041"/>
                  </a:lnTo>
                  <a:lnTo>
                    <a:pt x="2274" y="1001"/>
                  </a:lnTo>
                  <a:lnTo>
                    <a:pt x="2234" y="963"/>
                  </a:lnTo>
                  <a:lnTo>
                    <a:pt x="2189" y="929"/>
                  </a:lnTo>
                  <a:lnTo>
                    <a:pt x="2145" y="900"/>
                  </a:lnTo>
                  <a:lnTo>
                    <a:pt x="2103" y="876"/>
                  </a:lnTo>
                  <a:lnTo>
                    <a:pt x="2060" y="853"/>
                  </a:lnTo>
                  <a:lnTo>
                    <a:pt x="2018" y="828"/>
                  </a:lnTo>
                  <a:lnTo>
                    <a:pt x="1976" y="804"/>
                  </a:lnTo>
                  <a:lnTo>
                    <a:pt x="1943" y="777"/>
                  </a:lnTo>
                  <a:lnTo>
                    <a:pt x="1921" y="768"/>
                  </a:lnTo>
                  <a:lnTo>
                    <a:pt x="1907" y="761"/>
                  </a:lnTo>
                  <a:lnTo>
                    <a:pt x="1892" y="759"/>
                  </a:lnTo>
                  <a:lnTo>
                    <a:pt x="1883" y="761"/>
                  </a:lnTo>
                  <a:lnTo>
                    <a:pt x="1879" y="767"/>
                  </a:lnTo>
                  <a:lnTo>
                    <a:pt x="1878" y="781"/>
                  </a:lnTo>
                  <a:lnTo>
                    <a:pt x="1885" y="794"/>
                  </a:lnTo>
                  <a:lnTo>
                    <a:pt x="1898" y="814"/>
                  </a:lnTo>
                  <a:lnTo>
                    <a:pt x="1927" y="837"/>
                  </a:lnTo>
                  <a:lnTo>
                    <a:pt x="1959" y="859"/>
                  </a:lnTo>
                  <a:lnTo>
                    <a:pt x="2024" y="901"/>
                  </a:lnTo>
                  <a:lnTo>
                    <a:pt x="2084" y="942"/>
                  </a:lnTo>
                  <a:lnTo>
                    <a:pt x="2138" y="982"/>
                  </a:lnTo>
                  <a:lnTo>
                    <a:pt x="2188" y="1018"/>
                  </a:lnTo>
                  <a:lnTo>
                    <a:pt x="2229" y="1062"/>
                  </a:lnTo>
                  <a:lnTo>
                    <a:pt x="2272" y="1110"/>
                  </a:lnTo>
                  <a:lnTo>
                    <a:pt x="2311" y="1163"/>
                  </a:lnTo>
                  <a:lnTo>
                    <a:pt x="2343" y="1226"/>
                  </a:lnTo>
                  <a:lnTo>
                    <a:pt x="2377" y="1304"/>
                  </a:lnTo>
                  <a:lnTo>
                    <a:pt x="2405" y="1392"/>
                  </a:lnTo>
                  <a:lnTo>
                    <a:pt x="2438" y="1489"/>
                  </a:lnTo>
                  <a:lnTo>
                    <a:pt x="2483" y="1597"/>
                  </a:lnTo>
                  <a:lnTo>
                    <a:pt x="2537" y="1703"/>
                  </a:lnTo>
                  <a:lnTo>
                    <a:pt x="2594" y="1818"/>
                  </a:lnTo>
                  <a:lnTo>
                    <a:pt x="2645" y="1935"/>
                  </a:lnTo>
                  <a:lnTo>
                    <a:pt x="2698" y="2055"/>
                  </a:lnTo>
                  <a:lnTo>
                    <a:pt x="2741" y="2178"/>
                  </a:lnTo>
                  <a:lnTo>
                    <a:pt x="2771" y="2303"/>
                  </a:lnTo>
                  <a:lnTo>
                    <a:pt x="2788" y="2431"/>
                  </a:lnTo>
                  <a:lnTo>
                    <a:pt x="2781" y="2559"/>
                  </a:lnTo>
                  <a:lnTo>
                    <a:pt x="2768" y="2637"/>
                  </a:lnTo>
                  <a:lnTo>
                    <a:pt x="2750" y="2710"/>
                  </a:lnTo>
                  <a:lnTo>
                    <a:pt x="2732" y="2780"/>
                  </a:lnTo>
                  <a:lnTo>
                    <a:pt x="2712" y="2845"/>
                  </a:lnTo>
                  <a:lnTo>
                    <a:pt x="2697" y="2909"/>
                  </a:lnTo>
                  <a:lnTo>
                    <a:pt x="2676" y="2973"/>
                  </a:lnTo>
                  <a:lnTo>
                    <a:pt x="2664" y="3047"/>
                  </a:lnTo>
                  <a:lnTo>
                    <a:pt x="2655" y="3123"/>
                  </a:lnTo>
                  <a:lnTo>
                    <a:pt x="2650" y="3213"/>
                  </a:lnTo>
                  <a:lnTo>
                    <a:pt x="2652" y="3316"/>
                  </a:lnTo>
                  <a:lnTo>
                    <a:pt x="2659" y="3423"/>
                  </a:lnTo>
                  <a:lnTo>
                    <a:pt x="2667" y="3529"/>
                  </a:lnTo>
                  <a:lnTo>
                    <a:pt x="2678" y="3630"/>
                  </a:lnTo>
                  <a:lnTo>
                    <a:pt x="2690" y="3735"/>
                  </a:lnTo>
                  <a:lnTo>
                    <a:pt x="2706" y="3840"/>
                  </a:lnTo>
                  <a:lnTo>
                    <a:pt x="2718" y="3945"/>
                  </a:lnTo>
                  <a:lnTo>
                    <a:pt x="2736" y="4055"/>
                  </a:lnTo>
                  <a:lnTo>
                    <a:pt x="2754" y="4168"/>
                  </a:lnTo>
                  <a:lnTo>
                    <a:pt x="2769" y="4291"/>
                  </a:lnTo>
                  <a:lnTo>
                    <a:pt x="2790" y="4418"/>
                  </a:lnTo>
                  <a:lnTo>
                    <a:pt x="2815" y="4563"/>
                  </a:lnTo>
                  <a:lnTo>
                    <a:pt x="2851" y="4740"/>
                  </a:lnTo>
                  <a:lnTo>
                    <a:pt x="2893" y="4927"/>
                  </a:lnTo>
                  <a:lnTo>
                    <a:pt x="2937" y="5120"/>
                  </a:lnTo>
                  <a:lnTo>
                    <a:pt x="2990" y="5311"/>
                  </a:lnTo>
                  <a:lnTo>
                    <a:pt x="3034" y="5485"/>
                  </a:lnTo>
                  <a:lnTo>
                    <a:pt x="3075" y="5641"/>
                  </a:lnTo>
                  <a:lnTo>
                    <a:pt x="3109" y="5761"/>
                  </a:lnTo>
                  <a:lnTo>
                    <a:pt x="3129" y="5841"/>
                  </a:lnTo>
                  <a:lnTo>
                    <a:pt x="3140" y="5872"/>
                  </a:lnTo>
                  <a:lnTo>
                    <a:pt x="3140" y="5867"/>
                  </a:lnTo>
                  <a:lnTo>
                    <a:pt x="3131" y="5850"/>
                  </a:lnTo>
                  <a:lnTo>
                    <a:pt x="3116" y="5825"/>
                  </a:lnTo>
                  <a:lnTo>
                    <a:pt x="3101" y="5795"/>
                  </a:lnTo>
                  <a:lnTo>
                    <a:pt x="3073" y="5749"/>
                  </a:lnTo>
                  <a:lnTo>
                    <a:pt x="3044" y="5698"/>
                  </a:lnTo>
                  <a:lnTo>
                    <a:pt x="3009" y="5640"/>
                  </a:lnTo>
                  <a:lnTo>
                    <a:pt x="2967" y="5573"/>
                  </a:lnTo>
                  <a:lnTo>
                    <a:pt x="2915" y="5500"/>
                  </a:lnTo>
                  <a:lnTo>
                    <a:pt x="2857" y="5422"/>
                  </a:lnTo>
                  <a:lnTo>
                    <a:pt x="2791" y="5328"/>
                  </a:lnTo>
                  <a:lnTo>
                    <a:pt x="2714" y="5222"/>
                  </a:lnTo>
                  <a:lnTo>
                    <a:pt x="2629" y="5103"/>
                  </a:lnTo>
                  <a:lnTo>
                    <a:pt x="2542" y="4975"/>
                  </a:lnTo>
                  <a:lnTo>
                    <a:pt x="2459" y="4841"/>
                  </a:lnTo>
                  <a:lnTo>
                    <a:pt x="2375" y="4709"/>
                  </a:lnTo>
                  <a:lnTo>
                    <a:pt x="2302" y="4573"/>
                  </a:lnTo>
                  <a:lnTo>
                    <a:pt x="2239" y="4450"/>
                  </a:lnTo>
                  <a:lnTo>
                    <a:pt x="2192" y="4337"/>
                  </a:lnTo>
                  <a:lnTo>
                    <a:pt x="2158" y="4236"/>
                  </a:lnTo>
                  <a:lnTo>
                    <a:pt x="2139" y="4142"/>
                  </a:lnTo>
                  <a:lnTo>
                    <a:pt x="2130" y="4050"/>
                  </a:lnTo>
                  <a:lnTo>
                    <a:pt x="2121" y="3962"/>
                  </a:lnTo>
                  <a:lnTo>
                    <a:pt x="2115" y="3885"/>
                  </a:lnTo>
                  <a:lnTo>
                    <a:pt x="2114" y="3809"/>
                  </a:lnTo>
                  <a:lnTo>
                    <a:pt x="2116" y="3748"/>
                  </a:lnTo>
                  <a:lnTo>
                    <a:pt x="2119" y="3696"/>
                  </a:lnTo>
                  <a:lnTo>
                    <a:pt x="2120" y="3653"/>
                  </a:lnTo>
                  <a:lnTo>
                    <a:pt x="2124" y="3629"/>
                  </a:lnTo>
                  <a:lnTo>
                    <a:pt x="2123" y="3620"/>
                  </a:lnTo>
                  <a:lnTo>
                    <a:pt x="1923" y="3632"/>
                  </a:lnTo>
                  <a:lnTo>
                    <a:pt x="1921" y="3647"/>
                  </a:lnTo>
                  <a:lnTo>
                    <a:pt x="1914" y="3676"/>
                  </a:lnTo>
                  <a:lnTo>
                    <a:pt x="1905" y="3730"/>
                  </a:lnTo>
                  <a:lnTo>
                    <a:pt x="1897" y="3802"/>
                  </a:lnTo>
                  <a:lnTo>
                    <a:pt x="1891" y="3887"/>
                  </a:lnTo>
                  <a:lnTo>
                    <a:pt x="1888" y="3991"/>
                  </a:lnTo>
                  <a:lnTo>
                    <a:pt x="1892" y="4102"/>
                  </a:lnTo>
                  <a:lnTo>
                    <a:pt x="1907" y="4221"/>
                  </a:lnTo>
                  <a:lnTo>
                    <a:pt x="1932" y="4348"/>
                  </a:lnTo>
                  <a:lnTo>
                    <a:pt x="1967" y="4476"/>
                  </a:lnTo>
                  <a:lnTo>
                    <a:pt x="2065" y="4706"/>
                  </a:lnTo>
                  <a:lnTo>
                    <a:pt x="2196" y="4960"/>
                  </a:lnTo>
                  <a:lnTo>
                    <a:pt x="2354" y="5228"/>
                  </a:lnTo>
                  <a:lnTo>
                    <a:pt x="2528" y="5507"/>
                  </a:lnTo>
                  <a:lnTo>
                    <a:pt x="2702" y="5791"/>
                  </a:lnTo>
                  <a:lnTo>
                    <a:pt x="2871" y="6071"/>
                  </a:lnTo>
                  <a:lnTo>
                    <a:pt x="3024" y="6340"/>
                  </a:lnTo>
                  <a:lnTo>
                    <a:pt x="3149" y="6592"/>
                  </a:lnTo>
                  <a:lnTo>
                    <a:pt x="3233" y="6819"/>
                  </a:lnTo>
                  <a:lnTo>
                    <a:pt x="3262" y="7010"/>
                  </a:lnTo>
                  <a:lnTo>
                    <a:pt x="3269" y="7093"/>
                  </a:lnTo>
                  <a:lnTo>
                    <a:pt x="3275" y="7170"/>
                  </a:lnTo>
                  <a:lnTo>
                    <a:pt x="3278" y="7250"/>
                  </a:lnTo>
                  <a:lnTo>
                    <a:pt x="3283" y="7344"/>
                  </a:lnTo>
                  <a:lnTo>
                    <a:pt x="3282" y="7456"/>
                  </a:lnTo>
                  <a:lnTo>
                    <a:pt x="3274" y="7584"/>
                  </a:lnTo>
                  <a:lnTo>
                    <a:pt x="3256" y="7747"/>
                  </a:lnTo>
                  <a:lnTo>
                    <a:pt x="3226" y="7946"/>
                  </a:lnTo>
                  <a:lnTo>
                    <a:pt x="3181" y="8189"/>
                  </a:lnTo>
                  <a:lnTo>
                    <a:pt x="3113" y="8479"/>
                  </a:lnTo>
                  <a:lnTo>
                    <a:pt x="3095" y="8572"/>
                  </a:lnTo>
                  <a:lnTo>
                    <a:pt x="3072" y="8689"/>
                  </a:lnTo>
                  <a:lnTo>
                    <a:pt x="3050" y="8815"/>
                  </a:lnTo>
                  <a:lnTo>
                    <a:pt x="3025" y="8947"/>
                  </a:lnTo>
                  <a:lnTo>
                    <a:pt x="3000" y="9079"/>
                  </a:lnTo>
                  <a:lnTo>
                    <a:pt x="2978" y="9200"/>
                  </a:lnTo>
                  <a:lnTo>
                    <a:pt x="2962" y="9307"/>
                  </a:lnTo>
                  <a:lnTo>
                    <a:pt x="2946" y="9394"/>
                  </a:lnTo>
                  <a:lnTo>
                    <a:pt x="2939" y="9447"/>
                  </a:lnTo>
                  <a:lnTo>
                    <a:pt x="2933" y="9468"/>
                  </a:lnTo>
                  <a:lnTo>
                    <a:pt x="2930" y="9871"/>
                  </a:lnTo>
                  <a:lnTo>
                    <a:pt x="2927" y="9857"/>
                  </a:lnTo>
                  <a:lnTo>
                    <a:pt x="2914" y="9818"/>
                  </a:lnTo>
                  <a:lnTo>
                    <a:pt x="2884" y="9754"/>
                  </a:lnTo>
                  <a:lnTo>
                    <a:pt x="2834" y="9670"/>
                  </a:lnTo>
                  <a:lnTo>
                    <a:pt x="2757" y="9573"/>
                  </a:lnTo>
                  <a:lnTo>
                    <a:pt x="2655" y="9462"/>
                  </a:lnTo>
                  <a:lnTo>
                    <a:pt x="2519" y="9344"/>
                  </a:lnTo>
                  <a:lnTo>
                    <a:pt x="2345" y="9225"/>
                  </a:lnTo>
                  <a:lnTo>
                    <a:pt x="2128" y="9104"/>
                  </a:lnTo>
                  <a:lnTo>
                    <a:pt x="1861" y="8985"/>
                  </a:lnTo>
                  <a:lnTo>
                    <a:pt x="1749" y="8947"/>
                  </a:lnTo>
                  <a:lnTo>
                    <a:pt x="1644" y="8912"/>
                  </a:lnTo>
                  <a:lnTo>
                    <a:pt x="1545" y="8884"/>
                  </a:lnTo>
                  <a:lnTo>
                    <a:pt x="1448" y="8867"/>
                  </a:lnTo>
                  <a:lnTo>
                    <a:pt x="1355" y="8853"/>
                  </a:lnTo>
                  <a:lnTo>
                    <a:pt x="1268" y="8838"/>
                  </a:lnTo>
                  <a:lnTo>
                    <a:pt x="1186" y="8830"/>
                  </a:lnTo>
                  <a:lnTo>
                    <a:pt x="1106" y="8824"/>
                  </a:lnTo>
                  <a:lnTo>
                    <a:pt x="1034" y="8814"/>
                  </a:lnTo>
                  <a:lnTo>
                    <a:pt x="958" y="8811"/>
                  </a:lnTo>
                  <a:lnTo>
                    <a:pt x="849" y="8805"/>
                  </a:lnTo>
                  <a:lnTo>
                    <a:pt x="728" y="8811"/>
                  </a:lnTo>
                  <a:lnTo>
                    <a:pt x="609" y="8821"/>
                  </a:lnTo>
                  <a:lnTo>
                    <a:pt x="484" y="8837"/>
                  </a:lnTo>
                  <a:lnTo>
                    <a:pt x="367" y="8856"/>
                  </a:lnTo>
                  <a:lnTo>
                    <a:pt x="258" y="8877"/>
                  </a:lnTo>
                  <a:lnTo>
                    <a:pt x="164" y="8896"/>
                  </a:lnTo>
                  <a:lnTo>
                    <a:pt x="92" y="8911"/>
                  </a:lnTo>
                  <a:lnTo>
                    <a:pt x="47" y="8921"/>
                  </a:lnTo>
                  <a:lnTo>
                    <a:pt x="30" y="8928"/>
                  </a:lnTo>
                  <a:lnTo>
                    <a:pt x="26" y="8929"/>
                  </a:lnTo>
                  <a:lnTo>
                    <a:pt x="22" y="8939"/>
                  </a:lnTo>
                  <a:lnTo>
                    <a:pt x="15" y="8945"/>
                  </a:lnTo>
                  <a:lnTo>
                    <a:pt x="12" y="8956"/>
                  </a:lnTo>
                  <a:lnTo>
                    <a:pt x="7" y="8975"/>
                  </a:lnTo>
                  <a:lnTo>
                    <a:pt x="4" y="8990"/>
                  </a:lnTo>
                  <a:lnTo>
                    <a:pt x="0" y="9014"/>
                  </a:lnTo>
                  <a:lnTo>
                    <a:pt x="1" y="9042"/>
                  </a:lnTo>
                  <a:lnTo>
                    <a:pt x="8" y="9074"/>
                  </a:lnTo>
                  <a:lnTo>
                    <a:pt x="14" y="9105"/>
                  </a:lnTo>
                  <a:lnTo>
                    <a:pt x="24" y="9131"/>
                  </a:lnTo>
                  <a:lnTo>
                    <a:pt x="37" y="9152"/>
                  </a:lnTo>
                  <a:lnTo>
                    <a:pt x="51" y="9172"/>
                  </a:lnTo>
                  <a:lnTo>
                    <a:pt x="67" y="9183"/>
                  </a:lnTo>
                  <a:lnTo>
                    <a:pt x="79" y="9195"/>
                  </a:lnTo>
                  <a:lnTo>
                    <a:pt x="90" y="9206"/>
                  </a:lnTo>
                  <a:lnTo>
                    <a:pt x="101" y="9209"/>
                  </a:lnTo>
                  <a:lnTo>
                    <a:pt x="106" y="9213"/>
                  </a:lnTo>
                  <a:lnTo>
                    <a:pt x="111" y="9212"/>
                  </a:lnTo>
                  <a:lnTo>
                    <a:pt x="150" y="9199"/>
                  </a:lnTo>
                  <a:lnTo>
                    <a:pt x="261" y="9172"/>
                  </a:lnTo>
                  <a:lnTo>
                    <a:pt x="433" y="9141"/>
                  </a:lnTo>
                  <a:lnTo>
                    <a:pt x="654" y="9116"/>
                  </a:lnTo>
                  <a:lnTo>
                    <a:pt x="916" y="9111"/>
                  </a:lnTo>
                  <a:lnTo>
                    <a:pt x="1208" y="9140"/>
                  </a:lnTo>
                  <a:lnTo>
                    <a:pt x="1514" y="9215"/>
                  </a:lnTo>
                  <a:lnTo>
                    <a:pt x="1830" y="9343"/>
                  </a:lnTo>
                  <a:lnTo>
                    <a:pt x="2137" y="9544"/>
                  </a:lnTo>
                  <a:lnTo>
                    <a:pt x="2433" y="9826"/>
                  </a:lnTo>
                  <a:lnTo>
                    <a:pt x="2495" y="9898"/>
                  </a:lnTo>
                  <a:lnTo>
                    <a:pt x="2551" y="9967"/>
                  </a:lnTo>
                  <a:lnTo>
                    <a:pt x="2597" y="10033"/>
                  </a:lnTo>
                  <a:lnTo>
                    <a:pt x="2638" y="10094"/>
                  </a:lnTo>
                  <a:lnTo>
                    <a:pt x="2674" y="10157"/>
                  </a:lnTo>
                  <a:lnTo>
                    <a:pt x="2705" y="10222"/>
                  </a:lnTo>
                  <a:lnTo>
                    <a:pt x="2733" y="10286"/>
                  </a:lnTo>
                  <a:lnTo>
                    <a:pt x="2756" y="10356"/>
                  </a:lnTo>
                  <a:lnTo>
                    <a:pt x="2781" y="10431"/>
                  </a:lnTo>
                  <a:lnTo>
                    <a:pt x="2806" y="10510"/>
                  </a:lnTo>
                  <a:lnTo>
                    <a:pt x="2821" y="10583"/>
                  </a:lnTo>
                  <a:lnTo>
                    <a:pt x="2829" y="10646"/>
                  </a:lnTo>
                  <a:lnTo>
                    <a:pt x="2828" y="10712"/>
                  </a:lnTo>
                  <a:lnTo>
                    <a:pt x="2825" y="10764"/>
                  </a:lnTo>
                  <a:lnTo>
                    <a:pt x="2817" y="10817"/>
                  </a:lnTo>
                  <a:lnTo>
                    <a:pt x="2806" y="10858"/>
                  </a:lnTo>
                  <a:lnTo>
                    <a:pt x="2799" y="10892"/>
                  </a:lnTo>
                  <a:lnTo>
                    <a:pt x="2790" y="10917"/>
                  </a:lnTo>
                  <a:lnTo>
                    <a:pt x="2784" y="10932"/>
                  </a:lnTo>
                  <a:lnTo>
                    <a:pt x="2779" y="10937"/>
                  </a:lnTo>
                  <a:lnTo>
                    <a:pt x="2765" y="10954"/>
                  </a:lnTo>
                  <a:lnTo>
                    <a:pt x="2719" y="11006"/>
                  </a:lnTo>
                  <a:lnTo>
                    <a:pt x="2655" y="11085"/>
                  </a:lnTo>
                  <a:lnTo>
                    <a:pt x="2575" y="11194"/>
                  </a:lnTo>
                  <a:lnTo>
                    <a:pt x="2487" y="11325"/>
                  </a:lnTo>
                  <a:lnTo>
                    <a:pt x="2392" y="11476"/>
                  </a:lnTo>
                  <a:lnTo>
                    <a:pt x="2304" y="11644"/>
                  </a:lnTo>
                  <a:lnTo>
                    <a:pt x="2224" y="11828"/>
                  </a:lnTo>
                  <a:lnTo>
                    <a:pt x="2156" y="12025"/>
                  </a:lnTo>
                  <a:lnTo>
                    <a:pt x="2108" y="12231"/>
                  </a:lnTo>
                  <a:lnTo>
                    <a:pt x="2087" y="12428"/>
                  </a:lnTo>
                  <a:lnTo>
                    <a:pt x="2089" y="12600"/>
                  </a:lnTo>
                  <a:lnTo>
                    <a:pt x="2105" y="12748"/>
                  </a:lnTo>
                  <a:lnTo>
                    <a:pt x="2135" y="12873"/>
                  </a:lnTo>
                  <a:lnTo>
                    <a:pt x="2174" y="12977"/>
                  </a:lnTo>
                  <a:lnTo>
                    <a:pt x="2224" y="13061"/>
                  </a:lnTo>
                  <a:lnTo>
                    <a:pt x="2276" y="13135"/>
                  </a:lnTo>
                  <a:lnTo>
                    <a:pt x="2330" y="13190"/>
                  </a:lnTo>
                  <a:lnTo>
                    <a:pt x="2377" y="13237"/>
                  </a:lnTo>
                  <a:lnTo>
                    <a:pt x="2416" y="13271"/>
                  </a:lnTo>
                  <a:lnTo>
                    <a:pt x="2455" y="13296"/>
                  </a:lnTo>
                  <a:lnTo>
                    <a:pt x="2492" y="13316"/>
                  </a:lnTo>
                  <a:lnTo>
                    <a:pt x="2528" y="13333"/>
                  </a:lnTo>
                  <a:lnTo>
                    <a:pt x="2558" y="13341"/>
                  </a:lnTo>
                  <a:lnTo>
                    <a:pt x="2592" y="13348"/>
                  </a:lnTo>
                  <a:lnTo>
                    <a:pt x="2615" y="13348"/>
                  </a:lnTo>
                  <a:lnTo>
                    <a:pt x="2638" y="13348"/>
                  </a:lnTo>
                  <a:lnTo>
                    <a:pt x="2657" y="13349"/>
                  </a:lnTo>
                  <a:lnTo>
                    <a:pt x="2671" y="13346"/>
                  </a:lnTo>
                  <a:lnTo>
                    <a:pt x="2676" y="13350"/>
                  </a:lnTo>
                  <a:lnTo>
                    <a:pt x="2688" y="13362"/>
                  </a:lnTo>
                  <a:lnTo>
                    <a:pt x="2709" y="13376"/>
                  </a:lnTo>
                  <a:lnTo>
                    <a:pt x="2736" y="13389"/>
                  </a:lnTo>
                  <a:lnTo>
                    <a:pt x="2772" y="13405"/>
                  </a:lnTo>
                  <a:lnTo>
                    <a:pt x="2811" y="13416"/>
                  </a:lnTo>
                  <a:lnTo>
                    <a:pt x="2858" y="13416"/>
                  </a:lnTo>
                  <a:lnTo>
                    <a:pt x="2910" y="13415"/>
                  </a:lnTo>
                  <a:lnTo>
                    <a:pt x="2963" y="13400"/>
                  </a:lnTo>
                  <a:lnTo>
                    <a:pt x="3023" y="13369"/>
                  </a:lnTo>
                  <a:lnTo>
                    <a:pt x="3076" y="13330"/>
                  </a:lnTo>
                  <a:lnTo>
                    <a:pt x="3115" y="13294"/>
                  </a:lnTo>
                  <a:lnTo>
                    <a:pt x="3142" y="13261"/>
                  </a:lnTo>
                  <a:lnTo>
                    <a:pt x="3159" y="13229"/>
                  </a:lnTo>
                  <a:lnTo>
                    <a:pt x="3171" y="13198"/>
                  </a:lnTo>
                  <a:lnTo>
                    <a:pt x="3170" y="13171"/>
                  </a:lnTo>
                  <a:lnTo>
                    <a:pt x="3170" y="13152"/>
                  </a:lnTo>
                  <a:lnTo>
                    <a:pt x="3167" y="13134"/>
                  </a:lnTo>
                  <a:lnTo>
                    <a:pt x="3165" y="13124"/>
                  </a:lnTo>
                  <a:lnTo>
                    <a:pt x="3164" y="13120"/>
                  </a:lnTo>
                  <a:lnTo>
                    <a:pt x="3169" y="13119"/>
                  </a:lnTo>
                  <a:lnTo>
                    <a:pt x="3181" y="13107"/>
                  </a:lnTo>
                  <a:lnTo>
                    <a:pt x="3196" y="13090"/>
                  </a:lnTo>
                  <a:lnTo>
                    <a:pt x="3220" y="13071"/>
                  </a:lnTo>
                  <a:lnTo>
                    <a:pt x="3243" y="13043"/>
                  </a:lnTo>
                  <a:lnTo>
                    <a:pt x="3265" y="13015"/>
                  </a:lnTo>
                  <a:lnTo>
                    <a:pt x="3290" y="12977"/>
                  </a:lnTo>
                  <a:lnTo>
                    <a:pt x="3306" y="12941"/>
                  </a:lnTo>
                  <a:lnTo>
                    <a:pt x="3316" y="12897"/>
                  </a:lnTo>
                  <a:lnTo>
                    <a:pt x="3321" y="12853"/>
                  </a:lnTo>
                  <a:lnTo>
                    <a:pt x="3318" y="12812"/>
                  </a:lnTo>
                  <a:lnTo>
                    <a:pt x="3307" y="12782"/>
                  </a:lnTo>
                  <a:lnTo>
                    <a:pt x="3297" y="12755"/>
                  </a:lnTo>
                  <a:lnTo>
                    <a:pt x="3284" y="12740"/>
                  </a:lnTo>
                  <a:lnTo>
                    <a:pt x="3266" y="12719"/>
                  </a:lnTo>
                  <a:lnTo>
                    <a:pt x="3253" y="12699"/>
                  </a:lnTo>
                  <a:lnTo>
                    <a:pt x="3239" y="12678"/>
                  </a:lnTo>
                  <a:lnTo>
                    <a:pt x="3223" y="12648"/>
                  </a:lnTo>
                  <a:lnTo>
                    <a:pt x="3216" y="12608"/>
                  </a:lnTo>
                  <a:lnTo>
                    <a:pt x="3211" y="12557"/>
                  </a:lnTo>
                  <a:lnTo>
                    <a:pt x="3212" y="12496"/>
                  </a:lnTo>
                  <a:lnTo>
                    <a:pt x="3218" y="12434"/>
                  </a:lnTo>
                  <a:lnTo>
                    <a:pt x="3238" y="12369"/>
                  </a:lnTo>
                  <a:lnTo>
                    <a:pt x="3257" y="12304"/>
                  </a:lnTo>
                  <a:lnTo>
                    <a:pt x="3283" y="12243"/>
                  </a:lnTo>
                  <a:lnTo>
                    <a:pt x="3305" y="12192"/>
                  </a:lnTo>
                  <a:lnTo>
                    <a:pt x="3329" y="12145"/>
                  </a:lnTo>
                  <a:lnTo>
                    <a:pt x="3344" y="12109"/>
                  </a:lnTo>
                  <a:lnTo>
                    <a:pt x="3359" y="12086"/>
                  </a:lnTo>
                  <a:lnTo>
                    <a:pt x="3361" y="12077"/>
                  </a:lnTo>
                  <a:lnTo>
                    <a:pt x="3370" y="12070"/>
                  </a:lnTo>
                  <a:lnTo>
                    <a:pt x="3389" y="12048"/>
                  </a:lnTo>
                  <a:lnTo>
                    <a:pt x="3419" y="12013"/>
                  </a:lnTo>
                  <a:lnTo>
                    <a:pt x="3459" y="11977"/>
                  </a:lnTo>
                  <a:lnTo>
                    <a:pt x="3507" y="11935"/>
                  </a:lnTo>
                  <a:lnTo>
                    <a:pt x="3560" y="11901"/>
                  </a:lnTo>
                  <a:lnTo>
                    <a:pt x="3621" y="11874"/>
                  </a:lnTo>
                  <a:lnTo>
                    <a:pt x="3684" y="11861"/>
                  </a:lnTo>
                  <a:lnTo>
                    <a:pt x="3750" y="11862"/>
                  </a:lnTo>
                  <a:lnTo>
                    <a:pt x="3816" y="11887"/>
                  </a:lnTo>
                  <a:lnTo>
                    <a:pt x="3877" y="11930"/>
                  </a:lnTo>
                  <a:lnTo>
                    <a:pt x="3923" y="11977"/>
                  </a:lnTo>
                  <a:lnTo>
                    <a:pt x="3962" y="12030"/>
                  </a:lnTo>
                  <a:lnTo>
                    <a:pt x="3987" y="12086"/>
                  </a:lnTo>
                  <a:lnTo>
                    <a:pt x="4007" y="12138"/>
                  </a:lnTo>
                  <a:lnTo>
                    <a:pt x="4017" y="12188"/>
                  </a:lnTo>
                  <a:lnTo>
                    <a:pt x="4026" y="12233"/>
                  </a:lnTo>
                  <a:lnTo>
                    <a:pt x="4028" y="12266"/>
                  </a:lnTo>
                  <a:lnTo>
                    <a:pt x="4028" y="12289"/>
                  </a:lnTo>
                  <a:lnTo>
                    <a:pt x="4025" y="12299"/>
                  </a:lnTo>
                  <a:lnTo>
                    <a:pt x="3918" y="12813"/>
                  </a:lnTo>
                  <a:lnTo>
                    <a:pt x="3916" y="12822"/>
                  </a:lnTo>
                  <a:lnTo>
                    <a:pt x="3901" y="12845"/>
                  </a:lnTo>
                  <a:lnTo>
                    <a:pt x="3885" y="12881"/>
                  </a:lnTo>
                  <a:lnTo>
                    <a:pt x="3862" y="12928"/>
                  </a:lnTo>
                  <a:lnTo>
                    <a:pt x="3839" y="12978"/>
                  </a:lnTo>
                  <a:lnTo>
                    <a:pt x="3814" y="13040"/>
                  </a:lnTo>
                  <a:lnTo>
                    <a:pt x="3793" y="13096"/>
                  </a:lnTo>
                  <a:lnTo>
                    <a:pt x="3772" y="13157"/>
                  </a:lnTo>
                  <a:lnTo>
                    <a:pt x="3760" y="13211"/>
                  </a:lnTo>
                  <a:lnTo>
                    <a:pt x="3754" y="13254"/>
                  </a:lnTo>
                  <a:lnTo>
                    <a:pt x="3753" y="13296"/>
                  </a:lnTo>
                  <a:lnTo>
                    <a:pt x="3757" y="13337"/>
                  </a:lnTo>
                  <a:lnTo>
                    <a:pt x="3764" y="13374"/>
                  </a:lnTo>
                  <a:lnTo>
                    <a:pt x="3776" y="13409"/>
                  </a:lnTo>
                  <a:lnTo>
                    <a:pt x="3793" y="13444"/>
                  </a:lnTo>
                  <a:lnTo>
                    <a:pt x="3823" y="13479"/>
                  </a:lnTo>
                  <a:lnTo>
                    <a:pt x="3862" y="13508"/>
                  </a:lnTo>
                  <a:lnTo>
                    <a:pt x="3919" y="13535"/>
                  </a:lnTo>
                  <a:lnTo>
                    <a:pt x="3990" y="13563"/>
                  </a:lnTo>
                  <a:lnTo>
                    <a:pt x="4075" y="13588"/>
                  </a:lnTo>
                  <a:lnTo>
                    <a:pt x="4171" y="13597"/>
                  </a:lnTo>
                  <a:lnTo>
                    <a:pt x="4254" y="13589"/>
                  </a:lnTo>
                  <a:lnTo>
                    <a:pt x="4325" y="13570"/>
                  </a:lnTo>
                  <a:lnTo>
                    <a:pt x="4388" y="13538"/>
                  </a:lnTo>
                  <a:lnTo>
                    <a:pt x="4442" y="13500"/>
                  </a:lnTo>
                  <a:lnTo>
                    <a:pt x="4490" y="13462"/>
                  </a:lnTo>
                  <a:lnTo>
                    <a:pt x="4524" y="13422"/>
                  </a:lnTo>
                  <a:lnTo>
                    <a:pt x="4546" y="13389"/>
                  </a:lnTo>
                  <a:lnTo>
                    <a:pt x="4560" y="13368"/>
                  </a:lnTo>
                  <a:lnTo>
                    <a:pt x="4567" y="13357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0" name="Freeform 202">
              <a:extLst>
                <a:ext uri="{FF2B5EF4-FFF2-40B4-BE49-F238E27FC236}">
                  <a16:creationId xmlns:a16="http://schemas.microsoft.com/office/drawing/2014/main" id="{BCA3BE97-094C-074C-81EC-2FB6C0FA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326"/>
              <a:ext cx="266" cy="545"/>
            </a:xfrm>
            <a:custGeom>
              <a:avLst/>
              <a:gdLst>
                <a:gd name="T0" fmla="*/ 0 w 1595"/>
                <a:gd name="T1" fmla="*/ 3271 h 3271"/>
                <a:gd name="T2" fmla="*/ 8 w 1595"/>
                <a:gd name="T3" fmla="*/ 3264 h 3271"/>
                <a:gd name="T4" fmla="*/ 27 w 1595"/>
                <a:gd name="T5" fmla="*/ 3242 h 3271"/>
                <a:gd name="T6" fmla="*/ 56 w 1595"/>
                <a:gd name="T7" fmla="*/ 3198 h 3271"/>
                <a:gd name="T8" fmla="*/ 95 w 1595"/>
                <a:gd name="T9" fmla="*/ 3139 h 3271"/>
                <a:gd name="T10" fmla="*/ 145 w 1595"/>
                <a:gd name="T11" fmla="*/ 3059 h 3271"/>
                <a:gd name="T12" fmla="*/ 190 w 1595"/>
                <a:gd name="T13" fmla="*/ 2956 h 3271"/>
                <a:gd name="T14" fmla="*/ 241 w 1595"/>
                <a:gd name="T15" fmla="*/ 2838 h 3271"/>
                <a:gd name="T16" fmla="*/ 291 w 1595"/>
                <a:gd name="T17" fmla="*/ 2692 h 3271"/>
                <a:gd name="T18" fmla="*/ 338 w 1595"/>
                <a:gd name="T19" fmla="*/ 2527 h 3271"/>
                <a:gd name="T20" fmla="*/ 375 w 1595"/>
                <a:gd name="T21" fmla="*/ 2337 h 3271"/>
                <a:gd name="T22" fmla="*/ 400 w 1595"/>
                <a:gd name="T23" fmla="*/ 2140 h 3271"/>
                <a:gd name="T24" fmla="*/ 407 w 1595"/>
                <a:gd name="T25" fmla="*/ 1961 h 3271"/>
                <a:gd name="T26" fmla="*/ 393 w 1595"/>
                <a:gd name="T27" fmla="*/ 1800 h 3271"/>
                <a:gd name="T28" fmla="*/ 372 w 1595"/>
                <a:gd name="T29" fmla="*/ 1649 h 3271"/>
                <a:gd name="T30" fmla="*/ 345 w 1595"/>
                <a:gd name="T31" fmla="*/ 1518 h 3271"/>
                <a:gd name="T32" fmla="*/ 312 w 1595"/>
                <a:gd name="T33" fmla="*/ 1403 h 3271"/>
                <a:gd name="T34" fmla="*/ 278 w 1595"/>
                <a:gd name="T35" fmla="*/ 1302 h 3271"/>
                <a:gd name="T36" fmla="*/ 253 w 1595"/>
                <a:gd name="T37" fmla="*/ 1223 h 3271"/>
                <a:gd name="T38" fmla="*/ 236 w 1595"/>
                <a:gd name="T39" fmla="*/ 1160 h 3271"/>
                <a:gd name="T40" fmla="*/ 226 w 1595"/>
                <a:gd name="T41" fmla="*/ 1116 h 3271"/>
                <a:gd name="T42" fmla="*/ 241 w 1595"/>
                <a:gd name="T43" fmla="*/ 1070 h 3271"/>
                <a:gd name="T44" fmla="*/ 270 w 1595"/>
                <a:gd name="T45" fmla="*/ 1009 h 3271"/>
                <a:gd name="T46" fmla="*/ 310 w 1595"/>
                <a:gd name="T47" fmla="*/ 926 h 3271"/>
                <a:gd name="T48" fmla="*/ 366 w 1595"/>
                <a:gd name="T49" fmla="*/ 834 h 3271"/>
                <a:gd name="T50" fmla="*/ 427 w 1595"/>
                <a:gd name="T51" fmla="*/ 738 h 3271"/>
                <a:gd name="T52" fmla="*/ 492 w 1595"/>
                <a:gd name="T53" fmla="*/ 640 h 3271"/>
                <a:gd name="T54" fmla="*/ 561 w 1595"/>
                <a:gd name="T55" fmla="*/ 541 h 3271"/>
                <a:gd name="T56" fmla="*/ 622 w 1595"/>
                <a:gd name="T57" fmla="*/ 454 h 3271"/>
                <a:gd name="T58" fmla="*/ 682 w 1595"/>
                <a:gd name="T59" fmla="*/ 377 h 3271"/>
                <a:gd name="T60" fmla="*/ 731 w 1595"/>
                <a:gd name="T61" fmla="*/ 315 h 3271"/>
                <a:gd name="T62" fmla="*/ 786 w 1595"/>
                <a:gd name="T63" fmla="*/ 266 h 3271"/>
                <a:gd name="T64" fmla="*/ 875 w 1595"/>
                <a:gd name="T65" fmla="*/ 221 h 3271"/>
                <a:gd name="T66" fmla="*/ 979 w 1595"/>
                <a:gd name="T67" fmla="*/ 176 h 3271"/>
                <a:gd name="T68" fmla="*/ 1097 w 1595"/>
                <a:gd name="T69" fmla="*/ 133 h 3271"/>
                <a:gd name="T70" fmla="*/ 1216 w 1595"/>
                <a:gd name="T71" fmla="*/ 95 h 3271"/>
                <a:gd name="T72" fmla="*/ 1331 w 1595"/>
                <a:gd name="T73" fmla="*/ 62 h 3271"/>
                <a:gd name="T74" fmla="*/ 1438 w 1595"/>
                <a:gd name="T75" fmla="*/ 36 h 3271"/>
                <a:gd name="T76" fmla="*/ 1520 w 1595"/>
                <a:gd name="T77" fmla="*/ 20 h 3271"/>
                <a:gd name="T78" fmla="*/ 1577 w 1595"/>
                <a:gd name="T79" fmla="*/ 4 h 3271"/>
                <a:gd name="T80" fmla="*/ 1595 w 1595"/>
                <a:gd name="T81" fmla="*/ 0 h 3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95" h="3271">
                  <a:moveTo>
                    <a:pt x="0" y="3271"/>
                  </a:moveTo>
                  <a:lnTo>
                    <a:pt x="8" y="3264"/>
                  </a:lnTo>
                  <a:lnTo>
                    <a:pt x="27" y="3242"/>
                  </a:lnTo>
                  <a:lnTo>
                    <a:pt x="56" y="3198"/>
                  </a:lnTo>
                  <a:lnTo>
                    <a:pt x="95" y="3139"/>
                  </a:lnTo>
                  <a:lnTo>
                    <a:pt x="145" y="3059"/>
                  </a:lnTo>
                  <a:lnTo>
                    <a:pt x="190" y="2956"/>
                  </a:lnTo>
                  <a:lnTo>
                    <a:pt x="241" y="2838"/>
                  </a:lnTo>
                  <a:lnTo>
                    <a:pt x="291" y="2692"/>
                  </a:lnTo>
                  <a:lnTo>
                    <a:pt x="338" y="2527"/>
                  </a:lnTo>
                  <a:lnTo>
                    <a:pt x="375" y="2337"/>
                  </a:lnTo>
                  <a:lnTo>
                    <a:pt x="400" y="2140"/>
                  </a:lnTo>
                  <a:lnTo>
                    <a:pt x="407" y="1961"/>
                  </a:lnTo>
                  <a:lnTo>
                    <a:pt x="393" y="1800"/>
                  </a:lnTo>
                  <a:lnTo>
                    <a:pt x="372" y="1649"/>
                  </a:lnTo>
                  <a:lnTo>
                    <a:pt x="345" y="1518"/>
                  </a:lnTo>
                  <a:lnTo>
                    <a:pt x="312" y="1403"/>
                  </a:lnTo>
                  <a:lnTo>
                    <a:pt x="278" y="1302"/>
                  </a:lnTo>
                  <a:lnTo>
                    <a:pt x="253" y="1223"/>
                  </a:lnTo>
                  <a:lnTo>
                    <a:pt x="236" y="1160"/>
                  </a:lnTo>
                  <a:lnTo>
                    <a:pt x="226" y="1116"/>
                  </a:lnTo>
                  <a:lnTo>
                    <a:pt x="241" y="1070"/>
                  </a:lnTo>
                  <a:lnTo>
                    <a:pt x="270" y="1009"/>
                  </a:lnTo>
                  <a:lnTo>
                    <a:pt x="310" y="926"/>
                  </a:lnTo>
                  <a:lnTo>
                    <a:pt x="366" y="834"/>
                  </a:lnTo>
                  <a:lnTo>
                    <a:pt x="427" y="738"/>
                  </a:lnTo>
                  <a:lnTo>
                    <a:pt x="492" y="640"/>
                  </a:lnTo>
                  <a:lnTo>
                    <a:pt x="561" y="541"/>
                  </a:lnTo>
                  <a:lnTo>
                    <a:pt x="622" y="454"/>
                  </a:lnTo>
                  <a:lnTo>
                    <a:pt x="682" y="377"/>
                  </a:lnTo>
                  <a:lnTo>
                    <a:pt x="731" y="315"/>
                  </a:lnTo>
                  <a:lnTo>
                    <a:pt x="786" y="266"/>
                  </a:lnTo>
                  <a:lnTo>
                    <a:pt x="875" y="221"/>
                  </a:lnTo>
                  <a:lnTo>
                    <a:pt x="979" y="176"/>
                  </a:lnTo>
                  <a:lnTo>
                    <a:pt x="1097" y="133"/>
                  </a:lnTo>
                  <a:lnTo>
                    <a:pt x="1216" y="95"/>
                  </a:lnTo>
                  <a:lnTo>
                    <a:pt x="1331" y="62"/>
                  </a:lnTo>
                  <a:lnTo>
                    <a:pt x="1438" y="36"/>
                  </a:lnTo>
                  <a:lnTo>
                    <a:pt x="1520" y="20"/>
                  </a:lnTo>
                  <a:lnTo>
                    <a:pt x="1577" y="4"/>
                  </a:lnTo>
                  <a:lnTo>
                    <a:pt x="1595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1" name="Freeform 203">
              <a:extLst>
                <a:ext uri="{FF2B5EF4-FFF2-40B4-BE49-F238E27FC236}">
                  <a16:creationId xmlns:a16="http://schemas.microsoft.com/office/drawing/2014/main" id="{3D5F1291-D6EA-43BE-D31E-25B569A4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180"/>
              <a:ext cx="137" cy="176"/>
            </a:xfrm>
            <a:custGeom>
              <a:avLst/>
              <a:gdLst>
                <a:gd name="T0" fmla="*/ 823 w 823"/>
                <a:gd name="T1" fmla="*/ 734 h 1056"/>
                <a:gd name="T2" fmla="*/ 719 w 823"/>
                <a:gd name="T3" fmla="*/ 755 h 1056"/>
                <a:gd name="T4" fmla="*/ 613 w 823"/>
                <a:gd name="T5" fmla="*/ 786 h 1056"/>
                <a:gd name="T6" fmla="*/ 509 w 823"/>
                <a:gd name="T7" fmla="*/ 827 h 1056"/>
                <a:gd name="T8" fmla="*/ 410 w 823"/>
                <a:gd name="T9" fmla="*/ 870 h 1056"/>
                <a:gd name="T10" fmla="*/ 321 w 823"/>
                <a:gd name="T11" fmla="*/ 916 h 1056"/>
                <a:gd name="T12" fmla="*/ 235 w 823"/>
                <a:gd name="T13" fmla="*/ 956 h 1056"/>
                <a:gd name="T14" fmla="*/ 168 w 823"/>
                <a:gd name="T15" fmla="*/ 999 h 1056"/>
                <a:gd name="T16" fmla="*/ 114 w 823"/>
                <a:gd name="T17" fmla="*/ 1028 h 1056"/>
                <a:gd name="T18" fmla="*/ 80 w 823"/>
                <a:gd name="T19" fmla="*/ 1048 h 1056"/>
                <a:gd name="T20" fmla="*/ 68 w 823"/>
                <a:gd name="T21" fmla="*/ 1056 h 1056"/>
                <a:gd name="T22" fmla="*/ 71 w 823"/>
                <a:gd name="T23" fmla="*/ 1051 h 1056"/>
                <a:gd name="T24" fmla="*/ 73 w 823"/>
                <a:gd name="T25" fmla="*/ 1036 h 1056"/>
                <a:gd name="T26" fmla="*/ 82 w 823"/>
                <a:gd name="T27" fmla="*/ 1011 h 1056"/>
                <a:gd name="T28" fmla="*/ 84 w 823"/>
                <a:gd name="T29" fmla="*/ 973 h 1056"/>
                <a:gd name="T30" fmla="*/ 90 w 823"/>
                <a:gd name="T31" fmla="*/ 934 h 1056"/>
                <a:gd name="T32" fmla="*/ 93 w 823"/>
                <a:gd name="T33" fmla="*/ 882 h 1056"/>
                <a:gd name="T34" fmla="*/ 101 w 823"/>
                <a:gd name="T35" fmla="*/ 829 h 1056"/>
                <a:gd name="T36" fmla="*/ 103 w 823"/>
                <a:gd name="T37" fmla="*/ 767 h 1056"/>
                <a:gd name="T38" fmla="*/ 99 w 823"/>
                <a:gd name="T39" fmla="*/ 702 h 1056"/>
                <a:gd name="T40" fmla="*/ 100 w 823"/>
                <a:gd name="T41" fmla="*/ 636 h 1056"/>
                <a:gd name="T42" fmla="*/ 90 w 823"/>
                <a:gd name="T43" fmla="*/ 564 h 1056"/>
                <a:gd name="T44" fmla="*/ 83 w 823"/>
                <a:gd name="T45" fmla="*/ 480 h 1056"/>
                <a:gd name="T46" fmla="*/ 70 w 823"/>
                <a:gd name="T47" fmla="*/ 394 h 1056"/>
                <a:gd name="T48" fmla="*/ 53 w 823"/>
                <a:gd name="T49" fmla="*/ 314 h 1056"/>
                <a:gd name="T50" fmla="*/ 41 w 823"/>
                <a:gd name="T51" fmla="*/ 231 h 1056"/>
                <a:gd name="T52" fmla="*/ 26 w 823"/>
                <a:gd name="T53" fmla="*/ 160 h 1056"/>
                <a:gd name="T54" fmla="*/ 14 w 823"/>
                <a:gd name="T55" fmla="*/ 92 h 1056"/>
                <a:gd name="T56" fmla="*/ 7 w 823"/>
                <a:gd name="T57" fmla="*/ 41 h 1056"/>
                <a:gd name="T58" fmla="*/ 1 w 823"/>
                <a:gd name="T59" fmla="*/ 10 h 1056"/>
                <a:gd name="T60" fmla="*/ 0 w 823"/>
                <a:gd name="T61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3" h="1056">
                  <a:moveTo>
                    <a:pt x="823" y="734"/>
                  </a:moveTo>
                  <a:lnTo>
                    <a:pt x="719" y="755"/>
                  </a:lnTo>
                  <a:lnTo>
                    <a:pt x="613" y="786"/>
                  </a:lnTo>
                  <a:lnTo>
                    <a:pt x="509" y="827"/>
                  </a:lnTo>
                  <a:lnTo>
                    <a:pt x="410" y="870"/>
                  </a:lnTo>
                  <a:lnTo>
                    <a:pt x="321" y="916"/>
                  </a:lnTo>
                  <a:lnTo>
                    <a:pt x="235" y="956"/>
                  </a:lnTo>
                  <a:lnTo>
                    <a:pt x="168" y="999"/>
                  </a:lnTo>
                  <a:lnTo>
                    <a:pt x="114" y="1028"/>
                  </a:lnTo>
                  <a:lnTo>
                    <a:pt x="80" y="1048"/>
                  </a:lnTo>
                  <a:lnTo>
                    <a:pt x="68" y="1056"/>
                  </a:lnTo>
                  <a:lnTo>
                    <a:pt x="71" y="1051"/>
                  </a:lnTo>
                  <a:lnTo>
                    <a:pt x="73" y="1036"/>
                  </a:lnTo>
                  <a:lnTo>
                    <a:pt x="82" y="1011"/>
                  </a:lnTo>
                  <a:lnTo>
                    <a:pt x="84" y="973"/>
                  </a:lnTo>
                  <a:lnTo>
                    <a:pt x="90" y="934"/>
                  </a:lnTo>
                  <a:lnTo>
                    <a:pt x="93" y="882"/>
                  </a:lnTo>
                  <a:lnTo>
                    <a:pt x="101" y="829"/>
                  </a:lnTo>
                  <a:lnTo>
                    <a:pt x="103" y="767"/>
                  </a:lnTo>
                  <a:lnTo>
                    <a:pt x="99" y="702"/>
                  </a:lnTo>
                  <a:lnTo>
                    <a:pt x="100" y="636"/>
                  </a:lnTo>
                  <a:lnTo>
                    <a:pt x="90" y="564"/>
                  </a:lnTo>
                  <a:lnTo>
                    <a:pt x="83" y="480"/>
                  </a:lnTo>
                  <a:lnTo>
                    <a:pt x="70" y="394"/>
                  </a:lnTo>
                  <a:lnTo>
                    <a:pt x="53" y="314"/>
                  </a:lnTo>
                  <a:lnTo>
                    <a:pt x="41" y="231"/>
                  </a:lnTo>
                  <a:lnTo>
                    <a:pt x="26" y="160"/>
                  </a:lnTo>
                  <a:lnTo>
                    <a:pt x="14" y="92"/>
                  </a:lnTo>
                  <a:lnTo>
                    <a:pt x="7" y="41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2" name="Freeform 204">
              <a:extLst>
                <a:ext uri="{FF2B5EF4-FFF2-40B4-BE49-F238E27FC236}">
                  <a16:creationId xmlns:a16="http://schemas.microsoft.com/office/drawing/2014/main" id="{8389DFA8-FFC6-7010-C398-F47C06A7C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45"/>
              <a:ext cx="791" cy="1786"/>
            </a:xfrm>
            <a:custGeom>
              <a:avLst/>
              <a:gdLst>
                <a:gd name="T0" fmla="*/ 4741 w 4749"/>
                <a:gd name="T1" fmla="*/ 10001 h 10716"/>
                <a:gd name="T2" fmla="*/ 4396 w 4749"/>
                <a:gd name="T3" fmla="*/ 10704 h 10716"/>
                <a:gd name="T4" fmla="*/ 4239 w 4749"/>
                <a:gd name="T5" fmla="*/ 10697 h 10716"/>
                <a:gd name="T6" fmla="*/ 4006 w 4749"/>
                <a:gd name="T7" fmla="*/ 10562 h 10716"/>
                <a:gd name="T8" fmla="*/ 3667 w 4749"/>
                <a:gd name="T9" fmla="*/ 10532 h 10716"/>
                <a:gd name="T10" fmla="*/ 3568 w 4749"/>
                <a:gd name="T11" fmla="*/ 10486 h 10716"/>
                <a:gd name="T12" fmla="*/ 3341 w 4749"/>
                <a:gd name="T13" fmla="*/ 9500 h 10716"/>
                <a:gd name="T14" fmla="*/ 3569 w 4749"/>
                <a:gd name="T15" fmla="*/ 8352 h 10716"/>
                <a:gd name="T16" fmla="*/ 3774 w 4749"/>
                <a:gd name="T17" fmla="*/ 7280 h 10716"/>
                <a:gd name="T18" fmla="*/ 3575 w 4749"/>
                <a:gd name="T19" fmla="*/ 6270 h 10716"/>
                <a:gd name="T20" fmla="*/ 3283 w 4749"/>
                <a:gd name="T21" fmla="*/ 5448 h 10716"/>
                <a:gd name="T22" fmla="*/ 2869 w 4749"/>
                <a:gd name="T23" fmla="*/ 3285 h 10716"/>
                <a:gd name="T24" fmla="*/ 3238 w 4749"/>
                <a:gd name="T25" fmla="*/ 1907 h 10716"/>
                <a:gd name="T26" fmla="*/ 4059 w 4749"/>
                <a:gd name="T27" fmla="*/ 794 h 10716"/>
                <a:gd name="T28" fmla="*/ 4301 w 4749"/>
                <a:gd name="T29" fmla="*/ 487 h 10716"/>
                <a:gd name="T30" fmla="*/ 4230 w 4749"/>
                <a:gd name="T31" fmla="*/ 483 h 10716"/>
                <a:gd name="T32" fmla="*/ 4165 w 4749"/>
                <a:gd name="T33" fmla="*/ 581 h 10716"/>
                <a:gd name="T34" fmla="*/ 3878 w 4749"/>
                <a:gd name="T35" fmla="*/ 925 h 10716"/>
                <a:gd name="T36" fmla="*/ 3808 w 4749"/>
                <a:gd name="T37" fmla="*/ 995 h 10716"/>
                <a:gd name="T38" fmla="*/ 3795 w 4749"/>
                <a:gd name="T39" fmla="*/ 950 h 10716"/>
                <a:gd name="T40" fmla="*/ 3781 w 4749"/>
                <a:gd name="T41" fmla="*/ 837 h 10716"/>
                <a:gd name="T42" fmla="*/ 3672 w 4749"/>
                <a:gd name="T43" fmla="*/ 460 h 10716"/>
                <a:gd name="T44" fmla="*/ 3605 w 4749"/>
                <a:gd name="T45" fmla="*/ 220 h 10716"/>
                <a:gd name="T46" fmla="*/ 3625 w 4749"/>
                <a:gd name="T47" fmla="*/ 38 h 10716"/>
                <a:gd name="T48" fmla="*/ 3598 w 4749"/>
                <a:gd name="T49" fmla="*/ 1 h 10716"/>
                <a:gd name="T50" fmla="*/ 3553 w 4749"/>
                <a:gd name="T51" fmla="*/ 10 h 10716"/>
                <a:gd name="T52" fmla="*/ 3527 w 4749"/>
                <a:gd name="T53" fmla="*/ 90 h 10716"/>
                <a:gd name="T54" fmla="*/ 3541 w 4749"/>
                <a:gd name="T55" fmla="*/ 224 h 10716"/>
                <a:gd name="T56" fmla="*/ 3668 w 4749"/>
                <a:gd name="T57" fmla="*/ 671 h 10716"/>
                <a:gd name="T58" fmla="*/ 3713 w 4749"/>
                <a:gd name="T59" fmla="*/ 963 h 10716"/>
                <a:gd name="T60" fmla="*/ 3671 w 4749"/>
                <a:gd name="T61" fmla="*/ 1154 h 10716"/>
                <a:gd name="T62" fmla="*/ 3356 w 4749"/>
                <a:gd name="T63" fmla="*/ 1564 h 10716"/>
                <a:gd name="T64" fmla="*/ 2975 w 4749"/>
                <a:gd name="T65" fmla="*/ 2205 h 10716"/>
                <a:gd name="T66" fmla="*/ 2888 w 4749"/>
                <a:gd name="T67" fmla="*/ 2353 h 10716"/>
                <a:gd name="T68" fmla="*/ 2709 w 4749"/>
                <a:gd name="T69" fmla="*/ 1958 h 10716"/>
                <a:gd name="T70" fmla="*/ 2567 w 4749"/>
                <a:gd name="T71" fmla="*/ 1649 h 10716"/>
                <a:gd name="T72" fmla="*/ 2440 w 4749"/>
                <a:gd name="T73" fmla="*/ 1327 h 10716"/>
                <a:gd name="T74" fmla="*/ 2244 w 4749"/>
                <a:gd name="T75" fmla="*/ 1001 h 10716"/>
                <a:gd name="T76" fmla="*/ 1946 w 4749"/>
                <a:gd name="T77" fmla="*/ 804 h 10716"/>
                <a:gd name="T78" fmla="*/ 1848 w 4749"/>
                <a:gd name="T79" fmla="*/ 781 h 10716"/>
                <a:gd name="T80" fmla="*/ 2108 w 4749"/>
                <a:gd name="T81" fmla="*/ 982 h 10716"/>
                <a:gd name="T82" fmla="*/ 2375 w 4749"/>
                <a:gd name="T83" fmla="*/ 1392 h 10716"/>
                <a:gd name="T84" fmla="*/ 2711 w 4749"/>
                <a:gd name="T85" fmla="*/ 2178 h 10716"/>
                <a:gd name="T86" fmla="*/ 2682 w 4749"/>
                <a:gd name="T87" fmla="*/ 2845 h 10716"/>
                <a:gd name="T88" fmla="*/ 2629 w 4749"/>
                <a:gd name="T89" fmla="*/ 3423 h 10716"/>
                <a:gd name="T90" fmla="*/ 2724 w 4749"/>
                <a:gd name="T91" fmla="*/ 4168 h 10716"/>
                <a:gd name="T92" fmla="*/ 2960 w 4749"/>
                <a:gd name="T93" fmla="*/ 5311 h 10716"/>
                <a:gd name="T94" fmla="*/ 3101 w 4749"/>
                <a:gd name="T95" fmla="*/ 5850 h 10716"/>
                <a:gd name="T96" fmla="*/ 2885 w 4749"/>
                <a:gd name="T97" fmla="*/ 5500 h 10716"/>
                <a:gd name="T98" fmla="*/ 2345 w 4749"/>
                <a:gd name="T99" fmla="*/ 4709 h 10716"/>
                <a:gd name="T100" fmla="*/ 2091 w 4749"/>
                <a:gd name="T101" fmla="*/ 3962 h 10716"/>
                <a:gd name="T102" fmla="*/ 2093 w 4749"/>
                <a:gd name="T103" fmla="*/ 3620 h 10716"/>
                <a:gd name="T104" fmla="*/ 1858 w 4749"/>
                <a:gd name="T105" fmla="*/ 3991 h 10716"/>
                <a:gd name="T106" fmla="*/ 2324 w 4749"/>
                <a:gd name="T107" fmla="*/ 5228 h 10716"/>
                <a:gd name="T108" fmla="*/ 3232 w 4749"/>
                <a:gd name="T109" fmla="*/ 7010 h 10716"/>
                <a:gd name="T110" fmla="*/ 3226 w 4749"/>
                <a:gd name="T111" fmla="*/ 7747 h 10716"/>
                <a:gd name="T112" fmla="*/ 2995 w 4749"/>
                <a:gd name="T113" fmla="*/ 8947 h 10716"/>
                <a:gd name="T114" fmla="*/ 2900 w 4749"/>
                <a:gd name="T115" fmla="*/ 9871 h 10716"/>
                <a:gd name="T116" fmla="*/ 2489 w 4749"/>
                <a:gd name="T117" fmla="*/ 9344 h 10716"/>
                <a:gd name="T118" fmla="*/ 1418 w 4749"/>
                <a:gd name="T119" fmla="*/ 8867 h 10716"/>
                <a:gd name="T120" fmla="*/ 819 w 4749"/>
                <a:gd name="T121" fmla="*/ 8805 h 10716"/>
                <a:gd name="T122" fmla="*/ 62 w 4749"/>
                <a:gd name="T123" fmla="*/ 8911 h 10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9" h="10716">
                  <a:moveTo>
                    <a:pt x="4682" y="9338"/>
                  </a:moveTo>
                  <a:lnTo>
                    <a:pt x="4691" y="9359"/>
                  </a:lnTo>
                  <a:lnTo>
                    <a:pt x="4706" y="9431"/>
                  </a:lnTo>
                  <a:lnTo>
                    <a:pt x="4727" y="9535"/>
                  </a:lnTo>
                  <a:lnTo>
                    <a:pt x="4741" y="9672"/>
                  </a:lnTo>
                  <a:lnTo>
                    <a:pt x="4749" y="9831"/>
                  </a:lnTo>
                  <a:lnTo>
                    <a:pt x="4741" y="10001"/>
                  </a:lnTo>
                  <a:lnTo>
                    <a:pt x="4715" y="10175"/>
                  </a:lnTo>
                  <a:lnTo>
                    <a:pt x="4666" y="10349"/>
                  </a:lnTo>
                  <a:lnTo>
                    <a:pt x="4578" y="10517"/>
                  </a:lnTo>
                  <a:lnTo>
                    <a:pt x="4458" y="10668"/>
                  </a:lnTo>
                  <a:lnTo>
                    <a:pt x="4438" y="10681"/>
                  </a:lnTo>
                  <a:lnTo>
                    <a:pt x="4417" y="10695"/>
                  </a:lnTo>
                  <a:lnTo>
                    <a:pt x="4396" y="10704"/>
                  </a:lnTo>
                  <a:lnTo>
                    <a:pt x="4373" y="10713"/>
                  </a:lnTo>
                  <a:lnTo>
                    <a:pt x="4350" y="10713"/>
                  </a:lnTo>
                  <a:lnTo>
                    <a:pt x="4332" y="10716"/>
                  </a:lnTo>
                  <a:lnTo>
                    <a:pt x="4307" y="10712"/>
                  </a:lnTo>
                  <a:lnTo>
                    <a:pt x="4284" y="10708"/>
                  </a:lnTo>
                  <a:lnTo>
                    <a:pt x="4260" y="10703"/>
                  </a:lnTo>
                  <a:lnTo>
                    <a:pt x="4239" y="10697"/>
                  </a:lnTo>
                  <a:lnTo>
                    <a:pt x="4209" y="10686"/>
                  </a:lnTo>
                  <a:lnTo>
                    <a:pt x="4182" y="10668"/>
                  </a:lnTo>
                  <a:lnTo>
                    <a:pt x="4153" y="10644"/>
                  </a:lnTo>
                  <a:lnTo>
                    <a:pt x="4126" y="10622"/>
                  </a:lnTo>
                  <a:lnTo>
                    <a:pt x="4093" y="10601"/>
                  </a:lnTo>
                  <a:lnTo>
                    <a:pt x="4052" y="10581"/>
                  </a:lnTo>
                  <a:lnTo>
                    <a:pt x="4006" y="10562"/>
                  </a:lnTo>
                  <a:lnTo>
                    <a:pt x="3952" y="10550"/>
                  </a:lnTo>
                  <a:lnTo>
                    <a:pt x="3885" y="10544"/>
                  </a:lnTo>
                  <a:lnTo>
                    <a:pt x="3805" y="10541"/>
                  </a:lnTo>
                  <a:lnTo>
                    <a:pt x="3768" y="10544"/>
                  </a:lnTo>
                  <a:lnTo>
                    <a:pt x="3730" y="10542"/>
                  </a:lnTo>
                  <a:lnTo>
                    <a:pt x="3696" y="10536"/>
                  </a:lnTo>
                  <a:lnTo>
                    <a:pt x="3667" y="10532"/>
                  </a:lnTo>
                  <a:lnTo>
                    <a:pt x="3642" y="10523"/>
                  </a:lnTo>
                  <a:lnTo>
                    <a:pt x="3620" y="10514"/>
                  </a:lnTo>
                  <a:lnTo>
                    <a:pt x="3601" y="10508"/>
                  </a:lnTo>
                  <a:lnTo>
                    <a:pt x="3591" y="10501"/>
                  </a:lnTo>
                  <a:lnTo>
                    <a:pt x="3580" y="10498"/>
                  </a:lnTo>
                  <a:lnTo>
                    <a:pt x="3576" y="10499"/>
                  </a:lnTo>
                  <a:lnTo>
                    <a:pt x="3568" y="10486"/>
                  </a:lnTo>
                  <a:lnTo>
                    <a:pt x="3542" y="10445"/>
                  </a:lnTo>
                  <a:lnTo>
                    <a:pt x="3499" y="10379"/>
                  </a:lnTo>
                  <a:lnTo>
                    <a:pt x="3456" y="10275"/>
                  </a:lnTo>
                  <a:lnTo>
                    <a:pt x="3413" y="10138"/>
                  </a:lnTo>
                  <a:lnTo>
                    <a:pt x="3375" y="9968"/>
                  </a:lnTo>
                  <a:lnTo>
                    <a:pt x="3351" y="9756"/>
                  </a:lnTo>
                  <a:lnTo>
                    <a:pt x="3341" y="9500"/>
                  </a:lnTo>
                  <a:lnTo>
                    <a:pt x="3357" y="9207"/>
                  </a:lnTo>
                  <a:lnTo>
                    <a:pt x="3404" y="8860"/>
                  </a:lnTo>
                  <a:lnTo>
                    <a:pt x="3423" y="8767"/>
                  </a:lnTo>
                  <a:lnTo>
                    <a:pt x="3450" y="8672"/>
                  </a:lnTo>
                  <a:lnTo>
                    <a:pt x="3487" y="8571"/>
                  </a:lnTo>
                  <a:lnTo>
                    <a:pt x="3526" y="8465"/>
                  </a:lnTo>
                  <a:lnTo>
                    <a:pt x="3569" y="8352"/>
                  </a:lnTo>
                  <a:lnTo>
                    <a:pt x="3615" y="8231"/>
                  </a:lnTo>
                  <a:lnTo>
                    <a:pt x="3659" y="8101"/>
                  </a:lnTo>
                  <a:lnTo>
                    <a:pt x="3701" y="7961"/>
                  </a:lnTo>
                  <a:lnTo>
                    <a:pt x="3736" y="7808"/>
                  </a:lnTo>
                  <a:lnTo>
                    <a:pt x="3764" y="7643"/>
                  </a:lnTo>
                  <a:lnTo>
                    <a:pt x="3780" y="7467"/>
                  </a:lnTo>
                  <a:lnTo>
                    <a:pt x="3774" y="7280"/>
                  </a:lnTo>
                  <a:lnTo>
                    <a:pt x="3755" y="7092"/>
                  </a:lnTo>
                  <a:lnTo>
                    <a:pt x="3732" y="6908"/>
                  </a:lnTo>
                  <a:lnTo>
                    <a:pt x="3697" y="6733"/>
                  </a:lnTo>
                  <a:lnTo>
                    <a:pt x="3661" y="6576"/>
                  </a:lnTo>
                  <a:lnTo>
                    <a:pt x="3624" y="6439"/>
                  </a:lnTo>
                  <a:lnTo>
                    <a:pt x="3593" y="6337"/>
                  </a:lnTo>
                  <a:lnTo>
                    <a:pt x="3575" y="6270"/>
                  </a:lnTo>
                  <a:lnTo>
                    <a:pt x="3565" y="6243"/>
                  </a:lnTo>
                  <a:lnTo>
                    <a:pt x="3554" y="6214"/>
                  </a:lnTo>
                  <a:lnTo>
                    <a:pt x="3523" y="6125"/>
                  </a:lnTo>
                  <a:lnTo>
                    <a:pt x="3477" y="5994"/>
                  </a:lnTo>
                  <a:lnTo>
                    <a:pt x="3416" y="5833"/>
                  </a:lnTo>
                  <a:lnTo>
                    <a:pt x="3351" y="5644"/>
                  </a:lnTo>
                  <a:lnTo>
                    <a:pt x="3283" y="5448"/>
                  </a:lnTo>
                  <a:lnTo>
                    <a:pt x="3219" y="5249"/>
                  </a:lnTo>
                  <a:lnTo>
                    <a:pt x="3158" y="5064"/>
                  </a:lnTo>
                  <a:lnTo>
                    <a:pt x="3105" y="4897"/>
                  </a:lnTo>
                  <a:lnTo>
                    <a:pt x="3069" y="4764"/>
                  </a:lnTo>
                  <a:lnTo>
                    <a:pt x="2948" y="4188"/>
                  </a:lnTo>
                  <a:lnTo>
                    <a:pt x="2882" y="3700"/>
                  </a:lnTo>
                  <a:lnTo>
                    <a:pt x="2869" y="3285"/>
                  </a:lnTo>
                  <a:lnTo>
                    <a:pt x="2889" y="2939"/>
                  </a:lnTo>
                  <a:lnTo>
                    <a:pt x="2934" y="2658"/>
                  </a:lnTo>
                  <a:lnTo>
                    <a:pt x="3000" y="2424"/>
                  </a:lnTo>
                  <a:lnTo>
                    <a:pt x="3071" y="2246"/>
                  </a:lnTo>
                  <a:lnTo>
                    <a:pt x="3146" y="2099"/>
                  </a:lnTo>
                  <a:lnTo>
                    <a:pt x="3204" y="1994"/>
                  </a:lnTo>
                  <a:lnTo>
                    <a:pt x="3238" y="1907"/>
                  </a:lnTo>
                  <a:lnTo>
                    <a:pt x="3288" y="1808"/>
                  </a:lnTo>
                  <a:lnTo>
                    <a:pt x="3377" y="1668"/>
                  </a:lnTo>
                  <a:lnTo>
                    <a:pt x="3494" y="1504"/>
                  </a:lnTo>
                  <a:lnTo>
                    <a:pt x="3635" y="1321"/>
                  </a:lnTo>
                  <a:lnTo>
                    <a:pt x="3780" y="1132"/>
                  </a:lnTo>
                  <a:lnTo>
                    <a:pt x="3926" y="952"/>
                  </a:lnTo>
                  <a:lnTo>
                    <a:pt x="4059" y="794"/>
                  </a:lnTo>
                  <a:lnTo>
                    <a:pt x="4168" y="665"/>
                  </a:lnTo>
                  <a:lnTo>
                    <a:pt x="4241" y="580"/>
                  </a:lnTo>
                  <a:lnTo>
                    <a:pt x="4266" y="546"/>
                  </a:lnTo>
                  <a:lnTo>
                    <a:pt x="4270" y="540"/>
                  </a:lnTo>
                  <a:lnTo>
                    <a:pt x="4278" y="530"/>
                  </a:lnTo>
                  <a:lnTo>
                    <a:pt x="4287" y="510"/>
                  </a:lnTo>
                  <a:lnTo>
                    <a:pt x="4301" y="487"/>
                  </a:lnTo>
                  <a:lnTo>
                    <a:pt x="4312" y="467"/>
                  </a:lnTo>
                  <a:lnTo>
                    <a:pt x="4317" y="447"/>
                  </a:lnTo>
                  <a:lnTo>
                    <a:pt x="4315" y="437"/>
                  </a:lnTo>
                  <a:lnTo>
                    <a:pt x="4309" y="430"/>
                  </a:lnTo>
                  <a:lnTo>
                    <a:pt x="4292" y="437"/>
                  </a:lnTo>
                  <a:lnTo>
                    <a:pt x="4259" y="459"/>
                  </a:lnTo>
                  <a:lnTo>
                    <a:pt x="4230" y="483"/>
                  </a:lnTo>
                  <a:lnTo>
                    <a:pt x="4214" y="496"/>
                  </a:lnTo>
                  <a:lnTo>
                    <a:pt x="4206" y="502"/>
                  </a:lnTo>
                  <a:lnTo>
                    <a:pt x="4207" y="506"/>
                  </a:lnTo>
                  <a:lnTo>
                    <a:pt x="4208" y="511"/>
                  </a:lnTo>
                  <a:lnTo>
                    <a:pt x="4200" y="522"/>
                  </a:lnTo>
                  <a:lnTo>
                    <a:pt x="4187" y="548"/>
                  </a:lnTo>
                  <a:lnTo>
                    <a:pt x="4165" y="581"/>
                  </a:lnTo>
                  <a:lnTo>
                    <a:pt x="4125" y="636"/>
                  </a:lnTo>
                  <a:lnTo>
                    <a:pt x="4077" y="696"/>
                  </a:lnTo>
                  <a:lnTo>
                    <a:pt x="4027" y="754"/>
                  </a:lnTo>
                  <a:lnTo>
                    <a:pt x="3986" y="805"/>
                  </a:lnTo>
                  <a:lnTo>
                    <a:pt x="3943" y="850"/>
                  </a:lnTo>
                  <a:lnTo>
                    <a:pt x="3909" y="890"/>
                  </a:lnTo>
                  <a:lnTo>
                    <a:pt x="3878" y="925"/>
                  </a:lnTo>
                  <a:lnTo>
                    <a:pt x="3851" y="949"/>
                  </a:lnTo>
                  <a:lnTo>
                    <a:pt x="3832" y="972"/>
                  </a:lnTo>
                  <a:lnTo>
                    <a:pt x="3820" y="983"/>
                  </a:lnTo>
                  <a:lnTo>
                    <a:pt x="3817" y="989"/>
                  </a:lnTo>
                  <a:lnTo>
                    <a:pt x="3813" y="990"/>
                  </a:lnTo>
                  <a:lnTo>
                    <a:pt x="3813" y="994"/>
                  </a:lnTo>
                  <a:lnTo>
                    <a:pt x="3808" y="995"/>
                  </a:lnTo>
                  <a:lnTo>
                    <a:pt x="3805" y="1000"/>
                  </a:lnTo>
                  <a:lnTo>
                    <a:pt x="3801" y="1006"/>
                  </a:lnTo>
                  <a:lnTo>
                    <a:pt x="3797" y="1007"/>
                  </a:lnTo>
                  <a:lnTo>
                    <a:pt x="3799" y="992"/>
                  </a:lnTo>
                  <a:lnTo>
                    <a:pt x="3796" y="979"/>
                  </a:lnTo>
                  <a:lnTo>
                    <a:pt x="3798" y="964"/>
                  </a:lnTo>
                  <a:lnTo>
                    <a:pt x="3795" y="950"/>
                  </a:lnTo>
                  <a:lnTo>
                    <a:pt x="3792" y="938"/>
                  </a:lnTo>
                  <a:lnTo>
                    <a:pt x="3793" y="923"/>
                  </a:lnTo>
                  <a:lnTo>
                    <a:pt x="3791" y="909"/>
                  </a:lnTo>
                  <a:lnTo>
                    <a:pt x="3788" y="896"/>
                  </a:lnTo>
                  <a:lnTo>
                    <a:pt x="3790" y="881"/>
                  </a:lnTo>
                  <a:lnTo>
                    <a:pt x="3788" y="873"/>
                  </a:lnTo>
                  <a:lnTo>
                    <a:pt x="3781" y="837"/>
                  </a:lnTo>
                  <a:lnTo>
                    <a:pt x="3772" y="791"/>
                  </a:lnTo>
                  <a:lnTo>
                    <a:pt x="3757" y="742"/>
                  </a:lnTo>
                  <a:lnTo>
                    <a:pt x="3741" y="685"/>
                  </a:lnTo>
                  <a:lnTo>
                    <a:pt x="3724" y="627"/>
                  </a:lnTo>
                  <a:lnTo>
                    <a:pt x="3707" y="565"/>
                  </a:lnTo>
                  <a:lnTo>
                    <a:pt x="3687" y="513"/>
                  </a:lnTo>
                  <a:lnTo>
                    <a:pt x="3672" y="460"/>
                  </a:lnTo>
                  <a:lnTo>
                    <a:pt x="3659" y="415"/>
                  </a:lnTo>
                  <a:lnTo>
                    <a:pt x="3652" y="384"/>
                  </a:lnTo>
                  <a:lnTo>
                    <a:pt x="3643" y="334"/>
                  </a:lnTo>
                  <a:lnTo>
                    <a:pt x="3631" y="299"/>
                  </a:lnTo>
                  <a:lnTo>
                    <a:pt x="3619" y="268"/>
                  </a:lnTo>
                  <a:lnTo>
                    <a:pt x="3614" y="242"/>
                  </a:lnTo>
                  <a:lnTo>
                    <a:pt x="3605" y="220"/>
                  </a:lnTo>
                  <a:lnTo>
                    <a:pt x="3605" y="196"/>
                  </a:lnTo>
                  <a:lnTo>
                    <a:pt x="3600" y="174"/>
                  </a:lnTo>
                  <a:lnTo>
                    <a:pt x="3603" y="141"/>
                  </a:lnTo>
                  <a:lnTo>
                    <a:pt x="3614" y="101"/>
                  </a:lnTo>
                  <a:lnTo>
                    <a:pt x="3622" y="48"/>
                  </a:lnTo>
                  <a:lnTo>
                    <a:pt x="3621" y="43"/>
                  </a:lnTo>
                  <a:lnTo>
                    <a:pt x="3625" y="38"/>
                  </a:lnTo>
                  <a:lnTo>
                    <a:pt x="3622" y="28"/>
                  </a:lnTo>
                  <a:lnTo>
                    <a:pt x="3621" y="24"/>
                  </a:lnTo>
                  <a:lnTo>
                    <a:pt x="3616" y="21"/>
                  </a:lnTo>
                  <a:lnTo>
                    <a:pt x="3610" y="13"/>
                  </a:lnTo>
                  <a:lnTo>
                    <a:pt x="3610" y="8"/>
                  </a:lnTo>
                  <a:lnTo>
                    <a:pt x="3603" y="5"/>
                  </a:lnTo>
                  <a:lnTo>
                    <a:pt x="3598" y="1"/>
                  </a:lnTo>
                  <a:lnTo>
                    <a:pt x="3590" y="3"/>
                  </a:lnTo>
                  <a:lnTo>
                    <a:pt x="3584" y="0"/>
                  </a:lnTo>
                  <a:lnTo>
                    <a:pt x="3575" y="1"/>
                  </a:lnTo>
                  <a:lnTo>
                    <a:pt x="3570" y="2"/>
                  </a:lnTo>
                  <a:lnTo>
                    <a:pt x="3566" y="3"/>
                  </a:lnTo>
                  <a:lnTo>
                    <a:pt x="3558" y="9"/>
                  </a:lnTo>
                  <a:lnTo>
                    <a:pt x="3553" y="10"/>
                  </a:lnTo>
                  <a:lnTo>
                    <a:pt x="3550" y="16"/>
                  </a:lnTo>
                  <a:lnTo>
                    <a:pt x="3546" y="21"/>
                  </a:lnTo>
                  <a:lnTo>
                    <a:pt x="3543" y="26"/>
                  </a:lnTo>
                  <a:lnTo>
                    <a:pt x="3539" y="32"/>
                  </a:lnTo>
                  <a:lnTo>
                    <a:pt x="3533" y="52"/>
                  </a:lnTo>
                  <a:lnTo>
                    <a:pt x="3533" y="71"/>
                  </a:lnTo>
                  <a:lnTo>
                    <a:pt x="3527" y="90"/>
                  </a:lnTo>
                  <a:lnTo>
                    <a:pt x="3527" y="109"/>
                  </a:lnTo>
                  <a:lnTo>
                    <a:pt x="3526" y="128"/>
                  </a:lnTo>
                  <a:lnTo>
                    <a:pt x="3529" y="146"/>
                  </a:lnTo>
                  <a:lnTo>
                    <a:pt x="3528" y="165"/>
                  </a:lnTo>
                  <a:lnTo>
                    <a:pt x="3532" y="184"/>
                  </a:lnTo>
                  <a:lnTo>
                    <a:pt x="3536" y="206"/>
                  </a:lnTo>
                  <a:lnTo>
                    <a:pt x="3541" y="224"/>
                  </a:lnTo>
                  <a:lnTo>
                    <a:pt x="3553" y="287"/>
                  </a:lnTo>
                  <a:lnTo>
                    <a:pt x="3571" y="353"/>
                  </a:lnTo>
                  <a:lnTo>
                    <a:pt x="3588" y="416"/>
                  </a:lnTo>
                  <a:lnTo>
                    <a:pt x="3611" y="482"/>
                  </a:lnTo>
                  <a:lnTo>
                    <a:pt x="3628" y="544"/>
                  </a:lnTo>
                  <a:lnTo>
                    <a:pt x="3651" y="609"/>
                  </a:lnTo>
                  <a:lnTo>
                    <a:pt x="3668" y="671"/>
                  </a:lnTo>
                  <a:lnTo>
                    <a:pt x="3682" y="739"/>
                  </a:lnTo>
                  <a:lnTo>
                    <a:pt x="3695" y="803"/>
                  </a:lnTo>
                  <a:lnTo>
                    <a:pt x="3703" y="871"/>
                  </a:lnTo>
                  <a:lnTo>
                    <a:pt x="3708" y="893"/>
                  </a:lnTo>
                  <a:lnTo>
                    <a:pt x="3708" y="916"/>
                  </a:lnTo>
                  <a:lnTo>
                    <a:pt x="3713" y="939"/>
                  </a:lnTo>
                  <a:lnTo>
                    <a:pt x="3713" y="963"/>
                  </a:lnTo>
                  <a:lnTo>
                    <a:pt x="3713" y="986"/>
                  </a:lnTo>
                  <a:lnTo>
                    <a:pt x="3713" y="1010"/>
                  </a:lnTo>
                  <a:lnTo>
                    <a:pt x="3713" y="1033"/>
                  </a:lnTo>
                  <a:lnTo>
                    <a:pt x="3714" y="1061"/>
                  </a:lnTo>
                  <a:lnTo>
                    <a:pt x="3714" y="1084"/>
                  </a:lnTo>
                  <a:lnTo>
                    <a:pt x="3714" y="1107"/>
                  </a:lnTo>
                  <a:lnTo>
                    <a:pt x="3671" y="1154"/>
                  </a:lnTo>
                  <a:lnTo>
                    <a:pt x="3631" y="1208"/>
                  </a:lnTo>
                  <a:lnTo>
                    <a:pt x="3586" y="1265"/>
                  </a:lnTo>
                  <a:lnTo>
                    <a:pt x="3536" y="1322"/>
                  </a:lnTo>
                  <a:lnTo>
                    <a:pt x="3489" y="1383"/>
                  </a:lnTo>
                  <a:lnTo>
                    <a:pt x="3440" y="1444"/>
                  </a:lnTo>
                  <a:lnTo>
                    <a:pt x="3395" y="1505"/>
                  </a:lnTo>
                  <a:lnTo>
                    <a:pt x="3356" y="1564"/>
                  </a:lnTo>
                  <a:lnTo>
                    <a:pt x="3320" y="1618"/>
                  </a:lnTo>
                  <a:lnTo>
                    <a:pt x="3287" y="1663"/>
                  </a:lnTo>
                  <a:lnTo>
                    <a:pt x="3199" y="1807"/>
                  </a:lnTo>
                  <a:lnTo>
                    <a:pt x="3125" y="1929"/>
                  </a:lnTo>
                  <a:lnTo>
                    <a:pt x="3063" y="2037"/>
                  </a:lnTo>
                  <a:lnTo>
                    <a:pt x="3016" y="2130"/>
                  </a:lnTo>
                  <a:lnTo>
                    <a:pt x="2975" y="2205"/>
                  </a:lnTo>
                  <a:lnTo>
                    <a:pt x="2945" y="2266"/>
                  </a:lnTo>
                  <a:lnTo>
                    <a:pt x="2922" y="2313"/>
                  </a:lnTo>
                  <a:lnTo>
                    <a:pt x="2905" y="2345"/>
                  </a:lnTo>
                  <a:lnTo>
                    <a:pt x="2899" y="2365"/>
                  </a:lnTo>
                  <a:lnTo>
                    <a:pt x="2895" y="2370"/>
                  </a:lnTo>
                  <a:lnTo>
                    <a:pt x="2894" y="2366"/>
                  </a:lnTo>
                  <a:lnTo>
                    <a:pt x="2888" y="2353"/>
                  </a:lnTo>
                  <a:lnTo>
                    <a:pt x="2878" y="2332"/>
                  </a:lnTo>
                  <a:lnTo>
                    <a:pt x="2863" y="2302"/>
                  </a:lnTo>
                  <a:lnTo>
                    <a:pt x="2845" y="2259"/>
                  </a:lnTo>
                  <a:lnTo>
                    <a:pt x="2820" y="2202"/>
                  </a:lnTo>
                  <a:lnTo>
                    <a:pt x="2786" y="2130"/>
                  </a:lnTo>
                  <a:lnTo>
                    <a:pt x="2743" y="2036"/>
                  </a:lnTo>
                  <a:lnTo>
                    <a:pt x="2709" y="1958"/>
                  </a:lnTo>
                  <a:lnTo>
                    <a:pt x="2677" y="1893"/>
                  </a:lnTo>
                  <a:lnTo>
                    <a:pt x="2653" y="1842"/>
                  </a:lnTo>
                  <a:lnTo>
                    <a:pt x="2634" y="1795"/>
                  </a:lnTo>
                  <a:lnTo>
                    <a:pt x="2617" y="1756"/>
                  </a:lnTo>
                  <a:lnTo>
                    <a:pt x="2600" y="1721"/>
                  </a:lnTo>
                  <a:lnTo>
                    <a:pt x="2584" y="1687"/>
                  </a:lnTo>
                  <a:lnTo>
                    <a:pt x="2567" y="1649"/>
                  </a:lnTo>
                  <a:lnTo>
                    <a:pt x="2554" y="1609"/>
                  </a:lnTo>
                  <a:lnTo>
                    <a:pt x="2535" y="1561"/>
                  </a:lnTo>
                  <a:lnTo>
                    <a:pt x="2516" y="1514"/>
                  </a:lnTo>
                  <a:lnTo>
                    <a:pt x="2497" y="1466"/>
                  </a:lnTo>
                  <a:lnTo>
                    <a:pt x="2478" y="1419"/>
                  </a:lnTo>
                  <a:lnTo>
                    <a:pt x="2460" y="1375"/>
                  </a:lnTo>
                  <a:lnTo>
                    <a:pt x="2440" y="1327"/>
                  </a:lnTo>
                  <a:lnTo>
                    <a:pt x="2418" y="1285"/>
                  </a:lnTo>
                  <a:lnTo>
                    <a:pt x="2395" y="1238"/>
                  </a:lnTo>
                  <a:lnTo>
                    <a:pt x="2371" y="1191"/>
                  </a:lnTo>
                  <a:lnTo>
                    <a:pt x="2343" y="1146"/>
                  </a:lnTo>
                  <a:lnTo>
                    <a:pt x="2313" y="1090"/>
                  </a:lnTo>
                  <a:lnTo>
                    <a:pt x="2280" y="1041"/>
                  </a:lnTo>
                  <a:lnTo>
                    <a:pt x="2244" y="1001"/>
                  </a:lnTo>
                  <a:lnTo>
                    <a:pt x="2204" y="963"/>
                  </a:lnTo>
                  <a:lnTo>
                    <a:pt x="2159" y="929"/>
                  </a:lnTo>
                  <a:lnTo>
                    <a:pt x="2115" y="900"/>
                  </a:lnTo>
                  <a:lnTo>
                    <a:pt x="2073" y="876"/>
                  </a:lnTo>
                  <a:lnTo>
                    <a:pt x="2030" y="853"/>
                  </a:lnTo>
                  <a:lnTo>
                    <a:pt x="1988" y="828"/>
                  </a:lnTo>
                  <a:lnTo>
                    <a:pt x="1946" y="804"/>
                  </a:lnTo>
                  <a:lnTo>
                    <a:pt x="1913" y="777"/>
                  </a:lnTo>
                  <a:lnTo>
                    <a:pt x="1891" y="768"/>
                  </a:lnTo>
                  <a:lnTo>
                    <a:pt x="1877" y="761"/>
                  </a:lnTo>
                  <a:lnTo>
                    <a:pt x="1862" y="759"/>
                  </a:lnTo>
                  <a:lnTo>
                    <a:pt x="1853" y="761"/>
                  </a:lnTo>
                  <a:lnTo>
                    <a:pt x="1849" y="767"/>
                  </a:lnTo>
                  <a:lnTo>
                    <a:pt x="1848" y="781"/>
                  </a:lnTo>
                  <a:lnTo>
                    <a:pt x="1855" y="794"/>
                  </a:lnTo>
                  <a:lnTo>
                    <a:pt x="1868" y="814"/>
                  </a:lnTo>
                  <a:lnTo>
                    <a:pt x="1897" y="837"/>
                  </a:lnTo>
                  <a:lnTo>
                    <a:pt x="1929" y="859"/>
                  </a:lnTo>
                  <a:lnTo>
                    <a:pt x="1994" y="901"/>
                  </a:lnTo>
                  <a:lnTo>
                    <a:pt x="2054" y="942"/>
                  </a:lnTo>
                  <a:lnTo>
                    <a:pt x="2108" y="982"/>
                  </a:lnTo>
                  <a:lnTo>
                    <a:pt x="2158" y="1018"/>
                  </a:lnTo>
                  <a:lnTo>
                    <a:pt x="2199" y="1062"/>
                  </a:lnTo>
                  <a:lnTo>
                    <a:pt x="2242" y="1110"/>
                  </a:lnTo>
                  <a:lnTo>
                    <a:pt x="2281" y="1163"/>
                  </a:lnTo>
                  <a:lnTo>
                    <a:pt x="2313" y="1226"/>
                  </a:lnTo>
                  <a:lnTo>
                    <a:pt x="2347" y="1304"/>
                  </a:lnTo>
                  <a:lnTo>
                    <a:pt x="2375" y="1392"/>
                  </a:lnTo>
                  <a:lnTo>
                    <a:pt x="2408" y="1489"/>
                  </a:lnTo>
                  <a:lnTo>
                    <a:pt x="2453" y="1597"/>
                  </a:lnTo>
                  <a:lnTo>
                    <a:pt x="2507" y="1703"/>
                  </a:lnTo>
                  <a:lnTo>
                    <a:pt x="2564" y="1818"/>
                  </a:lnTo>
                  <a:lnTo>
                    <a:pt x="2615" y="1935"/>
                  </a:lnTo>
                  <a:lnTo>
                    <a:pt x="2668" y="2055"/>
                  </a:lnTo>
                  <a:lnTo>
                    <a:pt x="2711" y="2178"/>
                  </a:lnTo>
                  <a:lnTo>
                    <a:pt x="2741" y="2303"/>
                  </a:lnTo>
                  <a:lnTo>
                    <a:pt x="2758" y="2431"/>
                  </a:lnTo>
                  <a:lnTo>
                    <a:pt x="2751" y="2559"/>
                  </a:lnTo>
                  <a:lnTo>
                    <a:pt x="2738" y="2637"/>
                  </a:lnTo>
                  <a:lnTo>
                    <a:pt x="2720" y="2710"/>
                  </a:lnTo>
                  <a:lnTo>
                    <a:pt x="2702" y="2780"/>
                  </a:lnTo>
                  <a:lnTo>
                    <a:pt x="2682" y="2845"/>
                  </a:lnTo>
                  <a:lnTo>
                    <a:pt x="2667" y="2909"/>
                  </a:lnTo>
                  <a:lnTo>
                    <a:pt x="2646" y="2973"/>
                  </a:lnTo>
                  <a:lnTo>
                    <a:pt x="2634" y="3047"/>
                  </a:lnTo>
                  <a:lnTo>
                    <a:pt x="2625" y="3123"/>
                  </a:lnTo>
                  <a:lnTo>
                    <a:pt x="2620" y="3213"/>
                  </a:lnTo>
                  <a:lnTo>
                    <a:pt x="2622" y="3316"/>
                  </a:lnTo>
                  <a:lnTo>
                    <a:pt x="2629" y="3423"/>
                  </a:lnTo>
                  <a:lnTo>
                    <a:pt x="2637" y="3529"/>
                  </a:lnTo>
                  <a:lnTo>
                    <a:pt x="2648" y="3630"/>
                  </a:lnTo>
                  <a:lnTo>
                    <a:pt x="2660" y="3735"/>
                  </a:lnTo>
                  <a:lnTo>
                    <a:pt x="2676" y="3840"/>
                  </a:lnTo>
                  <a:lnTo>
                    <a:pt x="2688" y="3945"/>
                  </a:lnTo>
                  <a:lnTo>
                    <a:pt x="2706" y="4055"/>
                  </a:lnTo>
                  <a:lnTo>
                    <a:pt x="2724" y="4168"/>
                  </a:lnTo>
                  <a:lnTo>
                    <a:pt x="2739" y="4291"/>
                  </a:lnTo>
                  <a:lnTo>
                    <a:pt x="2760" y="4418"/>
                  </a:lnTo>
                  <a:lnTo>
                    <a:pt x="2785" y="4563"/>
                  </a:lnTo>
                  <a:lnTo>
                    <a:pt x="2821" y="4740"/>
                  </a:lnTo>
                  <a:lnTo>
                    <a:pt x="2863" y="4927"/>
                  </a:lnTo>
                  <a:lnTo>
                    <a:pt x="2907" y="5120"/>
                  </a:lnTo>
                  <a:lnTo>
                    <a:pt x="2960" y="5311"/>
                  </a:lnTo>
                  <a:lnTo>
                    <a:pt x="3004" y="5485"/>
                  </a:lnTo>
                  <a:lnTo>
                    <a:pt x="3045" y="5641"/>
                  </a:lnTo>
                  <a:lnTo>
                    <a:pt x="3079" y="5761"/>
                  </a:lnTo>
                  <a:lnTo>
                    <a:pt x="3099" y="5841"/>
                  </a:lnTo>
                  <a:lnTo>
                    <a:pt x="3110" y="5872"/>
                  </a:lnTo>
                  <a:lnTo>
                    <a:pt x="3110" y="5867"/>
                  </a:lnTo>
                  <a:lnTo>
                    <a:pt x="3101" y="5850"/>
                  </a:lnTo>
                  <a:lnTo>
                    <a:pt x="3086" y="5825"/>
                  </a:lnTo>
                  <a:lnTo>
                    <a:pt x="3071" y="5795"/>
                  </a:lnTo>
                  <a:lnTo>
                    <a:pt x="3043" y="5749"/>
                  </a:lnTo>
                  <a:lnTo>
                    <a:pt x="3014" y="5698"/>
                  </a:lnTo>
                  <a:lnTo>
                    <a:pt x="2979" y="5640"/>
                  </a:lnTo>
                  <a:lnTo>
                    <a:pt x="2937" y="5573"/>
                  </a:lnTo>
                  <a:lnTo>
                    <a:pt x="2885" y="5500"/>
                  </a:lnTo>
                  <a:lnTo>
                    <a:pt x="2827" y="5422"/>
                  </a:lnTo>
                  <a:lnTo>
                    <a:pt x="2761" y="5328"/>
                  </a:lnTo>
                  <a:lnTo>
                    <a:pt x="2684" y="5222"/>
                  </a:lnTo>
                  <a:lnTo>
                    <a:pt x="2599" y="5103"/>
                  </a:lnTo>
                  <a:lnTo>
                    <a:pt x="2512" y="4975"/>
                  </a:lnTo>
                  <a:lnTo>
                    <a:pt x="2429" y="4841"/>
                  </a:lnTo>
                  <a:lnTo>
                    <a:pt x="2345" y="4709"/>
                  </a:lnTo>
                  <a:lnTo>
                    <a:pt x="2272" y="4573"/>
                  </a:lnTo>
                  <a:lnTo>
                    <a:pt x="2209" y="4450"/>
                  </a:lnTo>
                  <a:lnTo>
                    <a:pt x="2162" y="4337"/>
                  </a:lnTo>
                  <a:lnTo>
                    <a:pt x="2128" y="4236"/>
                  </a:lnTo>
                  <a:lnTo>
                    <a:pt x="2109" y="4142"/>
                  </a:lnTo>
                  <a:lnTo>
                    <a:pt x="2100" y="4050"/>
                  </a:lnTo>
                  <a:lnTo>
                    <a:pt x="2091" y="3962"/>
                  </a:lnTo>
                  <a:lnTo>
                    <a:pt x="2085" y="3885"/>
                  </a:lnTo>
                  <a:lnTo>
                    <a:pt x="2084" y="3809"/>
                  </a:lnTo>
                  <a:lnTo>
                    <a:pt x="2086" y="3748"/>
                  </a:lnTo>
                  <a:lnTo>
                    <a:pt x="2089" y="3696"/>
                  </a:lnTo>
                  <a:lnTo>
                    <a:pt x="2090" y="3653"/>
                  </a:lnTo>
                  <a:lnTo>
                    <a:pt x="2094" y="3629"/>
                  </a:lnTo>
                  <a:lnTo>
                    <a:pt x="2093" y="3620"/>
                  </a:lnTo>
                  <a:lnTo>
                    <a:pt x="1893" y="3632"/>
                  </a:lnTo>
                  <a:lnTo>
                    <a:pt x="1891" y="3647"/>
                  </a:lnTo>
                  <a:lnTo>
                    <a:pt x="1884" y="3676"/>
                  </a:lnTo>
                  <a:lnTo>
                    <a:pt x="1875" y="3730"/>
                  </a:lnTo>
                  <a:lnTo>
                    <a:pt x="1867" y="3802"/>
                  </a:lnTo>
                  <a:lnTo>
                    <a:pt x="1861" y="3887"/>
                  </a:lnTo>
                  <a:lnTo>
                    <a:pt x="1858" y="3991"/>
                  </a:lnTo>
                  <a:lnTo>
                    <a:pt x="1862" y="4102"/>
                  </a:lnTo>
                  <a:lnTo>
                    <a:pt x="1877" y="4221"/>
                  </a:lnTo>
                  <a:lnTo>
                    <a:pt x="1902" y="4348"/>
                  </a:lnTo>
                  <a:lnTo>
                    <a:pt x="1937" y="4476"/>
                  </a:lnTo>
                  <a:lnTo>
                    <a:pt x="2035" y="4706"/>
                  </a:lnTo>
                  <a:lnTo>
                    <a:pt x="2166" y="4960"/>
                  </a:lnTo>
                  <a:lnTo>
                    <a:pt x="2324" y="5228"/>
                  </a:lnTo>
                  <a:lnTo>
                    <a:pt x="2498" y="5507"/>
                  </a:lnTo>
                  <a:lnTo>
                    <a:pt x="2672" y="5791"/>
                  </a:lnTo>
                  <a:lnTo>
                    <a:pt x="2841" y="6071"/>
                  </a:lnTo>
                  <a:lnTo>
                    <a:pt x="2994" y="6340"/>
                  </a:lnTo>
                  <a:lnTo>
                    <a:pt x="3119" y="6592"/>
                  </a:lnTo>
                  <a:lnTo>
                    <a:pt x="3203" y="6819"/>
                  </a:lnTo>
                  <a:lnTo>
                    <a:pt x="3232" y="7010"/>
                  </a:lnTo>
                  <a:lnTo>
                    <a:pt x="3239" y="7093"/>
                  </a:lnTo>
                  <a:lnTo>
                    <a:pt x="3245" y="7170"/>
                  </a:lnTo>
                  <a:lnTo>
                    <a:pt x="3248" y="7250"/>
                  </a:lnTo>
                  <a:lnTo>
                    <a:pt x="3253" y="7344"/>
                  </a:lnTo>
                  <a:lnTo>
                    <a:pt x="3252" y="7456"/>
                  </a:lnTo>
                  <a:lnTo>
                    <a:pt x="3244" y="7584"/>
                  </a:lnTo>
                  <a:lnTo>
                    <a:pt x="3226" y="7747"/>
                  </a:lnTo>
                  <a:lnTo>
                    <a:pt x="3196" y="7946"/>
                  </a:lnTo>
                  <a:lnTo>
                    <a:pt x="3151" y="8189"/>
                  </a:lnTo>
                  <a:lnTo>
                    <a:pt x="3083" y="8479"/>
                  </a:lnTo>
                  <a:lnTo>
                    <a:pt x="3065" y="8572"/>
                  </a:lnTo>
                  <a:lnTo>
                    <a:pt x="3042" y="8689"/>
                  </a:lnTo>
                  <a:lnTo>
                    <a:pt x="3020" y="8815"/>
                  </a:lnTo>
                  <a:lnTo>
                    <a:pt x="2995" y="8947"/>
                  </a:lnTo>
                  <a:lnTo>
                    <a:pt x="2970" y="9079"/>
                  </a:lnTo>
                  <a:lnTo>
                    <a:pt x="2948" y="9200"/>
                  </a:lnTo>
                  <a:lnTo>
                    <a:pt x="2932" y="9307"/>
                  </a:lnTo>
                  <a:lnTo>
                    <a:pt x="2916" y="9394"/>
                  </a:lnTo>
                  <a:lnTo>
                    <a:pt x="2909" y="9447"/>
                  </a:lnTo>
                  <a:lnTo>
                    <a:pt x="2903" y="9468"/>
                  </a:lnTo>
                  <a:lnTo>
                    <a:pt x="2900" y="9871"/>
                  </a:lnTo>
                  <a:lnTo>
                    <a:pt x="2897" y="9857"/>
                  </a:lnTo>
                  <a:lnTo>
                    <a:pt x="2884" y="9818"/>
                  </a:lnTo>
                  <a:lnTo>
                    <a:pt x="2854" y="9754"/>
                  </a:lnTo>
                  <a:lnTo>
                    <a:pt x="2804" y="9670"/>
                  </a:lnTo>
                  <a:lnTo>
                    <a:pt x="2727" y="9573"/>
                  </a:lnTo>
                  <a:lnTo>
                    <a:pt x="2625" y="9462"/>
                  </a:lnTo>
                  <a:lnTo>
                    <a:pt x="2489" y="9344"/>
                  </a:lnTo>
                  <a:lnTo>
                    <a:pt x="2315" y="9225"/>
                  </a:lnTo>
                  <a:lnTo>
                    <a:pt x="2098" y="9104"/>
                  </a:lnTo>
                  <a:lnTo>
                    <a:pt x="1831" y="8985"/>
                  </a:lnTo>
                  <a:lnTo>
                    <a:pt x="1719" y="8947"/>
                  </a:lnTo>
                  <a:lnTo>
                    <a:pt x="1614" y="8912"/>
                  </a:lnTo>
                  <a:lnTo>
                    <a:pt x="1515" y="8884"/>
                  </a:lnTo>
                  <a:lnTo>
                    <a:pt x="1418" y="8867"/>
                  </a:lnTo>
                  <a:lnTo>
                    <a:pt x="1325" y="8853"/>
                  </a:lnTo>
                  <a:lnTo>
                    <a:pt x="1238" y="8838"/>
                  </a:lnTo>
                  <a:lnTo>
                    <a:pt x="1156" y="8830"/>
                  </a:lnTo>
                  <a:lnTo>
                    <a:pt x="1076" y="8824"/>
                  </a:lnTo>
                  <a:lnTo>
                    <a:pt x="1004" y="8814"/>
                  </a:lnTo>
                  <a:lnTo>
                    <a:pt x="928" y="8811"/>
                  </a:lnTo>
                  <a:lnTo>
                    <a:pt x="819" y="8805"/>
                  </a:lnTo>
                  <a:lnTo>
                    <a:pt x="698" y="8811"/>
                  </a:lnTo>
                  <a:lnTo>
                    <a:pt x="579" y="8821"/>
                  </a:lnTo>
                  <a:lnTo>
                    <a:pt x="454" y="8837"/>
                  </a:lnTo>
                  <a:lnTo>
                    <a:pt x="337" y="8856"/>
                  </a:lnTo>
                  <a:lnTo>
                    <a:pt x="228" y="8877"/>
                  </a:lnTo>
                  <a:lnTo>
                    <a:pt x="134" y="8896"/>
                  </a:lnTo>
                  <a:lnTo>
                    <a:pt x="62" y="8911"/>
                  </a:lnTo>
                  <a:lnTo>
                    <a:pt x="17" y="8921"/>
                  </a:lnTo>
                  <a:lnTo>
                    <a:pt x="0" y="892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3" name="Freeform 205">
              <a:extLst>
                <a:ext uri="{FF2B5EF4-FFF2-40B4-BE49-F238E27FC236}">
                  <a16:creationId xmlns:a16="http://schemas.microsoft.com/office/drawing/2014/main" id="{A7264A2D-F11C-0839-F20C-5CFE63A5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164"/>
              <a:ext cx="653" cy="717"/>
            </a:xfrm>
            <a:custGeom>
              <a:avLst/>
              <a:gdLst>
                <a:gd name="T0" fmla="*/ 150 w 3917"/>
                <a:gd name="T1" fmla="*/ 61 h 4305"/>
                <a:gd name="T2" fmla="*/ 805 w 3917"/>
                <a:gd name="T3" fmla="*/ 0 h 4305"/>
                <a:gd name="T4" fmla="*/ 1719 w 3917"/>
                <a:gd name="T5" fmla="*/ 232 h 4305"/>
                <a:gd name="T6" fmla="*/ 2384 w 3917"/>
                <a:gd name="T7" fmla="*/ 787 h 4305"/>
                <a:gd name="T8" fmla="*/ 2527 w 3917"/>
                <a:gd name="T9" fmla="*/ 983 h 4305"/>
                <a:gd name="T10" fmla="*/ 2622 w 3917"/>
                <a:gd name="T11" fmla="*/ 1175 h 4305"/>
                <a:gd name="T12" fmla="*/ 2695 w 3917"/>
                <a:gd name="T13" fmla="*/ 1399 h 4305"/>
                <a:gd name="T14" fmla="*/ 2717 w 3917"/>
                <a:gd name="T15" fmla="*/ 1601 h 4305"/>
                <a:gd name="T16" fmla="*/ 2695 w 3917"/>
                <a:gd name="T17" fmla="*/ 1747 h 4305"/>
                <a:gd name="T18" fmla="*/ 2673 w 3917"/>
                <a:gd name="T19" fmla="*/ 1821 h 4305"/>
                <a:gd name="T20" fmla="*/ 2608 w 3917"/>
                <a:gd name="T21" fmla="*/ 1895 h 4305"/>
                <a:gd name="T22" fmla="*/ 2376 w 3917"/>
                <a:gd name="T23" fmla="*/ 2214 h 4305"/>
                <a:gd name="T24" fmla="*/ 2113 w 3917"/>
                <a:gd name="T25" fmla="*/ 2717 h 4305"/>
                <a:gd name="T26" fmla="*/ 1976 w 3917"/>
                <a:gd name="T27" fmla="*/ 3317 h 4305"/>
                <a:gd name="T28" fmla="*/ 2024 w 3917"/>
                <a:gd name="T29" fmla="*/ 3762 h 4305"/>
                <a:gd name="T30" fmla="*/ 2165 w 3917"/>
                <a:gd name="T31" fmla="*/ 4024 h 4305"/>
                <a:gd name="T32" fmla="*/ 2305 w 3917"/>
                <a:gd name="T33" fmla="*/ 4160 h 4305"/>
                <a:gd name="T34" fmla="*/ 2417 w 3917"/>
                <a:gd name="T35" fmla="*/ 4222 h 4305"/>
                <a:gd name="T36" fmla="*/ 2504 w 3917"/>
                <a:gd name="T37" fmla="*/ 4237 h 4305"/>
                <a:gd name="T38" fmla="*/ 2560 w 3917"/>
                <a:gd name="T39" fmla="*/ 4235 h 4305"/>
                <a:gd name="T40" fmla="*/ 2598 w 3917"/>
                <a:gd name="T41" fmla="*/ 4265 h 4305"/>
                <a:gd name="T42" fmla="*/ 2700 w 3917"/>
                <a:gd name="T43" fmla="*/ 4305 h 4305"/>
                <a:gd name="T44" fmla="*/ 2852 w 3917"/>
                <a:gd name="T45" fmla="*/ 4289 h 4305"/>
                <a:gd name="T46" fmla="*/ 3004 w 3917"/>
                <a:gd name="T47" fmla="*/ 4183 h 4305"/>
                <a:gd name="T48" fmla="*/ 3060 w 3917"/>
                <a:gd name="T49" fmla="*/ 4087 h 4305"/>
                <a:gd name="T50" fmla="*/ 3056 w 3917"/>
                <a:gd name="T51" fmla="*/ 4023 h 4305"/>
                <a:gd name="T52" fmla="*/ 3058 w 3917"/>
                <a:gd name="T53" fmla="*/ 4008 h 4305"/>
                <a:gd name="T54" fmla="*/ 3109 w 3917"/>
                <a:gd name="T55" fmla="*/ 3960 h 4305"/>
                <a:gd name="T56" fmla="*/ 3179 w 3917"/>
                <a:gd name="T57" fmla="*/ 3866 h 4305"/>
                <a:gd name="T58" fmla="*/ 3210 w 3917"/>
                <a:gd name="T59" fmla="*/ 3742 h 4305"/>
                <a:gd name="T60" fmla="*/ 3186 w 3917"/>
                <a:gd name="T61" fmla="*/ 3644 h 4305"/>
                <a:gd name="T62" fmla="*/ 3142 w 3917"/>
                <a:gd name="T63" fmla="*/ 3588 h 4305"/>
                <a:gd name="T64" fmla="*/ 3105 w 3917"/>
                <a:gd name="T65" fmla="*/ 3497 h 4305"/>
                <a:gd name="T66" fmla="*/ 3107 w 3917"/>
                <a:gd name="T67" fmla="*/ 3323 h 4305"/>
                <a:gd name="T68" fmla="*/ 3172 w 3917"/>
                <a:gd name="T69" fmla="*/ 3132 h 4305"/>
                <a:gd name="T70" fmla="*/ 3233 w 3917"/>
                <a:gd name="T71" fmla="*/ 2998 h 4305"/>
                <a:gd name="T72" fmla="*/ 3259 w 3917"/>
                <a:gd name="T73" fmla="*/ 2959 h 4305"/>
                <a:gd name="T74" fmla="*/ 3348 w 3917"/>
                <a:gd name="T75" fmla="*/ 2866 h 4305"/>
                <a:gd name="T76" fmla="*/ 3510 w 3917"/>
                <a:gd name="T77" fmla="*/ 2763 h 4305"/>
                <a:gd name="T78" fmla="*/ 3705 w 3917"/>
                <a:gd name="T79" fmla="*/ 2776 h 4305"/>
                <a:gd name="T80" fmla="*/ 3851 w 3917"/>
                <a:gd name="T81" fmla="*/ 2919 h 4305"/>
                <a:gd name="T82" fmla="*/ 3906 w 3917"/>
                <a:gd name="T83" fmla="*/ 3077 h 4305"/>
                <a:gd name="T84" fmla="*/ 3917 w 3917"/>
                <a:gd name="T85" fmla="*/ 3178 h 4305"/>
                <a:gd name="T86" fmla="*/ 3805 w 3917"/>
                <a:gd name="T87" fmla="*/ 3711 h 4305"/>
                <a:gd name="T88" fmla="*/ 3751 w 3917"/>
                <a:gd name="T89" fmla="*/ 3817 h 4305"/>
                <a:gd name="T90" fmla="*/ 3682 w 3917"/>
                <a:gd name="T91" fmla="*/ 3985 h 4305"/>
                <a:gd name="T92" fmla="*/ 3643 w 3917"/>
                <a:gd name="T93" fmla="*/ 4143 h 4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17" h="4305">
                  <a:moveTo>
                    <a:pt x="0" y="101"/>
                  </a:moveTo>
                  <a:lnTo>
                    <a:pt x="39" y="88"/>
                  </a:lnTo>
                  <a:lnTo>
                    <a:pt x="150" y="61"/>
                  </a:lnTo>
                  <a:lnTo>
                    <a:pt x="322" y="30"/>
                  </a:lnTo>
                  <a:lnTo>
                    <a:pt x="543" y="5"/>
                  </a:lnTo>
                  <a:lnTo>
                    <a:pt x="805" y="0"/>
                  </a:lnTo>
                  <a:lnTo>
                    <a:pt x="1097" y="29"/>
                  </a:lnTo>
                  <a:lnTo>
                    <a:pt x="1403" y="104"/>
                  </a:lnTo>
                  <a:lnTo>
                    <a:pt x="1719" y="232"/>
                  </a:lnTo>
                  <a:lnTo>
                    <a:pt x="2026" y="433"/>
                  </a:lnTo>
                  <a:lnTo>
                    <a:pt x="2322" y="715"/>
                  </a:lnTo>
                  <a:lnTo>
                    <a:pt x="2384" y="787"/>
                  </a:lnTo>
                  <a:lnTo>
                    <a:pt x="2440" y="856"/>
                  </a:lnTo>
                  <a:lnTo>
                    <a:pt x="2486" y="922"/>
                  </a:lnTo>
                  <a:lnTo>
                    <a:pt x="2527" y="983"/>
                  </a:lnTo>
                  <a:lnTo>
                    <a:pt x="2563" y="1046"/>
                  </a:lnTo>
                  <a:lnTo>
                    <a:pt x="2594" y="1111"/>
                  </a:lnTo>
                  <a:lnTo>
                    <a:pt x="2622" y="1175"/>
                  </a:lnTo>
                  <a:lnTo>
                    <a:pt x="2645" y="1245"/>
                  </a:lnTo>
                  <a:lnTo>
                    <a:pt x="2670" y="1320"/>
                  </a:lnTo>
                  <a:lnTo>
                    <a:pt x="2695" y="1399"/>
                  </a:lnTo>
                  <a:lnTo>
                    <a:pt x="2710" y="1472"/>
                  </a:lnTo>
                  <a:lnTo>
                    <a:pt x="2718" y="1535"/>
                  </a:lnTo>
                  <a:lnTo>
                    <a:pt x="2717" y="1601"/>
                  </a:lnTo>
                  <a:lnTo>
                    <a:pt x="2714" y="1653"/>
                  </a:lnTo>
                  <a:lnTo>
                    <a:pt x="2706" y="1706"/>
                  </a:lnTo>
                  <a:lnTo>
                    <a:pt x="2695" y="1747"/>
                  </a:lnTo>
                  <a:lnTo>
                    <a:pt x="2688" y="1781"/>
                  </a:lnTo>
                  <a:lnTo>
                    <a:pt x="2679" y="1806"/>
                  </a:lnTo>
                  <a:lnTo>
                    <a:pt x="2673" y="1821"/>
                  </a:lnTo>
                  <a:lnTo>
                    <a:pt x="2668" y="1826"/>
                  </a:lnTo>
                  <a:lnTo>
                    <a:pt x="2654" y="1843"/>
                  </a:lnTo>
                  <a:lnTo>
                    <a:pt x="2608" y="1895"/>
                  </a:lnTo>
                  <a:lnTo>
                    <a:pt x="2544" y="1974"/>
                  </a:lnTo>
                  <a:lnTo>
                    <a:pt x="2464" y="2083"/>
                  </a:lnTo>
                  <a:lnTo>
                    <a:pt x="2376" y="2214"/>
                  </a:lnTo>
                  <a:lnTo>
                    <a:pt x="2281" y="2365"/>
                  </a:lnTo>
                  <a:lnTo>
                    <a:pt x="2193" y="2533"/>
                  </a:lnTo>
                  <a:lnTo>
                    <a:pt x="2113" y="2717"/>
                  </a:lnTo>
                  <a:lnTo>
                    <a:pt x="2045" y="2914"/>
                  </a:lnTo>
                  <a:lnTo>
                    <a:pt x="1997" y="3120"/>
                  </a:lnTo>
                  <a:lnTo>
                    <a:pt x="1976" y="3317"/>
                  </a:lnTo>
                  <a:lnTo>
                    <a:pt x="1978" y="3489"/>
                  </a:lnTo>
                  <a:lnTo>
                    <a:pt x="1994" y="3637"/>
                  </a:lnTo>
                  <a:lnTo>
                    <a:pt x="2024" y="3762"/>
                  </a:lnTo>
                  <a:lnTo>
                    <a:pt x="2063" y="3866"/>
                  </a:lnTo>
                  <a:lnTo>
                    <a:pt x="2113" y="3950"/>
                  </a:lnTo>
                  <a:lnTo>
                    <a:pt x="2165" y="4024"/>
                  </a:lnTo>
                  <a:lnTo>
                    <a:pt x="2219" y="4079"/>
                  </a:lnTo>
                  <a:lnTo>
                    <a:pt x="2266" y="4126"/>
                  </a:lnTo>
                  <a:lnTo>
                    <a:pt x="2305" y="4160"/>
                  </a:lnTo>
                  <a:lnTo>
                    <a:pt x="2344" y="4185"/>
                  </a:lnTo>
                  <a:lnTo>
                    <a:pt x="2381" y="4205"/>
                  </a:lnTo>
                  <a:lnTo>
                    <a:pt x="2417" y="4222"/>
                  </a:lnTo>
                  <a:lnTo>
                    <a:pt x="2447" y="4230"/>
                  </a:lnTo>
                  <a:lnTo>
                    <a:pt x="2481" y="4237"/>
                  </a:lnTo>
                  <a:lnTo>
                    <a:pt x="2504" y="4237"/>
                  </a:lnTo>
                  <a:lnTo>
                    <a:pt x="2527" y="4237"/>
                  </a:lnTo>
                  <a:lnTo>
                    <a:pt x="2546" y="4238"/>
                  </a:lnTo>
                  <a:lnTo>
                    <a:pt x="2560" y="4235"/>
                  </a:lnTo>
                  <a:lnTo>
                    <a:pt x="2565" y="4239"/>
                  </a:lnTo>
                  <a:lnTo>
                    <a:pt x="2577" y="4251"/>
                  </a:lnTo>
                  <a:lnTo>
                    <a:pt x="2598" y="4265"/>
                  </a:lnTo>
                  <a:lnTo>
                    <a:pt x="2625" y="4278"/>
                  </a:lnTo>
                  <a:lnTo>
                    <a:pt x="2661" y="4294"/>
                  </a:lnTo>
                  <a:lnTo>
                    <a:pt x="2700" y="4305"/>
                  </a:lnTo>
                  <a:lnTo>
                    <a:pt x="2747" y="4305"/>
                  </a:lnTo>
                  <a:lnTo>
                    <a:pt x="2799" y="4304"/>
                  </a:lnTo>
                  <a:lnTo>
                    <a:pt x="2852" y="4289"/>
                  </a:lnTo>
                  <a:lnTo>
                    <a:pt x="2912" y="4258"/>
                  </a:lnTo>
                  <a:lnTo>
                    <a:pt x="2965" y="4219"/>
                  </a:lnTo>
                  <a:lnTo>
                    <a:pt x="3004" y="4183"/>
                  </a:lnTo>
                  <a:lnTo>
                    <a:pt x="3031" y="4150"/>
                  </a:lnTo>
                  <a:lnTo>
                    <a:pt x="3048" y="4118"/>
                  </a:lnTo>
                  <a:lnTo>
                    <a:pt x="3060" y="4087"/>
                  </a:lnTo>
                  <a:lnTo>
                    <a:pt x="3059" y="4060"/>
                  </a:lnTo>
                  <a:lnTo>
                    <a:pt x="3059" y="4041"/>
                  </a:lnTo>
                  <a:lnTo>
                    <a:pt x="3056" y="4023"/>
                  </a:lnTo>
                  <a:lnTo>
                    <a:pt x="3054" y="4013"/>
                  </a:lnTo>
                  <a:lnTo>
                    <a:pt x="3053" y="4009"/>
                  </a:lnTo>
                  <a:lnTo>
                    <a:pt x="3058" y="4008"/>
                  </a:lnTo>
                  <a:lnTo>
                    <a:pt x="3070" y="3996"/>
                  </a:lnTo>
                  <a:lnTo>
                    <a:pt x="3085" y="3979"/>
                  </a:lnTo>
                  <a:lnTo>
                    <a:pt x="3109" y="3960"/>
                  </a:lnTo>
                  <a:lnTo>
                    <a:pt x="3132" y="3932"/>
                  </a:lnTo>
                  <a:lnTo>
                    <a:pt x="3154" y="3904"/>
                  </a:lnTo>
                  <a:lnTo>
                    <a:pt x="3179" y="3866"/>
                  </a:lnTo>
                  <a:lnTo>
                    <a:pt x="3195" y="3830"/>
                  </a:lnTo>
                  <a:lnTo>
                    <a:pt x="3205" y="3786"/>
                  </a:lnTo>
                  <a:lnTo>
                    <a:pt x="3210" y="3742"/>
                  </a:lnTo>
                  <a:lnTo>
                    <a:pt x="3207" y="3701"/>
                  </a:lnTo>
                  <a:lnTo>
                    <a:pt x="3196" y="3671"/>
                  </a:lnTo>
                  <a:lnTo>
                    <a:pt x="3186" y="3644"/>
                  </a:lnTo>
                  <a:lnTo>
                    <a:pt x="3173" y="3629"/>
                  </a:lnTo>
                  <a:lnTo>
                    <a:pt x="3155" y="3608"/>
                  </a:lnTo>
                  <a:lnTo>
                    <a:pt x="3142" y="3588"/>
                  </a:lnTo>
                  <a:lnTo>
                    <a:pt x="3128" y="3567"/>
                  </a:lnTo>
                  <a:lnTo>
                    <a:pt x="3112" y="3537"/>
                  </a:lnTo>
                  <a:lnTo>
                    <a:pt x="3105" y="3497"/>
                  </a:lnTo>
                  <a:lnTo>
                    <a:pt x="3100" y="3446"/>
                  </a:lnTo>
                  <a:lnTo>
                    <a:pt x="3101" y="3385"/>
                  </a:lnTo>
                  <a:lnTo>
                    <a:pt x="3107" y="3323"/>
                  </a:lnTo>
                  <a:lnTo>
                    <a:pt x="3127" y="3258"/>
                  </a:lnTo>
                  <a:lnTo>
                    <a:pt x="3146" y="3193"/>
                  </a:lnTo>
                  <a:lnTo>
                    <a:pt x="3172" y="3132"/>
                  </a:lnTo>
                  <a:lnTo>
                    <a:pt x="3194" y="3081"/>
                  </a:lnTo>
                  <a:lnTo>
                    <a:pt x="3218" y="3034"/>
                  </a:lnTo>
                  <a:lnTo>
                    <a:pt x="3233" y="2998"/>
                  </a:lnTo>
                  <a:lnTo>
                    <a:pt x="3248" y="2975"/>
                  </a:lnTo>
                  <a:lnTo>
                    <a:pt x="3250" y="2966"/>
                  </a:lnTo>
                  <a:lnTo>
                    <a:pt x="3259" y="2959"/>
                  </a:lnTo>
                  <a:lnTo>
                    <a:pt x="3278" y="2937"/>
                  </a:lnTo>
                  <a:lnTo>
                    <a:pt x="3308" y="2902"/>
                  </a:lnTo>
                  <a:lnTo>
                    <a:pt x="3348" y="2866"/>
                  </a:lnTo>
                  <a:lnTo>
                    <a:pt x="3396" y="2824"/>
                  </a:lnTo>
                  <a:lnTo>
                    <a:pt x="3449" y="2790"/>
                  </a:lnTo>
                  <a:lnTo>
                    <a:pt x="3510" y="2763"/>
                  </a:lnTo>
                  <a:lnTo>
                    <a:pt x="3573" y="2750"/>
                  </a:lnTo>
                  <a:lnTo>
                    <a:pt x="3639" y="2751"/>
                  </a:lnTo>
                  <a:lnTo>
                    <a:pt x="3705" y="2776"/>
                  </a:lnTo>
                  <a:lnTo>
                    <a:pt x="3766" y="2819"/>
                  </a:lnTo>
                  <a:lnTo>
                    <a:pt x="3812" y="2866"/>
                  </a:lnTo>
                  <a:lnTo>
                    <a:pt x="3851" y="2919"/>
                  </a:lnTo>
                  <a:lnTo>
                    <a:pt x="3876" y="2975"/>
                  </a:lnTo>
                  <a:lnTo>
                    <a:pt x="3896" y="3027"/>
                  </a:lnTo>
                  <a:lnTo>
                    <a:pt x="3906" y="3077"/>
                  </a:lnTo>
                  <a:lnTo>
                    <a:pt x="3915" y="3122"/>
                  </a:lnTo>
                  <a:lnTo>
                    <a:pt x="3917" y="3155"/>
                  </a:lnTo>
                  <a:lnTo>
                    <a:pt x="3917" y="3178"/>
                  </a:lnTo>
                  <a:lnTo>
                    <a:pt x="3914" y="3188"/>
                  </a:lnTo>
                  <a:lnTo>
                    <a:pt x="3807" y="3702"/>
                  </a:lnTo>
                  <a:lnTo>
                    <a:pt x="3805" y="3711"/>
                  </a:lnTo>
                  <a:lnTo>
                    <a:pt x="3790" y="3734"/>
                  </a:lnTo>
                  <a:lnTo>
                    <a:pt x="3774" y="3770"/>
                  </a:lnTo>
                  <a:lnTo>
                    <a:pt x="3751" y="3817"/>
                  </a:lnTo>
                  <a:lnTo>
                    <a:pt x="3728" y="3867"/>
                  </a:lnTo>
                  <a:lnTo>
                    <a:pt x="3703" y="3929"/>
                  </a:lnTo>
                  <a:lnTo>
                    <a:pt x="3682" y="3985"/>
                  </a:lnTo>
                  <a:lnTo>
                    <a:pt x="3661" y="4046"/>
                  </a:lnTo>
                  <a:lnTo>
                    <a:pt x="3649" y="4100"/>
                  </a:lnTo>
                  <a:lnTo>
                    <a:pt x="3643" y="414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4" name="Freeform 206">
              <a:extLst>
                <a:ext uri="{FF2B5EF4-FFF2-40B4-BE49-F238E27FC236}">
                  <a16:creationId xmlns:a16="http://schemas.microsoft.com/office/drawing/2014/main" id="{26EB0464-0D3A-5EEE-0913-A33CD9078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832"/>
              <a:ext cx="46" cy="7"/>
            </a:xfrm>
            <a:custGeom>
              <a:avLst/>
              <a:gdLst>
                <a:gd name="T0" fmla="*/ 278 w 278"/>
                <a:gd name="T1" fmla="*/ 0 h 43"/>
                <a:gd name="T2" fmla="*/ 274 w 278"/>
                <a:gd name="T3" fmla="*/ 1 h 43"/>
                <a:gd name="T4" fmla="*/ 261 w 278"/>
                <a:gd name="T5" fmla="*/ 8 h 43"/>
                <a:gd name="T6" fmla="*/ 240 w 278"/>
                <a:gd name="T7" fmla="*/ 17 h 43"/>
                <a:gd name="T8" fmla="*/ 213 w 278"/>
                <a:gd name="T9" fmla="*/ 27 h 43"/>
                <a:gd name="T10" fmla="*/ 182 w 278"/>
                <a:gd name="T11" fmla="*/ 34 h 43"/>
                <a:gd name="T12" fmla="*/ 146 w 278"/>
                <a:gd name="T13" fmla="*/ 41 h 43"/>
                <a:gd name="T14" fmla="*/ 109 w 278"/>
                <a:gd name="T15" fmla="*/ 43 h 43"/>
                <a:gd name="T16" fmla="*/ 71 w 278"/>
                <a:gd name="T17" fmla="*/ 42 h 43"/>
                <a:gd name="T18" fmla="*/ 32 w 278"/>
                <a:gd name="T19" fmla="*/ 31 h 43"/>
                <a:gd name="T20" fmla="*/ 0 w 278"/>
                <a:gd name="T21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8" h="43">
                  <a:moveTo>
                    <a:pt x="278" y="0"/>
                  </a:moveTo>
                  <a:lnTo>
                    <a:pt x="274" y="1"/>
                  </a:lnTo>
                  <a:lnTo>
                    <a:pt x="261" y="8"/>
                  </a:lnTo>
                  <a:lnTo>
                    <a:pt x="240" y="17"/>
                  </a:lnTo>
                  <a:lnTo>
                    <a:pt x="213" y="27"/>
                  </a:lnTo>
                  <a:lnTo>
                    <a:pt x="182" y="34"/>
                  </a:lnTo>
                  <a:lnTo>
                    <a:pt x="146" y="41"/>
                  </a:lnTo>
                  <a:lnTo>
                    <a:pt x="109" y="43"/>
                  </a:lnTo>
                  <a:lnTo>
                    <a:pt x="71" y="42"/>
                  </a:lnTo>
                  <a:lnTo>
                    <a:pt x="32" y="31"/>
                  </a:lnTo>
                  <a:lnTo>
                    <a:pt x="0" y="1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5" name="Freeform 207">
              <a:extLst>
                <a:ext uri="{FF2B5EF4-FFF2-40B4-BE49-F238E27FC236}">
                  <a16:creationId xmlns:a16="http://schemas.microsoft.com/office/drawing/2014/main" id="{55691358-E735-4FAE-5D67-245D8417B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784"/>
              <a:ext cx="27" cy="89"/>
            </a:xfrm>
            <a:custGeom>
              <a:avLst/>
              <a:gdLst>
                <a:gd name="T0" fmla="*/ 0 w 163"/>
                <a:gd name="T1" fmla="*/ 531 h 531"/>
                <a:gd name="T2" fmla="*/ 9 w 163"/>
                <a:gd name="T3" fmla="*/ 529 h 531"/>
                <a:gd name="T4" fmla="*/ 35 w 163"/>
                <a:gd name="T5" fmla="*/ 519 h 531"/>
                <a:gd name="T6" fmla="*/ 65 w 163"/>
                <a:gd name="T7" fmla="*/ 503 h 531"/>
                <a:gd name="T8" fmla="*/ 98 w 163"/>
                <a:gd name="T9" fmla="*/ 479 h 531"/>
                <a:gd name="T10" fmla="*/ 132 w 163"/>
                <a:gd name="T11" fmla="*/ 439 h 531"/>
                <a:gd name="T12" fmla="*/ 154 w 163"/>
                <a:gd name="T13" fmla="*/ 388 h 531"/>
                <a:gd name="T14" fmla="*/ 163 w 163"/>
                <a:gd name="T15" fmla="*/ 320 h 531"/>
                <a:gd name="T16" fmla="*/ 151 w 163"/>
                <a:gd name="T17" fmla="*/ 234 h 531"/>
                <a:gd name="T18" fmla="*/ 116 w 163"/>
                <a:gd name="T19" fmla="*/ 128 h 531"/>
                <a:gd name="T20" fmla="*/ 52 w 163"/>
                <a:gd name="T21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31">
                  <a:moveTo>
                    <a:pt x="0" y="531"/>
                  </a:moveTo>
                  <a:lnTo>
                    <a:pt x="9" y="529"/>
                  </a:lnTo>
                  <a:lnTo>
                    <a:pt x="35" y="519"/>
                  </a:lnTo>
                  <a:lnTo>
                    <a:pt x="65" y="503"/>
                  </a:lnTo>
                  <a:lnTo>
                    <a:pt x="98" y="479"/>
                  </a:lnTo>
                  <a:lnTo>
                    <a:pt x="132" y="439"/>
                  </a:lnTo>
                  <a:lnTo>
                    <a:pt x="154" y="388"/>
                  </a:lnTo>
                  <a:lnTo>
                    <a:pt x="163" y="320"/>
                  </a:lnTo>
                  <a:lnTo>
                    <a:pt x="151" y="234"/>
                  </a:lnTo>
                  <a:lnTo>
                    <a:pt x="116" y="128"/>
                  </a:lnTo>
                  <a:lnTo>
                    <a:pt x="52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6" name="Freeform 208">
              <a:extLst>
                <a:ext uri="{FF2B5EF4-FFF2-40B4-BE49-F238E27FC236}">
                  <a16:creationId xmlns:a16="http://schemas.microsoft.com/office/drawing/2014/main" id="{3281753E-BAC2-0A6E-A2F1-9C6A4179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620"/>
              <a:ext cx="96" cy="79"/>
            </a:xfrm>
            <a:custGeom>
              <a:avLst/>
              <a:gdLst>
                <a:gd name="T0" fmla="*/ 0 w 576"/>
                <a:gd name="T1" fmla="*/ 9 h 474"/>
                <a:gd name="T2" fmla="*/ 13 w 576"/>
                <a:gd name="T3" fmla="*/ 7 h 474"/>
                <a:gd name="T4" fmla="*/ 45 w 576"/>
                <a:gd name="T5" fmla="*/ 1 h 474"/>
                <a:gd name="T6" fmla="*/ 96 w 576"/>
                <a:gd name="T7" fmla="*/ 0 h 474"/>
                <a:gd name="T8" fmla="*/ 159 w 576"/>
                <a:gd name="T9" fmla="*/ 6 h 474"/>
                <a:gd name="T10" fmla="*/ 227 w 576"/>
                <a:gd name="T11" fmla="*/ 20 h 474"/>
                <a:gd name="T12" fmla="*/ 304 w 576"/>
                <a:gd name="T13" fmla="*/ 56 h 474"/>
                <a:gd name="T14" fmla="*/ 382 w 576"/>
                <a:gd name="T15" fmla="*/ 115 h 474"/>
                <a:gd name="T16" fmla="*/ 455 w 576"/>
                <a:gd name="T17" fmla="*/ 199 h 474"/>
                <a:gd name="T18" fmla="*/ 521 w 576"/>
                <a:gd name="T19" fmla="*/ 317 h 474"/>
                <a:gd name="T20" fmla="*/ 576 w 576"/>
                <a:gd name="T21" fmla="*/ 47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6" h="474">
                  <a:moveTo>
                    <a:pt x="0" y="9"/>
                  </a:moveTo>
                  <a:lnTo>
                    <a:pt x="13" y="7"/>
                  </a:lnTo>
                  <a:lnTo>
                    <a:pt x="45" y="1"/>
                  </a:lnTo>
                  <a:lnTo>
                    <a:pt x="96" y="0"/>
                  </a:lnTo>
                  <a:lnTo>
                    <a:pt x="159" y="6"/>
                  </a:lnTo>
                  <a:lnTo>
                    <a:pt x="227" y="20"/>
                  </a:lnTo>
                  <a:lnTo>
                    <a:pt x="304" y="56"/>
                  </a:lnTo>
                  <a:lnTo>
                    <a:pt x="382" y="115"/>
                  </a:lnTo>
                  <a:lnTo>
                    <a:pt x="455" y="199"/>
                  </a:lnTo>
                  <a:lnTo>
                    <a:pt x="521" y="317"/>
                  </a:lnTo>
                  <a:lnTo>
                    <a:pt x="576" y="47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7" name="Freeform 209">
              <a:extLst>
                <a:ext uri="{FF2B5EF4-FFF2-40B4-BE49-F238E27FC236}">
                  <a16:creationId xmlns:a16="http://schemas.microsoft.com/office/drawing/2014/main" id="{5CC038F5-064B-1541-A984-09B4479F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447"/>
              <a:ext cx="1308" cy="1156"/>
            </a:xfrm>
            <a:custGeom>
              <a:avLst/>
              <a:gdLst>
                <a:gd name="T0" fmla="*/ 7536 w 7850"/>
                <a:gd name="T1" fmla="*/ 3546 h 6933"/>
                <a:gd name="T2" fmla="*/ 7508 w 7850"/>
                <a:gd name="T3" fmla="*/ 3781 h 6933"/>
                <a:gd name="T4" fmla="*/ 7506 w 7850"/>
                <a:gd name="T5" fmla="*/ 3843 h 6933"/>
                <a:gd name="T6" fmla="*/ 7688 w 7850"/>
                <a:gd name="T7" fmla="*/ 3581 h 6933"/>
                <a:gd name="T8" fmla="*/ 7850 w 7850"/>
                <a:gd name="T9" fmla="*/ 3108 h 6933"/>
                <a:gd name="T10" fmla="*/ 7814 w 7850"/>
                <a:gd name="T11" fmla="*/ 2580 h 6933"/>
                <a:gd name="T12" fmla="*/ 7734 w 7850"/>
                <a:gd name="T13" fmla="*/ 2038 h 6933"/>
                <a:gd name="T14" fmla="*/ 7487 w 7850"/>
                <a:gd name="T15" fmla="*/ 1492 h 6933"/>
                <a:gd name="T16" fmla="*/ 7107 w 7850"/>
                <a:gd name="T17" fmla="*/ 1096 h 6933"/>
                <a:gd name="T18" fmla="*/ 6855 w 7850"/>
                <a:gd name="T19" fmla="*/ 946 h 6933"/>
                <a:gd name="T20" fmla="*/ 6805 w 7850"/>
                <a:gd name="T21" fmla="*/ 881 h 6933"/>
                <a:gd name="T22" fmla="*/ 6657 w 7850"/>
                <a:gd name="T23" fmla="*/ 680 h 6933"/>
                <a:gd name="T24" fmla="*/ 6399 w 7850"/>
                <a:gd name="T25" fmla="*/ 446 h 6933"/>
                <a:gd name="T26" fmla="*/ 5911 w 7850"/>
                <a:gd name="T27" fmla="*/ 189 h 6933"/>
                <a:gd name="T28" fmla="*/ 5327 w 7850"/>
                <a:gd name="T29" fmla="*/ 16 h 6933"/>
                <a:gd name="T30" fmla="*/ 4766 w 7850"/>
                <a:gd name="T31" fmla="*/ 26 h 6933"/>
                <a:gd name="T32" fmla="*/ 4256 w 7850"/>
                <a:gd name="T33" fmla="*/ 120 h 6933"/>
                <a:gd name="T34" fmla="*/ 4072 w 7850"/>
                <a:gd name="T35" fmla="*/ 162 h 6933"/>
                <a:gd name="T36" fmla="*/ 3481 w 7850"/>
                <a:gd name="T37" fmla="*/ 211 h 6933"/>
                <a:gd name="T38" fmla="*/ 2658 w 7850"/>
                <a:gd name="T39" fmla="*/ 405 h 6933"/>
                <a:gd name="T40" fmla="*/ 2296 w 7850"/>
                <a:gd name="T41" fmla="*/ 633 h 6933"/>
                <a:gd name="T42" fmla="*/ 2059 w 7850"/>
                <a:gd name="T43" fmla="*/ 854 h 6933"/>
                <a:gd name="T44" fmla="*/ 1976 w 7850"/>
                <a:gd name="T45" fmla="*/ 932 h 6933"/>
                <a:gd name="T46" fmla="*/ 1734 w 7850"/>
                <a:gd name="T47" fmla="*/ 1056 h 6933"/>
                <a:gd name="T48" fmla="*/ 1407 w 7850"/>
                <a:gd name="T49" fmla="*/ 1314 h 6933"/>
                <a:gd name="T50" fmla="*/ 1062 w 7850"/>
                <a:gd name="T51" fmla="*/ 1763 h 6933"/>
                <a:gd name="T52" fmla="*/ 567 w 7850"/>
                <a:gd name="T53" fmla="*/ 2356 h 6933"/>
                <a:gd name="T54" fmla="*/ 383 w 7850"/>
                <a:gd name="T55" fmla="*/ 2585 h 6933"/>
                <a:gd name="T56" fmla="*/ 196 w 7850"/>
                <a:gd name="T57" fmla="*/ 3049 h 6933"/>
                <a:gd name="T58" fmla="*/ 11 w 7850"/>
                <a:gd name="T59" fmla="*/ 3711 h 6933"/>
                <a:gd name="T60" fmla="*/ 27 w 7850"/>
                <a:gd name="T61" fmla="*/ 4209 h 6933"/>
                <a:gd name="T62" fmla="*/ 101 w 7850"/>
                <a:gd name="T63" fmla="*/ 4598 h 6933"/>
                <a:gd name="T64" fmla="*/ 390 w 7850"/>
                <a:gd name="T65" fmla="*/ 5144 h 6933"/>
                <a:gd name="T66" fmla="*/ 322 w 7850"/>
                <a:gd name="T67" fmla="*/ 5299 h 6933"/>
                <a:gd name="T68" fmla="*/ 424 w 7850"/>
                <a:gd name="T69" fmla="*/ 5780 h 6933"/>
                <a:gd name="T70" fmla="*/ 707 w 7850"/>
                <a:gd name="T71" fmla="*/ 6210 h 6933"/>
                <a:gd name="T72" fmla="*/ 801 w 7850"/>
                <a:gd name="T73" fmla="*/ 6463 h 6933"/>
                <a:gd name="T74" fmla="*/ 881 w 7850"/>
                <a:gd name="T75" fmla="*/ 6653 h 6933"/>
                <a:gd name="T76" fmla="*/ 1234 w 7850"/>
                <a:gd name="T77" fmla="*/ 6933 h 6933"/>
                <a:gd name="T78" fmla="*/ 1448 w 7850"/>
                <a:gd name="T79" fmla="*/ 6858 h 6933"/>
                <a:gd name="T80" fmla="*/ 1868 w 7850"/>
                <a:gd name="T81" fmla="*/ 6684 h 6933"/>
                <a:gd name="T82" fmla="*/ 2047 w 7850"/>
                <a:gd name="T83" fmla="*/ 6314 h 6933"/>
                <a:gd name="T84" fmla="*/ 2064 w 7850"/>
                <a:gd name="T85" fmla="*/ 6095 h 6933"/>
                <a:gd name="T86" fmla="*/ 1854 w 7850"/>
                <a:gd name="T87" fmla="*/ 5153 h 6933"/>
                <a:gd name="T88" fmla="*/ 1667 w 7850"/>
                <a:gd name="T89" fmla="*/ 4276 h 6933"/>
                <a:gd name="T90" fmla="*/ 2271 w 7850"/>
                <a:gd name="T91" fmla="*/ 3850 h 6933"/>
                <a:gd name="T92" fmla="*/ 2657 w 7850"/>
                <a:gd name="T93" fmla="*/ 4024 h 6933"/>
                <a:gd name="T94" fmla="*/ 2863 w 7850"/>
                <a:gd name="T95" fmla="*/ 4227 h 6933"/>
                <a:gd name="T96" fmla="*/ 3722 w 7850"/>
                <a:gd name="T97" fmla="*/ 3167 h 6933"/>
                <a:gd name="T98" fmla="*/ 3883 w 7850"/>
                <a:gd name="T99" fmla="*/ 2961 h 6933"/>
                <a:gd name="T100" fmla="*/ 4215 w 7850"/>
                <a:gd name="T101" fmla="*/ 2590 h 6933"/>
                <a:gd name="T102" fmla="*/ 4637 w 7850"/>
                <a:gd name="T103" fmla="*/ 2260 h 6933"/>
                <a:gd name="T104" fmla="*/ 4977 w 7850"/>
                <a:gd name="T105" fmla="*/ 2018 h 6933"/>
                <a:gd name="T106" fmla="*/ 5121 w 7850"/>
                <a:gd name="T107" fmla="*/ 1572 h 6933"/>
                <a:gd name="T108" fmla="*/ 5157 w 7850"/>
                <a:gd name="T109" fmla="*/ 1382 h 6933"/>
                <a:gd name="T110" fmla="*/ 5175 w 7850"/>
                <a:gd name="T111" fmla="*/ 1378 h 6933"/>
                <a:gd name="T112" fmla="*/ 5277 w 7850"/>
                <a:gd name="T113" fmla="*/ 1484 h 6933"/>
                <a:gd name="T114" fmla="*/ 5653 w 7850"/>
                <a:gd name="T115" fmla="*/ 1840 h 6933"/>
                <a:gd name="T116" fmla="*/ 6187 w 7850"/>
                <a:gd name="T117" fmla="*/ 2210 h 6933"/>
                <a:gd name="T118" fmla="*/ 6736 w 7850"/>
                <a:gd name="T119" fmla="*/ 2306 h 6933"/>
                <a:gd name="T120" fmla="*/ 7259 w 7850"/>
                <a:gd name="T121" fmla="*/ 2664 h 6933"/>
                <a:gd name="T122" fmla="*/ 7407 w 7850"/>
                <a:gd name="T123" fmla="*/ 2953 h 6933"/>
                <a:gd name="T124" fmla="*/ 7484 w 7850"/>
                <a:gd name="T125" fmla="*/ 3173 h 6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50" h="6933">
                  <a:moveTo>
                    <a:pt x="7525" y="3356"/>
                  </a:moveTo>
                  <a:lnTo>
                    <a:pt x="7533" y="3416"/>
                  </a:lnTo>
                  <a:lnTo>
                    <a:pt x="7536" y="3481"/>
                  </a:lnTo>
                  <a:lnTo>
                    <a:pt x="7536" y="3546"/>
                  </a:lnTo>
                  <a:lnTo>
                    <a:pt x="7531" y="3612"/>
                  </a:lnTo>
                  <a:lnTo>
                    <a:pt x="7524" y="3675"/>
                  </a:lnTo>
                  <a:lnTo>
                    <a:pt x="7517" y="3732"/>
                  </a:lnTo>
                  <a:lnTo>
                    <a:pt x="7508" y="3781"/>
                  </a:lnTo>
                  <a:lnTo>
                    <a:pt x="7502" y="3820"/>
                  </a:lnTo>
                  <a:lnTo>
                    <a:pt x="7498" y="3845"/>
                  </a:lnTo>
                  <a:lnTo>
                    <a:pt x="7495" y="3854"/>
                  </a:lnTo>
                  <a:lnTo>
                    <a:pt x="7506" y="3843"/>
                  </a:lnTo>
                  <a:lnTo>
                    <a:pt x="7536" y="3803"/>
                  </a:lnTo>
                  <a:lnTo>
                    <a:pt x="7582" y="3748"/>
                  </a:lnTo>
                  <a:lnTo>
                    <a:pt x="7632" y="3672"/>
                  </a:lnTo>
                  <a:lnTo>
                    <a:pt x="7688" y="3581"/>
                  </a:lnTo>
                  <a:lnTo>
                    <a:pt x="7742" y="3476"/>
                  </a:lnTo>
                  <a:lnTo>
                    <a:pt x="7794" y="3363"/>
                  </a:lnTo>
                  <a:lnTo>
                    <a:pt x="7830" y="3238"/>
                  </a:lnTo>
                  <a:lnTo>
                    <a:pt x="7850" y="3108"/>
                  </a:lnTo>
                  <a:lnTo>
                    <a:pt x="7848" y="2981"/>
                  </a:lnTo>
                  <a:lnTo>
                    <a:pt x="7836" y="2848"/>
                  </a:lnTo>
                  <a:lnTo>
                    <a:pt x="7823" y="2715"/>
                  </a:lnTo>
                  <a:lnTo>
                    <a:pt x="7814" y="2580"/>
                  </a:lnTo>
                  <a:lnTo>
                    <a:pt x="7802" y="2447"/>
                  </a:lnTo>
                  <a:lnTo>
                    <a:pt x="7784" y="2310"/>
                  </a:lnTo>
                  <a:lnTo>
                    <a:pt x="7760" y="2174"/>
                  </a:lnTo>
                  <a:lnTo>
                    <a:pt x="7734" y="2038"/>
                  </a:lnTo>
                  <a:lnTo>
                    <a:pt x="7691" y="1901"/>
                  </a:lnTo>
                  <a:lnTo>
                    <a:pt x="7641" y="1771"/>
                  </a:lnTo>
                  <a:lnTo>
                    <a:pt x="7577" y="1639"/>
                  </a:lnTo>
                  <a:lnTo>
                    <a:pt x="7487" y="1492"/>
                  </a:lnTo>
                  <a:lnTo>
                    <a:pt x="7397" y="1370"/>
                  </a:lnTo>
                  <a:lnTo>
                    <a:pt x="7295" y="1264"/>
                  </a:lnTo>
                  <a:lnTo>
                    <a:pt x="7202" y="1171"/>
                  </a:lnTo>
                  <a:lnTo>
                    <a:pt x="7107" y="1096"/>
                  </a:lnTo>
                  <a:lnTo>
                    <a:pt x="7020" y="1039"/>
                  </a:lnTo>
                  <a:lnTo>
                    <a:pt x="6950" y="992"/>
                  </a:lnTo>
                  <a:lnTo>
                    <a:pt x="6891" y="961"/>
                  </a:lnTo>
                  <a:lnTo>
                    <a:pt x="6855" y="946"/>
                  </a:lnTo>
                  <a:lnTo>
                    <a:pt x="6840" y="939"/>
                  </a:lnTo>
                  <a:lnTo>
                    <a:pt x="6838" y="930"/>
                  </a:lnTo>
                  <a:lnTo>
                    <a:pt x="6826" y="914"/>
                  </a:lnTo>
                  <a:lnTo>
                    <a:pt x="6805" y="881"/>
                  </a:lnTo>
                  <a:lnTo>
                    <a:pt x="6783" y="838"/>
                  </a:lnTo>
                  <a:lnTo>
                    <a:pt x="6746" y="794"/>
                  </a:lnTo>
                  <a:lnTo>
                    <a:pt x="6706" y="736"/>
                  </a:lnTo>
                  <a:lnTo>
                    <a:pt x="6657" y="680"/>
                  </a:lnTo>
                  <a:lnTo>
                    <a:pt x="6603" y="622"/>
                  </a:lnTo>
                  <a:lnTo>
                    <a:pt x="6544" y="563"/>
                  </a:lnTo>
                  <a:lnTo>
                    <a:pt x="6480" y="505"/>
                  </a:lnTo>
                  <a:lnTo>
                    <a:pt x="6399" y="446"/>
                  </a:lnTo>
                  <a:lnTo>
                    <a:pt x="6301" y="382"/>
                  </a:lnTo>
                  <a:lnTo>
                    <a:pt x="6181" y="317"/>
                  </a:lnTo>
                  <a:lnTo>
                    <a:pt x="6050" y="254"/>
                  </a:lnTo>
                  <a:lnTo>
                    <a:pt x="5911" y="189"/>
                  </a:lnTo>
                  <a:lnTo>
                    <a:pt x="5764" y="134"/>
                  </a:lnTo>
                  <a:lnTo>
                    <a:pt x="5618" y="84"/>
                  </a:lnTo>
                  <a:lnTo>
                    <a:pt x="5468" y="44"/>
                  </a:lnTo>
                  <a:lnTo>
                    <a:pt x="5327" y="16"/>
                  </a:lnTo>
                  <a:lnTo>
                    <a:pt x="5193" y="1"/>
                  </a:lnTo>
                  <a:lnTo>
                    <a:pt x="5056" y="0"/>
                  </a:lnTo>
                  <a:lnTo>
                    <a:pt x="4914" y="11"/>
                  </a:lnTo>
                  <a:lnTo>
                    <a:pt x="4766" y="26"/>
                  </a:lnTo>
                  <a:lnTo>
                    <a:pt x="4626" y="50"/>
                  </a:lnTo>
                  <a:lnTo>
                    <a:pt x="4486" y="74"/>
                  </a:lnTo>
                  <a:lnTo>
                    <a:pt x="4364" y="98"/>
                  </a:lnTo>
                  <a:lnTo>
                    <a:pt x="4256" y="120"/>
                  </a:lnTo>
                  <a:lnTo>
                    <a:pt x="4176" y="141"/>
                  </a:lnTo>
                  <a:lnTo>
                    <a:pt x="4122" y="152"/>
                  </a:lnTo>
                  <a:lnTo>
                    <a:pt x="4105" y="160"/>
                  </a:lnTo>
                  <a:lnTo>
                    <a:pt x="4072" y="162"/>
                  </a:lnTo>
                  <a:lnTo>
                    <a:pt x="3984" y="165"/>
                  </a:lnTo>
                  <a:lnTo>
                    <a:pt x="3850" y="173"/>
                  </a:lnTo>
                  <a:lnTo>
                    <a:pt x="3679" y="189"/>
                  </a:lnTo>
                  <a:lnTo>
                    <a:pt x="3481" y="211"/>
                  </a:lnTo>
                  <a:lnTo>
                    <a:pt x="3272" y="244"/>
                  </a:lnTo>
                  <a:lnTo>
                    <a:pt x="3061" y="286"/>
                  </a:lnTo>
                  <a:lnTo>
                    <a:pt x="2850" y="338"/>
                  </a:lnTo>
                  <a:lnTo>
                    <a:pt x="2658" y="405"/>
                  </a:lnTo>
                  <a:lnTo>
                    <a:pt x="2496" y="485"/>
                  </a:lnTo>
                  <a:lnTo>
                    <a:pt x="2430" y="526"/>
                  </a:lnTo>
                  <a:lnTo>
                    <a:pt x="2365" y="577"/>
                  </a:lnTo>
                  <a:lnTo>
                    <a:pt x="2296" y="633"/>
                  </a:lnTo>
                  <a:lnTo>
                    <a:pt x="2228" y="689"/>
                  </a:lnTo>
                  <a:lnTo>
                    <a:pt x="2164" y="748"/>
                  </a:lnTo>
                  <a:lnTo>
                    <a:pt x="2110" y="802"/>
                  </a:lnTo>
                  <a:lnTo>
                    <a:pt x="2059" y="854"/>
                  </a:lnTo>
                  <a:lnTo>
                    <a:pt x="2024" y="889"/>
                  </a:lnTo>
                  <a:lnTo>
                    <a:pt x="2001" y="913"/>
                  </a:lnTo>
                  <a:lnTo>
                    <a:pt x="1994" y="923"/>
                  </a:lnTo>
                  <a:lnTo>
                    <a:pt x="1976" y="932"/>
                  </a:lnTo>
                  <a:lnTo>
                    <a:pt x="1942" y="948"/>
                  </a:lnTo>
                  <a:lnTo>
                    <a:pt x="1887" y="973"/>
                  </a:lnTo>
                  <a:lnTo>
                    <a:pt x="1815" y="1011"/>
                  </a:lnTo>
                  <a:lnTo>
                    <a:pt x="1734" y="1056"/>
                  </a:lnTo>
                  <a:lnTo>
                    <a:pt x="1651" y="1110"/>
                  </a:lnTo>
                  <a:lnTo>
                    <a:pt x="1566" y="1174"/>
                  </a:lnTo>
                  <a:lnTo>
                    <a:pt x="1482" y="1243"/>
                  </a:lnTo>
                  <a:lnTo>
                    <a:pt x="1407" y="1314"/>
                  </a:lnTo>
                  <a:lnTo>
                    <a:pt x="1348" y="1392"/>
                  </a:lnTo>
                  <a:lnTo>
                    <a:pt x="1274" y="1491"/>
                  </a:lnTo>
                  <a:lnTo>
                    <a:pt x="1178" y="1618"/>
                  </a:lnTo>
                  <a:lnTo>
                    <a:pt x="1062" y="1763"/>
                  </a:lnTo>
                  <a:lnTo>
                    <a:pt x="934" y="1920"/>
                  </a:lnTo>
                  <a:lnTo>
                    <a:pt x="802" y="2079"/>
                  </a:lnTo>
                  <a:lnTo>
                    <a:pt x="677" y="2226"/>
                  </a:lnTo>
                  <a:lnTo>
                    <a:pt x="567" y="2356"/>
                  </a:lnTo>
                  <a:lnTo>
                    <a:pt x="476" y="2463"/>
                  </a:lnTo>
                  <a:lnTo>
                    <a:pt x="415" y="2532"/>
                  </a:lnTo>
                  <a:lnTo>
                    <a:pt x="397" y="2559"/>
                  </a:lnTo>
                  <a:lnTo>
                    <a:pt x="383" y="2585"/>
                  </a:lnTo>
                  <a:lnTo>
                    <a:pt x="355" y="2652"/>
                  </a:lnTo>
                  <a:lnTo>
                    <a:pt x="311" y="2759"/>
                  </a:lnTo>
                  <a:lnTo>
                    <a:pt x="259" y="2896"/>
                  </a:lnTo>
                  <a:lnTo>
                    <a:pt x="196" y="3049"/>
                  </a:lnTo>
                  <a:lnTo>
                    <a:pt x="140" y="3216"/>
                  </a:lnTo>
                  <a:lnTo>
                    <a:pt x="87" y="3390"/>
                  </a:lnTo>
                  <a:lnTo>
                    <a:pt x="40" y="3555"/>
                  </a:lnTo>
                  <a:lnTo>
                    <a:pt x="11" y="3711"/>
                  </a:lnTo>
                  <a:lnTo>
                    <a:pt x="0" y="3844"/>
                  </a:lnTo>
                  <a:lnTo>
                    <a:pt x="1" y="3966"/>
                  </a:lnTo>
                  <a:lnTo>
                    <a:pt x="13" y="4090"/>
                  </a:lnTo>
                  <a:lnTo>
                    <a:pt x="27" y="4209"/>
                  </a:lnTo>
                  <a:lnTo>
                    <a:pt x="46" y="4323"/>
                  </a:lnTo>
                  <a:lnTo>
                    <a:pt x="62" y="4427"/>
                  </a:lnTo>
                  <a:lnTo>
                    <a:pt x="85" y="4521"/>
                  </a:lnTo>
                  <a:lnTo>
                    <a:pt x="101" y="4598"/>
                  </a:lnTo>
                  <a:lnTo>
                    <a:pt x="117" y="4655"/>
                  </a:lnTo>
                  <a:lnTo>
                    <a:pt x="125" y="4695"/>
                  </a:lnTo>
                  <a:lnTo>
                    <a:pt x="133" y="4708"/>
                  </a:lnTo>
                  <a:lnTo>
                    <a:pt x="390" y="5144"/>
                  </a:lnTo>
                  <a:lnTo>
                    <a:pt x="381" y="5150"/>
                  </a:lnTo>
                  <a:lnTo>
                    <a:pt x="364" y="5182"/>
                  </a:lnTo>
                  <a:lnTo>
                    <a:pt x="341" y="5229"/>
                  </a:lnTo>
                  <a:lnTo>
                    <a:pt x="322" y="5299"/>
                  </a:lnTo>
                  <a:lnTo>
                    <a:pt x="316" y="5388"/>
                  </a:lnTo>
                  <a:lnTo>
                    <a:pt x="325" y="5499"/>
                  </a:lnTo>
                  <a:lnTo>
                    <a:pt x="360" y="5628"/>
                  </a:lnTo>
                  <a:lnTo>
                    <a:pt x="424" y="5780"/>
                  </a:lnTo>
                  <a:lnTo>
                    <a:pt x="529" y="5951"/>
                  </a:lnTo>
                  <a:lnTo>
                    <a:pt x="675" y="6141"/>
                  </a:lnTo>
                  <a:lnTo>
                    <a:pt x="689" y="6166"/>
                  </a:lnTo>
                  <a:lnTo>
                    <a:pt x="707" y="6210"/>
                  </a:lnTo>
                  <a:lnTo>
                    <a:pt x="727" y="6262"/>
                  </a:lnTo>
                  <a:lnTo>
                    <a:pt x="750" y="6328"/>
                  </a:lnTo>
                  <a:lnTo>
                    <a:pt x="774" y="6398"/>
                  </a:lnTo>
                  <a:lnTo>
                    <a:pt x="801" y="6463"/>
                  </a:lnTo>
                  <a:lnTo>
                    <a:pt x="824" y="6528"/>
                  </a:lnTo>
                  <a:lnTo>
                    <a:pt x="849" y="6585"/>
                  </a:lnTo>
                  <a:lnTo>
                    <a:pt x="867" y="6627"/>
                  </a:lnTo>
                  <a:lnTo>
                    <a:pt x="881" y="6653"/>
                  </a:lnTo>
                  <a:lnTo>
                    <a:pt x="1009" y="6773"/>
                  </a:lnTo>
                  <a:lnTo>
                    <a:pt x="1106" y="6856"/>
                  </a:lnTo>
                  <a:lnTo>
                    <a:pt x="1177" y="6908"/>
                  </a:lnTo>
                  <a:lnTo>
                    <a:pt x="1234" y="6933"/>
                  </a:lnTo>
                  <a:lnTo>
                    <a:pt x="1281" y="6933"/>
                  </a:lnTo>
                  <a:lnTo>
                    <a:pt x="1324" y="6919"/>
                  </a:lnTo>
                  <a:lnTo>
                    <a:pt x="1380" y="6890"/>
                  </a:lnTo>
                  <a:lnTo>
                    <a:pt x="1448" y="6858"/>
                  </a:lnTo>
                  <a:lnTo>
                    <a:pt x="1535" y="6821"/>
                  </a:lnTo>
                  <a:lnTo>
                    <a:pt x="1650" y="6793"/>
                  </a:lnTo>
                  <a:lnTo>
                    <a:pt x="1774" y="6749"/>
                  </a:lnTo>
                  <a:lnTo>
                    <a:pt x="1868" y="6684"/>
                  </a:lnTo>
                  <a:lnTo>
                    <a:pt x="1940" y="6603"/>
                  </a:lnTo>
                  <a:lnTo>
                    <a:pt x="1991" y="6508"/>
                  </a:lnTo>
                  <a:lnTo>
                    <a:pt x="2024" y="6413"/>
                  </a:lnTo>
                  <a:lnTo>
                    <a:pt x="2047" y="6314"/>
                  </a:lnTo>
                  <a:lnTo>
                    <a:pt x="2057" y="6228"/>
                  </a:lnTo>
                  <a:lnTo>
                    <a:pt x="2062" y="6161"/>
                  </a:lnTo>
                  <a:lnTo>
                    <a:pt x="2062" y="6114"/>
                  </a:lnTo>
                  <a:lnTo>
                    <a:pt x="2064" y="6095"/>
                  </a:lnTo>
                  <a:lnTo>
                    <a:pt x="2021" y="5471"/>
                  </a:lnTo>
                  <a:lnTo>
                    <a:pt x="1994" y="5429"/>
                  </a:lnTo>
                  <a:lnTo>
                    <a:pt x="1935" y="5320"/>
                  </a:lnTo>
                  <a:lnTo>
                    <a:pt x="1854" y="5153"/>
                  </a:lnTo>
                  <a:lnTo>
                    <a:pt x="1770" y="4949"/>
                  </a:lnTo>
                  <a:lnTo>
                    <a:pt x="1697" y="4725"/>
                  </a:lnTo>
                  <a:lnTo>
                    <a:pt x="1660" y="4494"/>
                  </a:lnTo>
                  <a:lnTo>
                    <a:pt x="1667" y="4276"/>
                  </a:lnTo>
                  <a:lnTo>
                    <a:pt x="1742" y="4088"/>
                  </a:lnTo>
                  <a:lnTo>
                    <a:pt x="1904" y="3938"/>
                  </a:lnTo>
                  <a:lnTo>
                    <a:pt x="2159" y="3853"/>
                  </a:lnTo>
                  <a:lnTo>
                    <a:pt x="2271" y="3850"/>
                  </a:lnTo>
                  <a:lnTo>
                    <a:pt x="2378" y="3870"/>
                  </a:lnTo>
                  <a:lnTo>
                    <a:pt x="2480" y="3911"/>
                  </a:lnTo>
                  <a:lnTo>
                    <a:pt x="2574" y="3962"/>
                  </a:lnTo>
                  <a:lnTo>
                    <a:pt x="2657" y="4024"/>
                  </a:lnTo>
                  <a:lnTo>
                    <a:pt x="2730" y="4085"/>
                  </a:lnTo>
                  <a:lnTo>
                    <a:pt x="2790" y="4143"/>
                  </a:lnTo>
                  <a:lnTo>
                    <a:pt x="2837" y="4190"/>
                  </a:lnTo>
                  <a:lnTo>
                    <a:pt x="2863" y="4227"/>
                  </a:lnTo>
                  <a:lnTo>
                    <a:pt x="2875" y="4239"/>
                  </a:lnTo>
                  <a:lnTo>
                    <a:pt x="3145" y="3697"/>
                  </a:lnTo>
                  <a:lnTo>
                    <a:pt x="3715" y="3178"/>
                  </a:lnTo>
                  <a:lnTo>
                    <a:pt x="3722" y="3167"/>
                  </a:lnTo>
                  <a:lnTo>
                    <a:pt x="3745" y="3140"/>
                  </a:lnTo>
                  <a:lnTo>
                    <a:pt x="3779" y="3095"/>
                  </a:lnTo>
                  <a:lnTo>
                    <a:pt x="3826" y="3033"/>
                  </a:lnTo>
                  <a:lnTo>
                    <a:pt x="3883" y="2961"/>
                  </a:lnTo>
                  <a:lnTo>
                    <a:pt x="3954" y="2876"/>
                  </a:lnTo>
                  <a:lnTo>
                    <a:pt x="4030" y="2786"/>
                  </a:lnTo>
                  <a:lnTo>
                    <a:pt x="4119" y="2689"/>
                  </a:lnTo>
                  <a:lnTo>
                    <a:pt x="4215" y="2590"/>
                  </a:lnTo>
                  <a:lnTo>
                    <a:pt x="4316" y="2484"/>
                  </a:lnTo>
                  <a:lnTo>
                    <a:pt x="4424" y="2393"/>
                  </a:lnTo>
                  <a:lnTo>
                    <a:pt x="4532" y="2320"/>
                  </a:lnTo>
                  <a:lnTo>
                    <a:pt x="4637" y="2260"/>
                  </a:lnTo>
                  <a:lnTo>
                    <a:pt x="4733" y="2208"/>
                  </a:lnTo>
                  <a:lnTo>
                    <a:pt x="4826" y="2152"/>
                  </a:lnTo>
                  <a:lnTo>
                    <a:pt x="4908" y="2094"/>
                  </a:lnTo>
                  <a:lnTo>
                    <a:pt x="4977" y="2018"/>
                  </a:lnTo>
                  <a:lnTo>
                    <a:pt x="5034" y="1932"/>
                  </a:lnTo>
                  <a:lnTo>
                    <a:pt x="5081" y="1814"/>
                  </a:lnTo>
                  <a:lnTo>
                    <a:pt x="5107" y="1669"/>
                  </a:lnTo>
                  <a:lnTo>
                    <a:pt x="5121" y="1572"/>
                  </a:lnTo>
                  <a:lnTo>
                    <a:pt x="5128" y="1496"/>
                  </a:lnTo>
                  <a:lnTo>
                    <a:pt x="5141" y="1441"/>
                  </a:lnTo>
                  <a:lnTo>
                    <a:pt x="5149" y="1408"/>
                  </a:lnTo>
                  <a:lnTo>
                    <a:pt x="5157" y="1382"/>
                  </a:lnTo>
                  <a:lnTo>
                    <a:pt x="5161" y="1377"/>
                  </a:lnTo>
                  <a:lnTo>
                    <a:pt x="5169" y="1370"/>
                  </a:lnTo>
                  <a:lnTo>
                    <a:pt x="5170" y="1375"/>
                  </a:lnTo>
                  <a:lnTo>
                    <a:pt x="5175" y="1378"/>
                  </a:lnTo>
                  <a:lnTo>
                    <a:pt x="5176" y="1383"/>
                  </a:lnTo>
                  <a:lnTo>
                    <a:pt x="5188" y="1395"/>
                  </a:lnTo>
                  <a:lnTo>
                    <a:pt x="5219" y="1431"/>
                  </a:lnTo>
                  <a:lnTo>
                    <a:pt x="5277" y="1484"/>
                  </a:lnTo>
                  <a:lnTo>
                    <a:pt x="5348" y="1559"/>
                  </a:lnTo>
                  <a:lnTo>
                    <a:pt x="5435" y="1644"/>
                  </a:lnTo>
                  <a:lnTo>
                    <a:pt x="5538" y="1737"/>
                  </a:lnTo>
                  <a:lnTo>
                    <a:pt x="5653" y="1840"/>
                  </a:lnTo>
                  <a:lnTo>
                    <a:pt x="5777" y="1942"/>
                  </a:lnTo>
                  <a:lnTo>
                    <a:pt x="5910" y="2042"/>
                  </a:lnTo>
                  <a:lnTo>
                    <a:pt x="6046" y="2136"/>
                  </a:lnTo>
                  <a:lnTo>
                    <a:pt x="6187" y="2210"/>
                  </a:lnTo>
                  <a:lnTo>
                    <a:pt x="6328" y="2252"/>
                  </a:lnTo>
                  <a:lnTo>
                    <a:pt x="6462" y="2272"/>
                  </a:lnTo>
                  <a:lnTo>
                    <a:pt x="6602" y="2286"/>
                  </a:lnTo>
                  <a:lnTo>
                    <a:pt x="6736" y="2306"/>
                  </a:lnTo>
                  <a:lnTo>
                    <a:pt x="6871" y="2344"/>
                  </a:lnTo>
                  <a:lnTo>
                    <a:pt x="7005" y="2406"/>
                  </a:lnTo>
                  <a:lnTo>
                    <a:pt x="7134" y="2507"/>
                  </a:lnTo>
                  <a:lnTo>
                    <a:pt x="7259" y="2664"/>
                  </a:lnTo>
                  <a:lnTo>
                    <a:pt x="7383" y="2883"/>
                  </a:lnTo>
                  <a:lnTo>
                    <a:pt x="7385" y="2892"/>
                  </a:lnTo>
                  <a:lnTo>
                    <a:pt x="7394" y="2913"/>
                  </a:lnTo>
                  <a:lnTo>
                    <a:pt x="7407" y="2953"/>
                  </a:lnTo>
                  <a:lnTo>
                    <a:pt x="7425" y="2996"/>
                  </a:lnTo>
                  <a:lnTo>
                    <a:pt x="7445" y="3048"/>
                  </a:lnTo>
                  <a:lnTo>
                    <a:pt x="7462" y="3111"/>
                  </a:lnTo>
                  <a:lnTo>
                    <a:pt x="7484" y="3173"/>
                  </a:lnTo>
                  <a:lnTo>
                    <a:pt x="7501" y="3234"/>
                  </a:lnTo>
                  <a:lnTo>
                    <a:pt x="7514" y="3297"/>
                  </a:lnTo>
                  <a:lnTo>
                    <a:pt x="7525" y="3356"/>
                  </a:lnTo>
                  <a:close/>
                </a:path>
              </a:pathLst>
            </a:custGeom>
            <a:solidFill>
              <a:srgbClr val="BE8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8" name="Freeform 210">
              <a:extLst>
                <a:ext uri="{FF2B5EF4-FFF2-40B4-BE49-F238E27FC236}">
                  <a16:creationId xmlns:a16="http://schemas.microsoft.com/office/drawing/2014/main" id="{12E6F8A1-61A7-60E6-4D1A-B898874B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447"/>
              <a:ext cx="1308" cy="1156"/>
            </a:xfrm>
            <a:custGeom>
              <a:avLst/>
              <a:gdLst>
                <a:gd name="T0" fmla="*/ 7536 w 7850"/>
                <a:gd name="T1" fmla="*/ 3546 h 6933"/>
                <a:gd name="T2" fmla="*/ 7508 w 7850"/>
                <a:gd name="T3" fmla="*/ 3781 h 6933"/>
                <a:gd name="T4" fmla="*/ 7506 w 7850"/>
                <a:gd name="T5" fmla="*/ 3843 h 6933"/>
                <a:gd name="T6" fmla="*/ 7688 w 7850"/>
                <a:gd name="T7" fmla="*/ 3581 h 6933"/>
                <a:gd name="T8" fmla="*/ 7850 w 7850"/>
                <a:gd name="T9" fmla="*/ 3108 h 6933"/>
                <a:gd name="T10" fmla="*/ 7814 w 7850"/>
                <a:gd name="T11" fmla="*/ 2580 h 6933"/>
                <a:gd name="T12" fmla="*/ 7734 w 7850"/>
                <a:gd name="T13" fmla="*/ 2038 h 6933"/>
                <a:gd name="T14" fmla="*/ 7487 w 7850"/>
                <a:gd name="T15" fmla="*/ 1492 h 6933"/>
                <a:gd name="T16" fmla="*/ 7107 w 7850"/>
                <a:gd name="T17" fmla="*/ 1096 h 6933"/>
                <a:gd name="T18" fmla="*/ 6855 w 7850"/>
                <a:gd name="T19" fmla="*/ 946 h 6933"/>
                <a:gd name="T20" fmla="*/ 6805 w 7850"/>
                <a:gd name="T21" fmla="*/ 881 h 6933"/>
                <a:gd name="T22" fmla="*/ 6657 w 7850"/>
                <a:gd name="T23" fmla="*/ 680 h 6933"/>
                <a:gd name="T24" fmla="*/ 6399 w 7850"/>
                <a:gd name="T25" fmla="*/ 446 h 6933"/>
                <a:gd name="T26" fmla="*/ 5911 w 7850"/>
                <a:gd name="T27" fmla="*/ 189 h 6933"/>
                <a:gd name="T28" fmla="*/ 5327 w 7850"/>
                <a:gd name="T29" fmla="*/ 16 h 6933"/>
                <a:gd name="T30" fmla="*/ 4766 w 7850"/>
                <a:gd name="T31" fmla="*/ 26 h 6933"/>
                <a:gd name="T32" fmla="*/ 4256 w 7850"/>
                <a:gd name="T33" fmla="*/ 120 h 6933"/>
                <a:gd name="T34" fmla="*/ 4072 w 7850"/>
                <a:gd name="T35" fmla="*/ 162 h 6933"/>
                <a:gd name="T36" fmla="*/ 3481 w 7850"/>
                <a:gd name="T37" fmla="*/ 211 h 6933"/>
                <a:gd name="T38" fmla="*/ 2658 w 7850"/>
                <a:gd name="T39" fmla="*/ 405 h 6933"/>
                <a:gd name="T40" fmla="*/ 2296 w 7850"/>
                <a:gd name="T41" fmla="*/ 633 h 6933"/>
                <a:gd name="T42" fmla="*/ 2059 w 7850"/>
                <a:gd name="T43" fmla="*/ 854 h 6933"/>
                <a:gd name="T44" fmla="*/ 1976 w 7850"/>
                <a:gd name="T45" fmla="*/ 932 h 6933"/>
                <a:gd name="T46" fmla="*/ 1734 w 7850"/>
                <a:gd name="T47" fmla="*/ 1056 h 6933"/>
                <a:gd name="T48" fmla="*/ 1407 w 7850"/>
                <a:gd name="T49" fmla="*/ 1314 h 6933"/>
                <a:gd name="T50" fmla="*/ 1062 w 7850"/>
                <a:gd name="T51" fmla="*/ 1763 h 6933"/>
                <a:gd name="T52" fmla="*/ 567 w 7850"/>
                <a:gd name="T53" fmla="*/ 2356 h 6933"/>
                <a:gd name="T54" fmla="*/ 383 w 7850"/>
                <a:gd name="T55" fmla="*/ 2585 h 6933"/>
                <a:gd name="T56" fmla="*/ 196 w 7850"/>
                <a:gd name="T57" fmla="*/ 3049 h 6933"/>
                <a:gd name="T58" fmla="*/ 11 w 7850"/>
                <a:gd name="T59" fmla="*/ 3711 h 6933"/>
                <a:gd name="T60" fmla="*/ 27 w 7850"/>
                <a:gd name="T61" fmla="*/ 4209 h 6933"/>
                <a:gd name="T62" fmla="*/ 101 w 7850"/>
                <a:gd name="T63" fmla="*/ 4598 h 6933"/>
                <a:gd name="T64" fmla="*/ 390 w 7850"/>
                <a:gd name="T65" fmla="*/ 5144 h 6933"/>
                <a:gd name="T66" fmla="*/ 322 w 7850"/>
                <a:gd name="T67" fmla="*/ 5299 h 6933"/>
                <a:gd name="T68" fmla="*/ 424 w 7850"/>
                <a:gd name="T69" fmla="*/ 5780 h 6933"/>
                <a:gd name="T70" fmla="*/ 707 w 7850"/>
                <a:gd name="T71" fmla="*/ 6210 h 6933"/>
                <a:gd name="T72" fmla="*/ 801 w 7850"/>
                <a:gd name="T73" fmla="*/ 6463 h 6933"/>
                <a:gd name="T74" fmla="*/ 881 w 7850"/>
                <a:gd name="T75" fmla="*/ 6653 h 6933"/>
                <a:gd name="T76" fmla="*/ 1234 w 7850"/>
                <a:gd name="T77" fmla="*/ 6933 h 6933"/>
                <a:gd name="T78" fmla="*/ 1448 w 7850"/>
                <a:gd name="T79" fmla="*/ 6858 h 6933"/>
                <a:gd name="T80" fmla="*/ 1868 w 7850"/>
                <a:gd name="T81" fmla="*/ 6684 h 6933"/>
                <a:gd name="T82" fmla="*/ 2047 w 7850"/>
                <a:gd name="T83" fmla="*/ 6314 h 6933"/>
                <a:gd name="T84" fmla="*/ 2064 w 7850"/>
                <a:gd name="T85" fmla="*/ 6095 h 6933"/>
                <a:gd name="T86" fmla="*/ 1854 w 7850"/>
                <a:gd name="T87" fmla="*/ 5153 h 6933"/>
                <a:gd name="T88" fmla="*/ 1667 w 7850"/>
                <a:gd name="T89" fmla="*/ 4276 h 6933"/>
                <a:gd name="T90" fmla="*/ 2271 w 7850"/>
                <a:gd name="T91" fmla="*/ 3850 h 6933"/>
                <a:gd name="T92" fmla="*/ 2657 w 7850"/>
                <a:gd name="T93" fmla="*/ 4024 h 6933"/>
                <a:gd name="T94" fmla="*/ 2863 w 7850"/>
                <a:gd name="T95" fmla="*/ 4227 h 6933"/>
                <a:gd name="T96" fmla="*/ 3722 w 7850"/>
                <a:gd name="T97" fmla="*/ 3167 h 6933"/>
                <a:gd name="T98" fmla="*/ 3883 w 7850"/>
                <a:gd name="T99" fmla="*/ 2961 h 6933"/>
                <a:gd name="T100" fmla="*/ 4215 w 7850"/>
                <a:gd name="T101" fmla="*/ 2590 h 6933"/>
                <a:gd name="T102" fmla="*/ 4637 w 7850"/>
                <a:gd name="T103" fmla="*/ 2260 h 6933"/>
                <a:gd name="T104" fmla="*/ 4977 w 7850"/>
                <a:gd name="T105" fmla="*/ 2018 h 6933"/>
                <a:gd name="T106" fmla="*/ 5121 w 7850"/>
                <a:gd name="T107" fmla="*/ 1572 h 6933"/>
                <a:gd name="T108" fmla="*/ 5157 w 7850"/>
                <a:gd name="T109" fmla="*/ 1382 h 6933"/>
                <a:gd name="T110" fmla="*/ 5175 w 7850"/>
                <a:gd name="T111" fmla="*/ 1378 h 6933"/>
                <a:gd name="T112" fmla="*/ 5277 w 7850"/>
                <a:gd name="T113" fmla="*/ 1484 h 6933"/>
                <a:gd name="T114" fmla="*/ 5653 w 7850"/>
                <a:gd name="T115" fmla="*/ 1840 h 6933"/>
                <a:gd name="T116" fmla="*/ 6187 w 7850"/>
                <a:gd name="T117" fmla="*/ 2210 h 6933"/>
                <a:gd name="T118" fmla="*/ 6736 w 7850"/>
                <a:gd name="T119" fmla="*/ 2306 h 6933"/>
                <a:gd name="T120" fmla="*/ 7259 w 7850"/>
                <a:gd name="T121" fmla="*/ 2664 h 6933"/>
                <a:gd name="T122" fmla="*/ 7407 w 7850"/>
                <a:gd name="T123" fmla="*/ 2953 h 6933"/>
                <a:gd name="T124" fmla="*/ 7484 w 7850"/>
                <a:gd name="T125" fmla="*/ 3173 h 6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50" h="6933">
                  <a:moveTo>
                    <a:pt x="7525" y="3356"/>
                  </a:moveTo>
                  <a:lnTo>
                    <a:pt x="7533" y="3416"/>
                  </a:lnTo>
                  <a:lnTo>
                    <a:pt x="7536" y="3481"/>
                  </a:lnTo>
                  <a:lnTo>
                    <a:pt x="7536" y="3546"/>
                  </a:lnTo>
                  <a:lnTo>
                    <a:pt x="7531" y="3612"/>
                  </a:lnTo>
                  <a:lnTo>
                    <a:pt x="7524" y="3675"/>
                  </a:lnTo>
                  <a:lnTo>
                    <a:pt x="7517" y="3732"/>
                  </a:lnTo>
                  <a:lnTo>
                    <a:pt x="7508" y="3781"/>
                  </a:lnTo>
                  <a:lnTo>
                    <a:pt x="7502" y="3820"/>
                  </a:lnTo>
                  <a:lnTo>
                    <a:pt x="7498" y="3845"/>
                  </a:lnTo>
                  <a:lnTo>
                    <a:pt x="7495" y="3854"/>
                  </a:lnTo>
                  <a:lnTo>
                    <a:pt x="7506" y="3843"/>
                  </a:lnTo>
                  <a:lnTo>
                    <a:pt x="7536" y="3803"/>
                  </a:lnTo>
                  <a:lnTo>
                    <a:pt x="7582" y="3748"/>
                  </a:lnTo>
                  <a:lnTo>
                    <a:pt x="7632" y="3672"/>
                  </a:lnTo>
                  <a:lnTo>
                    <a:pt x="7688" y="3581"/>
                  </a:lnTo>
                  <a:lnTo>
                    <a:pt x="7742" y="3476"/>
                  </a:lnTo>
                  <a:lnTo>
                    <a:pt x="7794" y="3363"/>
                  </a:lnTo>
                  <a:lnTo>
                    <a:pt x="7830" y="3238"/>
                  </a:lnTo>
                  <a:lnTo>
                    <a:pt x="7850" y="3108"/>
                  </a:lnTo>
                  <a:lnTo>
                    <a:pt x="7848" y="2981"/>
                  </a:lnTo>
                  <a:lnTo>
                    <a:pt x="7836" y="2848"/>
                  </a:lnTo>
                  <a:lnTo>
                    <a:pt x="7823" y="2715"/>
                  </a:lnTo>
                  <a:lnTo>
                    <a:pt x="7814" y="2580"/>
                  </a:lnTo>
                  <a:lnTo>
                    <a:pt x="7802" y="2447"/>
                  </a:lnTo>
                  <a:lnTo>
                    <a:pt x="7784" y="2310"/>
                  </a:lnTo>
                  <a:lnTo>
                    <a:pt x="7760" y="2174"/>
                  </a:lnTo>
                  <a:lnTo>
                    <a:pt x="7734" y="2038"/>
                  </a:lnTo>
                  <a:lnTo>
                    <a:pt x="7691" y="1901"/>
                  </a:lnTo>
                  <a:lnTo>
                    <a:pt x="7641" y="1771"/>
                  </a:lnTo>
                  <a:lnTo>
                    <a:pt x="7577" y="1639"/>
                  </a:lnTo>
                  <a:lnTo>
                    <a:pt x="7487" y="1492"/>
                  </a:lnTo>
                  <a:lnTo>
                    <a:pt x="7397" y="1370"/>
                  </a:lnTo>
                  <a:lnTo>
                    <a:pt x="7295" y="1264"/>
                  </a:lnTo>
                  <a:lnTo>
                    <a:pt x="7202" y="1171"/>
                  </a:lnTo>
                  <a:lnTo>
                    <a:pt x="7107" y="1096"/>
                  </a:lnTo>
                  <a:lnTo>
                    <a:pt x="7020" y="1039"/>
                  </a:lnTo>
                  <a:lnTo>
                    <a:pt x="6950" y="992"/>
                  </a:lnTo>
                  <a:lnTo>
                    <a:pt x="6891" y="961"/>
                  </a:lnTo>
                  <a:lnTo>
                    <a:pt x="6855" y="946"/>
                  </a:lnTo>
                  <a:lnTo>
                    <a:pt x="6840" y="939"/>
                  </a:lnTo>
                  <a:lnTo>
                    <a:pt x="6838" y="930"/>
                  </a:lnTo>
                  <a:lnTo>
                    <a:pt x="6826" y="914"/>
                  </a:lnTo>
                  <a:lnTo>
                    <a:pt x="6805" y="881"/>
                  </a:lnTo>
                  <a:lnTo>
                    <a:pt x="6783" y="838"/>
                  </a:lnTo>
                  <a:lnTo>
                    <a:pt x="6746" y="794"/>
                  </a:lnTo>
                  <a:lnTo>
                    <a:pt x="6706" y="736"/>
                  </a:lnTo>
                  <a:lnTo>
                    <a:pt x="6657" y="680"/>
                  </a:lnTo>
                  <a:lnTo>
                    <a:pt x="6603" y="622"/>
                  </a:lnTo>
                  <a:lnTo>
                    <a:pt x="6544" y="563"/>
                  </a:lnTo>
                  <a:lnTo>
                    <a:pt x="6480" y="505"/>
                  </a:lnTo>
                  <a:lnTo>
                    <a:pt x="6399" y="446"/>
                  </a:lnTo>
                  <a:lnTo>
                    <a:pt x="6301" y="382"/>
                  </a:lnTo>
                  <a:lnTo>
                    <a:pt x="6181" y="317"/>
                  </a:lnTo>
                  <a:lnTo>
                    <a:pt x="6050" y="254"/>
                  </a:lnTo>
                  <a:lnTo>
                    <a:pt x="5911" y="189"/>
                  </a:lnTo>
                  <a:lnTo>
                    <a:pt x="5764" y="134"/>
                  </a:lnTo>
                  <a:lnTo>
                    <a:pt x="5618" y="84"/>
                  </a:lnTo>
                  <a:lnTo>
                    <a:pt x="5468" y="44"/>
                  </a:lnTo>
                  <a:lnTo>
                    <a:pt x="5327" y="16"/>
                  </a:lnTo>
                  <a:lnTo>
                    <a:pt x="5193" y="1"/>
                  </a:lnTo>
                  <a:lnTo>
                    <a:pt x="5056" y="0"/>
                  </a:lnTo>
                  <a:lnTo>
                    <a:pt x="4914" y="11"/>
                  </a:lnTo>
                  <a:lnTo>
                    <a:pt x="4766" y="26"/>
                  </a:lnTo>
                  <a:lnTo>
                    <a:pt x="4626" y="50"/>
                  </a:lnTo>
                  <a:lnTo>
                    <a:pt x="4486" y="74"/>
                  </a:lnTo>
                  <a:lnTo>
                    <a:pt x="4364" y="98"/>
                  </a:lnTo>
                  <a:lnTo>
                    <a:pt x="4256" y="120"/>
                  </a:lnTo>
                  <a:lnTo>
                    <a:pt x="4176" y="141"/>
                  </a:lnTo>
                  <a:lnTo>
                    <a:pt x="4122" y="152"/>
                  </a:lnTo>
                  <a:lnTo>
                    <a:pt x="4105" y="160"/>
                  </a:lnTo>
                  <a:lnTo>
                    <a:pt x="4072" y="162"/>
                  </a:lnTo>
                  <a:lnTo>
                    <a:pt x="3984" y="165"/>
                  </a:lnTo>
                  <a:lnTo>
                    <a:pt x="3850" y="173"/>
                  </a:lnTo>
                  <a:lnTo>
                    <a:pt x="3679" y="189"/>
                  </a:lnTo>
                  <a:lnTo>
                    <a:pt x="3481" y="211"/>
                  </a:lnTo>
                  <a:lnTo>
                    <a:pt x="3272" y="244"/>
                  </a:lnTo>
                  <a:lnTo>
                    <a:pt x="3061" y="286"/>
                  </a:lnTo>
                  <a:lnTo>
                    <a:pt x="2850" y="338"/>
                  </a:lnTo>
                  <a:lnTo>
                    <a:pt x="2658" y="405"/>
                  </a:lnTo>
                  <a:lnTo>
                    <a:pt x="2496" y="485"/>
                  </a:lnTo>
                  <a:lnTo>
                    <a:pt x="2430" y="526"/>
                  </a:lnTo>
                  <a:lnTo>
                    <a:pt x="2365" y="577"/>
                  </a:lnTo>
                  <a:lnTo>
                    <a:pt x="2296" y="633"/>
                  </a:lnTo>
                  <a:lnTo>
                    <a:pt x="2228" y="689"/>
                  </a:lnTo>
                  <a:lnTo>
                    <a:pt x="2164" y="748"/>
                  </a:lnTo>
                  <a:lnTo>
                    <a:pt x="2110" y="802"/>
                  </a:lnTo>
                  <a:lnTo>
                    <a:pt x="2059" y="854"/>
                  </a:lnTo>
                  <a:lnTo>
                    <a:pt x="2024" y="889"/>
                  </a:lnTo>
                  <a:lnTo>
                    <a:pt x="2001" y="913"/>
                  </a:lnTo>
                  <a:lnTo>
                    <a:pt x="1994" y="923"/>
                  </a:lnTo>
                  <a:lnTo>
                    <a:pt x="1976" y="932"/>
                  </a:lnTo>
                  <a:lnTo>
                    <a:pt x="1942" y="948"/>
                  </a:lnTo>
                  <a:lnTo>
                    <a:pt x="1887" y="973"/>
                  </a:lnTo>
                  <a:lnTo>
                    <a:pt x="1815" y="1011"/>
                  </a:lnTo>
                  <a:lnTo>
                    <a:pt x="1734" y="1056"/>
                  </a:lnTo>
                  <a:lnTo>
                    <a:pt x="1651" y="1110"/>
                  </a:lnTo>
                  <a:lnTo>
                    <a:pt x="1566" y="1174"/>
                  </a:lnTo>
                  <a:lnTo>
                    <a:pt x="1482" y="1243"/>
                  </a:lnTo>
                  <a:lnTo>
                    <a:pt x="1407" y="1314"/>
                  </a:lnTo>
                  <a:lnTo>
                    <a:pt x="1348" y="1392"/>
                  </a:lnTo>
                  <a:lnTo>
                    <a:pt x="1274" y="1491"/>
                  </a:lnTo>
                  <a:lnTo>
                    <a:pt x="1178" y="1618"/>
                  </a:lnTo>
                  <a:lnTo>
                    <a:pt x="1062" y="1763"/>
                  </a:lnTo>
                  <a:lnTo>
                    <a:pt x="934" y="1920"/>
                  </a:lnTo>
                  <a:lnTo>
                    <a:pt x="802" y="2079"/>
                  </a:lnTo>
                  <a:lnTo>
                    <a:pt x="677" y="2226"/>
                  </a:lnTo>
                  <a:lnTo>
                    <a:pt x="567" y="2356"/>
                  </a:lnTo>
                  <a:lnTo>
                    <a:pt x="476" y="2463"/>
                  </a:lnTo>
                  <a:lnTo>
                    <a:pt x="415" y="2532"/>
                  </a:lnTo>
                  <a:lnTo>
                    <a:pt x="397" y="2559"/>
                  </a:lnTo>
                  <a:lnTo>
                    <a:pt x="383" y="2585"/>
                  </a:lnTo>
                  <a:lnTo>
                    <a:pt x="355" y="2652"/>
                  </a:lnTo>
                  <a:lnTo>
                    <a:pt x="311" y="2759"/>
                  </a:lnTo>
                  <a:lnTo>
                    <a:pt x="259" y="2896"/>
                  </a:lnTo>
                  <a:lnTo>
                    <a:pt x="196" y="3049"/>
                  </a:lnTo>
                  <a:lnTo>
                    <a:pt x="140" y="3216"/>
                  </a:lnTo>
                  <a:lnTo>
                    <a:pt x="87" y="3390"/>
                  </a:lnTo>
                  <a:lnTo>
                    <a:pt x="40" y="3555"/>
                  </a:lnTo>
                  <a:lnTo>
                    <a:pt x="11" y="3711"/>
                  </a:lnTo>
                  <a:lnTo>
                    <a:pt x="0" y="3844"/>
                  </a:lnTo>
                  <a:lnTo>
                    <a:pt x="1" y="3966"/>
                  </a:lnTo>
                  <a:lnTo>
                    <a:pt x="13" y="4090"/>
                  </a:lnTo>
                  <a:lnTo>
                    <a:pt x="27" y="4209"/>
                  </a:lnTo>
                  <a:lnTo>
                    <a:pt x="46" y="4323"/>
                  </a:lnTo>
                  <a:lnTo>
                    <a:pt x="62" y="4427"/>
                  </a:lnTo>
                  <a:lnTo>
                    <a:pt x="85" y="4521"/>
                  </a:lnTo>
                  <a:lnTo>
                    <a:pt x="101" y="4598"/>
                  </a:lnTo>
                  <a:lnTo>
                    <a:pt x="117" y="4655"/>
                  </a:lnTo>
                  <a:lnTo>
                    <a:pt x="125" y="4695"/>
                  </a:lnTo>
                  <a:lnTo>
                    <a:pt x="133" y="4708"/>
                  </a:lnTo>
                  <a:lnTo>
                    <a:pt x="390" y="5144"/>
                  </a:lnTo>
                  <a:lnTo>
                    <a:pt x="381" y="5150"/>
                  </a:lnTo>
                  <a:lnTo>
                    <a:pt x="364" y="5182"/>
                  </a:lnTo>
                  <a:lnTo>
                    <a:pt x="341" y="5229"/>
                  </a:lnTo>
                  <a:lnTo>
                    <a:pt x="322" y="5299"/>
                  </a:lnTo>
                  <a:lnTo>
                    <a:pt x="316" y="5388"/>
                  </a:lnTo>
                  <a:lnTo>
                    <a:pt x="325" y="5499"/>
                  </a:lnTo>
                  <a:lnTo>
                    <a:pt x="360" y="5628"/>
                  </a:lnTo>
                  <a:lnTo>
                    <a:pt x="424" y="5780"/>
                  </a:lnTo>
                  <a:lnTo>
                    <a:pt x="529" y="5951"/>
                  </a:lnTo>
                  <a:lnTo>
                    <a:pt x="675" y="6141"/>
                  </a:lnTo>
                  <a:lnTo>
                    <a:pt x="689" y="6166"/>
                  </a:lnTo>
                  <a:lnTo>
                    <a:pt x="707" y="6210"/>
                  </a:lnTo>
                  <a:lnTo>
                    <a:pt x="727" y="6262"/>
                  </a:lnTo>
                  <a:lnTo>
                    <a:pt x="750" y="6328"/>
                  </a:lnTo>
                  <a:lnTo>
                    <a:pt x="774" y="6398"/>
                  </a:lnTo>
                  <a:lnTo>
                    <a:pt x="801" y="6463"/>
                  </a:lnTo>
                  <a:lnTo>
                    <a:pt x="824" y="6528"/>
                  </a:lnTo>
                  <a:lnTo>
                    <a:pt x="849" y="6585"/>
                  </a:lnTo>
                  <a:lnTo>
                    <a:pt x="867" y="6627"/>
                  </a:lnTo>
                  <a:lnTo>
                    <a:pt x="881" y="6653"/>
                  </a:lnTo>
                  <a:lnTo>
                    <a:pt x="1009" y="6773"/>
                  </a:lnTo>
                  <a:lnTo>
                    <a:pt x="1106" y="6856"/>
                  </a:lnTo>
                  <a:lnTo>
                    <a:pt x="1177" y="6908"/>
                  </a:lnTo>
                  <a:lnTo>
                    <a:pt x="1234" y="6933"/>
                  </a:lnTo>
                  <a:lnTo>
                    <a:pt x="1281" y="6933"/>
                  </a:lnTo>
                  <a:lnTo>
                    <a:pt x="1324" y="6919"/>
                  </a:lnTo>
                  <a:lnTo>
                    <a:pt x="1380" y="6890"/>
                  </a:lnTo>
                  <a:lnTo>
                    <a:pt x="1448" y="6858"/>
                  </a:lnTo>
                  <a:lnTo>
                    <a:pt x="1535" y="6821"/>
                  </a:lnTo>
                  <a:lnTo>
                    <a:pt x="1650" y="6793"/>
                  </a:lnTo>
                  <a:lnTo>
                    <a:pt x="1774" y="6749"/>
                  </a:lnTo>
                  <a:lnTo>
                    <a:pt x="1868" y="6684"/>
                  </a:lnTo>
                  <a:lnTo>
                    <a:pt x="1940" y="6603"/>
                  </a:lnTo>
                  <a:lnTo>
                    <a:pt x="1991" y="6508"/>
                  </a:lnTo>
                  <a:lnTo>
                    <a:pt x="2024" y="6413"/>
                  </a:lnTo>
                  <a:lnTo>
                    <a:pt x="2047" y="6314"/>
                  </a:lnTo>
                  <a:lnTo>
                    <a:pt x="2057" y="6228"/>
                  </a:lnTo>
                  <a:lnTo>
                    <a:pt x="2062" y="6161"/>
                  </a:lnTo>
                  <a:lnTo>
                    <a:pt x="2062" y="6114"/>
                  </a:lnTo>
                  <a:lnTo>
                    <a:pt x="2064" y="6095"/>
                  </a:lnTo>
                  <a:lnTo>
                    <a:pt x="2021" y="5471"/>
                  </a:lnTo>
                  <a:lnTo>
                    <a:pt x="1994" y="5429"/>
                  </a:lnTo>
                  <a:lnTo>
                    <a:pt x="1935" y="5320"/>
                  </a:lnTo>
                  <a:lnTo>
                    <a:pt x="1854" y="5153"/>
                  </a:lnTo>
                  <a:lnTo>
                    <a:pt x="1770" y="4949"/>
                  </a:lnTo>
                  <a:lnTo>
                    <a:pt x="1697" y="4725"/>
                  </a:lnTo>
                  <a:lnTo>
                    <a:pt x="1660" y="4494"/>
                  </a:lnTo>
                  <a:lnTo>
                    <a:pt x="1667" y="4276"/>
                  </a:lnTo>
                  <a:lnTo>
                    <a:pt x="1742" y="4088"/>
                  </a:lnTo>
                  <a:lnTo>
                    <a:pt x="1904" y="3938"/>
                  </a:lnTo>
                  <a:lnTo>
                    <a:pt x="2159" y="3853"/>
                  </a:lnTo>
                  <a:lnTo>
                    <a:pt x="2271" y="3850"/>
                  </a:lnTo>
                  <a:lnTo>
                    <a:pt x="2378" y="3870"/>
                  </a:lnTo>
                  <a:lnTo>
                    <a:pt x="2480" y="3911"/>
                  </a:lnTo>
                  <a:lnTo>
                    <a:pt x="2574" y="3962"/>
                  </a:lnTo>
                  <a:lnTo>
                    <a:pt x="2657" y="4024"/>
                  </a:lnTo>
                  <a:lnTo>
                    <a:pt x="2730" y="4085"/>
                  </a:lnTo>
                  <a:lnTo>
                    <a:pt x="2790" y="4143"/>
                  </a:lnTo>
                  <a:lnTo>
                    <a:pt x="2837" y="4190"/>
                  </a:lnTo>
                  <a:lnTo>
                    <a:pt x="2863" y="4227"/>
                  </a:lnTo>
                  <a:lnTo>
                    <a:pt x="2875" y="4239"/>
                  </a:lnTo>
                  <a:lnTo>
                    <a:pt x="3145" y="3697"/>
                  </a:lnTo>
                  <a:lnTo>
                    <a:pt x="3715" y="3178"/>
                  </a:lnTo>
                  <a:lnTo>
                    <a:pt x="3722" y="3167"/>
                  </a:lnTo>
                  <a:lnTo>
                    <a:pt x="3745" y="3140"/>
                  </a:lnTo>
                  <a:lnTo>
                    <a:pt x="3779" y="3095"/>
                  </a:lnTo>
                  <a:lnTo>
                    <a:pt x="3826" y="3033"/>
                  </a:lnTo>
                  <a:lnTo>
                    <a:pt x="3883" y="2961"/>
                  </a:lnTo>
                  <a:lnTo>
                    <a:pt x="3954" y="2876"/>
                  </a:lnTo>
                  <a:lnTo>
                    <a:pt x="4030" y="2786"/>
                  </a:lnTo>
                  <a:lnTo>
                    <a:pt x="4119" y="2689"/>
                  </a:lnTo>
                  <a:lnTo>
                    <a:pt x="4215" y="2590"/>
                  </a:lnTo>
                  <a:lnTo>
                    <a:pt x="4316" y="2484"/>
                  </a:lnTo>
                  <a:lnTo>
                    <a:pt x="4424" y="2393"/>
                  </a:lnTo>
                  <a:lnTo>
                    <a:pt x="4532" y="2320"/>
                  </a:lnTo>
                  <a:lnTo>
                    <a:pt x="4637" y="2260"/>
                  </a:lnTo>
                  <a:lnTo>
                    <a:pt x="4733" y="2208"/>
                  </a:lnTo>
                  <a:lnTo>
                    <a:pt x="4826" y="2152"/>
                  </a:lnTo>
                  <a:lnTo>
                    <a:pt x="4908" y="2094"/>
                  </a:lnTo>
                  <a:lnTo>
                    <a:pt x="4977" y="2018"/>
                  </a:lnTo>
                  <a:lnTo>
                    <a:pt x="5034" y="1932"/>
                  </a:lnTo>
                  <a:lnTo>
                    <a:pt x="5081" y="1814"/>
                  </a:lnTo>
                  <a:lnTo>
                    <a:pt x="5107" y="1669"/>
                  </a:lnTo>
                  <a:lnTo>
                    <a:pt x="5121" y="1572"/>
                  </a:lnTo>
                  <a:lnTo>
                    <a:pt x="5128" y="1496"/>
                  </a:lnTo>
                  <a:lnTo>
                    <a:pt x="5141" y="1441"/>
                  </a:lnTo>
                  <a:lnTo>
                    <a:pt x="5149" y="1408"/>
                  </a:lnTo>
                  <a:lnTo>
                    <a:pt x="5157" y="1382"/>
                  </a:lnTo>
                  <a:lnTo>
                    <a:pt x="5161" y="1377"/>
                  </a:lnTo>
                  <a:lnTo>
                    <a:pt x="5169" y="1370"/>
                  </a:lnTo>
                  <a:lnTo>
                    <a:pt x="5170" y="1375"/>
                  </a:lnTo>
                  <a:lnTo>
                    <a:pt x="5175" y="1378"/>
                  </a:lnTo>
                  <a:lnTo>
                    <a:pt x="5176" y="1383"/>
                  </a:lnTo>
                  <a:lnTo>
                    <a:pt x="5188" y="1395"/>
                  </a:lnTo>
                  <a:lnTo>
                    <a:pt x="5219" y="1431"/>
                  </a:lnTo>
                  <a:lnTo>
                    <a:pt x="5277" y="1484"/>
                  </a:lnTo>
                  <a:lnTo>
                    <a:pt x="5348" y="1559"/>
                  </a:lnTo>
                  <a:lnTo>
                    <a:pt x="5435" y="1644"/>
                  </a:lnTo>
                  <a:lnTo>
                    <a:pt x="5538" y="1737"/>
                  </a:lnTo>
                  <a:lnTo>
                    <a:pt x="5653" y="1840"/>
                  </a:lnTo>
                  <a:lnTo>
                    <a:pt x="5777" y="1942"/>
                  </a:lnTo>
                  <a:lnTo>
                    <a:pt x="5910" y="2042"/>
                  </a:lnTo>
                  <a:lnTo>
                    <a:pt x="6046" y="2136"/>
                  </a:lnTo>
                  <a:lnTo>
                    <a:pt x="6187" y="2210"/>
                  </a:lnTo>
                  <a:lnTo>
                    <a:pt x="6328" y="2252"/>
                  </a:lnTo>
                  <a:lnTo>
                    <a:pt x="6462" y="2272"/>
                  </a:lnTo>
                  <a:lnTo>
                    <a:pt x="6602" y="2286"/>
                  </a:lnTo>
                  <a:lnTo>
                    <a:pt x="6736" y="2306"/>
                  </a:lnTo>
                  <a:lnTo>
                    <a:pt x="6871" y="2344"/>
                  </a:lnTo>
                  <a:lnTo>
                    <a:pt x="7005" y="2406"/>
                  </a:lnTo>
                  <a:lnTo>
                    <a:pt x="7134" y="2507"/>
                  </a:lnTo>
                  <a:lnTo>
                    <a:pt x="7259" y="2664"/>
                  </a:lnTo>
                  <a:lnTo>
                    <a:pt x="7383" y="2883"/>
                  </a:lnTo>
                  <a:lnTo>
                    <a:pt x="7385" y="2892"/>
                  </a:lnTo>
                  <a:lnTo>
                    <a:pt x="7394" y="2913"/>
                  </a:lnTo>
                  <a:lnTo>
                    <a:pt x="7407" y="2953"/>
                  </a:lnTo>
                  <a:lnTo>
                    <a:pt x="7425" y="2996"/>
                  </a:lnTo>
                  <a:lnTo>
                    <a:pt x="7445" y="3048"/>
                  </a:lnTo>
                  <a:lnTo>
                    <a:pt x="7462" y="3111"/>
                  </a:lnTo>
                  <a:lnTo>
                    <a:pt x="7484" y="3173"/>
                  </a:lnTo>
                  <a:lnTo>
                    <a:pt x="7501" y="3234"/>
                  </a:lnTo>
                  <a:lnTo>
                    <a:pt x="7514" y="3297"/>
                  </a:lnTo>
                  <a:lnTo>
                    <a:pt x="7525" y="335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9" name="Freeform 211">
              <a:extLst>
                <a:ext uri="{FF2B5EF4-FFF2-40B4-BE49-F238E27FC236}">
                  <a16:creationId xmlns:a16="http://schemas.microsoft.com/office/drawing/2014/main" id="{C49C057B-E590-8C81-74CB-4888D33D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675"/>
              <a:ext cx="1023" cy="1390"/>
            </a:xfrm>
            <a:custGeom>
              <a:avLst/>
              <a:gdLst>
                <a:gd name="T0" fmla="*/ 4173 w 6141"/>
                <a:gd name="T1" fmla="*/ 7798 h 8340"/>
                <a:gd name="T2" fmla="*/ 4133 w 6141"/>
                <a:gd name="T3" fmla="*/ 7389 h 8340"/>
                <a:gd name="T4" fmla="*/ 4173 w 6141"/>
                <a:gd name="T5" fmla="*/ 6916 h 8340"/>
                <a:gd name="T6" fmla="*/ 4283 w 6141"/>
                <a:gd name="T7" fmla="*/ 6688 h 8340"/>
                <a:gd name="T8" fmla="*/ 4736 w 6141"/>
                <a:gd name="T9" fmla="*/ 6544 h 8340"/>
                <a:gd name="T10" fmla="*/ 5166 w 6141"/>
                <a:gd name="T11" fmla="*/ 6303 h 8340"/>
                <a:gd name="T12" fmla="*/ 5284 w 6141"/>
                <a:gd name="T13" fmla="*/ 6171 h 8340"/>
                <a:gd name="T14" fmla="*/ 5511 w 6141"/>
                <a:gd name="T15" fmla="*/ 5783 h 8340"/>
                <a:gd name="T16" fmla="*/ 5578 w 6141"/>
                <a:gd name="T17" fmla="*/ 5394 h 8340"/>
                <a:gd name="T18" fmla="*/ 5552 w 6141"/>
                <a:gd name="T19" fmla="*/ 5240 h 8340"/>
                <a:gd name="T20" fmla="*/ 5605 w 6141"/>
                <a:gd name="T21" fmla="*/ 5202 h 8340"/>
                <a:gd name="T22" fmla="*/ 5757 w 6141"/>
                <a:gd name="T23" fmla="*/ 5002 h 8340"/>
                <a:gd name="T24" fmla="*/ 5785 w 6141"/>
                <a:gd name="T25" fmla="*/ 4823 h 8340"/>
                <a:gd name="T26" fmla="*/ 5756 w 6141"/>
                <a:gd name="T27" fmla="*/ 4721 h 8340"/>
                <a:gd name="T28" fmla="*/ 5797 w 6141"/>
                <a:gd name="T29" fmla="*/ 4670 h 8340"/>
                <a:gd name="T30" fmla="*/ 5894 w 6141"/>
                <a:gd name="T31" fmla="*/ 4543 h 8340"/>
                <a:gd name="T32" fmla="*/ 5924 w 6141"/>
                <a:gd name="T33" fmla="*/ 4002 h 8340"/>
                <a:gd name="T34" fmla="*/ 5864 w 6141"/>
                <a:gd name="T35" fmla="*/ 3448 h 8340"/>
                <a:gd name="T36" fmla="*/ 5929 w 6141"/>
                <a:gd name="T37" fmla="*/ 3397 h 8340"/>
                <a:gd name="T38" fmla="*/ 6094 w 6141"/>
                <a:gd name="T39" fmla="*/ 3242 h 8340"/>
                <a:gd name="T40" fmla="*/ 6034 w 6141"/>
                <a:gd name="T41" fmla="*/ 2869 h 8340"/>
                <a:gd name="T42" fmla="*/ 5746 w 6141"/>
                <a:gd name="T43" fmla="*/ 2650 h 8340"/>
                <a:gd name="T44" fmla="*/ 5779 w 6141"/>
                <a:gd name="T45" fmla="*/ 2606 h 8340"/>
                <a:gd name="T46" fmla="*/ 5891 w 6141"/>
                <a:gd name="T47" fmla="*/ 2443 h 8340"/>
                <a:gd name="T48" fmla="*/ 5918 w 6141"/>
                <a:gd name="T49" fmla="*/ 1974 h 8340"/>
                <a:gd name="T50" fmla="*/ 5881 w 6141"/>
                <a:gd name="T51" fmla="*/ 1742 h 8340"/>
                <a:gd name="T52" fmla="*/ 5856 w 6141"/>
                <a:gd name="T53" fmla="*/ 1690 h 8340"/>
                <a:gd name="T54" fmla="*/ 5812 w 6141"/>
                <a:gd name="T55" fmla="*/ 1610 h 8340"/>
                <a:gd name="T56" fmla="*/ 5465 w 6141"/>
                <a:gd name="T57" fmla="*/ 1047 h 8340"/>
                <a:gd name="T58" fmla="*/ 4973 w 6141"/>
                <a:gd name="T59" fmla="*/ 913 h 8340"/>
                <a:gd name="T60" fmla="*/ 4677 w 6141"/>
                <a:gd name="T61" fmla="*/ 794 h 8340"/>
                <a:gd name="T62" fmla="*/ 4585 w 6141"/>
                <a:gd name="T63" fmla="*/ 761 h 8340"/>
                <a:gd name="T64" fmla="*/ 4375 w 6141"/>
                <a:gd name="T65" fmla="*/ 648 h 8340"/>
                <a:gd name="T66" fmla="*/ 4050 w 6141"/>
                <a:gd name="T67" fmla="*/ 382 h 8340"/>
                <a:gd name="T68" fmla="*/ 3757 w 6141"/>
                <a:gd name="T69" fmla="*/ 141 h 8340"/>
                <a:gd name="T70" fmla="*/ 3593 w 6141"/>
                <a:gd name="T71" fmla="*/ 24 h 8340"/>
                <a:gd name="T72" fmla="*/ 3569 w 6141"/>
                <a:gd name="T73" fmla="*/ 0 h 8340"/>
                <a:gd name="T74" fmla="*/ 3528 w 6141"/>
                <a:gd name="T75" fmla="*/ 126 h 8340"/>
                <a:gd name="T76" fmla="*/ 3423 w 6141"/>
                <a:gd name="T77" fmla="*/ 555 h 8340"/>
                <a:gd name="T78" fmla="*/ 3143 w 6141"/>
                <a:gd name="T79" fmla="*/ 743 h 8340"/>
                <a:gd name="T80" fmla="*/ 2864 w 6141"/>
                <a:gd name="T81" fmla="*/ 892 h 8340"/>
                <a:gd name="T82" fmla="*/ 2634 w 6141"/>
                <a:gd name="T83" fmla="*/ 1056 h 8340"/>
                <a:gd name="T84" fmla="*/ 2322 w 6141"/>
                <a:gd name="T85" fmla="*/ 1415 h 8340"/>
                <a:gd name="T86" fmla="*/ 2135 w 6141"/>
                <a:gd name="T87" fmla="*/ 1766 h 8340"/>
                <a:gd name="T88" fmla="*/ 1262 w 6141"/>
                <a:gd name="T89" fmla="*/ 2853 h 8340"/>
                <a:gd name="T90" fmla="*/ 925 w 6141"/>
                <a:gd name="T91" fmla="*/ 2560 h 8340"/>
                <a:gd name="T92" fmla="*/ 466 w 6141"/>
                <a:gd name="T93" fmla="*/ 2437 h 8340"/>
                <a:gd name="T94" fmla="*/ 381 w 6141"/>
                <a:gd name="T95" fmla="*/ 2459 h 8340"/>
                <a:gd name="T96" fmla="*/ 230 w 6141"/>
                <a:gd name="T97" fmla="*/ 2527 h 8340"/>
                <a:gd name="T98" fmla="*/ 141 w 6141"/>
                <a:gd name="T99" fmla="*/ 2643 h 8340"/>
                <a:gd name="T100" fmla="*/ 3 w 6141"/>
                <a:gd name="T101" fmla="*/ 2980 h 8340"/>
                <a:gd name="T102" fmla="*/ 190 w 6141"/>
                <a:gd name="T103" fmla="*/ 3763 h 8340"/>
                <a:gd name="T104" fmla="*/ 421 w 6141"/>
                <a:gd name="T105" fmla="*/ 4101 h 8340"/>
                <a:gd name="T106" fmla="*/ 454 w 6141"/>
                <a:gd name="T107" fmla="*/ 4891 h 8340"/>
                <a:gd name="T108" fmla="*/ 291 w 6141"/>
                <a:gd name="T109" fmla="*/ 5290 h 8340"/>
                <a:gd name="T110" fmla="*/ 204 w 6141"/>
                <a:gd name="T111" fmla="*/ 6208 h 8340"/>
                <a:gd name="T112" fmla="*/ 44 w 6141"/>
                <a:gd name="T113" fmla="*/ 6713 h 8340"/>
                <a:gd name="T114" fmla="*/ 318 w 6141"/>
                <a:gd name="T115" fmla="*/ 7188 h 8340"/>
                <a:gd name="T116" fmla="*/ 1715 w 6141"/>
                <a:gd name="T117" fmla="*/ 8134 h 8340"/>
                <a:gd name="T118" fmla="*/ 3095 w 6141"/>
                <a:gd name="T119" fmla="*/ 8334 h 8340"/>
                <a:gd name="T120" fmla="*/ 4071 w 6141"/>
                <a:gd name="T121" fmla="*/ 8175 h 8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1" h="8340">
                  <a:moveTo>
                    <a:pt x="4143" y="8066"/>
                  </a:moveTo>
                  <a:lnTo>
                    <a:pt x="4163" y="8001"/>
                  </a:lnTo>
                  <a:lnTo>
                    <a:pt x="4173" y="7933"/>
                  </a:lnTo>
                  <a:lnTo>
                    <a:pt x="4173" y="7868"/>
                  </a:lnTo>
                  <a:lnTo>
                    <a:pt x="4173" y="7798"/>
                  </a:lnTo>
                  <a:lnTo>
                    <a:pt x="4165" y="7729"/>
                  </a:lnTo>
                  <a:lnTo>
                    <a:pt x="4153" y="7651"/>
                  </a:lnTo>
                  <a:lnTo>
                    <a:pt x="4147" y="7573"/>
                  </a:lnTo>
                  <a:lnTo>
                    <a:pt x="4138" y="7485"/>
                  </a:lnTo>
                  <a:lnTo>
                    <a:pt x="4133" y="7389"/>
                  </a:lnTo>
                  <a:lnTo>
                    <a:pt x="4136" y="7285"/>
                  </a:lnTo>
                  <a:lnTo>
                    <a:pt x="4138" y="7181"/>
                  </a:lnTo>
                  <a:lnTo>
                    <a:pt x="4147" y="7085"/>
                  </a:lnTo>
                  <a:lnTo>
                    <a:pt x="4161" y="6994"/>
                  </a:lnTo>
                  <a:lnTo>
                    <a:pt x="4173" y="6916"/>
                  </a:lnTo>
                  <a:lnTo>
                    <a:pt x="4192" y="6846"/>
                  </a:lnTo>
                  <a:lnTo>
                    <a:pt x="4212" y="6785"/>
                  </a:lnTo>
                  <a:lnTo>
                    <a:pt x="4236" y="6739"/>
                  </a:lnTo>
                  <a:lnTo>
                    <a:pt x="4258" y="6707"/>
                  </a:lnTo>
                  <a:lnTo>
                    <a:pt x="4283" y="6688"/>
                  </a:lnTo>
                  <a:lnTo>
                    <a:pt x="4308" y="6677"/>
                  </a:lnTo>
                  <a:lnTo>
                    <a:pt x="4401" y="6673"/>
                  </a:lnTo>
                  <a:lnTo>
                    <a:pt x="4503" y="6643"/>
                  </a:lnTo>
                  <a:lnTo>
                    <a:pt x="4621" y="6601"/>
                  </a:lnTo>
                  <a:lnTo>
                    <a:pt x="4736" y="6544"/>
                  </a:lnTo>
                  <a:lnTo>
                    <a:pt x="4846" y="6489"/>
                  </a:lnTo>
                  <a:lnTo>
                    <a:pt x="4953" y="6431"/>
                  </a:lnTo>
                  <a:lnTo>
                    <a:pt x="5045" y="6379"/>
                  </a:lnTo>
                  <a:lnTo>
                    <a:pt x="5115" y="6332"/>
                  </a:lnTo>
                  <a:lnTo>
                    <a:pt x="5166" y="6303"/>
                  </a:lnTo>
                  <a:lnTo>
                    <a:pt x="5182" y="6291"/>
                  </a:lnTo>
                  <a:lnTo>
                    <a:pt x="5189" y="6284"/>
                  </a:lnTo>
                  <a:lnTo>
                    <a:pt x="5213" y="6261"/>
                  </a:lnTo>
                  <a:lnTo>
                    <a:pt x="5243" y="6222"/>
                  </a:lnTo>
                  <a:lnTo>
                    <a:pt x="5284" y="6171"/>
                  </a:lnTo>
                  <a:lnTo>
                    <a:pt x="5329" y="6111"/>
                  </a:lnTo>
                  <a:lnTo>
                    <a:pt x="5379" y="6035"/>
                  </a:lnTo>
                  <a:lnTo>
                    <a:pt x="5424" y="5960"/>
                  </a:lnTo>
                  <a:lnTo>
                    <a:pt x="5472" y="5871"/>
                  </a:lnTo>
                  <a:lnTo>
                    <a:pt x="5511" y="5783"/>
                  </a:lnTo>
                  <a:lnTo>
                    <a:pt x="5539" y="5688"/>
                  </a:lnTo>
                  <a:lnTo>
                    <a:pt x="5562" y="5599"/>
                  </a:lnTo>
                  <a:lnTo>
                    <a:pt x="5575" y="5522"/>
                  </a:lnTo>
                  <a:lnTo>
                    <a:pt x="5580" y="5455"/>
                  </a:lnTo>
                  <a:lnTo>
                    <a:pt x="5578" y="5394"/>
                  </a:lnTo>
                  <a:lnTo>
                    <a:pt x="5577" y="5348"/>
                  </a:lnTo>
                  <a:lnTo>
                    <a:pt x="5570" y="5307"/>
                  </a:lnTo>
                  <a:lnTo>
                    <a:pt x="5563" y="5275"/>
                  </a:lnTo>
                  <a:lnTo>
                    <a:pt x="5554" y="5254"/>
                  </a:lnTo>
                  <a:lnTo>
                    <a:pt x="5552" y="5240"/>
                  </a:lnTo>
                  <a:lnTo>
                    <a:pt x="5546" y="5237"/>
                  </a:lnTo>
                  <a:lnTo>
                    <a:pt x="5551" y="5236"/>
                  </a:lnTo>
                  <a:lnTo>
                    <a:pt x="5563" y="5229"/>
                  </a:lnTo>
                  <a:lnTo>
                    <a:pt x="5580" y="5220"/>
                  </a:lnTo>
                  <a:lnTo>
                    <a:pt x="5605" y="5202"/>
                  </a:lnTo>
                  <a:lnTo>
                    <a:pt x="5632" y="5178"/>
                  </a:lnTo>
                  <a:lnTo>
                    <a:pt x="5659" y="5148"/>
                  </a:lnTo>
                  <a:lnTo>
                    <a:pt x="5693" y="5109"/>
                  </a:lnTo>
                  <a:lnTo>
                    <a:pt x="5722" y="5061"/>
                  </a:lnTo>
                  <a:lnTo>
                    <a:pt x="5757" y="5002"/>
                  </a:lnTo>
                  <a:lnTo>
                    <a:pt x="5785" y="4935"/>
                  </a:lnTo>
                  <a:lnTo>
                    <a:pt x="5790" y="4911"/>
                  </a:lnTo>
                  <a:lnTo>
                    <a:pt x="5793" y="4882"/>
                  </a:lnTo>
                  <a:lnTo>
                    <a:pt x="5792" y="4854"/>
                  </a:lnTo>
                  <a:lnTo>
                    <a:pt x="5785" y="4823"/>
                  </a:lnTo>
                  <a:lnTo>
                    <a:pt x="5780" y="4795"/>
                  </a:lnTo>
                  <a:lnTo>
                    <a:pt x="5770" y="4770"/>
                  </a:lnTo>
                  <a:lnTo>
                    <a:pt x="5766" y="4747"/>
                  </a:lnTo>
                  <a:lnTo>
                    <a:pt x="5758" y="4729"/>
                  </a:lnTo>
                  <a:lnTo>
                    <a:pt x="5756" y="4721"/>
                  </a:lnTo>
                  <a:lnTo>
                    <a:pt x="5754" y="4717"/>
                  </a:lnTo>
                  <a:lnTo>
                    <a:pt x="5759" y="4711"/>
                  </a:lnTo>
                  <a:lnTo>
                    <a:pt x="5766" y="4705"/>
                  </a:lnTo>
                  <a:lnTo>
                    <a:pt x="5782" y="4687"/>
                  </a:lnTo>
                  <a:lnTo>
                    <a:pt x="5797" y="4670"/>
                  </a:lnTo>
                  <a:lnTo>
                    <a:pt x="5820" y="4647"/>
                  </a:lnTo>
                  <a:lnTo>
                    <a:pt x="5838" y="4620"/>
                  </a:lnTo>
                  <a:lnTo>
                    <a:pt x="5862" y="4597"/>
                  </a:lnTo>
                  <a:lnTo>
                    <a:pt x="5880" y="4569"/>
                  </a:lnTo>
                  <a:lnTo>
                    <a:pt x="5894" y="4543"/>
                  </a:lnTo>
                  <a:lnTo>
                    <a:pt x="5902" y="4518"/>
                  </a:lnTo>
                  <a:lnTo>
                    <a:pt x="5923" y="4411"/>
                  </a:lnTo>
                  <a:lnTo>
                    <a:pt x="5931" y="4287"/>
                  </a:lnTo>
                  <a:lnTo>
                    <a:pt x="5931" y="4146"/>
                  </a:lnTo>
                  <a:lnTo>
                    <a:pt x="5924" y="4002"/>
                  </a:lnTo>
                  <a:lnTo>
                    <a:pt x="5915" y="3859"/>
                  </a:lnTo>
                  <a:lnTo>
                    <a:pt x="5901" y="3721"/>
                  </a:lnTo>
                  <a:lnTo>
                    <a:pt x="5886" y="3602"/>
                  </a:lnTo>
                  <a:lnTo>
                    <a:pt x="5872" y="3511"/>
                  </a:lnTo>
                  <a:lnTo>
                    <a:pt x="5864" y="3448"/>
                  </a:lnTo>
                  <a:lnTo>
                    <a:pt x="5860" y="3424"/>
                  </a:lnTo>
                  <a:lnTo>
                    <a:pt x="5864" y="3423"/>
                  </a:lnTo>
                  <a:lnTo>
                    <a:pt x="5877" y="3417"/>
                  </a:lnTo>
                  <a:lnTo>
                    <a:pt x="5903" y="3406"/>
                  </a:lnTo>
                  <a:lnTo>
                    <a:pt x="5929" y="3397"/>
                  </a:lnTo>
                  <a:lnTo>
                    <a:pt x="5963" y="3375"/>
                  </a:lnTo>
                  <a:lnTo>
                    <a:pt x="5994" y="3350"/>
                  </a:lnTo>
                  <a:lnTo>
                    <a:pt x="6031" y="3320"/>
                  </a:lnTo>
                  <a:lnTo>
                    <a:pt x="6066" y="3284"/>
                  </a:lnTo>
                  <a:lnTo>
                    <a:pt x="6094" y="3242"/>
                  </a:lnTo>
                  <a:lnTo>
                    <a:pt x="6122" y="3188"/>
                  </a:lnTo>
                  <a:lnTo>
                    <a:pt x="6141" y="3100"/>
                  </a:lnTo>
                  <a:lnTo>
                    <a:pt x="6125" y="3020"/>
                  </a:lnTo>
                  <a:lnTo>
                    <a:pt x="6090" y="2942"/>
                  </a:lnTo>
                  <a:lnTo>
                    <a:pt x="6034" y="2869"/>
                  </a:lnTo>
                  <a:lnTo>
                    <a:pt x="5969" y="2807"/>
                  </a:lnTo>
                  <a:lnTo>
                    <a:pt x="5902" y="2750"/>
                  </a:lnTo>
                  <a:lnTo>
                    <a:pt x="5836" y="2707"/>
                  </a:lnTo>
                  <a:lnTo>
                    <a:pt x="5783" y="2676"/>
                  </a:lnTo>
                  <a:lnTo>
                    <a:pt x="5746" y="2650"/>
                  </a:lnTo>
                  <a:lnTo>
                    <a:pt x="5730" y="2645"/>
                  </a:lnTo>
                  <a:lnTo>
                    <a:pt x="5734" y="2644"/>
                  </a:lnTo>
                  <a:lnTo>
                    <a:pt x="5743" y="2637"/>
                  </a:lnTo>
                  <a:lnTo>
                    <a:pt x="5759" y="2625"/>
                  </a:lnTo>
                  <a:lnTo>
                    <a:pt x="5779" y="2606"/>
                  </a:lnTo>
                  <a:lnTo>
                    <a:pt x="5798" y="2584"/>
                  </a:lnTo>
                  <a:lnTo>
                    <a:pt x="5825" y="2554"/>
                  </a:lnTo>
                  <a:lnTo>
                    <a:pt x="5846" y="2523"/>
                  </a:lnTo>
                  <a:lnTo>
                    <a:pt x="5867" y="2485"/>
                  </a:lnTo>
                  <a:lnTo>
                    <a:pt x="5891" y="2443"/>
                  </a:lnTo>
                  <a:lnTo>
                    <a:pt x="5904" y="2393"/>
                  </a:lnTo>
                  <a:lnTo>
                    <a:pt x="5932" y="2182"/>
                  </a:lnTo>
                  <a:lnTo>
                    <a:pt x="5928" y="2112"/>
                  </a:lnTo>
                  <a:lnTo>
                    <a:pt x="5923" y="2043"/>
                  </a:lnTo>
                  <a:lnTo>
                    <a:pt x="5918" y="1974"/>
                  </a:lnTo>
                  <a:lnTo>
                    <a:pt x="5911" y="1914"/>
                  </a:lnTo>
                  <a:lnTo>
                    <a:pt x="5904" y="1859"/>
                  </a:lnTo>
                  <a:lnTo>
                    <a:pt x="5895" y="1809"/>
                  </a:lnTo>
                  <a:lnTo>
                    <a:pt x="5887" y="1773"/>
                  </a:lnTo>
                  <a:lnTo>
                    <a:pt x="5881" y="1742"/>
                  </a:lnTo>
                  <a:lnTo>
                    <a:pt x="5878" y="1724"/>
                  </a:lnTo>
                  <a:lnTo>
                    <a:pt x="5876" y="1714"/>
                  </a:lnTo>
                  <a:lnTo>
                    <a:pt x="5870" y="1711"/>
                  </a:lnTo>
                  <a:lnTo>
                    <a:pt x="5864" y="1703"/>
                  </a:lnTo>
                  <a:lnTo>
                    <a:pt x="5856" y="1690"/>
                  </a:lnTo>
                  <a:lnTo>
                    <a:pt x="5845" y="1678"/>
                  </a:lnTo>
                  <a:lnTo>
                    <a:pt x="5836" y="1661"/>
                  </a:lnTo>
                  <a:lnTo>
                    <a:pt x="5829" y="1644"/>
                  </a:lnTo>
                  <a:lnTo>
                    <a:pt x="5820" y="1627"/>
                  </a:lnTo>
                  <a:lnTo>
                    <a:pt x="5812" y="1610"/>
                  </a:lnTo>
                  <a:lnTo>
                    <a:pt x="5809" y="1592"/>
                  </a:lnTo>
                  <a:lnTo>
                    <a:pt x="5783" y="1513"/>
                  </a:lnTo>
                  <a:lnTo>
                    <a:pt x="5670" y="1297"/>
                  </a:lnTo>
                  <a:lnTo>
                    <a:pt x="5563" y="1145"/>
                  </a:lnTo>
                  <a:lnTo>
                    <a:pt x="5465" y="1047"/>
                  </a:lnTo>
                  <a:lnTo>
                    <a:pt x="5372" y="987"/>
                  </a:lnTo>
                  <a:lnTo>
                    <a:pt x="5277" y="954"/>
                  </a:lnTo>
                  <a:lnTo>
                    <a:pt x="5180" y="941"/>
                  </a:lnTo>
                  <a:lnTo>
                    <a:pt x="5079" y="929"/>
                  </a:lnTo>
                  <a:lnTo>
                    <a:pt x="4973" y="913"/>
                  </a:lnTo>
                  <a:lnTo>
                    <a:pt x="4858" y="880"/>
                  </a:lnTo>
                  <a:lnTo>
                    <a:pt x="4728" y="812"/>
                  </a:lnTo>
                  <a:lnTo>
                    <a:pt x="4712" y="805"/>
                  </a:lnTo>
                  <a:lnTo>
                    <a:pt x="4692" y="800"/>
                  </a:lnTo>
                  <a:lnTo>
                    <a:pt x="4677" y="794"/>
                  </a:lnTo>
                  <a:lnTo>
                    <a:pt x="4657" y="788"/>
                  </a:lnTo>
                  <a:lnTo>
                    <a:pt x="4641" y="782"/>
                  </a:lnTo>
                  <a:lnTo>
                    <a:pt x="4621" y="772"/>
                  </a:lnTo>
                  <a:lnTo>
                    <a:pt x="4601" y="767"/>
                  </a:lnTo>
                  <a:lnTo>
                    <a:pt x="4585" y="761"/>
                  </a:lnTo>
                  <a:lnTo>
                    <a:pt x="4566" y="755"/>
                  </a:lnTo>
                  <a:lnTo>
                    <a:pt x="4549" y="745"/>
                  </a:lnTo>
                  <a:lnTo>
                    <a:pt x="4493" y="718"/>
                  </a:lnTo>
                  <a:lnTo>
                    <a:pt x="4435" y="689"/>
                  </a:lnTo>
                  <a:lnTo>
                    <a:pt x="4375" y="648"/>
                  </a:lnTo>
                  <a:lnTo>
                    <a:pt x="4309" y="600"/>
                  </a:lnTo>
                  <a:lnTo>
                    <a:pt x="4249" y="553"/>
                  </a:lnTo>
                  <a:lnTo>
                    <a:pt x="4181" y="495"/>
                  </a:lnTo>
                  <a:lnTo>
                    <a:pt x="4113" y="439"/>
                  </a:lnTo>
                  <a:lnTo>
                    <a:pt x="4050" y="382"/>
                  </a:lnTo>
                  <a:lnTo>
                    <a:pt x="3980" y="316"/>
                  </a:lnTo>
                  <a:lnTo>
                    <a:pt x="3916" y="254"/>
                  </a:lnTo>
                  <a:lnTo>
                    <a:pt x="3861" y="213"/>
                  </a:lnTo>
                  <a:lnTo>
                    <a:pt x="3807" y="178"/>
                  </a:lnTo>
                  <a:lnTo>
                    <a:pt x="3757" y="141"/>
                  </a:lnTo>
                  <a:lnTo>
                    <a:pt x="3713" y="108"/>
                  </a:lnTo>
                  <a:lnTo>
                    <a:pt x="3670" y="78"/>
                  </a:lnTo>
                  <a:lnTo>
                    <a:pt x="3637" y="57"/>
                  </a:lnTo>
                  <a:lnTo>
                    <a:pt x="3610" y="39"/>
                  </a:lnTo>
                  <a:lnTo>
                    <a:pt x="3593" y="24"/>
                  </a:lnTo>
                  <a:lnTo>
                    <a:pt x="3581" y="12"/>
                  </a:lnTo>
                  <a:lnTo>
                    <a:pt x="3576" y="13"/>
                  </a:lnTo>
                  <a:lnTo>
                    <a:pt x="3575" y="8"/>
                  </a:lnTo>
                  <a:lnTo>
                    <a:pt x="3570" y="5"/>
                  </a:lnTo>
                  <a:lnTo>
                    <a:pt x="3569" y="0"/>
                  </a:lnTo>
                  <a:lnTo>
                    <a:pt x="3561" y="7"/>
                  </a:lnTo>
                  <a:lnTo>
                    <a:pt x="3557" y="12"/>
                  </a:lnTo>
                  <a:lnTo>
                    <a:pt x="3549" y="38"/>
                  </a:lnTo>
                  <a:lnTo>
                    <a:pt x="3541" y="71"/>
                  </a:lnTo>
                  <a:lnTo>
                    <a:pt x="3528" y="126"/>
                  </a:lnTo>
                  <a:lnTo>
                    <a:pt x="3521" y="202"/>
                  </a:lnTo>
                  <a:lnTo>
                    <a:pt x="3507" y="299"/>
                  </a:lnTo>
                  <a:lnTo>
                    <a:pt x="3490" y="401"/>
                  </a:lnTo>
                  <a:lnTo>
                    <a:pt x="3462" y="486"/>
                  </a:lnTo>
                  <a:lnTo>
                    <a:pt x="3423" y="555"/>
                  </a:lnTo>
                  <a:lnTo>
                    <a:pt x="3383" y="610"/>
                  </a:lnTo>
                  <a:lnTo>
                    <a:pt x="3331" y="653"/>
                  </a:lnTo>
                  <a:lnTo>
                    <a:pt x="3273" y="689"/>
                  </a:lnTo>
                  <a:lnTo>
                    <a:pt x="3209" y="720"/>
                  </a:lnTo>
                  <a:lnTo>
                    <a:pt x="3143" y="743"/>
                  </a:lnTo>
                  <a:lnTo>
                    <a:pt x="3069" y="771"/>
                  </a:lnTo>
                  <a:lnTo>
                    <a:pt x="2994" y="796"/>
                  </a:lnTo>
                  <a:lnTo>
                    <a:pt x="2954" y="828"/>
                  </a:lnTo>
                  <a:lnTo>
                    <a:pt x="2908" y="861"/>
                  </a:lnTo>
                  <a:lnTo>
                    <a:pt x="2864" y="892"/>
                  </a:lnTo>
                  <a:lnTo>
                    <a:pt x="2818" y="925"/>
                  </a:lnTo>
                  <a:lnTo>
                    <a:pt x="2773" y="958"/>
                  </a:lnTo>
                  <a:lnTo>
                    <a:pt x="2729" y="990"/>
                  </a:lnTo>
                  <a:lnTo>
                    <a:pt x="2679" y="1024"/>
                  </a:lnTo>
                  <a:lnTo>
                    <a:pt x="2634" y="1056"/>
                  </a:lnTo>
                  <a:lnTo>
                    <a:pt x="2584" y="1090"/>
                  </a:lnTo>
                  <a:lnTo>
                    <a:pt x="2534" y="1123"/>
                  </a:lnTo>
                  <a:lnTo>
                    <a:pt x="2457" y="1224"/>
                  </a:lnTo>
                  <a:lnTo>
                    <a:pt x="2387" y="1317"/>
                  </a:lnTo>
                  <a:lnTo>
                    <a:pt x="2322" y="1415"/>
                  </a:lnTo>
                  <a:lnTo>
                    <a:pt x="2270" y="1505"/>
                  </a:lnTo>
                  <a:lnTo>
                    <a:pt x="2220" y="1586"/>
                  </a:lnTo>
                  <a:lnTo>
                    <a:pt x="2183" y="1658"/>
                  </a:lnTo>
                  <a:lnTo>
                    <a:pt x="2154" y="1721"/>
                  </a:lnTo>
                  <a:lnTo>
                    <a:pt x="2135" y="1766"/>
                  </a:lnTo>
                  <a:lnTo>
                    <a:pt x="2122" y="1797"/>
                  </a:lnTo>
                  <a:lnTo>
                    <a:pt x="2115" y="1808"/>
                  </a:lnTo>
                  <a:lnTo>
                    <a:pt x="1545" y="2327"/>
                  </a:lnTo>
                  <a:lnTo>
                    <a:pt x="1275" y="2869"/>
                  </a:lnTo>
                  <a:lnTo>
                    <a:pt x="1262" y="2853"/>
                  </a:lnTo>
                  <a:lnTo>
                    <a:pt x="1226" y="2818"/>
                  </a:lnTo>
                  <a:lnTo>
                    <a:pt x="1173" y="2763"/>
                  </a:lnTo>
                  <a:lnTo>
                    <a:pt x="1104" y="2697"/>
                  </a:lnTo>
                  <a:lnTo>
                    <a:pt x="1020" y="2630"/>
                  </a:lnTo>
                  <a:lnTo>
                    <a:pt x="925" y="2560"/>
                  </a:lnTo>
                  <a:lnTo>
                    <a:pt x="825" y="2500"/>
                  </a:lnTo>
                  <a:lnTo>
                    <a:pt x="713" y="2457"/>
                  </a:lnTo>
                  <a:lnTo>
                    <a:pt x="601" y="2433"/>
                  </a:lnTo>
                  <a:lnTo>
                    <a:pt x="488" y="2432"/>
                  </a:lnTo>
                  <a:lnTo>
                    <a:pt x="466" y="2437"/>
                  </a:lnTo>
                  <a:lnTo>
                    <a:pt x="448" y="2441"/>
                  </a:lnTo>
                  <a:lnTo>
                    <a:pt x="430" y="2444"/>
                  </a:lnTo>
                  <a:lnTo>
                    <a:pt x="411" y="2448"/>
                  </a:lnTo>
                  <a:lnTo>
                    <a:pt x="394" y="2456"/>
                  </a:lnTo>
                  <a:lnTo>
                    <a:pt x="381" y="2459"/>
                  </a:lnTo>
                  <a:lnTo>
                    <a:pt x="363" y="2462"/>
                  </a:lnTo>
                  <a:lnTo>
                    <a:pt x="346" y="2471"/>
                  </a:lnTo>
                  <a:lnTo>
                    <a:pt x="332" y="2473"/>
                  </a:lnTo>
                  <a:lnTo>
                    <a:pt x="315" y="2481"/>
                  </a:lnTo>
                  <a:lnTo>
                    <a:pt x="230" y="2527"/>
                  </a:lnTo>
                  <a:lnTo>
                    <a:pt x="227" y="2532"/>
                  </a:lnTo>
                  <a:lnTo>
                    <a:pt x="211" y="2549"/>
                  </a:lnTo>
                  <a:lnTo>
                    <a:pt x="192" y="2567"/>
                  </a:lnTo>
                  <a:lnTo>
                    <a:pt x="165" y="2600"/>
                  </a:lnTo>
                  <a:lnTo>
                    <a:pt x="141" y="2643"/>
                  </a:lnTo>
                  <a:lnTo>
                    <a:pt x="109" y="2691"/>
                  </a:lnTo>
                  <a:lnTo>
                    <a:pt x="78" y="2750"/>
                  </a:lnTo>
                  <a:lnTo>
                    <a:pt x="49" y="2816"/>
                  </a:lnTo>
                  <a:lnTo>
                    <a:pt x="24" y="2896"/>
                  </a:lnTo>
                  <a:lnTo>
                    <a:pt x="3" y="2980"/>
                  </a:lnTo>
                  <a:lnTo>
                    <a:pt x="0" y="3154"/>
                  </a:lnTo>
                  <a:lnTo>
                    <a:pt x="25" y="3322"/>
                  </a:lnTo>
                  <a:lnTo>
                    <a:pt x="67" y="3483"/>
                  </a:lnTo>
                  <a:lnTo>
                    <a:pt x="125" y="3631"/>
                  </a:lnTo>
                  <a:lnTo>
                    <a:pt x="190" y="3763"/>
                  </a:lnTo>
                  <a:lnTo>
                    <a:pt x="254" y="3877"/>
                  </a:lnTo>
                  <a:lnTo>
                    <a:pt x="319" y="3967"/>
                  </a:lnTo>
                  <a:lnTo>
                    <a:pt x="372" y="4040"/>
                  </a:lnTo>
                  <a:lnTo>
                    <a:pt x="408" y="4085"/>
                  </a:lnTo>
                  <a:lnTo>
                    <a:pt x="421" y="4101"/>
                  </a:lnTo>
                  <a:lnTo>
                    <a:pt x="464" y="4725"/>
                  </a:lnTo>
                  <a:lnTo>
                    <a:pt x="461" y="4740"/>
                  </a:lnTo>
                  <a:lnTo>
                    <a:pt x="464" y="4772"/>
                  </a:lnTo>
                  <a:lnTo>
                    <a:pt x="459" y="4825"/>
                  </a:lnTo>
                  <a:lnTo>
                    <a:pt x="454" y="4891"/>
                  </a:lnTo>
                  <a:lnTo>
                    <a:pt x="442" y="4968"/>
                  </a:lnTo>
                  <a:lnTo>
                    <a:pt x="421" y="5052"/>
                  </a:lnTo>
                  <a:lnTo>
                    <a:pt x="391" y="5134"/>
                  </a:lnTo>
                  <a:lnTo>
                    <a:pt x="347" y="5218"/>
                  </a:lnTo>
                  <a:lnTo>
                    <a:pt x="291" y="5290"/>
                  </a:lnTo>
                  <a:lnTo>
                    <a:pt x="219" y="5352"/>
                  </a:lnTo>
                  <a:lnTo>
                    <a:pt x="242" y="5600"/>
                  </a:lnTo>
                  <a:lnTo>
                    <a:pt x="245" y="5824"/>
                  </a:lnTo>
                  <a:lnTo>
                    <a:pt x="234" y="6028"/>
                  </a:lnTo>
                  <a:lnTo>
                    <a:pt x="204" y="6208"/>
                  </a:lnTo>
                  <a:lnTo>
                    <a:pt x="170" y="6365"/>
                  </a:lnTo>
                  <a:lnTo>
                    <a:pt x="135" y="6493"/>
                  </a:lnTo>
                  <a:lnTo>
                    <a:pt x="95" y="6595"/>
                  </a:lnTo>
                  <a:lnTo>
                    <a:pt x="64" y="6672"/>
                  </a:lnTo>
                  <a:lnTo>
                    <a:pt x="44" y="6713"/>
                  </a:lnTo>
                  <a:lnTo>
                    <a:pt x="33" y="6730"/>
                  </a:lnTo>
                  <a:lnTo>
                    <a:pt x="50" y="6768"/>
                  </a:lnTo>
                  <a:lnTo>
                    <a:pt x="102" y="6866"/>
                  </a:lnTo>
                  <a:lnTo>
                    <a:pt x="188" y="7008"/>
                  </a:lnTo>
                  <a:lnTo>
                    <a:pt x="318" y="7188"/>
                  </a:lnTo>
                  <a:lnTo>
                    <a:pt x="495" y="7392"/>
                  </a:lnTo>
                  <a:lnTo>
                    <a:pt x="719" y="7599"/>
                  </a:lnTo>
                  <a:lnTo>
                    <a:pt x="996" y="7802"/>
                  </a:lnTo>
                  <a:lnTo>
                    <a:pt x="1323" y="7983"/>
                  </a:lnTo>
                  <a:lnTo>
                    <a:pt x="1715" y="8134"/>
                  </a:lnTo>
                  <a:lnTo>
                    <a:pt x="2166" y="8235"/>
                  </a:lnTo>
                  <a:lnTo>
                    <a:pt x="2373" y="8264"/>
                  </a:lnTo>
                  <a:lnTo>
                    <a:pt x="2605" y="8292"/>
                  </a:lnTo>
                  <a:lnTo>
                    <a:pt x="2849" y="8318"/>
                  </a:lnTo>
                  <a:lnTo>
                    <a:pt x="3095" y="8334"/>
                  </a:lnTo>
                  <a:lnTo>
                    <a:pt x="3341" y="8340"/>
                  </a:lnTo>
                  <a:lnTo>
                    <a:pt x="3568" y="8327"/>
                  </a:lnTo>
                  <a:lnTo>
                    <a:pt x="3773" y="8300"/>
                  </a:lnTo>
                  <a:lnTo>
                    <a:pt x="3946" y="8251"/>
                  </a:lnTo>
                  <a:lnTo>
                    <a:pt x="4071" y="8175"/>
                  </a:lnTo>
                  <a:lnTo>
                    <a:pt x="4143" y="8066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0" name="Freeform 212">
              <a:extLst>
                <a:ext uri="{FF2B5EF4-FFF2-40B4-BE49-F238E27FC236}">
                  <a16:creationId xmlns:a16="http://schemas.microsoft.com/office/drawing/2014/main" id="{EC03F0FD-D872-54DD-42BD-2A554C558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587"/>
              <a:ext cx="442" cy="202"/>
            </a:xfrm>
            <a:custGeom>
              <a:avLst/>
              <a:gdLst>
                <a:gd name="T0" fmla="*/ 1760 w 2652"/>
                <a:gd name="T1" fmla="*/ 1210 h 1211"/>
                <a:gd name="T2" fmla="*/ 1768 w 2652"/>
                <a:gd name="T3" fmla="*/ 1208 h 1211"/>
                <a:gd name="T4" fmla="*/ 1963 w 2652"/>
                <a:gd name="T5" fmla="*/ 1174 h 1211"/>
                <a:gd name="T6" fmla="*/ 2196 w 2652"/>
                <a:gd name="T7" fmla="*/ 1075 h 1211"/>
                <a:gd name="T8" fmla="*/ 2413 w 2652"/>
                <a:gd name="T9" fmla="*/ 962 h 1211"/>
                <a:gd name="T10" fmla="*/ 2575 w 2652"/>
                <a:gd name="T11" fmla="*/ 863 h 1211"/>
                <a:gd name="T12" fmla="*/ 2642 w 2652"/>
                <a:gd name="T13" fmla="*/ 822 h 1211"/>
                <a:gd name="T14" fmla="*/ 2649 w 2652"/>
                <a:gd name="T15" fmla="*/ 792 h 1211"/>
                <a:gd name="T16" fmla="*/ 2651 w 2652"/>
                <a:gd name="T17" fmla="*/ 703 h 1211"/>
                <a:gd name="T18" fmla="*/ 2611 w 2652"/>
                <a:gd name="T19" fmla="*/ 578 h 1211"/>
                <a:gd name="T20" fmla="*/ 2498 w 2652"/>
                <a:gd name="T21" fmla="*/ 433 h 1211"/>
                <a:gd name="T22" fmla="*/ 2280 w 2652"/>
                <a:gd name="T23" fmla="*/ 280 h 1211"/>
                <a:gd name="T24" fmla="*/ 1980 w 2652"/>
                <a:gd name="T25" fmla="*/ 172 h 1211"/>
                <a:gd name="T26" fmla="*/ 1665 w 2652"/>
                <a:gd name="T27" fmla="*/ 119 h 1211"/>
                <a:gd name="T28" fmla="*/ 1347 w 2652"/>
                <a:gd name="T29" fmla="*/ 98 h 1211"/>
                <a:gd name="T30" fmla="*/ 1046 w 2652"/>
                <a:gd name="T31" fmla="*/ 93 h 1211"/>
                <a:gd name="T32" fmla="*/ 776 w 2652"/>
                <a:gd name="T33" fmla="*/ 77 h 1211"/>
                <a:gd name="T34" fmla="*/ 565 w 2652"/>
                <a:gd name="T35" fmla="*/ 55 h 1211"/>
                <a:gd name="T36" fmla="*/ 354 w 2652"/>
                <a:gd name="T37" fmla="*/ 36 h 1211"/>
                <a:gd name="T38" fmla="*/ 173 w 2652"/>
                <a:gd name="T39" fmla="*/ 17 h 1211"/>
                <a:gd name="T40" fmla="*/ 48 w 2652"/>
                <a:gd name="T41" fmla="*/ 4 h 1211"/>
                <a:gd name="T42" fmla="*/ 0 w 2652"/>
                <a:gd name="T43" fmla="*/ 0 h 1211"/>
                <a:gd name="T44" fmla="*/ 146 w 2652"/>
                <a:gd name="T45" fmla="*/ 73 h 1211"/>
                <a:gd name="T46" fmla="*/ 331 w 2652"/>
                <a:gd name="T47" fmla="*/ 154 h 1211"/>
                <a:gd name="T48" fmla="*/ 539 w 2652"/>
                <a:gd name="T49" fmla="*/ 233 h 1211"/>
                <a:gd name="T50" fmla="*/ 767 w 2652"/>
                <a:gd name="T51" fmla="*/ 310 h 1211"/>
                <a:gd name="T52" fmla="*/ 1003 w 2652"/>
                <a:gd name="T53" fmla="*/ 369 h 1211"/>
                <a:gd name="T54" fmla="*/ 1240 w 2652"/>
                <a:gd name="T55" fmla="*/ 405 h 1211"/>
                <a:gd name="T56" fmla="*/ 1500 w 2652"/>
                <a:gd name="T57" fmla="*/ 437 h 1211"/>
                <a:gd name="T58" fmla="*/ 1756 w 2652"/>
                <a:gd name="T59" fmla="*/ 475 h 1211"/>
                <a:gd name="T60" fmla="*/ 1973 w 2652"/>
                <a:gd name="T61" fmla="*/ 549 h 1211"/>
                <a:gd name="T62" fmla="*/ 2124 w 2652"/>
                <a:gd name="T63" fmla="*/ 673 h 1211"/>
                <a:gd name="T64" fmla="*/ 2181 w 2652"/>
                <a:gd name="T65" fmla="*/ 863 h 1211"/>
                <a:gd name="T66" fmla="*/ 2104 w 2652"/>
                <a:gd name="T67" fmla="*/ 1014 h 1211"/>
                <a:gd name="T68" fmla="*/ 1962 w 2652"/>
                <a:gd name="T69" fmla="*/ 1123 h 1211"/>
                <a:gd name="T70" fmla="*/ 1830 w 2652"/>
                <a:gd name="T71" fmla="*/ 1187 h 1211"/>
                <a:gd name="T72" fmla="*/ 1768 w 2652"/>
                <a:gd name="T73" fmla="*/ 1208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2" h="1211">
                  <a:moveTo>
                    <a:pt x="1755" y="1211"/>
                  </a:moveTo>
                  <a:lnTo>
                    <a:pt x="1760" y="1210"/>
                  </a:lnTo>
                  <a:lnTo>
                    <a:pt x="1764" y="1209"/>
                  </a:lnTo>
                  <a:lnTo>
                    <a:pt x="1768" y="1208"/>
                  </a:lnTo>
                  <a:lnTo>
                    <a:pt x="1861" y="1204"/>
                  </a:lnTo>
                  <a:lnTo>
                    <a:pt x="1963" y="1174"/>
                  </a:lnTo>
                  <a:lnTo>
                    <a:pt x="2081" y="1132"/>
                  </a:lnTo>
                  <a:lnTo>
                    <a:pt x="2196" y="1075"/>
                  </a:lnTo>
                  <a:lnTo>
                    <a:pt x="2306" y="1020"/>
                  </a:lnTo>
                  <a:lnTo>
                    <a:pt x="2413" y="962"/>
                  </a:lnTo>
                  <a:lnTo>
                    <a:pt x="2505" y="910"/>
                  </a:lnTo>
                  <a:lnTo>
                    <a:pt x="2575" y="863"/>
                  </a:lnTo>
                  <a:lnTo>
                    <a:pt x="2626" y="834"/>
                  </a:lnTo>
                  <a:lnTo>
                    <a:pt x="2642" y="822"/>
                  </a:lnTo>
                  <a:lnTo>
                    <a:pt x="2645" y="816"/>
                  </a:lnTo>
                  <a:lnTo>
                    <a:pt x="2649" y="792"/>
                  </a:lnTo>
                  <a:lnTo>
                    <a:pt x="2652" y="754"/>
                  </a:lnTo>
                  <a:lnTo>
                    <a:pt x="2651" y="703"/>
                  </a:lnTo>
                  <a:lnTo>
                    <a:pt x="2639" y="643"/>
                  </a:lnTo>
                  <a:lnTo>
                    <a:pt x="2611" y="578"/>
                  </a:lnTo>
                  <a:lnTo>
                    <a:pt x="2565" y="508"/>
                  </a:lnTo>
                  <a:lnTo>
                    <a:pt x="2498" y="433"/>
                  </a:lnTo>
                  <a:lnTo>
                    <a:pt x="2403" y="359"/>
                  </a:lnTo>
                  <a:lnTo>
                    <a:pt x="2280" y="280"/>
                  </a:lnTo>
                  <a:lnTo>
                    <a:pt x="2131" y="220"/>
                  </a:lnTo>
                  <a:lnTo>
                    <a:pt x="1980" y="172"/>
                  </a:lnTo>
                  <a:lnTo>
                    <a:pt x="1824" y="138"/>
                  </a:lnTo>
                  <a:lnTo>
                    <a:pt x="1665" y="119"/>
                  </a:lnTo>
                  <a:lnTo>
                    <a:pt x="1502" y="104"/>
                  </a:lnTo>
                  <a:lnTo>
                    <a:pt x="1347" y="98"/>
                  </a:lnTo>
                  <a:lnTo>
                    <a:pt x="1192" y="96"/>
                  </a:lnTo>
                  <a:lnTo>
                    <a:pt x="1046" y="93"/>
                  </a:lnTo>
                  <a:lnTo>
                    <a:pt x="905" y="89"/>
                  </a:lnTo>
                  <a:lnTo>
                    <a:pt x="776" y="77"/>
                  </a:lnTo>
                  <a:lnTo>
                    <a:pt x="670" y="66"/>
                  </a:lnTo>
                  <a:lnTo>
                    <a:pt x="565" y="55"/>
                  </a:lnTo>
                  <a:lnTo>
                    <a:pt x="454" y="44"/>
                  </a:lnTo>
                  <a:lnTo>
                    <a:pt x="354" y="36"/>
                  </a:lnTo>
                  <a:lnTo>
                    <a:pt x="259" y="27"/>
                  </a:lnTo>
                  <a:lnTo>
                    <a:pt x="173" y="17"/>
                  </a:lnTo>
                  <a:lnTo>
                    <a:pt x="102" y="12"/>
                  </a:lnTo>
                  <a:lnTo>
                    <a:pt x="48" y="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68" y="32"/>
                  </a:lnTo>
                  <a:lnTo>
                    <a:pt x="146" y="73"/>
                  </a:lnTo>
                  <a:lnTo>
                    <a:pt x="233" y="112"/>
                  </a:lnTo>
                  <a:lnTo>
                    <a:pt x="331" y="154"/>
                  </a:lnTo>
                  <a:lnTo>
                    <a:pt x="433" y="194"/>
                  </a:lnTo>
                  <a:lnTo>
                    <a:pt x="539" y="233"/>
                  </a:lnTo>
                  <a:lnTo>
                    <a:pt x="651" y="271"/>
                  </a:lnTo>
                  <a:lnTo>
                    <a:pt x="767" y="310"/>
                  </a:lnTo>
                  <a:lnTo>
                    <a:pt x="885" y="342"/>
                  </a:lnTo>
                  <a:lnTo>
                    <a:pt x="1003" y="369"/>
                  </a:lnTo>
                  <a:lnTo>
                    <a:pt x="1116" y="394"/>
                  </a:lnTo>
                  <a:lnTo>
                    <a:pt x="1240" y="405"/>
                  </a:lnTo>
                  <a:lnTo>
                    <a:pt x="1370" y="421"/>
                  </a:lnTo>
                  <a:lnTo>
                    <a:pt x="1500" y="437"/>
                  </a:lnTo>
                  <a:lnTo>
                    <a:pt x="1630" y="453"/>
                  </a:lnTo>
                  <a:lnTo>
                    <a:pt x="1756" y="475"/>
                  </a:lnTo>
                  <a:lnTo>
                    <a:pt x="1871" y="508"/>
                  </a:lnTo>
                  <a:lnTo>
                    <a:pt x="1973" y="549"/>
                  </a:lnTo>
                  <a:lnTo>
                    <a:pt x="2058" y="602"/>
                  </a:lnTo>
                  <a:lnTo>
                    <a:pt x="2124" y="673"/>
                  </a:lnTo>
                  <a:lnTo>
                    <a:pt x="2173" y="775"/>
                  </a:lnTo>
                  <a:lnTo>
                    <a:pt x="2181" y="863"/>
                  </a:lnTo>
                  <a:lnTo>
                    <a:pt x="2156" y="943"/>
                  </a:lnTo>
                  <a:lnTo>
                    <a:pt x="2104" y="1014"/>
                  </a:lnTo>
                  <a:lnTo>
                    <a:pt x="2037" y="1074"/>
                  </a:lnTo>
                  <a:lnTo>
                    <a:pt x="1962" y="1123"/>
                  </a:lnTo>
                  <a:lnTo>
                    <a:pt x="1890" y="1160"/>
                  </a:lnTo>
                  <a:lnTo>
                    <a:pt x="1830" y="1187"/>
                  </a:lnTo>
                  <a:lnTo>
                    <a:pt x="1786" y="1205"/>
                  </a:lnTo>
                  <a:lnTo>
                    <a:pt x="1768" y="1208"/>
                  </a:lnTo>
                  <a:lnTo>
                    <a:pt x="1755" y="1211"/>
                  </a:lnTo>
                  <a:close/>
                </a:path>
              </a:pathLst>
            </a:custGeom>
            <a:solidFill>
              <a:srgbClr val="F1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1" name="Freeform 213">
              <a:extLst>
                <a:ext uri="{FF2B5EF4-FFF2-40B4-BE49-F238E27FC236}">
                  <a16:creationId xmlns:a16="http://schemas.microsoft.com/office/drawing/2014/main" id="{9C86432C-9A3A-95E9-12AB-BF27462E2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246"/>
              <a:ext cx="45" cy="47"/>
            </a:xfrm>
            <a:custGeom>
              <a:avLst/>
              <a:gdLst>
                <a:gd name="T0" fmla="*/ 238 w 269"/>
                <a:gd name="T1" fmla="*/ 0 h 283"/>
                <a:gd name="T2" fmla="*/ 233 w 269"/>
                <a:gd name="T3" fmla="*/ 1 h 283"/>
                <a:gd name="T4" fmla="*/ 221 w 269"/>
                <a:gd name="T5" fmla="*/ 9 h 283"/>
                <a:gd name="T6" fmla="*/ 204 w 269"/>
                <a:gd name="T7" fmla="*/ 17 h 283"/>
                <a:gd name="T8" fmla="*/ 179 w 269"/>
                <a:gd name="T9" fmla="*/ 35 h 283"/>
                <a:gd name="T10" fmla="*/ 152 w 269"/>
                <a:gd name="T11" fmla="*/ 60 h 283"/>
                <a:gd name="T12" fmla="*/ 124 w 269"/>
                <a:gd name="T13" fmla="*/ 89 h 283"/>
                <a:gd name="T14" fmla="*/ 89 w 269"/>
                <a:gd name="T15" fmla="*/ 124 h 283"/>
                <a:gd name="T16" fmla="*/ 60 w 269"/>
                <a:gd name="T17" fmla="*/ 168 h 283"/>
                <a:gd name="T18" fmla="*/ 29 w 269"/>
                <a:gd name="T19" fmla="*/ 221 h 283"/>
                <a:gd name="T20" fmla="*/ 0 w 269"/>
                <a:gd name="T21" fmla="*/ 283 h 283"/>
                <a:gd name="T22" fmla="*/ 6 w 269"/>
                <a:gd name="T23" fmla="*/ 268 h 283"/>
                <a:gd name="T24" fmla="*/ 15 w 269"/>
                <a:gd name="T25" fmla="*/ 266 h 283"/>
                <a:gd name="T26" fmla="*/ 22 w 269"/>
                <a:gd name="T27" fmla="*/ 255 h 283"/>
                <a:gd name="T28" fmla="*/ 42 w 269"/>
                <a:gd name="T29" fmla="*/ 241 h 283"/>
                <a:gd name="T30" fmla="*/ 68 w 269"/>
                <a:gd name="T31" fmla="*/ 227 h 283"/>
                <a:gd name="T32" fmla="*/ 93 w 269"/>
                <a:gd name="T33" fmla="*/ 213 h 283"/>
                <a:gd name="T34" fmla="*/ 128 w 269"/>
                <a:gd name="T35" fmla="*/ 201 h 283"/>
                <a:gd name="T36" fmla="*/ 164 w 269"/>
                <a:gd name="T37" fmla="*/ 194 h 283"/>
                <a:gd name="T38" fmla="*/ 200 w 269"/>
                <a:gd name="T39" fmla="*/ 186 h 283"/>
                <a:gd name="T40" fmla="*/ 234 w 269"/>
                <a:gd name="T41" fmla="*/ 194 h 283"/>
                <a:gd name="T42" fmla="*/ 269 w 269"/>
                <a:gd name="T43" fmla="*/ 205 h 283"/>
                <a:gd name="T44" fmla="*/ 265 w 269"/>
                <a:gd name="T45" fmla="*/ 206 h 283"/>
                <a:gd name="T46" fmla="*/ 262 w 269"/>
                <a:gd name="T47" fmla="*/ 169 h 283"/>
                <a:gd name="T48" fmla="*/ 256 w 269"/>
                <a:gd name="T49" fmla="*/ 137 h 283"/>
                <a:gd name="T50" fmla="*/ 255 w 269"/>
                <a:gd name="T51" fmla="*/ 105 h 283"/>
                <a:gd name="T52" fmla="*/ 248 w 269"/>
                <a:gd name="T53" fmla="*/ 78 h 283"/>
                <a:gd name="T54" fmla="*/ 244 w 269"/>
                <a:gd name="T55" fmla="*/ 55 h 283"/>
                <a:gd name="T56" fmla="*/ 245 w 269"/>
                <a:gd name="T57" fmla="*/ 36 h 283"/>
                <a:gd name="T58" fmla="*/ 242 w 269"/>
                <a:gd name="T59" fmla="*/ 24 h 283"/>
                <a:gd name="T60" fmla="*/ 240 w 269"/>
                <a:gd name="T61" fmla="*/ 10 h 283"/>
                <a:gd name="T62" fmla="*/ 238 w 269"/>
                <a:gd name="T6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9" h="283">
                  <a:moveTo>
                    <a:pt x="238" y="0"/>
                  </a:moveTo>
                  <a:lnTo>
                    <a:pt x="233" y="1"/>
                  </a:lnTo>
                  <a:lnTo>
                    <a:pt x="221" y="9"/>
                  </a:lnTo>
                  <a:lnTo>
                    <a:pt x="204" y="17"/>
                  </a:lnTo>
                  <a:lnTo>
                    <a:pt x="179" y="35"/>
                  </a:lnTo>
                  <a:lnTo>
                    <a:pt x="152" y="60"/>
                  </a:lnTo>
                  <a:lnTo>
                    <a:pt x="124" y="89"/>
                  </a:lnTo>
                  <a:lnTo>
                    <a:pt x="89" y="124"/>
                  </a:lnTo>
                  <a:lnTo>
                    <a:pt x="60" y="168"/>
                  </a:lnTo>
                  <a:lnTo>
                    <a:pt x="29" y="221"/>
                  </a:lnTo>
                  <a:lnTo>
                    <a:pt x="0" y="283"/>
                  </a:lnTo>
                  <a:lnTo>
                    <a:pt x="6" y="268"/>
                  </a:lnTo>
                  <a:lnTo>
                    <a:pt x="15" y="266"/>
                  </a:lnTo>
                  <a:lnTo>
                    <a:pt x="22" y="255"/>
                  </a:lnTo>
                  <a:lnTo>
                    <a:pt x="42" y="241"/>
                  </a:lnTo>
                  <a:lnTo>
                    <a:pt x="68" y="227"/>
                  </a:lnTo>
                  <a:lnTo>
                    <a:pt x="93" y="213"/>
                  </a:lnTo>
                  <a:lnTo>
                    <a:pt x="128" y="201"/>
                  </a:lnTo>
                  <a:lnTo>
                    <a:pt x="164" y="194"/>
                  </a:lnTo>
                  <a:lnTo>
                    <a:pt x="200" y="186"/>
                  </a:lnTo>
                  <a:lnTo>
                    <a:pt x="234" y="194"/>
                  </a:lnTo>
                  <a:lnTo>
                    <a:pt x="269" y="205"/>
                  </a:lnTo>
                  <a:lnTo>
                    <a:pt x="265" y="206"/>
                  </a:lnTo>
                  <a:lnTo>
                    <a:pt x="262" y="169"/>
                  </a:lnTo>
                  <a:lnTo>
                    <a:pt x="256" y="137"/>
                  </a:lnTo>
                  <a:lnTo>
                    <a:pt x="255" y="105"/>
                  </a:lnTo>
                  <a:lnTo>
                    <a:pt x="248" y="78"/>
                  </a:lnTo>
                  <a:lnTo>
                    <a:pt x="244" y="55"/>
                  </a:lnTo>
                  <a:lnTo>
                    <a:pt x="245" y="36"/>
                  </a:lnTo>
                  <a:lnTo>
                    <a:pt x="242" y="24"/>
                  </a:lnTo>
                  <a:lnTo>
                    <a:pt x="240" y="1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EE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2" name="Freeform 214">
              <a:extLst>
                <a:ext uri="{FF2B5EF4-FFF2-40B4-BE49-F238E27FC236}">
                  <a16:creationId xmlns:a16="http://schemas.microsoft.com/office/drawing/2014/main" id="{92759E86-E879-7D25-BCF7-79CEB2995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842"/>
              <a:ext cx="303" cy="123"/>
            </a:xfrm>
            <a:custGeom>
              <a:avLst/>
              <a:gdLst>
                <a:gd name="T0" fmla="*/ 1518 w 1817"/>
                <a:gd name="T1" fmla="*/ 682 h 739"/>
                <a:gd name="T2" fmla="*/ 1515 w 1817"/>
                <a:gd name="T3" fmla="*/ 664 h 739"/>
                <a:gd name="T4" fmla="*/ 1506 w 1817"/>
                <a:gd name="T5" fmla="*/ 620 h 739"/>
                <a:gd name="T6" fmla="*/ 1482 w 1817"/>
                <a:gd name="T7" fmla="*/ 550 h 739"/>
                <a:gd name="T8" fmla="*/ 1435 w 1817"/>
                <a:gd name="T9" fmla="*/ 474 h 739"/>
                <a:gd name="T10" fmla="*/ 1353 w 1817"/>
                <a:gd name="T11" fmla="*/ 397 h 739"/>
                <a:gd name="T12" fmla="*/ 1237 w 1817"/>
                <a:gd name="T13" fmla="*/ 332 h 739"/>
                <a:gd name="T14" fmla="*/ 1078 w 1817"/>
                <a:gd name="T15" fmla="*/ 288 h 739"/>
                <a:gd name="T16" fmla="*/ 859 w 1817"/>
                <a:gd name="T17" fmla="*/ 271 h 739"/>
                <a:gd name="T18" fmla="*/ 587 w 1817"/>
                <a:gd name="T19" fmla="*/ 299 h 739"/>
                <a:gd name="T20" fmla="*/ 243 w 1817"/>
                <a:gd name="T21" fmla="*/ 378 h 739"/>
                <a:gd name="T22" fmla="*/ 194 w 1817"/>
                <a:gd name="T23" fmla="*/ 392 h 739"/>
                <a:gd name="T24" fmla="*/ 146 w 1817"/>
                <a:gd name="T25" fmla="*/ 412 h 739"/>
                <a:gd name="T26" fmla="*/ 103 w 1817"/>
                <a:gd name="T27" fmla="*/ 430 h 739"/>
                <a:gd name="T28" fmla="*/ 65 w 1817"/>
                <a:gd name="T29" fmla="*/ 447 h 739"/>
                <a:gd name="T30" fmla="*/ 34 w 1817"/>
                <a:gd name="T31" fmla="*/ 457 h 739"/>
                <a:gd name="T32" fmla="*/ 11 w 1817"/>
                <a:gd name="T33" fmla="*/ 467 h 739"/>
                <a:gd name="T34" fmla="*/ 0 w 1817"/>
                <a:gd name="T35" fmla="*/ 473 h 739"/>
                <a:gd name="T36" fmla="*/ 3 w 1817"/>
                <a:gd name="T37" fmla="*/ 468 h 739"/>
                <a:gd name="T38" fmla="*/ 19 w 1817"/>
                <a:gd name="T39" fmla="*/ 455 h 739"/>
                <a:gd name="T40" fmla="*/ 56 w 1817"/>
                <a:gd name="T41" fmla="*/ 430 h 739"/>
                <a:gd name="T42" fmla="*/ 101 w 1817"/>
                <a:gd name="T43" fmla="*/ 397 h 739"/>
                <a:gd name="T44" fmla="*/ 205 w 1817"/>
                <a:gd name="T45" fmla="*/ 329 h 739"/>
                <a:gd name="T46" fmla="*/ 356 w 1817"/>
                <a:gd name="T47" fmla="*/ 242 h 739"/>
                <a:gd name="T48" fmla="*/ 543 w 1817"/>
                <a:gd name="T49" fmla="*/ 148 h 739"/>
                <a:gd name="T50" fmla="*/ 757 w 1817"/>
                <a:gd name="T51" fmla="*/ 68 h 739"/>
                <a:gd name="T52" fmla="*/ 984 w 1817"/>
                <a:gd name="T53" fmla="*/ 12 h 739"/>
                <a:gd name="T54" fmla="*/ 1207 w 1817"/>
                <a:gd name="T55" fmla="*/ 0 h 739"/>
                <a:gd name="T56" fmla="*/ 1423 w 1817"/>
                <a:gd name="T57" fmla="*/ 45 h 739"/>
                <a:gd name="T58" fmla="*/ 1620 w 1817"/>
                <a:gd name="T59" fmla="*/ 165 h 739"/>
                <a:gd name="T60" fmla="*/ 1780 w 1817"/>
                <a:gd name="T61" fmla="*/ 377 h 739"/>
                <a:gd name="T62" fmla="*/ 1803 w 1817"/>
                <a:gd name="T63" fmla="*/ 419 h 739"/>
                <a:gd name="T64" fmla="*/ 1814 w 1817"/>
                <a:gd name="T65" fmla="*/ 450 h 739"/>
                <a:gd name="T66" fmla="*/ 1817 w 1817"/>
                <a:gd name="T67" fmla="*/ 468 h 739"/>
                <a:gd name="T68" fmla="*/ 1815 w 1817"/>
                <a:gd name="T69" fmla="*/ 477 h 739"/>
                <a:gd name="T70" fmla="*/ 1806 w 1817"/>
                <a:gd name="T71" fmla="*/ 484 h 739"/>
                <a:gd name="T72" fmla="*/ 1799 w 1817"/>
                <a:gd name="T73" fmla="*/ 490 h 739"/>
                <a:gd name="T74" fmla="*/ 1790 w 1817"/>
                <a:gd name="T75" fmla="*/ 497 h 739"/>
                <a:gd name="T76" fmla="*/ 1780 w 1817"/>
                <a:gd name="T77" fmla="*/ 512 h 739"/>
                <a:gd name="T78" fmla="*/ 1779 w 1817"/>
                <a:gd name="T79" fmla="*/ 532 h 739"/>
                <a:gd name="T80" fmla="*/ 1775 w 1817"/>
                <a:gd name="T81" fmla="*/ 560 h 739"/>
                <a:gd name="T82" fmla="*/ 1776 w 1817"/>
                <a:gd name="T83" fmla="*/ 640 h 739"/>
                <a:gd name="T84" fmla="*/ 1760 w 1817"/>
                <a:gd name="T85" fmla="*/ 690 h 739"/>
                <a:gd name="T86" fmla="*/ 1733 w 1817"/>
                <a:gd name="T87" fmla="*/ 724 h 739"/>
                <a:gd name="T88" fmla="*/ 1698 w 1817"/>
                <a:gd name="T89" fmla="*/ 736 h 739"/>
                <a:gd name="T90" fmla="*/ 1656 w 1817"/>
                <a:gd name="T91" fmla="*/ 739 h 739"/>
                <a:gd name="T92" fmla="*/ 1617 w 1817"/>
                <a:gd name="T93" fmla="*/ 728 h 739"/>
                <a:gd name="T94" fmla="*/ 1581 w 1817"/>
                <a:gd name="T95" fmla="*/ 716 h 739"/>
                <a:gd name="T96" fmla="*/ 1550 w 1817"/>
                <a:gd name="T97" fmla="*/ 699 h 739"/>
                <a:gd name="T98" fmla="*/ 1529 w 1817"/>
                <a:gd name="T99" fmla="*/ 690 h 739"/>
                <a:gd name="T100" fmla="*/ 1518 w 1817"/>
                <a:gd name="T101" fmla="*/ 682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7" h="739">
                  <a:moveTo>
                    <a:pt x="1518" y="682"/>
                  </a:moveTo>
                  <a:lnTo>
                    <a:pt x="1515" y="664"/>
                  </a:lnTo>
                  <a:lnTo>
                    <a:pt x="1506" y="620"/>
                  </a:lnTo>
                  <a:lnTo>
                    <a:pt x="1482" y="550"/>
                  </a:lnTo>
                  <a:lnTo>
                    <a:pt x="1435" y="474"/>
                  </a:lnTo>
                  <a:lnTo>
                    <a:pt x="1353" y="397"/>
                  </a:lnTo>
                  <a:lnTo>
                    <a:pt x="1237" y="332"/>
                  </a:lnTo>
                  <a:lnTo>
                    <a:pt x="1078" y="288"/>
                  </a:lnTo>
                  <a:lnTo>
                    <a:pt x="859" y="271"/>
                  </a:lnTo>
                  <a:lnTo>
                    <a:pt x="587" y="299"/>
                  </a:lnTo>
                  <a:lnTo>
                    <a:pt x="243" y="378"/>
                  </a:lnTo>
                  <a:lnTo>
                    <a:pt x="194" y="392"/>
                  </a:lnTo>
                  <a:lnTo>
                    <a:pt x="146" y="412"/>
                  </a:lnTo>
                  <a:lnTo>
                    <a:pt x="103" y="430"/>
                  </a:lnTo>
                  <a:lnTo>
                    <a:pt x="65" y="447"/>
                  </a:lnTo>
                  <a:lnTo>
                    <a:pt x="34" y="457"/>
                  </a:lnTo>
                  <a:lnTo>
                    <a:pt x="11" y="467"/>
                  </a:lnTo>
                  <a:lnTo>
                    <a:pt x="0" y="473"/>
                  </a:lnTo>
                  <a:lnTo>
                    <a:pt x="3" y="468"/>
                  </a:lnTo>
                  <a:lnTo>
                    <a:pt x="19" y="455"/>
                  </a:lnTo>
                  <a:lnTo>
                    <a:pt x="56" y="430"/>
                  </a:lnTo>
                  <a:lnTo>
                    <a:pt x="101" y="397"/>
                  </a:lnTo>
                  <a:lnTo>
                    <a:pt x="205" y="329"/>
                  </a:lnTo>
                  <a:lnTo>
                    <a:pt x="356" y="242"/>
                  </a:lnTo>
                  <a:lnTo>
                    <a:pt x="543" y="148"/>
                  </a:lnTo>
                  <a:lnTo>
                    <a:pt x="757" y="68"/>
                  </a:lnTo>
                  <a:lnTo>
                    <a:pt x="984" y="12"/>
                  </a:lnTo>
                  <a:lnTo>
                    <a:pt x="1207" y="0"/>
                  </a:lnTo>
                  <a:lnTo>
                    <a:pt x="1423" y="45"/>
                  </a:lnTo>
                  <a:lnTo>
                    <a:pt x="1620" y="165"/>
                  </a:lnTo>
                  <a:lnTo>
                    <a:pt x="1780" y="377"/>
                  </a:lnTo>
                  <a:lnTo>
                    <a:pt x="1803" y="419"/>
                  </a:lnTo>
                  <a:lnTo>
                    <a:pt x="1814" y="450"/>
                  </a:lnTo>
                  <a:lnTo>
                    <a:pt x="1817" y="468"/>
                  </a:lnTo>
                  <a:lnTo>
                    <a:pt x="1815" y="477"/>
                  </a:lnTo>
                  <a:lnTo>
                    <a:pt x="1806" y="484"/>
                  </a:lnTo>
                  <a:lnTo>
                    <a:pt x="1799" y="490"/>
                  </a:lnTo>
                  <a:lnTo>
                    <a:pt x="1790" y="497"/>
                  </a:lnTo>
                  <a:lnTo>
                    <a:pt x="1780" y="512"/>
                  </a:lnTo>
                  <a:lnTo>
                    <a:pt x="1779" y="532"/>
                  </a:lnTo>
                  <a:lnTo>
                    <a:pt x="1775" y="560"/>
                  </a:lnTo>
                  <a:lnTo>
                    <a:pt x="1776" y="640"/>
                  </a:lnTo>
                  <a:lnTo>
                    <a:pt x="1760" y="690"/>
                  </a:lnTo>
                  <a:lnTo>
                    <a:pt x="1733" y="724"/>
                  </a:lnTo>
                  <a:lnTo>
                    <a:pt x="1698" y="736"/>
                  </a:lnTo>
                  <a:lnTo>
                    <a:pt x="1656" y="739"/>
                  </a:lnTo>
                  <a:lnTo>
                    <a:pt x="1617" y="728"/>
                  </a:lnTo>
                  <a:lnTo>
                    <a:pt x="1581" y="716"/>
                  </a:lnTo>
                  <a:lnTo>
                    <a:pt x="1550" y="699"/>
                  </a:lnTo>
                  <a:lnTo>
                    <a:pt x="1529" y="690"/>
                  </a:lnTo>
                  <a:lnTo>
                    <a:pt x="1518" y="682"/>
                  </a:lnTo>
                  <a:close/>
                </a:path>
              </a:pathLst>
            </a:custGeom>
            <a:solidFill>
              <a:srgbClr val="EE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3" name="Freeform 215">
              <a:extLst>
                <a:ext uri="{FF2B5EF4-FFF2-40B4-BE49-F238E27FC236}">
                  <a16:creationId xmlns:a16="http://schemas.microsoft.com/office/drawing/2014/main" id="{C074A223-856E-4C74-B7EB-646A35482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970"/>
              <a:ext cx="213" cy="66"/>
            </a:xfrm>
            <a:custGeom>
              <a:avLst/>
              <a:gdLst>
                <a:gd name="T0" fmla="*/ 1260 w 1275"/>
                <a:gd name="T1" fmla="*/ 0 h 398"/>
                <a:gd name="T2" fmla="*/ 1262 w 1275"/>
                <a:gd name="T3" fmla="*/ 9 h 398"/>
                <a:gd name="T4" fmla="*/ 1268 w 1275"/>
                <a:gd name="T5" fmla="*/ 41 h 398"/>
                <a:gd name="T6" fmla="*/ 1273 w 1275"/>
                <a:gd name="T7" fmla="*/ 91 h 398"/>
                <a:gd name="T8" fmla="*/ 1275 w 1275"/>
                <a:gd name="T9" fmla="*/ 147 h 398"/>
                <a:gd name="T10" fmla="*/ 1274 w 1275"/>
                <a:gd name="T11" fmla="*/ 213 h 398"/>
                <a:gd name="T12" fmla="*/ 1273 w 1275"/>
                <a:gd name="T13" fmla="*/ 274 h 398"/>
                <a:gd name="T14" fmla="*/ 1261 w 1275"/>
                <a:gd name="T15" fmla="*/ 329 h 398"/>
                <a:gd name="T16" fmla="*/ 1240 w 1275"/>
                <a:gd name="T17" fmla="*/ 370 h 398"/>
                <a:gd name="T18" fmla="*/ 1213 w 1275"/>
                <a:gd name="T19" fmla="*/ 394 h 398"/>
                <a:gd name="T20" fmla="*/ 1171 w 1275"/>
                <a:gd name="T21" fmla="*/ 398 h 398"/>
                <a:gd name="T22" fmla="*/ 1121 w 1275"/>
                <a:gd name="T23" fmla="*/ 384 h 398"/>
                <a:gd name="T24" fmla="*/ 1067 w 1275"/>
                <a:gd name="T25" fmla="*/ 372 h 398"/>
                <a:gd name="T26" fmla="*/ 1005 w 1275"/>
                <a:gd name="T27" fmla="*/ 362 h 398"/>
                <a:gd name="T28" fmla="*/ 941 w 1275"/>
                <a:gd name="T29" fmla="*/ 346 h 398"/>
                <a:gd name="T30" fmla="*/ 862 w 1275"/>
                <a:gd name="T31" fmla="*/ 329 h 398"/>
                <a:gd name="T32" fmla="*/ 777 w 1275"/>
                <a:gd name="T33" fmla="*/ 304 h 398"/>
                <a:gd name="T34" fmla="*/ 679 w 1275"/>
                <a:gd name="T35" fmla="*/ 277 h 398"/>
                <a:gd name="T36" fmla="*/ 564 w 1275"/>
                <a:gd name="T37" fmla="*/ 244 h 398"/>
                <a:gd name="T38" fmla="*/ 433 w 1275"/>
                <a:gd name="T39" fmla="*/ 200 h 398"/>
                <a:gd name="T40" fmla="*/ 287 w 1275"/>
                <a:gd name="T41" fmla="*/ 150 h 398"/>
                <a:gd name="T42" fmla="*/ 253 w 1275"/>
                <a:gd name="T43" fmla="*/ 143 h 398"/>
                <a:gd name="T44" fmla="*/ 214 w 1275"/>
                <a:gd name="T45" fmla="*/ 141 h 398"/>
                <a:gd name="T46" fmla="*/ 173 w 1275"/>
                <a:gd name="T47" fmla="*/ 145 h 398"/>
                <a:gd name="T48" fmla="*/ 137 w 1275"/>
                <a:gd name="T49" fmla="*/ 151 h 398"/>
                <a:gd name="T50" fmla="*/ 101 w 1275"/>
                <a:gd name="T51" fmla="*/ 159 h 398"/>
                <a:gd name="T52" fmla="*/ 70 w 1275"/>
                <a:gd name="T53" fmla="*/ 170 h 398"/>
                <a:gd name="T54" fmla="*/ 40 w 1275"/>
                <a:gd name="T55" fmla="*/ 181 h 398"/>
                <a:gd name="T56" fmla="*/ 22 w 1275"/>
                <a:gd name="T57" fmla="*/ 184 h 398"/>
                <a:gd name="T58" fmla="*/ 5 w 1275"/>
                <a:gd name="T59" fmla="*/ 193 h 398"/>
                <a:gd name="T60" fmla="*/ 0 w 1275"/>
                <a:gd name="T61" fmla="*/ 19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5" h="398">
                  <a:moveTo>
                    <a:pt x="1260" y="0"/>
                  </a:moveTo>
                  <a:lnTo>
                    <a:pt x="1262" y="9"/>
                  </a:lnTo>
                  <a:lnTo>
                    <a:pt x="1268" y="41"/>
                  </a:lnTo>
                  <a:lnTo>
                    <a:pt x="1273" y="91"/>
                  </a:lnTo>
                  <a:lnTo>
                    <a:pt x="1275" y="147"/>
                  </a:lnTo>
                  <a:lnTo>
                    <a:pt x="1274" y="213"/>
                  </a:lnTo>
                  <a:lnTo>
                    <a:pt x="1273" y="274"/>
                  </a:lnTo>
                  <a:lnTo>
                    <a:pt x="1261" y="329"/>
                  </a:lnTo>
                  <a:lnTo>
                    <a:pt x="1240" y="370"/>
                  </a:lnTo>
                  <a:lnTo>
                    <a:pt x="1213" y="394"/>
                  </a:lnTo>
                  <a:lnTo>
                    <a:pt x="1171" y="398"/>
                  </a:lnTo>
                  <a:lnTo>
                    <a:pt x="1121" y="384"/>
                  </a:lnTo>
                  <a:lnTo>
                    <a:pt x="1067" y="372"/>
                  </a:lnTo>
                  <a:lnTo>
                    <a:pt x="1005" y="362"/>
                  </a:lnTo>
                  <a:lnTo>
                    <a:pt x="941" y="346"/>
                  </a:lnTo>
                  <a:lnTo>
                    <a:pt x="862" y="329"/>
                  </a:lnTo>
                  <a:lnTo>
                    <a:pt x="777" y="304"/>
                  </a:lnTo>
                  <a:lnTo>
                    <a:pt x="679" y="277"/>
                  </a:lnTo>
                  <a:lnTo>
                    <a:pt x="564" y="244"/>
                  </a:lnTo>
                  <a:lnTo>
                    <a:pt x="433" y="200"/>
                  </a:lnTo>
                  <a:lnTo>
                    <a:pt x="287" y="150"/>
                  </a:lnTo>
                  <a:lnTo>
                    <a:pt x="253" y="143"/>
                  </a:lnTo>
                  <a:lnTo>
                    <a:pt x="214" y="141"/>
                  </a:lnTo>
                  <a:lnTo>
                    <a:pt x="173" y="145"/>
                  </a:lnTo>
                  <a:lnTo>
                    <a:pt x="137" y="151"/>
                  </a:lnTo>
                  <a:lnTo>
                    <a:pt x="101" y="159"/>
                  </a:lnTo>
                  <a:lnTo>
                    <a:pt x="70" y="170"/>
                  </a:lnTo>
                  <a:lnTo>
                    <a:pt x="40" y="181"/>
                  </a:lnTo>
                  <a:lnTo>
                    <a:pt x="22" y="184"/>
                  </a:lnTo>
                  <a:lnTo>
                    <a:pt x="5" y="193"/>
                  </a:lnTo>
                  <a:lnTo>
                    <a:pt x="0" y="19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4" name="Freeform 216">
              <a:extLst>
                <a:ext uri="{FF2B5EF4-FFF2-40B4-BE49-F238E27FC236}">
                  <a16:creationId xmlns:a16="http://schemas.microsoft.com/office/drawing/2014/main" id="{F8B34112-8227-1F14-5E8D-1FC33F55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036"/>
              <a:ext cx="21" cy="48"/>
            </a:xfrm>
            <a:custGeom>
              <a:avLst/>
              <a:gdLst>
                <a:gd name="T0" fmla="*/ 110 w 125"/>
                <a:gd name="T1" fmla="*/ 0 h 290"/>
                <a:gd name="T2" fmla="*/ 111 w 125"/>
                <a:gd name="T3" fmla="*/ 4 h 290"/>
                <a:gd name="T4" fmla="*/ 115 w 125"/>
                <a:gd name="T5" fmla="*/ 22 h 290"/>
                <a:gd name="T6" fmla="*/ 121 w 125"/>
                <a:gd name="T7" fmla="*/ 50 h 290"/>
                <a:gd name="T8" fmla="*/ 122 w 125"/>
                <a:gd name="T9" fmla="*/ 81 h 290"/>
                <a:gd name="T10" fmla="*/ 125 w 125"/>
                <a:gd name="T11" fmla="*/ 119 h 290"/>
                <a:gd name="T12" fmla="*/ 119 w 125"/>
                <a:gd name="T13" fmla="*/ 158 h 290"/>
                <a:gd name="T14" fmla="*/ 104 w 125"/>
                <a:gd name="T15" fmla="*/ 198 h 290"/>
                <a:gd name="T16" fmla="*/ 83 w 125"/>
                <a:gd name="T17" fmla="*/ 235 h 290"/>
                <a:gd name="T18" fmla="*/ 47 w 125"/>
                <a:gd name="T19" fmla="*/ 266 h 290"/>
                <a:gd name="T20" fmla="*/ 0 w 125"/>
                <a:gd name="T21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290">
                  <a:moveTo>
                    <a:pt x="110" y="0"/>
                  </a:moveTo>
                  <a:lnTo>
                    <a:pt x="111" y="4"/>
                  </a:lnTo>
                  <a:lnTo>
                    <a:pt x="115" y="22"/>
                  </a:lnTo>
                  <a:lnTo>
                    <a:pt x="121" y="50"/>
                  </a:lnTo>
                  <a:lnTo>
                    <a:pt x="122" y="81"/>
                  </a:lnTo>
                  <a:lnTo>
                    <a:pt x="125" y="119"/>
                  </a:lnTo>
                  <a:lnTo>
                    <a:pt x="119" y="158"/>
                  </a:lnTo>
                  <a:lnTo>
                    <a:pt x="104" y="198"/>
                  </a:lnTo>
                  <a:lnTo>
                    <a:pt x="83" y="235"/>
                  </a:lnTo>
                  <a:lnTo>
                    <a:pt x="47" y="266"/>
                  </a:lnTo>
                  <a:lnTo>
                    <a:pt x="0" y="29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5" name="Freeform 217">
              <a:extLst>
                <a:ext uri="{FF2B5EF4-FFF2-40B4-BE49-F238E27FC236}">
                  <a16:creationId xmlns:a16="http://schemas.microsoft.com/office/drawing/2014/main" id="{94EE1F0A-B059-8C39-0C43-084DF193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927"/>
              <a:ext cx="44" cy="43"/>
            </a:xfrm>
            <a:custGeom>
              <a:avLst/>
              <a:gdLst>
                <a:gd name="T0" fmla="*/ 259 w 259"/>
                <a:gd name="T1" fmla="*/ 262 h 262"/>
                <a:gd name="T2" fmla="*/ 258 w 259"/>
                <a:gd name="T3" fmla="*/ 257 h 262"/>
                <a:gd name="T4" fmla="*/ 254 w 259"/>
                <a:gd name="T5" fmla="*/ 258 h 262"/>
                <a:gd name="T6" fmla="*/ 243 w 259"/>
                <a:gd name="T7" fmla="*/ 251 h 262"/>
                <a:gd name="T8" fmla="*/ 226 w 259"/>
                <a:gd name="T9" fmla="*/ 240 h 262"/>
                <a:gd name="T10" fmla="*/ 205 w 259"/>
                <a:gd name="T11" fmla="*/ 225 h 262"/>
                <a:gd name="T12" fmla="*/ 181 w 259"/>
                <a:gd name="T13" fmla="*/ 202 h 262"/>
                <a:gd name="T14" fmla="*/ 146 w 259"/>
                <a:gd name="T15" fmla="*/ 167 h 262"/>
                <a:gd name="T16" fmla="*/ 105 w 259"/>
                <a:gd name="T17" fmla="*/ 124 h 262"/>
                <a:gd name="T18" fmla="*/ 56 w 259"/>
                <a:gd name="T19" fmla="*/ 73 h 262"/>
                <a:gd name="T20" fmla="*/ 0 w 259"/>
                <a:gd name="T2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62">
                  <a:moveTo>
                    <a:pt x="259" y="262"/>
                  </a:moveTo>
                  <a:lnTo>
                    <a:pt x="258" y="257"/>
                  </a:lnTo>
                  <a:lnTo>
                    <a:pt x="254" y="258"/>
                  </a:lnTo>
                  <a:lnTo>
                    <a:pt x="243" y="251"/>
                  </a:lnTo>
                  <a:lnTo>
                    <a:pt x="226" y="240"/>
                  </a:lnTo>
                  <a:lnTo>
                    <a:pt x="205" y="225"/>
                  </a:lnTo>
                  <a:lnTo>
                    <a:pt x="181" y="202"/>
                  </a:lnTo>
                  <a:lnTo>
                    <a:pt x="146" y="167"/>
                  </a:lnTo>
                  <a:lnTo>
                    <a:pt x="105" y="124"/>
                  </a:lnTo>
                  <a:lnTo>
                    <a:pt x="56" y="7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6" name="Freeform 218">
              <a:extLst>
                <a:ext uri="{FF2B5EF4-FFF2-40B4-BE49-F238E27FC236}">
                  <a16:creationId xmlns:a16="http://schemas.microsoft.com/office/drawing/2014/main" id="{5D4733E6-8AB9-9724-97F9-6152FB872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079"/>
              <a:ext cx="105" cy="21"/>
            </a:xfrm>
            <a:custGeom>
              <a:avLst/>
              <a:gdLst>
                <a:gd name="T0" fmla="*/ 630 w 630"/>
                <a:gd name="T1" fmla="*/ 126 h 126"/>
                <a:gd name="T2" fmla="*/ 629 w 630"/>
                <a:gd name="T3" fmla="*/ 122 h 126"/>
                <a:gd name="T4" fmla="*/ 622 w 630"/>
                <a:gd name="T5" fmla="*/ 109 h 126"/>
                <a:gd name="T6" fmla="*/ 609 w 630"/>
                <a:gd name="T7" fmla="*/ 92 h 126"/>
                <a:gd name="T8" fmla="*/ 586 w 630"/>
                <a:gd name="T9" fmla="*/ 74 h 126"/>
                <a:gd name="T10" fmla="*/ 545 w 630"/>
                <a:gd name="T11" fmla="*/ 54 h 126"/>
                <a:gd name="T12" fmla="*/ 484 w 630"/>
                <a:gd name="T13" fmla="*/ 34 h 126"/>
                <a:gd name="T14" fmla="*/ 407 w 630"/>
                <a:gd name="T15" fmla="*/ 17 h 126"/>
                <a:gd name="T16" fmla="*/ 300 w 630"/>
                <a:gd name="T17" fmla="*/ 5 h 126"/>
                <a:gd name="T18" fmla="*/ 163 w 630"/>
                <a:gd name="T19" fmla="*/ 0 h 126"/>
                <a:gd name="T20" fmla="*/ 0 w 630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0" h="126">
                  <a:moveTo>
                    <a:pt x="630" y="126"/>
                  </a:moveTo>
                  <a:lnTo>
                    <a:pt x="629" y="122"/>
                  </a:lnTo>
                  <a:lnTo>
                    <a:pt x="622" y="109"/>
                  </a:lnTo>
                  <a:lnTo>
                    <a:pt x="609" y="92"/>
                  </a:lnTo>
                  <a:lnTo>
                    <a:pt x="586" y="74"/>
                  </a:lnTo>
                  <a:lnTo>
                    <a:pt x="545" y="54"/>
                  </a:lnTo>
                  <a:lnTo>
                    <a:pt x="484" y="34"/>
                  </a:lnTo>
                  <a:lnTo>
                    <a:pt x="407" y="17"/>
                  </a:lnTo>
                  <a:lnTo>
                    <a:pt x="300" y="5"/>
                  </a:lnTo>
                  <a:lnTo>
                    <a:pt x="16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7" name="Freeform 219">
              <a:extLst>
                <a:ext uri="{FF2B5EF4-FFF2-40B4-BE49-F238E27FC236}">
                  <a16:creationId xmlns:a16="http://schemas.microsoft.com/office/drawing/2014/main" id="{B4AA20B2-8F01-1D4B-8BB6-B19E75F6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030"/>
              <a:ext cx="77" cy="44"/>
            </a:xfrm>
            <a:custGeom>
              <a:avLst/>
              <a:gdLst>
                <a:gd name="T0" fmla="*/ 461 w 465"/>
                <a:gd name="T1" fmla="*/ 263 h 263"/>
                <a:gd name="T2" fmla="*/ 465 w 465"/>
                <a:gd name="T3" fmla="*/ 258 h 263"/>
                <a:gd name="T4" fmla="*/ 461 w 465"/>
                <a:gd name="T5" fmla="*/ 240 h 263"/>
                <a:gd name="T6" fmla="*/ 455 w 465"/>
                <a:gd name="T7" fmla="*/ 209 h 263"/>
                <a:gd name="T8" fmla="*/ 440 w 465"/>
                <a:gd name="T9" fmla="*/ 179 h 263"/>
                <a:gd name="T10" fmla="*/ 413 w 465"/>
                <a:gd name="T11" fmla="*/ 142 h 263"/>
                <a:gd name="T12" fmla="*/ 373 w 465"/>
                <a:gd name="T13" fmla="*/ 103 h 263"/>
                <a:gd name="T14" fmla="*/ 315 w 465"/>
                <a:gd name="T15" fmla="*/ 68 h 263"/>
                <a:gd name="T16" fmla="*/ 233 w 465"/>
                <a:gd name="T17" fmla="*/ 38 h 263"/>
                <a:gd name="T18" fmla="*/ 131 w 465"/>
                <a:gd name="T19" fmla="*/ 16 h 263"/>
                <a:gd name="T20" fmla="*/ 0 w 465"/>
                <a:gd name="T21" fmla="*/ 0 h 263"/>
                <a:gd name="T22" fmla="*/ 461 w 465"/>
                <a:gd name="T23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5" h="263">
                  <a:moveTo>
                    <a:pt x="461" y="263"/>
                  </a:moveTo>
                  <a:lnTo>
                    <a:pt x="465" y="258"/>
                  </a:lnTo>
                  <a:lnTo>
                    <a:pt x="461" y="240"/>
                  </a:lnTo>
                  <a:lnTo>
                    <a:pt x="455" y="209"/>
                  </a:lnTo>
                  <a:lnTo>
                    <a:pt x="440" y="179"/>
                  </a:lnTo>
                  <a:lnTo>
                    <a:pt x="413" y="142"/>
                  </a:lnTo>
                  <a:lnTo>
                    <a:pt x="373" y="103"/>
                  </a:lnTo>
                  <a:lnTo>
                    <a:pt x="315" y="68"/>
                  </a:lnTo>
                  <a:lnTo>
                    <a:pt x="233" y="38"/>
                  </a:lnTo>
                  <a:lnTo>
                    <a:pt x="131" y="16"/>
                  </a:lnTo>
                  <a:lnTo>
                    <a:pt x="0" y="0"/>
                  </a:lnTo>
                  <a:lnTo>
                    <a:pt x="461" y="263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8" name="Freeform 220">
              <a:extLst>
                <a:ext uri="{FF2B5EF4-FFF2-40B4-BE49-F238E27FC236}">
                  <a16:creationId xmlns:a16="http://schemas.microsoft.com/office/drawing/2014/main" id="{243BA0F0-9A00-7182-0723-FC039DAC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030"/>
              <a:ext cx="77" cy="44"/>
            </a:xfrm>
            <a:custGeom>
              <a:avLst/>
              <a:gdLst>
                <a:gd name="T0" fmla="*/ 461 w 465"/>
                <a:gd name="T1" fmla="*/ 263 h 263"/>
                <a:gd name="T2" fmla="*/ 465 w 465"/>
                <a:gd name="T3" fmla="*/ 258 h 263"/>
                <a:gd name="T4" fmla="*/ 461 w 465"/>
                <a:gd name="T5" fmla="*/ 240 h 263"/>
                <a:gd name="T6" fmla="*/ 455 w 465"/>
                <a:gd name="T7" fmla="*/ 209 h 263"/>
                <a:gd name="T8" fmla="*/ 440 w 465"/>
                <a:gd name="T9" fmla="*/ 179 h 263"/>
                <a:gd name="T10" fmla="*/ 413 w 465"/>
                <a:gd name="T11" fmla="*/ 142 h 263"/>
                <a:gd name="T12" fmla="*/ 373 w 465"/>
                <a:gd name="T13" fmla="*/ 103 h 263"/>
                <a:gd name="T14" fmla="*/ 315 w 465"/>
                <a:gd name="T15" fmla="*/ 68 h 263"/>
                <a:gd name="T16" fmla="*/ 233 w 465"/>
                <a:gd name="T17" fmla="*/ 38 h 263"/>
                <a:gd name="T18" fmla="*/ 131 w 465"/>
                <a:gd name="T19" fmla="*/ 16 h 263"/>
                <a:gd name="T20" fmla="*/ 0 w 465"/>
                <a:gd name="T21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5" h="263">
                  <a:moveTo>
                    <a:pt x="461" y="263"/>
                  </a:moveTo>
                  <a:lnTo>
                    <a:pt x="465" y="258"/>
                  </a:lnTo>
                  <a:lnTo>
                    <a:pt x="461" y="240"/>
                  </a:lnTo>
                  <a:lnTo>
                    <a:pt x="455" y="209"/>
                  </a:lnTo>
                  <a:lnTo>
                    <a:pt x="440" y="179"/>
                  </a:lnTo>
                  <a:lnTo>
                    <a:pt x="413" y="142"/>
                  </a:lnTo>
                  <a:lnTo>
                    <a:pt x="373" y="103"/>
                  </a:lnTo>
                  <a:lnTo>
                    <a:pt x="315" y="68"/>
                  </a:lnTo>
                  <a:lnTo>
                    <a:pt x="233" y="38"/>
                  </a:lnTo>
                  <a:lnTo>
                    <a:pt x="131" y="1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9" name="Freeform 221">
              <a:extLst>
                <a:ext uri="{FF2B5EF4-FFF2-40B4-BE49-F238E27FC236}">
                  <a16:creationId xmlns:a16="http://schemas.microsoft.com/office/drawing/2014/main" id="{79EEE8C3-0FB0-35F1-85CF-C8AD60AF8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009"/>
              <a:ext cx="76" cy="107"/>
            </a:xfrm>
            <a:custGeom>
              <a:avLst/>
              <a:gdLst>
                <a:gd name="T0" fmla="*/ 452 w 452"/>
                <a:gd name="T1" fmla="*/ 641 h 642"/>
                <a:gd name="T2" fmla="*/ 444 w 452"/>
                <a:gd name="T3" fmla="*/ 642 h 642"/>
                <a:gd name="T4" fmla="*/ 418 w 452"/>
                <a:gd name="T5" fmla="*/ 633 h 642"/>
                <a:gd name="T6" fmla="*/ 378 w 452"/>
                <a:gd name="T7" fmla="*/ 617 h 642"/>
                <a:gd name="T8" fmla="*/ 325 w 452"/>
                <a:gd name="T9" fmla="*/ 591 h 642"/>
                <a:gd name="T10" fmla="*/ 269 w 452"/>
                <a:gd name="T11" fmla="*/ 546 h 642"/>
                <a:gd name="T12" fmla="*/ 206 w 452"/>
                <a:gd name="T13" fmla="*/ 489 h 642"/>
                <a:gd name="T14" fmla="*/ 147 w 452"/>
                <a:gd name="T15" fmla="*/ 406 h 642"/>
                <a:gd name="T16" fmla="*/ 89 w 452"/>
                <a:gd name="T17" fmla="*/ 301 h 642"/>
                <a:gd name="T18" fmla="*/ 38 w 452"/>
                <a:gd name="T19" fmla="*/ 166 h 642"/>
                <a:gd name="T20" fmla="*/ 0 w 452"/>
                <a:gd name="T21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642">
                  <a:moveTo>
                    <a:pt x="452" y="641"/>
                  </a:moveTo>
                  <a:lnTo>
                    <a:pt x="444" y="642"/>
                  </a:lnTo>
                  <a:lnTo>
                    <a:pt x="418" y="633"/>
                  </a:lnTo>
                  <a:lnTo>
                    <a:pt x="378" y="617"/>
                  </a:lnTo>
                  <a:lnTo>
                    <a:pt x="325" y="591"/>
                  </a:lnTo>
                  <a:lnTo>
                    <a:pt x="269" y="546"/>
                  </a:lnTo>
                  <a:lnTo>
                    <a:pt x="206" y="489"/>
                  </a:lnTo>
                  <a:lnTo>
                    <a:pt x="147" y="406"/>
                  </a:lnTo>
                  <a:lnTo>
                    <a:pt x="89" y="301"/>
                  </a:lnTo>
                  <a:lnTo>
                    <a:pt x="38" y="16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0" name="Freeform 222">
              <a:extLst>
                <a:ext uri="{FF2B5EF4-FFF2-40B4-BE49-F238E27FC236}">
                  <a16:creationId xmlns:a16="http://schemas.microsoft.com/office/drawing/2014/main" id="{70650888-1CBB-6FBA-B9C4-344A2745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79"/>
              <a:ext cx="56" cy="30"/>
            </a:xfrm>
            <a:custGeom>
              <a:avLst/>
              <a:gdLst>
                <a:gd name="T0" fmla="*/ 336 w 336"/>
                <a:gd name="T1" fmla="*/ 180 h 180"/>
                <a:gd name="T2" fmla="*/ 326 w 336"/>
                <a:gd name="T3" fmla="*/ 178 h 180"/>
                <a:gd name="T4" fmla="*/ 311 w 336"/>
                <a:gd name="T5" fmla="*/ 172 h 180"/>
                <a:gd name="T6" fmla="*/ 285 w 336"/>
                <a:gd name="T7" fmla="*/ 162 h 180"/>
                <a:gd name="T8" fmla="*/ 249 w 336"/>
                <a:gd name="T9" fmla="*/ 146 h 180"/>
                <a:gd name="T10" fmla="*/ 213 w 336"/>
                <a:gd name="T11" fmla="*/ 130 h 180"/>
                <a:gd name="T12" fmla="*/ 172 w 336"/>
                <a:gd name="T13" fmla="*/ 110 h 180"/>
                <a:gd name="T14" fmla="*/ 125 w 336"/>
                <a:gd name="T15" fmla="*/ 87 h 180"/>
                <a:gd name="T16" fmla="*/ 83 w 336"/>
                <a:gd name="T17" fmla="*/ 63 h 180"/>
                <a:gd name="T18" fmla="*/ 39 w 336"/>
                <a:gd name="T19" fmla="*/ 34 h 180"/>
                <a:gd name="T20" fmla="*/ 0 w 336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6" h="180">
                  <a:moveTo>
                    <a:pt x="336" y="180"/>
                  </a:moveTo>
                  <a:lnTo>
                    <a:pt x="326" y="178"/>
                  </a:lnTo>
                  <a:lnTo>
                    <a:pt x="311" y="172"/>
                  </a:lnTo>
                  <a:lnTo>
                    <a:pt x="285" y="162"/>
                  </a:lnTo>
                  <a:lnTo>
                    <a:pt x="249" y="146"/>
                  </a:lnTo>
                  <a:lnTo>
                    <a:pt x="213" y="130"/>
                  </a:lnTo>
                  <a:lnTo>
                    <a:pt x="172" y="110"/>
                  </a:lnTo>
                  <a:lnTo>
                    <a:pt x="125" y="87"/>
                  </a:lnTo>
                  <a:lnTo>
                    <a:pt x="83" y="63"/>
                  </a:lnTo>
                  <a:lnTo>
                    <a:pt x="39" y="3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1" name="Freeform 223">
              <a:extLst>
                <a:ext uri="{FF2B5EF4-FFF2-40B4-BE49-F238E27FC236}">
                  <a16:creationId xmlns:a16="http://schemas.microsoft.com/office/drawing/2014/main" id="{0DD355E0-8ECC-062C-2D5C-1C938ADC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27"/>
              <a:ext cx="117" cy="49"/>
            </a:xfrm>
            <a:custGeom>
              <a:avLst/>
              <a:gdLst>
                <a:gd name="T0" fmla="*/ 704 w 704"/>
                <a:gd name="T1" fmla="*/ 298 h 300"/>
                <a:gd name="T2" fmla="*/ 695 w 704"/>
                <a:gd name="T3" fmla="*/ 300 h 300"/>
                <a:gd name="T4" fmla="*/ 672 w 704"/>
                <a:gd name="T5" fmla="*/ 300 h 300"/>
                <a:gd name="T6" fmla="*/ 634 w 704"/>
                <a:gd name="T7" fmla="*/ 298 h 300"/>
                <a:gd name="T8" fmla="*/ 591 w 704"/>
                <a:gd name="T9" fmla="*/ 298 h 300"/>
                <a:gd name="T10" fmla="*/ 537 w 704"/>
                <a:gd name="T11" fmla="*/ 285 h 300"/>
                <a:gd name="T12" fmla="*/ 478 w 704"/>
                <a:gd name="T13" fmla="*/ 269 h 300"/>
                <a:gd name="T14" fmla="*/ 421 w 704"/>
                <a:gd name="T15" fmla="*/ 243 h 300"/>
                <a:gd name="T16" fmla="*/ 366 w 704"/>
                <a:gd name="T17" fmla="*/ 202 h 300"/>
                <a:gd name="T18" fmla="*/ 313 w 704"/>
                <a:gd name="T19" fmla="*/ 147 h 300"/>
                <a:gd name="T20" fmla="*/ 266 w 704"/>
                <a:gd name="T21" fmla="*/ 81 h 300"/>
                <a:gd name="T22" fmla="*/ 253 w 704"/>
                <a:gd name="T23" fmla="*/ 61 h 300"/>
                <a:gd name="T24" fmla="*/ 231 w 704"/>
                <a:gd name="T25" fmla="*/ 46 h 300"/>
                <a:gd name="T26" fmla="*/ 200 w 704"/>
                <a:gd name="T27" fmla="*/ 29 h 300"/>
                <a:gd name="T28" fmla="*/ 170 w 704"/>
                <a:gd name="T29" fmla="*/ 22 h 300"/>
                <a:gd name="T30" fmla="*/ 135 w 704"/>
                <a:gd name="T31" fmla="*/ 10 h 300"/>
                <a:gd name="T32" fmla="*/ 102 w 704"/>
                <a:gd name="T33" fmla="*/ 7 h 300"/>
                <a:gd name="T34" fmla="*/ 69 w 704"/>
                <a:gd name="T35" fmla="*/ 5 h 300"/>
                <a:gd name="T36" fmla="*/ 39 w 704"/>
                <a:gd name="T37" fmla="*/ 0 h 300"/>
                <a:gd name="T38" fmla="*/ 17 w 704"/>
                <a:gd name="T39" fmla="*/ 6 h 300"/>
                <a:gd name="T40" fmla="*/ 0 w 704"/>
                <a:gd name="T41" fmla="*/ 13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4" h="300">
                  <a:moveTo>
                    <a:pt x="704" y="298"/>
                  </a:moveTo>
                  <a:lnTo>
                    <a:pt x="695" y="300"/>
                  </a:lnTo>
                  <a:lnTo>
                    <a:pt x="672" y="300"/>
                  </a:lnTo>
                  <a:lnTo>
                    <a:pt x="634" y="298"/>
                  </a:lnTo>
                  <a:lnTo>
                    <a:pt x="591" y="298"/>
                  </a:lnTo>
                  <a:lnTo>
                    <a:pt x="537" y="285"/>
                  </a:lnTo>
                  <a:lnTo>
                    <a:pt x="478" y="269"/>
                  </a:lnTo>
                  <a:lnTo>
                    <a:pt x="421" y="243"/>
                  </a:lnTo>
                  <a:lnTo>
                    <a:pt x="366" y="202"/>
                  </a:lnTo>
                  <a:lnTo>
                    <a:pt x="313" y="147"/>
                  </a:lnTo>
                  <a:lnTo>
                    <a:pt x="266" y="81"/>
                  </a:lnTo>
                  <a:lnTo>
                    <a:pt x="253" y="61"/>
                  </a:lnTo>
                  <a:lnTo>
                    <a:pt x="231" y="46"/>
                  </a:lnTo>
                  <a:lnTo>
                    <a:pt x="200" y="29"/>
                  </a:lnTo>
                  <a:lnTo>
                    <a:pt x="170" y="22"/>
                  </a:lnTo>
                  <a:lnTo>
                    <a:pt x="135" y="10"/>
                  </a:lnTo>
                  <a:lnTo>
                    <a:pt x="102" y="7"/>
                  </a:lnTo>
                  <a:lnTo>
                    <a:pt x="69" y="5"/>
                  </a:lnTo>
                  <a:lnTo>
                    <a:pt x="39" y="0"/>
                  </a:lnTo>
                  <a:lnTo>
                    <a:pt x="17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2" name="Freeform 224">
              <a:extLst>
                <a:ext uri="{FF2B5EF4-FFF2-40B4-BE49-F238E27FC236}">
                  <a16:creationId xmlns:a16="http://schemas.microsoft.com/office/drawing/2014/main" id="{21B2A907-8E5B-78D6-B2FD-9B925A1C5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844"/>
              <a:ext cx="293" cy="93"/>
            </a:xfrm>
            <a:custGeom>
              <a:avLst/>
              <a:gdLst>
                <a:gd name="T0" fmla="*/ 1644 w 1758"/>
                <a:gd name="T1" fmla="*/ 510 h 557"/>
                <a:gd name="T2" fmla="*/ 1631 w 1758"/>
                <a:gd name="T3" fmla="*/ 471 h 557"/>
                <a:gd name="T4" fmla="*/ 1603 w 1758"/>
                <a:gd name="T5" fmla="*/ 406 h 557"/>
                <a:gd name="T6" fmla="*/ 1551 w 1758"/>
                <a:gd name="T7" fmla="*/ 333 h 557"/>
                <a:gd name="T8" fmla="*/ 1476 w 1758"/>
                <a:gd name="T9" fmla="*/ 263 h 557"/>
                <a:gd name="T10" fmla="*/ 1352 w 1758"/>
                <a:gd name="T11" fmla="*/ 204 h 557"/>
                <a:gd name="T12" fmla="*/ 1137 w 1758"/>
                <a:gd name="T13" fmla="*/ 163 h 557"/>
                <a:gd name="T14" fmla="*/ 848 w 1758"/>
                <a:gd name="T15" fmla="*/ 146 h 557"/>
                <a:gd name="T16" fmla="*/ 528 w 1758"/>
                <a:gd name="T17" fmla="*/ 187 h 557"/>
                <a:gd name="T18" fmla="*/ 199 w 1758"/>
                <a:gd name="T19" fmla="*/ 301 h 557"/>
                <a:gd name="T20" fmla="*/ 20 w 1758"/>
                <a:gd name="T21" fmla="*/ 411 h 557"/>
                <a:gd name="T22" fmla="*/ 0 w 1758"/>
                <a:gd name="T23" fmla="*/ 402 h 557"/>
                <a:gd name="T24" fmla="*/ 18 w 1758"/>
                <a:gd name="T25" fmla="*/ 356 h 557"/>
                <a:gd name="T26" fmla="*/ 67 w 1758"/>
                <a:gd name="T27" fmla="*/ 295 h 557"/>
                <a:gd name="T28" fmla="*/ 135 w 1758"/>
                <a:gd name="T29" fmla="*/ 238 h 557"/>
                <a:gd name="T30" fmla="*/ 232 w 1758"/>
                <a:gd name="T31" fmla="*/ 186 h 557"/>
                <a:gd name="T32" fmla="*/ 318 w 1758"/>
                <a:gd name="T33" fmla="*/ 146 h 557"/>
                <a:gd name="T34" fmla="*/ 378 w 1758"/>
                <a:gd name="T35" fmla="*/ 119 h 557"/>
                <a:gd name="T36" fmla="*/ 417 w 1758"/>
                <a:gd name="T37" fmla="*/ 102 h 557"/>
                <a:gd name="T38" fmla="*/ 434 w 1758"/>
                <a:gd name="T39" fmla="*/ 94 h 557"/>
                <a:gd name="T40" fmla="*/ 500 w 1758"/>
                <a:gd name="T41" fmla="*/ 72 h 557"/>
                <a:gd name="T42" fmla="*/ 661 w 1758"/>
                <a:gd name="T43" fmla="*/ 34 h 557"/>
                <a:gd name="T44" fmla="*/ 899 w 1758"/>
                <a:gd name="T45" fmla="*/ 5 h 557"/>
                <a:gd name="T46" fmla="*/ 1172 w 1758"/>
                <a:gd name="T47" fmla="*/ 10 h 557"/>
                <a:gd name="T48" fmla="*/ 1450 w 1758"/>
                <a:gd name="T49" fmla="*/ 90 h 557"/>
                <a:gd name="T50" fmla="*/ 1583 w 1758"/>
                <a:gd name="T51" fmla="*/ 166 h 557"/>
                <a:gd name="T52" fmla="*/ 1675 w 1758"/>
                <a:gd name="T53" fmla="*/ 247 h 557"/>
                <a:gd name="T54" fmla="*/ 1725 w 1758"/>
                <a:gd name="T55" fmla="*/ 331 h 557"/>
                <a:gd name="T56" fmla="*/ 1751 w 1758"/>
                <a:gd name="T57" fmla="*/ 413 h 557"/>
                <a:gd name="T58" fmla="*/ 1756 w 1758"/>
                <a:gd name="T59" fmla="*/ 488 h 557"/>
                <a:gd name="T60" fmla="*/ 1749 w 1758"/>
                <a:gd name="T61" fmla="*/ 545 h 557"/>
                <a:gd name="T62" fmla="*/ 1718 w 1758"/>
                <a:gd name="T63" fmla="*/ 557 h 557"/>
                <a:gd name="T64" fmla="*/ 1684 w 1758"/>
                <a:gd name="T65" fmla="*/ 549 h 557"/>
                <a:gd name="T66" fmla="*/ 1657 w 1758"/>
                <a:gd name="T67" fmla="*/ 527 h 557"/>
                <a:gd name="T68" fmla="*/ 1640 w 1758"/>
                <a:gd name="T69" fmla="*/ 51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8" h="557">
                  <a:moveTo>
                    <a:pt x="1640" y="516"/>
                  </a:moveTo>
                  <a:lnTo>
                    <a:pt x="1644" y="510"/>
                  </a:lnTo>
                  <a:lnTo>
                    <a:pt x="1636" y="498"/>
                  </a:lnTo>
                  <a:lnTo>
                    <a:pt x="1631" y="471"/>
                  </a:lnTo>
                  <a:lnTo>
                    <a:pt x="1620" y="445"/>
                  </a:lnTo>
                  <a:lnTo>
                    <a:pt x="1603" y="406"/>
                  </a:lnTo>
                  <a:lnTo>
                    <a:pt x="1583" y="373"/>
                  </a:lnTo>
                  <a:lnTo>
                    <a:pt x="1551" y="333"/>
                  </a:lnTo>
                  <a:lnTo>
                    <a:pt x="1521" y="297"/>
                  </a:lnTo>
                  <a:lnTo>
                    <a:pt x="1476" y="263"/>
                  </a:lnTo>
                  <a:lnTo>
                    <a:pt x="1423" y="232"/>
                  </a:lnTo>
                  <a:lnTo>
                    <a:pt x="1352" y="204"/>
                  </a:lnTo>
                  <a:lnTo>
                    <a:pt x="1258" y="181"/>
                  </a:lnTo>
                  <a:lnTo>
                    <a:pt x="1137" y="163"/>
                  </a:lnTo>
                  <a:lnTo>
                    <a:pt x="998" y="149"/>
                  </a:lnTo>
                  <a:lnTo>
                    <a:pt x="848" y="146"/>
                  </a:lnTo>
                  <a:lnTo>
                    <a:pt x="691" y="159"/>
                  </a:lnTo>
                  <a:lnTo>
                    <a:pt x="528" y="187"/>
                  </a:lnTo>
                  <a:lnTo>
                    <a:pt x="364" y="234"/>
                  </a:lnTo>
                  <a:lnTo>
                    <a:pt x="199" y="301"/>
                  </a:lnTo>
                  <a:lnTo>
                    <a:pt x="49" y="392"/>
                  </a:lnTo>
                  <a:lnTo>
                    <a:pt x="20" y="411"/>
                  </a:lnTo>
                  <a:lnTo>
                    <a:pt x="6" y="415"/>
                  </a:lnTo>
                  <a:lnTo>
                    <a:pt x="0" y="402"/>
                  </a:lnTo>
                  <a:lnTo>
                    <a:pt x="5" y="382"/>
                  </a:lnTo>
                  <a:lnTo>
                    <a:pt x="18" y="356"/>
                  </a:lnTo>
                  <a:lnTo>
                    <a:pt x="36" y="329"/>
                  </a:lnTo>
                  <a:lnTo>
                    <a:pt x="67" y="295"/>
                  </a:lnTo>
                  <a:lnTo>
                    <a:pt x="99" y="265"/>
                  </a:lnTo>
                  <a:lnTo>
                    <a:pt x="135" y="238"/>
                  </a:lnTo>
                  <a:lnTo>
                    <a:pt x="177" y="216"/>
                  </a:lnTo>
                  <a:lnTo>
                    <a:pt x="232" y="186"/>
                  </a:lnTo>
                  <a:lnTo>
                    <a:pt x="275" y="164"/>
                  </a:lnTo>
                  <a:lnTo>
                    <a:pt x="318" y="146"/>
                  </a:lnTo>
                  <a:lnTo>
                    <a:pt x="352" y="129"/>
                  </a:lnTo>
                  <a:lnTo>
                    <a:pt x="378" y="119"/>
                  </a:lnTo>
                  <a:lnTo>
                    <a:pt x="399" y="105"/>
                  </a:lnTo>
                  <a:lnTo>
                    <a:pt x="417" y="102"/>
                  </a:lnTo>
                  <a:lnTo>
                    <a:pt x="425" y="96"/>
                  </a:lnTo>
                  <a:lnTo>
                    <a:pt x="434" y="94"/>
                  </a:lnTo>
                  <a:lnTo>
                    <a:pt x="451" y="85"/>
                  </a:lnTo>
                  <a:lnTo>
                    <a:pt x="500" y="72"/>
                  </a:lnTo>
                  <a:lnTo>
                    <a:pt x="571" y="52"/>
                  </a:lnTo>
                  <a:lnTo>
                    <a:pt x="661" y="34"/>
                  </a:lnTo>
                  <a:lnTo>
                    <a:pt x="775" y="15"/>
                  </a:lnTo>
                  <a:lnTo>
                    <a:pt x="899" y="5"/>
                  </a:lnTo>
                  <a:lnTo>
                    <a:pt x="1034" y="0"/>
                  </a:lnTo>
                  <a:lnTo>
                    <a:pt x="1172" y="10"/>
                  </a:lnTo>
                  <a:lnTo>
                    <a:pt x="1310" y="44"/>
                  </a:lnTo>
                  <a:lnTo>
                    <a:pt x="1450" y="90"/>
                  </a:lnTo>
                  <a:lnTo>
                    <a:pt x="1524" y="127"/>
                  </a:lnTo>
                  <a:lnTo>
                    <a:pt x="1583" y="166"/>
                  </a:lnTo>
                  <a:lnTo>
                    <a:pt x="1634" y="207"/>
                  </a:lnTo>
                  <a:lnTo>
                    <a:pt x="1675" y="247"/>
                  </a:lnTo>
                  <a:lnTo>
                    <a:pt x="1702" y="292"/>
                  </a:lnTo>
                  <a:lnTo>
                    <a:pt x="1725" y="331"/>
                  </a:lnTo>
                  <a:lnTo>
                    <a:pt x="1743" y="373"/>
                  </a:lnTo>
                  <a:lnTo>
                    <a:pt x="1751" y="413"/>
                  </a:lnTo>
                  <a:lnTo>
                    <a:pt x="1757" y="450"/>
                  </a:lnTo>
                  <a:lnTo>
                    <a:pt x="1756" y="488"/>
                  </a:lnTo>
                  <a:lnTo>
                    <a:pt x="1758" y="521"/>
                  </a:lnTo>
                  <a:lnTo>
                    <a:pt x="1749" y="545"/>
                  </a:lnTo>
                  <a:lnTo>
                    <a:pt x="1737" y="557"/>
                  </a:lnTo>
                  <a:lnTo>
                    <a:pt x="1718" y="557"/>
                  </a:lnTo>
                  <a:lnTo>
                    <a:pt x="1704" y="555"/>
                  </a:lnTo>
                  <a:lnTo>
                    <a:pt x="1684" y="549"/>
                  </a:lnTo>
                  <a:lnTo>
                    <a:pt x="1668" y="539"/>
                  </a:lnTo>
                  <a:lnTo>
                    <a:pt x="1657" y="527"/>
                  </a:lnTo>
                  <a:lnTo>
                    <a:pt x="1645" y="520"/>
                  </a:lnTo>
                  <a:lnTo>
                    <a:pt x="1640" y="516"/>
                  </a:lnTo>
                  <a:close/>
                </a:path>
              </a:pathLst>
            </a:custGeom>
            <a:solidFill>
              <a:srgbClr val="BE8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3" name="Freeform 225">
              <a:extLst>
                <a:ext uri="{FF2B5EF4-FFF2-40B4-BE49-F238E27FC236}">
                  <a16:creationId xmlns:a16="http://schemas.microsoft.com/office/drawing/2014/main" id="{C47897B9-BC66-5BC9-23C1-33BC1720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844"/>
              <a:ext cx="293" cy="93"/>
            </a:xfrm>
            <a:custGeom>
              <a:avLst/>
              <a:gdLst>
                <a:gd name="T0" fmla="*/ 1644 w 1758"/>
                <a:gd name="T1" fmla="*/ 510 h 557"/>
                <a:gd name="T2" fmla="*/ 1631 w 1758"/>
                <a:gd name="T3" fmla="*/ 471 h 557"/>
                <a:gd name="T4" fmla="*/ 1603 w 1758"/>
                <a:gd name="T5" fmla="*/ 406 h 557"/>
                <a:gd name="T6" fmla="*/ 1551 w 1758"/>
                <a:gd name="T7" fmla="*/ 333 h 557"/>
                <a:gd name="T8" fmla="*/ 1476 w 1758"/>
                <a:gd name="T9" fmla="*/ 263 h 557"/>
                <a:gd name="T10" fmla="*/ 1352 w 1758"/>
                <a:gd name="T11" fmla="*/ 204 h 557"/>
                <a:gd name="T12" fmla="*/ 1137 w 1758"/>
                <a:gd name="T13" fmla="*/ 163 h 557"/>
                <a:gd name="T14" fmla="*/ 848 w 1758"/>
                <a:gd name="T15" fmla="*/ 146 h 557"/>
                <a:gd name="T16" fmla="*/ 528 w 1758"/>
                <a:gd name="T17" fmla="*/ 187 h 557"/>
                <a:gd name="T18" fmla="*/ 199 w 1758"/>
                <a:gd name="T19" fmla="*/ 301 h 557"/>
                <a:gd name="T20" fmla="*/ 20 w 1758"/>
                <a:gd name="T21" fmla="*/ 411 h 557"/>
                <a:gd name="T22" fmla="*/ 0 w 1758"/>
                <a:gd name="T23" fmla="*/ 402 h 557"/>
                <a:gd name="T24" fmla="*/ 18 w 1758"/>
                <a:gd name="T25" fmla="*/ 356 h 557"/>
                <a:gd name="T26" fmla="*/ 67 w 1758"/>
                <a:gd name="T27" fmla="*/ 295 h 557"/>
                <a:gd name="T28" fmla="*/ 135 w 1758"/>
                <a:gd name="T29" fmla="*/ 238 h 557"/>
                <a:gd name="T30" fmla="*/ 232 w 1758"/>
                <a:gd name="T31" fmla="*/ 186 h 557"/>
                <a:gd name="T32" fmla="*/ 318 w 1758"/>
                <a:gd name="T33" fmla="*/ 146 h 557"/>
                <a:gd name="T34" fmla="*/ 378 w 1758"/>
                <a:gd name="T35" fmla="*/ 119 h 557"/>
                <a:gd name="T36" fmla="*/ 417 w 1758"/>
                <a:gd name="T37" fmla="*/ 102 h 557"/>
                <a:gd name="T38" fmla="*/ 434 w 1758"/>
                <a:gd name="T39" fmla="*/ 94 h 557"/>
                <a:gd name="T40" fmla="*/ 500 w 1758"/>
                <a:gd name="T41" fmla="*/ 72 h 557"/>
                <a:gd name="T42" fmla="*/ 661 w 1758"/>
                <a:gd name="T43" fmla="*/ 34 h 557"/>
                <a:gd name="T44" fmla="*/ 899 w 1758"/>
                <a:gd name="T45" fmla="*/ 5 h 557"/>
                <a:gd name="T46" fmla="*/ 1172 w 1758"/>
                <a:gd name="T47" fmla="*/ 10 h 557"/>
                <a:gd name="T48" fmla="*/ 1450 w 1758"/>
                <a:gd name="T49" fmla="*/ 90 h 557"/>
                <a:gd name="T50" fmla="*/ 1583 w 1758"/>
                <a:gd name="T51" fmla="*/ 166 h 557"/>
                <a:gd name="T52" fmla="*/ 1675 w 1758"/>
                <a:gd name="T53" fmla="*/ 247 h 557"/>
                <a:gd name="T54" fmla="*/ 1725 w 1758"/>
                <a:gd name="T55" fmla="*/ 331 h 557"/>
                <a:gd name="T56" fmla="*/ 1751 w 1758"/>
                <a:gd name="T57" fmla="*/ 413 h 557"/>
                <a:gd name="T58" fmla="*/ 1756 w 1758"/>
                <a:gd name="T59" fmla="*/ 488 h 557"/>
                <a:gd name="T60" fmla="*/ 1749 w 1758"/>
                <a:gd name="T61" fmla="*/ 545 h 557"/>
                <a:gd name="T62" fmla="*/ 1718 w 1758"/>
                <a:gd name="T63" fmla="*/ 557 h 557"/>
                <a:gd name="T64" fmla="*/ 1684 w 1758"/>
                <a:gd name="T65" fmla="*/ 549 h 557"/>
                <a:gd name="T66" fmla="*/ 1657 w 1758"/>
                <a:gd name="T67" fmla="*/ 527 h 557"/>
                <a:gd name="T68" fmla="*/ 1640 w 1758"/>
                <a:gd name="T69" fmla="*/ 51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8" h="557">
                  <a:moveTo>
                    <a:pt x="1640" y="516"/>
                  </a:moveTo>
                  <a:lnTo>
                    <a:pt x="1644" y="510"/>
                  </a:lnTo>
                  <a:lnTo>
                    <a:pt x="1636" y="498"/>
                  </a:lnTo>
                  <a:lnTo>
                    <a:pt x="1631" y="471"/>
                  </a:lnTo>
                  <a:lnTo>
                    <a:pt x="1620" y="445"/>
                  </a:lnTo>
                  <a:lnTo>
                    <a:pt x="1603" y="406"/>
                  </a:lnTo>
                  <a:lnTo>
                    <a:pt x="1583" y="373"/>
                  </a:lnTo>
                  <a:lnTo>
                    <a:pt x="1551" y="333"/>
                  </a:lnTo>
                  <a:lnTo>
                    <a:pt x="1521" y="297"/>
                  </a:lnTo>
                  <a:lnTo>
                    <a:pt x="1476" y="263"/>
                  </a:lnTo>
                  <a:lnTo>
                    <a:pt x="1423" y="232"/>
                  </a:lnTo>
                  <a:lnTo>
                    <a:pt x="1352" y="204"/>
                  </a:lnTo>
                  <a:lnTo>
                    <a:pt x="1258" y="181"/>
                  </a:lnTo>
                  <a:lnTo>
                    <a:pt x="1137" y="163"/>
                  </a:lnTo>
                  <a:lnTo>
                    <a:pt x="998" y="149"/>
                  </a:lnTo>
                  <a:lnTo>
                    <a:pt x="848" y="146"/>
                  </a:lnTo>
                  <a:lnTo>
                    <a:pt x="691" y="159"/>
                  </a:lnTo>
                  <a:lnTo>
                    <a:pt x="528" y="187"/>
                  </a:lnTo>
                  <a:lnTo>
                    <a:pt x="364" y="234"/>
                  </a:lnTo>
                  <a:lnTo>
                    <a:pt x="199" y="301"/>
                  </a:lnTo>
                  <a:lnTo>
                    <a:pt x="49" y="392"/>
                  </a:lnTo>
                  <a:lnTo>
                    <a:pt x="20" y="411"/>
                  </a:lnTo>
                  <a:lnTo>
                    <a:pt x="6" y="415"/>
                  </a:lnTo>
                  <a:lnTo>
                    <a:pt x="0" y="402"/>
                  </a:lnTo>
                  <a:lnTo>
                    <a:pt x="5" y="382"/>
                  </a:lnTo>
                  <a:lnTo>
                    <a:pt x="18" y="356"/>
                  </a:lnTo>
                  <a:lnTo>
                    <a:pt x="36" y="329"/>
                  </a:lnTo>
                  <a:lnTo>
                    <a:pt x="67" y="295"/>
                  </a:lnTo>
                  <a:lnTo>
                    <a:pt x="99" y="265"/>
                  </a:lnTo>
                  <a:lnTo>
                    <a:pt x="135" y="238"/>
                  </a:lnTo>
                  <a:lnTo>
                    <a:pt x="177" y="216"/>
                  </a:lnTo>
                  <a:lnTo>
                    <a:pt x="232" y="186"/>
                  </a:lnTo>
                  <a:lnTo>
                    <a:pt x="275" y="164"/>
                  </a:lnTo>
                  <a:lnTo>
                    <a:pt x="318" y="146"/>
                  </a:lnTo>
                  <a:lnTo>
                    <a:pt x="352" y="129"/>
                  </a:lnTo>
                  <a:lnTo>
                    <a:pt x="378" y="119"/>
                  </a:lnTo>
                  <a:lnTo>
                    <a:pt x="399" y="105"/>
                  </a:lnTo>
                  <a:lnTo>
                    <a:pt x="417" y="102"/>
                  </a:lnTo>
                  <a:lnTo>
                    <a:pt x="425" y="96"/>
                  </a:lnTo>
                  <a:lnTo>
                    <a:pt x="434" y="94"/>
                  </a:lnTo>
                  <a:lnTo>
                    <a:pt x="451" y="85"/>
                  </a:lnTo>
                  <a:lnTo>
                    <a:pt x="500" y="72"/>
                  </a:lnTo>
                  <a:lnTo>
                    <a:pt x="571" y="52"/>
                  </a:lnTo>
                  <a:lnTo>
                    <a:pt x="661" y="34"/>
                  </a:lnTo>
                  <a:lnTo>
                    <a:pt x="775" y="15"/>
                  </a:lnTo>
                  <a:lnTo>
                    <a:pt x="899" y="5"/>
                  </a:lnTo>
                  <a:lnTo>
                    <a:pt x="1034" y="0"/>
                  </a:lnTo>
                  <a:lnTo>
                    <a:pt x="1172" y="10"/>
                  </a:lnTo>
                  <a:lnTo>
                    <a:pt x="1310" y="44"/>
                  </a:lnTo>
                  <a:lnTo>
                    <a:pt x="1450" y="90"/>
                  </a:lnTo>
                  <a:lnTo>
                    <a:pt x="1524" y="127"/>
                  </a:lnTo>
                  <a:lnTo>
                    <a:pt x="1583" y="166"/>
                  </a:lnTo>
                  <a:lnTo>
                    <a:pt x="1634" y="207"/>
                  </a:lnTo>
                  <a:lnTo>
                    <a:pt x="1675" y="247"/>
                  </a:lnTo>
                  <a:lnTo>
                    <a:pt x="1702" y="292"/>
                  </a:lnTo>
                  <a:lnTo>
                    <a:pt x="1725" y="331"/>
                  </a:lnTo>
                  <a:lnTo>
                    <a:pt x="1743" y="373"/>
                  </a:lnTo>
                  <a:lnTo>
                    <a:pt x="1751" y="413"/>
                  </a:lnTo>
                  <a:lnTo>
                    <a:pt x="1757" y="450"/>
                  </a:lnTo>
                  <a:lnTo>
                    <a:pt x="1756" y="488"/>
                  </a:lnTo>
                  <a:lnTo>
                    <a:pt x="1758" y="521"/>
                  </a:lnTo>
                  <a:lnTo>
                    <a:pt x="1749" y="545"/>
                  </a:lnTo>
                  <a:lnTo>
                    <a:pt x="1737" y="557"/>
                  </a:lnTo>
                  <a:lnTo>
                    <a:pt x="1718" y="557"/>
                  </a:lnTo>
                  <a:lnTo>
                    <a:pt x="1704" y="555"/>
                  </a:lnTo>
                  <a:lnTo>
                    <a:pt x="1684" y="549"/>
                  </a:lnTo>
                  <a:lnTo>
                    <a:pt x="1668" y="539"/>
                  </a:lnTo>
                  <a:lnTo>
                    <a:pt x="1657" y="527"/>
                  </a:lnTo>
                  <a:lnTo>
                    <a:pt x="1645" y="520"/>
                  </a:lnTo>
                  <a:lnTo>
                    <a:pt x="1640" y="51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4" name="Freeform 226">
              <a:extLst>
                <a:ext uri="{FF2B5EF4-FFF2-40B4-BE49-F238E27FC236}">
                  <a16:creationId xmlns:a16="http://schemas.microsoft.com/office/drawing/2014/main" id="{39F89858-440D-0926-2D9D-627C3710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982"/>
              <a:ext cx="39" cy="12"/>
            </a:xfrm>
            <a:custGeom>
              <a:avLst/>
              <a:gdLst>
                <a:gd name="T0" fmla="*/ 234 w 234"/>
                <a:gd name="T1" fmla="*/ 69 h 70"/>
                <a:gd name="T2" fmla="*/ 229 w 234"/>
                <a:gd name="T3" fmla="*/ 70 h 70"/>
                <a:gd name="T4" fmla="*/ 214 w 234"/>
                <a:gd name="T5" fmla="*/ 64 h 70"/>
                <a:gd name="T6" fmla="*/ 193 w 234"/>
                <a:gd name="T7" fmla="*/ 54 h 70"/>
                <a:gd name="T8" fmla="*/ 168 w 234"/>
                <a:gd name="T9" fmla="*/ 45 h 70"/>
                <a:gd name="T10" fmla="*/ 138 w 234"/>
                <a:gd name="T11" fmla="*/ 37 h 70"/>
                <a:gd name="T12" fmla="*/ 108 w 234"/>
                <a:gd name="T13" fmla="*/ 28 h 70"/>
                <a:gd name="T14" fmla="*/ 73 w 234"/>
                <a:gd name="T15" fmla="*/ 18 h 70"/>
                <a:gd name="T16" fmla="*/ 43 w 234"/>
                <a:gd name="T17" fmla="*/ 9 h 70"/>
                <a:gd name="T18" fmla="*/ 19 w 234"/>
                <a:gd name="T19" fmla="*/ 5 h 70"/>
                <a:gd name="T20" fmla="*/ 0 w 234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70">
                  <a:moveTo>
                    <a:pt x="234" y="69"/>
                  </a:moveTo>
                  <a:lnTo>
                    <a:pt x="229" y="70"/>
                  </a:lnTo>
                  <a:lnTo>
                    <a:pt x="214" y="64"/>
                  </a:lnTo>
                  <a:lnTo>
                    <a:pt x="193" y="54"/>
                  </a:lnTo>
                  <a:lnTo>
                    <a:pt x="168" y="45"/>
                  </a:lnTo>
                  <a:lnTo>
                    <a:pt x="138" y="37"/>
                  </a:lnTo>
                  <a:lnTo>
                    <a:pt x="108" y="28"/>
                  </a:lnTo>
                  <a:lnTo>
                    <a:pt x="73" y="18"/>
                  </a:lnTo>
                  <a:lnTo>
                    <a:pt x="43" y="9"/>
                  </a:lnTo>
                  <a:lnTo>
                    <a:pt x="19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5" name="Freeform 227">
              <a:extLst>
                <a:ext uri="{FF2B5EF4-FFF2-40B4-BE49-F238E27FC236}">
                  <a16:creationId xmlns:a16="http://schemas.microsoft.com/office/drawing/2014/main" id="{88984241-E369-4BE9-8D11-5470855D1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788"/>
              <a:ext cx="86" cy="26"/>
            </a:xfrm>
            <a:custGeom>
              <a:avLst/>
              <a:gdLst>
                <a:gd name="T0" fmla="*/ 512 w 512"/>
                <a:gd name="T1" fmla="*/ 0 h 156"/>
                <a:gd name="T2" fmla="*/ 505 w 512"/>
                <a:gd name="T3" fmla="*/ 7 h 156"/>
                <a:gd name="T4" fmla="*/ 477 w 512"/>
                <a:gd name="T5" fmla="*/ 13 h 156"/>
                <a:gd name="T6" fmla="*/ 442 w 512"/>
                <a:gd name="T7" fmla="*/ 25 h 156"/>
                <a:gd name="T8" fmla="*/ 392 w 512"/>
                <a:gd name="T9" fmla="*/ 34 h 156"/>
                <a:gd name="T10" fmla="*/ 335 w 512"/>
                <a:gd name="T11" fmla="*/ 50 h 156"/>
                <a:gd name="T12" fmla="*/ 273 w 512"/>
                <a:gd name="T13" fmla="*/ 72 h 156"/>
                <a:gd name="T14" fmla="*/ 202 w 512"/>
                <a:gd name="T15" fmla="*/ 91 h 156"/>
                <a:gd name="T16" fmla="*/ 132 w 512"/>
                <a:gd name="T17" fmla="*/ 115 h 156"/>
                <a:gd name="T18" fmla="*/ 66 w 512"/>
                <a:gd name="T19" fmla="*/ 133 h 156"/>
                <a:gd name="T20" fmla="*/ 0 w 512"/>
                <a:gd name="T21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2" h="156">
                  <a:moveTo>
                    <a:pt x="512" y="0"/>
                  </a:moveTo>
                  <a:lnTo>
                    <a:pt x="505" y="7"/>
                  </a:lnTo>
                  <a:lnTo>
                    <a:pt x="477" y="13"/>
                  </a:lnTo>
                  <a:lnTo>
                    <a:pt x="442" y="25"/>
                  </a:lnTo>
                  <a:lnTo>
                    <a:pt x="392" y="34"/>
                  </a:lnTo>
                  <a:lnTo>
                    <a:pt x="335" y="50"/>
                  </a:lnTo>
                  <a:lnTo>
                    <a:pt x="273" y="72"/>
                  </a:lnTo>
                  <a:lnTo>
                    <a:pt x="202" y="91"/>
                  </a:lnTo>
                  <a:lnTo>
                    <a:pt x="132" y="115"/>
                  </a:lnTo>
                  <a:lnTo>
                    <a:pt x="66" y="133"/>
                  </a:lnTo>
                  <a:lnTo>
                    <a:pt x="0" y="15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6" name="Freeform 228">
              <a:extLst>
                <a:ext uri="{FF2B5EF4-FFF2-40B4-BE49-F238E27FC236}">
                  <a16:creationId xmlns:a16="http://schemas.microsoft.com/office/drawing/2014/main" id="{085111CE-83F3-493F-CDDF-6853AD689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575"/>
              <a:ext cx="127" cy="103"/>
            </a:xfrm>
            <a:custGeom>
              <a:avLst/>
              <a:gdLst>
                <a:gd name="T0" fmla="*/ 761 w 761"/>
                <a:gd name="T1" fmla="*/ 615 h 615"/>
                <a:gd name="T2" fmla="*/ 749 w 761"/>
                <a:gd name="T3" fmla="*/ 598 h 615"/>
                <a:gd name="T4" fmla="*/ 722 w 761"/>
                <a:gd name="T5" fmla="*/ 557 h 615"/>
                <a:gd name="T6" fmla="*/ 672 w 761"/>
                <a:gd name="T7" fmla="*/ 497 h 615"/>
                <a:gd name="T8" fmla="*/ 609 w 761"/>
                <a:gd name="T9" fmla="*/ 421 h 615"/>
                <a:gd name="T10" fmla="*/ 536 w 761"/>
                <a:gd name="T11" fmla="*/ 337 h 615"/>
                <a:gd name="T12" fmla="*/ 445 w 761"/>
                <a:gd name="T13" fmla="*/ 252 h 615"/>
                <a:gd name="T14" fmla="*/ 348 w 761"/>
                <a:gd name="T15" fmla="*/ 168 h 615"/>
                <a:gd name="T16" fmla="*/ 240 w 761"/>
                <a:gd name="T17" fmla="*/ 97 h 615"/>
                <a:gd name="T18" fmla="*/ 124 w 761"/>
                <a:gd name="T19" fmla="*/ 35 h 615"/>
                <a:gd name="T20" fmla="*/ 0 w 761"/>
                <a:gd name="T21" fmla="*/ 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1" h="615">
                  <a:moveTo>
                    <a:pt x="761" y="615"/>
                  </a:moveTo>
                  <a:lnTo>
                    <a:pt x="749" y="598"/>
                  </a:lnTo>
                  <a:lnTo>
                    <a:pt x="722" y="557"/>
                  </a:lnTo>
                  <a:lnTo>
                    <a:pt x="672" y="497"/>
                  </a:lnTo>
                  <a:lnTo>
                    <a:pt x="609" y="421"/>
                  </a:lnTo>
                  <a:lnTo>
                    <a:pt x="536" y="337"/>
                  </a:lnTo>
                  <a:lnTo>
                    <a:pt x="445" y="252"/>
                  </a:lnTo>
                  <a:lnTo>
                    <a:pt x="348" y="168"/>
                  </a:lnTo>
                  <a:lnTo>
                    <a:pt x="240" y="97"/>
                  </a:lnTo>
                  <a:lnTo>
                    <a:pt x="124" y="3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7" name="Freeform 229">
              <a:extLst>
                <a:ext uri="{FF2B5EF4-FFF2-40B4-BE49-F238E27FC236}">
                  <a16:creationId xmlns:a16="http://schemas.microsoft.com/office/drawing/2014/main" id="{5EB2AFA4-D403-C971-1E95-67584B632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168"/>
              <a:ext cx="51" cy="90"/>
            </a:xfrm>
            <a:custGeom>
              <a:avLst/>
              <a:gdLst>
                <a:gd name="T0" fmla="*/ 190 w 307"/>
                <a:gd name="T1" fmla="*/ 23 h 538"/>
                <a:gd name="T2" fmla="*/ 179 w 307"/>
                <a:gd name="T3" fmla="*/ 35 h 538"/>
                <a:gd name="T4" fmla="*/ 145 w 307"/>
                <a:gd name="T5" fmla="*/ 56 h 538"/>
                <a:gd name="T6" fmla="*/ 105 w 307"/>
                <a:gd name="T7" fmla="*/ 92 h 538"/>
                <a:gd name="T8" fmla="*/ 63 w 307"/>
                <a:gd name="T9" fmla="*/ 138 h 538"/>
                <a:gd name="T10" fmla="*/ 22 w 307"/>
                <a:gd name="T11" fmla="*/ 193 h 538"/>
                <a:gd name="T12" fmla="*/ 2 w 307"/>
                <a:gd name="T13" fmla="*/ 254 h 538"/>
                <a:gd name="T14" fmla="*/ 0 w 307"/>
                <a:gd name="T15" fmla="*/ 314 h 538"/>
                <a:gd name="T16" fmla="*/ 33 w 307"/>
                <a:gd name="T17" fmla="*/ 383 h 538"/>
                <a:gd name="T18" fmla="*/ 98 w 307"/>
                <a:gd name="T19" fmla="*/ 450 h 538"/>
                <a:gd name="T20" fmla="*/ 219 w 307"/>
                <a:gd name="T21" fmla="*/ 515 h 538"/>
                <a:gd name="T22" fmla="*/ 266 w 307"/>
                <a:gd name="T23" fmla="*/ 538 h 538"/>
                <a:gd name="T24" fmla="*/ 165 w 307"/>
                <a:gd name="T25" fmla="*/ 408 h 538"/>
                <a:gd name="T26" fmla="*/ 111 w 307"/>
                <a:gd name="T27" fmla="*/ 302 h 538"/>
                <a:gd name="T28" fmla="*/ 87 w 307"/>
                <a:gd name="T29" fmla="*/ 212 h 538"/>
                <a:gd name="T30" fmla="*/ 97 w 307"/>
                <a:gd name="T31" fmla="*/ 145 h 538"/>
                <a:gd name="T32" fmla="*/ 129 w 307"/>
                <a:gd name="T33" fmla="*/ 92 h 538"/>
                <a:gd name="T34" fmla="*/ 172 w 307"/>
                <a:gd name="T35" fmla="*/ 55 h 538"/>
                <a:gd name="T36" fmla="*/ 219 w 307"/>
                <a:gd name="T37" fmla="*/ 26 h 538"/>
                <a:gd name="T38" fmla="*/ 262 w 307"/>
                <a:gd name="T39" fmla="*/ 14 h 538"/>
                <a:gd name="T40" fmla="*/ 293 w 307"/>
                <a:gd name="T41" fmla="*/ 2 h 538"/>
                <a:gd name="T42" fmla="*/ 307 w 307"/>
                <a:gd name="T43" fmla="*/ 0 h 538"/>
                <a:gd name="T44" fmla="*/ 190 w 307"/>
                <a:gd name="T45" fmla="*/ 2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7" h="538">
                  <a:moveTo>
                    <a:pt x="190" y="23"/>
                  </a:moveTo>
                  <a:lnTo>
                    <a:pt x="179" y="35"/>
                  </a:lnTo>
                  <a:lnTo>
                    <a:pt x="145" y="56"/>
                  </a:lnTo>
                  <a:lnTo>
                    <a:pt x="105" y="92"/>
                  </a:lnTo>
                  <a:lnTo>
                    <a:pt x="63" y="138"/>
                  </a:lnTo>
                  <a:lnTo>
                    <a:pt x="22" y="193"/>
                  </a:lnTo>
                  <a:lnTo>
                    <a:pt x="2" y="254"/>
                  </a:lnTo>
                  <a:lnTo>
                    <a:pt x="0" y="314"/>
                  </a:lnTo>
                  <a:lnTo>
                    <a:pt x="33" y="383"/>
                  </a:lnTo>
                  <a:lnTo>
                    <a:pt x="98" y="450"/>
                  </a:lnTo>
                  <a:lnTo>
                    <a:pt x="219" y="515"/>
                  </a:lnTo>
                  <a:lnTo>
                    <a:pt x="266" y="538"/>
                  </a:lnTo>
                  <a:lnTo>
                    <a:pt x="165" y="408"/>
                  </a:lnTo>
                  <a:lnTo>
                    <a:pt x="111" y="302"/>
                  </a:lnTo>
                  <a:lnTo>
                    <a:pt x="87" y="212"/>
                  </a:lnTo>
                  <a:lnTo>
                    <a:pt x="97" y="145"/>
                  </a:lnTo>
                  <a:lnTo>
                    <a:pt x="129" y="92"/>
                  </a:lnTo>
                  <a:lnTo>
                    <a:pt x="172" y="55"/>
                  </a:lnTo>
                  <a:lnTo>
                    <a:pt x="219" y="26"/>
                  </a:lnTo>
                  <a:lnTo>
                    <a:pt x="262" y="14"/>
                  </a:lnTo>
                  <a:lnTo>
                    <a:pt x="293" y="2"/>
                  </a:lnTo>
                  <a:lnTo>
                    <a:pt x="307" y="0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8" name="Freeform 230">
              <a:extLst>
                <a:ext uri="{FF2B5EF4-FFF2-40B4-BE49-F238E27FC236}">
                  <a16:creationId xmlns:a16="http://schemas.microsoft.com/office/drawing/2014/main" id="{DEA1061A-3685-1BA3-5878-B3714847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2169"/>
              <a:ext cx="36" cy="90"/>
            </a:xfrm>
            <a:custGeom>
              <a:avLst/>
              <a:gdLst>
                <a:gd name="T0" fmla="*/ 215 w 215"/>
                <a:gd name="T1" fmla="*/ 0 h 538"/>
                <a:gd name="T2" fmla="*/ 206 w 215"/>
                <a:gd name="T3" fmla="*/ 3 h 538"/>
                <a:gd name="T4" fmla="*/ 170 w 215"/>
                <a:gd name="T5" fmla="*/ 10 h 538"/>
                <a:gd name="T6" fmla="*/ 127 w 215"/>
                <a:gd name="T7" fmla="*/ 28 h 538"/>
                <a:gd name="T8" fmla="*/ 81 w 215"/>
                <a:gd name="T9" fmla="*/ 51 h 538"/>
                <a:gd name="T10" fmla="*/ 37 w 215"/>
                <a:gd name="T11" fmla="*/ 93 h 538"/>
                <a:gd name="T12" fmla="*/ 11 w 215"/>
                <a:gd name="T13" fmla="*/ 146 h 538"/>
                <a:gd name="T14" fmla="*/ 0 w 215"/>
                <a:gd name="T15" fmla="*/ 213 h 538"/>
                <a:gd name="T16" fmla="*/ 18 w 215"/>
                <a:gd name="T17" fmla="*/ 299 h 538"/>
                <a:gd name="T18" fmla="*/ 77 w 215"/>
                <a:gd name="T19" fmla="*/ 408 h 538"/>
                <a:gd name="T20" fmla="*/ 178 w 215"/>
                <a:gd name="T21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538">
                  <a:moveTo>
                    <a:pt x="215" y="0"/>
                  </a:moveTo>
                  <a:lnTo>
                    <a:pt x="206" y="3"/>
                  </a:lnTo>
                  <a:lnTo>
                    <a:pt x="170" y="10"/>
                  </a:lnTo>
                  <a:lnTo>
                    <a:pt x="127" y="28"/>
                  </a:lnTo>
                  <a:lnTo>
                    <a:pt x="81" y="51"/>
                  </a:lnTo>
                  <a:lnTo>
                    <a:pt x="37" y="93"/>
                  </a:lnTo>
                  <a:lnTo>
                    <a:pt x="11" y="146"/>
                  </a:lnTo>
                  <a:lnTo>
                    <a:pt x="0" y="213"/>
                  </a:lnTo>
                  <a:lnTo>
                    <a:pt x="18" y="299"/>
                  </a:lnTo>
                  <a:lnTo>
                    <a:pt x="77" y="408"/>
                  </a:lnTo>
                  <a:lnTo>
                    <a:pt x="178" y="53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9" name="Freeform 231">
              <a:extLst>
                <a:ext uri="{FF2B5EF4-FFF2-40B4-BE49-F238E27FC236}">
                  <a16:creationId xmlns:a16="http://schemas.microsoft.com/office/drawing/2014/main" id="{62F4AF60-6CF2-7206-3044-93CE4732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329"/>
              <a:ext cx="252" cy="132"/>
            </a:xfrm>
            <a:custGeom>
              <a:avLst/>
              <a:gdLst>
                <a:gd name="T0" fmla="*/ 47 w 1507"/>
                <a:gd name="T1" fmla="*/ 312 h 794"/>
                <a:gd name="T2" fmla="*/ 135 w 1507"/>
                <a:gd name="T3" fmla="*/ 307 h 794"/>
                <a:gd name="T4" fmla="*/ 226 w 1507"/>
                <a:gd name="T5" fmla="*/ 270 h 794"/>
                <a:gd name="T6" fmla="*/ 315 w 1507"/>
                <a:gd name="T7" fmla="*/ 219 h 794"/>
                <a:gd name="T8" fmla="*/ 403 w 1507"/>
                <a:gd name="T9" fmla="*/ 169 h 794"/>
                <a:gd name="T10" fmla="*/ 488 w 1507"/>
                <a:gd name="T11" fmla="*/ 128 h 794"/>
                <a:gd name="T12" fmla="*/ 601 w 1507"/>
                <a:gd name="T13" fmla="*/ 86 h 794"/>
                <a:gd name="T14" fmla="*/ 729 w 1507"/>
                <a:gd name="T15" fmla="*/ 42 h 794"/>
                <a:gd name="T16" fmla="*/ 854 w 1507"/>
                <a:gd name="T17" fmla="*/ 12 h 794"/>
                <a:gd name="T18" fmla="*/ 959 w 1507"/>
                <a:gd name="T19" fmla="*/ 0 h 794"/>
                <a:gd name="T20" fmla="*/ 1034 w 1507"/>
                <a:gd name="T21" fmla="*/ 18 h 794"/>
                <a:gd name="T22" fmla="*/ 1099 w 1507"/>
                <a:gd name="T23" fmla="*/ 42 h 794"/>
                <a:gd name="T24" fmla="*/ 1158 w 1507"/>
                <a:gd name="T25" fmla="*/ 77 h 794"/>
                <a:gd name="T26" fmla="*/ 1212 w 1507"/>
                <a:gd name="T27" fmla="*/ 113 h 794"/>
                <a:gd name="T28" fmla="*/ 1258 w 1507"/>
                <a:gd name="T29" fmla="*/ 155 h 794"/>
                <a:gd name="T30" fmla="*/ 1288 w 1507"/>
                <a:gd name="T31" fmla="*/ 192 h 794"/>
                <a:gd name="T32" fmla="*/ 1325 w 1507"/>
                <a:gd name="T33" fmla="*/ 207 h 794"/>
                <a:gd name="T34" fmla="*/ 1363 w 1507"/>
                <a:gd name="T35" fmla="*/ 210 h 794"/>
                <a:gd name="T36" fmla="*/ 1405 w 1507"/>
                <a:gd name="T37" fmla="*/ 211 h 794"/>
                <a:gd name="T38" fmla="*/ 1440 w 1507"/>
                <a:gd name="T39" fmla="*/ 222 h 794"/>
                <a:gd name="T40" fmla="*/ 1479 w 1507"/>
                <a:gd name="T41" fmla="*/ 275 h 794"/>
                <a:gd name="T42" fmla="*/ 1503 w 1507"/>
                <a:gd name="T43" fmla="*/ 373 h 794"/>
                <a:gd name="T44" fmla="*/ 1506 w 1507"/>
                <a:gd name="T45" fmla="*/ 480 h 794"/>
                <a:gd name="T46" fmla="*/ 1502 w 1507"/>
                <a:gd name="T47" fmla="*/ 575 h 794"/>
                <a:gd name="T48" fmla="*/ 1495 w 1507"/>
                <a:gd name="T49" fmla="*/ 632 h 794"/>
                <a:gd name="T50" fmla="*/ 1442 w 1507"/>
                <a:gd name="T51" fmla="*/ 794 h 794"/>
                <a:gd name="T52" fmla="*/ 1439 w 1507"/>
                <a:gd name="T53" fmla="*/ 776 h 794"/>
                <a:gd name="T54" fmla="*/ 1435 w 1507"/>
                <a:gd name="T55" fmla="*/ 729 h 794"/>
                <a:gd name="T56" fmla="*/ 1417 w 1507"/>
                <a:gd name="T57" fmla="*/ 667 h 794"/>
                <a:gd name="T58" fmla="*/ 1385 w 1507"/>
                <a:gd name="T59" fmla="*/ 598 h 794"/>
                <a:gd name="T60" fmla="*/ 1334 w 1507"/>
                <a:gd name="T61" fmla="*/ 533 h 794"/>
                <a:gd name="T62" fmla="*/ 1302 w 1507"/>
                <a:gd name="T63" fmla="*/ 516 h 794"/>
                <a:gd name="T64" fmla="*/ 1259 w 1507"/>
                <a:gd name="T65" fmla="*/ 507 h 794"/>
                <a:gd name="T66" fmla="*/ 1200 w 1507"/>
                <a:gd name="T67" fmla="*/ 500 h 794"/>
                <a:gd name="T68" fmla="*/ 1141 w 1507"/>
                <a:gd name="T69" fmla="*/ 484 h 794"/>
                <a:gd name="T70" fmla="*/ 1074 w 1507"/>
                <a:gd name="T71" fmla="*/ 455 h 794"/>
                <a:gd name="T72" fmla="*/ 1021 w 1507"/>
                <a:gd name="T73" fmla="*/ 419 h 794"/>
                <a:gd name="T74" fmla="*/ 974 w 1507"/>
                <a:gd name="T75" fmla="*/ 377 h 794"/>
                <a:gd name="T76" fmla="*/ 930 w 1507"/>
                <a:gd name="T77" fmla="*/ 339 h 794"/>
                <a:gd name="T78" fmla="*/ 881 w 1507"/>
                <a:gd name="T79" fmla="*/ 307 h 794"/>
                <a:gd name="T80" fmla="*/ 823 w 1507"/>
                <a:gd name="T81" fmla="*/ 281 h 794"/>
                <a:gd name="T82" fmla="*/ 731 w 1507"/>
                <a:gd name="T83" fmla="*/ 285 h 794"/>
                <a:gd name="T84" fmla="*/ 591 w 1507"/>
                <a:gd name="T85" fmla="*/ 314 h 794"/>
                <a:gd name="T86" fmla="*/ 424 w 1507"/>
                <a:gd name="T87" fmla="*/ 342 h 794"/>
                <a:gd name="T88" fmla="*/ 251 w 1507"/>
                <a:gd name="T89" fmla="*/ 350 h 794"/>
                <a:gd name="T90" fmla="*/ 94 w 1507"/>
                <a:gd name="T91" fmla="*/ 31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7" h="794">
                  <a:moveTo>
                    <a:pt x="0" y="292"/>
                  </a:moveTo>
                  <a:lnTo>
                    <a:pt x="47" y="312"/>
                  </a:lnTo>
                  <a:lnTo>
                    <a:pt x="89" y="312"/>
                  </a:lnTo>
                  <a:lnTo>
                    <a:pt x="135" y="307"/>
                  </a:lnTo>
                  <a:lnTo>
                    <a:pt x="184" y="292"/>
                  </a:lnTo>
                  <a:lnTo>
                    <a:pt x="226" y="270"/>
                  </a:lnTo>
                  <a:lnTo>
                    <a:pt x="273" y="247"/>
                  </a:lnTo>
                  <a:lnTo>
                    <a:pt x="315" y="219"/>
                  </a:lnTo>
                  <a:lnTo>
                    <a:pt x="360" y="192"/>
                  </a:lnTo>
                  <a:lnTo>
                    <a:pt x="403" y="169"/>
                  </a:lnTo>
                  <a:lnTo>
                    <a:pt x="440" y="147"/>
                  </a:lnTo>
                  <a:lnTo>
                    <a:pt x="488" y="128"/>
                  </a:lnTo>
                  <a:lnTo>
                    <a:pt x="540" y="109"/>
                  </a:lnTo>
                  <a:lnTo>
                    <a:pt x="601" y="86"/>
                  </a:lnTo>
                  <a:lnTo>
                    <a:pt x="667" y="64"/>
                  </a:lnTo>
                  <a:lnTo>
                    <a:pt x="729" y="42"/>
                  </a:lnTo>
                  <a:lnTo>
                    <a:pt x="795" y="24"/>
                  </a:lnTo>
                  <a:lnTo>
                    <a:pt x="854" y="12"/>
                  </a:lnTo>
                  <a:lnTo>
                    <a:pt x="914" y="5"/>
                  </a:lnTo>
                  <a:lnTo>
                    <a:pt x="959" y="0"/>
                  </a:lnTo>
                  <a:lnTo>
                    <a:pt x="997" y="7"/>
                  </a:lnTo>
                  <a:lnTo>
                    <a:pt x="1034" y="18"/>
                  </a:lnTo>
                  <a:lnTo>
                    <a:pt x="1069" y="30"/>
                  </a:lnTo>
                  <a:lnTo>
                    <a:pt x="1099" y="42"/>
                  </a:lnTo>
                  <a:lnTo>
                    <a:pt x="1130" y="60"/>
                  </a:lnTo>
                  <a:lnTo>
                    <a:pt x="1158" y="77"/>
                  </a:lnTo>
                  <a:lnTo>
                    <a:pt x="1189" y="95"/>
                  </a:lnTo>
                  <a:lnTo>
                    <a:pt x="1212" y="113"/>
                  </a:lnTo>
                  <a:lnTo>
                    <a:pt x="1234" y="132"/>
                  </a:lnTo>
                  <a:lnTo>
                    <a:pt x="1258" y="155"/>
                  </a:lnTo>
                  <a:lnTo>
                    <a:pt x="1276" y="176"/>
                  </a:lnTo>
                  <a:lnTo>
                    <a:pt x="1288" y="192"/>
                  </a:lnTo>
                  <a:lnTo>
                    <a:pt x="1304" y="202"/>
                  </a:lnTo>
                  <a:lnTo>
                    <a:pt x="1325" y="207"/>
                  </a:lnTo>
                  <a:lnTo>
                    <a:pt x="1344" y="209"/>
                  </a:lnTo>
                  <a:lnTo>
                    <a:pt x="1363" y="210"/>
                  </a:lnTo>
                  <a:lnTo>
                    <a:pt x="1381" y="205"/>
                  </a:lnTo>
                  <a:lnTo>
                    <a:pt x="1405" y="211"/>
                  </a:lnTo>
                  <a:lnTo>
                    <a:pt x="1419" y="212"/>
                  </a:lnTo>
                  <a:lnTo>
                    <a:pt x="1440" y="222"/>
                  </a:lnTo>
                  <a:lnTo>
                    <a:pt x="1457" y="237"/>
                  </a:lnTo>
                  <a:lnTo>
                    <a:pt x="1479" y="275"/>
                  </a:lnTo>
                  <a:lnTo>
                    <a:pt x="1493" y="323"/>
                  </a:lnTo>
                  <a:lnTo>
                    <a:pt x="1503" y="373"/>
                  </a:lnTo>
                  <a:lnTo>
                    <a:pt x="1505" y="429"/>
                  </a:lnTo>
                  <a:lnTo>
                    <a:pt x="1506" y="480"/>
                  </a:lnTo>
                  <a:lnTo>
                    <a:pt x="1507" y="531"/>
                  </a:lnTo>
                  <a:lnTo>
                    <a:pt x="1502" y="575"/>
                  </a:lnTo>
                  <a:lnTo>
                    <a:pt x="1500" y="609"/>
                  </a:lnTo>
                  <a:lnTo>
                    <a:pt x="1495" y="632"/>
                  </a:lnTo>
                  <a:lnTo>
                    <a:pt x="1497" y="642"/>
                  </a:lnTo>
                  <a:lnTo>
                    <a:pt x="1442" y="794"/>
                  </a:lnTo>
                  <a:lnTo>
                    <a:pt x="1442" y="788"/>
                  </a:lnTo>
                  <a:lnTo>
                    <a:pt x="1439" y="776"/>
                  </a:lnTo>
                  <a:lnTo>
                    <a:pt x="1436" y="758"/>
                  </a:lnTo>
                  <a:lnTo>
                    <a:pt x="1435" y="729"/>
                  </a:lnTo>
                  <a:lnTo>
                    <a:pt x="1424" y="703"/>
                  </a:lnTo>
                  <a:lnTo>
                    <a:pt x="1417" y="667"/>
                  </a:lnTo>
                  <a:lnTo>
                    <a:pt x="1402" y="638"/>
                  </a:lnTo>
                  <a:lnTo>
                    <a:pt x="1385" y="598"/>
                  </a:lnTo>
                  <a:lnTo>
                    <a:pt x="1360" y="566"/>
                  </a:lnTo>
                  <a:lnTo>
                    <a:pt x="1334" y="533"/>
                  </a:lnTo>
                  <a:lnTo>
                    <a:pt x="1318" y="523"/>
                  </a:lnTo>
                  <a:lnTo>
                    <a:pt x="1302" y="516"/>
                  </a:lnTo>
                  <a:lnTo>
                    <a:pt x="1283" y="511"/>
                  </a:lnTo>
                  <a:lnTo>
                    <a:pt x="1259" y="507"/>
                  </a:lnTo>
                  <a:lnTo>
                    <a:pt x="1230" y="504"/>
                  </a:lnTo>
                  <a:lnTo>
                    <a:pt x="1200" y="500"/>
                  </a:lnTo>
                  <a:lnTo>
                    <a:pt x="1171" y="492"/>
                  </a:lnTo>
                  <a:lnTo>
                    <a:pt x="1141" y="484"/>
                  </a:lnTo>
                  <a:lnTo>
                    <a:pt x="1110" y="471"/>
                  </a:lnTo>
                  <a:lnTo>
                    <a:pt x="1074" y="455"/>
                  </a:lnTo>
                  <a:lnTo>
                    <a:pt x="1047" y="437"/>
                  </a:lnTo>
                  <a:lnTo>
                    <a:pt x="1021" y="419"/>
                  </a:lnTo>
                  <a:lnTo>
                    <a:pt x="997" y="401"/>
                  </a:lnTo>
                  <a:lnTo>
                    <a:pt x="974" y="377"/>
                  </a:lnTo>
                  <a:lnTo>
                    <a:pt x="952" y="358"/>
                  </a:lnTo>
                  <a:lnTo>
                    <a:pt x="930" y="339"/>
                  </a:lnTo>
                  <a:lnTo>
                    <a:pt x="902" y="321"/>
                  </a:lnTo>
                  <a:lnTo>
                    <a:pt x="881" y="307"/>
                  </a:lnTo>
                  <a:lnTo>
                    <a:pt x="854" y="293"/>
                  </a:lnTo>
                  <a:lnTo>
                    <a:pt x="823" y="281"/>
                  </a:lnTo>
                  <a:lnTo>
                    <a:pt x="781" y="280"/>
                  </a:lnTo>
                  <a:lnTo>
                    <a:pt x="731" y="285"/>
                  </a:lnTo>
                  <a:lnTo>
                    <a:pt x="663" y="299"/>
                  </a:lnTo>
                  <a:lnTo>
                    <a:pt x="591" y="314"/>
                  </a:lnTo>
                  <a:lnTo>
                    <a:pt x="510" y="330"/>
                  </a:lnTo>
                  <a:lnTo>
                    <a:pt x="424" y="342"/>
                  </a:lnTo>
                  <a:lnTo>
                    <a:pt x="336" y="351"/>
                  </a:lnTo>
                  <a:lnTo>
                    <a:pt x="251" y="350"/>
                  </a:lnTo>
                  <a:lnTo>
                    <a:pt x="169" y="338"/>
                  </a:lnTo>
                  <a:lnTo>
                    <a:pt x="94" y="310"/>
                  </a:lnTo>
                  <a:lnTo>
                    <a:pt x="0" y="29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0" name="Freeform 232">
              <a:extLst>
                <a:ext uri="{FF2B5EF4-FFF2-40B4-BE49-F238E27FC236}">
                  <a16:creationId xmlns:a16="http://schemas.microsoft.com/office/drawing/2014/main" id="{2AEB92F2-25E2-5C45-B88F-55164E73A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246"/>
              <a:ext cx="47" cy="70"/>
            </a:xfrm>
            <a:custGeom>
              <a:avLst/>
              <a:gdLst>
                <a:gd name="T0" fmla="*/ 282 w 282"/>
                <a:gd name="T1" fmla="*/ 0 h 419"/>
                <a:gd name="T2" fmla="*/ 277 w 282"/>
                <a:gd name="T3" fmla="*/ 1 h 419"/>
                <a:gd name="T4" fmla="*/ 260 w 282"/>
                <a:gd name="T5" fmla="*/ 10 h 419"/>
                <a:gd name="T6" fmla="*/ 236 w 282"/>
                <a:gd name="T7" fmla="*/ 29 h 419"/>
                <a:gd name="T8" fmla="*/ 202 w 282"/>
                <a:gd name="T9" fmla="*/ 49 h 419"/>
                <a:gd name="T10" fmla="*/ 172 w 282"/>
                <a:gd name="T11" fmla="*/ 84 h 419"/>
                <a:gd name="T12" fmla="*/ 133 w 282"/>
                <a:gd name="T13" fmla="*/ 124 h 419"/>
                <a:gd name="T14" fmla="*/ 93 w 282"/>
                <a:gd name="T15" fmla="*/ 180 h 419"/>
                <a:gd name="T16" fmla="*/ 60 w 282"/>
                <a:gd name="T17" fmla="*/ 247 h 419"/>
                <a:gd name="T18" fmla="*/ 24 w 282"/>
                <a:gd name="T19" fmla="*/ 324 h 419"/>
                <a:gd name="T20" fmla="*/ 0 w 282"/>
                <a:gd name="T21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2" h="419">
                  <a:moveTo>
                    <a:pt x="282" y="0"/>
                  </a:moveTo>
                  <a:lnTo>
                    <a:pt x="277" y="1"/>
                  </a:lnTo>
                  <a:lnTo>
                    <a:pt x="260" y="10"/>
                  </a:lnTo>
                  <a:lnTo>
                    <a:pt x="236" y="29"/>
                  </a:lnTo>
                  <a:lnTo>
                    <a:pt x="202" y="49"/>
                  </a:lnTo>
                  <a:lnTo>
                    <a:pt x="172" y="84"/>
                  </a:lnTo>
                  <a:lnTo>
                    <a:pt x="133" y="124"/>
                  </a:lnTo>
                  <a:lnTo>
                    <a:pt x="93" y="180"/>
                  </a:lnTo>
                  <a:lnTo>
                    <a:pt x="60" y="247"/>
                  </a:lnTo>
                  <a:lnTo>
                    <a:pt x="24" y="324"/>
                  </a:lnTo>
                  <a:lnTo>
                    <a:pt x="0" y="41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1" name="Freeform 233">
              <a:extLst>
                <a:ext uri="{FF2B5EF4-FFF2-40B4-BE49-F238E27FC236}">
                  <a16:creationId xmlns:a16="http://schemas.microsoft.com/office/drawing/2014/main" id="{4420E3A9-A413-8F33-9218-B38523DC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520"/>
              <a:ext cx="20" cy="24"/>
            </a:xfrm>
            <a:custGeom>
              <a:avLst/>
              <a:gdLst>
                <a:gd name="T0" fmla="*/ 122 w 122"/>
                <a:gd name="T1" fmla="*/ 145 h 145"/>
                <a:gd name="T2" fmla="*/ 122 w 122"/>
                <a:gd name="T3" fmla="*/ 139 h 145"/>
                <a:gd name="T4" fmla="*/ 116 w 122"/>
                <a:gd name="T5" fmla="*/ 132 h 145"/>
                <a:gd name="T6" fmla="*/ 104 w 122"/>
                <a:gd name="T7" fmla="*/ 120 h 145"/>
                <a:gd name="T8" fmla="*/ 96 w 122"/>
                <a:gd name="T9" fmla="*/ 103 h 145"/>
                <a:gd name="T10" fmla="*/ 79 w 122"/>
                <a:gd name="T11" fmla="*/ 87 h 145"/>
                <a:gd name="T12" fmla="*/ 65 w 122"/>
                <a:gd name="T13" fmla="*/ 67 h 145"/>
                <a:gd name="T14" fmla="*/ 48 w 122"/>
                <a:gd name="T15" fmla="*/ 51 h 145"/>
                <a:gd name="T16" fmla="*/ 30 w 122"/>
                <a:gd name="T17" fmla="*/ 32 h 145"/>
                <a:gd name="T18" fmla="*/ 16 w 122"/>
                <a:gd name="T19" fmla="*/ 11 h 145"/>
                <a:gd name="T20" fmla="*/ 0 w 122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145">
                  <a:moveTo>
                    <a:pt x="122" y="145"/>
                  </a:moveTo>
                  <a:lnTo>
                    <a:pt x="122" y="139"/>
                  </a:lnTo>
                  <a:lnTo>
                    <a:pt x="116" y="132"/>
                  </a:lnTo>
                  <a:lnTo>
                    <a:pt x="104" y="120"/>
                  </a:lnTo>
                  <a:lnTo>
                    <a:pt x="96" y="103"/>
                  </a:lnTo>
                  <a:lnTo>
                    <a:pt x="79" y="87"/>
                  </a:lnTo>
                  <a:lnTo>
                    <a:pt x="65" y="67"/>
                  </a:lnTo>
                  <a:lnTo>
                    <a:pt x="48" y="51"/>
                  </a:lnTo>
                  <a:lnTo>
                    <a:pt x="30" y="32"/>
                  </a:lnTo>
                  <a:lnTo>
                    <a:pt x="16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2" name="Freeform 234">
              <a:extLst>
                <a:ext uri="{FF2B5EF4-FFF2-40B4-BE49-F238E27FC236}">
                  <a16:creationId xmlns:a16="http://schemas.microsoft.com/office/drawing/2014/main" id="{66DC2020-B1A7-C8EA-2759-7219E96AD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021"/>
              <a:ext cx="15" cy="13"/>
            </a:xfrm>
            <a:custGeom>
              <a:avLst/>
              <a:gdLst>
                <a:gd name="T0" fmla="*/ 87 w 87"/>
                <a:gd name="T1" fmla="*/ 0 h 79"/>
                <a:gd name="T2" fmla="*/ 0 w 87"/>
                <a:gd name="T3" fmla="*/ 79 h 79"/>
                <a:gd name="T4" fmla="*/ 87 w 87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79">
                  <a:moveTo>
                    <a:pt x="87" y="0"/>
                  </a:moveTo>
                  <a:lnTo>
                    <a:pt x="0" y="7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3" name="Line 235">
              <a:extLst>
                <a:ext uri="{FF2B5EF4-FFF2-40B4-BE49-F238E27FC236}">
                  <a16:creationId xmlns:a16="http://schemas.microsoft.com/office/drawing/2014/main" id="{381316D7-01DF-298E-8A18-78B202C7E7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47" y="2021"/>
              <a:ext cx="15" cy="13"/>
            </a:xfrm>
            <a:prstGeom prst="line">
              <a:avLst/>
            </a:prstGeom>
            <a:noFill/>
            <a:ln w="0">
              <a:solidFill>
                <a:srgbClr val="E8474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4" name="Line 236">
              <a:extLst>
                <a:ext uri="{FF2B5EF4-FFF2-40B4-BE49-F238E27FC236}">
                  <a16:creationId xmlns:a16="http://schemas.microsoft.com/office/drawing/2014/main" id="{8B6B52F4-3633-E643-E8B0-CEEF814ACA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26" y="3438"/>
              <a:ext cx="36" cy="30"/>
            </a:xfrm>
            <a:prstGeom prst="line">
              <a:avLst/>
            </a:prstGeom>
            <a:noFill/>
            <a:ln w="0">
              <a:solidFill>
                <a:srgbClr val="2427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5" name="Freeform 237">
              <a:extLst>
                <a:ext uri="{FF2B5EF4-FFF2-40B4-BE49-F238E27FC236}">
                  <a16:creationId xmlns:a16="http://schemas.microsoft.com/office/drawing/2014/main" id="{4AD61865-8D1A-FA3C-1263-5A2AA7C9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3356"/>
              <a:ext cx="63" cy="98"/>
            </a:xfrm>
            <a:custGeom>
              <a:avLst/>
              <a:gdLst>
                <a:gd name="T0" fmla="*/ 379 w 379"/>
                <a:gd name="T1" fmla="*/ 0 h 587"/>
                <a:gd name="T2" fmla="*/ 372 w 379"/>
                <a:gd name="T3" fmla="*/ 15 h 587"/>
                <a:gd name="T4" fmla="*/ 346 w 379"/>
                <a:gd name="T5" fmla="*/ 49 h 587"/>
                <a:gd name="T6" fmla="*/ 306 w 379"/>
                <a:gd name="T7" fmla="*/ 104 h 587"/>
                <a:gd name="T8" fmla="*/ 258 w 379"/>
                <a:gd name="T9" fmla="*/ 170 h 587"/>
                <a:gd name="T10" fmla="*/ 203 w 379"/>
                <a:gd name="T11" fmla="*/ 246 h 587"/>
                <a:gd name="T12" fmla="*/ 148 w 379"/>
                <a:gd name="T13" fmla="*/ 323 h 587"/>
                <a:gd name="T14" fmla="*/ 98 w 379"/>
                <a:gd name="T15" fmla="*/ 403 h 587"/>
                <a:gd name="T16" fmla="*/ 53 w 379"/>
                <a:gd name="T17" fmla="*/ 478 h 587"/>
                <a:gd name="T18" fmla="*/ 19 w 379"/>
                <a:gd name="T19" fmla="*/ 542 h 587"/>
                <a:gd name="T20" fmla="*/ 0 w 379"/>
                <a:gd name="T21" fmla="*/ 58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587">
                  <a:moveTo>
                    <a:pt x="379" y="0"/>
                  </a:moveTo>
                  <a:lnTo>
                    <a:pt x="372" y="15"/>
                  </a:lnTo>
                  <a:lnTo>
                    <a:pt x="346" y="49"/>
                  </a:lnTo>
                  <a:lnTo>
                    <a:pt x="306" y="104"/>
                  </a:lnTo>
                  <a:lnTo>
                    <a:pt x="258" y="170"/>
                  </a:lnTo>
                  <a:lnTo>
                    <a:pt x="203" y="246"/>
                  </a:lnTo>
                  <a:lnTo>
                    <a:pt x="148" y="323"/>
                  </a:lnTo>
                  <a:lnTo>
                    <a:pt x="98" y="403"/>
                  </a:lnTo>
                  <a:lnTo>
                    <a:pt x="53" y="478"/>
                  </a:lnTo>
                  <a:lnTo>
                    <a:pt x="19" y="542"/>
                  </a:lnTo>
                  <a:lnTo>
                    <a:pt x="0" y="58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6" name="Freeform 238">
              <a:extLst>
                <a:ext uri="{FF2B5EF4-FFF2-40B4-BE49-F238E27FC236}">
                  <a16:creationId xmlns:a16="http://schemas.microsoft.com/office/drawing/2014/main" id="{88B252EB-42EF-B7A8-1DD9-73E3EF391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980"/>
              <a:ext cx="222" cy="101"/>
            </a:xfrm>
            <a:custGeom>
              <a:avLst/>
              <a:gdLst>
                <a:gd name="T0" fmla="*/ 0 w 1333"/>
                <a:gd name="T1" fmla="*/ 0 h 608"/>
                <a:gd name="T2" fmla="*/ 25 w 1333"/>
                <a:gd name="T3" fmla="*/ 0 h 608"/>
                <a:gd name="T4" fmla="*/ 92 w 1333"/>
                <a:gd name="T5" fmla="*/ 10 h 608"/>
                <a:gd name="T6" fmla="*/ 195 w 1333"/>
                <a:gd name="T7" fmla="*/ 31 h 608"/>
                <a:gd name="T8" fmla="*/ 327 w 1333"/>
                <a:gd name="T9" fmla="*/ 61 h 608"/>
                <a:gd name="T10" fmla="*/ 486 w 1333"/>
                <a:gd name="T11" fmla="*/ 104 h 608"/>
                <a:gd name="T12" fmla="*/ 651 w 1333"/>
                <a:gd name="T13" fmla="*/ 160 h 608"/>
                <a:gd name="T14" fmla="*/ 832 w 1333"/>
                <a:gd name="T15" fmla="*/ 240 h 608"/>
                <a:gd name="T16" fmla="*/ 1006 w 1333"/>
                <a:gd name="T17" fmla="*/ 337 h 608"/>
                <a:gd name="T18" fmla="*/ 1177 w 1333"/>
                <a:gd name="T19" fmla="*/ 461 h 608"/>
                <a:gd name="T20" fmla="*/ 1333 w 1333"/>
                <a:gd name="T21" fmla="*/ 60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3" h="608">
                  <a:moveTo>
                    <a:pt x="0" y="0"/>
                  </a:moveTo>
                  <a:lnTo>
                    <a:pt x="25" y="0"/>
                  </a:lnTo>
                  <a:lnTo>
                    <a:pt x="92" y="10"/>
                  </a:lnTo>
                  <a:lnTo>
                    <a:pt x="195" y="31"/>
                  </a:lnTo>
                  <a:lnTo>
                    <a:pt x="327" y="61"/>
                  </a:lnTo>
                  <a:lnTo>
                    <a:pt x="486" y="104"/>
                  </a:lnTo>
                  <a:lnTo>
                    <a:pt x="651" y="160"/>
                  </a:lnTo>
                  <a:lnTo>
                    <a:pt x="832" y="240"/>
                  </a:lnTo>
                  <a:lnTo>
                    <a:pt x="1006" y="337"/>
                  </a:lnTo>
                  <a:lnTo>
                    <a:pt x="1177" y="461"/>
                  </a:lnTo>
                  <a:lnTo>
                    <a:pt x="1333" y="60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7" name="Freeform 239">
              <a:extLst>
                <a:ext uri="{FF2B5EF4-FFF2-40B4-BE49-F238E27FC236}">
                  <a16:creationId xmlns:a16="http://schemas.microsoft.com/office/drawing/2014/main" id="{B24F3FD1-A374-6A88-8879-EBC8D5D3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39"/>
              <a:ext cx="409" cy="313"/>
            </a:xfrm>
            <a:custGeom>
              <a:avLst/>
              <a:gdLst>
                <a:gd name="T0" fmla="*/ 0 w 2452"/>
                <a:gd name="T1" fmla="*/ 1 h 1879"/>
                <a:gd name="T2" fmla="*/ 51 w 2452"/>
                <a:gd name="T3" fmla="*/ 0 h 1879"/>
                <a:gd name="T4" fmla="*/ 197 w 2452"/>
                <a:gd name="T5" fmla="*/ 3 h 1879"/>
                <a:gd name="T6" fmla="*/ 413 w 2452"/>
                <a:gd name="T7" fmla="*/ 31 h 1879"/>
                <a:gd name="T8" fmla="*/ 687 w 2452"/>
                <a:gd name="T9" fmla="*/ 87 h 1879"/>
                <a:gd name="T10" fmla="*/ 995 w 2452"/>
                <a:gd name="T11" fmla="*/ 194 h 1879"/>
                <a:gd name="T12" fmla="*/ 1324 w 2452"/>
                <a:gd name="T13" fmla="*/ 358 h 1879"/>
                <a:gd name="T14" fmla="*/ 1653 w 2452"/>
                <a:gd name="T15" fmla="*/ 596 h 1879"/>
                <a:gd name="T16" fmla="*/ 1962 w 2452"/>
                <a:gd name="T17" fmla="*/ 917 h 1879"/>
                <a:gd name="T18" fmla="*/ 2235 w 2452"/>
                <a:gd name="T19" fmla="*/ 1341 h 1879"/>
                <a:gd name="T20" fmla="*/ 2452 w 2452"/>
                <a:gd name="T21" fmla="*/ 1879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2" h="1879">
                  <a:moveTo>
                    <a:pt x="0" y="1"/>
                  </a:moveTo>
                  <a:lnTo>
                    <a:pt x="51" y="0"/>
                  </a:lnTo>
                  <a:lnTo>
                    <a:pt x="197" y="3"/>
                  </a:lnTo>
                  <a:lnTo>
                    <a:pt x="413" y="31"/>
                  </a:lnTo>
                  <a:lnTo>
                    <a:pt x="687" y="87"/>
                  </a:lnTo>
                  <a:lnTo>
                    <a:pt x="995" y="194"/>
                  </a:lnTo>
                  <a:lnTo>
                    <a:pt x="1324" y="358"/>
                  </a:lnTo>
                  <a:lnTo>
                    <a:pt x="1653" y="596"/>
                  </a:lnTo>
                  <a:lnTo>
                    <a:pt x="1962" y="917"/>
                  </a:lnTo>
                  <a:lnTo>
                    <a:pt x="2235" y="1341"/>
                  </a:lnTo>
                  <a:lnTo>
                    <a:pt x="2452" y="187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8" name="Freeform 240">
              <a:extLst>
                <a:ext uri="{FF2B5EF4-FFF2-40B4-BE49-F238E27FC236}">
                  <a16:creationId xmlns:a16="http://schemas.microsoft.com/office/drawing/2014/main" id="{E5E06257-9C14-9F36-7692-50919F62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782"/>
              <a:ext cx="430" cy="384"/>
            </a:xfrm>
            <a:custGeom>
              <a:avLst/>
              <a:gdLst>
                <a:gd name="T0" fmla="*/ 2582 w 2582"/>
                <a:gd name="T1" fmla="*/ 0 h 2303"/>
                <a:gd name="T2" fmla="*/ 2515 w 2582"/>
                <a:gd name="T3" fmla="*/ 14 h 2303"/>
                <a:gd name="T4" fmla="*/ 2327 w 2582"/>
                <a:gd name="T5" fmla="*/ 61 h 2303"/>
                <a:gd name="T6" fmla="*/ 2049 w 2582"/>
                <a:gd name="T7" fmla="*/ 150 h 2303"/>
                <a:gd name="T8" fmla="*/ 1710 w 2582"/>
                <a:gd name="T9" fmla="*/ 279 h 2303"/>
                <a:gd name="T10" fmla="*/ 1338 w 2582"/>
                <a:gd name="T11" fmla="*/ 458 h 2303"/>
                <a:gd name="T12" fmla="*/ 963 w 2582"/>
                <a:gd name="T13" fmla="*/ 692 h 2303"/>
                <a:gd name="T14" fmla="*/ 616 w 2582"/>
                <a:gd name="T15" fmla="*/ 988 h 2303"/>
                <a:gd name="T16" fmla="*/ 318 w 2582"/>
                <a:gd name="T17" fmla="*/ 1353 h 2303"/>
                <a:gd name="T18" fmla="*/ 102 w 2582"/>
                <a:gd name="T19" fmla="*/ 1790 h 2303"/>
                <a:gd name="T20" fmla="*/ 0 w 2582"/>
                <a:gd name="T21" fmla="*/ 2303 h 2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2" h="2303">
                  <a:moveTo>
                    <a:pt x="2582" y="0"/>
                  </a:moveTo>
                  <a:lnTo>
                    <a:pt x="2515" y="14"/>
                  </a:lnTo>
                  <a:lnTo>
                    <a:pt x="2327" y="61"/>
                  </a:lnTo>
                  <a:lnTo>
                    <a:pt x="2049" y="150"/>
                  </a:lnTo>
                  <a:lnTo>
                    <a:pt x="1710" y="279"/>
                  </a:lnTo>
                  <a:lnTo>
                    <a:pt x="1338" y="458"/>
                  </a:lnTo>
                  <a:lnTo>
                    <a:pt x="963" y="692"/>
                  </a:lnTo>
                  <a:lnTo>
                    <a:pt x="616" y="988"/>
                  </a:lnTo>
                  <a:lnTo>
                    <a:pt x="318" y="1353"/>
                  </a:lnTo>
                  <a:lnTo>
                    <a:pt x="102" y="1790"/>
                  </a:lnTo>
                  <a:lnTo>
                    <a:pt x="0" y="230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9" name="Freeform 241">
              <a:extLst>
                <a:ext uri="{FF2B5EF4-FFF2-40B4-BE49-F238E27FC236}">
                  <a16:creationId xmlns:a16="http://schemas.microsoft.com/office/drawing/2014/main" id="{EC901019-A59C-1287-3BA4-C89D8AA35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902"/>
              <a:ext cx="319" cy="166"/>
            </a:xfrm>
            <a:custGeom>
              <a:avLst/>
              <a:gdLst>
                <a:gd name="T0" fmla="*/ 1918 w 1918"/>
                <a:gd name="T1" fmla="*/ 0 h 997"/>
                <a:gd name="T2" fmla="*/ 1868 w 1918"/>
                <a:gd name="T3" fmla="*/ 11 h 997"/>
                <a:gd name="T4" fmla="*/ 1744 w 1918"/>
                <a:gd name="T5" fmla="*/ 45 h 997"/>
                <a:gd name="T6" fmla="*/ 1558 w 1918"/>
                <a:gd name="T7" fmla="*/ 101 h 997"/>
                <a:gd name="T8" fmla="*/ 1329 w 1918"/>
                <a:gd name="T9" fmla="*/ 175 h 997"/>
                <a:gd name="T10" fmla="*/ 1071 w 1918"/>
                <a:gd name="T11" fmla="*/ 270 h 997"/>
                <a:gd name="T12" fmla="*/ 804 w 1918"/>
                <a:gd name="T13" fmla="*/ 380 h 997"/>
                <a:gd name="T14" fmla="*/ 544 w 1918"/>
                <a:gd name="T15" fmla="*/ 512 h 997"/>
                <a:gd name="T16" fmla="*/ 311 w 1918"/>
                <a:gd name="T17" fmla="*/ 657 h 997"/>
                <a:gd name="T18" fmla="*/ 124 w 1918"/>
                <a:gd name="T19" fmla="*/ 822 h 997"/>
                <a:gd name="T20" fmla="*/ 0 w 1918"/>
                <a:gd name="T21" fmla="*/ 997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8" h="997">
                  <a:moveTo>
                    <a:pt x="1918" y="0"/>
                  </a:moveTo>
                  <a:lnTo>
                    <a:pt x="1868" y="11"/>
                  </a:lnTo>
                  <a:lnTo>
                    <a:pt x="1744" y="45"/>
                  </a:lnTo>
                  <a:lnTo>
                    <a:pt x="1558" y="101"/>
                  </a:lnTo>
                  <a:lnTo>
                    <a:pt x="1329" y="175"/>
                  </a:lnTo>
                  <a:lnTo>
                    <a:pt x="1071" y="270"/>
                  </a:lnTo>
                  <a:lnTo>
                    <a:pt x="804" y="380"/>
                  </a:lnTo>
                  <a:lnTo>
                    <a:pt x="544" y="512"/>
                  </a:lnTo>
                  <a:lnTo>
                    <a:pt x="311" y="657"/>
                  </a:lnTo>
                  <a:lnTo>
                    <a:pt x="124" y="822"/>
                  </a:lnTo>
                  <a:lnTo>
                    <a:pt x="0" y="99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0" name="Freeform 242">
              <a:extLst>
                <a:ext uri="{FF2B5EF4-FFF2-40B4-BE49-F238E27FC236}">
                  <a16:creationId xmlns:a16="http://schemas.microsoft.com/office/drawing/2014/main" id="{7EB9B055-D734-D508-B1D3-B677B6F2D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746"/>
              <a:ext cx="895" cy="482"/>
            </a:xfrm>
            <a:custGeom>
              <a:avLst/>
              <a:gdLst>
                <a:gd name="T0" fmla="*/ 4919 w 5372"/>
                <a:gd name="T1" fmla="*/ 1113 h 2893"/>
                <a:gd name="T2" fmla="*/ 4929 w 5372"/>
                <a:gd name="T3" fmla="*/ 1111 h 2893"/>
                <a:gd name="T4" fmla="*/ 4963 w 5372"/>
                <a:gd name="T5" fmla="*/ 1118 h 2893"/>
                <a:gd name="T6" fmla="*/ 5009 w 5372"/>
                <a:gd name="T7" fmla="*/ 1138 h 2893"/>
                <a:gd name="T8" fmla="*/ 5066 w 5372"/>
                <a:gd name="T9" fmla="*/ 1163 h 2893"/>
                <a:gd name="T10" fmla="*/ 5127 w 5372"/>
                <a:gd name="T11" fmla="*/ 1212 h 2893"/>
                <a:gd name="T12" fmla="*/ 5191 w 5372"/>
                <a:gd name="T13" fmla="*/ 1274 h 2893"/>
                <a:gd name="T14" fmla="*/ 5252 w 5372"/>
                <a:gd name="T15" fmla="*/ 1365 h 2893"/>
                <a:gd name="T16" fmla="*/ 5304 w 5372"/>
                <a:gd name="T17" fmla="*/ 1481 h 2893"/>
                <a:gd name="T18" fmla="*/ 5346 w 5372"/>
                <a:gd name="T19" fmla="*/ 1627 h 2893"/>
                <a:gd name="T20" fmla="*/ 5370 w 5372"/>
                <a:gd name="T21" fmla="*/ 1810 h 2893"/>
                <a:gd name="T22" fmla="*/ 5372 w 5372"/>
                <a:gd name="T23" fmla="*/ 2006 h 2893"/>
                <a:gd name="T24" fmla="*/ 5329 w 5372"/>
                <a:gd name="T25" fmla="*/ 2189 h 2893"/>
                <a:gd name="T26" fmla="*/ 5251 w 5372"/>
                <a:gd name="T27" fmla="*/ 2359 h 2893"/>
                <a:gd name="T28" fmla="*/ 5126 w 5372"/>
                <a:gd name="T29" fmla="*/ 2511 h 2893"/>
                <a:gd name="T30" fmla="*/ 4951 w 5372"/>
                <a:gd name="T31" fmla="*/ 2640 h 2893"/>
                <a:gd name="T32" fmla="*/ 4724 w 5372"/>
                <a:gd name="T33" fmla="*/ 2747 h 2893"/>
                <a:gd name="T34" fmla="*/ 4439 w 5372"/>
                <a:gd name="T35" fmla="*/ 2823 h 2893"/>
                <a:gd name="T36" fmla="*/ 4089 w 5372"/>
                <a:gd name="T37" fmla="*/ 2875 h 2893"/>
                <a:gd name="T38" fmla="*/ 3676 w 5372"/>
                <a:gd name="T39" fmla="*/ 2893 h 2893"/>
                <a:gd name="T40" fmla="*/ 3188 w 5372"/>
                <a:gd name="T41" fmla="*/ 2874 h 2893"/>
                <a:gd name="T42" fmla="*/ 2866 w 5372"/>
                <a:gd name="T43" fmla="*/ 2812 h 2893"/>
                <a:gd name="T44" fmla="*/ 2549 w 5372"/>
                <a:gd name="T45" fmla="*/ 2726 h 2893"/>
                <a:gd name="T46" fmla="*/ 2236 w 5372"/>
                <a:gd name="T47" fmla="*/ 2612 h 2893"/>
                <a:gd name="T48" fmla="*/ 1923 w 5372"/>
                <a:gd name="T49" fmla="*/ 2459 h 2893"/>
                <a:gd name="T50" fmla="*/ 1614 w 5372"/>
                <a:gd name="T51" fmla="*/ 2277 h 2893"/>
                <a:gd name="T52" fmla="*/ 1298 w 5372"/>
                <a:gd name="T53" fmla="*/ 2055 h 2893"/>
                <a:gd name="T54" fmla="*/ 988 w 5372"/>
                <a:gd name="T55" fmla="*/ 1799 h 2893"/>
                <a:gd name="T56" fmla="*/ 669 w 5372"/>
                <a:gd name="T57" fmla="*/ 1498 h 2893"/>
                <a:gd name="T58" fmla="*/ 348 w 5372"/>
                <a:gd name="T59" fmla="*/ 1160 h 2893"/>
                <a:gd name="T60" fmla="*/ 27 w 5372"/>
                <a:gd name="T61" fmla="*/ 774 h 2893"/>
                <a:gd name="T62" fmla="*/ 0 w 5372"/>
                <a:gd name="T63" fmla="*/ 550 h 2893"/>
                <a:gd name="T64" fmla="*/ 39 w 5372"/>
                <a:gd name="T65" fmla="*/ 373 h 2893"/>
                <a:gd name="T66" fmla="*/ 120 w 5372"/>
                <a:gd name="T67" fmla="*/ 240 h 2893"/>
                <a:gd name="T68" fmla="*/ 236 w 5372"/>
                <a:gd name="T69" fmla="*/ 141 h 2893"/>
                <a:gd name="T70" fmla="*/ 373 w 5372"/>
                <a:gd name="T71" fmla="*/ 76 h 2893"/>
                <a:gd name="T72" fmla="*/ 514 w 5372"/>
                <a:gd name="T73" fmla="*/ 33 h 2893"/>
                <a:gd name="T74" fmla="*/ 650 w 5372"/>
                <a:gd name="T75" fmla="*/ 11 h 2893"/>
                <a:gd name="T76" fmla="*/ 766 w 5372"/>
                <a:gd name="T77" fmla="*/ 1 h 2893"/>
                <a:gd name="T78" fmla="*/ 840 w 5372"/>
                <a:gd name="T79" fmla="*/ 0 h 2893"/>
                <a:gd name="T80" fmla="*/ 870 w 5372"/>
                <a:gd name="T81" fmla="*/ 4 h 2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72" h="2893">
                  <a:moveTo>
                    <a:pt x="4919" y="1113"/>
                  </a:moveTo>
                  <a:lnTo>
                    <a:pt x="4929" y="1111"/>
                  </a:lnTo>
                  <a:lnTo>
                    <a:pt x="4963" y="1118"/>
                  </a:lnTo>
                  <a:lnTo>
                    <a:pt x="5009" y="1138"/>
                  </a:lnTo>
                  <a:lnTo>
                    <a:pt x="5066" y="1163"/>
                  </a:lnTo>
                  <a:lnTo>
                    <a:pt x="5127" y="1212"/>
                  </a:lnTo>
                  <a:lnTo>
                    <a:pt x="5191" y="1274"/>
                  </a:lnTo>
                  <a:lnTo>
                    <a:pt x="5252" y="1365"/>
                  </a:lnTo>
                  <a:lnTo>
                    <a:pt x="5304" y="1481"/>
                  </a:lnTo>
                  <a:lnTo>
                    <a:pt x="5346" y="1627"/>
                  </a:lnTo>
                  <a:lnTo>
                    <a:pt x="5370" y="1810"/>
                  </a:lnTo>
                  <a:lnTo>
                    <a:pt x="5372" y="2006"/>
                  </a:lnTo>
                  <a:lnTo>
                    <a:pt x="5329" y="2189"/>
                  </a:lnTo>
                  <a:lnTo>
                    <a:pt x="5251" y="2359"/>
                  </a:lnTo>
                  <a:lnTo>
                    <a:pt x="5126" y="2511"/>
                  </a:lnTo>
                  <a:lnTo>
                    <a:pt x="4951" y="2640"/>
                  </a:lnTo>
                  <a:lnTo>
                    <a:pt x="4724" y="2747"/>
                  </a:lnTo>
                  <a:lnTo>
                    <a:pt x="4439" y="2823"/>
                  </a:lnTo>
                  <a:lnTo>
                    <a:pt x="4089" y="2875"/>
                  </a:lnTo>
                  <a:lnTo>
                    <a:pt x="3676" y="2893"/>
                  </a:lnTo>
                  <a:lnTo>
                    <a:pt x="3188" y="2874"/>
                  </a:lnTo>
                  <a:lnTo>
                    <a:pt x="2866" y="2812"/>
                  </a:lnTo>
                  <a:lnTo>
                    <a:pt x="2549" y="2726"/>
                  </a:lnTo>
                  <a:lnTo>
                    <a:pt x="2236" y="2612"/>
                  </a:lnTo>
                  <a:lnTo>
                    <a:pt x="1923" y="2459"/>
                  </a:lnTo>
                  <a:lnTo>
                    <a:pt x="1614" y="2277"/>
                  </a:lnTo>
                  <a:lnTo>
                    <a:pt x="1298" y="2055"/>
                  </a:lnTo>
                  <a:lnTo>
                    <a:pt x="988" y="1799"/>
                  </a:lnTo>
                  <a:lnTo>
                    <a:pt x="669" y="1498"/>
                  </a:lnTo>
                  <a:lnTo>
                    <a:pt x="348" y="1160"/>
                  </a:lnTo>
                  <a:lnTo>
                    <a:pt x="27" y="774"/>
                  </a:lnTo>
                  <a:lnTo>
                    <a:pt x="0" y="550"/>
                  </a:lnTo>
                  <a:lnTo>
                    <a:pt x="39" y="373"/>
                  </a:lnTo>
                  <a:lnTo>
                    <a:pt x="120" y="240"/>
                  </a:lnTo>
                  <a:lnTo>
                    <a:pt x="236" y="141"/>
                  </a:lnTo>
                  <a:lnTo>
                    <a:pt x="373" y="76"/>
                  </a:lnTo>
                  <a:lnTo>
                    <a:pt x="514" y="33"/>
                  </a:lnTo>
                  <a:lnTo>
                    <a:pt x="650" y="11"/>
                  </a:lnTo>
                  <a:lnTo>
                    <a:pt x="766" y="1"/>
                  </a:lnTo>
                  <a:lnTo>
                    <a:pt x="840" y="0"/>
                  </a:lnTo>
                  <a:lnTo>
                    <a:pt x="870" y="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1" name="Line 243">
              <a:extLst>
                <a:ext uri="{FF2B5EF4-FFF2-40B4-BE49-F238E27FC236}">
                  <a16:creationId xmlns:a16="http://schemas.microsoft.com/office/drawing/2014/main" id="{76D520C1-9B56-B1DA-9595-A2BB24B164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0" y="2153"/>
              <a:ext cx="19" cy="46"/>
            </a:xfrm>
            <a:prstGeom prst="line">
              <a:avLst/>
            </a:prstGeom>
            <a:noFill/>
            <a:ln w="0">
              <a:solidFill>
                <a:srgbClr val="2427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2" name="Freeform 244">
              <a:extLst>
                <a:ext uri="{FF2B5EF4-FFF2-40B4-BE49-F238E27FC236}">
                  <a16:creationId xmlns:a16="http://schemas.microsoft.com/office/drawing/2014/main" id="{5C667E9E-9EE0-1108-9A8F-D8D12DF9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7"/>
              <a:ext cx="60" cy="107"/>
            </a:xfrm>
            <a:custGeom>
              <a:avLst/>
              <a:gdLst>
                <a:gd name="T0" fmla="*/ 362 w 362"/>
                <a:gd name="T1" fmla="*/ 0 h 645"/>
                <a:gd name="T2" fmla="*/ 353 w 362"/>
                <a:gd name="T3" fmla="*/ 2 h 645"/>
                <a:gd name="T4" fmla="*/ 332 w 362"/>
                <a:gd name="T5" fmla="*/ 15 h 645"/>
                <a:gd name="T6" fmla="*/ 304 w 362"/>
                <a:gd name="T7" fmla="*/ 40 h 645"/>
                <a:gd name="T8" fmla="*/ 260 w 362"/>
                <a:gd name="T9" fmla="*/ 77 h 645"/>
                <a:gd name="T10" fmla="*/ 213 w 362"/>
                <a:gd name="T11" fmla="*/ 124 h 645"/>
                <a:gd name="T12" fmla="*/ 166 w 362"/>
                <a:gd name="T13" fmla="*/ 189 h 645"/>
                <a:gd name="T14" fmla="*/ 118 w 362"/>
                <a:gd name="T15" fmla="*/ 274 h 645"/>
                <a:gd name="T16" fmla="*/ 73 w 362"/>
                <a:gd name="T17" fmla="*/ 377 h 645"/>
                <a:gd name="T18" fmla="*/ 32 w 362"/>
                <a:gd name="T19" fmla="*/ 498 h 645"/>
                <a:gd name="T20" fmla="*/ 0 w 362"/>
                <a:gd name="T21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645">
                  <a:moveTo>
                    <a:pt x="362" y="0"/>
                  </a:moveTo>
                  <a:lnTo>
                    <a:pt x="353" y="2"/>
                  </a:lnTo>
                  <a:lnTo>
                    <a:pt x="332" y="15"/>
                  </a:lnTo>
                  <a:lnTo>
                    <a:pt x="304" y="40"/>
                  </a:lnTo>
                  <a:lnTo>
                    <a:pt x="260" y="77"/>
                  </a:lnTo>
                  <a:lnTo>
                    <a:pt x="213" y="124"/>
                  </a:lnTo>
                  <a:lnTo>
                    <a:pt x="166" y="189"/>
                  </a:lnTo>
                  <a:lnTo>
                    <a:pt x="118" y="274"/>
                  </a:lnTo>
                  <a:lnTo>
                    <a:pt x="73" y="377"/>
                  </a:lnTo>
                  <a:lnTo>
                    <a:pt x="32" y="498"/>
                  </a:lnTo>
                  <a:lnTo>
                    <a:pt x="0" y="64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3" name="Freeform 245">
              <a:extLst>
                <a:ext uri="{FF2B5EF4-FFF2-40B4-BE49-F238E27FC236}">
                  <a16:creationId xmlns:a16="http://schemas.microsoft.com/office/drawing/2014/main" id="{94556EBE-403C-E572-6DC0-96F9BE00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079"/>
              <a:ext cx="114" cy="27"/>
            </a:xfrm>
            <a:custGeom>
              <a:avLst/>
              <a:gdLst>
                <a:gd name="T0" fmla="*/ 682 w 682"/>
                <a:gd name="T1" fmla="*/ 12 h 164"/>
                <a:gd name="T2" fmla="*/ 672 w 682"/>
                <a:gd name="T3" fmla="*/ 14 h 164"/>
                <a:gd name="T4" fmla="*/ 643 w 682"/>
                <a:gd name="T5" fmla="*/ 6 h 164"/>
                <a:gd name="T6" fmla="*/ 599 w 682"/>
                <a:gd name="T7" fmla="*/ 1 h 164"/>
                <a:gd name="T8" fmla="*/ 539 w 682"/>
                <a:gd name="T9" fmla="*/ 0 h 164"/>
                <a:gd name="T10" fmla="*/ 468 w 682"/>
                <a:gd name="T11" fmla="*/ 0 h 164"/>
                <a:gd name="T12" fmla="*/ 391 w 682"/>
                <a:gd name="T13" fmla="*/ 10 h 164"/>
                <a:gd name="T14" fmla="*/ 301 w 682"/>
                <a:gd name="T15" fmla="*/ 28 h 164"/>
                <a:gd name="T16" fmla="*/ 203 w 682"/>
                <a:gd name="T17" fmla="*/ 57 h 164"/>
                <a:gd name="T18" fmla="*/ 100 w 682"/>
                <a:gd name="T19" fmla="*/ 106 h 164"/>
                <a:gd name="T20" fmla="*/ 0 w 682"/>
                <a:gd name="T21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2" h="164">
                  <a:moveTo>
                    <a:pt x="682" y="12"/>
                  </a:moveTo>
                  <a:lnTo>
                    <a:pt x="672" y="14"/>
                  </a:lnTo>
                  <a:lnTo>
                    <a:pt x="643" y="6"/>
                  </a:lnTo>
                  <a:lnTo>
                    <a:pt x="599" y="1"/>
                  </a:lnTo>
                  <a:lnTo>
                    <a:pt x="539" y="0"/>
                  </a:lnTo>
                  <a:lnTo>
                    <a:pt x="468" y="0"/>
                  </a:lnTo>
                  <a:lnTo>
                    <a:pt x="391" y="10"/>
                  </a:lnTo>
                  <a:lnTo>
                    <a:pt x="301" y="28"/>
                  </a:lnTo>
                  <a:lnTo>
                    <a:pt x="203" y="57"/>
                  </a:lnTo>
                  <a:lnTo>
                    <a:pt x="100" y="106"/>
                  </a:lnTo>
                  <a:lnTo>
                    <a:pt x="0" y="16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4" name="Freeform 246">
              <a:extLst>
                <a:ext uri="{FF2B5EF4-FFF2-40B4-BE49-F238E27FC236}">
                  <a16:creationId xmlns:a16="http://schemas.microsoft.com/office/drawing/2014/main" id="{C54BDE70-7D29-17BE-DBB2-D40690383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221"/>
              <a:ext cx="106" cy="91"/>
            </a:xfrm>
            <a:custGeom>
              <a:avLst/>
              <a:gdLst>
                <a:gd name="T0" fmla="*/ 0 w 636"/>
                <a:gd name="T1" fmla="*/ 0 h 547"/>
                <a:gd name="T2" fmla="*/ 2 w 636"/>
                <a:gd name="T3" fmla="*/ 33 h 547"/>
                <a:gd name="T4" fmla="*/ 1 w 636"/>
                <a:gd name="T5" fmla="*/ 76 h 547"/>
                <a:gd name="T6" fmla="*/ 10 w 636"/>
                <a:gd name="T7" fmla="*/ 120 h 547"/>
                <a:gd name="T8" fmla="*/ 19 w 636"/>
                <a:gd name="T9" fmla="*/ 165 h 547"/>
                <a:gd name="T10" fmla="*/ 34 w 636"/>
                <a:gd name="T11" fmla="*/ 214 h 547"/>
                <a:gd name="T12" fmla="*/ 49 w 636"/>
                <a:gd name="T13" fmla="*/ 263 h 547"/>
                <a:gd name="T14" fmla="*/ 68 w 636"/>
                <a:gd name="T15" fmla="*/ 310 h 547"/>
                <a:gd name="T16" fmla="*/ 91 w 636"/>
                <a:gd name="T17" fmla="*/ 357 h 547"/>
                <a:gd name="T18" fmla="*/ 113 w 636"/>
                <a:gd name="T19" fmla="*/ 400 h 547"/>
                <a:gd name="T20" fmla="*/ 145 w 636"/>
                <a:gd name="T21" fmla="*/ 440 h 547"/>
                <a:gd name="T22" fmla="*/ 193 w 636"/>
                <a:gd name="T23" fmla="*/ 491 h 547"/>
                <a:gd name="T24" fmla="*/ 256 w 636"/>
                <a:gd name="T25" fmla="*/ 521 h 547"/>
                <a:gd name="T26" fmla="*/ 315 w 636"/>
                <a:gd name="T27" fmla="*/ 542 h 547"/>
                <a:gd name="T28" fmla="*/ 382 w 636"/>
                <a:gd name="T29" fmla="*/ 547 h 547"/>
                <a:gd name="T30" fmla="*/ 447 w 636"/>
                <a:gd name="T31" fmla="*/ 543 h 547"/>
                <a:gd name="T32" fmla="*/ 506 w 636"/>
                <a:gd name="T33" fmla="*/ 536 h 547"/>
                <a:gd name="T34" fmla="*/ 556 w 636"/>
                <a:gd name="T35" fmla="*/ 526 h 547"/>
                <a:gd name="T36" fmla="*/ 601 w 636"/>
                <a:gd name="T37" fmla="*/ 512 h 547"/>
                <a:gd name="T38" fmla="*/ 627 w 636"/>
                <a:gd name="T39" fmla="*/ 507 h 547"/>
                <a:gd name="T40" fmla="*/ 636 w 636"/>
                <a:gd name="T41" fmla="*/ 500 h 547"/>
                <a:gd name="T42" fmla="*/ 171 w 636"/>
                <a:gd name="T43" fmla="*/ 126 h 547"/>
                <a:gd name="T44" fmla="*/ 167 w 636"/>
                <a:gd name="T45" fmla="*/ 127 h 547"/>
                <a:gd name="T46" fmla="*/ 155 w 636"/>
                <a:gd name="T47" fmla="*/ 119 h 547"/>
                <a:gd name="T48" fmla="*/ 143 w 636"/>
                <a:gd name="T49" fmla="*/ 108 h 547"/>
                <a:gd name="T50" fmla="*/ 122 w 636"/>
                <a:gd name="T51" fmla="*/ 93 h 547"/>
                <a:gd name="T52" fmla="*/ 105 w 636"/>
                <a:gd name="T53" fmla="*/ 78 h 547"/>
                <a:gd name="T54" fmla="*/ 83 w 636"/>
                <a:gd name="T55" fmla="*/ 59 h 547"/>
                <a:gd name="T56" fmla="*/ 56 w 636"/>
                <a:gd name="T57" fmla="*/ 45 h 547"/>
                <a:gd name="T58" fmla="*/ 38 w 636"/>
                <a:gd name="T59" fmla="*/ 26 h 547"/>
                <a:gd name="T60" fmla="*/ 17 w 636"/>
                <a:gd name="T61" fmla="*/ 11 h 547"/>
                <a:gd name="T62" fmla="*/ 0 w 636"/>
                <a:gd name="T63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6" h="547">
                  <a:moveTo>
                    <a:pt x="0" y="0"/>
                  </a:moveTo>
                  <a:lnTo>
                    <a:pt x="2" y="33"/>
                  </a:lnTo>
                  <a:lnTo>
                    <a:pt x="1" y="76"/>
                  </a:lnTo>
                  <a:lnTo>
                    <a:pt x="10" y="120"/>
                  </a:lnTo>
                  <a:lnTo>
                    <a:pt x="19" y="165"/>
                  </a:lnTo>
                  <a:lnTo>
                    <a:pt x="34" y="214"/>
                  </a:lnTo>
                  <a:lnTo>
                    <a:pt x="49" y="263"/>
                  </a:lnTo>
                  <a:lnTo>
                    <a:pt x="68" y="310"/>
                  </a:lnTo>
                  <a:lnTo>
                    <a:pt x="91" y="357"/>
                  </a:lnTo>
                  <a:lnTo>
                    <a:pt x="113" y="400"/>
                  </a:lnTo>
                  <a:lnTo>
                    <a:pt x="145" y="440"/>
                  </a:lnTo>
                  <a:lnTo>
                    <a:pt x="193" y="491"/>
                  </a:lnTo>
                  <a:lnTo>
                    <a:pt x="256" y="521"/>
                  </a:lnTo>
                  <a:lnTo>
                    <a:pt x="315" y="542"/>
                  </a:lnTo>
                  <a:lnTo>
                    <a:pt x="382" y="547"/>
                  </a:lnTo>
                  <a:lnTo>
                    <a:pt x="447" y="543"/>
                  </a:lnTo>
                  <a:lnTo>
                    <a:pt x="506" y="536"/>
                  </a:lnTo>
                  <a:lnTo>
                    <a:pt x="556" y="526"/>
                  </a:lnTo>
                  <a:lnTo>
                    <a:pt x="601" y="512"/>
                  </a:lnTo>
                  <a:lnTo>
                    <a:pt x="627" y="507"/>
                  </a:lnTo>
                  <a:lnTo>
                    <a:pt x="636" y="500"/>
                  </a:lnTo>
                  <a:lnTo>
                    <a:pt x="171" y="126"/>
                  </a:lnTo>
                  <a:lnTo>
                    <a:pt x="167" y="127"/>
                  </a:lnTo>
                  <a:lnTo>
                    <a:pt x="155" y="119"/>
                  </a:lnTo>
                  <a:lnTo>
                    <a:pt x="143" y="108"/>
                  </a:lnTo>
                  <a:lnTo>
                    <a:pt x="122" y="93"/>
                  </a:lnTo>
                  <a:lnTo>
                    <a:pt x="105" y="78"/>
                  </a:lnTo>
                  <a:lnTo>
                    <a:pt x="83" y="59"/>
                  </a:lnTo>
                  <a:lnTo>
                    <a:pt x="56" y="45"/>
                  </a:lnTo>
                  <a:lnTo>
                    <a:pt x="38" y="26"/>
                  </a:lnTo>
                  <a:lnTo>
                    <a:pt x="17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5" name="Freeform 247">
              <a:extLst>
                <a:ext uri="{FF2B5EF4-FFF2-40B4-BE49-F238E27FC236}">
                  <a16:creationId xmlns:a16="http://schemas.microsoft.com/office/drawing/2014/main" id="{3F06EE61-F3D9-2598-FF4E-B0DB4F97F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103"/>
              <a:ext cx="60" cy="86"/>
            </a:xfrm>
            <a:custGeom>
              <a:avLst/>
              <a:gdLst>
                <a:gd name="T0" fmla="*/ 359 w 359"/>
                <a:gd name="T1" fmla="*/ 0 h 516"/>
                <a:gd name="T2" fmla="*/ 349 w 359"/>
                <a:gd name="T3" fmla="*/ 1 h 516"/>
                <a:gd name="T4" fmla="*/ 333 w 359"/>
                <a:gd name="T5" fmla="*/ 14 h 516"/>
                <a:gd name="T6" fmla="*/ 306 w 359"/>
                <a:gd name="T7" fmla="*/ 38 h 516"/>
                <a:gd name="T8" fmla="*/ 267 w 359"/>
                <a:gd name="T9" fmla="*/ 61 h 516"/>
                <a:gd name="T10" fmla="*/ 231 w 359"/>
                <a:gd name="T11" fmla="*/ 91 h 516"/>
                <a:gd name="T12" fmla="*/ 190 w 359"/>
                <a:gd name="T13" fmla="*/ 118 h 516"/>
                <a:gd name="T14" fmla="*/ 148 w 359"/>
                <a:gd name="T15" fmla="*/ 146 h 516"/>
                <a:gd name="T16" fmla="*/ 111 w 359"/>
                <a:gd name="T17" fmla="*/ 171 h 516"/>
                <a:gd name="T18" fmla="*/ 83 w 359"/>
                <a:gd name="T19" fmla="*/ 191 h 516"/>
                <a:gd name="T20" fmla="*/ 62 w 359"/>
                <a:gd name="T21" fmla="*/ 205 h 516"/>
                <a:gd name="T22" fmla="*/ 25 w 359"/>
                <a:gd name="T23" fmla="*/ 232 h 516"/>
                <a:gd name="T24" fmla="*/ 7 w 359"/>
                <a:gd name="T25" fmla="*/ 258 h 516"/>
                <a:gd name="T26" fmla="*/ 0 w 359"/>
                <a:gd name="T27" fmla="*/ 288 h 516"/>
                <a:gd name="T28" fmla="*/ 0 w 359"/>
                <a:gd name="T29" fmla="*/ 316 h 516"/>
                <a:gd name="T30" fmla="*/ 11 w 359"/>
                <a:gd name="T31" fmla="*/ 346 h 516"/>
                <a:gd name="T32" fmla="*/ 27 w 359"/>
                <a:gd name="T33" fmla="*/ 380 h 516"/>
                <a:gd name="T34" fmla="*/ 48 w 359"/>
                <a:gd name="T35" fmla="*/ 410 h 516"/>
                <a:gd name="T36" fmla="*/ 69 w 359"/>
                <a:gd name="T37" fmla="*/ 447 h 516"/>
                <a:gd name="T38" fmla="*/ 86 w 359"/>
                <a:gd name="T39" fmla="*/ 481 h 516"/>
                <a:gd name="T40" fmla="*/ 102 w 359"/>
                <a:gd name="T41" fmla="*/ 51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9" h="516">
                  <a:moveTo>
                    <a:pt x="359" y="0"/>
                  </a:moveTo>
                  <a:lnTo>
                    <a:pt x="349" y="1"/>
                  </a:lnTo>
                  <a:lnTo>
                    <a:pt x="333" y="14"/>
                  </a:lnTo>
                  <a:lnTo>
                    <a:pt x="306" y="38"/>
                  </a:lnTo>
                  <a:lnTo>
                    <a:pt x="267" y="61"/>
                  </a:lnTo>
                  <a:lnTo>
                    <a:pt x="231" y="91"/>
                  </a:lnTo>
                  <a:lnTo>
                    <a:pt x="190" y="118"/>
                  </a:lnTo>
                  <a:lnTo>
                    <a:pt x="148" y="146"/>
                  </a:lnTo>
                  <a:lnTo>
                    <a:pt x="111" y="171"/>
                  </a:lnTo>
                  <a:lnTo>
                    <a:pt x="83" y="191"/>
                  </a:lnTo>
                  <a:lnTo>
                    <a:pt x="62" y="205"/>
                  </a:lnTo>
                  <a:lnTo>
                    <a:pt x="25" y="232"/>
                  </a:lnTo>
                  <a:lnTo>
                    <a:pt x="7" y="258"/>
                  </a:lnTo>
                  <a:lnTo>
                    <a:pt x="0" y="288"/>
                  </a:lnTo>
                  <a:lnTo>
                    <a:pt x="0" y="316"/>
                  </a:lnTo>
                  <a:lnTo>
                    <a:pt x="11" y="346"/>
                  </a:lnTo>
                  <a:lnTo>
                    <a:pt x="27" y="380"/>
                  </a:lnTo>
                  <a:lnTo>
                    <a:pt x="48" y="410"/>
                  </a:lnTo>
                  <a:lnTo>
                    <a:pt x="69" y="447"/>
                  </a:lnTo>
                  <a:lnTo>
                    <a:pt x="86" y="481"/>
                  </a:lnTo>
                  <a:lnTo>
                    <a:pt x="102" y="51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6" name="Freeform 248">
              <a:extLst>
                <a:ext uri="{FF2B5EF4-FFF2-40B4-BE49-F238E27FC236}">
                  <a16:creationId xmlns:a16="http://schemas.microsoft.com/office/drawing/2014/main" id="{CA6904AF-8760-DB15-E4A5-D4B698BE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89"/>
              <a:ext cx="91" cy="55"/>
            </a:xfrm>
            <a:custGeom>
              <a:avLst/>
              <a:gdLst>
                <a:gd name="T0" fmla="*/ 545 w 545"/>
                <a:gd name="T1" fmla="*/ 330 h 330"/>
                <a:gd name="T2" fmla="*/ 529 w 545"/>
                <a:gd name="T3" fmla="*/ 324 h 330"/>
                <a:gd name="T4" fmla="*/ 493 w 545"/>
                <a:gd name="T5" fmla="*/ 304 h 330"/>
                <a:gd name="T6" fmla="*/ 438 w 545"/>
                <a:gd name="T7" fmla="*/ 272 h 330"/>
                <a:gd name="T8" fmla="*/ 370 w 545"/>
                <a:gd name="T9" fmla="*/ 235 h 330"/>
                <a:gd name="T10" fmla="*/ 296 w 545"/>
                <a:gd name="T11" fmla="*/ 193 h 330"/>
                <a:gd name="T12" fmla="*/ 218 w 545"/>
                <a:gd name="T13" fmla="*/ 153 h 330"/>
                <a:gd name="T14" fmla="*/ 143 w 545"/>
                <a:gd name="T15" fmla="*/ 107 h 330"/>
                <a:gd name="T16" fmla="*/ 78 w 545"/>
                <a:gd name="T17" fmla="*/ 68 h 330"/>
                <a:gd name="T18" fmla="*/ 30 w 545"/>
                <a:gd name="T19" fmla="*/ 32 h 330"/>
                <a:gd name="T20" fmla="*/ 0 w 545"/>
                <a:gd name="T2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5" h="330">
                  <a:moveTo>
                    <a:pt x="545" y="330"/>
                  </a:moveTo>
                  <a:lnTo>
                    <a:pt x="529" y="324"/>
                  </a:lnTo>
                  <a:lnTo>
                    <a:pt x="493" y="304"/>
                  </a:lnTo>
                  <a:lnTo>
                    <a:pt x="438" y="272"/>
                  </a:lnTo>
                  <a:lnTo>
                    <a:pt x="370" y="235"/>
                  </a:lnTo>
                  <a:lnTo>
                    <a:pt x="296" y="193"/>
                  </a:lnTo>
                  <a:lnTo>
                    <a:pt x="218" y="153"/>
                  </a:lnTo>
                  <a:lnTo>
                    <a:pt x="143" y="107"/>
                  </a:lnTo>
                  <a:lnTo>
                    <a:pt x="78" y="68"/>
                  </a:lnTo>
                  <a:lnTo>
                    <a:pt x="30" y="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7" name="Freeform 249">
              <a:extLst>
                <a:ext uri="{FF2B5EF4-FFF2-40B4-BE49-F238E27FC236}">
                  <a16:creationId xmlns:a16="http://schemas.microsoft.com/office/drawing/2014/main" id="{381D8124-267E-CC97-7B75-035E4D215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295"/>
              <a:ext cx="82" cy="24"/>
            </a:xfrm>
            <a:custGeom>
              <a:avLst/>
              <a:gdLst>
                <a:gd name="T0" fmla="*/ 478 w 490"/>
                <a:gd name="T1" fmla="*/ 68 h 148"/>
                <a:gd name="T2" fmla="*/ 474 w 490"/>
                <a:gd name="T3" fmla="*/ 73 h 148"/>
                <a:gd name="T4" fmla="*/ 472 w 490"/>
                <a:gd name="T5" fmla="*/ 83 h 148"/>
                <a:gd name="T6" fmla="*/ 463 w 490"/>
                <a:gd name="T7" fmla="*/ 89 h 148"/>
                <a:gd name="T8" fmla="*/ 455 w 490"/>
                <a:gd name="T9" fmla="*/ 96 h 148"/>
                <a:gd name="T10" fmla="*/ 443 w 490"/>
                <a:gd name="T11" fmla="*/ 107 h 148"/>
                <a:gd name="T12" fmla="*/ 422 w 490"/>
                <a:gd name="T13" fmla="*/ 117 h 148"/>
                <a:gd name="T14" fmla="*/ 400 w 490"/>
                <a:gd name="T15" fmla="*/ 121 h 148"/>
                <a:gd name="T16" fmla="*/ 368 w 490"/>
                <a:gd name="T17" fmla="*/ 128 h 148"/>
                <a:gd name="T18" fmla="*/ 337 w 490"/>
                <a:gd name="T19" fmla="*/ 134 h 148"/>
                <a:gd name="T20" fmla="*/ 309 w 490"/>
                <a:gd name="T21" fmla="*/ 139 h 148"/>
                <a:gd name="T22" fmla="*/ 291 w 490"/>
                <a:gd name="T23" fmla="*/ 144 h 148"/>
                <a:gd name="T24" fmla="*/ 269 w 490"/>
                <a:gd name="T25" fmla="*/ 148 h 148"/>
                <a:gd name="T26" fmla="*/ 254 w 490"/>
                <a:gd name="T27" fmla="*/ 146 h 148"/>
                <a:gd name="T28" fmla="*/ 235 w 490"/>
                <a:gd name="T29" fmla="*/ 145 h 148"/>
                <a:gd name="T30" fmla="*/ 216 w 490"/>
                <a:gd name="T31" fmla="*/ 139 h 148"/>
                <a:gd name="T32" fmla="*/ 196 w 490"/>
                <a:gd name="T33" fmla="*/ 134 h 148"/>
                <a:gd name="T34" fmla="*/ 176 w 490"/>
                <a:gd name="T35" fmla="*/ 129 h 148"/>
                <a:gd name="T36" fmla="*/ 157 w 490"/>
                <a:gd name="T37" fmla="*/ 123 h 148"/>
                <a:gd name="T38" fmla="*/ 132 w 490"/>
                <a:gd name="T39" fmla="*/ 119 h 148"/>
                <a:gd name="T40" fmla="*/ 121 w 490"/>
                <a:gd name="T41" fmla="*/ 117 h 148"/>
                <a:gd name="T42" fmla="*/ 112 w 490"/>
                <a:gd name="T43" fmla="*/ 114 h 148"/>
                <a:gd name="T44" fmla="*/ 111 w 490"/>
                <a:gd name="T45" fmla="*/ 110 h 148"/>
                <a:gd name="T46" fmla="*/ 106 w 490"/>
                <a:gd name="T47" fmla="*/ 105 h 148"/>
                <a:gd name="T48" fmla="*/ 110 w 490"/>
                <a:gd name="T49" fmla="*/ 105 h 148"/>
                <a:gd name="T50" fmla="*/ 110 w 490"/>
                <a:gd name="T51" fmla="*/ 100 h 148"/>
                <a:gd name="T52" fmla="*/ 109 w 490"/>
                <a:gd name="T53" fmla="*/ 96 h 148"/>
                <a:gd name="T54" fmla="*/ 107 w 490"/>
                <a:gd name="T55" fmla="*/ 87 h 148"/>
                <a:gd name="T56" fmla="*/ 103 w 490"/>
                <a:gd name="T57" fmla="*/ 73 h 148"/>
                <a:gd name="T58" fmla="*/ 92 w 490"/>
                <a:gd name="T59" fmla="*/ 62 h 148"/>
                <a:gd name="T60" fmla="*/ 0 w 490"/>
                <a:gd name="T61" fmla="*/ 0 h 148"/>
                <a:gd name="T62" fmla="*/ 12 w 490"/>
                <a:gd name="T63" fmla="*/ 12 h 148"/>
                <a:gd name="T64" fmla="*/ 25 w 490"/>
                <a:gd name="T65" fmla="*/ 29 h 148"/>
                <a:gd name="T66" fmla="*/ 36 w 490"/>
                <a:gd name="T67" fmla="*/ 41 h 148"/>
                <a:gd name="T68" fmla="*/ 52 w 490"/>
                <a:gd name="T69" fmla="*/ 51 h 148"/>
                <a:gd name="T70" fmla="*/ 63 w 490"/>
                <a:gd name="T71" fmla="*/ 58 h 148"/>
                <a:gd name="T72" fmla="*/ 80 w 490"/>
                <a:gd name="T73" fmla="*/ 69 h 148"/>
                <a:gd name="T74" fmla="*/ 95 w 490"/>
                <a:gd name="T75" fmla="*/ 76 h 148"/>
                <a:gd name="T76" fmla="*/ 110 w 490"/>
                <a:gd name="T77" fmla="*/ 81 h 148"/>
                <a:gd name="T78" fmla="*/ 126 w 490"/>
                <a:gd name="T79" fmla="*/ 87 h 148"/>
                <a:gd name="T80" fmla="*/ 140 w 490"/>
                <a:gd name="T81" fmla="*/ 89 h 148"/>
                <a:gd name="T82" fmla="*/ 165 w 490"/>
                <a:gd name="T83" fmla="*/ 98 h 148"/>
                <a:gd name="T84" fmla="*/ 188 w 490"/>
                <a:gd name="T85" fmla="*/ 98 h 148"/>
                <a:gd name="T86" fmla="*/ 217 w 490"/>
                <a:gd name="T87" fmla="*/ 98 h 148"/>
                <a:gd name="T88" fmla="*/ 240 w 490"/>
                <a:gd name="T89" fmla="*/ 98 h 148"/>
                <a:gd name="T90" fmla="*/ 267 w 490"/>
                <a:gd name="T91" fmla="*/ 92 h 148"/>
                <a:gd name="T92" fmla="*/ 295 w 490"/>
                <a:gd name="T93" fmla="*/ 86 h 148"/>
                <a:gd name="T94" fmla="*/ 316 w 490"/>
                <a:gd name="T95" fmla="*/ 78 h 148"/>
                <a:gd name="T96" fmla="*/ 342 w 490"/>
                <a:gd name="T97" fmla="*/ 72 h 148"/>
                <a:gd name="T98" fmla="*/ 366 w 490"/>
                <a:gd name="T99" fmla="*/ 67 h 148"/>
                <a:gd name="T100" fmla="*/ 388 w 490"/>
                <a:gd name="T101" fmla="*/ 63 h 148"/>
                <a:gd name="T102" fmla="*/ 406 w 490"/>
                <a:gd name="T103" fmla="*/ 60 h 148"/>
                <a:gd name="T104" fmla="*/ 424 w 490"/>
                <a:gd name="T105" fmla="*/ 55 h 148"/>
                <a:gd name="T106" fmla="*/ 438 w 490"/>
                <a:gd name="T107" fmla="*/ 58 h 148"/>
                <a:gd name="T108" fmla="*/ 452 w 490"/>
                <a:gd name="T109" fmla="*/ 54 h 148"/>
                <a:gd name="T110" fmla="*/ 461 w 490"/>
                <a:gd name="T111" fmla="*/ 58 h 148"/>
                <a:gd name="T112" fmla="*/ 475 w 490"/>
                <a:gd name="T113" fmla="*/ 54 h 148"/>
                <a:gd name="T114" fmla="*/ 480 w 490"/>
                <a:gd name="T115" fmla="*/ 59 h 148"/>
                <a:gd name="T116" fmla="*/ 485 w 490"/>
                <a:gd name="T117" fmla="*/ 58 h 148"/>
                <a:gd name="T118" fmla="*/ 490 w 490"/>
                <a:gd name="T119" fmla="*/ 61 h 148"/>
                <a:gd name="T120" fmla="*/ 478 w 490"/>
                <a:gd name="T121" fmla="*/ 6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0" h="148">
                  <a:moveTo>
                    <a:pt x="478" y="68"/>
                  </a:moveTo>
                  <a:lnTo>
                    <a:pt x="474" y="73"/>
                  </a:lnTo>
                  <a:lnTo>
                    <a:pt x="472" y="83"/>
                  </a:lnTo>
                  <a:lnTo>
                    <a:pt x="463" y="89"/>
                  </a:lnTo>
                  <a:lnTo>
                    <a:pt x="455" y="96"/>
                  </a:lnTo>
                  <a:lnTo>
                    <a:pt x="443" y="107"/>
                  </a:lnTo>
                  <a:lnTo>
                    <a:pt x="422" y="117"/>
                  </a:lnTo>
                  <a:lnTo>
                    <a:pt x="400" y="121"/>
                  </a:lnTo>
                  <a:lnTo>
                    <a:pt x="368" y="128"/>
                  </a:lnTo>
                  <a:lnTo>
                    <a:pt x="337" y="134"/>
                  </a:lnTo>
                  <a:lnTo>
                    <a:pt x="309" y="139"/>
                  </a:lnTo>
                  <a:lnTo>
                    <a:pt x="291" y="144"/>
                  </a:lnTo>
                  <a:lnTo>
                    <a:pt x="269" y="148"/>
                  </a:lnTo>
                  <a:lnTo>
                    <a:pt x="254" y="146"/>
                  </a:lnTo>
                  <a:lnTo>
                    <a:pt x="235" y="145"/>
                  </a:lnTo>
                  <a:lnTo>
                    <a:pt x="216" y="139"/>
                  </a:lnTo>
                  <a:lnTo>
                    <a:pt x="196" y="134"/>
                  </a:lnTo>
                  <a:lnTo>
                    <a:pt x="176" y="129"/>
                  </a:lnTo>
                  <a:lnTo>
                    <a:pt x="157" y="123"/>
                  </a:lnTo>
                  <a:lnTo>
                    <a:pt x="132" y="119"/>
                  </a:lnTo>
                  <a:lnTo>
                    <a:pt x="121" y="117"/>
                  </a:lnTo>
                  <a:lnTo>
                    <a:pt x="112" y="114"/>
                  </a:lnTo>
                  <a:lnTo>
                    <a:pt x="111" y="110"/>
                  </a:lnTo>
                  <a:lnTo>
                    <a:pt x="106" y="105"/>
                  </a:lnTo>
                  <a:lnTo>
                    <a:pt x="110" y="105"/>
                  </a:lnTo>
                  <a:lnTo>
                    <a:pt x="110" y="100"/>
                  </a:lnTo>
                  <a:lnTo>
                    <a:pt x="109" y="96"/>
                  </a:lnTo>
                  <a:lnTo>
                    <a:pt x="107" y="87"/>
                  </a:lnTo>
                  <a:lnTo>
                    <a:pt x="103" y="73"/>
                  </a:lnTo>
                  <a:lnTo>
                    <a:pt x="92" y="62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25" y="29"/>
                  </a:lnTo>
                  <a:lnTo>
                    <a:pt x="36" y="41"/>
                  </a:lnTo>
                  <a:lnTo>
                    <a:pt x="52" y="51"/>
                  </a:lnTo>
                  <a:lnTo>
                    <a:pt x="63" y="58"/>
                  </a:lnTo>
                  <a:lnTo>
                    <a:pt x="80" y="69"/>
                  </a:lnTo>
                  <a:lnTo>
                    <a:pt x="95" y="76"/>
                  </a:lnTo>
                  <a:lnTo>
                    <a:pt x="110" y="81"/>
                  </a:lnTo>
                  <a:lnTo>
                    <a:pt x="126" y="87"/>
                  </a:lnTo>
                  <a:lnTo>
                    <a:pt x="140" y="89"/>
                  </a:lnTo>
                  <a:lnTo>
                    <a:pt x="165" y="98"/>
                  </a:lnTo>
                  <a:lnTo>
                    <a:pt x="188" y="98"/>
                  </a:lnTo>
                  <a:lnTo>
                    <a:pt x="217" y="98"/>
                  </a:lnTo>
                  <a:lnTo>
                    <a:pt x="240" y="98"/>
                  </a:lnTo>
                  <a:lnTo>
                    <a:pt x="267" y="92"/>
                  </a:lnTo>
                  <a:lnTo>
                    <a:pt x="295" y="86"/>
                  </a:lnTo>
                  <a:lnTo>
                    <a:pt x="316" y="78"/>
                  </a:lnTo>
                  <a:lnTo>
                    <a:pt x="342" y="72"/>
                  </a:lnTo>
                  <a:lnTo>
                    <a:pt x="366" y="67"/>
                  </a:lnTo>
                  <a:lnTo>
                    <a:pt x="388" y="63"/>
                  </a:lnTo>
                  <a:lnTo>
                    <a:pt x="406" y="60"/>
                  </a:lnTo>
                  <a:lnTo>
                    <a:pt x="424" y="55"/>
                  </a:lnTo>
                  <a:lnTo>
                    <a:pt x="438" y="58"/>
                  </a:lnTo>
                  <a:lnTo>
                    <a:pt x="452" y="54"/>
                  </a:lnTo>
                  <a:lnTo>
                    <a:pt x="461" y="58"/>
                  </a:lnTo>
                  <a:lnTo>
                    <a:pt x="475" y="54"/>
                  </a:lnTo>
                  <a:lnTo>
                    <a:pt x="480" y="59"/>
                  </a:lnTo>
                  <a:lnTo>
                    <a:pt x="485" y="58"/>
                  </a:lnTo>
                  <a:lnTo>
                    <a:pt x="490" y="61"/>
                  </a:lnTo>
                  <a:lnTo>
                    <a:pt x="478" y="68"/>
                  </a:lnTo>
                  <a:close/>
                </a:path>
              </a:pathLst>
            </a:custGeom>
            <a:solidFill>
              <a:srgbClr val="E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8" name="Freeform 250">
              <a:extLst>
                <a:ext uri="{FF2B5EF4-FFF2-40B4-BE49-F238E27FC236}">
                  <a16:creationId xmlns:a16="http://schemas.microsoft.com/office/drawing/2014/main" id="{A5AB57B8-F9A0-EB3B-D4BD-89E25057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222"/>
              <a:ext cx="107" cy="89"/>
            </a:xfrm>
            <a:custGeom>
              <a:avLst/>
              <a:gdLst>
                <a:gd name="T0" fmla="*/ 0 w 638"/>
                <a:gd name="T1" fmla="*/ 0 h 532"/>
                <a:gd name="T2" fmla="*/ 1 w 638"/>
                <a:gd name="T3" fmla="*/ 33 h 532"/>
                <a:gd name="T4" fmla="*/ 5 w 638"/>
                <a:gd name="T5" fmla="*/ 74 h 532"/>
                <a:gd name="T6" fmla="*/ 14 w 638"/>
                <a:gd name="T7" fmla="*/ 115 h 532"/>
                <a:gd name="T8" fmla="*/ 22 w 638"/>
                <a:gd name="T9" fmla="*/ 160 h 532"/>
                <a:gd name="T10" fmla="*/ 37 w 638"/>
                <a:gd name="T11" fmla="*/ 208 h 532"/>
                <a:gd name="T12" fmla="*/ 52 w 638"/>
                <a:gd name="T13" fmla="*/ 257 h 532"/>
                <a:gd name="T14" fmla="*/ 70 w 638"/>
                <a:gd name="T15" fmla="*/ 305 h 532"/>
                <a:gd name="T16" fmla="*/ 93 w 638"/>
                <a:gd name="T17" fmla="*/ 347 h 532"/>
                <a:gd name="T18" fmla="*/ 117 w 638"/>
                <a:gd name="T19" fmla="*/ 394 h 532"/>
                <a:gd name="T20" fmla="*/ 147 w 638"/>
                <a:gd name="T21" fmla="*/ 430 h 532"/>
                <a:gd name="T22" fmla="*/ 160 w 638"/>
                <a:gd name="T23" fmla="*/ 446 h 532"/>
                <a:gd name="T24" fmla="*/ 172 w 638"/>
                <a:gd name="T25" fmla="*/ 458 h 532"/>
                <a:gd name="T26" fmla="*/ 183 w 638"/>
                <a:gd name="T27" fmla="*/ 469 h 532"/>
                <a:gd name="T28" fmla="*/ 195 w 638"/>
                <a:gd name="T29" fmla="*/ 481 h 532"/>
                <a:gd name="T30" fmla="*/ 211 w 638"/>
                <a:gd name="T31" fmla="*/ 492 h 532"/>
                <a:gd name="T32" fmla="*/ 227 w 638"/>
                <a:gd name="T33" fmla="*/ 498 h 532"/>
                <a:gd name="T34" fmla="*/ 238 w 638"/>
                <a:gd name="T35" fmla="*/ 505 h 532"/>
                <a:gd name="T36" fmla="*/ 252 w 638"/>
                <a:gd name="T37" fmla="*/ 512 h 532"/>
                <a:gd name="T38" fmla="*/ 268 w 638"/>
                <a:gd name="T39" fmla="*/ 518 h 532"/>
                <a:gd name="T40" fmla="*/ 288 w 638"/>
                <a:gd name="T41" fmla="*/ 523 h 532"/>
                <a:gd name="T42" fmla="*/ 312 w 638"/>
                <a:gd name="T43" fmla="*/ 528 h 532"/>
                <a:gd name="T44" fmla="*/ 336 w 638"/>
                <a:gd name="T45" fmla="*/ 532 h 532"/>
                <a:gd name="T46" fmla="*/ 360 w 638"/>
                <a:gd name="T47" fmla="*/ 532 h 532"/>
                <a:gd name="T48" fmla="*/ 387 w 638"/>
                <a:gd name="T49" fmla="*/ 527 h 532"/>
                <a:gd name="T50" fmla="*/ 414 w 638"/>
                <a:gd name="T51" fmla="*/ 521 h 532"/>
                <a:gd name="T52" fmla="*/ 436 w 638"/>
                <a:gd name="T53" fmla="*/ 517 h 532"/>
                <a:gd name="T54" fmla="*/ 464 w 638"/>
                <a:gd name="T55" fmla="*/ 512 h 532"/>
                <a:gd name="T56" fmla="*/ 486 w 638"/>
                <a:gd name="T57" fmla="*/ 506 h 532"/>
                <a:gd name="T58" fmla="*/ 507 w 638"/>
                <a:gd name="T59" fmla="*/ 498 h 532"/>
                <a:gd name="T60" fmla="*/ 531 w 638"/>
                <a:gd name="T61" fmla="*/ 494 h 532"/>
                <a:gd name="T62" fmla="*/ 549 w 638"/>
                <a:gd name="T63" fmla="*/ 489 h 532"/>
                <a:gd name="T64" fmla="*/ 567 w 638"/>
                <a:gd name="T65" fmla="*/ 490 h 532"/>
                <a:gd name="T66" fmla="*/ 585 w 638"/>
                <a:gd name="T67" fmla="*/ 487 h 532"/>
                <a:gd name="T68" fmla="*/ 595 w 638"/>
                <a:gd name="T69" fmla="*/ 489 h 532"/>
                <a:gd name="T70" fmla="*/ 608 w 638"/>
                <a:gd name="T71" fmla="*/ 487 h 532"/>
                <a:gd name="T72" fmla="*/ 619 w 638"/>
                <a:gd name="T73" fmla="*/ 489 h 532"/>
                <a:gd name="T74" fmla="*/ 627 w 638"/>
                <a:gd name="T75" fmla="*/ 487 h 532"/>
                <a:gd name="T76" fmla="*/ 633 w 638"/>
                <a:gd name="T77" fmla="*/ 492 h 532"/>
                <a:gd name="T78" fmla="*/ 638 w 638"/>
                <a:gd name="T79" fmla="*/ 49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8" h="532">
                  <a:moveTo>
                    <a:pt x="0" y="0"/>
                  </a:moveTo>
                  <a:lnTo>
                    <a:pt x="1" y="33"/>
                  </a:lnTo>
                  <a:lnTo>
                    <a:pt x="5" y="74"/>
                  </a:lnTo>
                  <a:lnTo>
                    <a:pt x="14" y="115"/>
                  </a:lnTo>
                  <a:lnTo>
                    <a:pt x="22" y="160"/>
                  </a:lnTo>
                  <a:lnTo>
                    <a:pt x="37" y="208"/>
                  </a:lnTo>
                  <a:lnTo>
                    <a:pt x="52" y="257"/>
                  </a:lnTo>
                  <a:lnTo>
                    <a:pt x="70" y="305"/>
                  </a:lnTo>
                  <a:lnTo>
                    <a:pt x="93" y="347"/>
                  </a:lnTo>
                  <a:lnTo>
                    <a:pt x="117" y="394"/>
                  </a:lnTo>
                  <a:lnTo>
                    <a:pt x="147" y="430"/>
                  </a:lnTo>
                  <a:lnTo>
                    <a:pt x="160" y="446"/>
                  </a:lnTo>
                  <a:lnTo>
                    <a:pt x="172" y="458"/>
                  </a:lnTo>
                  <a:lnTo>
                    <a:pt x="183" y="469"/>
                  </a:lnTo>
                  <a:lnTo>
                    <a:pt x="195" y="481"/>
                  </a:lnTo>
                  <a:lnTo>
                    <a:pt x="211" y="492"/>
                  </a:lnTo>
                  <a:lnTo>
                    <a:pt x="227" y="498"/>
                  </a:lnTo>
                  <a:lnTo>
                    <a:pt x="238" y="505"/>
                  </a:lnTo>
                  <a:lnTo>
                    <a:pt x="252" y="512"/>
                  </a:lnTo>
                  <a:lnTo>
                    <a:pt x="268" y="518"/>
                  </a:lnTo>
                  <a:lnTo>
                    <a:pt x="288" y="523"/>
                  </a:lnTo>
                  <a:lnTo>
                    <a:pt x="312" y="528"/>
                  </a:lnTo>
                  <a:lnTo>
                    <a:pt x="336" y="532"/>
                  </a:lnTo>
                  <a:lnTo>
                    <a:pt x="360" y="532"/>
                  </a:lnTo>
                  <a:lnTo>
                    <a:pt x="387" y="527"/>
                  </a:lnTo>
                  <a:lnTo>
                    <a:pt x="414" y="521"/>
                  </a:lnTo>
                  <a:lnTo>
                    <a:pt x="436" y="517"/>
                  </a:lnTo>
                  <a:lnTo>
                    <a:pt x="464" y="512"/>
                  </a:lnTo>
                  <a:lnTo>
                    <a:pt x="486" y="506"/>
                  </a:lnTo>
                  <a:lnTo>
                    <a:pt x="507" y="498"/>
                  </a:lnTo>
                  <a:lnTo>
                    <a:pt x="531" y="494"/>
                  </a:lnTo>
                  <a:lnTo>
                    <a:pt x="549" y="489"/>
                  </a:lnTo>
                  <a:lnTo>
                    <a:pt x="567" y="490"/>
                  </a:lnTo>
                  <a:lnTo>
                    <a:pt x="585" y="487"/>
                  </a:lnTo>
                  <a:lnTo>
                    <a:pt x="595" y="489"/>
                  </a:lnTo>
                  <a:lnTo>
                    <a:pt x="608" y="487"/>
                  </a:lnTo>
                  <a:lnTo>
                    <a:pt x="619" y="489"/>
                  </a:lnTo>
                  <a:lnTo>
                    <a:pt x="627" y="487"/>
                  </a:lnTo>
                  <a:lnTo>
                    <a:pt x="633" y="492"/>
                  </a:lnTo>
                  <a:lnTo>
                    <a:pt x="638" y="49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9" name="Freeform 251">
              <a:extLst>
                <a:ext uri="{FF2B5EF4-FFF2-40B4-BE49-F238E27FC236}">
                  <a16:creationId xmlns:a16="http://schemas.microsoft.com/office/drawing/2014/main" id="{DF3EE69D-D2DD-F54F-A833-CD42653A0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2209"/>
              <a:ext cx="95" cy="47"/>
            </a:xfrm>
            <a:custGeom>
              <a:avLst/>
              <a:gdLst>
                <a:gd name="T0" fmla="*/ 219 w 572"/>
                <a:gd name="T1" fmla="*/ 146 h 285"/>
                <a:gd name="T2" fmla="*/ 168 w 572"/>
                <a:gd name="T3" fmla="*/ 175 h 285"/>
                <a:gd name="T4" fmla="*/ 145 w 572"/>
                <a:gd name="T5" fmla="*/ 199 h 285"/>
                <a:gd name="T6" fmla="*/ 135 w 572"/>
                <a:gd name="T7" fmla="*/ 219 h 285"/>
                <a:gd name="T8" fmla="*/ 138 w 572"/>
                <a:gd name="T9" fmla="*/ 237 h 285"/>
                <a:gd name="T10" fmla="*/ 151 w 572"/>
                <a:gd name="T11" fmla="*/ 253 h 285"/>
                <a:gd name="T12" fmla="*/ 172 w 572"/>
                <a:gd name="T13" fmla="*/ 264 h 285"/>
                <a:gd name="T14" fmla="*/ 193 w 572"/>
                <a:gd name="T15" fmla="*/ 273 h 285"/>
                <a:gd name="T16" fmla="*/ 209 w 572"/>
                <a:gd name="T17" fmla="*/ 280 h 285"/>
                <a:gd name="T18" fmla="*/ 222 w 572"/>
                <a:gd name="T19" fmla="*/ 282 h 285"/>
                <a:gd name="T20" fmla="*/ 228 w 572"/>
                <a:gd name="T21" fmla="*/ 285 h 285"/>
                <a:gd name="T22" fmla="*/ 222 w 572"/>
                <a:gd name="T23" fmla="*/ 282 h 285"/>
                <a:gd name="T24" fmla="*/ 209 w 572"/>
                <a:gd name="T25" fmla="*/ 280 h 285"/>
                <a:gd name="T26" fmla="*/ 179 w 572"/>
                <a:gd name="T27" fmla="*/ 276 h 285"/>
                <a:gd name="T28" fmla="*/ 149 w 572"/>
                <a:gd name="T29" fmla="*/ 268 h 285"/>
                <a:gd name="T30" fmla="*/ 114 w 572"/>
                <a:gd name="T31" fmla="*/ 256 h 285"/>
                <a:gd name="T32" fmla="*/ 83 w 572"/>
                <a:gd name="T33" fmla="*/ 239 h 285"/>
                <a:gd name="T34" fmla="*/ 51 w 572"/>
                <a:gd name="T35" fmla="*/ 222 h 285"/>
                <a:gd name="T36" fmla="*/ 23 w 572"/>
                <a:gd name="T37" fmla="*/ 200 h 285"/>
                <a:gd name="T38" fmla="*/ 7 w 572"/>
                <a:gd name="T39" fmla="*/ 166 h 285"/>
                <a:gd name="T40" fmla="*/ 0 w 572"/>
                <a:gd name="T41" fmla="*/ 134 h 285"/>
                <a:gd name="T42" fmla="*/ 17 w 572"/>
                <a:gd name="T43" fmla="*/ 102 h 285"/>
                <a:gd name="T44" fmla="*/ 58 w 572"/>
                <a:gd name="T45" fmla="*/ 70 h 285"/>
                <a:gd name="T46" fmla="*/ 119 w 572"/>
                <a:gd name="T47" fmla="*/ 49 h 285"/>
                <a:gd name="T48" fmla="*/ 189 w 572"/>
                <a:gd name="T49" fmla="*/ 26 h 285"/>
                <a:gd name="T50" fmla="*/ 271 w 572"/>
                <a:gd name="T51" fmla="*/ 9 h 285"/>
                <a:gd name="T52" fmla="*/ 354 w 572"/>
                <a:gd name="T53" fmla="*/ 1 h 285"/>
                <a:gd name="T54" fmla="*/ 428 w 572"/>
                <a:gd name="T55" fmla="*/ 0 h 285"/>
                <a:gd name="T56" fmla="*/ 491 w 572"/>
                <a:gd name="T57" fmla="*/ 7 h 285"/>
                <a:gd name="T58" fmla="*/ 540 w 572"/>
                <a:gd name="T59" fmla="*/ 20 h 285"/>
                <a:gd name="T60" fmla="*/ 564 w 572"/>
                <a:gd name="T61" fmla="*/ 48 h 285"/>
                <a:gd name="T62" fmla="*/ 572 w 572"/>
                <a:gd name="T63" fmla="*/ 84 h 285"/>
                <a:gd name="T64" fmla="*/ 572 w 572"/>
                <a:gd name="T65" fmla="*/ 107 h 285"/>
                <a:gd name="T66" fmla="*/ 566 w 572"/>
                <a:gd name="T67" fmla="*/ 128 h 285"/>
                <a:gd name="T68" fmla="*/ 555 w 572"/>
                <a:gd name="T69" fmla="*/ 139 h 285"/>
                <a:gd name="T70" fmla="*/ 542 w 572"/>
                <a:gd name="T71" fmla="*/ 147 h 285"/>
                <a:gd name="T72" fmla="*/ 525 w 572"/>
                <a:gd name="T73" fmla="*/ 154 h 285"/>
                <a:gd name="T74" fmla="*/ 507 w 572"/>
                <a:gd name="T75" fmla="*/ 158 h 285"/>
                <a:gd name="T76" fmla="*/ 488 w 572"/>
                <a:gd name="T77" fmla="*/ 157 h 285"/>
                <a:gd name="T78" fmla="*/ 475 w 572"/>
                <a:gd name="T79" fmla="*/ 161 h 285"/>
                <a:gd name="T80" fmla="*/ 462 w 572"/>
                <a:gd name="T81" fmla="*/ 167 h 285"/>
                <a:gd name="T82" fmla="*/ 457 w 572"/>
                <a:gd name="T83" fmla="*/ 164 h 285"/>
                <a:gd name="T84" fmla="*/ 451 w 572"/>
                <a:gd name="T85" fmla="*/ 155 h 285"/>
                <a:gd name="T86" fmla="*/ 439 w 572"/>
                <a:gd name="T87" fmla="*/ 144 h 285"/>
                <a:gd name="T88" fmla="*/ 418 w 572"/>
                <a:gd name="T89" fmla="*/ 134 h 285"/>
                <a:gd name="T90" fmla="*/ 398 w 572"/>
                <a:gd name="T91" fmla="*/ 124 h 285"/>
                <a:gd name="T92" fmla="*/ 368 w 572"/>
                <a:gd name="T93" fmla="*/ 116 h 285"/>
                <a:gd name="T94" fmla="*/ 338 w 572"/>
                <a:gd name="T95" fmla="*/ 113 h 285"/>
                <a:gd name="T96" fmla="*/ 302 w 572"/>
                <a:gd name="T97" fmla="*/ 115 h 285"/>
                <a:gd name="T98" fmla="*/ 261 w 572"/>
                <a:gd name="T99" fmla="*/ 123 h 285"/>
                <a:gd name="T100" fmla="*/ 219 w 572"/>
                <a:gd name="T101" fmla="*/ 14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2" h="285">
                  <a:moveTo>
                    <a:pt x="219" y="146"/>
                  </a:moveTo>
                  <a:lnTo>
                    <a:pt x="168" y="175"/>
                  </a:lnTo>
                  <a:lnTo>
                    <a:pt x="145" y="199"/>
                  </a:lnTo>
                  <a:lnTo>
                    <a:pt x="135" y="219"/>
                  </a:lnTo>
                  <a:lnTo>
                    <a:pt x="138" y="237"/>
                  </a:lnTo>
                  <a:lnTo>
                    <a:pt x="151" y="253"/>
                  </a:lnTo>
                  <a:lnTo>
                    <a:pt x="172" y="264"/>
                  </a:lnTo>
                  <a:lnTo>
                    <a:pt x="193" y="273"/>
                  </a:lnTo>
                  <a:lnTo>
                    <a:pt x="209" y="280"/>
                  </a:lnTo>
                  <a:lnTo>
                    <a:pt x="222" y="282"/>
                  </a:lnTo>
                  <a:lnTo>
                    <a:pt x="228" y="285"/>
                  </a:lnTo>
                  <a:lnTo>
                    <a:pt x="222" y="282"/>
                  </a:lnTo>
                  <a:lnTo>
                    <a:pt x="209" y="280"/>
                  </a:lnTo>
                  <a:lnTo>
                    <a:pt x="179" y="276"/>
                  </a:lnTo>
                  <a:lnTo>
                    <a:pt x="149" y="268"/>
                  </a:lnTo>
                  <a:lnTo>
                    <a:pt x="114" y="256"/>
                  </a:lnTo>
                  <a:lnTo>
                    <a:pt x="83" y="239"/>
                  </a:lnTo>
                  <a:lnTo>
                    <a:pt x="51" y="222"/>
                  </a:lnTo>
                  <a:lnTo>
                    <a:pt x="23" y="200"/>
                  </a:lnTo>
                  <a:lnTo>
                    <a:pt x="7" y="166"/>
                  </a:lnTo>
                  <a:lnTo>
                    <a:pt x="0" y="134"/>
                  </a:lnTo>
                  <a:lnTo>
                    <a:pt x="17" y="102"/>
                  </a:lnTo>
                  <a:lnTo>
                    <a:pt x="58" y="70"/>
                  </a:lnTo>
                  <a:lnTo>
                    <a:pt x="119" y="49"/>
                  </a:lnTo>
                  <a:lnTo>
                    <a:pt x="189" y="26"/>
                  </a:lnTo>
                  <a:lnTo>
                    <a:pt x="271" y="9"/>
                  </a:lnTo>
                  <a:lnTo>
                    <a:pt x="354" y="1"/>
                  </a:lnTo>
                  <a:lnTo>
                    <a:pt x="428" y="0"/>
                  </a:lnTo>
                  <a:lnTo>
                    <a:pt x="491" y="7"/>
                  </a:lnTo>
                  <a:lnTo>
                    <a:pt x="540" y="20"/>
                  </a:lnTo>
                  <a:lnTo>
                    <a:pt x="564" y="48"/>
                  </a:lnTo>
                  <a:lnTo>
                    <a:pt x="572" y="84"/>
                  </a:lnTo>
                  <a:lnTo>
                    <a:pt x="572" y="107"/>
                  </a:lnTo>
                  <a:lnTo>
                    <a:pt x="566" y="128"/>
                  </a:lnTo>
                  <a:lnTo>
                    <a:pt x="555" y="139"/>
                  </a:lnTo>
                  <a:lnTo>
                    <a:pt x="542" y="147"/>
                  </a:lnTo>
                  <a:lnTo>
                    <a:pt x="525" y="154"/>
                  </a:lnTo>
                  <a:lnTo>
                    <a:pt x="507" y="158"/>
                  </a:lnTo>
                  <a:lnTo>
                    <a:pt x="488" y="157"/>
                  </a:lnTo>
                  <a:lnTo>
                    <a:pt x="475" y="161"/>
                  </a:lnTo>
                  <a:lnTo>
                    <a:pt x="462" y="167"/>
                  </a:lnTo>
                  <a:lnTo>
                    <a:pt x="457" y="164"/>
                  </a:lnTo>
                  <a:lnTo>
                    <a:pt x="451" y="155"/>
                  </a:lnTo>
                  <a:lnTo>
                    <a:pt x="439" y="144"/>
                  </a:lnTo>
                  <a:lnTo>
                    <a:pt x="418" y="134"/>
                  </a:lnTo>
                  <a:lnTo>
                    <a:pt x="398" y="124"/>
                  </a:lnTo>
                  <a:lnTo>
                    <a:pt x="368" y="116"/>
                  </a:lnTo>
                  <a:lnTo>
                    <a:pt x="338" y="113"/>
                  </a:lnTo>
                  <a:lnTo>
                    <a:pt x="302" y="115"/>
                  </a:lnTo>
                  <a:lnTo>
                    <a:pt x="261" y="123"/>
                  </a:lnTo>
                  <a:lnTo>
                    <a:pt x="219" y="146"/>
                  </a:lnTo>
                  <a:close/>
                </a:path>
              </a:pathLst>
            </a:custGeom>
            <a:solidFill>
              <a:srgbClr val="EE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0" name="Freeform 252">
              <a:extLst>
                <a:ext uri="{FF2B5EF4-FFF2-40B4-BE49-F238E27FC236}">
                  <a16:creationId xmlns:a16="http://schemas.microsoft.com/office/drawing/2014/main" id="{8557FCD9-9A64-A137-3BCE-749747FE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2209"/>
              <a:ext cx="94" cy="47"/>
            </a:xfrm>
            <a:custGeom>
              <a:avLst/>
              <a:gdLst>
                <a:gd name="T0" fmla="*/ 228 w 566"/>
                <a:gd name="T1" fmla="*/ 286 h 286"/>
                <a:gd name="T2" fmla="*/ 222 w 566"/>
                <a:gd name="T3" fmla="*/ 283 h 286"/>
                <a:gd name="T4" fmla="*/ 209 w 566"/>
                <a:gd name="T5" fmla="*/ 281 h 286"/>
                <a:gd name="T6" fmla="*/ 179 w 566"/>
                <a:gd name="T7" fmla="*/ 277 h 286"/>
                <a:gd name="T8" fmla="*/ 149 w 566"/>
                <a:gd name="T9" fmla="*/ 269 h 286"/>
                <a:gd name="T10" fmla="*/ 114 w 566"/>
                <a:gd name="T11" fmla="*/ 257 h 286"/>
                <a:gd name="T12" fmla="*/ 83 w 566"/>
                <a:gd name="T13" fmla="*/ 240 h 286"/>
                <a:gd name="T14" fmla="*/ 51 w 566"/>
                <a:gd name="T15" fmla="*/ 223 h 286"/>
                <a:gd name="T16" fmla="*/ 23 w 566"/>
                <a:gd name="T17" fmla="*/ 201 h 286"/>
                <a:gd name="T18" fmla="*/ 7 w 566"/>
                <a:gd name="T19" fmla="*/ 167 h 286"/>
                <a:gd name="T20" fmla="*/ 0 w 566"/>
                <a:gd name="T21" fmla="*/ 135 h 286"/>
                <a:gd name="T22" fmla="*/ 17 w 566"/>
                <a:gd name="T23" fmla="*/ 103 h 286"/>
                <a:gd name="T24" fmla="*/ 58 w 566"/>
                <a:gd name="T25" fmla="*/ 71 h 286"/>
                <a:gd name="T26" fmla="*/ 124 w 566"/>
                <a:gd name="T27" fmla="*/ 49 h 286"/>
                <a:gd name="T28" fmla="*/ 199 w 566"/>
                <a:gd name="T29" fmla="*/ 25 h 286"/>
                <a:gd name="T30" fmla="*/ 280 w 566"/>
                <a:gd name="T31" fmla="*/ 9 h 286"/>
                <a:gd name="T32" fmla="*/ 363 w 566"/>
                <a:gd name="T33" fmla="*/ 1 h 286"/>
                <a:gd name="T34" fmla="*/ 438 w 566"/>
                <a:gd name="T35" fmla="*/ 0 h 286"/>
                <a:gd name="T36" fmla="*/ 504 w 566"/>
                <a:gd name="T37" fmla="*/ 5 h 286"/>
                <a:gd name="T38" fmla="*/ 545 w 566"/>
                <a:gd name="T39" fmla="*/ 20 h 286"/>
                <a:gd name="T40" fmla="*/ 564 w 566"/>
                <a:gd name="T41" fmla="*/ 49 h 286"/>
                <a:gd name="T42" fmla="*/ 566 w 566"/>
                <a:gd name="T43" fmla="*/ 82 h 286"/>
                <a:gd name="T44" fmla="*/ 562 w 566"/>
                <a:gd name="T45" fmla="*/ 106 h 286"/>
                <a:gd name="T46" fmla="*/ 561 w 566"/>
                <a:gd name="T47" fmla="*/ 124 h 286"/>
                <a:gd name="T48" fmla="*/ 556 w 566"/>
                <a:gd name="T49" fmla="*/ 145 h 286"/>
                <a:gd name="T50" fmla="*/ 553 w 566"/>
                <a:gd name="T51" fmla="*/ 154 h 286"/>
                <a:gd name="T52" fmla="*/ 545 w 566"/>
                <a:gd name="T53" fmla="*/ 161 h 286"/>
                <a:gd name="T54" fmla="*/ 537 w 566"/>
                <a:gd name="T55" fmla="*/ 167 h 286"/>
                <a:gd name="T56" fmla="*/ 528 w 566"/>
                <a:gd name="T57" fmla="*/ 169 h 286"/>
                <a:gd name="T58" fmla="*/ 519 w 566"/>
                <a:gd name="T59" fmla="*/ 171 h 286"/>
                <a:gd name="T60" fmla="*/ 509 w 566"/>
                <a:gd name="T61" fmla="*/ 168 h 286"/>
                <a:gd name="T62" fmla="*/ 517 w 566"/>
                <a:gd name="T63" fmla="*/ 157 h 286"/>
                <a:gd name="T64" fmla="*/ 534 w 566"/>
                <a:gd name="T65" fmla="*/ 102 h 286"/>
                <a:gd name="T66" fmla="*/ 502 w 566"/>
                <a:gd name="T67" fmla="*/ 62 h 286"/>
                <a:gd name="T68" fmla="*/ 437 w 566"/>
                <a:gd name="T69" fmla="*/ 43 h 286"/>
                <a:gd name="T70" fmla="*/ 350 w 566"/>
                <a:gd name="T71" fmla="*/ 31 h 286"/>
                <a:gd name="T72" fmla="*/ 263 w 566"/>
                <a:gd name="T73" fmla="*/ 39 h 286"/>
                <a:gd name="T74" fmla="*/ 182 w 566"/>
                <a:gd name="T75" fmla="*/ 61 h 286"/>
                <a:gd name="T76" fmla="*/ 124 w 566"/>
                <a:gd name="T77" fmla="*/ 96 h 286"/>
                <a:gd name="T78" fmla="*/ 101 w 566"/>
                <a:gd name="T79" fmla="*/ 148 h 286"/>
                <a:gd name="T80" fmla="*/ 132 w 566"/>
                <a:gd name="T81" fmla="*/ 207 h 286"/>
                <a:gd name="T82" fmla="*/ 228 w 566"/>
                <a:gd name="T83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6" h="286">
                  <a:moveTo>
                    <a:pt x="228" y="286"/>
                  </a:moveTo>
                  <a:lnTo>
                    <a:pt x="222" y="283"/>
                  </a:lnTo>
                  <a:lnTo>
                    <a:pt x="209" y="281"/>
                  </a:lnTo>
                  <a:lnTo>
                    <a:pt x="179" y="277"/>
                  </a:lnTo>
                  <a:lnTo>
                    <a:pt x="149" y="269"/>
                  </a:lnTo>
                  <a:lnTo>
                    <a:pt x="114" y="257"/>
                  </a:lnTo>
                  <a:lnTo>
                    <a:pt x="83" y="240"/>
                  </a:lnTo>
                  <a:lnTo>
                    <a:pt x="51" y="223"/>
                  </a:lnTo>
                  <a:lnTo>
                    <a:pt x="23" y="201"/>
                  </a:lnTo>
                  <a:lnTo>
                    <a:pt x="7" y="167"/>
                  </a:lnTo>
                  <a:lnTo>
                    <a:pt x="0" y="135"/>
                  </a:lnTo>
                  <a:lnTo>
                    <a:pt x="17" y="103"/>
                  </a:lnTo>
                  <a:lnTo>
                    <a:pt x="58" y="71"/>
                  </a:lnTo>
                  <a:lnTo>
                    <a:pt x="124" y="49"/>
                  </a:lnTo>
                  <a:lnTo>
                    <a:pt x="199" y="25"/>
                  </a:lnTo>
                  <a:lnTo>
                    <a:pt x="280" y="9"/>
                  </a:lnTo>
                  <a:lnTo>
                    <a:pt x="363" y="1"/>
                  </a:lnTo>
                  <a:lnTo>
                    <a:pt x="438" y="0"/>
                  </a:lnTo>
                  <a:lnTo>
                    <a:pt x="504" y="5"/>
                  </a:lnTo>
                  <a:lnTo>
                    <a:pt x="545" y="20"/>
                  </a:lnTo>
                  <a:lnTo>
                    <a:pt x="564" y="49"/>
                  </a:lnTo>
                  <a:lnTo>
                    <a:pt x="566" y="82"/>
                  </a:lnTo>
                  <a:lnTo>
                    <a:pt x="562" y="106"/>
                  </a:lnTo>
                  <a:lnTo>
                    <a:pt x="561" y="124"/>
                  </a:lnTo>
                  <a:lnTo>
                    <a:pt x="556" y="145"/>
                  </a:lnTo>
                  <a:lnTo>
                    <a:pt x="553" y="154"/>
                  </a:lnTo>
                  <a:lnTo>
                    <a:pt x="545" y="161"/>
                  </a:lnTo>
                  <a:lnTo>
                    <a:pt x="537" y="167"/>
                  </a:lnTo>
                  <a:lnTo>
                    <a:pt x="528" y="169"/>
                  </a:lnTo>
                  <a:lnTo>
                    <a:pt x="519" y="171"/>
                  </a:lnTo>
                  <a:lnTo>
                    <a:pt x="509" y="168"/>
                  </a:lnTo>
                  <a:lnTo>
                    <a:pt x="517" y="157"/>
                  </a:lnTo>
                  <a:lnTo>
                    <a:pt x="534" y="102"/>
                  </a:lnTo>
                  <a:lnTo>
                    <a:pt x="502" y="62"/>
                  </a:lnTo>
                  <a:lnTo>
                    <a:pt x="437" y="43"/>
                  </a:lnTo>
                  <a:lnTo>
                    <a:pt x="350" y="31"/>
                  </a:lnTo>
                  <a:lnTo>
                    <a:pt x="263" y="39"/>
                  </a:lnTo>
                  <a:lnTo>
                    <a:pt x="182" y="61"/>
                  </a:lnTo>
                  <a:lnTo>
                    <a:pt x="124" y="96"/>
                  </a:lnTo>
                  <a:lnTo>
                    <a:pt x="101" y="148"/>
                  </a:lnTo>
                  <a:lnTo>
                    <a:pt x="132" y="207"/>
                  </a:lnTo>
                  <a:lnTo>
                    <a:pt x="228" y="286"/>
                  </a:lnTo>
                  <a:close/>
                </a:path>
              </a:pathLst>
            </a:custGeom>
            <a:solidFill>
              <a:srgbClr val="9A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1" name="Freeform 253">
              <a:extLst>
                <a:ext uri="{FF2B5EF4-FFF2-40B4-BE49-F238E27FC236}">
                  <a16:creationId xmlns:a16="http://schemas.microsoft.com/office/drawing/2014/main" id="{859E82BE-A120-D72A-FECB-68A9CD071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2209"/>
              <a:ext cx="95" cy="47"/>
            </a:xfrm>
            <a:custGeom>
              <a:avLst/>
              <a:gdLst>
                <a:gd name="T0" fmla="*/ 228 w 572"/>
                <a:gd name="T1" fmla="*/ 285 h 285"/>
                <a:gd name="T2" fmla="*/ 222 w 572"/>
                <a:gd name="T3" fmla="*/ 282 h 285"/>
                <a:gd name="T4" fmla="*/ 209 w 572"/>
                <a:gd name="T5" fmla="*/ 280 h 285"/>
                <a:gd name="T6" fmla="*/ 179 w 572"/>
                <a:gd name="T7" fmla="*/ 276 h 285"/>
                <a:gd name="T8" fmla="*/ 149 w 572"/>
                <a:gd name="T9" fmla="*/ 268 h 285"/>
                <a:gd name="T10" fmla="*/ 114 w 572"/>
                <a:gd name="T11" fmla="*/ 256 h 285"/>
                <a:gd name="T12" fmla="*/ 83 w 572"/>
                <a:gd name="T13" fmla="*/ 239 h 285"/>
                <a:gd name="T14" fmla="*/ 51 w 572"/>
                <a:gd name="T15" fmla="*/ 222 h 285"/>
                <a:gd name="T16" fmla="*/ 23 w 572"/>
                <a:gd name="T17" fmla="*/ 200 h 285"/>
                <a:gd name="T18" fmla="*/ 7 w 572"/>
                <a:gd name="T19" fmla="*/ 166 h 285"/>
                <a:gd name="T20" fmla="*/ 0 w 572"/>
                <a:gd name="T21" fmla="*/ 134 h 285"/>
                <a:gd name="T22" fmla="*/ 17 w 572"/>
                <a:gd name="T23" fmla="*/ 102 h 285"/>
                <a:gd name="T24" fmla="*/ 58 w 572"/>
                <a:gd name="T25" fmla="*/ 70 h 285"/>
                <a:gd name="T26" fmla="*/ 119 w 572"/>
                <a:gd name="T27" fmla="*/ 49 h 285"/>
                <a:gd name="T28" fmla="*/ 189 w 572"/>
                <a:gd name="T29" fmla="*/ 26 h 285"/>
                <a:gd name="T30" fmla="*/ 271 w 572"/>
                <a:gd name="T31" fmla="*/ 9 h 285"/>
                <a:gd name="T32" fmla="*/ 354 w 572"/>
                <a:gd name="T33" fmla="*/ 1 h 285"/>
                <a:gd name="T34" fmla="*/ 428 w 572"/>
                <a:gd name="T35" fmla="*/ 0 h 285"/>
                <a:gd name="T36" fmla="*/ 491 w 572"/>
                <a:gd name="T37" fmla="*/ 7 h 285"/>
                <a:gd name="T38" fmla="*/ 540 w 572"/>
                <a:gd name="T39" fmla="*/ 20 h 285"/>
                <a:gd name="T40" fmla="*/ 564 w 572"/>
                <a:gd name="T41" fmla="*/ 48 h 285"/>
                <a:gd name="T42" fmla="*/ 572 w 572"/>
                <a:gd name="T43" fmla="*/ 84 h 285"/>
                <a:gd name="T44" fmla="*/ 572 w 572"/>
                <a:gd name="T45" fmla="*/ 107 h 285"/>
                <a:gd name="T46" fmla="*/ 566 w 572"/>
                <a:gd name="T47" fmla="*/ 128 h 285"/>
                <a:gd name="T48" fmla="*/ 555 w 572"/>
                <a:gd name="T49" fmla="*/ 139 h 285"/>
                <a:gd name="T50" fmla="*/ 542 w 572"/>
                <a:gd name="T51" fmla="*/ 147 h 285"/>
                <a:gd name="T52" fmla="*/ 525 w 572"/>
                <a:gd name="T53" fmla="*/ 154 h 285"/>
                <a:gd name="T54" fmla="*/ 507 w 572"/>
                <a:gd name="T55" fmla="*/ 158 h 285"/>
                <a:gd name="T56" fmla="*/ 488 w 572"/>
                <a:gd name="T57" fmla="*/ 157 h 285"/>
                <a:gd name="T58" fmla="*/ 475 w 572"/>
                <a:gd name="T59" fmla="*/ 161 h 285"/>
                <a:gd name="T60" fmla="*/ 462 w 572"/>
                <a:gd name="T61" fmla="*/ 16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2" h="285">
                  <a:moveTo>
                    <a:pt x="228" y="285"/>
                  </a:moveTo>
                  <a:lnTo>
                    <a:pt x="222" y="282"/>
                  </a:lnTo>
                  <a:lnTo>
                    <a:pt x="209" y="280"/>
                  </a:lnTo>
                  <a:lnTo>
                    <a:pt x="179" y="276"/>
                  </a:lnTo>
                  <a:lnTo>
                    <a:pt x="149" y="268"/>
                  </a:lnTo>
                  <a:lnTo>
                    <a:pt x="114" y="256"/>
                  </a:lnTo>
                  <a:lnTo>
                    <a:pt x="83" y="239"/>
                  </a:lnTo>
                  <a:lnTo>
                    <a:pt x="51" y="222"/>
                  </a:lnTo>
                  <a:lnTo>
                    <a:pt x="23" y="200"/>
                  </a:lnTo>
                  <a:lnTo>
                    <a:pt x="7" y="166"/>
                  </a:lnTo>
                  <a:lnTo>
                    <a:pt x="0" y="134"/>
                  </a:lnTo>
                  <a:lnTo>
                    <a:pt x="17" y="102"/>
                  </a:lnTo>
                  <a:lnTo>
                    <a:pt x="58" y="70"/>
                  </a:lnTo>
                  <a:lnTo>
                    <a:pt x="119" y="49"/>
                  </a:lnTo>
                  <a:lnTo>
                    <a:pt x="189" y="26"/>
                  </a:lnTo>
                  <a:lnTo>
                    <a:pt x="271" y="9"/>
                  </a:lnTo>
                  <a:lnTo>
                    <a:pt x="354" y="1"/>
                  </a:lnTo>
                  <a:lnTo>
                    <a:pt x="428" y="0"/>
                  </a:lnTo>
                  <a:lnTo>
                    <a:pt x="491" y="7"/>
                  </a:lnTo>
                  <a:lnTo>
                    <a:pt x="540" y="20"/>
                  </a:lnTo>
                  <a:lnTo>
                    <a:pt x="564" y="48"/>
                  </a:lnTo>
                  <a:lnTo>
                    <a:pt x="572" y="84"/>
                  </a:lnTo>
                  <a:lnTo>
                    <a:pt x="572" y="107"/>
                  </a:lnTo>
                  <a:lnTo>
                    <a:pt x="566" y="128"/>
                  </a:lnTo>
                  <a:lnTo>
                    <a:pt x="555" y="139"/>
                  </a:lnTo>
                  <a:lnTo>
                    <a:pt x="542" y="147"/>
                  </a:lnTo>
                  <a:lnTo>
                    <a:pt x="525" y="154"/>
                  </a:lnTo>
                  <a:lnTo>
                    <a:pt x="507" y="158"/>
                  </a:lnTo>
                  <a:lnTo>
                    <a:pt x="488" y="157"/>
                  </a:lnTo>
                  <a:lnTo>
                    <a:pt x="475" y="161"/>
                  </a:lnTo>
                  <a:lnTo>
                    <a:pt x="462" y="16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2" name="Freeform 254">
              <a:extLst>
                <a:ext uri="{FF2B5EF4-FFF2-40B4-BE49-F238E27FC236}">
                  <a16:creationId xmlns:a16="http://schemas.microsoft.com/office/drawing/2014/main" id="{C358529C-BD6C-2872-8720-8B9D137FB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647"/>
              <a:ext cx="411" cy="1403"/>
            </a:xfrm>
            <a:custGeom>
              <a:avLst/>
              <a:gdLst>
                <a:gd name="T0" fmla="*/ 1832 w 2470"/>
                <a:gd name="T1" fmla="*/ 8033 h 8420"/>
                <a:gd name="T2" fmla="*/ 1929 w 2470"/>
                <a:gd name="T3" fmla="*/ 7469 h 8420"/>
                <a:gd name="T4" fmla="*/ 1778 w 2470"/>
                <a:gd name="T5" fmla="*/ 6440 h 8420"/>
                <a:gd name="T6" fmla="*/ 1628 w 2470"/>
                <a:gd name="T7" fmla="*/ 5997 h 8420"/>
                <a:gd name="T8" fmla="*/ 1256 w 2470"/>
                <a:gd name="T9" fmla="*/ 4900 h 8420"/>
                <a:gd name="T10" fmla="*/ 1088 w 2470"/>
                <a:gd name="T11" fmla="*/ 2655 h 8420"/>
                <a:gd name="T12" fmla="*/ 1439 w 2470"/>
                <a:gd name="T13" fmla="*/ 1811 h 8420"/>
                <a:gd name="T14" fmla="*/ 2213 w 2470"/>
                <a:gd name="T15" fmla="*/ 797 h 8420"/>
                <a:gd name="T16" fmla="*/ 2442 w 2470"/>
                <a:gd name="T17" fmla="*/ 511 h 8420"/>
                <a:gd name="T18" fmla="*/ 2441 w 2470"/>
                <a:gd name="T19" fmla="*/ 441 h 8420"/>
                <a:gd name="T20" fmla="*/ 2359 w 2470"/>
                <a:gd name="T21" fmla="*/ 514 h 8420"/>
                <a:gd name="T22" fmla="*/ 2182 w 2470"/>
                <a:gd name="T23" fmla="*/ 755 h 8420"/>
                <a:gd name="T24" fmla="*/ 1987 w 2470"/>
                <a:gd name="T25" fmla="*/ 973 h 8420"/>
                <a:gd name="T26" fmla="*/ 1959 w 2470"/>
                <a:gd name="T27" fmla="*/ 997 h 8420"/>
                <a:gd name="T28" fmla="*/ 1945 w 2470"/>
                <a:gd name="T29" fmla="*/ 954 h 8420"/>
                <a:gd name="T30" fmla="*/ 1938 w 2470"/>
                <a:gd name="T31" fmla="*/ 871 h 8420"/>
                <a:gd name="T32" fmla="*/ 1858 w 2470"/>
                <a:gd name="T33" fmla="*/ 568 h 8420"/>
                <a:gd name="T34" fmla="*/ 1781 w 2470"/>
                <a:gd name="T35" fmla="*/ 302 h 8420"/>
                <a:gd name="T36" fmla="*/ 1758 w 2470"/>
                <a:gd name="T37" fmla="*/ 143 h 8420"/>
                <a:gd name="T38" fmla="*/ 1772 w 2470"/>
                <a:gd name="T39" fmla="*/ 28 h 8420"/>
                <a:gd name="T40" fmla="*/ 1744 w 2470"/>
                <a:gd name="T41" fmla="*/ 0 h 8420"/>
                <a:gd name="T42" fmla="*/ 1709 w 2470"/>
                <a:gd name="T43" fmla="*/ 12 h 8420"/>
                <a:gd name="T44" fmla="*/ 1683 w 2470"/>
                <a:gd name="T45" fmla="*/ 74 h 8420"/>
                <a:gd name="T46" fmla="*/ 1682 w 2470"/>
                <a:gd name="T47" fmla="*/ 186 h 8420"/>
                <a:gd name="T48" fmla="*/ 1762 w 2470"/>
                <a:gd name="T49" fmla="*/ 485 h 8420"/>
                <a:gd name="T50" fmla="*/ 1858 w 2470"/>
                <a:gd name="T51" fmla="*/ 872 h 8420"/>
                <a:gd name="T52" fmla="*/ 1868 w 2470"/>
                <a:gd name="T53" fmla="*/ 1011 h 8420"/>
                <a:gd name="T54" fmla="*/ 1781 w 2470"/>
                <a:gd name="T55" fmla="*/ 1208 h 8420"/>
                <a:gd name="T56" fmla="*/ 1507 w 2470"/>
                <a:gd name="T57" fmla="*/ 1568 h 8420"/>
                <a:gd name="T58" fmla="*/ 1165 w 2470"/>
                <a:gd name="T59" fmla="*/ 2128 h 8420"/>
                <a:gd name="T60" fmla="*/ 1050 w 2470"/>
                <a:gd name="T61" fmla="*/ 2372 h 8420"/>
                <a:gd name="T62" fmla="*/ 995 w 2470"/>
                <a:gd name="T63" fmla="*/ 2261 h 8420"/>
                <a:gd name="T64" fmla="*/ 807 w 2470"/>
                <a:gd name="T65" fmla="*/ 1840 h 8420"/>
                <a:gd name="T66" fmla="*/ 704 w 2470"/>
                <a:gd name="T67" fmla="*/ 1612 h 8420"/>
                <a:gd name="T68" fmla="*/ 591 w 2470"/>
                <a:gd name="T69" fmla="*/ 1330 h 8420"/>
                <a:gd name="T70" fmla="*/ 430 w 2470"/>
                <a:gd name="T71" fmla="*/ 1044 h 8420"/>
                <a:gd name="T72" fmla="*/ 181 w 2470"/>
                <a:gd name="T73" fmla="*/ 855 h 8420"/>
                <a:gd name="T74" fmla="*/ 17 w 2470"/>
                <a:gd name="T75" fmla="*/ 762 h 8420"/>
                <a:gd name="T76" fmla="*/ 45 w 2470"/>
                <a:gd name="T77" fmla="*/ 835 h 8420"/>
                <a:gd name="T78" fmla="*/ 354 w 2470"/>
                <a:gd name="T79" fmla="*/ 1064 h 8420"/>
                <a:gd name="T80" fmla="*/ 563 w 2470"/>
                <a:gd name="T81" fmla="*/ 1490 h 8420"/>
                <a:gd name="T82" fmla="*/ 861 w 2470"/>
                <a:gd name="T83" fmla="*/ 2181 h 8420"/>
                <a:gd name="T84" fmla="*/ 856 w 2470"/>
                <a:gd name="T85" fmla="*/ 2782 h 8420"/>
                <a:gd name="T86" fmla="*/ 771 w 2470"/>
                <a:gd name="T87" fmla="*/ 3216 h 8420"/>
                <a:gd name="T88" fmla="*/ 827 w 2470"/>
                <a:gd name="T89" fmla="*/ 3843 h 8420"/>
                <a:gd name="T90" fmla="*/ 935 w 2470"/>
                <a:gd name="T91" fmla="*/ 4566 h 8420"/>
                <a:gd name="T92" fmla="*/ 1200 w 2470"/>
                <a:gd name="T93" fmla="*/ 5643 h 8420"/>
                <a:gd name="T94" fmla="*/ 1241 w 2470"/>
                <a:gd name="T95" fmla="*/ 5826 h 8420"/>
                <a:gd name="T96" fmla="*/ 1039 w 2470"/>
                <a:gd name="T97" fmla="*/ 5501 h 8420"/>
                <a:gd name="T98" fmla="*/ 578 w 2470"/>
                <a:gd name="T99" fmla="*/ 4840 h 8420"/>
                <a:gd name="T100" fmla="*/ 264 w 2470"/>
                <a:gd name="T101" fmla="*/ 4144 h 8420"/>
                <a:gd name="T102" fmla="*/ 240 w 2470"/>
                <a:gd name="T103" fmla="*/ 3698 h 8420"/>
                <a:gd name="T104" fmla="*/ 38 w 2470"/>
                <a:gd name="T105" fmla="*/ 3678 h 8420"/>
                <a:gd name="T106" fmla="*/ 26 w 2470"/>
                <a:gd name="T107" fmla="*/ 4220 h 8420"/>
                <a:gd name="T108" fmla="*/ 648 w 2470"/>
                <a:gd name="T109" fmla="*/ 5511 h 8420"/>
                <a:gd name="T110" fmla="*/ 1387 w 2470"/>
                <a:gd name="T111" fmla="*/ 7012 h 8420"/>
                <a:gd name="T112" fmla="*/ 1397 w 2470"/>
                <a:gd name="T113" fmla="*/ 7553 h 8420"/>
                <a:gd name="T114" fmla="*/ 1275 w 2470"/>
                <a:gd name="T115" fmla="*/ 8385 h 8420"/>
                <a:gd name="T116" fmla="*/ 1396 w 2470"/>
                <a:gd name="T117" fmla="*/ 8407 h 8420"/>
                <a:gd name="T118" fmla="*/ 1521 w 2470"/>
                <a:gd name="T119" fmla="*/ 8419 h 8420"/>
                <a:gd name="T120" fmla="*/ 1665 w 2470"/>
                <a:gd name="T121" fmla="*/ 8413 h 8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70" h="8420">
                  <a:moveTo>
                    <a:pt x="1723" y="8355"/>
                  </a:moveTo>
                  <a:lnTo>
                    <a:pt x="1745" y="8294"/>
                  </a:lnTo>
                  <a:lnTo>
                    <a:pt x="1769" y="8233"/>
                  </a:lnTo>
                  <a:lnTo>
                    <a:pt x="1789" y="8168"/>
                  </a:lnTo>
                  <a:lnTo>
                    <a:pt x="1809" y="8103"/>
                  </a:lnTo>
                  <a:lnTo>
                    <a:pt x="1832" y="8033"/>
                  </a:lnTo>
                  <a:lnTo>
                    <a:pt x="1851" y="7963"/>
                  </a:lnTo>
                  <a:lnTo>
                    <a:pt x="1869" y="7890"/>
                  </a:lnTo>
                  <a:lnTo>
                    <a:pt x="1886" y="7811"/>
                  </a:lnTo>
                  <a:lnTo>
                    <a:pt x="1902" y="7728"/>
                  </a:lnTo>
                  <a:lnTo>
                    <a:pt x="1914" y="7646"/>
                  </a:lnTo>
                  <a:lnTo>
                    <a:pt x="1929" y="7469"/>
                  </a:lnTo>
                  <a:lnTo>
                    <a:pt x="1929" y="7282"/>
                  </a:lnTo>
                  <a:lnTo>
                    <a:pt x="1909" y="7093"/>
                  </a:lnTo>
                  <a:lnTo>
                    <a:pt x="1882" y="6907"/>
                  </a:lnTo>
                  <a:lnTo>
                    <a:pt x="1847" y="6735"/>
                  </a:lnTo>
                  <a:lnTo>
                    <a:pt x="1809" y="6575"/>
                  </a:lnTo>
                  <a:lnTo>
                    <a:pt x="1778" y="6440"/>
                  </a:lnTo>
                  <a:lnTo>
                    <a:pt x="1748" y="6338"/>
                  </a:lnTo>
                  <a:lnTo>
                    <a:pt x="1726" y="6272"/>
                  </a:lnTo>
                  <a:lnTo>
                    <a:pt x="1720" y="6246"/>
                  </a:lnTo>
                  <a:lnTo>
                    <a:pt x="1704" y="6216"/>
                  </a:lnTo>
                  <a:lnTo>
                    <a:pt x="1672" y="6129"/>
                  </a:lnTo>
                  <a:lnTo>
                    <a:pt x="1628" y="5997"/>
                  </a:lnTo>
                  <a:lnTo>
                    <a:pt x="1572" y="5835"/>
                  </a:lnTo>
                  <a:lnTo>
                    <a:pt x="1505" y="5647"/>
                  </a:lnTo>
                  <a:lnTo>
                    <a:pt x="1437" y="5449"/>
                  </a:lnTo>
                  <a:lnTo>
                    <a:pt x="1369" y="5252"/>
                  </a:lnTo>
                  <a:lnTo>
                    <a:pt x="1307" y="5063"/>
                  </a:lnTo>
                  <a:lnTo>
                    <a:pt x="1256" y="4900"/>
                  </a:lnTo>
                  <a:lnTo>
                    <a:pt x="1220" y="4766"/>
                  </a:lnTo>
                  <a:lnTo>
                    <a:pt x="1099" y="4191"/>
                  </a:lnTo>
                  <a:lnTo>
                    <a:pt x="1037" y="3701"/>
                  </a:lnTo>
                  <a:lnTo>
                    <a:pt x="1019" y="3288"/>
                  </a:lnTo>
                  <a:lnTo>
                    <a:pt x="1038" y="2942"/>
                  </a:lnTo>
                  <a:lnTo>
                    <a:pt x="1088" y="2655"/>
                  </a:lnTo>
                  <a:lnTo>
                    <a:pt x="1150" y="2427"/>
                  </a:lnTo>
                  <a:lnTo>
                    <a:pt x="1226" y="2247"/>
                  </a:lnTo>
                  <a:lnTo>
                    <a:pt x="1295" y="2102"/>
                  </a:lnTo>
                  <a:lnTo>
                    <a:pt x="1353" y="1993"/>
                  </a:lnTo>
                  <a:lnTo>
                    <a:pt x="1393" y="1909"/>
                  </a:lnTo>
                  <a:lnTo>
                    <a:pt x="1439" y="1811"/>
                  </a:lnTo>
                  <a:lnTo>
                    <a:pt x="1527" y="1671"/>
                  </a:lnTo>
                  <a:lnTo>
                    <a:pt x="1649" y="1506"/>
                  </a:lnTo>
                  <a:lnTo>
                    <a:pt x="1785" y="1323"/>
                  </a:lnTo>
                  <a:lnTo>
                    <a:pt x="1935" y="1133"/>
                  </a:lnTo>
                  <a:lnTo>
                    <a:pt x="2081" y="954"/>
                  </a:lnTo>
                  <a:lnTo>
                    <a:pt x="2213" y="797"/>
                  </a:lnTo>
                  <a:lnTo>
                    <a:pt x="2319" y="667"/>
                  </a:lnTo>
                  <a:lnTo>
                    <a:pt x="2395" y="577"/>
                  </a:lnTo>
                  <a:lnTo>
                    <a:pt x="2421" y="548"/>
                  </a:lnTo>
                  <a:lnTo>
                    <a:pt x="2420" y="544"/>
                  </a:lnTo>
                  <a:lnTo>
                    <a:pt x="2431" y="527"/>
                  </a:lnTo>
                  <a:lnTo>
                    <a:pt x="2442" y="511"/>
                  </a:lnTo>
                  <a:lnTo>
                    <a:pt x="2452" y="490"/>
                  </a:lnTo>
                  <a:lnTo>
                    <a:pt x="2462" y="470"/>
                  </a:lnTo>
                  <a:lnTo>
                    <a:pt x="2467" y="449"/>
                  </a:lnTo>
                  <a:lnTo>
                    <a:pt x="2470" y="440"/>
                  </a:lnTo>
                  <a:lnTo>
                    <a:pt x="2459" y="432"/>
                  </a:lnTo>
                  <a:lnTo>
                    <a:pt x="2441" y="441"/>
                  </a:lnTo>
                  <a:lnTo>
                    <a:pt x="2413" y="460"/>
                  </a:lnTo>
                  <a:lnTo>
                    <a:pt x="2385" y="485"/>
                  </a:lnTo>
                  <a:lnTo>
                    <a:pt x="2369" y="497"/>
                  </a:lnTo>
                  <a:lnTo>
                    <a:pt x="2360" y="499"/>
                  </a:lnTo>
                  <a:lnTo>
                    <a:pt x="2356" y="505"/>
                  </a:lnTo>
                  <a:lnTo>
                    <a:pt x="2359" y="514"/>
                  </a:lnTo>
                  <a:lnTo>
                    <a:pt x="2355" y="524"/>
                  </a:lnTo>
                  <a:lnTo>
                    <a:pt x="2342" y="545"/>
                  </a:lnTo>
                  <a:lnTo>
                    <a:pt x="2316" y="583"/>
                  </a:lnTo>
                  <a:lnTo>
                    <a:pt x="2275" y="634"/>
                  </a:lnTo>
                  <a:lnTo>
                    <a:pt x="2227" y="700"/>
                  </a:lnTo>
                  <a:lnTo>
                    <a:pt x="2182" y="755"/>
                  </a:lnTo>
                  <a:lnTo>
                    <a:pt x="2135" y="807"/>
                  </a:lnTo>
                  <a:lnTo>
                    <a:pt x="2098" y="852"/>
                  </a:lnTo>
                  <a:lnTo>
                    <a:pt x="2059" y="893"/>
                  </a:lnTo>
                  <a:lnTo>
                    <a:pt x="2029" y="927"/>
                  </a:lnTo>
                  <a:lnTo>
                    <a:pt x="2006" y="951"/>
                  </a:lnTo>
                  <a:lnTo>
                    <a:pt x="1987" y="973"/>
                  </a:lnTo>
                  <a:lnTo>
                    <a:pt x="1975" y="985"/>
                  </a:lnTo>
                  <a:lnTo>
                    <a:pt x="1966" y="987"/>
                  </a:lnTo>
                  <a:lnTo>
                    <a:pt x="1967" y="991"/>
                  </a:lnTo>
                  <a:lnTo>
                    <a:pt x="1962" y="992"/>
                  </a:lnTo>
                  <a:lnTo>
                    <a:pt x="1963" y="996"/>
                  </a:lnTo>
                  <a:lnTo>
                    <a:pt x="1959" y="997"/>
                  </a:lnTo>
                  <a:lnTo>
                    <a:pt x="1955" y="1003"/>
                  </a:lnTo>
                  <a:lnTo>
                    <a:pt x="1952" y="1008"/>
                  </a:lnTo>
                  <a:lnTo>
                    <a:pt x="1949" y="995"/>
                  </a:lnTo>
                  <a:lnTo>
                    <a:pt x="1951" y="980"/>
                  </a:lnTo>
                  <a:lnTo>
                    <a:pt x="1948" y="967"/>
                  </a:lnTo>
                  <a:lnTo>
                    <a:pt x="1945" y="954"/>
                  </a:lnTo>
                  <a:lnTo>
                    <a:pt x="1946" y="939"/>
                  </a:lnTo>
                  <a:lnTo>
                    <a:pt x="1944" y="925"/>
                  </a:lnTo>
                  <a:lnTo>
                    <a:pt x="1941" y="912"/>
                  </a:lnTo>
                  <a:lnTo>
                    <a:pt x="1943" y="898"/>
                  </a:lnTo>
                  <a:lnTo>
                    <a:pt x="1940" y="884"/>
                  </a:lnTo>
                  <a:lnTo>
                    <a:pt x="1938" y="871"/>
                  </a:lnTo>
                  <a:lnTo>
                    <a:pt x="1936" y="838"/>
                  </a:lnTo>
                  <a:lnTo>
                    <a:pt x="1922" y="795"/>
                  </a:lnTo>
                  <a:lnTo>
                    <a:pt x="1912" y="745"/>
                  </a:lnTo>
                  <a:lnTo>
                    <a:pt x="1897" y="687"/>
                  </a:lnTo>
                  <a:lnTo>
                    <a:pt x="1875" y="630"/>
                  </a:lnTo>
                  <a:lnTo>
                    <a:pt x="1858" y="568"/>
                  </a:lnTo>
                  <a:lnTo>
                    <a:pt x="1841" y="510"/>
                  </a:lnTo>
                  <a:lnTo>
                    <a:pt x="1827" y="462"/>
                  </a:lnTo>
                  <a:lnTo>
                    <a:pt x="1814" y="418"/>
                  </a:lnTo>
                  <a:lnTo>
                    <a:pt x="1803" y="387"/>
                  </a:lnTo>
                  <a:lnTo>
                    <a:pt x="1792" y="337"/>
                  </a:lnTo>
                  <a:lnTo>
                    <a:pt x="1781" y="302"/>
                  </a:lnTo>
                  <a:lnTo>
                    <a:pt x="1774" y="271"/>
                  </a:lnTo>
                  <a:lnTo>
                    <a:pt x="1765" y="244"/>
                  </a:lnTo>
                  <a:lnTo>
                    <a:pt x="1760" y="222"/>
                  </a:lnTo>
                  <a:lnTo>
                    <a:pt x="1755" y="200"/>
                  </a:lnTo>
                  <a:lnTo>
                    <a:pt x="1755" y="177"/>
                  </a:lnTo>
                  <a:lnTo>
                    <a:pt x="1758" y="143"/>
                  </a:lnTo>
                  <a:lnTo>
                    <a:pt x="1764" y="104"/>
                  </a:lnTo>
                  <a:lnTo>
                    <a:pt x="1772" y="51"/>
                  </a:lnTo>
                  <a:lnTo>
                    <a:pt x="1775" y="46"/>
                  </a:lnTo>
                  <a:lnTo>
                    <a:pt x="1774" y="36"/>
                  </a:lnTo>
                  <a:lnTo>
                    <a:pt x="1773" y="32"/>
                  </a:lnTo>
                  <a:lnTo>
                    <a:pt x="1772" y="28"/>
                  </a:lnTo>
                  <a:lnTo>
                    <a:pt x="1770" y="18"/>
                  </a:lnTo>
                  <a:lnTo>
                    <a:pt x="1765" y="15"/>
                  </a:lnTo>
                  <a:lnTo>
                    <a:pt x="1760" y="11"/>
                  </a:lnTo>
                  <a:lnTo>
                    <a:pt x="1754" y="8"/>
                  </a:lnTo>
                  <a:lnTo>
                    <a:pt x="1749" y="4"/>
                  </a:lnTo>
                  <a:lnTo>
                    <a:pt x="1744" y="0"/>
                  </a:lnTo>
                  <a:lnTo>
                    <a:pt x="1734" y="2"/>
                  </a:lnTo>
                  <a:lnTo>
                    <a:pt x="1730" y="3"/>
                  </a:lnTo>
                  <a:lnTo>
                    <a:pt x="1726" y="4"/>
                  </a:lnTo>
                  <a:lnTo>
                    <a:pt x="1716" y="6"/>
                  </a:lnTo>
                  <a:lnTo>
                    <a:pt x="1712" y="7"/>
                  </a:lnTo>
                  <a:lnTo>
                    <a:pt x="1709" y="12"/>
                  </a:lnTo>
                  <a:lnTo>
                    <a:pt x="1700" y="18"/>
                  </a:lnTo>
                  <a:lnTo>
                    <a:pt x="1697" y="24"/>
                  </a:lnTo>
                  <a:lnTo>
                    <a:pt x="1697" y="29"/>
                  </a:lnTo>
                  <a:lnTo>
                    <a:pt x="1694" y="34"/>
                  </a:lnTo>
                  <a:lnTo>
                    <a:pt x="1688" y="53"/>
                  </a:lnTo>
                  <a:lnTo>
                    <a:pt x="1683" y="74"/>
                  </a:lnTo>
                  <a:lnTo>
                    <a:pt x="1682" y="93"/>
                  </a:lnTo>
                  <a:lnTo>
                    <a:pt x="1681" y="112"/>
                  </a:lnTo>
                  <a:lnTo>
                    <a:pt x="1681" y="130"/>
                  </a:lnTo>
                  <a:lnTo>
                    <a:pt x="1680" y="149"/>
                  </a:lnTo>
                  <a:lnTo>
                    <a:pt x="1683" y="167"/>
                  </a:lnTo>
                  <a:lnTo>
                    <a:pt x="1682" y="186"/>
                  </a:lnTo>
                  <a:lnTo>
                    <a:pt x="1686" y="204"/>
                  </a:lnTo>
                  <a:lnTo>
                    <a:pt x="1690" y="226"/>
                  </a:lnTo>
                  <a:lnTo>
                    <a:pt x="1703" y="290"/>
                  </a:lnTo>
                  <a:lnTo>
                    <a:pt x="1721" y="356"/>
                  </a:lnTo>
                  <a:lnTo>
                    <a:pt x="1744" y="418"/>
                  </a:lnTo>
                  <a:lnTo>
                    <a:pt x="1762" y="485"/>
                  </a:lnTo>
                  <a:lnTo>
                    <a:pt x="1783" y="546"/>
                  </a:lnTo>
                  <a:lnTo>
                    <a:pt x="1801" y="612"/>
                  </a:lnTo>
                  <a:lnTo>
                    <a:pt x="1818" y="675"/>
                  </a:lnTo>
                  <a:lnTo>
                    <a:pt x="1837" y="742"/>
                  </a:lnTo>
                  <a:lnTo>
                    <a:pt x="1850" y="804"/>
                  </a:lnTo>
                  <a:lnTo>
                    <a:pt x="1858" y="872"/>
                  </a:lnTo>
                  <a:lnTo>
                    <a:pt x="1858" y="897"/>
                  </a:lnTo>
                  <a:lnTo>
                    <a:pt x="1863" y="915"/>
                  </a:lnTo>
                  <a:lnTo>
                    <a:pt x="1863" y="938"/>
                  </a:lnTo>
                  <a:lnTo>
                    <a:pt x="1864" y="966"/>
                  </a:lnTo>
                  <a:lnTo>
                    <a:pt x="1868" y="988"/>
                  </a:lnTo>
                  <a:lnTo>
                    <a:pt x="1868" y="1011"/>
                  </a:lnTo>
                  <a:lnTo>
                    <a:pt x="1868" y="1035"/>
                  </a:lnTo>
                  <a:lnTo>
                    <a:pt x="1868" y="1058"/>
                  </a:lnTo>
                  <a:lnTo>
                    <a:pt x="1865" y="1087"/>
                  </a:lnTo>
                  <a:lnTo>
                    <a:pt x="1865" y="1111"/>
                  </a:lnTo>
                  <a:lnTo>
                    <a:pt x="1826" y="1156"/>
                  </a:lnTo>
                  <a:lnTo>
                    <a:pt x="1781" y="1208"/>
                  </a:lnTo>
                  <a:lnTo>
                    <a:pt x="1736" y="1267"/>
                  </a:lnTo>
                  <a:lnTo>
                    <a:pt x="1687" y="1325"/>
                  </a:lnTo>
                  <a:lnTo>
                    <a:pt x="1643" y="1385"/>
                  </a:lnTo>
                  <a:lnTo>
                    <a:pt x="1595" y="1447"/>
                  </a:lnTo>
                  <a:lnTo>
                    <a:pt x="1550" y="1507"/>
                  </a:lnTo>
                  <a:lnTo>
                    <a:pt x="1507" y="1568"/>
                  </a:lnTo>
                  <a:lnTo>
                    <a:pt x="1470" y="1617"/>
                  </a:lnTo>
                  <a:lnTo>
                    <a:pt x="1438" y="1665"/>
                  </a:lnTo>
                  <a:lnTo>
                    <a:pt x="1354" y="1809"/>
                  </a:lnTo>
                  <a:lnTo>
                    <a:pt x="1281" y="1932"/>
                  </a:lnTo>
                  <a:lnTo>
                    <a:pt x="1217" y="2038"/>
                  </a:lnTo>
                  <a:lnTo>
                    <a:pt x="1165" y="2128"/>
                  </a:lnTo>
                  <a:lnTo>
                    <a:pt x="1124" y="2207"/>
                  </a:lnTo>
                  <a:lnTo>
                    <a:pt x="1095" y="2270"/>
                  </a:lnTo>
                  <a:lnTo>
                    <a:pt x="1077" y="2315"/>
                  </a:lnTo>
                  <a:lnTo>
                    <a:pt x="1059" y="2347"/>
                  </a:lnTo>
                  <a:lnTo>
                    <a:pt x="1049" y="2367"/>
                  </a:lnTo>
                  <a:lnTo>
                    <a:pt x="1050" y="2372"/>
                  </a:lnTo>
                  <a:lnTo>
                    <a:pt x="1046" y="2373"/>
                  </a:lnTo>
                  <a:lnTo>
                    <a:pt x="1044" y="2364"/>
                  </a:lnTo>
                  <a:lnTo>
                    <a:pt x="1042" y="2355"/>
                  </a:lnTo>
                  <a:lnTo>
                    <a:pt x="1029" y="2335"/>
                  </a:lnTo>
                  <a:lnTo>
                    <a:pt x="1017" y="2304"/>
                  </a:lnTo>
                  <a:lnTo>
                    <a:pt x="995" y="2261"/>
                  </a:lnTo>
                  <a:lnTo>
                    <a:pt x="969" y="2206"/>
                  </a:lnTo>
                  <a:lnTo>
                    <a:pt x="936" y="2133"/>
                  </a:lnTo>
                  <a:lnTo>
                    <a:pt x="898" y="2037"/>
                  </a:lnTo>
                  <a:lnTo>
                    <a:pt x="859" y="1961"/>
                  </a:lnTo>
                  <a:lnTo>
                    <a:pt x="832" y="1896"/>
                  </a:lnTo>
                  <a:lnTo>
                    <a:pt x="807" y="1840"/>
                  </a:lnTo>
                  <a:lnTo>
                    <a:pt x="784" y="1797"/>
                  </a:lnTo>
                  <a:lnTo>
                    <a:pt x="767" y="1759"/>
                  </a:lnTo>
                  <a:lnTo>
                    <a:pt x="751" y="1725"/>
                  </a:lnTo>
                  <a:lnTo>
                    <a:pt x="735" y="1691"/>
                  </a:lnTo>
                  <a:lnTo>
                    <a:pt x="722" y="1651"/>
                  </a:lnTo>
                  <a:lnTo>
                    <a:pt x="704" y="1612"/>
                  </a:lnTo>
                  <a:lnTo>
                    <a:pt x="686" y="1565"/>
                  </a:lnTo>
                  <a:lnTo>
                    <a:pt x="671" y="1516"/>
                  </a:lnTo>
                  <a:lnTo>
                    <a:pt x="652" y="1468"/>
                  </a:lnTo>
                  <a:lnTo>
                    <a:pt x="633" y="1420"/>
                  </a:lnTo>
                  <a:lnTo>
                    <a:pt x="615" y="1377"/>
                  </a:lnTo>
                  <a:lnTo>
                    <a:pt x="591" y="1330"/>
                  </a:lnTo>
                  <a:lnTo>
                    <a:pt x="573" y="1287"/>
                  </a:lnTo>
                  <a:lnTo>
                    <a:pt x="550" y="1241"/>
                  </a:lnTo>
                  <a:lnTo>
                    <a:pt x="521" y="1194"/>
                  </a:lnTo>
                  <a:lnTo>
                    <a:pt x="498" y="1147"/>
                  </a:lnTo>
                  <a:lnTo>
                    <a:pt x="464" y="1093"/>
                  </a:lnTo>
                  <a:lnTo>
                    <a:pt x="430" y="1044"/>
                  </a:lnTo>
                  <a:lnTo>
                    <a:pt x="394" y="1004"/>
                  </a:lnTo>
                  <a:lnTo>
                    <a:pt x="353" y="966"/>
                  </a:lnTo>
                  <a:lnTo>
                    <a:pt x="309" y="933"/>
                  </a:lnTo>
                  <a:lnTo>
                    <a:pt x="266" y="904"/>
                  </a:lnTo>
                  <a:lnTo>
                    <a:pt x="224" y="880"/>
                  </a:lnTo>
                  <a:lnTo>
                    <a:pt x="181" y="855"/>
                  </a:lnTo>
                  <a:lnTo>
                    <a:pt x="139" y="831"/>
                  </a:lnTo>
                  <a:lnTo>
                    <a:pt x="101" y="805"/>
                  </a:lnTo>
                  <a:lnTo>
                    <a:pt x="62" y="781"/>
                  </a:lnTo>
                  <a:lnTo>
                    <a:pt x="46" y="770"/>
                  </a:lnTo>
                  <a:lnTo>
                    <a:pt x="32" y="764"/>
                  </a:lnTo>
                  <a:lnTo>
                    <a:pt x="17" y="762"/>
                  </a:lnTo>
                  <a:lnTo>
                    <a:pt x="3" y="765"/>
                  </a:lnTo>
                  <a:lnTo>
                    <a:pt x="0" y="770"/>
                  </a:lnTo>
                  <a:lnTo>
                    <a:pt x="3" y="783"/>
                  </a:lnTo>
                  <a:lnTo>
                    <a:pt x="9" y="796"/>
                  </a:lnTo>
                  <a:lnTo>
                    <a:pt x="23" y="817"/>
                  </a:lnTo>
                  <a:lnTo>
                    <a:pt x="45" y="835"/>
                  </a:lnTo>
                  <a:lnTo>
                    <a:pt x="79" y="862"/>
                  </a:lnTo>
                  <a:lnTo>
                    <a:pt x="144" y="905"/>
                  </a:lnTo>
                  <a:lnTo>
                    <a:pt x="204" y="944"/>
                  </a:lnTo>
                  <a:lnTo>
                    <a:pt x="259" y="985"/>
                  </a:lnTo>
                  <a:lnTo>
                    <a:pt x="309" y="1022"/>
                  </a:lnTo>
                  <a:lnTo>
                    <a:pt x="354" y="1064"/>
                  </a:lnTo>
                  <a:lnTo>
                    <a:pt x="393" y="1112"/>
                  </a:lnTo>
                  <a:lnTo>
                    <a:pt x="431" y="1165"/>
                  </a:lnTo>
                  <a:lnTo>
                    <a:pt x="467" y="1229"/>
                  </a:lnTo>
                  <a:lnTo>
                    <a:pt x="497" y="1302"/>
                  </a:lnTo>
                  <a:lnTo>
                    <a:pt x="523" y="1390"/>
                  </a:lnTo>
                  <a:lnTo>
                    <a:pt x="563" y="1490"/>
                  </a:lnTo>
                  <a:lnTo>
                    <a:pt x="607" y="1594"/>
                  </a:lnTo>
                  <a:lnTo>
                    <a:pt x="657" y="1706"/>
                  </a:lnTo>
                  <a:lnTo>
                    <a:pt x="713" y="1822"/>
                  </a:lnTo>
                  <a:lnTo>
                    <a:pt x="770" y="1936"/>
                  </a:lnTo>
                  <a:lnTo>
                    <a:pt x="823" y="2057"/>
                  </a:lnTo>
                  <a:lnTo>
                    <a:pt x="861" y="2181"/>
                  </a:lnTo>
                  <a:lnTo>
                    <a:pt x="891" y="2306"/>
                  </a:lnTo>
                  <a:lnTo>
                    <a:pt x="908" y="2433"/>
                  </a:lnTo>
                  <a:lnTo>
                    <a:pt x="900" y="2558"/>
                  </a:lnTo>
                  <a:lnTo>
                    <a:pt x="889" y="2639"/>
                  </a:lnTo>
                  <a:lnTo>
                    <a:pt x="875" y="2713"/>
                  </a:lnTo>
                  <a:lnTo>
                    <a:pt x="856" y="2782"/>
                  </a:lnTo>
                  <a:lnTo>
                    <a:pt x="837" y="2846"/>
                  </a:lnTo>
                  <a:lnTo>
                    <a:pt x="816" y="2911"/>
                  </a:lnTo>
                  <a:lnTo>
                    <a:pt x="802" y="2976"/>
                  </a:lnTo>
                  <a:lnTo>
                    <a:pt x="788" y="3048"/>
                  </a:lnTo>
                  <a:lnTo>
                    <a:pt x="776" y="3126"/>
                  </a:lnTo>
                  <a:lnTo>
                    <a:pt x="771" y="3216"/>
                  </a:lnTo>
                  <a:lnTo>
                    <a:pt x="773" y="3319"/>
                  </a:lnTo>
                  <a:lnTo>
                    <a:pt x="780" y="3425"/>
                  </a:lnTo>
                  <a:lnTo>
                    <a:pt x="788" y="3531"/>
                  </a:lnTo>
                  <a:lnTo>
                    <a:pt x="798" y="3632"/>
                  </a:lnTo>
                  <a:lnTo>
                    <a:pt x="810" y="3738"/>
                  </a:lnTo>
                  <a:lnTo>
                    <a:pt x="827" y="3843"/>
                  </a:lnTo>
                  <a:lnTo>
                    <a:pt x="843" y="3948"/>
                  </a:lnTo>
                  <a:lnTo>
                    <a:pt x="860" y="4056"/>
                  </a:lnTo>
                  <a:lnTo>
                    <a:pt x="874" y="4171"/>
                  </a:lnTo>
                  <a:lnTo>
                    <a:pt x="894" y="4293"/>
                  </a:lnTo>
                  <a:lnTo>
                    <a:pt x="911" y="4421"/>
                  </a:lnTo>
                  <a:lnTo>
                    <a:pt x="935" y="4566"/>
                  </a:lnTo>
                  <a:lnTo>
                    <a:pt x="969" y="4738"/>
                  </a:lnTo>
                  <a:lnTo>
                    <a:pt x="1013" y="4926"/>
                  </a:lnTo>
                  <a:lnTo>
                    <a:pt x="1062" y="5122"/>
                  </a:lnTo>
                  <a:lnTo>
                    <a:pt x="1109" y="5309"/>
                  </a:lnTo>
                  <a:lnTo>
                    <a:pt x="1154" y="5488"/>
                  </a:lnTo>
                  <a:lnTo>
                    <a:pt x="1200" y="5643"/>
                  </a:lnTo>
                  <a:lnTo>
                    <a:pt x="1229" y="5764"/>
                  </a:lnTo>
                  <a:lnTo>
                    <a:pt x="1254" y="5843"/>
                  </a:lnTo>
                  <a:lnTo>
                    <a:pt x="1260" y="5874"/>
                  </a:lnTo>
                  <a:lnTo>
                    <a:pt x="1259" y="5870"/>
                  </a:lnTo>
                  <a:lnTo>
                    <a:pt x="1251" y="5853"/>
                  </a:lnTo>
                  <a:lnTo>
                    <a:pt x="1241" y="5826"/>
                  </a:lnTo>
                  <a:lnTo>
                    <a:pt x="1220" y="5793"/>
                  </a:lnTo>
                  <a:lnTo>
                    <a:pt x="1198" y="5751"/>
                  </a:lnTo>
                  <a:lnTo>
                    <a:pt x="1169" y="5701"/>
                  </a:lnTo>
                  <a:lnTo>
                    <a:pt x="1134" y="5642"/>
                  </a:lnTo>
                  <a:lnTo>
                    <a:pt x="1087" y="5577"/>
                  </a:lnTo>
                  <a:lnTo>
                    <a:pt x="1039" y="5501"/>
                  </a:lnTo>
                  <a:lnTo>
                    <a:pt x="981" y="5420"/>
                  </a:lnTo>
                  <a:lnTo>
                    <a:pt x="911" y="5330"/>
                  </a:lnTo>
                  <a:lnTo>
                    <a:pt x="833" y="5224"/>
                  </a:lnTo>
                  <a:lnTo>
                    <a:pt x="753" y="5100"/>
                  </a:lnTo>
                  <a:lnTo>
                    <a:pt x="666" y="4973"/>
                  </a:lnTo>
                  <a:lnTo>
                    <a:pt x="578" y="4840"/>
                  </a:lnTo>
                  <a:lnTo>
                    <a:pt x="499" y="4706"/>
                  </a:lnTo>
                  <a:lnTo>
                    <a:pt x="426" y="4575"/>
                  </a:lnTo>
                  <a:lnTo>
                    <a:pt x="364" y="4452"/>
                  </a:lnTo>
                  <a:lnTo>
                    <a:pt x="312" y="4335"/>
                  </a:lnTo>
                  <a:lnTo>
                    <a:pt x="282" y="4234"/>
                  </a:lnTo>
                  <a:lnTo>
                    <a:pt x="264" y="4144"/>
                  </a:lnTo>
                  <a:lnTo>
                    <a:pt x="250" y="4053"/>
                  </a:lnTo>
                  <a:lnTo>
                    <a:pt x="242" y="3966"/>
                  </a:lnTo>
                  <a:lnTo>
                    <a:pt x="240" y="3886"/>
                  </a:lnTo>
                  <a:lnTo>
                    <a:pt x="239" y="3812"/>
                  </a:lnTo>
                  <a:lnTo>
                    <a:pt x="241" y="3750"/>
                  </a:lnTo>
                  <a:lnTo>
                    <a:pt x="240" y="3698"/>
                  </a:lnTo>
                  <a:lnTo>
                    <a:pt x="245" y="3656"/>
                  </a:lnTo>
                  <a:lnTo>
                    <a:pt x="245" y="3632"/>
                  </a:lnTo>
                  <a:lnTo>
                    <a:pt x="247" y="3622"/>
                  </a:lnTo>
                  <a:lnTo>
                    <a:pt x="49" y="3634"/>
                  </a:lnTo>
                  <a:lnTo>
                    <a:pt x="45" y="3644"/>
                  </a:lnTo>
                  <a:lnTo>
                    <a:pt x="38" y="3678"/>
                  </a:lnTo>
                  <a:lnTo>
                    <a:pt x="26" y="3732"/>
                  </a:lnTo>
                  <a:lnTo>
                    <a:pt x="17" y="3804"/>
                  </a:lnTo>
                  <a:lnTo>
                    <a:pt x="11" y="3890"/>
                  </a:lnTo>
                  <a:lnTo>
                    <a:pt x="13" y="3988"/>
                  </a:lnTo>
                  <a:lnTo>
                    <a:pt x="16" y="4101"/>
                  </a:lnTo>
                  <a:lnTo>
                    <a:pt x="26" y="4220"/>
                  </a:lnTo>
                  <a:lnTo>
                    <a:pt x="53" y="4350"/>
                  </a:lnTo>
                  <a:lnTo>
                    <a:pt x="92" y="4479"/>
                  </a:lnTo>
                  <a:lnTo>
                    <a:pt x="186" y="4708"/>
                  </a:lnTo>
                  <a:lnTo>
                    <a:pt x="316" y="4963"/>
                  </a:lnTo>
                  <a:lnTo>
                    <a:pt x="474" y="5232"/>
                  </a:lnTo>
                  <a:lnTo>
                    <a:pt x="648" y="5511"/>
                  </a:lnTo>
                  <a:lnTo>
                    <a:pt x="827" y="5793"/>
                  </a:lnTo>
                  <a:lnTo>
                    <a:pt x="996" y="6073"/>
                  </a:lnTo>
                  <a:lnTo>
                    <a:pt x="1149" y="6342"/>
                  </a:lnTo>
                  <a:lnTo>
                    <a:pt x="1270" y="6594"/>
                  </a:lnTo>
                  <a:lnTo>
                    <a:pt x="1352" y="6817"/>
                  </a:lnTo>
                  <a:lnTo>
                    <a:pt x="1387" y="7012"/>
                  </a:lnTo>
                  <a:lnTo>
                    <a:pt x="1389" y="7091"/>
                  </a:lnTo>
                  <a:lnTo>
                    <a:pt x="1394" y="7164"/>
                  </a:lnTo>
                  <a:lnTo>
                    <a:pt x="1401" y="7243"/>
                  </a:lnTo>
                  <a:lnTo>
                    <a:pt x="1405" y="7331"/>
                  </a:lnTo>
                  <a:lnTo>
                    <a:pt x="1407" y="7434"/>
                  </a:lnTo>
                  <a:lnTo>
                    <a:pt x="1397" y="7553"/>
                  </a:lnTo>
                  <a:lnTo>
                    <a:pt x="1387" y="7706"/>
                  </a:lnTo>
                  <a:lnTo>
                    <a:pt x="1357" y="7885"/>
                  </a:lnTo>
                  <a:lnTo>
                    <a:pt x="1321" y="8103"/>
                  </a:lnTo>
                  <a:lnTo>
                    <a:pt x="1266" y="8362"/>
                  </a:lnTo>
                  <a:lnTo>
                    <a:pt x="1255" y="8379"/>
                  </a:lnTo>
                  <a:lnTo>
                    <a:pt x="1275" y="8385"/>
                  </a:lnTo>
                  <a:lnTo>
                    <a:pt x="1294" y="8390"/>
                  </a:lnTo>
                  <a:lnTo>
                    <a:pt x="1313" y="8391"/>
                  </a:lnTo>
                  <a:lnTo>
                    <a:pt x="1334" y="8396"/>
                  </a:lnTo>
                  <a:lnTo>
                    <a:pt x="1354" y="8402"/>
                  </a:lnTo>
                  <a:lnTo>
                    <a:pt x="1377" y="8402"/>
                  </a:lnTo>
                  <a:lnTo>
                    <a:pt x="1396" y="8407"/>
                  </a:lnTo>
                  <a:lnTo>
                    <a:pt x="1415" y="8408"/>
                  </a:lnTo>
                  <a:lnTo>
                    <a:pt x="1436" y="8413"/>
                  </a:lnTo>
                  <a:lnTo>
                    <a:pt x="1460" y="8418"/>
                  </a:lnTo>
                  <a:lnTo>
                    <a:pt x="1479" y="8419"/>
                  </a:lnTo>
                  <a:lnTo>
                    <a:pt x="1497" y="8420"/>
                  </a:lnTo>
                  <a:lnTo>
                    <a:pt x="1521" y="8419"/>
                  </a:lnTo>
                  <a:lnTo>
                    <a:pt x="1545" y="8419"/>
                  </a:lnTo>
                  <a:lnTo>
                    <a:pt x="1572" y="8413"/>
                  </a:lnTo>
                  <a:lnTo>
                    <a:pt x="1595" y="8413"/>
                  </a:lnTo>
                  <a:lnTo>
                    <a:pt x="1618" y="8413"/>
                  </a:lnTo>
                  <a:lnTo>
                    <a:pt x="1642" y="8413"/>
                  </a:lnTo>
                  <a:lnTo>
                    <a:pt x="1665" y="8413"/>
                  </a:lnTo>
                  <a:lnTo>
                    <a:pt x="1688" y="8413"/>
                  </a:lnTo>
                  <a:lnTo>
                    <a:pt x="1723" y="8355"/>
                  </a:lnTo>
                  <a:close/>
                </a:path>
              </a:pathLst>
            </a:custGeom>
            <a:solidFill>
              <a:srgbClr val="E06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3" name="Freeform 255">
              <a:extLst>
                <a:ext uri="{FF2B5EF4-FFF2-40B4-BE49-F238E27FC236}">
                  <a16:creationId xmlns:a16="http://schemas.microsoft.com/office/drawing/2014/main" id="{27E59C5F-748A-D52C-84A1-98456FC5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3004"/>
              <a:ext cx="18" cy="50"/>
            </a:xfrm>
            <a:custGeom>
              <a:avLst/>
              <a:gdLst>
                <a:gd name="T0" fmla="*/ 0 w 109"/>
                <a:gd name="T1" fmla="*/ 299 h 299"/>
                <a:gd name="T2" fmla="*/ 8 w 109"/>
                <a:gd name="T3" fmla="*/ 269 h 299"/>
                <a:gd name="T4" fmla="*/ 21 w 109"/>
                <a:gd name="T5" fmla="*/ 243 h 299"/>
                <a:gd name="T6" fmla="*/ 30 w 109"/>
                <a:gd name="T7" fmla="*/ 213 h 299"/>
                <a:gd name="T8" fmla="*/ 43 w 109"/>
                <a:gd name="T9" fmla="*/ 187 h 299"/>
                <a:gd name="T10" fmla="*/ 51 w 109"/>
                <a:gd name="T11" fmla="*/ 157 h 299"/>
                <a:gd name="T12" fmla="*/ 64 w 109"/>
                <a:gd name="T13" fmla="*/ 126 h 299"/>
                <a:gd name="T14" fmla="*/ 77 w 109"/>
                <a:gd name="T15" fmla="*/ 95 h 299"/>
                <a:gd name="T16" fmla="*/ 84 w 109"/>
                <a:gd name="T17" fmla="*/ 66 h 299"/>
                <a:gd name="T18" fmla="*/ 96 w 109"/>
                <a:gd name="T19" fmla="*/ 31 h 299"/>
                <a:gd name="T20" fmla="*/ 109 w 109"/>
                <a:gd name="T2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299">
                  <a:moveTo>
                    <a:pt x="0" y="299"/>
                  </a:moveTo>
                  <a:lnTo>
                    <a:pt x="8" y="269"/>
                  </a:lnTo>
                  <a:lnTo>
                    <a:pt x="21" y="243"/>
                  </a:lnTo>
                  <a:lnTo>
                    <a:pt x="30" y="213"/>
                  </a:lnTo>
                  <a:lnTo>
                    <a:pt x="43" y="187"/>
                  </a:lnTo>
                  <a:lnTo>
                    <a:pt x="51" y="157"/>
                  </a:lnTo>
                  <a:lnTo>
                    <a:pt x="64" y="126"/>
                  </a:lnTo>
                  <a:lnTo>
                    <a:pt x="77" y="95"/>
                  </a:lnTo>
                  <a:lnTo>
                    <a:pt x="84" y="66"/>
                  </a:lnTo>
                  <a:lnTo>
                    <a:pt x="96" y="31"/>
                  </a:lnTo>
                  <a:lnTo>
                    <a:pt x="109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4" name="Freeform 256">
              <a:extLst>
                <a:ext uri="{FF2B5EF4-FFF2-40B4-BE49-F238E27FC236}">
                  <a16:creationId xmlns:a16="http://schemas.microsoft.com/office/drawing/2014/main" id="{0FBC9D2A-0443-98AC-CF82-8623F7E6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925"/>
              <a:ext cx="12" cy="51"/>
            </a:xfrm>
            <a:custGeom>
              <a:avLst/>
              <a:gdLst>
                <a:gd name="T0" fmla="*/ 0 w 71"/>
                <a:gd name="T1" fmla="*/ 305 h 305"/>
                <a:gd name="T2" fmla="*/ 10 w 71"/>
                <a:gd name="T3" fmla="*/ 279 h 305"/>
                <a:gd name="T4" fmla="*/ 17 w 71"/>
                <a:gd name="T5" fmla="*/ 250 h 305"/>
                <a:gd name="T6" fmla="*/ 26 w 71"/>
                <a:gd name="T7" fmla="*/ 220 h 305"/>
                <a:gd name="T8" fmla="*/ 34 w 71"/>
                <a:gd name="T9" fmla="*/ 190 h 305"/>
                <a:gd name="T10" fmla="*/ 37 w 71"/>
                <a:gd name="T11" fmla="*/ 156 h 305"/>
                <a:gd name="T12" fmla="*/ 45 w 71"/>
                <a:gd name="T13" fmla="*/ 126 h 305"/>
                <a:gd name="T14" fmla="*/ 52 w 71"/>
                <a:gd name="T15" fmla="*/ 97 h 305"/>
                <a:gd name="T16" fmla="*/ 56 w 71"/>
                <a:gd name="T17" fmla="*/ 64 h 305"/>
                <a:gd name="T18" fmla="*/ 62 w 71"/>
                <a:gd name="T19" fmla="*/ 30 h 305"/>
                <a:gd name="T20" fmla="*/ 71 w 71"/>
                <a:gd name="T2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305">
                  <a:moveTo>
                    <a:pt x="0" y="305"/>
                  </a:moveTo>
                  <a:lnTo>
                    <a:pt x="10" y="279"/>
                  </a:lnTo>
                  <a:lnTo>
                    <a:pt x="17" y="250"/>
                  </a:lnTo>
                  <a:lnTo>
                    <a:pt x="26" y="220"/>
                  </a:lnTo>
                  <a:lnTo>
                    <a:pt x="34" y="190"/>
                  </a:lnTo>
                  <a:lnTo>
                    <a:pt x="37" y="156"/>
                  </a:lnTo>
                  <a:lnTo>
                    <a:pt x="45" y="126"/>
                  </a:lnTo>
                  <a:lnTo>
                    <a:pt x="52" y="97"/>
                  </a:lnTo>
                  <a:lnTo>
                    <a:pt x="56" y="64"/>
                  </a:lnTo>
                  <a:lnTo>
                    <a:pt x="62" y="30"/>
                  </a:lnTo>
                  <a:lnTo>
                    <a:pt x="7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5" name="Freeform 257">
              <a:extLst>
                <a:ext uri="{FF2B5EF4-FFF2-40B4-BE49-F238E27FC236}">
                  <a16:creationId xmlns:a16="http://schemas.microsoft.com/office/drawing/2014/main" id="{25B87B50-D332-0FFB-FFA8-2622D2A5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865"/>
              <a:ext cx="1" cy="38"/>
            </a:xfrm>
            <a:custGeom>
              <a:avLst/>
              <a:gdLst>
                <a:gd name="T0" fmla="*/ 0 w 6"/>
                <a:gd name="T1" fmla="*/ 230 h 230"/>
                <a:gd name="T2" fmla="*/ 6 w 6"/>
                <a:gd name="T3" fmla="*/ 210 h 230"/>
                <a:gd name="T4" fmla="*/ 6 w 6"/>
                <a:gd name="T5" fmla="*/ 187 h 230"/>
                <a:gd name="T6" fmla="*/ 6 w 6"/>
                <a:gd name="T7" fmla="*/ 164 h 230"/>
                <a:gd name="T8" fmla="*/ 6 w 6"/>
                <a:gd name="T9" fmla="*/ 140 h 230"/>
                <a:gd name="T10" fmla="*/ 6 w 6"/>
                <a:gd name="T11" fmla="*/ 117 h 230"/>
                <a:gd name="T12" fmla="*/ 6 w 6"/>
                <a:gd name="T13" fmla="*/ 93 h 230"/>
                <a:gd name="T14" fmla="*/ 6 w 6"/>
                <a:gd name="T15" fmla="*/ 70 h 230"/>
                <a:gd name="T16" fmla="*/ 6 w 6"/>
                <a:gd name="T17" fmla="*/ 47 h 230"/>
                <a:gd name="T18" fmla="*/ 6 w 6"/>
                <a:gd name="T19" fmla="*/ 23 h 230"/>
                <a:gd name="T20" fmla="*/ 6 w 6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30">
                  <a:moveTo>
                    <a:pt x="0" y="230"/>
                  </a:moveTo>
                  <a:lnTo>
                    <a:pt x="6" y="210"/>
                  </a:lnTo>
                  <a:lnTo>
                    <a:pt x="6" y="187"/>
                  </a:lnTo>
                  <a:lnTo>
                    <a:pt x="6" y="164"/>
                  </a:lnTo>
                  <a:lnTo>
                    <a:pt x="6" y="140"/>
                  </a:lnTo>
                  <a:lnTo>
                    <a:pt x="6" y="117"/>
                  </a:lnTo>
                  <a:lnTo>
                    <a:pt x="6" y="93"/>
                  </a:lnTo>
                  <a:lnTo>
                    <a:pt x="6" y="70"/>
                  </a:lnTo>
                  <a:lnTo>
                    <a:pt x="6" y="47"/>
                  </a:lnTo>
                  <a:lnTo>
                    <a:pt x="6" y="23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6" name="Freeform 258">
              <a:extLst>
                <a:ext uri="{FF2B5EF4-FFF2-40B4-BE49-F238E27FC236}">
                  <a16:creationId xmlns:a16="http://schemas.microsoft.com/office/drawing/2014/main" id="{B4849328-8DF9-C109-FFCC-1BBF1F20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855"/>
              <a:ext cx="1" cy="10"/>
            </a:xfrm>
            <a:custGeom>
              <a:avLst/>
              <a:gdLst>
                <a:gd name="T0" fmla="*/ 7 w 7"/>
                <a:gd name="T1" fmla="*/ 61 h 61"/>
                <a:gd name="T2" fmla="*/ 5 w 7"/>
                <a:gd name="T3" fmla="*/ 57 h 61"/>
                <a:gd name="T4" fmla="*/ 3 w 7"/>
                <a:gd name="T5" fmla="*/ 47 h 61"/>
                <a:gd name="T6" fmla="*/ 7 w 7"/>
                <a:gd name="T7" fmla="*/ 42 h 61"/>
                <a:gd name="T8" fmla="*/ 7 w 7"/>
                <a:gd name="T9" fmla="*/ 38 h 61"/>
                <a:gd name="T10" fmla="*/ 4 w 7"/>
                <a:gd name="T11" fmla="*/ 28 h 61"/>
                <a:gd name="T12" fmla="*/ 3 w 7"/>
                <a:gd name="T13" fmla="*/ 24 h 61"/>
                <a:gd name="T14" fmla="*/ 2 w 7"/>
                <a:gd name="T15" fmla="*/ 20 h 61"/>
                <a:gd name="T16" fmla="*/ 0 w 7"/>
                <a:gd name="T17" fmla="*/ 10 h 61"/>
                <a:gd name="T18" fmla="*/ 4 w 7"/>
                <a:gd name="T19" fmla="*/ 5 h 61"/>
                <a:gd name="T20" fmla="*/ 3 w 7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1">
                  <a:moveTo>
                    <a:pt x="7" y="61"/>
                  </a:moveTo>
                  <a:lnTo>
                    <a:pt x="5" y="57"/>
                  </a:lnTo>
                  <a:lnTo>
                    <a:pt x="3" y="47"/>
                  </a:lnTo>
                  <a:lnTo>
                    <a:pt x="7" y="42"/>
                  </a:lnTo>
                  <a:lnTo>
                    <a:pt x="7" y="38"/>
                  </a:lnTo>
                  <a:lnTo>
                    <a:pt x="4" y="28"/>
                  </a:lnTo>
                  <a:lnTo>
                    <a:pt x="3" y="24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4" y="5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7" name="Freeform 259">
              <a:extLst>
                <a:ext uri="{FF2B5EF4-FFF2-40B4-BE49-F238E27FC236}">
                  <a16:creationId xmlns:a16="http://schemas.microsoft.com/office/drawing/2014/main" id="{E10C8723-3FD7-F00F-EB3D-EA5EDBA00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795"/>
              <a:ext cx="5" cy="44"/>
            </a:xfrm>
            <a:custGeom>
              <a:avLst/>
              <a:gdLst>
                <a:gd name="T0" fmla="*/ 34 w 34"/>
                <a:gd name="T1" fmla="*/ 264 h 264"/>
                <a:gd name="T2" fmla="*/ 33 w 34"/>
                <a:gd name="T3" fmla="*/ 236 h 264"/>
                <a:gd name="T4" fmla="*/ 27 w 34"/>
                <a:gd name="T5" fmla="*/ 210 h 264"/>
                <a:gd name="T6" fmla="*/ 27 w 34"/>
                <a:gd name="T7" fmla="*/ 187 h 264"/>
                <a:gd name="T8" fmla="*/ 22 w 34"/>
                <a:gd name="T9" fmla="*/ 159 h 264"/>
                <a:gd name="T10" fmla="*/ 17 w 34"/>
                <a:gd name="T11" fmla="*/ 132 h 264"/>
                <a:gd name="T12" fmla="*/ 16 w 34"/>
                <a:gd name="T13" fmla="*/ 104 h 264"/>
                <a:gd name="T14" fmla="*/ 10 w 34"/>
                <a:gd name="T15" fmla="*/ 77 h 264"/>
                <a:gd name="T16" fmla="*/ 5 w 34"/>
                <a:gd name="T17" fmla="*/ 50 h 264"/>
                <a:gd name="T18" fmla="*/ 0 w 34"/>
                <a:gd name="T19" fmla="*/ 23 h 264"/>
                <a:gd name="T20" fmla="*/ 0 w 34"/>
                <a:gd name="T2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64">
                  <a:moveTo>
                    <a:pt x="34" y="264"/>
                  </a:moveTo>
                  <a:lnTo>
                    <a:pt x="33" y="236"/>
                  </a:lnTo>
                  <a:lnTo>
                    <a:pt x="27" y="210"/>
                  </a:lnTo>
                  <a:lnTo>
                    <a:pt x="27" y="187"/>
                  </a:lnTo>
                  <a:lnTo>
                    <a:pt x="22" y="159"/>
                  </a:lnTo>
                  <a:lnTo>
                    <a:pt x="17" y="132"/>
                  </a:lnTo>
                  <a:lnTo>
                    <a:pt x="16" y="104"/>
                  </a:lnTo>
                  <a:lnTo>
                    <a:pt x="10" y="77"/>
                  </a:lnTo>
                  <a:lnTo>
                    <a:pt x="5" y="50"/>
                  </a:lnTo>
                  <a:lnTo>
                    <a:pt x="0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8" name="Freeform 260">
              <a:extLst>
                <a:ext uri="{FF2B5EF4-FFF2-40B4-BE49-F238E27FC236}">
                  <a16:creationId xmlns:a16="http://schemas.microsoft.com/office/drawing/2014/main" id="{6166C92C-652C-2BC1-63C1-159CBBBB4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735"/>
              <a:ext cx="10" cy="43"/>
            </a:xfrm>
            <a:custGeom>
              <a:avLst/>
              <a:gdLst>
                <a:gd name="T0" fmla="*/ 61 w 61"/>
                <a:gd name="T1" fmla="*/ 255 h 255"/>
                <a:gd name="T2" fmla="*/ 55 w 61"/>
                <a:gd name="T3" fmla="*/ 228 h 255"/>
                <a:gd name="T4" fmla="*/ 50 w 61"/>
                <a:gd name="T5" fmla="*/ 201 h 255"/>
                <a:gd name="T6" fmla="*/ 44 w 61"/>
                <a:gd name="T7" fmla="*/ 174 h 255"/>
                <a:gd name="T8" fmla="*/ 38 w 61"/>
                <a:gd name="T9" fmla="*/ 147 h 255"/>
                <a:gd name="T10" fmla="*/ 33 w 61"/>
                <a:gd name="T11" fmla="*/ 120 h 255"/>
                <a:gd name="T12" fmla="*/ 23 w 61"/>
                <a:gd name="T13" fmla="*/ 94 h 255"/>
                <a:gd name="T14" fmla="*/ 18 w 61"/>
                <a:gd name="T15" fmla="*/ 71 h 255"/>
                <a:gd name="T16" fmla="*/ 13 w 61"/>
                <a:gd name="T17" fmla="*/ 44 h 255"/>
                <a:gd name="T18" fmla="*/ 9 w 61"/>
                <a:gd name="T19" fmla="*/ 22 h 255"/>
                <a:gd name="T20" fmla="*/ 0 w 61"/>
                <a:gd name="T2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55">
                  <a:moveTo>
                    <a:pt x="61" y="255"/>
                  </a:moveTo>
                  <a:lnTo>
                    <a:pt x="55" y="228"/>
                  </a:lnTo>
                  <a:lnTo>
                    <a:pt x="50" y="201"/>
                  </a:lnTo>
                  <a:lnTo>
                    <a:pt x="44" y="174"/>
                  </a:lnTo>
                  <a:lnTo>
                    <a:pt x="38" y="147"/>
                  </a:lnTo>
                  <a:lnTo>
                    <a:pt x="33" y="120"/>
                  </a:lnTo>
                  <a:lnTo>
                    <a:pt x="23" y="94"/>
                  </a:lnTo>
                  <a:lnTo>
                    <a:pt x="18" y="71"/>
                  </a:lnTo>
                  <a:lnTo>
                    <a:pt x="13" y="44"/>
                  </a:lnTo>
                  <a:lnTo>
                    <a:pt x="9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9" name="Freeform 261">
              <a:extLst>
                <a:ext uri="{FF2B5EF4-FFF2-40B4-BE49-F238E27FC236}">
                  <a16:creationId xmlns:a16="http://schemas.microsoft.com/office/drawing/2014/main" id="{DA1C2808-1398-3388-A014-BBD1FBFD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678"/>
              <a:ext cx="15" cy="45"/>
            </a:xfrm>
            <a:custGeom>
              <a:avLst/>
              <a:gdLst>
                <a:gd name="T0" fmla="*/ 88 w 88"/>
                <a:gd name="T1" fmla="*/ 272 h 272"/>
                <a:gd name="T2" fmla="*/ 75 w 88"/>
                <a:gd name="T3" fmla="*/ 233 h 272"/>
                <a:gd name="T4" fmla="*/ 64 w 88"/>
                <a:gd name="T5" fmla="*/ 198 h 272"/>
                <a:gd name="T6" fmla="*/ 56 w 88"/>
                <a:gd name="T7" fmla="*/ 162 h 272"/>
                <a:gd name="T8" fmla="*/ 47 w 88"/>
                <a:gd name="T9" fmla="*/ 137 h 272"/>
                <a:gd name="T10" fmla="*/ 40 w 88"/>
                <a:gd name="T11" fmla="*/ 109 h 272"/>
                <a:gd name="T12" fmla="*/ 32 w 88"/>
                <a:gd name="T13" fmla="*/ 88 h 272"/>
                <a:gd name="T14" fmla="*/ 28 w 88"/>
                <a:gd name="T15" fmla="*/ 70 h 272"/>
                <a:gd name="T16" fmla="*/ 21 w 88"/>
                <a:gd name="T17" fmla="*/ 61 h 272"/>
                <a:gd name="T18" fmla="*/ 20 w 88"/>
                <a:gd name="T19" fmla="*/ 53 h 272"/>
                <a:gd name="T20" fmla="*/ 19 w 88"/>
                <a:gd name="T21" fmla="*/ 47 h 272"/>
                <a:gd name="T22" fmla="*/ 18 w 88"/>
                <a:gd name="T23" fmla="*/ 43 h 272"/>
                <a:gd name="T24" fmla="*/ 17 w 88"/>
                <a:gd name="T25" fmla="*/ 39 h 272"/>
                <a:gd name="T26" fmla="*/ 16 w 88"/>
                <a:gd name="T27" fmla="*/ 35 h 272"/>
                <a:gd name="T28" fmla="*/ 11 w 88"/>
                <a:gd name="T29" fmla="*/ 30 h 272"/>
                <a:gd name="T30" fmla="*/ 10 w 88"/>
                <a:gd name="T31" fmla="*/ 26 h 272"/>
                <a:gd name="T32" fmla="*/ 8 w 88"/>
                <a:gd name="T33" fmla="*/ 18 h 272"/>
                <a:gd name="T34" fmla="*/ 6 w 88"/>
                <a:gd name="T35" fmla="*/ 8 h 272"/>
                <a:gd name="T36" fmla="*/ 0 w 88"/>
                <a:gd name="T37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272">
                  <a:moveTo>
                    <a:pt x="88" y="272"/>
                  </a:moveTo>
                  <a:lnTo>
                    <a:pt x="75" y="233"/>
                  </a:lnTo>
                  <a:lnTo>
                    <a:pt x="64" y="198"/>
                  </a:lnTo>
                  <a:lnTo>
                    <a:pt x="56" y="162"/>
                  </a:lnTo>
                  <a:lnTo>
                    <a:pt x="47" y="137"/>
                  </a:lnTo>
                  <a:lnTo>
                    <a:pt x="40" y="109"/>
                  </a:lnTo>
                  <a:lnTo>
                    <a:pt x="32" y="88"/>
                  </a:lnTo>
                  <a:lnTo>
                    <a:pt x="28" y="70"/>
                  </a:lnTo>
                  <a:lnTo>
                    <a:pt x="21" y="61"/>
                  </a:lnTo>
                  <a:lnTo>
                    <a:pt x="20" y="53"/>
                  </a:lnTo>
                  <a:lnTo>
                    <a:pt x="19" y="47"/>
                  </a:lnTo>
                  <a:lnTo>
                    <a:pt x="18" y="43"/>
                  </a:lnTo>
                  <a:lnTo>
                    <a:pt x="17" y="39"/>
                  </a:lnTo>
                  <a:lnTo>
                    <a:pt x="16" y="35"/>
                  </a:lnTo>
                  <a:lnTo>
                    <a:pt x="11" y="30"/>
                  </a:lnTo>
                  <a:lnTo>
                    <a:pt x="10" y="26"/>
                  </a:lnTo>
                  <a:lnTo>
                    <a:pt x="8" y="18"/>
                  </a:lnTo>
                  <a:lnTo>
                    <a:pt x="6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0" name="Freeform 262">
              <a:extLst>
                <a:ext uri="{FF2B5EF4-FFF2-40B4-BE49-F238E27FC236}">
                  <a16:creationId xmlns:a16="http://schemas.microsoft.com/office/drawing/2014/main" id="{95834D84-E318-AEB5-4362-F52FBDCC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620"/>
              <a:ext cx="16" cy="45"/>
            </a:xfrm>
            <a:custGeom>
              <a:avLst/>
              <a:gdLst>
                <a:gd name="T0" fmla="*/ 96 w 96"/>
                <a:gd name="T1" fmla="*/ 267 h 267"/>
                <a:gd name="T2" fmla="*/ 87 w 96"/>
                <a:gd name="T3" fmla="*/ 245 h 267"/>
                <a:gd name="T4" fmla="*/ 76 w 96"/>
                <a:gd name="T5" fmla="*/ 219 h 267"/>
                <a:gd name="T6" fmla="*/ 68 w 96"/>
                <a:gd name="T7" fmla="*/ 198 h 267"/>
                <a:gd name="T8" fmla="*/ 57 w 96"/>
                <a:gd name="T9" fmla="*/ 171 h 267"/>
                <a:gd name="T10" fmla="*/ 52 w 96"/>
                <a:gd name="T11" fmla="*/ 144 h 267"/>
                <a:gd name="T12" fmla="*/ 42 w 96"/>
                <a:gd name="T13" fmla="*/ 118 h 267"/>
                <a:gd name="T14" fmla="*/ 32 w 96"/>
                <a:gd name="T15" fmla="*/ 87 h 267"/>
                <a:gd name="T16" fmla="*/ 21 w 96"/>
                <a:gd name="T17" fmla="*/ 61 h 267"/>
                <a:gd name="T18" fmla="*/ 11 w 96"/>
                <a:gd name="T19" fmla="*/ 31 h 267"/>
                <a:gd name="T20" fmla="*/ 0 w 96"/>
                <a:gd name="T2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267">
                  <a:moveTo>
                    <a:pt x="96" y="267"/>
                  </a:moveTo>
                  <a:lnTo>
                    <a:pt x="87" y="245"/>
                  </a:lnTo>
                  <a:lnTo>
                    <a:pt x="76" y="219"/>
                  </a:lnTo>
                  <a:lnTo>
                    <a:pt x="68" y="198"/>
                  </a:lnTo>
                  <a:lnTo>
                    <a:pt x="57" y="171"/>
                  </a:lnTo>
                  <a:lnTo>
                    <a:pt x="52" y="144"/>
                  </a:lnTo>
                  <a:lnTo>
                    <a:pt x="42" y="118"/>
                  </a:lnTo>
                  <a:lnTo>
                    <a:pt x="32" y="87"/>
                  </a:lnTo>
                  <a:lnTo>
                    <a:pt x="21" y="61"/>
                  </a:lnTo>
                  <a:lnTo>
                    <a:pt x="11" y="3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1" name="Freeform 263">
              <a:extLst>
                <a:ext uri="{FF2B5EF4-FFF2-40B4-BE49-F238E27FC236}">
                  <a16:creationId xmlns:a16="http://schemas.microsoft.com/office/drawing/2014/main" id="{6F1F1AE0-AE81-3CBA-9E52-D65E7B311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560"/>
              <a:ext cx="14" cy="41"/>
            </a:xfrm>
            <a:custGeom>
              <a:avLst/>
              <a:gdLst>
                <a:gd name="T0" fmla="*/ 81 w 81"/>
                <a:gd name="T1" fmla="*/ 247 h 247"/>
                <a:gd name="T2" fmla="*/ 72 w 81"/>
                <a:gd name="T3" fmla="*/ 220 h 247"/>
                <a:gd name="T4" fmla="*/ 68 w 81"/>
                <a:gd name="T5" fmla="*/ 198 h 247"/>
                <a:gd name="T6" fmla="*/ 58 w 81"/>
                <a:gd name="T7" fmla="*/ 177 h 247"/>
                <a:gd name="T8" fmla="*/ 49 w 81"/>
                <a:gd name="T9" fmla="*/ 150 h 247"/>
                <a:gd name="T10" fmla="*/ 39 w 81"/>
                <a:gd name="T11" fmla="*/ 129 h 247"/>
                <a:gd name="T12" fmla="*/ 34 w 81"/>
                <a:gd name="T13" fmla="*/ 101 h 247"/>
                <a:gd name="T14" fmla="*/ 24 w 81"/>
                <a:gd name="T15" fmla="*/ 76 h 247"/>
                <a:gd name="T16" fmla="*/ 15 w 81"/>
                <a:gd name="T17" fmla="*/ 53 h 247"/>
                <a:gd name="T18" fmla="*/ 5 w 81"/>
                <a:gd name="T19" fmla="*/ 28 h 247"/>
                <a:gd name="T20" fmla="*/ 0 w 81"/>
                <a:gd name="T2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247">
                  <a:moveTo>
                    <a:pt x="81" y="247"/>
                  </a:moveTo>
                  <a:lnTo>
                    <a:pt x="72" y="220"/>
                  </a:lnTo>
                  <a:lnTo>
                    <a:pt x="68" y="198"/>
                  </a:lnTo>
                  <a:lnTo>
                    <a:pt x="58" y="177"/>
                  </a:lnTo>
                  <a:lnTo>
                    <a:pt x="49" y="150"/>
                  </a:lnTo>
                  <a:lnTo>
                    <a:pt x="39" y="129"/>
                  </a:lnTo>
                  <a:lnTo>
                    <a:pt x="34" y="101"/>
                  </a:lnTo>
                  <a:lnTo>
                    <a:pt x="24" y="76"/>
                  </a:lnTo>
                  <a:lnTo>
                    <a:pt x="15" y="53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2" name="Freeform 264">
              <a:extLst>
                <a:ext uri="{FF2B5EF4-FFF2-40B4-BE49-F238E27FC236}">
                  <a16:creationId xmlns:a16="http://schemas.microsoft.com/office/drawing/2014/main" id="{19881B3F-B627-5F10-5FE1-E1214FBA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504"/>
              <a:ext cx="14" cy="43"/>
            </a:xfrm>
            <a:custGeom>
              <a:avLst/>
              <a:gdLst>
                <a:gd name="T0" fmla="*/ 86 w 86"/>
                <a:gd name="T1" fmla="*/ 260 h 260"/>
                <a:gd name="T2" fmla="*/ 75 w 86"/>
                <a:gd name="T3" fmla="*/ 233 h 260"/>
                <a:gd name="T4" fmla="*/ 70 w 86"/>
                <a:gd name="T5" fmla="*/ 207 h 260"/>
                <a:gd name="T6" fmla="*/ 60 w 86"/>
                <a:gd name="T7" fmla="*/ 180 h 260"/>
                <a:gd name="T8" fmla="*/ 50 w 86"/>
                <a:gd name="T9" fmla="*/ 154 h 260"/>
                <a:gd name="T10" fmla="*/ 40 w 86"/>
                <a:gd name="T11" fmla="*/ 128 h 260"/>
                <a:gd name="T12" fmla="*/ 35 w 86"/>
                <a:gd name="T13" fmla="*/ 101 h 260"/>
                <a:gd name="T14" fmla="*/ 24 w 86"/>
                <a:gd name="T15" fmla="*/ 75 h 260"/>
                <a:gd name="T16" fmla="*/ 15 w 86"/>
                <a:gd name="T17" fmla="*/ 48 h 260"/>
                <a:gd name="T18" fmla="*/ 9 w 86"/>
                <a:gd name="T19" fmla="*/ 22 h 260"/>
                <a:gd name="T20" fmla="*/ 0 w 86"/>
                <a:gd name="T2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260">
                  <a:moveTo>
                    <a:pt x="86" y="260"/>
                  </a:moveTo>
                  <a:lnTo>
                    <a:pt x="75" y="233"/>
                  </a:lnTo>
                  <a:lnTo>
                    <a:pt x="70" y="207"/>
                  </a:lnTo>
                  <a:lnTo>
                    <a:pt x="60" y="180"/>
                  </a:lnTo>
                  <a:lnTo>
                    <a:pt x="50" y="154"/>
                  </a:lnTo>
                  <a:lnTo>
                    <a:pt x="40" y="128"/>
                  </a:lnTo>
                  <a:lnTo>
                    <a:pt x="35" y="101"/>
                  </a:lnTo>
                  <a:lnTo>
                    <a:pt x="24" y="75"/>
                  </a:lnTo>
                  <a:lnTo>
                    <a:pt x="15" y="48"/>
                  </a:lnTo>
                  <a:lnTo>
                    <a:pt x="9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3" name="Freeform 265">
              <a:extLst>
                <a:ext uri="{FF2B5EF4-FFF2-40B4-BE49-F238E27FC236}">
                  <a16:creationId xmlns:a16="http://schemas.microsoft.com/office/drawing/2014/main" id="{878D9EC2-7155-EFC1-8597-5790C8C34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432"/>
              <a:ext cx="13" cy="49"/>
            </a:xfrm>
            <a:custGeom>
              <a:avLst/>
              <a:gdLst>
                <a:gd name="T0" fmla="*/ 78 w 78"/>
                <a:gd name="T1" fmla="*/ 294 h 294"/>
                <a:gd name="T2" fmla="*/ 72 w 78"/>
                <a:gd name="T3" fmla="*/ 263 h 294"/>
                <a:gd name="T4" fmla="*/ 62 w 78"/>
                <a:gd name="T5" fmla="*/ 237 h 294"/>
                <a:gd name="T6" fmla="*/ 56 w 78"/>
                <a:gd name="T7" fmla="*/ 209 h 294"/>
                <a:gd name="T8" fmla="*/ 46 w 78"/>
                <a:gd name="T9" fmla="*/ 184 h 294"/>
                <a:gd name="T10" fmla="*/ 41 w 78"/>
                <a:gd name="T11" fmla="*/ 156 h 294"/>
                <a:gd name="T12" fmla="*/ 31 w 78"/>
                <a:gd name="T13" fmla="*/ 135 h 294"/>
                <a:gd name="T14" fmla="*/ 26 w 78"/>
                <a:gd name="T15" fmla="*/ 108 h 294"/>
                <a:gd name="T16" fmla="*/ 18 w 78"/>
                <a:gd name="T17" fmla="*/ 86 h 294"/>
                <a:gd name="T18" fmla="*/ 13 w 78"/>
                <a:gd name="T19" fmla="*/ 68 h 294"/>
                <a:gd name="T20" fmla="*/ 9 w 78"/>
                <a:gd name="T21" fmla="*/ 46 h 294"/>
                <a:gd name="T22" fmla="*/ 8 w 78"/>
                <a:gd name="T23" fmla="*/ 42 h 294"/>
                <a:gd name="T24" fmla="*/ 7 w 78"/>
                <a:gd name="T25" fmla="*/ 36 h 294"/>
                <a:gd name="T26" fmla="*/ 6 w 78"/>
                <a:gd name="T27" fmla="*/ 32 h 294"/>
                <a:gd name="T28" fmla="*/ 6 w 78"/>
                <a:gd name="T29" fmla="*/ 28 h 294"/>
                <a:gd name="T30" fmla="*/ 5 w 78"/>
                <a:gd name="T31" fmla="*/ 24 h 294"/>
                <a:gd name="T32" fmla="*/ 4 w 78"/>
                <a:gd name="T33" fmla="*/ 18 h 294"/>
                <a:gd name="T34" fmla="*/ 3 w 78"/>
                <a:gd name="T35" fmla="*/ 14 h 294"/>
                <a:gd name="T36" fmla="*/ 2 w 78"/>
                <a:gd name="T37" fmla="*/ 10 h 294"/>
                <a:gd name="T38" fmla="*/ 1 w 78"/>
                <a:gd name="T39" fmla="*/ 6 h 294"/>
                <a:gd name="T40" fmla="*/ 0 w 78"/>
                <a:gd name="T4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294">
                  <a:moveTo>
                    <a:pt x="78" y="294"/>
                  </a:moveTo>
                  <a:lnTo>
                    <a:pt x="72" y="263"/>
                  </a:lnTo>
                  <a:lnTo>
                    <a:pt x="62" y="237"/>
                  </a:lnTo>
                  <a:lnTo>
                    <a:pt x="56" y="209"/>
                  </a:lnTo>
                  <a:lnTo>
                    <a:pt x="46" y="184"/>
                  </a:lnTo>
                  <a:lnTo>
                    <a:pt x="41" y="156"/>
                  </a:lnTo>
                  <a:lnTo>
                    <a:pt x="31" y="135"/>
                  </a:lnTo>
                  <a:lnTo>
                    <a:pt x="26" y="108"/>
                  </a:lnTo>
                  <a:lnTo>
                    <a:pt x="18" y="86"/>
                  </a:lnTo>
                  <a:lnTo>
                    <a:pt x="13" y="68"/>
                  </a:lnTo>
                  <a:lnTo>
                    <a:pt x="9" y="46"/>
                  </a:lnTo>
                  <a:lnTo>
                    <a:pt x="8" y="42"/>
                  </a:lnTo>
                  <a:lnTo>
                    <a:pt x="7" y="36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5" y="24"/>
                  </a:lnTo>
                  <a:lnTo>
                    <a:pt x="4" y="18"/>
                  </a:lnTo>
                  <a:lnTo>
                    <a:pt x="3" y="14"/>
                  </a:lnTo>
                  <a:lnTo>
                    <a:pt x="2" y="10"/>
                  </a:lnTo>
                  <a:lnTo>
                    <a:pt x="1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4" name="Freeform 266">
              <a:extLst>
                <a:ext uri="{FF2B5EF4-FFF2-40B4-BE49-F238E27FC236}">
                  <a16:creationId xmlns:a16="http://schemas.microsoft.com/office/drawing/2014/main" id="{2E616B89-371E-B823-7AA7-1529C451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373"/>
              <a:ext cx="10" cy="42"/>
            </a:xfrm>
            <a:custGeom>
              <a:avLst/>
              <a:gdLst>
                <a:gd name="T0" fmla="*/ 56 w 56"/>
                <a:gd name="T1" fmla="*/ 251 h 251"/>
                <a:gd name="T2" fmla="*/ 50 w 56"/>
                <a:gd name="T3" fmla="*/ 224 h 251"/>
                <a:gd name="T4" fmla="*/ 44 w 56"/>
                <a:gd name="T5" fmla="*/ 197 h 251"/>
                <a:gd name="T6" fmla="*/ 36 w 56"/>
                <a:gd name="T7" fmla="*/ 175 h 251"/>
                <a:gd name="T8" fmla="*/ 31 w 56"/>
                <a:gd name="T9" fmla="*/ 148 h 251"/>
                <a:gd name="T10" fmla="*/ 25 w 56"/>
                <a:gd name="T11" fmla="*/ 126 h 251"/>
                <a:gd name="T12" fmla="*/ 20 w 56"/>
                <a:gd name="T13" fmla="*/ 98 h 251"/>
                <a:gd name="T14" fmla="*/ 16 w 56"/>
                <a:gd name="T15" fmla="*/ 76 h 251"/>
                <a:gd name="T16" fmla="*/ 10 w 56"/>
                <a:gd name="T17" fmla="*/ 50 h 251"/>
                <a:gd name="T18" fmla="*/ 5 w 56"/>
                <a:gd name="T19" fmla="*/ 26 h 251"/>
                <a:gd name="T20" fmla="*/ 0 w 56"/>
                <a:gd name="T2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51">
                  <a:moveTo>
                    <a:pt x="56" y="251"/>
                  </a:moveTo>
                  <a:lnTo>
                    <a:pt x="50" y="224"/>
                  </a:lnTo>
                  <a:lnTo>
                    <a:pt x="44" y="197"/>
                  </a:lnTo>
                  <a:lnTo>
                    <a:pt x="36" y="175"/>
                  </a:lnTo>
                  <a:lnTo>
                    <a:pt x="31" y="148"/>
                  </a:lnTo>
                  <a:lnTo>
                    <a:pt x="25" y="126"/>
                  </a:lnTo>
                  <a:lnTo>
                    <a:pt x="20" y="98"/>
                  </a:lnTo>
                  <a:lnTo>
                    <a:pt x="16" y="76"/>
                  </a:lnTo>
                  <a:lnTo>
                    <a:pt x="10" y="50"/>
                  </a:lnTo>
                  <a:lnTo>
                    <a:pt x="5" y="2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5" name="Freeform 267">
              <a:extLst>
                <a:ext uri="{FF2B5EF4-FFF2-40B4-BE49-F238E27FC236}">
                  <a16:creationId xmlns:a16="http://schemas.microsoft.com/office/drawing/2014/main" id="{D163F6F3-8FFD-D1F8-B60B-29031097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307"/>
              <a:ext cx="7" cy="51"/>
            </a:xfrm>
            <a:custGeom>
              <a:avLst/>
              <a:gdLst>
                <a:gd name="T0" fmla="*/ 47 w 47"/>
                <a:gd name="T1" fmla="*/ 304 h 304"/>
                <a:gd name="T2" fmla="*/ 45 w 47"/>
                <a:gd name="T3" fmla="*/ 272 h 304"/>
                <a:gd name="T4" fmla="*/ 38 w 47"/>
                <a:gd name="T5" fmla="*/ 241 h 304"/>
                <a:gd name="T6" fmla="*/ 32 w 47"/>
                <a:gd name="T7" fmla="*/ 209 h 304"/>
                <a:gd name="T8" fmla="*/ 27 w 47"/>
                <a:gd name="T9" fmla="*/ 182 h 304"/>
                <a:gd name="T10" fmla="*/ 20 w 47"/>
                <a:gd name="T11" fmla="*/ 150 h 304"/>
                <a:gd name="T12" fmla="*/ 19 w 47"/>
                <a:gd name="T13" fmla="*/ 118 h 304"/>
                <a:gd name="T14" fmla="*/ 13 w 47"/>
                <a:gd name="T15" fmla="*/ 91 h 304"/>
                <a:gd name="T16" fmla="*/ 6 w 47"/>
                <a:gd name="T17" fmla="*/ 59 h 304"/>
                <a:gd name="T18" fmla="*/ 6 w 47"/>
                <a:gd name="T19" fmla="*/ 31 h 304"/>
                <a:gd name="T20" fmla="*/ 0 w 47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04">
                  <a:moveTo>
                    <a:pt x="47" y="304"/>
                  </a:moveTo>
                  <a:lnTo>
                    <a:pt x="45" y="272"/>
                  </a:lnTo>
                  <a:lnTo>
                    <a:pt x="38" y="241"/>
                  </a:lnTo>
                  <a:lnTo>
                    <a:pt x="32" y="209"/>
                  </a:lnTo>
                  <a:lnTo>
                    <a:pt x="27" y="182"/>
                  </a:lnTo>
                  <a:lnTo>
                    <a:pt x="20" y="150"/>
                  </a:lnTo>
                  <a:lnTo>
                    <a:pt x="19" y="118"/>
                  </a:lnTo>
                  <a:lnTo>
                    <a:pt x="13" y="91"/>
                  </a:lnTo>
                  <a:lnTo>
                    <a:pt x="6" y="59"/>
                  </a:lnTo>
                  <a:lnTo>
                    <a:pt x="6" y="3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6" name="Freeform 268">
              <a:extLst>
                <a:ext uri="{FF2B5EF4-FFF2-40B4-BE49-F238E27FC236}">
                  <a16:creationId xmlns:a16="http://schemas.microsoft.com/office/drawing/2014/main" id="{ABF23ABB-B378-F115-B4A5-DA58F4A7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50"/>
              <a:ext cx="5" cy="40"/>
            </a:xfrm>
            <a:custGeom>
              <a:avLst/>
              <a:gdLst>
                <a:gd name="T0" fmla="*/ 25 w 25"/>
                <a:gd name="T1" fmla="*/ 244 h 244"/>
                <a:gd name="T2" fmla="*/ 20 w 25"/>
                <a:gd name="T3" fmla="*/ 217 h 244"/>
                <a:gd name="T4" fmla="*/ 20 w 25"/>
                <a:gd name="T5" fmla="*/ 194 h 244"/>
                <a:gd name="T6" fmla="*/ 15 w 25"/>
                <a:gd name="T7" fmla="*/ 166 h 244"/>
                <a:gd name="T8" fmla="*/ 15 w 25"/>
                <a:gd name="T9" fmla="*/ 143 h 244"/>
                <a:gd name="T10" fmla="*/ 11 w 25"/>
                <a:gd name="T11" fmla="*/ 120 h 244"/>
                <a:gd name="T12" fmla="*/ 9 w 25"/>
                <a:gd name="T13" fmla="*/ 93 h 244"/>
                <a:gd name="T14" fmla="*/ 4 w 25"/>
                <a:gd name="T15" fmla="*/ 71 h 244"/>
                <a:gd name="T16" fmla="*/ 4 w 25"/>
                <a:gd name="T17" fmla="*/ 47 h 244"/>
                <a:gd name="T18" fmla="*/ 4 w 25"/>
                <a:gd name="T19" fmla="*/ 23 h 244"/>
                <a:gd name="T20" fmla="*/ 0 w 25"/>
                <a:gd name="T21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4">
                  <a:moveTo>
                    <a:pt x="25" y="244"/>
                  </a:moveTo>
                  <a:lnTo>
                    <a:pt x="20" y="217"/>
                  </a:lnTo>
                  <a:lnTo>
                    <a:pt x="20" y="194"/>
                  </a:lnTo>
                  <a:lnTo>
                    <a:pt x="15" y="166"/>
                  </a:lnTo>
                  <a:lnTo>
                    <a:pt x="15" y="143"/>
                  </a:lnTo>
                  <a:lnTo>
                    <a:pt x="11" y="120"/>
                  </a:lnTo>
                  <a:lnTo>
                    <a:pt x="9" y="93"/>
                  </a:lnTo>
                  <a:lnTo>
                    <a:pt x="4" y="71"/>
                  </a:lnTo>
                  <a:lnTo>
                    <a:pt x="4" y="47"/>
                  </a:lnTo>
                  <a:lnTo>
                    <a:pt x="4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7" name="Freeform 269">
              <a:extLst>
                <a:ext uri="{FF2B5EF4-FFF2-40B4-BE49-F238E27FC236}">
                  <a16:creationId xmlns:a16="http://schemas.microsoft.com/office/drawing/2014/main" id="{CA74B732-05DF-1C59-4FF7-62916E79B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194"/>
              <a:ext cx="2" cy="40"/>
            </a:xfrm>
            <a:custGeom>
              <a:avLst/>
              <a:gdLst>
                <a:gd name="T0" fmla="*/ 8 w 8"/>
                <a:gd name="T1" fmla="*/ 242 h 242"/>
                <a:gd name="T2" fmla="*/ 8 w 8"/>
                <a:gd name="T3" fmla="*/ 219 h 242"/>
                <a:gd name="T4" fmla="*/ 7 w 8"/>
                <a:gd name="T5" fmla="*/ 195 h 242"/>
                <a:gd name="T6" fmla="*/ 7 w 8"/>
                <a:gd name="T7" fmla="*/ 167 h 242"/>
                <a:gd name="T8" fmla="*/ 1 w 8"/>
                <a:gd name="T9" fmla="*/ 144 h 242"/>
                <a:gd name="T10" fmla="*/ 1 w 8"/>
                <a:gd name="T11" fmla="*/ 121 h 242"/>
                <a:gd name="T12" fmla="*/ 0 w 8"/>
                <a:gd name="T13" fmla="*/ 93 h 242"/>
                <a:gd name="T14" fmla="*/ 0 w 8"/>
                <a:gd name="T15" fmla="*/ 70 h 242"/>
                <a:gd name="T16" fmla="*/ 0 w 8"/>
                <a:gd name="T17" fmla="*/ 47 h 242"/>
                <a:gd name="T18" fmla="*/ 0 w 8"/>
                <a:gd name="T19" fmla="*/ 23 h 242"/>
                <a:gd name="T20" fmla="*/ 0 w 8"/>
                <a:gd name="T2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42">
                  <a:moveTo>
                    <a:pt x="8" y="242"/>
                  </a:moveTo>
                  <a:lnTo>
                    <a:pt x="8" y="219"/>
                  </a:lnTo>
                  <a:lnTo>
                    <a:pt x="7" y="195"/>
                  </a:lnTo>
                  <a:lnTo>
                    <a:pt x="7" y="167"/>
                  </a:lnTo>
                  <a:lnTo>
                    <a:pt x="1" y="144"/>
                  </a:lnTo>
                  <a:lnTo>
                    <a:pt x="1" y="121"/>
                  </a:lnTo>
                  <a:lnTo>
                    <a:pt x="0" y="93"/>
                  </a:lnTo>
                  <a:lnTo>
                    <a:pt x="0" y="70"/>
                  </a:lnTo>
                  <a:lnTo>
                    <a:pt x="0" y="47"/>
                  </a:lnTo>
                  <a:lnTo>
                    <a:pt x="0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8" name="Freeform 270">
              <a:extLst>
                <a:ext uri="{FF2B5EF4-FFF2-40B4-BE49-F238E27FC236}">
                  <a16:creationId xmlns:a16="http://schemas.microsoft.com/office/drawing/2014/main" id="{5958848B-A804-50D7-CBBA-CD60499A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133"/>
              <a:ext cx="3" cy="42"/>
            </a:xfrm>
            <a:custGeom>
              <a:avLst/>
              <a:gdLst>
                <a:gd name="T0" fmla="*/ 2 w 21"/>
                <a:gd name="T1" fmla="*/ 252 h 252"/>
                <a:gd name="T2" fmla="*/ 0 w 21"/>
                <a:gd name="T3" fmla="*/ 224 h 252"/>
                <a:gd name="T4" fmla="*/ 5 w 21"/>
                <a:gd name="T5" fmla="*/ 195 h 252"/>
                <a:gd name="T6" fmla="*/ 5 w 21"/>
                <a:gd name="T7" fmla="*/ 172 h 252"/>
                <a:gd name="T8" fmla="*/ 8 w 21"/>
                <a:gd name="T9" fmla="*/ 143 h 252"/>
                <a:gd name="T10" fmla="*/ 8 w 21"/>
                <a:gd name="T11" fmla="*/ 120 h 252"/>
                <a:gd name="T12" fmla="*/ 12 w 21"/>
                <a:gd name="T13" fmla="*/ 95 h 252"/>
                <a:gd name="T14" fmla="*/ 12 w 21"/>
                <a:gd name="T15" fmla="*/ 72 h 252"/>
                <a:gd name="T16" fmla="*/ 15 w 21"/>
                <a:gd name="T17" fmla="*/ 43 h 252"/>
                <a:gd name="T18" fmla="*/ 15 w 21"/>
                <a:gd name="T19" fmla="*/ 20 h 252"/>
                <a:gd name="T20" fmla="*/ 21 w 21"/>
                <a:gd name="T2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52">
                  <a:moveTo>
                    <a:pt x="2" y="252"/>
                  </a:moveTo>
                  <a:lnTo>
                    <a:pt x="0" y="224"/>
                  </a:lnTo>
                  <a:lnTo>
                    <a:pt x="5" y="195"/>
                  </a:lnTo>
                  <a:lnTo>
                    <a:pt x="5" y="172"/>
                  </a:lnTo>
                  <a:lnTo>
                    <a:pt x="8" y="143"/>
                  </a:lnTo>
                  <a:lnTo>
                    <a:pt x="8" y="120"/>
                  </a:lnTo>
                  <a:lnTo>
                    <a:pt x="12" y="95"/>
                  </a:lnTo>
                  <a:lnTo>
                    <a:pt x="12" y="72"/>
                  </a:lnTo>
                  <a:lnTo>
                    <a:pt x="15" y="43"/>
                  </a:lnTo>
                  <a:lnTo>
                    <a:pt x="15" y="20"/>
                  </a:lnTo>
                  <a:lnTo>
                    <a:pt x="2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9" name="Freeform 271">
              <a:extLst>
                <a:ext uri="{FF2B5EF4-FFF2-40B4-BE49-F238E27FC236}">
                  <a16:creationId xmlns:a16="http://schemas.microsoft.com/office/drawing/2014/main" id="{92CBF67F-58E1-9D99-D612-0A5F1D7D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082"/>
              <a:ext cx="8" cy="33"/>
            </a:xfrm>
            <a:custGeom>
              <a:avLst/>
              <a:gdLst>
                <a:gd name="T0" fmla="*/ 0 w 44"/>
                <a:gd name="T1" fmla="*/ 201 h 201"/>
                <a:gd name="T2" fmla="*/ 6 w 44"/>
                <a:gd name="T3" fmla="*/ 181 h 201"/>
                <a:gd name="T4" fmla="*/ 10 w 44"/>
                <a:gd name="T5" fmla="*/ 157 h 201"/>
                <a:gd name="T6" fmla="*/ 11 w 44"/>
                <a:gd name="T7" fmla="*/ 138 h 201"/>
                <a:gd name="T8" fmla="*/ 16 w 44"/>
                <a:gd name="T9" fmla="*/ 119 h 201"/>
                <a:gd name="T10" fmla="*/ 22 w 44"/>
                <a:gd name="T11" fmla="*/ 98 h 201"/>
                <a:gd name="T12" fmla="*/ 27 w 44"/>
                <a:gd name="T13" fmla="*/ 74 h 201"/>
                <a:gd name="T14" fmla="*/ 27 w 44"/>
                <a:gd name="T15" fmla="*/ 55 h 201"/>
                <a:gd name="T16" fmla="*/ 32 w 44"/>
                <a:gd name="T17" fmla="*/ 35 h 201"/>
                <a:gd name="T18" fmla="*/ 39 w 44"/>
                <a:gd name="T19" fmla="*/ 20 h 201"/>
                <a:gd name="T20" fmla="*/ 44 w 44"/>
                <a:gd name="T2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01">
                  <a:moveTo>
                    <a:pt x="0" y="201"/>
                  </a:moveTo>
                  <a:lnTo>
                    <a:pt x="6" y="181"/>
                  </a:lnTo>
                  <a:lnTo>
                    <a:pt x="10" y="157"/>
                  </a:lnTo>
                  <a:lnTo>
                    <a:pt x="11" y="138"/>
                  </a:lnTo>
                  <a:lnTo>
                    <a:pt x="16" y="119"/>
                  </a:lnTo>
                  <a:lnTo>
                    <a:pt x="22" y="98"/>
                  </a:lnTo>
                  <a:lnTo>
                    <a:pt x="27" y="74"/>
                  </a:lnTo>
                  <a:lnTo>
                    <a:pt x="27" y="55"/>
                  </a:lnTo>
                  <a:lnTo>
                    <a:pt x="32" y="35"/>
                  </a:lnTo>
                  <a:lnTo>
                    <a:pt x="39" y="20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0" name="Freeform 272">
              <a:extLst>
                <a:ext uri="{FF2B5EF4-FFF2-40B4-BE49-F238E27FC236}">
                  <a16:creationId xmlns:a16="http://schemas.microsoft.com/office/drawing/2014/main" id="{358F5A7A-9B7B-0E59-FF61-BBCFAFAA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032"/>
              <a:ext cx="13" cy="38"/>
            </a:xfrm>
            <a:custGeom>
              <a:avLst/>
              <a:gdLst>
                <a:gd name="T0" fmla="*/ 0 w 80"/>
                <a:gd name="T1" fmla="*/ 232 h 232"/>
                <a:gd name="T2" fmla="*/ 3 w 80"/>
                <a:gd name="T3" fmla="*/ 203 h 232"/>
                <a:gd name="T4" fmla="*/ 13 w 80"/>
                <a:gd name="T5" fmla="*/ 177 h 232"/>
                <a:gd name="T6" fmla="*/ 21 w 80"/>
                <a:gd name="T7" fmla="*/ 152 h 232"/>
                <a:gd name="T8" fmla="*/ 32 w 80"/>
                <a:gd name="T9" fmla="*/ 132 h 232"/>
                <a:gd name="T10" fmla="*/ 36 w 80"/>
                <a:gd name="T11" fmla="*/ 107 h 232"/>
                <a:gd name="T12" fmla="*/ 45 w 80"/>
                <a:gd name="T13" fmla="*/ 82 h 232"/>
                <a:gd name="T14" fmla="*/ 55 w 80"/>
                <a:gd name="T15" fmla="*/ 61 h 232"/>
                <a:gd name="T16" fmla="*/ 61 w 80"/>
                <a:gd name="T17" fmla="*/ 41 h 232"/>
                <a:gd name="T18" fmla="*/ 70 w 80"/>
                <a:gd name="T19" fmla="*/ 20 h 232"/>
                <a:gd name="T20" fmla="*/ 80 w 80"/>
                <a:gd name="T2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232">
                  <a:moveTo>
                    <a:pt x="0" y="232"/>
                  </a:moveTo>
                  <a:lnTo>
                    <a:pt x="3" y="203"/>
                  </a:lnTo>
                  <a:lnTo>
                    <a:pt x="13" y="177"/>
                  </a:lnTo>
                  <a:lnTo>
                    <a:pt x="21" y="152"/>
                  </a:lnTo>
                  <a:lnTo>
                    <a:pt x="32" y="132"/>
                  </a:lnTo>
                  <a:lnTo>
                    <a:pt x="36" y="107"/>
                  </a:lnTo>
                  <a:lnTo>
                    <a:pt x="45" y="82"/>
                  </a:lnTo>
                  <a:lnTo>
                    <a:pt x="55" y="61"/>
                  </a:lnTo>
                  <a:lnTo>
                    <a:pt x="61" y="41"/>
                  </a:lnTo>
                  <a:lnTo>
                    <a:pt x="70" y="2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1" name="Freeform 273">
              <a:extLst>
                <a:ext uri="{FF2B5EF4-FFF2-40B4-BE49-F238E27FC236}">
                  <a16:creationId xmlns:a16="http://schemas.microsoft.com/office/drawing/2014/main" id="{FA2D75AF-FDB1-B40C-17C3-5E7362BA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979"/>
              <a:ext cx="18" cy="36"/>
            </a:xfrm>
            <a:custGeom>
              <a:avLst/>
              <a:gdLst>
                <a:gd name="T0" fmla="*/ 0 w 111"/>
                <a:gd name="T1" fmla="*/ 219 h 219"/>
                <a:gd name="T2" fmla="*/ 14 w 111"/>
                <a:gd name="T3" fmla="*/ 193 h 219"/>
                <a:gd name="T4" fmla="*/ 27 w 111"/>
                <a:gd name="T5" fmla="*/ 167 h 219"/>
                <a:gd name="T6" fmla="*/ 36 w 111"/>
                <a:gd name="T7" fmla="*/ 142 h 219"/>
                <a:gd name="T8" fmla="*/ 50 w 111"/>
                <a:gd name="T9" fmla="*/ 120 h 219"/>
                <a:gd name="T10" fmla="*/ 61 w 111"/>
                <a:gd name="T11" fmla="*/ 99 h 219"/>
                <a:gd name="T12" fmla="*/ 74 w 111"/>
                <a:gd name="T13" fmla="*/ 78 h 219"/>
                <a:gd name="T14" fmla="*/ 85 w 111"/>
                <a:gd name="T15" fmla="*/ 57 h 219"/>
                <a:gd name="T16" fmla="*/ 95 w 111"/>
                <a:gd name="T17" fmla="*/ 36 h 219"/>
                <a:gd name="T18" fmla="*/ 105 w 111"/>
                <a:gd name="T19" fmla="*/ 20 h 219"/>
                <a:gd name="T20" fmla="*/ 111 w 111"/>
                <a:gd name="T2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19">
                  <a:moveTo>
                    <a:pt x="0" y="219"/>
                  </a:moveTo>
                  <a:lnTo>
                    <a:pt x="14" y="193"/>
                  </a:lnTo>
                  <a:lnTo>
                    <a:pt x="27" y="167"/>
                  </a:lnTo>
                  <a:lnTo>
                    <a:pt x="36" y="142"/>
                  </a:lnTo>
                  <a:lnTo>
                    <a:pt x="50" y="120"/>
                  </a:lnTo>
                  <a:lnTo>
                    <a:pt x="61" y="99"/>
                  </a:lnTo>
                  <a:lnTo>
                    <a:pt x="74" y="78"/>
                  </a:lnTo>
                  <a:lnTo>
                    <a:pt x="85" y="57"/>
                  </a:lnTo>
                  <a:lnTo>
                    <a:pt x="95" y="36"/>
                  </a:lnTo>
                  <a:lnTo>
                    <a:pt x="105" y="20"/>
                  </a:lnTo>
                  <a:lnTo>
                    <a:pt x="11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2" name="Freeform 274">
              <a:extLst>
                <a:ext uri="{FF2B5EF4-FFF2-40B4-BE49-F238E27FC236}">
                  <a16:creationId xmlns:a16="http://schemas.microsoft.com/office/drawing/2014/main" id="{AEDC0457-2893-94FC-F07A-89883BD6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930"/>
              <a:ext cx="19" cy="36"/>
            </a:xfrm>
            <a:custGeom>
              <a:avLst/>
              <a:gdLst>
                <a:gd name="T0" fmla="*/ 1 w 117"/>
                <a:gd name="T1" fmla="*/ 216 h 216"/>
                <a:gd name="T2" fmla="*/ 0 w 117"/>
                <a:gd name="T3" fmla="*/ 211 h 216"/>
                <a:gd name="T4" fmla="*/ 5 w 117"/>
                <a:gd name="T5" fmla="*/ 210 h 216"/>
                <a:gd name="T6" fmla="*/ 4 w 117"/>
                <a:gd name="T7" fmla="*/ 205 h 216"/>
                <a:gd name="T8" fmla="*/ 3 w 117"/>
                <a:gd name="T9" fmla="*/ 201 h 216"/>
                <a:gd name="T10" fmla="*/ 9 w 117"/>
                <a:gd name="T11" fmla="*/ 186 h 216"/>
                <a:gd name="T12" fmla="*/ 16 w 117"/>
                <a:gd name="T13" fmla="*/ 170 h 216"/>
                <a:gd name="T14" fmla="*/ 26 w 117"/>
                <a:gd name="T15" fmla="*/ 154 h 216"/>
                <a:gd name="T16" fmla="*/ 33 w 117"/>
                <a:gd name="T17" fmla="*/ 138 h 216"/>
                <a:gd name="T18" fmla="*/ 42 w 117"/>
                <a:gd name="T19" fmla="*/ 118 h 216"/>
                <a:gd name="T20" fmla="*/ 57 w 117"/>
                <a:gd name="T21" fmla="*/ 96 h 216"/>
                <a:gd name="T22" fmla="*/ 71 w 117"/>
                <a:gd name="T23" fmla="*/ 75 h 216"/>
                <a:gd name="T24" fmla="*/ 86 w 117"/>
                <a:gd name="T25" fmla="*/ 54 h 216"/>
                <a:gd name="T26" fmla="*/ 99 w 117"/>
                <a:gd name="T27" fmla="*/ 27 h 216"/>
                <a:gd name="T28" fmla="*/ 117 w 117"/>
                <a:gd name="T29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216">
                  <a:moveTo>
                    <a:pt x="1" y="216"/>
                  </a:moveTo>
                  <a:lnTo>
                    <a:pt x="0" y="211"/>
                  </a:lnTo>
                  <a:lnTo>
                    <a:pt x="5" y="210"/>
                  </a:lnTo>
                  <a:lnTo>
                    <a:pt x="4" y="205"/>
                  </a:lnTo>
                  <a:lnTo>
                    <a:pt x="3" y="201"/>
                  </a:lnTo>
                  <a:lnTo>
                    <a:pt x="9" y="186"/>
                  </a:lnTo>
                  <a:lnTo>
                    <a:pt x="16" y="170"/>
                  </a:lnTo>
                  <a:lnTo>
                    <a:pt x="26" y="154"/>
                  </a:lnTo>
                  <a:lnTo>
                    <a:pt x="33" y="138"/>
                  </a:lnTo>
                  <a:lnTo>
                    <a:pt x="42" y="118"/>
                  </a:lnTo>
                  <a:lnTo>
                    <a:pt x="57" y="96"/>
                  </a:lnTo>
                  <a:lnTo>
                    <a:pt x="71" y="75"/>
                  </a:lnTo>
                  <a:lnTo>
                    <a:pt x="86" y="54"/>
                  </a:lnTo>
                  <a:lnTo>
                    <a:pt x="99" y="27"/>
                  </a:lnTo>
                  <a:lnTo>
                    <a:pt x="117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3" name="Freeform 275">
              <a:extLst>
                <a:ext uri="{FF2B5EF4-FFF2-40B4-BE49-F238E27FC236}">
                  <a16:creationId xmlns:a16="http://schemas.microsoft.com/office/drawing/2014/main" id="{7755ECA4-6B56-38E3-78A0-6A5D9C03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888"/>
              <a:ext cx="20" cy="28"/>
            </a:xfrm>
            <a:custGeom>
              <a:avLst/>
              <a:gdLst>
                <a:gd name="T0" fmla="*/ 0 w 121"/>
                <a:gd name="T1" fmla="*/ 170 h 170"/>
                <a:gd name="T2" fmla="*/ 11 w 121"/>
                <a:gd name="T3" fmla="*/ 154 h 170"/>
                <a:gd name="T4" fmla="*/ 22 w 121"/>
                <a:gd name="T5" fmla="*/ 138 h 170"/>
                <a:gd name="T6" fmla="*/ 33 w 121"/>
                <a:gd name="T7" fmla="*/ 121 h 170"/>
                <a:gd name="T8" fmla="*/ 48 w 121"/>
                <a:gd name="T9" fmla="*/ 104 h 170"/>
                <a:gd name="T10" fmla="*/ 58 w 121"/>
                <a:gd name="T11" fmla="*/ 88 h 170"/>
                <a:gd name="T12" fmla="*/ 69 w 121"/>
                <a:gd name="T13" fmla="*/ 72 h 170"/>
                <a:gd name="T14" fmla="*/ 85 w 121"/>
                <a:gd name="T15" fmla="*/ 54 h 170"/>
                <a:gd name="T16" fmla="*/ 95 w 121"/>
                <a:gd name="T17" fmla="*/ 34 h 170"/>
                <a:gd name="T18" fmla="*/ 111 w 121"/>
                <a:gd name="T19" fmla="*/ 17 h 170"/>
                <a:gd name="T20" fmla="*/ 121 w 12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70">
                  <a:moveTo>
                    <a:pt x="0" y="170"/>
                  </a:moveTo>
                  <a:lnTo>
                    <a:pt x="11" y="154"/>
                  </a:lnTo>
                  <a:lnTo>
                    <a:pt x="22" y="138"/>
                  </a:lnTo>
                  <a:lnTo>
                    <a:pt x="33" y="121"/>
                  </a:lnTo>
                  <a:lnTo>
                    <a:pt x="48" y="104"/>
                  </a:lnTo>
                  <a:lnTo>
                    <a:pt x="58" y="88"/>
                  </a:lnTo>
                  <a:lnTo>
                    <a:pt x="69" y="72"/>
                  </a:lnTo>
                  <a:lnTo>
                    <a:pt x="85" y="54"/>
                  </a:lnTo>
                  <a:lnTo>
                    <a:pt x="95" y="34"/>
                  </a:lnTo>
                  <a:lnTo>
                    <a:pt x="111" y="17"/>
                  </a:lnTo>
                  <a:lnTo>
                    <a:pt x="121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4" name="Freeform 276">
              <a:extLst>
                <a:ext uri="{FF2B5EF4-FFF2-40B4-BE49-F238E27FC236}">
                  <a16:creationId xmlns:a16="http://schemas.microsoft.com/office/drawing/2014/main" id="{AE99391B-0F8C-2DA0-6D40-A2AD39426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852"/>
              <a:ext cx="20" cy="26"/>
            </a:xfrm>
            <a:custGeom>
              <a:avLst/>
              <a:gdLst>
                <a:gd name="T0" fmla="*/ 0 w 120"/>
                <a:gd name="T1" fmla="*/ 151 h 151"/>
                <a:gd name="T2" fmla="*/ 12 w 120"/>
                <a:gd name="T3" fmla="*/ 139 h 151"/>
                <a:gd name="T4" fmla="*/ 23 w 120"/>
                <a:gd name="T5" fmla="*/ 122 h 151"/>
                <a:gd name="T6" fmla="*/ 34 w 120"/>
                <a:gd name="T7" fmla="*/ 107 h 151"/>
                <a:gd name="T8" fmla="*/ 45 w 120"/>
                <a:gd name="T9" fmla="*/ 91 h 151"/>
                <a:gd name="T10" fmla="*/ 56 w 120"/>
                <a:gd name="T11" fmla="*/ 79 h 151"/>
                <a:gd name="T12" fmla="*/ 71 w 120"/>
                <a:gd name="T13" fmla="*/ 62 h 151"/>
                <a:gd name="T14" fmla="*/ 82 w 120"/>
                <a:gd name="T15" fmla="*/ 45 h 151"/>
                <a:gd name="T16" fmla="*/ 93 w 120"/>
                <a:gd name="T17" fmla="*/ 29 h 151"/>
                <a:gd name="T18" fmla="*/ 105 w 120"/>
                <a:gd name="T19" fmla="*/ 17 h 151"/>
                <a:gd name="T20" fmla="*/ 120 w 120"/>
                <a:gd name="T2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51">
                  <a:moveTo>
                    <a:pt x="0" y="151"/>
                  </a:moveTo>
                  <a:lnTo>
                    <a:pt x="12" y="139"/>
                  </a:lnTo>
                  <a:lnTo>
                    <a:pt x="23" y="122"/>
                  </a:lnTo>
                  <a:lnTo>
                    <a:pt x="34" y="107"/>
                  </a:lnTo>
                  <a:lnTo>
                    <a:pt x="45" y="91"/>
                  </a:lnTo>
                  <a:lnTo>
                    <a:pt x="56" y="79"/>
                  </a:lnTo>
                  <a:lnTo>
                    <a:pt x="71" y="62"/>
                  </a:lnTo>
                  <a:lnTo>
                    <a:pt x="82" y="45"/>
                  </a:lnTo>
                  <a:lnTo>
                    <a:pt x="93" y="29"/>
                  </a:lnTo>
                  <a:lnTo>
                    <a:pt x="105" y="17"/>
                  </a:lnTo>
                  <a:lnTo>
                    <a:pt x="12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5" name="Freeform 277">
              <a:extLst>
                <a:ext uri="{FF2B5EF4-FFF2-40B4-BE49-F238E27FC236}">
                  <a16:creationId xmlns:a16="http://schemas.microsoft.com/office/drawing/2014/main" id="{6DD3AD86-21C2-28B2-47E1-4E8CF29C4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810"/>
              <a:ext cx="21" cy="27"/>
            </a:xfrm>
            <a:custGeom>
              <a:avLst/>
              <a:gdLst>
                <a:gd name="T0" fmla="*/ 0 w 127"/>
                <a:gd name="T1" fmla="*/ 157 h 157"/>
                <a:gd name="T2" fmla="*/ 15 w 127"/>
                <a:gd name="T3" fmla="*/ 140 h 157"/>
                <a:gd name="T4" fmla="*/ 27 w 127"/>
                <a:gd name="T5" fmla="*/ 124 h 157"/>
                <a:gd name="T6" fmla="*/ 38 w 127"/>
                <a:gd name="T7" fmla="*/ 112 h 157"/>
                <a:gd name="T8" fmla="*/ 53 w 127"/>
                <a:gd name="T9" fmla="*/ 95 h 157"/>
                <a:gd name="T10" fmla="*/ 64 w 127"/>
                <a:gd name="T11" fmla="*/ 78 h 157"/>
                <a:gd name="T12" fmla="*/ 74 w 127"/>
                <a:gd name="T13" fmla="*/ 62 h 157"/>
                <a:gd name="T14" fmla="*/ 91 w 127"/>
                <a:gd name="T15" fmla="*/ 50 h 157"/>
                <a:gd name="T16" fmla="*/ 102 w 127"/>
                <a:gd name="T17" fmla="*/ 34 h 157"/>
                <a:gd name="T18" fmla="*/ 113 w 127"/>
                <a:gd name="T19" fmla="*/ 18 h 157"/>
                <a:gd name="T20" fmla="*/ 127 w 127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57">
                  <a:moveTo>
                    <a:pt x="0" y="157"/>
                  </a:moveTo>
                  <a:lnTo>
                    <a:pt x="15" y="140"/>
                  </a:lnTo>
                  <a:lnTo>
                    <a:pt x="27" y="124"/>
                  </a:lnTo>
                  <a:lnTo>
                    <a:pt x="38" y="112"/>
                  </a:lnTo>
                  <a:lnTo>
                    <a:pt x="53" y="95"/>
                  </a:lnTo>
                  <a:lnTo>
                    <a:pt x="64" y="78"/>
                  </a:lnTo>
                  <a:lnTo>
                    <a:pt x="74" y="62"/>
                  </a:lnTo>
                  <a:lnTo>
                    <a:pt x="91" y="50"/>
                  </a:lnTo>
                  <a:lnTo>
                    <a:pt x="102" y="34"/>
                  </a:lnTo>
                  <a:lnTo>
                    <a:pt x="113" y="18"/>
                  </a:lnTo>
                  <a:lnTo>
                    <a:pt x="127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6" name="Freeform 278">
              <a:extLst>
                <a:ext uri="{FF2B5EF4-FFF2-40B4-BE49-F238E27FC236}">
                  <a16:creationId xmlns:a16="http://schemas.microsoft.com/office/drawing/2014/main" id="{2562A926-CA51-5D5B-FAB4-2766FC8F7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777"/>
              <a:ext cx="20" cy="24"/>
            </a:xfrm>
            <a:custGeom>
              <a:avLst/>
              <a:gdLst>
                <a:gd name="T0" fmla="*/ 0 w 120"/>
                <a:gd name="T1" fmla="*/ 146 h 146"/>
                <a:gd name="T2" fmla="*/ 12 w 120"/>
                <a:gd name="T3" fmla="*/ 135 h 146"/>
                <a:gd name="T4" fmla="*/ 27 w 120"/>
                <a:gd name="T5" fmla="*/ 117 h 146"/>
                <a:gd name="T6" fmla="*/ 37 w 120"/>
                <a:gd name="T7" fmla="*/ 101 h 146"/>
                <a:gd name="T8" fmla="*/ 48 w 120"/>
                <a:gd name="T9" fmla="*/ 85 h 146"/>
                <a:gd name="T10" fmla="*/ 65 w 120"/>
                <a:gd name="T11" fmla="*/ 72 h 146"/>
                <a:gd name="T12" fmla="*/ 76 w 120"/>
                <a:gd name="T13" fmla="*/ 56 h 146"/>
                <a:gd name="T14" fmla="*/ 86 w 120"/>
                <a:gd name="T15" fmla="*/ 39 h 146"/>
                <a:gd name="T16" fmla="*/ 98 w 120"/>
                <a:gd name="T17" fmla="*/ 27 h 146"/>
                <a:gd name="T18" fmla="*/ 108 w 120"/>
                <a:gd name="T19" fmla="*/ 12 h 146"/>
                <a:gd name="T20" fmla="*/ 120 w 120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46">
                  <a:moveTo>
                    <a:pt x="0" y="146"/>
                  </a:moveTo>
                  <a:lnTo>
                    <a:pt x="12" y="135"/>
                  </a:lnTo>
                  <a:lnTo>
                    <a:pt x="27" y="117"/>
                  </a:lnTo>
                  <a:lnTo>
                    <a:pt x="37" y="101"/>
                  </a:lnTo>
                  <a:lnTo>
                    <a:pt x="48" y="85"/>
                  </a:lnTo>
                  <a:lnTo>
                    <a:pt x="65" y="72"/>
                  </a:lnTo>
                  <a:lnTo>
                    <a:pt x="76" y="56"/>
                  </a:lnTo>
                  <a:lnTo>
                    <a:pt x="86" y="39"/>
                  </a:lnTo>
                  <a:lnTo>
                    <a:pt x="98" y="27"/>
                  </a:lnTo>
                  <a:lnTo>
                    <a:pt x="108" y="12"/>
                  </a:lnTo>
                  <a:lnTo>
                    <a:pt x="12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7" name="Freeform 279">
              <a:extLst>
                <a:ext uri="{FF2B5EF4-FFF2-40B4-BE49-F238E27FC236}">
                  <a16:creationId xmlns:a16="http://schemas.microsoft.com/office/drawing/2014/main" id="{2CE11DC4-EFB6-A5BF-D961-B5B92D2C8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744"/>
              <a:ext cx="21" cy="23"/>
            </a:xfrm>
            <a:custGeom>
              <a:avLst/>
              <a:gdLst>
                <a:gd name="T0" fmla="*/ 0 w 126"/>
                <a:gd name="T1" fmla="*/ 143 h 143"/>
                <a:gd name="T2" fmla="*/ 16 w 126"/>
                <a:gd name="T3" fmla="*/ 126 h 143"/>
                <a:gd name="T4" fmla="*/ 31 w 126"/>
                <a:gd name="T5" fmla="*/ 109 h 143"/>
                <a:gd name="T6" fmla="*/ 46 w 126"/>
                <a:gd name="T7" fmla="*/ 92 h 143"/>
                <a:gd name="T8" fmla="*/ 57 w 126"/>
                <a:gd name="T9" fmla="*/ 76 h 143"/>
                <a:gd name="T10" fmla="*/ 73 w 126"/>
                <a:gd name="T11" fmla="*/ 63 h 143"/>
                <a:gd name="T12" fmla="*/ 84 w 126"/>
                <a:gd name="T13" fmla="*/ 46 h 143"/>
                <a:gd name="T14" fmla="*/ 95 w 126"/>
                <a:gd name="T15" fmla="*/ 34 h 143"/>
                <a:gd name="T16" fmla="*/ 106 w 126"/>
                <a:gd name="T17" fmla="*/ 18 h 143"/>
                <a:gd name="T18" fmla="*/ 113 w 126"/>
                <a:gd name="T19" fmla="*/ 8 h 143"/>
                <a:gd name="T20" fmla="*/ 126 w 126"/>
                <a:gd name="T2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43">
                  <a:moveTo>
                    <a:pt x="0" y="143"/>
                  </a:moveTo>
                  <a:lnTo>
                    <a:pt x="16" y="126"/>
                  </a:lnTo>
                  <a:lnTo>
                    <a:pt x="31" y="109"/>
                  </a:lnTo>
                  <a:lnTo>
                    <a:pt x="46" y="92"/>
                  </a:lnTo>
                  <a:lnTo>
                    <a:pt x="57" y="76"/>
                  </a:lnTo>
                  <a:lnTo>
                    <a:pt x="73" y="63"/>
                  </a:lnTo>
                  <a:lnTo>
                    <a:pt x="84" y="46"/>
                  </a:lnTo>
                  <a:lnTo>
                    <a:pt x="95" y="34"/>
                  </a:lnTo>
                  <a:lnTo>
                    <a:pt x="106" y="18"/>
                  </a:lnTo>
                  <a:lnTo>
                    <a:pt x="113" y="8"/>
                  </a:lnTo>
                  <a:lnTo>
                    <a:pt x="126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8" name="Freeform 280">
              <a:extLst>
                <a:ext uri="{FF2B5EF4-FFF2-40B4-BE49-F238E27FC236}">
                  <a16:creationId xmlns:a16="http://schemas.microsoft.com/office/drawing/2014/main" id="{94DBC0D3-3833-463B-56A9-1C54D036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717"/>
              <a:ext cx="19" cy="15"/>
            </a:xfrm>
            <a:custGeom>
              <a:avLst/>
              <a:gdLst>
                <a:gd name="T0" fmla="*/ 112 w 117"/>
                <a:gd name="T1" fmla="*/ 37 h 92"/>
                <a:gd name="T2" fmla="*/ 114 w 117"/>
                <a:gd name="T3" fmla="*/ 26 h 92"/>
                <a:gd name="T4" fmla="*/ 117 w 117"/>
                <a:gd name="T5" fmla="*/ 17 h 92"/>
                <a:gd name="T6" fmla="*/ 116 w 117"/>
                <a:gd name="T7" fmla="*/ 13 h 92"/>
                <a:gd name="T8" fmla="*/ 115 w 117"/>
                <a:gd name="T9" fmla="*/ 7 h 92"/>
                <a:gd name="T10" fmla="*/ 114 w 117"/>
                <a:gd name="T11" fmla="*/ 3 h 92"/>
                <a:gd name="T12" fmla="*/ 109 w 117"/>
                <a:gd name="T13" fmla="*/ 0 h 92"/>
                <a:gd name="T14" fmla="*/ 100 w 117"/>
                <a:gd name="T15" fmla="*/ 6 h 92"/>
                <a:gd name="T16" fmla="*/ 92 w 117"/>
                <a:gd name="T17" fmla="*/ 7 h 92"/>
                <a:gd name="T18" fmla="*/ 75 w 117"/>
                <a:gd name="T19" fmla="*/ 16 h 92"/>
                <a:gd name="T20" fmla="*/ 59 w 117"/>
                <a:gd name="T21" fmla="*/ 29 h 92"/>
                <a:gd name="T22" fmla="*/ 38 w 117"/>
                <a:gd name="T23" fmla="*/ 47 h 92"/>
                <a:gd name="T24" fmla="*/ 22 w 117"/>
                <a:gd name="T25" fmla="*/ 59 h 92"/>
                <a:gd name="T26" fmla="*/ 14 w 117"/>
                <a:gd name="T27" fmla="*/ 66 h 92"/>
                <a:gd name="T28" fmla="*/ 10 w 117"/>
                <a:gd name="T29" fmla="*/ 67 h 92"/>
                <a:gd name="T30" fmla="*/ 6 w 117"/>
                <a:gd name="T31" fmla="*/ 72 h 92"/>
                <a:gd name="T32" fmla="*/ 7 w 117"/>
                <a:gd name="T33" fmla="*/ 76 h 92"/>
                <a:gd name="T34" fmla="*/ 3 w 117"/>
                <a:gd name="T35" fmla="*/ 82 h 92"/>
                <a:gd name="T36" fmla="*/ 0 w 117"/>
                <a:gd name="T3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92">
                  <a:moveTo>
                    <a:pt x="112" y="37"/>
                  </a:moveTo>
                  <a:lnTo>
                    <a:pt x="114" y="26"/>
                  </a:lnTo>
                  <a:lnTo>
                    <a:pt x="117" y="17"/>
                  </a:lnTo>
                  <a:lnTo>
                    <a:pt x="116" y="13"/>
                  </a:lnTo>
                  <a:lnTo>
                    <a:pt x="115" y="7"/>
                  </a:lnTo>
                  <a:lnTo>
                    <a:pt x="114" y="3"/>
                  </a:lnTo>
                  <a:lnTo>
                    <a:pt x="109" y="0"/>
                  </a:lnTo>
                  <a:lnTo>
                    <a:pt x="100" y="6"/>
                  </a:lnTo>
                  <a:lnTo>
                    <a:pt x="92" y="7"/>
                  </a:lnTo>
                  <a:lnTo>
                    <a:pt x="75" y="16"/>
                  </a:lnTo>
                  <a:lnTo>
                    <a:pt x="59" y="29"/>
                  </a:lnTo>
                  <a:lnTo>
                    <a:pt x="38" y="47"/>
                  </a:lnTo>
                  <a:lnTo>
                    <a:pt x="22" y="59"/>
                  </a:lnTo>
                  <a:lnTo>
                    <a:pt x="14" y="66"/>
                  </a:lnTo>
                  <a:lnTo>
                    <a:pt x="10" y="67"/>
                  </a:lnTo>
                  <a:lnTo>
                    <a:pt x="6" y="72"/>
                  </a:lnTo>
                  <a:lnTo>
                    <a:pt x="7" y="76"/>
                  </a:lnTo>
                  <a:lnTo>
                    <a:pt x="3" y="82"/>
                  </a:lnTo>
                  <a:lnTo>
                    <a:pt x="0" y="9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9" name="Freeform 281">
              <a:extLst>
                <a:ext uri="{FF2B5EF4-FFF2-40B4-BE49-F238E27FC236}">
                  <a16:creationId xmlns:a16="http://schemas.microsoft.com/office/drawing/2014/main" id="{9D3D1DC6-05A6-A321-2102-3EE5FCD72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47"/>
              <a:ext cx="18" cy="22"/>
            </a:xfrm>
            <a:custGeom>
              <a:avLst/>
              <a:gdLst>
                <a:gd name="T0" fmla="*/ 108 w 109"/>
                <a:gd name="T1" fmla="*/ 0 h 135"/>
                <a:gd name="T2" fmla="*/ 109 w 109"/>
                <a:gd name="T3" fmla="*/ 5 h 135"/>
                <a:gd name="T4" fmla="*/ 105 w 109"/>
                <a:gd name="T5" fmla="*/ 6 h 135"/>
                <a:gd name="T6" fmla="*/ 100 w 109"/>
                <a:gd name="T7" fmla="*/ 11 h 135"/>
                <a:gd name="T8" fmla="*/ 97 w 109"/>
                <a:gd name="T9" fmla="*/ 16 h 135"/>
                <a:gd name="T10" fmla="*/ 94 w 109"/>
                <a:gd name="T11" fmla="*/ 23 h 135"/>
                <a:gd name="T12" fmla="*/ 89 w 109"/>
                <a:gd name="T13" fmla="*/ 23 h 135"/>
                <a:gd name="T14" fmla="*/ 90 w 109"/>
                <a:gd name="T15" fmla="*/ 28 h 135"/>
                <a:gd name="T16" fmla="*/ 78 w 109"/>
                <a:gd name="T17" fmla="*/ 40 h 135"/>
                <a:gd name="T18" fmla="*/ 71 w 109"/>
                <a:gd name="T19" fmla="*/ 50 h 135"/>
                <a:gd name="T20" fmla="*/ 64 w 109"/>
                <a:gd name="T21" fmla="*/ 61 h 135"/>
                <a:gd name="T22" fmla="*/ 53 w 109"/>
                <a:gd name="T23" fmla="*/ 73 h 135"/>
                <a:gd name="T24" fmla="*/ 45 w 109"/>
                <a:gd name="T25" fmla="*/ 83 h 135"/>
                <a:gd name="T26" fmla="*/ 34 w 109"/>
                <a:gd name="T27" fmla="*/ 95 h 135"/>
                <a:gd name="T28" fmla="*/ 26 w 109"/>
                <a:gd name="T29" fmla="*/ 107 h 135"/>
                <a:gd name="T30" fmla="*/ 19 w 109"/>
                <a:gd name="T31" fmla="*/ 117 h 135"/>
                <a:gd name="T32" fmla="*/ 12 w 109"/>
                <a:gd name="T33" fmla="*/ 128 h 135"/>
                <a:gd name="T34" fmla="*/ 0 w 109"/>
                <a:gd name="T3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35">
                  <a:moveTo>
                    <a:pt x="108" y="0"/>
                  </a:moveTo>
                  <a:lnTo>
                    <a:pt x="109" y="5"/>
                  </a:lnTo>
                  <a:lnTo>
                    <a:pt x="105" y="6"/>
                  </a:lnTo>
                  <a:lnTo>
                    <a:pt x="100" y="11"/>
                  </a:lnTo>
                  <a:lnTo>
                    <a:pt x="97" y="16"/>
                  </a:lnTo>
                  <a:lnTo>
                    <a:pt x="94" y="23"/>
                  </a:lnTo>
                  <a:lnTo>
                    <a:pt x="89" y="23"/>
                  </a:lnTo>
                  <a:lnTo>
                    <a:pt x="90" y="28"/>
                  </a:lnTo>
                  <a:lnTo>
                    <a:pt x="78" y="40"/>
                  </a:lnTo>
                  <a:lnTo>
                    <a:pt x="71" y="50"/>
                  </a:lnTo>
                  <a:lnTo>
                    <a:pt x="64" y="61"/>
                  </a:lnTo>
                  <a:lnTo>
                    <a:pt x="53" y="73"/>
                  </a:lnTo>
                  <a:lnTo>
                    <a:pt x="45" y="83"/>
                  </a:lnTo>
                  <a:lnTo>
                    <a:pt x="34" y="95"/>
                  </a:lnTo>
                  <a:lnTo>
                    <a:pt x="26" y="107"/>
                  </a:lnTo>
                  <a:lnTo>
                    <a:pt x="19" y="117"/>
                  </a:lnTo>
                  <a:lnTo>
                    <a:pt x="12" y="128"/>
                  </a:lnTo>
                  <a:lnTo>
                    <a:pt x="0" y="13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0" name="Freeform 282">
              <a:extLst>
                <a:ext uri="{FF2B5EF4-FFF2-40B4-BE49-F238E27FC236}">
                  <a16:creationId xmlns:a16="http://schemas.microsoft.com/office/drawing/2014/main" id="{32FB910E-BF85-456A-8EA1-05F7BF7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69"/>
              <a:ext cx="2" cy="3"/>
            </a:xfrm>
            <a:custGeom>
              <a:avLst/>
              <a:gdLst>
                <a:gd name="T0" fmla="*/ 11 w 12"/>
                <a:gd name="T1" fmla="*/ 0 h 16"/>
                <a:gd name="T2" fmla="*/ 12 w 12"/>
                <a:gd name="T3" fmla="*/ 4 h 16"/>
                <a:gd name="T4" fmla="*/ 6 w 12"/>
                <a:gd name="T5" fmla="*/ 6 h 16"/>
                <a:gd name="T6" fmla="*/ 7 w 12"/>
                <a:gd name="T7" fmla="*/ 10 h 16"/>
                <a:gd name="T8" fmla="*/ 3 w 12"/>
                <a:gd name="T9" fmla="*/ 11 h 16"/>
                <a:gd name="T10" fmla="*/ 0 w 12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1" y="0"/>
                  </a:moveTo>
                  <a:lnTo>
                    <a:pt x="12" y="4"/>
                  </a:lnTo>
                  <a:lnTo>
                    <a:pt x="6" y="6"/>
                  </a:lnTo>
                  <a:lnTo>
                    <a:pt x="7" y="10"/>
                  </a:lnTo>
                  <a:lnTo>
                    <a:pt x="3" y="11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1" name="Freeform 283">
              <a:extLst>
                <a:ext uri="{FF2B5EF4-FFF2-40B4-BE49-F238E27FC236}">
                  <a16:creationId xmlns:a16="http://schemas.microsoft.com/office/drawing/2014/main" id="{039A3739-C996-43EC-7334-D0B5FA14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82"/>
              <a:ext cx="17" cy="19"/>
            </a:xfrm>
            <a:custGeom>
              <a:avLst/>
              <a:gdLst>
                <a:gd name="T0" fmla="*/ 100 w 100"/>
                <a:gd name="T1" fmla="*/ 0 h 109"/>
                <a:gd name="T2" fmla="*/ 88 w 100"/>
                <a:gd name="T3" fmla="*/ 16 h 109"/>
                <a:gd name="T4" fmla="*/ 76 w 100"/>
                <a:gd name="T5" fmla="*/ 27 h 109"/>
                <a:gd name="T6" fmla="*/ 65 w 100"/>
                <a:gd name="T7" fmla="*/ 39 h 109"/>
                <a:gd name="T8" fmla="*/ 53 w 100"/>
                <a:gd name="T9" fmla="*/ 51 h 109"/>
                <a:gd name="T10" fmla="*/ 47 w 100"/>
                <a:gd name="T11" fmla="*/ 61 h 109"/>
                <a:gd name="T12" fmla="*/ 34 w 100"/>
                <a:gd name="T13" fmla="*/ 69 h 109"/>
                <a:gd name="T14" fmla="*/ 27 w 100"/>
                <a:gd name="T15" fmla="*/ 79 h 109"/>
                <a:gd name="T16" fmla="*/ 15 w 100"/>
                <a:gd name="T17" fmla="*/ 91 h 109"/>
                <a:gd name="T18" fmla="*/ 6 w 100"/>
                <a:gd name="T19" fmla="*/ 97 h 109"/>
                <a:gd name="T20" fmla="*/ 0 w 100"/>
                <a:gd name="T2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09">
                  <a:moveTo>
                    <a:pt x="100" y="0"/>
                  </a:moveTo>
                  <a:lnTo>
                    <a:pt x="88" y="16"/>
                  </a:lnTo>
                  <a:lnTo>
                    <a:pt x="76" y="27"/>
                  </a:lnTo>
                  <a:lnTo>
                    <a:pt x="65" y="39"/>
                  </a:lnTo>
                  <a:lnTo>
                    <a:pt x="53" y="51"/>
                  </a:lnTo>
                  <a:lnTo>
                    <a:pt x="47" y="61"/>
                  </a:lnTo>
                  <a:lnTo>
                    <a:pt x="34" y="69"/>
                  </a:lnTo>
                  <a:lnTo>
                    <a:pt x="27" y="79"/>
                  </a:lnTo>
                  <a:lnTo>
                    <a:pt x="15" y="91"/>
                  </a:lnTo>
                  <a:lnTo>
                    <a:pt x="6" y="97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2" name="Freeform 284">
              <a:extLst>
                <a:ext uri="{FF2B5EF4-FFF2-40B4-BE49-F238E27FC236}">
                  <a16:creationId xmlns:a16="http://schemas.microsoft.com/office/drawing/2014/main" id="{7F6CAAD2-FBB7-6C8C-DE4F-29169A666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800"/>
              <a:ext cx="3" cy="13"/>
            </a:xfrm>
            <a:custGeom>
              <a:avLst/>
              <a:gdLst>
                <a:gd name="T0" fmla="*/ 18 w 18"/>
                <a:gd name="T1" fmla="*/ 67 h 79"/>
                <a:gd name="T2" fmla="*/ 14 w 18"/>
                <a:gd name="T3" fmla="*/ 68 h 79"/>
                <a:gd name="T4" fmla="*/ 15 w 18"/>
                <a:gd name="T5" fmla="*/ 72 h 79"/>
                <a:gd name="T6" fmla="*/ 11 w 18"/>
                <a:gd name="T7" fmla="*/ 73 h 79"/>
                <a:gd name="T8" fmla="*/ 11 w 18"/>
                <a:gd name="T9" fmla="*/ 78 h 79"/>
                <a:gd name="T10" fmla="*/ 7 w 18"/>
                <a:gd name="T11" fmla="*/ 79 h 79"/>
                <a:gd name="T12" fmla="*/ 10 w 18"/>
                <a:gd name="T13" fmla="*/ 69 h 79"/>
                <a:gd name="T14" fmla="*/ 9 w 18"/>
                <a:gd name="T15" fmla="*/ 64 h 79"/>
                <a:gd name="T16" fmla="*/ 7 w 18"/>
                <a:gd name="T17" fmla="*/ 55 h 79"/>
                <a:gd name="T18" fmla="*/ 5 w 18"/>
                <a:gd name="T19" fmla="*/ 46 h 79"/>
                <a:gd name="T20" fmla="*/ 3 w 18"/>
                <a:gd name="T21" fmla="*/ 37 h 79"/>
                <a:gd name="T22" fmla="*/ 7 w 18"/>
                <a:gd name="T23" fmla="*/ 32 h 79"/>
                <a:gd name="T24" fmla="*/ 5 w 18"/>
                <a:gd name="T25" fmla="*/ 22 h 79"/>
                <a:gd name="T26" fmla="*/ 3 w 18"/>
                <a:gd name="T27" fmla="*/ 14 h 79"/>
                <a:gd name="T28" fmla="*/ 1 w 18"/>
                <a:gd name="T29" fmla="*/ 4 h 79"/>
                <a:gd name="T30" fmla="*/ 0 w 18"/>
                <a:gd name="T3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79">
                  <a:moveTo>
                    <a:pt x="18" y="67"/>
                  </a:moveTo>
                  <a:lnTo>
                    <a:pt x="14" y="68"/>
                  </a:lnTo>
                  <a:lnTo>
                    <a:pt x="15" y="72"/>
                  </a:lnTo>
                  <a:lnTo>
                    <a:pt x="11" y="73"/>
                  </a:lnTo>
                  <a:lnTo>
                    <a:pt x="11" y="78"/>
                  </a:lnTo>
                  <a:lnTo>
                    <a:pt x="7" y="79"/>
                  </a:lnTo>
                  <a:lnTo>
                    <a:pt x="10" y="69"/>
                  </a:lnTo>
                  <a:lnTo>
                    <a:pt x="9" y="64"/>
                  </a:lnTo>
                  <a:lnTo>
                    <a:pt x="7" y="55"/>
                  </a:lnTo>
                  <a:lnTo>
                    <a:pt x="5" y="46"/>
                  </a:lnTo>
                  <a:lnTo>
                    <a:pt x="3" y="37"/>
                  </a:lnTo>
                  <a:lnTo>
                    <a:pt x="7" y="32"/>
                  </a:lnTo>
                  <a:lnTo>
                    <a:pt x="5" y="22"/>
                  </a:lnTo>
                  <a:lnTo>
                    <a:pt x="3" y="14"/>
                  </a:lnTo>
                  <a:lnTo>
                    <a:pt x="1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3" name="Freeform 285">
              <a:extLst>
                <a:ext uri="{FF2B5EF4-FFF2-40B4-BE49-F238E27FC236}">
                  <a16:creationId xmlns:a16="http://schemas.microsoft.com/office/drawing/2014/main" id="{1639C7D7-33DE-DF42-A786-9093C8D88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76"/>
              <a:ext cx="2" cy="9"/>
            </a:xfrm>
            <a:custGeom>
              <a:avLst/>
              <a:gdLst>
                <a:gd name="T0" fmla="*/ 10 w 10"/>
                <a:gd name="T1" fmla="*/ 50 h 50"/>
                <a:gd name="T2" fmla="*/ 10 w 10"/>
                <a:gd name="T3" fmla="*/ 44 h 50"/>
                <a:gd name="T4" fmla="*/ 9 w 10"/>
                <a:gd name="T5" fmla="*/ 40 h 50"/>
                <a:gd name="T6" fmla="*/ 8 w 10"/>
                <a:gd name="T7" fmla="*/ 36 h 50"/>
                <a:gd name="T8" fmla="*/ 7 w 10"/>
                <a:gd name="T9" fmla="*/ 32 h 50"/>
                <a:gd name="T10" fmla="*/ 5 w 10"/>
                <a:gd name="T11" fmla="*/ 26 h 50"/>
                <a:gd name="T12" fmla="*/ 4 w 10"/>
                <a:gd name="T13" fmla="*/ 22 h 50"/>
                <a:gd name="T14" fmla="*/ 3 w 10"/>
                <a:gd name="T15" fmla="*/ 18 h 50"/>
                <a:gd name="T16" fmla="*/ 3 w 10"/>
                <a:gd name="T17" fmla="*/ 14 h 50"/>
                <a:gd name="T18" fmla="*/ 1 w 10"/>
                <a:gd name="T19" fmla="*/ 4 h 50"/>
                <a:gd name="T20" fmla="*/ 0 w 1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0">
                  <a:moveTo>
                    <a:pt x="10" y="50"/>
                  </a:moveTo>
                  <a:lnTo>
                    <a:pt x="10" y="44"/>
                  </a:lnTo>
                  <a:lnTo>
                    <a:pt x="9" y="40"/>
                  </a:lnTo>
                  <a:lnTo>
                    <a:pt x="8" y="36"/>
                  </a:lnTo>
                  <a:lnTo>
                    <a:pt x="7" y="32"/>
                  </a:lnTo>
                  <a:lnTo>
                    <a:pt x="5" y="26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1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4" name="Freeform 286">
              <a:extLst>
                <a:ext uri="{FF2B5EF4-FFF2-40B4-BE49-F238E27FC236}">
                  <a16:creationId xmlns:a16="http://schemas.microsoft.com/office/drawing/2014/main" id="{E4585BC0-C393-2F0A-C429-A728039E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759"/>
              <a:ext cx="5" cy="17"/>
            </a:xfrm>
            <a:custGeom>
              <a:avLst/>
              <a:gdLst>
                <a:gd name="T0" fmla="*/ 31 w 31"/>
                <a:gd name="T1" fmla="*/ 106 h 106"/>
                <a:gd name="T2" fmla="*/ 29 w 31"/>
                <a:gd name="T3" fmla="*/ 96 h 106"/>
                <a:gd name="T4" fmla="*/ 28 w 31"/>
                <a:gd name="T5" fmla="*/ 88 h 106"/>
                <a:gd name="T6" fmla="*/ 25 w 31"/>
                <a:gd name="T7" fmla="*/ 74 h 106"/>
                <a:gd name="T8" fmla="*/ 18 w 31"/>
                <a:gd name="T9" fmla="*/ 66 h 106"/>
                <a:gd name="T10" fmla="*/ 16 w 31"/>
                <a:gd name="T11" fmla="*/ 57 h 106"/>
                <a:gd name="T12" fmla="*/ 14 w 31"/>
                <a:gd name="T13" fmla="*/ 43 h 106"/>
                <a:gd name="T14" fmla="*/ 12 w 31"/>
                <a:gd name="T15" fmla="*/ 35 h 106"/>
                <a:gd name="T16" fmla="*/ 9 w 31"/>
                <a:gd name="T17" fmla="*/ 21 h 106"/>
                <a:gd name="T18" fmla="*/ 4 w 31"/>
                <a:gd name="T19" fmla="*/ 13 h 106"/>
                <a:gd name="T20" fmla="*/ 0 w 31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6">
                  <a:moveTo>
                    <a:pt x="31" y="106"/>
                  </a:moveTo>
                  <a:lnTo>
                    <a:pt x="29" y="96"/>
                  </a:lnTo>
                  <a:lnTo>
                    <a:pt x="28" y="88"/>
                  </a:lnTo>
                  <a:lnTo>
                    <a:pt x="25" y="74"/>
                  </a:lnTo>
                  <a:lnTo>
                    <a:pt x="18" y="66"/>
                  </a:lnTo>
                  <a:lnTo>
                    <a:pt x="16" y="57"/>
                  </a:lnTo>
                  <a:lnTo>
                    <a:pt x="14" y="43"/>
                  </a:lnTo>
                  <a:lnTo>
                    <a:pt x="12" y="35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5" name="Freeform 287">
              <a:extLst>
                <a:ext uri="{FF2B5EF4-FFF2-40B4-BE49-F238E27FC236}">
                  <a16:creationId xmlns:a16="http://schemas.microsoft.com/office/drawing/2014/main" id="{CA9B5D19-2036-A5B5-F911-50A95BDF0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717"/>
              <a:ext cx="7" cy="26"/>
            </a:xfrm>
            <a:custGeom>
              <a:avLst/>
              <a:gdLst>
                <a:gd name="T0" fmla="*/ 46 w 46"/>
                <a:gd name="T1" fmla="*/ 159 h 159"/>
                <a:gd name="T2" fmla="*/ 42 w 46"/>
                <a:gd name="T3" fmla="*/ 142 h 159"/>
                <a:gd name="T4" fmla="*/ 34 w 46"/>
                <a:gd name="T5" fmla="*/ 124 h 159"/>
                <a:gd name="T6" fmla="*/ 31 w 46"/>
                <a:gd name="T7" fmla="*/ 106 h 159"/>
                <a:gd name="T8" fmla="*/ 22 w 46"/>
                <a:gd name="T9" fmla="*/ 89 h 159"/>
                <a:gd name="T10" fmla="*/ 20 w 46"/>
                <a:gd name="T11" fmla="*/ 76 h 159"/>
                <a:gd name="T12" fmla="*/ 16 w 46"/>
                <a:gd name="T13" fmla="*/ 58 h 159"/>
                <a:gd name="T14" fmla="*/ 8 w 46"/>
                <a:gd name="T15" fmla="*/ 41 h 159"/>
                <a:gd name="T16" fmla="*/ 5 w 46"/>
                <a:gd name="T17" fmla="*/ 27 h 159"/>
                <a:gd name="T18" fmla="*/ 2 w 46"/>
                <a:gd name="T19" fmla="*/ 14 h 159"/>
                <a:gd name="T20" fmla="*/ 0 w 46"/>
                <a:gd name="T2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59">
                  <a:moveTo>
                    <a:pt x="46" y="159"/>
                  </a:moveTo>
                  <a:lnTo>
                    <a:pt x="42" y="142"/>
                  </a:lnTo>
                  <a:lnTo>
                    <a:pt x="34" y="124"/>
                  </a:lnTo>
                  <a:lnTo>
                    <a:pt x="31" y="106"/>
                  </a:lnTo>
                  <a:lnTo>
                    <a:pt x="22" y="89"/>
                  </a:lnTo>
                  <a:lnTo>
                    <a:pt x="20" y="76"/>
                  </a:lnTo>
                  <a:lnTo>
                    <a:pt x="16" y="58"/>
                  </a:lnTo>
                  <a:lnTo>
                    <a:pt x="8" y="41"/>
                  </a:lnTo>
                  <a:lnTo>
                    <a:pt x="5" y="27"/>
                  </a:ln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6" name="Freeform 288">
              <a:extLst>
                <a:ext uri="{FF2B5EF4-FFF2-40B4-BE49-F238E27FC236}">
                  <a16:creationId xmlns:a16="http://schemas.microsoft.com/office/drawing/2014/main" id="{9E0D5CE1-9A48-3E54-D750-7FC80DB0D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673"/>
              <a:ext cx="7" cy="30"/>
            </a:xfrm>
            <a:custGeom>
              <a:avLst/>
              <a:gdLst>
                <a:gd name="T0" fmla="*/ 43 w 43"/>
                <a:gd name="T1" fmla="*/ 175 h 175"/>
                <a:gd name="T2" fmla="*/ 33 w 43"/>
                <a:gd name="T3" fmla="*/ 148 h 175"/>
                <a:gd name="T4" fmla="*/ 29 w 43"/>
                <a:gd name="T5" fmla="*/ 126 h 175"/>
                <a:gd name="T6" fmla="*/ 20 w 43"/>
                <a:gd name="T7" fmla="*/ 109 h 175"/>
                <a:gd name="T8" fmla="*/ 17 w 43"/>
                <a:gd name="T9" fmla="*/ 91 h 175"/>
                <a:gd name="T10" fmla="*/ 13 w 43"/>
                <a:gd name="T11" fmla="*/ 73 h 175"/>
                <a:gd name="T12" fmla="*/ 6 w 43"/>
                <a:gd name="T13" fmla="*/ 60 h 175"/>
                <a:gd name="T14" fmla="*/ 3 w 43"/>
                <a:gd name="T15" fmla="*/ 46 h 175"/>
                <a:gd name="T16" fmla="*/ 0 w 43"/>
                <a:gd name="T17" fmla="*/ 33 h 175"/>
                <a:gd name="T18" fmla="*/ 2 w 43"/>
                <a:gd name="T19" fmla="*/ 19 h 175"/>
                <a:gd name="T20" fmla="*/ 3 w 43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75">
                  <a:moveTo>
                    <a:pt x="43" y="175"/>
                  </a:moveTo>
                  <a:lnTo>
                    <a:pt x="33" y="148"/>
                  </a:lnTo>
                  <a:lnTo>
                    <a:pt x="29" y="126"/>
                  </a:lnTo>
                  <a:lnTo>
                    <a:pt x="20" y="109"/>
                  </a:lnTo>
                  <a:lnTo>
                    <a:pt x="17" y="91"/>
                  </a:lnTo>
                  <a:lnTo>
                    <a:pt x="13" y="73"/>
                  </a:lnTo>
                  <a:lnTo>
                    <a:pt x="6" y="60"/>
                  </a:lnTo>
                  <a:lnTo>
                    <a:pt x="3" y="46"/>
                  </a:lnTo>
                  <a:lnTo>
                    <a:pt x="0" y="33"/>
                  </a:lnTo>
                  <a:lnTo>
                    <a:pt x="2" y="19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7" name="Freeform 289">
              <a:extLst>
                <a:ext uri="{FF2B5EF4-FFF2-40B4-BE49-F238E27FC236}">
                  <a16:creationId xmlns:a16="http://schemas.microsoft.com/office/drawing/2014/main" id="{1AD3400B-FF14-070C-0F06-A1FA07838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645"/>
              <a:ext cx="16" cy="18"/>
            </a:xfrm>
            <a:custGeom>
              <a:avLst/>
              <a:gdLst>
                <a:gd name="T0" fmla="*/ 93 w 98"/>
                <a:gd name="T1" fmla="*/ 62 h 104"/>
                <a:gd name="T2" fmla="*/ 92 w 98"/>
                <a:gd name="T3" fmla="*/ 58 h 104"/>
                <a:gd name="T4" fmla="*/ 95 w 98"/>
                <a:gd name="T5" fmla="*/ 53 h 104"/>
                <a:gd name="T6" fmla="*/ 95 w 98"/>
                <a:gd name="T7" fmla="*/ 48 h 104"/>
                <a:gd name="T8" fmla="*/ 94 w 98"/>
                <a:gd name="T9" fmla="*/ 43 h 104"/>
                <a:gd name="T10" fmla="*/ 98 w 98"/>
                <a:gd name="T11" fmla="*/ 38 h 104"/>
                <a:gd name="T12" fmla="*/ 95 w 98"/>
                <a:gd name="T13" fmla="*/ 28 h 104"/>
                <a:gd name="T14" fmla="*/ 94 w 98"/>
                <a:gd name="T15" fmla="*/ 24 h 104"/>
                <a:gd name="T16" fmla="*/ 89 w 98"/>
                <a:gd name="T17" fmla="*/ 21 h 104"/>
                <a:gd name="T18" fmla="*/ 83 w 98"/>
                <a:gd name="T19" fmla="*/ 13 h 104"/>
                <a:gd name="T20" fmla="*/ 83 w 98"/>
                <a:gd name="T21" fmla="*/ 8 h 104"/>
                <a:gd name="T22" fmla="*/ 76 w 98"/>
                <a:gd name="T23" fmla="*/ 5 h 104"/>
                <a:gd name="T24" fmla="*/ 71 w 98"/>
                <a:gd name="T25" fmla="*/ 1 h 104"/>
                <a:gd name="T26" fmla="*/ 63 w 98"/>
                <a:gd name="T27" fmla="*/ 3 h 104"/>
                <a:gd name="T28" fmla="*/ 57 w 98"/>
                <a:gd name="T29" fmla="*/ 0 h 104"/>
                <a:gd name="T30" fmla="*/ 48 w 98"/>
                <a:gd name="T31" fmla="*/ 1 h 104"/>
                <a:gd name="T32" fmla="*/ 43 w 98"/>
                <a:gd name="T33" fmla="*/ 2 h 104"/>
                <a:gd name="T34" fmla="*/ 39 w 98"/>
                <a:gd name="T35" fmla="*/ 3 h 104"/>
                <a:gd name="T36" fmla="*/ 31 w 98"/>
                <a:gd name="T37" fmla="*/ 9 h 104"/>
                <a:gd name="T38" fmla="*/ 26 w 98"/>
                <a:gd name="T39" fmla="*/ 10 h 104"/>
                <a:gd name="T40" fmla="*/ 23 w 98"/>
                <a:gd name="T41" fmla="*/ 16 h 104"/>
                <a:gd name="T42" fmla="*/ 19 w 98"/>
                <a:gd name="T43" fmla="*/ 21 h 104"/>
                <a:gd name="T44" fmla="*/ 16 w 98"/>
                <a:gd name="T45" fmla="*/ 26 h 104"/>
                <a:gd name="T46" fmla="*/ 12 w 98"/>
                <a:gd name="T47" fmla="*/ 32 h 104"/>
                <a:gd name="T48" fmla="*/ 14 w 98"/>
                <a:gd name="T49" fmla="*/ 41 h 104"/>
                <a:gd name="T50" fmla="*/ 10 w 98"/>
                <a:gd name="T51" fmla="*/ 47 h 104"/>
                <a:gd name="T52" fmla="*/ 7 w 98"/>
                <a:gd name="T53" fmla="*/ 56 h 104"/>
                <a:gd name="T54" fmla="*/ 8 w 98"/>
                <a:gd name="T55" fmla="*/ 60 h 104"/>
                <a:gd name="T56" fmla="*/ 6 w 98"/>
                <a:gd name="T57" fmla="*/ 71 h 104"/>
                <a:gd name="T58" fmla="*/ 2 w 98"/>
                <a:gd name="T59" fmla="*/ 76 h 104"/>
                <a:gd name="T60" fmla="*/ 3 w 98"/>
                <a:gd name="T61" fmla="*/ 81 h 104"/>
                <a:gd name="T62" fmla="*/ 0 w 98"/>
                <a:gd name="T63" fmla="*/ 90 h 104"/>
                <a:gd name="T64" fmla="*/ 1 w 98"/>
                <a:gd name="T65" fmla="*/ 95 h 104"/>
                <a:gd name="T66" fmla="*/ 3 w 98"/>
                <a:gd name="T6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" h="104">
                  <a:moveTo>
                    <a:pt x="93" y="62"/>
                  </a:moveTo>
                  <a:lnTo>
                    <a:pt x="92" y="58"/>
                  </a:lnTo>
                  <a:lnTo>
                    <a:pt x="95" y="53"/>
                  </a:lnTo>
                  <a:lnTo>
                    <a:pt x="95" y="48"/>
                  </a:lnTo>
                  <a:lnTo>
                    <a:pt x="94" y="43"/>
                  </a:lnTo>
                  <a:lnTo>
                    <a:pt x="98" y="38"/>
                  </a:lnTo>
                  <a:lnTo>
                    <a:pt x="95" y="28"/>
                  </a:lnTo>
                  <a:lnTo>
                    <a:pt x="94" y="24"/>
                  </a:lnTo>
                  <a:lnTo>
                    <a:pt x="89" y="21"/>
                  </a:lnTo>
                  <a:lnTo>
                    <a:pt x="83" y="13"/>
                  </a:lnTo>
                  <a:lnTo>
                    <a:pt x="83" y="8"/>
                  </a:lnTo>
                  <a:lnTo>
                    <a:pt x="76" y="5"/>
                  </a:lnTo>
                  <a:lnTo>
                    <a:pt x="71" y="1"/>
                  </a:lnTo>
                  <a:lnTo>
                    <a:pt x="63" y="3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43" y="2"/>
                  </a:lnTo>
                  <a:lnTo>
                    <a:pt x="39" y="3"/>
                  </a:lnTo>
                  <a:lnTo>
                    <a:pt x="31" y="9"/>
                  </a:lnTo>
                  <a:lnTo>
                    <a:pt x="26" y="10"/>
                  </a:lnTo>
                  <a:lnTo>
                    <a:pt x="23" y="16"/>
                  </a:lnTo>
                  <a:lnTo>
                    <a:pt x="19" y="21"/>
                  </a:lnTo>
                  <a:lnTo>
                    <a:pt x="16" y="26"/>
                  </a:lnTo>
                  <a:lnTo>
                    <a:pt x="12" y="32"/>
                  </a:lnTo>
                  <a:lnTo>
                    <a:pt x="14" y="41"/>
                  </a:lnTo>
                  <a:lnTo>
                    <a:pt x="10" y="47"/>
                  </a:lnTo>
                  <a:lnTo>
                    <a:pt x="7" y="56"/>
                  </a:lnTo>
                  <a:lnTo>
                    <a:pt x="8" y="60"/>
                  </a:lnTo>
                  <a:lnTo>
                    <a:pt x="6" y="71"/>
                  </a:lnTo>
                  <a:lnTo>
                    <a:pt x="2" y="76"/>
                  </a:lnTo>
                  <a:lnTo>
                    <a:pt x="3" y="81"/>
                  </a:lnTo>
                  <a:lnTo>
                    <a:pt x="0" y="90"/>
                  </a:lnTo>
                  <a:lnTo>
                    <a:pt x="1" y="95"/>
                  </a:lnTo>
                  <a:lnTo>
                    <a:pt x="3" y="10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8" name="Freeform 290">
              <a:extLst>
                <a:ext uri="{FF2B5EF4-FFF2-40B4-BE49-F238E27FC236}">
                  <a16:creationId xmlns:a16="http://schemas.microsoft.com/office/drawing/2014/main" id="{7C866DB3-B052-5B96-92B9-7E21633CA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89"/>
              <a:ext cx="10" cy="35"/>
            </a:xfrm>
            <a:custGeom>
              <a:avLst/>
              <a:gdLst>
                <a:gd name="T0" fmla="*/ 0 w 62"/>
                <a:gd name="T1" fmla="*/ 0 h 208"/>
                <a:gd name="T2" fmla="*/ 5 w 62"/>
                <a:gd name="T3" fmla="*/ 23 h 208"/>
                <a:gd name="T4" fmla="*/ 10 w 62"/>
                <a:gd name="T5" fmla="*/ 46 h 208"/>
                <a:gd name="T6" fmla="*/ 18 w 62"/>
                <a:gd name="T7" fmla="*/ 63 h 208"/>
                <a:gd name="T8" fmla="*/ 22 w 62"/>
                <a:gd name="T9" fmla="*/ 85 h 208"/>
                <a:gd name="T10" fmla="*/ 27 w 62"/>
                <a:gd name="T11" fmla="*/ 107 h 208"/>
                <a:gd name="T12" fmla="*/ 35 w 62"/>
                <a:gd name="T13" fmla="*/ 124 h 208"/>
                <a:gd name="T14" fmla="*/ 39 w 62"/>
                <a:gd name="T15" fmla="*/ 147 h 208"/>
                <a:gd name="T16" fmla="*/ 49 w 62"/>
                <a:gd name="T17" fmla="*/ 169 h 208"/>
                <a:gd name="T18" fmla="*/ 52 w 62"/>
                <a:gd name="T19" fmla="*/ 187 h 208"/>
                <a:gd name="T20" fmla="*/ 62 w 62"/>
                <a:gd name="T21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8">
                  <a:moveTo>
                    <a:pt x="0" y="0"/>
                  </a:moveTo>
                  <a:lnTo>
                    <a:pt x="5" y="23"/>
                  </a:lnTo>
                  <a:lnTo>
                    <a:pt x="10" y="46"/>
                  </a:lnTo>
                  <a:lnTo>
                    <a:pt x="18" y="63"/>
                  </a:lnTo>
                  <a:lnTo>
                    <a:pt x="22" y="85"/>
                  </a:lnTo>
                  <a:lnTo>
                    <a:pt x="27" y="107"/>
                  </a:lnTo>
                  <a:lnTo>
                    <a:pt x="35" y="124"/>
                  </a:lnTo>
                  <a:lnTo>
                    <a:pt x="39" y="147"/>
                  </a:lnTo>
                  <a:lnTo>
                    <a:pt x="49" y="169"/>
                  </a:lnTo>
                  <a:lnTo>
                    <a:pt x="52" y="187"/>
                  </a:lnTo>
                  <a:lnTo>
                    <a:pt x="62" y="20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9" name="Freeform 291">
              <a:extLst>
                <a:ext uri="{FF2B5EF4-FFF2-40B4-BE49-F238E27FC236}">
                  <a16:creationId xmlns:a16="http://schemas.microsoft.com/office/drawing/2014/main" id="{37FF5250-EDA4-1AAC-EED1-0A6B8E27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736"/>
              <a:ext cx="9" cy="31"/>
            </a:xfrm>
            <a:custGeom>
              <a:avLst/>
              <a:gdLst>
                <a:gd name="T0" fmla="*/ 0 w 52"/>
                <a:gd name="T1" fmla="*/ 0 h 186"/>
                <a:gd name="T2" fmla="*/ 8 w 52"/>
                <a:gd name="T3" fmla="*/ 17 h 186"/>
                <a:gd name="T4" fmla="*/ 13 w 52"/>
                <a:gd name="T5" fmla="*/ 35 h 186"/>
                <a:gd name="T6" fmla="*/ 20 w 52"/>
                <a:gd name="T7" fmla="*/ 52 h 186"/>
                <a:gd name="T8" fmla="*/ 25 w 52"/>
                <a:gd name="T9" fmla="*/ 74 h 186"/>
                <a:gd name="T10" fmla="*/ 28 w 52"/>
                <a:gd name="T11" fmla="*/ 92 h 186"/>
                <a:gd name="T12" fmla="*/ 37 w 52"/>
                <a:gd name="T13" fmla="*/ 110 h 186"/>
                <a:gd name="T14" fmla="*/ 40 w 52"/>
                <a:gd name="T15" fmla="*/ 127 h 186"/>
                <a:gd name="T16" fmla="*/ 44 w 52"/>
                <a:gd name="T17" fmla="*/ 150 h 186"/>
                <a:gd name="T18" fmla="*/ 49 w 52"/>
                <a:gd name="T19" fmla="*/ 168 h 186"/>
                <a:gd name="T20" fmla="*/ 52 w 52"/>
                <a:gd name="T2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86">
                  <a:moveTo>
                    <a:pt x="0" y="0"/>
                  </a:moveTo>
                  <a:lnTo>
                    <a:pt x="8" y="17"/>
                  </a:lnTo>
                  <a:lnTo>
                    <a:pt x="13" y="35"/>
                  </a:lnTo>
                  <a:lnTo>
                    <a:pt x="20" y="52"/>
                  </a:lnTo>
                  <a:lnTo>
                    <a:pt x="25" y="74"/>
                  </a:lnTo>
                  <a:lnTo>
                    <a:pt x="28" y="92"/>
                  </a:lnTo>
                  <a:lnTo>
                    <a:pt x="37" y="110"/>
                  </a:lnTo>
                  <a:lnTo>
                    <a:pt x="40" y="127"/>
                  </a:lnTo>
                  <a:lnTo>
                    <a:pt x="44" y="150"/>
                  </a:lnTo>
                  <a:lnTo>
                    <a:pt x="49" y="168"/>
                  </a:lnTo>
                  <a:lnTo>
                    <a:pt x="52" y="18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0" name="Freeform 292">
              <a:extLst>
                <a:ext uri="{FF2B5EF4-FFF2-40B4-BE49-F238E27FC236}">
                  <a16:creationId xmlns:a16="http://schemas.microsoft.com/office/drawing/2014/main" id="{D4717375-2DC2-DD35-DC1E-C05F2C346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785"/>
              <a:ext cx="2" cy="38"/>
            </a:xfrm>
            <a:custGeom>
              <a:avLst/>
              <a:gdLst>
                <a:gd name="T0" fmla="*/ 0 w 14"/>
                <a:gd name="T1" fmla="*/ 0 h 227"/>
                <a:gd name="T2" fmla="*/ 1 w 14"/>
                <a:gd name="T3" fmla="*/ 5 h 227"/>
                <a:gd name="T4" fmla="*/ 1 w 14"/>
                <a:gd name="T5" fmla="*/ 9 h 227"/>
                <a:gd name="T6" fmla="*/ 2 w 14"/>
                <a:gd name="T7" fmla="*/ 14 h 227"/>
                <a:gd name="T8" fmla="*/ 3 w 14"/>
                <a:gd name="T9" fmla="*/ 18 h 227"/>
                <a:gd name="T10" fmla="*/ 4 w 14"/>
                <a:gd name="T11" fmla="*/ 23 h 227"/>
                <a:gd name="T12" fmla="*/ 1 w 14"/>
                <a:gd name="T13" fmla="*/ 28 h 227"/>
                <a:gd name="T14" fmla="*/ 1 w 14"/>
                <a:gd name="T15" fmla="*/ 33 h 227"/>
                <a:gd name="T16" fmla="*/ 5 w 14"/>
                <a:gd name="T17" fmla="*/ 51 h 227"/>
                <a:gd name="T18" fmla="*/ 4 w 14"/>
                <a:gd name="T19" fmla="*/ 70 h 227"/>
                <a:gd name="T20" fmla="*/ 9 w 14"/>
                <a:gd name="T21" fmla="*/ 88 h 227"/>
                <a:gd name="T22" fmla="*/ 8 w 14"/>
                <a:gd name="T23" fmla="*/ 107 h 227"/>
                <a:gd name="T24" fmla="*/ 11 w 14"/>
                <a:gd name="T25" fmla="*/ 125 h 227"/>
                <a:gd name="T26" fmla="*/ 11 w 14"/>
                <a:gd name="T27" fmla="*/ 148 h 227"/>
                <a:gd name="T28" fmla="*/ 10 w 14"/>
                <a:gd name="T29" fmla="*/ 166 h 227"/>
                <a:gd name="T30" fmla="*/ 14 w 14"/>
                <a:gd name="T31" fmla="*/ 185 h 227"/>
                <a:gd name="T32" fmla="*/ 14 w 14"/>
                <a:gd name="T33" fmla="*/ 208 h 227"/>
                <a:gd name="T34" fmla="*/ 13 w 14"/>
                <a:gd name="T3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227">
                  <a:moveTo>
                    <a:pt x="0" y="0"/>
                  </a:moveTo>
                  <a:lnTo>
                    <a:pt x="1" y="5"/>
                  </a:lnTo>
                  <a:lnTo>
                    <a:pt x="1" y="9"/>
                  </a:lnTo>
                  <a:lnTo>
                    <a:pt x="2" y="14"/>
                  </a:lnTo>
                  <a:lnTo>
                    <a:pt x="3" y="18"/>
                  </a:lnTo>
                  <a:lnTo>
                    <a:pt x="4" y="23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5" y="51"/>
                  </a:lnTo>
                  <a:lnTo>
                    <a:pt x="4" y="70"/>
                  </a:lnTo>
                  <a:lnTo>
                    <a:pt x="9" y="88"/>
                  </a:lnTo>
                  <a:lnTo>
                    <a:pt x="8" y="107"/>
                  </a:lnTo>
                  <a:lnTo>
                    <a:pt x="11" y="125"/>
                  </a:lnTo>
                  <a:lnTo>
                    <a:pt x="11" y="148"/>
                  </a:lnTo>
                  <a:lnTo>
                    <a:pt x="10" y="166"/>
                  </a:lnTo>
                  <a:lnTo>
                    <a:pt x="14" y="185"/>
                  </a:lnTo>
                  <a:lnTo>
                    <a:pt x="14" y="208"/>
                  </a:lnTo>
                  <a:lnTo>
                    <a:pt x="13" y="22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1" name="Freeform 293">
              <a:extLst>
                <a:ext uri="{FF2B5EF4-FFF2-40B4-BE49-F238E27FC236}">
                  <a16:creationId xmlns:a16="http://schemas.microsoft.com/office/drawing/2014/main" id="{77B62023-49D8-8DA7-83C0-A8E105858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839"/>
              <a:ext cx="25" cy="31"/>
            </a:xfrm>
            <a:custGeom>
              <a:avLst/>
              <a:gdLst>
                <a:gd name="T0" fmla="*/ 151 w 151"/>
                <a:gd name="T1" fmla="*/ 0 h 185"/>
                <a:gd name="T2" fmla="*/ 140 w 151"/>
                <a:gd name="T3" fmla="*/ 16 h 185"/>
                <a:gd name="T4" fmla="*/ 124 w 151"/>
                <a:gd name="T5" fmla="*/ 33 h 185"/>
                <a:gd name="T6" fmla="*/ 110 w 151"/>
                <a:gd name="T7" fmla="*/ 50 h 185"/>
                <a:gd name="T8" fmla="*/ 94 w 151"/>
                <a:gd name="T9" fmla="*/ 68 h 185"/>
                <a:gd name="T10" fmla="*/ 80 w 151"/>
                <a:gd name="T11" fmla="*/ 89 h 185"/>
                <a:gd name="T12" fmla="*/ 64 w 151"/>
                <a:gd name="T13" fmla="*/ 106 h 185"/>
                <a:gd name="T14" fmla="*/ 50 w 151"/>
                <a:gd name="T15" fmla="*/ 127 h 185"/>
                <a:gd name="T16" fmla="*/ 34 w 151"/>
                <a:gd name="T17" fmla="*/ 145 h 185"/>
                <a:gd name="T18" fmla="*/ 16 w 151"/>
                <a:gd name="T19" fmla="*/ 168 h 185"/>
                <a:gd name="T20" fmla="*/ 0 w 151"/>
                <a:gd name="T2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85">
                  <a:moveTo>
                    <a:pt x="151" y="0"/>
                  </a:moveTo>
                  <a:lnTo>
                    <a:pt x="140" y="16"/>
                  </a:lnTo>
                  <a:lnTo>
                    <a:pt x="124" y="33"/>
                  </a:lnTo>
                  <a:lnTo>
                    <a:pt x="110" y="50"/>
                  </a:lnTo>
                  <a:lnTo>
                    <a:pt x="94" y="68"/>
                  </a:lnTo>
                  <a:lnTo>
                    <a:pt x="80" y="89"/>
                  </a:lnTo>
                  <a:lnTo>
                    <a:pt x="64" y="106"/>
                  </a:lnTo>
                  <a:lnTo>
                    <a:pt x="50" y="127"/>
                  </a:lnTo>
                  <a:lnTo>
                    <a:pt x="34" y="145"/>
                  </a:lnTo>
                  <a:lnTo>
                    <a:pt x="16" y="168"/>
                  </a:lnTo>
                  <a:lnTo>
                    <a:pt x="0" y="18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2" name="Freeform 294">
              <a:extLst>
                <a:ext uri="{FF2B5EF4-FFF2-40B4-BE49-F238E27FC236}">
                  <a16:creationId xmlns:a16="http://schemas.microsoft.com/office/drawing/2014/main" id="{5758C2E4-30D0-A820-D6A9-8ED32402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882"/>
              <a:ext cx="22" cy="31"/>
            </a:xfrm>
            <a:custGeom>
              <a:avLst/>
              <a:gdLst>
                <a:gd name="T0" fmla="*/ 136 w 136"/>
                <a:gd name="T1" fmla="*/ 0 h 187"/>
                <a:gd name="T2" fmla="*/ 121 w 136"/>
                <a:gd name="T3" fmla="*/ 21 h 187"/>
                <a:gd name="T4" fmla="*/ 106 w 136"/>
                <a:gd name="T5" fmla="*/ 39 h 187"/>
                <a:gd name="T6" fmla="*/ 91 w 136"/>
                <a:gd name="T7" fmla="*/ 60 h 187"/>
                <a:gd name="T8" fmla="*/ 76 w 136"/>
                <a:gd name="T9" fmla="*/ 77 h 187"/>
                <a:gd name="T10" fmla="*/ 62 w 136"/>
                <a:gd name="T11" fmla="*/ 99 h 187"/>
                <a:gd name="T12" fmla="*/ 51 w 136"/>
                <a:gd name="T13" fmla="*/ 116 h 187"/>
                <a:gd name="T14" fmla="*/ 37 w 136"/>
                <a:gd name="T15" fmla="*/ 137 h 187"/>
                <a:gd name="T16" fmla="*/ 25 w 136"/>
                <a:gd name="T17" fmla="*/ 153 h 187"/>
                <a:gd name="T18" fmla="*/ 11 w 136"/>
                <a:gd name="T19" fmla="*/ 171 h 187"/>
                <a:gd name="T20" fmla="*/ 0 w 136"/>
                <a:gd name="T2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87">
                  <a:moveTo>
                    <a:pt x="136" y="0"/>
                  </a:moveTo>
                  <a:lnTo>
                    <a:pt x="121" y="21"/>
                  </a:lnTo>
                  <a:lnTo>
                    <a:pt x="106" y="39"/>
                  </a:lnTo>
                  <a:lnTo>
                    <a:pt x="91" y="60"/>
                  </a:lnTo>
                  <a:lnTo>
                    <a:pt x="76" y="77"/>
                  </a:lnTo>
                  <a:lnTo>
                    <a:pt x="62" y="99"/>
                  </a:lnTo>
                  <a:lnTo>
                    <a:pt x="51" y="116"/>
                  </a:lnTo>
                  <a:lnTo>
                    <a:pt x="37" y="137"/>
                  </a:lnTo>
                  <a:lnTo>
                    <a:pt x="25" y="153"/>
                  </a:lnTo>
                  <a:lnTo>
                    <a:pt x="11" y="171"/>
                  </a:lnTo>
                  <a:lnTo>
                    <a:pt x="0" y="18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3" name="Freeform 295">
              <a:extLst>
                <a:ext uri="{FF2B5EF4-FFF2-40B4-BE49-F238E27FC236}">
                  <a16:creationId xmlns:a16="http://schemas.microsoft.com/office/drawing/2014/main" id="{5E464837-6469-0E93-09D5-88BC98F0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929"/>
              <a:ext cx="20" cy="34"/>
            </a:xfrm>
            <a:custGeom>
              <a:avLst/>
              <a:gdLst>
                <a:gd name="T0" fmla="*/ 122 w 122"/>
                <a:gd name="T1" fmla="*/ 0 h 207"/>
                <a:gd name="T2" fmla="*/ 109 w 122"/>
                <a:gd name="T3" fmla="*/ 21 h 207"/>
                <a:gd name="T4" fmla="*/ 99 w 122"/>
                <a:gd name="T5" fmla="*/ 47 h 207"/>
                <a:gd name="T6" fmla="*/ 85 w 122"/>
                <a:gd name="T7" fmla="*/ 68 h 207"/>
                <a:gd name="T8" fmla="*/ 70 w 122"/>
                <a:gd name="T9" fmla="*/ 90 h 207"/>
                <a:gd name="T10" fmla="*/ 60 w 122"/>
                <a:gd name="T11" fmla="*/ 106 h 207"/>
                <a:gd name="T12" fmla="*/ 46 w 122"/>
                <a:gd name="T13" fmla="*/ 128 h 207"/>
                <a:gd name="T14" fmla="*/ 35 w 122"/>
                <a:gd name="T15" fmla="*/ 149 h 207"/>
                <a:gd name="T16" fmla="*/ 20 w 122"/>
                <a:gd name="T17" fmla="*/ 166 h 207"/>
                <a:gd name="T18" fmla="*/ 11 w 122"/>
                <a:gd name="T19" fmla="*/ 186 h 207"/>
                <a:gd name="T20" fmla="*/ 0 w 122"/>
                <a:gd name="T21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207">
                  <a:moveTo>
                    <a:pt x="122" y="0"/>
                  </a:moveTo>
                  <a:lnTo>
                    <a:pt x="109" y="21"/>
                  </a:lnTo>
                  <a:lnTo>
                    <a:pt x="99" y="47"/>
                  </a:lnTo>
                  <a:lnTo>
                    <a:pt x="85" y="68"/>
                  </a:lnTo>
                  <a:lnTo>
                    <a:pt x="70" y="90"/>
                  </a:lnTo>
                  <a:lnTo>
                    <a:pt x="60" y="106"/>
                  </a:lnTo>
                  <a:lnTo>
                    <a:pt x="46" y="128"/>
                  </a:lnTo>
                  <a:lnTo>
                    <a:pt x="35" y="149"/>
                  </a:lnTo>
                  <a:lnTo>
                    <a:pt x="20" y="166"/>
                  </a:lnTo>
                  <a:lnTo>
                    <a:pt x="11" y="186"/>
                  </a:lnTo>
                  <a:lnTo>
                    <a:pt x="0" y="20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4" name="Freeform 296">
              <a:extLst>
                <a:ext uri="{FF2B5EF4-FFF2-40B4-BE49-F238E27FC236}">
                  <a16:creationId xmlns:a16="http://schemas.microsoft.com/office/drawing/2014/main" id="{D881B172-4485-361E-8E30-5160EAF5F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977"/>
              <a:ext cx="19" cy="36"/>
            </a:xfrm>
            <a:custGeom>
              <a:avLst/>
              <a:gdLst>
                <a:gd name="T0" fmla="*/ 115 w 115"/>
                <a:gd name="T1" fmla="*/ 0 h 216"/>
                <a:gd name="T2" fmla="*/ 102 w 115"/>
                <a:gd name="T3" fmla="*/ 25 h 216"/>
                <a:gd name="T4" fmla="*/ 88 w 115"/>
                <a:gd name="T5" fmla="*/ 52 h 216"/>
                <a:gd name="T6" fmla="*/ 74 w 115"/>
                <a:gd name="T7" fmla="*/ 73 h 216"/>
                <a:gd name="T8" fmla="*/ 64 w 115"/>
                <a:gd name="T9" fmla="*/ 94 h 216"/>
                <a:gd name="T10" fmla="*/ 50 w 115"/>
                <a:gd name="T11" fmla="*/ 116 h 216"/>
                <a:gd name="T12" fmla="*/ 40 w 115"/>
                <a:gd name="T13" fmla="*/ 137 h 216"/>
                <a:gd name="T14" fmla="*/ 29 w 115"/>
                <a:gd name="T15" fmla="*/ 157 h 216"/>
                <a:gd name="T16" fmla="*/ 20 w 115"/>
                <a:gd name="T17" fmla="*/ 178 h 216"/>
                <a:gd name="T18" fmla="*/ 9 w 115"/>
                <a:gd name="T19" fmla="*/ 194 h 216"/>
                <a:gd name="T20" fmla="*/ 0 w 115"/>
                <a:gd name="T21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216">
                  <a:moveTo>
                    <a:pt x="115" y="0"/>
                  </a:moveTo>
                  <a:lnTo>
                    <a:pt x="102" y="25"/>
                  </a:lnTo>
                  <a:lnTo>
                    <a:pt x="88" y="52"/>
                  </a:lnTo>
                  <a:lnTo>
                    <a:pt x="74" y="73"/>
                  </a:lnTo>
                  <a:lnTo>
                    <a:pt x="64" y="94"/>
                  </a:lnTo>
                  <a:lnTo>
                    <a:pt x="50" y="116"/>
                  </a:lnTo>
                  <a:lnTo>
                    <a:pt x="40" y="137"/>
                  </a:lnTo>
                  <a:lnTo>
                    <a:pt x="29" y="157"/>
                  </a:lnTo>
                  <a:lnTo>
                    <a:pt x="20" y="178"/>
                  </a:lnTo>
                  <a:lnTo>
                    <a:pt x="9" y="194"/>
                  </a:lnTo>
                  <a:lnTo>
                    <a:pt x="0" y="21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5" name="Freeform 297">
              <a:extLst>
                <a:ext uri="{FF2B5EF4-FFF2-40B4-BE49-F238E27FC236}">
                  <a16:creationId xmlns:a16="http://schemas.microsoft.com/office/drawing/2014/main" id="{5BB91CB2-4AD0-02ED-DF5F-6DBD5FB92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022"/>
              <a:ext cx="14" cy="18"/>
            </a:xfrm>
            <a:custGeom>
              <a:avLst/>
              <a:gdLst>
                <a:gd name="T0" fmla="*/ 84 w 84"/>
                <a:gd name="T1" fmla="*/ 43 h 111"/>
                <a:gd name="T2" fmla="*/ 77 w 84"/>
                <a:gd name="T3" fmla="*/ 54 h 111"/>
                <a:gd name="T4" fmla="*/ 70 w 84"/>
                <a:gd name="T5" fmla="*/ 70 h 111"/>
                <a:gd name="T6" fmla="*/ 67 w 84"/>
                <a:gd name="T7" fmla="*/ 79 h 111"/>
                <a:gd name="T8" fmla="*/ 61 w 84"/>
                <a:gd name="T9" fmla="*/ 90 h 111"/>
                <a:gd name="T10" fmla="*/ 56 w 84"/>
                <a:gd name="T11" fmla="*/ 96 h 111"/>
                <a:gd name="T12" fmla="*/ 57 w 84"/>
                <a:gd name="T13" fmla="*/ 101 h 111"/>
                <a:gd name="T14" fmla="*/ 54 w 84"/>
                <a:gd name="T15" fmla="*/ 106 h 111"/>
                <a:gd name="T16" fmla="*/ 50 w 84"/>
                <a:gd name="T17" fmla="*/ 111 h 111"/>
                <a:gd name="T18" fmla="*/ 49 w 84"/>
                <a:gd name="T19" fmla="*/ 107 h 111"/>
                <a:gd name="T20" fmla="*/ 44 w 84"/>
                <a:gd name="T21" fmla="*/ 103 h 111"/>
                <a:gd name="T22" fmla="*/ 41 w 84"/>
                <a:gd name="T23" fmla="*/ 90 h 111"/>
                <a:gd name="T24" fmla="*/ 34 w 84"/>
                <a:gd name="T25" fmla="*/ 77 h 111"/>
                <a:gd name="T26" fmla="*/ 24 w 84"/>
                <a:gd name="T27" fmla="*/ 55 h 111"/>
                <a:gd name="T28" fmla="*/ 16 w 84"/>
                <a:gd name="T29" fmla="*/ 34 h 111"/>
                <a:gd name="T30" fmla="*/ 0 w 84"/>
                <a:gd name="T3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11">
                  <a:moveTo>
                    <a:pt x="84" y="43"/>
                  </a:moveTo>
                  <a:lnTo>
                    <a:pt x="77" y="54"/>
                  </a:lnTo>
                  <a:lnTo>
                    <a:pt x="70" y="70"/>
                  </a:lnTo>
                  <a:lnTo>
                    <a:pt x="67" y="79"/>
                  </a:lnTo>
                  <a:lnTo>
                    <a:pt x="61" y="90"/>
                  </a:lnTo>
                  <a:lnTo>
                    <a:pt x="56" y="96"/>
                  </a:lnTo>
                  <a:lnTo>
                    <a:pt x="57" y="101"/>
                  </a:lnTo>
                  <a:lnTo>
                    <a:pt x="54" y="106"/>
                  </a:lnTo>
                  <a:lnTo>
                    <a:pt x="50" y="111"/>
                  </a:lnTo>
                  <a:lnTo>
                    <a:pt x="49" y="107"/>
                  </a:lnTo>
                  <a:lnTo>
                    <a:pt x="44" y="103"/>
                  </a:lnTo>
                  <a:lnTo>
                    <a:pt x="41" y="90"/>
                  </a:lnTo>
                  <a:lnTo>
                    <a:pt x="34" y="77"/>
                  </a:lnTo>
                  <a:lnTo>
                    <a:pt x="24" y="55"/>
                  </a:lnTo>
                  <a:lnTo>
                    <a:pt x="16" y="3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6" name="Freeform 298">
              <a:extLst>
                <a:ext uri="{FF2B5EF4-FFF2-40B4-BE49-F238E27FC236}">
                  <a16:creationId xmlns:a16="http://schemas.microsoft.com/office/drawing/2014/main" id="{C4F1B864-C09B-D2BD-4EEE-1F2DD084F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979"/>
              <a:ext cx="13" cy="27"/>
            </a:xfrm>
            <a:custGeom>
              <a:avLst/>
              <a:gdLst>
                <a:gd name="T0" fmla="*/ 76 w 76"/>
                <a:gd name="T1" fmla="*/ 163 h 163"/>
                <a:gd name="T2" fmla="*/ 68 w 76"/>
                <a:gd name="T3" fmla="*/ 150 h 163"/>
                <a:gd name="T4" fmla="*/ 66 w 76"/>
                <a:gd name="T5" fmla="*/ 141 h 163"/>
                <a:gd name="T6" fmla="*/ 59 w 76"/>
                <a:gd name="T7" fmla="*/ 129 h 163"/>
                <a:gd name="T8" fmla="*/ 51 w 76"/>
                <a:gd name="T9" fmla="*/ 116 h 163"/>
                <a:gd name="T10" fmla="*/ 49 w 76"/>
                <a:gd name="T11" fmla="*/ 103 h 163"/>
                <a:gd name="T12" fmla="*/ 42 w 76"/>
                <a:gd name="T13" fmla="*/ 90 h 163"/>
                <a:gd name="T14" fmla="*/ 34 w 76"/>
                <a:gd name="T15" fmla="*/ 77 h 163"/>
                <a:gd name="T16" fmla="*/ 32 w 76"/>
                <a:gd name="T17" fmla="*/ 64 h 163"/>
                <a:gd name="T18" fmla="*/ 25 w 76"/>
                <a:gd name="T19" fmla="*/ 52 h 163"/>
                <a:gd name="T20" fmla="*/ 16 w 76"/>
                <a:gd name="T21" fmla="*/ 35 h 163"/>
                <a:gd name="T22" fmla="*/ 15 w 76"/>
                <a:gd name="T23" fmla="*/ 29 h 163"/>
                <a:gd name="T24" fmla="*/ 14 w 76"/>
                <a:gd name="T25" fmla="*/ 25 h 163"/>
                <a:gd name="T26" fmla="*/ 9 w 76"/>
                <a:gd name="T27" fmla="*/ 22 h 163"/>
                <a:gd name="T28" fmla="*/ 8 w 76"/>
                <a:gd name="T29" fmla="*/ 17 h 163"/>
                <a:gd name="T30" fmla="*/ 8 w 76"/>
                <a:gd name="T31" fmla="*/ 12 h 163"/>
                <a:gd name="T32" fmla="*/ 7 w 76"/>
                <a:gd name="T33" fmla="*/ 8 h 163"/>
                <a:gd name="T34" fmla="*/ 1 w 76"/>
                <a:gd name="T35" fmla="*/ 5 h 163"/>
                <a:gd name="T36" fmla="*/ 0 w 76"/>
                <a:gd name="T3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63">
                  <a:moveTo>
                    <a:pt x="76" y="163"/>
                  </a:moveTo>
                  <a:lnTo>
                    <a:pt x="68" y="150"/>
                  </a:lnTo>
                  <a:lnTo>
                    <a:pt x="66" y="141"/>
                  </a:lnTo>
                  <a:lnTo>
                    <a:pt x="59" y="129"/>
                  </a:lnTo>
                  <a:lnTo>
                    <a:pt x="51" y="116"/>
                  </a:lnTo>
                  <a:lnTo>
                    <a:pt x="49" y="103"/>
                  </a:lnTo>
                  <a:lnTo>
                    <a:pt x="42" y="90"/>
                  </a:lnTo>
                  <a:lnTo>
                    <a:pt x="34" y="77"/>
                  </a:lnTo>
                  <a:lnTo>
                    <a:pt x="32" y="64"/>
                  </a:lnTo>
                  <a:lnTo>
                    <a:pt x="25" y="52"/>
                  </a:lnTo>
                  <a:lnTo>
                    <a:pt x="16" y="35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9" y="22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7" y="8"/>
                  </a:lnTo>
                  <a:lnTo>
                    <a:pt x="1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7" name="Freeform 299">
              <a:extLst>
                <a:ext uri="{FF2B5EF4-FFF2-40B4-BE49-F238E27FC236}">
                  <a16:creationId xmlns:a16="http://schemas.microsoft.com/office/drawing/2014/main" id="{6C463999-71B3-310E-1CBA-3D927CE78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932"/>
              <a:ext cx="14" cy="31"/>
            </a:xfrm>
            <a:custGeom>
              <a:avLst/>
              <a:gdLst>
                <a:gd name="T0" fmla="*/ 85 w 85"/>
                <a:gd name="T1" fmla="*/ 189 h 189"/>
                <a:gd name="T2" fmla="*/ 74 w 85"/>
                <a:gd name="T3" fmla="*/ 164 h 189"/>
                <a:gd name="T4" fmla="*/ 61 w 85"/>
                <a:gd name="T5" fmla="*/ 142 h 189"/>
                <a:gd name="T6" fmla="*/ 52 w 85"/>
                <a:gd name="T7" fmla="*/ 121 h 189"/>
                <a:gd name="T8" fmla="*/ 43 w 85"/>
                <a:gd name="T9" fmla="*/ 99 h 189"/>
                <a:gd name="T10" fmla="*/ 35 w 85"/>
                <a:gd name="T11" fmla="*/ 82 h 189"/>
                <a:gd name="T12" fmla="*/ 26 w 85"/>
                <a:gd name="T13" fmla="*/ 65 h 189"/>
                <a:gd name="T14" fmla="*/ 19 w 85"/>
                <a:gd name="T15" fmla="*/ 48 h 189"/>
                <a:gd name="T16" fmla="*/ 10 w 85"/>
                <a:gd name="T17" fmla="*/ 31 h 189"/>
                <a:gd name="T18" fmla="*/ 3 w 85"/>
                <a:gd name="T19" fmla="*/ 18 h 189"/>
                <a:gd name="T20" fmla="*/ 0 w 85"/>
                <a:gd name="T2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89">
                  <a:moveTo>
                    <a:pt x="85" y="189"/>
                  </a:moveTo>
                  <a:lnTo>
                    <a:pt x="74" y="164"/>
                  </a:lnTo>
                  <a:lnTo>
                    <a:pt x="61" y="142"/>
                  </a:lnTo>
                  <a:lnTo>
                    <a:pt x="52" y="121"/>
                  </a:lnTo>
                  <a:lnTo>
                    <a:pt x="43" y="99"/>
                  </a:lnTo>
                  <a:lnTo>
                    <a:pt x="35" y="82"/>
                  </a:lnTo>
                  <a:lnTo>
                    <a:pt x="26" y="65"/>
                  </a:lnTo>
                  <a:lnTo>
                    <a:pt x="19" y="48"/>
                  </a:lnTo>
                  <a:lnTo>
                    <a:pt x="10" y="31"/>
                  </a:lnTo>
                  <a:lnTo>
                    <a:pt x="3" y="1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8" name="Freeform 300">
              <a:extLst>
                <a:ext uri="{FF2B5EF4-FFF2-40B4-BE49-F238E27FC236}">
                  <a16:creationId xmlns:a16="http://schemas.microsoft.com/office/drawing/2014/main" id="{D05D18EF-F544-4271-61C1-9353B5CA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879"/>
              <a:ext cx="13" cy="34"/>
            </a:xfrm>
            <a:custGeom>
              <a:avLst/>
              <a:gdLst>
                <a:gd name="T0" fmla="*/ 83 w 83"/>
                <a:gd name="T1" fmla="*/ 202 h 202"/>
                <a:gd name="T2" fmla="*/ 78 w 83"/>
                <a:gd name="T3" fmla="*/ 199 h 202"/>
                <a:gd name="T4" fmla="*/ 77 w 83"/>
                <a:gd name="T5" fmla="*/ 195 h 202"/>
                <a:gd name="T6" fmla="*/ 76 w 83"/>
                <a:gd name="T7" fmla="*/ 190 h 202"/>
                <a:gd name="T8" fmla="*/ 75 w 83"/>
                <a:gd name="T9" fmla="*/ 185 h 202"/>
                <a:gd name="T10" fmla="*/ 75 w 83"/>
                <a:gd name="T11" fmla="*/ 181 h 202"/>
                <a:gd name="T12" fmla="*/ 68 w 83"/>
                <a:gd name="T13" fmla="*/ 173 h 202"/>
                <a:gd name="T14" fmla="*/ 67 w 83"/>
                <a:gd name="T15" fmla="*/ 168 h 202"/>
                <a:gd name="T16" fmla="*/ 66 w 83"/>
                <a:gd name="T17" fmla="*/ 164 h 202"/>
                <a:gd name="T18" fmla="*/ 65 w 83"/>
                <a:gd name="T19" fmla="*/ 159 h 202"/>
                <a:gd name="T20" fmla="*/ 56 w 83"/>
                <a:gd name="T21" fmla="*/ 142 h 202"/>
                <a:gd name="T22" fmla="*/ 53 w 83"/>
                <a:gd name="T23" fmla="*/ 124 h 202"/>
                <a:gd name="T24" fmla="*/ 46 w 83"/>
                <a:gd name="T25" fmla="*/ 112 h 202"/>
                <a:gd name="T26" fmla="*/ 38 w 83"/>
                <a:gd name="T27" fmla="*/ 94 h 202"/>
                <a:gd name="T28" fmla="*/ 34 w 83"/>
                <a:gd name="T29" fmla="*/ 76 h 202"/>
                <a:gd name="T30" fmla="*/ 26 w 83"/>
                <a:gd name="T31" fmla="*/ 59 h 202"/>
                <a:gd name="T32" fmla="*/ 24 w 83"/>
                <a:gd name="T33" fmla="*/ 46 h 202"/>
                <a:gd name="T34" fmla="*/ 15 w 83"/>
                <a:gd name="T35" fmla="*/ 29 h 202"/>
                <a:gd name="T36" fmla="*/ 8 w 83"/>
                <a:gd name="T37" fmla="*/ 11 h 202"/>
                <a:gd name="T38" fmla="*/ 0 w 83"/>
                <a:gd name="T3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202">
                  <a:moveTo>
                    <a:pt x="83" y="202"/>
                  </a:moveTo>
                  <a:lnTo>
                    <a:pt x="78" y="199"/>
                  </a:lnTo>
                  <a:lnTo>
                    <a:pt x="77" y="195"/>
                  </a:lnTo>
                  <a:lnTo>
                    <a:pt x="76" y="190"/>
                  </a:lnTo>
                  <a:lnTo>
                    <a:pt x="75" y="185"/>
                  </a:lnTo>
                  <a:lnTo>
                    <a:pt x="75" y="181"/>
                  </a:lnTo>
                  <a:lnTo>
                    <a:pt x="68" y="173"/>
                  </a:lnTo>
                  <a:lnTo>
                    <a:pt x="67" y="168"/>
                  </a:lnTo>
                  <a:lnTo>
                    <a:pt x="66" y="164"/>
                  </a:lnTo>
                  <a:lnTo>
                    <a:pt x="65" y="159"/>
                  </a:lnTo>
                  <a:lnTo>
                    <a:pt x="56" y="142"/>
                  </a:lnTo>
                  <a:lnTo>
                    <a:pt x="53" y="124"/>
                  </a:lnTo>
                  <a:lnTo>
                    <a:pt x="46" y="112"/>
                  </a:lnTo>
                  <a:lnTo>
                    <a:pt x="38" y="94"/>
                  </a:lnTo>
                  <a:lnTo>
                    <a:pt x="34" y="76"/>
                  </a:lnTo>
                  <a:lnTo>
                    <a:pt x="26" y="59"/>
                  </a:lnTo>
                  <a:lnTo>
                    <a:pt x="24" y="46"/>
                  </a:lnTo>
                  <a:lnTo>
                    <a:pt x="15" y="29"/>
                  </a:lnTo>
                  <a:lnTo>
                    <a:pt x="8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9" name="Freeform 301">
              <a:extLst>
                <a:ext uri="{FF2B5EF4-FFF2-40B4-BE49-F238E27FC236}">
                  <a16:creationId xmlns:a16="http://schemas.microsoft.com/office/drawing/2014/main" id="{C11EA798-2CC5-9ED0-5D4E-4503E6A7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838"/>
              <a:ext cx="14" cy="26"/>
            </a:xfrm>
            <a:custGeom>
              <a:avLst/>
              <a:gdLst>
                <a:gd name="T0" fmla="*/ 84 w 84"/>
                <a:gd name="T1" fmla="*/ 157 h 157"/>
                <a:gd name="T2" fmla="*/ 77 w 84"/>
                <a:gd name="T3" fmla="*/ 144 h 157"/>
                <a:gd name="T4" fmla="*/ 68 w 84"/>
                <a:gd name="T5" fmla="*/ 127 h 157"/>
                <a:gd name="T6" fmla="*/ 61 w 84"/>
                <a:gd name="T7" fmla="*/ 114 h 157"/>
                <a:gd name="T8" fmla="*/ 53 w 84"/>
                <a:gd name="T9" fmla="*/ 97 h 157"/>
                <a:gd name="T10" fmla="*/ 45 w 84"/>
                <a:gd name="T11" fmla="*/ 80 h 157"/>
                <a:gd name="T12" fmla="*/ 37 w 84"/>
                <a:gd name="T13" fmla="*/ 67 h 157"/>
                <a:gd name="T14" fmla="*/ 29 w 84"/>
                <a:gd name="T15" fmla="*/ 50 h 157"/>
                <a:gd name="T16" fmla="*/ 21 w 84"/>
                <a:gd name="T17" fmla="*/ 33 h 157"/>
                <a:gd name="T18" fmla="*/ 13 w 84"/>
                <a:gd name="T19" fmla="*/ 16 h 157"/>
                <a:gd name="T20" fmla="*/ 0 w 84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57">
                  <a:moveTo>
                    <a:pt x="84" y="157"/>
                  </a:moveTo>
                  <a:lnTo>
                    <a:pt x="77" y="144"/>
                  </a:lnTo>
                  <a:lnTo>
                    <a:pt x="68" y="127"/>
                  </a:lnTo>
                  <a:lnTo>
                    <a:pt x="61" y="114"/>
                  </a:lnTo>
                  <a:lnTo>
                    <a:pt x="53" y="97"/>
                  </a:lnTo>
                  <a:lnTo>
                    <a:pt x="45" y="80"/>
                  </a:lnTo>
                  <a:lnTo>
                    <a:pt x="37" y="67"/>
                  </a:lnTo>
                  <a:lnTo>
                    <a:pt x="29" y="50"/>
                  </a:lnTo>
                  <a:lnTo>
                    <a:pt x="21" y="33"/>
                  </a:lnTo>
                  <a:lnTo>
                    <a:pt x="13" y="1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0" name="Freeform 302">
              <a:extLst>
                <a:ext uri="{FF2B5EF4-FFF2-40B4-BE49-F238E27FC236}">
                  <a16:creationId xmlns:a16="http://schemas.microsoft.com/office/drawing/2014/main" id="{3FE4745D-46FB-6BA3-7710-B673433AD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800"/>
              <a:ext cx="21" cy="22"/>
            </a:xfrm>
            <a:custGeom>
              <a:avLst/>
              <a:gdLst>
                <a:gd name="T0" fmla="*/ 129 w 129"/>
                <a:gd name="T1" fmla="*/ 129 h 129"/>
                <a:gd name="T2" fmla="*/ 121 w 129"/>
                <a:gd name="T3" fmla="*/ 112 h 129"/>
                <a:gd name="T4" fmla="*/ 108 w 129"/>
                <a:gd name="T5" fmla="*/ 96 h 129"/>
                <a:gd name="T6" fmla="*/ 97 w 129"/>
                <a:gd name="T7" fmla="*/ 84 h 129"/>
                <a:gd name="T8" fmla="*/ 85 w 129"/>
                <a:gd name="T9" fmla="*/ 72 h 129"/>
                <a:gd name="T10" fmla="*/ 68 w 129"/>
                <a:gd name="T11" fmla="*/ 57 h 129"/>
                <a:gd name="T12" fmla="*/ 56 w 129"/>
                <a:gd name="T13" fmla="*/ 46 h 129"/>
                <a:gd name="T14" fmla="*/ 45 w 129"/>
                <a:gd name="T15" fmla="*/ 34 h 129"/>
                <a:gd name="T16" fmla="*/ 28 w 129"/>
                <a:gd name="T17" fmla="*/ 22 h 129"/>
                <a:gd name="T18" fmla="*/ 16 w 129"/>
                <a:gd name="T19" fmla="*/ 12 h 129"/>
                <a:gd name="T20" fmla="*/ 0 w 129"/>
                <a:gd name="T2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29">
                  <a:moveTo>
                    <a:pt x="129" y="129"/>
                  </a:moveTo>
                  <a:lnTo>
                    <a:pt x="121" y="112"/>
                  </a:lnTo>
                  <a:lnTo>
                    <a:pt x="108" y="96"/>
                  </a:lnTo>
                  <a:lnTo>
                    <a:pt x="97" y="84"/>
                  </a:lnTo>
                  <a:lnTo>
                    <a:pt x="85" y="72"/>
                  </a:lnTo>
                  <a:lnTo>
                    <a:pt x="68" y="57"/>
                  </a:lnTo>
                  <a:lnTo>
                    <a:pt x="56" y="46"/>
                  </a:lnTo>
                  <a:lnTo>
                    <a:pt x="45" y="34"/>
                  </a:lnTo>
                  <a:lnTo>
                    <a:pt x="28" y="22"/>
                  </a:lnTo>
                  <a:lnTo>
                    <a:pt x="16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1" name="Freeform 303">
              <a:extLst>
                <a:ext uri="{FF2B5EF4-FFF2-40B4-BE49-F238E27FC236}">
                  <a16:creationId xmlns:a16="http://schemas.microsoft.com/office/drawing/2014/main" id="{AA116ACA-3424-E8C6-A8EE-C5B5AAB77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777"/>
              <a:ext cx="28" cy="16"/>
            </a:xfrm>
            <a:custGeom>
              <a:avLst/>
              <a:gdLst>
                <a:gd name="T0" fmla="*/ 165 w 165"/>
                <a:gd name="T1" fmla="*/ 99 h 99"/>
                <a:gd name="T2" fmla="*/ 144 w 165"/>
                <a:gd name="T3" fmla="*/ 88 h 99"/>
                <a:gd name="T4" fmla="*/ 128 w 165"/>
                <a:gd name="T5" fmla="*/ 77 h 99"/>
                <a:gd name="T6" fmla="*/ 112 w 165"/>
                <a:gd name="T7" fmla="*/ 71 h 99"/>
                <a:gd name="T8" fmla="*/ 92 w 165"/>
                <a:gd name="T9" fmla="*/ 61 h 99"/>
                <a:gd name="T10" fmla="*/ 76 w 165"/>
                <a:gd name="T11" fmla="*/ 51 h 99"/>
                <a:gd name="T12" fmla="*/ 59 w 165"/>
                <a:gd name="T13" fmla="*/ 40 h 99"/>
                <a:gd name="T14" fmla="*/ 44 w 165"/>
                <a:gd name="T15" fmla="*/ 34 h 99"/>
                <a:gd name="T16" fmla="*/ 28 w 165"/>
                <a:gd name="T17" fmla="*/ 23 h 99"/>
                <a:gd name="T18" fmla="*/ 11 w 165"/>
                <a:gd name="T19" fmla="*/ 13 h 99"/>
                <a:gd name="T20" fmla="*/ 0 w 165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99">
                  <a:moveTo>
                    <a:pt x="165" y="99"/>
                  </a:moveTo>
                  <a:lnTo>
                    <a:pt x="144" y="88"/>
                  </a:lnTo>
                  <a:lnTo>
                    <a:pt x="128" y="77"/>
                  </a:lnTo>
                  <a:lnTo>
                    <a:pt x="112" y="71"/>
                  </a:lnTo>
                  <a:lnTo>
                    <a:pt x="92" y="61"/>
                  </a:lnTo>
                  <a:lnTo>
                    <a:pt x="76" y="51"/>
                  </a:lnTo>
                  <a:lnTo>
                    <a:pt x="59" y="40"/>
                  </a:lnTo>
                  <a:lnTo>
                    <a:pt x="44" y="34"/>
                  </a:lnTo>
                  <a:lnTo>
                    <a:pt x="28" y="23"/>
                  </a:lnTo>
                  <a:lnTo>
                    <a:pt x="1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2" name="Freeform 304">
              <a:extLst>
                <a:ext uri="{FF2B5EF4-FFF2-40B4-BE49-F238E27FC236}">
                  <a16:creationId xmlns:a16="http://schemas.microsoft.com/office/drawing/2014/main" id="{950B06EC-9C33-A4C9-5D61-F595FC52D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776"/>
              <a:ext cx="31" cy="24"/>
            </a:xfrm>
            <a:custGeom>
              <a:avLst/>
              <a:gdLst>
                <a:gd name="T0" fmla="*/ 0 w 188"/>
                <a:gd name="T1" fmla="*/ 0 h 144"/>
                <a:gd name="T2" fmla="*/ 5 w 188"/>
                <a:gd name="T3" fmla="*/ 3 h 144"/>
                <a:gd name="T4" fmla="*/ 6 w 188"/>
                <a:gd name="T5" fmla="*/ 8 h 144"/>
                <a:gd name="T6" fmla="*/ 13 w 188"/>
                <a:gd name="T7" fmla="*/ 16 h 144"/>
                <a:gd name="T8" fmla="*/ 19 w 188"/>
                <a:gd name="T9" fmla="*/ 24 h 144"/>
                <a:gd name="T10" fmla="*/ 24 w 188"/>
                <a:gd name="T11" fmla="*/ 33 h 144"/>
                <a:gd name="T12" fmla="*/ 31 w 188"/>
                <a:gd name="T13" fmla="*/ 40 h 144"/>
                <a:gd name="T14" fmla="*/ 42 w 188"/>
                <a:gd name="T15" fmla="*/ 47 h 144"/>
                <a:gd name="T16" fmla="*/ 53 w 188"/>
                <a:gd name="T17" fmla="*/ 55 h 144"/>
                <a:gd name="T18" fmla="*/ 65 w 188"/>
                <a:gd name="T19" fmla="*/ 67 h 144"/>
                <a:gd name="T20" fmla="*/ 80 w 188"/>
                <a:gd name="T21" fmla="*/ 73 h 144"/>
                <a:gd name="T22" fmla="*/ 91 w 188"/>
                <a:gd name="T23" fmla="*/ 79 h 144"/>
                <a:gd name="T24" fmla="*/ 102 w 188"/>
                <a:gd name="T25" fmla="*/ 87 h 144"/>
                <a:gd name="T26" fmla="*/ 114 w 188"/>
                <a:gd name="T27" fmla="*/ 98 h 144"/>
                <a:gd name="T28" fmla="*/ 124 w 188"/>
                <a:gd name="T29" fmla="*/ 106 h 144"/>
                <a:gd name="T30" fmla="*/ 135 w 188"/>
                <a:gd name="T31" fmla="*/ 113 h 144"/>
                <a:gd name="T32" fmla="*/ 145 w 188"/>
                <a:gd name="T33" fmla="*/ 121 h 144"/>
                <a:gd name="T34" fmla="*/ 157 w 188"/>
                <a:gd name="T35" fmla="*/ 127 h 144"/>
                <a:gd name="T36" fmla="*/ 167 w 188"/>
                <a:gd name="T37" fmla="*/ 130 h 144"/>
                <a:gd name="T38" fmla="*/ 177 w 188"/>
                <a:gd name="T39" fmla="*/ 138 h 144"/>
                <a:gd name="T40" fmla="*/ 188 w 188"/>
                <a:gd name="T4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144">
                  <a:moveTo>
                    <a:pt x="0" y="0"/>
                  </a:moveTo>
                  <a:lnTo>
                    <a:pt x="5" y="3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19" y="24"/>
                  </a:lnTo>
                  <a:lnTo>
                    <a:pt x="24" y="33"/>
                  </a:lnTo>
                  <a:lnTo>
                    <a:pt x="31" y="40"/>
                  </a:lnTo>
                  <a:lnTo>
                    <a:pt x="42" y="47"/>
                  </a:lnTo>
                  <a:lnTo>
                    <a:pt x="53" y="55"/>
                  </a:lnTo>
                  <a:lnTo>
                    <a:pt x="65" y="67"/>
                  </a:lnTo>
                  <a:lnTo>
                    <a:pt x="80" y="73"/>
                  </a:lnTo>
                  <a:lnTo>
                    <a:pt x="91" y="79"/>
                  </a:lnTo>
                  <a:lnTo>
                    <a:pt x="102" y="87"/>
                  </a:lnTo>
                  <a:lnTo>
                    <a:pt x="114" y="98"/>
                  </a:lnTo>
                  <a:lnTo>
                    <a:pt x="124" y="106"/>
                  </a:lnTo>
                  <a:lnTo>
                    <a:pt x="135" y="113"/>
                  </a:lnTo>
                  <a:lnTo>
                    <a:pt x="145" y="121"/>
                  </a:lnTo>
                  <a:lnTo>
                    <a:pt x="157" y="127"/>
                  </a:lnTo>
                  <a:lnTo>
                    <a:pt x="167" y="130"/>
                  </a:lnTo>
                  <a:lnTo>
                    <a:pt x="177" y="138"/>
                  </a:lnTo>
                  <a:lnTo>
                    <a:pt x="188" y="14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3" name="Freeform 305">
              <a:extLst>
                <a:ext uri="{FF2B5EF4-FFF2-40B4-BE49-F238E27FC236}">
                  <a16:creationId xmlns:a16="http://schemas.microsoft.com/office/drawing/2014/main" id="{04269437-44F6-02A8-64D6-EAB0D559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808"/>
              <a:ext cx="27" cy="26"/>
            </a:xfrm>
            <a:custGeom>
              <a:avLst/>
              <a:gdLst>
                <a:gd name="T0" fmla="*/ 0 w 163"/>
                <a:gd name="T1" fmla="*/ 0 h 155"/>
                <a:gd name="T2" fmla="*/ 23 w 163"/>
                <a:gd name="T3" fmla="*/ 14 h 155"/>
                <a:gd name="T4" fmla="*/ 40 w 163"/>
                <a:gd name="T5" fmla="*/ 29 h 155"/>
                <a:gd name="T6" fmla="*/ 57 w 163"/>
                <a:gd name="T7" fmla="*/ 44 h 155"/>
                <a:gd name="T8" fmla="*/ 73 w 163"/>
                <a:gd name="T9" fmla="*/ 55 h 155"/>
                <a:gd name="T10" fmla="*/ 90 w 163"/>
                <a:gd name="T11" fmla="*/ 71 h 155"/>
                <a:gd name="T12" fmla="*/ 102 w 163"/>
                <a:gd name="T13" fmla="*/ 87 h 155"/>
                <a:gd name="T14" fmla="*/ 119 w 163"/>
                <a:gd name="T15" fmla="*/ 102 h 155"/>
                <a:gd name="T16" fmla="*/ 133 w 163"/>
                <a:gd name="T17" fmla="*/ 123 h 155"/>
                <a:gd name="T18" fmla="*/ 146 w 163"/>
                <a:gd name="T19" fmla="*/ 139 h 155"/>
                <a:gd name="T20" fmla="*/ 163 w 163"/>
                <a:gd name="T2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55">
                  <a:moveTo>
                    <a:pt x="0" y="0"/>
                  </a:moveTo>
                  <a:lnTo>
                    <a:pt x="23" y="14"/>
                  </a:lnTo>
                  <a:lnTo>
                    <a:pt x="40" y="29"/>
                  </a:lnTo>
                  <a:lnTo>
                    <a:pt x="57" y="44"/>
                  </a:lnTo>
                  <a:lnTo>
                    <a:pt x="73" y="55"/>
                  </a:lnTo>
                  <a:lnTo>
                    <a:pt x="90" y="71"/>
                  </a:lnTo>
                  <a:lnTo>
                    <a:pt x="102" y="87"/>
                  </a:lnTo>
                  <a:lnTo>
                    <a:pt x="119" y="102"/>
                  </a:lnTo>
                  <a:lnTo>
                    <a:pt x="133" y="123"/>
                  </a:lnTo>
                  <a:lnTo>
                    <a:pt x="146" y="139"/>
                  </a:lnTo>
                  <a:lnTo>
                    <a:pt x="163" y="15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4" name="Freeform 306">
              <a:extLst>
                <a:ext uri="{FF2B5EF4-FFF2-40B4-BE49-F238E27FC236}">
                  <a16:creationId xmlns:a16="http://schemas.microsoft.com/office/drawing/2014/main" id="{8D5812A1-9678-A98A-4DA4-82679995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853"/>
              <a:ext cx="9" cy="28"/>
            </a:xfrm>
            <a:custGeom>
              <a:avLst/>
              <a:gdLst>
                <a:gd name="T0" fmla="*/ 0 w 59"/>
                <a:gd name="T1" fmla="*/ 0 h 171"/>
                <a:gd name="T2" fmla="*/ 8 w 59"/>
                <a:gd name="T3" fmla="*/ 13 h 171"/>
                <a:gd name="T4" fmla="*/ 11 w 59"/>
                <a:gd name="T5" fmla="*/ 27 h 171"/>
                <a:gd name="T6" fmla="*/ 18 w 59"/>
                <a:gd name="T7" fmla="*/ 40 h 171"/>
                <a:gd name="T8" fmla="*/ 21 w 59"/>
                <a:gd name="T9" fmla="*/ 52 h 171"/>
                <a:gd name="T10" fmla="*/ 29 w 59"/>
                <a:gd name="T11" fmla="*/ 70 h 171"/>
                <a:gd name="T12" fmla="*/ 31 w 59"/>
                <a:gd name="T13" fmla="*/ 83 h 171"/>
                <a:gd name="T14" fmla="*/ 40 w 59"/>
                <a:gd name="T15" fmla="*/ 100 h 171"/>
                <a:gd name="T16" fmla="*/ 43 w 59"/>
                <a:gd name="T17" fmla="*/ 114 h 171"/>
                <a:gd name="T18" fmla="*/ 50 w 59"/>
                <a:gd name="T19" fmla="*/ 131 h 171"/>
                <a:gd name="T20" fmla="*/ 55 w 59"/>
                <a:gd name="T21" fmla="*/ 149 h 171"/>
                <a:gd name="T22" fmla="*/ 56 w 59"/>
                <a:gd name="T23" fmla="*/ 153 h 171"/>
                <a:gd name="T24" fmla="*/ 56 w 59"/>
                <a:gd name="T25" fmla="*/ 159 h 171"/>
                <a:gd name="T26" fmla="*/ 57 w 59"/>
                <a:gd name="T27" fmla="*/ 163 h 171"/>
                <a:gd name="T28" fmla="*/ 58 w 59"/>
                <a:gd name="T29" fmla="*/ 167 h 171"/>
                <a:gd name="T30" fmla="*/ 59 w 59"/>
                <a:gd name="T3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171">
                  <a:moveTo>
                    <a:pt x="0" y="0"/>
                  </a:moveTo>
                  <a:lnTo>
                    <a:pt x="8" y="13"/>
                  </a:lnTo>
                  <a:lnTo>
                    <a:pt x="11" y="27"/>
                  </a:lnTo>
                  <a:lnTo>
                    <a:pt x="18" y="40"/>
                  </a:lnTo>
                  <a:lnTo>
                    <a:pt x="21" y="52"/>
                  </a:lnTo>
                  <a:lnTo>
                    <a:pt x="29" y="70"/>
                  </a:lnTo>
                  <a:lnTo>
                    <a:pt x="31" y="83"/>
                  </a:lnTo>
                  <a:lnTo>
                    <a:pt x="40" y="100"/>
                  </a:lnTo>
                  <a:lnTo>
                    <a:pt x="43" y="114"/>
                  </a:lnTo>
                  <a:lnTo>
                    <a:pt x="50" y="131"/>
                  </a:lnTo>
                  <a:lnTo>
                    <a:pt x="55" y="149"/>
                  </a:lnTo>
                  <a:lnTo>
                    <a:pt x="56" y="153"/>
                  </a:lnTo>
                  <a:lnTo>
                    <a:pt x="56" y="159"/>
                  </a:lnTo>
                  <a:lnTo>
                    <a:pt x="57" y="163"/>
                  </a:lnTo>
                  <a:lnTo>
                    <a:pt x="58" y="167"/>
                  </a:lnTo>
                  <a:lnTo>
                    <a:pt x="59" y="17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5" name="Freeform 307">
              <a:extLst>
                <a:ext uri="{FF2B5EF4-FFF2-40B4-BE49-F238E27FC236}">
                  <a16:creationId xmlns:a16="http://schemas.microsoft.com/office/drawing/2014/main" id="{43C593D1-403D-58F6-4E76-C57C4A98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894"/>
              <a:ext cx="15" cy="32"/>
            </a:xfrm>
            <a:custGeom>
              <a:avLst/>
              <a:gdLst>
                <a:gd name="T0" fmla="*/ 0 w 90"/>
                <a:gd name="T1" fmla="*/ 0 h 193"/>
                <a:gd name="T2" fmla="*/ 8 w 90"/>
                <a:gd name="T3" fmla="*/ 17 h 193"/>
                <a:gd name="T4" fmla="*/ 16 w 90"/>
                <a:gd name="T5" fmla="*/ 34 h 193"/>
                <a:gd name="T6" fmla="*/ 25 w 90"/>
                <a:gd name="T7" fmla="*/ 56 h 193"/>
                <a:gd name="T8" fmla="*/ 34 w 90"/>
                <a:gd name="T9" fmla="*/ 73 h 193"/>
                <a:gd name="T10" fmla="*/ 42 w 90"/>
                <a:gd name="T11" fmla="*/ 94 h 193"/>
                <a:gd name="T12" fmla="*/ 51 w 90"/>
                <a:gd name="T13" fmla="*/ 111 h 193"/>
                <a:gd name="T14" fmla="*/ 59 w 90"/>
                <a:gd name="T15" fmla="*/ 134 h 193"/>
                <a:gd name="T16" fmla="*/ 69 w 90"/>
                <a:gd name="T17" fmla="*/ 155 h 193"/>
                <a:gd name="T18" fmla="*/ 77 w 90"/>
                <a:gd name="T19" fmla="*/ 172 h 193"/>
                <a:gd name="T20" fmla="*/ 90 w 90"/>
                <a:gd name="T2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93">
                  <a:moveTo>
                    <a:pt x="0" y="0"/>
                  </a:moveTo>
                  <a:lnTo>
                    <a:pt x="8" y="17"/>
                  </a:lnTo>
                  <a:lnTo>
                    <a:pt x="16" y="34"/>
                  </a:lnTo>
                  <a:lnTo>
                    <a:pt x="25" y="56"/>
                  </a:lnTo>
                  <a:lnTo>
                    <a:pt x="34" y="73"/>
                  </a:lnTo>
                  <a:lnTo>
                    <a:pt x="42" y="94"/>
                  </a:lnTo>
                  <a:lnTo>
                    <a:pt x="51" y="111"/>
                  </a:lnTo>
                  <a:lnTo>
                    <a:pt x="59" y="134"/>
                  </a:lnTo>
                  <a:lnTo>
                    <a:pt x="69" y="155"/>
                  </a:lnTo>
                  <a:lnTo>
                    <a:pt x="77" y="172"/>
                  </a:lnTo>
                  <a:lnTo>
                    <a:pt x="90" y="19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6" name="Freeform 308">
              <a:extLst>
                <a:ext uri="{FF2B5EF4-FFF2-40B4-BE49-F238E27FC236}">
                  <a16:creationId xmlns:a16="http://schemas.microsoft.com/office/drawing/2014/main" id="{B412ACCB-D7F1-BDFE-11CA-467FC8060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940"/>
              <a:ext cx="16" cy="35"/>
            </a:xfrm>
            <a:custGeom>
              <a:avLst/>
              <a:gdLst>
                <a:gd name="T0" fmla="*/ 0 w 99"/>
                <a:gd name="T1" fmla="*/ 0 h 210"/>
                <a:gd name="T2" fmla="*/ 9 w 99"/>
                <a:gd name="T3" fmla="*/ 21 h 210"/>
                <a:gd name="T4" fmla="*/ 18 w 99"/>
                <a:gd name="T5" fmla="*/ 44 h 210"/>
                <a:gd name="T6" fmla="*/ 27 w 99"/>
                <a:gd name="T7" fmla="*/ 60 h 210"/>
                <a:gd name="T8" fmla="*/ 39 w 99"/>
                <a:gd name="T9" fmla="*/ 81 h 210"/>
                <a:gd name="T10" fmla="*/ 49 w 99"/>
                <a:gd name="T11" fmla="*/ 103 h 210"/>
                <a:gd name="T12" fmla="*/ 58 w 99"/>
                <a:gd name="T13" fmla="*/ 124 h 210"/>
                <a:gd name="T14" fmla="*/ 67 w 99"/>
                <a:gd name="T15" fmla="*/ 145 h 210"/>
                <a:gd name="T16" fmla="*/ 76 w 99"/>
                <a:gd name="T17" fmla="*/ 168 h 210"/>
                <a:gd name="T18" fmla="*/ 85 w 99"/>
                <a:gd name="T19" fmla="*/ 189 h 210"/>
                <a:gd name="T20" fmla="*/ 99 w 99"/>
                <a:gd name="T2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210">
                  <a:moveTo>
                    <a:pt x="0" y="0"/>
                  </a:moveTo>
                  <a:lnTo>
                    <a:pt x="9" y="21"/>
                  </a:lnTo>
                  <a:lnTo>
                    <a:pt x="18" y="44"/>
                  </a:lnTo>
                  <a:lnTo>
                    <a:pt x="27" y="60"/>
                  </a:lnTo>
                  <a:lnTo>
                    <a:pt x="39" y="81"/>
                  </a:lnTo>
                  <a:lnTo>
                    <a:pt x="49" y="103"/>
                  </a:lnTo>
                  <a:lnTo>
                    <a:pt x="58" y="124"/>
                  </a:lnTo>
                  <a:lnTo>
                    <a:pt x="67" y="145"/>
                  </a:lnTo>
                  <a:lnTo>
                    <a:pt x="76" y="168"/>
                  </a:lnTo>
                  <a:lnTo>
                    <a:pt x="85" y="189"/>
                  </a:lnTo>
                  <a:lnTo>
                    <a:pt x="99" y="21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7" name="Freeform 309">
              <a:extLst>
                <a:ext uri="{FF2B5EF4-FFF2-40B4-BE49-F238E27FC236}">
                  <a16:creationId xmlns:a16="http://schemas.microsoft.com/office/drawing/2014/main" id="{FF1F2E58-36B1-AB3B-A8A6-355DE7A81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92"/>
              <a:ext cx="10" cy="36"/>
            </a:xfrm>
            <a:custGeom>
              <a:avLst/>
              <a:gdLst>
                <a:gd name="T0" fmla="*/ 0 w 64"/>
                <a:gd name="T1" fmla="*/ 0 h 221"/>
                <a:gd name="T2" fmla="*/ 10 w 64"/>
                <a:gd name="T3" fmla="*/ 21 h 221"/>
                <a:gd name="T4" fmla="*/ 14 w 64"/>
                <a:gd name="T5" fmla="*/ 44 h 221"/>
                <a:gd name="T6" fmla="*/ 24 w 64"/>
                <a:gd name="T7" fmla="*/ 66 h 221"/>
                <a:gd name="T8" fmla="*/ 32 w 64"/>
                <a:gd name="T9" fmla="*/ 87 h 221"/>
                <a:gd name="T10" fmla="*/ 37 w 64"/>
                <a:gd name="T11" fmla="*/ 109 h 221"/>
                <a:gd name="T12" fmla="*/ 42 w 64"/>
                <a:gd name="T13" fmla="*/ 132 h 221"/>
                <a:gd name="T14" fmla="*/ 50 w 64"/>
                <a:gd name="T15" fmla="*/ 154 h 221"/>
                <a:gd name="T16" fmla="*/ 55 w 64"/>
                <a:gd name="T17" fmla="*/ 176 h 221"/>
                <a:gd name="T18" fmla="*/ 60 w 64"/>
                <a:gd name="T19" fmla="*/ 199 h 221"/>
                <a:gd name="T20" fmla="*/ 64 w 64"/>
                <a:gd name="T2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21">
                  <a:moveTo>
                    <a:pt x="0" y="0"/>
                  </a:moveTo>
                  <a:lnTo>
                    <a:pt x="10" y="21"/>
                  </a:lnTo>
                  <a:lnTo>
                    <a:pt x="14" y="44"/>
                  </a:lnTo>
                  <a:lnTo>
                    <a:pt x="24" y="66"/>
                  </a:lnTo>
                  <a:lnTo>
                    <a:pt x="32" y="87"/>
                  </a:lnTo>
                  <a:lnTo>
                    <a:pt x="37" y="109"/>
                  </a:lnTo>
                  <a:lnTo>
                    <a:pt x="42" y="132"/>
                  </a:lnTo>
                  <a:lnTo>
                    <a:pt x="50" y="154"/>
                  </a:lnTo>
                  <a:lnTo>
                    <a:pt x="55" y="176"/>
                  </a:lnTo>
                  <a:lnTo>
                    <a:pt x="60" y="199"/>
                  </a:lnTo>
                  <a:lnTo>
                    <a:pt x="64" y="22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8" name="Freeform 310">
              <a:extLst>
                <a:ext uri="{FF2B5EF4-FFF2-40B4-BE49-F238E27FC236}">
                  <a16:creationId xmlns:a16="http://schemas.microsoft.com/office/drawing/2014/main" id="{10514256-EA6D-AAA3-4217-25C566B2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050"/>
              <a:ext cx="2" cy="29"/>
            </a:xfrm>
            <a:custGeom>
              <a:avLst/>
              <a:gdLst>
                <a:gd name="T0" fmla="*/ 16 w 17"/>
                <a:gd name="T1" fmla="*/ 0 h 177"/>
                <a:gd name="T2" fmla="*/ 14 w 17"/>
                <a:gd name="T3" fmla="*/ 14 h 177"/>
                <a:gd name="T4" fmla="*/ 17 w 17"/>
                <a:gd name="T5" fmla="*/ 28 h 177"/>
                <a:gd name="T6" fmla="*/ 15 w 17"/>
                <a:gd name="T7" fmla="*/ 43 h 177"/>
                <a:gd name="T8" fmla="*/ 17 w 17"/>
                <a:gd name="T9" fmla="*/ 51 h 177"/>
                <a:gd name="T10" fmla="*/ 15 w 17"/>
                <a:gd name="T11" fmla="*/ 66 h 177"/>
                <a:gd name="T12" fmla="*/ 13 w 17"/>
                <a:gd name="T13" fmla="*/ 80 h 177"/>
                <a:gd name="T14" fmla="*/ 15 w 17"/>
                <a:gd name="T15" fmla="*/ 90 h 177"/>
                <a:gd name="T16" fmla="*/ 13 w 17"/>
                <a:gd name="T17" fmla="*/ 103 h 177"/>
                <a:gd name="T18" fmla="*/ 12 w 17"/>
                <a:gd name="T19" fmla="*/ 118 h 177"/>
                <a:gd name="T20" fmla="*/ 10 w 17"/>
                <a:gd name="T21" fmla="*/ 133 h 177"/>
                <a:gd name="T22" fmla="*/ 11 w 17"/>
                <a:gd name="T23" fmla="*/ 137 h 177"/>
                <a:gd name="T24" fmla="*/ 6 w 17"/>
                <a:gd name="T25" fmla="*/ 143 h 177"/>
                <a:gd name="T26" fmla="*/ 7 w 17"/>
                <a:gd name="T27" fmla="*/ 147 h 177"/>
                <a:gd name="T28" fmla="*/ 4 w 17"/>
                <a:gd name="T29" fmla="*/ 152 h 177"/>
                <a:gd name="T30" fmla="*/ 5 w 17"/>
                <a:gd name="T31" fmla="*/ 158 h 177"/>
                <a:gd name="T32" fmla="*/ 6 w 17"/>
                <a:gd name="T33" fmla="*/ 162 h 177"/>
                <a:gd name="T34" fmla="*/ 2 w 17"/>
                <a:gd name="T35" fmla="*/ 167 h 177"/>
                <a:gd name="T36" fmla="*/ 3 w 17"/>
                <a:gd name="T37" fmla="*/ 171 h 177"/>
                <a:gd name="T38" fmla="*/ 0 w 17"/>
                <a:gd name="T39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77">
                  <a:moveTo>
                    <a:pt x="16" y="0"/>
                  </a:moveTo>
                  <a:lnTo>
                    <a:pt x="14" y="14"/>
                  </a:lnTo>
                  <a:lnTo>
                    <a:pt x="17" y="28"/>
                  </a:lnTo>
                  <a:lnTo>
                    <a:pt x="15" y="43"/>
                  </a:lnTo>
                  <a:lnTo>
                    <a:pt x="17" y="51"/>
                  </a:lnTo>
                  <a:lnTo>
                    <a:pt x="15" y="66"/>
                  </a:lnTo>
                  <a:lnTo>
                    <a:pt x="13" y="80"/>
                  </a:lnTo>
                  <a:lnTo>
                    <a:pt x="15" y="90"/>
                  </a:lnTo>
                  <a:lnTo>
                    <a:pt x="13" y="103"/>
                  </a:lnTo>
                  <a:lnTo>
                    <a:pt x="12" y="118"/>
                  </a:lnTo>
                  <a:lnTo>
                    <a:pt x="10" y="133"/>
                  </a:lnTo>
                  <a:lnTo>
                    <a:pt x="11" y="137"/>
                  </a:lnTo>
                  <a:lnTo>
                    <a:pt x="6" y="143"/>
                  </a:lnTo>
                  <a:lnTo>
                    <a:pt x="7" y="147"/>
                  </a:lnTo>
                  <a:lnTo>
                    <a:pt x="4" y="152"/>
                  </a:lnTo>
                  <a:lnTo>
                    <a:pt x="5" y="158"/>
                  </a:lnTo>
                  <a:lnTo>
                    <a:pt x="6" y="162"/>
                  </a:lnTo>
                  <a:lnTo>
                    <a:pt x="2" y="167"/>
                  </a:lnTo>
                  <a:lnTo>
                    <a:pt x="3" y="171"/>
                  </a:lnTo>
                  <a:lnTo>
                    <a:pt x="0" y="17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9" name="Freeform 311">
              <a:extLst>
                <a:ext uri="{FF2B5EF4-FFF2-40B4-BE49-F238E27FC236}">
                  <a16:creationId xmlns:a16="http://schemas.microsoft.com/office/drawing/2014/main" id="{B319DB2B-723A-6D2B-769C-1D4CC5AA5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090"/>
              <a:ext cx="10" cy="34"/>
            </a:xfrm>
            <a:custGeom>
              <a:avLst/>
              <a:gdLst>
                <a:gd name="T0" fmla="*/ 58 w 58"/>
                <a:gd name="T1" fmla="*/ 0 h 199"/>
                <a:gd name="T2" fmla="*/ 52 w 58"/>
                <a:gd name="T3" fmla="*/ 20 h 199"/>
                <a:gd name="T4" fmla="*/ 47 w 58"/>
                <a:gd name="T5" fmla="*/ 39 h 199"/>
                <a:gd name="T6" fmla="*/ 42 w 58"/>
                <a:gd name="T7" fmla="*/ 63 h 199"/>
                <a:gd name="T8" fmla="*/ 37 w 58"/>
                <a:gd name="T9" fmla="*/ 84 h 199"/>
                <a:gd name="T10" fmla="*/ 32 w 58"/>
                <a:gd name="T11" fmla="*/ 104 h 199"/>
                <a:gd name="T12" fmla="*/ 27 w 58"/>
                <a:gd name="T13" fmla="*/ 123 h 199"/>
                <a:gd name="T14" fmla="*/ 21 w 58"/>
                <a:gd name="T15" fmla="*/ 143 h 199"/>
                <a:gd name="T16" fmla="*/ 16 w 58"/>
                <a:gd name="T17" fmla="*/ 163 h 199"/>
                <a:gd name="T18" fmla="*/ 10 w 58"/>
                <a:gd name="T19" fmla="*/ 178 h 199"/>
                <a:gd name="T20" fmla="*/ 0 w 58"/>
                <a:gd name="T21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99">
                  <a:moveTo>
                    <a:pt x="58" y="0"/>
                  </a:moveTo>
                  <a:lnTo>
                    <a:pt x="52" y="20"/>
                  </a:lnTo>
                  <a:lnTo>
                    <a:pt x="47" y="39"/>
                  </a:lnTo>
                  <a:lnTo>
                    <a:pt x="42" y="63"/>
                  </a:lnTo>
                  <a:lnTo>
                    <a:pt x="37" y="84"/>
                  </a:lnTo>
                  <a:lnTo>
                    <a:pt x="32" y="104"/>
                  </a:lnTo>
                  <a:lnTo>
                    <a:pt x="27" y="123"/>
                  </a:lnTo>
                  <a:lnTo>
                    <a:pt x="21" y="143"/>
                  </a:lnTo>
                  <a:lnTo>
                    <a:pt x="16" y="163"/>
                  </a:lnTo>
                  <a:lnTo>
                    <a:pt x="10" y="178"/>
                  </a:lnTo>
                  <a:lnTo>
                    <a:pt x="0" y="19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0" name="Freeform 312">
              <a:extLst>
                <a:ext uri="{FF2B5EF4-FFF2-40B4-BE49-F238E27FC236}">
                  <a16:creationId xmlns:a16="http://schemas.microsoft.com/office/drawing/2014/main" id="{CF04121F-ABAF-56A3-9734-40B5B71A0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141"/>
              <a:ext cx="5" cy="52"/>
            </a:xfrm>
            <a:custGeom>
              <a:avLst/>
              <a:gdLst>
                <a:gd name="T0" fmla="*/ 27 w 27"/>
                <a:gd name="T1" fmla="*/ 0 h 315"/>
                <a:gd name="T2" fmla="*/ 24 w 27"/>
                <a:gd name="T3" fmla="*/ 29 h 315"/>
                <a:gd name="T4" fmla="*/ 20 w 27"/>
                <a:gd name="T5" fmla="*/ 53 h 315"/>
                <a:gd name="T6" fmla="*/ 16 w 27"/>
                <a:gd name="T7" fmla="*/ 82 h 315"/>
                <a:gd name="T8" fmla="*/ 8 w 27"/>
                <a:gd name="T9" fmla="*/ 112 h 315"/>
                <a:gd name="T10" fmla="*/ 4 w 27"/>
                <a:gd name="T11" fmla="*/ 142 h 315"/>
                <a:gd name="T12" fmla="*/ 2 w 27"/>
                <a:gd name="T13" fmla="*/ 175 h 315"/>
                <a:gd name="T14" fmla="*/ 4 w 27"/>
                <a:gd name="T15" fmla="*/ 207 h 315"/>
                <a:gd name="T16" fmla="*/ 1 w 27"/>
                <a:gd name="T17" fmla="*/ 240 h 315"/>
                <a:gd name="T18" fmla="*/ 0 w 27"/>
                <a:gd name="T19" fmla="*/ 279 h 315"/>
                <a:gd name="T20" fmla="*/ 2 w 27"/>
                <a:gd name="T21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15">
                  <a:moveTo>
                    <a:pt x="27" y="0"/>
                  </a:moveTo>
                  <a:lnTo>
                    <a:pt x="24" y="29"/>
                  </a:lnTo>
                  <a:lnTo>
                    <a:pt x="20" y="53"/>
                  </a:lnTo>
                  <a:lnTo>
                    <a:pt x="16" y="82"/>
                  </a:lnTo>
                  <a:lnTo>
                    <a:pt x="8" y="112"/>
                  </a:lnTo>
                  <a:lnTo>
                    <a:pt x="4" y="142"/>
                  </a:lnTo>
                  <a:lnTo>
                    <a:pt x="2" y="175"/>
                  </a:lnTo>
                  <a:lnTo>
                    <a:pt x="4" y="207"/>
                  </a:lnTo>
                  <a:lnTo>
                    <a:pt x="1" y="240"/>
                  </a:lnTo>
                  <a:lnTo>
                    <a:pt x="0" y="279"/>
                  </a:lnTo>
                  <a:lnTo>
                    <a:pt x="2" y="31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1" name="Freeform 313">
              <a:extLst>
                <a:ext uri="{FF2B5EF4-FFF2-40B4-BE49-F238E27FC236}">
                  <a16:creationId xmlns:a16="http://schemas.microsoft.com/office/drawing/2014/main" id="{B68A6979-6A13-8C46-A31E-0B17806F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227"/>
              <a:ext cx="6" cy="53"/>
            </a:xfrm>
            <a:custGeom>
              <a:avLst/>
              <a:gdLst>
                <a:gd name="T0" fmla="*/ 0 w 36"/>
                <a:gd name="T1" fmla="*/ 0 h 321"/>
                <a:gd name="T2" fmla="*/ 1 w 36"/>
                <a:gd name="T3" fmla="*/ 33 h 321"/>
                <a:gd name="T4" fmla="*/ 3 w 36"/>
                <a:gd name="T5" fmla="*/ 65 h 321"/>
                <a:gd name="T6" fmla="*/ 9 w 36"/>
                <a:gd name="T7" fmla="*/ 97 h 321"/>
                <a:gd name="T8" fmla="*/ 11 w 36"/>
                <a:gd name="T9" fmla="*/ 129 h 321"/>
                <a:gd name="T10" fmla="*/ 14 w 36"/>
                <a:gd name="T11" fmla="*/ 162 h 321"/>
                <a:gd name="T12" fmla="*/ 20 w 36"/>
                <a:gd name="T13" fmla="*/ 194 h 321"/>
                <a:gd name="T14" fmla="*/ 21 w 36"/>
                <a:gd name="T15" fmla="*/ 226 h 321"/>
                <a:gd name="T16" fmla="*/ 27 w 36"/>
                <a:gd name="T17" fmla="*/ 257 h 321"/>
                <a:gd name="T18" fmla="*/ 29 w 36"/>
                <a:gd name="T19" fmla="*/ 289 h 321"/>
                <a:gd name="T20" fmla="*/ 36 w 36"/>
                <a:gd name="T2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21">
                  <a:moveTo>
                    <a:pt x="0" y="0"/>
                  </a:moveTo>
                  <a:lnTo>
                    <a:pt x="1" y="33"/>
                  </a:lnTo>
                  <a:lnTo>
                    <a:pt x="3" y="65"/>
                  </a:lnTo>
                  <a:lnTo>
                    <a:pt x="9" y="97"/>
                  </a:lnTo>
                  <a:lnTo>
                    <a:pt x="11" y="129"/>
                  </a:lnTo>
                  <a:lnTo>
                    <a:pt x="14" y="162"/>
                  </a:lnTo>
                  <a:lnTo>
                    <a:pt x="20" y="194"/>
                  </a:lnTo>
                  <a:lnTo>
                    <a:pt x="21" y="226"/>
                  </a:lnTo>
                  <a:lnTo>
                    <a:pt x="27" y="257"/>
                  </a:lnTo>
                  <a:lnTo>
                    <a:pt x="29" y="289"/>
                  </a:lnTo>
                  <a:lnTo>
                    <a:pt x="36" y="32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2" name="Freeform 314">
              <a:extLst>
                <a:ext uri="{FF2B5EF4-FFF2-40B4-BE49-F238E27FC236}">
                  <a16:creationId xmlns:a16="http://schemas.microsoft.com/office/drawing/2014/main" id="{CC68A700-46AE-E476-B607-3402CE5B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301"/>
              <a:ext cx="8" cy="48"/>
            </a:xfrm>
            <a:custGeom>
              <a:avLst/>
              <a:gdLst>
                <a:gd name="T0" fmla="*/ 0 w 44"/>
                <a:gd name="T1" fmla="*/ 0 h 291"/>
                <a:gd name="T2" fmla="*/ 5 w 44"/>
                <a:gd name="T3" fmla="*/ 28 h 291"/>
                <a:gd name="T4" fmla="*/ 10 w 44"/>
                <a:gd name="T5" fmla="*/ 54 h 291"/>
                <a:gd name="T6" fmla="*/ 13 w 44"/>
                <a:gd name="T7" fmla="*/ 87 h 291"/>
                <a:gd name="T8" fmla="*/ 18 w 44"/>
                <a:gd name="T9" fmla="*/ 114 h 291"/>
                <a:gd name="T10" fmla="*/ 23 w 44"/>
                <a:gd name="T11" fmla="*/ 142 h 291"/>
                <a:gd name="T12" fmla="*/ 28 w 44"/>
                <a:gd name="T13" fmla="*/ 168 h 291"/>
                <a:gd name="T14" fmla="*/ 31 w 44"/>
                <a:gd name="T15" fmla="*/ 201 h 291"/>
                <a:gd name="T16" fmla="*/ 36 w 44"/>
                <a:gd name="T17" fmla="*/ 228 h 291"/>
                <a:gd name="T18" fmla="*/ 42 w 44"/>
                <a:gd name="T19" fmla="*/ 259 h 291"/>
                <a:gd name="T20" fmla="*/ 44 w 44"/>
                <a:gd name="T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91">
                  <a:moveTo>
                    <a:pt x="0" y="0"/>
                  </a:moveTo>
                  <a:lnTo>
                    <a:pt x="5" y="28"/>
                  </a:lnTo>
                  <a:lnTo>
                    <a:pt x="10" y="54"/>
                  </a:lnTo>
                  <a:lnTo>
                    <a:pt x="13" y="87"/>
                  </a:lnTo>
                  <a:lnTo>
                    <a:pt x="18" y="114"/>
                  </a:lnTo>
                  <a:lnTo>
                    <a:pt x="23" y="142"/>
                  </a:lnTo>
                  <a:lnTo>
                    <a:pt x="28" y="168"/>
                  </a:lnTo>
                  <a:lnTo>
                    <a:pt x="31" y="201"/>
                  </a:lnTo>
                  <a:lnTo>
                    <a:pt x="36" y="228"/>
                  </a:lnTo>
                  <a:lnTo>
                    <a:pt x="42" y="259"/>
                  </a:lnTo>
                  <a:lnTo>
                    <a:pt x="44" y="29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3" name="Freeform 315">
              <a:extLst>
                <a:ext uri="{FF2B5EF4-FFF2-40B4-BE49-F238E27FC236}">
                  <a16:creationId xmlns:a16="http://schemas.microsoft.com/office/drawing/2014/main" id="{A1EB317D-54DB-F21B-9AE7-50CBDC5C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371"/>
              <a:ext cx="9" cy="51"/>
            </a:xfrm>
            <a:custGeom>
              <a:avLst/>
              <a:gdLst>
                <a:gd name="T0" fmla="*/ 1 w 54"/>
                <a:gd name="T1" fmla="*/ 0 h 308"/>
                <a:gd name="T2" fmla="*/ 2 w 54"/>
                <a:gd name="T3" fmla="*/ 4 h 308"/>
                <a:gd name="T4" fmla="*/ 0 w 54"/>
                <a:gd name="T5" fmla="*/ 15 h 308"/>
                <a:gd name="T6" fmla="*/ 1 w 54"/>
                <a:gd name="T7" fmla="*/ 19 h 308"/>
                <a:gd name="T8" fmla="*/ 1 w 54"/>
                <a:gd name="T9" fmla="*/ 23 h 308"/>
                <a:gd name="T10" fmla="*/ 3 w 54"/>
                <a:gd name="T11" fmla="*/ 33 h 308"/>
                <a:gd name="T12" fmla="*/ 4 w 54"/>
                <a:gd name="T13" fmla="*/ 37 h 308"/>
                <a:gd name="T14" fmla="*/ 6 w 54"/>
                <a:gd name="T15" fmla="*/ 47 h 308"/>
                <a:gd name="T16" fmla="*/ 7 w 54"/>
                <a:gd name="T17" fmla="*/ 51 h 308"/>
                <a:gd name="T18" fmla="*/ 7 w 54"/>
                <a:gd name="T19" fmla="*/ 55 h 308"/>
                <a:gd name="T20" fmla="*/ 9 w 54"/>
                <a:gd name="T21" fmla="*/ 64 h 308"/>
                <a:gd name="T22" fmla="*/ 8 w 54"/>
                <a:gd name="T23" fmla="*/ 83 h 308"/>
                <a:gd name="T24" fmla="*/ 13 w 54"/>
                <a:gd name="T25" fmla="*/ 106 h 308"/>
                <a:gd name="T26" fmla="*/ 18 w 54"/>
                <a:gd name="T27" fmla="*/ 128 h 308"/>
                <a:gd name="T28" fmla="*/ 23 w 54"/>
                <a:gd name="T29" fmla="*/ 155 h 308"/>
                <a:gd name="T30" fmla="*/ 27 w 54"/>
                <a:gd name="T31" fmla="*/ 177 h 308"/>
                <a:gd name="T32" fmla="*/ 32 w 54"/>
                <a:gd name="T33" fmla="*/ 201 h 308"/>
                <a:gd name="T34" fmla="*/ 38 w 54"/>
                <a:gd name="T35" fmla="*/ 227 h 308"/>
                <a:gd name="T36" fmla="*/ 43 w 54"/>
                <a:gd name="T37" fmla="*/ 255 h 308"/>
                <a:gd name="T38" fmla="*/ 48 w 54"/>
                <a:gd name="T39" fmla="*/ 281 h 308"/>
                <a:gd name="T40" fmla="*/ 54 w 54"/>
                <a:gd name="T41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08">
                  <a:moveTo>
                    <a:pt x="1" y="0"/>
                  </a:moveTo>
                  <a:lnTo>
                    <a:pt x="2" y="4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33"/>
                  </a:lnTo>
                  <a:lnTo>
                    <a:pt x="4" y="37"/>
                  </a:lnTo>
                  <a:lnTo>
                    <a:pt x="6" y="47"/>
                  </a:lnTo>
                  <a:lnTo>
                    <a:pt x="7" y="51"/>
                  </a:lnTo>
                  <a:lnTo>
                    <a:pt x="7" y="55"/>
                  </a:lnTo>
                  <a:lnTo>
                    <a:pt x="9" y="64"/>
                  </a:lnTo>
                  <a:lnTo>
                    <a:pt x="8" y="83"/>
                  </a:lnTo>
                  <a:lnTo>
                    <a:pt x="13" y="106"/>
                  </a:lnTo>
                  <a:lnTo>
                    <a:pt x="18" y="128"/>
                  </a:lnTo>
                  <a:lnTo>
                    <a:pt x="23" y="155"/>
                  </a:lnTo>
                  <a:lnTo>
                    <a:pt x="27" y="177"/>
                  </a:lnTo>
                  <a:lnTo>
                    <a:pt x="32" y="201"/>
                  </a:lnTo>
                  <a:lnTo>
                    <a:pt x="38" y="227"/>
                  </a:lnTo>
                  <a:lnTo>
                    <a:pt x="43" y="255"/>
                  </a:lnTo>
                  <a:lnTo>
                    <a:pt x="48" y="281"/>
                  </a:lnTo>
                  <a:lnTo>
                    <a:pt x="54" y="30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4" name="Freeform 316">
              <a:extLst>
                <a:ext uri="{FF2B5EF4-FFF2-40B4-BE49-F238E27FC236}">
                  <a16:creationId xmlns:a16="http://schemas.microsoft.com/office/drawing/2014/main" id="{E4D82A6A-4A56-FADE-8E50-AE4B0849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441"/>
              <a:ext cx="16" cy="69"/>
            </a:xfrm>
            <a:custGeom>
              <a:avLst/>
              <a:gdLst>
                <a:gd name="T0" fmla="*/ 0 w 97"/>
                <a:gd name="T1" fmla="*/ 0 h 412"/>
                <a:gd name="T2" fmla="*/ 8 w 97"/>
                <a:gd name="T3" fmla="*/ 41 h 412"/>
                <a:gd name="T4" fmla="*/ 16 w 97"/>
                <a:gd name="T5" fmla="*/ 81 h 412"/>
                <a:gd name="T6" fmla="*/ 24 w 97"/>
                <a:gd name="T7" fmla="*/ 122 h 412"/>
                <a:gd name="T8" fmla="*/ 37 w 97"/>
                <a:gd name="T9" fmla="*/ 161 h 412"/>
                <a:gd name="T10" fmla="*/ 45 w 97"/>
                <a:gd name="T11" fmla="*/ 201 h 412"/>
                <a:gd name="T12" fmla="*/ 54 w 97"/>
                <a:gd name="T13" fmla="*/ 247 h 412"/>
                <a:gd name="T14" fmla="*/ 67 w 97"/>
                <a:gd name="T15" fmla="*/ 286 h 412"/>
                <a:gd name="T16" fmla="*/ 77 w 97"/>
                <a:gd name="T17" fmla="*/ 332 h 412"/>
                <a:gd name="T18" fmla="*/ 88 w 97"/>
                <a:gd name="T19" fmla="*/ 371 h 412"/>
                <a:gd name="T20" fmla="*/ 97 w 97"/>
                <a:gd name="T21" fmla="*/ 4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412">
                  <a:moveTo>
                    <a:pt x="0" y="0"/>
                  </a:moveTo>
                  <a:lnTo>
                    <a:pt x="8" y="41"/>
                  </a:lnTo>
                  <a:lnTo>
                    <a:pt x="16" y="81"/>
                  </a:lnTo>
                  <a:lnTo>
                    <a:pt x="24" y="122"/>
                  </a:lnTo>
                  <a:lnTo>
                    <a:pt x="37" y="161"/>
                  </a:lnTo>
                  <a:lnTo>
                    <a:pt x="45" y="201"/>
                  </a:lnTo>
                  <a:lnTo>
                    <a:pt x="54" y="247"/>
                  </a:lnTo>
                  <a:lnTo>
                    <a:pt x="67" y="286"/>
                  </a:lnTo>
                  <a:lnTo>
                    <a:pt x="77" y="332"/>
                  </a:lnTo>
                  <a:lnTo>
                    <a:pt x="88" y="371"/>
                  </a:lnTo>
                  <a:lnTo>
                    <a:pt x="97" y="41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5" name="Freeform 317">
              <a:extLst>
                <a:ext uri="{FF2B5EF4-FFF2-40B4-BE49-F238E27FC236}">
                  <a16:creationId xmlns:a16="http://schemas.microsoft.com/office/drawing/2014/main" id="{23B9FFC4-E01B-6380-5E96-2B05583FC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533"/>
              <a:ext cx="11" cy="44"/>
            </a:xfrm>
            <a:custGeom>
              <a:avLst/>
              <a:gdLst>
                <a:gd name="T0" fmla="*/ 0 w 67"/>
                <a:gd name="T1" fmla="*/ 0 h 263"/>
                <a:gd name="T2" fmla="*/ 5 w 67"/>
                <a:gd name="T3" fmla="*/ 28 h 263"/>
                <a:gd name="T4" fmla="*/ 11 w 67"/>
                <a:gd name="T5" fmla="*/ 54 h 263"/>
                <a:gd name="T6" fmla="*/ 22 w 67"/>
                <a:gd name="T7" fmla="*/ 85 h 263"/>
                <a:gd name="T8" fmla="*/ 28 w 67"/>
                <a:gd name="T9" fmla="*/ 111 h 263"/>
                <a:gd name="T10" fmla="*/ 37 w 67"/>
                <a:gd name="T11" fmla="*/ 138 h 263"/>
                <a:gd name="T12" fmla="*/ 41 w 67"/>
                <a:gd name="T13" fmla="*/ 160 h 263"/>
                <a:gd name="T14" fmla="*/ 48 w 67"/>
                <a:gd name="T15" fmla="*/ 188 h 263"/>
                <a:gd name="T16" fmla="*/ 57 w 67"/>
                <a:gd name="T17" fmla="*/ 213 h 263"/>
                <a:gd name="T18" fmla="*/ 62 w 67"/>
                <a:gd name="T19" fmla="*/ 236 h 263"/>
                <a:gd name="T20" fmla="*/ 67 w 67"/>
                <a:gd name="T2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63">
                  <a:moveTo>
                    <a:pt x="0" y="0"/>
                  </a:moveTo>
                  <a:lnTo>
                    <a:pt x="5" y="28"/>
                  </a:lnTo>
                  <a:lnTo>
                    <a:pt x="11" y="54"/>
                  </a:lnTo>
                  <a:lnTo>
                    <a:pt x="22" y="85"/>
                  </a:lnTo>
                  <a:lnTo>
                    <a:pt x="28" y="111"/>
                  </a:lnTo>
                  <a:lnTo>
                    <a:pt x="37" y="138"/>
                  </a:lnTo>
                  <a:lnTo>
                    <a:pt x="41" y="160"/>
                  </a:lnTo>
                  <a:lnTo>
                    <a:pt x="48" y="188"/>
                  </a:lnTo>
                  <a:lnTo>
                    <a:pt x="57" y="213"/>
                  </a:lnTo>
                  <a:lnTo>
                    <a:pt x="62" y="236"/>
                  </a:lnTo>
                  <a:lnTo>
                    <a:pt x="67" y="26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6" name="Freeform 318">
              <a:extLst>
                <a:ext uri="{FF2B5EF4-FFF2-40B4-BE49-F238E27FC236}">
                  <a16:creationId xmlns:a16="http://schemas.microsoft.com/office/drawing/2014/main" id="{F739D048-370C-8624-5F5E-980FD9C7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595"/>
              <a:ext cx="15" cy="29"/>
            </a:xfrm>
            <a:custGeom>
              <a:avLst/>
              <a:gdLst>
                <a:gd name="T0" fmla="*/ 41 w 90"/>
                <a:gd name="T1" fmla="*/ 0 h 174"/>
                <a:gd name="T2" fmla="*/ 47 w 90"/>
                <a:gd name="T3" fmla="*/ 32 h 174"/>
                <a:gd name="T4" fmla="*/ 58 w 90"/>
                <a:gd name="T5" fmla="*/ 58 h 174"/>
                <a:gd name="T6" fmla="*/ 63 w 90"/>
                <a:gd name="T7" fmla="*/ 85 h 174"/>
                <a:gd name="T8" fmla="*/ 71 w 90"/>
                <a:gd name="T9" fmla="*/ 107 h 174"/>
                <a:gd name="T10" fmla="*/ 76 w 90"/>
                <a:gd name="T11" fmla="*/ 125 h 174"/>
                <a:gd name="T12" fmla="*/ 79 w 90"/>
                <a:gd name="T13" fmla="*/ 143 h 174"/>
                <a:gd name="T14" fmla="*/ 82 w 90"/>
                <a:gd name="T15" fmla="*/ 157 h 174"/>
                <a:gd name="T16" fmla="*/ 88 w 90"/>
                <a:gd name="T17" fmla="*/ 164 h 174"/>
                <a:gd name="T18" fmla="*/ 90 w 90"/>
                <a:gd name="T19" fmla="*/ 169 h 174"/>
                <a:gd name="T20" fmla="*/ 90 w 90"/>
                <a:gd name="T21" fmla="*/ 174 h 174"/>
                <a:gd name="T22" fmla="*/ 84 w 90"/>
                <a:gd name="T23" fmla="*/ 165 h 174"/>
                <a:gd name="T24" fmla="*/ 82 w 90"/>
                <a:gd name="T25" fmla="*/ 157 h 174"/>
                <a:gd name="T26" fmla="*/ 75 w 90"/>
                <a:gd name="T27" fmla="*/ 144 h 174"/>
                <a:gd name="T28" fmla="*/ 67 w 90"/>
                <a:gd name="T29" fmla="*/ 131 h 174"/>
                <a:gd name="T30" fmla="*/ 60 w 90"/>
                <a:gd name="T31" fmla="*/ 114 h 174"/>
                <a:gd name="T32" fmla="*/ 46 w 90"/>
                <a:gd name="T33" fmla="*/ 93 h 174"/>
                <a:gd name="T34" fmla="*/ 35 w 90"/>
                <a:gd name="T35" fmla="*/ 67 h 174"/>
                <a:gd name="T36" fmla="*/ 16 w 90"/>
                <a:gd name="T37" fmla="*/ 39 h 174"/>
                <a:gd name="T38" fmla="*/ 0 w 90"/>
                <a:gd name="T39" fmla="*/ 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74">
                  <a:moveTo>
                    <a:pt x="41" y="0"/>
                  </a:moveTo>
                  <a:lnTo>
                    <a:pt x="47" y="32"/>
                  </a:lnTo>
                  <a:lnTo>
                    <a:pt x="58" y="58"/>
                  </a:lnTo>
                  <a:lnTo>
                    <a:pt x="63" y="85"/>
                  </a:lnTo>
                  <a:lnTo>
                    <a:pt x="71" y="107"/>
                  </a:lnTo>
                  <a:lnTo>
                    <a:pt x="76" y="125"/>
                  </a:lnTo>
                  <a:lnTo>
                    <a:pt x="79" y="143"/>
                  </a:lnTo>
                  <a:lnTo>
                    <a:pt x="82" y="157"/>
                  </a:lnTo>
                  <a:lnTo>
                    <a:pt x="88" y="164"/>
                  </a:lnTo>
                  <a:lnTo>
                    <a:pt x="90" y="169"/>
                  </a:lnTo>
                  <a:lnTo>
                    <a:pt x="90" y="174"/>
                  </a:lnTo>
                  <a:lnTo>
                    <a:pt x="84" y="165"/>
                  </a:lnTo>
                  <a:lnTo>
                    <a:pt x="82" y="157"/>
                  </a:lnTo>
                  <a:lnTo>
                    <a:pt x="75" y="144"/>
                  </a:lnTo>
                  <a:lnTo>
                    <a:pt x="67" y="131"/>
                  </a:lnTo>
                  <a:lnTo>
                    <a:pt x="60" y="114"/>
                  </a:lnTo>
                  <a:lnTo>
                    <a:pt x="46" y="93"/>
                  </a:lnTo>
                  <a:lnTo>
                    <a:pt x="35" y="67"/>
                  </a:lnTo>
                  <a:lnTo>
                    <a:pt x="16" y="39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7" name="Freeform 319">
              <a:extLst>
                <a:ext uri="{FF2B5EF4-FFF2-40B4-BE49-F238E27FC236}">
                  <a16:creationId xmlns:a16="http://schemas.microsoft.com/office/drawing/2014/main" id="{EB9478BA-A459-388C-02EE-BF0147695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541"/>
              <a:ext cx="26" cy="37"/>
            </a:xfrm>
            <a:custGeom>
              <a:avLst/>
              <a:gdLst>
                <a:gd name="T0" fmla="*/ 157 w 157"/>
                <a:gd name="T1" fmla="*/ 222 h 222"/>
                <a:gd name="T2" fmla="*/ 151 w 157"/>
                <a:gd name="T3" fmla="*/ 209 h 222"/>
                <a:gd name="T4" fmla="*/ 138 w 157"/>
                <a:gd name="T5" fmla="*/ 193 h 222"/>
                <a:gd name="T6" fmla="*/ 124 w 157"/>
                <a:gd name="T7" fmla="*/ 172 h 222"/>
                <a:gd name="T8" fmla="*/ 112 w 157"/>
                <a:gd name="T9" fmla="*/ 156 h 222"/>
                <a:gd name="T10" fmla="*/ 103 w 157"/>
                <a:gd name="T11" fmla="*/ 139 h 222"/>
                <a:gd name="T12" fmla="*/ 90 w 157"/>
                <a:gd name="T13" fmla="*/ 118 h 222"/>
                <a:gd name="T14" fmla="*/ 78 w 157"/>
                <a:gd name="T15" fmla="*/ 102 h 222"/>
                <a:gd name="T16" fmla="*/ 64 w 157"/>
                <a:gd name="T17" fmla="*/ 81 h 222"/>
                <a:gd name="T18" fmla="*/ 46 w 157"/>
                <a:gd name="T19" fmla="*/ 61 h 222"/>
                <a:gd name="T20" fmla="*/ 33 w 157"/>
                <a:gd name="T21" fmla="*/ 45 h 222"/>
                <a:gd name="T22" fmla="*/ 32 w 157"/>
                <a:gd name="T23" fmla="*/ 41 h 222"/>
                <a:gd name="T24" fmla="*/ 26 w 157"/>
                <a:gd name="T25" fmla="*/ 33 h 222"/>
                <a:gd name="T26" fmla="*/ 25 w 157"/>
                <a:gd name="T27" fmla="*/ 28 h 222"/>
                <a:gd name="T28" fmla="*/ 19 w 157"/>
                <a:gd name="T29" fmla="*/ 24 h 222"/>
                <a:gd name="T30" fmla="*/ 18 w 157"/>
                <a:gd name="T31" fmla="*/ 20 h 222"/>
                <a:gd name="T32" fmla="*/ 13 w 157"/>
                <a:gd name="T33" fmla="*/ 17 h 222"/>
                <a:gd name="T34" fmla="*/ 12 w 157"/>
                <a:gd name="T35" fmla="*/ 11 h 222"/>
                <a:gd name="T36" fmla="*/ 6 w 157"/>
                <a:gd name="T37" fmla="*/ 8 h 222"/>
                <a:gd name="T38" fmla="*/ 6 w 157"/>
                <a:gd name="T39" fmla="*/ 4 h 222"/>
                <a:gd name="T40" fmla="*/ 0 w 157"/>
                <a:gd name="T4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222">
                  <a:moveTo>
                    <a:pt x="157" y="222"/>
                  </a:moveTo>
                  <a:lnTo>
                    <a:pt x="151" y="209"/>
                  </a:lnTo>
                  <a:lnTo>
                    <a:pt x="138" y="193"/>
                  </a:lnTo>
                  <a:lnTo>
                    <a:pt x="124" y="172"/>
                  </a:lnTo>
                  <a:lnTo>
                    <a:pt x="112" y="156"/>
                  </a:lnTo>
                  <a:lnTo>
                    <a:pt x="103" y="139"/>
                  </a:lnTo>
                  <a:lnTo>
                    <a:pt x="90" y="118"/>
                  </a:lnTo>
                  <a:lnTo>
                    <a:pt x="78" y="102"/>
                  </a:lnTo>
                  <a:lnTo>
                    <a:pt x="64" y="81"/>
                  </a:lnTo>
                  <a:lnTo>
                    <a:pt x="46" y="61"/>
                  </a:lnTo>
                  <a:lnTo>
                    <a:pt x="33" y="45"/>
                  </a:lnTo>
                  <a:lnTo>
                    <a:pt x="32" y="41"/>
                  </a:lnTo>
                  <a:lnTo>
                    <a:pt x="26" y="33"/>
                  </a:lnTo>
                  <a:lnTo>
                    <a:pt x="25" y="28"/>
                  </a:lnTo>
                  <a:lnTo>
                    <a:pt x="19" y="24"/>
                  </a:lnTo>
                  <a:lnTo>
                    <a:pt x="18" y="20"/>
                  </a:lnTo>
                  <a:lnTo>
                    <a:pt x="13" y="17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8" name="Freeform 320">
              <a:extLst>
                <a:ext uri="{FF2B5EF4-FFF2-40B4-BE49-F238E27FC236}">
                  <a16:creationId xmlns:a16="http://schemas.microsoft.com/office/drawing/2014/main" id="{C9B84B0D-A7B4-4F81-742C-4B316335E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479"/>
              <a:ext cx="25" cy="37"/>
            </a:xfrm>
            <a:custGeom>
              <a:avLst/>
              <a:gdLst>
                <a:gd name="T0" fmla="*/ 153 w 153"/>
                <a:gd name="T1" fmla="*/ 222 h 222"/>
                <a:gd name="T2" fmla="*/ 139 w 153"/>
                <a:gd name="T3" fmla="*/ 202 h 222"/>
                <a:gd name="T4" fmla="*/ 125 w 153"/>
                <a:gd name="T5" fmla="*/ 180 h 222"/>
                <a:gd name="T6" fmla="*/ 110 w 153"/>
                <a:gd name="T7" fmla="*/ 155 h 222"/>
                <a:gd name="T8" fmla="*/ 92 w 153"/>
                <a:gd name="T9" fmla="*/ 136 h 222"/>
                <a:gd name="T10" fmla="*/ 79 w 153"/>
                <a:gd name="T11" fmla="*/ 115 h 222"/>
                <a:gd name="T12" fmla="*/ 65 w 153"/>
                <a:gd name="T13" fmla="*/ 89 h 222"/>
                <a:gd name="T14" fmla="*/ 46 w 153"/>
                <a:gd name="T15" fmla="*/ 70 h 222"/>
                <a:gd name="T16" fmla="*/ 32 w 153"/>
                <a:gd name="T17" fmla="*/ 45 h 222"/>
                <a:gd name="T18" fmla="*/ 19 w 153"/>
                <a:gd name="T19" fmla="*/ 24 h 222"/>
                <a:gd name="T20" fmla="*/ 0 w 153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222">
                  <a:moveTo>
                    <a:pt x="153" y="222"/>
                  </a:moveTo>
                  <a:lnTo>
                    <a:pt x="139" y="202"/>
                  </a:lnTo>
                  <a:lnTo>
                    <a:pt x="125" y="180"/>
                  </a:lnTo>
                  <a:lnTo>
                    <a:pt x="110" y="155"/>
                  </a:lnTo>
                  <a:lnTo>
                    <a:pt x="92" y="136"/>
                  </a:lnTo>
                  <a:lnTo>
                    <a:pt x="79" y="115"/>
                  </a:lnTo>
                  <a:lnTo>
                    <a:pt x="65" y="89"/>
                  </a:lnTo>
                  <a:lnTo>
                    <a:pt x="46" y="70"/>
                  </a:lnTo>
                  <a:lnTo>
                    <a:pt x="32" y="45"/>
                  </a:lnTo>
                  <a:lnTo>
                    <a:pt x="19" y="2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9" name="Freeform 321">
              <a:extLst>
                <a:ext uri="{FF2B5EF4-FFF2-40B4-BE49-F238E27FC236}">
                  <a16:creationId xmlns:a16="http://schemas.microsoft.com/office/drawing/2014/main" id="{A99F0BA2-E65C-B4EA-303A-7A095253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415"/>
              <a:ext cx="27" cy="45"/>
            </a:xfrm>
            <a:custGeom>
              <a:avLst/>
              <a:gdLst>
                <a:gd name="T0" fmla="*/ 162 w 162"/>
                <a:gd name="T1" fmla="*/ 272 h 272"/>
                <a:gd name="T2" fmla="*/ 147 w 162"/>
                <a:gd name="T3" fmla="*/ 242 h 272"/>
                <a:gd name="T4" fmla="*/ 128 w 162"/>
                <a:gd name="T5" fmla="*/ 218 h 272"/>
                <a:gd name="T6" fmla="*/ 112 w 162"/>
                <a:gd name="T7" fmla="*/ 189 h 272"/>
                <a:gd name="T8" fmla="*/ 93 w 162"/>
                <a:gd name="T9" fmla="*/ 165 h 272"/>
                <a:gd name="T10" fmla="*/ 78 w 162"/>
                <a:gd name="T11" fmla="*/ 135 h 272"/>
                <a:gd name="T12" fmla="*/ 64 w 162"/>
                <a:gd name="T13" fmla="*/ 110 h 272"/>
                <a:gd name="T14" fmla="*/ 49 w 162"/>
                <a:gd name="T15" fmla="*/ 80 h 272"/>
                <a:gd name="T16" fmla="*/ 30 w 162"/>
                <a:gd name="T17" fmla="*/ 55 h 272"/>
                <a:gd name="T18" fmla="*/ 15 w 162"/>
                <a:gd name="T19" fmla="*/ 30 h 272"/>
                <a:gd name="T20" fmla="*/ 0 w 162"/>
                <a:gd name="T2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272"/>
                  </a:moveTo>
                  <a:lnTo>
                    <a:pt x="147" y="242"/>
                  </a:lnTo>
                  <a:lnTo>
                    <a:pt x="128" y="218"/>
                  </a:lnTo>
                  <a:lnTo>
                    <a:pt x="112" y="189"/>
                  </a:lnTo>
                  <a:lnTo>
                    <a:pt x="93" y="165"/>
                  </a:lnTo>
                  <a:lnTo>
                    <a:pt x="78" y="135"/>
                  </a:lnTo>
                  <a:lnTo>
                    <a:pt x="64" y="110"/>
                  </a:lnTo>
                  <a:lnTo>
                    <a:pt x="49" y="80"/>
                  </a:lnTo>
                  <a:lnTo>
                    <a:pt x="30" y="55"/>
                  </a:lnTo>
                  <a:lnTo>
                    <a:pt x="15" y="3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0" name="Freeform 322">
              <a:extLst>
                <a:ext uri="{FF2B5EF4-FFF2-40B4-BE49-F238E27FC236}">
                  <a16:creationId xmlns:a16="http://schemas.microsoft.com/office/drawing/2014/main" id="{A2EC37FD-7FCD-3646-D8DB-A98BE2D0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362"/>
              <a:ext cx="16" cy="36"/>
            </a:xfrm>
            <a:custGeom>
              <a:avLst/>
              <a:gdLst>
                <a:gd name="T0" fmla="*/ 96 w 96"/>
                <a:gd name="T1" fmla="*/ 220 h 220"/>
                <a:gd name="T2" fmla="*/ 87 w 96"/>
                <a:gd name="T3" fmla="*/ 197 h 220"/>
                <a:gd name="T4" fmla="*/ 72 w 96"/>
                <a:gd name="T5" fmla="*/ 173 h 220"/>
                <a:gd name="T6" fmla="*/ 64 w 96"/>
                <a:gd name="T7" fmla="*/ 151 h 220"/>
                <a:gd name="T8" fmla="*/ 53 w 96"/>
                <a:gd name="T9" fmla="*/ 125 h 220"/>
                <a:gd name="T10" fmla="*/ 41 w 96"/>
                <a:gd name="T11" fmla="*/ 104 h 220"/>
                <a:gd name="T12" fmla="*/ 31 w 96"/>
                <a:gd name="T13" fmla="*/ 83 h 220"/>
                <a:gd name="T14" fmla="*/ 22 w 96"/>
                <a:gd name="T15" fmla="*/ 61 h 220"/>
                <a:gd name="T16" fmla="*/ 17 w 96"/>
                <a:gd name="T17" fmla="*/ 38 h 220"/>
                <a:gd name="T18" fmla="*/ 9 w 96"/>
                <a:gd name="T19" fmla="*/ 17 h 220"/>
                <a:gd name="T20" fmla="*/ 0 w 96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220">
                  <a:moveTo>
                    <a:pt x="96" y="220"/>
                  </a:moveTo>
                  <a:lnTo>
                    <a:pt x="87" y="197"/>
                  </a:lnTo>
                  <a:lnTo>
                    <a:pt x="72" y="173"/>
                  </a:lnTo>
                  <a:lnTo>
                    <a:pt x="64" y="151"/>
                  </a:lnTo>
                  <a:lnTo>
                    <a:pt x="53" y="125"/>
                  </a:lnTo>
                  <a:lnTo>
                    <a:pt x="41" y="104"/>
                  </a:lnTo>
                  <a:lnTo>
                    <a:pt x="31" y="83"/>
                  </a:lnTo>
                  <a:lnTo>
                    <a:pt x="22" y="61"/>
                  </a:lnTo>
                  <a:lnTo>
                    <a:pt x="17" y="38"/>
                  </a:lnTo>
                  <a:lnTo>
                    <a:pt x="9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1" name="Freeform 323">
              <a:extLst>
                <a:ext uri="{FF2B5EF4-FFF2-40B4-BE49-F238E27FC236}">
                  <a16:creationId xmlns:a16="http://schemas.microsoft.com/office/drawing/2014/main" id="{3E1453E2-1C6B-3C85-8E8D-66E817E30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282"/>
              <a:ext cx="4" cy="50"/>
            </a:xfrm>
            <a:custGeom>
              <a:avLst/>
              <a:gdLst>
                <a:gd name="T0" fmla="*/ 23 w 23"/>
                <a:gd name="T1" fmla="*/ 299 h 299"/>
                <a:gd name="T2" fmla="*/ 17 w 23"/>
                <a:gd name="T3" fmla="*/ 269 h 299"/>
                <a:gd name="T4" fmla="*/ 15 w 23"/>
                <a:gd name="T5" fmla="*/ 236 h 299"/>
                <a:gd name="T6" fmla="*/ 8 w 23"/>
                <a:gd name="T7" fmla="*/ 204 h 299"/>
                <a:gd name="T8" fmla="*/ 6 w 23"/>
                <a:gd name="T9" fmla="*/ 172 h 299"/>
                <a:gd name="T10" fmla="*/ 4 w 23"/>
                <a:gd name="T11" fmla="*/ 139 h 299"/>
                <a:gd name="T12" fmla="*/ 4 w 23"/>
                <a:gd name="T13" fmla="*/ 112 h 299"/>
                <a:gd name="T14" fmla="*/ 2 w 23"/>
                <a:gd name="T15" fmla="*/ 80 h 299"/>
                <a:gd name="T16" fmla="*/ 1 w 23"/>
                <a:gd name="T17" fmla="*/ 51 h 299"/>
                <a:gd name="T18" fmla="*/ 0 w 23"/>
                <a:gd name="T19" fmla="*/ 23 h 299"/>
                <a:gd name="T20" fmla="*/ 0 w 23"/>
                <a:gd name="T2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99">
                  <a:moveTo>
                    <a:pt x="23" y="299"/>
                  </a:moveTo>
                  <a:lnTo>
                    <a:pt x="17" y="269"/>
                  </a:lnTo>
                  <a:lnTo>
                    <a:pt x="15" y="236"/>
                  </a:lnTo>
                  <a:lnTo>
                    <a:pt x="8" y="204"/>
                  </a:lnTo>
                  <a:lnTo>
                    <a:pt x="6" y="172"/>
                  </a:lnTo>
                  <a:lnTo>
                    <a:pt x="4" y="139"/>
                  </a:lnTo>
                  <a:lnTo>
                    <a:pt x="4" y="112"/>
                  </a:lnTo>
                  <a:lnTo>
                    <a:pt x="2" y="80"/>
                  </a:lnTo>
                  <a:lnTo>
                    <a:pt x="1" y="51"/>
                  </a:lnTo>
                  <a:lnTo>
                    <a:pt x="0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2" name="Freeform 324">
              <a:extLst>
                <a:ext uri="{FF2B5EF4-FFF2-40B4-BE49-F238E27FC236}">
                  <a16:creationId xmlns:a16="http://schemas.microsoft.com/office/drawing/2014/main" id="{26BB026A-401B-AF05-C931-0F0E301A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249"/>
              <a:ext cx="2" cy="14"/>
            </a:xfrm>
            <a:custGeom>
              <a:avLst/>
              <a:gdLst>
                <a:gd name="T0" fmla="*/ 0 w 10"/>
                <a:gd name="T1" fmla="*/ 86 h 86"/>
                <a:gd name="T2" fmla="*/ 2 w 10"/>
                <a:gd name="T3" fmla="*/ 77 h 86"/>
                <a:gd name="T4" fmla="*/ 4 w 10"/>
                <a:gd name="T5" fmla="*/ 62 h 86"/>
                <a:gd name="T6" fmla="*/ 2 w 10"/>
                <a:gd name="T7" fmla="*/ 53 h 86"/>
                <a:gd name="T8" fmla="*/ 5 w 10"/>
                <a:gd name="T9" fmla="*/ 44 h 86"/>
                <a:gd name="T10" fmla="*/ 7 w 10"/>
                <a:gd name="T11" fmla="*/ 33 h 86"/>
                <a:gd name="T12" fmla="*/ 9 w 10"/>
                <a:gd name="T13" fmla="*/ 19 h 86"/>
                <a:gd name="T14" fmla="*/ 8 w 10"/>
                <a:gd name="T15" fmla="*/ 14 h 86"/>
                <a:gd name="T16" fmla="*/ 10 w 10"/>
                <a:gd name="T17" fmla="*/ 4 h 86"/>
                <a:gd name="T18" fmla="*/ 10 w 10"/>
                <a:gd name="T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6">
                  <a:moveTo>
                    <a:pt x="0" y="86"/>
                  </a:moveTo>
                  <a:lnTo>
                    <a:pt x="2" y="77"/>
                  </a:lnTo>
                  <a:lnTo>
                    <a:pt x="4" y="62"/>
                  </a:lnTo>
                  <a:lnTo>
                    <a:pt x="2" y="53"/>
                  </a:lnTo>
                  <a:lnTo>
                    <a:pt x="5" y="44"/>
                  </a:lnTo>
                  <a:lnTo>
                    <a:pt x="7" y="33"/>
                  </a:lnTo>
                  <a:lnTo>
                    <a:pt x="9" y="19"/>
                  </a:lnTo>
                  <a:lnTo>
                    <a:pt x="8" y="14"/>
                  </a:lnTo>
                  <a:lnTo>
                    <a:pt x="10" y="4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3" name="Freeform 325">
              <a:extLst>
                <a:ext uri="{FF2B5EF4-FFF2-40B4-BE49-F238E27FC236}">
                  <a16:creationId xmlns:a16="http://schemas.microsoft.com/office/drawing/2014/main" id="{37B513C2-11B7-F6CF-BD07-FECBBF394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251"/>
              <a:ext cx="5" cy="25"/>
            </a:xfrm>
            <a:custGeom>
              <a:avLst/>
              <a:gdLst>
                <a:gd name="T0" fmla="*/ 24 w 27"/>
                <a:gd name="T1" fmla="*/ 0 h 155"/>
                <a:gd name="T2" fmla="*/ 26 w 27"/>
                <a:gd name="T3" fmla="*/ 4 h 155"/>
                <a:gd name="T4" fmla="*/ 27 w 27"/>
                <a:gd name="T5" fmla="*/ 9 h 155"/>
                <a:gd name="T6" fmla="*/ 22 w 27"/>
                <a:gd name="T7" fmla="*/ 15 h 155"/>
                <a:gd name="T8" fmla="*/ 21 w 27"/>
                <a:gd name="T9" fmla="*/ 29 h 155"/>
                <a:gd name="T10" fmla="*/ 18 w 27"/>
                <a:gd name="T11" fmla="*/ 39 h 155"/>
                <a:gd name="T12" fmla="*/ 13 w 27"/>
                <a:gd name="T13" fmla="*/ 58 h 155"/>
                <a:gd name="T14" fmla="*/ 12 w 27"/>
                <a:gd name="T15" fmla="*/ 77 h 155"/>
                <a:gd name="T16" fmla="*/ 8 w 27"/>
                <a:gd name="T17" fmla="*/ 102 h 155"/>
                <a:gd name="T18" fmla="*/ 3 w 27"/>
                <a:gd name="T19" fmla="*/ 126 h 155"/>
                <a:gd name="T20" fmla="*/ 0 w 27"/>
                <a:gd name="T2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55">
                  <a:moveTo>
                    <a:pt x="24" y="0"/>
                  </a:moveTo>
                  <a:lnTo>
                    <a:pt x="26" y="4"/>
                  </a:lnTo>
                  <a:lnTo>
                    <a:pt x="27" y="9"/>
                  </a:lnTo>
                  <a:lnTo>
                    <a:pt x="22" y="15"/>
                  </a:lnTo>
                  <a:lnTo>
                    <a:pt x="21" y="29"/>
                  </a:lnTo>
                  <a:lnTo>
                    <a:pt x="18" y="39"/>
                  </a:lnTo>
                  <a:lnTo>
                    <a:pt x="13" y="58"/>
                  </a:lnTo>
                  <a:lnTo>
                    <a:pt x="12" y="77"/>
                  </a:lnTo>
                  <a:lnTo>
                    <a:pt x="8" y="102"/>
                  </a:lnTo>
                  <a:lnTo>
                    <a:pt x="3" y="126"/>
                  </a:lnTo>
                  <a:lnTo>
                    <a:pt x="0" y="15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4" name="Freeform 326">
              <a:extLst>
                <a:ext uri="{FF2B5EF4-FFF2-40B4-BE49-F238E27FC236}">
                  <a16:creationId xmlns:a16="http://schemas.microsoft.com/office/drawing/2014/main" id="{54DF2389-9A67-5C2B-7E05-6AAB51AE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292"/>
              <a:ext cx="1" cy="37"/>
            </a:xfrm>
            <a:custGeom>
              <a:avLst/>
              <a:gdLst>
                <a:gd name="T0" fmla="*/ 2 w 6"/>
                <a:gd name="T1" fmla="*/ 0 h 224"/>
                <a:gd name="T2" fmla="*/ 2 w 6"/>
                <a:gd name="T3" fmla="*/ 19 h 224"/>
                <a:gd name="T4" fmla="*/ 1 w 6"/>
                <a:gd name="T5" fmla="*/ 38 h 224"/>
                <a:gd name="T6" fmla="*/ 1 w 6"/>
                <a:gd name="T7" fmla="*/ 62 h 224"/>
                <a:gd name="T8" fmla="*/ 0 w 6"/>
                <a:gd name="T9" fmla="*/ 81 h 224"/>
                <a:gd name="T10" fmla="*/ 0 w 6"/>
                <a:gd name="T11" fmla="*/ 104 h 224"/>
                <a:gd name="T12" fmla="*/ 0 w 6"/>
                <a:gd name="T13" fmla="*/ 128 h 224"/>
                <a:gd name="T14" fmla="*/ 5 w 6"/>
                <a:gd name="T15" fmla="*/ 150 h 224"/>
                <a:gd name="T16" fmla="*/ 5 w 6"/>
                <a:gd name="T17" fmla="*/ 173 h 224"/>
                <a:gd name="T18" fmla="*/ 5 w 6"/>
                <a:gd name="T19" fmla="*/ 197 h 224"/>
                <a:gd name="T20" fmla="*/ 6 w 6"/>
                <a:gd name="T2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24">
                  <a:moveTo>
                    <a:pt x="2" y="0"/>
                  </a:moveTo>
                  <a:lnTo>
                    <a:pt x="2" y="19"/>
                  </a:lnTo>
                  <a:lnTo>
                    <a:pt x="1" y="38"/>
                  </a:lnTo>
                  <a:lnTo>
                    <a:pt x="1" y="62"/>
                  </a:lnTo>
                  <a:lnTo>
                    <a:pt x="0" y="81"/>
                  </a:lnTo>
                  <a:lnTo>
                    <a:pt x="0" y="104"/>
                  </a:lnTo>
                  <a:lnTo>
                    <a:pt x="0" y="128"/>
                  </a:lnTo>
                  <a:lnTo>
                    <a:pt x="5" y="150"/>
                  </a:lnTo>
                  <a:lnTo>
                    <a:pt x="5" y="173"/>
                  </a:lnTo>
                  <a:lnTo>
                    <a:pt x="5" y="197"/>
                  </a:lnTo>
                  <a:lnTo>
                    <a:pt x="6" y="22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5" name="Freeform 327">
              <a:extLst>
                <a:ext uri="{FF2B5EF4-FFF2-40B4-BE49-F238E27FC236}">
                  <a16:creationId xmlns:a16="http://schemas.microsoft.com/office/drawing/2014/main" id="{AE7A2BA7-3B7D-5EC4-3051-881212270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346"/>
              <a:ext cx="13" cy="52"/>
            </a:xfrm>
            <a:custGeom>
              <a:avLst/>
              <a:gdLst>
                <a:gd name="T0" fmla="*/ 0 w 77"/>
                <a:gd name="T1" fmla="*/ 0 h 313"/>
                <a:gd name="T2" fmla="*/ 6 w 77"/>
                <a:gd name="T3" fmla="*/ 28 h 313"/>
                <a:gd name="T4" fmla="*/ 11 w 77"/>
                <a:gd name="T5" fmla="*/ 54 h 313"/>
                <a:gd name="T6" fmla="*/ 16 w 77"/>
                <a:gd name="T7" fmla="*/ 82 h 313"/>
                <a:gd name="T8" fmla="*/ 22 w 77"/>
                <a:gd name="T9" fmla="*/ 109 h 313"/>
                <a:gd name="T10" fmla="*/ 27 w 77"/>
                <a:gd name="T11" fmla="*/ 136 h 313"/>
                <a:gd name="T12" fmla="*/ 33 w 77"/>
                <a:gd name="T13" fmla="*/ 163 h 313"/>
                <a:gd name="T14" fmla="*/ 39 w 77"/>
                <a:gd name="T15" fmla="*/ 190 h 313"/>
                <a:gd name="T16" fmla="*/ 49 w 77"/>
                <a:gd name="T17" fmla="*/ 220 h 313"/>
                <a:gd name="T18" fmla="*/ 54 w 77"/>
                <a:gd name="T19" fmla="*/ 248 h 313"/>
                <a:gd name="T20" fmla="*/ 64 w 77"/>
                <a:gd name="T21" fmla="*/ 273 h 313"/>
                <a:gd name="T22" fmla="*/ 65 w 77"/>
                <a:gd name="T23" fmla="*/ 278 h 313"/>
                <a:gd name="T24" fmla="*/ 66 w 77"/>
                <a:gd name="T25" fmla="*/ 283 h 313"/>
                <a:gd name="T26" fmla="*/ 67 w 77"/>
                <a:gd name="T27" fmla="*/ 287 h 313"/>
                <a:gd name="T28" fmla="*/ 73 w 77"/>
                <a:gd name="T29" fmla="*/ 291 h 313"/>
                <a:gd name="T30" fmla="*/ 74 w 77"/>
                <a:gd name="T31" fmla="*/ 295 h 313"/>
                <a:gd name="T32" fmla="*/ 75 w 77"/>
                <a:gd name="T33" fmla="*/ 300 h 313"/>
                <a:gd name="T34" fmla="*/ 76 w 77"/>
                <a:gd name="T35" fmla="*/ 304 h 313"/>
                <a:gd name="T36" fmla="*/ 77 w 77"/>
                <a:gd name="T37" fmla="*/ 309 h 313"/>
                <a:gd name="T38" fmla="*/ 77 w 77"/>
                <a:gd name="T3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3">
                  <a:moveTo>
                    <a:pt x="0" y="0"/>
                  </a:moveTo>
                  <a:lnTo>
                    <a:pt x="6" y="28"/>
                  </a:lnTo>
                  <a:lnTo>
                    <a:pt x="11" y="54"/>
                  </a:lnTo>
                  <a:lnTo>
                    <a:pt x="16" y="82"/>
                  </a:lnTo>
                  <a:lnTo>
                    <a:pt x="22" y="109"/>
                  </a:lnTo>
                  <a:lnTo>
                    <a:pt x="27" y="136"/>
                  </a:lnTo>
                  <a:lnTo>
                    <a:pt x="33" y="163"/>
                  </a:lnTo>
                  <a:lnTo>
                    <a:pt x="39" y="190"/>
                  </a:lnTo>
                  <a:lnTo>
                    <a:pt x="49" y="220"/>
                  </a:lnTo>
                  <a:lnTo>
                    <a:pt x="54" y="248"/>
                  </a:lnTo>
                  <a:lnTo>
                    <a:pt x="64" y="273"/>
                  </a:lnTo>
                  <a:lnTo>
                    <a:pt x="65" y="278"/>
                  </a:lnTo>
                  <a:lnTo>
                    <a:pt x="66" y="283"/>
                  </a:lnTo>
                  <a:lnTo>
                    <a:pt x="67" y="287"/>
                  </a:lnTo>
                  <a:lnTo>
                    <a:pt x="73" y="291"/>
                  </a:lnTo>
                  <a:lnTo>
                    <a:pt x="74" y="295"/>
                  </a:lnTo>
                  <a:lnTo>
                    <a:pt x="75" y="300"/>
                  </a:lnTo>
                  <a:lnTo>
                    <a:pt x="76" y="304"/>
                  </a:lnTo>
                  <a:lnTo>
                    <a:pt x="77" y="309"/>
                  </a:lnTo>
                  <a:lnTo>
                    <a:pt x="77" y="313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6" name="Freeform 328">
              <a:extLst>
                <a:ext uri="{FF2B5EF4-FFF2-40B4-BE49-F238E27FC236}">
                  <a16:creationId xmlns:a16="http://schemas.microsoft.com/office/drawing/2014/main" id="{F9DD06D5-5DAB-1662-67A8-2A3EC0CA5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421"/>
              <a:ext cx="35" cy="66"/>
            </a:xfrm>
            <a:custGeom>
              <a:avLst/>
              <a:gdLst>
                <a:gd name="T0" fmla="*/ 0 w 208"/>
                <a:gd name="T1" fmla="*/ 0 h 400"/>
                <a:gd name="T2" fmla="*/ 17 w 208"/>
                <a:gd name="T3" fmla="*/ 36 h 400"/>
                <a:gd name="T4" fmla="*/ 34 w 208"/>
                <a:gd name="T5" fmla="*/ 74 h 400"/>
                <a:gd name="T6" fmla="*/ 51 w 208"/>
                <a:gd name="T7" fmla="*/ 113 h 400"/>
                <a:gd name="T8" fmla="*/ 74 w 208"/>
                <a:gd name="T9" fmla="*/ 154 h 400"/>
                <a:gd name="T10" fmla="*/ 96 w 208"/>
                <a:gd name="T11" fmla="*/ 193 h 400"/>
                <a:gd name="T12" fmla="*/ 114 w 208"/>
                <a:gd name="T13" fmla="*/ 236 h 400"/>
                <a:gd name="T14" fmla="*/ 135 w 208"/>
                <a:gd name="T15" fmla="*/ 273 h 400"/>
                <a:gd name="T16" fmla="*/ 163 w 208"/>
                <a:gd name="T17" fmla="*/ 315 h 400"/>
                <a:gd name="T18" fmla="*/ 185 w 208"/>
                <a:gd name="T19" fmla="*/ 357 h 400"/>
                <a:gd name="T20" fmla="*/ 208 w 208"/>
                <a:gd name="T21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400">
                  <a:moveTo>
                    <a:pt x="0" y="0"/>
                  </a:moveTo>
                  <a:lnTo>
                    <a:pt x="17" y="36"/>
                  </a:lnTo>
                  <a:lnTo>
                    <a:pt x="34" y="74"/>
                  </a:lnTo>
                  <a:lnTo>
                    <a:pt x="51" y="113"/>
                  </a:lnTo>
                  <a:lnTo>
                    <a:pt x="74" y="154"/>
                  </a:lnTo>
                  <a:lnTo>
                    <a:pt x="96" y="193"/>
                  </a:lnTo>
                  <a:lnTo>
                    <a:pt x="114" y="236"/>
                  </a:lnTo>
                  <a:lnTo>
                    <a:pt x="135" y="273"/>
                  </a:lnTo>
                  <a:lnTo>
                    <a:pt x="163" y="315"/>
                  </a:lnTo>
                  <a:lnTo>
                    <a:pt x="185" y="357"/>
                  </a:lnTo>
                  <a:lnTo>
                    <a:pt x="208" y="40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7" name="Freeform 329">
              <a:extLst>
                <a:ext uri="{FF2B5EF4-FFF2-40B4-BE49-F238E27FC236}">
                  <a16:creationId xmlns:a16="http://schemas.microsoft.com/office/drawing/2014/main" id="{8D26CE36-D7D6-CAD6-F517-D2277D141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09"/>
              <a:ext cx="34" cy="56"/>
            </a:xfrm>
            <a:custGeom>
              <a:avLst/>
              <a:gdLst>
                <a:gd name="T0" fmla="*/ 0 w 208"/>
                <a:gd name="T1" fmla="*/ 0 h 338"/>
                <a:gd name="T2" fmla="*/ 20 w 208"/>
                <a:gd name="T3" fmla="*/ 33 h 338"/>
                <a:gd name="T4" fmla="*/ 41 w 208"/>
                <a:gd name="T5" fmla="*/ 67 h 338"/>
                <a:gd name="T6" fmla="*/ 61 w 208"/>
                <a:gd name="T7" fmla="*/ 100 h 338"/>
                <a:gd name="T8" fmla="*/ 83 w 208"/>
                <a:gd name="T9" fmla="*/ 133 h 338"/>
                <a:gd name="T10" fmla="*/ 104 w 208"/>
                <a:gd name="T11" fmla="*/ 167 h 338"/>
                <a:gd name="T12" fmla="*/ 124 w 208"/>
                <a:gd name="T13" fmla="*/ 200 h 338"/>
                <a:gd name="T14" fmla="*/ 146 w 208"/>
                <a:gd name="T15" fmla="*/ 238 h 338"/>
                <a:gd name="T16" fmla="*/ 166 w 208"/>
                <a:gd name="T17" fmla="*/ 271 h 338"/>
                <a:gd name="T18" fmla="*/ 188 w 208"/>
                <a:gd name="T19" fmla="*/ 304 h 338"/>
                <a:gd name="T20" fmla="*/ 208 w 208"/>
                <a:gd name="T21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338">
                  <a:moveTo>
                    <a:pt x="0" y="0"/>
                  </a:moveTo>
                  <a:lnTo>
                    <a:pt x="20" y="33"/>
                  </a:lnTo>
                  <a:lnTo>
                    <a:pt x="41" y="67"/>
                  </a:lnTo>
                  <a:lnTo>
                    <a:pt x="61" y="100"/>
                  </a:lnTo>
                  <a:lnTo>
                    <a:pt x="83" y="133"/>
                  </a:lnTo>
                  <a:lnTo>
                    <a:pt x="104" y="167"/>
                  </a:lnTo>
                  <a:lnTo>
                    <a:pt x="124" y="200"/>
                  </a:lnTo>
                  <a:lnTo>
                    <a:pt x="146" y="238"/>
                  </a:lnTo>
                  <a:lnTo>
                    <a:pt x="166" y="271"/>
                  </a:lnTo>
                  <a:lnTo>
                    <a:pt x="188" y="304"/>
                  </a:lnTo>
                  <a:lnTo>
                    <a:pt x="208" y="33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8" name="Freeform 330">
              <a:extLst>
                <a:ext uri="{FF2B5EF4-FFF2-40B4-BE49-F238E27FC236}">
                  <a16:creationId xmlns:a16="http://schemas.microsoft.com/office/drawing/2014/main" id="{6632A831-1B9D-6CA7-29DB-50285DE27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585"/>
              <a:ext cx="31" cy="50"/>
            </a:xfrm>
            <a:custGeom>
              <a:avLst/>
              <a:gdLst>
                <a:gd name="T0" fmla="*/ 0 w 187"/>
                <a:gd name="T1" fmla="*/ 0 h 300"/>
                <a:gd name="T2" fmla="*/ 20 w 187"/>
                <a:gd name="T3" fmla="*/ 29 h 300"/>
                <a:gd name="T4" fmla="*/ 35 w 187"/>
                <a:gd name="T5" fmla="*/ 58 h 300"/>
                <a:gd name="T6" fmla="*/ 57 w 187"/>
                <a:gd name="T7" fmla="*/ 92 h 300"/>
                <a:gd name="T8" fmla="*/ 76 w 187"/>
                <a:gd name="T9" fmla="*/ 121 h 300"/>
                <a:gd name="T10" fmla="*/ 96 w 187"/>
                <a:gd name="T11" fmla="*/ 150 h 300"/>
                <a:gd name="T12" fmla="*/ 112 w 187"/>
                <a:gd name="T13" fmla="*/ 179 h 300"/>
                <a:gd name="T14" fmla="*/ 132 w 187"/>
                <a:gd name="T15" fmla="*/ 212 h 300"/>
                <a:gd name="T16" fmla="*/ 152 w 187"/>
                <a:gd name="T17" fmla="*/ 241 h 300"/>
                <a:gd name="T18" fmla="*/ 167 w 187"/>
                <a:gd name="T19" fmla="*/ 271 h 300"/>
                <a:gd name="T20" fmla="*/ 187 w 187"/>
                <a:gd name="T2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300">
                  <a:moveTo>
                    <a:pt x="0" y="0"/>
                  </a:moveTo>
                  <a:lnTo>
                    <a:pt x="20" y="29"/>
                  </a:lnTo>
                  <a:lnTo>
                    <a:pt x="35" y="58"/>
                  </a:lnTo>
                  <a:lnTo>
                    <a:pt x="57" y="92"/>
                  </a:lnTo>
                  <a:lnTo>
                    <a:pt x="76" y="121"/>
                  </a:lnTo>
                  <a:lnTo>
                    <a:pt x="96" y="150"/>
                  </a:lnTo>
                  <a:lnTo>
                    <a:pt x="112" y="179"/>
                  </a:lnTo>
                  <a:lnTo>
                    <a:pt x="132" y="212"/>
                  </a:lnTo>
                  <a:lnTo>
                    <a:pt x="152" y="241"/>
                  </a:lnTo>
                  <a:lnTo>
                    <a:pt x="167" y="271"/>
                  </a:lnTo>
                  <a:lnTo>
                    <a:pt x="187" y="30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9" name="Freeform 331">
              <a:extLst>
                <a:ext uri="{FF2B5EF4-FFF2-40B4-BE49-F238E27FC236}">
                  <a16:creationId xmlns:a16="http://schemas.microsoft.com/office/drawing/2014/main" id="{1E631D23-4F30-6EF2-1FAC-87C663D7F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653"/>
              <a:ext cx="32" cy="57"/>
            </a:xfrm>
            <a:custGeom>
              <a:avLst/>
              <a:gdLst>
                <a:gd name="T0" fmla="*/ 0 w 191"/>
                <a:gd name="T1" fmla="*/ 0 h 341"/>
                <a:gd name="T2" fmla="*/ 21 w 191"/>
                <a:gd name="T3" fmla="*/ 34 h 341"/>
                <a:gd name="T4" fmla="*/ 42 w 191"/>
                <a:gd name="T5" fmla="*/ 67 h 341"/>
                <a:gd name="T6" fmla="*/ 64 w 191"/>
                <a:gd name="T7" fmla="*/ 104 h 341"/>
                <a:gd name="T8" fmla="*/ 80 w 191"/>
                <a:gd name="T9" fmla="*/ 139 h 341"/>
                <a:gd name="T10" fmla="*/ 101 w 191"/>
                <a:gd name="T11" fmla="*/ 172 h 341"/>
                <a:gd name="T12" fmla="*/ 122 w 191"/>
                <a:gd name="T13" fmla="*/ 205 h 341"/>
                <a:gd name="T14" fmla="*/ 138 w 191"/>
                <a:gd name="T15" fmla="*/ 240 h 341"/>
                <a:gd name="T16" fmla="*/ 158 w 191"/>
                <a:gd name="T17" fmla="*/ 273 h 341"/>
                <a:gd name="T18" fmla="*/ 175 w 191"/>
                <a:gd name="T19" fmla="*/ 307 h 341"/>
                <a:gd name="T20" fmla="*/ 191 w 191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341">
                  <a:moveTo>
                    <a:pt x="0" y="0"/>
                  </a:moveTo>
                  <a:lnTo>
                    <a:pt x="21" y="34"/>
                  </a:lnTo>
                  <a:lnTo>
                    <a:pt x="42" y="67"/>
                  </a:lnTo>
                  <a:lnTo>
                    <a:pt x="64" y="104"/>
                  </a:lnTo>
                  <a:lnTo>
                    <a:pt x="80" y="139"/>
                  </a:lnTo>
                  <a:lnTo>
                    <a:pt x="101" y="172"/>
                  </a:lnTo>
                  <a:lnTo>
                    <a:pt x="122" y="205"/>
                  </a:lnTo>
                  <a:lnTo>
                    <a:pt x="138" y="240"/>
                  </a:lnTo>
                  <a:lnTo>
                    <a:pt x="158" y="273"/>
                  </a:lnTo>
                  <a:lnTo>
                    <a:pt x="175" y="307"/>
                  </a:lnTo>
                  <a:lnTo>
                    <a:pt x="191" y="34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0" name="Freeform 332">
              <a:extLst>
                <a:ext uri="{FF2B5EF4-FFF2-40B4-BE49-F238E27FC236}">
                  <a16:creationId xmlns:a16="http://schemas.microsoft.com/office/drawing/2014/main" id="{05E19295-4DE9-3097-642A-D3FA9668B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730"/>
              <a:ext cx="22" cy="58"/>
            </a:xfrm>
            <a:custGeom>
              <a:avLst/>
              <a:gdLst>
                <a:gd name="T0" fmla="*/ 0 w 131"/>
                <a:gd name="T1" fmla="*/ 0 h 349"/>
                <a:gd name="T2" fmla="*/ 16 w 131"/>
                <a:gd name="T3" fmla="*/ 35 h 349"/>
                <a:gd name="T4" fmla="*/ 34 w 131"/>
                <a:gd name="T5" fmla="*/ 73 h 349"/>
                <a:gd name="T6" fmla="*/ 51 w 131"/>
                <a:gd name="T7" fmla="*/ 112 h 349"/>
                <a:gd name="T8" fmla="*/ 62 w 131"/>
                <a:gd name="T9" fmla="*/ 147 h 349"/>
                <a:gd name="T10" fmla="*/ 78 w 131"/>
                <a:gd name="T11" fmla="*/ 181 h 349"/>
                <a:gd name="T12" fmla="*/ 90 w 131"/>
                <a:gd name="T13" fmla="*/ 216 h 349"/>
                <a:gd name="T14" fmla="*/ 102 w 131"/>
                <a:gd name="T15" fmla="*/ 251 h 349"/>
                <a:gd name="T16" fmla="*/ 113 w 131"/>
                <a:gd name="T17" fmla="*/ 282 h 349"/>
                <a:gd name="T18" fmla="*/ 125 w 131"/>
                <a:gd name="T19" fmla="*/ 317 h 349"/>
                <a:gd name="T20" fmla="*/ 131 w 131"/>
                <a:gd name="T21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349">
                  <a:moveTo>
                    <a:pt x="0" y="0"/>
                  </a:moveTo>
                  <a:lnTo>
                    <a:pt x="16" y="35"/>
                  </a:lnTo>
                  <a:lnTo>
                    <a:pt x="34" y="73"/>
                  </a:lnTo>
                  <a:lnTo>
                    <a:pt x="51" y="112"/>
                  </a:lnTo>
                  <a:lnTo>
                    <a:pt x="62" y="147"/>
                  </a:lnTo>
                  <a:lnTo>
                    <a:pt x="78" y="181"/>
                  </a:lnTo>
                  <a:lnTo>
                    <a:pt x="90" y="216"/>
                  </a:lnTo>
                  <a:lnTo>
                    <a:pt x="102" y="251"/>
                  </a:lnTo>
                  <a:lnTo>
                    <a:pt x="113" y="282"/>
                  </a:lnTo>
                  <a:lnTo>
                    <a:pt x="125" y="317"/>
                  </a:lnTo>
                  <a:lnTo>
                    <a:pt x="131" y="34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1" name="Freeform 333">
              <a:extLst>
                <a:ext uri="{FF2B5EF4-FFF2-40B4-BE49-F238E27FC236}">
                  <a16:creationId xmlns:a16="http://schemas.microsoft.com/office/drawing/2014/main" id="{4540A2CB-9E11-C64D-36A8-41B123BB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814"/>
              <a:ext cx="4" cy="50"/>
            </a:xfrm>
            <a:custGeom>
              <a:avLst/>
              <a:gdLst>
                <a:gd name="T0" fmla="*/ 0 w 23"/>
                <a:gd name="T1" fmla="*/ 0 h 300"/>
                <a:gd name="T2" fmla="*/ 2 w 23"/>
                <a:gd name="T3" fmla="*/ 32 h 300"/>
                <a:gd name="T4" fmla="*/ 3 w 23"/>
                <a:gd name="T5" fmla="*/ 60 h 300"/>
                <a:gd name="T6" fmla="*/ 4 w 23"/>
                <a:gd name="T7" fmla="*/ 88 h 300"/>
                <a:gd name="T8" fmla="*/ 9 w 23"/>
                <a:gd name="T9" fmla="*/ 115 h 300"/>
                <a:gd name="T10" fmla="*/ 11 w 23"/>
                <a:gd name="T11" fmla="*/ 148 h 300"/>
                <a:gd name="T12" fmla="*/ 12 w 23"/>
                <a:gd name="T13" fmla="*/ 175 h 300"/>
                <a:gd name="T14" fmla="*/ 13 w 23"/>
                <a:gd name="T15" fmla="*/ 203 h 300"/>
                <a:gd name="T16" fmla="*/ 20 w 23"/>
                <a:gd name="T17" fmla="*/ 235 h 300"/>
                <a:gd name="T18" fmla="*/ 21 w 23"/>
                <a:gd name="T19" fmla="*/ 268 h 300"/>
                <a:gd name="T20" fmla="*/ 23 w 23"/>
                <a:gd name="T2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00">
                  <a:moveTo>
                    <a:pt x="0" y="0"/>
                  </a:moveTo>
                  <a:lnTo>
                    <a:pt x="2" y="32"/>
                  </a:lnTo>
                  <a:lnTo>
                    <a:pt x="3" y="60"/>
                  </a:lnTo>
                  <a:lnTo>
                    <a:pt x="4" y="88"/>
                  </a:lnTo>
                  <a:lnTo>
                    <a:pt x="9" y="115"/>
                  </a:lnTo>
                  <a:lnTo>
                    <a:pt x="11" y="148"/>
                  </a:lnTo>
                  <a:lnTo>
                    <a:pt x="12" y="175"/>
                  </a:lnTo>
                  <a:lnTo>
                    <a:pt x="13" y="203"/>
                  </a:lnTo>
                  <a:lnTo>
                    <a:pt x="20" y="235"/>
                  </a:lnTo>
                  <a:lnTo>
                    <a:pt x="21" y="268"/>
                  </a:lnTo>
                  <a:lnTo>
                    <a:pt x="23" y="30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2" name="Freeform 334">
              <a:extLst>
                <a:ext uri="{FF2B5EF4-FFF2-40B4-BE49-F238E27FC236}">
                  <a16:creationId xmlns:a16="http://schemas.microsoft.com/office/drawing/2014/main" id="{602D982A-7515-24EF-4BF7-597E52CAB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878"/>
              <a:ext cx="4" cy="57"/>
            </a:xfrm>
            <a:custGeom>
              <a:avLst/>
              <a:gdLst>
                <a:gd name="T0" fmla="*/ 26 w 26"/>
                <a:gd name="T1" fmla="*/ 0 h 337"/>
                <a:gd name="T2" fmla="*/ 26 w 26"/>
                <a:gd name="T3" fmla="*/ 23 h 337"/>
                <a:gd name="T4" fmla="*/ 23 w 26"/>
                <a:gd name="T5" fmla="*/ 52 h 337"/>
                <a:gd name="T6" fmla="*/ 25 w 26"/>
                <a:gd name="T7" fmla="*/ 85 h 337"/>
                <a:gd name="T8" fmla="*/ 22 w 26"/>
                <a:gd name="T9" fmla="*/ 113 h 337"/>
                <a:gd name="T10" fmla="*/ 19 w 26"/>
                <a:gd name="T11" fmla="*/ 147 h 337"/>
                <a:gd name="T12" fmla="*/ 16 w 26"/>
                <a:gd name="T13" fmla="*/ 180 h 337"/>
                <a:gd name="T14" fmla="*/ 14 w 26"/>
                <a:gd name="T15" fmla="*/ 219 h 337"/>
                <a:gd name="T16" fmla="*/ 8 w 26"/>
                <a:gd name="T17" fmla="*/ 257 h 337"/>
                <a:gd name="T18" fmla="*/ 6 w 26"/>
                <a:gd name="T19" fmla="*/ 295 h 337"/>
                <a:gd name="T20" fmla="*/ 0 w 26"/>
                <a:gd name="T21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7">
                  <a:moveTo>
                    <a:pt x="26" y="0"/>
                  </a:moveTo>
                  <a:lnTo>
                    <a:pt x="26" y="23"/>
                  </a:lnTo>
                  <a:lnTo>
                    <a:pt x="23" y="52"/>
                  </a:lnTo>
                  <a:lnTo>
                    <a:pt x="25" y="85"/>
                  </a:lnTo>
                  <a:lnTo>
                    <a:pt x="22" y="113"/>
                  </a:lnTo>
                  <a:lnTo>
                    <a:pt x="19" y="147"/>
                  </a:lnTo>
                  <a:lnTo>
                    <a:pt x="16" y="180"/>
                  </a:lnTo>
                  <a:lnTo>
                    <a:pt x="14" y="219"/>
                  </a:lnTo>
                  <a:lnTo>
                    <a:pt x="8" y="257"/>
                  </a:lnTo>
                  <a:lnTo>
                    <a:pt x="6" y="295"/>
                  </a:lnTo>
                  <a:lnTo>
                    <a:pt x="0" y="33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3" name="Freeform 335">
              <a:extLst>
                <a:ext uri="{FF2B5EF4-FFF2-40B4-BE49-F238E27FC236}">
                  <a16:creationId xmlns:a16="http://schemas.microsoft.com/office/drawing/2014/main" id="{E8132C6A-027A-6255-D103-F318D6F01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953"/>
              <a:ext cx="8" cy="45"/>
            </a:xfrm>
            <a:custGeom>
              <a:avLst/>
              <a:gdLst>
                <a:gd name="T0" fmla="*/ 0 w 48"/>
                <a:gd name="T1" fmla="*/ 272 h 272"/>
                <a:gd name="T2" fmla="*/ 3 w 48"/>
                <a:gd name="T3" fmla="*/ 243 h 272"/>
                <a:gd name="T4" fmla="*/ 11 w 48"/>
                <a:gd name="T5" fmla="*/ 213 h 272"/>
                <a:gd name="T6" fmla="*/ 15 w 48"/>
                <a:gd name="T7" fmla="*/ 185 h 272"/>
                <a:gd name="T8" fmla="*/ 23 w 48"/>
                <a:gd name="T9" fmla="*/ 155 h 272"/>
                <a:gd name="T10" fmla="*/ 27 w 48"/>
                <a:gd name="T11" fmla="*/ 130 h 272"/>
                <a:gd name="T12" fmla="*/ 31 w 48"/>
                <a:gd name="T13" fmla="*/ 102 h 272"/>
                <a:gd name="T14" fmla="*/ 36 w 48"/>
                <a:gd name="T15" fmla="*/ 77 h 272"/>
                <a:gd name="T16" fmla="*/ 39 w 48"/>
                <a:gd name="T17" fmla="*/ 48 h 272"/>
                <a:gd name="T18" fmla="*/ 43 w 48"/>
                <a:gd name="T19" fmla="*/ 24 h 272"/>
                <a:gd name="T20" fmla="*/ 48 w 48"/>
                <a:gd name="T2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72">
                  <a:moveTo>
                    <a:pt x="0" y="272"/>
                  </a:moveTo>
                  <a:lnTo>
                    <a:pt x="3" y="243"/>
                  </a:lnTo>
                  <a:lnTo>
                    <a:pt x="11" y="213"/>
                  </a:lnTo>
                  <a:lnTo>
                    <a:pt x="15" y="185"/>
                  </a:lnTo>
                  <a:lnTo>
                    <a:pt x="23" y="155"/>
                  </a:lnTo>
                  <a:lnTo>
                    <a:pt x="27" y="130"/>
                  </a:lnTo>
                  <a:lnTo>
                    <a:pt x="31" y="102"/>
                  </a:lnTo>
                  <a:lnTo>
                    <a:pt x="36" y="77"/>
                  </a:lnTo>
                  <a:lnTo>
                    <a:pt x="39" y="48"/>
                  </a:lnTo>
                  <a:lnTo>
                    <a:pt x="43" y="24"/>
                  </a:lnTo>
                  <a:lnTo>
                    <a:pt x="4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4" name="Freeform 336">
              <a:extLst>
                <a:ext uri="{FF2B5EF4-FFF2-40B4-BE49-F238E27FC236}">
                  <a16:creationId xmlns:a16="http://schemas.microsoft.com/office/drawing/2014/main" id="{F927FAE6-4C76-346F-7AEE-3D70747B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017"/>
              <a:ext cx="6" cy="27"/>
            </a:xfrm>
            <a:custGeom>
              <a:avLst/>
              <a:gdLst>
                <a:gd name="T0" fmla="*/ 36 w 36"/>
                <a:gd name="T1" fmla="*/ 0 h 167"/>
                <a:gd name="T2" fmla="*/ 35 w 36"/>
                <a:gd name="T3" fmla="*/ 15 h 167"/>
                <a:gd name="T4" fmla="*/ 29 w 36"/>
                <a:gd name="T5" fmla="*/ 30 h 167"/>
                <a:gd name="T6" fmla="*/ 28 w 36"/>
                <a:gd name="T7" fmla="*/ 49 h 167"/>
                <a:gd name="T8" fmla="*/ 26 w 36"/>
                <a:gd name="T9" fmla="*/ 64 h 167"/>
                <a:gd name="T10" fmla="*/ 19 w 36"/>
                <a:gd name="T11" fmla="*/ 79 h 167"/>
                <a:gd name="T12" fmla="*/ 18 w 36"/>
                <a:gd name="T13" fmla="*/ 98 h 167"/>
                <a:gd name="T14" fmla="*/ 13 w 36"/>
                <a:gd name="T15" fmla="*/ 113 h 167"/>
                <a:gd name="T16" fmla="*/ 7 w 36"/>
                <a:gd name="T17" fmla="*/ 133 h 167"/>
                <a:gd name="T18" fmla="*/ 6 w 36"/>
                <a:gd name="T19" fmla="*/ 148 h 167"/>
                <a:gd name="T20" fmla="*/ 0 w 36"/>
                <a:gd name="T2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167">
                  <a:moveTo>
                    <a:pt x="36" y="0"/>
                  </a:moveTo>
                  <a:lnTo>
                    <a:pt x="35" y="15"/>
                  </a:lnTo>
                  <a:lnTo>
                    <a:pt x="29" y="30"/>
                  </a:lnTo>
                  <a:lnTo>
                    <a:pt x="28" y="49"/>
                  </a:lnTo>
                  <a:lnTo>
                    <a:pt x="26" y="64"/>
                  </a:lnTo>
                  <a:lnTo>
                    <a:pt x="19" y="79"/>
                  </a:lnTo>
                  <a:lnTo>
                    <a:pt x="18" y="98"/>
                  </a:lnTo>
                  <a:lnTo>
                    <a:pt x="13" y="113"/>
                  </a:lnTo>
                  <a:lnTo>
                    <a:pt x="7" y="133"/>
                  </a:lnTo>
                  <a:lnTo>
                    <a:pt x="6" y="148"/>
                  </a:lnTo>
                  <a:lnTo>
                    <a:pt x="0" y="16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5" name="Freeform 337">
              <a:extLst>
                <a:ext uri="{FF2B5EF4-FFF2-40B4-BE49-F238E27FC236}">
                  <a16:creationId xmlns:a16="http://schemas.microsoft.com/office/drawing/2014/main" id="{CA56144B-5640-0227-9C8D-DC4220863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675"/>
              <a:ext cx="1023" cy="1390"/>
            </a:xfrm>
            <a:custGeom>
              <a:avLst/>
              <a:gdLst>
                <a:gd name="T0" fmla="*/ 4170 w 6138"/>
                <a:gd name="T1" fmla="*/ 7798 h 8340"/>
                <a:gd name="T2" fmla="*/ 4130 w 6138"/>
                <a:gd name="T3" fmla="*/ 7389 h 8340"/>
                <a:gd name="T4" fmla="*/ 4170 w 6138"/>
                <a:gd name="T5" fmla="*/ 6916 h 8340"/>
                <a:gd name="T6" fmla="*/ 4280 w 6138"/>
                <a:gd name="T7" fmla="*/ 6688 h 8340"/>
                <a:gd name="T8" fmla="*/ 4733 w 6138"/>
                <a:gd name="T9" fmla="*/ 6544 h 8340"/>
                <a:gd name="T10" fmla="*/ 5163 w 6138"/>
                <a:gd name="T11" fmla="*/ 6303 h 8340"/>
                <a:gd name="T12" fmla="*/ 5281 w 6138"/>
                <a:gd name="T13" fmla="*/ 6171 h 8340"/>
                <a:gd name="T14" fmla="*/ 5508 w 6138"/>
                <a:gd name="T15" fmla="*/ 5783 h 8340"/>
                <a:gd name="T16" fmla="*/ 5575 w 6138"/>
                <a:gd name="T17" fmla="*/ 5394 h 8340"/>
                <a:gd name="T18" fmla="*/ 5549 w 6138"/>
                <a:gd name="T19" fmla="*/ 5240 h 8340"/>
                <a:gd name="T20" fmla="*/ 5602 w 6138"/>
                <a:gd name="T21" fmla="*/ 5202 h 8340"/>
                <a:gd name="T22" fmla="*/ 5754 w 6138"/>
                <a:gd name="T23" fmla="*/ 5002 h 8340"/>
                <a:gd name="T24" fmla="*/ 5782 w 6138"/>
                <a:gd name="T25" fmla="*/ 4823 h 8340"/>
                <a:gd name="T26" fmla="*/ 5753 w 6138"/>
                <a:gd name="T27" fmla="*/ 4721 h 8340"/>
                <a:gd name="T28" fmla="*/ 5794 w 6138"/>
                <a:gd name="T29" fmla="*/ 4670 h 8340"/>
                <a:gd name="T30" fmla="*/ 5891 w 6138"/>
                <a:gd name="T31" fmla="*/ 4543 h 8340"/>
                <a:gd name="T32" fmla="*/ 5921 w 6138"/>
                <a:gd name="T33" fmla="*/ 4002 h 8340"/>
                <a:gd name="T34" fmla="*/ 5861 w 6138"/>
                <a:gd name="T35" fmla="*/ 3448 h 8340"/>
                <a:gd name="T36" fmla="*/ 5926 w 6138"/>
                <a:gd name="T37" fmla="*/ 3397 h 8340"/>
                <a:gd name="T38" fmla="*/ 6091 w 6138"/>
                <a:gd name="T39" fmla="*/ 3242 h 8340"/>
                <a:gd name="T40" fmla="*/ 6031 w 6138"/>
                <a:gd name="T41" fmla="*/ 2869 h 8340"/>
                <a:gd name="T42" fmla="*/ 5743 w 6138"/>
                <a:gd name="T43" fmla="*/ 2650 h 8340"/>
                <a:gd name="T44" fmla="*/ 5776 w 6138"/>
                <a:gd name="T45" fmla="*/ 2606 h 8340"/>
                <a:gd name="T46" fmla="*/ 5888 w 6138"/>
                <a:gd name="T47" fmla="*/ 2443 h 8340"/>
                <a:gd name="T48" fmla="*/ 5918 w 6138"/>
                <a:gd name="T49" fmla="*/ 1986 h 8340"/>
                <a:gd name="T50" fmla="*/ 5897 w 6138"/>
                <a:gd name="T51" fmla="*/ 1790 h 8340"/>
                <a:gd name="T52" fmla="*/ 5879 w 6138"/>
                <a:gd name="T53" fmla="*/ 1746 h 8340"/>
                <a:gd name="T54" fmla="*/ 5818 w 6138"/>
                <a:gd name="T55" fmla="*/ 1632 h 8340"/>
                <a:gd name="T56" fmla="*/ 5560 w 6138"/>
                <a:gd name="T57" fmla="*/ 1145 h 8340"/>
                <a:gd name="T58" fmla="*/ 5076 w 6138"/>
                <a:gd name="T59" fmla="*/ 929 h 8340"/>
                <a:gd name="T60" fmla="*/ 4689 w 6138"/>
                <a:gd name="T61" fmla="*/ 800 h 8340"/>
                <a:gd name="T62" fmla="*/ 4598 w 6138"/>
                <a:gd name="T63" fmla="*/ 767 h 8340"/>
                <a:gd name="T64" fmla="*/ 4432 w 6138"/>
                <a:gd name="T65" fmla="*/ 689 h 8340"/>
                <a:gd name="T66" fmla="*/ 4110 w 6138"/>
                <a:gd name="T67" fmla="*/ 439 h 8340"/>
                <a:gd name="T68" fmla="*/ 3804 w 6138"/>
                <a:gd name="T69" fmla="*/ 178 h 8340"/>
                <a:gd name="T70" fmla="*/ 3607 w 6138"/>
                <a:gd name="T71" fmla="*/ 39 h 8340"/>
                <a:gd name="T72" fmla="*/ 3567 w 6138"/>
                <a:gd name="T73" fmla="*/ 5 h 8340"/>
                <a:gd name="T74" fmla="*/ 3538 w 6138"/>
                <a:gd name="T75" fmla="*/ 71 h 8340"/>
                <a:gd name="T76" fmla="*/ 3459 w 6138"/>
                <a:gd name="T77" fmla="*/ 486 h 8340"/>
                <a:gd name="T78" fmla="*/ 3206 w 6138"/>
                <a:gd name="T79" fmla="*/ 720 h 8340"/>
                <a:gd name="T80" fmla="*/ 2905 w 6138"/>
                <a:gd name="T81" fmla="*/ 861 h 8340"/>
                <a:gd name="T82" fmla="*/ 2676 w 6138"/>
                <a:gd name="T83" fmla="*/ 1024 h 8340"/>
                <a:gd name="T84" fmla="*/ 2384 w 6138"/>
                <a:gd name="T85" fmla="*/ 1317 h 8340"/>
                <a:gd name="T86" fmla="*/ 2151 w 6138"/>
                <a:gd name="T87" fmla="*/ 1721 h 8340"/>
                <a:gd name="T88" fmla="*/ 1272 w 6138"/>
                <a:gd name="T89" fmla="*/ 2869 h 8340"/>
                <a:gd name="T90" fmla="*/ 1017 w 6138"/>
                <a:gd name="T91" fmla="*/ 2630 h 8340"/>
                <a:gd name="T92" fmla="*/ 485 w 6138"/>
                <a:gd name="T93" fmla="*/ 2432 h 8340"/>
                <a:gd name="T94" fmla="*/ 391 w 6138"/>
                <a:gd name="T95" fmla="*/ 2456 h 8340"/>
                <a:gd name="T96" fmla="*/ 312 w 6138"/>
                <a:gd name="T97" fmla="*/ 2481 h 8340"/>
                <a:gd name="T98" fmla="*/ 162 w 6138"/>
                <a:gd name="T99" fmla="*/ 2600 h 8340"/>
                <a:gd name="T100" fmla="*/ 21 w 6138"/>
                <a:gd name="T101" fmla="*/ 2896 h 8340"/>
                <a:gd name="T102" fmla="*/ 126 w 6138"/>
                <a:gd name="T103" fmla="*/ 3649 h 8340"/>
                <a:gd name="T104" fmla="*/ 405 w 6138"/>
                <a:gd name="T105" fmla="*/ 4085 h 8340"/>
                <a:gd name="T106" fmla="*/ 456 w 6138"/>
                <a:gd name="T107" fmla="*/ 4825 h 8340"/>
                <a:gd name="T108" fmla="*/ 344 w 6138"/>
                <a:gd name="T109" fmla="*/ 5218 h 8340"/>
                <a:gd name="T110" fmla="*/ 231 w 6138"/>
                <a:gd name="T111" fmla="*/ 6028 h 8340"/>
                <a:gd name="T112" fmla="*/ 61 w 6138"/>
                <a:gd name="T113" fmla="*/ 6672 h 8340"/>
                <a:gd name="T114" fmla="*/ 185 w 6138"/>
                <a:gd name="T115" fmla="*/ 7008 h 8340"/>
                <a:gd name="T116" fmla="*/ 1320 w 6138"/>
                <a:gd name="T117" fmla="*/ 7983 h 8340"/>
                <a:gd name="T118" fmla="*/ 2846 w 6138"/>
                <a:gd name="T119" fmla="*/ 8318 h 8340"/>
                <a:gd name="T120" fmla="*/ 3943 w 6138"/>
                <a:gd name="T121" fmla="*/ 8251 h 8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38" h="8340">
                  <a:moveTo>
                    <a:pt x="4140" y="8066"/>
                  </a:moveTo>
                  <a:lnTo>
                    <a:pt x="4160" y="8001"/>
                  </a:lnTo>
                  <a:lnTo>
                    <a:pt x="4170" y="7933"/>
                  </a:lnTo>
                  <a:lnTo>
                    <a:pt x="4170" y="7868"/>
                  </a:lnTo>
                  <a:lnTo>
                    <a:pt x="4170" y="7798"/>
                  </a:lnTo>
                  <a:lnTo>
                    <a:pt x="4162" y="7729"/>
                  </a:lnTo>
                  <a:lnTo>
                    <a:pt x="4150" y="7651"/>
                  </a:lnTo>
                  <a:lnTo>
                    <a:pt x="4144" y="7573"/>
                  </a:lnTo>
                  <a:lnTo>
                    <a:pt x="4135" y="7485"/>
                  </a:lnTo>
                  <a:lnTo>
                    <a:pt x="4130" y="7389"/>
                  </a:lnTo>
                  <a:lnTo>
                    <a:pt x="4133" y="7285"/>
                  </a:lnTo>
                  <a:lnTo>
                    <a:pt x="4135" y="7181"/>
                  </a:lnTo>
                  <a:lnTo>
                    <a:pt x="4144" y="7085"/>
                  </a:lnTo>
                  <a:lnTo>
                    <a:pt x="4158" y="6994"/>
                  </a:lnTo>
                  <a:lnTo>
                    <a:pt x="4170" y="6916"/>
                  </a:lnTo>
                  <a:lnTo>
                    <a:pt x="4189" y="6846"/>
                  </a:lnTo>
                  <a:lnTo>
                    <a:pt x="4209" y="6785"/>
                  </a:lnTo>
                  <a:lnTo>
                    <a:pt x="4233" y="6739"/>
                  </a:lnTo>
                  <a:lnTo>
                    <a:pt x="4255" y="6707"/>
                  </a:lnTo>
                  <a:lnTo>
                    <a:pt x="4280" y="6688"/>
                  </a:lnTo>
                  <a:lnTo>
                    <a:pt x="4305" y="6677"/>
                  </a:lnTo>
                  <a:lnTo>
                    <a:pt x="4398" y="6673"/>
                  </a:lnTo>
                  <a:lnTo>
                    <a:pt x="4500" y="6643"/>
                  </a:lnTo>
                  <a:lnTo>
                    <a:pt x="4618" y="6601"/>
                  </a:lnTo>
                  <a:lnTo>
                    <a:pt x="4733" y="6544"/>
                  </a:lnTo>
                  <a:lnTo>
                    <a:pt x="4843" y="6489"/>
                  </a:lnTo>
                  <a:lnTo>
                    <a:pt x="4950" y="6431"/>
                  </a:lnTo>
                  <a:lnTo>
                    <a:pt x="5042" y="6379"/>
                  </a:lnTo>
                  <a:lnTo>
                    <a:pt x="5112" y="6332"/>
                  </a:lnTo>
                  <a:lnTo>
                    <a:pt x="5163" y="6303"/>
                  </a:lnTo>
                  <a:lnTo>
                    <a:pt x="5179" y="6291"/>
                  </a:lnTo>
                  <a:lnTo>
                    <a:pt x="5186" y="6284"/>
                  </a:lnTo>
                  <a:lnTo>
                    <a:pt x="5210" y="6261"/>
                  </a:lnTo>
                  <a:lnTo>
                    <a:pt x="5240" y="6222"/>
                  </a:lnTo>
                  <a:lnTo>
                    <a:pt x="5281" y="6171"/>
                  </a:lnTo>
                  <a:lnTo>
                    <a:pt x="5326" y="6111"/>
                  </a:lnTo>
                  <a:lnTo>
                    <a:pt x="5376" y="6035"/>
                  </a:lnTo>
                  <a:lnTo>
                    <a:pt x="5421" y="5960"/>
                  </a:lnTo>
                  <a:lnTo>
                    <a:pt x="5469" y="5871"/>
                  </a:lnTo>
                  <a:lnTo>
                    <a:pt x="5508" y="5783"/>
                  </a:lnTo>
                  <a:lnTo>
                    <a:pt x="5536" y="5688"/>
                  </a:lnTo>
                  <a:lnTo>
                    <a:pt x="5559" y="5599"/>
                  </a:lnTo>
                  <a:lnTo>
                    <a:pt x="5572" y="5522"/>
                  </a:lnTo>
                  <a:lnTo>
                    <a:pt x="5577" y="5455"/>
                  </a:lnTo>
                  <a:lnTo>
                    <a:pt x="5575" y="5394"/>
                  </a:lnTo>
                  <a:lnTo>
                    <a:pt x="5574" y="5348"/>
                  </a:lnTo>
                  <a:lnTo>
                    <a:pt x="5567" y="5307"/>
                  </a:lnTo>
                  <a:lnTo>
                    <a:pt x="5560" y="5275"/>
                  </a:lnTo>
                  <a:lnTo>
                    <a:pt x="5551" y="5254"/>
                  </a:lnTo>
                  <a:lnTo>
                    <a:pt x="5549" y="5240"/>
                  </a:lnTo>
                  <a:lnTo>
                    <a:pt x="5543" y="5237"/>
                  </a:lnTo>
                  <a:lnTo>
                    <a:pt x="5548" y="5236"/>
                  </a:lnTo>
                  <a:lnTo>
                    <a:pt x="5560" y="5229"/>
                  </a:lnTo>
                  <a:lnTo>
                    <a:pt x="5577" y="5220"/>
                  </a:lnTo>
                  <a:lnTo>
                    <a:pt x="5602" y="5202"/>
                  </a:lnTo>
                  <a:lnTo>
                    <a:pt x="5629" y="5178"/>
                  </a:lnTo>
                  <a:lnTo>
                    <a:pt x="5656" y="5148"/>
                  </a:lnTo>
                  <a:lnTo>
                    <a:pt x="5690" y="5109"/>
                  </a:lnTo>
                  <a:lnTo>
                    <a:pt x="5719" y="5061"/>
                  </a:lnTo>
                  <a:lnTo>
                    <a:pt x="5754" y="5002"/>
                  </a:lnTo>
                  <a:lnTo>
                    <a:pt x="5782" y="4935"/>
                  </a:lnTo>
                  <a:lnTo>
                    <a:pt x="5787" y="4911"/>
                  </a:lnTo>
                  <a:lnTo>
                    <a:pt x="5790" y="4882"/>
                  </a:lnTo>
                  <a:lnTo>
                    <a:pt x="5789" y="4854"/>
                  </a:lnTo>
                  <a:lnTo>
                    <a:pt x="5782" y="4823"/>
                  </a:lnTo>
                  <a:lnTo>
                    <a:pt x="5777" y="4795"/>
                  </a:lnTo>
                  <a:lnTo>
                    <a:pt x="5767" y="4770"/>
                  </a:lnTo>
                  <a:lnTo>
                    <a:pt x="5763" y="4747"/>
                  </a:lnTo>
                  <a:lnTo>
                    <a:pt x="5755" y="4729"/>
                  </a:lnTo>
                  <a:lnTo>
                    <a:pt x="5753" y="4721"/>
                  </a:lnTo>
                  <a:lnTo>
                    <a:pt x="5751" y="4717"/>
                  </a:lnTo>
                  <a:lnTo>
                    <a:pt x="5756" y="4711"/>
                  </a:lnTo>
                  <a:lnTo>
                    <a:pt x="5763" y="4705"/>
                  </a:lnTo>
                  <a:lnTo>
                    <a:pt x="5779" y="4687"/>
                  </a:lnTo>
                  <a:lnTo>
                    <a:pt x="5794" y="4670"/>
                  </a:lnTo>
                  <a:lnTo>
                    <a:pt x="5817" y="4647"/>
                  </a:lnTo>
                  <a:lnTo>
                    <a:pt x="5835" y="4620"/>
                  </a:lnTo>
                  <a:lnTo>
                    <a:pt x="5859" y="4597"/>
                  </a:lnTo>
                  <a:lnTo>
                    <a:pt x="5877" y="4569"/>
                  </a:lnTo>
                  <a:lnTo>
                    <a:pt x="5891" y="4543"/>
                  </a:lnTo>
                  <a:lnTo>
                    <a:pt x="5899" y="4518"/>
                  </a:lnTo>
                  <a:lnTo>
                    <a:pt x="5920" y="4411"/>
                  </a:lnTo>
                  <a:lnTo>
                    <a:pt x="5928" y="4287"/>
                  </a:lnTo>
                  <a:lnTo>
                    <a:pt x="5928" y="4146"/>
                  </a:lnTo>
                  <a:lnTo>
                    <a:pt x="5921" y="4002"/>
                  </a:lnTo>
                  <a:lnTo>
                    <a:pt x="5912" y="3859"/>
                  </a:lnTo>
                  <a:lnTo>
                    <a:pt x="5898" y="3721"/>
                  </a:lnTo>
                  <a:lnTo>
                    <a:pt x="5883" y="3602"/>
                  </a:lnTo>
                  <a:lnTo>
                    <a:pt x="5869" y="3511"/>
                  </a:lnTo>
                  <a:lnTo>
                    <a:pt x="5861" y="3448"/>
                  </a:lnTo>
                  <a:lnTo>
                    <a:pt x="5857" y="3424"/>
                  </a:lnTo>
                  <a:lnTo>
                    <a:pt x="5861" y="3423"/>
                  </a:lnTo>
                  <a:lnTo>
                    <a:pt x="5874" y="3417"/>
                  </a:lnTo>
                  <a:lnTo>
                    <a:pt x="5900" y="3406"/>
                  </a:lnTo>
                  <a:lnTo>
                    <a:pt x="5926" y="3397"/>
                  </a:lnTo>
                  <a:lnTo>
                    <a:pt x="5960" y="3375"/>
                  </a:lnTo>
                  <a:lnTo>
                    <a:pt x="5991" y="3350"/>
                  </a:lnTo>
                  <a:lnTo>
                    <a:pt x="6028" y="3320"/>
                  </a:lnTo>
                  <a:lnTo>
                    <a:pt x="6063" y="3284"/>
                  </a:lnTo>
                  <a:lnTo>
                    <a:pt x="6091" y="3242"/>
                  </a:lnTo>
                  <a:lnTo>
                    <a:pt x="6119" y="3188"/>
                  </a:lnTo>
                  <a:lnTo>
                    <a:pt x="6138" y="3100"/>
                  </a:lnTo>
                  <a:lnTo>
                    <a:pt x="6122" y="3020"/>
                  </a:lnTo>
                  <a:lnTo>
                    <a:pt x="6087" y="2942"/>
                  </a:lnTo>
                  <a:lnTo>
                    <a:pt x="6031" y="2869"/>
                  </a:lnTo>
                  <a:lnTo>
                    <a:pt x="5966" y="2807"/>
                  </a:lnTo>
                  <a:lnTo>
                    <a:pt x="5899" y="2750"/>
                  </a:lnTo>
                  <a:lnTo>
                    <a:pt x="5833" y="2707"/>
                  </a:lnTo>
                  <a:lnTo>
                    <a:pt x="5780" y="2676"/>
                  </a:lnTo>
                  <a:lnTo>
                    <a:pt x="5743" y="2650"/>
                  </a:lnTo>
                  <a:lnTo>
                    <a:pt x="5727" y="2645"/>
                  </a:lnTo>
                  <a:lnTo>
                    <a:pt x="5731" y="2644"/>
                  </a:lnTo>
                  <a:lnTo>
                    <a:pt x="5740" y="2637"/>
                  </a:lnTo>
                  <a:lnTo>
                    <a:pt x="5756" y="2625"/>
                  </a:lnTo>
                  <a:lnTo>
                    <a:pt x="5776" y="2606"/>
                  </a:lnTo>
                  <a:lnTo>
                    <a:pt x="5795" y="2584"/>
                  </a:lnTo>
                  <a:lnTo>
                    <a:pt x="5822" y="2554"/>
                  </a:lnTo>
                  <a:lnTo>
                    <a:pt x="5843" y="2523"/>
                  </a:lnTo>
                  <a:lnTo>
                    <a:pt x="5864" y="2485"/>
                  </a:lnTo>
                  <a:lnTo>
                    <a:pt x="5888" y="2443"/>
                  </a:lnTo>
                  <a:lnTo>
                    <a:pt x="5901" y="2393"/>
                  </a:lnTo>
                  <a:lnTo>
                    <a:pt x="5929" y="2182"/>
                  </a:lnTo>
                  <a:lnTo>
                    <a:pt x="5925" y="2112"/>
                  </a:lnTo>
                  <a:lnTo>
                    <a:pt x="5926" y="2046"/>
                  </a:lnTo>
                  <a:lnTo>
                    <a:pt x="5918" y="1986"/>
                  </a:lnTo>
                  <a:lnTo>
                    <a:pt x="5916" y="1931"/>
                  </a:lnTo>
                  <a:lnTo>
                    <a:pt x="5912" y="1885"/>
                  </a:lnTo>
                  <a:lnTo>
                    <a:pt x="5909" y="1848"/>
                  </a:lnTo>
                  <a:lnTo>
                    <a:pt x="5902" y="1816"/>
                  </a:lnTo>
                  <a:lnTo>
                    <a:pt x="5897" y="1790"/>
                  </a:lnTo>
                  <a:lnTo>
                    <a:pt x="5899" y="1775"/>
                  </a:lnTo>
                  <a:lnTo>
                    <a:pt x="5898" y="1771"/>
                  </a:lnTo>
                  <a:lnTo>
                    <a:pt x="5893" y="1766"/>
                  </a:lnTo>
                  <a:lnTo>
                    <a:pt x="5886" y="1759"/>
                  </a:lnTo>
                  <a:lnTo>
                    <a:pt x="5879" y="1746"/>
                  </a:lnTo>
                  <a:lnTo>
                    <a:pt x="5865" y="1725"/>
                  </a:lnTo>
                  <a:lnTo>
                    <a:pt x="5857" y="1704"/>
                  </a:lnTo>
                  <a:lnTo>
                    <a:pt x="5843" y="1684"/>
                  </a:lnTo>
                  <a:lnTo>
                    <a:pt x="5828" y="1658"/>
                  </a:lnTo>
                  <a:lnTo>
                    <a:pt x="5818" y="1632"/>
                  </a:lnTo>
                  <a:lnTo>
                    <a:pt x="5809" y="1610"/>
                  </a:lnTo>
                  <a:lnTo>
                    <a:pt x="5806" y="1592"/>
                  </a:lnTo>
                  <a:lnTo>
                    <a:pt x="5780" y="1513"/>
                  </a:lnTo>
                  <a:lnTo>
                    <a:pt x="5667" y="1297"/>
                  </a:lnTo>
                  <a:lnTo>
                    <a:pt x="5560" y="1145"/>
                  </a:lnTo>
                  <a:lnTo>
                    <a:pt x="5462" y="1047"/>
                  </a:lnTo>
                  <a:lnTo>
                    <a:pt x="5369" y="987"/>
                  </a:lnTo>
                  <a:lnTo>
                    <a:pt x="5274" y="954"/>
                  </a:lnTo>
                  <a:lnTo>
                    <a:pt x="5177" y="941"/>
                  </a:lnTo>
                  <a:lnTo>
                    <a:pt x="5076" y="929"/>
                  </a:lnTo>
                  <a:lnTo>
                    <a:pt x="4970" y="913"/>
                  </a:lnTo>
                  <a:lnTo>
                    <a:pt x="4855" y="880"/>
                  </a:lnTo>
                  <a:lnTo>
                    <a:pt x="4725" y="812"/>
                  </a:lnTo>
                  <a:lnTo>
                    <a:pt x="4709" y="805"/>
                  </a:lnTo>
                  <a:lnTo>
                    <a:pt x="4689" y="800"/>
                  </a:lnTo>
                  <a:lnTo>
                    <a:pt x="4674" y="794"/>
                  </a:lnTo>
                  <a:lnTo>
                    <a:pt x="4654" y="788"/>
                  </a:lnTo>
                  <a:lnTo>
                    <a:pt x="4638" y="782"/>
                  </a:lnTo>
                  <a:lnTo>
                    <a:pt x="4618" y="772"/>
                  </a:lnTo>
                  <a:lnTo>
                    <a:pt x="4598" y="767"/>
                  </a:lnTo>
                  <a:lnTo>
                    <a:pt x="4582" y="761"/>
                  </a:lnTo>
                  <a:lnTo>
                    <a:pt x="4563" y="755"/>
                  </a:lnTo>
                  <a:lnTo>
                    <a:pt x="4546" y="745"/>
                  </a:lnTo>
                  <a:lnTo>
                    <a:pt x="4490" y="718"/>
                  </a:lnTo>
                  <a:lnTo>
                    <a:pt x="4432" y="689"/>
                  </a:lnTo>
                  <a:lnTo>
                    <a:pt x="4372" y="648"/>
                  </a:lnTo>
                  <a:lnTo>
                    <a:pt x="4306" y="600"/>
                  </a:lnTo>
                  <a:lnTo>
                    <a:pt x="4246" y="553"/>
                  </a:lnTo>
                  <a:lnTo>
                    <a:pt x="4178" y="495"/>
                  </a:lnTo>
                  <a:lnTo>
                    <a:pt x="4110" y="439"/>
                  </a:lnTo>
                  <a:lnTo>
                    <a:pt x="4047" y="382"/>
                  </a:lnTo>
                  <a:lnTo>
                    <a:pt x="3977" y="316"/>
                  </a:lnTo>
                  <a:lnTo>
                    <a:pt x="3913" y="254"/>
                  </a:lnTo>
                  <a:lnTo>
                    <a:pt x="3858" y="213"/>
                  </a:lnTo>
                  <a:lnTo>
                    <a:pt x="3804" y="178"/>
                  </a:lnTo>
                  <a:lnTo>
                    <a:pt x="3754" y="141"/>
                  </a:lnTo>
                  <a:lnTo>
                    <a:pt x="3710" y="108"/>
                  </a:lnTo>
                  <a:lnTo>
                    <a:pt x="3667" y="78"/>
                  </a:lnTo>
                  <a:lnTo>
                    <a:pt x="3634" y="57"/>
                  </a:lnTo>
                  <a:lnTo>
                    <a:pt x="3607" y="39"/>
                  </a:lnTo>
                  <a:lnTo>
                    <a:pt x="3590" y="24"/>
                  </a:lnTo>
                  <a:lnTo>
                    <a:pt x="3578" y="12"/>
                  </a:lnTo>
                  <a:lnTo>
                    <a:pt x="3573" y="13"/>
                  </a:lnTo>
                  <a:lnTo>
                    <a:pt x="3572" y="8"/>
                  </a:lnTo>
                  <a:lnTo>
                    <a:pt x="3567" y="5"/>
                  </a:lnTo>
                  <a:lnTo>
                    <a:pt x="3566" y="0"/>
                  </a:lnTo>
                  <a:lnTo>
                    <a:pt x="3558" y="7"/>
                  </a:lnTo>
                  <a:lnTo>
                    <a:pt x="3554" y="12"/>
                  </a:lnTo>
                  <a:lnTo>
                    <a:pt x="3546" y="38"/>
                  </a:lnTo>
                  <a:lnTo>
                    <a:pt x="3538" y="71"/>
                  </a:lnTo>
                  <a:lnTo>
                    <a:pt x="3525" y="126"/>
                  </a:lnTo>
                  <a:lnTo>
                    <a:pt x="3518" y="202"/>
                  </a:lnTo>
                  <a:lnTo>
                    <a:pt x="3504" y="299"/>
                  </a:lnTo>
                  <a:lnTo>
                    <a:pt x="3487" y="401"/>
                  </a:lnTo>
                  <a:lnTo>
                    <a:pt x="3459" y="486"/>
                  </a:lnTo>
                  <a:lnTo>
                    <a:pt x="3420" y="555"/>
                  </a:lnTo>
                  <a:lnTo>
                    <a:pt x="3380" y="610"/>
                  </a:lnTo>
                  <a:lnTo>
                    <a:pt x="3328" y="653"/>
                  </a:lnTo>
                  <a:lnTo>
                    <a:pt x="3270" y="689"/>
                  </a:lnTo>
                  <a:lnTo>
                    <a:pt x="3206" y="720"/>
                  </a:lnTo>
                  <a:lnTo>
                    <a:pt x="3140" y="743"/>
                  </a:lnTo>
                  <a:lnTo>
                    <a:pt x="3066" y="771"/>
                  </a:lnTo>
                  <a:lnTo>
                    <a:pt x="2991" y="796"/>
                  </a:lnTo>
                  <a:lnTo>
                    <a:pt x="2951" y="828"/>
                  </a:lnTo>
                  <a:lnTo>
                    <a:pt x="2905" y="861"/>
                  </a:lnTo>
                  <a:lnTo>
                    <a:pt x="2861" y="892"/>
                  </a:lnTo>
                  <a:lnTo>
                    <a:pt x="2815" y="925"/>
                  </a:lnTo>
                  <a:lnTo>
                    <a:pt x="2770" y="958"/>
                  </a:lnTo>
                  <a:lnTo>
                    <a:pt x="2726" y="990"/>
                  </a:lnTo>
                  <a:lnTo>
                    <a:pt x="2676" y="1024"/>
                  </a:lnTo>
                  <a:lnTo>
                    <a:pt x="2631" y="1056"/>
                  </a:lnTo>
                  <a:lnTo>
                    <a:pt x="2581" y="1090"/>
                  </a:lnTo>
                  <a:lnTo>
                    <a:pt x="2531" y="1123"/>
                  </a:lnTo>
                  <a:lnTo>
                    <a:pt x="2454" y="1224"/>
                  </a:lnTo>
                  <a:lnTo>
                    <a:pt x="2384" y="1317"/>
                  </a:lnTo>
                  <a:lnTo>
                    <a:pt x="2319" y="1415"/>
                  </a:lnTo>
                  <a:lnTo>
                    <a:pt x="2267" y="1505"/>
                  </a:lnTo>
                  <a:lnTo>
                    <a:pt x="2217" y="1586"/>
                  </a:lnTo>
                  <a:lnTo>
                    <a:pt x="2180" y="1658"/>
                  </a:lnTo>
                  <a:lnTo>
                    <a:pt x="2151" y="1721"/>
                  </a:lnTo>
                  <a:lnTo>
                    <a:pt x="2132" y="1766"/>
                  </a:lnTo>
                  <a:lnTo>
                    <a:pt x="2119" y="1797"/>
                  </a:lnTo>
                  <a:lnTo>
                    <a:pt x="2112" y="1808"/>
                  </a:lnTo>
                  <a:lnTo>
                    <a:pt x="1542" y="2327"/>
                  </a:lnTo>
                  <a:lnTo>
                    <a:pt x="1272" y="2869"/>
                  </a:lnTo>
                  <a:lnTo>
                    <a:pt x="1259" y="2853"/>
                  </a:lnTo>
                  <a:lnTo>
                    <a:pt x="1223" y="2818"/>
                  </a:lnTo>
                  <a:lnTo>
                    <a:pt x="1170" y="2763"/>
                  </a:lnTo>
                  <a:lnTo>
                    <a:pt x="1101" y="2697"/>
                  </a:lnTo>
                  <a:lnTo>
                    <a:pt x="1017" y="2630"/>
                  </a:lnTo>
                  <a:lnTo>
                    <a:pt x="922" y="2560"/>
                  </a:lnTo>
                  <a:lnTo>
                    <a:pt x="822" y="2500"/>
                  </a:lnTo>
                  <a:lnTo>
                    <a:pt x="710" y="2457"/>
                  </a:lnTo>
                  <a:lnTo>
                    <a:pt x="598" y="2433"/>
                  </a:lnTo>
                  <a:lnTo>
                    <a:pt x="485" y="2432"/>
                  </a:lnTo>
                  <a:lnTo>
                    <a:pt x="463" y="2437"/>
                  </a:lnTo>
                  <a:lnTo>
                    <a:pt x="445" y="2441"/>
                  </a:lnTo>
                  <a:lnTo>
                    <a:pt x="427" y="2444"/>
                  </a:lnTo>
                  <a:lnTo>
                    <a:pt x="408" y="2448"/>
                  </a:lnTo>
                  <a:lnTo>
                    <a:pt x="391" y="2456"/>
                  </a:lnTo>
                  <a:lnTo>
                    <a:pt x="378" y="2459"/>
                  </a:lnTo>
                  <a:lnTo>
                    <a:pt x="360" y="2462"/>
                  </a:lnTo>
                  <a:lnTo>
                    <a:pt x="343" y="2471"/>
                  </a:lnTo>
                  <a:lnTo>
                    <a:pt x="329" y="2473"/>
                  </a:lnTo>
                  <a:lnTo>
                    <a:pt x="312" y="2481"/>
                  </a:lnTo>
                  <a:lnTo>
                    <a:pt x="227" y="2527"/>
                  </a:lnTo>
                  <a:lnTo>
                    <a:pt x="224" y="2532"/>
                  </a:lnTo>
                  <a:lnTo>
                    <a:pt x="208" y="2549"/>
                  </a:lnTo>
                  <a:lnTo>
                    <a:pt x="189" y="2567"/>
                  </a:lnTo>
                  <a:lnTo>
                    <a:pt x="162" y="2600"/>
                  </a:lnTo>
                  <a:lnTo>
                    <a:pt x="138" y="2643"/>
                  </a:lnTo>
                  <a:lnTo>
                    <a:pt x="106" y="2691"/>
                  </a:lnTo>
                  <a:lnTo>
                    <a:pt x="75" y="2750"/>
                  </a:lnTo>
                  <a:lnTo>
                    <a:pt x="46" y="2816"/>
                  </a:lnTo>
                  <a:lnTo>
                    <a:pt x="21" y="2896"/>
                  </a:lnTo>
                  <a:lnTo>
                    <a:pt x="0" y="2980"/>
                  </a:lnTo>
                  <a:lnTo>
                    <a:pt x="1" y="3168"/>
                  </a:lnTo>
                  <a:lnTo>
                    <a:pt x="26" y="3340"/>
                  </a:lnTo>
                  <a:lnTo>
                    <a:pt x="72" y="3501"/>
                  </a:lnTo>
                  <a:lnTo>
                    <a:pt x="126" y="3649"/>
                  </a:lnTo>
                  <a:lnTo>
                    <a:pt x="193" y="3776"/>
                  </a:lnTo>
                  <a:lnTo>
                    <a:pt x="259" y="3889"/>
                  </a:lnTo>
                  <a:lnTo>
                    <a:pt x="318" y="3975"/>
                  </a:lnTo>
                  <a:lnTo>
                    <a:pt x="369" y="4045"/>
                  </a:lnTo>
                  <a:lnTo>
                    <a:pt x="405" y="4085"/>
                  </a:lnTo>
                  <a:lnTo>
                    <a:pt x="418" y="4101"/>
                  </a:lnTo>
                  <a:lnTo>
                    <a:pt x="461" y="4725"/>
                  </a:lnTo>
                  <a:lnTo>
                    <a:pt x="458" y="4740"/>
                  </a:lnTo>
                  <a:lnTo>
                    <a:pt x="461" y="4772"/>
                  </a:lnTo>
                  <a:lnTo>
                    <a:pt x="456" y="4825"/>
                  </a:lnTo>
                  <a:lnTo>
                    <a:pt x="451" y="4891"/>
                  </a:lnTo>
                  <a:lnTo>
                    <a:pt x="439" y="4968"/>
                  </a:lnTo>
                  <a:lnTo>
                    <a:pt x="418" y="5052"/>
                  </a:lnTo>
                  <a:lnTo>
                    <a:pt x="388" y="5134"/>
                  </a:lnTo>
                  <a:lnTo>
                    <a:pt x="344" y="5218"/>
                  </a:lnTo>
                  <a:lnTo>
                    <a:pt x="288" y="5290"/>
                  </a:lnTo>
                  <a:lnTo>
                    <a:pt x="216" y="5352"/>
                  </a:lnTo>
                  <a:lnTo>
                    <a:pt x="239" y="5600"/>
                  </a:lnTo>
                  <a:lnTo>
                    <a:pt x="242" y="5824"/>
                  </a:lnTo>
                  <a:lnTo>
                    <a:pt x="231" y="6028"/>
                  </a:lnTo>
                  <a:lnTo>
                    <a:pt x="201" y="6208"/>
                  </a:lnTo>
                  <a:lnTo>
                    <a:pt x="167" y="6365"/>
                  </a:lnTo>
                  <a:lnTo>
                    <a:pt x="132" y="6493"/>
                  </a:lnTo>
                  <a:lnTo>
                    <a:pt x="92" y="6595"/>
                  </a:lnTo>
                  <a:lnTo>
                    <a:pt x="61" y="6672"/>
                  </a:lnTo>
                  <a:lnTo>
                    <a:pt x="41" y="6713"/>
                  </a:lnTo>
                  <a:lnTo>
                    <a:pt x="30" y="6730"/>
                  </a:lnTo>
                  <a:lnTo>
                    <a:pt x="47" y="6768"/>
                  </a:lnTo>
                  <a:lnTo>
                    <a:pt x="99" y="6866"/>
                  </a:lnTo>
                  <a:lnTo>
                    <a:pt x="185" y="7008"/>
                  </a:lnTo>
                  <a:lnTo>
                    <a:pt x="315" y="7188"/>
                  </a:lnTo>
                  <a:lnTo>
                    <a:pt x="492" y="7392"/>
                  </a:lnTo>
                  <a:lnTo>
                    <a:pt x="716" y="7599"/>
                  </a:lnTo>
                  <a:lnTo>
                    <a:pt x="993" y="7802"/>
                  </a:lnTo>
                  <a:lnTo>
                    <a:pt x="1320" y="7983"/>
                  </a:lnTo>
                  <a:lnTo>
                    <a:pt x="1712" y="8134"/>
                  </a:lnTo>
                  <a:lnTo>
                    <a:pt x="2163" y="8235"/>
                  </a:lnTo>
                  <a:lnTo>
                    <a:pt x="2370" y="8264"/>
                  </a:lnTo>
                  <a:lnTo>
                    <a:pt x="2602" y="8292"/>
                  </a:lnTo>
                  <a:lnTo>
                    <a:pt x="2846" y="8318"/>
                  </a:lnTo>
                  <a:lnTo>
                    <a:pt x="3092" y="8334"/>
                  </a:lnTo>
                  <a:lnTo>
                    <a:pt x="3338" y="8340"/>
                  </a:lnTo>
                  <a:lnTo>
                    <a:pt x="3565" y="8327"/>
                  </a:lnTo>
                  <a:lnTo>
                    <a:pt x="3770" y="8300"/>
                  </a:lnTo>
                  <a:lnTo>
                    <a:pt x="3943" y="8251"/>
                  </a:lnTo>
                  <a:lnTo>
                    <a:pt x="4068" y="8175"/>
                  </a:lnTo>
                  <a:lnTo>
                    <a:pt x="4140" y="806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6" name="Freeform 338">
              <a:extLst>
                <a:ext uri="{FF2B5EF4-FFF2-40B4-BE49-F238E27FC236}">
                  <a16:creationId xmlns:a16="http://schemas.microsoft.com/office/drawing/2014/main" id="{2079E0F4-B2E1-4388-FAC0-BD35A3F56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964"/>
              <a:ext cx="107" cy="124"/>
            </a:xfrm>
            <a:custGeom>
              <a:avLst/>
              <a:gdLst>
                <a:gd name="T0" fmla="*/ 639 w 646"/>
                <a:gd name="T1" fmla="*/ 446 h 745"/>
                <a:gd name="T2" fmla="*/ 629 w 646"/>
                <a:gd name="T3" fmla="*/ 392 h 745"/>
                <a:gd name="T4" fmla="*/ 620 w 646"/>
                <a:gd name="T5" fmla="*/ 352 h 745"/>
                <a:gd name="T6" fmla="*/ 609 w 646"/>
                <a:gd name="T7" fmla="*/ 317 h 745"/>
                <a:gd name="T8" fmla="*/ 598 w 646"/>
                <a:gd name="T9" fmla="*/ 286 h 745"/>
                <a:gd name="T10" fmla="*/ 594 w 646"/>
                <a:gd name="T11" fmla="*/ 264 h 745"/>
                <a:gd name="T12" fmla="*/ 585 w 646"/>
                <a:gd name="T13" fmla="*/ 246 h 745"/>
                <a:gd name="T14" fmla="*/ 579 w 646"/>
                <a:gd name="T15" fmla="*/ 238 h 745"/>
                <a:gd name="T16" fmla="*/ 573 w 646"/>
                <a:gd name="T17" fmla="*/ 230 h 745"/>
                <a:gd name="T18" fmla="*/ 571 w 646"/>
                <a:gd name="T19" fmla="*/ 225 h 745"/>
                <a:gd name="T20" fmla="*/ 565 w 646"/>
                <a:gd name="T21" fmla="*/ 217 h 745"/>
                <a:gd name="T22" fmla="*/ 552 w 646"/>
                <a:gd name="T23" fmla="*/ 201 h 745"/>
                <a:gd name="T24" fmla="*/ 533 w 646"/>
                <a:gd name="T25" fmla="*/ 172 h 745"/>
                <a:gd name="T26" fmla="*/ 498 w 646"/>
                <a:gd name="T27" fmla="*/ 142 h 745"/>
                <a:gd name="T28" fmla="*/ 458 w 646"/>
                <a:gd name="T29" fmla="*/ 103 h 745"/>
                <a:gd name="T30" fmla="*/ 405 w 646"/>
                <a:gd name="T31" fmla="*/ 71 h 745"/>
                <a:gd name="T32" fmla="*/ 341 w 646"/>
                <a:gd name="T33" fmla="*/ 37 h 745"/>
                <a:gd name="T34" fmla="*/ 262 w 646"/>
                <a:gd name="T35" fmla="*/ 16 h 745"/>
                <a:gd name="T36" fmla="*/ 174 w 646"/>
                <a:gd name="T37" fmla="*/ 0 h 745"/>
                <a:gd name="T38" fmla="*/ 77 w 646"/>
                <a:gd name="T39" fmla="*/ 1 h 745"/>
                <a:gd name="T40" fmla="*/ 44 w 646"/>
                <a:gd name="T41" fmla="*/ 3 h 745"/>
                <a:gd name="T42" fmla="*/ 22 w 646"/>
                <a:gd name="T43" fmla="*/ 13 h 745"/>
                <a:gd name="T44" fmla="*/ 6 w 646"/>
                <a:gd name="T45" fmla="*/ 26 h 745"/>
                <a:gd name="T46" fmla="*/ 0 w 646"/>
                <a:gd name="T47" fmla="*/ 41 h 745"/>
                <a:gd name="T48" fmla="*/ 2 w 646"/>
                <a:gd name="T49" fmla="*/ 54 h 745"/>
                <a:gd name="T50" fmla="*/ 6 w 646"/>
                <a:gd name="T51" fmla="*/ 72 h 745"/>
                <a:gd name="T52" fmla="*/ 19 w 646"/>
                <a:gd name="T53" fmla="*/ 88 h 745"/>
                <a:gd name="T54" fmla="*/ 36 w 646"/>
                <a:gd name="T55" fmla="*/ 103 h 745"/>
                <a:gd name="T56" fmla="*/ 57 w 646"/>
                <a:gd name="T57" fmla="*/ 118 h 745"/>
                <a:gd name="T58" fmla="*/ 79 w 646"/>
                <a:gd name="T59" fmla="*/ 128 h 745"/>
                <a:gd name="T60" fmla="*/ 118 w 646"/>
                <a:gd name="T61" fmla="*/ 138 h 745"/>
                <a:gd name="T62" fmla="*/ 175 w 646"/>
                <a:gd name="T63" fmla="*/ 165 h 745"/>
                <a:gd name="T64" fmla="*/ 249 w 646"/>
                <a:gd name="T65" fmla="*/ 206 h 745"/>
                <a:gd name="T66" fmla="*/ 324 w 646"/>
                <a:gd name="T67" fmla="*/ 252 h 745"/>
                <a:gd name="T68" fmla="*/ 402 w 646"/>
                <a:gd name="T69" fmla="*/ 311 h 745"/>
                <a:gd name="T70" fmla="*/ 472 w 646"/>
                <a:gd name="T71" fmla="*/ 382 h 745"/>
                <a:gd name="T72" fmla="*/ 525 w 646"/>
                <a:gd name="T73" fmla="*/ 460 h 745"/>
                <a:gd name="T74" fmla="*/ 557 w 646"/>
                <a:gd name="T75" fmla="*/ 547 h 745"/>
                <a:gd name="T76" fmla="*/ 563 w 646"/>
                <a:gd name="T77" fmla="*/ 645 h 745"/>
                <a:gd name="T78" fmla="*/ 531 w 646"/>
                <a:gd name="T79" fmla="*/ 745 h 745"/>
                <a:gd name="T80" fmla="*/ 534 w 646"/>
                <a:gd name="T81" fmla="*/ 739 h 745"/>
                <a:gd name="T82" fmla="*/ 543 w 646"/>
                <a:gd name="T83" fmla="*/ 733 h 745"/>
                <a:gd name="T84" fmla="*/ 558 w 646"/>
                <a:gd name="T85" fmla="*/ 716 h 745"/>
                <a:gd name="T86" fmla="*/ 577 w 646"/>
                <a:gd name="T87" fmla="*/ 693 h 745"/>
                <a:gd name="T88" fmla="*/ 595 w 646"/>
                <a:gd name="T89" fmla="*/ 666 h 745"/>
                <a:gd name="T90" fmla="*/ 616 w 646"/>
                <a:gd name="T91" fmla="*/ 633 h 745"/>
                <a:gd name="T92" fmla="*/ 632 w 646"/>
                <a:gd name="T93" fmla="*/ 593 h 745"/>
                <a:gd name="T94" fmla="*/ 642 w 646"/>
                <a:gd name="T95" fmla="*/ 548 h 745"/>
                <a:gd name="T96" fmla="*/ 646 w 646"/>
                <a:gd name="T97" fmla="*/ 500 h 745"/>
                <a:gd name="T98" fmla="*/ 639 w 646"/>
                <a:gd name="T99" fmla="*/ 446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6" h="745">
                  <a:moveTo>
                    <a:pt x="639" y="446"/>
                  </a:moveTo>
                  <a:lnTo>
                    <a:pt x="629" y="392"/>
                  </a:lnTo>
                  <a:lnTo>
                    <a:pt x="620" y="352"/>
                  </a:lnTo>
                  <a:lnTo>
                    <a:pt x="609" y="317"/>
                  </a:lnTo>
                  <a:lnTo>
                    <a:pt x="598" y="286"/>
                  </a:lnTo>
                  <a:lnTo>
                    <a:pt x="594" y="264"/>
                  </a:lnTo>
                  <a:lnTo>
                    <a:pt x="585" y="246"/>
                  </a:lnTo>
                  <a:lnTo>
                    <a:pt x="579" y="238"/>
                  </a:lnTo>
                  <a:lnTo>
                    <a:pt x="573" y="230"/>
                  </a:lnTo>
                  <a:lnTo>
                    <a:pt x="571" y="225"/>
                  </a:lnTo>
                  <a:lnTo>
                    <a:pt x="565" y="217"/>
                  </a:lnTo>
                  <a:lnTo>
                    <a:pt x="552" y="201"/>
                  </a:lnTo>
                  <a:lnTo>
                    <a:pt x="533" y="172"/>
                  </a:lnTo>
                  <a:lnTo>
                    <a:pt x="498" y="142"/>
                  </a:lnTo>
                  <a:lnTo>
                    <a:pt x="458" y="103"/>
                  </a:lnTo>
                  <a:lnTo>
                    <a:pt x="405" y="71"/>
                  </a:lnTo>
                  <a:lnTo>
                    <a:pt x="341" y="37"/>
                  </a:lnTo>
                  <a:lnTo>
                    <a:pt x="262" y="16"/>
                  </a:lnTo>
                  <a:lnTo>
                    <a:pt x="174" y="0"/>
                  </a:lnTo>
                  <a:lnTo>
                    <a:pt x="77" y="1"/>
                  </a:lnTo>
                  <a:lnTo>
                    <a:pt x="44" y="3"/>
                  </a:lnTo>
                  <a:lnTo>
                    <a:pt x="22" y="13"/>
                  </a:lnTo>
                  <a:lnTo>
                    <a:pt x="6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6" y="72"/>
                  </a:lnTo>
                  <a:lnTo>
                    <a:pt x="19" y="88"/>
                  </a:lnTo>
                  <a:lnTo>
                    <a:pt x="36" y="103"/>
                  </a:lnTo>
                  <a:lnTo>
                    <a:pt x="57" y="118"/>
                  </a:lnTo>
                  <a:lnTo>
                    <a:pt x="79" y="128"/>
                  </a:lnTo>
                  <a:lnTo>
                    <a:pt x="118" y="138"/>
                  </a:lnTo>
                  <a:lnTo>
                    <a:pt x="175" y="165"/>
                  </a:lnTo>
                  <a:lnTo>
                    <a:pt x="249" y="206"/>
                  </a:lnTo>
                  <a:lnTo>
                    <a:pt x="324" y="252"/>
                  </a:lnTo>
                  <a:lnTo>
                    <a:pt x="402" y="311"/>
                  </a:lnTo>
                  <a:lnTo>
                    <a:pt x="472" y="382"/>
                  </a:lnTo>
                  <a:lnTo>
                    <a:pt x="525" y="460"/>
                  </a:lnTo>
                  <a:lnTo>
                    <a:pt x="557" y="547"/>
                  </a:lnTo>
                  <a:lnTo>
                    <a:pt x="563" y="645"/>
                  </a:lnTo>
                  <a:lnTo>
                    <a:pt x="531" y="745"/>
                  </a:lnTo>
                  <a:lnTo>
                    <a:pt x="534" y="739"/>
                  </a:lnTo>
                  <a:lnTo>
                    <a:pt x="543" y="733"/>
                  </a:lnTo>
                  <a:lnTo>
                    <a:pt x="558" y="716"/>
                  </a:lnTo>
                  <a:lnTo>
                    <a:pt x="577" y="693"/>
                  </a:lnTo>
                  <a:lnTo>
                    <a:pt x="595" y="666"/>
                  </a:lnTo>
                  <a:lnTo>
                    <a:pt x="616" y="633"/>
                  </a:lnTo>
                  <a:lnTo>
                    <a:pt x="632" y="593"/>
                  </a:lnTo>
                  <a:lnTo>
                    <a:pt x="642" y="548"/>
                  </a:lnTo>
                  <a:lnTo>
                    <a:pt x="646" y="500"/>
                  </a:lnTo>
                  <a:lnTo>
                    <a:pt x="639" y="446"/>
                  </a:lnTo>
                  <a:close/>
                </a:path>
              </a:pathLst>
            </a:custGeom>
            <a:solidFill>
              <a:srgbClr val="BF8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7" name="Freeform 339">
              <a:extLst>
                <a:ext uri="{FF2B5EF4-FFF2-40B4-BE49-F238E27FC236}">
                  <a16:creationId xmlns:a16="http://schemas.microsoft.com/office/drawing/2014/main" id="{11E1C737-1B37-19E3-0034-D48CD6C2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964"/>
              <a:ext cx="107" cy="124"/>
            </a:xfrm>
            <a:custGeom>
              <a:avLst/>
              <a:gdLst>
                <a:gd name="T0" fmla="*/ 639 w 646"/>
                <a:gd name="T1" fmla="*/ 446 h 745"/>
                <a:gd name="T2" fmla="*/ 629 w 646"/>
                <a:gd name="T3" fmla="*/ 392 h 745"/>
                <a:gd name="T4" fmla="*/ 620 w 646"/>
                <a:gd name="T5" fmla="*/ 352 h 745"/>
                <a:gd name="T6" fmla="*/ 609 w 646"/>
                <a:gd name="T7" fmla="*/ 317 h 745"/>
                <a:gd name="T8" fmla="*/ 598 w 646"/>
                <a:gd name="T9" fmla="*/ 286 h 745"/>
                <a:gd name="T10" fmla="*/ 594 w 646"/>
                <a:gd name="T11" fmla="*/ 264 h 745"/>
                <a:gd name="T12" fmla="*/ 585 w 646"/>
                <a:gd name="T13" fmla="*/ 246 h 745"/>
                <a:gd name="T14" fmla="*/ 579 w 646"/>
                <a:gd name="T15" fmla="*/ 238 h 745"/>
                <a:gd name="T16" fmla="*/ 573 w 646"/>
                <a:gd name="T17" fmla="*/ 230 h 745"/>
                <a:gd name="T18" fmla="*/ 571 w 646"/>
                <a:gd name="T19" fmla="*/ 225 h 745"/>
                <a:gd name="T20" fmla="*/ 565 w 646"/>
                <a:gd name="T21" fmla="*/ 217 h 745"/>
                <a:gd name="T22" fmla="*/ 552 w 646"/>
                <a:gd name="T23" fmla="*/ 201 h 745"/>
                <a:gd name="T24" fmla="*/ 533 w 646"/>
                <a:gd name="T25" fmla="*/ 172 h 745"/>
                <a:gd name="T26" fmla="*/ 498 w 646"/>
                <a:gd name="T27" fmla="*/ 142 h 745"/>
                <a:gd name="T28" fmla="*/ 458 w 646"/>
                <a:gd name="T29" fmla="*/ 103 h 745"/>
                <a:gd name="T30" fmla="*/ 405 w 646"/>
                <a:gd name="T31" fmla="*/ 71 h 745"/>
                <a:gd name="T32" fmla="*/ 341 w 646"/>
                <a:gd name="T33" fmla="*/ 37 h 745"/>
                <a:gd name="T34" fmla="*/ 262 w 646"/>
                <a:gd name="T35" fmla="*/ 16 h 745"/>
                <a:gd name="T36" fmla="*/ 174 w 646"/>
                <a:gd name="T37" fmla="*/ 0 h 745"/>
                <a:gd name="T38" fmla="*/ 77 w 646"/>
                <a:gd name="T39" fmla="*/ 1 h 745"/>
                <a:gd name="T40" fmla="*/ 44 w 646"/>
                <a:gd name="T41" fmla="*/ 3 h 745"/>
                <a:gd name="T42" fmla="*/ 22 w 646"/>
                <a:gd name="T43" fmla="*/ 13 h 745"/>
                <a:gd name="T44" fmla="*/ 6 w 646"/>
                <a:gd name="T45" fmla="*/ 26 h 745"/>
                <a:gd name="T46" fmla="*/ 0 w 646"/>
                <a:gd name="T47" fmla="*/ 41 h 745"/>
                <a:gd name="T48" fmla="*/ 2 w 646"/>
                <a:gd name="T49" fmla="*/ 54 h 745"/>
                <a:gd name="T50" fmla="*/ 6 w 646"/>
                <a:gd name="T51" fmla="*/ 72 h 745"/>
                <a:gd name="T52" fmla="*/ 19 w 646"/>
                <a:gd name="T53" fmla="*/ 88 h 745"/>
                <a:gd name="T54" fmla="*/ 36 w 646"/>
                <a:gd name="T55" fmla="*/ 103 h 745"/>
                <a:gd name="T56" fmla="*/ 57 w 646"/>
                <a:gd name="T57" fmla="*/ 118 h 745"/>
                <a:gd name="T58" fmla="*/ 79 w 646"/>
                <a:gd name="T59" fmla="*/ 128 h 745"/>
                <a:gd name="T60" fmla="*/ 118 w 646"/>
                <a:gd name="T61" fmla="*/ 138 h 745"/>
                <a:gd name="T62" fmla="*/ 175 w 646"/>
                <a:gd name="T63" fmla="*/ 165 h 745"/>
                <a:gd name="T64" fmla="*/ 249 w 646"/>
                <a:gd name="T65" fmla="*/ 206 h 745"/>
                <a:gd name="T66" fmla="*/ 324 w 646"/>
                <a:gd name="T67" fmla="*/ 252 h 745"/>
                <a:gd name="T68" fmla="*/ 402 w 646"/>
                <a:gd name="T69" fmla="*/ 311 h 745"/>
                <a:gd name="T70" fmla="*/ 472 w 646"/>
                <a:gd name="T71" fmla="*/ 382 h 745"/>
                <a:gd name="T72" fmla="*/ 525 w 646"/>
                <a:gd name="T73" fmla="*/ 460 h 745"/>
                <a:gd name="T74" fmla="*/ 557 w 646"/>
                <a:gd name="T75" fmla="*/ 547 h 745"/>
                <a:gd name="T76" fmla="*/ 563 w 646"/>
                <a:gd name="T77" fmla="*/ 645 h 745"/>
                <a:gd name="T78" fmla="*/ 531 w 646"/>
                <a:gd name="T79" fmla="*/ 745 h 745"/>
                <a:gd name="T80" fmla="*/ 534 w 646"/>
                <a:gd name="T81" fmla="*/ 739 h 745"/>
                <a:gd name="T82" fmla="*/ 543 w 646"/>
                <a:gd name="T83" fmla="*/ 733 h 745"/>
                <a:gd name="T84" fmla="*/ 558 w 646"/>
                <a:gd name="T85" fmla="*/ 716 h 745"/>
                <a:gd name="T86" fmla="*/ 577 w 646"/>
                <a:gd name="T87" fmla="*/ 693 h 745"/>
                <a:gd name="T88" fmla="*/ 595 w 646"/>
                <a:gd name="T89" fmla="*/ 666 h 745"/>
                <a:gd name="T90" fmla="*/ 616 w 646"/>
                <a:gd name="T91" fmla="*/ 633 h 745"/>
                <a:gd name="T92" fmla="*/ 632 w 646"/>
                <a:gd name="T93" fmla="*/ 593 h 745"/>
                <a:gd name="T94" fmla="*/ 642 w 646"/>
                <a:gd name="T95" fmla="*/ 548 h 745"/>
                <a:gd name="T96" fmla="*/ 646 w 646"/>
                <a:gd name="T97" fmla="*/ 500 h 745"/>
                <a:gd name="T98" fmla="*/ 639 w 646"/>
                <a:gd name="T99" fmla="*/ 446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6" h="745">
                  <a:moveTo>
                    <a:pt x="639" y="446"/>
                  </a:moveTo>
                  <a:lnTo>
                    <a:pt x="629" y="392"/>
                  </a:lnTo>
                  <a:lnTo>
                    <a:pt x="620" y="352"/>
                  </a:lnTo>
                  <a:lnTo>
                    <a:pt x="609" y="317"/>
                  </a:lnTo>
                  <a:lnTo>
                    <a:pt x="598" y="286"/>
                  </a:lnTo>
                  <a:lnTo>
                    <a:pt x="594" y="264"/>
                  </a:lnTo>
                  <a:lnTo>
                    <a:pt x="585" y="246"/>
                  </a:lnTo>
                  <a:lnTo>
                    <a:pt x="579" y="238"/>
                  </a:lnTo>
                  <a:lnTo>
                    <a:pt x="573" y="230"/>
                  </a:lnTo>
                  <a:lnTo>
                    <a:pt x="571" y="225"/>
                  </a:lnTo>
                  <a:lnTo>
                    <a:pt x="565" y="217"/>
                  </a:lnTo>
                  <a:lnTo>
                    <a:pt x="552" y="201"/>
                  </a:lnTo>
                  <a:lnTo>
                    <a:pt x="533" y="172"/>
                  </a:lnTo>
                  <a:lnTo>
                    <a:pt x="498" y="142"/>
                  </a:lnTo>
                  <a:lnTo>
                    <a:pt x="458" y="103"/>
                  </a:lnTo>
                  <a:lnTo>
                    <a:pt x="405" y="71"/>
                  </a:lnTo>
                  <a:lnTo>
                    <a:pt x="341" y="37"/>
                  </a:lnTo>
                  <a:lnTo>
                    <a:pt x="262" y="16"/>
                  </a:lnTo>
                  <a:lnTo>
                    <a:pt x="174" y="0"/>
                  </a:lnTo>
                  <a:lnTo>
                    <a:pt x="77" y="1"/>
                  </a:lnTo>
                  <a:lnTo>
                    <a:pt x="44" y="3"/>
                  </a:lnTo>
                  <a:lnTo>
                    <a:pt x="22" y="13"/>
                  </a:lnTo>
                  <a:lnTo>
                    <a:pt x="6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6" y="72"/>
                  </a:lnTo>
                  <a:lnTo>
                    <a:pt x="19" y="88"/>
                  </a:lnTo>
                  <a:lnTo>
                    <a:pt x="36" y="103"/>
                  </a:lnTo>
                  <a:lnTo>
                    <a:pt x="57" y="118"/>
                  </a:lnTo>
                  <a:lnTo>
                    <a:pt x="79" y="128"/>
                  </a:lnTo>
                  <a:lnTo>
                    <a:pt x="118" y="138"/>
                  </a:lnTo>
                  <a:lnTo>
                    <a:pt x="175" y="165"/>
                  </a:lnTo>
                  <a:lnTo>
                    <a:pt x="249" y="206"/>
                  </a:lnTo>
                  <a:lnTo>
                    <a:pt x="324" y="252"/>
                  </a:lnTo>
                  <a:lnTo>
                    <a:pt x="402" y="311"/>
                  </a:lnTo>
                  <a:lnTo>
                    <a:pt x="472" y="382"/>
                  </a:lnTo>
                  <a:lnTo>
                    <a:pt x="525" y="460"/>
                  </a:lnTo>
                  <a:lnTo>
                    <a:pt x="557" y="547"/>
                  </a:lnTo>
                  <a:lnTo>
                    <a:pt x="563" y="645"/>
                  </a:lnTo>
                  <a:lnTo>
                    <a:pt x="531" y="745"/>
                  </a:lnTo>
                  <a:lnTo>
                    <a:pt x="534" y="739"/>
                  </a:lnTo>
                  <a:lnTo>
                    <a:pt x="543" y="733"/>
                  </a:lnTo>
                  <a:lnTo>
                    <a:pt x="558" y="716"/>
                  </a:lnTo>
                  <a:lnTo>
                    <a:pt x="577" y="693"/>
                  </a:lnTo>
                  <a:lnTo>
                    <a:pt x="595" y="666"/>
                  </a:lnTo>
                  <a:lnTo>
                    <a:pt x="616" y="633"/>
                  </a:lnTo>
                  <a:lnTo>
                    <a:pt x="632" y="593"/>
                  </a:lnTo>
                  <a:lnTo>
                    <a:pt x="642" y="548"/>
                  </a:lnTo>
                  <a:lnTo>
                    <a:pt x="646" y="500"/>
                  </a:lnTo>
                  <a:lnTo>
                    <a:pt x="639" y="44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8" name="Freeform 340">
              <a:extLst>
                <a:ext uri="{FF2B5EF4-FFF2-40B4-BE49-F238E27FC236}">
                  <a16:creationId xmlns:a16="http://schemas.microsoft.com/office/drawing/2014/main" id="{87AE7970-56E5-AE58-5788-E5F87796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875"/>
              <a:ext cx="4" cy="65"/>
            </a:xfrm>
            <a:custGeom>
              <a:avLst/>
              <a:gdLst>
                <a:gd name="T0" fmla="*/ 0 w 22"/>
                <a:gd name="T1" fmla="*/ 0 h 391"/>
                <a:gd name="T2" fmla="*/ 4 w 22"/>
                <a:gd name="T3" fmla="*/ 39 h 391"/>
                <a:gd name="T4" fmla="*/ 8 w 22"/>
                <a:gd name="T5" fmla="*/ 79 h 391"/>
                <a:gd name="T6" fmla="*/ 11 w 22"/>
                <a:gd name="T7" fmla="*/ 122 h 391"/>
                <a:gd name="T8" fmla="*/ 10 w 22"/>
                <a:gd name="T9" fmla="*/ 159 h 391"/>
                <a:gd name="T10" fmla="*/ 14 w 22"/>
                <a:gd name="T11" fmla="*/ 199 h 391"/>
                <a:gd name="T12" fmla="*/ 18 w 22"/>
                <a:gd name="T13" fmla="*/ 238 h 391"/>
                <a:gd name="T14" fmla="*/ 18 w 22"/>
                <a:gd name="T15" fmla="*/ 276 h 391"/>
                <a:gd name="T16" fmla="*/ 22 w 22"/>
                <a:gd name="T17" fmla="*/ 314 h 391"/>
                <a:gd name="T18" fmla="*/ 22 w 22"/>
                <a:gd name="T19" fmla="*/ 353 h 391"/>
                <a:gd name="T20" fmla="*/ 22 w 22"/>
                <a:gd name="T21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91">
                  <a:moveTo>
                    <a:pt x="0" y="0"/>
                  </a:moveTo>
                  <a:lnTo>
                    <a:pt x="4" y="39"/>
                  </a:lnTo>
                  <a:lnTo>
                    <a:pt x="8" y="79"/>
                  </a:lnTo>
                  <a:lnTo>
                    <a:pt x="11" y="122"/>
                  </a:lnTo>
                  <a:lnTo>
                    <a:pt x="10" y="159"/>
                  </a:lnTo>
                  <a:lnTo>
                    <a:pt x="14" y="199"/>
                  </a:lnTo>
                  <a:lnTo>
                    <a:pt x="18" y="238"/>
                  </a:lnTo>
                  <a:lnTo>
                    <a:pt x="18" y="276"/>
                  </a:lnTo>
                  <a:lnTo>
                    <a:pt x="22" y="314"/>
                  </a:lnTo>
                  <a:lnTo>
                    <a:pt x="22" y="353"/>
                  </a:lnTo>
                  <a:lnTo>
                    <a:pt x="22" y="39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9" name="Freeform 341">
              <a:extLst>
                <a:ext uri="{FF2B5EF4-FFF2-40B4-BE49-F238E27FC236}">
                  <a16:creationId xmlns:a16="http://schemas.microsoft.com/office/drawing/2014/main" id="{1B465F9A-1D41-C8AC-06E9-E6953A207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62"/>
              <a:ext cx="6" cy="62"/>
            </a:xfrm>
            <a:custGeom>
              <a:avLst/>
              <a:gdLst>
                <a:gd name="T0" fmla="*/ 35 w 35"/>
                <a:gd name="T1" fmla="*/ 0 h 370"/>
                <a:gd name="T2" fmla="*/ 35 w 35"/>
                <a:gd name="T3" fmla="*/ 37 h 370"/>
                <a:gd name="T4" fmla="*/ 33 w 35"/>
                <a:gd name="T5" fmla="*/ 79 h 370"/>
                <a:gd name="T6" fmla="*/ 31 w 35"/>
                <a:gd name="T7" fmla="*/ 122 h 370"/>
                <a:gd name="T8" fmla="*/ 26 w 35"/>
                <a:gd name="T9" fmla="*/ 159 h 370"/>
                <a:gd name="T10" fmla="*/ 26 w 35"/>
                <a:gd name="T11" fmla="*/ 196 h 370"/>
                <a:gd name="T12" fmla="*/ 21 w 35"/>
                <a:gd name="T13" fmla="*/ 233 h 370"/>
                <a:gd name="T14" fmla="*/ 17 w 35"/>
                <a:gd name="T15" fmla="*/ 271 h 370"/>
                <a:gd name="T16" fmla="*/ 12 w 35"/>
                <a:gd name="T17" fmla="*/ 302 h 370"/>
                <a:gd name="T18" fmla="*/ 8 w 35"/>
                <a:gd name="T19" fmla="*/ 340 h 370"/>
                <a:gd name="T20" fmla="*/ 0 w 35"/>
                <a:gd name="T21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70">
                  <a:moveTo>
                    <a:pt x="35" y="0"/>
                  </a:moveTo>
                  <a:lnTo>
                    <a:pt x="35" y="37"/>
                  </a:lnTo>
                  <a:lnTo>
                    <a:pt x="33" y="79"/>
                  </a:lnTo>
                  <a:lnTo>
                    <a:pt x="31" y="122"/>
                  </a:lnTo>
                  <a:lnTo>
                    <a:pt x="26" y="159"/>
                  </a:lnTo>
                  <a:lnTo>
                    <a:pt x="26" y="196"/>
                  </a:lnTo>
                  <a:lnTo>
                    <a:pt x="21" y="233"/>
                  </a:lnTo>
                  <a:lnTo>
                    <a:pt x="17" y="271"/>
                  </a:lnTo>
                  <a:lnTo>
                    <a:pt x="12" y="302"/>
                  </a:lnTo>
                  <a:lnTo>
                    <a:pt x="8" y="340"/>
                  </a:lnTo>
                  <a:lnTo>
                    <a:pt x="0" y="37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0" name="Freeform 342">
              <a:extLst>
                <a:ext uri="{FF2B5EF4-FFF2-40B4-BE49-F238E27FC236}">
                  <a16:creationId xmlns:a16="http://schemas.microsoft.com/office/drawing/2014/main" id="{B5F42EE9-41F8-EE1A-D007-BC806884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49"/>
              <a:ext cx="18" cy="46"/>
            </a:xfrm>
            <a:custGeom>
              <a:avLst/>
              <a:gdLst>
                <a:gd name="T0" fmla="*/ 111 w 111"/>
                <a:gd name="T1" fmla="*/ 0 h 279"/>
                <a:gd name="T2" fmla="*/ 99 w 111"/>
                <a:gd name="T3" fmla="*/ 30 h 279"/>
                <a:gd name="T4" fmla="*/ 87 w 111"/>
                <a:gd name="T5" fmla="*/ 55 h 279"/>
                <a:gd name="T6" fmla="*/ 76 w 111"/>
                <a:gd name="T7" fmla="*/ 81 h 279"/>
                <a:gd name="T8" fmla="*/ 68 w 111"/>
                <a:gd name="T9" fmla="*/ 107 h 279"/>
                <a:gd name="T10" fmla="*/ 57 w 111"/>
                <a:gd name="T11" fmla="*/ 138 h 279"/>
                <a:gd name="T12" fmla="*/ 45 w 111"/>
                <a:gd name="T13" fmla="*/ 164 h 279"/>
                <a:gd name="T14" fmla="*/ 33 w 111"/>
                <a:gd name="T15" fmla="*/ 189 h 279"/>
                <a:gd name="T16" fmla="*/ 25 w 111"/>
                <a:gd name="T17" fmla="*/ 220 h 279"/>
                <a:gd name="T18" fmla="*/ 12 w 111"/>
                <a:gd name="T19" fmla="*/ 250 h 279"/>
                <a:gd name="T20" fmla="*/ 0 w 111"/>
                <a:gd name="T21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79">
                  <a:moveTo>
                    <a:pt x="111" y="0"/>
                  </a:moveTo>
                  <a:lnTo>
                    <a:pt x="99" y="30"/>
                  </a:lnTo>
                  <a:lnTo>
                    <a:pt x="87" y="55"/>
                  </a:lnTo>
                  <a:lnTo>
                    <a:pt x="76" y="81"/>
                  </a:lnTo>
                  <a:lnTo>
                    <a:pt x="68" y="107"/>
                  </a:lnTo>
                  <a:lnTo>
                    <a:pt x="57" y="138"/>
                  </a:lnTo>
                  <a:lnTo>
                    <a:pt x="45" y="164"/>
                  </a:lnTo>
                  <a:lnTo>
                    <a:pt x="33" y="189"/>
                  </a:lnTo>
                  <a:lnTo>
                    <a:pt x="25" y="220"/>
                  </a:lnTo>
                  <a:lnTo>
                    <a:pt x="12" y="250"/>
                  </a:lnTo>
                  <a:lnTo>
                    <a:pt x="0" y="27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1" name="Freeform 343">
              <a:extLst>
                <a:ext uri="{FF2B5EF4-FFF2-40B4-BE49-F238E27FC236}">
                  <a16:creationId xmlns:a16="http://schemas.microsoft.com/office/drawing/2014/main" id="{9307708B-B53B-8B07-4EBC-3E26D2044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109"/>
              <a:ext cx="29" cy="48"/>
            </a:xfrm>
            <a:custGeom>
              <a:avLst/>
              <a:gdLst>
                <a:gd name="T0" fmla="*/ 172 w 172"/>
                <a:gd name="T1" fmla="*/ 0 h 292"/>
                <a:gd name="T2" fmla="*/ 161 w 172"/>
                <a:gd name="T3" fmla="*/ 20 h 292"/>
                <a:gd name="T4" fmla="*/ 145 w 172"/>
                <a:gd name="T5" fmla="*/ 45 h 292"/>
                <a:gd name="T6" fmla="*/ 134 w 172"/>
                <a:gd name="T7" fmla="*/ 76 h 292"/>
                <a:gd name="T8" fmla="*/ 118 w 172"/>
                <a:gd name="T9" fmla="*/ 99 h 292"/>
                <a:gd name="T10" fmla="*/ 101 w 172"/>
                <a:gd name="T11" fmla="*/ 129 h 292"/>
                <a:gd name="T12" fmla="*/ 84 w 172"/>
                <a:gd name="T13" fmla="*/ 157 h 292"/>
                <a:gd name="T14" fmla="*/ 65 w 172"/>
                <a:gd name="T15" fmla="*/ 190 h 292"/>
                <a:gd name="T16" fmla="*/ 42 w 172"/>
                <a:gd name="T17" fmla="*/ 222 h 292"/>
                <a:gd name="T18" fmla="*/ 24 w 172"/>
                <a:gd name="T19" fmla="*/ 255 h 292"/>
                <a:gd name="T20" fmla="*/ 0 w 172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292">
                  <a:moveTo>
                    <a:pt x="172" y="0"/>
                  </a:moveTo>
                  <a:lnTo>
                    <a:pt x="161" y="20"/>
                  </a:lnTo>
                  <a:lnTo>
                    <a:pt x="145" y="45"/>
                  </a:lnTo>
                  <a:lnTo>
                    <a:pt x="134" y="76"/>
                  </a:lnTo>
                  <a:lnTo>
                    <a:pt x="118" y="99"/>
                  </a:lnTo>
                  <a:lnTo>
                    <a:pt x="101" y="129"/>
                  </a:lnTo>
                  <a:lnTo>
                    <a:pt x="84" y="157"/>
                  </a:lnTo>
                  <a:lnTo>
                    <a:pt x="65" y="190"/>
                  </a:lnTo>
                  <a:lnTo>
                    <a:pt x="42" y="222"/>
                  </a:lnTo>
                  <a:lnTo>
                    <a:pt x="24" y="255"/>
                  </a:lnTo>
                  <a:lnTo>
                    <a:pt x="0" y="292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2" name="Freeform 344">
              <a:extLst>
                <a:ext uri="{FF2B5EF4-FFF2-40B4-BE49-F238E27FC236}">
                  <a16:creationId xmlns:a16="http://schemas.microsoft.com/office/drawing/2014/main" id="{2573DF7B-C0D5-F7E1-F145-F08833B31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153"/>
              <a:ext cx="1292" cy="1019"/>
            </a:xfrm>
            <a:custGeom>
              <a:avLst/>
              <a:gdLst>
                <a:gd name="T0" fmla="*/ 1310 w 7755"/>
                <a:gd name="T1" fmla="*/ 29 h 6119"/>
                <a:gd name="T2" fmla="*/ 1605 w 7755"/>
                <a:gd name="T3" fmla="*/ 7 h 6119"/>
                <a:gd name="T4" fmla="*/ 1736 w 7755"/>
                <a:gd name="T5" fmla="*/ 88 h 6119"/>
                <a:gd name="T6" fmla="*/ 1866 w 7755"/>
                <a:gd name="T7" fmla="*/ 151 h 6119"/>
                <a:gd name="T8" fmla="*/ 2001 w 7755"/>
                <a:gd name="T9" fmla="*/ 144 h 6119"/>
                <a:gd name="T10" fmla="*/ 2119 w 7755"/>
                <a:gd name="T11" fmla="*/ 221 h 6119"/>
                <a:gd name="T12" fmla="*/ 2203 w 7755"/>
                <a:gd name="T13" fmla="*/ 282 h 6119"/>
                <a:gd name="T14" fmla="*/ 2235 w 7755"/>
                <a:gd name="T15" fmla="*/ 285 h 6119"/>
                <a:gd name="T16" fmla="*/ 2689 w 7755"/>
                <a:gd name="T17" fmla="*/ 290 h 6119"/>
                <a:gd name="T18" fmla="*/ 3527 w 7755"/>
                <a:gd name="T19" fmla="*/ 249 h 6119"/>
                <a:gd name="T20" fmla="*/ 4040 w 7755"/>
                <a:gd name="T21" fmla="*/ 396 h 6119"/>
                <a:gd name="T22" fmla="*/ 4575 w 7755"/>
                <a:gd name="T23" fmla="*/ 746 h 6119"/>
                <a:gd name="T24" fmla="*/ 4838 w 7755"/>
                <a:gd name="T25" fmla="*/ 886 h 6119"/>
                <a:gd name="T26" fmla="*/ 5275 w 7755"/>
                <a:gd name="T27" fmla="*/ 1177 h 6119"/>
                <a:gd name="T28" fmla="*/ 5359 w 7755"/>
                <a:gd name="T29" fmla="*/ 1436 h 6119"/>
                <a:gd name="T30" fmla="*/ 5455 w 7755"/>
                <a:gd name="T31" fmla="*/ 1742 h 6119"/>
                <a:gd name="T32" fmla="*/ 5539 w 7755"/>
                <a:gd name="T33" fmla="*/ 1930 h 6119"/>
                <a:gd name="T34" fmla="*/ 5480 w 7755"/>
                <a:gd name="T35" fmla="*/ 2081 h 6119"/>
                <a:gd name="T36" fmla="*/ 5641 w 7755"/>
                <a:gd name="T37" fmla="*/ 2322 h 6119"/>
                <a:gd name="T38" fmla="*/ 5876 w 7755"/>
                <a:gd name="T39" fmla="*/ 2598 h 6119"/>
                <a:gd name="T40" fmla="*/ 6165 w 7755"/>
                <a:gd name="T41" fmla="*/ 2892 h 6119"/>
                <a:gd name="T42" fmla="*/ 6406 w 7755"/>
                <a:gd name="T43" fmla="*/ 3116 h 6119"/>
                <a:gd name="T44" fmla="*/ 6550 w 7755"/>
                <a:gd name="T45" fmla="*/ 3239 h 6119"/>
                <a:gd name="T46" fmla="*/ 6865 w 7755"/>
                <a:gd name="T47" fmla="*/ 3522 h 6119"/>
                <a:gd name="T48" fmla="*/ 7124 w 7755"/>
                <a:gd name="T49" fmla="*/ 3874 h 6119"/>
                <a:gd name="T50" fmla="*/ 7475 w 7755"/>
                <a:gd name="T51" fmla="*/ 4280 h 6119"/>
                <a:gd name="T52" fmla="*/ 7701 w 7755"/>
                <a:gd name="T53" fmla="*/ 4649 h 6119"/>
                <a:gd name="T54" fmla="*/ 7751 w 7755"/>
                <a:gd name="T55" fmla="*/ 4928 h 6119"/>
                <a:gd name="T56" fmla="*/ 7605 w 7755"/>
                <a:gd name="T57" fmla="*/ 5084 h 6119"/>
                <a:gd name="T58" fmla="*/ 7551 w 7755"/>
                <a:gd name="T59" fmla="*/ 5113 h 6119"/>
                <a:gd name="T60" fmla="*/ 7631 w 7755"/>
                <a:gd name="T61" fmla="*/ 5261 h 6119"/>
                <a:gd name="T62" fmla="*/ 7685 w 7755"/>
                <a:gd name="T63" fmla="*/ 5542 h 6119"/>
                <a:gd name="T64" fmla="*/ 7480 w 7755"/>
                <a:gd name="T65" fmla="*/ 5816 h 6119"/>
                <a:gd name="T66" fmla="*/ 7386 w 7755"/>
                <a:gd name="T67" fmla="*/ 5815 h 6119"/>
                <a:gd name="T68" fmla="*/ 7209 w 7755"/>
                <a:gd name="T69" fmla="*/ 5817 h 6119"/>
                <a:gd name="T70" fmla="*/ 7106 w 7755"/>
                <a:gd name="T71" fmla="*/ 6065 h 6119"/>
                <a:gd name="T72" fmla="*/ 6840 w 7755"/>
                <a:gd name="T73" fmla="*/ 6105 h 6119"/>
                <a:gd name="T74" fmla="*/ 6225 w 7755"/>
                <a:gd name="T75" fmla="*/ 5839 h 6119"/>
                <a:gd name="T76" fmla="*/ 6112 w 7755"/>
                <a:gd name="T77" fmla="*/ 6032 h 6119"/>
                <a:gd name="T78" fmla="*/ 5810 w 7755"/>
                <a:gd name="T79" fmla="*/ 6010 h 6119"/>
                <a:gd name="T80" fmla="*/ 5485 w 7755"/>
                <a:gd name="T81" fmla="*/ 5873 h 6119"/>
                <a:gd name="T82" fmla="*/ 5036 w 7755"/>
                <a:gd name="T83" fmla="*/ 5732 h 6119"/>
                <a:gd name="T84" fmla="*/ 4449 w 7755"/>
                <a:gd name="T85" fmla="*/ 5493 h 6119"/>
                <a:gd name="T86" fmla="*/ 3826 w 7755"/>
                <a:gd name="T87" fmla="*/ 5239 h 6119"/>
                <a:gd name="T88" fmla="*/ 3284 w 7755"/>
                <a:gd name="T89" fmla="*/ 4969 h 6119"/>
                <a:gd name="T90" fmla="*/ 2780 w 7755"/>
                <a:gd name="T91" fmla="*/ 4646 h 6119"/>
                <a:gd name="T92" fmla="*/ 2434 w 7755"/>
                <a:gd name="T93" fmla="*/ 4456 h 6119"/>
                <a:gd name="T94" fmla="*/ 1886 w 7755"/>
                <a:gd name="T95" fmla="*/ 4100 h 6119"/>
                <a:gd name="T96" fmla="*/ 1243 w 7755"/>
                <a:gd name="T97" fmla="*/ 3602 h 6119"/>
                <a:gd name="T98" fmla="*/ 751 w 7755"/>
                <a:gd name="T99" fmla="*/ 2865 h 6119"/>
                <a:gd name="T100" fmla="*/ 587 w 7755"/>
                <a:gd name="T101" fmla="*/ 2533 h 6119"/>
                <a:gd name="T102" fmla="*/ 505 w 7755"/>
                <a:gd name="T103" fmla="*/ 2412 h 6119"/>
                <a:gd name="T104" fmla="*/ 318 w 7755"/>
                <a:gd name="T105" fmla="*/ 2163 h 6119"/>
                <a:gd name="T106" fmla="*/ 207 w 7755"/>
                <a:gd name="T107" fmla="*/ 2129 h 6119"/>
                <a:gd name="T108" fmla="*/ 109 w 7755"/>
                <a:gd name="T109" fmla="*/ 2037 h 6119"/>
                <a:gd name="T110" fmla="*/ 114 w 7755"/>
                <a:gd name="T111" fmla="*/ 1925 h 6119"/>
                <a:gd name="T112" fmla="*/ 52 w 7755"/>
                <a:gd name="T113" fmla="*/ 1889 h 6119"/>
                <a:gd name="T114" fmla="*/ 3 w 7755"/>
                <a:gd name="T115" fmla="*/ 1858 h 6119"/>
                <a:gd name="T116" fmla="*/ 255 w 7755"/>
                <a:gd name="T117" fmla="*/ 1149 h 6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55" h="6119">
                  <a:moveTo>
                    <a:pt x="735" y="424"/>
                  </a:moveTo>
                  <a:lnTo>
                    <a:pt x="852" y="289"/>
                  </a:lnTo>
                  <a:lnTo>
                    <a:pt x="973" y="187"/>
                  </a:lnTo>
                  <a:lnTo>
                    <a:pt x="1092" y="114"/>
                  </a:lnTo>
                  <a:lnTo>
                    <a:pt x="1206" y="63"/>
                  </a:lnTo>
                  <a:lnTo>
                    <a:pt x="1310" y="29"/>
                  </a:lnTo>
                  <a:lnTo>
                    <a:pt x="1404" y="11"/>
                  </a:lnTo>
                  <a:lnTo>
                    <a:pt x="1483" y="2"/>
                  </a:lnTo>
                  <a:lnTo>
                    <a:pt x="1544" y="0"/>
                  </a:lnTo>
                  <a:lnTo>
                    <a:pt x="1582" y="4"/>
                  </a:lnTo>
                  <a:lnTo>
                    <a:pt x="1595" y="9"/>
                  </a:lnTo>
                  <a:lnTo>
                    <a:pt x="1605" y="7"/>
                  </a:lnTo>
                  <a:lnTo>
                    <a:pt x="1622" y="15"/>
                  </a:lnTo>
                  <a:lnTo>
                    <a:pt x="1638" y="25"/>
                  </a:lnTo>
                  <a:lnTo>
                    <a:pt x="1659" y="34"/>
                  </a:lnTo>
                  <a:lnTo>
                    <a:pt x="1684" y="50"/>
                  </a:lnTo>
                  <a:lnTo>
                    <a:pt x="1708" y="66"/>
                  </a:lnTo>
                  <a:lnTo>
                    <a:pt x="1736" y="88"/>
                  </a:lnTo>
                  <a:lnTo>
                    <a:pt x="1769" y="106"/>
                  </a:lnTo>
                  <a:lnTo>
                    <a:pt x="1801" y="129"/>
                  </a:lnTo>
                  <a:lnTo>
                    <a:pt x="1839" y="148"/>
                  </a:lnTo>
                  <a:lnTo>
                    <a:pt x="1846" y="155"/>
                  </a:lnTo>
                  <a:lnTo>
                    <a:pt x="1857" y="153"/>
                  </a:lnTo>
                  <a:lnTo>
                    <a:pt x="1866" y="151"/>
                  </a:lnTo>
                  <a:lnTo>
                    <a:pt x="1878" y="144"/>
                  </a:lnTo>
                  <a:lnTo>
                    <a:pt x="1889" y="137"/>
                  </a:lnTo>
                  <a:lnTo>
                    <a:pt x="1909" y="133"/>
                  </a:lnTo>
                  <a:lnTo>
                    <a:pt x="1933" y="130"/>
                  </a:lnTo>
                  <a:lnTo>
                    <a:pt x="1962" y="133"/>
                  </a:lnTo>
                  <a:lnTo>
                    <a:pt x="2001" y="144"/>
                  </a:lnTo>
                  <a:lnTo>
                    <a:pt x="2050" y="156"/>
                  </a:lnTo>
                  <a:lnTo>
                    <a:pt x="2067" y="165"/>
                  </a:lnTo>
                  <a:lnTo>
                    <a:pt x="2083" y="179"/>
                  </a:lnTo>
                  <a:lnTo>
                    <a:pt x="2094" y="191"/>
                  </a:lnTo>
                  <a:lnTo>
                    <a:pt x="2108" y="205"/>
                  </a:lnTo>
                  <a:lnTo>
                    <a:pt x="2119" y="221"/>
                  </a:lnTo>
                  <a:lnTo>
                    <a:pt x="2129" y="238"/>
                  </a:lnTo>
                  <a:lnTo>
                    <a:pt x="2145" y="252"/>
                  </a:lnTo>
                  <a:lnTo>
                    <a:pt x="2159" y="266"/>
                  </a:lnTo>
                  <a:lnTo>
                    <a:pt x="2176" y="274"/>
                  </a:lnTo>
                  <a:lnTo>
                    <a:pt x="2199" y="281"/>
                  </a:lnTo>
                  <a:lnTo>
                    <a:pt x="2203" y="282"/>
                  </a:lnTo>
                  <a:lnTo>
                    <a:pt x="2208" y="278"/>
                  </a:lnTo>
                  <a:lnTo>
                    <a:pt x="2212" y="279"/>
                  </a:lnTo>
                  <a:lnTo>
                    <a:pt x="2222" y="282"/>
                  </a:lnTo>
                  <a:lnTo>
                    <a:pt x="2226" y="283"/>
                  </a:lnTo>
                  <a:lnTo>
                    <a:pt x="2231" y="284"/>
                  </a:lnTo>
                  <a:lnTo>
                    <a:pt x="2235" y="285"/>
                  </a:lnTo>
                  <a:lnTo>
                    <a:pt x="2241" y="282"/>
                  </a:lnTo>
                  <a:lnTo>
                    <a:pt x="2245" y="283"/>
                  </a:lnTo>
                  <a:lnTo>
                    <a:pt x="2250" y="284"/>
                  </a:lnTo>
                  <a:lnTo>
                    <a:pt x="2375" y="293"/>
                  </a:lnTo>
                  <a:lnTo>
                    <a:pt x="2527" y="295"/>
                  </a:lnTo>
                  <a:lnTo>
                    <a:pt x="2689" y="290"/>
                  </a:lnTo>
                  <a:lnTo>
                    <a:pt x="2857" y="287"/>
                  </a:lnTo>
                  <a:lnTo>
                    <a:pt x="3026" y="278"/>
                  </a:lnTo>
                  <a:lnTo>
                    <a:pt x="3185" y="268"/>
                  </a:lnTo>
                  <a:lnTo>
                    <a:pt x="3329" y="263"/>
                  </a:lnTo>
                  <a:lnTo>
                    <a:pt x="3444" y="255"/>
                  </a:lnTo>
                  <a:lnTo>
                    <a:pt x="3527" y="249"/>
                  </a:lnTo>
                  <a:lnTo>
                    <a:pt x="3571" y="246"/>
                  </a:lnTo>
                  <a:lnTo>
                    <a:pt x="3686" y="261"/>
                  </a:lnTo>
                  <a:lnTo>
                    <a:pt x="3793" y="289"/>
                  </a:lnTo>
                  <a:lnTo>
                    <a:pt x="3887" y="324"/>
                  </a:lnTo>
                  <a:lnTo>
                    <a:pt x="3969" y="359"/>
                  </a:lnTo>
                  <a:lnTo>
                    <a:pt x="4040" y="396"/>
                  </a:lnTo>
                  <a:lnTo>
                    <a:pt x="4101" y="437"/>
                  </a:lnTo>
                  <a:lnTo>
                    <a:pt x="4145" y="467"/>
                  </a:lnTo>
                  <a:lnTo>
                    <a:pt x="4180" y="495"/>
                  </a:lnTo>
                  <a:lnTo>
                    <a:pt x="4201" y="510"/>
                  </a:lnTo>
                  <a:lnTo>
                    <a:pt x="4208" y="516"/>
                  </a:lnTo>
                  <a:lnTo>
                    <a:pt x="4575" y="746"/>
                  </a:lnTo>
                  <a:lnTo>
                    <a:pt x="4584" y="749"/>
                  </a:lnTo>
                  <a:lnTo>
                    <a:pt x="4609" y="760"/>
                  </a:lnTo>
                  <a:lnTo>
                    <a:pt x="4648" y="780"/>
                  </a:lnTo>
                  <a:lnTo>
                    <a:pt x="4702" y="807"/>
                  </a:lnTo>
                  <a:lnTo>
                    <a:pt x="4763" y="843"/>
                  </a:lnTo>
                  <a:lnTo>
                    <a:pt x="4838" y="886"/>
                  </a:lnTo>
                  <a:lnTo>
                    <a:pt x="4925" y="937"/>
                  </a:lnTo>
                  <a:lnTo>
                    <a:pt x="5018" y="995"/>
                  </a:lnTo>
                  <a:lnTo>
                    <a:pt x="5120" y="1060"/>
                  </a:lnTo>
                  <a:lnTo>
                    <a:pt x="5225" y="1130"/>
                  </a:lnTo>
                  <a:lnTo>
                    <a:pt x="5253" y="1151"/>
                  </a:lnTo>
                  <a:lnTo>
                    <a:pt x="5275" y="1177"/>
                  </a:lnTo>
                  <a:lnTo>
                    <a:pt x="5294" y="1210"/>
                  </a:lnTo>
                  <a:lnTo>
                    <a:pt x="5309" y="1247"/>
                  </a:lnTo>
                  <a:lnTo>
                    <a:pt x="5322" y="1288"/>
                  </a:lnTo>
                  <a:lnTo>
                    <a:pt x="5334" y="1334"/>
                  </a:lnTo>
                  <a:lnTo>
                    <a:pt x="5344" y="1385"/>
                  </a:lnTo>
                  <a:lnTo>
                    <a:pt x="5359" y="1436"/>
                  </a:lnTo>
                  <a:lnTo>
                    <a:pt x="5369" y="1491"/>
                  </a:lnTo>
                  <a:lnTo>
                    <a:pt x="5383" y="1546"/>
                  </a:lnTo>
                  <a:lnTo>
                    <a:pt x="5399" y="1593"/>
                  </a:lnTo>
                  <a:lnTo>
                    <a:pt x="5418" y="1646"/>
                  </a:lnTo>
                  <a:lnTo>
                    <a:pt x="5435" y="1693"/>
                  </a:lnTo>
                  <a:lnTo>
                    <a:pt x="5455" y="1742"/>
                  </a:lnTo>
                  <a:lnTo>
                    <a:pt x="5477" y="1785"/>
                  </a:lnTo>
                  <a:lnTo>
                    <a:pt x="5494" y="1828"/>
                  </a:lnTo>
                  <a:lnTo>
                    <a:pt x="5509" y="1860"/>
                  </a:lnTo>
                  <a:lnTo>
                    <a:pt x="5525" y="1893"/>
                  </a:lnTo>
                  <a:lnTo>
                    <a:pt x="5533" y="1914"/>
                  </a:lnTo>
                  <a:lnTo>
                    <a:pt x="5539" y="1930"/>
                  </a:lnTo>
                  <a:lnTo>
                    <a:pt x="5543" y="1969"/>
                  </a:lnTo>
                  <a:lnTo>
                    <a:pt x="5539" y="2001"/>
                  </a:lnTo>
                  <a:lnTo>
                    <a:pt x="5526" y="2031"/>
                  </a:lnTo>
                  <a:lnTo>
                    <a:pt x="5512" y="2051"/>
                  </a:lnTo>
                  <a:lnTo>
                    <a:pt x="5498" y="2066"/>
                  </a:lnTo>
                  <a:lnTo>
                    <a:pt x="5480" y="2081"/>
                  </a:lnTo>
                  <a:lnTo>
                    <a:pt x="5460" y="2085"/>
                  </a:lnTo>
                  <a:lnTo>
                    <a:pt x="5448" y="2091"/>
                  </a:lnTo>
                  <a:lnTo>
                    <a:pt x="5439" y="2093"/>
                  </a:lnTo>
                  <a:lnTo>
                    <a:pt x="5434" y="2097"/>
                  </a:lnTo>
                  <a:lnTo>
                    <a:pt x="5632" y="2315"/>
                  </a:lnTo>
                  <a:lnTo>
                    <a:pt x="5641" y="2322"/>
                  </a:lnTo>
                  <a:lnTo>
                    <a:pt x="5658" y="2345"/>
                  </a:lnTo>
                  <a:lnTo>
                    <a:pt x="5691" y="2382"/>
                  </a:lnTo>
                  <a:lnTo>
                    <a:pt x="5730" y="2431"/>
                  </a:lnTo>
                  <a:lnTo>
                    <a:pt x="5778" y="2486"/>
                  </a:lnTo>
                  <a:lnTo>
                    <a:pt x="5825" y="2542"/>
                  </a:lnTo>
                  <a:lnTo>
                    <a:pt x="5876" y="2598"/>
                  </a:lnTo>
                  <a:lnTo>
                    <a:pt x="5928" y="2654"/>
                  </a:lnTo>
                  <a:lnTo>
                    <a:pt x="5981" y="2710"/>
                  </a:lnTo>
                  <a:lnTo>
                    <a:pt x="6021" y="2754"/>
                  </a:lnTo>
                  <a:lnTo>
                    <a:pt x="6068" y="2795"/>
                  </a:lnTo>
                  <a:lnTo>
                    <a:pt x="6118" y="2841"/>
                  </a:lnTo>
                  <a:lnTo>
                    <a:pt x="6165" y="2892"/>
                  </a:lnTo>
                  <a:lnTo>
                    <a:pt x="6219" y="2940"/>
                  </a:lnTo>
                  <a:lnTo>
                    <a:pt x="6269" y="2985"/>
                  </a:lnTo>
                  <a:lnTo>
                    <a:pt x="6314" y="3031"/>
                  </a:lnTo>
                  <a:lnTo>
                    <a:pt x="6352" y="3069"/>
                  </a:lnTo>
                  <a:lnTo>
                    <a:pt x="6383" y="3096"/>
                  </a:lnTo>
                  <a:lnTo>
                    <a:pt x="6406" y="3116"/>
                  </a:lnTo>
                  <a:lnTo>
                    <a:pt x="6414" y="3124"/>
                  </a:lnTo>
                  <a:lnTo>
                    <a:pt x="6417" y="3129"/>
                  </a:lnTo>
                  <a:lnTo>
                    <a:pt x="6437" y="3144"/>
                  </a:lnTo>
                  <a:lnTo>
                    <a:pt x="6464" y="3169"/>
                  </a:lnTo>
                  <a:lnTo>
                    <a:pt x="6503" y="3199"/>
                  </a:lnTo>
                  <a:lnTo>
                    <a:pt x="6550" y="3239"/>
                  </a:lnTo>
                  <a:lnTo>
                    <a:pt x="6595" y="3281"/>
                  </a:lnTo>
                  <a:lnTo>
                    <a:pt x="6650" y="3327"/>
                  </a:lnTo>
                  <a:lnTo>
                    <a:pt x="6709" y="3376"/>
                  </a:lnTo>
                  <a:lnTo>
                    <a:pt x="6766" y="3429"/>
                  </a:lnTo>
                  <a:lnTo>
                    <a:pt x="6820" y="3477"/>
                  </a:lnTo>
                  <a:lnTo>
                    <a:pt x="6865" y="3522"/>
                  </a:lnTo>
                  <a:lnTo>
                    <a:pt x="6908" y="3576"/>
                  </a:lnTo>
                  <a:lnTo>
                    <a:pt x="6959" y="3636"/>
                  </a:lnTo>
                  <a:lnTo>
                    <a:pt x="7003" y="3700"/>
                  </a:lnTo>
                  <a:lnTo>
                    <a:pt x="7049" y="3765"/>
                  </a:lnTo>
                  <a:lnTo>
                    <a:pt x="7090" y="3823"/>
                  </a:lnTo>
                  <a:lnTo>
                    <a:pt x="7124" y="3874"/>
                  </a:lnTo>
                  <a:lnTo>
                    <a:pt x="7155" y="3921"/>
                  </a:lnTo>
                  <a:lnTo>
                    <a:pt x="7172" y="3944"/>
                  </a:lnTo>
                  <a:lnTo>
                    <a:pt x="7180" y="3955"/>
                  </a:lnTo>
                  <a:lnTo>
                    <a:pt x="7445" y="4248"/>
                  </a:lnTo>
                  <a:lnTo>
                    <a:pt x="7457" y="4257"/>
                  </a:lnTo>
                  <a:lnTo>
                    <a:pt x="7475" y="4280"/>
                  </a:lnTo>
                  <a:lnTo>
                    <a:pt x="7507" y="4321"/>
                  </a:lnTo>
                  <a:lnTo>
                    <a:pt x="7545" y="4375"/>
                  </a:lnTo>
                  <a:lnTo>
                    <a:pt x="7586" y="4433"/>
                  </a:lnTo>
                  <a:lnTo>
                    <a:pt x="7626" y="4500"/>
                  </a:lnTo>
                  <a:lnTo>
                    <a:pt x="7668" y="4573"/>
                  </a:lnTo>
                  <a:lnTo>
                    <a:pt x="7701" y="4649"/>
                  </a:lnTo>
                  <a:lnTo>
                    <a:pt x="7729" y="4722"/>
                  </a:lnTo>
                  <a:lnTo>
                    <a:pt x="7749" y="4794"/>
                  </a:lnTo>
                  <a:lnTo>
                    <a:pt x="7753" y="4828"/>
                  </a:lnTo>
                  <a:lnTo>
                    <a:pt x="7754" y="4862"/>
                  </a:lnTo>
                  <a:lnTo>
                    <a:pt x="7755" y="4895"/>
                  </a:lnTo>
                  <a:lnTo>
                    <a:pt x="7751" y="4928"/>
                  </a:lnTo>
                  <a:lnTo>
                    <a:pt x="7743" y="4959"/>
                  </a:lnTo>
                  <a:lnTo>
                    <a:pt x="7731" y="4988"/>
                  </a:lnTo>
                  <a:lnTo>
                    <a:pt x="7709" y="5016"/>
                  </a:lnTo>
                  <a:lnTo>
                    <a:pt x="7684" y="5038"/>
                  </a:lnTo>
                  <a:lnTo>
                    <a:pt x="7649" y="5063"/>
                  </a:lnTo>
                  <a:lnTo>
                    <a:pt x="7605" y="5084"/>
                  </a:lnTo>
                  <a:lnTo>
                    <a:pt x="7595" y="5090"/>
                  </a:lnTo>
                  <a:lnTo>
                    <a:pt x="7584" y="5092"/>
                  </a:lnTo>
                  <a:lnTo>
                    <a:pt x="7578" y="5101"/>
                  </a:lnTo>
                  <a:lnTo>
                    <a:pt x="7566" y="5107"/>
                  </a:lnTo>
                  <a:lnTo>
                    <a:pt x="7557" y="5109"/>
                  </a:lnTo>
                  <a:lnTo>
                    <a:pt x="7551" y="5113"/>
                  </a:lnTo>
                  <a:lnTo>
                    <a:pt x="7545" y="5116"/>
                  </a:lnTo>
                  <a:lnTo>
                    <a:pt x="7540" y="5119"/>
                  </a:lnTo>
                  <a:lnTo>
                    <a:pt x="7539" y="5123"/>
                  </a:lnTo>
                  <a:lnTo>
                    <a:pt x="7613" y="5238"/>
                  </a:lnTo>
                  <a:lnTo>
                    <a:pt x="7620" y="5244"/>
                  </a:lnTo>
                  <a:lnTo>
                    <a:pt x="7631" y="5261"/>
                  </a:lnTo>
                  <a:lnTo>
                    <a:pt x="7648" y="5285"/>
                  </a:lnTo>
                  <a:lnTo>
                    <a:pt x="7668" y="5319"/>
                  </a:lnTo>
                  <a:lnTo>
                    <a:pt x="7684" y="5365"/>
                  </a:lnTo>
                  <a:lnTo>
                    <a:pt x="7695" y="5416"/>
                  </a:lnTo>
                  <a:lnTo>
                    <a:pt x="7697" y="5479"/>
                  </a:lnTo>
                  <a:lnTo>
                    <a:pt x="7685" y="5542"/>
                  </a:lnTo>
                  <a:lnTo>
                    <a:pt x="7655" y="5619"/>
                  </a:lnTo>
                  <a:lnTo>
                    <a:pt x="7611" y="5698"/>
                  </a:lnTo>
                  <a:lnTo>
                    <a:pt x="7575" y="5746"/>
                  </a:lnTo>
                  <a:lnTo>
                    <a:pt x="7543" y="5780"/>
                  </a:lnTo>
                  <a:lnTo>
                    <a:pt x="7513" y="5801"/>
                  </a:lnTo>
                  <a:lnTo>
                    <a:pt x="7480" y="5816"/>
                  </a:lnTo>
                  <a:lnTo>
                    <a:pt x="7455" y="5823"/>
                  </a:lnTo>
                  <a:lnTo>
                    <a:pt x="7431" y="5822"/>
                  </a:lnTo>
                  <a:lnTo>
                    <a:pt x="7412" y="5822"/>
                  </a:lnTo>
                  <a:lnTo>
                    <a:pt x="7399" y="5819"/>
                  </a:lnTo>
                  <a:lnTo>
                    <a:pt x="7390" y="5816"/>
                  </a:lnTo>
                  <a:lnTo>
                    <a:pt x="7386" y="5815"/>
                  </a:lnTo>
                  <a:lnTo>
                    <a:pt x="7189" y="5749"/>
                  </a:lnTo>
                  <a:lnTo>
                    <a:pt x="7192" y="5755"/>
                  </a:lnTo>
                  <a:lnTo>
                    <a:pt x="7195" y="5760"/>
                  </a:lnTo>
                  <a:lnTo>
                    <a:pt x="7202" y="5772"/>
                  </a:lnTo>
                  <a:lnTo>
                    <a:pt x="7206" y="5792"/>
                  </a:lnTo>
                  <a:lnTo>
                    <a:pt x="7209" y="5817"/>
                  </a:lnTo>
                  <a:lnTo>
                    <a:pt x="7207" y="5844"/>
                  </a:lnTo>
                  <a:lnTo>
                    <a:pt x="7203" y="5876"/>
                  </a:lnTo>
                  <a:lnTo>
                    <a:pt x="7191" y="5921"/>
                  </a:lnTo>
                  <a:lnTo>
                    <a:pt x="7171" y="5963"/>
                  </a:lnTo>
                  <a:lnTo>
                    <a:pt x="7142" y="6017"/>
                  </a:lnTo>
                  <a:lnTo>
                    <a:pt x="7106" y="6065"/>
                  </a:lnTo>
                  <a:lnTo>
                    <a:pt x="7062" y="6091"/>
                  </a:lnTo>
                  <a:lnTo>
                    <a:pt x="7014" y="6112"/>
                  </a:lnTo>
                  <a:lnTo>
                    <a:pt x="6969" y="6119"/>
                  </a:lnTo>
                  <a:lnTo>
                    <a:pt x="6923" y="6116"/>
                  </a:lnTo>
                  <a:lnTo>
                    <a:pt x="6875" y="6114"/>
                  </a:lnTo>
                  <a:lnTo>
                    <a:pt x="6840" y="6105"/>
                  </a:lnTo>
                  <a:lnTo>
                    <a:pt x="6809" y="6096"/>
                  </a:lnTo>
                  <a:lnTo>
                    <a:pt x="6788" y="6085"/>
                  </a:lnTo>
                  <a:lnTo>
                    <a:pt x="6783" y="6084"/>
                  </a:lnTo>
                  <a:lnTo>
                    <a:pt x="6232" y="5813"/>
                  </a:lnTo>
                  <a:lnTo>
                    <a:pt x="6231" y="5817"/>
                  </a:lnTo>
                  <a:lnTo>
                    <a:pt x="6225" y="5839"/>
                  </a:lnTo>
                  <a:lnTo>
                    <a:pt x="6218" y="5866"/>
                  </a:lnTo>
                  <a:lnTo>
                    <a:pt x="6205" y="5900"/>
                  </a:lnTo>
                  <a:lnTo>
                    <a:pt x="6191" y="5935"/>
                  </a:lnTo>
                  <a:lnTo>
                    <a:pt x="6172" y="5972"/>
                  </a:lnTo>
                  <a:lnTo>
                    <a:pt x="6143" y="6008"/>
                  </a:lnTo>
                  <a:lnTo>
                    <a:pt x="6112" y="6032"/>
                  </a:lnTo>
                  <a:lnTo>
                    <a:pt x="6069" y="6055"/>
                  </a:lnTo>
                  <a:lnTo>
                    <a:pt x="6020" y="6061"/>
                  </a:lnTo>
                  <a:lnTo>
                    <a:pt x="5970" y="6053"/>
                  </a:lnTo>
                  <a:lnTo>
                    <a:pt x="5915" y="6043"/>
                  </a:lnTo>
                  <a:lnTo>
                    <a:pt x="5862" y="6029"/>
                  </a:lnTo>
                  <a:lnTo>
                    <a:pt x="5810" y="6010"/>
                  </a:lnTo>
                  <a:lnTo>
                    <a:pt x="5754" y="5987"/>
                  </a:lnTo>
                  <a:lnTo>
                    <a:pt x="5699" y="5962"/>
                  </a:lnTo>
                  <a:lnTo>
                    <a:pt x="5643" y="5938"/>
                  </a:lnTo>
                  <a:lnTo>
                    <a:pt x="5588" y="5914"/>
                  </a:lnTo>
                  <a:lnTo>
                    <a:pt x="5537" y="5891"/>
                  </a:lnTo>
                  <a:lnTo>
                    <a:pt x="5485" y="5873"/>
                  </a:lnTo>
                  <a:lnTo>
                    <a:pt x="5448" y="5863"/>
                  </a:lnTo>
                  <a:lnTo>
                    <a:pt x="5392" y="5844"/>
                  </a:lnTo>
                  <a:lnTo>
                    <a:pt x="5314" y="5819"/>
                  </a:lnTo>
                  <a:lnTo>
                    <a:pt x="5225" y="5791"/>
                  </a:lnTo>
                  <a:lnTo>
                    <a:pt x="5129" y="5760"/>
                  </a:lnTo>
                  <a:lnTo>
                    <a:pt x="5036" y="5732"/>
                  </a:lnTo>
                  <a:lnTo>
                    <a:pt x="4954" y="5705"/>
                  </a:lnTo>
                  <a:lnTo>
                    <a:pt x="4882" y="5687"/>
                  </a:lnTo>
                  <a:lnTo>
                    <a:pt x="4839" y="5670"/>
                  </a:lnTo>
                  <a:lnTo>
                    <a:pt x="4821" y="5666"/>
                  </a:lnTo>
                  <a:lnTo>
                    <a:pt x="4466" y="5497"/>
                  </a:lnTo>
                  <a:lnTo>
                    <a:pt x="4449" y="5493"/>
                  </a:lnTo>
                  <a:lnTo>
                    <a:pt x="4389" y="5467"/>
                  </a:lnTo>
                  <a:lnTo>
                    <a:pt x="4303" y="5434"/>
                  </a:lnTo>
                  <a:lnTo>
                    <a:pt x="4198" y="5394"/>
                  </a:lnTo>
                  <a:lnTo>
                    <a:pt x="4080" y="5343"/>
                  </a:lnTo>
                  <a:lnTo>
                    <a:pt x="3950" y="5291"/>
                  </a:lnTo>
                  <a:lnTo>
                    <a:pt x="3826" y="5239"/>
                  </a:lnTo>
                  <a:lnTo>
                    <a:pt x="3710" y="5194"/>
                  </a:lnTo>
                  <a:lnTo>
                    <a:pt x="3612" y="5150"/>
                  </a:lnTo>
                  <a:lnTo>
                    <a:pt x="3540" y="5117"/>
                  </a:lnTo>
                  <a:lnTo>
                    <a:pt x="3469" y="5079"/>
                  </a:lnTo>
                  <a:lnTo>
                    <a:pt x="3383" y="5028"/>
                  </a:lnTo>
                  <a:lnTo>
                    <a:pt x="3284" y="4969"/>
                  </a:lnTo>
                  <a:lnTo>
                    <a:pt x="3178" y="4903"/>
                  </a:lnTo>
                  <a:lnTo>
                    <a:pt x="3076" y="4839"/>
                  </a:lnTo>
                  <a:lnTo>
                    <a:pt x="2978" y="4775"/>
                  </a:lnTo>
                  <a:lnTo>
                    <a:pt x="2893" y="4719"/>
                  </a:lnTo>
                  <a:lnTo>
                    <a:pt x="2823" y="4677"/>
                  </a:lnTo>
                  <a:lnTo>
                    <a:pt x="2780" y="4646"/>
                  </a:lnTo>
                  <a:lnTo>
                    <a:pt x="2764" y="4633"/>
                  </a:lnTo>
                  <a:lnTo>
                    <a:pt x="2748" y="4624"/>
                  </a:lnTo>
                  <a:lnTo>
                    <a:pt x="2701" y="4602"/>
                  </a:lnTo>
                  <a:lnTo>
                    <a:pt x="2626" y="4564"/>
                  </a:lnTo>
                  <a:lnTo>
                    <a:pt x="2537" y="4517"/>
                  </a:lnTo>
                  <a:lnTo>
                    <a:pt x="2434" y="4456"/>
                  </a:lnTo>
                  <a:lnTo>
                    <a:pt x="2327" y="4395"/>
                  </a:lnTo>
                  <a:lnTo>
                    <a:pt x="2220" y="4334"/>
                  </a:lnTo>
                  <a:lnTo>
                    <a:pt x="2118" y="4269"/>
                  </a:lnTo>
                  <a:lnTo>
                    <a:pt x="2030" y="4208"/>
                  </a:lnTo>
                  <a:lnTo>
                    <a:pt x="1958" y="4156"/>
                  </a:lnTo>
                  <a:lnTo>
                    <a:pt x="1886" y="4100"/>
                  </a:lnTo>
                  <a:lnTo>
                    <a:pt x="1798" y="4038"/>
                  </a:lnTo>
                  <a:lnTo>
                    <a:pt x="1697" y="3969"/>
                  </a:lnTo>
                  <a:lnTo>
                    <a:pt x="1589" y="3893"/>
                  </a:lnTo>
                  <a:lnTo>
                    <a:pt x="1470" y="3804"/>
                  </a:lnTo>
                  <a:lnTo>
                    <a:pt x="1358" y="3709"/>
                  </a:lnTo>
                  <a:lnTo>
                    <a:pt x="1243" y="3602"/>
                  </a:lnTo>
                  <a:lnTo>
                    <a:pt x="1130" y="3488"/>
                  </a:lnTo>
                  <a:lnTo>
                    <a:pt x="1030" y="3361"/>
                  </a:lnTo>
                  <a:lnTo>
                    <a:pt x="942" y="3224"/>
                  </a:lnTo>
                  <a:lnTo>
                    <a:pt x="868" y="3092"/>
                  </a:lnTo>
                  <a:lnTo>
                    <a:pt x="805" y="2971"/>
                  </a:lnTo>
                  <a:lnTo>
                    <a:pt x="751" y="2865"/>
                  </a:lnTo>
                  <a:lnTo>
                    <a:pt x="704" y="2773"/>
                  </a:lnTo>
                  <a:lnTo>
                    <a:pt x="663" y="2696"/>
                  </a:lnTo>
                  <a:lnTo>
                    <a:pt x="635" y="2636"/>
                  </a:lnTo>
                  <a:lnTo>
                    <a:pt x="611" y="2587"/>
                  </a:lnTo>
                  <a:lnTo>
                    <a:pt x="595" y="2554"/>
                  </a:lnTo>
                  <a:lnTo>
                    <a:pt x="587" y="2533"/>
                  </a:lnTo>
                  <a:lnTo>
                    <a:pt x="579" y="2527"/>
                  </a:lnTo>
                  <a:lnTo>
                    <a:pt x="580" y="2521"/>
                  </a:lnTo>
                  <a:lnTo>
                    <a:pt x="571" y="2504"/>
                  </a:lnTo>
                  <a:lnTo>
                    <a:pt x="553" y="2481"/>
                  </a:lnTo>
                  <a:lnTo>
                    <a:pt x="532" y="2452"/>
                  </a:lnTo>
                  <a:lnTo>
                    <a:pt x="505" y="2412"/>
                  </a:lnTo>
                  <a:lnTo>
                    <a:pt x="478" y="2366"/>
                  </a:lnTo>
                  <a:lnTo>
                    <a:pt x="443" y="2320"/>
                  </a:lnTo>
                  <a:lnTo>
                    <a:pt x="404" y="2271"/>
                  </a:lnTo>
                  <a:lnTo>
                    <a:pt x="366" y="2219"/>
                  </a:lnTo>
                  <a:lnTo>
                    <a:pt x="322" y="2165"/>
                  </a:lnTo>
                  <a:lnTo>
                    <a:pt x="318" y="2163"/>
                  </a:lnTo>
                  <a:lnTo>
                    <a:pt x="309" y="2161"/>
                  </a:lnTo>
                  <a:lnTo>
                    <a:pt x="296" y="2157"/>
                  </a:lnTo>
                  <a:lnTo>
                    <a:pt x="277" y="2153"/>
                  </a:lnTo>
                  <a:lnTo>
                    <a:pt x="255" y="2146"/>
                  </a:lnTo>
                  <a:lnTo>
                    <a:pt x="233" y="2141"/>
                  </a:lnTo>
                  <a:lnTo>
                    <a:pt x="207" y="2129"/>
                  </a:lnTo>
                  <a:lnTo>
                    <a:pt x="187" y="2119"/>
                  </a:lnTo>
                  <a:lnTo>
                    <a:pt x="170" y="2110"/>
                  </a:lnTo>
                  <a:lnTo>
                    <a:pt x="153" y="2101"/>
                  </a:lnTo>
                  <a:lnTo>
                    <a:pt x="130" y="2081"/>
                  </a:lnTo>
                  <a:lnTo>
                    <a:pt x="117" y="2058"/>
                  </a:lnTo>
                  <a:lnTo>
                    <a:pt x="109" y="2037"/>
                  </a:lnTo>
                  <a:lnTo>
                    <a:pt x="105" y="2013"/>
                  </a:lnTo>
                  <a:lnTo>
                    <a:pt x="107" y="1989"/>
                  </a:lnTo>
                  <a:lnTo>
                    <a:pt x="112" y="1971"/>
                  </a:lnTo>
                  <a:lnTo>
                    <a:pt x="116" y="1953"/>
                  </a:lnTo>
                  <a:lnTo>
                    <a:pt x="116" y="1935"/>
                  </a:lnTo>
                  <a:lnTo>
                    <a:pt x="114" y="1925"/>
                  </a:lnTo>
                  <a:lnTo>
                    <a:pt x="108" y="1914"/>
                  </a:lnTo>
                  <a:lnTo>
                    <a:pt x="96" y="1905"/>
                  </a:lnTo>
                  <a:lnTo>
                    <a:pt x="87" y="1899"/>
                  </a:lnTo>
                  <a:lnTo>
                    <a:pt x="75" y="1895"/>
                  </a:lnTo>
                  <a:lnTo>
                    <a:pt x="65" y="1893"/>
                  </a:lnTo>
                  <a:lnTo>
                    <a:pt x="52" y="1889"/>
                  </a:lnTo>
                  <a:lnTo>
                    <a:pt x="44" y="1887"/>
                  </a:lnTo>
                  <a:lnTo>
                    <a:pt x="34" y="1885"/>
                  </a:lnTo>
                  <a:lnTo>
                    <a:pt x="22" y="1881"/>
                  </a:lnTo>
                  <a:lnTo>
                    <a:pt x="12" y="1879"/>
                  </a:lnTo>
                  <a:lnTo>
                    <a:pt x="0" y="1871"/>
                  </a:lnTo>
                  <a:lnTo>
                    <a:pt x="3" y="1858"/>
                  </a:lnTo>
                  <a:lnTo>
                    <a:pt x="7" y="1811"/>
                  </a:lnTo>
                  <a:lnTo>
                    <a:pt x="22" y="1734"/>
                  </a:lnTo>
                  <a:lnTo>
                    <a:pt x="48" y="1631"/>
                  </a:lnTo>
                  <a:lnTo>
                    <a:pt x="98" y="1498"/>
                  </a:lnTo>
                  <a:lnTo>
                    <a:pt x="164" y="1334"/>
                  </a:lnTo>
                  <a:lnTo>
                    <a:pt x="255" y="1149"/>
                  </a:lnTo>
                  <a:lnTo>
                    <a:pt x="378" y="935"/>
                  </a:lnTo>
                  <a:lnTo>
                    <a:pt x="538" y="690"/>
                  </a:lnTo>
                  <a:lnTo>
                    <a:pt x="735" y="424"/>
                  </a:lnTo>
                  <a:close/>
                </a:path>
              </a:pathLst>
            </a:custGeom>
            <a:solidFill>
              <a:srgbClr val="F4E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3" name="Freeform 345">
              <a:extLst>
                <a:ext uri="{FF2B5EF4-FFF2-40B4-BE49-F238E27FC236}">
                  <a16:creationId xmlns:a16="http://schemas.microsoft.com/office/drawing/2014/main" id="{A9D3829E-EA0B-A7FC-AD50-A794F4C02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317"/>
              <a:ext cx="317" cy="185"/>
            </a:xfrm>
            <a:custGeom>
              <a:avLst/>
              <a:gdLst>
                <a:gd name="T0" fmla="*/ 1902 w 1902"/>
                <a:gd name="T1" fmla="*/ 1107 h 1107"/>
                <a:gd name="T2" fmla="*/ 1894 w 1902"/>
                <a:gd name="T3" fmla="*/ 1096 h 1107"/>
                <a:gd name="T4" fmla="*/ 1877 w 1902"/>
                <a:gd name="T5" fmla="*/ 1072 h 1107"/>
                <a:gd name="T6" fmla="*/ 1853 w 1902"/>
                <a:gd name="T7" fmla="*/ 1038 h 1107"/>
                <a:gd name="T8" fmla="*/ 1812 w 1902"/>
                <a:gd name="T9" fmla="*/ 993 h 1107"/>
                <a:gd name="T10" fmla="*/ 1769 w 1902"/>
                <a:gd name="T11" fmla="*/ 939 h 1107"/>
                <a:gd name="T12" fmla="*/ 1718 w 1902"/>
                <a:gd name="T13" fmla="*/ 882 h 1107"/>
                <a:gd name="T14" fmla="*/ 1662 w 1902"/>
                <a:gd name="T15" fmla="*/ 825 h 1107"/>
                <a:gd name="T16" fmla="*/ 1604 w 1902"/>
                <a:gd name="T17" fmla="*/ 772 h 1107"/>
                <a:gd name="T18" fmla="*/ 1537 w 1902"/>
                <a:gd name="T19" fmla="*/ 717 h 1107"/>
                <a:gd name="T20" fmla="*/ 1474 w 1902"/>
                <a:gd name="T21" fmla="*/ 671 h 1107"/>
                <a:gd name="T22" fmla="*/ 1414 w 1902"/>
                <a:gd name="T23" fmla="*/ 628 h 1107"/>
                <a:gd name="T24" fmla="*/ 1363 w 1902"/>
                <a:gd name="T25" fmla="*/ 586 h 1107"/>
                <a:gd name="T26" fmla="*/ 1316 w 1902"/>
                <a:gd name="T27" fmla="*/ 545 h 1107"/>
                <a:gd name="T28" fmla="*/ 1280 w 1902"/>
                <a:gd name="T29" fmla="*/ 502 h 1107"/>
                <a:gd name="T30" fmla="*/ 1238 w 1902"/>
                <a:gd name="T31" fmla="*/ 463 h 1107"/>
                <a:gd name="T32" fmla="*/ 1202 w 1902"/>
                <a:gd name="T33" fmla="*/ 421 h 1107"/>
                <a:gd name="T34" fmla="*/ 1157 w 1902"/>
                <a:gd name="T35" fmla="*/ 375 h 1107"/>
                <a:gd name="T36" fmla="*/ 1103 w 1902"/>
                <a:gd name="T37" fmla="*/ 327 h 1107"/>
                <a:gd name="T38" fmla="*/ 1045 w 1902"/>
                <a:gd name="T39" fmla="*/ 279 h 1107"/>
                <a:gd name="T40" fmla="*/ 967 w 1902"/>
                <a:gd name="T41" fmla="*/ 230 h 1107"/>
                <a:gd name="T42" fmla="*/ 889 w 1902"/>
                <a:gd name="T43" fmla="*/ 182 h 1107"/>
                <a:gd name="T44" fmla="*/ 828 w 1902"/>
                <a:gd name="T45" fmla="*/ 141 h 1107"/>
                <a:gd name="T46" fmla="*/ 768 w 1902"/>
                <a:gd name="T47" fmla="*/ 117 h 1107"/>
                <a:gd name="T48" fmla="*/ 717 w 1902"/>
                <a:gd name="T49" fmla="*/ 93 h 1107"/>
                <a:gd name="T50" fmla="*/ 663 w 1902"/>
                <a:gd name="T51" fmla="*/ 84 h 1107"/>
                <a:gd name="T52" fmla="*/ 603 w 1902"/>
                <a:gd name="T53" fmla="*/ 77 h 1107"/>
                <a:gd name="T54" fmla="*/ 533 w 1902"/>
                <a:gd name="T55" fmla="*/ 73 h 1107"/>
                <a:gd name="T56" fmla="*/ 447 w 1902"/>
                <a:gd name="T57" fmla="*/ 75 h 1107"/>
                <a:gd name="T58" fmla="*/ 347 w 1902"/>
                <a:gd name="T59" fmla="*/ 77 h 1107"/>
                <a:gd name="T60" fmla="*/ 221 w 1902"/>
                <a:gd name="T61" fmla="*/ 83 h 1107"/>
                <a:gd name="T62" fmla="*/ 234 w 1902"/>
                <a:gd name="T63" fmla="*/ 71 h 1107"/>
                <a:gd name="T64" fmla="*/ 211 w 1902"/>
                <a:gd name="T65" fmla="*/ 70 h 1107"/>
                <a:gd name="T66" fmla="*/ 187 w 1902"/>
                <a:gd name="T67" fmla="*/ 69 h 1107"/>
                <a:gd name="T68" fmla="*/ 158 w 1902"/>
                <a:gd name="T69" fmla="*/ 71 h 1107"/>
                <a:gd name="T70" fmla="*/ 133 w 1902"/>
                <a:gd name="T71" fmla="*/ 73 h 1107"/>
                <a:gd name="T72" fmla="*/ 110 w 1902"/>
                <a:gd name="T73" fmla="*/ 72 h 1107"/>
                <a:gd name="T74" fmla="*/ 82 w 1902"/>
                <a:gd name="T75" fmla="*/ 70 h 1107"/>
                <a:gd name="T76" fmla="*/ 63 w 1902"/>
                <a:gd name="T77" fmla="*/ 69 h 1107"/>
                <a:gd name="T78" fmla="*/ 41 w 1902"/>
                <a:gd name="T79" fmla="*/ 64 h 1107"/>
                <a:gd name="T80" fmla="*/ 21 w 1902"/>
                <a:gd name="T81" fmla="*/ 49 h 1107"/>
                <a:gd name="T82" fmla="*/ 6 w 1902"/>
                <a:gd name="T83" fmla="*/ 35 h 1107"/>
                <a:gd name="T84" fmla="*/ 0 w 1902"/>
                <a:gd name="T85" fmla="*/ 24 h 1107"/>
                <a:gd name="T86" fmla="*/ 2 w 1902"/>
                <a:gd name="T87" fmla="*/ 15 h 1107"/>
                <a:gd name="T88" fmla="*/ 8 w 1902"/>
                <a:gd name="T89" fmla="*/ 7 h 1107"/>
                <a:gd name="T90" fmla="*/ 20 w 1902"/>
                <a:gd name="T91" fmla="*/ 1 h 1107"/>
                <a:gd name="T92" fmla="*/ 34 w 1902"/>
                <a:gd name="T93" fmla="*/ 0 h 1107"/>
                <a:gd name="T94" fmla="*/ 53 w 1902"/>
                <a:gd name="T95" fmla="*/ 0 h 1107"/>
                <a:gd name="T96" fmla="*/ 72 w 1902"/>
                <a:gd name="T97" fmla="*/ 0 h 1107"/>
                <a:gd name="T98" fmla="*/ 91 w 1902"/>
                <a:gd name="T99" fmla="*/ 1 h 1107"/>
                <a:gd name="T100" fmla="*/ 109 w 1902"/>
                <a:gd name="T101" fmla="*/ 5 h 1107"/>
                <a:gd name="T102" fmla="*/ 122 w 1902"/>
                <a:gd name="T103" fmla="*/ 8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02" h="1107">
                  <a:moveTo>
                    <a:pt x="1902" y="1107"/>
                  </a:moveTo>
                  <a:lnTo>
                    <a:pt x="1894" y="1096"/>
                  </a:lnTo>
                  <a:lnTo>
                    <a:pt x="1877" y="1072"/>
                  </a:lnTo>
                  <a:lnTo>
                    <a:pt x="1853" y="1038"/>
                  </a:lnTo>
                  <a:lnTo>
                    <a:pt x="1812" y="993"/>
                  </a:lnTo>
                  <a:lnTo>
                    <a:pt x="1769" y="939"/>
                  </a:lnTo>
                  <a:lnTo>
                    <a:pt x="1718" y="882"/>
                  </a:lnTo>
                  <a:lnTo>
                    <a:pt x="1662" y="825"/>
                  </a:lnTo>
                  <a:lnTo>
                    <a:pt x="1604" y="772"/>
                  </a:lnTo>
                  <a:lnTo>
                    <a:pt x="1537" y="717"/>
                  </a:lnTo>
                  <a:lnTo>
                    <a:pt x="1474" y="671"/>
                  </a:lnTo>
                  <a:lnTo>
                    <a:pt x="1414" y="628"/>
                  </a:lnTo>
                  <a:lnTo>
                    <a:pt x="1363" y="586"/>
                  </a:lnTo>
                  <a:lnTo>
                    <a:pt x="1316" y="545"/>
                  </a:lnTo>
                  <a:lnTo>
                    <a:pt x="1280" y="502"/>
                  </a:lnTo>
                  <a:lnTo>
                    <a:pt x="1238" y="463"/>
                  </a:lnTo>
                  <a:lnTo>
                    <a:pt x="1202" y="421"/>
                  </a:lnTo>
                  <a:lnTo>
                    <a:pt x="1157" y="375"/>
                  </a:lnTo>
                  <a:lnTo>
                    <a:pt x="1103" y="327"/>
                  </a:lnTo>
                  <a:lnTo>
                    <a:pt x="1045" y="279"/>
                  </a:lnTo>
                  <a:lnTo>
                    <a:pt x="967" y="230"/>
                  </a:lnTo>
                  <a:lnTo>
                    <a:pt x="889" y="182"/>
                  </a:lnTo>
                  <a:lnTo>
                    <a:pt x="828" y="141"/>
                  </a:lnTo>
                  <a:lnTo>
                    <a:pt x="768" y="117"/>
                  </a:lnTo>
                  <a:lnTo>
                    <a:pt x="717" y="93"/>
                  </a:lnTo>
                  <a:lnTo>
                    <a:pt x="663" y="84"/>
                  </a:lnTo>
                  <a:lnTo>
                    <a:pt x="603" y="77"/>
                  </a:lnTo>
                  <a:lnTo>
                    <a:pt x="533" y="73"/>
                  </a:lnTo>
                  <a:lnTo>
                    <a:pt x="447" y="75"/>
                  </a:lnTo>
                  <a:lnTo>
                    <a:pt x="347" y="77"/>
                  </a:lnTo>
                  <a:lnTo>
                    <a:pt x="221" y="83"/>
                  </a:lnTo>
                  <a:lnTo>
                    <a:pt x="234" y="71"/>
                  </a:lnTo>
                  <a:lnTo>
                    <a:pt x="211" y="70"/>
                  </a:lnTo>
                  <a:lnTo>
                    <a:pt x="187" y="69"/>
                  </a:lnTo>
                  <a:lnTo>
                    <a:pt x="158" y="71"/>
                  </a:lnTo>
                  <a:lnTo>
                    <a:pt x="133" y="73"/>
                  </a:lnTo>
                  <a:lnTo>
                    <a:pt x="110" y="72"/>
                  </a:lnTo>
                  <a:lnTo>
                    <a:pt x="82" y="70"/>
                  </a:lnTo>
                  <a:lnTo>
                    <a:pt x="63" y="69"/>
                  </a:lnTo>
                  <a:lnTo>
                    <a:pt x="41" y="64"/>
                  </a:lnTo>
                  <a:lnTo>
                    <a:pt x="21" y="49"/>
                  </a:lnTo>
                  <a:lnTo>
                    <a:pt x="6" y="35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8" y="7"/>
                  </a:lnTo>
                  <a:lnTo>
                    <a:pt x="20" y="1"/>
                  </a:lnTo>
                  <a:lnTo>
                    <a:pt x="34" y="0"/>
                  </a:lnTo>
                  <a:lnTo>
                    <a:pt x="53" y="0"/>
                  </a:lnTo>
                  <a:lnTo>
                    <a:pt x="72" y="0"/>
                  </a:lnTo>
                  <a:lnTo>
                    <a:pt x="91" y="1"/>
                  </a:lnTo>
                  <a:lnTo>
                    <a:pt x="109" y="5"/>
                  </a:lnTo>
                  <a:lnTo>
                    <a:pt x="122" y="8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4" name="Freeform 346">
              <a:extLst>
                <a:ext uri="{FF2B5EF4-FFF2-40B4-BE49-F238E27FC236}">
                  <a16:creationId xmlns:a16="http://schemas.microsoft.com/office/drawing/2014/main" id="{A6E3867A-7093-3FA8-3330-8F90863C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302"/>
              <a:ext cx="76" cy="33"/>
            </a:xfrm>
            <a:custGeom>
              <a:avLst/>
              <a:gdLst>
                <a:gd name="T0" fmla="*/ 456 w 456"/>
                <a:gd name="T1" fmla="*/ 201 h 201"/>
                <a:gd name="T2" fmla="*/ 448 w 456"/>
                <a:gd name="T3" fmla="*/ 194 h 201"/>
                <a:gd name="T4" fmla="*/ 423 w 456"/>
                <a:gd name="T5" fmla="*/ 183 h 201"/>
                <a:gd name="T6" fmla="*/ 386 w 456"/>
                <a:gd name="T7" fmla="*/ 159 h 201"/>
                <a:gd name="T8" fmla="*/ 340 w 456"/>
                <a:gd name="T9" fmla="*/ 137 h 201"/>
                <a:gd name="T10" fmla="*/ 285 w 456"/>
                <a:gd name="T11" fmla="*/ 109 h 201"/>
                <a:gd name="T12" fmla="*/ 222 w 456"/>
                <a:gd name="T13" fmla="*/ 78 h 201"/>
                <a:gd name="T14" fmla="*/ 164 w 456"/>
                <a:gd name="T15" fmla="*/ 48 h 201"/>
                <a:gd name="T16" fmla="*/ 102 w 456"/>
                <a:gd name="T17" fmla="*/ 27 h 201"/>
                <a:gd name="T18" fmla="*/ 50 w 456"/>
                <a:gd name="T19" fmla="*/ 9 h 201"/>
                <a:gd name="T20" fmla="*/ 0 w 456"/>
                <a:gd name="T2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201">
                  <a:moveTo>
                    <a:pt x="456" y="201"/>
                  </a:moveTo>
                  <a:lnTo>
                    <a:pt x="448" y="194"/>
                  </a:lnTo>
                  <a:lnTo>
                    <a:pt x="423" y="183"/>
                  </a:lnTo>
                  <a:lnTo>
                    <a:pt x="386" y="159"/>
                  </a:lnTo>
                  <a:lnTo>
                    <a:pt x="340" y="137"/>
                  </a:lnTo>
                  <a:lnTo>
                    <a:pt x="285" y="109"/>
                  </a:lnTo>
                  <a:lnTo>
                    <a:pt x="222" y="78"/>
                  </a:lnTo>
                  <a:lnTo>
                    <a:pt x="164" y="48"/>
                  </a:lnTo>
                  <a:lnTo>
                    <a:pt x="102" y="27"/>
                  </a:lnTo>
                  <a:lnTo>
                    <a:pt x="50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5" name="Freeform 347">
              <a:extLst>
                <a:ext uri="{FF2B5EF4-FFF2-40B4-BE49-F238E27FC236}">
                  <a16:creationId xmlns:a16="http://schemas.microsoft.com/office/drawing/2014/main" id="{E0730BC5-0659-1D6B-FE17-1B5DF4B7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811"/>
              <a:ext cx="432" cy="300"/>
            </a:xfrm>
            <a:custGeom>
              <a:avLst/>
              <a:gdLst>
                <a:gd name="T0" fmla="*/ 2591 w 2591"/>
                <a:gd name="T1" fmla="*/ 1797 h 1797"/>
                <a:gd name="T2" fmla="*/ 1808 w 2591"/>
                <a:gd name="T3" fmla="*/ 1140 h 1797"/>
                <a:gd name="T4" fmla="*/ 1804 w 2591"/>
                <a:gd name="T5" fmla="*/ 1139 h 1797"/>
                <a:gd name="T6" fmla="*/ 1784 w 2591"/>
                <a:gd name="T7" fmla="*/ 1125 h 1797"/>
                <a:gd name="T8" fmla="*/ 1751 w 2591"/>
                <a:gd name="T9" fmla="*/ 1106 h 1797"/>
                <a:gd name="T10" fmla="*/ 1711 w 2591"/>
                <a:gd name="T11" fmla="*/ 1078 h 1797"/>
                <a:gd name="T12" fmla="*/ 1662 w 2591"/>
                <a:gd name="T13" fmla="*/ 1046 h 1797"/>
                <a:gd name="T14" fmla="*/ 1609 w 2591"/>
                <a:gd name="T15" fmla="*/ 1013 h 1797"/>
                <a:gd name="T16" fmla="*/ 1549 w 2591"/>
                <a:gd name="T17" fmla="*/ 968 h 1797"/>
                <a:gd name="T18" fmla="*/ 1489 w 2591"/>
                <a:gd name="T19" fmla="*/ 929 h 1797"/>
                <a:gd name="T20" fmla="*/ 1428 w 2591"/>
                <a:gd name="T21" fmla="*/ 885 h 1797"/>
                <a:gd name="T22" fmla="*/ 1373 w 2591"/>
                <a:gd name="T23" fmla="*/ 842 h 1797"/>
                <a:gd name="T24" fmla="*/ 1323 w 2591"/>
                <a:gd name="T25" fmla="*/ 800 h 1797"/>
                <a:gd name="T26" fmla="*/ 1278 w 2591"/>
                <a:gd name="T27" fmla="*/ 770 h 1797"/>
                <a:gd name="T28" fmla="*/ 1237 w 2591"/>
                <a:gd name="T29" fmla="*/ 744 h 1797"/>
                <a:gd name="T30" fmla="*/ 1201 w 2591"/>
                <a:gd name="T31" fmla="*/ 721 h 1797"/>
                <a:gd name="T32" fmla="*/ 1167 w 2591"/>
                <a:gd name="T33" fmla="*/ 707 h 1797"/>
                <a:gd name="T34" fmla="*/ 1137 w 2591"/>
                <a:gd name="T35" fmla="*/ 690 h 1797"/>
                <a:gd name="T36" fmla="*/ 1116 w 2591"/>
                <a:gd name="T37" fmla="*/ 684 h 1797"/>
                <a:gd name="T38" fmla="*/ 1103 w 2591"/>
                <a:gd name="T39" fmla="*/ 676 h 1797"/>
                <a:gd name="T40" fmla="*/ 1090 w 2591"/>
                <a:gd name="T41" fmla="*/ 672 h 1797"/>
                <a:gd name="T42" fmla="*/ 1085 w 2591"/>
                <a:gd name="T43" fmla="*/ 671 h 1797"/>
                <a:gd name="T44" fmla="*/ 1073 w 2591"/>
                <a:gd name="T45" fmla="*/ 664 h 1797"/>
                <a:gd name="T46" fmla="*/ 1023 w 2591"/>
                <a:gd name="T47" fmla="*/ 640 h 1797"/>
                <a:gd name="T48" fmla="*/ 950 w 2591"/>
                <a:gd name="T49" fmla="*/ 607 h 1797"/>
                <a:gd name="T50" fmla="*/ 863 w 2591"/>
                <a:gd name="T51" fmla="*/ 561 h 1797"/>
                <a:gd name="T52" fmla="*/ 757 w 2591"/>
                <a:gd name="T53" fmla="*/ 510 h 1797"/>
                <a:gd name="T54" fmla="*/ 644 w 2591"/>
                <a:gd name="T55" fmla="*/ 451 h 1797"/>
                <a:gd name="T56" fmla="*/ 531 w 2591"/>
                <a:gd name="T57" fmla="*/ 393 h 1797"/>
                <a:gd name="T58" fmla="*/ 419 w 2591"/>
                <a:gd name="T59" fmla="*/ 330 h 1797"/>
                <a:gd name="T60" fmla="*/ 312 w 2591"/>
                <a:gd name="T61" fmla="*/ 270 h 1797"/>
                <a:gd name="T62" fmla="*/ 222 w 2591"/>
                <a:gd name="T63" fmla="*/ 212 h 1797"/>
                <a:gd name="T64" fmla="*/ 167 w 2591"/>
                <a:gd name="T65" fmla="*/ 98 h 1797"/>
                <a:gd name="T66" fmla="*/ 150 w 2591"/>
                <a:gd name="T67" fmla="*/ 89 h 1797"/>
                <a:gd name="T68" fmla="*/ 135 w 2591"/>
                <a:gd name="T69" fmla="*/ 75 h 1797"/>
                <a:gd name="T70" fmla="*/ 121 w 2591"/>
                <a:gd name="T71" fmla="*/ 57 h 1797"/>
                <a:gd name="T72" fmla="*/ 105 w 2591"/>
                <a:gd name="T73" fmla="*/ 43 h 1797"/>
                <a:gd name="T74" fmla="*/ 89 w 2591"/>
                <a:gd name="T75" fmla="*/ 31 h 1797"/>
                <a:gd name="T76" fmla="*/ 74 w 2591"/>
                <a:gd name="T77" fmla="*/ 17 h 1797"/>
                <a:gd name="T78" fmla="*/ 57 w 2591"/>
                <a:gd name="T79" fmla="*/ 7 h 1797"/>
                <a:gd name="T80" fmla="*/ 45 w 2591"/>
                <a:gd name="T81" fmla="*/ 0 h 1797"/>
                <a:gd name="T82" fmla="*/ 31 w 2591"/>
                <a:gd name="T83" fmla="*/ 1 h 1797"/>
                <a:gd name="T84" fmla="*/ 15 w 2591"/>
                <a:gd name="T85" fmla="*/ 6 h 1797"/>
                <a:gd name="T86" fmla="*/ 4 w 2591"/>
                <a:gd name="T87" fmla="*/ 13 h 1797"/>
                <a:gd name="T88" fmla="*/ 0 w 2591"/>
                <a:gd name="T89" fmla="*/ 26 h 1797"/>
                <a:gd name="T90" fmla="*/ 6 w 2591"/>
                <a:gd name="T91" fmla="*/ 41 h 1797"/>
                <a:gd name="T92" fmla="*/ 16 w 2591"/>
                <a:gd name="T93" fmla="*/ 58 h 1797"/>
                <a:gd name="T94" fmla="*/ 30 w 2591"/>
                <a:gd name="T95" fmla="*/ 76 h 1797"/>
                <a:gd name="T96" fmla="*/ 50 w 2591"/>
                <a:gd name="T97" fmla="*/ 91 h 1797"/>
                <a:gd name="T98" fmla="*/ 64 w 2591"/>
                <a:gd name="T99" fmla="*/ 109 h 1797"/>
                <a:gd name="T100" fmla="*/ 82 w 2591"/>
                <a:gd name="T101" fmla="*/ 133 h 1797"/>
                <a:gd name="T102" fmla="*/ 95 w 2591"/>
                <a:gd name="T103" fmla="*/ 151 h 1797"/>
                <a:gd name="T104" fmla="*/ 100 w 2591"/>
                <a:gd name="T105" fmla="*/ 171 h 1797"/>
                <a:gd name="T106" fmla="*/ 99 w 2591"/>
                <a:gd name="T107" fmla="*/ 175 h 1797"/>
                <a:gd name="T108" fmla="*/ 97 w 2591"/>
                <a:gd name="T109" fmla="*/ 179 h 1797"/>
                <a:gd name="T110" fmla="*/ 96 w 2591"/>
                <a:gd name="T111" fmla="*/ 185 h 1797"/>
                <a:gd name="T112" fmla="*/ 94 w 2591"/>
                <a:gd name="T113" fmla="*/ 193 h 1797"/>
                <a:gd name="T114" fmla="*/ 93 w 2591"/>
                <a:gd name="T115" fmla="*/ 197 h 1797"/>
                <a:gd name="T116" fmla="*/ 92 w 2591"/>
                <a:gd name="T117" fmla="*/ 202 h 1797"/>
                <a:gd name="T118" fmla="*/ 91 w 2591"/>
                <a:gd name="T119" fmla="*/ 207 h 1797"/>
                <a:gd name="T120" fmla="*/ 90 w 2591"/>
                <a:gd name="T121" fmla="*/ 211 h 1797"/>
                <a:gd name="T122" fmla="*/ 88 w 2591"/>
                <a:gd name="T123" fmla="*/ 215 h 1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797">
                  <a:moveTo>
                    <a:pt x="2591" y="1797"/>
                  </a:moveTo>
                  <a:lnTo>
                    <a:pt x="1808" y="1140"/>
                  </a:lnTo>
                  <a:lnTo>
                    <a:pt x="1804" y="1139"/>
                  </a:lnTo>
                  <a:lnTo>
                    <a:pt x="1784" y="1125"/>
                  </a:lnTo>
                  <a:lnTo>
                    <a:pt x="1751" y="1106"/>
                  </a:lnTo>
                  <a:lnTo>
                    <a:pt x="1711" y="1078"/>
                  </a:lnTo>
                  <a:lnTo>
                    <a:pt x="1662" y="1046"/>
                  </a:lnTo>
                  <a:lnTo>
                    <a:pt x="1609" y="1013"/>
                  </a:lnTo>
                  <a:lnTo>
                    <a:pt x="1549" y="968"/>
                  </a:lnTo>
                  <a:lnTo>
                    <a:pt x="1489" y="929"/>
                  </a:lnTo>
                  <a:lnTo>
                    <a:pt x="1428" y="885"/>
                  </a:lnTo>
                  <a:lnTo>
                    <a:pt x="1373" y="842"/>
                  </a:lnTo>
                  <a:lnTo>
                    <a:pt x="1323" y="800"/>
                  </a:lnTo>
                  <a:lnTo>
                    <a:pt x="1278" y="770"/>
                  </a:lnTo>
                  <a:lnTo>
                    <a:pt x="1237" y="744"/>
                  </a:lnTo>
                  <a:lnTo>
                    <a:pt x="1201" y="721"/>
                  </a:lnTo>
                  <a:lnTo>
                    <a:pt x="1167" y="707"/>
                  </a:lnTo>
                  <a:lnTo>
                    <a:pt x="1137" y="690"/>
                  </a:lnTo>
                  <a:lnTo>
                    <a:pt x="1116" y="684"/>
                  </a:lnTo>
                  <a:lnTo>
                    <a:pt x="1103" y="676"/>
                  </a:lnTo>
                  <a:lnTo>
                    <a:pt x="1090" y="672"/>
                  </a:lnTo>
                  <a:lnTo>
                    <a:pt x="1085" y="671"/>
                  </a:lnTo>
                  <a:lnTo>
                    <a:pt x="1073" y="664"/>
                  </a:lnTo>
                  <a:lnTo>
                    <a:pt x="1023" y="640"/>
                  </a:lnTo>
                  <a:lnTo>
                    <a:pt x="950" y="607"/>
                  </a:lnTo>
                  <a:lnTo>
                    <a:pt x="863" y="561"/>
                  </a:lnTo>
                  <a:lnTo>
                    <a:pt x="757" y="510"/>
                  </a:lnTo>
                  <a:lnTo>
                    <a:pt x="644" y="451"/>
                  </a:lnTo>
                  <a:lnTo>
                    <a:pt x="531" y="393"/>
                  </a:lnTo>
                  <a:lnTo>
                    <a:pt x="419" y="330"/>
                  </a:lnTo>
                  <a:lnTo>
                    <a:pt x="312" y="270"/>
                  </a:lnTo>
                  <a:lnTo>
                    <a:pt x="222" y="212"/>
                  </a:lnTo>
                  <a:lnTo>
                    <a:pt x="167" y="98"/>
                  </a:lnTo>
                  <a:lnTo>
                    <a:pt x="150" y="89"/>
                  </a:lnTo>
                  <a:lnTo>
                    <a:pt x="135" y="75"/>
                  </a:lnTo>
                  <a:lnTo>
                    <a:pt x="121" y="57"/>
                  </a:lnTo>
                  <a:lnTo>
                    <a:pt x="105" y="43"/>
                  </a:lnTo>
                  <a:lnTo>
                    <a:pt x="89" y="31"/>
                  </a:lnTo>
                  <a:lnTo>
                    <a:pt x="74" y="17"/>
                  </a:lnTo>
                  <a:lnTo>
                    <a:pt x="57" y="7"/>
                  </a:lnTo>
                  <a:lnTo>
                    <a:pt x="45" y="0"/>
                  </a:lnTo>
                  <a:lnTo>
                    <a:pt x="31" y="1"/>
                  </a:lnTo>
                  <a:lnTo>
                    <a:pt x="15" y="6"/>
                  </a:lnTo>
                  <a:lnTo>
                    <a:pt x="4" y="13"/>
                  </a:lnTo>
                  <a:lnTo>
                    <a:pt x="0" y="26"/>
                  </a:lnTo>
                  <a:lnTo>
                    <a:pt x="6" y="41"/>
                  </a:lnTo>
                  <a:lnTo>
                    <a:pt x="16" y="58"/>
                  </a:lnTo>
                  <a:lnTo>
                    <a:pt x="30" y="76"/>
                  </a:lnTo>
                  <a:lnTo>
                    <a:pt x="50" y="91"/>
                  </a:lnTo>
                  <a:lnTo>
                    <a:pt x="64" y="109"/>
                  </a:lnTo>
                  <a:lnTo>
                    <a:pt x="82" y="133"/>
                  </a:lnTo>
                  <a:lnTo>
                    <a:pt x="95" y="151"/>
                  </a:lnTo>
                  <a:lnTo>
                    <a:pt x="100" y="171"/>
                  </a:lnTo>
                  <a:lnTo>
                    <a:pt x="99" y="175"/>
                  </a:lnTo>
                  <a:lnTo>
                    <a:pt x="97" y="179"/>
                  </a:lnTo>
                  <a:lnTo>
                    <a:pt x="96" y="185"/>
                  </a:lnTo>
                  <a:lnTo>
                    <a:pt x="94" y="193"/>
                  </a:lnTo>
                  <a:lnTo>
                    <a:pt x="93" y="197"/>
                  </a:lnTo>
                  <a:lnTo>
                    <a:pt x="92" y="202"/>
                  </a:lnTo>
                  <a:lnTo>
                    <a:pt x="91" y="207"/>
                  </a:lnTo>
                  <a:lnTo>
                    <a:pt x="90" y="211"/>
                  </a:lnTo>
                  <a:lnTo>
                    <a:pt x="88" y="21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6" name="Freeform 348">
              <a:extLst>
                <a:ext uri="{FF2B5EF4-FFF2-40B4-BE49-F238E27FC236}">
                  <a16:creationId xmlns:a16="http://schemas.microsoft.com/office/drawing/2014/main" id="{C3C2A2CE-A97A-1EA9-0635-144ECB2F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670"/>
              <a:ext cx="8" cy="25"/>
            </a:xfrm>
            <a:custGeom>
              <a:avLst/>
              <a:gdLst>
                <a:gd name="T0" fmla="*/ 45 w 45"/>
                <a:gd name="T1" fmla="*/ 149 h 149"/>
                <a:gd name="T2" fmla="*/ 42 w 45"/>
                <a:gd name="T3" fmla="*/ 144 h 149"/>
                <a:gd name="T4" fmla="*/ 39 w 45"/>
                <a:gd name="T5" fmla="*/ 139 h 149"/>
                <a:gd name="T6" fmla="*/ 37 w 45"/>
                <a:gd name="T7" fmla="*/ 128 h 149"/>
                <a:gd name="T8" fmla="*/ 31 w 45"/>
                <a:gd name="T9" fmla="*/ 112 h 149"/>
                <a:gd name="T10" fmla="*/ 27 w 45"/>
                <a:gd name="T11" fmla="*/ 92 h 149"/>
                <a:gd name="T12" fmla="*/ 19 w 45"/>
                <a:gd name="T13" fmla="*/ 71 h 149"/>
                <a:gd name="T14" fmla="*/ 7 w 45"/>
                <a:gd name="T15" fmla="*/ 40 h 149"/>
                <a:gd name="T16" fmla="*/ 0 w 45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49">
                  <a:moveTo>
                    <a:pt x="45" y="149"/>
                  </a:moveTo>
                  <a:lnTo>
                    <a:pt x="42" y="144"/>
                  </a:lnTo>
                  <a:lnTo>
                    <a:pt x="39" y="139"/>
                  </a:lnTo>
                  <a:lnTo>
                    <a:pt x="37" y="128"/>
                  </a:lnTo>
                  <a:lnTo>
                    <a:pt x="31" y="112"/>
                  </a:lnTo>
                  <a:lnTo>
                    <a:pt x="27" y="92"/>
                  </a:lnTo>
                  <a:lnTo>
                    <a:pt x="19" y="71"/>
                  </a:lnTo>
                  <a:lnTo>
                    <a:pt x="7" y="4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7" name="Freeform 349">
              <a:extLst>
                <a:ext uri="{FF2B5EF4-FFF2-40B4-BE49-F238E27FC236}">
                  <a16:creationId xmlns:a16="http://schemas.microsoft.com/office/drawing/2014/main" id="{05FBBB76-E965-D6DC-9F3A-3F152C36F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47"/>
              <a:ext cx="22" cy="4"/>
            </a:xfrm>
            <a:custGeom>
              <a:avLst/>
              <a:gdLst>
                <a:gd name="T0" fmla="*/ 133 w 133"/>
                <a:gd name="T1" fmla="*/ 25 h 25"/>
                <a:gd name="T2" fmla="*/ 129 w 133"/>
                <a:gd name="T3" fmla="*/ 24 h 25"/>
                <a:gd name="T4" fmla="*/ 125 w 133"/>
                <a:gd name="T5" fmla="*/ 23 h 25"/>
                <a:gd name="T6" fmla="*/ 116 w 133"/>
                <a:gd name="T7" fmla="*/ 15 h 25"/>
                <a:gd name="T8" fmla="*/ 103 w 133"/>
                <a:gd name="T9" fmla="*/ 12 h 25"/>
                <a:gd name="T10" fmla="*/ 90 w 133"/>
                <a:gd name="T11" fmla="*/ 9 h 25"/>
                <a:gd name="T12" fmla="*/ 71 w 133"/>
                <a:gd name="T13" fmla="*/ 4 h 25"/>
                <a:gd name="T14" fmla="*/ 54 w 133"/>
                <a:gd name="T15" fmla="*/ 0 h 25"/>
                <a:gd name="T16" fmla="*/ 35 w 133"/>
                <a:gd name="T17" fmla="*/ 0 h 25"/>
                <a:gd name="T18" fmla="*/ 16 w 133"/>
                <a:gd name="T19" fmla="*/ 0 h 25"/>
                <a:gd name="T20" fmla="*/ 0 w 13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25">
                  <a:moveTo>
                    <a:pt x="133" y="25"/>
                  </a:moveTo>
                  <a:lnTo>
                    <a:pt x="129" y="24"/>
                  </a:lnTo>
                  <a:lnTo>
                    <a:pt x="125" y="23"/>
                  </a:lnTo>
                  <a:lnTo>
                    <a:pt x="116" y="15"/>
                  </a:lnTo>
                  <a:lnTo>
                    <a:pt x="103" y="12"/>
                  </a:lnTo>
                  <a:lnTo>
                    <a:pt x="90" y="9"/>
                  </a:lnTo>
                  <a:lnTo>
                    <a:pt x="71" y="4"/>
                  </a:lnTo>
                  <a:lnTo>
                    <a:pt x="54" y="0"/>
                  </a:lnTo>
                  <a:lnTo>
                    <a:pt x="35" y="0"/>
                  </a:lnTo>
                  <a:lnTo>
                    <a:pt x="16" y="0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8" name="Freeform 350">
              <a:extLst>
                <a:ext uri="{FF2B5EF4-FFF2-40B4-BE49-F238E27FC236}">
                  <a16:creationId xmlns:a16="http://schemas.microsoft.com/office/drawing/2014/main" id="{770F2B05-F4A9-A0BA-2FB1-C62194DE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005"/>
              <a:ext cx="41" cy="57"/>
            </a:xfrm>
            <a:custGeom>
              <a:avLst/>
              <a:gdLst>
                <a:gd name="T0" fmla="*/ 247 w 249"/>
                <a:gd name="T1" fmla="*/ 0 h 344"/>
                <a:gd name="T2" fmla="*/ 249 w 249"/>
                <a:gd name="T3" fmla="*/ 9 h 344"/>
                <a:gd name="T4" fmla="*/ 248 w 249"/>
                <a:gd name="T5" fmla="*/ 33 h 344"/>
                <a:gd name="T6" fmla="*/ 243 w 249"/>
                <a:gd name="T7" fmla="*/ 66 h 344"/>
                <a:gd name="T8" fmla="*/ 238 w 249"/>
                <a:gd name="T9" fmla="*/ 106 h 344"/>
                <a:gd name="T10" fmla="*/ 225 w 249"/>
                <a:gd name="T11" fmla="*/ 155 h 344"/>
                <a:gd name="T12" fmla="*/ 203 w 249"/>
                <a:gd name="T13" fmla="*/ 202 h 344"/>
                <a:gd name="T14" fmla="*/ 172 w 249"/>
                <a:gd name="T15" fmla="*/ 246 h 344"/>
                <a:gd name="T16" fmla="*/ 129 w 249"/>
                <a:gd name="T17" fmla="*/ 287 h 344"/>
                <a:gd name="T18" fmla="*/ 72 w 249"/>
                <a:gd name="T19" fmla="*/ 320 h 344"/>
                <a:gd name="T20" fmla="*/ 0 w 249"/>
                <a:gd name="T21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344">
                  <a:moveTo>
                    <a:pt x="247" y="0"/>
                  </a:moveTo>
                  <a:lnTo>
                    <a:pt x="249" y="9"/>
                  </a:lnTo>
                  <a:lnTo>
                    <a:pt x="248" y="33"/>
                  </a:lnTo>
                  <a:lnTo>
                    <a:pt x="243" y="66"/>
                  </a:lnTo>
                  <a:lnTo>
                    <a:pt x="238" y="106"/>
                  </a:lnTo>
                  <a:lnTo>
                    <a:pt x="225" y="155"/>
                  </a:lnTo>
                  <a:lnTo>
                    <a:pt x="203" y="202"/>
                  </a:lnTo>
                  <a:lnTo>
                    <a:pt x="172" y="246"/>
                  </a:lnTo>
                  <a:lnTo>
                    <a:pt x="129" y="287"/>
                  </a:lnTo>
                  <a:lnTo>
                    <a:pt x="72" y="320"/>
                  </a:lnTo>
                  <a:lnTo>
                    <a:pt x="0" y="344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9" name="Freeform 351">
              <a:extLst>
                <a:ext uri="{FF2B5EF4-FFF2-40B4-BE49-F238E27FC236}">
                  <a16:creationId xmlns:a16="http://schemas.microsoft.com/office/drawing/2014/main" id="{1293A08C-67D7-8285-A7A3-B1A42B5F1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957"/>
              <a:ext cx="37" cy="57"/>
            </a:xfrm>
            <a:custGeom>
              <a:avLst/>
              <a:gdLst>
                <a:gd name="T0" fmla="*/ 219 w 219"/>
                <a:gd name="T1" fmla="*/ 0 h 342"/>
                <a:gd name="T2" fmla="*/ 212 w 219"/>
                <a:gd name="T3" fmla="*/ 3 h 342"/>
                <a:gd name="T4" fmla="*/ 197 w 219"/>
                <a:gd name="T5" fmla="*/ 9 h 342"/>
                <a:gd name="T6" fmla="*/ 174 w 219"/>
                <a:gd name="T7" fmla="*/ 22 h 342"/>
                <a:gd name="T8" fmla="*/ 146 w 219"/>
                <a:gd name="T9" fmla="*/ 38 h 342"/>
                <a:gd name="T10" fmla="*/ 111 w 219"/>
                <a:gd name="T11" fmla="*/ 63 h 342"/>
                <a:gd name="T12" fmla="*/ 84 w 219"/>
                <a:gd name="T13" fmla="*/ 98 h 342"/>
                <a:gd name="T14" fmla="*/ 53 w 219"/>
                <a:gd name="T15" fmla="*/ 142 h 342"/>
                <a:gd name="T16" fmla="*/ 28 w 219"/>
                <a:gd name="T17" fmla="*/ 198 h 342"/>
                <a:gd name="T18" fmla="*/ 7 w 219"/>
                <a:gd name="T19" fmla="*/ 263 h 342"/>
                <a:gd name="T20" fmla="*/ 0 w 219"/>
                <a:gd name="T21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342">
                  <a:moveTo>
                    <a:pt x="219" y="0"/>
                  </a:moveTo>
                  <a:lnTo>
                    <a:pt x="212" y="3"/>
                  </a:lnTo>
                  <a:lnTo>
                    <a:pt x="197" y="9"/>
                  </a:lnTo>
                  <a:lnTo>
                    <a:pt x="174" y="22"/>
                  </a:lnTo>
                  <a:lnTo>
                    <a:pt x="146" y="38"/>
                  </a:lnTo>
                  <a:lnTo>
                    <a:pt x="111" y="63"/>
                  </a:lnTo>
                  <a:lnTo>
                    <a:pt x="84" y="98"/>
                  </a:lnTo>
                  <a:lnTo>
                    <a:pt x="53" y="142"/>
                  </a:lnTo>
                  <a:lnTo>
                    <a:pt x="28" y="198"/>
                  </a:lnTo>
                  <a:lnTo>
                    <a:pt x="7" y="263"/>
                  </a:lnTo>
                  <a:lnTo>
                    <a:pt x="0" y="342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0" name="Freeform 352">
              <a:extLst>
                <a:ext uri="{FF2B5EF4-FFF2-40B4-BE49-F238E27FC236}">
                  <a16:creationId xmlns:a16="http://schemas.microsoft.com/office/drawing/2014/main" id="{3FA98C7B-ED41-0044-E637-A3716EC1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899"/>
              <a:ext cx="29" cy="59"/>
            </a:xfrm>
            <a:custGeom>
              <a:avLst/>
              <a:gdLst>
                <a:gd name="T0" fmla="*/ 178 w 178"/>
                <a:gd name="T1" fmla="*/ 0 h 352"/>
                <a:gd name="T2" fmla="*/ 177 w 178"/>
                <a:gd name="T3" fmla="*/ 4 h 352"/>
                <a:gd name="T4" fmla="*/ 177 w 178"/>
                <a:gd name="T5" fmla="*/ 23 h 352"/>
                <a:gd name="T6" fmla="*/ 176 w 178"/>
                <a:gd name="T7" fmla="*/ 46 h 352"/>
                <a:gd name="T8" fmla="*/ 171 w 178"/>
                <a:gd name="T9" fmla="*/ 79 h 352"/>
                <a:gd name="T10" fmla="*/ 165 w 178"/>
                <a:gd name="T11" fmla="*/ 121 h 352"/>
                <a:gd name="T12" fmla="*/ 149 w 178"/>
                <a:gd name="T13" fmla="*/ 163 h 352"/>
                <a:gd name="T14" fmla="*/ 128 w 178"/>
                <a:gd name="T15" fmla="*/ 210 h 352"/>
                <a:gd name="T16" fmla="*/ 96 w 178"/>
                <a:gd name="T17" fmla="*/ 259 h 352"/>
                <a:gd name="T18" fmla="*/ 56 w 178"/>
                <a:gd name="T19" fmla="*/ 305 h 352"/>
                <a:gd name="T20" fmla="*/ 0 w 178"/>
                <a:gd name="T21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352">
                  <a:moveTo>
                    <a:pt x="178" y="0"/>
                  </a:moveTo>
                  <a:lnTo>
                    <a:pt x="177" y="4"/>
                  </a:lnTo>
                  <a:lnTo>
                    <a:pt x="177" y="23"/>
                  </a:lnTo>
                  <a:lnTo>
                    <a:pt x="176" y="46"/>
                  </a:lnTo>
                  <a:lnTo>
                    <a:pt x="171" y="79"/>
                  </a:lnTo>
                  <a:lnTo>
                    <a:pt x="165" y="121"/>
                  </a:lnTo>
                  <a:lnTo>
                    <a:pt x="149" y="163"/>
                  </a:lnTo>
                  <a:lnTo>
                    <a:pt x="128" y="210"/>
                  </a:lnTo>
                  <a:lnTo>
                    <a:pt x="96" y="259"/>
                  </a:lnTo>
                  <a:lnTo>
                    <a:pt x="56" y="305"/>
                  </a:lnTo>
                  <a:lnTo>
                    <a:pt x="0" y="352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1" name="Freeform 353">
              <a:extLst>
                <a:ext uri="{FF2B5EF4-FFF2-40B4-BE49-F238E27FC236}">
                  <a16:creationId xmlns:a16="http://schemas.microsoft.com/office/drawing/2014/main" id="{79F9C9EE-259B-EE0A-4C70-2D8D2C57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848"/>
              <a:ext cx="40" cy="70"/>
            </a:xfrm>
            <a:custGeom>
              <a:avLst/>
              <a:gdLst>
                <a:gd name="T0" fmla="*/ 242 w 242"/>
                <a:gd name="T1" fmla="*/ 0 h 417"/>
                <a:gd name="T2" fmla="*/ 232 w 242"/>
                <a:gd name="T3" fmla="*/ 2 h 417"/>
                <a:gd name="T4" fmla="*/ 216 w 242"/>
                <a:gd name="T5" fmla="*/ 13 h 417"/>
                <a:gd name="T6" fmla="*/ 187 w 242"/>
                <a:gd name="T7" fmla="*/ 29 h 417"/>
                <a:gd name="T8" fmla="*/ 157 w 242"/>
                <a:gd name="T9" fmla="*/ 54 h 417"/>
                <a:gd name="T10" fmla="*/ 120 w 242"/>
                <a:gd name="T11" fmla="*/ 87 h 417"/>
                <a:gd name="T12" fmla="*/ 85 w 242"/>
                <a:gd name="T13" fmla="*/ 130 h 417"/>
                <a:gd name="T14" fmla="*/ 52 w 242"/>
                <a:gd name="T15" fmla="*/ 184 h 417"/>
                <a:gd name="T16" fmla="*/ 25 w 242"/>
                <a:gd name="T17" fmla="*/ 252 h 417"/>
                <a:gd name="T18" fmla="*/ 9 w 242"/>
                <a:gd name="T19" fmla="*/ 329 h 417"/>
                <a:gd name="T20" fmla="*/ 0 w 242"/>
                <a:gd name="T21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417">
                  <a:moveTo>
                    <a:pt x="242" y="0"/>
                  </a:moveTo>
                  <a:lnTo>
                    <a:pt x="232" y="2"/>
                  </a:lnTo>
                  <a:lnTo>
                    <a:pt x="216" y="13"/>
                  </a:lnTo>
                  <a:lnTo>
                    <a:pt x="187" y="29"/>
                  </a:lnTo>
                  <a:lnTo>
                    <a:pt x="157" y="54"/>
                  </a:lnTo>
                  <a:lnTo>
                    <a:pt x="120" y="87"/>
                  </a:lnTo>
                  <a:lnTo>
                    <a:pt x="85" y="130"/>
                  </a:lnTo>
                  <a:lnTo>
                    <a:pt x="52" y="184"/>
                  </a:lnTo>
                  <a:lnTo>
                    <a:pt x="25" y="252"/>
                  </a:lnTo>
                  <a:lnTo>
                    <a:pt x="9" y="329"/>
                  </a:lnTo>
                  <a:lnTo>
                    <a:pt x="0" y="417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2" name="Freeform 354">
              <a:extLst>
                <a:ext uri="{FF2B5EF4-FFF2-40B4-BE49-F238E27FC236}">
                  <a16:creationId xmlns:a16="http://schemas.microsoft.com/office/drawing/2014/main" id="{93D17C14-EDB0-1D95-6CDB-417A1226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029"/>
              <a:ext cx="29" cy="50"/>
            </a:xfrm>
            <a:custGeom>
              <a:avLst/>
              <a:gdLst>
                <a:gd name="T0" fmla="*/ 175 w 175"/>
                <a:gd name="T1" fmla="*/ 0 h 301"/>
                <a:gd name="T2" fmla="*/ 160 w 175"/>
                <a:gd name="T3" fmla="*/ 0 h 301"/>
                <a:gd name="T4" fmla="*/ 145 w 175"/>
                <a:gd name="T5" fmla="*/ 7 h 301"/>
                <a:gd name="T6" fmla="*/ 124 w 175"/>
                <a:gd name="T7" fmla="*/ 15 h 301"/>
                <a:gd name="T8" fmla="*/ 100 w 175"/>
                <a:gd name="T9" fmla="*/ 28 h 301"/>
                <a:gd name="T10" fmla="*/ 75 w 175"/>
                <a:gd name="T11" fmla="*/ 54 h 301"/>
                <a:gd name="T12" fmla="*/ 51 w 175"/>
                <a:gd name="T13" fmla="*/ 90 h 301"/>
                <a:gd name="T14" fmla="*/ 32 w 175"/>
                <a:gd name="T15" fmla="*/ 144 h 301"/>
                <a:gd name="T16" fmla="*/ 14 w 175"/>
                <a:gd name="T17" fmla="*/ 214 h 301"/>
                <a:gd name="T18" fmla="*/ 0 w 175"/>
                <a:gd name="T19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301">
                  <a:moveTo>
                    <a:pt x="175" y="0"/>
                  </a:moveTo>
                  <a:lnTo>
                    <a:pt x="160" y="0"/>
                  </a:lnTo>
                  <a:lnTo>
                    <a:pt x="145" y="7"/>
                  </a:lnTo>
                  <a:lnTo>
                    <a:pt x="124" y="15"/>
                  </a:lnTo>
                  <a:lnTo>
                    <a:pt x="100" y="28"/>
                  </a:lnTo>
                  <a:lnTo>
                    <a:pt x="75" y="54"/>
                  </a:lnTo>
                  <a:lnTo>
                    <a:pt x="51" y="90"/>
                  </a:lnTo>
                  <a:lnTo>
                    <a:pt x="32" y="144"/>
                  </a:lnTo>
                  <a:lnTo>
                    <a:pt x="14" y="214"/>
                  </a:lnTo>
                  <a:lnTo>
                    <a:pt x="0" y="301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3" name="Freeform 355">
              <a:extLst>
                <a:ext uri="{FF2B5EF4-FFF2-40B4-BE49-F238E27FC236}">
                  <a16:creationId xmlns:a16="http://schemas.microsoft.com/office/drawing/2014/main" id="{0A1A219A-54D6-2A1C-98CE-1CEEFD3E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053"/>
              <a:ext cx="17" cy="46"/>
            </a:xfrm>
            <a:custGeom>
              <a:avLst/>
              <a:gdLst>
                <a:gd name="T0" fmla="*/ 96 w 105"/>
                <a:gd name="T1" fmla="*/ 0 h 274"/>
                <a:gd name="T2" fmla="*/ 95 w 105"/>
                <a:gd name="T3" fmla="*/ 4 h 274"/>
                <a:gd name="T4" fmla="*/ 97 w 105"/>
                <a:gd name="T5" fmla="*/ 15 h 274"/>
                <a:gd name="T6" fmla="*/ 102 w 105"/>
                <a:gd name="T7" fmla="*/ 31 h 274"/>
                <a:gd name="T8" fmla="*/ 105 w 105"/>
                <a:gd name="T9" fmla="*/ 55 h 274"/>
                <a:gd name="T10" fmla="*/ 103 w 105"/>
                <a:gd name="T11" fmla="*/ 83 h 274"/>
                <a:gd name="T12" fmla="*/ 95 w 105"/>
                <a:gd name="T13" fmla="*/ 113 h 274"/>
                <a:gd name="T14" fmla="*/ 84 w 105"/>
                <a:gd name="T15" fmla="*/ 154 h 274"/>
                <a:gd name="T16" fmla="*/ 65 w 105"/>
                <a:gd name="T17" fmla="*/ 191 h 274"/>
                <a:gd name="T18" fmla="*/ 39 w 105"/>
                <a:gd name="T19" fmla="*/ 232 h 274"/>
                <a:gd name="T20" fmla="*/ 0 w 105"/>
                <a:gd name="T21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74">
                  <a:moveTo>
                    <a:pt x="96" y="0"/>
                  </a:moveTo>
                  <a:lnTo>
                    <a:pt x="95" y="4"/>
                  </a:lnTo>
                  <a:lnTo>
                    <a:pt x="97" y="15"/>
                  </a:lnTo>
                  <a:lnTo>
                    <a:pt x="102" y="31"/>
                  </a:lnTo>
                  <a:lnTo>
                    <a:pt x="105" y="55"/>
                  </a:lnTo>
                  <a:lnTo>
                    <a:pt x="103" y="83"/>
                  </a:lnTo>
                  <a:lnTo>
                    <a:pt x="95" y="113"/>
                  </a:lnTo>
                  <a:lnTo>
                    <a:pt x="84" y="154"/>
                  </a:lnTo>
                  <a:lnTo>
                    <a:pt x="65" y="191"/>
                  </a:lnTo>
                  <a:lnTo>
                    <a:pt x="39" y="232"/>
                  </a:lnTo>
                  <a:lnTo>
                    <a:pt x="0" y="274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4" name="Freeform 356">
              <a:extLst>
                <a:ext uri="{FF2B5EF4-FFF2-40B4-BE49-F238E27FC236}">
                  <a16:creationId xmlns:a16="http://schemas.microsoft.com/office/drawing/2014/main" id="{94B988E4-7A34-E9D1-EC21-6FB6A2907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730"/>
              <a:ext cx="34" cy="59"/>
            </a:xfrm>
            <a:custGeom>
              <a:avLst/>
              <a:gdLst>
                <a:gd name="T0" fmla="*/ 207 w 207"/>
                <a:gd name="T1" fmla="*/ 0 h 353"/>
                <a:gd name="T2" fmla="*/ 199 w 207"/>
                <a:gd name="T3" fmla="*/ 11 h 353"/>
                <a:gd name="T4" fmla="*/ 187 w 207"/>
                <a:gd name="T5" fmla="*/ 23 h 353"/>
                <a:gd name="T6" fmla="*/ 164 w 207"/>
                <a:gd name="T7" fmla="*/ 36 h 353"/>
                <a:gd name="T8" fmla="*/ 135 w 207"/>
                <a:gd name="T9" fmla="*/ 57 h 353"/>
                <a:gd name="T10" fmla="*/ 105 w 207"/>
                <a:gd name="T11" fmla="*/ 81 h 353"/>
                <a:gd name="T12" fmla="*/ 73 w 207"/>
                <a:gd name="T13" fmla="*/ 111 h 353"/>
                <a:gd name="T14" fmla="*/ 46 w 207"/>
                <a:gd name="T15" fmla="*/ 157 h 353"/>
                <a:gd name="T16" fmla="*/ 24 w 207"/>
                <a:gd name="T17" fmla="*/ 208 h 353"/>
                <a:gd name="T18" fmla="*/ 6 w 207"/>
                <a:gd name="T19" fmla="*/ 275 h 353"/>
                <a:gd name="T20" fmla="*/ 0 w 207"/>
                <a:gd name="T21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353">
                  <a:moveTo>
                    <a:pt x="207" y="0"/>
                  </a:moveTo>
                  <a:lnTo>
                    <a:pt x="199" y="11"/>
                  </a:lnTo>
                  <a:lnTo>
                    <a:pt x="187" y="23"/>
                  </a:lnTo>
                  <a:lnTo>
                    <a:pt x="164" y="36"/>
                  </a:lnTo>
                  <a:lnTo>
                    <a:pt x="135" y="57"/>
                  </a:lnTo>
                  <a:lnTo>
                    <a:pt x="105" y="81"/>
                  </a:lnTo>
                  <a:lnTo>
                    <a:pt x="73" y="111"/>
                  </a:lnTo>
                  <a:lnTo>
                    <a:pt x="46" y="157"/>
                  </a:lnTo>
                  <a:lnTo>
                    <a:pt x="24" y="208"/>
                  </a:lnTo>
                  <a:lnTo>
                    <a:pt x="6" y="275"/>
                  </a:lnTo>
                  <a:lnTo>
                    <a:pt x="0" y="353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5" name="Freeform 357">
              <a:extLst>
                <a:ext uri="{FF2B5EF4-FFF2-40B4-BE49-F238E27FC236}">
                  <a16:creationId xmlns:a16="http://schemas.microsoft.com/office/drawing/2014/main" id="{E9523B94-403B-790D-4766-84FF9DA87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782"/>
              <a:ext cx="14" cy="41"/>
            </a:xfrm>
            <a:custGeom>
              <a:avLst/>
              <a:gdLst>
                <a:gd name="T0" fmla="*/ 87 w 88"/>
                <a:gd name="T1" fmla="*/ 0 h 243"/>
                <a:gd name="T2" fmla="*/ 86 w 88"/>
                <a:gd name="T3" fmla="*/ 4 h 243"/>
                <a:gd name="T4" fmla="*/ 88 w 88"/>
                <a:gd name="T5" fmla="*/ 14 h 243"/>
                <a:gd name="T6" fmla="*/ 88 w 88"/>
                <a:gd name="T7" fmla="*/ 33 h 243"/>
                <a:gd name="T8" fmla="*/ 82 w 88"/>
                <a:gd name="T9" fmla="*/ 55 h 243"/>
                <a:gd name="T10" fmla="*/ 80 w 88"/>
                <a:gd name="T11" fmla="*/ 83 h 243"/>
                <a:gd name="T12" fmla="*/ 71 w 88"/>
                <a:gd name="T13" fmla="*/ 114 h 243"/>
                <a:gd name="T14" fmla="*/ 59 w 88"/>
                <a:gd name="T15" fmla="*/ 144 h 243"/>
                <a:gd name="T16" fmla="*/ 45 w 88"/>
                <a:gd name="T17" fmla="*/ 178 h 243"/>
                <a:gd name="T18" fmla="*/ 27 w 88"/>
                <a:gd name="T19" fmla="*/ 212 h 243"/>
                <a:gd name="T20" fmla="*/ 0 w 88"/>
                <a:gd name="T21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243">
                  <a:moveTo>
                    <a:pt x="87" y="0"/>
                  </a:moveTo>
                  <a:lnTo>
                    <a:pt x="86" y="4"/>
                  </a:lnTo>
                  <a:lnTo>
                    <a:pt x="88" y="14"/>
                  </a:lnTo>
                  <a:lnTo>
                    <a:pt x="88" y="33"/>
                  </a:lnTo>
                  <a:lnTo>
                    <a:pt x="82" y="55"/>
                  </a:lnTo>
                  <a:lnTo>
                    <a:pt x="80" y="83"/>
                  </a:lnTo>
                  <a:lnTo>
                    <a:pt x="71" y="114"/>
                  </a:lnTo>
                  <a:lnTo>
                    <a:pt x="59" y="144"/>
                  </a:lnTo>
                  <a:lnTo>
                    <a:pt x="45" y="178"/>
                  </a:lnTo>
                  <a:lnTo>
                    <a:pt x="27" y="212"/>
                  </a:lnTo>
                  <a:lnTo>
                    <a:pt x="0" y="243"/>
                  </a:lnTo>
                </a:path>
              </a:pathLst>
            </a:custGeom>
            <a:noFill/>
            <a:ln w="0">
              <a:solidFill>
                <a:srgbClr val="E1AE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6" name="Freeform 358">
              <a:extLst>
                <a:ext uri="{FF2B5EF4-FFF2-40B4-BE49-F238E27FC236}">
                  <a16:creationId xmlns:a16="http://schemas.microsoft.com/office/drawing/2014/main" id="{FE499A89-7D50-59D2-666B-D98168B0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199"/>
              <a:ext cx="313" cy="315"/>
            </a:xfrm>
            <a:custGeom>
              <a:avLst/>
              <a:gdLst>
                <a:gd name="T0" fmla="*/ 1882 w 1882"/>
                <a:gd name="T1" fmla="*/ 4 h 1891"/>
                <a:gd name="T2" fmla="*/ 1853 w 1882"/>
                <a:gd name="T3" fmla="*/ 0 h 1891"/>
                <a:gd name="T4" fmla="*/ 1768 w 1882"/>
                <a:gd name="T5" fmla="*/ 2 h 1891"/>
                <a:gd name="T6" fmla="*/ 1630 w 1882"/>
                <a:gd name="T7" fmla="*/ 18 h 1891"/>
                <a:gd name="T8" fmla="*/ 1459 w 1882"/>
                <a:gd name="T9" fmla="*/ 74 h 1891"/>
                <a:gd name="T10" fmla="*/ 1253 w 1882"/>
                <a:gd name="T11" fmla="*/ 171 h 1891"/>
                <a:gd name="T12" fmla="*/ 1020 w 1882"/>
                <a:gd name="T13" fmla="*/ 334 h 1891"/>
                <a:gd name="T14" fmla="*/ 773 w 1882"/>
                <a:gd name="T15" fmla="*/ 573 h 1891"/>
                <a:gd name="T16" fmla="*/ 516 w 1882"/>
                <a:gd name="T17" fmla="*/ 900 h 1891"/>
                <a:gd name="T18" fmla="*/ 255 w 1882"/>
                <a:gd name="T19" fmla="*/ 1335 h 1891"/>
                <a:gd name="T20" fmla="*/ 0 w 1882"/>
                <a:gd name="T21" fmla="*/ 1891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2" h="1891">
                  <a:moveTo>
                    <a:pt x="1882" y="4"/>
                  </a:moveTo>
                  <a:lnTo>
                    <a:pt x="1853" y="0"/>
                  </a:lnTo>
                  <a:lnTo>
                    <a:pt x="1768" y="2"/>
                  </a:lnTo>
                  <a:lnTo>
                    <a:pt x="1630" y="18"/>
                  </a:lnTo>
                  <a:lnTo>
                    <a:pt x="1459" y="74"/>
                  </a:lnTo>
                  <a:lnTo>
                    <a:pt x="1253" y="171"/>
                  </a:lnTo>
                  <a:lnTo>
                    <a:pt x="1020" y="334"/>
                  </a:lnTo>
                  <a:lnTo>
                    <a:pt x="773" y="573"/>
                  </a:lnTo>
                  <a:lnTo>
                    <a:pt x="516" y="900"/>
                  </a:lnTo>
                  <a:lnTo>
                    <a:pt x="255" y="1335"/>
                  </a:lnTo>
                  <a:lnTo>
                    <a:pt x="0" y="189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7" name="Freeform 359">
              <a:extLst>
                <a:ext uri="{FF2B5EF4-FFF2-40B4-BE49-F238E27FC236}">
                  <a16:creationId xmlns:a16="http://schemas.microsoft.com/office/drawing/2014/main" id="{EBA5CFBE-654F-3ED5-14F3-E54EE9FF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924"/>
              <a:ext cx="47" cy="66"/>
            </a:xfrm>
            <a:custGeom>
              <a:avLst/>
              <a:gdLst>
                <a:gd name="T0" fmla="*/ 71 w 285"/>
                <a:gd name="T1" fmla="*/ 106 h 394"/>
                <a:gd name="T2" fmla="*/ 88 w 285"/>
                <a:gd name="T3" fmla="*/ 77 h 394"/>
                <a:gd name="T4" fmla="*/ 107 w 285"/>
                <a:gd name="T5" fmla="*/ 59 h 394"/>
                <a:gd name="T6" fmla="*/ 129 w 285"/>
                <a:gd name="T7" fmla="*/ 49 h 394"/>
                <a:gd name="T8" fmla="*/ 153 w 285"/>
                <a:gd name="T9" fmla="*/ 47 h 394"/>
                <a:gd name="T10" fmla="*/ 175 w 285"/>
                <a:gd name="T11" fmla="*/ 52 h 394"/>
                <a:gd name="T12" fmla="*/ 198 w 285"/>
                <a:gd name="T13" fmla="*/ 59 h 394"/>
                <a:gd name="T14" fmla="*/ 223 w 285"/>
                <a:gd name="T15" fmla="*/ 69 h 394"/>
                <a:gd name="T16" fmla="*/ 241 w 285"/>
                <a:gd name="T17" fmla="*/ 89 h 394"/>
                <a:gd name="T18" fmla="*/ 266 w 285"/>
                <a:gd name="T19" fmla="*/ 105 h 394"/>
                <a:gd name="T20" fmla="*/ 285 w 285"/>
                <a:gd name="T21" fmla="*/ 124 h 394"/>
                <a:gd name="T22" fmla="*/ 262 w 285"/>
                <a:gd name="T23" fmla="*/ 99 h 394"/>
                <a:gd name="T24" fmla="*/ 240 w 285"/>
                <a:gd name="T25" fmla="*/ 75 h 394"/>
                <a:gd name="T26" fmla="*/ 215 w 285"/>
                <a:gd name="T27" fmla="*/ 48 h 394"/>
                <a:gd name="T28" fmla="*/ 187 w 285"/>
                <a:gd name="T29" fmla="*/ 27 h 394"/>
                <a:gd name="T30" fmla="*/ 163 w 285"/>
                <a:gd name="T31" fmla="*/ 11 h 394"/>
                <a:gd name="T32" fmla="*/ 131 w 285"/>
                <a:gd name="T33" fmla="*/ 3 h 394"/>
                <a:gd name="T34" fmla="*/ 103 w 285"/>
                <a:gd name="T35" fmla="*/ 0 h 394"/>
                <a:gd name="T36" fmla="*/ 78 w 285"/>
                <a:gd name="T37" fmla="*/ 8 h 394"/>
                <a:gd name="T38" fmla="*/ 49 w 285"/>
                <a:gd name="T39" fmla="*/ 25 h 394"/>
                <a:gd name="T40" fmla="*/ 27 w 285"/>
                <a:gd name="T41" fmla="*/ 57 h 394"/>
                <a:gd name="T42" fmla="*/ 12 w 285"/>
                <a:gd name="T43" fmla="*/ 95 h 394"/>
                <a:gd name="T44" fmla="*/ 1 w 285"/>
                <a:gd name="T45" fmla="*/ 135 h 394"/>
                <a:gd name="T46" fmla="*/ 0 w 285"/>
                <a:gd name="T47" fmla="*/ 178 h 394"/>
                <a:gd name="T48" fmla="*/ 9 w 285"/>
                <a:gd name="T49" fmla="*/ 218 h 394"/>
                <a:gd name="T50" fmla="*/ 22 w 285"/>
                <a:gd name="T51" fmla="*/ 255 h 394"/>
                <a:gd name="T52" fmla="*/ 37 w 285"/>
                <a:gd name="T53" fmla="*/ 287 h 394"/>
                <a:gd name="T54" fmla="*/ 59 w 285"/>
                <a:gd name="T55" fmla="*/ 317 h 394"/>
                <a:gd name="T56" fmla="*/ 80 w 285"/>
                <a:gd name="T57" fmla="*/ 346 h 394"/>
                <a:gd name="T58" fmla="*/ 101 w 285"/>
                <a:gd name="T59" fmla="*/ 370 h 394"/>
                <a:gd name="T60" fmla="*/ 119 w 285"/>
                <a:gd name="T61" fmla="*/ 394 h 394"/>
                <a:gd name="T62" fmla="*/ 101 w 285"/>
                <a:gd name="T63" fmla="*/ 370 h 394"/>
                <a:gd name="T64" fmla="*/ 89 w 285"/>
                <a:gd name="T65" fmla="*/ 343 h 394"/>
                <a:gd name="T66" fmla="*/ 71 w 285"/>
                <a:gd name="T67" fmla="*/ 320 h 394"/>
                <a:gd name="T68" fmla="*/ 60 w 285"/>
                <a:gd name="T69" fmla="*/ 294 h 394"/>
                <a:gd name="T70" fmla="*/ 49 w 285"/>
                <a:gd name="T71" fmla="*/ 262 h 394"/>
                <a:gd name="T72" fmla="*/ 43 w 285"/>
                <a:gd name="T73" fmla="*/ 232 h 394"/>
                <a:gd name="T74" fmla="*/ 42 w 285"/>
                <a:gd name="T75" fmla="*/ 198 h 394"/>
                <a:gd name="T76" fmla="*/ 46 w 285"/>
                <a:gd name="T77" fmla="*/ 166 h 394"/>
                <a:gd name="T78" fmla="*/ 54 w 285"/>
                <a:gd name="T79" fmla="*/ 135 h 394"/>
                <a:gd name="T80" fmla="*/ 71 w 285"/>
                <a:gd name="T81" fmla="*/ 10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5" h="394">
                  <a:moveTo>
                    <a:pt x="71" y="106"/>
                  </a:moveTo>
                  <a:lnTo>
                    <a:pt x="88" y="77"/>
                  </a:lnTo>
                  <a:lnTo>
                    <a:pt x="107" y="59"/>
                  </a:lnTo>
                  <a:lnTo>
                    <a:pt x="129" y="49"/>
                  </a:lnTo>
                  <a:lnTo>
                    <a:pt x="153" y="47"/>
                  </a:lnTo>
                  <a:lnTo>
                    <a:pt x="175" y="52"/>
                  </a:lnTo>
                  <a:lnTo>
                    <a:pt x="198" y="59"/>
                  </a:lnTo>
                  <a:lnTo>
                    <a:pt x="223" y="69"/>
                  </a:lnTo>
                  <a:lnTo>
                    <a:pt x="241" y="89"/>
                  </a:lnTo>
                  <a:lnTo>
                    <a:pt x="266" y="105"/>
                  </a:lnTo>
                  <a:lnTo>
                    <a:pt x="285" y="124"/>
                  </a:lnTo>
                  <a:lnTo>
                    <a:pt x="262" y="99"/>
                  </a:lnTo>
                  <a:lnTo>
                    <a:pt x="240" y="75"/>
                  </a:lnTo>
                  <a:lnTo>
                    <a:pt x="215" y="48"/>
                  </a:lnTo>
                  <a:lnTo>
                    <a:pt x="187" y="27"/>
                  </a:lnTo>
                  <a:lnTo>
                    <a:pt x="163" y="11"/>
                  </a:lnTo>
                  <a:lnTo>
                    <a:pt x="131" y="3"/>
                  </a:lnTo>
                  <a:lnTo>
                    <a:pt x="103" y="0"/>
                  </a:lnTo>
                  <a:lnTo>
                    <a:pt x="78" y="8"/>
                  </a:lnTo>
                  <a:lnTo>
                    <a:pt x="49" y="25"/>
                  </a:lnTo>
                  <a:lnTo>
                    <a:pt x="27" y="57"/>
                  </a:lnTo>
                  <a:lnTo>
                    <a:pt x="12" y="95"/>
                  </a:lnTo>
                  <a:lnTo>
                    <a:pt x="1" y="135"/>
                  </a:lnTo>
                  <a:lnTo>
                    <a:pt x="0" y="178"/>
                  </a:lnTo>
                  <a:lnTo>
                    <a:pt x="9" y="218"/>
                  </a:lnTo>
                  <a:lnTo>
                    <a:pt x="22" y="255"/>
                  </a:lnTo>
                  <a:lnTo>
                    <a:pt x="37" y="287"/>
                  </a:lnTo>
                  <a:lnTo>
                    <a:pt x="59" y="317"/>
                  </a:lnTo>
                  <a:lnTo>
                    <a:pt x="80" y="346"/>
                  </a:lnTo>
                  <a:lnTo>
                    <a:pt x="101" y="370"/>
                  </a:lnTo>
                  <a:lnTo>
                    <a:pt x="119" y="394"/>
                  </a:lnTo>
                  <a:lnTo>
                    <a:pt x="101" y="370"/>
                  </a:lnTo>
                  <a:lnTo>
                    <a:pt x="89" y="343"/>
                  </a:lnTo>
                  <a:lnTo>
                    <a:pt x="71" y="320"/>
                  </a:lnTo>
                  <a:lnTo>
                    <a:pt x="60" y="294"/>
                  </a:lnTo>
                  <a:lnTo>
                    <a:pt x="49" y="262"/>
                  </a:lnTo>
                  <a:lnTo>
                    <a:pt x="43" y="232"/>
                  </a:lnTo>
                  <a:lnTo>
                    <a:pt x="42" y="198"/>
                  </a:lnTo>
                  <a:lnTo>
                    <a:pt x="46" y="166"/>
                  </a:lnTo>
                  <a:lnTo>
                    <a:pt x="54" y="135"/>
                  </a:lnTo>
                  <a:lnTo>
                    <a:pt x="71" y="106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8" name="Freeform 360">
              <a:extLst>
                <a:ext uri="{FF2B5EF4-FFF2-40B4-BE49-F238E27FC236}">
                  <a16:creationId xmlns:a16="http://schemas.microsoft.com/office/drawing/2014/main" id="{EC01CE22-7D02-F786-B855-01F175F4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033"/>
              <a:ext cx="80" cy="68"/>
            </a:xfrm>
            <a:custGeom>
              <a:avLst/>
              <a:gdLst>
                <a:gd name="T0" fmla="*/ 63 w 482"/>
                <a:gd name="T1" fmla="*/ 183 h 405"/>
                <a:gd name="T2" fmla="*/ 100 w 482"/>
                <a:gd name="T3" fmla="*/ 116 h 405"/>
                <a:gd name="T4" fmla="*/ 139 w 482"/>
                <a:gd name="T5" fmla="*/ 75 h 405"/>
                <a:gd name="T6" fmla="*/ 187 w 482"/>
                <a:gd name="T7" fmla="*/ 55 h 405"/>
                <a:gd name="T8" fmla="*/ 241 w 482"/>
                <a:gd name="T9" fmla="*/ 50 h 405"/>
                <a:gd name="T10" fmla="*/ 291 w 482"/>
                <a:gd name="T11" fmla="*/ 58 h 405"/>
                <a:gd name="T12" fmla="*/ 343 w 482"/>
                <a:gd name="T13" fmla="*/ 76 h 405"/>
                <a:gd name="T14" fmla="*/ 389 w 482"/>
                <a:gd name="T15" fmla="*/ 103 h 405"/>
                <a:gd name="T16" fmla="*/ 429 w 482"/>
                <a:gd name="T17" fmla="*/ 127 h 405"/>
                <a:gd name="T18" fmla="*/ 465 w 482"/>
                <a:gd name="T19" fmla="*/ 156 h 405"/>
                <a:gd name="T20" fmla="*/ 482 w 482"/>
                <a:gd name="T21" fmla="*/ 160 h 405"/>
                <a:gd name="T22" fmla="*/ 479 w 482"/>
                <a:gd name="T23" fmla="*/ 155 h 405"/>
                <a:gd name="T24" fmla="*/ 476 w 482"/>
                <a:gd name="T25" fmla="*/ 149 h 405"/>
                <a:gd name="T26" fmla="*/ 461 w 482"/>
                <a:gd name="T27" fmla="*/ 136 h 405"/>
                <a:gd name="T28" fmla="*/ 425 w 482"/>
                <a:gd name="T29" fmla="*/ 107 h 405"/>
                <a:gd name="T30" fmla="*/ 365 w 482"/>
                <a:gd name="T31" fmla="*/ 63 h 405"/>
                <a:gd name="T32" fmla="*/ 300 w 482"/>
                <a:gd name="T33" fmla="*/ 26 h 405"/>
                <a:gd name="T34" fmla="*/ 224 w 482"/>
                <a:gd name="T35" fmla="*/ 3 h 405"/>
                <a:gd name="T36" fmla="*/ 172 w 482"/>
                <a:gd name="T37" fmla="*/ 3 h 405"/>
                <a:gd name="T38" fmla="*/ 122 w 482"/>
                <a:gd name="T39" fmla="*/ 13 h 405"/>
                <a:gd name="T40" fmla="*/ 76 w 482"/>
                <a:gd name="T41" fmla="*/ 44 h 405"/>
                <a:gd name="T42" fmla="*/ 38 w 482"/>
                <a:gd name="T43" fmla="*/ 96 h 405"/>
                <a:gd name="T44" fmla="*/ 8 w 482"/>
                <a:gd name="T45" fmla="*/ 178 h 405"/>
                <a:gd name="T46" fmla="*/ 3 w 482"/>
                <a:gd name="T47" fmla="*/ 230 h 405"/>
                <a:gd name="T48" fmla="*/ 10 w 482"/>
                <a:gd name="T49" fmla="*/ 279 h 405"/>
                <a:gd name="T50" fmla="*/ 31 w 482"/>
                <a:gd name="T51" fmla="*/ 327 h 405"/>
                <a:gd name="T52" fmla="*/ 63 w 482"/>
                <a:gd name="T53" fmla="*/ 368 h 405"/>
                <a:gd name="T54" fmla="*/ 96 w 482"/>
                <a:gd name="T55" fmla="*/ 405 h 405"/>
                <a:gd name="T56" fmla="*/ 74 w 482"/>
                <a:gd name="T57" fmla="*/ 377 h 405"/>
                <a:gd name="T58" fmla="*/ 56 w 482"/>
                <a:gd name="T59" fmla="*/ 338 h 405"/>
                <a:gd name="T60" fmla="*/ 47 w 482"/>
                <a:gd name="T61" fmla="*/ 302 h 405"/>
                <a:gd name="T62" fmla="*/ 43 w 482"/>
                <a:gd name="T63" fmla="*/ 263 h 405"/>
                <a:gd name="T64" fmla="*/ 47 w 482"/>
                <a:gd name="T65" fmla="*/ 22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2" h="405">
                  <a:moveTo>
                    <a:pt x="47" y="227"/>
                  </a:moveTo>
                  <a:lnTo>
                    <a:pt x="63" y="183"/>
                  </a:lnTo>
                  <a:lnTo>
                    <a:pt x="79" y="144"/>
                  </a:lnTo>
                  <a:lnTo>
                    <a:pt x="100" y="116"/>
                  </a:lnTo>
                  <a:lnTo>
                    <a:pt x="120" y="94"/>
                  </a:lnTo>
                  <a:lnTo>
                    <a:pt x="139" y="75"/>
                  </a:lnTo>
                  <a:lnTo>
                    <a:pt x="162" y="62"/>
                  </a:lnTo>
                  <a:lnTo>
                    <a:pt x="187" y="55"/>
                  </a:lnTo>
                  <a:lnTo>
                    <a:pt x="214" y="46"/>
                  </a:lnTo>
                  <a:lnTo>
                    <a:pt x="241" y="50"/>
                  </a:lnTo>
                  <a:lnTo>
                    <a:pt x="265" y="51"/>
                  </a:lnTo>
                  <a:lnTo>
                    <a:pt x="291" y="58"/>
                  </a:lnTo>
                  <a:lnTo>
                    <a:pt x="318" y="64"/>
                  </a:lnTo>
                  <a:lnTo>
                    <a:pt x="343" y="76"/>
                  </a:lnTo>
                  <a:lnTo>
                    <a:pt x="364" y="87"/>
                  </a:lnTo>
                  <a:lnTo>
                    <a:pt x="389" y="103"/>
                  </a:lnTo>
                  <a:lnTo>
                    <a:pt x="410" y="112"/>
                  </a:lnTo>
                  <a:lnTo>
                    <a:pt x="429" y="127"/>
                  </a:lnTo>
                  <a:lnTo>
                    <a:pt x="449" y="142"/>
                  </a:lnTo>
                  <a:lnTo>
                    <a:pt x="465" y="156"/>
                  </a:lnTo>
                  <a:lnTo>
                    <a:pt x="481" y="164"/>
                  </a:lnTo>
                  <a:lnTo>
                    <a:pt x="482" y="160"/>
                  </a:lnTo>
                  <a:lnTo>
                    <a:pt x="478" y="159"/>
                  </a:lnTo>
                  <a:lnTo>
                    <a:pt x="479" y="155"/>
                  </a:lnTo>
                  <a:lnTo>
                    <a:pt x="475" y="154"/>
                  </a:lnTo>
                  <a:lnTo>
                    <a:pt x="476" y="149"/>
                  </a:lnTo>
                  <a:lnTo>
                    <a:pt x="472" y="148"/>
                  </a:lnTo>
                  <a:lnTo>
                    <a:pt x="461" y="136"/>
                  </a:lnTo>
                  <a:lnTo>
                    <a:pt x="445" y="122"/>
                  </a:lnTo>
                  <a:lnTo>
                    <a:pt x="425" y="107"/>
                  </a:lnTo>
                  <a:lnTo>
                    <a:pt x="397" y="86"/>
                  </a:lnTo>
                  <a:lnTo>
                    <a:pt x="365" y="63"/>
                  </a:lnTo>
                  <a:lnTo>
                    <a:pt x="333" y="45"/>
                  </a:lnTo>
                  <a:lnTo>
                    <a:pt x="300" y="26"/>
                  </a:lnTo>
                  <a:lnTo>
                    <a:pt x="260" y="11"/>
                  </a:lnTo>
                  <a:lnTo>
                    <a:pt x="224" y="3"/>
                  </a:lnTo>
                  <a:lnTo>
                    <a:pt x="197" y="0"/>
                  </a:lnTo>
                  <a:lnTo>
                    <a:pt x="172" y="3"/>
                  </a:lnTo>
                  <a:lnTo>
                    <a:pt x="148" y="6"/>
                  </a:lnTo>
                  <a:lnTo>
                    <a:pt x="122" y="13"/>
                  </a:lnTo>
                  <a:lnTo>
                    <a:pt x="100" y="26"/>
                  </a:lnTo>
                  <a:lnTo>
                    <a:pt x="76" y="44"/>
                  </a:lnTo>
                  <a:lnTo>
                    <a:pt x="55" y="68"/>
                  </a:lnTo>
                  <a:lnTo>
                    <a:pt x="38" y="96"/>
                  </a:lnTo>
                  <a:lnTo>
                    <a:pt x="19" y="133"/>
                  </a:lnTo>
                  <a:lnTo>
                    <a:pt x="8" y="178"/>
                  </a:lnTo>
                  <a:lnTo>
                    <a:pt x="0" y="205"/>
                  </a:lnTo>
                  <a:lnTo>
                    <a:pt x="3" y="230"/>
                  </a:lnTo>
                  <a:lnTo>
                    <a:pt x="6" y="255"/>
                  </a:lnTo>
                  <a:lnTo>
                    <a:pt x="10" y="279"/>
                  </a:lnTo>
                  <a:lnTo>
                    <a:pt x="21" y="305"/>
                  </a:lnTo>
                  <a:lnTo>
                    <a:pt x="31" y="327"/>
                  </a:lnTo>
                  <a:lnTo>
                    <a:pt x="44" y="349"/>
                  </a:lnTo>
                  <a:lnTo>
                    <a:pt x="63" y="368"/>
                  </a:lnTo>
                  <a:lnTo>
                    <a:pt x="77" y="386"/>
                  </a:lnTo>
                  <a:lnTo>
                    <a:pt x="96" y="405"/>
                  </a:lnTo>
                  <a:lnTo>
                    <a:pt x="85" y="388"/>
                  </a:lnTo>
                  <a:lnTo>
                    <a:pt x="74" y="377"/>
                  </a:lnTo>
                  <a:lnTo>
                    <a:pt x="65" y="360"/>
                  </a:lnTo>
                  <a:lnTo>
                    <a:pt x="56" y="338"/>
                  </a:lnTo>
                  <a:lnTo>
                    <a:pt x="51" y="322"/>
                  </a:lnTo>
                  <a:lnTo>
                    <a:pt x="47" y="302"/>
                  </a:lnTo>
                  <a:lnTo>
                    <a:pt x="47" y="283"/>
                  </a:lnTo>
                  <a:lnTo>
                    <a:pt x="43" y="263"/>
                  </a:lnTo>
                  <a:lnTo>
                    <a:pt x="47" y="246"/>
                  </a:lnTo>
                  <a:lnTo>
                    <a:pt x="47" y="22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9" name="Freeform 361">
              <a:extLst>
                <a:ext uri="{FF2B5EF4-FFF2-40B4-BE49-F238E27FC236}">
                  <a16:creationId xmlns:a16="http://schemas.microsoft.com/office/drawing/2014/main" id="{D358F62F-C586-EC34-9E0D-210E74983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100"/>
              <a:ext cx="74" cy="58"/>
            </a:xfrm>
            <a:custGeom>
              <a:avLst/>
              <a:gdLst>
                <a:gd name="T0" fmla="*/ 67 w 444"/>
                <a:gd name="T1" fmla="*/ 134 h 344"/>
                <a:gd name="T2" fmla="*/ 97 w 444"/>
                <a:gd name="T3" fmla="*/ 89 h 344"/>
                <a:gd name="T4" fmla="*/ 132 w 444"/>
                <a:gd name="T5" fmla="*/ 66 h 344"/>
                <a:gd name="T6" fmla="*/ 174 w 444"/>
                <a:gd name="T7" fmla="*/ 52 h 344"/>
                <a:gd name="T8" fmla="*/ 218 w 444"/>
                <a:gd name="T9" fmla="*/ 46 h 344"/>
                <a:gd name="T10" fmla="*/ 260 w 444"/>
                <a:gd name="T11" fmla="*/ 51 h 344"/>
                <a:gd name="T12" fmla="*/ 305 w 444"/>
                <a:gd name="T13" fmla="*/ 63 h 344"/>
                <a:gd name="T14" fmla="*/ 347 w 444"/>
                <a:gd name="T15" fmla="*/ 79 h 344"/>
                <a:gd name="T16" fmla="*/ 385 w 444"/>
                <a:gd name="T17" fmla="*/ 99 h 344"/>
                <a:gd name="T18" fmla="*/ 419 w 444"/>
                <a:gd name="T19" fmla="*/ 113 h 344"/>
                <a:gd name="T20" fmla="*/ 444 w 444"/>
                <a:gd name="T21" fmla="*/ 128 h 344"/>
                <a:gd name="T22" fmla="*/ 440 w 444"/>
                <a:gd name="T23" fmla="*/ 122 h 344"/>
                <a:gd name="T24" fmla="*/ 437 w 444"/>
                <a:gd name="T25" fmla="*/ 117 h 344"/>
                <a:gd name="T26" fmla="*/ 434 w 444"/>
                <a:gd name="T27" fmla="*/ 112 h 344"/>
                <a:gd name="T28" fmla="*/ 431 w 444"/>
                <a:gd name="T29" fmla="*/ 105 h 344"/>
                <a:gd name="T30" fmla="*/ 428 w 444"/>
                <a:gd name="T31" fmla="*/ 100 h 344"/>
                <a:gd name="T32" fmla="*/ 425 w 444"/>
                <a:gd name="T33" fmla="*/ 95 h 344"/>
                <a:gd name="T34" fmla="*/ 420 w 444"/>
                <a:gd name="T35" fmla="*/ 94 h 344"/>
                <a:gd name="T36" fmla="*/ 412 w 444"/>
                <a:gd name="T37" fmla="*/ 86 h 344"/>
                <a:gd name="T38" fmla="*/ 387 w 444"/>
                <a:gd name="T39" fmla="*/ 70 h 344"/>
                <a:gd name="T40" fmla="*/ 354 w 444"/>
                <a:gd name="T41" fmla="*/ 52 h 344"/>
                <a:gd name="T42" fmla="*/ 308 w 444"/>
                <a:gd name="T43" fmla="*/ 31 h 344"/>
                <a:gd name="T44" fmla="*/ 260 w 444"/>
                <a:gd name="T45" fmla="*/ 14 h 344"/>
                <a:gd name="T46" fmla="*/ 206 w 444"/>
                <a:gd name="T47" fmla="*/ 4 h 344"/>
                <a:gd name="T48" fmla="*/ 155 w 444"/>
                <a:gd name="T49" fmla="*/ 0 h 344"/>
                <a:gd name="T50" fmla="*/ 104 w 444"/>
                <a:gd name="T51" fmla="*/ 11 h 344"/>
                <a:gd name="T52" fmla="*/ 59 w 444"/>
                <a:gd name="T53" fmla="*/ 37 h 344"/>
                <a:gd name="T54" fmla="*/ 27 w 444"/>
                <a:gd name="T55" fmla="*/ 85 h 344"/>
                <a:gd name="T56" fmla="*/ 14 w 444"/>
                <a:gd name="T57" fmla="*/ 120 h 344"/>
                <a:gd name="T58" fmla="*/ 6 w 444"/>
                <a:gd name="T59" fmla="*/ 151 h 344"/>
                <a:gd name="T60" fmla="*/ 2 w 444"/>
                <a:gd name="T61" fmla="*/ 183 h 344"/>
                <a:gd name="T62" fmla="*/ 0 w 444"/>
                <a:gd name="T63" fmla="*/ 212 h 344"/>
                <a:gd name="T64" fmla="*/ 7 w 444"/>
                <a:gd name="T65" fmla="*/ 237 h 344"/>
                <a:gd name="T66" fmla="*/ 15 w 444"/>
                <a:gd name="T67" fmla="*/ 263 h 344"/>
                <a:gd name="T68" fmla="*/ 27 w 444"/>
                <a:gd name="T69" fmla="*/ 285 h 344"/>
                <a:gd name="T70" fmla="*/ 41 w 444"/>
                <a:gd name="T71" fmla="*/ 307 h 344"/>
                <a:gd name="T72" fmla="*/ 55 w 444"/>
                <a:gd name="T73" fmla="*/ 325 h 344"/>
                <a:gd name="T74" fmla="*/ 74 w 444"/>
                <a:gd name="T75" fmla="*/ 344 h 344"/>
                <a:gd name="T76" fmla="*/ 63 w 444"/>
                <a:gd name="T77" fmla="*/ 328 h 344"/>
                <a:gd name="T78" fmla="*/ 54 w 444"/>
                <a:gd name="T79" fmla="*/ 311 h 344"/>
                <a:gd name="T80" fmla="*/ 50 w 444"/>
                <a:gd name="T81" fmla="*/ 291 h 344"/>
                <a:gd name="T82" fmla="*/ 45 w 444"/>
                <a:gd name="T83" fmla="*/ 271 h 344"/>
                <a:gd name="T84" fmla="*/ 41 w 444"/>
                <a:gd name="T85" fmla="*/ 251 h 344"/>
                <a:gd name="T86" fmla="*/ 41 w 444"/>
                <a:gd name="T87" fmla="*/ 232 h 344"/>
                <a:gd name="T88" fmla="*/ 43 w 444"/>
                <a:gd name="T89" fmla="*/ 208 h 344"/>
                <a:gd name="T90" fmla="*/ 49 w 444"/>
                <a:gd name="T91" fmla="*/ 186 h 344"/>
                <a:gd name="T92" fmla="*/ 56 w 444"/>
                <a:gd name="T93" fmla="*/ 159 h 344"/>
                <a:gd name="T94" fmla="*/ 67 w 444"/>
                <a:gd name="T95" fmla="*/ 13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4" h="344">
                  <a:moveTo>
                    <a:pt x="67" y="134"/>
                  </a:moveTo>
                  <a:lnTo>
                    <a:pt x="97" y="89"/>
                  </a:lnTo>
                  <a:lnTo>
                    <a:pt x="132" y="66"/>
                  </a:lnTo>
                  <a:lnTo>
                    <a:pt x="174" y="52"/>
                  </a:lnTo>
                  <a:lnTo>
                    <a:pt x="218" y="46"/>
                  </a:lnTo>
                  <a:lnTo>
                    <a:pt x="260" y="51"/>
                  </a:lnTo>
                  <a:lnTo>
                    <a:pt x="305" y="63"/>
                  </a:lnTo>
                  <a:lnTo>
                    <a:pt x="347" y="79"/>
                  </a:lnTo>
                  <a:lnTo>
                    <a:pt x="385" y="99"/>
                  </a:lnTo>
                  <a:lnTo>
                    <a:pt x="419" y="113"/>
                  </a:lnTo>
                  <a:lnTo>
                    <a:pt x="444" y="128"/>
                  </a:lnTo>
                  <a:lnTo>
                    <a:pt x="440" y="122"/>
                  </a:lnTo>
                  <a:lnTo>
                    <a:pt x="437" y="117"/>
                  </a:lnTo>
                  <a:lnTo>
                    <a:pt x="434" y="112"/>
                  </a:lnTo>
                  <a:lnTo>
                    <a:pt x="431" y="105"/>
                  </a:lnTo>
                  <a:lnTo>
                    <a:pt x="428" y="100"/>
                  </a:lnTo>
                  <a:lnTo>
                    <a:pt x="425" y="95"/>
                  </a:lnTo>
                  <a:lnTo>
                    <a:pt x="420" y="94"/>
                  </a:lnTo>
                  <a:lnTo>
                    <a:pt x="412" y="86"/>
                  </a:lnTo>
                  <a:lnTo>
                    <a:pt x="387" y="70"/>
                  </a:lnTo>
                  <a:lnTo>
                    <a:pt x="354" y="52"/>
                  </a:lnTo>
                  <a:lnTo>
                    <a:pt x="308" y="31"/>
                  </a:lnTo>
                  <a:lnTo>
                    <a:pt x="260" y="14"/>
                  </a:lnTo>
                  <a:lnTo>
                    <a:pt x="206" y="4"/>
                  </a:lnTo>
                  <a:lnTo>
                    <a:pt x="155" y="0"/>
                  </a:lnTo>
                  <a:lnTo>
                    <a:pt x="104" y="11"/>
                  </a:lnTo>
                  <a:lnTo>
                    <a:pt x="59" y="37"/>
                  </a:lnTo>
                  <a:lnTo>
                    <a:pt x="27" y="85"/>
                  </a:lnTo>
                  <a:lnTo>
                    <a:pt x="14" y="120"/>
                  </a:lnTo>
                  <a:lnTo>
                    <a:pt x="6" y="151"/>
                  </a:lnTo>
                  <a:lnTo>
                    <a:pt x="2" y="183"/>
                  </a:lnTo>
                  <a:lnTo>
                    <a:pt x="0" y="212"/>
                  </a:lnTo>
                  <a:lnTo>
                    <a:pt x="7" y="237"/>
                  </a:lnTo>
                  <a:lnTo>
                    <a:pt x="15" y="263"/>
                  </a:lnTo>
                  <a:lnTo>
                    <a:pt x="27" y="285"/>
                  </a:lnTo>
                  <a:lnTo>
                    <a:pt x="41" y="307"/>
                  </a:lnTo>
                  <a:lnTo>
                    <a:pt x="55" y="325"/>
                  </a:lnTo>
                  <a:lnTo>
                    <a:pt x="74" y="344"/>
                  </a:lnTo>
                  <a:lnTo>
                    <a:pt x="63" y="328"/>
                  </a:lnTo>
                  <a:lnTo>
                    <a:pt x="54" y="311"/>
                  </a:lnTo>
                  <a:lnTo>
                    <a:pt x="50" y="291"/>
                  </a:lnTo>
                  <a:lnTo>
                    <a:pt x="45" y="271"/>
                  </a:lnTo>
                  <a:lnTo>
                    <a:pt x="41" y="251"/>
                  </a:lnTo>
                  <a:lnTo>
                    <a:pt x="41" y="232"/>
                  </a:lnTo>
                  <a:lnTo>
                    <a:pt x="43" y="208"/>
                  </a:lnTo>
                  <a:lnTo>
                    <a:pt x="49" y="186"/>
                  </a:lnTo>
                  <a:lnTo>
                    <a:pt x="56" y="159"/>
                  </a:lnTo>
                  <a:lnTo>
                    <a:pt x="67" y="134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0" name="Freeform 362">
              <a:extLst>
                <a:ext uri="{FF2B5EF4-FFF2-40B4-BE49-F238E27FC236}">
                  <a16:creationId xmlns:a16="http://schemas.microsoft.com/office/drawing/2014/main" id="{9E83595B-63DB-34B4-6B5D-FF78E781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098"/>
              <a:ext cx="80" cy="39"/>
            </a:xfrm>
            <a:custGeom>
              <a:avLst/>
              <a:gdLst>
                <a:gd name="T0" fmla="*/ 60 w 476"/>
                <a:gd name="T1" fmla="*/ 127 h 234"/>
                <a:gd name="T2" fmla="*/ 88 w 476"/>
                <a:gd name="T3" fmla="*/ 86 h 234"/>
                <a:gd name="T4" fmla="*/ 128 w 476"/>
                <a:gd name="T5" fmla="*/ 64 h 234"/>
                <a:gd name="T6" fmla="*/ 169 w 476"/>
                <a:gd name="T7" fmla="*/ 51 h 234"/>
                <a:gd name="T8" fmla="*/ 219 w 476"/>
                <a:gd name="T9" fmla="*/ 45 h 234"/>
                <a:gd name="T10" fmla="*/ 265 w 476"/>
                <a:gd name="T11" fmla="*/ 52 h 234"/>
                <a:gd name="T12" fmla="*/ 309 w 476"/>
                <a:gd name="T13" fmla="*/ 59 h 234"/>
                <a:gd name="T14" fmla="*/ 350 w 476"/>
                <a:gd name="T15" fmla="*/ 69 h 234"/>
                <a:gd name="T16" fmla="*/ 385 w 476"/>
                <a:gd name="T17" fmla="*/ 83 h 234"/>
                <a:gd name="T18" fmla="*/ 405 w 476"/>
                <a:gd name="T19" fmla="*/ 94 h 234"/>
                <a:gd name="T20" fmla="*/ 410 w 476"/>
                <a:gd name="T21" fmla="*/ 95 h 234"/>
                <a:gd name="T22" fmla="*/ 414 w 476"/>
                <a:gd name="T23" fmla="*/ 96 h 234"/>
                <a:gd name="T24" fmla="*/ 419 w 476"/>
                <a:gd name="T25" fmla="*/ 97 h 234"/>
                <a:gd name="T26" fmla="*/ 424 w 476"/>
                <a:gd name="T27" fmla="*/ 94 h 234"/>
                <a:gd name="T28" fmla="*/ 433 w 476"/>
                <a:gd name="T29" fmla="*/ 96 h 234"/>
                <a:gd name="T30" fmla="*/ 442 w 476"/>
                <a:gd name="T31" fmla="*/ 98 h 234"/>
                <a:gd name="T32" fmla="*/ 450 w 476"/>
                <a:gd name="T33" fmla="*/ 101 h 234"/>
                <a:gd name="T34" fmla="*/ 459 w 476"/>
                <a:gd name="T35" fmla="*/ 108 h 234"/>
                <a:gd name="T36" fmla="*/ 467 w 476"/>
                <a:gd name="T37" fmla="*/ 110 h 234"/>
                <a:gd name="T38" fmla="*/ 476 w 476"/>
                <a:gd name="T39" fmla="*/ 112 h 234"/>
                <a:gd name="T40" fmla="*/ 466 w 476"/>
                <a:gd name="T41" fmla="*/ 96 h 234"/>
                <a:gd name="T42" fmla="*/ 456 w 476"/>
                <a:gd name="T43" fmla="*/ 83 h 234"/>
                <a:gd name="T44" fmla="*/ 444 w 476"/>
                <a:gd name="T45" fmla="*/ 70 h 234"/>
                <a:gd name="T46" fmla="*/ 428 w 476"/>
                <a:gd name="T47" fmla="*/ 62 h 234"/>
                <a:gd name="T48" fmla="*/ 414 w 476"/>
                <a:gd name="T49" fmla="*/ 58 h 234"/>
                <a:gd name="T50" fmla="*/ 402 w 476"/>
                <a:gd name="T51" fmla="*/ 54 h 234"/>
                <a:gd name="T52" fmla="*/ 388 w 476"/>
                <a:gd name="T53" fmla="*/ 51 h 234"/>
                <a:gd name="T54" fmla="*/ 379 w 476"/>
                <a:gd name="T55" fmla="*/ 49 h 234"/>
                <a:gd name="T56" fmla="*/ 370 w 476"/>
                <a:gd name="T57" fmla="*/ 46 h 234"/>
                <a:gd name="T58" fmla="*/ 361 w 476"/>
                <a:gd name="T59" fmla="*/ 44 h 234"/>
                <a:gd name="T60" fmla="*/ 340 w 476"/>
                <a:gd name="T61" fmla="*/ 34 h 234"/>
                <a:gd name="T62" fmla="*/ 309 w 476"/>
                <a:gd name="T63" fmla="*/ 26 h 234"/>
                <a:gd name="T64" fmla="*/ 270 w 476"/>
                <a:gd name="T65" fmla="*/ 11 h 234"/>
                <a:gd name="T66" fmla="*/ 224 w 476"/>
                <a:gd name="T67" fmla="*/ 4 h 234"/>
                <a:gd name="T68" fmla="*/ 178 w 476"/>
                <a:gd name="T69" fmla="*/ 0 h 234"/>
                <a:gd name="T70" fmla="*/ 130 w 476"/>
                <a:gd name="T71" fmla="*/ 2 h 234"/>
                <a:gd name="T72" fmla="*/ 84 w 476"/>
                <a:gd name="T73" fmla="*/ 14 h 234"/>
                <a:gd name="T74" fmla="*/ 45 w 476"/>
                <a:gd name="T75" fmla="*/ 37 h 234"/>
                <a:gd name="T76" fmla="*/ 15 w 476"/>
                <a:gd name="T77" fmla="*/ 77 h 234"/>
                <a:gd name="T78" fmla="*/ 5 w 476"/>
                <a:gd name="T79" fmla="*/ 98 h 234"/>
                <a:gd name="T80" fmla="*/ 0 w 476"/>
                <a:gd name="T81" fmla="*/ 116 h 234"/>
                <a:gd name="T82" fmla="*/ 0 w 476"/>
                <a:gd name="T83" fmla="*/ 135 h 234"/>
                <a:gd name="T84" fmla="*/ 0 w 476"/>
                <a:gd name="T85" fmla="*/ 153 h 234"/>
                <a:gd name="T86" fmla="*/ 1 w 476"/>
                <a:gd name="T87" fmla="*/ 168 h 234"/>
                <a:gd name="T88" fmla="*/ 7 w 476"/>
                <a:gd name="T89" fmla="*/ 184 h 234"/>
                <a:gd name="T90" fmla="*/ 17 w 476"/>
                <a:gd name="T91" fmla="*/ 196 h 234"/>
                <a:gd name="T92" fmla="*/ 28 w 476"/>
                <a:gd name="T93" fmla="*/ 208 h 234"/>
                <a:gd name="T94" fmla="*/ 39 w 476"/>
                <a:gd name="T95" fmla="*/ 221 h 234"/>
                <a:gd name="T96" fmla="*/ 50 w 476"/>
                <a:gd name="T97" fmla="*/ 234 h 234"/>
                <a:gd name="T98" fmla="*/ 48 w 476"/>
                <a:gd name="T99" fmla="*/ 223 h 234"/>
                <a:gd name="T100" fmla="*/ 46 w 476"/>
                <a:gd name="T101" fmla="*/ 214 h 234"/>
                <a:gd name="T102" fmla="*/ 43 w 476"/>
                <a:gd name="T103" fmla="*/ 207 h 234"/>
                <a:gd name="T104" fmla="*/ 42 w 476"/>
                <a:gd name="T105" fmla="*/ 194 h 234"/>
                <a:gd name="T106" fmla="*/ 39 w 476"/>
                <a:gd name="T107" fmla="*/ 183 h 234"/>
                <a:gd name="T108" fmla="*/ 42 w 476"/>
                <a:gd name="T109" fmla="*/ 174 h 234"/>
                <a:gd name="T110" fmla="*/ 46 w 476"/>
                <a:gd name="T111" fmla="*/ 161 h 234"/>
                <a:gd name="T112" fmla="*/ 48 w 476"/>
                <a:gd name="T113" fmla="*/ 152 h 234"/>
                <a:gd name="T114" fmla="*/ 51 w 476"/>
                <a:gd name="T115" fmla="*/ 138 h 234"/>
                <a:gd name="T116" fmla="*/ 60 w 476"/>
                <a:gd name="T117" fmla="*/ 12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6" h="234">
                  <a:moveTo>
                    <a:pt x="60" y="127"/>
                  </a:moveTo>
                  <a:lnTo>
                    <a:pt x="88" y="86"/>
                  </a:lnTo>
                  <a:lnTo>
                    <a:pt x="128" y="64"/>
                  </a:lnTo>
                  <a:lnTo>
                    <a:pt x="169" y="51"/>
                  </a:lnTo>
                  <a:lnTo>
                    <a:pt x="219" y="45"/>
                  </a:lnTo>
                  <a:lnTo>
                    <a:pt x="265" y="52"/>
                  </a:lnTo>
                  <a:lnTo>
                    <a:pt x="309" y="59"/>
                  </a:lnTo>
                  <a:lnTo>
                    <a:pt x="350" y="69"/>
                  </a:lnTo>
                  <a:lnTo>
                    <a:pt x="385" y="83"/>
                  </a:lnTo>
                  <a:lnTo>
                    <a:pt x="405" y="94"/>
                  </a:lnTo>
                  <a:lnTo>
                    <a:pt x="410" y="95"/>
                  </a:lnTo>
                  <a:lnTo>
                    <a:pt x="414" y="96"/>
                  </a:lnTo>
                  <a:lnTo>
                    <a:pt x="419" y="97"/>
                  </a:lnTo>
                  <a:lnTo>
                    <a:pt x="424" y="94"/>
                  </a:lnTo>
                  <a:lnTo>
                    <a:pt x="433" y="96"/>
                  </a:lnTo>
                  <a:lnTo>
                    <a:pt x="442" y="98"/>
                  </a:lnTo>
                  <a:lnTo>
                    <a:pt x="450" y="101"/>
                  </a:lnTo>
                  <a:lnTo>
                    <a:pt x="459" y="108"/>
                  </a:lnTo>
                  <a:lnTo>
                    <a:pt x="467" y="110"/>
                  </a:lnTo>
                  <a:lnTo>
                    <a:pt x="476" y="112"/>
                  </a:lnTo>
                  <a:lnTo>
                    <a:pt x="466" y="96"/>
                  </a:lnTo>
                  <a:lnTo>
                    <a:pt x="456" y="83"/>
                  </a:lnTo>
                  <a:lnTo>
                    <a:pt x="444" y="70"/>
                  </a:lnTo>
                  <a:lnTo>
                    <a:pt x="428" y="62"/>
                  </a:lnTo>
                  <a:lnTo>
                    <a:pt x="414" y="58"/>
                  </a:lnTo>
                  <a:lnTo>
                    <a:pt x="402" y="54"/>
                  </a:lnTo>
                  <a:lnTo>
                    <a:pt x="388" y="51"/>
                  </a:lnTo>
                  <a:lnTo>
                    <a:pt x="379" y="49"/>
                  </a:lnTo>
                  <a:lnTo>
                    <a:pt x="370" y="46"/>
                  </a:lnTo>
                  <a:lnTo>
                    <a:pt x="361" y="44"/>
                  </a:lnTo>
                  <a:lnTo>
                    <a:pt x="340" y="34"/>
                  </a:lnTo>
                  <a:lnTo>
                    <a:pt x="309" y="26"/>
                  </a:lnTo>
                  <a:lnTo>
                    <a:pt x="270" y="11"/>
                  </a:lnTo>
                  <a:lnTo>
                    <a:pt x="224" y="4"/>
                  </a:lnTo>
                  <a:lnTo>
                    <a:pt x="178" y="0"/>
                  </a:lnTo>
                  <a:lnTo>
                    <a:pt x="130" y="2"/>
                  </a:lnTo>
                  <a:lnTo>
                    <a:pt x="84" y="14"/>
                  </a:lnTo>
                  <a:lnTo>
                    <a:pt x="45" y="37"/>
                  </a:lnTo>
                  <a:lnTo>
                    <a:pt x="15" y="77"/>
                  </a:lnTo>
                  <a:lnTo>
                    <a:pt x="5" y="98"/>
                  </a:lnTo>
                  <a:lnTo>
                    <a:pt x="0" y="116"/>
                  </a:lnTo>
                  <a:lnTo>
                    <a:pt x="0" y="135"/>
                  </a:lnTo>
                  <a:lnTo>
                    <a:pt x="0" y="153"/>
                  </a:lnTo>
                  <a:lnTo>
                    <a:pt x="1" y="168"/>
                  </a:lnTo>
                  <a:lnTo>
                    <a:pt x="7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21"/>
                  </a:lnTo>
                  <a:lnTo>
                    <a:pt x="50" y="234"/>
                  </a:lnTo>
                  <a:lnTo>
                    <a:pt x="48" y="223"/>
                  </a:lnTo>
                  <a:lnTo>
                    <a:pt x="46" y="214"/>
                  </a:lnTo>
                  <a:lnTo>
                    <a:pt x="43" y="207"/>
                  </a:lnTo>
                  <a:lnTo>
                    <a:pt x="42" y="194"/>
                  </a:lnTo>
                  <a:lnTo>
                    <a:pt x="39" y="183"/>
                  </a:lnTo>
                  <a:lnTo>
                    <a:pt x="42" y="174"/>
                  </a:lnTo>
                  <a:lnTo>
                    <a:pt x="46" y="161"/>
                  </a:lnTo>
                  <a:lnTo>
                    <a:pt x="48" y="152"/>
                  </a:lnTo>
                  <a:lnTo>
                    <a:pt x="51" y="138"/>
                  </a:lnTo>
                  <a:lnTo>
                    <a:pt x="60" y="12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1" name="Freeform 363">
              <a:extLst>
                <a:ext uri="{FF2B5EF4-FFF2-40B4-BE49-F238E27FC236}">
                  <a16:creationId xmlns:a16="http://schemas.microsoft.com/office/drawing/2014/main" id="{FBD09AD5-8C9C-0553-B516-1237C2EE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930"/>
              <a:ext cx="348" cy="191"/>
            </a:xfrm>
            <a:custGeom>
              <a:avLst/>
              <a:gdLst>
                <a:gd name="T0" fmla="*/ 2083 w 2083"/>
                <a:gd name="T1" fmla="*/ 1150 h 1150"/>
                <a:gd name="T2" fmla="*/ 1858 w 2083"/>
                <a:gd name="T3" fmla="*/ 1028 h 1150"/>
                <a:gd name="T4" fmla="*/ 1851 w 2083"/>
                <a:gd name="T5" fmla="*/ 1022 h 1150"/>
                <a:gd name="T6" fmla="*/ 1826 w 2083"/>
                <a:gd name="T7" fmla="*/ 1006 h 1150"/>
                <a:gd name="T8" fmla="*/ 1795 w 2083"/>
                <a:gd name="T9" fmla="*/ 979 h 1150"/>
                <a:gd name="T10" fmla="*/ 1751 w 2083"/>
                <a:gd name="T11" fmla="*/ 948 h 1150"/>
                <a:gd name="T12" fmla="*/ 1702 w 2083"/>
                <a:gd name="T13" fmla="*/ 916 h 1150"/>
                <a:gd name="T14" fmla="*/ 1646 w 2083"/>
                <a:gd name="T15" fmla="*/ 878 h 1150"/>
                <a:gd name="T16" fmla="*/ 1594 w 2083"/>
                <a:gd name="T17" fmla="*/ 840 h 1150"/>
                <a:gd name="T18" fmla="*/ 1541 w 2083"/>
                <a:gd name="T19" fmla="*/ 808 h 1150"/>
                <a:gd name="T20" fmla="*/ 1491 w 2083"/>
                <a:gd name="T21" fmla="*/ 780 h 1150"/>
                <a:gd name="T22" fmla="*/ 1443 w 2083"/>
                <a:gd name="T23" fmla="*/ 763 h 1150"/>
                <a:gd name="T24" fmla="*/ 1396 w 2083"/>
                <a:gd name="T25" fmla="*/ 742 h 1150"/>
                <a:gd name="T26" fmla="*/ 1348 w 2083"/>
                <a:gd name="T27" fmla="*/ 724 h 1150"/>
                <a:gd name="T28" fmla="*/ 1303 w 2083"/>
                <a:gd name="T29" fmla="*/ 702 h 1150"/>
                <a:gd name="T30" fmla="*/ 1263 w 2083"/>
                <a:gd name="T31" fmla="*/ 688 h 1150"/>
                <a:gd name="T32" fmla="*/ 1221 w 2083"/>
                <a:gd name="T33" fmla="*/ 667 h 1150"/>
                <a:gd name="T34" fmla="*/ 1187 w 2083"/>
                <a:gd name="T35" fmla="*/ 654 h 1150"/>
                <a:gd name="T36" fmla="*/ 1154 w 2083"/>
                <a:gd name="T37" fmla="*/ 634 h 1150"/>
                <a:gd name="T38" fmla="*/ 1119 w 2083"/>
                <a:gd name="T39" fmla="*/ 621 h 1150"/>
                <a:gd name="T40" fmla="*/ 1090 w 2083"/>
                <a:gd name="T41" fmla="*/ 604 h 1150"/>
                <a:gd name="T42" fmla="*/ 1061 w 2083"/>
                <a:gd name="T43" fmla="*/ 592 h 1150"/>
                <a:gd name="T44" fmla="*/ 1032 w 2083"/>
                <a:gd name="T45" fmla="*/ 575 h 1150"/>
                <a:gd name="T46" fmla="*/ 987 w 2083"/>
                <a:gd name="T47" fmla="*/ 563 h 1150"/>
                <a:gd name="T48" fmla="*/ 926 w 2083"/>
                <a:gd name="T49" fmla="*/ 542 h 1150"/>
                <a:gd name="T50" fmla="*/ 850 w 2083"/>
                <a:gd name="T51" fmla="*/ 522 h 1150"/>
                <a:gd name="T52" fmla="*/ 760 w 2083"/>
                <a:gd name="T53" fmla="*/ 489 h 1150"/>
                <a:gd name="T54" fmla="*/ 652 w 2083"/>
                <a:gd name="T55" fmla="*/ 446 h 1150"/>
                <a:gd name="T56" fmla="*/ 524 w 2083"/>
                <a:gd name="T57" fmla="*/ 389 h 1150"/>
                <a:gd name="T58" fmla="*/ 381 w 2083"/>
                <a:gd name="T59" fmla="*/ 319 h 1150"/>
                <a:gd name="T60" fmla="*/ 216 w 2083"/>
                <a:gd name="T61" fmla="*/ 223 h 1150"/>
                <a:gd name="T62" fmla="*/ 28 w 2083"/>
                <a:gd name="T63" fmla="*/ 108 h 1150"/>
                <a:gd name="T64" fmla="*/ 29 w 2083"/>
                <a:gd name="T65" fmla="*/ 102 h 1150"/>
                <a:gd name="T66" fmla="*/ 25 w 2083"/>
                <a:gd name="T67" fmla="*/ 101 h 1150"/>
                <a:gd name="T68" fmla="*/ 27 w 2083"/>
                <a:gd name="T69" fmla="*/ 93 h 1150"/>
                <a:gd name="T70" fmla="*/ 24 w 2083"/>
                <a:gd name="T71" fmla="*/ 88 h 1150"/>
                <a:gd name="T72" fmla="*/ 22 w 2083"/>
                <a:gd name="T73" fmla="*/ 77 h 1150"/>
                <a:gd name="T74" fmla="*/ 21 w 2083"/>
                <a:gd name="T75" fmla="*/ 63 h 1150"/>
                <a:gd name="T76" fmla="*/ 15 w 2083"/>
                <a:gd name="T77" fmla="*/ 47 h 1150"/>
                <a:gd name="T78" fmla="*/ 10 w 2083"/>
                <a:gd name="T79" fmla="*/ 31 h 1150"/>
                <a:gd name="T80" fmla="*/ 5 w 2083"/>
                <a:gd name="T81" fmla="*/ 15 h 1150"/>
                <a:gd name="T82" fmla="*/ 0 w 2083"/>
                <a:gd name="T83" fmla="*/ 0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3" h="1150">
                  <a:moveTo>
                    <a:pt x="2083" y="1150"/>
                  </a:moveTo>
                  <a:lnTo>
                    <a:pt x="1858" y="1028"/>
                  </a:lnTo>
                  <a:lnTo>
                    <a:pt x="1851" y="1022"/>
                  </a:lnTo>
                  <a:lnTo>
                    <a:pt x="1826" y="1006"/>
                  </a:lnTo>
                  <a:lnTo>
                    <a:pt x="1795" y="979"/>
                  </a:lnTo>
                  <a:lnTo>
                    <a:pt x="1751" y="948"/>
                  </a:lnTo>
                  <a:lnTo>
                    <a:pt x="1702" y="916"/>
                  </a:lnTo>
                  <a:lnTo>
                    <a:pt x="1646" y="878"/>
                  </a:lnTo>
                  <a:lnTo>
                    <a:pt x="1594" y="840"/>
                  </a:lnTo>
                  <a:lnTo>
                    <a:pt x="1541" y="808"/>
                  </a:lnTo>
                  <a:lnTo>
                    <a:pt x="1491" y="780"/>
                  </a:lnTo>
                  <a:lnTo>
                    <a:pt x="1443" y="763"/>
                  </a:lnTo>
                  <a:lnTo>
                    <a:pt x="1396" y="742"/>
                  </a:lnTo>
                  <a:lnTo>
                    <a:pt x="1348" y="724"/>
                  </a:lnTo>
                  <a:lnTo>
                    <a:pt x="1303" y="702"/>
                  </a:lnTo>
                  <a:lnTo>
                    <a:pt x="1263" y="688"/>
                  </a:lnTo>
                  <a:lnTo>
                    <a:pt x="1221" y="667"/>
                  </a:lnTo>
                  <a:lnTo>
                    <a:pt x="1187" y="654"/>
                  </a:lnTo>
                  <a:lnTo>
                    <a:pt x="1154" y="634"/>
                  </a:lnTo>
                  <a:lnTo>
                    <a:pt x="1119" y="621"/>
                  </a:lnTo>
                  <a:lnTo>
                    <a:pt x="1090" y="604"/>
                  </a:lnTo>
                  <a:lnTo>
                    <a:pt x="1061" y="592"/>
                  </a:lnTo>
                  <a:lnTo>
                    <a:pt x="1032" y="575"/>
                  </a:lnTo>
                  <a:lnTo>
                    <a:pt x="987" y="563"/>
                  </a:lnTo>
                  <a:lnTo>
                    <a:pt x="926" y="542"/>
                  </a:lnTo>
                  <a:lnTo>
                    <a:pt x="850" y="522"/>
                  </a:lnTo>
                  <a:lnTo>
                    <a:pt x="760" y="489"/>
                  </a:lnTo>
                  <a:lnTo>
                    <a:pt x="652" y="446"/>
                  </a:lnTo>
                  <a:lnTo>
                    <a:pt x="524" y="389"/>
                  </a:lnTo>
                  <a:lnTo>
                    <a:pt x="381" y="319"/>
                  </a:lnTo>
                  <a:lnTo>
                    <a:pt x="216" y="223"/>
                  </a:lnTo>
                  <a:lnTo>
                    <a:pt x="28" y="108"/>
                  </a:lnTo>
                  <a:lnTo>
                    <a:pt x="29" y="102"/>
                  </a:lnTo>
                  <a:lnTo>
                    <a:pt x="25" y="101"/>
                  </a:lnTo>
                  <a:lnTo>
                    <a:pt x="27" y="93"/>
                  </a:lnTo>
                  <a:lnTo>
                    <a:pt x="24" y="88"/>
                  </a:lnTo>
                  <a:lnTo>
                    <a:pt x="22" y="77"/>
                  </a:lnTo>
                  <a:lnTo>
                    <a:pt x="21" y="63"/>
                  </a:lnTo>
                  <a:lnTo>
                    <a:pt x="15" y="47"/>
                  </a:lnTo>
                  <a:lnTo>
                    <a:pt x="10" y="31"/>
                  </a:lnTo>
                  <a:lnTo>
                    <a:pt x="5" y="1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2" name="Freeform 364">
              <a:extLst>
                <a:ext uri="{FF2B5EF4-FFF2-40B4-BE49-F238E27FC236}">
                  <a16:creationId xmlns:a16="http://schemas.microsoft.com/office/drawing/2014/main" id="{48F85D75-DB0C-78FA-6D88-E9F31289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694"/>
              <a:ext cx="396" cy="312"/>
            </a:xfrm>
            <a:custGeom>
              <a:avLst/>
              <a:gdLst>
                <a:gd name="T0" fmla="*/ 2379 w 2379"/>
                <a:gd name="T1" fmla="*/ 1872 h 1872"/>
                <a:gd name="T2" fmla="*/ 2371 w 2379"/>
                <a:gd name="T3" fmla="*/ 1866 h 1872"/>
                <a:gd name="T4" fmla="*/ 2356 w 2379"/>
                <a:gd name="T5" fmla="*/ 1848 h 1872"/>
                <a:gd name="T6" fmla="*/ 2330 w 2379"/>
                <a:gd name="T7" fmla="*/ 1821 h 1872"/>
                <a:gd name="T8" fmla="*/ 2300 w 2379"/>
                <a:gd name="T9" fmla="*/ 1791 h 1872"/>
                <a:gd name="T10" fmla="*/ 2260 w 2379"/>
                <a:gd name="T11" fmla="*/ 1746 h 1872"/>
                <a:gd name="T12" fmla="*/ 2219 w 2379"/>
                <a:gd name="T13" fmla="*/ 1702 h 1872"/>
                <a:gd name="T14" fmla="*/ 2169 w 2379"/>
                <a:gd name="T15" fmla="*/ 1656 h 1872"/>
                <a:gd name="T16" fmla="*/ 2116 w 2379"/>
                <a:gd name="T17" fmla="*/ 1605 h 1872"/>
                <a:gd name="T18" fmla="*/ 2063 w 2379"/>
                <a:gd name="T19" fmla="*/ 1553 h 1872"/>
                <a:gd name="T20" fmla="*/ 2010 w 2379"/>
                <a:gd name="T21" fmla="*/ 1501 h 1872"/>
                <a:gd name="T22" fmla="*/ 1968 w 2379"/>
                <a:gd name="T23" fmla="*/ 1466 h 1872"/>
                <a:gd name="T24" fmla="*/ 1922 w 2379"/>
                <a:gd name="T25" fmla="*/ 1420 h 1872"/>
                <a:gd name="T26" fmla="*/ 1872 w 2379"/>
                <a:gd name="T27" fmla="*/ 1374 h 1872"/>
                <a:gd name="T28" fmla="*/ 1823 w 2379"/>
                <a:gd name="T29" fmla="*/ 1327 h 1872"/>
                <a:gd name="T30" fmla="*/ 1772 w 2379"/>
                <a:gd name="T31" fmla="*/ 1286 h 1872"/>
                <a:gd name="T32" fmla="*/ 1726 w 2379"/>
                <a:gd name="T33" fmla="*/ 1240 h 1872"/>
                <a:gd name="T34" fmla="*/ 1684 w 2379"/>
                <a:gd name="T35" fmla="*/ 1205 h 1872"/>
                <a:gd name="T36" fmla="*/ 1649 w 2379"/>
                <a:gd name="T37" fmla="*/ 1173 h 1872"/>
                <a:gd name="T38" fmla="*/ 1631 w 2379"/>
                <a:gd name="T39" fmla="*/ 1154 h 1872"/>
                <a:gd name="T40" fmla="*/ 1623 w 2379"/>
                <a:gd name="T41" fmla="*/ 1147 h 1872"/>
                <a:gd name="T42" fmla="*/ 1612 w 2379"/>
                <a:gd name="T43" fmla="*/ 1135 h 1872"/>
                <a:gd name="T44" fmla="*/ 1586 w 2379"/>
                <a:gd name="T45" fmla="*/ 1104 h 1872"/>
                <a:gd name="T46" fmla="*/ 1543 w 2379"/>
                <a:gd name="T47" fmla="*/ 1055 h 1872"/>
                <a:gd name="T48" fmla="*/ 1487 w 2379"/>
                <a:gd name="T49" fmla="*/ 993 h 1872"/>
                <a:gd name="T50" fmla="*/ 1421 w 2379"/>
                <a:gd name="T51" fmla="*/ 923 h 1872"/>
                <a:gd name="T52" fmla="*/ 1347 w 2379"/>
                <a:gd name="T53" fmla="*/ 857 h 1872"/>
                <a:gd name="T54" fmla="*/ 1270 w 2379"/>
                <a:gd name="T55" fmla="*/ 789 h 1872"/>
                <a:gd name="T56" fmla="*/ 1186 w 2379"/>
                <a:gd name="T57" fmla="*/ 729 h 1872"/>
                <a:gd name="T58" fmla="*/ 1104 w 2379"/>
                <a:gd name="T59" fmla="*/ 679 h 1872"/>
                <a:gd name="T60" fmla="*/ 1022 w 2379"/>
                <a:gd name="T61" fmla="*/ 648 h 1872"/>
                <a:gd name="T62" fmla="*/ 913 w 2379"/>
                <a:gd name="T63" fmla="*/ 610 h 1872"/>
                <a:gd name="T64" fmla="*/ 792 w 2379"/>
                <a:gd name="T65" fmla="*/ 549 h 1872"/>
                <a:gd name="T66" fmla="*/ 673 w 2379"/>
                <a:gd name="T67" fmla="*/ 476 h 1872"/>
                <a:gd name="T68" fmla="*/ 552 w 2379"/>
                <a:gd name="T69" fmla="*/ 392 h 1872"/>
                <a:gd name="T70" fmla="*/ 437 w 2379"/>
                <a:gd name="T71" fmla="*/ 305 h 1872"/>
                <a:gd name="T72" fmla="*/ 336 w 2379"/>
                <a:gd name="T73" fmla="*/ 221 h 1872"/>
                <a:gd name="T74" fmla="*/ 247 w 2379"/>
                <a:gd name="T75" fmla="*/ 141 h 1872"/>
                <a:gd name="T76" fmla="*/ 175 w 2379"/>
                <a:gd name="T77" fmla="*/ 74 h 1872"/>
                <a:gd name="T78" fmla="*/ 125 w 2379"/>
                <a:gd name="T79" fmla="*/ 28 h 1872"/>
                <a:gd name="T80" fmla="*/ 97 w 2379"/>
                <a:gd name="T81" fmla="*/ 6 h 1872"/>
                <a:gd name="T82" fmla="*/ 93 w 2379"/>
                <a:gd name="T83" fmla="*/ 5 h 1872"/>
                <a:gd name="T84" fmla="*/ 89 w 2379"/>
                <a:gd name="T85" fmla="*/ 4 h 1872"/>
                <a:gd name="T86" fmla="*/ 82 w 2379"/>
                <a:gd name="T87" fmla="*/ 7 h 1872"/>
                <a:gd name="T88" fmla="*/ 74 w 2379"/>
                <a:gd name="T89" fmla="*/ 5 h 1872"/>
                <a:gd name="T90" fmla="*/ 64 w 2379"/>
                <a:gd name="T91" fmla="*/ 7 h 1872"/>
                <a:gd name="T92" fmla="*/ 51 w 2379"/>
                <a:gd name="T93" fmla="*/ 3 h 1872"/>
                <a:gd name="T94" fmla="*/ 36 w 2379"/>
                <a:gd name="T95" fmla="*/ 4 h 1872"/>
                <a:gd name="T96" fmla="*/ 17 w 2379"/>
                <a:gd name="T97" fmla="*/ 4 h 1872"/>
                <a:gd name="T98" fmla="*/ 0 w 2379"/>
                <a:gd name="T99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79" h="1872">
                  <a:moveTo>
                    <a:pt x="2379" y="1872"/>
                  </a:moveTo>
                  <a:lnTo>
                    <a:pt x="2371" y="1866"/>
                  </a:lnTo>
                  <a:lnTo>
                    <a:pt x="2356" y="1848"/>
                  </a:lnTo>
                  <a:lnTo>
                    <a:pt x="2330" y="1821"/>
                  </a:lnTo>
                  <a:lnTo>
                    <a:pt x="2300" y="1791"/>
                  </a:lnTo>
                  <a:lnTo>
                    <a:pt x="2260" y="1746"/>
                  </a:lnTo>
                  <a:lnTo>
                    <a:pt x="2219" y="1702"/>
                  </a:lnTo>
                  <a:lnTo>
                    <a:pt x="2169" y="1656"/>
                  </a:lnTo>
                  <a:lnTo>
                    <a:pt x="2116" y="1605"/>
                  </a:lnTo>
                  <a:lnTo>
                    <a:pt x="2063" y="1553"/>
                  </a:lnTo>
                  <a:lnTo>
                    <a:pt x="2010" y="1501"/>
                  </a:lnTo>
                  <a:lnTo>
                    <a:pt x="1968" y="1466"/>
                  </a:lnTo>
                  <a:lnTo>
                    <a:pt x="1922" y="1420"/>
                  </a:lnTo>
                  <a:lnTo>
                    <a:pt x="1872" y="1374"/>
                  </a:lnTo>
                  <a:lnTo>
                    <a:pt x="1823" y="1327"/>
                  </a:lnTo>
                  <a:lnTo>
                    <a:pt x="1772" y="1286"/>
                  </a:lnTo>
                  <a:lnTo>
                    <a:pt x="1726" y="1240"/>
                  </a:lnTo>
                  <a:lnTo>
                    <a:pt x="1684" y="1205"/>
                  </a:lnTo>
                  <a:lnTo>
                    <a:pt x="1649" y="1173"/>
                  </a:lnTo>
                  <a:lnTo>
                    <a:pt x="1631" y="1154"/>
                  </a:lnTo>
                  <a:lnTo>
                    <a:pt x="1623" y="1147"/>
                  </a:lnTo>
                  <a:lnTo>
                    <a:pt x="1612" y="1135"/>
                  </a:lnTo>
                  <a:lnTo>
                    <a:pt x="1586" y="1104"/>
                  </a:lnTo>
                  <a:lnTo>
                    <a:pt x="1543" y="1055"/>
                  </a:lnTo>
                  <a:lnTo>
                    <a:pt x="1487" y="993"/>
                  </a:lnTo>
                  <a:lnTo>
                    <a:pt x="1421" y="923"/>
                  </a:lnTo>
                  <a:lnTo>
                    <a:pt x="1347" y="857"/>
                  </a:lnTo>
                  <a:lnTo>
                    <a:pt x="1270" y="789"/>
                  </a:lnTo>
                  <a:lnTo>
                    <a:pt x="1186" y="729"/>
                  </a:lnTo>
                  <a:lnTo>
                    <a:pt x="1104" y="679"/>
                  </a:lnTo>
                  <a:lnTo>
                    <a:pt x="1022" y="648"/>
                  </a:lnTo>
                  <a:lnTo>
                    <a:pt x="913" y="610"/>
                  </a:lnTo>
                  <a:lnTo>
                    <a:pt x="792" y="549"/>
                  </a:lnTo>
                  <a:lnTo>
                    <a:pt x="673" y="476"/>
                  </a:lnTo>
                  <a:lnTo>
                    <a:pt x="552" y="392"/>
                  </a:lnTo>
                  <a:lnTo>
                    <a:pt x="437" y="305"/>
                  </a:lnTo>
                  <a:lnTo>
                    <a:pt x="336" y="221"/>
                  </a:lnTo>
                  <a:lnTo>
                    <a:pt x="247" y="141"/>
                  </a:lnTo>
                  <a:lnTo>
                    <a:pt x="175" y="74"/>
                  </a:lnTo>
                  <a:lnTo>
                    <a:pt x="125" y="28"/>
                  </a:lnTo>
                  <a:lnTo>
                    <a:pt x="97" y="6"/>
                  </a:lnTo>
                  <a:lnTo>
                    <a:pt x="93" y="5"/>
                  </a:lnTo>
                  <a:lnTo>
                    <a:pt x="89" y="4"/>
                  </a:lnTo>
                  <a:lnTo>
                    <a:pt x="82" y="7"/>
                  </a:lnTo>
                  <a:lnTo>
                    <a:pt x="74" y="5"/>
                  </a:lnTo>
                  <a:lnTo>
                    <a:pt x="64" y="7"/>
                  </a:lnTo>
                  <a:lnTo>
                    <a:pt x="51" y="3"/>
                  </a:lnTo>
                  <a:lnTo>
                    <a:pt x="36" y="4"/>
                  </a:lnTo>
                  <a:lnTo>
                    <a:pt x="17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3" name="Freeform 365">
              <a:extLst>
                <a:ext uri="{FF2B5EF4-FFF2-40B4-BE49-F238E27FC236}">
                  <a16:creationId xmlns:a16="http://schemas.microsoft.com/office/drawing/2014/main" id="{8D8361D9-D689-985E-99D8-260BD163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643"/>
              <a:ext cx="15" cy="27"/>
            </a:xfrm>
            <a:custGeom>
              <a:avLst/>
              <a:gdLst>
                <a:gd name="T0" fmla="*/ 60 w 93"/>
                <a:gd name="T1" fmla="*/ 164 h 164"/>
                <a:gd name="T2" fmla="*/ 64 w 93"/>
                <a:gd name="T3" fmla="*/ 146 h 164"/>
                <a:gd name="T4" fmla="*/ 69 w 93"/>
                <a:gd name="T5" fmla="*/ 123 h 164"/>
                <a:gd name="T6" fmla="*/ 79 w 93"/>
                <a:gd name="T7" fmla="*/ 107 h 164"/>
                <a:gd name="T8" fmla="*/ 83 w 93"/>
                <a:gd name="T9" fmla="*/ 89 h 164"/>
                <a:gd name="T10" fmla="*/ 93 w 93"/>
                <a:gd name="T11" fmla="*/ 72 h 164"/>
                <a:gd name="T12" fmla="*/ 93 w 93"/>
                <a:gd name="T13" fmla="*/ 53 h 164"/>
                <a:gd name="T14" fmla="*/ 91 w 93"/>
                <a:gd name="T15" fmla="*/ 39 h 164"/>
                <a:gd name="T16" fmla="*/ 81 w 93"/>
                <a:gd name="T17" fmla="*/ 27 h 164"/>
                <a:gd name="T18" fmla="*/ 61 w 93"/>
                <a:gd name="T19" fmla="*/ 12 h 164"/>
                <a:gd name="T20" fmla="*/ 35 w 93"/>
                <a:gd name="T21" fmla="*/ 0 h 164"/>
                <a:gd name="T22" fmla="*/ 32 w 93"/>
                <a:gd name="T23" fmla="*/ 14 h 164"/>
                <a:gd name="T24" fmla="*/ 29 w 93"/>
                <a:gd name="T25" fmla="*/ 28 h 164"/>
                <a:gd name="T26" fmla="*/ 25 w 93"/>
                <a:gd name="T27" fmla="*/ 40 h 164"/>
                <a:gd name="T28" fmla="*/ 21 w 93"/>
                <a:gd name="T29" fmla="*/ 54 h 164"/>
                <a:gd name="T30" fmla="*/ 18 w 93"/>
                <a:gd name="T31" fmla="*/ 67 h 164"/>
                <a:gd name="T32" fmla="*/ 14 w 93"/>
                <a:gd name="T33" fmla="*/ 81 h 164"/>
                <a:gd name="T34" fmla="*/ 11 w 93"/>
                <a:gd name="T35" fmla="*/ 94 h 164"/>
                <a:gd name="T36" fmla="*/ 8 w 93"/>
                <a:gd name="T37" fmla="*/ 107 h 164"/>
                <a:gd name="T38" fmla="*/ 3 w 93"/>
                <a:gd name="T39" fmla="*/ 120 h 164"/>
                <a:gd name="T40" fmla="*/ 0 w 93"/>
                <a:gd name="T41" fmla="*/ 13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164">
                  <a:moveTo>
                    <a:pt x="60" y="164"/>
                  </a:moveTo>
                  <a:lnTo>
                    <a:pt x="64" y="146"/>
                  </a:lnTo>
                  <a:lnTo>
                    <a:pt x="69" y="123"/>
                  </a:lnTo>
                  <a:lnTo>
                    <a:pt x="79" y="107"/>
                  </a:lnTo>
                  <a:lnTo>
                    <a:pt x="83" y="89"/>
                  </a:lnTo>
                  <a:lnTo>
                    <a:pt x="93" y="72"/>
                  </a:lnTo>
                  <a:lnTo>
                    <a:pt x="93" y="53"/>
                  </a:lnTo>
                  <a:lnTo>
                    <a:pt x="91" y="39"/>
                  </a:lnTo>
                  <a:lnTo>
                    <a:pt x="81" y="27"/>
                  </a:lnTo>
                  <a:lnTo>
                    <a:pt x="61" y="12"/>
                  </a:lnTo>
                  <a:lnTo>
                    <a:pt x="35" y="0"/>
                  </a:lnTo>
                  <a:lnTo>
                    <a:pt x="32" y="14"/>
                  </a:lnTo>
                  <a:lnTo>
                    <a:pt x="29" y="28"/>
                  </a:lnTo>
                  <a:lnTo>
                    <a:pt x="25" y="40"/>
                  </a:lnTo>
                  <a:lnTo>
                    <a:pt x="21" y="54"/>
                  </a:lnTo>
                  <a:lnTo>
                    <a:pt x="18" y="67"/>
                  </a:lnTo>
                  <a:lnTo>
                    <a:pt x="14" y="81"/>
                  </a:lnTo>
                  <a:lnTo>
                    <a:pt x="11" y="94"/>
                  </a:lnTo>
                  <a:lnTo>
                    <a:pt x="8" y="107"/>
                  </a:lnTo>
                  <a:lnTo>
                    <a:pt x="3" y="120"/>
                  </a:lnTo>
                  <a:lnTo>
                    <a:pt x="0" y="13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4" name="Freeform 366">
              <a:extLst>
                <a:ext uri="{FF2B5EF4-FFF2-40B4-BE49-F238E27FC236}">
                  <a16:creationId xmlns:a16="http://schemas.microsoft.com/office/drawing/2014/main" id="{5FE052C2-C6DC-322E-760A-08EDC3FF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154"/>
              <a:ext cx="1292" cy="1018"/>
            </a:xfrm>
            <a:custGeom>
              <a:avLst/>
              <a:gdLst>
                <a:gd name="T0" fmla="*/ 1684 w 7755"/>
                <a:gd name="T1" fmla="*/ 43 h 6112"/>
                <a:gd name="T2" fmla="*/ 1846 w 7755"/>
                <a:gd name="T3" fmla="*/ 148 h 6112"/>
                <a:gd name="T4" fmla="*/ 1933 w 7755"/>
                <a:gd name="T5" fmla="*/ 123 h 6112"/>
                <a:gd name="T6" fmla="*/ 2094 w 7755"/>
                <a:gd name="T7" fmla="*/ 184 h 6112"/>
                <a:gd name="T8" fmla="*/ 2176 w 7755"/>
                <a:gd name="T9" fmla="*/ 267 h 6112"/>
                <a:gd name="T10" fmla="*/ 2226 w 7755"/>
                <a:gd name="T11" fmla="*/ 276 h 6112"/>
                <a:gd name="T12" fmla="*/ 2375 w 7755"/>
                <a:gd name="T13" fmla="*/ 286 h 6112"/>
                <a:gd name="T14" fmla="*/ 3329 w 7755"/>
                <a:gd name="T15" fmla="*/ 256 h 6112"/>
                <a:gd name="T16" fmla="*/ 3887 w 7755"/>
                <a:gd name="T17" fmla="*/ 317 h 6112"/>
                <a:gd name="T18" fmla="*/ 4201 w 7755"/>
                <a:gd name="T19" fmla="*/ 503 h 6112"/>
                <a:gd name="T20" fmla="*/ 4702 w 7755"/>
                <a:gd name="T21" fmla="*/ 800 h 6112"/>
                <a:gd name="T22" fmla="*/ 5225 w 7755"/>
                <a:gd name="T23" fmla="*/ 1123 h 6112"/>
                <a:gd name="T24" fmla="*/ 5334 w 7755"/>
                <a:gd name="T25" fmla="*/ 1327 h 6112"/>
                <a:gd name="T26" fmla="*/ 5418 w 7755"/>
                <a:gd name="T27" fmla="*/ 1639 h 6112"/>
                <a:gd name="T28" fmla="*/ 5525 w 7755"/>
                <a:gd name="T29" fmla="*/ 1886 h 6112"/>
                <a:gd name="T30" fmla="*/ 5512 w 7755"/>
                <a:gd name="T31" fmla="*/ 2044 h 6112"/>
                <a:gd name="T32" fmla="*/ 5434 w 7755"/>
                <a:gd name="T33" fmla="*/ 2090 h 6112"/>
                <a:gd name="T34" fmla="*/ 5778 w 7755"/>
                <a:gd name="T35" fmla="*/ 2479 h 6112"/>
                <a:gd name="T36" fmla="*/ 6068 w 7755"/>
                <a:gd name="T37" fmla="*/ 2788 h 6112"/>
                <a:gd name="T38" fmla="*/ 6352 w 7755"/>
                <a:gd name="T39" fmla="*/ 3062 h 6112"/>
                <a:gd name="T40" fmla="*/ 6464 w 7755"/>
                <a:gd name="T41" fmla="*/ 3162 h 6112"/>
                <a:gd name="T42" fmla="*/ 6766 w 7755"/>
                <a:gd name="T43" fmla="*/ 3422 h 6112"/>
                <a:gd name="T44" fmla="*/ 7049 w 7755"/>
                <a:gd name="T45" fmla="*/ 3758 h 6112"/>
                <a:gd name="T46" fmla="*/ 7445 w 7755"/>
                <a:gd name="T47" fmla="*/ 4241 h 6112"/>
                <a:gd name="T48" fmla="*/ 7626 w 7755"/>
                <a:gd name="T49" fmla="*/ 4493 h 6112"/>
                <a:gd name="T50" fmla="*/ 7754 w 7755"/>
                <a:gd name="T51" fmla="*/ 4855 h 6112"/>
                <a:gd name="T52" fmla="*/ 7684 w 7755"/>
                <a:gd name="T53" fmla="*/ 5031 h 6112"/>
                <a:gd name="T54" fmla="*/ 7566 w 7755"/>
                <a:gd name="T55" fmla="*/ 5100 h 6112"/>
                <a:gd name="T56" fmla="*/ 7613 w 7755"/>
                <a:gd name="T57" fmla="*/ 5231 h 6112"/>
                <a:gd name="T58" fmla="*/ 7695 w 7755"/>
                <a:gd name="T59" fmla="*/ 5409 h 6112"/>
                <a:gd name="T60" fmla="*/ 7543 w 7755"/>
                <a:gd name="T61" fmla="*/ 5773 h 6112"/>
                <a:gd name="T62" fmla="*/ 7399 w 7755"/>
                <a:gd name="T63" fmla="*/ 5812 h 6112"/>
                <a:gd name="T64" fmla="*/ 7202 w 7755"/>
                <a:gd name="T65" fmla="*/ 5765 h 6112"/>
                <a:gd name="T66" fmla="*/ 7171 w 7755"/>
                <a:gd name="T67" fmla="*/ 5956 h 6112"/>
                <a:gd name="T68" fmla="*/ 6923 w 7755"/>
                <a:gd name="T69" fmla="*/ 6109 h 6112"/>
                <a:gd name="T70" fmla="*/ 6232 w 7755"/>
                <a:gd name="T71" fmla="*/ 5806 h 6112"/>
                <a:gd name="T72" fmla="*/ 6172 w 7755"/>
                <a:gd name="T73" fmla="*/ 5965 h 6112"/>
                <a:gd name="T74" fmla="*/ 5915 w 7755"/>
                <a:gd name="T75" fmla="*/ 6036 h 6112"/>
                <a:gd name="T76" fmla="*/ 5588 w 7755"/>
                <a:gd name="T77" fmla="*/ 5907 h 6112"/>
                <a:gd name="T78" fmla="*/ 5225 w 7755"/>
                <a:gd name="T79" fmla="*/ 5784 h 6112"/>
                <a:gd name="T80" fmla="*/ 4821 w 7755"/>
                <a:gd name="T81" fmla="*/ 5659 h 6112"/>
                <a:gd name="T82" fmla="*/ 4080 w 7755"/>
                <a:gd name="T83" fmla="*/ 5336 h 6112"/>
                <a:gd name="T84" fmla="*/ 3469 w 7755"/>
                <a:gd name="T85" fmla="*/ 5072 h 6112"/>
                <a:gd name="T86" fmla="*/ 2893 w 7755"/>
                <a:gd name="T87" fmla="*/ 4712 h 6112"/>
                <a:gd name="T88" fmla="*/ 2626 w 7755"/>
                <a:gd name="T89" fmla="*/ 4557 h 6112"/>
                <a:gd name="T90" fmla="*/ 2030 w 7755"/>
                <a:gd name="T91" fmla="*/ 4201 h 6112"/>
                <a:gd name="T92" fmla="*/ 1470 w 7755"/>
                <a:gd name="T93" fmla="*/ 3797 h 6112"/>
                <a:gd name="T94" fmla="*/ 868 w 7755"/>
                <a:gd name="T95" fmla="*/ 3085 h 6112"/>
                <a:gd name="T96" fmla="*/ 611 w 7755"/>
                <a:gd name="T97" fmla="*/ 2580 h 6112"/>
                <a:gd name="T98" fmla="*/ 553 w 7755"/>
                <a:gd name="T99" fmla="*/ 2474 h 6112"/>
                <a:gd name="T100" fmla="*/ 366 w 7755"/>
                <a:gd name="T101" fmla="*/ 2212 h 6112"/>
                <a:gd name="T102" fmla="*/ 255 w 7755"/>
                <a:gd name="T103" fmla="*/ 2139 h 6112"/>
                <a:gd name="T104" fmla="*/ 130 w 7755"/>
                <a:gd name="T105" fmla="*/ 2074 h 6112"/>
                <a:gd name="T106" fmla="*/ 116 w 7755"/>
                <a:gd name="T107" fmla="*/ 1946 h 6112"/>
                <a:gd name="T108" fmla="*/ 75 w 7755"/>
                <a:gd name="T109" fmla="*/ 1888 h 6112"/>
                <a:gd name="T110" fmla="*/ 12 w 7755"/>
                <a:gd name="T111" fmla="*/ 1872 h 6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55" h="6112">
                  <a:moveTo>
                    <a:pt x="1595" y="2"/>
                  </a:moveTo>
                  <a:lnTo>
                    <a:pt x="1605" y="0"/>
                  </a:lnTo>
                  <a:lnTo>
                    <a:pt x="1622" y="8"/>
                  </a:lnTo>
                  <a:lnTo>
                    <a:pt x="1638" y="18"/>
                  </a:lnTo>
                  <a:lnTo>
                    <a:pt x="1659" y="27"/>
                  </a:lnTo>
                  <a:lnTo>
                    <a:pt x="1684" y="43"/>
                  </a:lnTo>
                  <a:lnTo>
                    <a:pt x="1708" y="59"/>
                  </a:lnTo>
                  <a:lnTo>
                    <a:pt x="1736" y="81"/>
                  </a:lnTo>
                  <a:lnTo>
                    <a:pt x="1769" y="99"/>
                  </a:lnTo>
                  <a:lnTo>
                    <a:pt x="1801" y="122"/>
                  </a:lnTo>
                  <a:lnTo>
                    <a:pt x="1839" y="141"/>
                  </a:lnTo>
                  <a:lnTo>
                    <a:pt x="1846" y="148"/>
                  </a:lnTo>
                  <a:lnTo>
                    <a:pt x="1857" y="146"/>
                  </a:lnTo>
                  <a:lnTo>
                    <a:pt x="1866" y="144"/>
                  </a:lnTo>
                  <a:lnTo>
                    <a:pt x="1878" y="137"/>
                  </a:lnTo>
                  <a:lnTo>
                    <a:pt x="1889" y="130"/>
                  </a:lnTo>
                  <a:lnTo>
                    <a:pt x="1909" y="126"/>
                  </a:lnTo>
                  <a:lnTo>
                    <a:pt x="1933" y="123"/>
                  </a:lnTo>
                  <a:lnTo>
                    <a:pt x="1962" y="126"/>
                  </a:lnTo>
                  <a:lnTo>
                    <a:pt x="2001" y="137"/>
                  </a:lnTo>
                  <a:lnTo>
                    <a:pt x="2050" y="149"/>
                  </a:lnTo>
                  <a:lnTo>
                    <a:pt x="2067" y="158"/>
                  </a:lnTo>
                  <a:lnTo>
                    <a:pt x="2083" y="172"/>
                  </a:lnTo>
                  <a:lnTo>
                    <a:pt x="2094" y="184"/>
                  </a:lnTo>
                  <a:lnTo>
                    <a:pt x="2108" y="198"/>
                  </a:lnTo>
                  <a:lnTo>
                    <a:pt x="2119" y="214"/>
                  </a:lnTo>
                  <a:lnTo>
                    <a:pt x="2129" y="231"/>
                  </a:lnTo>
                  <a:lnTo>
                    <a:pt x="2145" y="245"/>
                  </a:lnTo>
                  <a:lnTo>
                    <a:pt x="2159" y="259"/>
                  </a:lnTo>
                  <a:lnTo>
                    <a:pt x="2176" y="267"/>
                  </a:lnTo>
                  <a:lnTo>
                    <a:pt x="2199" y="274"/>
                  </a:lnTo>
                  <a:lnTo>
                    <a:pt x="2203" y="275"/>
                  </a:lnTo>
                  <a:lnTo>
                    <a:pt x="2208" y="271"/>
                  </a:lnTo>
                  <a:lnTo>
                    <a:pt x="2212" y="272"/>
                  </a:lnTo>
                  <a:lnTo>
                    <a:pt x="2222" y="275"/>
                  </a:lnTo>
                  <a:lnTo>
                    <a:pt x="2226" y="276"/>
                  </a:lnTo>
                  <a:lnTo>
                    <a:pt x="2231" y="277"/>
                  </a:lnTo>
                  <a:lnTo>
                    <a:pt x="2235" y="278"/>
                  </a:lnTo>
                  <a:lnTo>
                    <a:pt x="2241" y="275"/>
                  </a:lnTo>
                  <a:lnTo>
                    <a:pt x="2245" y="276"/>
                  </a:lnTo>
                  <a:lnTo>
                    <a:pt x="2250" y="277"/>
                  </a:lnTo>
                  <a:lnTo>
                    <a:pt x="2375" y="286"/>
                  </a:lnTo>
                  <a:lnTo>
                    <a:pt x="2527" y="288"/>
                  </a:lnTo>
                  <a:lnTo>
                    <a:pt x="2689" y="283"/>
                  </a:lnTo>
                  <a:lnTo>
                    <a:pt x="2857" y="280"/>
                  </a:lnTo>
                  <a:lnTo>
                    <a:pt x="3026" y="271"/>
                  </a:lnTo>
                  <a:lnTo>
                    <a:pt x="3185" y="261"/>
                  </a:lnTo>
                  <a:lnTo>
                    <a:pt x="3329" y="256"/>
                  </a:lnTo>
                  <a:lnTo>
                    <a:pt x="3444" y="248"/>
                  </a:lnTo>
                  <a:lnTo>
                    <a:pt x="3527" y="242"/>
                  </a:lnTo>
                  <a:lnTo>
                    <a:pt x="3571" y="239"/>
                  </a:lnTo>
                  <a:lnTo>
                    <a:pt x="3686" y="254"/>
                  </a:lnTo>
                  <a:lnTo>
                    <a:pt x="3793" y="282"/>
                  </a:lnTo>
                  <a:lnTo>
                    <a:pt x="3887" y="317"/>
                  </a:lnTo>
                  <a:lnTo>
                    <a:pt x="3969" y="352"/>
                  </a:lnTo>
                  <a:lnTo>
                    <a:pt x="4040" y="389"/>
                  </a:lnTo>
                  <a:lnTo>
                    <a:pt x="4101" y="430"/>
                  </a:lnTo>
                  <a:lnTo>
                    <a:pt x="4145" y="460"/>
                  </a:lnTo>
                  <a:lnTo>
                    <a:pt x="4180" y="488"/>
                  </a:lnTo>
                  <a:lnTo>
                    <a:pt x="4201" y="503"/>
                  </a:lnTo>
                  <a:lnTo>
                    <a:pt x="4208" y="509"/>
                  </a:lnTo>
                  <a:lnTo>
                    <a:pt x="4575" y="739"/>
                  </a:lnTo>
                  <a:lnTo>
                    <a:pt x="4584" y="742"/>
                  </a:lnTo>
                  <a:lnTo>
                    <a:pt x="4609" y="753"/>
                  </a:lnTo>
                  <a:lnTo>
                    <a:pt x="4648" y="773"/>
                  </a:lnTo>
                  <a:lnTo>
                    <a:pt x="4702" y="800"/>
                  </a:lnTo>
                  <a:lnTo>
                    <a:pt x="4763" y="836"/>
                  </a:lnTo>
                  <a:lnTo>
                    <a:pt x="4838" y="879"/>
                  </a:lnTo>
                  <a:lnTo>
                    <a:pt x="4925" y="930"/>
                  </a:lnTo>
                  <a:lnTo>
                    <a:pt x="5018" y="988"/>
                  </a:lnTo>
                  <a:lnTo>
                    <a:pt x="5120" y="1053"/>
                  </a:lnTo>
                  <a:lnTo>
                    <a:pt x="5225" y="1123"/>
                  </a:lnTo>
                  <a:lnTo>
                    <a:pt x="5253" y="1144"/>
                  </a:lnTo>
                  <a:lnTo>
                    <a:pt x="5275" y="1170"/>
                  </a:lnTo>
                  <a:lnTo>
                    <a:pt x="5294" y="1203"/>
                  </a:lnTo>
                  <a:lnTo>
                    <a:pt x="5309" y="1240"/>
                  </a:lnTo>
                  <a:lnTo>
                    <a:pt x="5322" y="1281"/>
                  </a:lnTo>
                  <a:lnTo>
                    <a:pt x="5334" y="1327"/>
                  </a:lnTo>
                  <a:lnTo>
                    <a:pt x="5344" y="1378"/>
                  </a:lnTo>
                  <a:lnTo>
                    <a:pt x="5359" y="1429"/>
                  </a:lnTo>
                  <a:lnTo>
                    <a:pt x="5369" y="1484"/>
                  </a:lnTo>
                  <a:lnTo>
                    <a:pt x="5383" y="1539"/>
                  </a:lnTo>
                  <a:lnTo>
                    <a:pt x="5399" y="1586"/>
                  </a:lnTo>
                  <a:lnTo>
                    <a:pt x="5418" y="1639"/>
                  </a:lnTo>
                  <a:lnTo>
                    <a:pt x="5435" y="1686"/>
                  </a:lnTo>
                  <a:lnTo>
                    <a:pt x="5455" y="1735"/>
                  </a:lnTo>
                  <a:lnTo>
                    <a:pt x="5477" y="1778"/>
                  </a:lnTo>
                  <a:lnTo>
                    <a:pt x="5494" y="1821"/>
                  </a:lnTo>
                  <a:lnTo>
                    <a:pt x="5509" y="1853"/>
                  </a:lnTo>
                  <a:lnTo>
                    <a:pt x="5525" y="1886"/>
                  </a:lnTo>
                  <a:lnTo>
                    <a:pt x="5533" y="1907"/>
                  </a:lnTo>
                  <a:lnTo>
                    <a:pt x="5539" y="1923"/>
                  </a:lnTo>
                  <a:lnTo>
                    <a:pt x="5543" y="1962"/>
                  </a:lnTo>
                  <a:lnTo>
                    <a:pt x="5539" y="1994"/>
                  </a:lnTo>
                  <a:lnTo>
                    <a:pt x="5526" y="2024"/>
                  </a:lnTo>
                  <a:lnTo>
                    <a:pt x="5512" y="2044"/>
                  </a:lnTo>
                  <a:lnTo>
                    <a:pt x="5498" y="2059"/>
                  </a:lnTo>
                  <a:lnTo>
                    <a:pt x="5480" y="2074"/>
                  </a:lnTo>
                  <a:lnTo>
                    <a:pt x="5460" y="2078"/>
                  </a:lnTo>
                  <a:lnTo>
                    <a:pt x="5448" y="2084"/>
                  </a:lnTo>
                  <a:lnTo>
                    <a:pt x="5439" y="2086"/>
                  </a:lnTo>
                  <a:lnTo>
                    <a:pt x="5434" y="2090"/>
                  </a:lnTo>
                  <a:lnTo>
                    <a:pt x="5632" y="2308"/>
                  </a:lnTo>
                  <a:lnTo>
                    <a:pt x="5641" y="2315"/>
                  </a:lnTo>
                  <a:lnTo>
                    <a:pt x="5658" y="2338"/>
                  </a:lnTo>
                  <a:lnTo>
                    <a:pt x="5691" y="2375"/>
                  </a:lnTo>
                  <a:lnTo>
                    <a:pt x="5730" y="2424"/>
                  </a:lnTo>
                  <a:lnTo>
                    <a:pt x="5778" y="2479"/>
                  </a:lnTo>
                  <a:lnTo>
                    <a:pt x="5825" y="2535"/>
                  </a:lnTo>
                  <a:lnTo>
                    <a:pt x="5876" y="2591"/>
                  </a:lnTo>
                  <a:lnTo>
                    <a:pt x="5928" y="2647"/>
                  </a:lnTo>
                  <a:lnTo>
                    <a:pt x="5981" y="2703"/>
                  </a:lnTo>
                  <a:lnTo>
                    <a:pt x="6021" y="2747"/>
                  </a:lnTo>
                  <a:lnTo>
                    <a:pt x="6068" y="2788"/>
                  </a:lnTo>
                  <a:lnTo>
                    <a:pt x="6118" y="2834"/>
                  </a:lnTo>
                  <a:lnTo>
                    <a:pt x="6165" y="2885"/>
                  </a:lnTo>
                  <a:lnTo>
                    <a:pt x="6219" y="2933"/>
                  </a:lnTo>
                  <a:lnTo>
                    <a:pt x="6269" y="2978"/>
                  </a:lnTo>
                  <a:lnTo>
                    <a:pt x="6314" y="3024"/>
                  </a:lnTo>
                  <a:lnTo>
                    <a:pt x="6352" y="3062"/>
                  </a:lnTo>
                  <a:lnTo>
                    <a:pt x="6383" y="3089"/>
                  </a:lnTo>
                  <a:lnTo>
                    <a:pt x="6406" y="3109"/>
                  </a:lnTo>
                  <a:lnTo>
                    <a:pt x="6414" y="3117"/>
                  </a:lnTo>
                  <a:lnTo>
                    <a:pt x="6417" y="3122"/>
                  </a:lnTo>
                  <a:lnTo>
                    <a:pt x="6437" y="3137"/>
                  </a:lnTo>
                  <a:lnTo>
                    <a:pt x="6464" y="3162"/>
                  </a:lnTo>
                  <a:lnTo>
                    <a:pt x="6503" y="3192"/>
                  </a:lnTo>
                  <a:lnTo>
                    <a:pt x="6550" y="3232"/>
                  </a:lnTo>
                  <a:lnTo>
                    <a:pt x="6595" y="3274"/>
                  </a:lnTo>
                  <a:lnTo>
                    <a:pt x="6650" y="3320"/>
                  </a:lnTo>
                  <a:lnTo>
                    <a:pt x="6709" y="3369"/>
                  </a:lnTo>
                  <a:lnTo>
                    <a:pt x="6766" y="3422"/>
                  </a:lnTo>
                  <a:lnTo>
                    <a:pt x="6820" y="3470"/>
                  </a:lnTo>
                  <a:lnTo>
                    <a:pt x="6865" y="3515"/>
                  </a:lnTo>
                  <a:lnTo>
                    <a:pt x="6908" y="3569"/>
                  </a:lnTo>
                  <a:lnTo>
                    <a:pt x="6959" y="3629"/>
                  </a:lnTo>
                  <a:lnTo>
                    <a:pt x="7003" y="3693"/>
                  </a:lnTo>
                  <a:lnTo>
                    <a:pt x="7049" y="3758"/>
                  </a:lnTo>
                  <a:lnTo>
                    <a:pt x="7090" y="3816"/>
                  </a:lnTo>
                  <a:lnTo>
                    <a:pt x="7124" y="3867"/>
                  </a:lnTo>
                  <a:lnTo>
                    <a:pt x="7155" y="3914"/>
                  </a:lnTo>
                  <a:lnTo>
                    <a:pt x="7172" y="3937"/>
                  </a:lnTo>
                  <a:lnTo>
                    <a:pt x="7180" y="3948"/>
                  </a:lnTo>
                  <a:lnTo>
                    <a:pt x="7445" y="4241"/>
                  </a:lnTo>
                  <a:lnTo>
                    <a:pt x="7457" y="4250"/>
                  </a:lnTo>
                  <a:lnTo>
                    <a:pt x="7475" y="4273"/>
                  </a:lnTo>
                  <a:lnTo>
                    <a:pt x="7507" y="4314"/>
                  </a:lnTo>
                  <a:lnTo>
                    <a:pt x="7545" y="4368"/>
                  </a:lnTo>
                  <a:lnTo>
                    <a:pt x="7586" y="4426"/>
                  </a:lnTo>
                  <a:lnTo>
                    <a:pt x="7626" y="4493"/>
                  </a:lnTo>
                  <a:lnTo>
                    <a:pt x="7668" y="4566"/>
                  </a:lnTo>
                  <a:lnTo>
                    <a:pt x="7701" y="4642"/>
                  </a:lnTo>
                  <a:lnTo>
                    <a:pt x="7729" y="4715"/>
                  </a:lnTo>
                  <a:lnTo>
                    <a:pt x="7749" y="4787"/>
                  </a:lnTo>
                  <a:lnTo>
                    <a:pt x="7753" y="4821"/>
                  </a:lnTo>
                  <a:lnTo>
                    <a:pt x="7754" y="4855"/>
                  </a:lnTo>
                  <a:lnTo>
                    <a:pt x="7755" y="4888"/>
                  </a:lnTo>
                  <a:lnTo>
                    <a:pt x="7751" y="4921"/>
                  </a:lnTo>
                  <a:lnTo>
                    <a:pt x="7743" y="4952"/>
                  </a:lnTo>
                  <a:lnTo>
                    <a:pt x="7731" y="4981"/>
                  </a:lnTo>
                  <a:lnTo>
                    <a:pt x="7709" y="5009"/>
                  </a:lnTo>
                  <a:lnTo>
                    <a:pt x="7684" y="5031"/>
                  </a:lnTo>
                  <a:lnTo>
                    <a:pt x="7649" y="5056"/>
                  </a:lnTo>
                  <a:lnTo>
                    <a:pt x="7605" y="5077"/>
                  </a:lnTo>
                  <a:lnTo>
                    <a:pt x="7595" y="5083"/>
                  </a:lnTo>
                  <a:lnTo>
                    <a:pt x="7584" y="5085"/>
                  </a:lnTo>
                  <a:lnTo>
                    <a:pt x="7578" y="5094"/>
                  </a:lnTo>
                  <a:lnTo>
                    <a:pt x="7566" y="5100"/>
                  </a:lnTo>
                  <a:lnTo>
                    <a:pt x="7557" y="5102"/>
                  </a:lnTo>
                  <a:lnTo>
                    <a:pt x="7551" y="5106"/>
                  </a:lnTo>
                  <a:lnTo>
                    <a:pt x="7545" y="5109"/>
                  </a:lnTo>
                  <a:lnTo>
                    <a:pt x="7540" y="5112"/>
                  </a:lnTo>
                  <a:lnTo>
                    <a:pt x="7539" y="5116"/>
                  </a:lnTo>
                  <a:lnTo>
                    <a:pt x="7613" y="5231"/>
                  </a:lnTo>
                  <a:lnTo>
                    <a:pt x="7620" y="5237"/>
                  </a:lnTo>
                  <a:lnTo>
                    <a:pt x="7631" y="5254"/>
                  </a:lnTo>
                  <a:lnTo>
                    <a:pt x="7648" y="5278"/>
                  </a:lnTo>
                  <a:lnTo>
                    <a:pt x="7668" y="5312"/>
                  </a:lnTo>
                  <a:lnTo>
                    <a:pt x="7684" y="5358"/>
                  </a:lnTo>
                  <a:lnTo>
                    <a:pt x="7695" y="5409"/>
                  </a:lnTo>
                  <a:lnTo>
                    <a:pt x="7697" y="5472"/>
                  </a:lnTo>
                  <a:lnTo>
                    <a:pt x="7685" y="5535"/>
                  </a:lnTo>
                  <a:lnTo>
                    <a:pt x="7655" y="5612"/>
                  </a:lnTo>
                  <a:lnTo>
                    <a:pt x="7611" y="5691"/>
                  </a:lnTo>
                  <a:lnTo>
                    <a:pt x="7575" y="5739"/>
                  </a:lnTo>
                  <a:lnTo>
                    <a:pt x="7543" y="5773"/>
                  </a:lnTo>
                  <a:lnTo>
                    <a:pt x="7513" y="5794"/>
                  </a:lnTo>
                  <a:lnTo>
                    <a:pt x="7480" y="5809"/>
                  </a:lnTo>
                  <a:lnTo>
                    <a:pt x="7455" y="5816"/>
                  </a:lnTo>
                  <a:lnTo>
                    <a:pt x="7431" y="5815"/>
                  </a:lnTo>
                  <a:lnTo>
                    <a:pt x="7412" y="5815"/>
                  </a:lnTo>
                  <a:lnTo>
                    <a:pt x="7399" y="5812"/>
                  </a:lnTo>
                  <a:lnTo>
                    <a:pt x="7390" y="5809"/>
                  </a:lnTo>
                  <a:lnTo>
                    <a:pt x="7386" y="5808"/>
                  </a:lnTo>
                  <a:lnTo>
                    <a:pt x="7189" y="5742"/>
                  </a:lnTo>
                  <a:lnTo>
                    <a:pt x="7192" y="5748"/>
                  </a:lnTo>
                  <a:lnTo>
                    <a:pt x="7195" y="5753"/>
                  </a:lnTo>
                  <a:lnTo>
                    <a:pt x="7202" y="5765"/>
                  </a:lnTo>
                  <a:lnTo>
                    <a:pt x="7206" y="5785"/>
                  </a:lnTo>
                  <a:lnTo>
                    <a:pt x="7209" y="5810"/>
                  </a:lnTo>
                  <a:lnTo>
                    <a:pt x="7207" y="5837"/>
                  </a:lnTo>
                  <a:lnTo>
                    <a:pt x="7203" y="5869"/>
                  </a:lnTo>
                  <a:lnTo>
                    <a:pt x="7191" y="5914"/>
                  </a:lnTo>
                  <a:lnTo>
                    <a:pt x="7171" y="5956"/>
                  </a:lnTo>
                  <a:lnTo>
                    <a:pt x="7142" y="6010"/>
                  </a:lnTo>
                  <a:lnTo>
                    <a:pt x="7106" y="6058"/>
                  </a:lnTo>
                  <a:lnTo>
                    <a:pt x="7062" y="6084"/>
                  </a:lnTo>
                  <a:lnTo>
                    <a:pt x="7014" y="6105"/>
                  </a:lnTo>
                  <a:lnTo>
                    <a:pt x="6969" y="6112"/>
                  </a:lnTo>
                  <a:lnTo>
                    <a:pt x="6923" y="6109"/>
                  </a:lnTo>
                  <a:lnTo>
                    <a:pt x="6875" y="6107"/>
                  </a:lnTo>
                  <a:lnTo>
                    <a:pt x="6840" y="6098"/>
                  </a:lnTo>
                  <a:lnTo>
                    <a:pt x="6809" y="6089"/>
                  </a:lnTo>
                  <a:lnTo>
                    <a:pt x="6788" y="6078"/>
                  </a:lnTo>
                  <a:lnTo>
                    <a:pt x="6783" y="6077"/>
                  </a:lnTo>
                  <a:lnTo>
                    <a:pt x="6232" y="5806"/>
                  </a:lnTo>
                  <a:lnTo>
                    <a:pt x="6231" y="5810"/>
                  </a:lnTo>
                  <a:lnTo>
                    <a:pt x="6225" y="5832"/>
                  </a:lnTo>
                  <a:lnTo>
                    <a:pt x="6218" y="5859"/>
                  </a:lnTo>
                  <a:lnTo>
                    <a:pt x="6205" y="5893"/>
                  </a:lnTo>
                  <a:lnTo>
                    <a:pt x="6191" y="5928"/>
                  </a:lnTo>
                  <a:lnTo>
                    <a:pt x="6172" y="5965"/>
                  </a:lnTo>
                  <a:lnTo>
                    <a:pt x="6143" y="6001"/>
                  </a:lnTo>
                  <a:lnTo>
                    <a:pt x="6112" y="6025"/>
                  </a:lnTo>
                  <a:lnTo>
                    <a:pt x="6069" y="6048"/>
                  </a:lnTo>
                  <a:lnTo>
                    <a:pt x="6020" y="6054"/>
                  </a:lnTo>
                  <a:lnTo>
                    <a:pt x="5970" y="6046"/>
                  </a:lnTo>
                  <a:lnTo>
                    <a:pt x="5915" y="6036"/>
                  </a:lnTo>
                  <a:lnTo>
                    <a:pt x="5862" y="6022"/>
                  </a:lnTo>
                  <a:lnTo>
                    <a:pt x="5810" y="6003"/>
                  </a:lnTo>
                  <a:lnTo>
                    <a:pt x="5754" y="5980"/>
                  </a:lnTo>
                  <a:lnTo>
                    <a:pt x="5699" y="5955"/>
                  </a:lnTo>
                  <a:lnTo>
                    <a:pt x="5643" y="5931"/>
                  </a:lnTo>
                  <a:lnTo>
                    <a:pt x="5588" y="5907"/>
                  </a:lnTo>
                  <a:lnTo>
                    <a:pt x="5537" y="5884"/>
                  </a:lnTo>
                  <a:lnTo>
                    <a:pt x="5485" y="5866"/>
                  </a:lnTo>
                  <a:lnTo>
                    <a:pt x="5448" y="5856"/>
                  </a:lnTo>
                  <a:lnTo>
                    <a:pt x="5392" y="5837"/>
                  </a:lnTo>
                  <a:lnTo>
                    <a:pt x="5314" y="5812"/>
                  </a:lnTo>
                  <a:lnTo>
                    <a:pt x="5225" y="5784"/>
                  </a:lnTo>
                  <a:lnTo>
                    <a:pt x="5129" y="5753"/>
                  </a:lnTo>
                  <a:lnTo>
                    <a:pt x="5036" y="5725"/>
                  </a:lnTo>
                  <a:lnTo>
                    <a:pt x="4954" y="5698"/>
                  </a:lnTo>
                  <a:lnTo>
                    <a:pt x="4882" y="5680"/>
                  </a:lnTo>
                  <a:lnTo>
                    <a:pt x="4839" y="5663"/>
                  </a:lnTo>
                  <a:lnTo>
                    <a:pt x="4821" y="5659"/>
                  </a:lnTo>
                  <a:lnTo>
                    <a:pt x="4466" y="5490"/>
                  </a:lnTo>
                  <a:lnTo>
                    <a:pt x="4449" y="5486"/>
                  </a:lnTo>
                  <a:lnTo>
                    <a:pt x="4389" y="5460"/>
                  </a:lnTo>
                  <a:lnTo>
                    <a:pt x="4303" y="5427"/>
                  </a:lnTo>
                  <a:lnTo>
                    <a:pt x="4198" y="5387"/>
                  </a:lnTo>
                  <a:lnTo>
                    <a:pt x="4080" y="5336"/>
                  </a:lnTo>
                  <a:lnTo>
                    <a:pt x="3950" y="5284"/>
                  </a:lnTo>
                  <a:lnTo>
                    <a:pt x="3826" y="5232"/>
                  </a:lnTo>
                  <a:lnTo>
                    <a:pt x="3710" y="5187"/>
                  </a:lnTo>
                  <a:lnTo>
                    <a:pt x="3612" y="5143"/>
                  </a:lnTo>
                  <a:lnTo>
                    <a:pt x="3540" y="5110"/>
                  </a:lnTo>
                  <a:lnTo>
                    <a:pt x="3469" y="5072"/>
                  </a:lnTo>
                  <a:lnTo>
                    <a:pt x="3383" y="5021"/>
                  </a:lnTo>
                  <a:lnTo>
                    <a:pt x="3284" y="4962"/>
                  </a:lnTo>
                  <a:lnTo>
                    <a:pt x="3178" y="4896"/>
                  </a:lnTo>
                  <a:lnTo>
                    <a:pt x="3076" y="4832"/>
                  </a:lnTo>
                  <a:lnTo>
                    <a:pt x="2978" y="4768"/>
                  </a:lnTo>
                  <a:lnTo>
                    <a:pt x="2893" y="4712"/>
                  </a:lnTo>
                  <a:lnTo>
                    <a:pt x="2823" y="4670"/>
                  </a:lnTo>
                  <a:lnTo>
                    <a:pt x="2780" y="4639"/>
                  </a:lnTo>
                  <a:lnTo>
                    <a:pt x="2764" y="4626"/>
                  </a:lnTo>
                  <a:lnTo>
                    <a:pt x="2748" y="4617"/>
                  </a:lnTo>
                  <a:lnTo>
                    <a:pt x="2701" y="4595"/>
                  </a:lnTo>
                  <a:lnTo>
                    <a:pt x="2626" y="4557"/>
                  </a:lnTo>
                  <a:lnTo>
                    <a:pt x="2537" y="4510"/>
                  </a:lnTo>
                  <a:lnTo>
                    <a:pt x="2434" y="4449"/>
                  </a:lnTo>
                  <a:lnTo>
                    <a:pt x="2327" y="4388"/>
                  </a:lnTo>
                  <a:lnTo>
                    <a:pt x="2220" y="4327"/>
                  </a:lnTo>
                  <a:lnTo>
                    <a:pt x="2118" y="4262"/>
                  </a:lnTo>
                  <a:lnTo>
                    <a:pt x="2030" y="4201"/>
                  </a:lnTo>
                  <a:lnTo>
                    <a:pt x="1958" y="4149"/>
                  </a:lnTo>
                  <a:lnTo>
                    <a:pt x="1886" y="4093"/>
                  </a:lnTo>
                  <a:lnTo>
                    <a:pt x="1798" y="4031"/>
                  </a:lnTo>
                  <a:lnTo>
                    <a:pt x="1697" y="3962"/>
                  </a:lnTo>
                  <a:lnTo>
                    <a:pt x="1589" y="3886"/>
                  </a:lnTo>
                  <a:lnTo>
                    <a:pt x="1470" y="3797"/>
                  </a:lnTo>
                  <a:lnTo>
                    <a:pt x="1358" y="3702"/>
                  </a:lnTo>
                  <a:lnTo>
                    <a:pt x="1243" y="3595"/>
                  </a:lnTo>
                  <a:lnTo>
                    <a:pt x="1130" y="3481"/>
                  </a:lnTo>
                  <a:lnTo>
                    <a:pt x="1030" y="3354"/>
                  </a:lnTo>
                  <a:lnTo>
                    <a:pt x="942" y="3217"/>
                  </a:lnTo>
                  <a:lnTo>
                    <a:pt x="868" y="3085"/>
                  </a:lnTo>
                  <a:lnTo>
                    <a:pt x="805" y="2964"/>
                  </a:lnTo>
                  <a:lnTo>
                    <a:pt x="751" y="2858"/>
                  </a:lnTo>
                  <a:lnTo>
                    <a:pt x="704" y="2766"/>
                  </a:lnTo>
                  <a:lnTo>
                    <a:pt x="663" y="2689"/>
                  </a:lnTo>
                  <a:lnTo>
                    <a:pt x="635" y="2629"/>
                  </a:lnTo>
                  <a:lnTo>
                    <a:pt x="611" y="2580"/>
                  </a:lnTo>
                  <a:lnTo>
                    <a:pt x="595" y="2547"/>
                  </a:lnTo>
                  <a:lnTo>
                    <a:pt x="587" y="2526"/>
                  </a:lnTo>
                  <a:lnTo>
                    <a:pt x="579" y="2520"/>
                  </a:lnTo>
                  <a:lnTo>
                    <a:pt x="580" y="2514"/>
                  </a:lnTo>
                  <a:lnTo>
                    <a:pt x="571" y="2497"/>
                  </a:lnTo>
                  <a:lnTo>
                    <a:pt x="553" y="2474"/>
                  </a:lnTo>
                  <a:lnTo>
                    <a:pt x="532" y="2445"/>
                  </a:lnTo>
                  <a:lnTo>
                    <a:pt x="505" y="2405"/>
                  </a:lnTo>
                  <a:lnTo>
                    <a:pt x="478" y="2359"/>
                  </a:lnTo>
                  <a:lnTo>
                    <a:pt x="443" y="2313"/>
                  </a:lnTo>
                  <a:lnTo>
                    <a:pt x="404" y="2264"/>
                  </a:lnTo>
                  <a:lnTo>
                    <a:pt x="366" y="2212"/>
                  </a:lnTo>
                  <a:lnTo>
                    <a:pt x="322" y="2158"/>
                  </a:lnTo>
                  <a:lnTo>
                    <a:pt x="318" y="2156"/>
                  </a:lnTo>
                  <a:lnTo>
                    <a:pt x="309" y="2154"/>
                  </a:lnTo>
                  <a:lnTo>
                    <a:pt x="296" y="2150"/>
                  </a:lnTo>
                  <a:lnTo>
                    <a:pt x="277" y="2146"/>
                  </a:lnTo>
                  <a:lnTo>
                    <a:pt x="255" y="2139"/>
                  </a:lnTo>
                  <a:lnTo>
                    <a:pt x="233" y="2134"/>
                  </a:lnTo>
                  <a:lnTo>
                    <a:pt x="207" y="2122"/>
                  </a:lnTo>
                  <a:lnTo>
                    <a:pt x="187" y="2112"/>
                  </a:lnTo>
                  <a:lnTo>
                    <a:pt x="170" y="2103"/>
                  </a:lnTo>
                  <a:lnTo>
                    <a:pt x="153" y="2094"/>
                  </a:lnTo>
                  <a:lnTo>
                    <a:pt x="130" y="2074"/>
                  </a:lnTo>
                  <a:lnTo>
                    <a:pt x="117" y="2051"/>
                  </a:lnTo>
                  <a:lnTo>
                    <a:pt x="109" y="2030"/>
                  </a:lnTo>
                  <a:lnTo>
                    <a:pt x="105" y="2006"/>
                  </a:lnTo>
                  <a:lnTo>
                    <a:pt x="107" y="1982"/>
                  </a:lnTo>
                  <a:lnTo>
                    <a:pt x="112" y="1964"/>
                  </a:lnTo>
                  <a:lnTo>
                    <a:pt x="116" y="1946"/>
                  </a:lnTo>
                  <a:lnTo>
                    <a:pt x="116" y="1928"/>
                  </a:lnTo>
                  <a:lnTo>
                    <a:pt x="114" y="1918"/>
                  </a:lnTo>
                  <a:lnTo>
                    <a:pt x="108" y="1907"/>
                  </a:lnTo>
                  <a:lnTo>
                    <a:pt x="96" y="1898"/>
                  </a:lnTo>
                  <a:lnTo>
                    <a:pt x="87" y="1892"/>
                  </a:lnTo>
                  <a:lnTo>
                    <a:pt x="75" y="1888"/>
                  </a:lnTo>
                  <a:lnTo>
                    <a:pt x="65" y="1886"/>
                  </a:lnTo>
                  <a:lnTo>
                    <a:pt x="52" y="1882"/>
                  </a:lnTo>
                  <a:lnTo>
                    <a:pt x="44" y="1880"/>
                  </a:lnTo>
                  <a:lnTo>
                    <a:pt x="34" y="1878"/>
                  </a:lnTo>
                  <a:lnTo>
                    <a:pt x="22" y="1874"/>
                  </a:lnTo>
                  <a:lnTo>
                    <a:pt x="12" y="1872"/>
                  </a:lnTo>
                  <a:lnTo>
                    <a:pt x="0" y="186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5" name="Freeform 367">
              <a:extLst>
                <a:ext uri="{FF2B5EF4-FFF2-40B4-BE49-F238E27FC236}">
                  <a16:creationId xmlns:a16="http://schemas.microsoft.com/office/drawing/2014/main" id="{3A487DFE-32B9-7AC5-6980-CF46B13C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153"/>
              <a:ext cx="306" cy="318"/>
            </a:xfrm>
            <a:custGeom>
              <a:avLst/>
              <a:gdLst>
                <a:gd name="T0" fmla="*/ 1833 w 1839"/>
                <a:gd name="T1" fmla="*/ 151 h 1914"/>
                <a:gd name="T2" fmla="*/ 1809 w 1839"/>
                <a:gd name="T3" fmla="*/ 154 h 1914"/>
                <a:gd name="T4" fmla="*/ 1739 w 1839"/>
                <a:gd name="T5" fmla="*/ 165 h 1914"/>
                <a:gd name="T6" fmla="*/ 1626 w 1839"/>
                <a:gd name="T7" fmla="*/ 197 h 1914"/>
                <a:gd name="T8" fmla="*/ 1481 w 1839"/>
                <a:gd name="T9" fmla="*/ 264 h 1914"/>
                <a:gd name="T10" fmla="*/ 1301 w 1839"/>
                <a:gd name="T11" fmla="*/ 369 h 1914"/>
                <a:gd name="T12" fmla="*/ 1098 w 1839"/>
                <a:gd name="T13" fmla="*/ 525 h 1914"/>
                <a:gd name="T14" fmla="*/ 874 w 1839"/>
                <a:gd name="T15" fmla="*/ 746 h 1914"/>
                <a:gd name="T16" fmla="*/ 630 w 1839"/>
                <a:gd name="T17" fmla="*/ 1043 h 1914"/>
                <a:gd name="T18" fmla="*/ 374 w 1839"/>
                <a:gd name="T19" fmla="*/ 1422 h 1914"/>
                <a:gd name="T20" fmla="*/ 111 w 1839"/>
                <a:gd name="T21" fmla="*/ 1900 h 1914"/>
                <a:gd name="T22" fmla="*/ 108 w 1839"/>
                <a:gd name="T23" fmla="*/ 1914 h 1914"/>
                <a:gd name="T24" fmla="*/ 96 w 1839"/>
                <a:gd name="T25" fmla="*/ 1905 h 1914"/>
                <a:gd name="T26" fmla="*/ 87 w 1839"/>
                <a:gd name="T27" fmla="*/ 1899 h 1914"/>
                <a:gd name="T28" fmla="*/ 75 w 1839"/>
                <a:gd name="T29" fmla="*/ 1895 h 1914"/>
                <a:gd name="T30" fmla="*/ 65 w 1839"/>
                <a:gd name="T31" fmla="*/ 1893 h 1914"/>
                <a:gd name="T32" fmla="*/ 52 w 1839"/>
                <a:gd name="T33" fmla="*/ 1889 h 1914"/>
                <a:gd name="T34" fmla="*/ 44 w 1839"/>
                <a:gd name="T35" fmla="*/ 1887 h 1914"/>
                <a:gd name="T36" fmla="*/ 34 w 1839"/>
                <a:gd name="T37" fmla="*/ 1885 h 1914"/>
                <a:gd name="T38" fmla="*/ 22 w 1839"/>
                <a:gd name="T39" fmla="*/ 1881 h 1914"/>
                <a:gd name="T40" fmla="*/ 12 w 1839"/>
                <a:gd name="T41" fmla="*/ 1879 h 1914"/>
                <a:gd name="T42" fmla="*/ 0 w 1839"/>
                <a:gd name="T43" fmla="*/ 1871 h 1914"/>
                <a:gd name="T44" fmla="*/ 3 w 1839"/>
                <a:gd name="T45" fmla="*/ 1858 h 1914"/>
                <a:gd name="T46" fmla="*/ 7 w 1839"/>
                <a:gd name="T47" fmla="*/ 1811 h 1914"/>
                <a:gd name="T48" fmla="*/ 22 w 1839"/>
                <a:gd name="T49" fmla="*/ 1734 h 1914"/>
                <a:gd name="T50" fmla="*/ 48 w 1839"/>
                <a:gd name="T51" fmla="*/ 1631 h 1914"/>
                <a:gd name="T52" fmla="*/ 98 w 1839"/>
                <a:gd name="T53" fmla="*/ 1498 h 1914"/>
                <a:gd name="T54" fmla="*/ 164 w 1839"/>
                <a:gd name="T55" fmla="*/ 1334 h 1914"/>
                <a:gd name="T56" fmla="*/ 255 w 1839"/>
                <a:gd name="T57" fmla="*/ 1149 h 1914"/>
                <a:gd name="T58" fmla="*/ 378 w 1839"/>
                <a:gd name="T59" fmla="*/ 935 h 1914"/>
                <a:gd name="T60" fmla="*/ 538 w 1839"/>
                <a:gd name="T61" fmla="*/ 690 h 1914"/>
                <a:gd name="T62" fmla="*/ 735 w 1839"/>
                <a:gd name="T63" fmla="*/ 424 h 1914"/>
                <a:gd name="T64" fmla="*/ 852 w 1839"/>
                <a:gd name="T65" fmla="*/ 289 h 1914"/>
                <a:gd name="T66" fmla="*/ 973 w 1839"/>
                <a:gd name="T67" fmla="*/ 187 h 1914"/>
                <a:gd name="T68" fmla="*/ 1092 w 1839"/>
                <a:gd name="T69" fmla="*/ 114 h 1914"/>
                <a:gd name="T70" fmla="*/ 1206 w 1839"/>
                <a:gd name="T71" fmla="*/ 63 h 1914"/>
                <a:gd name="T72" fmla="*/ 1310 w 1839"/>
                <a:gd name="T73" fmla="*/ 29 h 1914"/>
                <a:gd name="T74" fmla="*/ 1404 w 1839"/>
                <a:gd name="T75" fmla="*/ 11 h 1914"/>
                <a:gd name="T76" fmla="*/ 1483 w 1839"/>
                <a:gd name="T77" fmla="*/ 2 h 1914"/>
                <a:gd name="T78" fmla="*/ 1544 w 1839"/>
                <a:gd name="T79" fmla="*/ 0 h 1914"/>
                <a:gd name="T80" fmla="*/ 1582 w 1839"/>
                <a:gd name="T81" fmla="*/ 4 h 1914"/>
                <a:gd name="T82" fmla="*/ 1595 w 1839"/>
                <a:gd name="T83" fmla="*/ 9 h 1914"/>
                <a:gd name="T84" fmla="*/ 1605 w 1839"/>
                <a:gd name="T85" fmla="*/ 7 h 1914"/>
                <a:gd name="T86" fmla="*/ 1622 w 1839"/>
                <a:gd name="T87" fmla="*/ 15 h 1914"/>
                <a:gd name="T88" fmla="*/ 1638 w 1839"/>
                <a:gd name="T89" fmla="*/ 25 h 1914"/>
                <a:gd name="T90" fmla="*/ 1659 w 1839"/>
                <a:gd name="T91" fmla="*/ 34 h 1914"/>
                <a:gd name="T92" fmla="*/ 1684 w 1839"/>
                <a:gd name="T93" fmla="*/ 50 h 1914"/>
                <a:gd name="T94" fmla="*/ 1708 w 1839"/>
                <a:gd name="T95" fmla="*/ 66 h 1914"/>
                <a:gd name="T96" fmla="*/ 1736 w 1839"/>
                <a:gd name="T97" fmla="*/ 88 h 1914"/>
                <a:gd name="T98" fmla="*/ 1769 w 1839"/>
                <a:gd name="T99" fmla="*/ 106 h 1914"/>
                <a:gd name="T100" fmla="*/ 1801 w 1839"/>
                <a:gd name="T101" fmla="*/ 129 h 1914"/>
                <a:gd name="T102" fmla="*/ 1839 w 1839"/>
                <a:gd name="T103" fmla="*/ 148 h 1914"/>
                <a:gd name="T104" fmla="*/ 1833 w 1839"/>
                <a:gd name="T105" fmla="*/ 151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39" h="1914">
                  <a:moveTo>
                    <a:pt x="1833" y="151"/>
                  </a:moveTo>
                  <a:lnTo>
                    <a:pt x="1809" y="154"/>
                  </a:lnTo>
                  <a:lnTo>
                    <a:pt x="1739" y="165"/>
                  </a:lnTo>
                  <a:lnTo>
                    <a:pt x="1626" y="197"/>
                  </a:lnTo>
                  <a:lnTo>
                    <a:pt x="1481" y="264"/>
                  </a:lnTo>
                  <a:lnTo>
                    <a:pt x="1301" y="369"/>
                  </a:lnTo>
                  <a:lnTo>
                    <a:pt x="1098" y="525"/>
                  </a:lnTo>
                  <a:lnTo>
                    <a:pt x="874" y="746"/>
                  </a:lnTo>
                  <a:lnTo>
                    <a:pt x="630" y="1043"/>
                  </a:lnTo>
                  <a:lnTo>
                    <a:pt x="374" y="1422"/>
                  </a:lnTo>
                  <a:lnTo>
                    <a:pt x="111" y="1900"/>
                  </a:lnTo>
                  <a:lnTo>
                    <a:pt x="108" y="1914"/>
                  </a:lnTo>
                  <a:lnTo>
                    <a:pt x="96" y="1905"/>
                  </a:lnTo>
                  <a:lnTo>
                    <a:pt x="87" y="1899"/>
                  </a:lnTo>
                  <a:lnTo>
                    <a:pt x="75" y="1895"/>
                  </a:lnTo>
                  <a:lnTo>
                    <a:pt x="65" y="1893"/>
                  </a:lnTo>
                  <a:lnTo>
                    <a:pt x="52" y="1889"/>
                  </a:lnTo>
                  <a:lnTo>
                    <a:pt x="44" y="1887"/>
                  </a:lnTo>
                  <a:lnTo>
                    <a:pt x="34" y="1885"/>
                  </a:lnTo>
                  <a:lnTo>
                    <a:pt x="22" y="1881"/>
                  </a:lnTo>
                  <a:lnTo>
                    <a:pt x="12" y="1879"/>
                  </a:lnTo>
                  <a:lnTo>
                    <a:pt x="0" y="1871"/>
                  </a:lnTo>
                  <a:lnTo>
                    <a:pt x="3" y="1858"/>
                  </a:lnTo>
                  <a:lnTo>
                    <a:pt x="7" y="1811"/>
                  </a:lnTo>
                  <a:lnTo>
                    <a:pt x="22" y="1734"/>
                  </a:lnTo>
                  <a:lnTo>
                    <a:pt x="48" y="1631"/>
                  </a:lnTo>
                  <a:lnTo>
                    <a:pt x="98" y="1498"/>
                  </a:lnTo>
                  <a:lnTo>
                    <a:pt x="164" y="1334"/>
                  </a:lnTo>
                  <a:lnTo>
                    <a:pt x="255" y="1149"/>
                  </a:lnTo>
                  <a:lnTo>
                    <a:pt x="378" y="935"/>
                  </a:lnTo>
                  <a:lnTo>
                    <a:pt x="538" y="690"/>
                  </a:lnTo>
                  <a:lnTo>
                    <a:pt x="735" y="424"/>
                  </a:lnTo>
                  <a:lnTo>
                    <a:pt x="852" y="289"/>
                  </a:lnTo>
                  <a:lnTo>
                    <a:pt x="973" y="187"/>
                  </a:lnTo>
                  <a:lnTo>
                    <a:pt x="1092" y="114"/>
                  </a:lnTo>
                  <a:lnTo>
                    <a:pt x="1206" y="63"/>
                  </a:lnTo>
                  <a:lnTo>
                    <a:pt x="1310" y="29"/>
                  </a:lnTo>
                  <a:lnTo>
                    <a:pt x="1404" y="11"/>
                  </a:lnTo>
                  <a:lnTo>
                    <a:pt x="1483" y="2"/>
                  </a:lnTo>
                  <a:lnTo>
                    <a:pt x="1544" y="0"/>
                  </a:lnTo>
                  <a:lnTo>
                    <a:pt x="1582" y="4"/>
                  </a:lnTo>
                  <a:lnTo>
                    <a:pt x="1595" y="9"/>
                  </a:lnTo>
                  <a:lnTo>
                    <a:pt x="1605" y="7"/>
                  </a:lnTo>
                  <a:lnTo>
                    <a:pt x="1622" y="15"/>
                  </a:lnTo>
                  <a:lnTo>
                    <a:pt x="1638" y="25"/>
                  </a:lnTo>
                  <a:lnTo>
                    <a:pt x="1659" y="34"/>
                  </a:lnTo>
                  <a:lnTo>
                    <a:pt x="1684" y="50"/>
                  </a:lnTo>
                  <a:lnTo>
                    <a:pt x="1708" y="66"/>
                  </a:lnTo>
                  <a:lnTo>
                    <a:pt x="1736" y="88"/>
                  </a:lnTo>
                  <a:lnTo>
                    <a:pt x="1769" y="106"/>
                  </a:lnTo>
                  <a:lnTo>
                    <a:pt x="1801" y="129"/>
                  </a:lnTo>
                  <a:lnTo>
                    <a:pt x="1839" y="148"/>
                  </a:lnTo>
                  <a:lnTo>
                    <a:pt x="1833" y="151"/>
                  </a:lnTo>
                  <a:close/>
                </a:path>
              </a:pathLst>
            </a:custGeom>
            <a:solidFill>
              <a:srgbClr val="F2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6" name="Freeform 368">
              <a:extLst>
                <a:ext uri="{FF2B5EF4-FFF2-40B4-BE49-F238E27FC236}">
                  <a16:creationId xmlns:a16="http://schemas.microsoft.com/office/drawing/2014/main" id="{58402397-F7DA-1B36-AC0E-2956C788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464"/>
              <a:ext cx="18" cy="7"/>
            </a:xfrm>
            <a:custGeom>
              <a:avLst/>
              <a:gdLst>
                <a:gd name="T0" fmla="*/ 108 w 108"/>
                <a:gd name="T1" fmla="*/ 43 h 43"/>
                <a:gd name="T2" fmla="*/ 96 w 108"/>
                <a:gd name="T3" fmla="*/ 34 h 43"/>
                <a:gd name="T4" fmla="*/ 87 w 108"/>
                <a:gd name="T5" fmla="*/ 28 h 43"/>
                <a:gd name="T6" fmla="*/ 75 w 108"/>
                <a:gd name="T7" fmla="*/ 24 h 43"/>
                <a:gd name="T8" fmla="*/ 65 w 108"/>
                <a:gd name="T9" fmla="*/ 22 h 43"/>
                <a:gd name="T10" fmla="*/ 52 w 108"/>
                <a:gd name="T11" fmla="*/ 18 h 43"/>
                <a:gd name="T12" fmla="*/ 44 w 108"/>
                <a:gd name="T13" fmla="*/ 16 h 43"/>
                <a:gd name="T14" fmla="*/ 34 w 108"/>
                <a:gd name="T15" fmla="*/ 14 h 43"/>
                <a:gd name="T16" fmla="*/ 22 w 108"/>
                <a:gd name="T17" fmla="*/ 10 h 43"/>
                <a:gd name="T18" fmla="*/ 12 w 108"/>
                <a:gd name="T19" fmla="*/ 8 h 43"/>
                <a:gd name="T20" fmla="*/ 0 w 108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43">
                  <a:moveTo>
                    <a:pt x="108" y="43"/>
                  </a:moveTo>
                  <a:lnTo>
                    <a:pt x="96" y="34"/>
                  </a:lnTo>
                  <a:lnTo>
                    <a:pt x="87" y="28"/>
                  </a:lnTo>
                  <a:lnTo>
                    <a:pt x="75" y="24"/>
                  </a:lnTo>
                  <a:lnTo>
                    <a:pt x="65" y="22"/>
                  </a:lnTo>
                  <a:lnTo>
                    <a:pt x="52" y="18"/>
                  </a:lnTo>
                  <a:lnTo>
                    <a:pt x="44" y="16"/>
                  </a:lnTo>
                  <a:lnTo>
                    <a:pt x="34" y="14"/>
                  </a:lnTo>
                  <a:lnTo>
                    <a:pt x="22" y="10"/>
                  </a:lnTo>
                  <a:lnTo>
                    <a:pt x="1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7" name="Freeform 369">
              <a:extLst>
                <a:ext uri="{FF2B5EF4-FFF2-40B4-BE49-F238E27FC236}">
                  <a16:creationId xmlns:a16="http://schemas.microsoft.com/office/drawing/2014/main" id="{0854653E-095D-1790-EC29-0B3BBDF0A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154"/>
              <a:ext cx="40" cy="23"/>
            </a:xfrm>
            <a:custGeom>
              <a:avLst/>
              <a:gdLst>
                <a:gd name="T0" fmla="*/ 0 w 244"/>
                <a:gd name="T1" fmla="*/ 2 h 141"/>
                <a:gd name="T2" fmla="*/ 10 w 244"/>
                <a:gd name="T3" fmla="*/ 0 h 141"/>
                <a:gd name="T4" fmla="*/ 27 w 244"/>
                <a:gd name="T5" fmla="*/ 8 h 141"/>
                <a:gd name="T6" fmla="*/ 43 w 244"/>
                <a:gd name="T7" fmla="*/ 18 h 141"/>
                <a:gd name="T8" fmla="*/ 64 w 244"/>
                <a:gd name="T9" fmla="*/ 27 h 141"/>
                <a:gd name="T10" fmla="*/ 89 w 244"/>
                <a:gd name="T11" fmla="*/ 43 h 141"/>
                <a:gd name="T12" fmla="*/ 113 w 244"/>
                <a:gd name="T13" fmla="*/ 59 h 141"/>
                <a:gd name="T14" fmla="*/ 141 w 244"/>
                <a:gd name="T15" fmla="*/ 81 h 141"/>
                <a:gd name="T16" fmla="*/ 174 w 244"/>
                <a:gd name="T17" fmla="*/ 99 h 141"/>
                <a:gd name="T18" fmla="*/ 206 w 244"/>
                <a:gd name="T19" fmla="*/ 122 h 141"/>
                <a:gd name="T20" fmla="*/ 244 w 244"/>
                <a:gd name="T2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4" h="141">
                  <a:moveTo>
                    <a:pt x="0" y="2"/>
                  </a:moveTo>
                  <a:lnTo>
                    <a:pt x="10" y="0"/>
                  </a:lnTo>
                  <a:lnTo>
                    <a:pt x="27" y="8"/>
                  </a:lnTo>
                  <a:lnTo>
                    <a:pt x="43" y="18"/>
                  </a:lnTo>
                  <a:lnTo>
                    <a:pt x="64" y="27"/>
                  </a:lnTo>
                  <a:lnTo>
                    <a:pt x="89" y="43"/>
                  </a:lnTo>
                  <a:lnTo>
                    <a:pt x="113" y="59"/>
                  </a:lnTo>
                  <a:lnTo>
                    <a:pt x="141" y="81"/>
                  </a:lnTo>
                  <a:lnTo>
                    <a:pt x="174" y="99"/>
                  </a:lnTo>
                  <a:lnTo>
                    <a:pt x="206" y="122"/>
                  </a:lnTo>
                  <a:lnTo>
                    <a:pt x="244" y="141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8" name="Freeform 370">
              <a:extLst>
                <a:ext uri="{FF2B5EF4-FFF2-40B4-BE49-F238E27FC236}">
                  <a16:creationId xmlns:a16="http://schemas.microsoft.com/office/drawing/2014/main" id="{8B802028-6653-5402-D893-30113B07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178"/>
              <a:ext cx="287" cy="291"/>
            </a:xfrm>
            <a:custGeom>
              <a:avLst/>
              <a:gdLst>
                <a:gd name="T0" fmla="*/ 1722 w 1722"/>
                <a:gd name="T1" fmla="*/ 0 h 1749"/>
                <a:gd name="T2" fmla="*/ 1698 w 1722"/>
                <a:gd name="T3" fmla="*/ 3 h 1749"/>
                <a:gd name="T4" fmla="*/ 1628 w 1722"/>
                <a:gd name="T5" fmla="*/ 14 h 1749"/>
                <a:gd name="T6" fmla="*/ 1515 w 1722"/>
                <a:gd name="T7" fmla="*/ 46 h 1749"/>
                <a:gd name="T8" fmla="*/ 1370 w 1722"/>
                <a:gd name="T9" fmla="*/ 113 h 1749"/>
                <a:gd name="T10" fmla="*/ 1190 w 1722"/>
                <a:gd name="T11" fmla="*/ 218 h 1749"/>
                <a:gd name="T12" fmla="*/ 987 w 1722"/>
                <a:gd name="T13" fmla="*/ 374 h 1749"/>
                <a:gd name="T14" fmla="*/ 763 w 1722"/>
                <a:gd name="T15" fmla="*/ 595 h 1749"/>
                <a:gd name="T16" fmla="*/ 519 w 1722"/>
                <a:gd name="T17" fmla="*/ 892 h 1749"/>
                <a:gd name="T18" fmla="*/ 263 w 1722"/>
                <a:gd name="T19" fmla="*/ 1271 h 1749"/>
                <a:gd name="T20" fmla="*/ 0 w 1722"/>
                <a:gd name="T21" fmla="*/ 174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2" h="1749">
                  <a:moveTo>
                    <a:pt x="1722" y="0"/>
                  </a:moveTo>
                  <a:lnTo>
                    <a:pt x="1698" y="3"/>
                  </a:lnTo>
                  <a:lnTo>
                    <a:pt x="1628" y="14"/>
                  </a:lnTo>
                  <a:lnTo>
                    <a:pt x="1515" y="46"/>
                  </a:lnTo>
                  <a:lnTo>
                    <a:pt x="1370" y="113"/>
                  </a:lnTo>
                  <a:lnTo>
                    <a:pt x="1190" y="218"/>
                  </a:lnTo>
                  <a:lnTo>
                    <a:pt x="987" y="374"/>
                  </a:lnTo>
                  <a:lnTo>
                    <a:pt x="763" y="595"/>
                  </a:lnTo>
                  <a:lnTo>
                    <a:pt x="519" y="892"/>
                  </a:lnTo>
                  <a:lnTo>
                    <a:pt x="263" y="1271"/>
                  </a:lnTo>
                  <a:lnTo>
                    <a:pt x="0" y="1749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314" name="Group 2">
            <a:extLst>
              <a:ext uri="{FF2B5EF4-FFF2-40B4-BE49-F238E27FC236}">
                <a16:creationId xmlns:a16="http://schemas.microsoft.com/office/drawing/2014/main" id="{36FA5949-C5F0-79FD-DDB1-D768A3C33DD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53315" name="Rectangle 3">
              <a:extLst>
                <a:ext uri="{FF2B5EF4-FFF2-40B4-BE49-F238E27FC236}">
                  <a16:creationId xmlns:a16="http://schemas.microsoft.com/office/drawing/2014/main" id="{3EEF326D-F2E9-26D6-9CBD-1A746566D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16" name="Rectangle 4">
              <a:extLst>
                <a:ext uri="{FF2B5EF4-FFF2-40B4-BE49-F238E27FC236}">
                  <a16:creationId xmlns:a16="http://schemas.microsoft.com/office/drawing/2014/main" id="{2A838919-9483-8020-766D-AFDE0277C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17" name="Freeform 5">
              <a:extLst>
                <a:ext uri="{FF2B5EF4-FFF2-40B4-BE49-F238E27FC236}">
                  <a16:creationId xmlns:a16="http://schemas.microsoft.com/office/drawing/2014/main" id="{309B1216-7E74-093A-813D-10F9965E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18" name="Freeform 6">
              <a:extLst>
                <a:ext uri="{FF2B5EF4-FFF2-40B4-BE49-F238E27FC236}">
                  <a16:creationId xmlns:a16="http://schemas.microsoft.com/office/drawing/2014/main" id="{8901CB03-BA4F-FE29-D4AC-E2E7BC7D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19" name="Freeform 7">
              <a:extLst>
                <a:ext uri="{FF2B5EF4-FFF2-40B4-BE49-F238E27FC236}">
                  <a16:creationId xmlns:a16="http://schemas.microsoft.com/office/drawing/2014/main" id="{AE38E963-66AF-3AE4-5087-B7D54E130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20" name="Freeform 8">
              <a:extLst>
                <a:ext uri="{FF2B5EF4-FFF2-40B4-BE49-F238E27FC236}">
                  <a16:creationId xmlns:a16="http://schemas.microsoft.com/office/drawing/2014/main" id="{C68F1943-8481-82EB-BA7D-AE8BBDD2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21" name="Freeform 9">
              <a:extLst>
                <a:ext uri="{FF2B5EF4-FFF2-40B4-BE49-F238E27FC236}">
                  <a16:creationId xmlns:a16="http://schemas.microsoft.com/office/drawing/2014/main" id="{ACAC3F55-BD35-172C-228B-E21A4450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22" name="Freeform 10">
              <a:extLst>
                <a:ext uri="{FF2B5EF4-FFF2-40B4-BE49-F238E27FC236}">
                  <a16:creationId xmlns:a16="http://schemas.microsoft.com/office/drawing/2014/main" id="{CFB3D061-5948-ACF0-04E6-CDAA69BBF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23" name="Freeform 11">
              <a:extLst>
                <a:ext uri="{FF2B5EF4-FFF2-40B4-BE49-F238E27FC236}">
                  <a16:creationId xmlns:a16="http://schemas.microsoft.com/office/drawing/2014/main" id="{D633ED07-93DD-9A41-2B50-04E032C4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24" name="Freeform 12">
              <a:extLst>
                <a:ext uri="{FF2B5EF4-FFF2-40B4-BE49-F238E27FC236}">
                  <a16:creationId xmlns:a16="http://schemas.microsoft.com/office/drawing/2014/main" id="{62C9CBA3-A922-3EE4-CCD6-1C80CEBE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3325" name="Rectangle 13">
            <a:extLst>
              <a:ext uri="{FF2B5EF4-FFF2-40B4-BE49-F238E27FC236}">
                <a16:creationId xmlns:a16="http://schemas.microsoft.com/office/drawing/2014/main" id="{1BF59A04-F4DF-F463-D158-BE381FE61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 de Presión: </a:t>
            </a:r>
            <a:r>
              <a:rPr lang="es-PR" altLang="en-US" sz="2400" i="1">
                <a:solidFill>
                  <a:srgbClr val="FFFF00"/>
                </a:solidFill>
              </a:rPr>
              <a:t>Braquial</a:t>
            </a:r>
            <a:endParaRPr lang="es-PR" altLang="en-US" sz="3600" b="0" i="1">
              <a:solidFill>
                <a:srgbClr val="FFFF00"/>
              </a:solidFill>
            </a:endParaRPr>
          </a:p>
        </p:txBody>
      </p:sp>
      <p:sp>
        <p:nvSpPr>
          <p:cNvPr id="653326" name="Text Box 14">
            <a:extLst>
              <a:ext uri="{FF2B5EF4-FFF2-40B4-BE49-F238E27FC236}">
                <a16:creationId xmlns:a16="http://schemas.microsoft.com/office/drawing/2014/main" id="{C1FE1ADA-3190-6D40-E775-929038692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53473" name="Picture 161">
            <a:extLst>
              <a:ext uri="{FF2B5EF4-FFF2-40B4-BE49-F238E27FC236}">
                <a16:creationId xmlns:a16="http://schemas.microsoft.com/office/drawing/2014/main" id="{A0F1682E-5611-ED42-D2D3-973C42EE8D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60000" contrast="7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08" t="8676" r="46913" b="5350"/>
          <a:stretch>
            <a:fillRect/>
          </a:stretch>
        </p:blipFill>
        <p:spPr bwMode="auto">
          <a:xfrm>
            <a:off x="4953000" y="1752600"/>
            <a:ext cx="3292475" cy="464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3474" name="Picture 162">
            <a:extLst>
              <a:ext uri="{FF2B5EF4-FFF2-40B4-BE49-F238E27FC236}">
                <a16:creationId xmlns:a16="http://schemas.microsoft.com/office/drawing/2014/main" id="{AF9BB5D9-F976-1578-EF91-C08B8D301E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1" r="50928" b="5000"/>
          <a:stretch>
            <a:fillRect/>
          </a:stretch>
        </p:blipFill>
        <p:spPr bwMode="auto">
          <a:xfrm>
            <a:off x="1012825" y="1752600"/>
            <a:ext cx="3330575" cy="464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3475" name="Picture 163">
            <a:extLst>
              <a:ext uri="{FF2B5EF4-FFF2-40B4-BE49-F238E27FC236}">
                <a16:creationId xmlns:a16="http://schemas.microsoft.com/office/drawing/2014/main" id="{F5723BE5-EC56-635D-C845-D5F9E2D63D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3476" name="Picture 164">
            <a:extLst>
              <a:ext uri="{FF2B5EF4-FFF2-40B4-BE49-F238E27FC236}">
                <a16:creationId xmlns:a16="http://schemas.microsoft.com/office/drawing/2014/main" id="{39F7C19B-C147-65E5-7E71-849A272D59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3477" name="AutoShape 16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B844BD3-4851-A49B-915F-3C209C06B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78" name="AutoShape 16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9BDD2F5-FBBD-0558-902D-708FDEAE7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79" name="AutoShape 16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669F455-EC61-4212-2766-245DF4F94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80" name="AutoShape 16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7F3D9DA-624A-AD27-16EB-7515FE7D2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81" name="AutoShape 16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A1C13AE-4CFD-3865-2AD9-71B79D857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82" name="AutoShape 17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7993AB4-6024-FFC4-2C8C-A01E9F02A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83" name="AutoShape 17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783EA80A-C13B-CEAC-0B3D-6A5A762FD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3484" name="AutoShape 17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ED3369D-85C2-C398-8BBB-DB70662E9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62" name="Group 2">
            <a:extLst>
              <a:ext uri="{FF2B5EF4-FFF2-40B4-BE49-F238E27FC236}">
                <a16:creationId xmlns:a16="http://schemas.microsoft.com/office/drawing/2014/main" id="{DD20B256-97E8-B115-4625-0131FEB3A5C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55363" name="Rectangle 3">
              <a:extLst>
                <a:ext uri="{FF2B5EF4-FFF2-40B4-BE49-F238E27FC236}">
                  <a16:creationId xmlns:a16="http://schemas.microsoft.com/office/drawing/2014/main" id="{29BD3681-F5DE-A468-63FF-D607AAFCB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4" name="Rectangle 4">
              <a:extLst>
                <a:ext uri="{FF2B5EF4-FFF2-40B4-BE49-F238E27FC236}">
                  <a16:creationId xmlns:a16="http://schemas.microsoft.com/office/drawing/2014/main" id="{58BED17F-6D51-4DD2-2C26-9FCF08128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5" name="Freeform 5">
              <a:extLst>
                <a:ext uri="{FF2B5EF4-FFF2-40B4-BE49-F238E27FC236}">
                  <a16:creationId xmlns:a16="http://schemas.microsoft.com/office/drawing/2014/main" id="{997E3A51-BF1C-8D7E-8B61-F8F6ADD1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6" name="Freeform 6">
              <a:extLst>
                <a:ext uri="{FF2B5EF4-FFF2-40B4-BE49-F238E27FC236}">
                  <a16:creationId xmlns:a16="http://schemas.microsoft.com/office/drawing/2014/main" id="{F6DE6216-FA8C-CA34-660B-730BFCC98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7" name="Freeform 7">
              <a:extLst>
                <a:ext uri="{FF2B5EF4-FFF2-40B4-BE49-F238E27FC236}">
                  <a16:creationId xmlns:a16="http://schemas.microsoft.com/office/drawing/2014/main" id="{9021224A-EDF7-B44C-7BB1-BFFF1455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8" name="Freeform 8">
              <a:extLst>
                <a:ext uri="{FF2B5EF4-FFF2-40B4-BE49-F238E27FC236}">
                  <a16:creationId xmlns:a16="http://schemas.microsoft.com/office/drawing/2014/main" id="{685F5B2E-F653-0A1C-E327-E626EB56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9" name="Freeform 9">
              <a:extLst>
                <a:ext uri="{FF2B5EF4-FFF2-40B4-BE49-F238E27FC236}">
                  <a16:creationId xmlns:a16="http://schemas.microsoft.com/office/drawing/2014/main" id="{C60520A2-4579-F75E-87F1-763F15FE8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70" name="Freeform 10">
              <a:extLst>
                <a:ext uri="{FF2B5EF4-FFF2-40B4-BE49-F238E27FC236}">
                  <a16:creationId xmlns:a16="http://schemas.microsoft.com/office/drawing/2014/main" id="{A1FCD61F-A8C3-4CA9-C615-D58FC890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71" name="Freeform 11">
              <a:extLst>
                <a:ext uri="{FF2B5EF4-FFF2-40B4-BE49-F238E27FC236}">
                  <a16:creationId xmlns:a16="http://schemas.microsoft.com/office/drawing/2014/main" id="{16B47251-FF27-1798-43CE-EF42182F5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72" name="Freeform 12">
              <a:extLst>
                <a:ext uri="{FF2B5EF4-FFF2-40B4-BE49-F238E27FC236}">
                  <a16:creationId xmlns:a16="http://schemas.microsoft.com/office/drawing/2014/main" id="{55E63D13-0C13-E90F-1F7C-945DA2D8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373" name="Rectangle 13">
            <a:extLst>
              <a:ext uri="{FF2B5EF4-FFF2-40B4-BE49-F238E27FC236}">
                <a16:creationId xmlns:a16="http://schemas.microsoft.com/office/drawing/2014/main" id="{276CD81F-78BC-CC7C-91C2-CFD5E5F84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Punto de Presión: </a:t>
            </a:r>
            <a:r>
              <a:rPr lang="es-PR" altLang="en-US" sz="2400" i="1">
                <a:solidFill>
                  <a:srgbClr val="FFFF00"/>
                </a:solidFill>
              </a:rPr>
              <a:t>Femoral</a:t>
            </a:r>
            <a:endParaRPr lang="es-PR" altLang="en-US" sz="3600" b="0" i="1">
              <a:solidFill>
                <a:srgbClr val="FFFF00"/>
              </a:solidFill>
            </a:endParaRPr>
          </a:p>
        </p:txBody>
      </p:sp>
      <p:sp>
        <p:nvSpPr>
          <p:cNvPr id="655374" name="Text Box 14">
            <a:extLst>
              <a:ext uri="{FF2B5EF4-FFF2-40B4-BE49-F238E27FC236}">
                <a16:creationId xmlns:a16="http://schemas.microsoft.com/office/drawing/2014/main" id="{8CBD6834-F3B5-AF2B-CC88-985CCF3C3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655377" name="Picture 17">
            <a:extLst>
              <a:ext uri="{FF2B5EF4-FFF2-40B4-BE49-F238E27FC236}">
                <a16:creationId xmlns:a16="http://schemas.microsoft.com/office/drawing/2014/main" id="{AEE2606D-46C6-A53E-CABB-65D1ADCE99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9"/>
          <a:stretch>
            <a:fillRect/>
          </a:stretch>
        </p:blipFill>
        <p:spPr bwMode="auto">
          <a:xfrm>
            <a:off x="1066800" y="1752600"/>
            <a:ext cx="3046413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5378" name="Picture 18">
            <a:extLst>
              <a:ext uri="{FF2B5EF4-FFF2-40B4-BE49-F238E27FC236}">
                <a16:creationId xmlns:a16="http://schemas.microsoft.com/office/drawing/2014/main" id="{EB11B486-D272-A63F-E7DB-9AC367013B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72000" contrast="8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852" t="5762" r="7407" b="6996"/>
          <a:stretch>
            <a:fillRect/>
          </a:stretch>
        </p:blipFill>
        <p:spPr bwMode="auto">
          <a:xfrm>
            <a:off x="5029200" y="1752600"/>
            <a:ext cx="2894013" cy="464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5389" name="Picture 29">
            <a:extLst>
              <a:ext uri="{FF2B5EF4-FFF2-40B4-BE49-F238E27FC236}">
                <a16:creationId xmlns:a16="http://schemas.microsoft.com/office/drawing/2014/main" id="{84CE6B3B-A5F5-B64D-084D-5825963CC7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5390" name="Picture 30">
            <a:extLst>
              <a:ext uri="{FF2B5EF4-FFF2-40B4-BE49-F238E27FC236}">
                <a16:creationId xmlns:a16="http://schemas.microsoft.com/office/drawing/2014/main" id="{C9E6FCD0-F098-50BE-5F8D-9D9E75144E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5391" name="AutoShape 3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6E2E9A5-23F9-4853-BC41-DBC1550EA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2" name="AutoShape 3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0083EDB-6C79-BB7A-D4AC-88A35C39D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3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271FF27-ADF8-3137-0714-2B53CF38C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4" name="AutoShape 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BF1E9B8-B0BE-B0DA-296F-DF73E4515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5" name="AutoShape 3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D8E8CC0D-4661-5E5B-5E05-1BCB1061F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6" name="AutoShape 3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10F8441-6F5D-3600-D93D-D12E60D55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7" name="AutoShape 3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9DC7751-CDEF-9CE1-5145-12E3EE701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398" name="AutoShape 3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B6AA603-E5C5-4415-71BE-45411877C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626" name="Group 2">
            <a:extLst>
              <a:ext uri="{FF2B5EF4-FFF2-40B4-BE49-F238E27FC236}">
                <a16:creationId xmlns:a16="http://schemas.microsoft.com/office/drawing/2014/main" id="{B92CA864-812C-C392-2232-2255DB68C69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6627" name="Rectangle 3">
              <a:extLst>
                <a:ext uri="{FF2B5EF4-FFF2-40B4-BE49-F238E27FC236}">
                  <a16:creationId xmlns:a16="http://schemas.microsoft.com/office/drawing/2014/main" id="{B6701594-B399-BAF5-9618-8E820132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28" name="Rectangle 4">
              <a:extLst>
                <a:ext uri="{FF2B5EF4-FFF2-40B4-BE49-F238E27FC236}">
                  <a16:creationId xmlns:a16="http://schemas.microsoft.com/office/drawing/2014/main" id="{C0F9B031-DBA9-9D79-7BF6-D919F4B17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29" name="Freeform 5">
              <a:extLst>
                <a:ext uri="{FF2B5EF4-FFF2-40B4-BE49-F238E27FC236}">
                  <a16:creationId xmlns:a16="http://schemas.microsoft.com/office/drawing/2014/main" id="{F5CBE5F8-FF10-649F-2899-D2FA81536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0" name="Freeform 6">
              <a:extLst>
                <a:ext uri="{FF2B5EF4-FFF2-40B4-BE49-F238E27FC236}">
                  <a16:creationId xmlns:a16="http://schemas.microsoft.com/office/drawing/2014/main" id="{423BCB34-C469-AD49-DB10-63EC0518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1" name="Freeform 7">
              <a:extLst>
                <a:ext uri="{FF2B5EF4-FFF2-40B4-BE49-F238E27FC236}">
                  <a16:creationId xmlns:a16="http://schemas.microsoft.com/office/drawing/2014/main" id="{5012C444-1F23-121F-79C2-9F1CA87D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2" name="Freeform 8">
              <a:extLst>
                <a:ext uri="{FF2B5EF4-FFF2-40B4-BE49-F238E27FC236}">
                  <a16:creationId xmlns:a16="http://schemas.microsoft.com/office/drawing/2014/main" id="{ED38C616-B79B-6105-81B9-B2130540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3" name="Freeform 9">
              <a:extLst>
                <a:ext uri="{FF2B5EF4-FFF2-40B4-BE49-F238E27FC236}">
                  <a16:creationId xmlns:a16="http://schemas.microsoft.com/office/drawing/2014/main" id="{FF00B09C-1DD3-782D-2FFD-9FF53EAD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4" name="Freeform 10">
              <a:extLst>
                <a:ext uri="{FF2B5EF4-FFF2-40B4-BE49-F238E27FC236}">
                  <a16:creationId xmlns:a16="http://schemas.microsoft.com/office/drawing/2014/main" id="{D2BA9B50-E12C-9871-A617-22628EB8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5" name="Freeform 11">
              <a:extLst>
                <a:ext uri="{FF2B5EF4-FFF2-40B4-BE49-F238E27FC236}">
                  <a16:creationId xmlns:a16="http://schemas.microsoft.com/office/drawing/2014/main" id="{69F22271-6801-F4BE-95EB-0654A6CE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6" name="Freeform 12">
              <a:extLst>
                <a:ext uri="{FF2B5EF4-FFF2-40B4-BE49-F238E27FC236}">
                  <a16:creationId xmlns:a16="http://schemas.microsoft.com/office/drawing/2014/main" id="{7BA06EA1-149B-4AAD-BCC9-04900202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6637" name="Text Box 13">
            <a:extLst>
              <a:ext uri="{FF2B5EF4-FFF2-40B4-BE49-F238E27FC236}">
                <a16:creationId xmlns:a16="http://schemas.microsoft.com/office/drawing/2014/main" id="{C4067AA5-7C60-DB82-4C16-346DC43F1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6638" name="Rectangle 14">
            <a:extLst>
              <a:ext uri="{FF2B5EF4-FFF2-40B4-BE49-F238E27FC236}">
                <a16:creationId xmlns:a16="http://schemas.microsoft.com/office/drawing/2014/main" id="{2054C0C1-2902-A269-BE02-769B89FA8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Torniquete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66639" name="Text Box 15">
            <a:extLst>
              <a:ext uri="{FF2B5EF4-FFF2-40B4-BE49-F238E27FC236}">
                <a16:creationId xmlns:a16="http://schemas.microsoft.com/office/drawing/2014/main" id="{B38A9624-CC2B-AD2F-CF2C-C7520450A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935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Envuelva un vendaje de 2 pulgadas de ancho entre la herida y el corazón, ligeramente sobre la herida (1 - 2 pulgadas) o sobre la coyuntura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640" name="Picture 16">
            <a:extLst>
              <a:ext uri="{FF2B5EF4-FFF2-40B4-BE49-F238E27FC236}">
                <a16:creationId xmlns:a16="http://schemas.microsoft.com/office/drawing/2014/main" id="{5CD41B71-E977-C673-320D-DD986E7B51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6641" name="Text Box 17">
            <a:extLst>
              <a:ext uri="{FF2B5EF4-FFF2-40B4-BE49-F238E27FC236}">
                <a16:creationId xmlns:a16="http://schemas.microsoft.com/office/drawing/2014/main" id="{188615E5-A4D3-380B-276A-3286F11D9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843213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Coloque una almohadilla sobre la arteria que suministra la sangre en el área de la herida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642" name="Picture 18">
            <a:extLst>
              <a:ext uri="{FF2B5EF4-FFF2-40B4-BE49-F238E27FC236}">
                <a16:creationId xmlns:a16="http://schemas.microsoft.com/office/drawing/2014/main" id="{21E3BD60-C26D-6946-8115-501C7C3738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863850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6643" name="Text Box 19">
            <a:extLst>
              <a:ext uri="{FF2B5EF4-FFF2-40B4-BE49-F238E27FC236}">
                <a16:creationId xmlns:a16="http://schemas.microsoft.com/office/drawing/2014/main" id="{1D1C3270-2318-7D18-B72B-138C50EC5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5814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 banda debe ser envuelta dos (2) veces alrededor de la extremidad afectada.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644" name="Picture 20">
            <a:extLst>
              <a:ext uri="{FF2B5EF4-FFF2-40B4-BE49-F238E27FC236}">
                <a16:creationId xmlns:a16="http://schemas.microsoft.com/office/drawing/2014/main" id="{D76E1E00-4D02-BDCE-C866-6F241FF490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6020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6645" name="Text Box 21">
            <a:extLst>
              <a:ext uri="{FF2B5EF4-FFF2-40B4-BE49-F238E27FC236}">
                <a16:creationId xmlns:a16="http://schemas.microsoft.com/office/drawing/2014/main" id="{71EED1E2-82EE-A791-94FC-6AA30B236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37515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Amarra la banda con un medio nudo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646" name="Picture 22">
            <a:extLst>
              <a:ext uri="{FF2B5EF4-FFF2-40B4-BE49-F238E27FC236}">
                <a16:creationId xmlns:a16="http://schemas.microsoft.com/office/drawing/2014/main" id="{DCC67B6E-0617-DD90-3EC8-1B382D7890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957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6793" name="Text Box 169">
            <a:extLst>
              <a:ext uri="{FF2B5EF4-FFF2-40B4-BE49-F238E27FC236}">
                <a16:creationId xmlns:a16="http://schemas.microsoft.com/office/drawing/2014/main" id="{FF0A9016-A79D-1CD4-ED29-DDA3D0260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8847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Coloque un palo corto y fuerte sobre el medio nudo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794" name="Picture 170">
            <a:extLst>
              <a:ext uri="{FF2B5EF4-FFF2-40B4-BE49-F238E27FC236}">
                <a16:creationId xmlns:a16="http://schemas.microsoft.com/office/drawing/2014/main" id="{A4BD4294-89ED-A50F-3756-D32EB3E628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905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6795" name="Text Box 171">
            <a:extLst>
              <a:ext uri="{FF2B5EF4-FFF2-40B4-BE49-F238E27FC236}">
                <a16:creationId xmlns:a16="http://schemas.microsoft.com/office/drawing/2014/main" id="{8887EFD7-5117-967B-CEA5-D72415F7A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4181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Complete el nudo sobre el palo (para asegurarlo)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796" name="Picture 172">
            <a:extLst>
              <a:ext uri="{FF2B5EF4-FFF2-40B4-BE49-F238E27FC236}">
                <a16:creationId xmlns:a16="http://schemas.microsoft.com/office/drawing/2014/main" id="{EC6F415B-AD0E-AF21-17FD-BF51A3A80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4387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6797" name="Text Box 173">
            <a:extLst>
              <a:ext uri="{FF2B5EF4-FFF2-40B4-BE49-F238E27FC236}">
                <a16:creationId xmlns:a16="http://schemas.microsoft.com/office/drawing/2014/main" id="{2C42E63D-6D36-4188-4010-35800B0CB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6019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Dar vueltas al palo hasta que se detenga la hemoragia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66798" name="Picture 174">
            <a:extLst>
              <a:ext uri="{FF2B5EF4-FFF2-40B4-BE49-F238E27FC236}">
                <a16:creationId xmlns:a16="http://schemas.microsoft.com/office/drawing/2014/main" id="{BCECAE21-91C8-9C88-C025-1D3556502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040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6809" name="Picture 185">
            <a:extLst>
              <a:ext uri="{FF2B5EF4-FFF2-40B4-BE49-F238E27FC236}">
                <a16:creationId xmlns:a16="http://schemas.microsoft.com/office/drawing/2014/main" id="{858B81A1-2C34-2369-A025-B15047E518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6810" name="Picture 186">
            <a:extLst>
              <a:ext uri="{FF2B5EF4-FFF2-40B4-BE49-F238E27FC236}">
                <a16:creationId xmlns:a16="http://schemas.microsoft.com/office/drawing/2014/main" id="{BCB02296-7DA7-BB3C-05FC-0983980C82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6811" name="AutoShape 18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472D5D2-725E-B6FF-CABB-ECF085EBC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2" name="AutoShape 18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86C4A96-3486-A234-2009-D0429215A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3" name="AutoShape 18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884774B-B3E5-8499-70C2-239C249A6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4" name="AutoShape 19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7474377-DBF1-CD41-B253-FC401FB8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5" name="AutoShape 19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CA1FEE3-E6C4-C20E-85B1-27EF369A2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6" name="AutoShape 19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B17A8B6-E7B1-F4CE-C5CC-471A64100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7" name="AutoShape 19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4503208-0794-250E-EFB3-DD3CA6D08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818" name="AutoShape 19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F269B9B-6ADA-FB26-78D7-2AEF310E9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866" name="Group 2">
            <a:extLst>
              <a:ext uri="{FF2B5EF4-FFF2-40B4-BE49-F238E27FC236}">
                <a16:creationId xmlns:a16="http://schemas.microsoft.com/office/drawing/2014/main" id="{E3AAFB7F-C960-2E3F-989E-6D420392BF86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76867" name="Rectangle 3">
              <a:extLst>
                <a:ext uri="{FF2B5EF4-FFF2-40B4-BE49-F238E27FC236}">
                  <a16:creationId xmlns:a16="http://schemas.microsoft.com/office/drawing/2014/main" id="{3C81252C-0D53-4A7F-7E0B-8D0E02A66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8" name="Rectangle 4">
              <a:extLst>
                <a:ext uri="{FF2B5EF4-FFF2-40B4-BE49-F238E27FC236}">
                  <a16:creationId xmlns:a16="http://schemas.microsoft.com/office/drawing/2014/main" id="{D1A69CBA-6C9F-651D-22D7-E5FC0A753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9" name="Freeform 5">
              <a:extLst>
                <a:ext uri="{FF2B5EF4-FFF2-40B4-BE49-F238E27FC236}">
                  <a16:creationId xmlns:a16="http://schemas.microsoft.com/office/drawing/2014/main" id="{672D4AD3-BB6F-1479-2CC7-B3C065D8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0" name="Freeform 6">
              <a:extLst>
                <a:ext uri="{FF2B5EF4-FFF2-40B4-BE49-F238E27FC236}">
                  <a16:creationId xmlns:a16="http://schemas.microsoft.com/office/drawing/2014/main" id="{87D76499-9B6B-361C-AED6-0596CF379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1" name="Freeform 7">
              <a:extLst>
                <a:ext uri="{FF2B5EF4-FFF2-40B4-BE49-F238E27FC236}">
                  <a16:creationId xmlns:a16="http://schemas.microsoft.com/office/drawing/2014/main" id="{A7608EE0-281E-4538-BF06-299A573D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2" name="Freeform 8">
              <a:extLst>
                <a:ext uri="{FF2B5EF4-FFF2-40B4-BE49-F238E27FC236}">
                  <a16:creationId xmlns:a16="http://schemas.microsoft.com/office/drawing/2014/main" id="{2B72CB80-B662-6748-9FDE-0DED396C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3" name="Freeform 9">
              <a:extLst>
                <a:ext uri="{FF2B5EF4-FFF2-40B4-BE49-F238E27FC236}">
                  <a16:creationId xmlns:a16="http://schemas.microsoft.com/office/drawing/2014/main" id="{45D01411-D60E-847F-5111-2B440828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4" name="Freeform 10">
              <a:extLst>
                <a:ext uri="{FF2B5EF4-FFF2-40B4-BE49-F238E27FC236}">
                  <a16:creationId xmlns:a16="http://schemas.microsoft.com/office/drawing/2014/main" id="{2966E9D5-8DAD-D608-7574-28861434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5" name="Freeform 11">
              <a:extLst>
                <a:ext uri="{FF2B5EF4-FFF2-40B4-BE49-F238E27FC236}">
                  <a16:creationId xmlns:a16="http://schemas.microsoft.com/office/drawing/2014/main" id="{742D898F-8348-E58D-017C-33FDB729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6" name="Freeform 12">
              <a:extLst>
                <a:ext uri="{FF2B5EF4-FFF2-40B4-BE49-F238E27FC236}">
                  <a16:creationId xmlns:a16="http://schemas.microsoft.com/office/drawing/2014/main" id="{67143ECC-B9F8-7A31-FB7E-4FD61D626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6877" name="Text Box 13">
            <a:extLst>
              <a:ext uri="{FF2B5EF4-FFF2-40B4-BE49-F238E27FC236}">
                <a16:creationId xmlns:a16="http://schemas.microsoft.com/office/drawing/2014/main" id="{E1E18231-EACD-7C81-CA10-F66E0CE0F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76878" name="Rectangle 14">
            <a:extLst>
              <a:ext uri="{FF2B5EF4-FFF2-40B4-BE49-F238E27FC236}">
                <a16:creationId xmlns:a16="http://schemas.microsoft.com/office/drawing/2014/main" id="{E8107114-6492-2520-5612-74FC8AF06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Torniquete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76879" name="Text Box 15">
            <a:extLst>
              <a:ext uri="{FF2B5EF4-FFF2-40B4-BE49-F238E27FC236}">
                <a16:creationId xmlns:a16="http://schemas.microsoft.com/office/drawing/2014/main" id="{8B38C919-F58E-9788-D648-6C8EFB931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Asegure el palo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6880" name="Picture 16">
            <a:extLst>
              <a:ext uri="{FF2B5EF4-FFF2-40B4-BE49-F238E27FC236}">
                <a16:creationId xmlns:a16="http://schemas.microsoft.com/office/drawing/2014/main" id="{0106C561-688B-3E73-FF72-A2EE9C17C5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81" name="Text Box 17">
            <a:extLst>
              <a:ext uri="{FF2B5EF4-FFF2-40B4-BE49-F238E27FC236}">
                <a16:creationId xmlns:a16="http://schemas.microsoft.com/office/drawing/2014/main" id="{43B9D406-E6E2-E9F3-A4AD-227C3563E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3622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Anote sobre la frente de la víctima o un rótulo en la camisa de alfrente lo siguiente: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6882" name="Picture 18">
            <a:extLst>
              <a:ext uri="{FF2B5EF4-FFF2-40B4-BE49-F238E27FC236}">
                <a16:creationId xmlns:a16="http://schemas.microsoft.com/office/drawing/2014/main" id="{E0CFE4B5-67F7-3F5F-C81C-057A01801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382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87" name="Text Box 23">
            <a:extLst>
              <a:ext uri="{FF2B5EF4-FFF2-40B4-BE49-F238E27FC236}">
                <a16:creationId xmlns:a16="http://schemas.microsoft.com/office/drawing/2014/main" id="{3140B4BD-3AE7-DC9C-D282-44EA28D7E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72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cubra el torniquete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6888" name="Picture 24">
            <a:extLst>
              <a:ext uri="{FF2B5EF4-FFF2-40B4-BE49-F238E27FC236}">
                <a16:creationId xmlns:a16="http://schemas.microsoft.com/office/drawing/2014/main" id="{EA32973A-6DA2-4C4C-FF26-AA507A3145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92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89" name="Text Box 25">
            <a:extLst>
              <a:ext uri="{FF2B5EF4-FFF2-40B4-BE49-F238E27FC236}">
                <a16:creationId xmlns:a16="http://schemas.microsoft.com/office/drawing/2014/main" id="{7419A6CD-585A-733B-D547-2080B43C6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1054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Nunca afloje el torniquete (solo el médico puede hacerlo)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6890" name="Picture 26">
            <a:extLst>
              <a:ext uri="{FF2B5EF4-FFF2-40B4-BE49-F238E27FC236}">
                <a16:creationId xmlns:a16="http://schemas.microsoft.com/office/drawing/2014/main" id="{F7F4D6DE-C6EF-4ECC-2C7B-7C96825A0F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1260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91" name="Text Box 27">
            <a:extLst>
              <a:ext uri="{FF2B5EF4-FFF2-40B4-BE49-F238E27FC236}">
                <a16:creationId xmlns:a16="http://schemas.microsoft.com/office/drawing/2014/main" id="{B45166A2-5EE6-BFBB-35E2-7B754901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8753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Trate a la víctima por shock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6892" name="Picture 28">
            <a:extLst>
              <a:ext uri="{FF2B5EF4-FFF2-40B4-BE49-F238E27FC236}">
                <a16:creationId xmlns:a16="http://schemas.microsoft.com/office/drawing/2014/main" id="{E6CC00E0-83DE-5737-52FB-F9C771E859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8959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93" name="Text Box 29">
            <a:extLst>
              <a:ext uri="{FF2B5EF4-FFF2-40B4-BE49-F238E27FC236}">
                <a16:creationId xmlns:a16="http://schemas.microsoft.com/office/drawing/2014/main" id="{5797CB04-7BCA-8EF3-DEC0-7874C71710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1242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La presencia de un torniquete (abreviado: TK)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6894" name="Picture 30">
            <a:extLst>
              <a:ext uri="{FF2B5EF4-FFF2-40B4-BE49-F238E27FC236}">
                <a16:creationId xmlns:a16="http://schemas.microsoft.com/office/drawing/2014/main" id="{3876A0F5-2784-6266-D0A0-E43B70D292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1797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95" name="Text Box 31">
            <a:extLst>
              <a:ext uri="{FF2B5EF4-FFF2-40B4-BE49-F238E27FC236}">
                <a16:creationId xmlns:a16="http://schemas.microsoft.com/office/drawing/2014/main" id="{241761F1-133D-497D-57A3-703AF09BF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56235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El lugar donde está ubicado el torniquete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6896" name="Picture 32">
            <a:extLst>
              <a:ext uri="{FF2B5EF4-FFF2-40B4-BE49-F238E27FC236}">
                <a16:creationId xmlns:a16="http://schemas.microsoft.com/office/drawing/2014/main" id="{818E55B4-5130-DB98-D336-B2DA1F1B5F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61791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6897" name="Text Box 33">
            <a:extLst>
              <a:ext uri="{FF2B5EF4-FFF2-40B4-BE49-F238E27FC236}">
                <a16:creationId xmlns:a16="http://schemas.microsoft.com/office/drawing/2014/main" id="{89300E57-9D92-CF93-DD0C-4C2F40C1A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0592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La hora en que se aplicó el torniquete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6898" name="Picture 34">
            <a:extLst>
              <a:ext uri="{FF2B5EF4-FFF2-40B4-BE49-F238E27FC236}">
                <a16:creationId xmlns:a16="http://schemas.microsoft.com/office/drawing/2014/main" id="{9455316E-BEA9-0839-428A-8660D70AC9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41148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6909" name="Picture 45">
            <a:extLst>
              <a:ext uri="{FF2B5EF4-FFF2-40B4-BE49-F238E27FC236}">
                <a16:creationId xmlns:a16="http://schemas.microsoft.com/office/drawing/2014/main" id="{DF53D07E-3866-8136-213D-49FF6B33EA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6910" name="Picture 46">
            <a:extLst>
              <a:ext uri="{FF2B5EF4-FFF2-40B4-BE49-F238E27FC236}">
                <a16:creationId xmlns:a16="http://schemas.microsoft.com/office/drawing/2014/main" id="{1A20D880-604A-B9EB-48F7-6B3BF1C75F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6911" name="AutoShape 4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0D1BC2C-1530-5220-38AF-EF42BE185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2" name="AutoShape 4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FEEBA25-A191-F4CF-2318-391D4DBAD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3" name="AutoShape 4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27EDE9C-DC2F-1DA3-C058-0B2B168A8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4" name="AutoShape 5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B93F9D9-03ED-B5CE-36C0-62A592AD4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5" name="AutoShape 5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0833D47-DBD4-FCC4-DB82-7E9E56D3B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6" name="AutoShape 5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61B8B9B-5F99-9294-57AC-58F7A6370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7" name="AutoShape 5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104981A-A738-66C9-174F-1B00A1792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8" name="AutoShape 5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2EACB9E-6CBE-B88B-7E0D-5E6D5287B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058" name="Group 2">
            <a:extLst>
              <a:ext uri="{FF2B5EF4-FFF2-40B4-BE49-F238E27FC236}">
                <a16:creationId xmlns:a16="http://schemas.microsoft.com/office/drawing/2014/main" id="{0258457F-9791-9131-DE6E-ED0E790A611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5059" name="Rectangle 3">
              <a:extLst>
                <a:ext uri="{FF2B5EF4-FFF2-40B4-BE49-F238E27FC236}">
                  <a16:creationId xmlns:a16="http://schemas.microsoft.com/office/drawing/2014/main" id="{BD2EF4FD-362F-54B0-8A7E-D448831F2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0" name="Rectangle 4">
              <a:extLst>
                <a:ext uri="{FF2B5EF4-FFF2-40B4-BE49-F238E27FC236}">
                  <a16:creationId xmlns:a16="http://schemas.microsoft.com/office/drawing/2014/main" id="{81364A39-E4AF-5D44-E56A-9EAD8B9C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1" name="Freeform 5">
              <a:extLst>
                <a:ext uri="{FF2B5EF4-FFF2-40B4-BE49-F238E27FC236}">
                  <a16:creationId xmlns:a16="http://schemas.microsoft.com/office/drawing/2014/main" id="{8D4BF9CC-96DA-BD5F-3268-E79E80D69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2" name="Freeform 6">
              <a:extLst>
                <a:ext uri="{FF2B5EF4-FFF2-40B4-BE49-F238E27FC236}">
                  <a16:creationId xmlns:a16="http://schemas.microsoft.com/office/drawing/2014/main" id="{74284F59-2FAA-4376-DB0E-96C05FC9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3" name="Freeform 7">
              <a:extLst>
                <a:ext uri="{FF2B5EF4-FFF2-40B4-BE49-F238E27FC236}">
                  <a16:creationId xmlns:a16="http://schemas.microsoft.com/office/drawing/2014/main" id="{FED31DEC-44C2-55BA-1C86-B8CEBCE1E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4" name="Freeform 8">
              <a:extLst>
                <a:ext uri="{FF2B5EF4-FFF2-40B4-BE49-F238E27FC236}">
                  <a16:creationId xmlns:a16="http://schemas.microsoft.com/office/drawing/2014/main" id="{F291A189-ADA5-A27B-A8B8-9950FD70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5" name="Freeform 9">
              <a:extLst>
                <a:ext uri="{FF2B5EF4-FFF2-40B4-BE49-F238E27FC236}">
                  <a16:creationId xmlns:a16="http://schemas.microsoft.com/office/drawing/2014/main" id="{1400DF21-97CC-D739-7DF0-D35E59B4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6" name="Freeform 10">
              <a:extLst>
                <a:ext uri="{FF2B5EF4-FFF2-40B4-BE49-F238E27FC236}">
                  <a16:creationId xmlns:a16="http://schemas.microsoft.com/office/drawing/2014/main" id="{24546229-0315-FD41-298C-285431B1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7" name="Freeform 11">
              <a:extLst>
                <a:ext uri="{FF2B5EF4-FFF2-40B4-BE49-F238E27FC236}">
                  <a16:creationId xmlns:a16="http://schemas.microsoft.com/office/drawing/2014/main" id="{650D09C0-56CD-D423-421C-BB93BAF47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68" name="Freeform 12">
              <a:extLst>
                <a:ext uri="{FF2B5EF4-FFF2-40B4-BE49-F238E27FC236}">
                  <a16:creationId xmlns:a16="http://schemas.microsoft.com/office/drawing/2014/main" id="{435738AB-981F-85E8-DACD-E5A47E1CF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5069" name="Text Box 13">
            <a:extLst>
              <a:ext uri="{FF2B5EF4-FFF2-40B4-BE49-F238E27FC236}">
                <a16:creationId xmlns:a16="http://schemas.microsoft.com/office/drawing/2014/main" id="{8A77A633-36A7-18D9-D07A-2390E7513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/>
                <a:latin typeface="Arial Black" panose="020B0A04020102020204" pitchFamily="34" charset="0"/>
              </a:rPr>
              <a:t>Control del Sangrado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 Agudo para Hemorragias Externas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5070" name="Rectangle 14">
            <a:extLst>
              <a:ext uri="{FF2B5EF4-FFF2-40B4-BE49-F238E27FC236}">
                <a16:creationId xmlns:a16="http://schemas.microsoft.com/office/drawing/2014/main" id="{8973FE48-F28E-DFFE-5A70-86DC18265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Medidas de Precausión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5071" name="Text Box 15">
            <a:extLst>
              <a:ext uri="{FF2B5EF4-FFF2-40B4-BE49-F238E27FC236}">
                <a16:creationId xmlns:a16="http://schemas.microsoft.com/office/drawing/2014/main" id="{DB3D5291-FE6C-D2C9-5473-BB216E4F9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Colocar una barrera efectiva entre su mano y la sangre de l víctima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85072" name="Picture 16">
            <a:extLst>
              <a:ext uri="{FF2B5EF4-FFF2-40B4-BE49-F238E27FC236}">
                <a16:creationId xmlns:a16="http://schemas.microsoft.com/office/drawing/2014/main" id="{354E38D8-F5D2-D3E5-9E9E-EA76F96203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5073" name="Text Box 17">
            <a:extLst>
              <a:ext uri="{FF2B5EF4-FFF2-40B4-BE49-F238E27FC236}">
                <a16:creationId xmlns:a16="http://schemas.microsoft.com/office/drawing/2014/main" id="{5C2D8C9D-4951-B12B-0F43-BCB6086BB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146550"/>
            <a:ext cx="7934325" cy="935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Evitar comer, beber y tocar tu boca, nariz u ojos mientras proveas la primer ayuda o antes de lavaryte las manos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85074" name="Picture 18">
            <a:extLst>
              <a:ext uri="{FF2B5EF4-FFF2-40B4-BE49-F238E27FC236}">
                <a16:creationId xmlns:a16="http://schemas.microsoft.com/office/drawing/2014/main" id="{442FB2F7-ECF6-DA8C-9DAB-251BD73F46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1671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5087" name="Text Box 31">
            <a:extLst>
              <a:ext uri="{FF2B5EF4-FFF2-40B4-BE49-F238E27FC236}">
                <a16:creationId xmlns:a16="http://schemas.microsoft.com/office/drawing/2014/main" id="{C3CFC103-6977-B267-FE4D-3410A11CB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654300"/>
            <a:ext cx="7934325" cy="1216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 ser posible,inmediátamente lugo de ofrecer la primera ayuda al accidentado, lavar cabalmente sus manos con agua y jabón, aún cuando utilizastes los guantes de hule u otro tipo de barera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85088" name="Picture 32">
            <a:extLst>
              <a:ext uri="{FF2B5EF4-FFF2-40B4-BE49-F238E27FC236}">
                <a16:creationId xmlns:a16="http://schemas.microsoft.com/office/drawing/2014/main" id="{ABD5ADAC-A5DE-76CB-2E4C-5FE0C48497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6749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5099" name="Picture 43">
            <a:extLst>
              <a:ext uri="{FF2B5EF4-FFF2-40B4-BE49-F238E27FC236}">
                <a16:creationId xmlns:a16="http://schemas.microsoft.com/office/drawing/2014/main" id="{32C0F789-D60E-FFF1-2551-60602BEAEE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5100" name="Picture 44">
            <a:extLst>
              <a:ext uri="{FF2B5EF4-FFF2-40B4-BE49-F238E27FC236}">
                <a16:creationId xmlns:a16="http://schemas.microsoft.com/office/drawing/2014/main" id="{14786B8E-2F51-8C21-160E-38288ACA6F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5101" name="AutoShape 4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BBB57C3-99EE-43AC-D1A8-737D9CED9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2" name="AutoShape 4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4828FCA-5BDF-7B6C-1C5E-7848F9E24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3" name="AutoShape 4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6AAB78E-9F77-75E5-B5A2-43F8AACCB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4" name="AutoShape 4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87080D8-C805-C2B7-4738-FF852B6EA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5" name="AutoShape 4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0D1576D-FA0E-DC5A-6038-AF4587488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6" name="AutoShape 5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89E0E0F-EDD3-31E7-162B-8759FA4FE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7" name="AutoShape 5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4A63CF4-E2DC-8AF9-03D0-EB2DFE20D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5108" name="AutoShape 5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51FD50E-0BAB-EB79-67C6-F45F17149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218" name="Group 2">
            <a:extLst>
              <a:ext uri="{FF2B5EF4-FFF2-40B4-BE49-F238E27FC236}">
                <a16:creationId xmlns:a16="http://schemas.microsoft.com/office/drawing/2014/main" id="{50F7B1A5-6673-077D-FBF6-07B85B60478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9219" name="Rectangle 3">
              <a:extLst>
                <a:ext uri="{FF2B5EF4-FFF2-40B4-BE49-F238E27FC236}">
                  <a16:creationId xmlns:a16="http://schemas.microsoft.com/office/drawing/2014/main" id="{5C6AC882-582E-8A92-CC9F-F27C993A0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0" name="Rectangle 4">
              <a:extLst>
                <a:ext uri="{FF2B5EF4-FFF2-40B4-BE49-F238E27FC236}">
                  <a16:creationId xmlns:a16="http://schemas.microsoft.com/office/drawing/2014/main" id="{1883A151-A842-F779-BB9A-B98C0678B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1" name="Freeform 5">
              <a:extLst>
                <a:ext uri="{FF2B5EF4-FFF2-40B4-BE49-F238E27FC236}">
                  <a16:creationId xmlns:a16="http://schemas.microsoft.com/office/drawing/2014/main" id="{8611C33E-18A3-01FA-D004-BEF59E6A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2" name="Freeform 6">
              <a:extLst>
                <a:ext uri="{FF2B5EF4-FFF2-40B4-BE49-F238E27FC236}">
                  <a16:creationId xmlns:a16="http://schemas.microsoft.com/office/drawing/2014/main" id="{2CE0C49F-78AA-4788-2B65-0A313A25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3" name="Freeform 7">
              <a:extLst>
                <a:ext uri="{FF2B5EF4-FFF2-40B4-BE49-F238E27FC236}">
                  <a16:creationId xmlns:a16="http://schemas.microsoft.com/office/drawing/2014/main" id="{F113EC5E-6A24-8BA4-3211-265C3DCF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4" name="Freeform 8">
              <a:extLst>
                <a:ext uri="{FF2B5EF4-FFF2-40B4-BE49-F238E27FC236}">
                  <a16:creationId xmlns:a16="http://schemas.microsoft.com/office/drawing/2014/main" id="{F39A3A1A-E3E2-CD57-7707-9D4ECC1D4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5" name="Freeform 9">
              <a:extLst>
                <a:ext uri="{FF2B5EF4-FFF2-40B4-BE49-F238E27FC236}">
                  <a16:creationId xmlns:a16="http://schemas.microsoft.com/office/drawing/2014/main" id="{CA8A672F-C068-8E26-D6B9-3E2F3C21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6" name="Freeform 10">
              <a:extLst>
                <a:ext uri="{FF2B5EF4-FFF2-40B4-BE49-F238E27FC236}">
                  <a16:creationId xmlns:a16="http://schemas.microsoft.com/office/drawing/2014/main" id="{9317D749-4866-9926-ACE0-8B17F353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7" name="Freeform 11">
              <a:extLst>
                <a:ext uri="{FF2B5EF4-FFF2-40B4-BE49-F238E27FC236}">
                  <a16:creationId xmlns:a16="http://schemas.microsoft.com/office/drawing/2014/main" id="{0E3A378B-70F8-8905-312C-854007E9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28" name="Freeform 12">
              <a:extLst>
                <a:ext uri="{FF2B5EF4-FFF2-40B4-BE49-F238E27FC236}">
                  <a16:creationId xmlns:a16="http://schemas.microsoft.com/office/drawing/2014/main" id="{4A3156D5-1C47-FE4C-7823-5D458C12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9229" name="Rectangle 13">
            <a:extLst>
              <a:ext uri="{FF2B5EF4-FFF2-40B4-BE49-F238E27FC236}">
                <a16:creationId xmlns:a16="http://schemas.microsoft.com/office/drawing/2014/main" id="{FAA2E1D0-E2B4-011C-1E48-653C6A92A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Los Vasos Sanguíneos: VENAS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9230" name="Text Box 14">
            <a:extLst>
              <a:ext uri="{FF2B5EF4-FFF2-40B4-BE49-F238E27FC236}">
                <a16:creationId xmlns:a16="http://schemas.microsoft.com/office/drawing/2014/main" id="{875B5230-EAAF-B84D-1230-57EB3EB5C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Anatomía y Fisiología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9237" name="Text Box 21">
            <a:extLst>
              <a:ext uri="{FF2B5EF4-FFF2-40B4-BE49-F238E27FC236}">
                <a16:creationId xmlns:a16="http://schemas.microsoft.com/office/drawing/2014/main" id="{FABF1DC6-1D59-A159-663B-805357BEC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Las Venas: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9238" name="Picture 22">
            <a:extLst>
              <a:ext uri="{FF2B5EF4-FFF2-40B4-BE49-F238E27FC236}">
                <a16:creationId xmlns:a16="http://schemas.microsoft.com/office/drawing/2014/main" id="{1B5D0EAF-5DFF-F05C-7F61-3D72BDFB8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9239" name="Text Box 23">
            <a:extLst>
              <a:ext uri="{FF2B5EF4-FFF2-40B4-BE49-F238E27FC236}">
                <a16:creationId xmlns:a16="http://schemas.microsoft.com/office/drawing/2014/main" id="{C5FBBC1D-B89D-6011-CA29-82FCF4369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860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Vasos sanguíneos que transportan la sangre pobre en oxígeno de los tejidos al corazón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9240" name="Picture 24">
            <a:extLst>
              <a:ext uri="{FF2B5EF4-FFF2-40B4-BE49-F238E27FC236}">
                <a16:creationId xmlns:a16="http://schemas.microsoft.com/office/drawing/2014/main" id="{227D2A51-2583-A764-A73F-6319A3EAA5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41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9241" name="Text Box 25">
            <a:extLst>
              <a:ext uri="{FF2B5EF4-FFF2-40B4-BE49-F238E27FC236}">
                <a16:creationId xmlns:a16="http://schemas.microsoft.com/office/drawing/2014/main" id="{6BC5FC32-4251-9AB6-9A58-03DFF9335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048000"/>
            <a:ext cx="7639050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EXCEPCIÓN: Las venas pulmonares salen de los tejidos (pulmones) para ir al corazón, pero llevan sangre rica en oxígeno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9242" name="Picture 26">
            <a:extLst>
              <a:ext uri="{FF2B5EF4-FFF2-40B4-BE49-F238E27FC236}">
                <a16:creationId xmlns:a16="http://schemas.microsoft.com/office/drawing/2014/main" id="{149B135D-BAE2-B0FC-44B3-7B4BD79555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103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9243" name="Picture 27">
            <a:extLst>
              <a:ext uri="{FF2B5EF4-FFF2-40B4-BE49-F238E27FC236}">
                <a16:creationId xmlns:a16="http://schemas.microsoft.com/office/drawing/2014/main" id="{AADEDDFE-9880-BA74-856C-5CA6CA050F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2211920">
            <a:off x="2173288" y="3429000"/>
            <a:ext cx="4191000" cy="391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9254" name="Picture 38">
            <a:extLst>
              <a:ext uri="{FF2B5EF4-FFF2-40B4-BE49-F238E27FC236}">
                <a16:creationId xmlns:a16="http://schemas.microsoft.com/office/drawing/2014/main" id="{A2249B12-5FFB-FFF0-260E-D67F4D2AA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9255" name="Picture 39">
            <a:extLst>
              <a:ext uri="{FF2B5EF4-FFF2-40B4-BE49-F238E27FC236}">
                <a16:creationId xmlns:a16="http://schemas.microsoft.com/office/drawing/2014/main" id="{02E78732-404A-3033-4455-9D5ACF699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9256" name="AutoShape 4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954DCC5-A3E2-580E-A6F8-374DF0541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57" name="AutoShape 4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7068D97-CCE6-D55C-FCBA-579F73C89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58" name="AutoShape 4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8BD34EB-FE00-F917-EE49-DF7D3C96D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59" name="AutoShape 4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4601891-96C4-BB00-D812-E3AA190E4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60" name="AutoShape 4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B9032DE-1E4D-9ED3-2893-E9DB7A3D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61" name="AutoShape 4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AD07CD1-8425-AA63-A19B-2FC681AB1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62" name="AutoShape 4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C08B97B-0734-F379-C121-3C2259A1C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9263" name="AutoShape 4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3EFB417-4459-2864-C3C9-084090BCF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938" name="Group 2">
            <a:extLst>
              <a:ext uri="{FF2B5EF4-FFF2-40B4-BE49-F238E27FC236}">
                <a16:creationId xmlns:a16="http://schemas.microsoft.com/office/drawing/2014/main" id="{DC445B95-C7E6-73B7-ED18-D9F2A6534C4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79939" name="Rectangle 3">
              <a:extLst>
                <a:ext uri="{FF2B5EF4-FFF2-40B4-BE49-F238E27FC236}">
                  <a16:creationId xmlns:a16="http://schemas.microsoft.com/office/drawing/2014/main" id="{32FCB7A4-C236-1E32-C4FC-3B4B445C1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0" name="Rectangle 4">
              <a:extLst>
                <a:ext uri="{FF2B5EF4-FFF2-40B4-BE49-F238E27FC236}">
                  <a16:creationId xmlns:a16="http://schemas.microsoft.com/office/drawing/2014/main" id="{13EC73E6-A8E0-64E6-DCC7-395A4DEEE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1" name="Freeform 5">
              <a:extLst>
                <a:ext uri="{FF2B5EF4-FFF2-40B4-BE49-F238E27FC236}">
                  <a16:creationId xmlns:a16="http://schemas.microsoft.com/office/drawing/2014/main" id="{6010A6F1-EB0E-E504-6024-C4AF1F59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2" name="Freeform 6">
              <a:extLst>
                <a:ext uri="{FF2B5EF4-FFF2-40B4-BE49-F238E27FC236}">
                  <a16:creationId xmlns:a16="http://schemas.microsoft.com/office/drawing/2014/main" id="{23C7798B-0BEE-902D-A7C6-A1E13D4A9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3" name="Freeform 7">
              <a:extLst>
                <a:ext uri="{FF2B5EF4-FFF2-40B4-BE49-F238E27FC236}">
                  <a16:creationId xmlns:a16="http://schemas.microsoft.com/office/drawing/2014/main" id="{886B974F-3333-61C1-D382-BE4C139E4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4" name="Freeform 8">
              <a:extLst>
                <a:ext uri="{FF2B5EF4-FFF2-40B4-BE49-F238E27FC236}">
                  <a16:creationId xmlns:a16="http://schemas.microsoft.com/office/drawing/2014/main" id="{247674F3-1654-5185-EE07-15D91B390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5" name="Freeform 9">
              <a:extLst>
                <a:ext uri="{FF2B5EF4-FFF2-40B4-BE49-F238E27FC236}">
                  <a16:creationId xmlns:a16="http://schemas.microsoft.com/office/drawing/2014/main" id="{4163933F-08DC-F7B6-CD64-7ACEFF8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6" name="Freeform 10">
              <a:extLst>
                <a:ext uri="{FF2B5EF4-FFF2-40B4-BE49-F238E27FC236}">
                  <a16:creationId xmlns:a16="http://schemas.microsoft.com/office/drawing/2014/main" id="{B7816DFD-A054-4ECB-2D52-14D882C8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7" name="Freeform 11">
              <a:extLst>
                <a:ext uri="{FF2B5EF4-FFF2-40B4-BE49-F238E27FC236}">
                  <a16:creationId xmlns:a16="http://schemas.microsoft.com/office/drawing/2014/main" id="{6F81DDB6-AD6B-9528-5D05-0D0EDE86B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8" name="Freeform 12">
              <a:extLst>
                <a:ext uri="{FF2B5EF4-FFF2-40B4-BE49-F238E27FC236}">
                  <a16:creationId xmlns:a16="http://schemas.microsoft.com/office/drawing/2014/main" id="{967B442F-0015-C1CE-AA90-E2A8544FB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9949" name="Text Box 13">
            <a:extLst>
              <a:ext uri="{FF2B5EF4-FFF2-40B4-BE49-F238E27FC236}">
                <a16:creationId xmlns:a16="http://schemas.microsoft.com/office/drawing/2014/main" id="{D45F21C6-3A4B-DD2B-F854-1064EC9AF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79950" name="Rectangle 14">
            <a:extLst>
              <a:ext uri="{FF2B5EF4-FFF2-40B4-BE49-F238E27FC236}">
                <a16:creationId xmlns:a16="http://schemas.microsoft.com/office/drawing/2014/main" id="{D8D8FB3B-C042-7A41-A0B6-B3F1B4BC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79951" name="Text Box 15">
            <a:extLst>
              <a:ext uri="{FF2B5EF4-FFF2-40B4-BE49-F238E27FC236}">
                <a16:creationId xmlns:a16="http://schemas.microsoft.com/office/drawing/2014/main" id="{417708A9-A0FA-9C71-1D64-4CF034F32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367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Aplastamientos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9952" name="Picture 16">
            <a:extLst>
              <a:ext uri="{FF2B5EF4-FFF2-40B4-BE49-F238E27FC236}">
                <a16:creationId xmlns:a16="http://schemas.microsoft.com/office/drawing/2014/main" id="{192AC2F6-7C50-4058-E1FE-D6D25133C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57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9953" name="Text Box 17">
            <a:extLst>
              <a:ext uri="{FF2B5EF4-FFF2-40B4-BE49-F238E27FC236}">
                <a16:creationId xmlns:a16="http://schemas.microsoft.com/office/drawing/2014/main" id="{768F6DCF-563A-4353-0F6C-F3CB69294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5146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Golpes directos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9954" name="Picture 18">
            <a:extLst>
              <a:ext uri="{FF2B5EF4-FFF2-40B4-BE49-F238E27FC236}">
                <a16:creationId xmlns:a16="http://schemas.microsoft.com/office/drawing/2014/main" id="{F3E86DB9-07C0-C6D8-E2FB-464EB86A9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5352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9972" name="Text Box 36">
            <a:extLst>
              <a:ext uri="{FF2B5EF4-FFF2-40B4-BE49-F238E27FC236}">
                <a16:creationId xmlns:a16="http://schemas.microsoft.com/office/drawing/2014/main" id="{A94659D5-372B-344A-0858-CB9E8559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20833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Roturas de órganos internos y vasos sanguíneos debido a objetos penetrantes o fracturas cerradas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9973" name="Picture 37">
            <a:extLst>
              <a:ext uri="{FF2B5EF4-FFF2-40B4-BE49-F238E27FC236}">
                <a16:creationId xmlns:a16="http://schemas.microsoft.com/office/drawing/2014/main" id="{F5A25953-6B33-C593-8A4F-25D46A0D3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289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9974" name="Text Box 38">
            <a:extLst>
              <a:ext uri="{FF2B5EF4-FFF2-40B4-BE49-F238E27FC236}">
                <a16:creationId xmlns:a16="http://schemas.microsoft.com/office/drawing/2014/main" id="{1F54C066-6E61-175C-C09B-837A9D6BE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3434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Huesos rotos que pueden lacerar víceras y vasos arteriales o venosos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9975" name="Picture 39">
            <a:extLst>
              <a:ext uri="{FF2B5EF4-FFF2-40B4-BE49-F238E27FC236}">
                <a16:creationId xmlns:a16="http://schemas.microsoft.com/office/drawing/2014/main" id="{9A46434D-FD1B-B6AB-AD20-F6D313D399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640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9986" name="Picture 50">
            <a:extLst>
              <a:ext uri="{FF2B5EF4-FFF2-40B4-BE49-F238E27FC236}">
                <a16:creationId xmlns:a16="http://schemas.microsoft.com/office/drawing/2014/main" id="{305E21A2-6FC3-6690-AEBB-E2CA3ADDA9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9987" name="Picture 51">
            <a:extLst>
              <a:ext uri="{FF2B5EF4-FFF2-40B4-BE49-F238E27FC236}">
                <a16:creationId xmlns:a16="http://schemas.microsoft.com/office/drawing/2014/main" id="{DB6F21D7-8790-7897-0C13-A0BEF901B6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9988" name="AutoShape 5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C3C8BB0-EAC3-5E7A-09D5-D2AC98DE2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89" name="AutoShape 5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3BB7FC0A-55FE-68C8-E84E-D7C9495CF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90" name="AutoShape 5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3F8C823-C2E2-7247-0FD2-60FE4525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91" name="AutoShape 5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4BCE496-1540-DADB-A016-6F388EE2F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92" name="AutoShape 5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3150005-3796-BEAA-233B-B24A3E718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93" name="AutoShape 5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0511914-6EC4-ACE3-F1F5-8A0C7EEB9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94" name="AutoShape 5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1AA9A52-B597-8B00-7A61-DA6AF0818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9995" name="AutoShape 5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1C035DA-89FA-2150-B548-F1D2FC22D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35" name="Rectangle 51">
            <a:extLst>
              <a:ext uri="{FF2B5EF4-FFF2-40B4-BE49-F238E27FC236}">
                <a16:creationId xmlns:a16="http://schemas.microsoft.com/office/drawing/2014/main" id="{C30F18B4-63CB-5EFD-E6DE-C1BB5B23E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82037" name="Picture 53">
            <a:hlinkClick r:id="rId2" action="ppaction://hlinksldjump"/>
            <a:extLst>
              <a:ext uri="{FF2B5EF4-FFF2-40B4-BE49-F238E27FC236}">
                <a16:creationId xmlns:a16="http://schemas.microsoft.com/office/drawing/2014/main" id="{1CB7DB7F-8389-48CB-B7D3-082A874CF8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2038" name="Picture 54">
            <a:extLst>
              <a:ext uri="{FF2B5EF4-FFF2-40B4-BE49-F238E27FC236}">
                <a16:creationId xmlns:a16="http://schemas.microsoft.com/office/drawing/2014/main" id="{3A0B680A-2E34-50ED-0344-1D7D3E00B1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8463" y="6491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2039" name="AutoShape 5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CF1DFDA-1619-9DE2-FE80-D95B96396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0" name="AutoShape 5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68038B2-8683-701B-E35A-6A4EC6A9C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1" name="AutoShape 5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1917346-E05E-979C-1AB0-CEE5E62F5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2" name="AutoShape 5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BEEABA9-4816-D895-EA76-B1D3896A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3" name="AutoShape 5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48C95EE-3DE7-F373-19A6-09C8EEF13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4" name="AutoShape 6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AB93472-F3BC-54A9-63CD-594F43153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5" name="AutoShape 6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6FD6CEF-A3CC-FE5C-C4EB-9D119EE51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046" name="AutoShape 6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5B5FBBC-A4A5-BE2B-C608-84B18D438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82048" name="Picture 64">
            <a:extLst>
              <a:ext uri="{FF2B5EF4-FFF2-40B4-BE49-F238E27FC236}">
                <a16:creationId xmlns:a16="http://schemas.microsoft.com/office/drawing/2014/main" id="{4373479C-7137-DEA3-8A22-35551A5CD8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13" y="1563688"/>
            <a:ext cx="8612187" cy="4303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2050" name="Text Box 66">
            <a:extLst>
              <a:ext uri="{FF2B5EF4-FFF2-40B4-BE49-F238E27FC236}">
                <a16:creationId xmlns:a16="http://schemas.microsoft.com/office/drawing/2014/main" id="{BC59A0E1-9E41-525F-1A9A-EFDE8F2E7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501650"/>
            <a:ext cx="60198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kumimoji="0" lang="es-PR" altLang="en-US" sz="2900" b="0">
                <a:solidFill>
                  <a:srgbClr val="FF0000"/>
                </a:solidFill>
                <a:effectLst/>
                <a:latin typeface="Arial Black" panose="020B0A04020102020204" pitchFamily="34" charset="0"/>
              </a:rPr>
              <a:t>HEMORRAGIA INTERNA</a:t>
            </a:r>
            <a:endParaRPr kumimoji="0" lang="es-PR" altLang="en-US" sz="2900" b="0" i="1">
              <a:solidFill>
                <a:srgbClr val="FF0000"/>
              </a:solidFill>
              <a:effectLst/>
              <a:latin typeface="Arial Black" panose="020B0A04020102020204" pitchFamily="34" charset="0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81" name="Text Box 13">
            <a:extLst>
              <a:ext uri="{FF2B5EF4-FFF2-40B4-BE49-F238E27FC236}">
                <a16:creationId xmlns:a16="http://schemas.microsoft.com/office/drawing/2014/main" id="{975B879F-1102-ABF1-2E8B-8F9843A9F4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98382" name="Rectangle 14">
            <a:extLst>
              <a:ext uri="{FF2B5EF4-FFF2-40B4-BE49-F238E27FC236}">
                <a16:creationId xmlns:a16="http://schemas.microsoft.com/office/drawing/2014/main" id="{99C75D6B-65E1-875B-4ED4-DF3A9F87D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Causas Comunes y sus Signos y Sintomas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698391" name="Picture 23">
            <a:extLst>
              <a:ext uri="{FF2B5EF4-FFF2-40B4-BE49-F238E27FC236}">
                <a16:creationId xmlns:a16="http://schemas.microsoft.com/office/drawing/2014/main" id="{3205C06C-6F73-07C6-C1BF-6C7119C02C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8392" name="Picture 24">
            <a:extLst>
              <a:ext uri="{FF2B5EF4-FFF2-40B4-BE49-F238E27FC236}">
                <a16:creationId xmlns:a16="http://schemas.microsoft.com/office/drawing/2014/main" id="{55CB3068-3A1D-CD03-3B26-E2CB68455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8393" name="AutoShape 2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700447C-2BF6-7576-90EB-CF980B4ED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94" name="AutoShape 2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D00B5B1-64C6-7CB1-F280-63F0DD94F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95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F28EDE2-CED2-3297-A1EB-A94BC95F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96" name="AutoShape 2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FC23B22-4085-2288-CB21-E6B2C587B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97" name="AutoShape 2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5E985047-FE9E-E2D2-D9EF-47666745B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98" name="AutoShape 3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458274A-4E35-8EFD-9004-C5BDB1088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399" name="AutoShape 3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19C5CDD-9CD8-69E7-23B3-45C12D5CC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8400" name="AutoShape 3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358B997B-E192-18C5-3AB7-878706B11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9421" name="Picture 1053">
            <a:extLst>
              <a:ext uri="{FF2B5EF4-FFF2-40B4-BE49-F238E27FC236}">
                <a16:creationId xmlns:a16="http://schemas.microsoft.com/office/drawing/2014/main" id="{FA2483E4-5239-D3EF-D95E-FA8826CB0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600200"/>
            <a:ext cx="8248650" cy="4799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346" name="Group 2">
            <a:extLst>
              <a:ext uri="{FF2B5EF4-FFF2-40B4-BE49-F238E27FC236}">
                <a16:creationId xmlns:a16="http://schemas.microsoft.com/office/drawing/2014/main" id="{16E753F3-83AA-6E3B-697A-B63978E69C9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97347" name="Rectangle 3">
              <a:extLst>
                <a:ext uri="{FF2B5EF4-FFF2-40B4-BE49-F238E27FC236}">
                  <a16:creationId xmlns:a16="http://schemas.microsoft.com/office/drawing/2014/main" id="{C0C83DA5-B441-0A4A-63E4-165E45555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48" name="Rectangle 4">
              <a:extLst>
                <a:ext uri="{FF2B5EF4-FFF2-40B4-BE49-F238E27FC236}">
                  <a16:creationId xmlns:a16="http://schemas.microsoft.com/office/drawing/2014/main" id="{5F8EA9A6-1C1B-FB23-F01D-97BD5065B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49" name="Freeform 5">
              <a:extLst>
                <a:ext uri="{FF2B5EF4-FFF2-40B4-BE49-F238E27FC236}">
                  <a16:creationId xmlns:a16="http://schemas.microsoft.com/office/drawing/2014/main" id="{6BE5BC2C-4EC1-4E06-0DE9-C10FAA0E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0" name="Freeform 6">
              <a:extLst>
                <a:ext uri="{FF2B5EF4-FFF2-40B4-BE49-F238E27FC236}">
                  <a16:creationId xmlns:a16="http://schemas.microsoft.com/office/drawing/2014/main" id="{7A7DDCD3-4E5D-2731-0283-EA55CC19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1" name="Freeform 7">
              <a:extLst>
                <a:ext uri="{FF2B5EF4-FFF2-40B4-BE49-F238E27FC236}">
                  <a16:creationId xmlns:a16="http://schemas.microsoft.com/office/drawing/2014/main" id="{E4C3B051-E22F-4FA5-490F-2507CB53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2" name="Freeform 8">
              <a:extLst>
                <a:ext uri="{FF2B5EF4-FFF2-40B4-BE49-F238E27FC236}">
                  <a16:creationId xmlns:a16="http://schemas.microsoft.com/office/drawing/2014/main" id="{3D78E5FC-443E-79D0-A8CA-36B938BA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3" name="Freeform 9">
              <a:extLst>
                <a:ext uri="{FF2B5EF4-FFF2-40B4-BE49-F238E27FC236}">
                  <a16:creationId xmlns:a16="http://schemas.microsoft.com/office/drawing/2014/main" id="{D3C857C0-2675-CC39-C970-8FE5FE277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4" name="Freeform 10">
              <a:extLst>
                <a:ext uri="{FF2B5EF4-FFF2-40B4-BE49-F238E27FC236}">
                  <a16:creationId xmlns:a16="http://schemas.microsoft.com/office/drawing/2014/main" id="{D4355805-64D4-7D15-B66A-E76B635C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5" name="Freeform 11">
              <a:extLst>
                <a:ext uri="{FF2B5EF4-FFF2-40B4-BE49-F238E27FC236}">
                  <a16:creationId xmlns:a16="http://schemas.microsoft.com/office/drawing/2014/main" id="{D29030D0-E0E4-CB50-709E-9A742C022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6" name="Freeform 12">
              <a:extLst>
                <a:ext uri="{FF2B5EF4-FFF2-40B4-BE49-F238E27FC236}">
                  <a16:creationId xmlns:a16="http://schemas.microsoft.com/office/drawing/2014/main" id="{BFF1968D-084D-77BC-93C1-63DB3065C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7357" name="Text Box 13">
            <a:extLst>
              <a:ext uri="{FF2B5EF4-FFF2-40B4-BE49-F238E27FC236}">
                <a16:creationId xmlns:a16="http://schemas.microsoft.com/office/drawing/2014/main" id="{EA3D115E-28D0-0881-C96D-853E7A7C2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97358" name="Rectangle 14">
            <a:extLst>
              <a:ext uri="{FF2B5EF4-FFF2-40B4-BE49-F238E27FC236}">
                <a16:creationId xmlns:a16="http://schemas.microsoft.com/office/drawing/2014/main" id="{CDB568EC-7F85-30F7-59CD-846575F73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Signos y Síntomas: </a:t>
            </a:r>
            <a:r>
              <a:rPr lang="es-PR" altLang="en-US" sz="2400" i="1">
                <a:solidFill>
                  <a:srgbClr val="FFFF00"/>
                </a:solidFill>
              </a:rPr>
              <a:t>General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97359" name="Text Box 15">
            <a:extLst>
              <a:ext uri="{FF2B5EF4-FFF2-40B4-BE49-F238E27FC236}">
                <a16:creationId xmlns:a16="http://schemas.microsoft.com/office/drawing/2014/main" id="{EA9B9F23-2425-43E4-1B9E-C87A8EBE9D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793875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Sangre: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97360" name="Picture 16">
            <a:extLst>
              <a:ext uri="{FF2B5EF4-FFF2-40B4-BE49-F238E27FC236}">
                <a16:creationId xmlns:a16="http://schemas.microsoft.com/office/drawing/2014/main" id="{E17042F4-CB63-C7FF-14C0-806C22A5D2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1451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61" name="Text Box 17">
            <a:extLst>
              <a:ext uri="{FF2B5EF4-FFF2-40B4-BE49-F238E27FC236}">
                <a16:creationId xmlns:a16="http://schemas.microsoft.com/office/drawing/2014/main" id="{998C06A9-D904-81EA-8136-1958513F9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7244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Tejidos blandos que son sensibles al tacto, se encuentran hinchados, rígidos o en espasmo.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97362" name="Picture 18">
            <a:extLst>
              <a:ext uri="{FF2B5EF4-FFF2-40B4-BE49-F238E27FC236}">
                <a16:creationId xmlns:a16="http://schemas.microsoft.com/office/drawing/2014/main" id="{81CF7299-E380-D884-6515-433019F394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7450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63" name="Text Box 19">
            <a:extLst>
              <a:ext uri="{FF2B5EF4-FFF2-40B4-BE49-F238E27FC236}">
                <a16:creationId xmlns:a16="http://schemas.microsoft.com/office/drawing/2014/main" id="{D6C7B92F-9B16-E42C-BCA1-58D7B6C2E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14563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De la boca, (vómito, esputo, al toser)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7364" name="Picture 20">
            <a:extLst>
              <a:ext uri="{FF2B5EF4-FFF2-40B4-BE49-F238E27FC236}">
                <a16:creationId xmlns:a16="http://schemas.microsoft.com/office/drawing/2014/main" id="{39D25942-E100-04CB-D5D9-C539111166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270125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65" name="Text Box 21">
            <a:extLst>
              <a:ext uri="{FF2B5EF4-FFF2-40B4-BE49-F238E27FC236}">
                <a16:creationId xmlns:a16="http://schemas.microsoft.com/office/drawing/2014/main" id="{7877FC04-1E48-2329-EE73-C770F8158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652713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En la orina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7366" name="Picture 22">
            <a:extLst>
              <a:ext uri="{FF2B5EF4-FFF2-40B4-BE49-F238E27FC236}">
                <a16:creationId xmlns:a16="http://schemas.microsoft.com/office/drawing/2014/main" id="{D9CE2B8A-B6CD-D35A-E7E5-1F2FB8E3F5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708275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67" name="Text Box 23">
            <a:extLst>
              <a:ext uri="{FF2B5EF4-FFF2-40B4-BE49-F238E27FC236}">
                <a16:creationId xmlns:a16="http://schemas.microsoft.com/office/drawing/2014/main" id="{AFD53425-13D3-D305-D565-0ED89E568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7544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En la vagina (no de la menstruación)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7368" name="Picture 24">
            <a:extLst>
              <a:ext uri="{FF2B5EF4-FFF2-40B4-BE49-F238E27FC236}">
                <a16:creationId xmlns:a16="http://schemas.microsoft.com/office/drawing/2014/main" id="{FDCBFE5A-EF55-5DF0-5C05-9732FAE3D6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8100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69" name="Text Box 25">
            <a:extLst>
              <a:ext uri="{FF2B5EF4-FFF2-40B4-BE49-F238E27FC236}">
                <a16:creationId xmlns:a16="http://schemas.microsoft.com/office/drawing/2014/main" id="{CDA2F763-C0C4-BFDD-091A-FC901B113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3089275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En la heces fecales (recto).  Heces color negro o que contienen sangre color rojo brillante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7370" name="Picture 26">
            <a:extLst>
              <a:ext uri="{FF2B5EF4-FFF2-40B4-BE49-F238E27FC236}">
                <a16:creationId xmlns:a16="http://schemas.microsoft.com/office/drawing/2014/main" id="{B514EAD7-9BE3-5BEC-EE37-1A10B2BBDB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3144838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71" name="Text Box 27">
            <a:extLst>
              <a:ext uri="{FF2B5EF4-FFF2-40B4-BE49-F238E27FC236}">
                <a16:creationId xmlns:a16="http://schemas.microsoft.com/office/drawing/2014/main" id="{1F2FDAED-6959-68BC-F38F-3F78FAEA2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2116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En los oídos (otorragia)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7372" name="Picture 28">
            <a:extLst>
              <a:ext uri="{FF2B5EF4-FFF2-40B4-BE49-F238E27FC236}">
                <a16:creationId xmlns:a16="http://schemas.microsoft.com/office/drawing/2014/main" id="{FC8E615A-0A26-0CEC-400C-7B66E35F9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42672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7373" name="Text Box 29">
            <a:extLst>
              <a:ext uri="{FF2B5EF4-FFF2-40B4-BE49-F238E27FC236}">
                <a16:creationId xmlns:a16="http://schemas.microsoft.com/office/drawing/2014/main" id="{641C1268-8F55-181D-45C4-C471F808C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454650"/>
            <a:ext cx="7934325" cy="935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Descoloración de la piel o cardenales (piel color ceniza o azuloza) y contusiones, evidente en la región lesionada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97374" name="Picture 30">
            <a:extLst>
              <a:ext uri="{FF2B5EF4-FFF2-40B4-BE49-F238E27FC236}">
                <a16:creationId xmlns:a16="http://schemas.microsoft.com/office/drawing/2014/main" id="{A8467B5E-1102-8742-0C3E-29E0CA7640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4752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7375" name="Picture 31">
            <a:extLst>
              <a:ext uri="{FF2B5EF4-FFF2-40B4-BE49-F238E27FC236}">
                <a16:creationId xmlns:a16="http://schemas.microsoft.com/office/drawing/2014/main" id="{DEB5A63D-A365-AF41-975A-A759F3AC78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7376" name="Picture 32">
            <a:extLst>
              <a:ext uri="{FF2B5EF4-FFF2-40B4-BE49-F238E27FC236}">
                <a16:creationId xmlns:a16="http://schemas.microsoft.com/office/drawing/2014/main" id="{FD8FAC80-C742-79B8-2092-57399DE88D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7377" name="AutoShape 3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ACA473B4-E907-5CE3-7B6D-7DA1758C1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78" name="AutoShape 3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BB14BE8-CA01-B0A0-3695-6D3B34D79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79" name="AutoShape 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BBB88B5-E49E-F389-D69D-4A4F14B94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80" name="AutoShape 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CF85FD3-B193-8DF5-A313-DD8CBBCCE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81" name="AutoShape 3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241787A-0140-46AB-0463-925D3766B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82" name="AutoShape 3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9A79C30-F899-2D57-5C40-96CCC184D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83" name="AutoShape 3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6CE9175-2F6D-F04F-2145-B62D24F63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384" name="AutoShape 4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F0AFF37-2147-A396-A2FD-D01E39F28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14" name="Group 2">
            <a:extLst>
              <a:ext uri="{FF2B5EF4-FFF2-40B4-BE49-F238E27FC236}">
                <a16:creationId xmlns:a16="http://schemas.microsoft.com/office/drawing/2014/main" id="{B5BCDE66-EA2E-3815-6997-1B41CAF756D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78915" name="Rectangle 3">
              <a:extLst>
                <a:ext uri="{FF2B5EF4-FFF2-40B4-BE49-F238E27FC236}">
                  <a16:creationId xmlns:a16="http://schemas.microsoft.com/office/drawing/2014/main" id="{1FF34172-F2ED-3D76-DC14-7BB19ACE5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16" name="Rectangle 4">
              <a:extLst>
                <a:ext uri="{FF2B5EF4-FFF2-40B4-BE49-F238E27FC236}">
                  <a16:creationId xmlns:a16="http://schemas.microsoft.com/office/drawing/2014/main" id="{C8B5AB1C-8E35-1BB5-6702-E2D6FFA34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17" name="Freeform 5">
              <a:extLst>
                <a:ext uri="{FF2B5EF4-FFF2-40B4-BE49-F238E27FC236}">
                  <a16:creationId xmlns:a16="http://schemas.microsoft.com/office/drawing/2014/main" id="{D002E959-3B2F-6016-912E-CDADB66B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18" name="Freeform 6">
              <a:extLst>
                <a:ext uri="{FF2B5EF4-FFF2-40B4-BE49-F238E27FC236}">
                  <a16:creationId xmlns:a16="http://schemas.microsoft.com/office/drawing/2014/main" id="{927BA3A0-E9EB-045A-D69E-19C1FFDBF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19" name="Freeform 7">
              <a:extLst>
                <a:ext uri="{FF2B5EF4-FFF2-40B4-BE49-F238E27FC236}">
                  <a16:creationId xmlns:a16="http://schemas.microsoft.com/office/drawing/2014/main" id="{2B0A4C4A-73E4-9A38-D89A-598615692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0" name="Freeform 8">
              <a:extLst>
                <a:ext uri="{FF2B5EF4-FFF2-40B4-BE49-F238E27FC236}">
                  <a16:creationId xmlns:a16="http://schemas.microsoft.com/office/drawing/2014/main" id="{0F9D471F-F790-7FE4-014B-B5AC56140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1" name="Freeform 9">
              <a:extLst>
                <a:ext uri="{FF2B5EF4-FFF2-40B4-BE49-F238E27FC236}">
                  <a16:creationId xmlns:a16="http://schemas.microsoft.com/office/drawing/2014/main" id="{694A1A82-B6C5-A186-D895-4B020EE83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2" name="Freeform 10">
              <a:extLst>
                <a:ext uri="{FF2B5EF4-FFF2-40B4-BE49-F238E27FC236}">
                  <a16:creationId xmlns:a16="http://schemas.microsoft.com/office/drawing/2014/main" id="{15746AC7-71D4-C121-1AD0-2DF132C0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3" name="Freeform 11">
              <a:extLst>
                <a:ext uri="{FF2B5EF4-FFF2-40B4-BE49-F238E27FC236}">
                  <a16:creationId xmlns:a16="http://schemas.microsoft.com/office/drawing/2014/main" id="{D40231DF-9AFF-402B-51A1-856A67964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4" name="Freeform 12">
              <a:extLst>
                <a:ext uri="{FF2B5EF4-FFF2-40B4-BE49-F238E27FC236}">
                  <a16:creationId xmlns:a16="http://schemas.microsoft.com/office/drawing/2014/main" id="{DFBF3247-A529-EAAB-1B7F-8D791078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8925" name="Text Box 13">
            <a:extLst>
              <a:ext uri="{FF2B5EF4-FFF2-40B4-BE49-F238E27FC236}">
                <a16:creationId xmlns:a16="http://schemas.microsoft.com/office/drawing/2014/main" id="{C1EA6040-945B-14A1-484D-40F3283F4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78926" name="Rectangle 14">
            <a:extLst>
              <a:ext uri="{FF2B5EF4-FFF2-40B4-BE49-F238E27FC236}">
                <a16:creationId xmlns:a16="http://schemas.microsoft.com/office/drawing/2014/main" id="{E2536A32-869B-B108-43DF-2A0A2D197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Signos y Síntomas: </a:t>
            </a:r>
            <a:r>
              <a:rPr lang="es-PR" altLang="en-US" sz="2400" i="1">
                <a:solidFill>
                  <a:srgbClr val="FFFF00"/>
                </a:solidFill>
              </a:rPr>
              <a:t>General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78933" name="Text Box 21">
            <a:extLst>
              <a:ext uri="{FF2B5EF4-FFF2-40B4-BE49-F238E27FC236}">
                <a16:creationId xmlns:a16="http://schemas.microsoft.com/office/drawing/2014/main" id="{5F6670DB-185B-D84C-F556-316FC39B1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0386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Costillas fracturadas o cardenales en el pecho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8934" name="Picture 22">
            <a:extLst>
              <a:ext uri="{FF2B5EF4-FFF2-40B4-BE49-F238E27FC236}">
                <a16:creationId xmlns:a16="http://schemas.microsoft.com/office/drawing/2014/main" id="{4C1A2341-C829-422F-8026-2CCB5381B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0592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35" name="Text Box 23">
            <a:extLst>
              <a:ext uri="{FF2B5EF4-FFF2-40B4-BE49-F238E27FC236}">
                <a16:creationId xmlns:a16="http://schemas.microsoft.com/office/drawing/2014/main" id="{D2123BB8-FC1A-C8DC-07C7-90A96BE30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720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Fracturas en la pelvis, huesos largos de del brazo superior, muslos y costillas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8936" name="Picture 24">
            <a:extLst>
              <a:ext uri="{FF2B5EF4-FFF2-40B4-BE49-F238E27FC236}">
                <a16:creationId xmlns:a16="http://schemas.microsoft.com/office/drawing/2014/main" id="{2D58FB1E-FE63-AA06-63BA-9679E5A8E7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92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51" name="Text Box 39">
            <a:extLst>
              <a:ext uri="{FF2B5EF4-FFF2-40B4-BE49-F238E27FC236}">
                <a16:creationId xmlns:a16="http://schemas.microsoft.com/office/drawing/2014/main" id="{27AA5AD6-7527-4112-4DD4-66FAA87C2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17621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Abdomen: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8952" name="Picture 40">
            <a:extLst>
              <a:ext uri="{FF2B5EF4-FFF2-40B4-BE49-F238E27FC236}">
                <a16:creationId xmlns:a16="http://schemas.microsoft.com/office/drawing/2014/main" id="{FC5C9BEF-C757-CEAE-4544-39C295B3A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53" name="Text Box 41">
            <a:extLst>
              <a:ext uri="{FF2B5EF4-FFF2-40B4-BE49-F238E27FC236}">
                <a16:creationId xmlns:a16="http://schemas.microsoft.com/office/drawing/2014/main" id="{BFB04AA8-DBB4-8F05-B9C6-96FAA7C5D5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4948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Sensible al tacto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8954" name="Picture 42">
            <a:extLst>
              <a:ext uri="{FF2B5EF4-FFF2-40B4-BE49-F238E27FC236}">
                <a16:creationId xmlns:a16="http://schemas.microsoft.com/office/drawing/2014/main" id="{C2488065-CAF4-347B-2133-9A2C7815DC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0505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55" name="Text Box 43">
            <a:extLst>
              <a:ext uri="{FF2B5EF4-FFF2-40B4-BE49-F238E27FC236}">
                <a16:creationId xmlns:a16="http://schemas.microsoft.com/office/drawing/2014/main" id="{340E3408-64BC-268E-DB5A-31D42693E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6876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Con dolor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8956" name="Picture 44">
            <a:extLst>
              <a:ext uri="{FF2B5EF4-FFF2-40B4-BE49-F238E27FC236}">
                <a16:creationId xmlns:a16="http://schemas.microsoft.com/office/drawing/2014/main" id="{CFB65DEA-150C-3438-4FF4-EA19A3C7E4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7432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57" name="Text Box 45">
            <a:extLst>
              <a:ext uri="{FF2B5EF4-FFF2-40B4-BE49-F238E27FC236}">
                <a16:creationId xmlns:a16="http://schemas.microsoft.com/office/drawing/2014/main" id="{FAE92A31-B7A4-8805-1EB3-3C10A84D8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31448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Rígido o con espásmos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8958" name="Picture 46">
            <a:extLst>
              <a:ext uri="{FF2B5EF4-FFF2-40B4-BE49-F238E27FC236}">
                <a16:creationId xmlns:a16="http://schemas.microsoft.com/office/drawing/2014/main" id="{63D3B394-6D1C-776E-0416-A124195363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32004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59" name="Text Box 47">
            <a:extLst>
              <a:ext uri="{FF2B5EF4-FFF2-40B4-BE49-F238E27FC236}">
                <a16:creationId xmlns:a16="http://schemas.microsoft.com/office/drawing/2014/main" id="{3D776C32-579C-B08A-B4DE-0C753C852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36020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Evidencia de cardenales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78960" name="Picture 48">
            <a:extLst>
              <a:ext uri="{FF2B5EF4-FFF2-40B4-BE49-F238E27FC236}">
                <a16:creationId xmlns:a16="http://schemas.microsoft.com/office/drawing/2014/main" id="{5BA8C2B8-0351-B9C6-BAAF-6A17496BA0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8200" y="36576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61" name="Text Box 49">
            <a:extLst>
              <a:ext uri="{FF2B5EF4-FFF2-40B4-BE49-F238E27FC236}">
                <a16:creationId xmlns:a16="http://schemas.microsoft.com/office/drawing/2014/main" id="{6049A49F-3C85-1FC8-C352-64D09AEF8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3340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Heridas punzantes/penetrantes en el pecho, abdomen, cráneo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8962" name="Picture 50">
            <a:extLst>
              <a:ext uri="{FF2B5EF4-FFF2-40B4-BE49-F238E27FC236}">
                <a16:creationId xmlns:a16="http://schemas.microsoft.com/office/drawing/2014/main" id="{83871877-F29C-6F29-DD0A-295E75DA8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354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63" name="Text Box 51">
            <a:extLst>
              <a:ext uri="{FF2B5EF4-FFF2-40B4-BE49-F238E27FC236}">
                <a16:creationId xmlns:a16="http://schemas.microsoft.com/office/drawing/2014/main" id="{11DCE5B5-2B1C-A82D-0063-35A7FD9D7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6051550"/>
            <a:ext cx="24479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Sed excesiva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8964" name="Picture 52">
            <a:extLst>
              <a:ext uri="{FF2B5EF4-FFF2-40B4-BE49-F238E27FC236}">
                <a16:creationId xmlns:a16="http://schemas.microsoft.com/office/drawing/2014/main" id="{E3727B31-E682-8D21-7365-FB2E46A2F5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0721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8965" name="Text Box 53">
            <a:extLst>
              <a:ext uri="{FF2B5EF4-FFF2-40B4-BE49-F238E27FC236}">
                <a16:creationId xmlns:a16="http://schemas.microsoft.com/office/drawing/2014/main" id="{2E82D9B6-EF58-47A3-62A0-C6D0B8621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8075" y="6019800"/>
            <a:ext cx="35147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Dolor de cabeza severo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78966" name="Picture 54">
            <a:extLst>
              <a:ext uri="{FF2B5EF4-FFF2-40B4-BE49-F238E27FC236}">
                <a16:creationId xmlns:a16="http://schemas.microsoft.com/office/drawing/2014/main" id="{3222E28F-1FE3-B535-9F94-AA309731B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6040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8977" name="Picture 65">
            <a:extLst>
              <a:ext uri="{FF2B5EF4-FFF2-40B4-BE49-F238E27FC236}">
                <a16:creationId xmlns:a16="http://schemas.microsoft.com/office/drawing/2014/main" id="{7D8EB7D6-96F7-6A82-65A8-C3D12B7BE8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8978" name="Picture 66">
            <a:extLst>
              <a:ext uri="{FF2B5EF4-FFF2-40B4-BE49-F238E27FC236}">
                <a16:creationId xmlns:a16="http://schemas.microsoft.com/office/drawing/2014/main" id="{2C1C1C52-8B87-AFF3-4070-7E300E18A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8979" name="AutoShape 6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591E4F5-4989-9639-824C-080918DB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0" name="AutoShape 6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C7D4E08-ED23-7A95-BF06-07EB3C3D2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1" name="AutoShape 6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596E031-F3EC-BD92-551A-3C045B27F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2" name="AutoShape 7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305CE8B-0475-B054-B2D7-06324596F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3" name="AutoShape 7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F6F7CB4-2FD0-E089-D908-F020DE3A4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4" name="AutoShape 7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BD68C25-4C5B-4E15-04D2-F370AAAD2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5" name="AutoShape 7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2867970-6D6E-5897-9CE4-8B9DE8DE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8986" name="AutoShape 7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0C8E138-9813-A740-9D07-B5BC9CF6B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962" name="Group 2">
            <a:extLst>
              <a:ext uri="{FF2B5EF4-FFF2-40B4-BE49-F238E27FC236}">
                <a16:creationId xmlns:a16="http://schemas.microsoft.com/office/drawing/2014/main" id="{20F45E8C-7EB7-3F60-D191-5661E3CC770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0963" name="Rectangle 3">
              <a:extLst>
                <a:ext uri="{FF2B5EF4-FFF2-40B4-BE49-F238E27FC236}">
                  <a16:creationId xmlns:a16="http://schemas.microsoft.com/office/drawing/2014/main" id="{784B4037-A0DF-F7A5-BC3D-0A870FB50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4" name="Rectangle 4">
              <a:extLst>
                <a:ext uri="{FF2B5EF4-FFF2-40B4-BE49-F238E27FC236}">
                  <a16:creationId xmlns:a16="http://schemas.microsoft.com/office/drawing/2014/main" id="{4C9ADFCF-A398-C99E-8DC6-FE3450C19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5" name="Freeform 5">
              <a:extLst>
                <a:ext uri="{FF2B5EF4-FFF2-40B4-BE49-F238E27FC236}">
                  <a16:creationId xmlns:a16="http://schemas.microsoft.com/office/drawing/2014/main" id="{1941F0D5-E869-0638-E1CC-8A7F0093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6" name="Freeform 6">
              <a:extLst>
                <a:ext uri="{FF2B5EF4-FFF2-40B4-BE49-F238E27FC236}">
                  <a16:creationId xmlns:a16="http://schemas.microsoft.com/office/drawing/2014/main" id="{88474DF1-A194-FCF4-FF9A-21594C7B0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7" name="Freeform 7">
              <a:extLst>
                <a:ext uri="{FF2B5EF4-FFF2-40B4-BE49-F238E27FC236}">
                  <a16:creationId xmlns:a16="http://schemas.microsoft.com/office/drawing/2014/main" id="{8F5D45B5-CE72-90E6-FF75-1BBD6AC5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8" name="Freeform 8">
              <a:extLst>
                <a:ext uri="{FF2B5EF4-FFF2-40B4-BE49-F238E27FC236}">
                  <a16:creationId xmlns:a16="http://schemas.microsoft.com/office/drawing/2014/main" id="{B259E42F-C69B-E246-23D9-6F2CB11F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9" name="Freeform 9">
              <a:extLst>
                <a:ext uri="{FF2B5EF4-FFF2-40B4-BE49-F238E27FC236}">
                  <a16:creationId xmlns:a16="http://schemas.microsoft.com/office/drawing/2014/main" id="{3575654A-69D7-AC9F-D56D-A360C4AF5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70" name="Freeform 10">
              <a:extLst>
                <a:ext uri="{FF2B5EF4-FFF2-40B4-BE49-F238E27FC236}">
                  <a16:creationId xmlns:a16="http://schemas.microsoft.com/office/drawing/2014/main" id="{8603C537-B5EF-BB6C-AF0B-615AF493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71" name="Freeform 11">
              <a:extLst>
                <a:ext uri="{FF2B5EF4-FFF2-40B4-BE49-F238E27FC236}">
                  <a16:creationId xmlns:a16="http://schemas.microsoft.com/office/drawing/2014/main" id="{369259BE-9FB0-DA8C-C4FB-1277F92E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72" name="Freeform 12">
              <a:extLst>
                <a:ext uri="{FF2B5EF4-FFF2-40B4-BE49-F238E27FC236}">
                  <a16:creationId xmlns:a16="http://schemas.microsoft.com/office/drawing/2014/main" id="{3E046080-C332-86F8-688E-00D21A151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0973" name="Text Box 13">
            <a:extLst>
              <a:ext uri="{FF2B5EF4-FFF2-40B4-BE49-F238E27FC236}">
                <a16:creationId xmlns:a16="http://schemas.microsoft.com/office/drawing/2014/main" id="{E220E215-9D01-D026-6D1E-19AA6E644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0974" name="Rectangle 14">
            <a:extLst>
              <a:ext uri="{FF2B5EF4-FFF2-40B4-BE49-F238E27FC236}">
                <a16:creationId xmlns:a16="http://schemas.microsoft.com/office/drawing/2014/main" id="{0FC3ADBA-82CE-AC52-0732-82743B6DE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Signos y Síntomas: </a:t>
            </a:r>
            <a:r>
              <a:rPr lang="es-PR" altLang="en-US" sz="2400" i="1">
                <a:solidFill>
                  <a:srgbClr val="FFFF00"/>
                </a:solidFill>
              </a:rPr>
              <a:t>Shock Asociado con Sangrado Interno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0975" name="Text Box 15">
            <a:extLst>
              <a:ext uri="{FF2B5EF4-FFF2-40B4-BE49-F238E27FC236}">
                <a16:creationId xmlns:a16="http://schemas.microsoft.com/office/drawing/2014/main" id="{DAEF9BAA-D242-8C81-A162-0A9F97B55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8862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Pulso: 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Rápido y débil</a:t>
            </a:r>
          </a:p>
        </p:txBody>
      </p:sp>
      <p:pic>
        <p:nvPicPr>
          <p:cNvPr id="680976" name="Picture 16">
            <a:extLst>
              <a:ext uri="{FF2B5EF4-FFF2-40B4-BE49-F238E27FC236}">
                <a16:creationId xmlns:a16="http://schemas.microsoft.com/office/drawing/2014/main" id="{E3FAF4F5-3DCD-9ECF-3B30-F1C83ADD82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906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77" name="Text Box 17">
            <a:extLst>
              <a:ext uri="{FF2B5EF4-FFF2-40B4-BE49-F238E27FC236}">
                <a16:creationId xmlns:a16="http://schemas.microsoft.com/office/drawing/2014/main" id="{310116F9-6CC6-25BB-8B4C-64659C720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495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Piel: 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Pálida, fría y pegajosa. Puede haber sudoración profusa</a:t>
            </a:r>
          </a:p>
        </p:txBody>
      </p:sp>
      <p:pic>
        <p:nvPicPr>
          <p:cNvPr id="680978" name="Picture 18">
            <a:extLst>
              <a:ext uri="{FF2B5EF4-FFF2-40B4-BE49-F238E27FC236}">
                <a16:creationId xmlns:a16="http://schemas.microsoft.com/office/drawing/2014/main" id="{589708FE-C75A-F184-8CE2-93A117A43A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16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79" name="Text Box 19">
            <a:extLst>
              <a:ext uri="{FF2B5EF4-FFF2-40B4-BE49-F238E27FC236}">
                <a16:creationId xmlns:a16="http://schemas.microsoft.com/office/drawing/2014/main" id="{89FD8E73-82E7-3F56-8969-D63274C91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7057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Conciencia: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Niveles alterados o inconsciente</a:t>
            </a: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 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80980" name="Picture 20">
            <a:extLst>
              <a:ext uri="{FF2B5EF4-FFF2-40B4-BE49-F238E27FC236}">
                <a16:creationId xmlns:a16="http://schemas.microsoft.com/office/drawing/2014/main" id="{1BE03FF0-4F15-9AA8-D983-853CE46C8D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89" name="Text Box 29">
            <a:extLst>
              <a:ext uri="{FF2B5EF4-FFF2-40B4-BE49-F238E27FC236}">
                <a16:creationId xmlns:a16="http://schemas.microsoft.com/office/drawing/2014/main" id="{8337981B-CF97-6583-7EA2-E450184EB8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037138"/>
            <a:ext cx="34385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Ojos: 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Pupilas dilatadas</a:t>
            </a:r>
          </a:p>
        </p:txBody>
      </p:sp>
      <p:pic>
        <p:nvPicPr>
          <p:cNvPr id="680990" name="Picture 30">
            <a:extLst>
              <a:ext uri="{FF2B5EF4-FFF2-40B4-BE49-F238E27FC236}">
                <a16:creationId xmlns:a16="http://schemas.microsoft.com/office/drawing/2014/main" id="{A4E26CC2-8513-EBD6-BE69-B0B03EFA38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0577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91" name="Text Box 31">
            <a:extLst>
              <a:ext uri="{FF2B5EF4-FFF2-40B4-BE49-F238E27FC236}">
                <a16:creationId xmlns:a16="http://schemas.microsoft.com/office/drawing/2014/main" id="{EAE13FAB-B2CA-80A8-90B7-9DAEC8676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293938"/>
            <a:ext cx="77057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Comportamiento: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Inquietud/ansiedad o combatividad</a:t>
            </a:r>
          </a:p>
        </p:txBody>
      </p:sp>
      <p:pic>
        <p:nvPicPr>
          <p:cNvPr id="680992" name="Picture 32">
            <a:extLst>
              <a:ext uri="{FF2B5EF4-FFF2-40B4-BE49-F238E27FC236}">
                <a16:creationId xmlns:a16="http://schemas.microsoft.com/office/drawing/2014/main" id="{A21580BB-9FF0-0864-4B28-F6AB0EE31F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3145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93" name="Text Box 33">
            <a:extLst>
              <a:ext uri="{FF2B5EF4-FFF2-40B4-BE49-F238E27FC236}">
                <a16:creationId xmlns:a16="http://schemas.microsoft.com/office/drawing/2014/main" id="{42F1B6CA-5266-D97D-B882-E5B92A4CA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819400"/>
            <a:ext cx="77057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Cuerpo: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Tembloroso</a:t>
            </a:r>
          </a:p>
        </p:txBody>
      </p:sp>
      <p:pic>
        <p:nvPicPr>
          <p:cNvPr id="680994" name="Picture 34">
            <a:extLst>
              <a:ext uri="{FF2B5EF4-FFF2-40B4-BE49-F238E27FC236}">
                <a16:creationId xmlns:a16="http://schemas.microsoft.com/office/drawing/2014/main" id="{3AD7A1DF-A8C6-AAC7-419C-CA69F41138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8400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95" name="Text Box 35">
            <a:extLst>
              <a:ext uri="{FF2B5EF4-FFF2-40B4-BE49-F238E27FC236}">
                <a16:creationId xmlns:a16="http://schemas.microsoft.com/office/drawing/2014/main" id="{3F8741FB-0161-2BBC-500C-A647E70FD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360738"/>
            <a:ext cx="77057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Respiración: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Llana (acortamiento) y rápida</a:t>
            </a:r>
          </a:p>
        </p:txBody>
      </p:sp>
      <p:pic>
        <p:nvPicPr>
          <p:cNvPr id="680996" name="Picture 36">
            <a:extLst>
              <a:ext uri="{FF2B5EF4-FFF2-40B4-BE49-F238E27FC236}">
                <a16:creationId xmlns:a16="http://schemas.microsoft.com/office/drawing/2014/main" id="{1824F0AE-F36E-5FB3-8C52-E5863EE2D2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381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97" name="Text Box 37">
            <a:extLst>
              <a:ext uri="{FF2B5EF4-FFF2-40B4-BE49-F238E27FC236}">
                <a16:creationId xmlns:a16="http://schemas.microsoft.com/office/drawing/2014/main" id="{CC865BBC-BD95-D5E6-1094-843E34873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502275"/>
            <a:ext cx="32861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Presión arterial:  </a:t>
            </a: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Baja</a:t>
            </a:r>
          </a:p>
        </p:txBody>
      </p:sp>
      <p:pic>
        <p:nvPicPr>
          <p:cNvPr id="680998" name="Picture 38">
            <a:extLst>
              <a:ext uri="{FF2B5EF4-FFF2-40B4-BE49-F238E27FC236}">
                <a16:creationId xmlns:a16="http://schemas.microsoft.com/office/drawing/2014/main" id="{797D13CE-A11B-2BE9-0FD9-6D28D22119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52291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0999" name="Text Box 39">
            <a:extLst>
              <a:ext uri="{FF2B5EF4-FFF2-40B4-BE49-F238E27FC236}">
                <a16:creationId xmlns:a16="http://schemas.microsoft.com/office/drawing/2014/main" id="{147AC3B6-BF6C-4868-B6A1-9E4480515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6027738"/>
            <a:ext cx="26765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Náusea y vómito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1000" name="Picture 40">
            <a:extLst>
              <a:ext uri="{FF2B5EF4-FFF2-40B4-BE49-F238E27FC236}">
                <a16:creationId xmlns:a16="http://schemas.microsoft.com/office/drawing/2014/main" id="{8192AD37-EF0C-3EF6-6210-F149586D6C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048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1001" name="Text Box 41">
            <a:extLst>
              <a:ext uri="{FF2B5EF4-FFF2-40B4-BE49-F238E27FC236}">
                <a16:creationId xmlns:a16="http://schemas.microsoft.com/office/drawing/2014/main" id="{C58E77AA-C00C-263E-26F0-7A01D9C91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181600"/>
            <a:ext cx="4495800" cy="10572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</a:t>
            </a:r>
            <a:r>
              <a:rPr lang="en-US" altLang="en-US" sz="2000" i="1">
                <a:effectLst/>
                <a:latin typeface="Arial" panose="020B0604020202020204" pitchFamily="34" charset="0"/>
              </a:rPr>
              <a:t>La aparición de los signos y síntomas para una hemorragia interna pueden tardar horas o días.</a:t>
            </a:r>
          </a:p>
        </p:txBody>
      </p:sp>
      <p:pic>
        <p:nvPicPr>
          <p:cNvPr id="681012" name="Picture 52">
            <a:extLst>
              <a:ext uri="{FF2B5EF4-FFF2-40B4-BE49-F238E27FC236}">
                <a16:creationId xmlns:a16="http://schemas.microsoft.com/office/drawing/2014/main" id="{451DB11C-A5D6-A394-FF83-FB0C2038C5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1013" name="Picture 53">
            <a:extLst>
              <a:ext uri="{FF2B5EF4-FFF2-40B4-BE49-F238E27FC236}">
                <a16:creationId xmlns:a16="http://schemas.microsoft.com/office/drawing/2014/main" id="{E004C1DC-42FA-05ED-9446-0ACB33A21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1014" name="AutoShape 5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24CBEF1-C9C5-02F7-32F0-BFDF5B31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15" name="AutoShape 5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903886F-2863-BD53-C205-720C6B93F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16" name="AutoShape 5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E823083-36A5-1F71-300C-011B19692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17" name="AutoShape 5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26F828E-AAD8-9FE5-DAD5-87AD563AC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18" name="AutoShape 5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69D1E61-EDF1-F032-6249-AC64E87E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19" name="AutoShape 5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0B0C99E9-82F1-F499-33F1-7AC1C2E64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20" name="AutoShape 6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1E95DDC-440B-4EBE-F277-B34E77AF0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021" name="AutoShape 6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ADFB498-B25E-D53E-DF9B-42964E432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010" name="Group 2">
            <a:extLst>
              <a:ext uri="{FF2B5EF4-FFF2-40B4-BE49-F238E27FC236}">
                <a16:creationId xmlns:a16="http://schemas.microsoft.com/office/drawing/2014/main" id="{80228893-E2A3-868E-678C-7620ABF0E9C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3011" name="Rectangle 3">
              <a:extLst>
                <a:ext uri="{FF2B5EF4-FFF2-40B4-BE49-F238E27FC236}">
                  <a16:creationId xmlns:a16="http://schemas.microsoft.com/office/drawing/2014/main" id="{319FBD73-2B8B-335A-E02A-3436578E5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2" name="Rectangle 4">
              <a:extLst>
                <a:ext uri="{FF2B5EF4-FFF2-40B4-BE49-F238E27FC236}">
                  <a16:creationId xmlns:a16="http://schemas.microsoft.com/office/drawing/2014/main" id="{6FA2F2FB-3DEB-03C4-5C8A-ACB99EC79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3" name="Freeform 5">
              <a:extLst>
                <a:ext uri="{FF2B5EF4-FFF2-40B4-BE49-F238E27FC236}">
                  <a16:creationId xmlns:a16="http://schemas.microsoft.com/office/drawing/2014/main" id="{640A940E-C325-3D2F-5132-80F73CFAD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4" name="Freeform 6">
              <a:extLst>
                <a:ext uri="{FF2B5EF4-FFF2-40B4-BE49-F238E27FC236}">
                  <a16:creationId xmlns:a16="http://schemas.microsoft.com/office/drawing/2014/main" id="{721C9170-CB58-135E-A2FC-40749133F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5" name="Freeform 7">
              <a:extLst>
                <a:ext uri="{FF2B5EF4-FFF2-40B4-BE49-F238E27FC236}">
                  <a16:creationId xmlns:a16="http://schemas.microsoft.com/office/drawing/2014/main" id="{C53E7427-99E7-F89B-F6B9-575B572F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6" name="Freeform 8">
              <a:extLst>
                <a:ext uri="{FF2B5EF4-FFF2-40B4-BE49-F238E27FC236}">
                  <a16:creationId xmlns:a16="http://schemas.microsoft.com/office/drawing/2014/main" id="{508C81D0-47FD-E3B5-703D-B0108315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7" name="Freeform 9">
              <a:extLst>
                <a:ext uri="{FF2B5EF4-FFF2-40B4-BE49-F238E27FC236}">
                  <a16:creationId xmlns:a16="http://schemas.microsoft.com/office/drawing/2014/main" id="{8F428E39-F40B-AB3B-02B7-D917CFE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8" name="Freeform 10">
              <a:extLst>
                <a:ext uri="{FF2B5EF4-FFF2-40B4-BE49-F238E27FC236}">
                  <a16:creationId xmlns:a16="http://schemas.microsoft.com/office/drawing/2014/main" id="{F16E5EAD-B4B0-387A-2CB6-05E29F59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9" name="Freeform 11">
              <a:extLst>
                <a:ext uri="{FF2B5EF4-FFF2-40B4-BE49-F238E27FC236}">
                  <a16:creationId xmlns:a16="http://schemas.microsoft.com/office/drawing/2014/main" id="{D62F957E-A9C3-C17B-5E4E-17FF363F3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20" name="Freeform 12">
              <a:extLst>
                <a:ext uri="{FF2B5EF4-FFF2-40B4-BE49-F238E27FC236}">
                  <a16:creationId xmlns:a16="http://schemas.microsoft.com/office/drawing/2014/main" id="{25327D77-66DD-80AD-D3E0-F1E0CB2E0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3021" name="Text Box 13">
            <a:extLst>
              <a:ext uri="{FF2B5EF4-FFF2-40B4-BE49-F238E27FC236}">
                <a16:creationId xmlns:a16="http://schemas.microsoft.com/office/drawing/2014/main" id="{9AD92D6B-CD4C-C611-0C2A-3F40B00A0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3022" name="Rectangle 14">
            <a:extLst>
              <a:ext uri="{FF2B5EF4-FFF2-40B4-BE49-F238E27FC236}">
                <a16:creationId xmlns:a16="http://schemas.microsoft.com/office/drawing/2014/main" id="{A5292DA4-9BC9-1D96-8E3E-6DB8E1685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Tratamiento/Primeros Auxilios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3023" name="Text Box 15">
            <a:extLst>
              <a:ext uri="{FF2B5EF4-FFF2-40B4-BE49-F238E27FC236}">
                <a16:creationId xmlns:a16="http://schemas.microsoft.com/office/drawing/2014/main" id="{BFEF2F07-364B-CED2-3EE9-4CC8DC15A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77348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Mantenga la temperatura normal de la víctima: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3024" name="Picture 16">
            <a:extLst>
              <a:ext uri="{FF2B5EF4-FFF2-40B4-BE49-F238E27FC236}">
                <a16:creationId xmlns:a16="http://schemas.microsoft.com/office/drawing/2014/main" id="{BD970ED3-566B-16F9-D47C-86604D3D9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79412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3025" name="Text Box 17">
            <a:extLst>
              <a:ext uri="{FF2B5EF4-FFF2-40B4-BE49-F238E27FC236}">
                <a16:creationId xmlns:a16="http://schemas.microsoft.com/office/drawing/2014/main" id="{39F17104-AE4B-1E6D-AC3A-2B66A84FF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22275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 fuese necesario, cubra al accidentado con una sábana o manta.</a:t>
            </a:r>
          </a:p>
        </p:txBody>
      </p:sp>
      <p:sp>
        <p:nvSpPr>
          <p:cNvPr id="683027" name="Text Box 19">
            <a:extLst>
              <a:ext uri="{FF2B5EF4-FFF2-40B4-BE49-F238E27FC236}">
                <a16:creationId xmlns:a16="http://schemas.microsoft.com/office/drawing/2014/main" id="{F9F67B7C-B8DC-3053-9C4F-6632F802D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931988"/>
            <a:ext cx="8010525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 la víctima se encuentra sin conocimiento, vomitando o sangrando por la boca, coloca la persona de costado para evitar atragantamiento (posición de recuperación)  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83028" name="Picture 20">
            <a:extLst>
              <a:ext uri="{FF2B5EF4-FFF2-40B4-BE49-F238E27FC236}">
                <a16:creationId xmlns:a16="http://schemas.microsoft.com/office/drawing/2014/main" id="{BD6DD968-60A5-9DC9-23A5-EC3F56DC0F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952625"/>
            <a:ext cx="306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3035" name="Text Box 27">
            <a:extLst>
              <a:ext uri="{FF2B5EF4-FFF2-40B4-BE49-F238E27FC236}">
                <a16:creationId xmlns:a16="http://schemas.microsoft.com/office/drawing/2014/main" id="{9214DCBF-85F9-A60A-46D9-D66E3398A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095625"/>
            <a:ext cx="77057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Afloje toda prenda de vestir que apriete a la víctima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3036" name="Picture 28">
            <a:extLst>
              <a:ext uri="{FF2B5EF4-FFF2-40B4-BE49-F238E27FC236}">
                <a16:creationId xmlns:a16="http://schemas.microsoft.com/office/drawing/2014/main" id="{03F4F28F-E8BB-12BF-0435-3C85E4001F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16263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3044" name="Text Box 36">
            <a:extLst>
              <a:ext uri="{FF2B5EF4-FFF2-40B4-BE49-F238E27FC236}">
                <a16:creationId xmlns:a16="http://schemas.microsoft.com/office/drawing/2014/main" id="{19CC43EA-36A3-1ECA-D280-6F301B8D8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0292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Proveer ayuda psicológica/emocionar a la víctima: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3045" name="Picture 37">
            <a:extLst>
              <a:ext uri="{FF2B5EF4-FFF2-40B4-BE49-F238E27FC236}">
                <a16:creationId xmlns:a16="http://schemas.microsoft.com/office/drawing/2014/main" id="{22FDE419-24F9-A5C7-9135-A3094BF2D1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049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3046" name="Text Box 38">
            <a:extLst>
              <a:ext uri="{FF2B5EF4-FFF2-40B4-BE49-F238E27FC236}">
                <a16:creationId xmlns:a16="http://schemas.microsoft.com/office/drawing/2014/main" id="{81AD921B-721A-46C1-4F2D-C67994C7E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544195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 accidentados inquietos y con ansiedad, tratar de calmarlos</a:t>
            </a:r>
          </a:p>
        </p:txBody>
      </p:sp>
      <p:pic>
        <p:nvPicPr>
          <p:cNvPr id="683057" name="Picture 49">
            <a:extLst>
              <a:ext uri="{FF2B5EF4-FFF2-40B4-BE49-F238E27FC236}">
                <a16:creationId xmlns:a16="http://schemas.microsoft.com/office/drawing/2014/main" id="{B5F2F238-3C64-E255-3FBE-7D4ED1BD32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3058" name="Picture 50">
            <a:extLst>
              <a:ext uri="{FF2B5EF4-FFF2-40B4-BE49-F238E27FC236}">
                <a16:creationId xmlns:a16="http://schemas.microsoft.com/office/drawing/2014/main" id="{992C68D3-AF9A-A7C2-CF30-C0E308F64E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3059" name="AutoShape 5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3EC6B46-EE61-DFCE-E512-508DA1E27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0" name="AutoShape 5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C5634EA-72A8-53C2-80DD-95CC4F9F4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1" name="AutoShape 5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704EFB4-6BCB-AC63-EA25-CF5C9F7E2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2" name="AutoShape 5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DBEF1DD-ED94-3D08-BB7D-D16EAD310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3" name="AutoShape 5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82F28E4-2012-4F44-EB84-0F05111F6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4" name="AutoShape 5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FA964BFE-BF8C-0B28-5FAF-9146135FE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5" name="AutoShape 5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6D70BD1-E221-68CD-AD09-5BCD0DE33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3066" name="AutoShape 5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4225028-B973-D43C-1B74-1CCE2812E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034" name="Group 2">
            <a:extLst>
              <a:ext uri="{FF2B5EF4-FFF2-40B4-BE49-F238E27FC236}">
                <a16:creationId xmlns:a16="http://schemas.microsoft.com/office/drawing/2014/main" id="{C38B8660-EDEC-A79B-3360-A66D3BF839A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4035" name="Rectangle 3">
              <a:extLst>
                <a:ext uri="{FF2B5EF4-FFF2-40B4-BE49-F238E27FC236}">
                  <a16:creationId xmlns:a16="http://schemas.microsoft.com/office/drawing/2014/main" id="{9F989669-B215-1F0E-773F-6DF094CCF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36" name="Rectangle 4">
              <a:extLst>
                <a:ext uri="{FF2B5EF4-FFF2-40B4-BE49-F238E27FC236}">
                  <a16:creationId xmlns:a16="http://schemas.microsoft.com/office/drawing/2014/main" id="{D94D882D-477F-D640-5D29-DA5A4769C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37" name="Freeform 5">
              <a:extLst>
                <a:ext uri="{FF2B5EF4-FFF2-40B4-BE49-F238E27FC236}">
                  <a16:creationId xmlns:a16="http://schemas.microsoft.com/office/drawing/2014/main" id="{3D4DE3F0-3569-F581-50AC-5C9E2725F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38" name="Freeform 6">
              <a:extLst>
                <a:ext uri="{FF2B5EF4-FFF2-40B4-BE49-F238E27FC236}">
                  <a16:creationId xmlns:a16="http://schemas.microsoft.com/office/drawing/2014/main" id="{FF1C9EB4-BC2D-C559-20DF-F5479666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39" name="Freeform 7">
              <a:extLst>
                <a:ext uri="{FF2B5EF4-FFF2-40B4-BE49-F238E27FC236}">
                  <a16:creationId xmlns:a16="http://schemas.microsoft.com/office/drawing/2014/main" id="{841939D6-5DCE-F066-86DC-C55F64D8B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0" name="Freeform 8">
              <a:extLst>
                <a:ext uri="{FF2B5EF4-FFF2-40B4-BE49-F238E27FC236}">
                  <a16:creationId xmlns:a16="http://schemas.microsoft.com/office/drawing/2014/main" id="{5C8DBD56-2B08-10C1-ED9A-47C7D824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1" name="Freeform 9">
              <a:extLst>
                <a:ext uri="{FF2B5EF4-FFF2-40B4-BE49-F238E27FC236}">
                  <a16:creationId xmlns:a16="http://schemas.microsoft.com/office/drawing/2014/main" id="{AF5A28A9-B46A-54F0-22F3-71A0EB68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2" name="Freeform 10">
              <a:extLst>
                <a:ext uri="{FF2B5EF4-FFF2-40B4-BE49-F238E27FC236}">
                  <a16:creationId xmlns:a16="http://schemas.microsoft.com/office/drawing/2014/main" id="{A9956C36-EC07-F949-E0D2-3345DDF64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3" name="Freeform 11">
              <a:extLst>
                <a:ext uri="{FF2B5EF4-FFF2-40B4-BE49-F238E27FC236}">
                  <a16:creationId xmlns:a16="http://schemas.microsoft.com/office/drawing/2014/main" id="{2D4ADB3A-B314-7D13-9D3E-79F7B918A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4" name="Freeform 12">
              <a:extLst>
                <a:ext uri="{FF2B5EF4-FFF2-40B4-BE49-F238E27FC236}">
                  <a16:creationId xmlns:a16="http://schemas.microsoft.com/office/drawing/2014/main" id="{1C7D2A58-DEAD-45C7-5062-D2A2141B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4045" name="Text Box 13">
            <a:extLst>
              <a:ext uri="{FF2B5EF4-FFF2-40B4-BE49-F238E27FC236}">
                <a16:creationId xmlns:a16="http://schemas.microsoft.com/office/drawing/2014/main" id="{5B159C1A-54E7-59F7-96D9-DA0AE1245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Internas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4046" name="Rectangle 14">
            <a:extLst>
              <a:ext uri="{FF2B5EF4-FFF2-40B4-BE49-F238E27FC236}">
                <a16:creationId xmlns:a16="http://schemas.microsoft.com/office/drawing/2014/main" id="{71C2EC52-A6D8-0C2E-4CB0-2D54803EE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Tratamiento/Primeros Auxilios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4052" name="Text Box 20">
            <a:extLst>
              <a:ext uri="{FF2B5EF4-FFF2-40B4-BE49-F238E27FC236}">
                <a16:creationId xmlns:a16="http://schemas.microsoft.com/office/drawing/2014/main" id="{AFC0A758-4813-691D-84EE-EC3A9D722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 permita que la persona ingiera alimentos sólidos o líquidos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4053" name="Picture 21">
            <a:extLst>
              <a:ext uri="{FF2B5EF4-FFF2-40B4-BE49-F238E27FC236}">
                <a16:creationId xmlns:a16="http://schemas.microsoft.com/office/drawing/2014/main" id="{EAB3C6E8-73CC-7E79-0F7C-578A569DF5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4056" name="Text Box 24">
            <a:extLst>
              <a:ext uri="{FF2B5EF4-FFF2-40B4-BE49-F238E27FC236}">
                <a16:creationId xmlns:a16="http://schemas.microsoft.com/office/drawing/2014/main" id="{B7BA6E18-6A2A-F85D-5DFD-52CB04B24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43693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Aplicar apósitos/compreasas de presión si la hemorragia interna se localiza en una extremidad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4057" name="Picture 25">
            <a:extLst>
              <a:ext uri="{FF2B5EF4-FFF2-40B4-BE49-F238E27FC236}">
                <a16:creationId xmlns:a16="http://schemas.microsoft.com/office/drawing/2014/main" id="{BD7E4E0F-E1D9-00C6-777E-7F31080F81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4575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4058" name="Text Box 26">
            <a:extLst>
              <a:ext uri="{FF2B5EF4-FFF2-40B4-BE49-F238E27FC236}">
                <a16:creationId xmlns:a16="http://schemas.microsoft.com/office/drawing/2014/main" id="{C549DCFA-35F2-1409-FDE2-142024CC2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4943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Busque atención médica/Active el SEM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4059" name="Picture 27">
            <a:extLst>
              <a:ext uri="{FF2B5EF4-FFF2-40B4-BE49-F238E27FC236}">
                <a16:creationId xmlns:a16="http://schemas.microsoft.com/office/drawing/2014/main" id="{AD09EE1C-122D-0045-72AC-0DF4F6FE6B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5149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4060" name="Text Box 28">
            <a:extLst>
              <a:ext uri="{FF2B5EF4-FFF2-40B4-BE49-F238E27FC236}">
                <a16:creationId xmlns:a16="http://schemas.microsoft.com/office/drawing/2014/main" id="{DE285F76-8CD1-C953-819B-3C286924B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0373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En accidentados inconscientes, revisar periódicamente, respiración y pulso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4061" name="Picture 29">
            <a:extLst>
              <a:ext uri="{FF2B5EF4-FFF2-40B4-BE49-F238E27FC236}">
                <a16:creationId xmlns:a16="http://schemas.microsoft.com/office/drawing/2014/main" id="{33B20950-92D2-BE96-DD2E-991868FE0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24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4062" name="Text Box 30">
            <a:extLst>
              <a:ext uri="{FF2B5EF4-FFF2-40B4-BE49-F238E27FC236}">
                <a16:creationId xmlns:a16="http://schemas.microsoft.com/office/drawing/2014/main" id="{969B21B5-A42F-31ED-BB6C-DACCB098B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7432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Siga los procedimientos para tratar shock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4063" name="Picture 31">
            <a:extLst>
              <a:ext uri="{FF2B5EF4-FFF2-40B4-BE49-F238E27FC236}">
                <a16:creationId xmlns:a16="http://schemas.microsoft.com/office/drawing/2014/main" id="{9118A6E1-9F18-3CA1-B05E-AE8BC324E4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763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4074" name="Picture 42">
            <a:extLst>
              <a:ext uri="{FF2B5EF4-FFF2-40B4-BE49-F238E27FC236}">
                <a16:creationId xmlns:a16="http://schemas.microsoft.com/office/drawing/2014/main" id="{6A90D476-786B-1EA7-947C-6CFED5AAC7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4075" name="Picture 43">
            <a:extLst>
              <a:ext uri="{FF2B5EF4-FFF2-40B4-BE49-F238E27FC236}">
                <a16:creationId xmlns:a16="http://schemas.microsoft.com/office/drawing/2014/main" id="{1A4DD8DA-4A26-B284-FDBD-F54DD9A98F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4076" name="AutoShape 4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E63A6FD-C720-EAA2-B8B4-AE7E63306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77" name="AutoShape 4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DCEC663-C442-71CC-4AC5-7F44BB9D3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78" name="AutoShape 4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EA9C918-5AE6-DDF6-DF57-51C61F668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79" name="AutoShape 4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886EA98-D94C-83CF-77F7-B1AB9B504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80" name="AutoShape 4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8B67D25-23C1-6DD9-D59B-CC7668268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81" name="AutoShape 4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61DA9A3-85E3-BBD6-5E3C-36AD0F208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82" name="AutoShape 5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43E8D4B-70AF-1581-D454-A89356788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4083" name="AutoShape 5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23D08F6-E8FA-8999-B7F6-4F978550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106" name="Group 2">
            <a:extLst>
              <a:ext uri="{FF2B5EF4-FFF2-40B4-BE49-F238E27FC236}">
                <a16:creationId xmlns:a16="http://schemas.microsoft.com/office/drawing/2014/main" id="{22947AC9-6F7F-EBA0-BC8E-FE17BB9E5EC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7107" name="Rectangle 3">
              <a:extLst>
                <a:ext uri="{FF2B5EF4-FFF2-40B4-BE49-F238E27FC236}">
                  <a16:creationId xmlns:a16="http://schemas.microsoft.com/office/drawing/2014/main" id="{798B5176-B528-6A8F-A69C-5EA615220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8" name="Rectangle 4">
              <a:extLst>
                <a:ext uri="{FF2B5EF4-FFF2-40B4-BE49-F238E27FC236}">
                  <a16:creationId xmlns:a16="http://schemas.microsoft.com/office/drawing/2014/main" id="{A61961F4-774F-038B-9D45-F118A0D0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9" name="Freeform 5">
              <a:extLst>
                <a:ext uri="{FF2B5EF4-FFF2-40B4-BE49-F238E27FC236}">
                  <a16:creationId xmlns:a16="http://schemas.microsoft.com/office/drawing/2014/main" id="{8147A47E-FA75-7966-ED79-95D07DD3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0" name="Freeform 6">
              <a:extLst>
                <a:ext uri="{FF2B5EF4-FFF2-40B4-BE49-F238E27FC236}">
                  <a16:creationId xmlns:a16="http://schemas.microsoft.com/office/drawing/2014/main" id="{4AB998B3-F9F2-9CEC-2AC2-D5595F48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1" name="Freeform 7">
              <a:extLst>
                <a:ext uri="{FF2B5EF4-FFF2-40B4-BE49-F238E27FC236}">
                  <a16:creationId xmlns:a16="http://schemas.microsoft.com/office/drawing/2014/main" id="{2E9D37F8-743D-78C9-9445-577EFECC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2" name="Freeform 8">
              <a:extLst>
                <a:ext uri="{FF2B5EF4-FFF2-40B4-BE49-F238E27FC236}">
                  <a16:creationId xmlns:a16="http://schemas.microsoft.com/office/drawing/2014/main" id="{58DF3351-3646-78E4-10A9-05F01A0E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3" name="Freeform 9">
              <a:extLst>
                <a:ext uri="{FF2B5EF4-FFF2-40B4-BE49-F238E27FC236}">
                  <a16:creationId xmlns:a16="http://schemas.microsoft.com/office/drawing/2014/main" id="{222B5D17-11A4-C1D5-0C89-D8BCD5BD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4" name="Freeform 10">
              <a:extLst>
                <a:ext uri="{FF2B5EF4-FFF2-40B4-BE49-F238E27FC236}">
                  <a16:creationId xmlns:a16="http://schemas.microsoft.com/office/drawing/2014/main" id="{BDFC7BBB-82D3-93C5-6335-411FB4E01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5" name="Freeform 11">
              <a:extLst>
                <a:ext uri="{FF2B5EF4-FFF2-40B4-BE49-F238E27FC236}">
                  <a16:creationId xmlns:a16="http://schemas.microsoft.com/office/drawing/2014/main" id="{98C42956-3F67-F084-A24D-39CADDFA0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6" name="Freeform 12">
              <a:extLst>
                <a:ext uri="{FF2B5EF4-FFF2-40B4-BE49-F238E27FC236}">
                  <a16:creationId xmlns:a16="http://schemas.microsoft.com/office/drawing/2014/main" id="{3549742D-115A-06A2-2CB4-A4F527B0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7117" name="Text Box 13">
            <a:extLst>
              <a:ext uri="{FF2B5EF4-FFF2-40B4-BE49-F238E27FC236}">
                <a16:creationId xmlns:a16="http://schemas.microsoft.com/office/drawing/2014/main" id="{718C9516-29A5-8B1A-BC25-EBAA5937C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Internas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Cardenales/Contusiones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7118" name="Rectangle 14">
            <a:extLst>
              <a:ext uri="{FF2B5EF4-FFF2-40B4-BE49-F238E27FC236}">
                <a16:creationId xmlns:a16="http://schemas.microsoft.com/office/drawing/2014/main" id="{77730BCB-52A2-3058-16C0-4ACD1F18B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Tratamiento/Primeros Auxilios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7119" name="Text Box 15">
            <a:extLst>
              <a:ext uri="{FF2B5EF4-FFF2-40B4-BE49-F238E27FC236}">
                <a16:creationId xmlns:a16="http://schemas.microsoft.com/office/drawing/2014/main" id="{86CEA421-515F-5E71-0D84-03C640998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Hielo: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7120" name="Picture 16">
            <a:extLst>
              <a:ext uri="{FF2B5EF4-FFF2-40B4-BE49-F238E27FC236}">
                <a16:creationId xmlns:a16="http://schemas.microsoft.com/office/drawing/2014/main" id="{9C9B9AF8-6A36-902B-CB72-D492782244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27" name="Text Box 23">
            <a:extLst>
              <a:ext uri="{FF2B5EF4-FFF2-40B4-BE49-F238E27FC236}">
                <a16:creationId xmlns:a16="http://schemas.microsoft.com/office/drawing/2014/main" id="{D4A7AC50-2A70-0468-F027-C50057558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46868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Compresión (en extremidades):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7128" name="Picture 24">
            <a:extLst>
              <a:ext uri="{FF2B5EF4-FFF2-40B4-BE49-F238E27FC236}">
                <a16:creationId xmlns:a16="http://schemas.microsoft.com/office/drawing/2014/main" id="{70AD004C-5D9F-5C70-8522-811EEBCBBB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48932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37" name="Text Box 33">
            <a:extLst>
              <a:ext uri="{FF2B5EF4-FFF2-40B4-BE49-F238E27FC236}">
                <a16:creationId xmlns:a16="http://schemas.microsoft.com/office/drawing/2014/main" id="{F9CA1D90-F100-F58B-46DD-2ADF03EAC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4948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Bolsas de hielo o hielo químico (no directo a la piel)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87138" name="Picture 34">
            <a:extLst>
              <a:ext uri="{FF2B5EF4-FFF2-40B4-BE49-F238E27FC236}">
                <a16:creationId xmlns:a16="http://schemas.microsoft.com/office/drawing/2014/main" id="{FF89BE28-EB5C-6474-3480-BB1111BEE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0505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39" name="Text Box 35">
            <a:extLst>
              <a:ext uri="{FF2B5EF4-FFF2-40B4-BE49-F238E27FC236}">
                <a16:creationId xmlns:a16="http://schemas.microsoft.com/office/drawing/2014/main" id="{AB64C40A-58AB-605E-4A94-4BC630998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687638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Colocar un trapo o vendaje (ideal mojado en frío) entre el hielo y la piel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87140" name="Picture 36">
            <a:extLst>
              <a:ext uri="{FF2B5EF4-FFF2-40B4-BE49-F238E27FC236}">
                <a16:creationId xmlns:a16="http://schemas.microsoft.com/office/drawing/2014/main" id="{BB993D23-1D29-C654-F638-E995A71E36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7432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41" name="Text Box 37">
            <a:extLst>
              <a:ext uri="{FF2B5EF4-FFF2-40B4-BE49-F238E27FC236}">
                <a16:creationId xmlns:a16="http://schemas.microsoft.com/office/drawing/2014/main" id="{4212140F-C65F-E671-E72F-53AD17BB1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906838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Mediante una venda elástica fría y mojada alrededor del área del cardenal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87142" name="Picture 38">
            <a:extLst>
              <a:ext uri="{FF2B5EF4-FFF2-40B4-BE49-F238E27FC236}">
                <a16:creationId xmlns:a16="http://schemas.microsoft.com/office/drawing/2014/main" id="{C3ABE653-5397-5982-D45D-29700296D4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9624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43" name="Text Box 39">
            <a:extLst>
              <a:ext uri="{FF2B5EF4-FFF2-40B4-BE49-F238E27FC236}">
                <a16:creationId xmlns:a16="http://schemas.microsoft.com/office/drawing/2014/main" id="{218A872D-F87B-C03B-5FDA-135E7C225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76408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Elevación: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7144" name="Picture 40">
            <a:extLst>
              <a:ext uri="{FF2B5EF4-FFF2-40B4-BE49-F238E27FC236}">
                <a16:creationId xmlns:a16="http://schemas.microsoft.com/office/drawing/2014/main" id="{7BCF777C-9892-9085-E003-78CC013A6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78472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45" name="Text Box 41">
            <a:extLst>
              <a:ext uri="{FF2B5EF4-FFF2-40B4-BE49-F238E27FC236}">
                <a16:creationId xmlns:a16="http://schemas.microsoft.com/office/drawing/2014/main" id="{C98EC083-2D54-5574-21C8-18B7054E1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5202238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Levantar el segmento corporal afectado sobre el nivel del corazón (8 - 10 pulgadas)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87146" name="Picture 42">
            <a:extLst>
              <a:ext uri="{FF2B5EF4-FFF2-40B4-BE49-F238E27FC236}">
                <a16:creationId xmlns:a16="http://schemas.microsoft.com/office/drawing/2014/main" id="{4B63FE88-9E48-8E4B-CA98-9E73E0F240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52578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147" name="Text Box 43">
            <a:extLst>
              <a:ext uri="{FF2B5EF4-FFF2-40B4-BE49-F238E27FC236}">
                <a16:creationId xmlns:a16="http://schemas.microsoft.com/office/drawing/2014/main" id="{556F8DCB-E242-7929-C501-6C598BDC3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58880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Previo a al elevación, estabilizar toda factura o luxacion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87148" name="Picture 44">
            <a:extLst>
              <a:ext uri="{FF2B5EF4-FFF2-40B4-BE49-F238E27FC236}">
                <a16:creationId xmlns:a16="http://schemas.microsoft.com/office/drawing/2014/main" id="{4C0FFC9E-C312-B639-BA41-80F72EE7D7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59436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7159" name="Picture 55">
            <a:extLst>
              <a:ext uri="{FF2B5EF4-FFF2-40B4-BE49-F238E27FC236}">
                <a16:creationId xmlns:a16="http://schemas.microsoft.com/office/drawing/2014/main" id="{643E1CA0-7F42-26A5-9008-3372992A00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7160" name="Picture 56">
            <a:extLst>
              <a:ext uri="{FF2B5EF4-FFF2-40B4-BE49-F238E27FC236}">
                <a16:creationId xmlns:a16="http://schemas.microsoft.com/office/drawing/2014/main" id="{962D08D5-2942-F191-E634-01B0CFAD23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7161" name="AutoShape 5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FC406B3-6307-A65D-7B31-CDDE6D531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2" name="AutoShape 5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206AA78-A2DC-4CB1-88F4-71FCCF708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3" name="AutoShape 5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51C5A92-7BBB-13B4-A167-9DC603B26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4" name="AutoShape 6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34FD12C-9A46-EC91-AD75-1EAA32639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5" name="AutoShape 6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2499F05-1045-E8D2-A1C6-2D0693699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6" name="AutoShape 6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BB4C5DE-303E-173F-CDBF-D4FEFE5F2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7" name="AutoShape 6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4F33342-3757-15B4-3DA5-212DD3593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68" name="AutoShape 6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FDE631E-AFA7-C94E-A416-F64F359A8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9" name="Rectangle 5">
            <a:extLst>
              <a:ext uri="{FF2B5EF4-FFF2-40B4-BE49-F238E27FC236}">
                <a16:creationId xmlns:a16="http://schemas.microsoft.com/office/drawing/2014/main" id="{7471CEFC-D6CB-8053-9482-33972FFF4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89828" name="Picture 4">
            <a:extLst>
              <a:ext uri="{FF2B5EF4-FFF2-40B4-BE49-F238E27FC236}">
                <a16:creationId xmlns:a16="http://schemas.microsoft.com/office/drawing/2014/main" id="{0E6DED71-F587-EAAA-5E64-37AC089F95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5025" y="0"/>
            <a:ext cx="493395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9840" name="Picture 16">
            <a:extLst>
              <a:ext uri="{FF2B5EF4-FFF2-40B4-BE49-F238E27FC236}">
                <a16:creationId xmlns:a16="http://schemas.microsoft.com/office/drawing/2014/main" id="{508624E9-2113-76C7-77FB-3039C00692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4263" y="6096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9841" name="Picture 17">
            <a:extLst>
              <a:ext uri="{FF2B5EF4-FFF2-40B4-BE49-F238E27FC236}">
                <a16:creationId xmlns:a16="http://schemas.microsoft.com/office/drawing/2014/main" id="{3334890E-61B4-0B98-0BCE-E07F3EDAA4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3863" y="6110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9842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38D148E-23C4-25C3-2155-0F6279043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2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3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F7709BD-DBC1-2D1C-7BBA-7287ACB09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4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9A40C32-250B-03BA-24B2-59062DFA5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5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08AAC20-C965-2FEA-D176-9934E3BAE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6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BE5461A-DBB2-9B6A-5ED1-A13157999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7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7B343D9-8D04-6F3A-5BDF-8CB29A898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8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E8F95F2-A4CD-BFB5-6D38-BACBF0AF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9849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1BA2A32-FA52-5152-F701-9DF357CD6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194" name="Group 2">
            <a:extLst>
              <a:ext uri="{FF2B5EF4-FFF2-40B4-BE49-F238E27FC236}">
                <a16:creationId xmlns:a16="http://schemas.microsoft.com/office/drawing/2014/main" id="{75635670-DCC7-0700-BEAF-68795F0E6882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8195" name="Rectangle 3">
              <a:extLst>
                <a:ext uri="{FF2B5EF4-FFF2-40B4-BE49-F238E27FC236}">
                  <a16:creationId xmlns:a16="http://schemas.microsoft.com/office/drawing/2014/main" id="{0C25457E-31BD-EF48-E056-D96C6B28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96" name="Rectangle 4">
              <a:extLst>
                <a:ext uri="{FF2B5EF4-FFF2-40B4-BE49-F238E27FC236}">
                  <a16:creationId xmlns:a16="http://schemas.microsoft.com/office/drawing/2014/main" id="{0911C034-6586-E46F-A9BA-B7DA9E8B0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97" name="Freeform 5">
              <a:extLst>
                <a:ext uri="{FF2B5EF4-FFF2-40B4-BE49-F238E27FC236}">
                  <a16:creationId xmlns:a16="http://schemas.microsoft.com/office/drawing/2014/main" id="{DEFA45C9-B4BB-F97D-5435-02EE73B6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98" name="Freeform 6">
              <a:extLst>
                <a:ext uri="{FF2B5EF4-FFF2-40B4-BE49-F238E27FC236}">
                  <a16:creationId xmlns:a16="http://schemas.microsoft.com/office/drawing/2014/main" id="{0EEB3FE6-5F7A-FFC1-8494-6060EA42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99" name="Freeform 7">
              <a:extLst>
                <a:ext uri="{FF2B5EF4-FFF2-40B4-BE49-F238E27FC236}">
                  <a16:creationId xmlns:a16="http://schemas.microsoft.com/office/drawing/2014/main" id="{FB999871-DB84-6895-8E3B-B27FBCBF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0" name="Freeform 8">
              <a:extLst>
                <a:ext uri="{FF2B5EF4-FFF2-40B4-BE49-F238E27FC236}">
                  <a16:creationId xmlns:a16="http://schemas.microsoft.com/office/drawing/2014/main" id="{1DB24433-D44A-AC62-0557-80430478B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1" name="Freeform 9">
              <a:extLst>
                <a:ext uri="{FF2B5EF4-FFF2-40B4-BE49-F238E27FC236}">
                  <a16:creationId xmlns:a16="http://schemas.microsoft.com/office/drawing/2014/main" id="{7B474F4A-2B41-0246-3CD1-48BFA07F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2" name="Freeform 10">
              <a:extLst>
                <a:ext uri="{FF2B5EF4-FFF2-40B4-BE49-F238E27FC236}">
                  <a16:creationId xmlns:a16="http://schemas.microsoft.com/office/drawing/2014/main" id="{49E04D27-EBD3-854A-C876-A63D8FD0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3" name="Freeform 11">
              <a:extLst>
                <a:ext uri="{FF2B5EF4-FFF2-40B4-BE49-F238E27FC236}">
                  <a16:creationId xmlns:a16="http://schemas.microsoft.com/office/drawing/2014/main" id="{B1F15773-18AF-A270-E440-BD2B5F0E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4" name="Freeform 12">
              <a:extLst>
                <a:ext uri="{FF2B5EF4-FFF2-40B4-BE49-F238E27FC236}">
                  <a16:creationId xmlns:a16="http://schemas.microsoft.com/office/drawing/2014/main" id="{E39E74FC-F2A0-BFAA-4B8D-26263F549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8205" name="Rectangle 13">
            <a:extLst>
              <a:ext uri="{FF2B5EF4-FFF2-40B4-BE49-F238E27FC236}">
                <a16:creationId xmlns:a16="http://schemas.microsoft.com/office/drawing/2014/main" id="{6E1F7C91-C027-8E11-2AEC-B88B0ECE8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Los Vasos Sanguíneos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8206" name="Text Box 14">
            <a:extLst>
              <a:ext uri="{FF2B5EF4-FFF2-40B4-BE49-F238E27FC236}">
                <a16:creationId xmlns:a16="http://schemas.microsoft.com/office/drawing/2014/main" id="{B68FC9F6-9AE3-CD7F-43F2-BC8F909483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Anatomía y Fisiología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8207" name="Text Box 15">
            <a:extLst>
              <a:ext uri="{FF2B5EF4-FFF2-40B4-BE49-F238E27FC236}">
                <a16:creationId xmlns:a16="http://schemas.microsoft.com/office/drawing/2014/main" id="{A7565707-7A4A-7813-1BDA-4D4D8C3B3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Los Capilares: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8208" name="Picture 16">
            <a:extLst>
              <a:ext uri="{FF2B5EF4-FFF2-40B4-BE49-F238E27FC236}">
                <a16:creationId xmlns:a16="http://schemas.microsoft.com/office/drawing/2014/main" id="{14E89258-12B5-74A9-CFF0-CEC47F9EB4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8209" name="Text Box 17">
            <a:extLst>
              <a:ext uri="{FF2B5EF4-FFF2-40B4-BE49-F238E27FC236}">
                <a16:creationId xmlns:a16="http://schemas.microsoft.com/office/drawing/2014/main" id="{3A6109BC-AFB9-7406-9E68-D97840F4D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2860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Son vasos sanguíneos finos que surgen de pequeñas ramificaciones de las arterias.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8210" name="Picture 18">
            <a:extLst>
              <a:ext uri="{FF2B5EF4-FFF2-40B4-BE49-F238E27FC236}">
                <a16:creationId xmlns:a16="http://schemas.microsoft.com/office/drawing/2014/main" id="{CA56957A-7751-D08F-67E6-2C09100176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341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8211" name="Text Box 19">
            <a:extLst>
              <a:ext uri="{FF2B5EF4-FFF2-40B4-BE49-F238E27FC236}">
                <a16:creationId xmlns:a16="http://schemas.microsoft.com/office/drawing/2014/main" id="{B26EB1CC-5121-DFF4-BBB7-1A6E29D4E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0480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Llevan nutrientes y oxígeno a la célula y traen de ésta productos de desecho y bióxido de carbono.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8212" name="Picture 20">
            <a:extLst>
              <a:ext uri="{FF2B5EF4-FFF2-40B4-BE49-F238E27FC236}">
                <a16:creationId xmlns:a16="http://schemas.microsoft.com/office/drawing/2014/main" id="{03476733-0D21-BD49-BA46-BBFC250078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1035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8219" name="Text Box 27">
            <a:extLst>
              <a:ext uri="{FF2B5EF4-FFF2-40B4-BE49-F238E27FC236}">
                <a16:creationId xmlns:a16="http://schemas.microsoft.com/office/drawing/2014/main" id="{CAA06E3F-B05F-B29E-2E48-9F4896E84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886200"/>
            <a:ext cx="763905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Al reunirse forman las vénulas (venas más pequeñas.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48220" name="Picture 28">
            <a:extLst>
              <a:ext uri="{FF2B5EF4-FFF2-40B4-BE49-F238E27FC236}">
                <a16:creationId xmlns:a16="http://schemas.microsoft.com/office/drawing/2014/main" id="{34DDCF54-2DAC-F698-928D-370A2BC94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9417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8224" name="Group 32">
            <a:extLst>
              <a:ext uri="{FF2B5EF4-FFF2-40B4-BE49-F238E27FC236}">
                <a16:creationId xmlns:a16="http://schemas.microsoft.com/office/drawing/2014/main" id="{FBB412CB-91A1-4479-A541-2ECDBF33CB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71600" y="4306888"/>
            <a:ext cx="6172200" cy="1949450"/>
            <a:chOff x="864" y="2713"/>
            <a:chExt cx="3888" cy="1228"/>
          </a:xfrm>
        </p:grpSpPr>
        <p:sp>
          <p:nvSpPr>
            <p:cNvPr id="648223" name="AutoShape 31">
              <a:extLst>
                <a:ext uri="{FF2B5EF4-FFF2-40B4-BE49-F238E27FC236}">
                  <a16:creationId xmlns:a16="http://schemas.microsoft.com/office/drawing/2014/main" id="{F6241EB8-5F41-27CA-DE63-E1C7722FD0D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64" y="2713"/>
              <a:ext cx="3888" cy="1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5" name="Freeform 33">
              <a:extLst>
                <a:ext uri="{FF2B5EF4-FFF2-40B4-BE49-F238E27FC236}">
                  <a16:creationId xmlns:a16="http://schemas.microsoft.com/office/drawing/2014/main" id="{D2F5C9BE-BF00-041A-0905-272511C3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715"/>
              <a:ext cx="2000" cy="1224"/>
            </a:xfrm>
            <a:custGeom>
              <a:avLst/>
              <a:gdLst>
                <a:gd name="T0" fmla="*/ 9923 w 10001"/>
                <a:gd name="T1" fmla="*/ 3701 h 6122"/>
                <a:gd name="T2" fmla="*/ 9803 w 10001"/>
                <a:gd name="T3" fmla="*/ 3513 h 6122"/>
                <a:gd name="T4" fmla="*/ 9681 w 10001"/>
                <a:gd name="T5" fmla="*/ 3333 h 6122"/>
                <a:gd name="T6" fmla="*/ 9555 w 10001"/>
                <a:gd name="T7" fmla="*/ 3161 h 6122"/>
                <a:gd name="T8" fmla="*/ 9426 w 10001"/>
                <a:gd name="T9" fmla="*/ 2994 h 6122"/>
                <a:gd name="T10" fmla="*/ 9248 w 10001"/>
                <a:gd name="T11" fmla="*/ 2777 h 6122"/>
                <a:gd name="T12" fmla="*/ 8963 w 10001"/>
                <a:gd name="T13" fmla="*/ 2457 h 6122"/>
                <a:gd name="T14" fmla="*/ 8658 w 10001"/>
                <a:gd name="T15" fmla="*/ 2134 h 6122"/>
                <a:gd name="T16" fmla="*/ 7287 w 10001"/>
                <a:gd name="T17" fmla="*/ 1244 h 6122"/>
                <a:gd name="T18" fmla="*/ 6600 w 10001"/>
                <a:gd name="T19" fmla="*/ 980 h 6122"/>
                <a:gd name="T20" fmla="*/ 5911 w 10001"/>
                <a:gd name="T21" fmla="*/ 753 h 6122"/>
                <a:gd name="T22" fmla="*/ 5220 w 10001"/>
                <a:gd name="T23" fmla="*/ 561 h 6122"/>
                <a:gd name="T24" fmla="*/ 4525 w 10001"/>
                <a:gd name="T25" fmla="*/ 403 h 6122"/>
                <a:gd name="T26" fmla="*/ 3825 w 10001"/>
                <a:gd name="T27" fmla="*/ 274 h 6122"/>
                <a:gd name="T28" fmla="*/ 3120 w 10001"/>
                <a:gd name="T29" fmla="*/ 173 h 6122"/>
                <a:gd name="T30" fmla="*/ 2411 w 10001"/>
                <a:gd name="T31" fmla="*/ 98 h 6122"/>
                <a:gd name="T32" fmla="*/ 1695 w 10001"/>
                <a:gd name="T33" fmla="*/ 46 h 6122"/>
                <a:gd name="T34" fmla="*/ 974 w 10001"/>
                <a:gd name="T35" fmla="*/ 14 h 6122"/>
                <a:gd name="T36" fmla="*/ 246 w 10001"/>
                <a:gd name="T37" fmla="*/ 1 h 6122"/>
                <a:gd name="T38" fmla="*/ 184 w 10001"/>
                <a:gd name="T39" fmla="*/ 6120 h 6122"/>
                <a:gd name="T40" fmla="*/ 711 w 10001"/>
                <a:gd name="T41" fmla="*/ 6088 h 6122"/>
                <a:gd name="T42" fmla="*/ 1210 w 10001"/>
                <a:gd name="T43" fmla="*/ 6022 h 6122"/>
                <a:gd name="T44" fmla="*/ 1687 w 10001"/>
                <a:gd name="T45" fmla="*/ 5922 h 6122"/>
                <a:gd name="T46" fmla="*/ 2145 w 10001"/>
                <a:gd name="T47" fmla="*/ 5791 h 6122"/>
                <a:gd name="T48" fmla="*/ 2590 w 10001"/>
                <a:gd name="T49" fmla="*/ 5632 h 6122"/>
                <a:gd name="T50" fmla="*/ 3026 w 10001"/>
                <a:gd name="T51" fmla="*/ 5447 h 6122"/>
                <a:gd name="T52" fmla="*/ 3457 w 10001"/>
                <a:gd name="T53" fmla="*/ 5238 h 6122"/>
                <a:gd name="T54" fmla="*/ 3891 w 10001"/>
                <a:gd name="T55" fmla="*/ 5008 h 6122"/>
                <a:gd name="T56" fmla="*/ 4331 w 10001"/>
                <a:gd name="T57" fmla="*/ 4759 h 6122"/>
                <a:gd name="T58" fmla="*/ 4781 w 10001"/>
                <a:gd name="T59" fmla="*/ 4493 h 6122"/>
                <a:gd name="T60" fmla="*/ 5147 w 10001"/>
                <a:gd name="T61" fmla="*/ 4289 h 6122"/>
                <a:gd name="T62" fmla="*/ 5446 w 10001"/>
                <a:gd name="T63" fmla="*/ 4140 h 6122"/>
                <a:gd name="T64" fmla="*/ 5723 w 10001"/>
                <a:gd name="T65" fmla="*/ 4015 h 6122"/>
                <a:gd name="T66" fmla="*/ 5985 w 10001"/>
                <a:gd name="T67" fmla="*/ 3915 h 6122"/>
                <a:gd name="T68" fmla="*/ 6239 w 10001"/>
                <a:gd name="T69" fmla="*/ 3842 h 6122"/>
                <a:gd name="T70" fmla="*/ 6492 w 10001"/>
                <a:gd name="T71" fmla="*/ 3797 h 6122"/>
                <a:gd name="T72" fmla="*/ 6748 w 10001"/>
                <a:gd name="T73" fmla="*/ 3783 h 6122"/>
                <a:gd name="T74" fmla="*/ 7016 w 10001"/>
                <a:gd name="T75" fmla="*/ 3798 h 6122"/>
                <a:gd name="T76" fmla="*/ 7300 w 10001"/>
                <a:gd name="T77" fmla="*/ 3847 h 6122"/>
                <a:gd name="T78" fmla="*/ 7607 w 10001"/>
                <a:gd name="T79" fmla="*/ 3930 h 6122"/>
                <a:gd name="T80" fmla="*/ 7945 w 10001"/>
                <a:gd name="T81" fmla="*/ 4047 h 6122"/>
                <a:gd name="T82" fmla="*/ 8168 w 10001"/>
                <a:gd name="T83" fmla="*/ 4176 h 6122"/>
                <a:gd name="T84" fmla="*/ 8375 w 10001"/>
                <a:gd name="T85" fmla="*/ 4318 h 6122"/>
                <a:gd name="T86" fmla="*/ 8473 w 10001"/>
                <a:gd name="T87" fmla="*/ 4395 h 6122"/>
                <a:gd name="T88" fmla="*/ 8565 w 10001"/>
                <a:gd name="T89" fmla="*/ 4478 h 6122"/>
                <a:gd name="T90" fmla="*/ 8655 w 10001"/>
                <a:gd name="T91" fmla="*/ 4565 h 6122"/>
                <a:gd name="T92" fmla="*/ 8739 w 10001"/>
                <a:gd name="T93" fmla="*/ 4657 h 6122"/>
                <a:gd name="T94" fmla="*/ 8818 w 10001"/>
                <a:gd name="T95" fmla="*/ 4757 h 6122"/>
                <a:gd name="T96" fmla="*/ 8892 w 10001"/>
                <a:gd name="T97" fmla="*/ 4863 h 6122"/>
                <a:gd name="T98" fmla="*/ 8963 w 10001"/>
                <a:gd name="T99" fmla="*/ 4895 h 6122"/>
                <a:gd name="T100" fmla="*/ 9042 w 10001"/>
                <a:gd name="T101" fmla="*/ 4773 h 6122"/>
                <a:gd name="T102" fmla="*/ 9125 w 10001"/>
                <a:gd name="T103" fmla="*/ 4654 h 6122"/>
                <a:gd name="T104" fmla="*/ 9214 w 10001"/>
                <a:gd name="T105" fmla="*/ 4538 h 6122"/>
                <a:gd name="T106" fmla="*/ 9307 w 10001"/>
                <a:gd name="T107" fmla="*/ 4428 h 6122"/>
                <a:gd name="T108" fmla="*/ 9406 w 10001"/>
                <a:gd name="T109" fmla="*/ 4321 h 6122"/>
                <a:gd name="T110" fmla="*/ 9508 w 10001"/>
                <a:gd name="T111" fmla="*/ 4219 h 6122"/>
                <a:gd name="T112" fmla="*/ 9615 w 10001"/>
                <a:gd name="T113" fmla="*/ 4122 h 6122"/>
                <a:gd name="T114" fmla="*/ 9726 w 10001"/>
                <a:gd name="T115" fmla="*/ 4028 h 6122"/>
                <a:gd name="T116" fmla="*/ 9841 w 10001"/>
                <a:gd name="T117" fmla="*/ 3941 h 6122"/>
                <a:gd name="T118" fmla="*/ 9961 w 10001"/>
                <a:gd name="T119" fmla="*/ 3858 h 6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001" h="6122">
                  <a:moveTo>
                    <a:pt x="10001" y="3831"/>
                  </a:moveTo>
                  <a:lnTo>
                    <a:pt x="9962" y="3766"/>
                  </a:lnTo>
                  <a:lnTo>
                    <a:pt x="9923" y="3701"/>
                  </a:lnTo>
                  <a:lnTo>
                    <a:pt x="9883" y="3637"/>
                  </a:lnTo>
                  <a:lnTo>
                    <a:pt x="9843" y="3575"/>
                  </a:lnTo>
                  <a:lnTo>
                    <a:pt x="9803" y="3513"/>
                  </a:lnTo>
                  <a:lnTo>
                    <a:pt x="9763" y="3452"/>
                  </a:lnTo>
                  <a:lnTo>
                    <a:pt x="9723" y="3393"/>
                  </a:lnTo>
                  <a:lnTo>
                    <a:pt x="9681" y="3333"/>
                  </a:lnTo>
                  <a:lnTo>
                    <a:pt x="9639" y="3276"/>
                  </a:lnTo>
                  <a:lnTo>
                    <a:pt x="9598" y="3218"/>
                  </a:lnTo>
                  <a:lnTo>
                    <a:pt x="9555" y="3161"/>
                  </a:lnTo>
                  <a:lnTo>
                    <a:pt x="9513" y="3105"/>
                  </a:lnTo>
                  <a:lnTo>
                    <a:pt x="9470" y="3049"/>
                  </a:lnTo>
                  <a:lnTo>
                    <a:pt x="9426" y="2994"/>
                  </a:lnTo>
                  <a:lnTo>
                    <a:pt x="9383" y="2940"/>
                  </a:lnTo>
                  <a:lnTo>
                    <a:pt x="9338" y="2885"/>
                  </a:lnTo>
                  <a:lnTo>
                    <a:pt x="9248" y="2777"/>
                  </a:lnTo>
                  <a:lnTo>
                    <a:pt x="9155" y="2670"/>
                  </a:lnTo>
                  <a:lnTo>
                    <a:pt x="9061" y="2564"/>
                  </a:lnTo>
                  <a:lnTo>
                    <a:pt x="8963" y="2457"/>
                  </a:lnTo>
                  <a:lnTo>
                    <a:pt x="8865" y="2350"/>
                  </a:lnTo>
                  <a:lnTo>
                    <a:pt x="8763" y="2243"/>
                  </a:lnTo>
                  <a:lnTo>
                    <a:pt x="8658" y="2134"/>
                  </a:lnTo>
                  <a:lnTo>
                    <a:pt x="8553" y="2023"/>
                  </a:lnTo>
                  <a:lnTo>
                    <a:pt x="7515" y="1341"/>
                  </a:lnTo>
                  <a:lnTo>
                    <a:pt x="7287" y="1244"/>
                  </a:lnTo>
                  <a:lnTo>
                    <a:pt x="7058" y="1151"/>
                  </a:lnTo>
                  <a:lnTo>
                    <a:pt x="6830" y="1064"/>
                  </a:lnTo>
                  <a:lnTo>
                    <a:pt x="6600" y="980"/>
                  </a:lnTo>
                  <a:lnTo>
                    <a:pt x="6372" y="900"/>
                  </a:lnTo>
                  <a:lnTo>
                    <a:pt x="6142" y="824"/>
                  </a:lnTo>
                  <a:lnTo>
                    <a:pt x="5911" y="753"/>
                  </a:lnTo>
                  <a:lnTo>
                    <a:pt x="5682" y="685"/>
                  </a:lnTo>
                  <a:lnTo>
                    <a:pt x="5451" y="622"/>
                  </a:lnTo>
                  <a:lnTo>
                    <a:pt x="5220" y="561"/>
                  </a:lnTo>
                  <a:lnTo>
                    <a:pt x="4989" y="505"/>
                  </a:lnTo>
                  <a:lnTo>
                    <a:pt x="4757" y="451"/>
                  </a:lnTo>
                  <a:lnTo>
                    <a:pt x="4525" y="403"/>
                  </a:lnTo>
                  <a:lnTo>
                    <a:pt x="4292" y="357"/>
                  </a:lnTo>
                  <a:lnTo>
                    <a:pt x="4058" y="313"/>
                  </a:lnTo>
                  <a:lnTo>
                    <a:pt x="3825" y="274"/>
                  </a:lnTo>
                  <a:lnTo>
                    <a:pt x="3591" y="238"/>
                  </a:lnTo>
                  <a:lnTo>
                    <a:pt x="3356" y="204"/>
                  </a:lnTo>
                  <a:lnTo>
                    <a:pt x="3120" y="173"/>
                  </a:lnTo>
                  <a:lnTo>
                    <a:pt x="2885" y="145"/>
                  </a:lnTo>
                  <a:lnTo>
                    <a:pt x="2648" y="121"/>
                  </a:lnTo>
                  <a:lnTo>
                    <a:pt x="2411" y="98"/>
                  </a:lnTo>
                  <a:lnTo>
                    <a:pt x="2174" y="78"/>
                  </a:lnTo>
                  <a:lnTo>
                    <a:pt x="1935" y="60"/>
                  </a:lnTo>
                  <a:lnTo>
                    <a:pt x="1695" y="46"/>
                  </a:lnTo>
                  <a:lnTo>
                    <a:pt x="1456" y="34"/>
                  </a:lnTo>
                  <a:lnTo>
                    <a:pt x="1215" y="23"/>
                  </a:lnTo>
                  <a:lnTo>
                    <a:pt x="974" y="14"/>
                  </a:lnTo>
                  <a:lnTo>
                    <a:pt x="732" y="8"/>
                  </a:lnTo>
                  <a:lnTo>
                    <a:pt x="489" y="3"/>
                  </a:lnTo>
                  <a:lnTo>
                    <a:pt x="246" y="1"/>
                  </a:lnTo>
                  <a:lnTo>
                    <a:pt x="0" y="0"/>
                  </a:lnTo>
                  <a:lnTo>
                    <a:pt x="0" y="6122"/>
                  </a:lnTo>
                  <a:lnTo>
                    <a:pt x="184" y="6120"/>
                  </a:lnTo>
                  <a:lnTo>
                    <a:pt x="362" y="6114"/>
                  </a:lnTo>
                  <a:lnTo>
                    <a:pt x="539" y="6103"/>
                  </a:lnTo>
                  <a:lnTo>
                    <a:pt x="711" y="6088"/>
                  </a:lnTo>
                  <a:lnTo>
                    <a:pt x="880" y="6070"/>
                  </a:lnTo>
                  <a:lnTo>
                    <a:pt x="1046" y="6048"/>
                  </a:lnTo>
                  <a:lnTo>
                    <a:pt x="1210" y="6022"/>
                  </a:lnTo>
                  <a:lnTo>
                    <a:pt x="1372" y="5993"/>
                  </a:lnTo>
                  <a:lnTo>
                    <a:pt x="1530" y="5958"/>
                  </a:lnTo>
                  <a:lnTo>
                    <a:pt x="1687" y="5922"/>
                  </a:lnTo>
                  <a:lnTo>
                    <a:pt x="1841" y="5882"/>
                  </a:lnTo>
                  <a:lnTo>
                    <a:pt x="1994" y="5838"/>
                  </a:lnTo>
                  <a:lnTo>
                    <a:pt x="2145" y="5791"/>
                  </a:lnTo>
                  <a:lnTo>
                    <a:pt x="2294" y="5741"/>
                  </a:lnTo>
                  <a:lnTo>
                    <a:pt x="2442" y="5689"/>
                  </a:lnTo>
                  <a:lnTo>
                    <a:pt x="2590" y="5632"/>
                  </a:lnTo>
                  <a:lnTo>
                    <a:pt x="2735" y="5573"/>
                  </a:lnTo>
                  <a:lnTo>
                    <a:pt x="2881" y="5511"/>
                  </a:lnTo>
                  <a:lnTo>
                    <a:pt x="3026" y="5447"/>
                  </a:lnTo>
                  <a:lnTo>
                    <a:pt x="3169" y="5380"/>
                  </a:lnTo>
                  <a:lnTo>
                    <a:pt x="3314" y="5311"/>
                  </a:lnTo>
                  <a:lnTo>
                    <a:pt x="3457" y="5238"/>
                  </a:lnTo>
                  <a:lnTo>
                    <a:pt x="3602" y="5164"/>
                  </a:lnTo>
                  <a:lnTo>
                    <a:pt x="3746" y="5087"/>
                  </a:lnTo>
                  <a:lnTo>
                    <a:pt x="3891" y="5008"/>
                  </a:lnTo>
                  <a:lnTo>
                    <a:pt x="4037" y="4927"/>
                  </a:lnTo>
                  <a:lnTo>
                    <a:pt x="4184" y="4844"/>
                  </a:lnTo>
                  <a:lnTo>
                    <a:pt x="4331" y="4759"/>
                  </a:lnTo>
                  <a:lnTo>
                    <a:pt x="4479" y="4672"/>
                  </a:lnTo>
                  <a:lnTo>
                    <a:pt x="4629" y="4584"/>
                  </a:lnTo>
                  <a:lnTo>
                    <a:pt x="4781" y="4493"/>
                  </a:lnTo>
                  <a:lnTo>
                    <a:pt x="4934" y="4402"/>
                  </a:lnTo>
                  <a:lnTo>
                    <a:pt x="5043" y="4344"/>
                  </a:lnTo>
                  <a:lnTo>
                    <a:pt x="5147" y="4289"/>
                  </a:lnTo>
                  <a:lnTo>
                    <a:pt x="5249" y="4237"/>
                  </a:lnTo>
                  <a:lnTo>
                    <a:pt x="5349" y="4187"/>
                  </a:lnTo>
                  <a:lnTo>
                    <a:pt x="5446" y="4140"/>
                  </a:lnTo>
                  <a:lnTo>
                    <a:pt x="5540" y="4095"/>
                  </a:lnTo>
                  <a:lnTo>
                    <a:pt x="5632" y="4054"/>
                  </a:lnTo>
                  <a:lnTo>
                    <a:pt x="5723" y="4015"/>
                  </a:lnTo>
                  <a:lnTo>
                    <a:pt x="5812" y="3978"/>
                  </a:lnTo>
                  <a:lnTo>
                    <a:pt x="5899" y="3945"/>
                  </a:lnTo>
                  <a:lnTo>
                    <a:pt x="5985" y="3915"/>
                  </a:lnTo>
                  <a:lnTo>
                    <a:pt x="6070" y="3887"/>
                  </a:lnTo>
                  <a:lnTo>
                    <a:pt x="6156" y="3863"/>
                  </a:lnTo>
                  <a:lnTo>
                    <a:pt x="6239" y="3842"/>
                  </a:lnTo>
                  <a:lnTo>
                    <a:pt x="6323" y="3824"/>
                  </a:lnTo>
                  <a:lnTo>
                    <a:pt x="6407" y="3809"/>
                  </a:lnTo>
                  <a:lnTo>
                    <a:pt x="6492" y="3797"/>
                  </a:lnTo>
                  <a:lnTo>
                    <a:pt x="6577" y="3789"/>
                  </a:lnTo>
                  <a:lnTo>
                    <a:pt x="6662" y="3784"/>
                  </a:lnTo>
                  <a:lnTo>
                    <a:pt x="6748" y="3783"/>
                  </a:lnTo>
                  <a:lnTo>
                    <a:pt x="6836" y="3784"/>
                  </a:lnTo>
                  <a:lnTo>
                    <a:pt x="6926" y="3790"/>
                  </a:lnTo>
                  <a:lnTo>
                    <a:pt x="7016" y="3798"/>
                  </a:lnTo>
                  <a:lnTo>
                    <a:pt x="7109" y="3811"/>
                  </a:lnTo>
                  <a:lnTo>
                    <a:pt x="7203" y="3828"/>
                  </a:lnTo>
                  <a:lnTo>
                    <a:pt x="7300" y="3847"/>
                  </a:lnTo>
                  <a:lnTo>
                    <a:pt x="7400" y="3871"/>
                  </a:lnTo>
                  <a:lnTo>
                    <a:pt x="7503" y="3898"/>
                  </a:lnTo>
                  <a:lnTo>
                    <a:pt x="7607" y="3930"/>
                  </a:lnTo>
                  <a:lnTo>
                    <a:pt x="7717" y="3965"/>
                  </a:lnTo>
                  <a:lnTo>
                    <a:pt x="7829" y="4004"/>
                  </a:lnTo>
                  <a:lnTo>
                    <a:pt x="7945" y="4047"/>
                  </a:lnTo>
                  <a:lnTo>
                    <a:pt x="8021" y="4089"/>
                  </a:lnTo>
                  <a:lnTo>
                    <a:pt x="8095" y="4133"/>
                  </a:lnTo>
                  <a:lnTo>
                    <a:pt x="8168" y="4176"/>
                  </a:lnTo>
                  <a:lnTo>
                    <a:pt x="8238" y="4222"/>
                  </a:lnTo>
                  <a:lnTo>
                    <a:pt x="8307" y="4270"/>
                  </a:lnTo>
                  <a:lnTo>
                    <a:pt x="8375" y="4318"/>
                  </a:lnTo>
                  <a:lnTo>
                    <a:pt x="8408" y="4344"/>
                  </a:lnTo>
                  <a:lnTo>
                    <a:pt x="8440" y="4369"/>
                  </a:lnTo>
                  <a:lnTo>
                    <a:pt x="8473" y="4395"/>
                  </a:lnTo>
                  <a:lnTo>
                    <a:pt x="8504" y="4422"/>
                  </a:lnTo>
                  <a:lnTo>
                    <a:pt x="8534" y="4450"/>
                  </a:lnTo>
                  <a:lnTo>
                    <a:pt x="8565" y="4478"/>
                  </a:lnTo>
                  <a:lnTo>
                    <a:pt x="8595" y="4505"/>
                  </a:lnTo>
                  <a:lnTo>
                    <a:pt x="8626" y="4535"/>
                  </a:lnTo>
                  <a:lnTo>
                    <a:pt x="8655" y="4565"/>
                  </a:lnTo>
                  <a:lnTo>
                    <a:pt x="8683" y="4594"/>
                  </a:lnTo>
                  <a:lnTo>
                    <a:pt x="8711" y="4626"/>
                  </a:lnTo>
                  <a:lnTo>
                    <a:pt x="8739" y="4657"/>
                  </a:lnTo>
                  <a:lnTo>
                    <a:pt x="8765" y="4690"/>
                  </a:lnTo>
                  <a:lnTo>
                    <a:pt x="8792" y="4723"/>
                  </a:lnTo>
                  <a:lnTo>
                    <a:pt x="8818" y="4757"/>
                  </a:lnTo>
                  <a:lnTo>
                    <a:pt x="8843" y="4791"/>
                  </a:lnTo>
                  <a:lnTo>
                    <a:pt x="8867" y="4826"/>
                  </a:lnTo>
                  <a:lnTo>
                    <a:pt x="8892" y="4863"/>
                  </a:lnTo>
                  <a:lnTo>
                    <a:pt x="8916" y="4899"/>
                  </a:lnTo>
                  <a:lnTo>
                    <a:pt x="8939" y="4937"/>
                  </a:lnTo>
                  <a:lnTo>
                    <a:pt x="8963" y="4895"/>
                  </a:lnTo>
                  <a:lnTo>
                    <a:pt x="8989" y="4854"/>
                  </a:lnTo>
                  <a:lnTo>
                    <a:pt x="9016" y="4813"/>
                  </a:lnTo>
                  <a:lnTo>
                    <a:pt x="9042" y="4773"/>
                  </a:lnTo>
                  <a:lnTo>
                    <a:pt x="9069" y="4733"/>
                  </a:lnTo>
                  <a:lnTo>
                    <a:pt x="9097" y="4693"/>
                  </a:lnTo>
                  <a:lnTo>
                    <a:pt x="9125" y="4654"/>
                  </a:lnTo>
                  <a:lnTo>
                    <a:pt x="9154" y="4615"/>
                  </a:lnTo>
                  <a:lnTo>
                    <a:pt x="9183" y="4576"/>
                  </a:lnTo>
                  <a:lnTo>
                    <a:pt x="9214" y="4538"/>
                  </a:lnTo>
                  <a:lnTo>
                    <a:pt x="9244" y="4502"/>
                  </a:lnTo>
                  <a:lnTo>
                    <a:pt x="9276" y="4464"/>
                  </a:lnTo>
                  <a:lnTo>
                    <a:pt x="9307" y="4428"/>
                  </a:lnTo>
                  <a:lnTo>
                    <a:pt x="9339" y="4391"/>
                  </a:lnTo>
                  <a:lnTo>
                    <a:pt x="9372" y="4356"/>
                  </a:lnTo>
                  <a:lnTo>
                    <a:pt x="9406" y="4321"/>
                  </a:lnTo>
                  <a:lnTo>
                    <a:pt x="9438" y="4287"/>
                  </a:lnTo>
                  <a:lnTo>
                    <a:pt x="9472" y="4253"/>
                  </a:lnTo>
                  <a:lnTo>
                    <a:pt x="9508" y="4219"/>
                  </a:lnTo>
                  <a:lnTo>
                    <a:pt x="9543" y="4186"/>
                  </a:lnTo>
                  <a:lnTo>
                    <a:pt x="9578" y="4153"/>
                  </a:lnTo>
                  <a:lnTo>
                    <a:pt x="9615" y="4122"/>
                  </a:lnTo>
                  <a:lnTo>
                    <a:pt x="9651" y="4090"/>
                  </a:lnTo>
                  <a:lnTo>
                    <a:pt x="9689" y="4058"/>
                  </a:lnTo>
                  <a:lnTo>
                    <a:pt x="9726" y="4028"/>
                  </a:lnTo>
                  <a:lnTo>
                    <a:pt x="9764" y="3999"/>
                  </a:lnTo>
                  <a:lnTo>
                    <a:pt x="9802" y="3970"/>
                  </a:lnTo>
                  <a:lnTo>
                    <a:pt x="9841" y="3941"/>
                  </a:lnTo>
                  <a:lnTo>
                    <a:pt x="9881" y="3913"/>
                  </a:lnTo>
                  <a:lnTo>
                    <a:pt x="9921" y="3885"/>
                  </a:lnTo>
                  <a:lnTo>
                    <a:pt x="9961" y="3858"/>
                  </a:lnTo>
                  <a:lnTo>
                    <a:pt x="10001" y="3831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6" name="Freeform 34">
              <a:extLst>
                <a:ext uri="{FF2B5EF4-FFF2-40B4-BE49-F238E27FC236}">
                  <a16:creationId xmlns:a16="http://schemas.microsoft.com/office/drawing/2014/main" id="{F8BFA7A5-E0B1-AFB4-90D6-881D94493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715"/>
              <a:ext cx="1878" cy="1224"/>
            </a:xfrm>
            <a:custGeom>
              <a:avLst/>
              <a:gdLst>
                <a:gd name="T0" fmla="*/ 1642 w 9387"/>
                <a:gd name="T1" fmla="*/ 4558 h 6122"/>
                <a:gd name="T2" fmla="*/ 2065 w 9387"/>
                <a:gd name="T3" fmla="*/ 4197 h 6122"/>
                <a:gd name="T4" fmla="*/ 2501 w 9387"/>
                <a:gd name="T5" fmla="*/ 3960 h 6122"/>
                <a:gd name="T6" fmla="*/ 2947 w 9387"/>
                <a:gd name="T7" fmla="*/ 3835 h 6122"/>
                <a:gd name="T8" fmla="*/ 3401 w 9387"/>
                <a:gd name="T9" fmla="*/ 3806 h 6122"/>
                <a:gd name="T10" fmla="*/ 3863 w 9387"/>
                <a:gd name="T11" fmla="*/ 3860 h 6122"/>
                <a:gd name="T12" fmla="*/ 4331 w 9387"/>
                <a:gd name="T13" fmla="*/ 3984 h 6122"/>
                <a:gd name="T14" fmla="*/ 4802 w 9387"/>
                <a:gd name="T15" fmla="*/ 4165 h 6122"/>
                <a:gd name="T16" fmla="*/ 5277 w 9387"/>
                <a:gd name="T17" fmla="*/ 4389 h 6122"/>
                <a:gd name="T18" fmla="*/ 5753 w 9387"/>
                <a:gd name="T19" fmla="*/ 4642 h 6122"/>
                <a:gd name="T20" fmla="*/ 6230 w 9387"/>
                <a:gd name="T21" fmla="*/ 4909 h 6122"/>
                <a:gd name="T22" fmla="*/ 6705 w 9387"/>
                <a:gd name="T23" fmla="*/ 5179 h 6122"/>
                <a:gd name="T24" fmla="*/ 7176 w 9387"/>
                <a:gd name="T25" fmla="*/ 5436 h 6122"/>
                <a:gd name="T26" fmla="*/ 7643 w 9387"/>
                <a:gd name="T27" fmla="*/ 5668 h 6122"/>
                <a:gd name="T28" fmla="*/ 8104 w 9387"/>
                <a:gd name="T29" fmla="*/ 5860 h 6122"/>
                <a:gd name="T30" fmla="*/ 8557 w 9387"/>
                <a:gd name="T31" fmla="*/ 6000 h 6122"/>
                <a:gd name="T32" fmla="*/ 9387 w 9387"/>
                <a:gd name="T33" fmla="*/ 6122 h 6122"/>
                <a:gd name="T34" fmla="*/ 8843 w 9387"/>
                <a:gd name="T35" fmla="*/ 53 h 6122"/>
                <a:gd name="T36" fmla="*/ 8036 w 9387"/>
                <a:gd name="T37" fmla="*/ 128 h 6122"/>
                <a:gd name="T38" fmla="*/ 7505 w 9387"/>
                <a:gd name="T39" fmla="*/ 182 h 6122"/>
                <a:gd name="T40" fmla="*/ 6980 w 9387"/>
                <a:gd name="T41" fmla="*/ 240 h 6122"/>
                <a:gd name="T42" fmla="*/ 6460 w 9387"/>
                <a:gd name="T43" fmla="*/ 306 h 6122"/>
                <a:gd name="T44" fmla="*/ 5946 w 9387"/>
                <a:gd name="T45" fmla="*/ 385 h 6122"/>
                <a:gd name="T46" fmla="*/ 5437 w 9387"/>
                <a:gd name="T47" fmla="*/ 477 h 6122"/>
                <a:gd name="T48" fmla="*/ 4934 w 9387"/>
                <a:gd name="T49" fmla="*/ 586 h 6122"/>
                <a:gd name="T50" fmla="*/ 4437 w 9387"/>
                <a:gd name="T51" fmla="*/ 717 h 6122"/>
                <a:gd name="T52" fmla="*/ 3945 w 9387"/>
                <a:gd name="T53" fmla="*/ 872 h 6122"/>
                <a:gd name="T54" fmla="*/ 3459 w 9387"/>
                <a:gd name="T55" fmla="*/ 1053 h 6122"/>
                <a:gd name="T56" fmla="*/ 2978 w 9387"/>
                <a:gd name="T57" fmla="*/ 1263 h 6122"/>
                <a:gd name="T58" fmla="*/ 2504 w 9387"/>
                <a:gd name="T59" fmla="*/ 1506 h 6122"/>
                <a:gd name="T60" fmla="*/ 2035 w 9387"/>
                <a:gd name="T61" fmla="*/ 1785 h 6122"/>
                <a:gd name="T62" fmla="*/ 1571 w 9387"/>
                <a:gd name="T63" fmla="*/ 2102 h 6122"/>
                <a:gd name="T64" fmla="*/ 1244 w 9387"/>
                <a:gd name="T65" fmla="*/ 2388 h 6122"/>
                <a:gd name="T66" fmla="*/ 1056 w 9387"/>
                <a:gd name="T67" fmla="*/ 2614 h 6122"/>
                <a:gd name="T68" fmla="*/ 875 w 9387"/>
                <a:gd name="T69" fmla="*/ 2842 h 6122"/>
                <a:gd name="T70" fmla="*/ 701 w 9387"/>
                <a:gd name="T71" fmla="*/ 3074 h 6122"/>
                <a:gd name="T72" fmla="*/ 535 w 9387"/>
                <a:gd name="T73" fmla="*/ 3310 h 6122"/>
                <a:gd name="T74" fmla="*/ 374 w 9387"/>
                <a:gd name="T75" fmla="*/ 3549 h 6122"/>
                <a:gd name="T76" fmla="*/ 221 w 9387"/>
                <a:gd name="T77" fmla="*/ 3792 h 6122"/>
                <a:gd name="T78" fmla="*/ 73 w 9387"/>
                <a:gd name="T79" fmla="*/ 4039 h 6122"/>
                <a:gd name="T80" fmla="*/ 50 w 9387"/>
                <a:gd name="T81" fmla="*/ 4173 h 6122"/>
                <a:gd name="T82" fmla="*/ 150 w 9387"/>
                <a:gd name="T83" fmla="*/ 4193 h 6122"/>
                <a:gd name="T84" fmla="*/ 247 w 9387"/>
                <a:gd name="T85" fmla="*/ 4216 h 6122"/>
                <a:gd name="T86" fmla="*/ 344 w 9387"/>
                <a:gd name="T87" fmla="*/ 4242 h 6122"/>
                <a:gd name="T88" fmla="*/ 439 w 9387"/>
                <a:gd name="T89" fmla="*/ 4271 h 6122"/>
                <a:gd name="T90" fmla="*/ 534 w 9387"/>
                <a:gd name="T91" fmla="*/ 4301 h 6122"/>
                <a:gd name="T92" fmla="*/ 626 w 9387"/>
                <a:gd name="T93" fmla="*/ 4337 h 6122"/>
                <a:gd name="T94" fmla="*/ 717 w 9387"/>
                <a:gd name="T95" fmla="*/ 4373 h 6122"/>
                <a:gd name="T96" fmla="*/ 808 w 9387"/>
                <a:gd name="T97" fmla="*/ 4413 h 6122"/>
                <a:gd name="T98" fmla="*/ 897 w 9387"/>
                <a:gd name="T99" fmla="*/ 4456 h 6122"/>
                <a:gd name="T100" fmla="*/ 983 w 9387"/>
                <a:gd name="T101" fmla="*/ 4499 h 6122"/>
                <a:gd name="T102" fmla="*/ 1069 w 9387"/>
                <a:gd name="T103" fmla="*/ 4547 h 6122"/>
                <a:gd name="T104" fmla="*/ 1153 w 9387"/>
                <a:gd name="T105" fmla="*/ 4597 h 6122"/>
                <a:gd name="T106" fmla="*/ 1236 w 9387"/>
                <a:gd name="T107" fmla="*/ 4649 h 6122"/>
                <a:gd name="T108" fmla="*/ 1316 w 9387"/>
                <a:gd name="T109" fmla="*/ 4704 h 6122"/>
                <a:gd name="T110" fmla="*/ 1395 w 9387"/>
                <a:gd name="T111" fmla="*/ 4761 h 6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87" h="6122">
                  <a:moveTo>
                    <a:pt x="1434" y="4790"/>
                  </a:moveTo>
                  <a:lnTo>
                    <a:pt x="1642" y="4558"/>
                  </a:lnTo>
                  <a:lnTo>
                    <a:pt x="1852" y="4361"/>
                  </a:lnTo>
                  <a:lnTo>
                    <a:pt x="2065" y="4197"/>
                  </a:lnTo>
                  <a:lnTo>
                    <a:pt x="2281" y="4064"/>
                  </a:lnTo>
                  <a:lnTo>
                    <a:pt x="2501" y="3960"/>
                  </a:lnTo>
                  <a:lnTo>
                    <a:pt x="2722" y="3885"/>
                  </a:lnTo>
                  <a:lnTo>
                    <a:pt x="2947" y="3835"/>
                  </a:lnTo>
                  <a:lnTo>
                    <a:pt x="3173" y="3808"/>
                  </a:lnTo>
                  <a:lnTo>
                    <a:pt x="3401" y="3806"/>
                  </a:lnTo>
                  <a:lnTo>
                    <a:pt x="3631" y="3823"/>
                  </a:lnTo>
                  <a:lnTo>
                    <a:pt x="3863" y="3860"/>
                  </a:lnTo>
                  <a:lnTo>
                    <a:pt x="4096" y="3915"/>
                  </a:lnTo>
                  <a:lnTo>
                    <a:pt x="4331" y="3984"/>
                  </a:lnTo>
                  <a:lnTo>
                    <a:pt x="4566" y="4069"/>
                  </a:lnTo>
                  <a:lnTo>
                    <a:pt x="4802" y="4165"/>
                  </a:lnTo>
                  <a:lnTo>
                    <a:pt x="5040" y="4272"/>
                  </a:lnTo>
                  <a:lnTo>
                    <a:pt x="5277" y="4389"/>
                  </a:lnTo>
                  <a:lnTo>
                    <a:pt x="5515" y="4513"/>
                  </a:lnTo>
                  <a:lnTo>
                    <a:pt x="5753" y="4642"/>
                  </a:lnTo>
                  <a:lnTo>
                    <a:pt x="5991" y="4774"/>
                  </a:lnTo>
                  <a:lnTo>
                    <a:pt x="6230" y="4909"/>
                  </a:lnTo>
                  <a:lnTo>
                    <a:pt x="6468" y="5044"/>
                  </a:lnTo>
                  <a:lnTo>
                    <a:pt x="6705" y="5179"/>
                  </a:lnTo>
                  <a:lnTo>
                    <a:pt x="6940" y="5310"/>
                  </a:lnTo>
                  <a:lnTo>
                    <a:pt x="7176" y="5436"/>
                  </a:lnTo>
                  <a:lnTo>
                    <a:pt x="7411" y="5556"/>
                  </a:lnTo>
                  <a:lnTo>
                    <a:pt x="7643" y="5668"/>
                  </a:lnTo>
                  <a:lnTo>
                    <a:pt x="7875" y="5770"/>
                  </a:lnTo>
                  <a:lnTo>
                    <a:pt x="8104" y="5860"/>
                  </a:lnTo>
                  <a:lnTo>
                    <a:pt x="8332" y="5938"/>
                  </a:lnTo>
                  <a:lnTo>
                    <a:pt x="8557" y="6000"/>
                  </a:lnTo>
                  <a:lnTo>
                    <a:pt x="8781" y="6046"/>
                  </a:lnTo>
                  <a:lnTo>
                    <a:pt x="9387" y="6122"/>
                  </a:lnTo>
                  <a:lnTo>
                    <a:pt x="9387" y="0"/>
                  </a:lnTo>
                  <a:lnTo>
                    <a:pt x="8843" y="53"/>
                  </a:lnTo>
                  <a:lnTo>
                    <a:pt x="8304" y="103"/>
                  </a:lnTo>
                  <a:lnTo>
                    <a:pt x="8036" y="128"/>
                  </a:lnTo>
                  <a:lnTo>
                    <a:pt x="7770" y="155"/>
                  </a:lnTo>
                  <a:lnTo>
                    <a:pt x="7505" y="182"/>
                  </a:lnTo>
                  <a:lnTo>
                    <a:pt x="7243" y="210"/>
                  </a:lnTo>
                  <a:lnTo>
                    <a:pt x="6980" y="240"/>
                  </a:lnTo>
                  <a:lnTo>
                    <a:pt x="6719" y="272"/>
                  </a:lnTo>
                  <a:lnTo>
                    <a:pt x="6460" y="306"/>
                  </a:lnTo>
                  <a:lnTo>
                    <a:pt x="6203" y="343"/>
                  </a:lnTo>
                  <a:lnTo>
                    <a:pt x="5946" y="385"/>
                  </a:lnTo>
                  <a:lnTo>
                    <a:pt x="5691" y="428"/>
                  </a:lnTo>
                  <a:lnTo>
                    <a:pt x="5437" y="477"/>
                  </a:lnTo>
                  <a:lnTo>
                    <a:pt x="5185" y="529"/>
                  </a:lnTo>
                  <a:lnTo>
                    <a:pt x="4934" y="586"/>
                  </a:lnTo>
                  <a:lnTo>
                    <a:pt x="4685" y="649"/>
                  </a:lnTo>
                  <a:lnTo>
                    <a:pt x="4437" y="717"/>
                  </a:lnTo>
                  <a:lnTo>
                    <a:pt x="4191" y="792"/>
                  </a:lnTo>
                  <a:lnTo>
                    <a:pt x="3945" y="872"/>
                  </a:lnTo>
                  <a:lnTo>
                    <a:pt x="3701" y="958"/>
                  </a:lnTo>
                  <a:lnTo>
                    <a:pt x="3459" y="1053"/>
                  </a:lnTo>
                  <a:lnTo>
                    <a:pt x="3218" y="1154"/>
                  </a:lnTo>
                  <a:lnTo>
                    <a:pt x="2978" y="1263"/>
                  </a:lnTo>
                  <a:lnTo>
                    <a:pt x="2740" y="1380"/>
                  </a:lnTo>
                  <a:lnTo>
                    <a:pt x="2504" y="1506"/>
                  </a:lnTo>
                  <a:lnTo>
                    <a:pt x="2269" y="1641"/>
                  </a:lnTo>
                  <a:lnTo>
                    <a:pt x="2035" y="1785"/>
                  </a:lnTo>
                  <a:lnTo>
                    <a:pt x="1802" y="1938"/>
                  </a:lnTo>
                  <a:lnTo>
                    <a:pt x="1571" y="2102"/>
                  </a:lnTo>
                  <a:lnTo>
                    <a:pt x="1343" y="2277"/>
                  </a:lnTo>
                  <a:lnTo>
                    <a:pt x="1244" y="2388"/>
                  </a:lnTo>
                  <a:lnTo>
                    <a:pt x="1150" y="2501"/>
                  </a:lnTo>
                  <a:lnTo>
                    <a:pt x="1056" y="2614"/>
                  </a:lnTo>
                  <a:lnTo>
                    <a:pt x="965" y="2728"/>
                  </a:lnTo>
                  <a:lnTo>
                    <a:pt x="875" y="2842"/>
                  </a:lnTo>
                  <a:lnTo>
                    <a:pt x="788" y="2958"/>
                  </a:lnTo>
                  <a:lnTo>
                    <a:pt x="701" y="3074"/>
                  </a:lnTo>
                  <a:lnTo>
                    <a:pt x="617" y="3192"/>
                  </a:lnTo>
                  <a:lnTo>
                    <a:pt x="535" y="3310"/>
                  </a:lnTo>
                  <a:lnTo>
                    <a:pt x="455" y="3429"/>
                  </a:lnTo>
                  <a:lnTo>
                    <a:pt x="374" y="3549"/>
                  </a:lnTo>
                  <a:lnTo>
                    <a:pt x="298" y="3670"/>
                  </a:lnTo>
                  <a:lnTo>
                    <a:pt x="221" y="3792"/>
                  </a:lnTo>
                  <a:lnTo>
                    <a:pt x="146" y="3915"/>
                  </a:lnTo>
                  <a:lnTo>
                    <a:pt x="73" y="4039"/>
                  </a:lnTo>
                  <a:lnTo>
                    <a:pt x="0" y="4164"/>
                  </a:lnTo>
                  <a:lnTo>
                    <a:pt x="50" y="4173"/>
                  </a:lnTo>
                  <a:lnTo>
                    <a:pt x="100" y="4182"/>
                  </a:lnTo>
                  <a:lnTo>
                    <a:pt x="150" y="4193"/>
                  </a:lnTo>
                  <a:lnTo>
                    <a:pt x="198" y="4204"/>
                  </a:lnTo>
                  <a:lnTo>
                    <a:pt x="247" y="4216"/>
                  </a:lnTo>
                  <a:lnTo>
                    <a:pt x="295" y="4228"/>
                  </a:lnTo>
                  <a:lnTo>
                    <a:pt x="344" y="4242"/>
                  </a:lnTo>
                  <a:lnTo>
                    <a:pt x="391" y="4255"/>
                  </a:lnTo>
                  <a:lnTo>
                    <a:pt x="439" y="4271"/>
                  </a:lnTo>
                  <a:lnTo>
                    <a:pt x="486" y="4286"/>
                  </a:lnTo>
                  <a:lnTo>
                    <a:pt x="534" y="4301"/>
                  </a:lnTo>
                  <a:lnTo>
                    <a:pt x="580" y="4318"/>
                  </a:lnTo>
                  <a:lnTo>
                    <a:pt x="626" y="4337"/>
                  </a:lnTo>
                  <a:lnTo>
                    <a:pt x="672" y="4355"/>
                  </a:lnTo>
                  <a:lnTo>
                    <a:pt x="717" y="4373"/>
                  </a:lnTo>
                  <a:lnTo>
                    <a:pt x="763" y="4393"/>
                  </a:lnTo>
                  <a:lnTo>
                    <a:pt x="808" y="4413"/>
                  </a:lnTo>
                  <a:lnTo>
                    <a:pt x="852" y="4434"/>
                  </a:lnTo>
                  <a:lnTo>
                    <a:pt x="897" y="4456"/>
                  </a:lnTo>
                  <a:lnTo>
                    <a:pt x="941" y="4478"/>
                  </a:lnTo>
                  <a:lnTo>
                    <a:pt x="983" y="4499"/>
                  </a:lnTo>
                  <a:lnTo>
                    <a:pt x="1027" y="4524"/>
                  </a:lnTo>
                  <a:lnTo>
                    <a:pt x="1069" y="4547"/>
                  </a:lnTo>
                  <a:lnTo>
                    <a:pt x="1112" y="4572"/>
                  </a:lnTo>
                  <a:lnTo>
                    <a:pt x="1153" y="4597"/>
                  </a:lnTo>
                  <a:lnTo>
                    <a:pt x="1195" y="4623"/>
                  </a:lnTo>
                  <a:lnTo>
                    <a:pt x="1236" y="4649"/>
                  </a:lnTo>
                  <a:lnTo>
                    <a:pt x="1276" y="4676"/>
                  </a:lnTo>
                  <a:lnTo>
                    <a:pt x="1316" y="4704"/>
                  </a:lnTo>
                  <a:lnTo>
                    <a:pt x="1356" y="4731"/>
                  </a:lnTo>
                  <a:lnTo>
                    <a:pt x="1395" y="4761"/>
                  </a:lnTo>
                  <a:lnTo>
                    <a:pt x="1434" y="4790"/>
                  </a:lnTo>
                  <a:close/>
                </a:path>
              </a:pathLst>
            </a:custGeom>
            <a:solidFill>
              <a:srgbClr val="13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7" name="Freeform 35">
              <a:extLst>
                <a:ext uri="{FF2B5EF4-FFF2-40B4-BE49-F238E27FC236}">
                  <a16:creationId xmlns:a16="http://schemas.microsoft.com/office/drawing/2014/main" id="{6F557790-BE4B-0302-B36F-F9AA360F9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715"/>
              <a:ext cx="1991" cy="749"/>
            </a:xfrm>
            <a:custGeom>
              <a:avLst/>
              <a:gdLst>
                <a:gd name="T0" fmla="*/ 9954 w 9954"/>
                <a:gd name="T1" fmla="*/ 3746 h 3746"/>
                <a:gd name="T2" fmla="*/ 9878 w 9954"/>
                <a:gd name="T3" fmla="*/ 3631 h 3746"/>
                <a:gd name="T4" fmla="*/ 9802 w 9954"/>
                <a:gd name="T5" fmla="*/ 3518 h 3746"/>
                <a:gd name="T6" fmla="*/ 9724 w 9954"/>
                <a:gd name="T7" fmla="*/ 3405 h 3746"/>
                <a:gd name="T8" fmla="*/ 9644 w 9954"/>
                <a:gd name="T9" fmla="*/ 3293 h 3746"/>
                <a:gd name="T10" fmla="*/ 9561 w 9954"/>
                <a:gd name="T11" fmla="*/ 3184 h 3746"/>
                <a:gd name="T12" fmla="*/ 9479 w 9954"/>
                <a:gd name="T13" fmla="*/ 3074 h 3746"/>
                <a:gd name="T14" fmla="*/ 9394 w 9954"/>
                <a:gd name="T15" fmla="*/ 2967 h 3746"/>
                <a:gd name="T16" fmla="*/ 9306 w 9954"/>
                <a:gd name="T17" fmla="*/ 2861 h 3746"/>
                <a:gd name="T18" fmla="*/ 9217 w 9954"/>
                <a:gd name="T19" fmla="*/ 2754 h 3746"/>
                <a:gd name="T20" fmla="*/ 9127 w 9954"/>
                <a:gd name="T21" fmla="*/ 2649 h 3746"/>
                <a:gd name="T22" fmla="*/ 9036 w 9954"/>
                <a:gd name="T23" fmla="*/ 2543 h 3746"/>
                <a:gd name="T24" fmla="*/ 8943 w 9954"/>
                <a:gd name="T25" fmla="*/ 2439 h 3746"/>
                <a:gd name="T26" fmla="*/ 8847 w 9954"/>
                <a:gd name="T27" fmla="*/ 2336 h 3746"/>
                <a:gd name="T28" fmla="*/ 8751 w 9954"/>
                <a:gd name="T29" fmla="*/ 2231 h 3746"/>
                <a:gd name="T30" fmla="*/ 8652 w 9954"/>
                <a:gd name="T31" fmla="*/ 2128 h 3746"/>
                <a:gd name="T32" fmla="*/ 8553 w 9954"/>
                <a:gd name="T33" fmla="*/ 2023 h 3746"/>
                <a:gd name="T34" fmla="*/ 7515 w 9954"/>
                <a:gd name="T35" fmla="*/ 1341 h 3746"/>
                <a:gd name="T36" fmla="*/ 7287 w 9954"/>
                <a:gd name="T37" fmla="*/ 1244 h 3746"/>
                <a:gd name="T38" fmla="*/ 7058 w 9954"/>
                <a:gd name="T39" fmla="*/ 1151 h 3746"/>
                <a:gd name="T40" fmla="*/ 6830 w 9954"/>
                <a:gd name="T41" fmla="*/ 1064 h 3746"/>
                <a:gd name="T42" fmla="*/ 6600 w 9954"/>
                <a:gd name="T43" fmla="*/ 980 h 3746"/>
                <a:gd name="T44" fmla="*/ 6372 w 9954"/>
                <a:gd name="T45" fmla="*/ 900 h 3746"/>
                <a:gd name="T46" fmla="*/ 6142 w 9954"/>
                <a:gd name="T47" fmla="*/ 824 h 3746"/>
                <a:gd name="T48" fmla="*/ 5911 w 9954"/>
                <a:gd name="T49" fmla="*/ 753 h 3746"/>
                <a:gd name="T50" fmla="*/ 5682 w 9954"/>
                <a:gd name="T51" fmla="*/ 685 h 3746"/>
                <a:gd name="T52" fmla="*/ 5451 w 9954"/>
                <a:gd name="T53" fmla="*/ 622 h 3746"/>
                <a:gd name="T54" fmla="*/ 5220 w 9954"/>
                <a:gd name="T55" fmla="*/ 561 h 3746"/>
                <a:gd name="T56" fmla="*/ 4989 w 9954"/>
                <a:gd name="T57" fmla="*/ 505 h 3746"/>
                <a:gd name="T58" fmla="*/ 4757 w 9954"/>
                <a:gd name="T59" fmla="*/ 451 h 3746"/>
                <a:gd name="T60" fmla="*/ 4525 w 9954"/>
                <a:gd name="T61" fmla="*/ 403 h 3746"/>
                <a:gd name="T62" fmla="*/ 4292 w 9954"/>
                <a:gd name="T63" fmla="*/ 357 h 3746"/>
                <a:gd name="T64" fmla="*/ 4058 w 9954"/>
                <a:gd name="T65" fmla="*/ 313 h 3746"/>
                <a:gd name="T66" fmla="*/ 3825 w 9954"/>
                <a:gd name="T67" fmla="*/ 274 h 3746"/>
                <a:gd name="T68" fmla="*/ 3591 w 9954"/>
                <a:gd name="T69" fmla="*/ 238 h 3746"/>
                <a:gd name="T70" fmla="*/ 3356 w 9954"/>
                <a:gd name="T71" fmla="*/ 204 h 3746"/>
                <a:gd name="T72" fmla="*/ 3120 w 9954"/>
                <a:gd name="T73" fmla="*/ 173 h 3746"/>
                <a:gd name="T74" fmla="*/ 2885 w 9954"/>
                <a:gd name="T75" fmla="*/ 145 h 3746"/>
                <a:gd name="T76" fmla="*/ 2648 w 9954"/>
                <a:gd name="T77" fmla="*/ 121 h 3746"/>
                <a:gd name="T78" fmla="*/ 2411 w 9954"/>
                <a:gd name="T79" fmla="*/ 98 h 3746"/>
                <a:gd name="T80" fmla="*/ 2174 w 9954"/>
                <a:gd name="T81" fmla="*/ 78 h 3746"/>
                <a:gd name="T82" fmla="*/ 1935 w 9954"/>
                <a:gd name="T83" fmla="*/ 60 h 3746"/>
                <a:gd name="T84" fmla="*/ 1695 w 9954"/>
                <a:gd name="T85" fmla="*/ 46 h 3746"/>
                <a:gd name="T86" fmla="*/ 1456 w 9954"/>
                <a:gd name="T87" fmla="*/ 34 h 3746"/>
                <a:gd name="T88" fmla="*/ 1215 w 9954"/>
                <a:gd name="T89" fmla="*/ 23 h 3746"/>
                <a:gd name="T90" fmla="*/ 974 w 9954"/>
                <a:gd name="T91" fmla="*/ 14 h 3746"/>
                <a:gd name="T92" fmla="*/ 732 w 9954"/>
                <a:gd name="T93" fmla="*/ 8 h 3746"/>
                <a:gd name="T94" fmla="*/ 489 w 9954"/>
                <a:gd name="T95" fmla="*/ 3 h 3746"/>
                <a:gd name="T96" fmla="*/ 246 w 9954"/>
                <a:gd name="T97" fmla="*/ 1 h 3746"/>
                <a:gd name="T98" fmla="*/ 0 w 9954"/>
                <a:gd name="T99" fmla="*/ 0 h 3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54" h="3746">
                  <a:moveTo>
                    <a:pt x="9954" y="3746"/>
                  </a:moveTo>
                  <a:lnTo>
                    <a:pt x="9878" y="3631"/>
                  </a:lnTo>
                  <a:lnTo>
                    <a:pt x="9802" y="3518"/>
                  </a:lnTo>
                  <a:lnTo>
                    <a:pt x="9724" y="3405"/>
                  </a:lnTo>
                  <a:lnTo>
                    <a:pt x="9644" y="3293"/>
                  </a:lnTo>
                  <a:lnTo>
                    <a:pt x="9561" y="3184"/>
                  </a:lnTo>
                  <a:lnTo>
                    <a:pt x="9479" y="3074"/>
                  </a:lnTo>
                  <a:lnTo>
                    <a:pt x="9394" y="2967"/>
                  </a:lnTo>
                  <a:lnTo>
                    <a:pt x="9306" y="2861"/>
                  </a:lnTo>
                  <a:lnTo>
                    <a:pt x="9217" y="2754"/>
                  </a:lnTo>
                  <a:lnTo>
                    <a:pt x="9127" y="2649"/>
                  </a:lnTo>
                  <a:lnTo>
                    <a:pt x="9036" y="2543"/>
                  </a:lnTo>
                  <a:lnTo>
                    <a:pt x="8943" y="2439"/>
                  </a:lnTo>
                  <a:lnTo>
                    <a:pt x="8847" y="2336"/>
                  </a:lnTo>
                  <a:lnTo>
                    <a:pt x="8751" y="2231"/>
                  </a:lnTo>
                  <a:lnTo>
                    <a:pt x="8652" y="2128"/>
                  </a:lnTo>
                  <a:lnTo>
                    <a:pt x="8553" y="2023"/>
                  </a:lnTo>
                  <a:lnTo>
                    <a:pt x="7515" y="1341"/>
                  </a:lnTo>
                  <a:lnTo>
                    <a:pt x="7287" y="1244"/>
                  </a:lnTo>
                  <a:lnTo>
                    <a:pt x="7058" y="1151"/>
                  </a:lnTo>
                  <a:lnTo>
                    <a:pt x="6830" y="1064"/>
                  </a:lnTo>
                  <a:lnTo>
                    <a:pt x="6600" y="980"/>
                  </a:lnTo>
                  <a:lnTo>
                    <a:pt x="6372" y="900"/>
                  </a:lnTo>
                  <a:lnTo>
                    <a:pt x="6142" y="824"/>
                  </a:lnTo>
                  <a:lnTo>
                    <a:pt x="5911" y="753"/>
                  </a:lnTo>
                  <a:lnTo>
                    <a:pt x="5682" y="685"/>
                  </a:lnTo>
                  <a:lnTo>
                    <a:pt x="5451" y="622"/>
                  </a:lnTo>
                  <a:lnTo>
                    <a:pt x="5220" y="561"/>
                  </a:lnTo>
                  <a:lnTo>
                    <a:pt x="4989" y="505"/>
                  </a:lnTo>
                  <a:lnTo>
                    <a:pt x="4757" y="451"/>
                  </a:lnTo>
                  <a:lnTo>
                    <a:pt x="4525" y="403"/>
                  </a:lnTo>
                  <a:lnTo>
                    <a:pt x="4292" y="357"/>
                  </a:lnTo>
                  <a:lnTo>
                    <a:pt x="4058" y="313"/>
                  </a:lnTo>
                  <a:lnTo>
                    <a:pt x="3825" y="274"/>
                  </a:lnTo>
                  <a:lnTo>
                    <a:pt x="3591" y="238"/>
                  </a:lnTo>
                  <a:lnTo>
                    <a:pt x="3356" y="204"/>
                  </a:lnTo>
                  <a:lnTo>
                    <a:pt x="3120" y="173"/>
                  </a:lnTo>
                  <a:lnTo>
                    <a:pt x="2885" y="145"/>
                  </a:lnTo>
                  <a:lnTo>
                    <a:pt x="2648" y="121"/>
                  </a:lnTo>
                  <a:lnTo>
                    <a:pt x="2411" y="98"/>
                  </a:lnTo>
                  <a:lnTo>
                    <a:pt x="2174" y="78"/>
                  </a:lnTo>
                  <a:lnTo>
                    <a:pt x="1935" y="60"/>
                  </a:lnTo>
                  <a:lnTo>
                    <a:pt x="1695" y="46"/>
                  </a:lnTo>
                  <a:lnTo>
                    <a:pt x="1456" y="34"/>
                  </a:lnTo>
                  <a:lnTo>
                    <a:pt x="1215" y="23"/>
                  </a:lnTo>
                  <a:lnTo>
                    <a:pt x="974" y="14"/>
                  </a:lnTo>
                  <a:lnTo>
                    <a:pt x="732" y="8"/>
                  </a:lnTo>
                  <a:lnTo>
                    <a:pt x="489" y="3"/>
                  </a:lnTo>
                  <a:lnTo>
                    <a:pt x="246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8" name="Freeform 36">
              <a:extLst>
                <a:ext uri="{FF2B5EF4-FFF2-40B4-BE49-F238E27FC236}">
                  <a16:creationId xmlns:a16="http://schemas.microsoft.com/office/drawing/2014/main" id="{2065FB06-4F5F-0C46-320A-4212083AF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730"/>
              <a:ext cx="187" cy="1194"/>
            </a:xfrm>
            <a:custGeom>
              <a:avLst/>
              <a:gdLst>
                <a:gd name="T0" fmla="*/ 0 w 936"/>
                <a:gd name="T1" fmla="*/ 26 h 5970"/>
                <a:gd name="T2" fmla="*/ 126 w 936"/>
                <a:gd name="T3" fmla="*/ 26 h 5970"/>
                <a:gd name="T4" fmla="*/ 227 w 936"/>
                <a:gd name="T5" fmla="*/ 26 h 5970"/>
                <a:gd name="T6" fmla="*/ 354 w 936"/>
                <a:gd name="T7" fmla="*/ 26 h 5970"/>
                <a:gd name="T8" fmla="*/ 480 w 936"/>
                <a:gd name="T9" fmla="*/ 0 h 5970"/>
                <a:gd name="T10" fmla="*/ 582 w 936"/>
                <a:gd name="T11" fmla="*/ 0 h 5970"/>
                <a:gd name="T12" fmla="*/ 708 w 936"/>
                <a:gd name="T13" fmla="*/ 0 h 5970"/>
                <a:gd name="T14" fmla="*/ 809 w 936"/>
                <a:gd name="T15" fmla="*/ 0 h 5970"/>
                <a:gd name="T16" fmla="*/ 884 w 936"/>
                <a:gd name="T17" fmla="*/ 0 h 5970"/>
                <a:gd name="T18" fmla="*/ 910 w 936"/>
                <a:gd name="T19" fmla="*/ 0 h 5970"/>
                <a:gd name="T20" fmla="*/ 936 w 936"/>
                <a:gd name="T21" fmla="*/ 0 h 5970"/>
                <a:gd name="T22" fmla="*/ 936 w 936"/>
                <a:gd name="T23" fmla="*/ 5970 h 5970"/>
                <a:gd name="T24" fmla="*/ 835 w 936"/>
                <a:gd name="T25" fmla="*/ 5970 h 5970"/>
                <a:gd name="T26" fmla="*/ 734 w 936"/>
                <a:gd name="T27" fmla="*/ 5944 h 5970"/>
                <a:gd name="T28" fmla="*/ 632 w 936"/>
                <a:gd name="T29" fmla="*/ 5919 h 5970"/>
                <a:gd name="T30" fmla="*/ 556 w 936"/>
                <a:gd name="T31" fmla="*/ 5895 h 5970"/>
                <a:gd name="T32" fmla="*/ 454 w 936"/>
                <a:gd name="T33" fmla="*/ 5869 h 5970"/>
                <a:gd name="T34" fmla="*/ 354 w 936"/>
                <a:gd name="T35" fmla="*/ 5818 h 5970"/>
                <a:gd name="T36" fmla="*/ 278 w 936"/>
                <a:gd name="T37" fmla="*/ 5793 h 5970"/>
                <a:gd name="T38" fmla="*/ 202 w 936"/>
                <a:gd name="T39" fmla="*/ 5767 h 5970"/>
                <a:gd name="T40" fmla="*/ 101 w 936"/>
                <a:gd name="T41" fmla="*/ 5743 h 5970"/>
                <a:gd name="T42" fmla="*/ 24 w 936"/>
                <a:gd name="T43" fmla="*/ 5717 h 5970"/>
                <a:gd name="T44" fmla="*/ 0 w 936"/>
                <a:gd name="T45" fmla="*/ 26 h 5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6" h="5970">
                  <a:moveTo>
                    <a:pt x="0" y="26"/>
                  </a:moveTo>
                  <a:lnTo>
                    <a:pt x="126" y="26"/>
                  </a:lnTo>
                  <a:lnTo>
                    <a:pt x="227" y="26"/>
                  </a:lnTo>
                  <a:lnTo>
                    <a:pt x="354" y="26"/>
                  </a:lnTo>
                  <a:lnTo>
                    <a:pt x="480" y="0"/>
                  </a:lnTo>
                  <a:lnTo>
                    <a:pt x="582" y="0"/>
                  </a:lnTo>
                  <a:lnTo>
                    <a:pt x="708" y="0"/>
                  </a:lnTo>
                  <a:lnTo>
                    <a:pt x="809" y="0"/>
                  </a:lnTo>
                  <a:lnTo>
                    <a:pt x="884" y="0"/>
                  </a:lnTo>
                  <a:lnTo>
                    <a:pt x="910" y="0"/>
                  </a:lnTo>
                  <a:lnTo>
                    <a:pt x="936" y="0"/>
                  </a:lnTo>
                  <a:lnTo>
                    <a:pt x="936" y="5970"/>
                  </a:lnTo>
                  <a:lnTo>
                    <a:pt x="835" y="5970"/>
                  </a:lnTo>
                  <a:lnTo>
                    <a:pt x="734" y="5944"/>
                  </a:lnTo>
                  <a:lnTo>
                    <a:pt x="632" y="5919"/>
                  </a:lnTo>
                  <a:lnTo>
                    <a:pt x="556" y="5895"/>
                  </a:lnTo>
                  <a:lnTo>
                    <a:pt x="454" y="5869"/>
                  </a:lnTo>
                  <a:lnTo>
                    <a:pt x="354" y="5818"/>
                  </a:lnTo>
                  <a:lnTo>
                    <a:pt x="278" y="5793"/>
                  </a:lnTo>
                  <a:lnTo>
                    <a:pt x="202" y="5767"/>
                  </a:lnTo>
                  <a:lnTo>
                    <a:pt x="101" y="5743"/>
                  </a:lnTo>
                  <a:lnTo>
                    <a:pt x="24" y="5717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3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9" name="Freeform 37">
              <a:extLst>
                <a:ext uri="{FF2B5EF4-FFF2-40B4-BE49-F238E27FC236}">
                  <a16:creationId xmlns:a16="http://schemas.microsoft.com/office/drawing/2014/main" id="{1195548B-FD87-64AE-D4FD-88DFF2359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725"/>
              <a:ext cx="187" cy="1199"/>
            </a:xfrm>
            <a:custGeom>
              <a:avLst/>
              <a:gdLst>
                <a:gd name="T0" fmla="*/ 0 w 936"/>
                <a:gd name="T1" fmla="*/ 5792 h 5995"/>
                <a:gd name="T2" fmla="*/ 0 w 936"/>
                <a:gd name="T3" fmla="*/ 51 h 5995"/>
                <a:gd name="T4" fmla="*/ 25 w 936"/>
                <a:gd name="T5" fmla="*/ 51 h 5995"/>
                <a:gd name="T6" fmla="*/ 126 w 936"/>
                <a:gd name="T7" fmla="*/ 51 h 5995"/>
                <a:gd name="T8" fmla="*/ 228 w 936"/>
                <a:gd name="T9" fmla="*/ 25 h 5995"/>
                <a:gd name="T10" fmla="*/ 354 w 936"/>
                <a:gd name="T11" fmla="*/ 25 h 5995"/>
                <a:gd name="T12" fmla="*/ 481 w 936"/>
                <a:gd name="T13" fmla="*/ 25 h 5995"/>
                <a:gd name="T14" fmla="*/ 582 w 936"/>
                <a:gd name="T15" fmla="*/ 25 h 5995"/>
                <a:gd name="T16" fmla="*/ 682 w 936"/>
                <a:gd name="T17" fmla="*/ 25 h 5995"/>
                <a:gd name="T18" fmla="*/ 785 w 936"/>
                <a:gd name="T19" fmla="*/ 25 h 5995"/>
                <a:gd name="T20" fmla="*/ 860 w 936"/>
                <a:gd name="T21" fmla="*/ 25 h 5995"/>
                <a:gd name="T22" fmla="*/ 911 w 936"/>
                <a:gd name="T23" fmla="*/ 0 h 5995"/>
                <a:gd name="T24" fmla="*/ 936 w 936"/>
                <a:gd name="T25" fmla="*/ 0 h 5995"/>
                <a:gd name="T26" fmla="*/ 911 w 936"/>
                <a:gd name="T27" fmla="*/ 5995 h 5995"/>
                <a:gd name="T28" fmla="*/ 810 w 936"/>
                <a:gd name="T29" fmla="*/ 5995 h 5995"/>
                <a:gd name="T30" fmla="*/ 734 w 936"/>
                <a:gd name="T31" fmla="*/ 5969 h 5995"/>
                <a:gd name="T32" fmla="*/ 633 w 936"/>
                <a:gd name="T33" fmla="*/ 5944 h 5995"/>
                <a:gd name="T34" fmla="*/ 532 w 936"/>
                <a:gd name="T35" fmla="*/ 5920 h 5995"/>
                <a:gd name="T36" fmla="*/ 455 w 936"/>
                <a:gd name="T37" fmla="*/ 5920 h 5995"/>
                <a:gd name="T38" fmla="*/ 354 w 936"/>
                <a:gd name="T39" fmla="*/ 5894 h 5995"/>
                <a:gd name="T40" fmla="*/ 252 w 936"/>
                <a:gd name="T41" fmla="*/ 5869 h 5995"/>
                <a:gd name="T42" fmla="*/ 177 w 936"/>
                <a:gd name="T43" fmla="*/ 5843 h 5995"/>
                <a:gd name="T44" fmla="*/ 102 w 936"/>
                <a:gd name="T45" fmla="*/ 5818 h 5995"/>
                <a:gd name="T46" fmla="*/ 0 w 936"/>
                <a:gd name="T47" fmla="*/ 5792 h 5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36" h="5995">
                  <a:moveTo>
                    <a:pt x="0" y="5792"/>
                  </a:moveTo>
                  <a:lnTo>
                    <a:pt x="0" y="51"/>
                  </a:lnTo>
                  <a:lnTo>
                    <a:pt x="25" y="51"/>
                  </a:lnTo>
                  <a:lnTo>
                    <a:pt x="126" y="51"/>
                  </a:lnTo>
                  <a:lnTo>
                    <a:pt x="228" y="25"/>
                  </a:lnTo>
                  <a:lnTo>
                    <a:pt x="354" y="25"/>
                  </a:lnTo>
                  <a:lnTo>
                    <a:pt x="481" y="25"/>
                  </a:lnTo>
                  <a:lnTo>
                    <a:pt x="582" y="25"/>
                  </a:lnTo>
                  <a:lnTo>
                    <a:pt x="682" y="25"/>
                  </a:lnTo>
                  <a:lnTo>
                    <a:pt x="785" y="25"/>
                  </a:lnTo>
                  <a:lnTo>
                    <a:pt x="860" y="25"/>
                  </a:lnTo>
                  <a:lnTo>
                    <a:pt x="911" y="0"/>
                  </a:lnTo>
                  <a:lnTo>
                    <a:pt x="936" y="0"/>
                  </a:lnTo>
                  <a:lnTo>
                    <a:pt x="911" y="5995"/>
                  </a:lnTo>
                  <a:lnTo>
                    <a:pt x="810" y="5995"/>
                  </a:lnTo>
                  <a:lnTo>
                    <a:pt x="734" y="5969"/>
                  </a:lnTo>
                  <a:lnTo>
                    <a:pt x="633" y="5944"/>
                  </a:lnTo>
                  <a:lnTo>
                    <a:pt x="532" y="5920"/>
                  </a:lnTo>
                  <a:lnTo>
                    <a:pt x="455" y="5920"/>
                  </a:lnTo>
                  <a:lnTo>
                    <a:pt x="354" y="5894"/>
                  </a:lnTo>
                  <a:lnTo>
                    <a:pt x="252" y="5869"/>
                  </a:lnTo>
                  <a:lnTo>
                    <a:pt x="177" y="5843"/>
                  </a:lnTo>
                  <a:lnTo>
                    <a:pt x="102" y="5818"/>
                  </a:lnTo>
                  <a:lnTo>
                    <a:pt x="0" y="5792"/>
                  </a:lnTo>
                  <a:close/>
                </a:path>
              </a:pathLst>
            </a:custGeom>
            <a:solidFill>
              <a:srgbClr val="1F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0" name="Freeform 38">
              <a:extLst>
                <a:ext uri="{FF2B5EF4-FFF2-40B4-BE49-F238E27FC236}">
                  <a16:creationId xmlns:a16="http://schemas.microsoft.com/office/drawing/2014/main" id="{ADE2786B-4B8A-9108-CC5A-2E967BA56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725"/>
              <a:ext cx="187" cy="1199"/>
            </a:xfrm>
            <a:custGeom>
              <a:avLst/>
              <a:gdLst>
                <a:gd name="T0" fmla="*/ 0 w 936"/>
                <a:gd name="T1" fmla="*/ 5843 h 5995"/>
                <a:gd name="T2" fmla="*/ 0 w 936"/>
                <a:gd name="T3" fmla="*/ 51 h 5995"/>
                <a:gd name="T4" fmla="*/ 26 w 936"/>
                <a:gd name="T5" fmla="*/ 51 h 5995"/>
                <a:gd name="T6" fmla="*/ 26 w 936"/>
                <a:gd name="T7" fmla="*/ 25 h 5995"/>
                <a:gd name="T8" fmla="*/ 51 w 936"/>
                <a:gd name="T9" fmla="*/ 25 h 5995"/>
                <a:gd name="T10" fmla="*/ 126 w 936"/>
                <a:gd name="T11" fmla="*/ 25 h 5995"/>
                <a:gd name="T12" fmla="*/ 227 w 936"/>
                <a:gd name="T13" fmla="*/ 25 h 5995"/>
                <a:gd name="T14" fmla="*/ 355 w 936"/>
                <a:gd name="T15" fmla="*/ 25 h 5995"/>
                <a:gd name="T16" fmla="*/ 456 w 936"/>
                <a:gd name="T17" fmla="*/ 25 h 5995"/>
                <a:gd name="T18" fmla="*/ 582 w 936"/>
                <a:gd name="T19" fmla="*/ 25 h 5995"/>
                <a:gd name="T20" fmla="*/ 683 w 936"/>
                <a:gd name="T21" fmla="*/ 0 h 5995"/>
                <a:gd name="T22" fmla="*/ 759 w 936"/>
                <a:gd name="T23" fmla="*/ 0 h 5995"/>
                <a:gd name="T24" fmla="*/ 860 w 936"/>
                <a:gd name="T25" fmla="*/ 0 h 5995"/>
                <a:gd name="T26" fmla="*/ 911 w 936"/>
                <a:gd name="T27" fmla="*/ 0 h 5995"/>
                <a:gd name="T28" fmla="*/ 936 w 936"/>
                <a:gd name="T29" fmla="*/ 0 h 5995"/>
                <a:gd name="T30" fmla="*/ 936 w 936"/>
                <a:gd name="T31" fmla="*/ 5995 h 5995"/>
                <a:gd name="T32" fmla="*/ 835 w 936"/>
                <a:gd name="T33" fmla="*/ 5969 h 5995"/>
                <a:gd name="T34" fmla="*/ 734 w 936"/>
                <a:gd name="T35" fmla="*/ 5969 h 5995"/>
                <a:gd name="T36" fmla="*/ 633 w 936"/>
                <a:gd name="T37" fmla="*/ 5969 h 5995"/>
                <a:gd name="T38" fmla="*/ 557 w 936"/>
                <a:gd name="T39" fmla="*/ 5944 h 5995"/>
                <a:gd name="T40" fmla="*/ 456 w 936"/>
                <a:gd name="T41" fmla="*/ 5944 h 5995"/>
                <a:gd name="T42" fmla="*/ 355 w 936"/>
                <a:gd name="T43" fmla="*/ 5920 h 5995"/>
                <a:gd name="T44" fmla="*/ 278 w 936"/>
                <a:gd name="T45" fmla="*/ 5894 h 5995"/>
                <a:gd name="T46" fmla="*/ 177 w 936"/>
                <a:gd name="T47" fmla="*/ 5894 h 5995"/>
                <a:gd name="T48" fmla="*/ 101 w 936"/>
                <a:gd name="T49" fmla="*/ 5869 h 5995"/>
                <a:gd name="T50" fmla="*/ 0 w 936"/>
                <a:gd name="T51" fmla="*/ 5843 h 5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6" h="5995">
                  <a:moveTo>
                    <a:pt x="0" y="5843"/>
                  </a:moveTo>
                  <a:lnTo>
                    <a:pt x="0" y="51"/>
                  </a:lnTo>
                  <a:lnTo>
                    <a:pt x="26" y="51"/>
                  </a:lnTo>
                  <a:lnTo>
                    <a:pt x="26" y="25"/>
                  </a:lnTo>
                  <a:lnTo>
                    <a:pt x="51" y="25"/>
                  </a:lnTo>
                  <a:lnTo>
                    <a:pt x="126" y="25"/>
                  </a:lnTo>
                  <a:lnTo>
                    <a:pt x="227" y="25"/>
                  </a:lnTo>
                  <a:lnTo>
                    <a:pt x="355" y="25"/>
                  </a:lnTo>
                  <a:lnTo>
                    <a:pt x="456" y="25"/>
                  </a:lnTo>
                  <a:lnTo>
                    <a:pt x="582" y="25"/>
                  </a:lnTo>
                  <a:lnTo>
                    <a:pt x="683" y="0"/>
                  </a:lnTo>
                  <a:lnTo>
                    <a:pt x="759" y="0"/>
                  </a:lnTo>
                  <a:lnTo>
                    <a:pt x="860" y="0"/>
                  </a:lnTo>
                  <a:lnTo>
                    <a:pt x="911" y="0"/>
                  </a:lnTo>
                  <a:lnTo>
                    <a:pt x="936" y="0"/>
                  </a:lnTo>
                  <a:lnTo>
                    <a:pt x="936" y="5995"/>
                  </a:lnTo>
                  <a:lnTo>
                    <a:pt x="835" y="5969"/>
                  </a:lnTo>
                  <a:lnTo>
                    <a:pt x="734" y="5969"/>
                  </a:lnTo>
                  <a:lnTo>
                    <a:pt x="633" y="5969"/>
                  </a:lnTo>
                  <a:lnTo>
                    <a:pt x="557" y="5944"/>
                  </a:lnTo>
                  <a:lnTo>
                    <a:pt x="456" y="5944"/>
                  </a:lnTo>
                  <a:lnTo>
                    <a:pt x="355" y="5920"/>
                  </a:lnTo>
                  <a:lnTo>
                    <a:pt x="278" y="5894"/>
                  </a:lnTo>
                  <a:lnTo>
                    <a:pt x="177" y="5894"/>
                  </a:lnTo>
                  <a:lnTo>
                    <a:pt x="101" y="5869"/>
                  </a:lnTo>
                  <a:lnTo>
                    <a:pt x="0" y="5843"/>
                  </a:lnTo>
                  <a:close/>
                </a:path>
              </a:pathLst>
            </a:custGeom>
            <a:solidFill>
              <a:srgbClr val="2FB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1" name="Freeform 39">
              <a:extLst>
                <a:ext uri="{FF2B5EF4-FFF2-40B4-BE49-F238E27FC236}">
                  <a16:creationId xmlns:a16="http://schemas.microsoft.com/office/drawing/2014/main" id="{CCFD5FBF-05A2-981B-A647-D6330A6B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725"/>
              <a:ext cx="187" cy="1209"/>
            </a:xfrm>
            <a:custGeom>
              <a:avLst/>
              <a:gdLst>
                <a:gd name="T0" fmla="*/ 24 w 935"/>
                <a:gd name="T1" fmla="*/ 5894 h 6046"/>
                <a:gd name="T2" fmla="*/ 0 w 935"/>
                <a:gd name="T3" fmla="*/ 51 h 6046"/>
                <a:gd name="T4" fmla="*/ 0 w 935"/>
                <a:gd name="T5" fmla="*/ 25 h 6046"/>
                <a:gd name="T6" fmla="*/ 24 w 935"/>
                <a:gd name="T7" fmla="*/ 25 h 6046"/>
                <a:gd name="T8" fmla="*/ 101 w 935"/>
                <a:gd name="T9" fmla="*/ 25 h 6046"/>
                <a:gd name="T10" fmla="*/ 202 w 935"/>
                <a:gd name="T11" fmla="*/ 25 h 6046"/>
                <a:gd name="T12" fmla="*/ 302 w 935"/>
                <a:gd name="T13" fmla="*/ 25 h 6046"/>
                <a:gd name="T14" fmla="*/ 430 w 935"/>
                <a:gd name="T15" fmla="*/ 0 h 6046"/>
                <a:gd name="T16" fmla="*/ 531 w 935"/>
                <a:gd name="T17" fmla="*/ 0 h 6046"/>
                <a:gd name="T18" fmla="*/ 632 w 935"/>
                <a:gd name="T19" fmla="*/ 0 h 6046"/>
                <a:gd name="T20" fmla="*/ 733 w 935"/>
                <a:gd name="T21" fmla="*/ 0 h 6046"/>
                <a:gd name="T22" fmla="*/ 809 w 935"/>
                <a:gd name="T23" fmla="*/ 0 h 6046"/>
                <a:gd name="T24" fmla="*/ 884 w 935"/>
                <a:gd name="T25" fmla="*/ 0 h 6046"/>
                <a:gd name="T26" fmla="*/ 910 w 935"/>
                <a:gd name="T27" fmla="*/ 0 h 6046"/>
                <a:gd name="T28" fmla="*/ 935 w 935"/>
                <a:gd name="T29" fmla="*/ 6046 h 6046"/>
                <a:gd name="T30" fmla="*/ 860 w 935"/>
                <a:gd name="T31" fmla="*/ 6020 h 6046"/>
                <a:gd name="T32" fmla="*/ 758 w 935"/>
                <a:gd name="T33" fmla="*/ 6020 h 6046"/>
                <a:gd name="T34" fmla="*/ 657 w 935"/>
                <a:gd name="T35" fmla="*/ 6020 h 6046"/>
                <a:gd name="T36" fmla="*/ 556 w 935"/>
                <a:gd name="T37" fmla="*/ 5995 h 6046"/>
                <a:gd name="T38" fmla="*/ 480 w 935"/>
                <a:gd name="T39" fmla="*/ 5995 h 6046"/>
                <a:gd name="T40" fmla="*/ 379 w 935"/>
                <a:gd name="T41" fmla="*/ 5969 h 6046"/>
                <a:gd name="T42" fmla="*/ 278 w 935"/>
                <a:gd name="T43" fmla="*/ 5944 h 6046"/>
                <a:gd name="T44" fmla="*/ 202 w 935"/>
                <a:gd name="T45" fmla="*/ 5920 h 6046"/>
                <a:gd name="T46" fmla="*/ 101 w 935"/>
                <a:gd name="T47" fmla="*/ 5920 h 6046"/>
                <a:gd name="T48" fmla="*/ 24 w 935"/>
                <a:gd name="T49" fmla="*/ 5894 h 6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5" h="6046">
                  <a:moveTo>
                    <a:pt x="24" y="5894"/>
                  </a:moveTo>
                  <a:lnTo>
                    <a:pt x="0" y="51"/>
                  </a:lnTo>
                  <a:lnTo>
                    <a:pt x="0" y="25"/>
                  </a:lnTo>
                  <a:lnTo>
                    <a:pt x="24" y="25"/>
                  </a:lnTo>
                  <a:lnTo>
                    <a:pt x="101" y="25"/>
                  </a:lnTo>
                  <a:lnTo>
                    <a:pt x="202" y="25"/>
                  </a:lnTo>
                  <a:lnTo>
                    <a:pt x="302" y="25"/>
                  </a:lnTo>
                  <a:lnTo>
                    <a:pt x="430" y="0"/>
                  </a:lnTo>
                  <a:lnTo>
                    <a:pt x="531" y="0"/>
                  </a:lnTo>
                  <a:lnTo>
                    <a:pt x="632" y="0"/>
                  </a:lnTo>
                  <a:lnTo>
                    <a:pt x="733" y="0"/>
                  </a:lnTo>
                  <a:lnTo>
                    <a:pt x="809" y="0"/>
                  </a:lnTo>
                  <a:lnTo>
                    <a:pt x="884" y="0"/>
                  </a:lnTo>
                  <a:lnTo>
                    <a:pt x="910" y="0"/>
                  </a:lnTo>
                  <a:lnTo>
                    <a:pt x="935" y="6046"/>
                  </a:lnTo>
                  <a:lnTo>
                    <a:pt x="860" y="6020"/>
                  </a:lnTo>
                  <a:lnTo>
                    <a:pt x="758" y="6020"/>
                  </a:lnTo>
                  <a:lnTo>
                    <a:pt x="657" y="6020"/>
                  </a:lnTo>
                  <a:lnTo>
                    <a:pt x="556" y="5995"/>
                  </a:lnTo>
                  <a:lnTo>
                    <a:pt x="480" y="5995"/>
                  </a:lnTo>
                  <a:lnTo>
                    <a:pt x="379" y="5969"/>
                  </a:lnTo>
                  <a:lnTo>
                    <a:pt x="278" y="5944"/>
                  </a:lnTo>
                  <a:lnTo>
                    <a:pt x="202" y="5920"/>
                  </a:lnTo>
                  <a:lnTo>
                    <a:pt x="101" y="5920"/>
                  </a:lnTo>
                  <a:lnTo>
                    <a:pt x="24" y="5894"/>
                  </a:lnTo>
                  <a:close/>
                </a:path>
              </a:pathLst>
            </a:custGeom>
            <a:solidFill>
              <a:srgbClr val="38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2" name="Freeform 40">
              <a:extLst>
                <a:ext uri="{FF2B5EF4-FFF2-40B4-BE49-F238E27FC236}">
                  <a16:creationId xmlns:a16="http://schemas.microsoft.com/office/drawing/2014/main" id="{C448965C-1BE3-D6BA-2163-F9C212D0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725"/>
              <a:ext cx="192" cy="1209"/>
            </a:xfrm>
            <a:custGeom>
              <a:avLst/>
              <a:gdLst>
                <a:gd name="T0" fmla="*/ 26 w 962"/>
                <a:gd name="T1" fmla="*/ 5920 h 6046"/>
                <a:gd name="T2" fmla="*/ 0 w 962"/>
                <a:gd name="T3" fmla="*/ 25 h 6046"/>
                <a:gd name="T4" fmla="*/ 26 w 962"/>
                <a:gd name="T5" fmla="*/ 25 h 6046"/>
                <a:gd name="T6" fmla="*/ 102 w 962"/>
                <a:gd name="T7" fmla="*/ 25 h 6046"/>
                <a:gd name="T8" fmla="*/ 203 w 962"/>
                <a:gd name="T9" fmla="*/ 0 h 6046"/>
                <a:gd name="T10" fmla="*/ 304 w 962"/>
                <a:gd name="T11" fmla="*/ 0 h 6046"/>
                <a:gd name="T12" fmla="*/ 405 w 962"/>
                <a:gd name="T13" fmla="*/ 0 h 6046"/>
                <a:gd name="T14" fmla="*/ 532 w 962"/>
                <a:gd name="T15" fmla="*/ 0 h 6046"/>
                <a:gd name="T16" fmla="*/ 633 w 962"/>
                <a:gd name="T17" fmla="*/ 0 h 6046"/>
                <a:gd name="T18" fmla="*/ 734 w 962"/>
                <a:gd name="T19" fmla="*/ 0 h 6046"/>
                <a:gd name="T20" fmla="*/ 811 w 962"/>
                <a:gd name="T21" fmla="*/ 0 h 6046"/>
                <a:gd name="T22" fmla="*/ 886 w 962"/>
                <a:gd name="T23" fmla="*/ 0 h 6046"/>
                <a:gd name="T24" fmla="*/ 937 w 962"/>
                <a:gd name="T25" fmla="*/ 0 h 6046"/>
                <a:gd name="T26" fmla="*/ 962 w 962"/>
                <a:gd name="T27" fmla="*/ 6046 h 6046"/>
                <a:gd name="T28" fmla="*/ 860 w 962"/>
                <a:gd name="T29" fmla="*/ 6046 h 6046"/>
                <a:gd name="T30" fmla="*/ 759 w 962"/>
                <a:gd name="T31" fmla="*/ 6046 h 6046"/>
                <a:gd name="T32" fmla="*/ 659 w 962"/>
                <a:gd name="T33" fmla="*/ 6020 h 6046"/>
                <a:gd name="T34" fmla="*/ 582 w 962"/>
                <a:gd name="T35" fmla="*/ 6020 h 6046"/>
                <a:gd name="T36" fmla="*/ 481 w 962"/>
                <a:gd name="T37" fmla="*/ 5995 h 6046"/>
                <a:gd name="T38" fmla="*/ 380 w 962"/>
                <a:gd name="T39" fmla="*/ 5995 h 6046"/>
                <a:gd name="T40" fmla="*/ 278 w 962"/>
                <a:gd name="T41" fmla="*/ 5969 h 6046"/>
                <a:gd name="T42" fmla="*/ 203 w 962"/>
                <a:gd name="T43" fmla="*/ 5944 h 6046"/>
                <a:gd name="T44" fmla="*/ 102 w 962"/>
                <a:gd name="T45" fmla="*/ 5944 h 6046"/>
                <a:gd name="T46" fmla="*/ 26 w 962"/>
                <a:gd name="T47" fmla="*/ 5920 h 6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2" h="6046">
                  <a:moveTo>
                    <a:pt x="26" y="5920"/>
                  </a:moveTo>
                  <a:lnTo>
                    <a:pt x="0" y="25"/>
                  </a:lnTo>
                  <a:lnTo>
                    <a:pt x="26" y="25"/>
                  </a:lnTo>
                  <a:lnTo>
                    <a:pt x="102" y="25"/>
                  </a:lnTo>
                  <a:lnTo>
                    <a:pt x="203" y="0"/>
                  </a:lnTo>
                  <a:lnTo>
                    <a:pt x="304" y="0"/>
                  </a:lnTo>
                  <a:lnTo>
                    <a:pt x="405" y="0"/>
                  </a:lnTo>
                  <a:lnTo>
                    <a:pt x="532" y="0"/>
                  </a:lnTo>
                  <a:lnTo>
                    <a:pt x="633" y="0"/>
                  </a:lnTo>
                  <a:lnTo>
                    <a:pt x="734" y="0"/>
                  </a:lnTo>
                  <a:lnTo>
                    <a:pt x="811" y="0"/>
                  </a:lnTo>
                  <a:lnTo>
                    <a:pt x="886" y="0"/>
                  </a:lnTo>
                  <a:lnTo>
                    <a:pt x="937" y="0"/>
                  </a:lnTo>
                  <a:lnTo>
                    <a:pt x="962" y="6046"/>
                  </a:lnTo>
                  <a:lnTo>
                    <a:pt x="860" y="6046"/>
                  </a:lnTo>
                  <a:lnTo>
                    <a:pt x="759" y="6046"/>
                  </a:lnTo>
                  <a:lnTo>
                    <a:pt x="659" y="6020"/>
                  </a:lnTo>
                  <a:lnTo>
                    <a:pt x="582" y="6020"/>
                  </a:lnTo>
                  <a:lnTo>
                    <a:pt x="481" y="5995"/>
                  </a:lnTo>
                  <a:lnTo>
                    <a:pt x="380" y="5995"/>
                  </a:lnTo>
                  <a:lnTo>
                    <a:pt x="278" y="5969"/>
                  </a:lnTo>
                  <a:lnTo>
                    <a:pt x="203" y="5944"/>
                  </a:lnTo>
                  <a:lnTo>
                    <a:pt x="102" y="5944"/>
                  </a:lnTo>
                  <a:lnTo>
                    <a:pt x="26" y="5920"/>
                  </a:lnTo>
                  <a:close/>
                </a:path>
              </a:pathLst>
            </a:custGeom>
            <a:solidFill>
              <a:srgbClr val="3EA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3" name="Freeform 41">
              <a:extLst>
                <a:ext uri="{FF2B5EF4-FFF2-40B4-BE49-F238E27FC236}">
                  <a16:creationId xmlns:a16="http://schemas.microsoft.com/office/drawing/2014/main" id="{8C9BBAAC-0C75-31E8-FF30-746B08B30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25"/>
              <a:ext cx="183" cy="1209"/>
            </a:xfrm>
            <a:custGeom>
              <a:avLst/>
              <a:gdLst>
                <a:gd name="T0" fmla="*/ 0 w 911"/>
                <a:gd name="T1" fmla="*/ 5969 h 6046"/>
                <a:gd name="T2" fmla="*/ 0 w 911"/>
                <a:gd name="T3" fmla="*/ 25 h 6046"/>
                <a:gd name="T4" fmla="*/ 26 w 911"/>
                <a:gd name="T5" fmla="*/ 0 h 6046"/>
                <a:gd name="T6" fmla="*/ 75 w 911"/>
                <a:gd name="T7" fmla="*/ 0 h 6046"/>
                <a:gd name="T8" fmla="*/ 177 w 911"/>
                <a:gd name="T9" fmla="*/ 0 h 6046"/>
                <a:gd name="T10" fmla="*/ 278 w 911"/>
                <a:gd name="T11" fmla="*/ 0 h 6046"/>
                <a:gd name="T12" fmla="*/ 379 w 911"/>
                <a:gd name="T13" fmla="*/ 0 h 6046"/>
                <a:gd name="T14" fmla="*/ 481 w 911"/>
                <a:gd name="T15" fmla="*/ 0 h 6046"/>
                <a:gd name="T16" fmla="*/ 608 w 911"/>
                <a:gd name="T17" fmla="*/ 0 h 6046"/>
                <a:gd name="T18" fmla="*/ 708 w 911"/>
                <a:gd name="T19" fmla="*/ 0 h 6046"/>
                <a:gd name="T20" fmla="*/ 784 w 911"/>
                <a:gd name="T21" fmla="*/ 0 h 6046"/>
                <a:gd name="T22" fmla="*/ 860 w 911"/>
                <a:gd name="T23" fmla="*/ 0 h 6046"/>
                <a:gd name="T24" fmla="*/ 911 w 911"/>
                <a:gd name="T25" fmla="*/ 0 h 6046"/>
                <a:gd name="T26" fmla="*/ 911 w 911"/>
                <a:gd name="T27" fmla="*/ 6046 h 6046"/>
                <a:gd name="T28" fmla="*/ 809 w 911"/>
                <a:gd name="T29" fmla="*/ 6046 h 6046"/>
                <a:gd name="T30" fmla="*/ 734 w 911"/>
                <a:gd name="T31" fmla="*/ 6046 h 6046"/>
                <a:gd name="T32" fmla="*/ 633 w 911"/>
                <a:gd name="T33" fmla="*/ 6046 h 6046"/>
                <a:gd name="T34" fmla="*/ 556 w 911"/>
                <a:gd name="T35" fmla="*/ 6046 h 6046"/>
                <a:gd name="T36" fmla="*/ 456 w 911"/>
                <a:gd name="T37" fmla="*/ 6020 h 6046"/>
                <a:gd name="T38" fmla="*/ 379 w 911"/>
                <a:gd name="T39" fmla="*/ 6020 h 6046"/>
                <a:gd name="T40" fmla="*/ 278 w 911"/>
                <a:gd name="T41" fmla="*/ 5995 h 6046"/>
                <a:gd name="T42" fmla="*/ 177 w 911"/>
                <a:gd name="T43" fmla="*/ 5995 h 6046"/>
                <a:gd name="T44" fmla="*/ 101 w 911"/>
                <a:gd name="T45" fmla="*/ 5969 h 6046"/>
                <a:gd name="T46" fmla="*/ 0 w 911"/>
                <a:gd name="T47" fmla="*/ 5969 h 6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1" h="6046">
                  <a:moveTo>
                    <a:pt x="0" y="596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75" y="0"/>
                  </a:lnTo>
                  <a:lnTo>
                    <a:pt x="177" y="0"/>
                  </a:lnTo>
                  <a:lnTo>
                    <a:pt x="278" y="0"/>
                  </a:lnTo>
                  <a:lnTo>
                    <a:pt x="379" y="0"/>
                  </a:lnTo>
                  <a:lnTo>
                    <a:pt x="481" y="0"/>
                  </a:lnTo>
                  <a:lnTo>
                    <a:pt x="608" y="0"/>
                  </a:lnTo>
                  <a:lnTo>
                    <a:pt x="708" y="0"/>
                  </a:lnTo>
                  <a:lnTo>
                    <a:pt x="784" y="0"/>
                  </a:lnTo>
                  <a:lnTo>
                    <a:pt x="860" y="0"/>
                  </a:lnTo>
                  <a:lnTo>
                    <a:pt x="911" y="0"/>
                  </a:lnTo>
                  <a:lnTo>
                    <a:pt x="911" y="6046"/>
                  </a:lnTo>
                  <a:lnTo>
                    <a:pt x="809" y="6046"/>
                  </a:lnTo>
                  <a:lnTo>
                    <a:pt x="734" y="6046"/>
                  </a:lnTo>
                  <a:lnTo>
                    <a:pt x="633" y="6046"/>
                  </a:lnTo>
                  <a:lnTo>
                    <a:pt x="556" y="6046"/>
                  </a:lnTo>
                  <a:lnTo>
                    <a:pt x="456" y="6020"/>
                  </a:lnTo>
                  <a:lnTo>
                    <a:pt x="379" y="6020"/>
                  </a:lnTo>
                  <a:lnTo>
                    <a:pt x="278" y="5995"/>
                  </a:lnTo>
                  <a:lnTo>
                    <a:pt x="177" y="5995"/>
                  </a:lnTo>
                  <a:lnTo>
                    <a:pt x="101" y="5969"/>
                  </a:lnTo>
                  <a:lnTo>
                    <a:pt x="0" y="5969"/>
                  </a:lnTo>
                  <a:close/>
                </a:path>
              </a:pathLst>
            </a:custGeom>
            <a:solidFill>
              <a:srgbClr val="499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4" name="Freeform 42">
              <a:extLst>
                <a:ext uri="{FF2B5EF4-FFF2-40B4-BE49-F238E27FC236}">
                  <a16:creationId xmlns:a16="http://schemas.microsoft.com/office/drawing/2014/main" id="{F46F7F65-01AE-B929-E1C7-EB0891DA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20"/>
              <a:ext cx="187" cy="1209"/>
            </a:xfrm>
            <a:custGeom>
              <a:avLst/>
              <a:gdLst>
                <a:gd name="T0" fmla="*/ 0 w 936"/>
                <a:gd name="T1" fmla="*/ 5995 h 6046"/>
                <a:gd name="T2" fmla="*/ 0 w 936"/>
                <a:gd name="T3" fmla="*/ 51 h 6046"/>
                <a:gd name="T4" fmla="*/ 25 w 936"/>
                <a:gd name="T5" fmla="*/ 51 h 6046"/>
                <a:gd name="T6" fmla="*/ 25 w 936"/>
                <a:gd name="T7" fmla="*/ 26 h 6046"/>
                <a:gd name="T8" fmla="*/ 101 w 936"/>
                <a:gd name="T9" fmla="*/ 26 h 6046"/>
                <a:gd name="T10" fmla="*/ 177 w 936"/>
                <a:gd name="T11" fmla="*/ 26 h 6046"/>
                <a:gd name="T12" fmla="*/ 253 w 936"/>
                <a:gd name="T13" fmla="*/ 26 h 6046"/>
                <a:gd name="T14" fmla="*/ 379 w 936"/>
                <a:gd name="T15" fmla="*/ 26 h 6046"/>
                <a:gd name="T16" fmla="*/ 480 w 936"/>
                <a:gd name="T17" fmla="*/ 26 h 6046"/>
                <a:gd name="T18" fmla="*/ 582 w 936"/>
                <a:gd name="T19" fmla="*/ 0 h 6046"/>
                <a:gd name="T20" fmla="*/ 683 w 936"/>
                <a:gd name="T21" fmla="*/ 0 h 6046"/>
                <a:gd name="T22" fmla="*/ 784 w 936"/>
                <a:gd name="T23" fmla="*/ 26 h 6046"/>
                <a:gd name="T24" fmla="*/ 861 w 936"/>
                <a:gd name="T25" fmla="*/ 26 h 6046"/>
                <a:gd name="T26" fmla="*/ 936 w 936"/>
                <a:gd name="T27" fmla="*/ 26 h 6046"/>
                <a:gd name="T28" fmla="*/ 910 w 936"/>
                <a:gd name="T29" fmla="*/ 5995 h 6046"/>
                <a:gd name="T30" fmla="*/ 810 w 936"/>
                <a:gd name="T31" fmla="*/ 6021 h 6046"/>
                <a:gd name="T32" fmla="*/ 709 w 936"/>
                <a:gd name="T33" fmla="*/ 6021 h 6046"/>
                <a:gd name="T34" fmla="*/ 607 w 936"/>
                <a:gd name="T35" fmla="*/ 6046 h 6046"/>
                <a:gd name="T36" fmla="*/ 531 w 936"/>
                <a:gd name="T37" fmla="*/ 6046 h 6046"/>
                <a:gd name="T38" fmla="*/ 431 w 936"/>
                <a:gd name="T39" fmla="*/ 6046 h 6046"/>
                <a:gd name="T40" fmla="*/ 354 w 936"/>
                <a:gd name="T41" fmla="*/ 6046 h 6046"/>
                <a:gd name="T42" fmla="*/ 253 w 936"/>
                <a:gd name="T43" fmla="*/ 6021 h 6046"/>
                <a:gd name="T44" fmla="*/ 177 w 936"/>
                <a:gd name="T45" fmla="*/ 6021 h 6046"/>
                <a:gd name="T46" fmla="*/ 101 w 936"/>
                <a:gd name="T47" fmla="*/ 5995 h 6046"/>
                <a:gd name="T48" fmla="*/ 0 w 936"/>
                <a:gd name="T49" fmla="*/ 5995 h 6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6" h="6046">
                  <a:moveTo>
                    <a:pt x="0" y="5995"/>
                  </a:moveTo>
                  <a:lnTo>
                    <a:pt x="0" y="51"/>
                  </a:lnTo>
                  <a:lnTo>
                    <a:pt x="25" y="51"/>
                  </a:lnTo>
                  <a:lnTo>
                    <a:pt x="25" y="26"/>
                  </a:lnTo>
                  <a:lnTo>
                    <a:pt x="101" y="26"/>
                  </a:lnTo>
                  <a:lnTo>
                    <a:pt x="177" y="26"/>
                  </a:lnTo>
                  <a:lnTo>
                    <a:pt x="253" y="26"/>
                  </a:lnTo>
                  <a:lnTo>
                    <a:pt x="379" y="26"/>
                  </a:lnTo>
                  <a:lnTo>
                    <a:pt x="480" y="26"/>
                  </a:lnTo>
                  <a:lnTo>
                    <a:pt x="582" y="0"/>
                  </a:lnTo>
                  <a:lnTo>
                    <a:pt x="683" y="0"/>
                  </a:lnTo>
                  <a:lnTo>
                    <a:pt x="784" y="26"/>
                  </a:lnTo>
                  <a:lnTo>
                    <a:pt x="861" y="26"/>
                  </a:lnTo>
                  <a:lnTo>
                    <a:pt x="936" y="26"/>
                  </a:lnTo>
                  <a:lnTo>
                    <a:pt x="910" y="5995"/>
                  </a:lnTo>
                  <a:lnTo>
                    <a:pt x="810" y="6021"/>
                  </a:lnTo>
                  <a:lnTo>
                    <a:pt x="709" y="6021"/>
                  </a:lnTo>
                  <a:lnTo>
                    <a:pt x="607" y="6046"/>
                  </a:lnTo>
                  <a:lnTo>
                    <a:pt x="531" y="6046"/>
                  </a:lnTo>
                  <a:lnTo>
                    <a:pt x="431" y="6046"/>
                  </a:lnTo>
                  <a:lnTo>
                    <a:pt x="354" y="6046"/>
                  </a:lnTo>
                  <a:lnTo>
                    <a:pt x="253" y="6021"/>
                  </a:lnTo>
                  <a:lnTo>
                    <a:pt x="177" y="6021"/>
                  </a:lnTo>
                  <a:lnTo>
                    <a:pt x="101" y="5995"/>
                  </a:lnTo>
                  <a:lnTo>
                    <a:pt x="0" y="5995"/>
                  </a:lnTo>
                  <a:close/>
                </a:path>
              </a:pathLst>
            </a:custGeom>
            <a:solidFill>
              <a:srgbClr val="5A7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5" name="Freeform 43">
              <a:extLst>
                <a:ext uri="{FF2B5EF4-FFF2-40B4-BE49-F238E27FC236}">
                  <a16:creationId xmlns:a16="http://schemas.microsoft.com/office/drawing/2014/main" id="{3AEF0B94-BE3A-B6C9-650E-3F219211D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20"/>
              <a:ext cx="187" cy="1209"/>
            </a:xfrm>
            <a:custGeom>
              <a:avLst/>
              <a:gdLst>
                <a:gd name="T0" fmla="*/ 0 w 936"/>
                <a:gd name="T1" fmla="*/ 6046 h 6046"/>
                <a:gd name="T2" fmla="*/ 25 w 936"/>
                <a:gd name="T3" fmla="*/ 26 h 6046"/>
                <a:gd name="T4" fmla="*/ 102 w 936"/>
                <a:gd name="T5" fmla="*/ 0 h 6046"/>
                <a:gd name="T6" fmla="*/ 177 w 936"/>
                <a:gd name="T7" fmla="*/ 0 h 6046"/>
                <a:gd name="T8" fmla="*/ 254 w 936"/>
                <a:gd name="T9" fmla="*/ 0 h 6046"/>
                <a:gd name="T10" fmla="*/ 354 w 936"/>
                <a:gd name="T11" fmla="*/ 0 h 6046"/>
                <a:gd name="T12" fmla="*/ 455 w 936"/>
                <a:gd name="T13" fmla="*/ 0 h 6046"/>
                <a:gd name="T14" fmla="*/ 582 w 936"/>
                <a:gd name="T15" fmla="*/ 0 h 6046"/>
                <a:gd name="T16" fmla="*/ 684 w 936"/>
                <a:gd name="T17" fmla="*/ 0 h 6046"/>
                <a:gd name="T18" fmla="*/ 784 w 936"/>
                <a:gd name="T19" fmla="*/ 0 h 6046"/>
                <a:gd name="T20" fmla="*/ 860 w 936"/>
                <a:gd name="T21" fmla="*/ 0 h 6046"/>
                <a:gd name="T22" fmla="*/ 936 w 936"/>
                <a:gd name="T23" fmla="*/ 0 h 6046"/>
                <a:gd name="T24" fmla="*/ 936 w 936"/>
                <a:gd name="T25" fmla="*/ 5995 h 6046"/>
                <a:gd name="T26" fmla="*/ 836 w 936"/>
                <a:gd name="T27" fmla="*/ 5995 h 6046"/>
                <a:gd name="T28" fmla="*/ 759 w 936"/>
                <a:gd name="T29" fmla="*/ 5995 h 6046"/>
                <a:gd name="T30" fmla="*/ 658 w 936"/>
                <a:gd name="T31" fmla="*/ 6021 h 6046"/>
                <a:gd name="T32" fmla="*/ 557 w 936"/>
                <a:gd name="T33" fmla="*/ 6021 h 6046"/>
                <a:gd name="T34" fmla="*/ 455 w 936"/>
                <a:gd name="T35" fmla="*/ 6046 h 6046"/>
                <a:gd name="T36" fmla="*/ 380 w 936"/>
                <a:gd name="T37" fmla="*/ 6046 h 6046"/>
                <a:gd name="T38" fmla="*/ 279 w 936"/>
                <a:gd name="T39" fmla="*/ 6046 h 6046"/>
                <a:gd name="T40" fmla="*/ 177 w 936"/>
                <a:gd name="T41" fmla="*/ 6046 h 6046"/>
                <a:gd name="T42" fmla="*/ 102 w 936"/>
                <a:gd name="T43" fmla="*/ 6046 h 6046"/>
                <a:gd name="T44" fmla="*/ 0 w 936"/>
                <a:gd name="T45" fmla="*/ 6046 h 6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6" h="6046">
                  <a:moveTo>
                    <a:pt x="0" y="6046"/>
                  </a:moveTo>
                  <a:lnTo>
                    <a:pt x="25" y="26"/>
                  </a:lnTo>
                  <a:lnTo>
                    <a:pt x="102" y="0"/>
                  </a:lnTo>
                  <a:lnTo>
                    <a:pt x="177" y="0"/>
                  </a:lnTo>
                  <a:lnTo>
                    <a:pt x="254" y="0"/>
                  </a:lnTo>
                  <a:lnTo>
                    <a:pt x="354" y="0"/>
                  </a:lnTo>
                  <a:lnTo>
                    <a:pt x="455" y="0"/>
                  </a:lnTo>
                  <a:lnTo>
                    <a:pt x="582" y="0"/>
                  </a:lnTo>
                  <a:lnTo>
                    <a:pt x="684" y="0"/>
                  </a:lnTo>
                  <a:lnTo>
                    <a:pt x="784" y="0"/>
                  </a:lnTo>
                  <a:lnTo>
                    <a:pt x="860" y="0"/>
                  </a:lnTo>
                  <a:lnTo>
                    <a:pt x="936" y="0"/>
                  </a:lnTo>
                  <a:lnTo>
                    <a:pt x="936" y="5995"/>
                  </a:lnTo>
                  <a:lnTo>
                    <a:pt x="836" y="5995"/>
                  </a:lnTo>
                  <a:lnTo>
                    <a:pt x="759" y="5995"/>
                  </a:lnTo>
                  <a:lnTo>
                    <a:pt x="658" y="6021"/>
                  </a:lnTo>
                  <a:lnTo>
                    <a:pt x="557" y="6021"/>
                  </a:lnTo>
                  <a:lnTo>
                    <a:pt x="455" y="6046"/>
                  </a:lnTo>
                  <a:lnTo>
                    <a:pt x="380" y="6046"/>
                  </a:lnTo>
                  <a:lnTo>
                    <a:pt x="279" y="6046"/>
                  </a:lnTo>
                  <a:lnTo>
                    <a:pt x="177" y="6046"/>
                  </a:lnTo>
                  <a:lnTo>
                    <a:pt x="102" y="6046"/>
                  </a:lnTo>
                  <a:lnTo>
                    <a:pt x="0" y="6046"/>
                  </a:lnTo>
                  <a:close/>
                </a:path>
              </a:pathLst>
            </a:custGeom>
            <a:solidFill>
              <a:srgbClr val="745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6" name="Freeform 44">
              <a:extLst>
                <a:ext uri="{FF2B5EF4-FFF2-40B4-BE49-F238E27FC236}">
                  <a16:creationId xmlns:a16="http://schemas.microsoft.com/office/drawing/2014/main" id="{BC275AD0-0E05-397E-C803-96357114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720"/>
              <a:ext cx="182" cy="1209"/>
            </a:xfrm>
            <a:custGeom>
              <a:avLst/>
              <a:gdLst>
                <a:gd name="T0" fmla="*/ 26 w 912"/>
                <a:gd name="T1" fmla="*/ 6046 h 6046"/>
                <a:gd name="T2" fmla="*/ 0 w 912"/>
                <a:gd name="T3" fmla="*/ 26 h 6046"/>
                <a:gd name="T4" fmla="*/ 26 w 912"/>
                <a:gd name="T5" fmla="*/ 26 h 6046"/>
                <a:gd name="T6" fmla="*/ 26 w 912"/>
                <a:gd name="T7" fmla="*/ 0 h 6046"/>
                <a:gd name="T8" fmla="*/ 77 w 912"/>
                <a:gd name="T9" fmla="*/ 0 h 6046"/>
                <a:gd name="T10" fmla="*/ 127 w 912"/>
                <a:gd name="T11" fmla="*/ 0 h 6046"/>
                <a:gd name="T12" fmla="*/ 228 w 912"/>
                <a:gd name="T13" fmla="*/ 0 h 6046"/>
                <a:gd name="T14" fmla="*/ 330 w 912"/>
                <a:gd name="T15" fmla="*/ 0 h 6046"/>
                <a:gd name="T16" fmla="*/ 431 w 912"/>
                <a:gd name="T17" fmla="*/ 0 h 6046"/>
                <a:gd name="T18" fmla="*/ 531 w 912"/>
                <a:gd name="T19" fmla="*/ 0 h 6046"/>
                <a:gd name="T20" fmla="*/ 658 w 912"/>
                <a:gd name="T21" fmla="*/ 0 h 6046"/>
                <a:gd name="T22" fmla="*/ 760 w 912"/>
                <a:gd name="T23" fmla="*/ 0 h 6046"/>
                <a:gd name="T24" fmla="*/ 835 w 912"/>
                <a:gd name="T25" fmla="*/ 0 h 6046"/>
                <a:gd name="T26" fmla="*/ 912 w 912"/>
                <a:gd name="T27" fmla="*/ 0 h 6046"/>
                <a:gd name="T28" fmla="*/ 912 w 912"/>
                <a:gd name="T29" fmla="*/ 5970 h 6046"/>
                <a:gd name="T30" fmla="*/ 835 w 912"/>
                <a:gd name="T31" fmla="*/ 5995 h 6046"/>
                <a:gd name="T32" fmla="*/ 734 w 912"/>
                <a:gd name="T33" fmla="*/ 5995 h 6046"/>
                <a:gd name="T34" fmla="*/ 658 w 912"/>
                <a:gd name="T35" fmla="*/ 5995 h 6046"/>
                <a:gd name="T36" fmla="*/ 557 w 912"/>
                <a:gd name="T37" fmla="*/ 6021 h 6046"/>
                <a:gd name="T38" fmla="*/ 456 w 912"/>
                <a:gd name="T39" fmla="*/ 6021 h 6046"/>
                <a:gd name="T40" fmla="*/ 380 w 912"/>
                <a:gd name="T41" fmla="*/ 6021 h 6046"/>
                <a:gd name="T42" fmla="*/ 279 w 912"/>
                <a:gd name="T43" fmla="*/ 6046 h 6046"/>
                <a:gd name="T44" fmla="*/ 203 w 912"/>
                <a:gd name="T45" fmla="*/ 6046 h 6046"/>
                <a:gd name="T46" fmla="*/ 101 w 912"/>
                <a:gd name="T47" fmla="*/ 6046 h 6046"/>
                <a:gd name="T48" fmla="*/ 26 w 912"/>
                <a:gd name="T49" fmla="*/ 6046 h 6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12" h="6046">
                  <a:moveTo>
                    <a:pt x="26" y="6046"/>
                  </a:moveTo>
                  <a:lnTo>
                    <a:pt x="0" y="26"/>
                  </a:lnTo>
                  <a:lnTo>
                    <a:pt x="26" y="26"/>
                  </a:lnTo>
                  <a:lnTo>
                    <a:pt x="26" y="0"/>
                  </a:lnTo>
                  <a:lnTo>
                    <a:pt x="77" y="0"/>
                  </a:lnTo>
                  <a:lnTo>
                    <a:pt x="127" y="0"/>
                  </a:lnTo>
                  <a:lnTo>
                    <a:pt x="228" y="0"/>
                  </a:lnTo>
                  <a:lnTo>
                    <a:pt x="330" y="0"/>
                  </a:lnTo>
                  <a:lnTo>
                    <a:pt x="431" y="0"/>
                  </a:lnTo>
                  <a:lnTo>
                    <a:pt x="531" y="0"/>
                  </a:lnTo>
                  <a:lnTo>
                    <a:pt x="658" y="0"/>
                  </a:lnTo>
                  <a:lnTo>
                    <a:pt x="760" y="0"/>
                  </a:lnTo>
                  <a:lnTo>
                    <a:pt x="835" y="0"/>
                  </a:lnTo>
                  <a:lnTo>
                    <a:pt x="912" y="0"/>
                  </a:lnTo>
                  <a:lnTo>
                    <a:pt x="912" y="5970"/>
                  </a:lnTo>
                  <a:lnTo>
                    <a:pt x="835" y="5995"/>
                  </a:lnTo>
                  <a:lnTo>
                    <a:pt x="734" y="5995"/>
                  </a:lnTo>
                  <a:lnTo>
                    <a:pt x="658" y="5995"/>
                  </a:lnTo>
                  <a:lnTo>
                    <a:pt x="557" y="6021"/>
                  </a:lnTo>
                  <a:lnTo>
                    <a:pt x="456" y="6021"/>
                  </a:lnTo>
                  <a:lnTo>
                    <a:pt x="380" y="6021"/>
                  </a:lnTo>
                  <a:lnTo>
                    <a:pt x="279" y="6046"/>
                  </a:lnTo>
                  <a:lnTo>
                    <a:pt x="203" y="6046"/>
                  </a:lnTo>
                  <a:lnTo>
                    <a:pt x="101" y="6046"/>
                  </a:lnTo>
                  <a:lnTo>
                    <a:pt x="26" y="6046"/>
                  </a:lnTo>
                  <a:close/>
                </a:path>
              </a:pathLst>
            </a:custGeom>
            <a:solidFill>
              <a:srgbClr val="944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7" name="Freeform 45">
              <a:extLst>
                <a:ext uri="{FF2B5EF4-FFF2-40B4-BE49-F238E27FC236}">
                  <a16:creationId xmlns:a16="http://schemas.microsoft.com/office/drawing/2014/main" id="{B05D4775-4A98-AFE7-B5F2-9DF43565F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720"/>
              <a:ext cx="182" cy="1214"/>
            </a:xfrm>
            <a:custGeom>
              <a:avLst/>
              <a:gdLst>
                <a:gd name="T0" fmla="*/ 0 w 910"/>
                <a:gd name="T1" fmla="*/ 6072 h 6072"/>
                <a:gd name="T2" fmla="*/ 0 w 910"/>
                <a:gd name="T3" fmla="*/ 26 h 6072"/>
                <a:gd name="T4" fmla="*/ 0 w 910"/>
                <a:gd name="T5" fmla="*/ 0 h 6072"/>
                <a:gd name="T6" fmla="*/ 50 w 910"/>
                <a:gd name="T7" fmla="*/ 0 h 6072"/>
                <a:gd name="T8" fmla="*/ 101 w 910"/>
                <a:gd name="T9" fmla="*/ 0 h 6072"/>
                <a:gd name="T10" fmla="*/ 177 w 910"/>
                <a:gd name="T11" fmla="*/ 0 h 6072"/>
                <a:gd name="T12" fmla="*/ 279 w 910"/>
                <a:gd name="T13" fmla="*/ 0 h 6072"/>
                <a:gd name="T14" fmla="*/ 405 w 910"/>
                <a:gd name="T15" fmla="*/ 0 h 6072"/>
                <a:gd name="T16" fmla="*/ 506 w 910"/>
                <a:gd name="T17" fmla="*/ 0 h 6072"/>
                <a:gd name="T18" fmla="*/ 632 w 910"/>
                <a:gd name="T19" fmla="*/ 0 h 6072"/>
                <a:gd name="T20" fmla="*/ 734 w 910"/>
                <a:gd name="T21" fmla="*/ 0 h 6072"/>
                <a:gd name="T22" fmla="*/ 835 w 910"/>
                <a:gd name="T23" fmla="*/ 0 h 6072"/>
                <a:gd name="T24" fmla="*/ 910 w 910"/>
                <a:gd name="T25" fmla="*/ 0 h 6072"/>
                <a:gd name="T26" fmla="*/ 910 w 910"/>
                <a:gd name="T27" fmla="*/ 5970 h 6072"/>
                <a:gd name="T28" fmla="*/ 810 w 910"/>
                <a:gd name="T29" fmla="*/ 5995 h 6072"/>
                <a:gd name="T30" fmla="*/ 734 w 910"/>
                <a:gd name="T31" fmla="*/ 5995 h 6072"/>
                <a:gd name="T32" fmla="*/ 632 w 910"/>
                <a:gd name="T33" fmla="*/ 6021 h 6072"/>
                <a:gd name="T34" fmla="*/ 531 w 910"/>
                <a:gd name="T35" fmla="*/ 6021 h 6072"/>
                <a:gd name="T36" fmla="*/ 455 w 910"/>
                <a:gd name="T37" fmla="*/ 6046 h 6072"/>
                <a:gd name="T38" fmla="*/ 354 w 910"/>
                <a:gd name="T39" fmla="*/ 6046 h 6072"/>
                <a:gd name="T40" fmla="*/ 253 w 910"/>
                <a:gd name="T41" fmla="*/ 6072 h 6072"/>
                <a:gd name="T42" fmla="*/ 177 w 910"/>
                <a:gd name="T43" fmla="*/ 6072 h 6072"/>
                <a:gd name="T44" fmla="*/ 76 w 910"/>
                <a:gd name="T45" fmla="*/ 6072 h 6072"/>
                <a:gd name="T46" fmla="*/ 0 w 910"/>
                <a:gd name="T47" fmla="*/ 6072 h 6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0" h="6072">
                  <a:moveTo>
                    <a:pt x="0" y="6072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50" y="0"/>
                  </a:lnTo>
                  <a:lnTo>
                    <a:pt x="101" y="0"/>
                  </a:lnTo>
                  <a:lnTo>
                    <a:pt x="177" y="0"/>
                  </a:lnTo>
                  <a:lnTo>
                    <a:pt x="279" y="0"/>
                  </a:lnTo>
                  <a:lnTo>
                    <a:pt x="405" y="0"/>
                  </a:lnTo>
                  <a:lnTo>
                    <a:pt x="506" y="0"/>
                  </a:lnTo>
                  <a:lnTo>
                    <a:pt x="632" y="0"/>
                  </a:lnTo>
                  <a:lnTo>
                    <a:pt x="734" y="0"/>
                  </a:lnTo>
                  <a:lnTo>
                    <a:pt x="835" y="0"/>
                  </a:lnTo>
                  <a:lnTo>
                    <a:pt x="910" y="0"/>
                  </a:lnTo>
                  <a:lnTo>
                    <a:pt x="910" y="5970"/>
                  </a:lnTo>
                  <a:lnTo>
                    <a:pt x="810" y="5995"/>
                  </a:lnTo>
                  <a:lnTo>
                    <a:pt x="734" y="5995"/>
                  </a:lnTo>
                  <a:lnTo>
                    <a:pt x="632" y="6021"/>
                  </a:lnTo>
                  <a:lnTo>
                    <a:pt x="531" y="6021"/>
                  </a:lnTo>
                  <a:lnTo>
                    <a:pt x="455" y="6046"/>
                  </a:lnTo>
                  <a:lnTo>
                    <a:pt x="354" y="6046"/>
                  </a:lnTo>
                  <a:lnTo>
                    <a:pt x="253" y="6072"/>
                  </a:lnTo>
                  <a:lnTo>
                    <a:pt x="177" y="6072"/>
                  </a:lnTo>
                  <a:lnTo>
                    <a:pt x="76" y="6072"/>
                  </a:lnTo>
                  <a:lnTo>
                    <a:pt x="0" y="6072"/>
                  </a:lnTo>
                  <a:close/>
                </a:path>
              </a:pathLst>
            </a:custGeom>
            <a:solidFill>
              <a:srgbClr val="AF3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8" name="Freeform 46">
              <a:extLst>
                <a:ext uri="{FF2B5EF4-FFF2-40B4-BE49-F238E27FC236}">
                  <a16:creationId xmlns:a16="http://schemas.microsoft.com/office/drawing/2014/main" id="{60240288-A2DD-2EC4-E46A-2CA2C6434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715"/>
              <a:ext cx="182" cy="1219"/>
            </a:xfrm>
            <a:custGeom>
              <a:avLst/>
              <a:gdLst>
                <a:gd name="T0" fmla="*/ 25 w 911"/>
                <a:gd name="T1" fmla="*/ 6097 h 6097"/>
                <a:gd name="T2" fmla="*/ 0 w 911"/>
                <a:gd name="T3" fmla="*/ 51 h 6097"/>
                <a:gd name="T4" fmla="*/ 0 w 911"/>
                <a:gd name="T5" fmla="*/ 25 h 6097"/>
                <a:gd name="T6" fmla="*/ 25 w 911"/>
                <a:gd name="T7" fmla="*/ 0 h 6097"/>
                <a:gd name="T8" fmla="*/ 51 w 911"/>
                <a:gd name="T9" fmla="*/ 0 h 6097"/>
                <a:gd name="T10" fmla="*/ 102 w 911"/>
                <a:gd name="T11" fmla="*/ 0 h 6097"/>
                <a:gd name="T12" fmla="*/ 177 w 911"/>
                <a:gd name="T13" fmla="*/ 0 h 6097"/>
                <a:gd name="T14" fmla="*/ 278 w 911"/>
                <a:gd name="T15" fmla="*/ 0 h 6097"/>
                <a:gd name="T16" fmla="*/ 380 w 911"/>
                <a:gd name="T17" fmla="*/ 0 h 6097"/>
                <a:gd name="T18" fmla="*/ 506 w 911"/>
                <a:gd name="T19" fmla="*/ 25 h 6097"/>
                <a:gd name="T20" fmla="*/ 607 w 911"/>
                <a:gd name="T21" fmla="*/ 25 h 6097"/>
                <a:gd name="T22" fmla="*/ 733 w 911"/>
                <a:gd name="T23" fmla="*/ 25 h 6097"/>
                <a:gd name="T24" fmla="*/ 835 w 911"/>
                <a:gd name="T25" fmla="*/ 25 h 6097"/>
                <a:gd name="T26" fmla="*/ 911 w 911"/>
                <a:gd name="T27" fmla="*/ 25 h 6097"/>
                <a:gd name="T28" fmla="*/ 911 w 911"/>
                <a:gd name="T29" fmla="*/ 5995 h 6097"/>
                <a:gd name="T30" fmla="*/ 835 w 911"/>
                <a:gd name="T31" fmla="*/ 5995 h 6097"/>
                <a:gd name="T32" fmla="*/ 733 w 911"/>
                <a:gd name="T33" fmla="*/ 6020 h 6097"/>
                <a:gd name="T34" fmla="*/ 658 w 911"/>
                <a:gd name="T35" fmla="*/ 6046 h 6097"/>
                <a:gd name="T36" fmla="*/ 557 w 911"/>
                <a:gd name="T37" fmla="*/ 6046 h 6097"/>
                <a:gd name="T38" fmla="*/ 455 w 911"/>
                <a:gd name="T39" fmla="*/ 6071 h 6097"/>
                <a:gd name="T40" fmla="*/ 380 w 911"/>
                <a:gd name="T41" fmla="*/ 6071 h 6097"/>
                <a:gd name="T42" fmla="*/ 278 w 911"/>
                <a:gd name="T43" fmla="*/ 6071 h 6097"/>
                <a:gd name="T44" fmla="*/ 202 w 911"/>
                <a:gd name="T45" fmla="*/ 6097 h 6097"/>
                <a:gd name="T46" fmla="*/ 102 w 911"/>
                <a:gd name="T47" fmla="*/ 6097 h 6097"/>
                <a:gd name="T48" fmla="*/ 25 w 911"/>
                <a:gd name="T49" fmla="*/ 6097 h 6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11" h="6097">
                  <a:moveTo>
                    <a:pt x="25" y="6097"/>
                  </a:moveTo>
                  <a:lnTo>
                    <a:pt x="0" y="51"/>
                  </a:lnTo>
                  <a:lnTo>
                    <a:pt x="0" y="25"/>
                  </a:lnTo>
                  <a:lnTo>
                    <a:pt x="25" y="0"/>
                  </a:lnTo>
                  <a:lnTo>
                    <a:pt x="51" y="0"/>
                  </a:lnTo>
                  <a:lnTo>
                    <a:pt x="102" y="0"/>
                  </a:lnTo>
                  <a:lnTo>
                    <a:pt x="177" y="0"/>
                  </a:lnTo>
                  <a:lnTo>
                    <a:pt x="278" y="0"/>
                  </a:lnTo>
                  <a:lnTo>
                    <a:pt x="380" y="0"/>
                  </a:lnTo>
                  <a:lnTo>
                    <a:pt x="506" y="25"/>
                  </a:lnTo>
                  <a:lnTo>
                    <a:pt x="607" y="25"/>
                  </a:lnTo>
                  <a:lnTo>
                    <a:pt x="733" y="25"/>
                  </a:lnTo>
                  <a:lnTo>
                    <a:pt x="835" y="25"/>
                  </a:lnTo>
                  <a:lnTo>
                    <a:pt x="911" y="25"/>
                  </a:lnTo>
                  <a:lnTo>
                    <a:pt x="911" y="5995"/>
                  </a:lnTo>
                  <a:lnTo>
                    <a:pt x="835" y="5995"/>
                  </a:lnTo>
                  <a:lnTo>
                    <a:pt x="733" y="6020"/>
                  </a:lnTo>
                  <a:lnTo>
                    <a:pt x="658" y="6046"/>
                  </a:lnTo>
                  <a:lnTo>
                    <a:pt x="557" y="6046"/>
                  </a:lnTo>
                  <a:lnTo>
                    <a:pt x="455" y="6071"/>
                  </a:lnTo>
                  <a:lnTo>
                    <a:pt x="380" y="6071"/>
                  </a:lnTo>
                  <a:lnTo>
                    <a:pt x="278" y="6071"/>
                  </a:lnTo>
                  <a:lnTo>
                    <a:pt x="202" y="6097"/>
                  </a:lnTo>
                  <a:lnTo>
                    <a:pt x="102" y="6097"/>
                  </a:lnTo>
                  <a:lnTo>
                    <a:pt x="25" y="6097"/>
                  </a:lnTo>
                  <a:close/>
                </a:path>
              </a:pathLst>
            </a:custGeom>
            <a:solidFill>
              <a:srgbClr val="C22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9" name="Freeform 47">
              <a:extLst>
                <a:ext uri="{FF2B5EF4-FFF2-40B4-BE49-F238E27FC236}">
                  <a16:creationId xmlns:a16="http://schemas.microsoft.com/office/drawing/2014/main" id="{3C35AA2A-58D3-4E42-2DCA-6EBBD4D3E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715"/>
              <a:ext cx="182" cy="1219"/>
            </a:xfrm>
            <a:custGeom>
              <a:avLst/>
              <a:gdLst>
                <a:gd name="T0" fmla="*/ 0 w 912"/>
                <a:gd name="T1" fmla="*/ 6097 h 6097"/>
                <a:gd name="T2" fmla="*/ 0 w 912"/>
                <a:gd name="T3" fmla="*/ 25 h 6097"/>
                <a:gd name="T4" fmla="*/ 0 w 912"/>
                <a:gd name="T5" fmla="*/ 0 h 6097"/>
                <a:gd name="T6" fmla="*/ 26 w 912"/>
                <a:gd name="T7" fmla="*/ 0 h 6097"/>
                <a:gd name="T8" fmla="*/ 76 w 912"/>
                <a:gd name="T9" fmla="*/ 0 h 6097"/>
                <a:gd name="T10" fmla="*/ 152 w 912"/>
                <a:gd name="T11" fmla="*/ 0 h 6097"/>
                <a:gd name="T12" fmla="*/ 253 w 912"/>
                <a:gd name="T13" fmla="*/ 0 h 6097"/>
                <a:gd name="T14" fmla="*/ 355 w 912"/>
                <a:gd name="T15" fmla="*/ 0 h 6097"/>
                <a:gd name="T16" fmla="*/ 456 w 912"/>
                <a:gd name="T17" fmla="*/ 0 h 6097"/>
                <a:gd name="T18" fmla="*/ 582 w 912"/>
                <a:gd name="T19" fmla="*/ 0 h 6097"/>
                <a:gd name="T20" fmla="*/ 709 w 912"/>
                <a:gd name="T21" fmla="*/ 25 h 6097"/>
                <a:gd name="T22" fmla="*/ 810 w 912"/>
                <a:gd name="T23" fmla="*/ 25 h 6097"/>
                <a:gd name="T24" fmla="*/ 912 w 912"/>
                <a:gd name="T25" fmla="*/ 25 h 6097"/>
                <a:gd name="T26" fmla="*/ 912 w 912"/>
                <a:gd name="T27" fmla="*/ 5995 h 6097"/>
                <a:gd name="T28" fmla="*/ 810 w 912"/>
                <a:gd name="T29" fmla="*/ 5995 h 6097"/>
                <a:gd name="T30" fmla="*/ 734 w 912"/>
                <a:gd name="T31" fmla="*/ 6020 h 6097"/>
                <a:gd name="T32" fmla="*/ 633 w 912"/>
                <a:gd name="T33" fmla="*/ 6020 h 6097"/>
                <a:gd name="T34" fmla="*/ 557 w 912"/>
                <a:gd name="T35" fmla="*/ 6046 h 6097"/>
                <a:gd name="T36" fmla="*/ 456 w 912"/>
                <a:gd name="T37" fmla="*/ 6046 h 6097"/>
                <a:gd name="T38" fmla="*/ 355 w 912"/>
                <a:gd name="T39" fmla="*/ 6071 h 6097"/>
                <a:gd name="T40" fmla="*/ 279 w 912"/>
                <a:gd name="T41" fmla="*/ 6071 h 6097"/>
                <a:gd name="T42" fmla="*/ 178 w 912"/>
                <a:gd name="T43" fmla="*/ 6071 h 6097"/>
                <a:gd name="T44" fmla="*/ 101 w 912"/>
                <a:gd name="T45" fmla="*/ 6097 h 6097"/>
                <a:gd name="T46" fmla="*/ 0 w 912"/>
                <a:gd name="T47" fmla="*/ 6097 h 6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2" h="6097">
                  <a:moveTo>
                    <a:pt x="0" y="6097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76" y="0"/>
                  </a:lnTo>
                  <a:lnTo>
                    <a:pt x="152" y="0"/>
                  </a:lnTo>
                  <a:lnTo>
                    <a:pt x="253" y="0"/>
                  </a:lnTo>
                  <a:lnTo>
                    <a:pt x="355" y="0"/>
                  </a:lnTo>
                  <a:lnTo>
                    <a:pt x="456" y="0"/>
                  </a:lnTo>
                  <a:lnTo>
                    <a:pt x="582" y="0"/>
                  </a:lnTo>
                  <a:lnTo>
                    <a:pt x="709" y="25"/>
                  </a:lnTo>
                  <a:lnTo>
                    <a:pt x="810" y="25"/>
                  </a:lnTo>
                  <a:lnTo>
                    <a:pt x="912" y="25"/>
                  </a:lnTo>
                  <a:lnTo>
                    <a:pt x="912" y="5995"/>
                  </a:lnTo>
                  <a:lnTo>
                    <a:pt x="810" y="5995"/>
                  </a:lnTo>
                  <a:lnTo>
                    <a:pt x="734" y="6020"/>
                  </a:lnTo>
                  <a:lnTo>
                    <a:pt x="633" y="6020"/>
                  </a:lnTo>
                  <a:lnTo>
                    <a:pt x="557" y="6046"/>
                  </a:lnTo>
                  <a:lnTo>
                    <a:pt x="456" y="6046"/>
                  </a:lnTo>
                  <a:lnTo>
                    <a:pt x="355" y="6071"/>
                  </a:lnTo>
                  <a:lnTo>
                    <a:pt x="279" y="6071"/>
                  </a:lnTo>
                  <a:lnTo>
                    <a:pt x="178" y="6071"/>
                  </a:lnTo>
                  <a:lnTo>
                    <a:pt x="101" y="6097"/>
                  </a:lnTo>
                  <a:lnTo>
                    <a:pt x="0" y="6097"/>
                  </a:lnTo>
                  <a:close/>
                </a:path>
              </a:pathLst>
            </a:custGeom>
            <a:solidFill>
              <a:srgbClr val="D13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0" name="Freeform 48">
              <a:extLst>
                <a:ext uri="{FF2B5EF4-FFF2-40B4-BE49-F238E27FC236}">
                  <a16:creationId xmlns:a16="http://schemas.microsoft.com/office/drawing/2014/main" id="{D46955B3-3A06-6175-8AB0-B1BB059B6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715"/>
              <a:ext cx="182" cy="1224"/>
            </a:xfrm>
            <a:custGeom>
              <a:avLst/>
              <a:gdLst>
                <a:gd name="T0" fmla="*/ 910 w 910"/>
                <a:gd name="T1" fmla="*/ 25 h 6122"/>
                <a:gd name="T2" fmla="*/ 809 w 910"/>
                <a:gd name="T3" fmla="*/ 0 h 6122"/>
                <a:gd name="T4" fmla="*/ 683 w 910"/>
                <a:gd name="T5" fmla="*/ 0 h 6122"/>
                <a:gd name="T6" fmla="*/ 582 w 910"/>
                <a:gd name="T7" fmla="*/ 0 h 6122"/>
                <a:gd name="T8" fmla="*/ 455 w 910"/>
                <a:gd name="T9" fmla="*/ 0 h 6122"/>
                <a:gd name="T10" fmla="*/ 328 w 910"/>
                <a:gd name="T11" fmla="*/ 0 h 6122"/>
                <a:gd name="T12" fmla="*/ 227 w 910"/>
                <a:gd name="T13" fmla="*/ 0 h 6122"/>
                <a:gd name="T14" fmla="*/ 152 w 910"/>
                <a:gd name="T15" fmla="*/ 0 h 6122"/>
                <a:gd name="T16" fmla="*/ 75 w 910"/>
                <a:gd name="T17" fmla="*/ 0 h 6122"/>
                <a:gd name="T18" fmla="*/ 25 w 910"/>
                <a:gd name="T19" fmla="*/ 0 h 6122"/>
                <a:gd name="T20" fmla="*/ 0 w 910"/>
                <a:gd name="T21" fmla="*/ 0 h 6122"/>
                <a:gd name="T22" fmla="*/ 25 w 910"/>
                <a:gd name="T23" fmla="*/ 6122 h 6122"/>
                <a:gd name="T24" fmla="*/ 101 w 910"/>
                <a:gd name="T25" fmla="*/ 6122 h 6122"/>
                <a:gd name="T26" fmla="*/ 202 w 910"/>
                <a:gd name="T27" fmla="*/ 6097 h 6122"/>
                <a:gd name="T28" fmla="*/ 278 w 910"/>
                <a:gd name="T29" fmla="*/ 6097 h 6122"/>
                <a:gd name="T30" fmla="*/ 379 w 910"/>
                <a:gd name="T31" fmla="*/ 6071 h 6122"/>
                <a:gd name="T32" fmla="*/ 480 w 910"/>
                <a:gd name="T33" fmla="*/ 6071 h 6122"/>
                <a:gd name="T34" fmla="*/ 556 w 910"/>
                <a:gd name="T35" fmla="*/ 6046 h 6122"/>
                <a:gd name="T36" fmla="*/ 657 w 910"/>
                <a:gd name="T37" fmla="*/ 6046 h 6122"/>
                <a:gd name="T38" fmla="*/ 734 w 910"/>
                <a:gd name="T39" fmla="*/ 6020 h 6122"/>
                <a:gd name="T40" fmla="*/ 835 w 910"/>
                <a:gd name="T41" fmla="*/ 5995 h 6122"/>
                <a:gd name="T42" fmla="*/ 910 w 910"/>
                <a:gd name="T43" fmla="*/ 5971 h 6122"/>
                <a:gd name="T44" fmla="*/ 910 w 910"/>
                <a:gd name="T45" fmla="*/ 25 h 6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0" h="6122">
                  <a:moveTo>
                    <a:pt x="910" y="25"/>
                  </a:moveTo>
                  <a:lnTo>
                    <a:pt x="809" y="0"/>
                  </a:lnTo>
                  <a:lnTo>
                    <a:pt x="683" y="0"/>
                  </a:lnTo>
                  <a:lnTo>
                    <a:pt x="582" y="0"/>
                  </a:lnTo>
                  <a:lnTo>
                    <a:pt x="455" y="0"/>
                  </a:lnTo>
                  <a:lnTo>
                    <a:pt x="328" y="0"/>
                  </a:lnTo>
                  <a:lnTo>
                    <a:pt x="227" y="0"/>
                  </a:lnTo>
                  <a:lnTo>
                    <a:pt x="152" y="0"/>
                  </a:lnTo>
                  <a:lnTo>
                    <a:pt x="75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5" y="6122"/>
                  </a:lnTo>
                  <a:lnTo>
                    <a:pt x="101" y="6122"/>
                  </a:lnTo>
                  <a:lnTo>
                    <a:pt x="202" y="6097"/>
                  </a:lnTo>
                  <a:lnTo>
                    <a:pt x="278" y="6097"/>
                  </a:lnTo>
                  <a:lnTo>
                    <a:pt x="379" y="6071"/>
                  </a:lnTo>
                  <a:lnTo>
                    <a:pt x="480" y="6071"/>
                  </a:lnTo>
                  <a:lnTo>
                    <a:pt x="556" y="6046"/>
                  </a:lnTo>
                  <a:lnTo>
                    <a:pt x="657" y="6046"/>
                  </a:lnTo>
                  <a:lnTo>
                    <a:pt x="734" y="6020"/>
                  </a:lnTo>
                  <a:lnTo>
                    <a:pt x="835" y="5995"/>
                  </a:lnTo>
                  <a:lnTo>
                    <a:pt x="910" y="5971"/>
                  </a:lnTo>
                  <a:lnTo>
                    <a:pt x="910" y="25"/>
                  </a:lnTo>
                  <a:close/>
                </a:path>
              </a:pathLst>
            </a:custGeom>
            <a:solidFill>
              <a:srgbClr val="DB3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1" name="Freeform 49">
              <a:extLst>
                <a:ext uri="{FF2B5EF4-FFF2-40B4-BE49-F238E27FC236}">
                  <a16:creationId xmlns:a16="http://schemas.microsoft.com/office/drawing/2014/main" id="{D2206126-4B7C-8505-C18A-BBFDAA46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861"/>
              <a:ext cx="870" cy="269"/>
            </a:xfrm>
            <a:custGeom>
              <a:avLst/>
              <a:gdLst>
                <a:gd name="T0" fmla="*/ 4352 w 4352"/>
                <a:gd name="T1" fmla="*/ 254 h 1342"/>
                <a:gd name="T2" fmla="*/ 4301 w 4352"/>
                <a:gd name="T3" fmla="*/ 152 h 1342"/>
                <a:gd name="T4" fmla="*/ 4251 w 4352"/>
                <a:gd name="T5" fmla="*/ 77 h 1342"/>
                <a:gd name="T6" fmla="*/ 4175 w 4352"/>
                <a:gd name="T7" fmla="*/ 26 h 1342"/>
                <a:gd name="T8" fmla="*/ 4074 w 4352"/>
                <a:gd name="T9" fmla="*/ 26 h 1342"/>
                <a:gd name="T10" fmla="*/ 3922 w 4352"/>
                <a:gd name="T11" fmla="*/ 51 h 1342"/>
                <a:gd name="T12" fmla="*/ 3719 w 4352"/>
                <a:gd name="T13" fmla="*/ 77 h 1342"/>
                <a:gd name="T14" fmla="*/ 3517 w 4352"/>
                <a:gd name="T15" fmla="*/ 102 h 1342"/>
                <a:gd name="T16" fmla="*/ 3315 w 4352"/>
                <a:gd name="T17" fmla="*/ 127 h 1342"/>
                <a:gd name="T18" fmla="*/ 3113 w 4352"/>
                <a:gd name="T19" fmla="*/ 152 h 1342"/>
                <a:gd name="T20" fmla="*/ 2860 w 4352"/>
                <a:gd name="T21" fmla="*/ 278 h 1342"/>
                <a:gd name="T22" fmla="*/ 2531 w 4352"/>
                <a:gd name="T23" fmla="*/ 278 h 1342"/>
                <a:gd name="T24" fmla="*/ 2202 w 4352"/>
                <a:gd name="T25" fmla="*/ 178 h 1342"/>
                <a:gd name="T26" fmla="*/ 1872 w 4352"/>
                <a:gd name="T27" fmla="*/ 51 h 1342"/>
                <a:gd name="T28" fmla="*/ 1570 w 4352"/>
                <a:gd name="T29" fmla="*/ 0 h 1342"/>
                <a:gd name="T30" fmla="*/ 1290 w 4352"/>
                <a:gd name="T31" fmla="*/ 102 h 1342"/>
                <a:gd name="T32" fmla="*/ 1063 w 4352"/>
                <a:gd name="T33" fmla="*/ 254 h 1342"/>
                <a:gd name="T34" fmla="*/ 836 w 4352"/>
                <a:gd name="T35" fmla="*/ 406 h 1342"/>
                <a:gd name="T36" fmla="*/ 582 w 4352"/>
                <a:gd name="T37" fmla="*/ 557 h 1342"/>
                <a:gd name="T38" fmla="*/ 254 w 4352"/>
                <a:gd name="T39" fmla="*/ 709 h 1342"/>
                <a:gd name="T40" fmla="*/ 0 w 4352"/>
                <a:gd name="T41" fmla="*/ 811 h 1342"/>
                <a:gd name="T42" fmla="*/ 0 w 4352"/>
                <a:gd name="T43" fmla="*/ 860 h 1342"/>
                <a:gd name="T44" fmla="*/ 102 w 4352"/>
                <a:gd name="T45" fmla="*/ 937 h 1342"/>
                <a:gd name="T46" fmla="*/ 254 w 4352"/>
                <a:gd name="T47" fmla="*/ 987 h 1342"/>
                <a:gd name="T48" fmla="*/ 406 w 4352"/>
                <a:gd name="T49" fmla="*/ 1038 h 1342"/>
                <a:gd name="T50" fmla="*/ 608 w 4352"/>
                <a:gd name="T51" fmla="*/ 1063 h 1342"/>
                <a:gd name="T52" fmla="*/ 860 w 4352"/>
                <a:gd name="T53" fmla="*/ 1089 h 1342"/>
                <a:gd name="T54" fmla="*/ 1114 w 4352"/>
                <a:gd name="T55" fmla="*/ 1063 h 1342"/>
                <a:gd name="T56" fmla="*/ 1341 w 4352"/>
                <a:gd name="T57" fmla="*/ 1063 h 1342"/>
                <a:gd name="T58" fmla="*/ 1594 w 4352"/>
                <a:gd name="T59" fmla="*/ 1089 h 1342"/>
                <a:gd name="T60" fmla="*/ 1772 w 4352"/>
                <a:gd name="T61" fmla="*/ 1139 h 1342"/>
                <a:gd name="T62" fmla="*/ 1923 w 4352"/>
                <a:gd name="T63" fmla="*/ 1164 h 1342"/>
                <a:gd name="T64" fmla="*/ 2075 w 4352"/>
                <a:gd name="T65" fmla="*/ 1215 h 1342"/>
                <a:gd name="T66" fmla="*/ 2253 w 4352"/>
                <a:gd name="T67" fmla="*/ 1265 h 1342"/>
                <a:gd name="T68" fmla="*/ 2405 w 4352"/>
                <a:gd name="T69" fmla="*/ 1290 h 1342"/>
                <a:gd name="T70" fmla="*/ 2683 w 4352"/>
                <a:gd name="T71" fmla="*/ 1342 h 1342"/>
                <a:gd name="T72" fmla="*/ 3087 w 4352"/>
                <a:gd name="T73" fmla="*/ 1316 h 1342"/>
                <a:gd name="T74" fmla="*/ 3466 w 4352"/>
                <a:gd name="T75" fmla="*/ 1190 h 1342"/>
                <a:gd name="T76" fmla="*/ 3821 w 4352"/>
                <a:gd name="T77" fmla="*/ 987 h 1342"/>
                <a:gd name="T78" fmla="*/ 4125 w 4352"/>
                <a:gd name="T79" fmla="*/ 734 h 1342"/>
                <a:gd name="T80" fmla="*/ 4352 w 4352"/>
                <a:gd name="T81" fmla="*/ 30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2" h="1342">
                  <a:moveTo>
                    <a:pt x="4352" y="304"/>
                  </a:moveTo>
                  <a:lnTo>
                    <a:pt x="4352" y="254"/>
                  </a:lnTo>
                  <a:lnTo>
                    <a:pt x="4327" y="203"/>
                  </a:lnTo>
                  <a:lnTo>
                    <a:pt x="4301" y="152"/>
                  </a:lnTo>
                  <a:lnTo>
                    <a:pt x="4277" y="102"/>
                  </a:lnTo>
                  <a:lnTo>
                    <a:pt x="4251" y="77"/>
                  </a:lnTo>
                  <a:lnTo>
                    <a:pt x="4200" y="51"/>
                  </a:lnTo>
                  <a:lnTo>
                    <a:pt x="4175" y="26"/>
                  </a:lnTo>
                  <a:lnTo>
                    <a:pt x="4125" y="26"/>
                  </a:lnTo>
                  <a:lnTo>
                    <a:pt x="4074" y="26"/>
                  </a:lnTo>
                  <a:lnTo>
                    <a:pt x="4023" y="26"/>
                  </a:lnTo>
                  <a:lnTo>
                    <a:pt x="3922" y="51"/>
                  </a:lnTo>
                  <a:lnTo>
                    <a:pt x="3821" y="77"/>
                  </a:lnTo>
                  <a:lnTo>
                    <a:pt x="3719" y="77"/>
                  </a:lnTo>
                  <a:lnTo>
                    <a:pt x="3618" y="102"/>
                  </a:lnTo>
                  <a:lnTo>
                    <a:pt x="3517" y="102"/>
                  </a:lnTo>
                  <a:lnTo>
                    <a:pt x="3417" y="102"/>
                  </a:lnTo>
                  <a:lnTo>
                    <a:pt x="3315" y="127"/>
                  </a:lnTo>
                  <a:lnTo>
                    <a:pt x="3214" y="127"/>
                  </a:lnTo>
                  <a:lnTo>
                    <a:pt x="3113" y="152"/>
                  </a:lnTo>
                  <a:lnTo>
                    <a:pt x="3036" y="203"/>
                  </a:lnTo>
                  <a:lnTo>
                    <a:pt x="2860" y="278"/>
                  </a:lnTo>
                  <a:lnTo>
                    <a:pt x="2683" y="304"/>
                  </a:lnTo>
                  <a:lnTo>
                    <a:pt x="2531" y="278"/>
                  </a:lnTo>
                  <a:lnTo>
                    <a:pt x="2353" y="229"/>
                  </a:lnTo>
                  <a:lnTo>
                    <a:pt x="2202" y="178"/>
                  </a:lnTo>
                  <a:lnTo>
                    <a:pt x="2024" y="102"/>
                  </a:lnTo>
                  <a:lnTo>
                    <a:pt x="1872" y="51"/>
                  </a:lnTo>
                  <a:lnTo>
                    <a:pt x="1720" y="0"/>
                  </a:lnTo>
                  <a:lnTo>
                    <a:pt x="1570" y="0"/>
                  </a:lnTo>
                  <a:lnTo>
                    <a:pt x="1418" y="51"/>
                  </a:lnTo>
                  <a:lnTo>
                    <a:pt x="1290" y="102"/>
                  </a:lnTo>
                  <a:lnTo>
                    <a:pt x="1164" y="178"/>
                  </a:lnTo>
                  <a:lnTo>
                    <a:pt x="1063" y="254"/>
                  </a:lnTo>
                  <a:lnTo>
                    <a:pt x="937" y="330"/>
                  </a:lnTo>
                  <a:lnTo>
                    <a:pt x="836" y="406"/>
                  </a:lnTo>
                  <a:lnTo>
                    <a:pt x="710" y="481"/>
                  </a:lnTo>
                  <a:lnTo>
                    <a:pt x="582" y="557"/>
                  </a:lnTo>
                  <a:lnTo>
                    <a:pt x="430" y="633"/>
                  </a:lnTo>
                  <a:lnTo>
                    <a:pt x="254" y="709"/>
                  </a:lnTo>
                  <a:lnTo>
                    <a:pt x="51" y="785"/>
                  </a:lnTo>
                  <a:lnTo>
                    <a:pt x="0" y="811"/>
                  </a:lnTo>
                  <a:lnTo>
                    <a:pt x="0" y="835"/>
                  </a:lnTo>
                  <a:lnTo>
                    <a:pt x="0" y="860"/>
                  </a:lnTo>
                  <a:lnTo>
                    <a:pt x="51" y="911"/>
                  </a:lnTo>
                  <a:lnTo>
                    <a:pt x="102" y="937"/>
                  </a:lnTo>
                  <a:lnTo>
                    <a:pt x="177" y="962"/>
                  </a:lnTo>
                  <a:lnTo>
                    <a:pt x="254" y="987"/>
                  </a:lnTo>
                  <a:lnTo>
                    <a:pt x="329" y="1012"/>
                  </a:lnTo>
                  <a:lnTo>
                    <a:pt x="406" y="1038"/>
                  </a:lnTo>
                  <a:lnTo>
                    <a:pt x="481" y="1063"/>
                  </a:lnTo>
                  <a:lnTo>
                    <a:pt x="608" y="1063"/>
                  </a:lnTo>
                  <a:lnTo>
                    <a:pt x="734" y="1089"/>
                  </a:lnTo>
                  <a:lnTo>
                    <a:pt x="860" y="1089"/>
                  </a:lnTo>
                  <a:lnTo>
                    <a:pt x="988" y="1063"/>
                  </a:lnTo>
                  <a:lnTo>
                    <a:pt x="1114" y="1063"/>
                  </a:lnTo>
                  <a:lnTo>
                    <a:pt x="1215" y="1063"/>
                  </a:lnTo>
                  <a:lnTo>
                    <a:pt x="1341" y="1063"/>
                  </a:lnTo>
                  <a:lnTo>
                    <a:pt x="1468" y="1063"/>
                  </a:lnTo>
                  <a:lnTo>
                    <a:pt x="1594" y="1089"/>
                  </a:lnTo>
                  <a:lnTo>
                    <a:pt x="1696" y="1114"/>
                  </a:lnTo>
                  <a:lnTo>
                    <a:pt x="1772" y="1139"/>
                  </a:lnTo>
                  <a:lnTo>
                    <a:pt x="1848" y="1139"/>
                  </a:lnTo>
                  <a:lnTo>
                    <a:pt x="1923" y="1164"/>
                  </a:lnTo>
                  <a:lnTo>
                    <a:pt x="1999" y="1190"/>
                  </a:lnTo>
                  <a:lnTo>
                    <a:pt x="2075" y="1215"/>
                  </a:lnTo>
                  <a:lnTo>
                    <a:pt x="2176" y="1241"/>
                  </a:lnTo>
                  <a:lnTo>
                    <a:pt x="2253" y="1265"/>
                  </a:lnTo>
                  <a:lnTo>
                    <a:pt x="2328" y="1290"/>
                  </a:lnTo>
                  <a:lnTo>
                    <a:pt x="2405" y="1290"/>
                  </a:lnTo>
                  <a:lnTo>
                    <a:pt x="2480" y="1316"/>
                  </a:lnTo>
                  <a:lnTo>
                    <a:pt x="2683" y="1342"/>
                  </a:lnTo>
                  <a:lnTo>
                    <a:pt x="2910" y="1342"/>
                  </a:lnTo>
                  <a:lnTo>
                    <a:pt x="3087" y="1316"/>
                  </a:lnTo>
                  <a:lnTo>
                    <a:pt x="3290" y="1265"/>
                  </a:lnTo>
                  <a:lnTo>
                    <a:pt x="3466" y="1190"/>
                  </a:lnTo>
                  <a:lnTo>
                    <a:pt x="3644" y="1114"/>
                  </a:lnTo>
                  <a:lnTo>
                    <a:pt x="3821" y="987"/>
                  </a:lnTo>
                  <a:lnTo>
                    <a:pt x="3973" y="886"/>
                  </a:lnTo>
                  <a:lnTo>
                    <a:pt x="4125" y="734"/>
                  </a:lnTo>
                  <a:lnTo>
                    <a:pt x="4277" y="608"/>
                  </a:lnTo>
                  <a:lnTo>
                    <a:pt x="4352" y="3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2" name="Freeform 50">
              <a:extLst>
                <a:ext uri="{FF2B5EF4-FFF2-40B4-BE49-F238E27FC236}">
                  <a16:creationId xmlns:a16="http://schemas.microsoft.com/office/drawing/2014/main" id="{A8C0757A-3A70-6D49-C523-96481A2914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9" y="2859"/>
              <a:ext cx="875" cy="273"/>
            </a:xfrm>
            <a:custGeom>
              <a:avLst/>
              <a:gdLst>
                <a:gd name="T0" fmla="*/ 4328 w 4376"/>
                <a:gd name="T1" fmla="*/ 221 h 1366"/>
                <a:gd name="T2" fmla="*/ 4325 w 4376"/>
                <a:gd name="T3" fmla="*/ 159 h 1366"/>
                <a:gd name="T4" fmla="*/ 4268 w 4376"/>
                <a:gd name="T5" fmla="*/ 77 h 1366"/>
                <a:gd name="T6" fmla="*/ 4204 w 4376"/>
                <a:gd name="T7" fmla="*/ 72 h 1366"/>
                <a:gd name="T8" fmla="*/ 4187 w 4376"/>
                <a:gd name="T9" fmla="*/ 26 h 1366"/>
                <a:gd name="T10" fmla="*/ 4035 w 4376"/>
                <a:gd name="T11" fmla="*/ 51 h 1366"/>
                <a:gd name="T12" fmla="*/ 4032 w 4376"/>
                <a:gd name="T13" fmla="*/ 26 h 1366"/>
                <a:gd name="T14" fmla="*/ 3833 w 4376"/>
                <a:gd name="T15" fmla="*/ 101 h 1366"/>
                <a:gd name="T16" fmla="*/ 3628 w 4376"/>
                <a:gd name="T17" fmla="*/ 102 h 1366"/>
                <a:gd name="T18" fmla="*/ 3630 w 4376"/>
                <a:gd name="T19" fmla="*/ 126 h 1366"/>
                <a:gd name="T20" fmla="*/ 3330 w 4376"/>
                <a:gd name="T21" fmla="*/ 152 h 1366"/>
                <a:gd name="T22" fmla="*/ 3327 w 4376"/>
                <a:gd name="T23" fmla="*/ 126 h 1366"/>
                <a:gd name="T24" fmla="*/ 3118 w 4376"/>
                <a:gd name="T25" fmla="*/ 154 h 1366"/>
                <a:gd name="T26" fmla="*/ 3053 w 4376"/>
                <a:gd name="T27" fmla="*/ 227 h 1366"/>
                <a:gd name="T28" fmla="*/ 2877 w 4376"/>
                <a:gd name="T29" fmla="*/ 303 h 1366"/>
                <a:gd name="T30" fmla="*/ 2540 w 4376"/>
                <a:gd name="T31" fmla="*/ 304 h 1366"/>
                <a:gd name="T32" fmla="*/ 2547 w 4376"/>
                <a:gd name="T33" fmla="*/ 278 h 1366"/>
                <a:gd name="T34" fmla="*/ 2210 w 4376"/>
                <a:gd name="T35" fmla="*/ 202 h 1366"/>
                <a:gd name="T36" fmla="*/ 2042 w 4376"/>
                <a:gd name="T37" fmla="*/ 102 h 1366"/>
                <a:gd name="T38" fmla="*/ 1889 w 4376"/>
                <a:gd name="T39" fmla="*/ 51 h 1366"/>
                <a:gd name="T40" fmla="*/ 1582 w 4376"/>
                <a:gd name="T41" fmla="*/ 26 h 1366"/>
                <a:gd name="T42" fmla="*/ 1577 w 4376"/>
                <a:gd name="T43" fmla="*/ 0 h 1366"/>
                <a:gd name="T44" fmla="*/ 1296 w 4376"/>
                <a:gd name="T45" fmla="*/ 103 h 1366"/>
                <a:gd name="T46" fmla="*/ 1170 w 4376"/>
                <a:gd name="T47" fmla="*/ 179 h 1366"/>
                <a:gd name="T48" fmla="*/ 1082 w 4376"/>
                <a:gd name="T49" fmla="*/ 276 h 1366"/>
                <a:gd name="T50" fmla="*/ 855 w 4376"/>
                <a:gd name="T51" fmla="*/ 428 h 1366"/>
                <a:gd name="T52" fmla="*/ 841 w 4376"/>
                <a:gd name="T53" fmla="*/ 407 h 1366"/>
                <a:gd name="T54" fmla="*/ 600 w 4376"/>
                <a:gd name="T55" fmla="*/ 581 h 1366"/>
                <a:gd name="T56" fmla="*/ 261 w 4376"/>
                <a:gd name="T57" fmla="*/ 710 h 1366"/>
                <a:gd name="T58" fmla="*/ 270 w 4376"/>
                <a:gd name="T59" fmla="*/ 733 h 1366"/>
                <a:gd name="T60" fmla="*/ 0 w 4376"/>
                <a:gd name="T61" fmla="*/ 814 h 1366"/>
                <a:gd name="T62" fmla="*/ 0 w 4376"/>
                <a:gd name="T63" fmla="*/ 847 h 1366"/>
                <a:gd name="T64" fmla="*/ 57 w 4376"/>
                <a:gd name="T65" fmla="*/ 934 h 1366"/>
                <a:gd name="T66" fmla="*/ 108 w 4376"/>
                <a:gd name="T67" fmla="*/ 960 h 1366"/>
                <a:gd name="T68" fmla="*/ 193 w 4376"/>
                <a:gd name="T69" fmla="*/ 962 h 1366"/>
                <a:gd name="T70" fmla="*/ 421 w 4376"/>
                <a:gd name="T71" fmla="*/ 1038 h 1366"/>
                <a:gd name="T72" fmla="*/ 414 w 4376"/>
                <a:gd name="T73" fmla="*/ 1062 h 1366"/>
                <a:gd name="T74" fmla="*/ 620 w 4376"/>
                <a:gd name="T75" fmla="*/ 1062 h 1366"/>
                <a:gd name="T76" fmla="*/ 746 w 4376"/>
                <a:gd name="T77" fmla="*/ 1113 h 1366"/>
                <a:gd name="T78" fmla="*/ 1002 w 4376"/>
                <a:gd name="T79" fmla="*/ 1087 h 1366"/>
                <a:gd name="T80" fmla="*/ 1126 w 4376"/>
                <a:gd name="T81" fmla="*/ 1062 h 1366"/>
                <a:gd name="T82" fmla="*/ 1480 w 4376"/>
                <a:gd name="T83" fmla="*/ 1087 h 1366"/>
                <a:gd name="T84" fmla="*/ 1609 w 4376"/>
                <a:gd name="T85" fmla="*/ 1087 h 1366"/>
                <a:gd name="T86" fmla="*/ 1712 w 4376"/>
                <a:gd name="T87" fmla="*/ 1114 h 1366"/>
                <a:gd name="T88" fmla="*/ 1784 w 4376"/>
                <a:gd name="T89" fmla="*/ 1164 h 1366"/>
                <a:gd name="T90" fmla="*/ 1939 w 4376"/>
                <a:gd name="T91" fmla="*/ 1164 h 1366"/>
                <a:gd name="T92" fmla="*/ 1932 w 4376"/>
                <a:gd name="T93" fmla="*/ 1188 h 1366"/>
                <a:gd name="T94" fmla="*/ 2090 w 4376"/>
                <a:gd name="T95" fmla="*/ 1215 h 1366"/>
                <a:gd name="T96" fmla="*/ 2260 w 4376"/>
                <a:gd name="T97" fmla="*/ 1289 h 1366"/>
                <a:gd name="T98" fmla="*/ 2268 w 4376"/>
                <a:gd name="T99" fmla="*/ 1266 h 1366"/>
                <a:gd name="T100" fmla="*/ 2419 w 4376"/>
                <a:gd name="T101" fmla="*/ 1290 h 1366"/>
                <a:gd name="T102" fmla="*/ 2492 w 4376"/>
                <a:gd name="T103" fmla="*/ 1328 h 1366"/>
                <a:gd name="T104" fmla="*/ 2922 w 4376"/>
                <a:gd name="T105" fmla="*/ 1341 h 1366"/>
                <a:gd name="T106" fmla="*/ 2921 w 4376"/>
                <a:gd name="T107" fmla="*/ 1341 h 1366"/>
                <a:gd name="T108" fmla="*/ 3306 w 4376"/>
                <a:gd name="T109" fmla="*/ 1289 h 1366"/>
                <a:gd name="T110" fmla="*/ 3483 w 4376"/>
                <a:gd name="T111" fmla="*/ 1214 h 1366"/>
                <a:gd name="T112" fmla="*/ 3826 w 4376"/>
                <a:gd name="T113" fmla="*/ 989 h 1366"/>
                <a:gd name="T114" fmla="*/ 3992 w 4376"/>
                <a:gd name="T115" fmla="*/ 909 h 1366"/>
                <a:gd name="T116" fmla="*/ 4127 w 4376"/>
                <a:gd name="T117" fmla="*/ 738 h 1366"/>
                <a:gd name="T118" fmla="*/ 4352 w 4376"/>
                <a:gd name="T119" fmla="*/ 31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76" h="1366">
                  <a:moveTo>
                    <a:pt x="4352" y="316"/>
                  </a:moveTo>
                  <a:lnTo>
                    <a:pt x="4352" y="266"/>
                  </a:lnTo>
                  <a:lnTo>
                    <a:pt x="4376" y="266"/>
                  </a:lnTo>
                  <a:lnTo>
                    <a:pt x="4376" y="316"/>
                  </a:lnTo>
                  <a:lnTo>
                    <a:pt x="4352" y="316"/>
                  </a:lnTo>
                  <a:close/>
                  <a:moveTo>
                    <a:pt x="4375" y="260"/>
                  </a:moveTo>
                  <a:lnTo>
                    <a:pt x="4376" y="263"/>
                  </a:lnTo>
                  <a:lnTo>
                    <a:pt x="4376" y="266"/>
                  </a:lnTo>
                  <a:lnTo>
                    <a:pt x="4364" y="266"/>
                  </a:lnTo>
                  <a:lnTo>
                    <a:pt x="4375" y="260"/>
                  </a:lnTo>
                  <a:close/>
                  <a:moveTo>
                    <a:pt x="4353" y="271"/>
                  </a:moveTo>
                  <a:lnTo>
                    <a:pt x="4328" y="221"/>
                  </a:lnTo>
                  <a:lnTo>
                    <a:pt x="4351" y="209"/>
                  </a:lnTo>
                  <a:lnTo>
                    <a:pt x="4375" y="260"/>
                  </a:lnTo>
                  <a:lnTo>
                    <a:pt x="4353" y="271"/>
                  </a:lnTo>
                  <a:close/>
                  <a:moveTo>
                    <a:pt x="4328" y="221"/>
                  </a:moveTo>
                  <a:lnTo>
                    <a:pt x="4302" y="170"/>
                  </a:lnTo>
                  <a:lnTo>
                    <a:pt x="4325" y="159"/>
                  </a:lnTo>
                  <a:lnTo>
                    <a:pt x="4351" y="209"/>
                  </a:lnTo>
                  <a:lnTo>
                    <a:pt x="4328" y="221"/>
                  </a:lnTo>
                  <a:close/>
                  <a:moveTo>
                    <a:pt x="4302" y="170"/>
                  </a:moveTo>
                  <a:lnTo>
                    <a:pt x="4277" y="119"/>
                  </a:lnTo>
                  <a:lnTo>
                    <a:pt x="4300" y="108"/>
                  </a:lnTo>
                  <a:lnTo>
                    <a:pt x="4325" y="159"/>
                  </a:lnTo>
                  <a:lnTo>
                    <a:pt x="4302" y="170"/>
                  </a:lnTo>
                  <a:close/>
                  <a:moveTo>
                    <a:pt x="4297" y="105"/>
                  </a:moveTo>
                  <a:lnTo>
                    <a:pt x="4299" y="107"/>
                  </a:lnTo>
                  <a:lnTo>
                    <a:pt x="4300" y="108"/>
                  </a:lnTo>
                  <a:lnTo>
                    <a:pt x="4289" y="114"/>
                  </a:lnTo>
                  <a:lnTo>
                    <a:pt x="4297" y="105"/>
                  </a:lnTo>
                  <a:close/>
                  <a:moveTo>
                    <a:pt x="4279" y="123"/>
                  </a:moveTo>
                  <a:lnTo>
                    <a:pt x="4254" y="97"/>
                  </a:lnTo>
                  <a:lnTo>
                    <a:pt x="4272" y="79"/>
                  </a:lnTo>
                  <a:lnTo>
                    <a:pt x="4297" y="105"/>
                  </a:lnTo>
                  <a:lnTo>
                    <a:pt x="4279" y="123"/>
                  </a:lnTo>
                  <a:close/>
                  <a:moveTo>
                    <a:pt x="4268" y="77"/>
                  </a:moveTo>
                  <a:lnTo>
                    <a:pt x="4271" y="78"/>
                  </a:lnTo>
                  <a:lnTo>
                    <a:pt x="4272" y="79"/>
                  </a:lnTo>
                  <a:lnTo>
                    <a:pt x="4263" y="89"/>
                  </a:lnTo>
                  <a:lnTo>
                    <a:pt x="4268" y="77"/>
                  </a:lnTo>
                  <a:close/>
                  <a:moveTo>
                    <a:pt x="4257" y="100"/>
                  </a:moveTo>
                  <a:lnTo>
                    <a:pt x="4206" y="74"/>
                  </a:lnTo>
                  <a:lnTo>
                    <a:pt x="4218" y="52"/>
                  </a:lnTo>
                  <a:lnTo>
                    <a:pt x="4268" y="77"/>
                  </a:lnTo>
                  <a:lnTo>
                    <a:pt x="4257" y="100"/>
                  </a:lnTo>
                  <a:close/>
                  <a:moveTo>
                    <a:pt x="4206" y="74"/>
                  </a:moveTo>
                  <a:lnTo>
                    <a:pt x="4205" y="74"/>
                  </a:lnTo>
                  <a:lnTo>
                    <a:pt x="4204" y="72"/>
                  </a:lnTo>
                  <a:lnTo>
                    <a:pt x="4212" y="63"/>
                  </a:lnTo>
                  <a:lnTo>
                    <a:pt x="4206" y="74"/>
                  </a:lnTo>
                  <a:close/>
                  <a:moveTo>
                    <a:pt x="4204" y="72"/>
                  </a:moveTo>
                  <a:lnTo>
                    <a:pt x="4178" y="48"/>
                  </a:lnTo>
                  <a:lnTo>
                    <a:pt x="4196" y="29"/>
                  </a:lnTo>
                  <a:lnTo>
                    <a:pt x="4222" y="55"/>
                  </a:lnTo>
                  <a:lnTo>
                    <a:pt x="4204" y="72"/>
                  </a:lnTo>
                  <a:close/>
                  <a:moveTo>
                    <a:pt x="4187" y="26"/>
                  </a:moveTo>
                  <a:lnTo>
                    <a:pt x="4193" y="26"/>
                  </a:lnTo>
                  <a:lnTo>
                    <a:pt x="4196" y="29"/>
                  </a:lnTo>
                  <a:lnTo>
                    <a:pt x="4187" y="38"/>
                  </a:lnTo>
                  <a:lnTo>
                    <a:pt x="4187" y="26"/>
                  </a:lnTo>
                  <a:close/>
                  <a:moveTo>
                    <a:pt x="4187" y="51"/>
                  </a:moveTo>
                  <a:lnTo>
                    <a:pt x="4137" y="51"/>
                  </a:lnTo>
                  <a:lnTo>
                    <a:pt x="4137" y="26"/>
                  </a:lnTo>
                  <a:lnTo>
                    <a:pt x="4187" y="26"/>
                  </a:lnTo>
                  <a:lnTo>
                    <a:pt x="4187" y="51"/>
                  </a:lnTo>
                  <a:close/>
                  <a:moveTo>
                    <a:pt x="4137" y="51"/>
                  </a:moveTo>
                  <a:lnTo>
                    <a:pt x="4086" y="51"/>
                  </a:lnTo>
                  <a:lnTo>
                    <a:pt x="4086" y="26"/>
                  </a:lnTo>
                  <a:lnTo>
                    <a:pt x="4137" y="26"/>
                  </a:lnTo>
                  <a:lnTo>
                    <a:pt x="4137" y="51"/>
                  </a:lnTo>
                  <a:close/>
                  <a:moveTo>
                    <a:pt x="4086" y="51"/>
                  </a:moveTo>
                  <a:lnTo>
                    <a:pt x="4035" y="51"/>
                  </a:lnTo>
                  <a:lnTo>
                    <a:pt x="4035" y="26"/>
                  </a:lnTo>
                  <a:lnTo>
                    <a:pt x="4086" y="26"/>
                  </a:lnTo>
                  <a:lnTo>
                    <a:pt x="4086" y="51"/>
                  </a:lnTo>
                  <a:close/>
                  <a:moveTo>
                    <a:pt x="4032" y="26"/>
                  </a:moveTo>
                  <a:lnTo>
                    <a:pt x="4034" y="26"/>
                  </a:lnTo>
                  <a:lnTo>
                    <a:pt x="4035" y="26"/>
                  </a:lnTo>
                  <a:lnTo>
                    <a:pt x="4035" y="38"/>
                  </a:lnTo>
                  <a:lnTo>
                    <a:pt x="4032" y="26"/>
                  </a:lnTo>
                  <a:close/>
                  <a:moveTo>
                    <a:pt x="4039" y="50"/>
                  </a:moveTo>
                  <a:lnTo>
                    <a:pt x="3938" y="75"/>
                  </a:lnTo>
                  <a:lnTo>
                    <a:pt x="3932" y="51"/>
                  </a:lnTo>
                  <a:lnTo>
                    <a:pt x="4032" y="26"/>
                  </a:lnTo>
                  <a:lnTo>
                    <a:pt x="4039" y="50"/>
                  </a:lnTo>
                  <a:close/>
                  <a:moveTo>
                    <a:pt x="3938" y="75"/>
                  </a:moveTo>
                  <a:lnTo>
                    <a:pt x="3836" y="101"/>
                  </a:lnTo>
                  <a:lnTo>
                    <a:pt x="3830" y="77"/>
                  </a:lnTo>
                  <a:lnTo>
                    <a:pt x="3932" y="51"/>
                  </a:lnTo>
                  <a:lnTo>
                    <a:pt x="3938" y="75"/>
                  </a:lnTo>
                  <a:close/>
                  <a:moveTo>
                    <a:pt x="3836" y="101"/>
                  </a:moveTo>
                  <a:lnTo>
                    <a:pt x="3834" y="101"/>
                  </a:lnTo>
                  <a:lnTo>
                    <a:pt x="3833" y="101"/>
                  </a:lnTo>
                  <a:lnTo>
                    <a:pt x="3833" y="89"/>
                  </a:lnTo>
                  <a:lnTo>
                    <a:pt x="3836" y="101"/>
                  </a:lnTo>
                  <a:close/>
                  <a:moveTo>
                    <a:pt x="3833" y="101"/>
                  </a:moveTo>
                  <a:lnTo>
                    <a:pt x="3731" y="101"/>
                  </a:lnTo>
                  <a:lnTo>
                    <a:pt x="3731" y="75"/>
                  </a:lnTo>
                  <a:lnTo>
                    <a:pt x="3833" y="75"/>
                  </a:lnTo>
                  <a:lnTo>
                    <a:pt x="3833" y="101"/>
                  </a:lnTo>
                  <a:close/>
                  <a:moveTo>
                    <a:pt x="3729" y="77"/>
                  </a:moveTo>
                  <a:lnTo>
                    <a:pt x="3730" y="75"/>
                  </a:lnTo>
                  <a:lnTo>
                    <a:pt x="3731" y="75"/>
                  </a:lnTo>
                  <a:lnTo>
                    <a:pt x="3731" y="89"/>
                  </a:lnTo>
                  <a:lnTo>
                    <a:pt x="3729" y="77"/>
                  </a:lnTo>
                  <a:close/>
                  <a:moveTo>
                    <a:pt x="3735" y="101"/>
                  </a:moveTo>
                  <a:lnTo>
                    <a:pt x="3634" y="126"/>
                  </a:lnTo>
                  <a:lnTo>
                    <a:pt x="3628" y="102"/>
                  </a:lnTo>
                  <a:lnTo>
                    <a:pt x="3729" y="77"/>
                  </a:lnTo>
                  <a:lnTo>
                    <a:pt x="3735" y="101"/>
                  </a:lnTo>
                  <a:close/>
                  <a:moveTo>
                    <a:pt x="3634" y="126"/>
                  </a:moveTo>
                  <a:lnTo>
                    <a:pt x="3633" y="126"/>
                  </a:lnTo>
                  <a:lnTo>
                    <a:pt x="3630" y="126"/>
                  </a:lnTo>
                  <a:lnTo>
                    <a:pt x="3630" y="114"/>
                  </a:lnTo>
                  <a:lnTo>
                    <a:pt x="3634" y="126"/>
                  </a:lnTo>
                  <a:close/>
                  <a:moveTo>
                    <a:pt x="3630" y="126"/>
                  </a:moveTo>
                  <a:lnTo>
                    <a:pt x="3529" y="126"/>
                  </a:lnTo>
                  <a:lnTo>
                    <a:pt x="3529" y="101"/>
                  </a:lnTo>
                  <a:lnTo>
                    <a:pt x="3630" y="101"/>
                  </a:lnTo>
                  <a:lnTo>
                    <a:pt x="3630" y="126"/>
                  </a:lnTo>
                  <a:close/>
                  <a:moveTo>
                    <a:pt x="3529" y="126"/>
                  </a:moveTo>
                  <a:lnTo>
                    <a:pt x="3429" y="126"/>
                  </a:lnTo>
                  <a:lnTo>
                    <a:pt x="3429" y="101"/>
                  </a:lnTo>
                  <a:lnTo>
                    <a:pt x="3529" y="101"/>
                  </a:lnTo>
                  <a:lnTo>
                    <a:pt x="3529" y="126"/>
                  </a:lnTo>
                  <a:close/>
                  <a:moveTo>
                    <a:pt x="3425" y="102"/>
                  </a:moveTo>
                  <a:lnTo>
                    <a:pt x="3426" y="101"/>
                  </a:lnTo>
                  <a:lnTo>
                    <a:pt x="3429" y="101"/>
                  </a:lnTo>
                  <a:lnTo>
                    <a:pt x="3429" y="114"/>
                  </a:lnTo>
                  <a:lnTo>
                    <a:pt x="3425" y="102"/>
                  </a:lnTo>
                  <a:close/>
                  <a:moveTo>
                    <a:pt x="3431" y="126"/>
                  </a:moveTo>
                  <a:lnTo>
                    <a:pt x="3330" y="152"/>
                  </a:lnTo>
                  <a:lnTo>
                    <a:pt x="3324" y="126"/>
                  </a:lnTo>
                  <a:lnTo>
                    <a:pt x="3425" y="102"/>
                  </a:lnTo>
                  <a:lnTo>
                    <a:pt x="3431" y="126"/>
                  </a:lnTo>
                  <a:close/>
                  <a:moveTo>
                    <a:pt x="3330" y="152"/>
                  </a:moveTo>
                  <a:lnTo>
                    <a:pt x="3329" y="152"/>
                  </a:lnTo>
                  <a:lnTo>
                    <a:pt x="3327" y="152"/>
                  </a:lnTo>
                  <a:lnTo>
                    <a:pt x="3327" y="139"/>
                  </a:lnTo>
                  <a:lnTo>
                    <a:pt x="3330" y="152"/>
                  </a:lnTo>
                  <a:close/>
                  <a:moveTo>
                    <a:pt x="3327" y="152"/>
                  </a:moveTo>
                  <a:lnTo>
                    <a:pt x="3226" y="152"/>
                  </a:lnTo>
                  <a:lnTo>
                    <a:pt x="3226" y="126"/>
                  </a:lnTo>
                  <a:lnTo>
                    <a:pt x="3327" y="126"/>
                  </a:lnTo>
                  <a:lnTo>
                    <a:pt x="3327" y="152"/>
                  </a:lnTo>
                  <a:close/>
                  <a:moveTo>
                    <a:pt x="3223" y="126"/>
                  </a:moveTo>
                  <a:lnTo>
                    <a:pt x="3224" y="126"/>
                  </a:lnTo>
                  <a:lnTo>
                    <a:pt x="3226" y="126"/>
                  </a:lnTo>
                  <a:lnTo>
                    <a:pt x="3226" y="139"/>
                  </a:lnTo>
                  <a:lnTo>
                    <a:pt x="3223" y="126"/>
                  </a:lnTo>
                  <a:close/>
                  <a:moveTo>
                    <a:pt x="3228" y="152"/>
                  </a:moveTo>
                  <a:lnTo>
                    <a:pt x="3127" y="176"/>
                  </a:lnTo>
                  <a:lnTo>
                    <a:pt x="3121" y="152"/>
                  </a:lnTo>
                  <a:lnTo>
                    <a:pt x="3223" y="126"/>
                  </a:lnTo>
                  <a:lnTo>
                    <a:pt x="3228" y="152"/>
                  </a:lnTo>
                  <a:close/>
                  <a:moveTo>
                    <a:pt x="3118" y="154"/>
                  </a:moveTo>
                  <a:lnTo>
                    <a:pt x="3119" y="153"/>
                  </a:lnTo>
                  <a:lnTo>
                    <a:pt x="3121" y="152"/>
                  </a:lnTo>
                  <a:lnTo>
                    <a:pt x="3125" y="164"/>
                  </a:lnTo>
                  <a:lnTo>
                    <a:pt x="3118" y="154"/>
                  </a:lnTo>
                  <a:close/>
                  <a:moveTo>
                    <a:pt x="3132" y="175"/>
                  </a:moveTo>
                  <a:lnTo>
                    <a:pt x="3056" y="226"/>
                  </a:lnTo>
                  <a:lnTo>
                    <a:pt x="3041" y="204"/>
                  </a:lnTo>
                  <a:lnTo>
                    <a:pt x="3118" y="154"/>
                  </a:lnTo>
                  <a:lnTo>
                    <a:pt x="3132" y="175"/>
                  </a:lnTo>
                  <a:close/>
                  <a:moveTo>
                    <a:pt x="3056" y="226"/>
                  </a:moveTo>
                  <a:lnTo>
                    <a:pt x="3054" y="226"/>
                  </a:lnTo>
                  <a:lnTo>
                    <a:pt x="3053" y="227"/>
                  </a:lnTo>
                  <a:lnTo>
                    <a:pt x="3048" y="215"/>
                  </a:lnTo>
                  <a:lnTo>
                    <a:pt x="3056" y="226"/>
                  </a:lnTo>
                  <a:close/>
                  <a:moveTo>
                    <a:pt x="3053" y="227"/>
                  </a:moveTo>
                  <a:lnTo>
                    <a:pt x="2877" y="303"/>
                  </a:lnTo>
                  <a:lnTo>
                    <a:pt x="2866" y="280"/>
                  </a:lnTo>
                  <a:lnTo>
                    <a:pt x="3043" y="203"/>
                  </a:lnTo>
                  <a:lnTo>
                    <a:pt x="3053" y="227"/>
                  </a:lnTo>
                  <a:close/>
                  <a:moveTo>
                    <a:pt x="2877" y="303"/>
                  </a:moveTo>
                  <a:lnTo>
                    <a:pt x="2875" y="304"/>
                  </a:lnTo>
                  <a:lnTo>
                    <a:pt x="2873" y="304"/>
                  </a:lnTo>
                  <a:lnTo>
                    <a:pt x="2872" y="290"/>
                  </a:lnTo>
                  <a:lnTo>
                    <a:pt x="2877" y="303"/>
                  </a:lnTo>
                  <a:close/>
                  <a:moveTo>
                    <a:pt x="2873" y="304"/>
                  </a:moveTo>
                  <a:lnTo>
                    <a:pt x="2696" y="329"/>
                  </a:lnTo>
                  <a:lnTo>
                    <a:pt x="2692" y="304"/>
                  </a:lnTo>
                  <a:lnTo>
                    <a:pt x="2870" y="278"/>
                  </a:lnTo>
                  <a:lnTo>
                    <a:pt x="2873" y="304"/>
                  </a:lnTo>
                  <a:close/>
                  <a:moveTo>
                    <a:pt x="2696" y="329"/>
                  </a:moveTo>
                  <a:lnTo>
                    <a:pt x="2694" y="329"/>
                  </a:lnTo>
                  <a:lnTo>
                    <a:pt x="2692" y="329"/>
                  </a:lnTo>
                  <a:lnTo>
                    <a:pt x="2695" y="316"/>
                  </a:lnTo>
                  <a:lnTo>
                    <a:pt x="2696" y="329"/>
                  </a:lnTo>
                  <a:close/>
                  <a:moveTo>
                    <a:pt x="2692" y="329"/>
                  </a:moveTo>
                  <a:lnTo>
                    <a:pt x="2540" y="304"/>
                  </a:lnTo>
                  <a:lnTo>
                    <a:pt x="2545" y="278"/>
                  </a:lnTo>
                  <a:lnTo>
                    <a:pt x="2696" y="304"/>
                  </a:lnTo>
                  <a:lnTo>
                    <a:pt x="2692" y="329"/>
                  </a:lnTo>
                  <a:close/>
                  <a:moveTo>
                    <a:pt x="2540" y="304"/>
                  </a:moveTo>
                  <a:lnTo>
                    <a:pt x="2540" y="304"/>
                  </a:lnTo>
                  <a:lnTo>
                    <a:pt x="2539" y="303"/>
                  </a:lnTo>
                  <a:lnTo>
                    <a:pt x="2543" y="290"/>
                  </a:lnTo>
                  <a:lnTo>
                    <a:pt x="2540" y="304"/>
                  </a:lnTo>
                  <a:close/>
                  <a:moveTo>
                    <a:pt x="2539" y="303"/>
                  </a:moveTo>
                  <a:lnTo>
                    <a:pt x="2362" y="253"/>
                  </a:lnTo>
                  <a:lnTo>
                    <a:pt x="2369" y="229"/>
                  </a:lnTo>
                  <a:lnTo>
                    <a:pt x="2547" y="278"/>
                  </a:lnTo>
                  <a:lnTo>
                    <a:pt x="2539" y="303"/>
                  </a:lnTo>
                  <a:close/>
                  <a:moveTo>
                    <a:pt x="2362" y="253"/>
                  </a:moveTo>
                  <a:lnTo>
                    <a:pt x="2364" y="253"/>
                  </a:lnTo>
                  <a:lnTo>
                    <a:pt x="2362" y="253"/>
                  </a:lnTo>
                  <a:lnTo>
                    <a:pt x="2365" y="241"/>
                  </a:lnTo>
                  <a:lnTo>
                    <a:pt x="2362" y="253"/>
                  </a:lnTo>
                  <a:close/>
                  <a:moveTo>
                    <a:pt x="2362" y="253"/>
                  </a:moveTo>
                  <a:lnTo>
                    <a:pt x="2210" y="202"/>
                  </a:lnTo>
                  <a:lnTo>
                    <a:pt x="2217" y="178"/>
                  </a:lnTo>
                  <a:lnTo>
                    <a:pt x="2369" y="229"/>
                  </a:lnTo>
                  <a:lnTo>
                    <a:pt x="2362" y="253"/>
                  </a:lnTo>
                  <a:close/>
                  <a:moveTo>
                    <a:pt x="2210" y="202"/>
                  </a:moveTo>
                  <a:lnTo>
                    <a:pt x="2209" y="202"/>
                  </a:lnTo>
                  <a:lnTo>
                    <a:pt x="2209" y="202"/>
                  </a:lnTo>
                  <a:lnTo>
                    <a:pt x="2214" y="190"/>
                  </a:lnTo>
                  <a:lnTo>
                    <a:pt x="2210" y="202"/>
                  </a:lnTo>
                  <a:close/>
                  <a:moveTo>
                    <a:pt x="2209" y="202"/>
                  </a:moveTo>
                  <a:lnTo>
                    <a:pt x="2031" y="125"/>
                  </a:lnTo>
                  <a:lnTo>
                    <a:pt x="2042" y="102"/>
                  </a:lnTo>
                  <a:lnTo>
                    <a:pt x="2218" y="178"/>
                  </a:lnTo>
                  <a:lnTo>
                    <a:pt x="2209" y="202"/>
                  </a:lnTo>
                  <a:close/>
                  <a:moveTo>
                    <a:pt x="2041" y="102"/>
                  </a:moveTo>
                  <a:lnTo>
                    <a:pt x="2041" y="102"/>
                  </a:lnTo>
                  <a:lnTo>
                    <a:pt x="2042" y="102"/>
                  </a:lnTo>
                  <a:lnTo>
                    <a:pt x="2036" y="114"/>
                  </a:lnTo>
                  <a:lnTo>
                    <a:pt x="2041" y="102"/>
                  </a:lnTo>
                  <a:close/>
                  <a:moveTo>
                    <a:pt x="2033" y="126"/>
                  </a:moveTo>
                  <a:lnTo>
                    <a:pt x="1881" y="75"/>
                  </a:lnTo>
                  <a:lnTo>
                    <a:pt x="1889" y="51"/>
                  </a:lnTo>
                  <a:lnTo>
                    <a:pt x="2041" y="102"/>
                  </a:lnTo>
                  <a:lnTo>
                    <a:pt x="2033" y="126"/>
                  </a:lnTo>
                  <a:close/>
                  <a:moveTo>
                    <a:pt x="1889" y="51"/>
                  </a:moveTo>
                  <a:lnTo>
                    <a:pt x="2079" y="114"/>
                  </a:lnTo>
                  <a:lnTo>
                    <a:pt x="1889" y="51"/>
                  </a:lnTo>
                  <a:lnTo>
                    <a:pt x="1884" y="63"/>
                  </a:lnTo>
                  <a:lnTo>
                    <a:pt x="1889" y="51"/>
                  </a:lnTo>
                  <a:close/>
                  <a:moveTo>
                    <a:pt x="1881" y="75"/>
                  </a:moveTo>
                  <a:lnTo>
                    <a:pt x="1729" y="24"/>
                  </a:lnTo>
                  <a:lnTo>
                    <a:pt x="1737" y="0"/>
                  </a:lnTo>
                  <a:lnTo>
                    <a:pt x="1889" y="51"/>
                  </a:lnTo>
                  <a:lnTo>
                    <a:pt x="1881" y="75"/>
                  </a:lnTo>
                  <a:close/>
                  <a:moveTo>
                    <a:pt x="1732" y="0"/>
                  </a:moveTo>
                  <a:lnTo>
                    <a:pt x="1735" y="0"/>
                  </a:lnTo>
                  <a:lnTo>
                    <a:pt x="1737" y="0"/>
                  </a:lnTo>
                  <a:lnTo>
                    <a:pt x="1732" y="12"/>
                  </a:lnTo>
                  <a:lnTo>
                    <a:pt x="1732" y="0"/>
                  </a:lnTo>
                  <a:close/>
                  <a:moveTo>
                    <a:pt x="1732" y="26"/>
                  </a:moveTo>
                  <a:lnTo>
                    <a:pt x="1582" y="26"/>
                  </a:lnTo>
                  <a:lnTo>
                    <a:pt x="1582" y="0"/>
                  </a:lnTo>
                  <a:lnTo>
                    <a:pt x="1732" y="0"/>
                  </a:lnTo>
                  <a:lnTo>
                    <a:pt x="1732" y="26"/>
                  </a:lnTo>
                  <a:close/>
                  <a:moveTo>
                    <a:pt x="1577" y="0"/>
                  </a:moveTo>
                  <a:lnTo>
                    <a:pt x="1579" y="0"/>
                  </a:lnTo>
                  <a:lnTo>
                    <a:pt x="1582" y="0"/>
                  </a:lnTo>
                  <a:lnTo>
                    <a:pt x="1582" y="12"/>
                  </a:lnTo>
                  <a:lnTo>
                    <a:pt x="1577" y="0"/>
                  </a:lnTo>
                  <a:close/>
                  <a:moveTo>
                    <a:pt x="1585" y="24"/>
                  </a:moveTo>
                  <a:lnTo>
                    <a:pt x="1434" y="75"/>
                  </a:lnTo>
                  <a:lnTo>
                    <a:pt x="1425" y="51"/>
                  </a:lnTo>
                  <a:lnTo>
                    <a:pt x="1577" y="0"/>
                  </a:lnTo>
                  <a:lnTo>
                    <a:pt x="1585" y="24"/>
                  </a:lnTo>
                  <a:close/>
                  <a:moveTo>
                    <a:pt x="1425" y="51"/>
                  </a:moveTo>
                  <a:lnTo>
                    <a:pt x="1425" y="51"/>
                  </a:lnTo>
                  <a:lnTo>
                    <a:pt x="1425" y="51"/>
                  </a:lnTo>
                  <a:lnTo>
                    <a:pt x="1430" y="63"/>
                  </a:lnTo>
                  <a:lnTo>
                    <a:pt x="1425" y="51"/>
                  </a:lnTo>
                  <a:close/>
                  <a:moveTo>
                    <a:pt x="1434" y="75"/>
                  </a:moveTo>
                  <a:lnTo>
                    <a:pt x="1307" y="125"/>
                  </a:lnTo>
                  <a:lnTo>
                    <a:pt x="1299" y="102"/>
                  </a:lnTo>
                  <a:lnTo>
                    <a:pt x="1425" y="51"/>
                  </a:lnTo>
                  <a:lnTo>
                    <a:pt x="1434" y="75"/>
                  </a:lnTo>
                  <a:close/>
                  <a:moveTo>
                    <a:pt x="1296" y="103"/>
                  </a:moveTo>
                  <a:lnTo>
                    <a:pt x="1298" y="102"/>
                  </a:lnTo>
                  <a:lnTo>
                    <a:pt x="1299" y="102"/>
                  </a:lnTo>
                  <a:lnTo>
                    <a:pt x="1302" y="114"/>
                  </a:lnTo>
                  <a:lnTo>
                    <a:pt x="1296" y="103"/>
                  </a:lnTo>
                  <a:close/>
                  <a:moveTo>
                    <a:pt x="1310" y="125"/>
                  </a:moveTo>
                  <a:lnTo>
                    <a:pt x="1183" y="201"/>
                  </a:lnTo>
                  <a:lnTo>
                    <a:pt x="1170" y="179"/>
                  </a:lnTo>
                  <a:lnTo>
                    <a:pt x="1296" y="103"/>
                  </a:lnTo>
                  <a:lnTo>
                    <a:pt x="1310" y="125"/>
                  </a:lnTo>
                  <a:close/>
                  <a:moveTo>
                    <a:pt x="1169" y="180"/>
                  </a:moveTo>
                  <a:lnTo>
                    <a:pt x="1168" y="180"/>
                  </a:lnTo>
                  <a:lnTo>
                    <a:pt x="1170" y="179"/>
                  </a:lnTo>
                  <a:lnTo>
                    <a:pt x="1176" y="190"/>
                  </a:lnTo>
                  <a:lnTo>
                    <a:pt x="1169" y="180"/>
                  </a:lnTo>
                  <a:close/>
                  <a:moveTo>
                    <a:pt x="1185" y="199"/>
                  </a:moveTo>
                  <a:lnTo>
                    <a:pt x="1082" y="276"/>
                  </a:lnTo>
                  <a:lnTo>
                    <a:pt x="1068" y="255"/>
                  </a:lnTo>
                  <a:lnTo>
                    <a:pt x="1169" y="180"/>
                  </a:lnTo>
                  <a:lnTo>
                    <a:pt x="1185" y="199"/>
                  </a:lnTo>
                  <a:close/>
                  <a:moveTo>
                    <a:pt x="1082" y="276"/>
                  </a:moveTo>
                  <a:lnTo>
                    <a:pt x="1085" y="275"/>
                  </a:lnTo>
                  <a:lnTo>
                    <a:pt x="1081" y="277"/>
                  </a:lnTo>
                  <a:lnTo>
                    <a:pt x="1075" y="266"/>
                  </a:lnTo>
                  <a:lnTo>
                    <a:pt x="1082" y="276"/>
                  </a:lnTo>
                  <a:close/>
                  <a:moveTo>
                    <a:pt x="1081" y="277"/>
                  </a:moveTo>
                  <a:lnTo>
                    <a:pt x="955" y="352"/>
                  </a:lnTo>
                  <a:lnTo>
                    <a:pt x="943" y="331"/>
                  </a:lnTo>
                  <a:lnTo>
                    <a:pt x="1069" y="255"/>
                  </a:lnTo>
                  <a:lnTo>
                    <a:pt x="1081" y="277"/>
                  </a:lnTo>
                  <a:close/>
                  <a:moveTo>
                    <a:pt x="942" y="332"/>
                  </a:moveTo>
                  <a:lnTo>
                    <a:pt x="939" y="332"/>
                  </a:lnTo>
                  <a:lnTo>
                    <a:pt x="943" y="331"/>
                  </a:lnTo>
                  <a:lnTo>
                    <a:pt x="949" y="342"/>
                  </a:lnTo>
                  <a:lnTo>
                    <a:pt x="942" y="332"/>
                  </a:lnTo>
                  <a:close/>
                  <a:moveTo>
                    <a:pt x="956" y="351"/>
                  </a:moveTo>
                  <a:lnTo>
                    <a:pt x="855" y="428"/>
                  </a:lnTo>
                  <a:lnTo>
                    <a:pt x="839" y="407"/>
                  </a:lnTo>
                  <a:lnTo>
                    <a:pt x="942" y="332"/>
                  </a:lnTo>
                  <a:lnTo>
                    <a:pt x="956" y="351"/>
                  </a:lnTo>
                  <a:close/>
                  <a:moveTo>
                    <a:pt x="855" y="428"/>
                  </a:moveTo>
                  <a:lnTo>
                    <a:pt x="856" y="427"/>
                  </a:lnTo>
                  <a:lnTo>
                    <a:pt x="854" y="428"/>
                  </a:lnTo>
                  <a:lnTo>
                    <a:pt x="848" y="418"/>
                  </a:lnTo>
                  <a:lnTo>
                    <a:pt x="855" y="428"/>
                  </a:lnTo>
                  <a:close/>
                  <a:moveTo>
                    <a:pt x="854" y="428"/>
                  </a:moveTo>
                  <a:lnTo>
                    <a:pt x="728" y="504"/>
                  </a:lnTo>
                  <a:lnTo>
                    <a:pt x="714" y="482"/>
                  </a:lnTo>
                  <a:lnTo>
                    <a:pt x="841" y="407"/>
                  </a:lnTo>
                  <a:lnTo>
                    <a:pt x="854" y="428"/>
                  </a:lnTo>
                  <a:close/>
                  <a:moveTo>
                    <a:pt x="728" y="504"/>
                  </a:moveTo>
                  <a:lnTo>
                    <a:pt x="601" y="580"/>
                  </a:lnTo>
                  <a:lnTo>
                    <a:pt x="588" y="559"/>
                  </a:lnTo>
                  <a:lnTo>
                    <a:pt x="714" y="482"/>
                  </a:lnTo>
                  <a:lnTo>
                    <a:pt x="728" y="504"/>
                  </a:lnTo>
                  <a:close/>
                  <a:moveTo>
                    <a:pt x="601" y="580"/>
                  </a:moveTo>
                  <a:lnTo>
                    <a:pt x="599" y="581"/>
                  </a:lnTo>
                  <a:lnTo>
                    <a:pt x="600" y="581"/>
                  </a:lnTo>
                  <a:lnTo>
                    <a:pt x="594" y="569"/>
                  </a:lnTo>
                  <a:lnTo>
                    <a:pt x="601" y="580"/>
                  </a:lnTo>
                  <a:close/>
                  <a:moveTo>
                    <a:pt x="600" y="581"/>
                  </a:moveTo>
                  <a:lnTo>
                    <a:pt x="448" y="656"/>
                  </a:lnTo>
                  <a:lnTo>
                    <a:pt x="437" y="634"/>
                  </a:lnTo>
                  <a:lnTo>
                    <a:pt x="589" y="558"/>
                  </a:lnTo>
                  <a:lnTo>
                    <a:pt x="600" y="581"/>
                  </a:lnTo>
                  <a:close/>
                  <a:moveTo>
                    <a:pt x="448" y="656"/>
                  </a:moveTo>
                  <a:lnTo>
                    <a:pt x="448" y="657"/>
                  </a:lnTo>
                  <a:lnTo>
                    <a:pt x="448" y="657"/>
                  </a:lnTo>
                  <a:lnTo>
                    <a:pt x="442" y="645"/>
                  </a:lnTo>
                  <a:lnTo>
                    <a:pt x="448" y="656"/>
                  </a:lnTo>
                  <a:close/>
                  <a:moveTo>
                    <a:pt x="448" y="657"/>
                  </a:moveTo>
                  <a:lnTo>
                    <a:pt x="271" y="733"/>
                  </a:lnTo>
                  <a:lnTo>
                    <a:pt x="261" y="710"/>
                  </a:lnTo>
                  <a:lnTo>
                    <a:pt x="437" y="633"/>
                  </a:lnTo>
                  <a:lnTo>
                    <a:pt x="448" y="657"/>
                  </a:lnTo>
                  <a:close/>
                  <a:moveTo>
                    <a:pt x="271" y="733"/>
                  </a:moveTo>
                  <a:lnTo>
                    <a:pt x="270" y="733"/>
                  </a:lnTo>
                  <a:lnTo>
                    <a:pt x="270" y="733"/>
                  </a:lnTo>
                  <a:lnTo>
                    <a:pt x="266" y="721"/>
                  </a:lnTo>
                  <a:lnTo>
                    <a:pt x="271" y="733"/>
                  </a:lnTo>
                  <a:close/>
                  <a:moveTo>
                    <a:pt x="270" y="733"/>
                  </a:moveTo>
                  <a:lnTo>
                    <a:pt x="68" y="809"/>
                  </a:lnTo>
                  <a:lnTo>
                    <a:pt x="58" y="785"/>
                  </a:lnTo>
                  <a:lnTo>
                    <a:pt x="261" y="710"/>
                  </a:lnTo>
                  <a:lnTo>
                    <a:pt x="270" y="733"/>
                  </a:lnTo>
                  <a:close/>
                  <a:moveTo>
                    <a:pt x="57" y="785"/>
                  </a:moveTo>
                  <a:lnTo>
                    <a:pt x="58" y="785"/>
                  </a:lnTo>
                  <a:lnTo>
                    <a:pt x="58" y="785"/>
                  </a:lnTo>
                  <a:lnTo>
                    <a:pt x="63" y="797"/>
                  </a:lnTo>
                  <a:lnTo>
                    <a:pt x="57" y="785"/>
                  </a:lnTo>
                  <a:close/>
                  <a:moveTo>
                    <a:pt x="69" y="808"/>
                  </a:moveTo>
                  <a:lnTo>
                    <a:pt x="18" y="834"/>
                  </a:lnTo>
                  <a:lnTo>
                    <a:pt x="7" y="810"/>
                  </a:lnTo>
                  <a:lnTo>
                    <a:pt x="57" y="785"/>
                  </a:lnTo>
                  <a:lnTo>
                    <a:pt x="69" y="808"/>
                  </a:lnTo>
                  <a:close/>
                  <a:moveTo>
                    <a:pt x="0" y="823"/>
                  </a:moveTo>
                  <a:lnTo>
                    <a:pt x="0" y="814"/>
                  </a:lnTo>
                  <a:lnTo>
                    <a:pt x="7" y="810"/>
                  </a:lnTo>
                  <a:lnTo>
                    <a:pt x="12" y="823"/>
                  </a:lnTo>
                  <a:lnTo>
                    <a:pt x="0" y="823"/>
                  </a:lnTo>
                  <a:close/>
                  <a:moveTo>
                    <a:pt x="25" y="823"/>
                  </a:moveTo>
                  <a:lnTo>
                    <a:pt x="25" y="847"/>
                  </a:lnTo>
                  <a:lnTo>
                    <a:pt x="0" y="847"/>
                  </a:lnTo>
                  <a:lnTo>
                    <a:pt x="0" y="823"/>
                  </a:lnTo>
                  <a:lnTo>
                    <a:pt x="25" y="823"/>
                  </a:lnTo>
                  <a:close/>
                  <a:moveTo>
                    <a:pt x="25" y="847"/>
                  </a:moveTo>
                  <a:lnTo>
                    <a:pt x="25" y="872"/>
                  </a:lnTo>
                  <a:lnTo>
                    <a:pt x="0" y="872"/>
                  </a:lnTo>
                  <a:lnTo>
                    <a:pt x="0" y="847"/>
                  </a:lnTo>
                  <a:lnTo>
                    <a:pt x="25" y="847"/>
                  </a:lnTo>
                  <a:close/>
                  <a:moveTo>
                    <a:pt x="4" y="882"/>
                  </a:moveTo>
                  <a:lnTo>
                    <a:pt x="0" y="879"/>
                  </a:lnTo>
                  <a:lnTo>
                    <a:pt x="0" y="872"/>
                  </a:lnTo>
                  <a:lnTo>
                    <a:pt x="12" y="872"/>
                  </a:lnTo>
                  <a:lnTo>
                    <a:pt x="4" y="882"/>
                  </a:lnTo>
                  <a:close/>
                  <a:moveTo>
                    <a:pt x="22" y="864"/>
                  </a:moveTo>
                  <a:lnTo>
                    <a:pt x="73" y="915"/>
                  </a:lnTo>
                  <a:lnTo>
                    <a:pt x="55" y="932"/>
                  </a:lnTo>
                  <a:lnTo>
                    <a:pt x="4" y="882"/>
                  </a:lnTo>
                  <a:lnTo>
                    <a:pt x="22" y="864"/>
                  </a:lnTo>
                  <a:close/>
                  <a:moveTo>
                    <a:pt x="57" y="934"/>
                  </a:moveTo>
                  <a:lnTo>
                    <a:pt x="56" y="934"/>
                  </a:lnTo>
                  <a:lnTo>
                    <a:pt x="55" y="932"/>
                  </a:lnTo>
                  <a:lnTo>
                    <a:pt x="63" y="923"/>
                  </a:lnTo>
                  <a:lnTo>
                    <a:pt x="57" y="934"/>
                  </a:lnTo>
                  <a:close/>
                  <a:moveTo>
                    <a:pt x="69" y="913"/>
                  </a:moveTo>
                  <a:lnTo>
                    <a:pt x="119" y="937"/>
                  </a:lnTo>
                  <a:lnTo>
                    <a:pt x="108" y="960"/>
                  </a:lnTo>
                  <a:lnTo>
                    <a:pt x="57" y="934"/>
                  </a:lnTo>
                  <a:lnTo>
                    <a:pt x="69" y="913"/>
                  </a:lnTo>
                  <a:close/>
                  <a:moveTo>
                    <a:pt x="110" y="961"/>
                  </a:moveTo>
                  <a:lnTo>
                    <a:pt x="108" y="960"/>
                  </a:lnTo>
                  <a:lnTo>
                    <a:pt x="108" y="960"/>
                  </a:lnTo>
                  <a:lnTo>
                    <a:pt x="114" y="949"/>
                  </a:lnTo>
                  <a:lnTo>
                    <a:pt x="110" y="961"/>
                  </a:lnTo>
                  <a:close/>
                  <a:moveTo>
                    <a:pt x="118" y="937"/>
                  </a:moveTo>
                  <a:lnTo>
                    <a:pt x="193" y="962"/>
                  </a:lnTo>
                  <a:lnTo>
                    <a:pt x="186" y="985"/>
                  </a:lnTo>
                  <a:lnTo>
                    <a:pt x="110" y="961"/>
                  </a:lnTo>
                  <a:lnTo>
                    <a:pt x="118" y="937"/>
                  </a:lnTo>
                  <a:close/>
                  <a:moveTo>
                    <a:pt x="193" y="962"/>
                  </a:moveTo>
                  <a:lnTo>
                    <a:pt x="270" y="988"/>
                  </a:lnTo>
                  <a:lnTo>
                    <a:pt x="262" y="1011"/>
                  </a:lnTo>
                  <a:lnTo>
                    <a:pt x="186" y="985"/>
                  </a:lnTo>
                  <a:lnTo>
                    <a:pt x="193" y="962"/>
                  </a:lnTo>
                  <a:close/>
                  <a:moveTo>
                    <a:pt x="270" y="988"/>
                  </a:moveTo>
                  <a:lnTo>
                    <a:pt x="541" y="1078"/>
                  </a:lnTo>
                  <a:lnTo>
                    <a:pt x="270" y="988"/>
                  </a:lnTo>
                  <a:lnTo>
                    <a:pt x="266" y="999"/>
                  </a:lnTo>
                  <a:lnTo>
                    <a:pt x="270" y="988"/>
                  </a:lnTo>
                  <a:close/>
                  <a:moveTo>
                    <a:pt x="270" y="988"/>
                  </a:moveTo>
                  <a:lnTo>
                    <a:pt x="346" y="1012"/>
                  </a:lnTo>
                  <a:lnTo>
                    <a:pt x="338" y="1036"/>
                  </a:lnTo>
                  <a:lnTo>
                    <a:pt x="261" y="1011"/>
                  </a:lnTo>
                  <a:lnTo>
                    <a:pt x="270" y="988"/>
                  </a:lnTo>
                  <a:close/>
                  <a:moveTo>
                    <a:pt x="346" y="1012"/>
                  </a:moveTo>
                  <a:lnTo>
                    <a:pt x="421" y="1038"/>
                  </a:lnTo>
                  <a:lnTo>
                    <a:pt x="413" y="1062"/>
                  </a:lnTo>
                  <a:lnTo>
                    <a:pt x="338" y="1036"/>
                  </a:lnTo>
                  <a:lnTo>
                    <a:pt x="346" y="1012"/>
                  </a:lnTo>
                  <a:close/>
                  <a:moveTo>
                    <a:pt x="414" y="1062"/>
                  </a:moveTo>
                  <a:lnTo>
                    <a:pt x="332" y="1034"/>
                  </a:lnTo>
                  <a:lnTo>
                    <a:pt x="413" y="1062"/>
                  </a:lnTo>
                  <a:lnTo>
                    <a:pt x="418" y="1050"/>
                  </a:lnTo>
                  <a:lnTo>
                    <a:pt x="414" y="1062"/>
                  </a:lnTo>
                  <a:close/>
                  <a:moveTo>
                    <a:pt x="421" y="1038"/>
                  </a:moveTo>
                  <a:lnTo>
                    <a:pt x="497" y="1063"/>
                  </a:lnTo>
                  <a:lnTo>
                    <a:pt x="490" y="1087"/>
                  </a:lnTo>
                  <a:lnTo>
                    <a:pt x="414" y="1062"/>
                  </a:lnTo>
                  <a:lnTo>
                    <a:pt x="421" y="1038"/>
                  </a:lnTo>
                  <a:close/>
                  <a:moveTo>
                    <a:pt x="493" y="1087"/>
                  </a:moveTo>
                  <a:lnTo>
                    <a:pt x="492" y="1087"/>
                  </a:lnTo>
                  <a:lnTo>
                    <a:pt x="490" y="1087"/>
                  </a:lnTo>
                  <a:lnTo>
                    <a:pt x="493" y="1075"/>
                  </a:lnTo>
                  <a:lnTo>
                    <a:pt x="493" y="1087"/>
                  </a:lnTo>
                  <a:close/>
                  <a:moveTo>
                    <a:pt x="493" y="1062"/>
                  </a:moveTo>
                  <a:lnTo>
                    <a:pt x="620" y="1062"/>
                  </a:lnTo>
                  <a:lnTo>
                    <a:pt x="620" y="1087"/>
                  </a:lnTo>
                  <a:lnTo>
                    <a:pt x="493" y="1087"/>
                  </a:lnTo>
                  <a:lnTo>
                    <a:pt x="493" y="1062"/>
                  </a:lnTo>
                  <a:close/>
                  <a:moveTo>
                    <a:pt x="620" y="1062"/>
                  </a:moveTo>
                  <a:lnTo>
                    <a:pt x="622" y="1062"/>
                  </a:lnTo>
                  <a:lnTo>
                    <a:pt x="620" y="1075"/>
                  </a:lnTo>
                  <a:lnTo>
                    <a:pt x="620" y="1062"/>
                  </a:lnTo>
                  <a:close/>
                  <a:moveTo>
                    <a:pt x="622" y="1062"/>
                  </a:moveTo>
                  <a:lnTo>
                    <a:pt x="748" y="1087"/>
                  </a:lnTo>
                  <a:lnTo>
                    <a:pt x="743" y="1113"/>
                  </a:lnTo>
                  <a:lnTo>
                    <a:pt x="617" y="1087"/>
                  </a:lnTo>
                  <a:lnTo>
                    <a:pt x="622" y="1062"/>
                  </a:lnTo>
                  <a:close/>
                  <a:moveTo>
                    <a:pt x="746" y="1113"/>
                  </a:moveTo>
                  <a:lnTo>
                    <a:pt x="743" y="1113"/>
                  </a:lnTo>
                  <a:lnTo>
                    <a:pt x="746" y="1101"/>
                  </a:lnTo>
                  <a:lnTo>
                    <a:pt x="746" y="1113"/>
                  </a:lnTo>
                  <a:close/>
                  <a:moveTo>
                    <a:pt x="746" y="1087"/>
                  </a:moveTo>
                  <a:lnTo>
                    <a:pt x="872" y="1087"/>
                  </a:lnTo>
                  <a:lnTo>
                    <a:pt x="872" y="1113"/>
                  </a:lnTo>
                  <a:lnTo>
                    <a:pt x="746" y="1113"/>
                  </a:lnTo>
                  <a:lnTo>
                    <a:pt x="746" y="1087"/>
                  </a:lnTo>
                  <a:close/>
                  <a:moveTo>
                    <a:pt x="875" y="1113"/>
                  </a:moveTo>
                  <a:lnTo>
                    <a:pt x="872" y="1113"/>
                  </a:lnTo>
                  <a:lnTo>
                    <a:pt x="872" y="1101"/>
                  </a:lnTo>
                  <a:lnTo>
                    <a:pt x="875" y="1113"/>
                  </a:lnTo>
                  <a:close/>
                  <a:moveTo>
                    <a:pt x="871" y="1087"/>
                  </a:moveTo>
                  <a:lnTo>
                    <a:pt x="997" y="1062"/>
                  </a:lnTo>
                  <a:lnTo>
                    <a:pt x="1002" y="1087"/>
                  </a:lnTo>
                  <a:lnTo>
                    <a:pt x="875" y="1113"/>
                  </a:lnTo>
                  <a:lnTo>
                    <a:pt x="871" y="1087"/>
                  </a:lnTo>
                  <a:close/>
                  <a:moveTo>
                    <a:pt x="997" y="1062"/>
                  </a:moveTo>
                  <a:lnTo>
                    <a:pt x="1000" y="1062"/>
                  </a:lnTo>
                  <a:lnTo>
                    <a:pt x="1000" y="1075"/>
                  </a:lnTo>
                  <a:lnTo>
                    <a:pt x="997" y="1062"/>
                  </a:lnTo>
                  <a:close/>
                  <a:moveTo>
                    <a:pt x="1000" y="1062"/>
                  </a:moveTo>
                  <a:lnTo>
                    <a:pt x="1126" y="1062"/>
                  </a:lnTo>
                  <a:lnTo>
                    <a:pt x="1126" y="1087"/>
                  </a:lnTo>
                  <a:lnTo>
                    <a:pt x="1000" y="1087"/>
                  </a:lnTo>
                  <a:lnTo>
                    <a:pt x="1000" y="1062"/>
                  </a:lnTo>
                  <a:close/>
                  <a:moveTo>
                    <a:pt x="1126" y="1062"/>
                  </a:moveTo>
                  <a:lnTo>
                    <a:pt x="1227" y="1062"/>
                  </a:lnTo>
                  <a:lnTo>
                    <a:pt x="1227" y="1087"/>
                  </a:lnTo>
                  <a:lnTo>
                    <a:pt x="1126" y="1087"/>
                  </a:lnTo>
                  <a:lnTo>
                    <a:pt x="1126" y="1062"/>
                  </a:lnTo>
                  <a:close/>
                  <a:moveTo>
                    <a:pt x="1227" y="1062"/>
                  </a:moveTo>
                  <a:lnTo>
                    <a:pt x="1353" y="1062"/>
                  </a:lnTo>
                  <a:lnTo>
                    <a:pt x="1353" y="1087"/>
                  </a:lnTo>
                  <a:lnTo>
                    <a:pt x="1227" y="1087"/>
                  </a:lnTo>
                  <a:lnTo>
                    <a:pt x="1227" y="1062"/>
                  </a:lnTo>
                  <a:close/>
                  <a:moveTo>
                    <a:pt x="1353" y="1062"/>
                  </a:moveTo>
                  <a:lnTo>
                    <a:pt x="1480" y="1062"/>
                  </a:lnTo>
                  <a:lnTo>
                    <a:pt x="1480" y="1087"/>
                  </a:lnTo>
                  <a:lnTo>
                    <a:pt x="1353" y="1087"/>
                  </a:lnTo>
                  <a:lnTo>
                    <a:pt x="1353" y="1062"/>
                  </a:lnTo>
                  <a:close/>
                  <a:moveTo>
                    <a:pt x="1480" y="1062"/>
                  </a:moveTo>
                  <a:lnTo>
                    <a:pt x="1482" y="1062"/>
                  </a:lnTo>
                  <a:lnTo>
                    <a:pt x="1480" y="1075"/>
                  </a:lnTo>
                  <a:lnTo>
                    <a:pt x="1480" y="1062"/>
                  </a:lnTo>
                  <a:close/>
                  <a:moveTo>
                    <a:pt x="1482" y="1062"/>
                  </a:moveTo>
                  <a:lnTo>
                    <a:pt x="1609" y="1087"/>
                  </a:lnTo>
                  <a:lnTo>
                    <a:pt x="1604" y="1113"/>
                  </a:lnTo>
                  <a:lnTo>
                    <a:pt x="1477" y="1087"/>
                  </a:lnTo>
                  <a:lnTo>
                    <a:pt x="1482" y="1062"/>
                  </a:lnTo>
                  <a:close/>
                  <a:moveTo>
                    <a:pt x="1609" y="1087"/>
                  </a:moveTo>
                  <a:lnTo>
                    <a:pt x="1606" y="1087"/>
                  </a:lnTo>
                  <a:lnTo>
                    <a:pt x="1610" y="1089"/>
                  </a:lnTo>
                  <a:lnTo>
                    <a:pt x="1606" y="1101"/>
                  </a:lnTo>
                  <a:lnTo>
                    <a:pt x="1609" y="1087"/>
                  </a:lnTo>
                  <a:close/>
                  <a:moveTo>
                    <a:pt x="1610" y="1089"/>
                  </a:moveTo>
                  <a:lnTo>
                    <a:pt x="1711" y="1113"/>
                  </a:lnTo>
                  <a:lnTo>
                    <a:pt x="1705" y="1138"/>
                  </a:lnTo>
                  <a:lnTo>
                    <a:pt x="1604" y="1113"/>
                  </a:lnTo>
                  <a:lnTo>
                    <a:pt x="1610" y="1089"/>
                  </a:lnTo>
                  <a:close/>
                  <a:moveTo>
                    <a:pt x="1711" y="1113"/>
                  </a:moveTo>
                  <a:lnTo>
                    <a:pt x="1712" y="1114"/>
                  </a:lnTo>
                  <a:lnTo>
                    <a:pt x="1712" y="1114"/>
                  </a:lnTo>
                  <a:lnTo>
                    <a:pt x="1708" y="1126"/>
                  </a:lnTo>
                  <a:lnTo>
                    <a:pt x="1711" y="1113"/>
                  </a:lnTo>
                  <a:close/>
                  <a:moveTo>
                    <a:pt x="1712" y="1114"/>
                  </a:moveTo>
                  <a:lnTo>
                    <a:pt x="1787" y="1138"/>
                  </a:lnTo>
                  <a:lnTo>
                    <a:pt x="1780" y="1163"/>
                  </a:lnTo>
                  <a:lnTo>
                    <a:pt x="1703" y="1137"/>
                  </a:lnTo>
                  <a:lnTo>
                    <a:pt x="1712" y="1114"/>
                  </a:lnTo>
                  <a:close/>
                  <a:moveTo>
                    <a:pt x="1784" y="1164"/>
                  </a:moveTo>
                  <a:lnTo>
                    <a:pt x="1781" y="1164"/>
                  </a:lnTo>
                  <a:lnTo>
                    <a:pt x="1780" y="1163"/>
                  </a:lnTo>
                  <a:lnTo>
                    <a:pt x="1784" y="1151"/>
                  </a:lnTo>
                  <a:lnTo>
                    <a:pt x="1784" y="1164"/>
                  </a:lnTo>
                  <a:close/>
                  <a:moveTo>
                    <a:pt x="1784" y="1138"/>
                  </a:moveTo>
                  <a:lnTo>
                    <a:pt x="1860" y="1138"/>
                  </a:lnTo>
                  <a:lnTo>
                    <a:pt x="1860" y="1164"/>
                  </a:lnTo>
                  <a:lnTo>
                    <a:pt x="1784" y="1164"/>
                  </a:lnTo>
                  <a:lnTo>
                    <a:pt x="1784" y="1138"/>
                  </a:lnTo>
                  <a:close/>
                  <a:moveTo>
                    <a:pt x="1860" y="1138"/>
                  </a:moveTo>
                  <a:lnTo>
                    <a:pt x="1861" y="1138"/>
                  </a:lnTo>
                  <a:lnTo>
                    <a:pt x="1864" y="1138"/>
                  </a:lnTo>
                  <a:lnTo>
                    <a:pt x="1860" y="1151"/>
                  </a:lnTo>
                  <a:lnTo>
                    <a:pt x="1860" y="1138"/>
                  </a:lnTo>
                  <a:close/>
                  <a:moveTo>
                    <a:pt x="1864" y="1138"/>
                  </a:moveTo>
                  <a:lnTo>
                    <a:pt x="1939" y="1164"/>
                  </a:lnTo>
                  <a:lnTo>
                    <a:pt x="1932" y="1188"/>
                  </a:lnTo>
                  <a:lnTo>
                    <a:pt x="1855" y="1163"/>
                  </a:lnTo>
                  <a:lnTo>
                    <a:pt x="1864" y="1138"/>
                  </a:lnTo>
                  <a:close/>
                  <a:moveTo>
                    <a:pt x="1932" y="1188"/>
                  </a:moveTo>
                  <a:lnTo>
                    <a:pt x="1820" y="1152"/>
                  </a:lnTo>
                  <a:lnTo>
                    <a:pt x="1932" y="1188"/>
                  </a:lnTo>
                  <a:lnTo>
                    <a:pt x="1935" y="1176"/>
                  </a:lnTo>
                  <a:lnTo>
                    <a:pt x="1932" y="1188"/>
                  </a:lnTo>
                  <a:close/>
                  <a:moveTo>
                    <a:pt x="1939" y="1164"/>
                  </a:moveTo>
                  <a:lnTo>
                    <a:pt x="2016" y="1190"/>
                  </a:lnTo>
                  <a:lnTo>
                    <a:pt x="2007" y="1214"/>
                  </a:lnTo>
                  <a:lnTo>
                    <a:pt x="1932" y="1188"/>
                  </a:lnTo>
                  <a:lnTo>
                    <a:pt x="1939" y="1164"/>
                  </a:lnTo>
                  <a:close/>
                  <a:moveTo>
                    <a:pt x="2016" y="1190"/>
                  </a:moveTo>
                  <a:lnTo>
                    <a:pt x="2091" y="1215"/>
                  </a:lnTo>
                  <a:lnTo>
                    <a:pt x="2084" y="1239"/>
                  </a:lnTo>
                  <a:lnTo>
                    <a:pt x="2007" y="1214"/>
                  </a:lnTo>
                  <a:lnTo>
                    <a:pt x="2016" y="1190"/>
                  </a:lnTo>
                  <a:close/>
                  <a:moveTo>
                    <a:pt x="2085" y="1239"/>
                  </a:moveTo>
                  <a:lnTo>
                    <a:pt x="2085" y="1239"/>
                  </a:lnTo>
                  <a:lnTo>
                    <a:pt x="2084" y="1239"/>
                  </a:lnTo>
                  <a:lnTo>
                    <a:pt x="2087" y="1227"/>
                  </a:lnTo>
                  <a:lnTo>
                    <a:pt x="2085" y="1239"/>
                  </a:lnTo>
                  <a:close/>
                  <a:moveTo>
                    <a:pt x="2090" y="1215"/>
                  </a:moveTo>
                  <a:lnTo>
                    <a:pt x="2192" y="1241"/>
                  </a:lnTo>
                  <a:lnTo>
                    <a:pt x="2186" y="1265"/>
                  </a:lnTo>
                  <a:lnTo>
                    <a:pt x="2085" y="1239"/>
                  </a:lnTo>
                  <a:lnTo>
                    <a:pt x="2090" y="1215"/>
                  </a:lnTo>
                  <a:close/>
                  <a:moveTo>
                    <a:pt x="2192" y="1241"/>
                  </a:moveTo>
                  <a:lnTo>
                    <a:pt x="2193" y="1241"/>
                  </a:lnTo>
                  <a:lnTo>
                    <a:pt x="2193" y="1241"/>
                  </a:lnTo>
                  <a:lnTo>
                    <a:pt x="2188" y="1253"/>
                  </a:lnTo>
                  <a:lnTo>
                    <a:pt x="2192" y="1241"/>
                  </a:lnTo>
                  <a:close/>
                  <a:moveTo>
                    <a:pt x="2193" y="1241"/>
                  </a:moveTo>
                  <a:lnTo>
                    <a:pt x="2268" y="1266"/>
                  </a:lnTo>
                  <a:lnTo>
                    <a:pt x="2260" y="1289"/>
                  </a:lnTo>
                  <a:lnTo>
                    <a:pt x="2184" y="1265"/>
                  </a:lnTo>
                  <a:lnTo>
                    <a:pt x="2193" y="1241"/>
                  </a:lnTo>
                  <a:close/>
                  <a:moveTo>
                    <a:pt x="2261" y="1289"/>
                  </a:moveTo>
                  <a:lnTo>
                    <a:pt x="2178" y="1262"/>
                  </a:lnTo>
                  <a:lnTo>
                    <a:pt x="2260" y="1289"/>
                  </a:lnTo>
                  <a:lnTo>
                    <a:pt x="2265" y="1277"/>
                  </a:lnTo>
                  <a:lnTo>
                    <a:pt x="2261" y="1289"/>
                  </a:lnTo>
                  <a:close/>
                  <a:moveTo>
                    <a:pt x="2268" y="1266"/>
                  </a:moveTo>
                  <a:lnTo>
                    <a:pt x="2344" y="1290"/>
                  </a:lnTo>
                  <a:lnTo>
                    <a:pt x="2336" y="1315"/>
                  </a:lnTo>
                  <a:lnTo>
                    <a:pt x="2261" y="1289"/>
                  </a:lnTo>
                  <a:lnTo>
                    <a:pt x="2268" y="1266"/>
                  </a:lnTo>
                  <a:close/>
                  <a:moveTo>
                    <a:pt x="2340" y="1316"/>
                  </a:moveTo>
                  <a:lnTo>
                    <a:pt x="2339" y="1316"/>
                  </a:lnTo>
                  <a:lnTo>
                    <a:pt x="2336" y="1315"/>
                  </a:lnTo>
                  <a:lnTo>
                    <a:pt x="2340" y="1302"/>
                  </a:lnTo>
                  <a:lnTo>
                    <a:pt x="2340" y="1316"/>
                  </a:lnTo>
                  <a:close/>
                  <a:moveTo>
                    <a:pt x="2340" y="1290"/>
                  </a:moveTo>
                  <a:lnTo>
                    <a:pt x="2417" y="1290"/>
                  </a:lnTo>
                  <a:lnTo>
                    <a:pt x="2417" y="1316"/>
                  </a:lnTo>
                  <a:lnTo>
                    <a:pt x="2340" y="1316"/>
                  </a:lnTo>
                  <a:lnTo>
                    <a:pt x="2340" y="1290"/>
                  </a:lnTo>
                  <a:close/>
                  <a:moveTo>
                    <a:pt x="2417" y="1290"/>
                  </a:moveTo>
                  <a:lnTo>
                    <a:pt x="2419" y="1290"/>
                  </a:lnTo>
                  <a:lnTo>
                    <a:pt x="2420" y="1290"/>
                  </a:lnTo>
                  <a:lnTo>
                    <a:pt x="2417" y="1302"/>
                  </a:lnTo>
                  <a:lnTo>
                    <a:pt x="2417" y="1290"/>
                  </a:lnTo>
                  <a:close/>
                  <a:moveTo>
                    <a:pt x="2420" y="1290"/>
                  </a:moveTo>
                  <a:lnTo>
                    <a:pt x="2497" y="1316"/>
                  </a:lnTo>
                  <a:lnTo>
                    <a:pt x="2488" y="1340"/>
                  </a:lnTo>
                  <a:lnTo>
                    <a:pt x="2412" y="1315"/>
                  </a:lnTo>
                  <a:lnTo>
                    <a:pt x="2420" y="1290"/>
                  </a:lnTo>
                  <a:close/>
                  <a:moveTo>
                    <a:pt x="2491" y="1341"/>
                  </a:moveTo>
                  <a:lnTo>
                    <a:pt x="2489" y="1340"/>
                  </a:lnTo>
                  <a:lnTo>
                    <a:pt x="2488" y="1340"/>
                  </a:lnTo>
                  <a:lnTo>
                    <a:pt x="2492" y="1328"/>
                  </a:lnTo>
                  <a:lnTo>
                    <a:pt x="2491" y="1341"/>
                  </a:lnTo>
                  <a:close/>
                  <a:moveTo>
                    <a:pt x="2493" y="1316"/>
                  </a:moveTo>
                  <a:lnTo>
                    <a:pt x="2696" y="1341"/>
                  </a:lnTo>
                  <a:lnTo>
                    <a:pt x="2694" y="1366"/>
                  </a:lnTo>
                  <a:lnTo>
                    <a:pt x="2491" y="1341"/>
                  </a:lnTo>
                  <a:lnTo>
                    <a:pt x="2493" y="1316"/>
                  </a:lnTo>
                  <a:close/>
                  <a:moveTo>
                    <a:pt x="2695" y="1366"/>
                  </a:moveTo>
                  <a:lnTo>
                    <a:pt x="2694" y="1366"/>
                  </a:lnTo>
                  <a:lnTo>
                    <a:pt x="2695" y="1354"/>
                  </a:lnTo>
                  <a:lnTo>
                    <a:pt x="2695" y="1366"/>
                  </a:lnTo>
                  <a:close/>
                  <a:moveTo>
                    <a:pt x="2695" y="1341"/>
                  </a:moveTo>
                  <a:lnTo>
                    <a:pt x="2922" y="1341"/>
                  </a:lnTo>
                  <a:lnTo>
                    <a:pt x="2922" y="1366"/>
                  </a:lnTo>
                  <a:lnTo>
                    <a:pt x="2695" y="1366"/>
                  </a:lnTo>
                  <a:lnTo>
                    <a:pt x="2695" y="1341"/>
                  </a:lnTo>
                  <a:close/>
                  <a:moveTo>
                    <a:pt x="2924" y="1366"/>
                  </a:moveTo>
                  <a:lnTo>
                    <a:pt x="2922" y="1366"/>
                  </a:lnTo>
                  <a:lnTo>
                    <a:pt x="2922" y="1354"/>
                  </a:lnTo>
                  <a:lnTo>
                    <a:pt x="2924" y="1366"/>
                  </a:lnTo>
                  <a:close/>
                  <a:moveTo>
                    <a:pt x="2921" y="1341"/>
                  </a:moveTo>
                  <a:lnTo>
                    <a:pt x="3097" y="1316"/>
                  </a:lnTo>
                  <a:lnTo>
                    <a:pt x="3101" y="1341"/>
                  </a:lnTo>
                  <a:lnTo>
                    <a:pt x="2924" y="1366"/>
                  </a:lnTo>
                  <a:lnTo>
                    <a:pt x="2921" y="1341"/>
                  </a:lnTo>
                  <a:close/>
                  <a:moveTo>
                    <a:pt x="3102" y="1340"/>
                  </a:moveTo>
                  <a:lnTo>
                    <a:pt x="3101" y="1341"/>
                  </a:lnTo>
                  <a:lnTo>
                    <a:pt x="3101" y="1341"/>
                  </a:lnTo>
                  <a:lnTo>
                    <a:pt x="3099" y="1328"/>
                  </a:lnTo>
                  <a:lnTo>
                    <a:pt x="3102" y="1340"/>
                  </a:lnTo>
                  <a:close/>
                  <a:moveTo>
                    <a:pt x="3097" y="1316"/>
                  </a:moveTo>
                  <a:lnTo>
                    <a:pt x="3299" y="1265"/>
                  </a:lnTo>
                  <a:lnTo>
                    <a:pt x="3305" y="1290"/>
                  </a:lnTo>
                  <a:lnTo>
                    <a:pt x="3102" y="1340"/>
                  </a:lnTo>
                  <a:lnTo>
                    <a:pt x="3097" y="1316"/>
                  </a:lnTo>
                  <a:close/>
                  <a:moveTo>
                    <a:pt x="3307" y="1289"/>
                  </a:moveTo>
                  <a:lnTo>
                    <a:pt x="3306" y="1289"/>
                  </a:lnTo>
                  <a:lnTo>
                    <a:pt x="3305" y="1290"/>
                  </a:lnTo>
                  <a:lnTo>
                    <a:pt x="3302" y="1277"/>
                  </a:lnTo>
                  <a:lnTo>
                    <a:pt x="3307" y="1289"/>
                  </a:lnTo>
                  <a:close/>
                  <a:moveTo>
                    <a:pt x="3296" y="1266"/>
                  </a:moveTo>
                  <a:lnTo>
                    <a:pt x="3474" y="1190"/>
                  </a:lnTo>
                  <a:lnTo>
                    <a:pt x="3483" y="1214"/>
                  </a:lnTo>
                  <a:lnTo>
                    <a:pt x="3307" y="1289"/>
                  </a:lnTo>
                  <a:lnTo>
                    <a:pt x="3296" y="1266"/>
                  </a:lnTo>
                  <a:close/>
                  <a:moveTo>
                    <a:pt x="3474" y="1190"/>
                  </a:moveTo>
                  <a:lnTo>
                    <a:pt x="3651" y="1114"/>
                  </a:lnTo>
                  <a:lnTo>
                    <a:pt x="3661" y="1137"/>
                  </a:lnTo>
                  <a:lnTo>
                    <a:pt x="3483" y="1214"/>
                  </a:lnTo>
                  <a:lnTo>
                    <a:pt x="3474" y="1190"/>
                  </a:lnTo>
                  <a:close/>
                  <a:moveTo>
                    <a:pt x="3663" y="1136"/>
                  </a:moveTo>
                  <a:lnTo>
                    <a:pt x="3662" y="1137"/>
                  </a:lnTo>
                  <a:lnTo>
                    <a:pt x="3661" y="1137"/>
                  </a:lnTo>
                  <a:lnTo>
                    <a:pt x="3656" y="1126"/>
                  </a:lnTo>
                  <a:lnTo>
                    <a:pt x="3663" y="1136"/>
                  </a:lnTo>
                  <a:close/>
                  <a:moveTo>
                    <a:pt x="3649" y="1115"/>
                  </a:moveTo>
                  <a:lnTo>
                    <a:pt x="3826" y="989"/>
                  </a:lnTo>
                  <a:lnTo>
                    <a:pt x="3841" y="1010"/>
                  </a:lnTo>
                  <a:lnTo>
                    <a:pt x="3663" y="1136"/>
                  </a:lnTo>
                  <a:lnTo>
                    <a:pt x="3649" y="1115"/>
                  </a:lnTo>
                  <a:close/>
                  <a:moveTo>
                    <a:pt x="3826" y="989"/>
                  </a:moveTo>
                  <a:lnTo>
                    <a:pt x="3828" y="988"/>
                  </a:lnTo>
                  <a:lnTo>
                    <a:pt x="3826" y="989"/>
                  </a:lnTo>
                  <a:lnTo>
                    <a:pt x="3833" y="999"/>
                  </a:lnTo>
                  <a:lnTo>
                    <a:pt x="3826" y="989"/>
                  </a:lnTo>
                  <a:close/>
                  <a:moveTo>
                    <a:pt x="3826" y="989"/>
                  </a:moveTo>
                  <a:lnTo>
                    <a:pt x="3978" y="887"/>
                  </a:lnTo>
                  <a:lnTo>
                    <a:pt x="3992" y="909"/>
                  </a:lnTo>
                  <a:lnTo>
                    <a:pt x="3841" y="1010"/>
                  </a:lnTo>
                  <a:lnTo>
                    <a:pt x="3826" y="989"/>
                  </a:lnTo>
                  <a:close/>
                  <a:moveTo>
                    <a:pt x="3994" y="908"/>
                  </a:moveTo>
                  <a:lnTo>
                    <a:pt x="3992" y="908"/>
                  </a:lnTo>
                  <a:lnTo>
                    <a:pt x="3992" y="909"/>
                  </a:lnTo>
                  <a:lnTo>
                    <a:pt x="3985" y="898"/>
                  </a:lnTo>
                  <a:lnTo>
                    <a:pt x="3994" y="908"/>
                  </a:lnTo>
                  <a:close/>
                  <a:moveTo>
                    <a:pt x="3975" y="889"/>
                  </a:moveTo>
                  <a:lnTo>
                    <a:pt x="4127" y="738"/>
                  </a:lnTo>
                  <a:lnTo>
                    <a:pt x="4145" y="756"/>
                  </a:lnTo>
                  <a:lnTo>
                    <a:pt x="3994" y="908"/>
                  </a:lnTo>
                  <a:lnTo>
                    <a:pt x="3975" y="889"/>
                  </a:lnTo>
                  <a:close/>
                  <a:moveTo>
                    <a:pt x="4127" y="738"/>
                  </a:moveTo>
                  <a:lnTo>
                    <a:pt x="4128" y="736"/>
                  </a:lnTo>
                  <a:lnTo>
                    <a:pt x="4128" y="736"/>
                  </a:lnTo>
                  <a:lnTo>
                    <a:pt x="4137" y="746"/>
                  </a:lnTo>
                  <a:lnTo>
                    <a:pt x="4127" y="738"/>
                  </a:lnTo>
                  <a:close/>
                  <a:moveTo>
                    <a:pt x="4128" y="736"/>
                  </a:moveTo>
                  <a:lnTo>
                    <a:pt x="4280" y="610"/>
                  </a:lnTo>
                  <a:lnTo>
                    <a:pt x="4296" y="629"/>
                  </a:lnTo>
                  <a:lnTo>
                    <a:pt x="4144" y="756"/>
                  </a:lnTo>
                  <a:lnTo>
                    <a:pt x="4128" y="736"/>
                  </a:lnTo>
                  <a:close/>
                  <a:moveTo>
                    <a:pt x="4301" y="622"/>
                  </a:moveTo>
                  <a:lnTo>
                    <a:pt x="4300" y="627"/>
                  </a:lnTo>
                  <a:lnTo>
                    <a:pt x="4296" y="629"/>
                  </a:lnTo>
                  <a:lnTo>
                    <a:pt x="4289" y="620"/>
                  </a:lnTo>
                  <a:lnTo>
                    <a:pt x="4301" y="622"/>
                  </a:lnTo>
                  <a:close/>
                  <a:moveTo>
                    <a:pt x="4275" y="617"/>
                  </a:moveTo>
                  <a:lnTo>
                    <a:pt x="4352" y="314"/>
                  </a:lnTo>
                  <a:lnTo>
                    <a:pt x="4376" y="320"/>
                  </a:lnTo>
                  <a:lnTo>
                    <a:pt x="4301" y="622"/>
                  </a:lnTo>
                  <a:lnTo>
                    <a:pt x="4275" y="617"/>
                  </a:lnTo>
                  <a:close/>
                  <a:moveTo>
                    <a:pt x="4376" y="316"/>
                  </a:moveTo>
                  <a:lnTo>
                    <a:pt x="4376" y="318"/>
                  </a:lnTo>
                  <a:lnTo>
                    <a:pt x="4376" y="320"/>
                  </a:lnTo>
                  <a:lnTo>
                    <a:pt x="4364" y="316"/>
                  </a:lnTo>
                  <a:lnTo>
                    <a:pt x="4376" y="3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3" name="Freeform 51">
              <a:extLst>
                <a:ext uri="{FF2B5EF4-FFF2-40B4-BE49-F238E27FC236}">
                  <a16:creationId xmlns:a16="http://schemas.microsoft.com/office/drawing/2014/main" id="{E0FA5499-3AFA-AEED-06DE-176AED8EB5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9" y="2859"/>
              <a:ext cx="875" cy="273"/>
            </a:xfrm>
            <a:custGeom>
              <a:avLst/>
              <a:gdLst>
                <a:gd name="T0" fmla="*/ 4328 w 4376"/>
                <a:gd name="T1" fmla="*/ 221 h 1366"/>
                <a:gd name="T2" fmla="*/ 4325 w 4376"/>
                <a:gd name="T3" fmla="*/ 159 h 1366"/>
                <a:gd name="T4" fmla="*/ 4268 w 4376"/>
                <a:gd name="T5" fmla="*/ 77 h 1366"/>
                <a:gd name="T6" fmla="*/ 4204 w 4376"/>
                <a:gd name="T7" fmla="*/ 72 h 1366"/>
                <a:gd name="T8" fmla="*/ 4187 w 4376"/>
                <a:gd name="T9" fmla="*/ 26 h 1366"/>
                <a:gd name="T10" fmla="*/ 4035 w 4376"/>
                <a:gd name="T11" fmla="*/ 51 h 1366"/>
                <a:gd name="T12" fmla="*/ 4032 w 4376"/>
                <a:gd name="T13" fmla="*/ 26 h 1366"/>
                <a:gd name="T14" fmla="*/ 3833 w 4376"/>
                <a:gd name="T15" fmla="*/ 101 h 1366"/>
                <a:gd name="T16" fmla="*/ 3628 w 4376"/>
                <a:gd name="T17" fmla="*/ 102 h 1366"/>
                <a:gd name="T18" fmla="*/ 3630 w 4376"/>
                <a:gd name="T19" fmla="*/ 126 h 1366"/>
                <a:gd name="T20" fmla="*/ 3330 w 4376"/>
                <a:gd name="T21" fmla="*/ 152 h 1366"/>
                <a:gd name="T22" fmla="*/ 3327 w 4376"/>
                <a:gd name="T23" fmla="*/ 126 h 1366"/>
                <a:gd name="T24" fmla="*/ 3118 w 4376"/>
                <a:gd name="T25" fmla="*/ 154 h 1366"/>
                <a:gd name="T26" fmla="*/ 3053 w 4376"/>
                <a:gd name="T27" fmla="*/ 227 h 1366"/>
                <a:gd name="T28" fmla="*/ 2877 w 4376"/>
                <a:gd name="T29" fmla="*/ 303 h 1366"/>
                <a:gd name="T30" fmla="*/ 2540 w 4376"/>
                <a:gd name="T31" fmla="*/ 304 h 1366"/>
                <a:gd name="T32" fmla="*/ 2547 w 4376"/>
                <a:gd name="T33" fmla="*/ 278 h 1366"/>
                <a:gd name="T34" fmla="*/ 2210 w 4376"/>
                <a:gd name="T35" fmla="*/ 202 h 1366"/>
                <a:gd name="T36" fmla="*/ 2042 w 4376"/>
                <a:gd name="T37" fmla="*/ 102 h 1366"/>
                <a:gd name="T38" fmla="*/ 1889 w 4376"/>
                <a:gd name="T39" fmla="*/ 51 h 1366"/>
                <a:gd name="T40" fmla="*/ 1582 w 4376"/>
                <a:gd name="T41" fmla="*/ 26 h 1366"/>
                <a:gd name="T42" fmla="*/ 1577 w 4376"/>
                <a:gd name="T43" fmla="*/ 0 h 1366"/>
                <a:gd name="T44" fmla="*/ 1296 w 4376"/>
                <a:gd name="T45" fmla="*/ 103 h 1366"/>
                <a:gd name="T46" fmla="*/ 1170 w 4376"/>
                <a:gd name="T47" fmla="*/ 179 h 1366"/>
                <a:gd name="T48" fmla="*/ 1082 w 4376"/>
                <a:gd name="T49" fmla="*/ 276 h 1366"/>
                <a:gd name="T50" fmla="*/ 855 w 4376"/>
                <a:gd name="T51" fmla="*/ 428 h 1366"/>
                <a:gd name="T52" fmla="*/ 841 w 4376"/>
                <a:gd name="T53" fmla="*/ 407 h 1366"/>
                <a:gd name="T54" fmla="*/ 600 w 4376"/>
                <a:gd name="T55" fmla="*/ 581 h 1366"/>
                <a:gd name="T56" fmla="*/ 261 w 4376"/>
                <a:gd name="T57" fmla="*/ 710 h 1366"/>
                <a:gd name="T58" fmla="*/ 270 w 4376"/>
                <a:gd name="T59" fmla="*/ 733 h 1366"/>
                <a:gd name="T60" fmla="*/ 0 w 4376"/>
                <a:gd name="T61" fmla="*/ 814 h 1366"/>
                <a:gd name="T62" fmla="*/ 0 w 4376"/>
                <a:gd name="T63" fmla="*/ 847 h 1366"/>
                <a:gd name="T64" fmla="*/ 57 w 4376"/>
                <a:gd name="T65" fmla="*/ 934 h 1366"/>
                <a:gd name="T66" fmla="*/ 108 w 4376"/>
                <a:gd name="T67" fmla="*/ 960 h 1366"/>
                <a:gd name="T68" fmla="*/ 193 w 4376"/>
                <a:gd name="T69" fmla="*/ 962 h 1366"/>
                <a:gd name="T70" fmla="*/ 421 w 4376"/>
                <a:gd name="T71" fmla="*/ 1038 h 1366"/>
                <a:gd name="T72" fmla="*/ 414 w 4376"/>
                <a:gd name="T73" fmla="*/ 1062 h 1366"/>
                <a:gd name="T74" fmla="*/ 620 w 4376"/>
                <a:gd name="T75" fmla="*/ 1062 h 1366"/>
                <a:gd name="T76" fmla="*/ 746 w 4376"/>
                <a:gd name="T77" fmla="*/ 1113 h 1366"/>
                <a:gd name="T78" fmla="*/ 1002 w 4376"/>
                <a:gd name="T79" fmla="*/ 1087 h 1366"/>
                <a:gd name="T80" fmla="*/ 1126 w 4376"/>
                <a:gd name="T81" fmla="*/ 1062 h 1366"/>
                <a:gd name="T82" fmla="*/ 1480 w 4376"/>
                <a:gd name="T83" fmla="*/ 1087 h 1366"/>
                <a:gd name="T84" fmla="*/ 1609 w 4376"/>
                <a:gd name="T85" fmla="*/ 1087 h 1366"/>
                <a:gd name="T86" fmla="*/ 1712 w 4376"/>
                <a:gd name="T87" fmla="*/ 1114 h 1366"/>
                <a:gd name="T88" fmla="*/ 1784 w 4376"/>
                <a:gd name="T89" fmla="*/ 1164 h 1366"/>
                <a:gd name="T90" fmla="*/ 1939 w 4376"/>
                <a:gd name="T91" fmla="*/ 1164 h 1366"/>
                <a:gd name="T92" fmla="*/ 1932 w 4376"/>
                <a:gd name="T93" fmla="*/ 1188 h 1366"/>
                <a:gd name="T94" fmla="*/ 2090 w 4376"/>
                <a:gd name="T95" fmla="*/ 1215 h 1366"/>
                <a:gd name="T96" fmla="*/ 2260 w 4376"/>
                <a:gd name="T97" fmla="*/ 1289 h 1366"/>
                <a:gd name="T98" fmla="*/ 2268 w 4376"/>
                <a:gd name="T99" fmla="*/ 1266 h 1366"/>
                <a:gd name="T100" fmla="*/ 2419 w 4376"/>
                <a:gd name="T101" fmla="*/ 1290 h 1366"/>
                <a:gd name="T102" fmla="*/ 2492 w 4376"/>
                <a:gd name="T103" fmla="*/ 1328 h 1366"/>
                <a:gd name="T104" fmla="*/ 2922 w 4376"/>
                <a:gd name="T105" fmla="*/ 1341 h 1366"/>
                <a:gd name="T106" fmla="*/ 2921 w 4376"/>
                <a:gd name="T107" fmla="*/ 1341 h 1366"/>
                <a:gd name="T108" fmla="*/ 3306 w 4376"/>
                <a:gd name="T109" fmla="*/ 1289 h 1366"/>
                <a:gd name="T110" fmla="*/ 3483 w 4376"/>
                <a:gd name="T111" fmla="*/ 1214 h 1366"/>
                <a:gd name="T112" fmla="*/ 3826 w 4376"/>
                <a:gd name="T113" fmla="*/ 989 h 1366"/>
                <a:gd name="T114" fmla="*/ 3992 w 4376"/>
                <a:gd name="T115" fmla="*/ 909 h 1366"/>
                <a:gd name="T116" fmla="*/ 4127 w 4376"/>
                <a:gd name="T117" fmla="*/ 738 h 1366"/>
                <a:gd name="T118" fmla="*/ 4352 w 4376"/>
                <a:gd name="T119" fmla="*/ 31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76" h="1366">
                  <a:moveTo>
                    <a:pt x="4352" y="316"/>
                  </a:moveTo>
                  <a:lnTo>
                    <a:pt x="4352" y="266"/>
                  </a:lnTo>
                  <a:lnTo>
                    <a:pt x="4376" y="266"/>
                  </a:lnTo>
                  <a:lnTo>
                    <a:pt x="4376" y="316"/>
                  </a:lnTo>
                  <a:lnTo>
                    <a:pt x="4352" y="316"/>
                  </a:lnTo>
                  <a:close/>
                  <a:moveTo>
                    <a:pt x="4375" y="260"/>
                  </a:moveTo>
                  <a:lnTo>
                    <a:pt x="4376" y="263"/>
                  </a:lnTo>
                  <a:lnTo>
                    <a:pt x="4376" y="266"/>
                  </a:lnTo>
                  <a:lnTo>
                    <a:pt x="4364" y="266"/>
                  </a:lnTo>
                  <a:lnTo>
                    <a:pt x="4375" y="260"/>
                  </a:lnTo>
                  <a:close/>
                  <a:moveTo>
                    <a:pt x="4353" y="271"/>
                  </a:moveTo>
                  <a:lnTo>
                    <a:pt x="4328" y="221"/>
                  </a:lnTo>
                  <a:lnTo>
                    <a:pt x="4351" y="209"/>
                  </a:lnTo>
                  <a:lnTo>
                    <a:pt x="4375" y="260"/>
                  </a:lnTo>
                  <a:lnTo>
                    <a:pt x="4353" y="271"/>
                  </a:lnTo>
                  <a:close/>
                  <a:moveTo>
                    <a:pt x="4328" y="221"/>
                  </a:moveTo>
                  <a:lnTo>
                    <a:pt x="4302" y="170"/>
                  </a:lnTo>
                  <a:lnTo>
                    <a:pt x="4325" y="159"/>
                  </a:lnTo>
                  <a:lnTo>
                    <a:pt x="4351" y="209"/>
                  </a:lnTo>
                  <a:lnTo>
                    <a:pt x="4328" y="221"/>
                  </a:lnTo>
                  <a:close/>
                  <a:moveTo>
                    <a:pt x="4302" y="170"/>
                  </a:moveTo>
                  <a:lnTo>
                    <a:pt x="4277" y="119"/>
                  </a:lnTo>
                  <a:lnTo>
                    <a:pt x="4300" y="108"/>
                  </a:lnTo>
                  <a:lnTo>
                    <a:pt x="4325" y="159"/>
                  </a:lnTo>
                  <a:lnTo>
                    <a:pt x="4302" y="170"/>
                  </a:lnTo>
                  <a:close/>
                  <a:moveTo>
                    <a:pt x="4297" y="105"/>
                  </a:moveTo>
                  <a:lnTo>
                    <a:pt x="4299" y="107"/>
                  </a:lnTo>
                  <a:lnTo>
                    <a:pt x="4300" y="108"/>
                  </a:lnTo>
                  <a:lnTo>
                    <a:pt x="4289" y="114"/>
                  </a:lnTo>
                  <a:lnTo>
                    <a:pt x="4297" y="105"/>
                  </a:lnTo>
                  <a:close/>
                  <a:moveTo>
                    <a:pt x="4279" y="123"/>
                  </a:moveTo>
                  <a:lnTo>
                    <a:pt x="4254" y="97"/>
                  </a:lnTo>
                  <a:lnTo>
                    <a:pt x="4272" y="79"/>
                  </a:lnTo>
                  <a:lnTo>
                    <a:pt x="4297" y="105"/>
                  </a:lnTo>
                  <a:lnTo>
                    <a:pt x="4279" y="123"/>
                  </a:lnTo>
                  <a:close/>
                  <a:moveTo>
                    <a:pt x="4268" y="77"/>
                  </a:moveTo>
                  <a:lnTo>
                    <a:pt x="4271" y="78"/>
                  </a:lnTo>
                  <a:lnTo>
                    <a:pt x="4272" y="79"/>
                  </a:lnTo>
                  <a:lnTo>
                    <a:pt x="4263" y="89"/>
                  </a:lnTo>
                  <a:lnTo>
                    <a:pt x="4268" y="77"/>
                  </a:lnTo>
                  <a:close/>
                  <a:moveTo>
                    <a:pt x="4257" y="100"/>
                  </a:moveTo>
                  <a:lnTo>
                    <a:pt x="4206" y="74"/>
                  </a:lnTo>
                  <a:lnTo>
                    <a:pt x="4218" y="52"/>
                  </a:lnTo>
                  <a:lnTo>
                    <a:pt x="4268" y="77"/>
                  </a:lnTo>
                  <a:lnTo>
                    <a:pt x="4257" y="100"/>
                  </a:lnTo>
                  <a:close/>
                  <a:moveTo>
                    <a:pt x="4206" y="74"/>
                  </a:moveTo>
                  <a:lnTo>
                    <a:pt x="4205" y="74"/>
                  </a:lnTo>
                  <a:lnTo>
                    <a:pt x="4204" y="72"/>
                  </a:lnTo>
                  <a:lnTo>
                    <a:pt x="4212" y="63"/>
                  </a:lnTo>
                  <a:lnTo>
                    <a:pt x="4206" y="74"/>
                  </a:lnTo>
                  <a:close/>
                  <a:moveTo>
                    <a:pt x="4204" y="72"/>
                  </a:moveTo>
                  <a:lnTo>
                    <a:pt x="4178" y="48"/>
                  </a:lnTo>
                  <a:lnTo>
                    <a:pt x="4196" y="29"/>
                  </a:lnTo>
                  <a:lnTo>
                    <a:pt x="4222" y="55"/>
                  </a:lnTo>
                  <a:lnTo>
                    <a:pt x="4204" y="72"/>
                  </a:lnTo>
                  <a:close/>
                  <a:moveTo>
                    <a:pt x="4187" y="26"/>
                  </a:moveTo>
                  <a:lnTo>
                    <a:pt x="4193" y="26"/>
                  </a:lnTo>
                  <a:lnTo>
                    <a:pt x="4196" y="29"/>
                  </a:lnTo>
                  <a:lnTo>
                    <a:pt x="4187" y="38"/>
                  </a:lnTo>
                  <a:lnTo>
                    <a:pt x="4187" y="26"/>
                  </a:lnTo>
                  <a:close/>
                  <a:moveTo>
                    <a:pt x="4187" y="51"/>
                  </a:moveTo>
                  <a:lnTo>
                    <a:pt x="4137" y="51"/>
                  </a:lnTo>
                  <a:lnTo>
                    <a:pt x="4137" y="26"/>
                  </a:lnTo>
                  <a:lnTo>
                    <a:pt x="4187" y="26"/>
                  </a:lnTo>
                  <a:lnTo>
                    <a:pt x="4187" y="51"/>
                  </a:lnTo>
                  <a:close/>
                  <a:moveTo>
                    <a:pt x="4137" y="51"/>
                  </a:moveTo>
                  <a:lnTo>
                    <a:pt x="4086" y="51"/>
                  </a:lnTo>
                  <a:lnTo>
                    <a:pt x="4086" y="26"/>
                  </a:lnTo>
                  <a:lnTo>
                    <a:pt x="4137" y="26"/>
                  </a:lnTo>
                  <a:lnTo>
                    <a:pt x="4137" y="51"/>
                  </a:lnTo>
                  <a:close/>
                  <a:moveTo>
                    <a:pt x="4086" y="51"/>
                  </a:moveTo>
                  <a:lnTo>
                    <a:pt x="4035" y="51"/>
                  </a:lnTo>
                  <a:lnTo>
                    <a:pt x="4035" y="26"/>
                  </a:lnTo>
                  <a:lnTo>
                    <a:pt x="4086" y="26"/>
                  </a:lnTo>
                  <a:lnTo>
                    <a:pt x="4086" y="51"/>
                  </a:lnTo>
                  <a:close/>
                  <a:moveTo>
                    <a:pt x="4032" y="26"/>
                  </a:moveTo>
                  <a:lnTo>
                    <a:pt x="4034" y="26"/>
                  </a:lnTo>
                  <a:lnTo>
                    <a:pt x="4035" y="26"/>
                  </a:lnTo>
                  <a:lnTo>
                    <a:pt x="4035" y="38"/>
                  </a:lnTo>
                  <a:lnTo>
                    <a:pt x="4032" y="26"/>
                  </a:lnTo>
                  <a:close/>
                  <a:moveTo>
                    <a:pt x="4039" y="50"/>
                  </a:moveTo>
                  <a:lnTo>
                    <a:pt x="3938" y="75"/>
                  </a:lnTo>
                  <a:lnTo>
                    <a:pt x="3932" y="51"/>
                  </a:lnTo>
                  <a:lnTo>
                    <a:pt x="4032" y="26"/>
                  </a:lnTo>
                  <a:lnTo>
                    <a:pt x="4039" y="50"/>
                  </a:lnTo>
                  <a:close/>
                  <a:moveTo>
                    <a:pt x="3938" y="75"/>
                  </a:moveTo>
                  <a:lnTo>
                    <a:pt x="3836" y="101"/>
                  </a:lnTo>
                  <a:lnTo>
                    <a:pt x="3830" y="77"/>
                  </a:lnTo>
                  <a:lnTo>
                    <a:pt x="3932" y="51"/>
                  </a:lnTo>
                  <a:lnTo>
                    <a:pt x="3938" y="75"/>
                  </a:lnTo>
                  <a:close/>
                  <a:moveTo>
                    <a:pt x="3836" y="101"/>
                  </a:moveTo>
                  <a:lnTo>
                    <a:pt x="3834" y="101"/>
                  </a:lnTo>
                  <a:lnTo>
                    <a:pt x="3833" y="101"/>
                  </a:lnTo>
                  <a:lnTo>
                    <a:pt x="3833" y="89"/>
                  </a:lnTo>
                  <a:lnTo>
                    <a:pt x="3836" y="101"/>
                  </a:lnTo>
                  <a:close/>
                  <a:moveTo>
                    <a:pt x="3833" y="101"/>
                  </a:moveTo>
                  <a:lnTo>
                    <a:pt x="3731" y="101"/>
                  </a:lnTo>
                  <a:lnTo>
                    <a:pt x="3731" y="75"/>
                  </a:lnTo>
                  <a:lnTo>
                    <a:pt x="3833" y="75"/>
                  </a:lnTo>
                  <a:lnTo>
                    <a:pt x="3833" y="101"/>
                  </a:lnTo>
                  <a:close/>
                  <a:moveTo>
                    <a:pt x="3729" y="77"/>
                  </a:moveTo>
                  <a:lnTo>
                    <a:pt x="3730" y="75"/>
                  </a:lnTo>
                  <a:lnTo>
                    <a:pt x="3731" y="75"/>
                  </a:lnTo>
                  <a:lnTo>
                    <a:pt x="3731" y="89"/>
                  </a:lnTo>
                  <a:lnTo>
                    <a:pt x="3729" y="77"/>
                  </a:lnTo>
                  <a:close/>
                  <a:moveTo>
                    <a:pt x="3735" y="101"/>
                  </a:moveTo>
                  <a:lnTo>
                    <a:pt x="3634" y="126"/>
                  </a:lnTo>
                  <a:lnTo>
                    <a:pt x="3628" y="102"/>
                  </a:lnTo>
                  <a:lnTo>
                    <a:pt x="3729" y="77"/>
                  </a:lnTo>
                  <a:lnTo>
                    <a:pt x="3735" y="101"/>
                  </a:lnTo>
                  <a:close/>
                  <a:moveTo>
                    <a:pt x="3634" y="126"/>
                  </a:moveTo>
                  <a:lnTo>
                    <a:pt x="3633" y="126"/>
                  </a:lnTo>
                  <a:lnTo>
                    <a:pt x="3630" y="126"/>
                  </a:lnTo>
                  <a:lnTo>
                    <a:pt x="3630" y="114"/>
                  </a:lnTo>
                  <a:lnTo>
                    <a:pt x="3634" y="126"/>
                  </a:lnTo>
                  <a:close/>
                  <a:moveTo>
                    <a:pt x="3630" y="126"/>
                  </a:moveTo>
                  <a:lnTo>
                    <a:pt x="3529" y="126"/>
                  </a:lnTo>
                  <a:lnTo>
                    <a:pt x="3529" y="101"/>
                  </a:lnTo>
                  <a:lnTo>
                    <a:pt x="3630" y="101"/>
                  </a:lnTo>
                  <a:lnTo>
                    <a:pt x="3630" y="126"/>
                  </a:lnTo>
                  <a:close/>
                  <a:moveTo>
                    <a:pt x="3529" y="126"/>
                  </a:moveTo>
                  <a:lnTo>
                    <a:pt x="3429" y="126"/>
                  </a:lnTo>
                  <a:lnTo>
                    <a:pt x="3429" y="101"/>
                  </a:lnTo>
                  <a:lnTo>
                    <a:pt x="3529" y="101"/>
                  </a:lnTo>
                  <a:lnTo>
                    <a:pt x="3529" y="126"/>
                  </a:lnTo>
                  <a:close/>
                  <a:moveTo>
                    <a:pt x="3425" y="102"/>
                  </a:moveTo>
                  <a:lnTo>
                    <a:pt x="3426" y="101"/>
                  </a:lnTo>
                  <a:lnTo>
                    <a:pt x="3429" y="101"/>
                  </a:lnTo>
                  <a:lnTo>
                    <a:pt x="3429" y="114"/>
                  </a:lnTo>
                  <a:lnTo>
                    <a:pt x="3425" y="102"/>
                  </a:lnTo>
                  <a:close/>
                  <a:moveTo>
                    <a:pt x="3431" y="126"/>
                  </a:moveTo>
                  <a:lnTo>
                    <a:pt x="3330" y="152"/>
                  </a:lnTo>
                  <a:lnTo>
                    <a:pt x="3324" y="126"/>
                  </a:lnTo>
                  <a:lnTo>
                    <a:pt x="3425" y="102"/>
                  </a:lnTo>
                  <a:lnTo>
                    <a:pt x="3431" y="126"/>
                  </a:lnTo>
                  <a:close/>
                  <a:moveTo>
                    <a:pt x="3330" y="152"/>
                  </a:moveTo>
                  <a:lnTo>
                    <a:pt x="3329" y="152"/>
                  </a:lnTo>
                  <a:lnTo>
                    <a:pt x="3327" y="152"/>
                  </a:lnTo>
                  <a:lnTo>
                    <a:pt x="3327" y="139"/>
                  </a:lnTo>
                  <a:lnTo>
                    <a:pt x="3330" y="152"/>
                  </a:lnTo>
                  <a:close/>
                  <a:moveTo>
                    <a:pt x="3327" y="152"/>
                  </a:moveTo>
                  <a:lnTo>
                    <a:pt x="3226" y="152"/>
                  </a:lnTo>
                  <a:lnTo>
                    <a:pt x="3226" y="126"/>
                  </a:lnTo>
                  <a:lnTo>
                    <a:pt x="3327" y="126"/>
                  </a:lnTo>
                  <a:lnTo>
                    <a:pt x="3327" y="152"/>
                  </a:lnTo>
                  <a:close/>
                  <a:moveTo>
                    <a:pt x="3223" y="126"/>
                  </a:moveTo>
                  <a:lnTo>
                    <a:pt x="3224" y="126"/>
                  </a:lnTo>
                  <a:lnTo>
                    <a:pt x="3226" y="126"/>
                  </a:lnTo>
                  <a:lnTo>
                    <a:pt x="3226" y="139"/>
                  </a:lnTo>
                  <a:lnTo>
                    <a:pt x="3223" y="126"/>
                  </a:lnTo>
                  <a:close/>
                  <a:moveTo>
                    <a:pt x="3228" y="152"/>
                  </a:moveTo>
                  <a:lnTo>
                    <a:pt x="3127" y="176"/>
                  </a:lnTo>
                  <a:lnTo>
                    <a:pt x="3121" y="152"/>
                  </a:lnTo>
                  <a:lnTo>
                    <a:pt x="3223" y="126"/>
                  </a:lnTo>
                  <a:lnTo>
                    <a:pt x="3228" y="152"/>
                  </a:lnTo>
                  <a:close/>
                  <a:moveTo>
                    <a:pt x="3118" y="154"/>
                  </a:moveTo>
                  <a:lnTo>
                    <a:pt x="3119" y="153"/>
                  </a:lnTo>
                  <a:lnTo>
                    <a:pt x="3121" y="152"/>
                  </a:lnTo>
                  <a:lnTo>
                    <a:pt x="3125" y="164"/>
                  </a:lnTo>
                  <a:lnTo>
                    <a:pt x="3118" y="154"/>
                  </a:lnTo>
                  <a:close/>
                  <a:moveTo>
                    <a:pt x="3132" y="175"/>
                  </a:moveTo>
                  <a:lnTo>
                    <a:pt x="3056" y="226"/>
                  </a:lnTo>
                  <a:lnTo>
                    <a:pt x="3041" y="204"/>
                  </a:lnTo>
                  <a:lnTo>
                    <a:pt x="3118" y="154"/>
                  </a:lnTo>
                  <a:lnTo>
                    <a:pt x="3132" y="175"/>
                  </a:lnTo>
                  <a:close/>
                  <a:moveTo>
                    <a:pt x="3056" y="226"/>
                  </a:moveTo>
                  <a:lnTo>
                    <a:pt x="3054" y="226"/>
                  </a:lnTo>
                  <a:lnTo>
                    <a:pt x="3053" y="227"/>
                  </a:lnTo>
                  <a:lnTo>
                    <a:pt x="3048" y="215"/>
                  </a:lnTo>
                  <a:lnTo>
                    <a:pt x="3056" y="226"/>
                  </a:lnTo>
                  <a:close/>
                  <a:moveTo>
                    <a:pt x="3053" y="227"/>
                  </a:moveTo>
                  <a:lnTo>
                    <a:pt x="2877" y="303"/>
                  </a:lnTo>
                  <a:lnTo>
                    <a:pt x="2866" y="280"/>
                  </a:lnTo>
                  <a:lnTo>
                    <a:pt x="3043" y="203"/>
                  </a:lnTo>
                  <a:lnTo>
                    <a:pt x="3053" y="227"/>
                  </a:lnTo>
                  <a:close/>
                  <a:moveTo>
                    <a:pt x="2877" y="303"/>
                  </a:moveTo>
                  <a:lnTo>
                    <a:pt x="2875" y="304"/>
                  </a:lnTo>
                  <a:lnTo>
                    <a:pt x="2873" y="304"/>
                  </a:lnTo>
                  <a:lnTo>
                    <a:pt x="2872" y="290"/>
                  </a:lnTo>
                  <a:lnTo>
                    <a:pt x="2877" y="303"/>
                  </a:lnTo>
                  <a:close/>
                  <a:moveTo>
                    <a:pt x="2873" y="304"/>
                  </a:moveTo>
                  <a:lnTo>
                    <a:pt x="2696" y="329"/>
                  </a:lnTo>
                  <a:lnTo>
                    <a:pt x="2692" y="304"/>
                  </a:lnTo>
                  <a:lnTo>
                    <a:pt x="2870" y="278"/>
                  </a:lnTo>
                  <a:lnTo>
                    <a:pt x="2873" y="304"/>
                  </a:lnTo>
                  <a:close/>
                  <a:moveTo>
                    <a:pt x="2696" y="329"/>
                  </a:moveTo>
                  <a:lnTo>
                    <a:pt x="2694" y="329"/>
                  </a:lnTo>
                  <a:lnTo>
                    <a:pt x="2692" y="329"/>
                  </a:lnTo>
                  <a:lnTo>
                    <a:pt x="2695" y="316"/>
                  </a:lnTo>
                  <a:lnTo>
                    <a:pt x="2696" y="329"/>
                  </a:lnTo>
                  <a:close/>
                  <a:moveTo>
                    <a:pt x="2692" y="329"/>
                  </a:moveTo>
                  <a:lnTo>
                    <a:pt x="2540" y="304"/>
                  </a:lnTo>
                  <a:lnTo>
                    <a:pt x="2545" y="278"/>
                  </a:lnTo>
                  <a:lnTo>
                    <a:pt x="2696" y="304"/>
                  </a:lnTo>
                  <a:lnTo>
                    <a:pt x="2692" y="329"/>
                  </a:lnTo>
                  <a:close/>
                  <a:moveTo>
                    <a:pt x="2540" y="304"/>
                  </a:moveTo>
                  <a:lnTo>
                    <a:pt x="2540" y="304"/>
                  </a:lnTo>
                  <a:lnTo>
                    <a:pt x="2539" y="303"/>
                  </a:lnTo>
                  <a:lnTo>
                    <a:pt x="2543" y="290"/>
                  </a:lnTo>
                  <a:lnTo>
                    <a:pt x="2540" y="304"/>
                  </a:lnTo>
                  <a:close/>
                  <a:moveTo>
                    <a:pt x="2539" y="303"/>
                  </a:moveTo>
                  <a:lnTo>
                    <a:pt x="2362" y="253"/>
                  </a:lnTo>
                  <a:lnTo>
                    <a:pt x="2369" y="229"/>
                  </a:lnTo>
                  <a:lnTo>
                    <a:pt x="2547" y="278"/>
                  </a:lnTo>
                  <a:lnTo>
                    <a:pt x="2539" y="303"/>
                  </a:lnTo>
                  <a:close/>
                  <a:moveTo>
                    <a:pt x="2362" y="253"/>
                  </a:moveTo>
                  <a:lnTo>
                    <a:pt x="2364" y="253"/>
                  </a:lnTo>
                  <a:lnTo>
                    <a:pt x="2362" y="253"/>
                  </a:lnTo>
                  <a:lnTo>
                    <a:pt x="2365" y="241"/>
                  </a:lnTo>
                  <a:lnTo>
                    <a:pt x="2362" y="253"/>
                  </a:lnTo>
                  <a:close/>
                  <a:moveTo>
                    <a:pt x="2362" y="253"/>
                  </a:moveTo>
                  <a:lnTo>
                    <a:pt x="2210" y="202"/>
                  </a:lnTo>
                  <a:lnTo>
                    <a:pt x="2217" y="178"/>
                  </a:lnTo>
                  <a:lnTo>
                    <a:pt x="2369" y="229"/>
                  </a:lnTo>
                  <a:lnTo>
                    <a:pt x="2362" y="253"/>
                  </a:lnTo>
                  <a:close/>
                  <a:moveTo>
                    <a:pt x="2210" y="202"/>
                  </a:moveTo>
                  <a:lnTo>
                    <a:pt x="2209" y="202"/>
                  </a:lnTo>
                  <a:lnTo>
                    <a:pt x="2209" y="202"/>
                  </a:lnTo>
                  <a:lnTo>
                    <a:pt x="2214" y="190"/>
                  </a:lnTo>
                  <a:lnTo>
                    <a:pt x="2210" y="202"/>
                  </a:lnTo>
                  <a:close/>
                  <a:moveTo>
                    <a:pt x="2209" y="202"/>
                  </a:moveTo>
                  <a:lnTo>
                    <a:pt x="2031" y="125"/>
                  </a:lnTo>
                  <a:lnTo>
                    <a:pt x="2042" y="102"/>
                  </a:lnTo>
                  <a:lnTo>
                    <a:pt x="2218" y="178"/>
                  </a:lnTo>
                  <a:lnTo>
                    <a:pt x="2209" y="202"/>
                  </a:lnTo>
                  <a:close/>
                  <a:moveTo>
                    <a:pt x="2041" y="102"/>
                  </a:moveTo>
                  <a:lnTo>
                    <a:pt x="2041" y="102"/>
                  </a:lnTo>
                  <a:lnTo>
                    <a:pt x="2042" y="102"/>
                  </a:lnTo>
                  <a:lnTo>
                    <a:pt x="2036" y="114"/>
                  </a:lnTo>
                  <a:lnTo>
                    <a:pt x="2041" y="102"/>
                  </a:lnTo>
                  <a:close/>
                  <a:moveTo>
                    <a:pt x="2033" y="126"/>
                  </a:moveTo>
                  <a:lnTo>
                    <a:pt x="1881" y="75"/>
                  </a:lnTo>
                  <a:lnTo>
                    <a:pt x="1889" y="51"/>
                  </a:lnTo>
                  <a:lnTo>
                    <a:pt x="2041" y="102"/>
                  </a:lnTo>
                  <a:lnTo>
                    <a:pt x="2033" y="126"/>
                  </a:lnTo>
                  <a:close/>
                  <a:moveTo>
                    <a:pt x="1889" y="51"/>
                  </a:moveTo>
                  <a:lnTo>
                    <a:pt x="2079" y="114"/>
                  </a:lnTo>
                  <a:lnTo>
                    <a:pt x="1889" y="51"/>
                  </a:lnTo>
                  <a:lnTo>
                    <a:pt x="1884" y="63"/>
                  </a:lnTo>
                  <a:lnTo>
                    <a:pt x="1889" y="51"/>
                  </a:lnTo>
                  <a:close/>
                  <a:moveTo>
                    <a:pt x="1881" y="75"/>
                  </a:moveTo>
                  <a:lnTo>
                    <a:pt x="1729" y="24"/>
                  </a:lnTo>
                  <a:lnTo>
                    <a:pt x="1737" y="0"/>
                  </a:lnTo>
                  <a:lnTo>
                    <a:pt x="1889" y="51"/>
                  </a:lnTo>
                  <a:lnTo>
                    <a:pt x="1881" y="75"/>
                  </a:lnTo>
                  <a:close/>
                  <a:moveTo>
                    <a:pt x="1732" y="0"/>
                  </a:moveTo>
                  <a:lnTo>
                    <a:pt x="1735" y="0"/>
                  </a:lnTo>
                  <a:lnTo>
                    <a:pt x="1737" y="0"/>
                  </a:lnTo>
                  <a:lnTo>
                    <a:pt x="1732" y="12"/>
                  </a:lnTo>
                  <a:lnTo>
                    <a:pt x="1732" y="0"/>
                  </a:lnTo>
                  <a:close/>
                  <a:moveTo>
                    <a:pt x="1732" y="26"/>
                  </a:moveTo>
                  <a:lnTo>
                    <a:pt x="1582" y="26"/>
                  </a:lnTo>
                  <a:lnTo>
                    <a:pt x="1582" y="0"/>
                  </a:lnTo>
                  <a:lnTo>
                    <a:pt x="1732" y="0"/>
                  </a:lnTo>
                  <a:lnTo>
                    <a:pt x="1732" y="26"/>
                  </a:lnTo>
                  <a:close/>
                  <a:moveTo>
                    <a:pt x="1577" y="0"/>
                  </a:moveTo>
                  <a:lnTo>
                    <a:pt x="1579" y="0"/>
                  </a:lnTo>
                  <a:lnTo>
                    <a:pt x="1582" y="0"/>
                  </a:lnTo>
                  <a:lnTo>
                    <a:pt x="1582" y="12"/>
                  </a:lnTo>
                  <a:lnTo>
                    <a:pt x="1577" y="0"/>
                  </a:lnTo>
                  <a:close/>
                  <a:moveTo>
                    <a:pt x="1585" y="24"/>
                  </a:moveTo>
                  <a:lnTo>
                    <a:pt x="1434" y="75"/>
                  </a:lnTo>
                  <a:lnTo>
                    <a:pt x="1425" y="51"/>
                  </a:lnTo>
                  <a:lnTo>
                    <a:pt x="1577" y="0"/>
                  </a:lnTo>
                  <a:lnTo>
                    <a:pt x="1585" y="24"/>
                  </a:lnTo>
                  <a:close/>
                  <a:moveTo>
                    <a:pt x="1425" y="51"/>
                  </a:moveTo>
                  <a:lnTo>
                    <a:pt x="1425" y="51"/>
                  </a:lnTo>
                  <a:lnTo>
                    <a:pt x="1425" y="51"/>
                  </a:lnTo>
                  <a:lnTo>
                    <a:pt x="1430" y="63"/>
                  </a:lnTo>
                  <a:lnTo>
                    <a:pt x="1425" y="51"/>
                  </a:lnTo>
                  <a:close/>
                  <a:moveTo>
                    <a:pt x="1434" y="75"/>
                  </a:moveTo>
                  <a:lnTo>
                    <a:pt x="1307" y="125"/>
                  </a:lnTo>
                  <a:lnTo>
                    <a:pt x="1299" y="102"/>
                  </a:lnTo>
                  <a:lnTo>
                    <a:pt x="1425" y="51"/>
                  </a:lnTo>
                  <a:lnTo>
                    <a:pt x="1434" y="75"/>
                  </a:lnTo>
                  <a:close/>
                  <a:moveTo>
                    <a:pt x="1296" y="103"/>
                  </a:moveTo>
                  <a:lnTo>
                    <a:pt x="1298" y="102"/>
                  </a:lnTo>
                  <a:lnTo>
                    <a:pt x="1299" y="102"/>
                  </a:lnTo>
                  <a:lnTo>
                    <a:pt x="1302" y="114"/>
                  </a:lnTo>
                  <a:lnTo>
                    <a:pt x="1296" y="103"/>
                  </a:lnTo>
                  <a:close/>
                  <a:moveTo>
                    <a:pt x="1310" y="125"/>
                  </a:moveTo>
                  <a:lnTo>
                    <a:pt x="1183" y="201"/>
                  </a:lnTo>
                  <a:lnTo>
                    <a:pt x="1170" y="179"/>
                  </a:lnTo>
                  <a:lnTo>
                    <a:pt x="1296" y="103"/>
                  </a:lnTo>
                  <a:lnTo>
                    <a:pt x="1310" y="125"/>
                  </a:lnTo>
                  <a:close/>
                  <a:moveTo>
                    <a:pt x="1169" y="180"/>
                  </a:moveTo>
                  <a:lnTo>
                    <a:pt x="1168" y="180"/>
                  </a:lnTo>
                  <a:lnTo>
                    <a:pt x="1170" y="179"/>
                  </a:lnTo>
                  <a:lnTo>
                    <a:pt x="1176" y="190"/>
                  </a:lnTo>
                  <a:lnTo>
                    <a:pt x="1169" y="180"/>
                  </a:lnTo>
                  <a:close/>
                  <a:moveTo>
                    <a:pt x="1185" y="199"/>
                  </a:moveTo>
                  <a:lnTo>
                    <a:pt x="1082" y="276"/>
                  </a:lnTo>
                  <a:lnTo>
                    <a:pt x="1068" y="255"/>
                  </a:lnTo>
                  <a:lnTo>
                    <a:pt x="1169" y="180"/>
                  </a:lnTo>
                  <a:lnTo>
                    <a:pt x="1185" y="199"/>
                  </a:lnTo>
                  <a:close/>
                  <a:moveTo>
                    <a:pt x="1082" y="276"/>
                  </a:moveTo>
                  <a:lnTo>
                    <a:pt x="1085" y="275"/>
                  </a:lnTo>
                  <a:lnTo>
                    <a:pt x="1081" y="277"/>
                  </a:lnTo>
                  <a:lnTo>
                    <a:pt x="1075" y="266"/>
                  </a:lnTo>
                  <a:lnTo>
                    <a:pt x="1082" y="276"/>
                  </a:lnTo>
                  <a:close/>
                  <a:moveTo>
                    <a:pt x="1081" y="277"/>
                  </a:moveTo>
                  <a:lnTo>
                    <a:pt x="955" y="352"/>
                  </a:lnTo>
                  <a:lnTo>
                    <a:pt x="943" y="331"/>
                  </a:lnTo>
                  <a:lnTo>
                    <a:pt x="1069" y="255"/>
                  </a:lnTo>
                  <a:lnTo>
                    <a:pt x="1081" y="277"/>
                  </a:lnTo>
                  <a:close/>
                  <a:moveTo>
                    <a:pt x="942" y="332"/>
                  </a:moveTo>
                  <a:lnTo>
                    <a:pt x="939" y="332"/>
                  </a:lnTo>
                  <a:lnTo>
                    <a:pt x="943" y="331"/>
                  </a:lnTo>
                  <a:lnTo>
                    <a:pt x="949" y="342"/>
                  </a:lnTo>
                  <a:lnTo>
                    <a:pt x="942" y="332"/>
                  </a:lnTo>
                  <a:close/>
                  <a:moveTo>
                    <a:pt x="956" y="351"/>
                  </a:moveTo>
                  <a:lnTo>
                    <a:pt x="855" y="428"/>
                  </a:lnTo>
                  <a:lnTo>
                    <a:pt x="839" y="407"/>
                  </a:lnTo>
                  <a:lnTo>
                    <a:pt x="942" y="332"/>
                  </a:lnTo>
                  <a:lnTo>
                    <a:pt x="956" y="351"/>
                  </a:lnTo>
                  <a:close/>
                  <a:moveTo>
                    <a:pt x="855" y="428"/>
                  </a:moveTo>
                  <a:lnTo>
                    <a:pt x="856" y="427"/>
                  </a:lnTo>
                  <a:lnTo>
                    <a:pt x="854" y="428"/>
                  </a:lnTo>
                  <a:lnTo>
                    <a:pt x="848" y="418"/>
                  </a:lnTo>
                  <a:lnTo>
                    <a:pt x="855" y="428"/>
                  </a:lnTo>
                  <a:close/>
                  <a:moveTo>
                    <a:pt x="854" y="428"/>
                  </a:moveTo>
                  <a:lnTo>
                    <a:pt x="728" y="504"/>
                  </a:lnTo>
                  <a:lnTo>
                    <a:pt x="714" y="482"/>
                  </a:lnTo>
                  <a:lnTo>
                    <a:pt x="841" y="407"/>
                  </a:lnTo>
                  <a:lnTo>
                    <a:pt x="854" y="428"/>
                  </a:lnTo>
                  <a:close/>
                  <a:moveTo>
                    <a:pt x="728" y="504"/>
                  </a:moveTo>
                  <a:lnTo>
                    <a:pt x="601" y="580"/>
                  </a:lnTo>
                  <a:lnTo>
                    <a:pt x="588" y="559"/>
                  </a:lnTo>
                  <a:lnTo>
                    <a:pt x="714" y="482"/>
                  </a:lnTo>
                  <a:lnTo>
                    <a:pt x="728" y="504"/>
                  </a:lnTo>
                  <a:close/>
                  <a:moveTo>
                    <a:pt x="601" y="580"/>
                  </a:moveTo>
                  <a:lnTo>
                    <a:pt x="599" y="581"/>
                  </a:lnTo>
                  <a:lnTo>
                    <a:pt x="600" y="581"/>
                  </a:lnTo>
                  <a:lnTo>
                    <a:pt x="594" y="569"/>
                  </a:lnTo>
                  <a:lnTo>
                    <a:pt x="601" y="580"/>
                  </a:lnTo>
                  <a:close/>
                  <a:moveTo>
                    <a:pt x="600" y="581"/>
                  </a:moveTo>
                  <a:lnTo>
                    <a:pt x="448" y="656"/>
                  </a:lnTo>
                  <a:lnTo>
                    <a:pt x="437" y="634"/>
                  </a:lnTo>
                  <a:lnTo>
                    <a:pt x="589" y="558"/>
                  </a:lnTo>
                  <a:lnTo>
                    <a:pt x="600" y="581"/>
                  </a:lnTo>
                  <a:close/>
                  <a:moveTo>
                    <a:pt x="448" y="656"/>
                  </a:moveTo>
                  <a:lnTo>
                    <a:pt x="448" y="657"/>
                  </a:lnTo>
                  <a:lnTo>
                    <a:pt x="448" y="657"/>
                  </a:lnTo>
                  <a:lnTo>
                    <a:pt x="442" y="645"/>
                  </a:lnTo>
                  <a:lnTo>
                    <a:pt x="448" y="656"/>
                  </a:lnTo>
                  <a:close/>
                  <a:moveTo>
                    <a:pt x="448" y="657"/>
                  </a:moveTo>
                  <a:lnTo>
                    <a:pt x="271" y="733"/>
                  </a:lnTo>
                  <a:lnTo>
                    <a:pt x="261" y="710"/>
                  </a:lnTo>
                  <a:lnTo>
                    <a:pt x="437" y="633"/>
                  </a:lnTo>
                  <a:lnTo>
                    <a:pt x="448" y="657"/>
                  </a:lnTo>
                  <a:close/>
                  <a:moveTo>
                    <a:pt x="271" y="733"/>
                  </a:moveTo>
                  <a:lnTo>
                    <a:pt x="270" y="733"/>
                  </a:lnTo>
                  <a:lnTo>
                    <a:pt x="270" y="733"/>
                  </a:lnTo>
                  <a:lnTo>
                    <a:pt x="266" y="721"/>
                  </a:lnTo>
                  <a:lnTo>
                    <a:pt x="271" y="733"/>
                  </a:lnTo>
                  <a:close/>
                  <a:moveTo>
                    <a:pt x="270" y="733"/>
                  </a:moveTo>
                  <a:lnTo>
                    <a:pt x="68" y="809"/>
                  </a:lnTo>
                  <a:lnTo>
                    <a:pt x="58" y="785"/>
                  </a:lnTo>
                  <a:lnTo>
                    <a:pt x="261" y="710"/>
                  </a:lnTo>
                  <a:lnTo>
                    <a:pt x="270" y="733"/>
                  </a:lnTo>
                  <a:close/>
                  <a:moveTo>
                    <a:pt x="57" y="785"/>
                  </a:moveTo>
                  <a:lnTo>
                    <a:pt x="58" y="785"/>
                  </a:lnTo>
                  <a:lnTo>
                    <a:pt x="58" y="785"/>
                  </a:lnTo>
                  <a:lnTo>
                    <a:pt x="63" y="797"/>
                  </a:lnTo>
                  <a:lnTo>
                    <a:pt x="57" y="785"/>
                  </a:lnTo>
                  <a:close/>
                  <a:moveTo>
                    <a:pt x="69" y="808"/>
                  </a:moveTo>
                  <a:lnTo>
                    <a:pt x="18" y="834"/>
                  </a:lnTo>
                  <a:lnTo>
                    <a:pt x="7" y="810"/>
                  </a:lnTo>
                  <a:lnTo>
                    <a:pt x="57" y="785"/>
                  </a:lnTo>
                  <a:lnTo>
                    <a:pt x="69" y="808"/>
                  </a:lnTo>
                  <a:close/>
                  <a:moveTo>
                    <a:pt x="0" y="823"/>
                  </a:moveTo>
                  <a:lnTo>
                    <a:pt x="0" y="814"/>
                  </a:lnTo>
                  <a:lnTo>
                    <a:pt x="7" y="810"/>
                  </a:lnTo>
                  <a:lnTo>
                    <a:pt x="12" y="823"/>
                  </a:lnTo>
                  <a:lnTo>
                    <a:pt x="0" y="823"/>
                  </a:lnTo>
                  <a:close/>
                  <a:moveTo>
                    <a:pt x="25" y="823"/>
                  </a:moveTo>
                  <a:lnTo>
                    <a:pt x="25" y="847"/>
                  </a:lnTo>
                  <a:lnTo>
                    <a:pt x="0" y="847"/>
                  </a:lnTo>
                  <a:lnTo>
                    <a:pt x="0" y="823"/>
                  </a:lnTo>
                  <a:lnTo>
                    <a:pt x="25" y="823"/>
                  </a:lnTo>
                  <a:close/>
                  <a:moveTo>
                    <a:pt x="25" y="847"/>
                  </a:moveTo>
                  <a:lnTo>
                    <a:pt x="25" y="872"/>
                  </a:lnTo>
                  <a:lnTo>
                    <a:pt x="0" y="872"/>
                  </a:lnTo>
                  <a:lnTo>
                    <a:pt x="0" y="847"/>
                  </a:lnTo>
                  <a:lnTo>
                    <a:pt x="25" y="847"/>
                  </a:lnTo>
                  <a:close/>
                  <a:moveTo>
                    <a:pt x="4" y="882"/>
                  </a:moveTo>
                  <a:lnTo>
                    <a:pt x="0" y="879"/>
                  </a:lnTo>
                  <a:lnTo>
                    <a:pt x="0" y="872"/>
                  </a:lnTo>
                  <a:lnTo>
                    <a:pt x="12" y="872"/>
                  </a:lnTo>
                  <a:lnTo>
                    <a:pt x="4" y="882"/>
                  </a:lnTo>
                  <a:close/>
                  <a:moveTo>
                    <a:pt x="22" y="864"/>
                  </a:moveTo>
                  <a:lnTo>
                    <a:pt x="73" y="915"/>
                  </a:lnTo>
                  <a:lnTo>
                    <a:pt x="55" y="932"/>
                  </a:lnTo>
                  <a:lnTo>
                    <a:pt x="4" y="882"/>
                  </a:lnTo>
                  <a:lnTo>
                    <a:pt x="22" y="864"/>
                  </a:lnTo>
                  <a:close/>
                  <a:moveTo>
                    <a:pt x="57" y="934"/>
                  </a:moveTo>
                  <a:lnTo>
                    <a:pt x="56" y="934"/>
                  </a:lnTo>
                  <a:lnTo>
                    <a:pt x="55" y="932"/>
                  </a:lnTo>
                  <a:lnTo>
                    <a:pt x="63" y="923"/>
                  </a:lnTo>
                  <a:lnTo>
                    <a:pt x="57" y="934"/>
                  </a:lnTo>
                  <a:close/>
                  <a:moveTo>
                    <a:pt x="69" y="913"/>
                  </a:moveTo>
                  <a:lnTo>
                    <a:pt x="119" y="937"/>
                  </a:lnTo>
                  <a:lnTo>
                    <a:pt x="108" y="960"/>
                  </a:lnTo>
                  <a:lnTo>
                    <a:pt x="57" y="934"/>
                  </a:lnTo>
                  <a:lnTo>
                    <a:pt x="69" y="913"/>
                  </a:lnTo>
                  <a:close/>
                  <a:moveTo>
                    <a:pt x="110" y="961"/>
                  </a:moveTo>
                  <a:lnTo>
                    <a:pt x="108" y="960"/>
                  </a:lnTo>
                  <a:lnTo>
                    <a:pt x="108" y="960"/>
                  </a:lnTo>
                  <a:lnTo>
                    <a:pt x="114" y="949"/>
                  </a:lnTo>
                  <a:lnTo>
                    <a:pt x="110" y="961"/>
                  </a:lnTo>
                  <a:close/>
                  <a:moveTo>
                    <a:pt x="118" y="937"/>
                  </a:moveTo>
                  <a:lnTo>
                    <a:pt x="193" y="962"/>
                  </a:lnTo>
                  <a:lnTo>
                    <a:pt x="186" y="985"/>
                  </a:lnTo>
                  <a:lnTo>
                    <a:pt x="110" y="961"/>
                  </a:lnTo>
                  <a:lnTo>
                    <a:pt x="118" y="937"/>
                  </a:lnTo>
                  <a:close/>
                  <a:moveTo>
                    <a:pt x="193" y="962"/>
                  </a:moveTo>
                  <a:lnTo>
                    <a:pt x="270" y="988"/>
                  </a:lnTo>
                  <a:lnTo>
                    <a:pt x="262" y="1011"/>
                  </a:lnTo>
                  <a:lnTo>
                    <a:pt x="186" y="985"/>
                  </a:lnTo>
                  <a:lnTo>
                    <a:pt x="193" y="962"/>
                  </a:lnTo>
                  <a:close/>
                  <a:moveTo>
                    <a:pt x="270" y="988"/>
                  </a:moveTo>
                  <a:lnTo>
                    <a:pt x="541" y="1078"/>
                  </a:lnTo>
                  <a:lnTo>
                    <a:pt x="270" y="988"/>
                  </a:lnTo>
                  <a:lnTo>
                    <a:pt x="266" y="999"/>
                  </a:lnTo>
                  <a:lnTo>
                    <a:pt x="270" y="988"/>
                  </a:lnTo>
                  <a:close/>
                  <a:moveTo>
                    <a:pt x="270" y="988"/>
                  </a:moveTo>
                  <a:lnTo>
                    <a:pt x="346" y="1012"/>
                  </a:lnTo>
                  <a:lnTo>
                    <a:pt x="338" y="1036"/>
                  </a:lnTo>
                  <a:lnTo>
                    <a:pt x="261" y="1011"/>
                  </a:lnTo>
                  <a:lnTo>
                    <a:pt x="270" y="988"/>
                  </a:lnTo>
                  <a:close/>
                  <a:moveTo>
                    <a:pt x="346" y="1012"/>
                  </a:moveTo>
                  <a:lnTo>
                    <a:pt x="421" y="1038"/>
                  </a:lnTo>
                  <a:lnTo>
                    <a:pt x="413" y="1062"/>
                  </a:lnTo>
                  <a:lnTo>
                    <a:pt x="338" y="1036"/>
                  </a:lnTo>
                  <a:lnTo>
                    <a:pt x="346" y="1012"/>
                  </a:lnTo>
                  <a:close/>
                  <a:moveTo>
                    <a:pt x="414" y="1062"/>
                  </a:moveTo>
                  <a:lnTo>
                    <a:pt x="332" y="1034"/>
                  </a:lnTo>
                  <a:lnTo>
                    <a:pt x="413" y="1062"/>
                  </a:lnTo>
                  <a:lnTo>
                    <a:pt x="418" y="1050"/>
                  </a:lnTo>
                  <a:lnTo>
                    <a:pt x="414" y="1062"/>
                  </a:lnTo>
                  <a:close/>
                  <a:moveTo>
                    <a:pt x="421" y="1038"/>
                  </a:moveTo>
                  <a:lnTo>
                    <a:pt x="497" y="1063"/>
                  </a:lnTo>
                  <a:lnTo>
                    <a:pt x="490" y="1087"/>
                  </a:lnTo>
                  <a:lnTo>
                    <a:pt x="414" y="1062"/>
                  </a:lnTo>
                  <a:lnTo>
                    <a:pt x="421" y="1038"/>
                  </a:lnTo>
                  <a:close/>
                  <a:moveTo>
                    <a:pt x="493" y="1087"/>
                  </a:moveTo>
                  <a:lnTo>
                    <a:pt x="492" y="1087"/>
                  </a:lnTo>
                  <a:lnTo>
                    <a:pt x="490" y="1087"/>
                  </a:lnTo>
                  <a:lnTo>
                    <a:pt x="493" y="1075"/>
                  </a:lnTo>
                  <a:lnTo>
                    <a:pt x="493" y="1087"/>
                  </a:lnTo>
                  <a:close/>
                  <a:moveTo>
                    <a:pt x="493" y="1062"/>
                  </a:moveTo>
                  <a:lnTo>
                    <a:pt x="620" y="1062"/>
                  </a:lnTo>
                  <a:lnTo>
                    <a:pt x="620" y="1087"/>
                  </a:lnTo>
                  <a:lnTo>
                    <a:pt x="493" y="1087"/>
                  </a:lnTo>
                  <a:lnTo>
                    <a:pt x="493" y="1062"/>
                  </a:lnTo>
                  <a:close/>
                  <a:moveTo>
                    <a:pt x="620" y="1062"/>
                  </a:moveTo>
                  <a:lnTo>
                    <a:pt x="622" y="1062"/>
                  </a:lnTo>
                  <a:lnTo>
                    <a:pt x="620" y="1075"/>
                  </a:lnTo>
                  <a:lnTo>
                    <a:pt x="620" y="1062"/>
                  </a:lnTo>
                  <a:close/>
                  <a:moveTo>
                    <a:pt x="622" y="1062"/>
                  </a:moveTo>
                  <a:lnTo>
                    <a:pt x="748" y="1087"/>
                  </a:lnTo>
                  <a:lnTo>
                    <a:pt x="743" y="1113"/>
                  </a:lnTo>
                  <a:lnTo>
                    <a:pt x="617" y="1087"/>
                  </a:lnTo>
                  <a:lnTo>
                    <a:pt x="622" y="1062"/>
                  </a:lnTo>
                  <a:close/>
                  <a:moveTo>
                    <a:pt x="746" y="1113"/>
                  </a:moveTo>
                  <a:lnTo>
                    <a:pt x="743" y="1113"/>
                  </a:lnTo>
                  <a:lnTo>
                    <a:pt x="746" y="1101"/>
                  </a:lnTo>
                  <a:lnTo>
                    <a:pt x="746" y="1113"/>
                  </a:lnTo>
                  <a:close/>
                  <a:moveTo>
                    <a:pt x="746" y="1087"/>
                  </a:moveTo>
                  <a:lnTo>
                    <a:pt x="872" y="1087"/>
                  </a:lnTo>
                  <a:lnTo>
                    <a:pt x="872" y="1113"/>
                  </a:lnTo>
                  <a:lnTo>
                    <a:pt x="746" y="1113"/>
                  </a:lnTo>
                  <a:lnTo>
                    <a:pt x="746" y="1087"/>
                  </a:lnTo>
                  <a:close/>
                  <a:moveTo>
                    <a:pt x="875" y="1113"/>
                  </a:moveTo>
                  <a:lnTo>
                    <a:pt x="872" y="1113"/>
                  </a:lnTo>
                  <a:lnTo>
                    <a:pt x="872" y="1101"/>
                  </a:lnTo>
                  <a:lnTo>
                    <a:pt x="875" y="1113"/>
                  </a:lnTo>
                  <a:close/>
                  <a:moveTo>
                    <a:pt x="871" y="1087"/>
                  </a:moveTo>
                  <a:lnTo>
                    <a:pt x="997" y="1062"/>
                  </a:lnTo>
                  <a:lnTo>
                    <a:pt x="1002" y="1087"/>
                  </a:lnTo>
                  <a:lnTo>
                    <a:pt x="875" y="1113"/>
                  </a:lnTo>
                  <a:lnTo>
                    <a:pt x="871" y="1087"/>
                  </a:lnTo>
                  <a:close/>
                  <a:moveTo>
                    <a:pt x="997" y="1062"/>
                  </a:moveTo>
                  <a:lnTo>
                    <a:pt x="1000" y="1062"/>
                  </a:lnTo>
                  <a:lnTo>
                    <a:pt x="1000" y="1075"/>
                  </a:lnTo>
                  <a:lnTo>
                    <a:pt x="997" y="1062"/>
                  </a:lnTo>
                  <a:close/>
                  <a:moveTo>
                    <a:pt x="1000" y="1062"/>
                  </a:moveTo>
                  <a:lnTo>
                    <a:pt x="1126" y="1062"/>
                  </a:lnTo>
                  <a:lnTo>
                    <a:pt x="1126" y="1087"/>
                  </a:lnTo>
                  <a:lnTo>
                    <a:pt x="1000" y="1087"/>
                  </a:lnTo>
                  <a:lnTo>
                    <a:pt x="1000" y="1062"/>
                  </a:lnTo>
                  <a:close/>
                  <a:moveTo>
                    <a:pt x="1126" y="1062"/>
                  </a:moveTo>
                  <a:lnTo>
                    <a:pt x="1227" y="1062"/>
                  </a:lnTo>
                  <a:lnTo>
                    <a:pt x="1227" y="1087"/>
                  </a:lnTo>
                  <a:lnTo>
                    <a:pt x="1126" y="1087"/>
                  </a:lnTo>
                  <a:lnTo>
                    <a:pt x="1126" y="1062"/>
                  </a:lnTo>
                  <a:close/>
                  <a:moveTo>
                    <a:pt x="1227" y="1062"/>
                  </a:moveTo>
                  <a:lnTo>
                    <a:pt x="1353" y="1062"/>
                  </a:lnTo>
                  <a:lnTo>
                    <a:pt x="1353" y="1087"/>
                  </a:lnTo>
                  <a:lnTo>
                    <a:pt x="1227" y="1087"/>
                  </a:lnTo>
                  <a:lnTo>
                    <a:pt x="1227" y="1062"/>
                  </a:lnTo>
                  <a:close/>
                  <a:moveTo>
                    <a:pt x="1353" y="1062"/>
                  </a:moveTo>
                  <a:lnTo>
                    <a:pt x="1480" y="1062"/>
                  </a:lnTo>
                  <a:lnTo>
                    <a:pt x="1480" y="1087"/>
                  </a:lnTo>
                  <a:lnTo>
                    <a:pt x="1353" y="1087"/>
                  </a:lnTo>
                  <a:lnTo>
                    <a:pt x="1353" y="1062"/>
                  </a:lnTo>
                  <a:close/>
                  <a:moveTo>
                    <a:pt x="1480" y="1062"/>
                  </a:moveTo>
                  <a:lnTo>
                    <a:pt x="1482" y="1062"/>
                  </a:lnTo>
                  <a:lnTo>
                    <a:pt x="1480" y="1075"/>
                  </a:lnTo>
                  <a:lnTo>
                    <a:pt x="1480" y="1062"/>
                  </a:lnTo>
                  <a:close/>
                  <a:moveTo>
                    <a:pt x="1482" y="1062"/>
                  </a:moveTo>
                  <a:lnTo>
                    <a:pt x="1609" y="1087"/>
                  </a:lnTo>
                  <a:lnTo>
                    <a:pt x="1604" y="1113"/>
                  </a:lnTo>
                  <a:lnTo>
                    <a:pt x="1477" y="1087"/>
                  </a:lnTo>
                  <a:lnTo>
                    <a:pt x="1482" y="1062"/>
                  </a:lnTo>
                  <a:close/>
                  <a:moveTo>
                    <a:pt x="1609" y="1087"/>
                  </a:moveTo>
                  <a:lnTo>
                    <a:pt x="1606" y="1087"/>
                  </a:lnTo>
                  <a:lnTo>
                    <a:pt x="1610" y="1089"/>
                  </a:lnTo>
                  <a:lnTo>
                    <a:pt x="1606" y="1101"/>
                  </a:lnTo>
                  <a:lnTo>
                    <a:pt x="1609" y="1087"/>
                  </a:lnTo>
                  <a:close/>
                  <a:moveTo>
                    <a:pt x="1610" y="1089"/>
                  </a:moveTo>
                  <a:lnTo>
                    <a:pt x="1711" y="1113"/>
                  </a:lnTo>
                  <a:lnTo>
                    <a:pt x="1705" y="1138"/>
                  </a:lnTo>
                  <a:lnTo>
                    <a:pt x="1604" y="1113"/>
                  </a:lnTo>
                  <a:lnTo>
                    <a:pt x="1610" y="1089"/>
                  </a:lnTo>
                  <a:close/>
                  <a:moveTo>
                    <a:pt x="1711" y="1113"/>
                  </a:moveTo>
                  <a:lnTo>
                    <a:pt x="1712" y="1114"/>
                  </a:lnTo>
                  <a:lnTo>
                    <a:pt x="1712" y="1114"/>
                  </a:lnTo>
                  <a:lnTo>
                    <a:pt x="1708" y="1126"/>
                  </a:lnTo>
                  <a:lnTo>
                    <a:pt x="1711" y="1113"/>
                  </a:lnTo>
                  <a:close/>
                  <a:moveTo>
                    <a:pt x="1712" y="1114"/>
                  </a:moveTo>
                  <a:lnTo>
                    <a:pt x="1787" y="1138"/>
                  </a:lnTo>
                  <a:lnTo>
                    <a:pt x="1780" y="1163"/>
                  </a:lnTo>
                  <a:lnTo>
                    <a:pt x="1703" y="1137"/>
                  </a:lnTo>
                  <a:lnTo>
                    <a:pt x="1712" y="1114"/>
                  </a:lnTo>
                  <a:close/>
                  <a:moveTo>
                    <a:pt x="1784" y="1164"/>
                  </a:moveTo>
                  <a:lnTo>
                    <a:pt x="1781" y="1164"/>
                  </a:lnTo>
                  <a:lnTo>
                    <a:pt x="1780" y="1163"/>
                  </a:lnTo>
                  <a:lnTo>
                    <a:pt x="1784" y="1151"/>
                  </a:lnTo>
                  <a:lnTo>
                    <a:pt x="1784" y="1164"/>
                  </a:lnTo>
                  <a:close/>
                  <a:moveTo>
                    <a:pt x="1784" y="1138"/>
                  </a:moveTo>
                  <a:lnTo>
                    <a:pt x="1860" y="1138"/>
                  </a:lnTo>
                  <a:lnTo>
                    <a:pt x="1860" y="1164"/>
                  </a:lnTo>
                  <a:lnTo>
                    <a:pt x="1784" y="1164"/>
                  </a:lnTo>
                  <a:lnTo>
                    <a:pt x="1784" y="1138"/>
                  </a:lnTo>
                  <a:close/>
                  <a:moveTo>
                    <a:pt x="1860" y="1138"/>
                  </a:moveTo>
                  <a:lnTo>
                    <a:pt x="1861" y="1138"/>
                  </a:lnTo>
                  <a:lnTo>
                    <a:pt x="1864" y="1138"/>
                  </a:lnTo>
                  <a:lnTo>
                    <a:pt x="1860" y="1151"/>
                  </a:lnTo>
                  <a:lnTo>
                    <a:pt x="1860" y="1138"/>
                  </a:lnTo>
                  <a:close/>
                  <a:moveTo>
                    <a:pt x="1864" y="1138"/>
                  </a:moveTo>
                  <a:lnTo>
                    <a:pt x="1939" y="1164"/>
                  </a:lnTo>
                  <a:lnTo>
                    <a:pt x="1932" y="1188"/>
                  </a:lnTo>
                  <a:lnTo>
                    <a:pt x="1855" y="1163"/>
                  </a:lnTo>
                  <a:lnTo>
                    <a:pt x="1864" y="1138"/>
                  </a:lnTo>
                  <a:close/>
                  <a:moveTo>
                    <a:pt x="1932" y="1188"/>
                  </a:moveTo>
                  <a:lnTo>
                    <a:pt x="1820" y="1152"/>
                  </a:lnTo>
                  <a:lnTo>
                    <a:pt x="1932" y="1188"/>
                  </a:lnTo>
                  <a:lnTo>
                    <a:pt x="1935" y="1176"/>
                  </a:lnTo>
                  <a:lnTo>
                    <a:pt x="1932" y="1188"/>
                  </a:lnTo>
                  <a:close/>
                  <a:moveTo>
                    <a:pt x="1939" y="1164"/>
                  </a:moveTo>
                  <a:lnTo>
                    <a:pt x="2016" y="1190"/>
                  </a:lnTo>
                  <a:lnTo>
                    <a:pt x="2007" y="1214"/>
                  </a:lnTo>
                  <a:lnTo>
                    <a:pt x="1932" y="1188"/>
                  </a:lnTo>
                  <a:lnTo>
                    <a:pt x="1939" y="1164"/>
                  </a:lnTo>
                  <a:close/>
                  <a:moveTo>
                    <a:pt x="2016" y="1190"/>
                  </a:moveTo>
                  <a:lnTo>
                    <a:pt x="2091" y="1215"/>
                  </a:lnTo>
                  <a:lnTo>
                    <a:pt x="2084" y="1239"/>
                  </a:lnTo>
                  <a:lnTo>
                    <a:pt x="2007" y="1214"/>
                  </a:lnTo>
                  <a:lnTo>
                    <a:pt x="2016" y="1190"/>
                  </a:lnTo>
                  <a:close/>
                  <a:moveTo>
                    <a:pt x="2085" y="1239"/>
                  </a:moveTo>
                  <a:lnTo>
                    <a:pt x="2085" y="1239"/>
                  </a:lnTo>
                  <a:lnTo>
                    <a:pt x="2084" y="1239"/>
                  </a:lnTo>
                  <a:lnTo>
                    <a:pt x="2087" y="1227"/>
                  </a:lnTo>
                  <a:lnTo>
                    <a:pt x="2085" y="1239"/>
                  </a:lnTo>
                  <a:close/>
                  <a:moveTo>
                    <a:pt x="2090" y="1215"/>
                  </a:moveTo>
                  <a:lnTo>
                    <a:pt x="2192" y="1241"/>
                  </a:lnTo>
                  <a:lnTo>
                    <a:pt x="2186" y="1265"/>
                  </a:lnTo>
                  <a:lnTo>
                    <a:pt x="2085" y="1239"/>
                  </a:lnTo>
                  <a:lnTo>
                    <a:pt x="2090" y="1215"/>
                  </a:lnTo>
                  <a:close/>
                  <a:moveTo>
                    <a:pt x="2192" y="1241"/>
                  </a:moveTo>
                  <a:lnTo>
                    <a:pt x="2193" y="1241"/>
                  </a:lnTo>
                  <a:lnTo>
                    <a:pt x="2193" y="1241"/>
                  </a:lnTo>
                  <a:lnTo>
                    <a:pt x="2188" y="1253"/>
                  </a:lnTo>
                  <a:lnTo>
                    <a:pt x="2192" y="1241"/>
                  </a:lnTo>
                  <a:close/>
                  <a:moveTo>
                    <a:pt x="2193" y="1241"/>
                  </a:moveTo>
                  <a:lnTo>
                    <a:pt x="2268" y="1266"/>
                  </a:lnTo>
                  <a:lnTo>
                    <a:pt x="2260" y="1289"/>
                  </a:lnTo>
                  <a:lnTo>
                    <a:pt x="2184" y="1265"/>
                  </a:lnTo>
                  <a:lnTo>
                    <a:pt x="2193" y="1241"/>
                  </a:lnTo>
                  <a:close/>
                  <a:moveTo>
                    <a:pt x="2261" y="1289"/>
                  </a:moveTo>
                  <a:lnTo>
                    <a:pt x="2178" y="1262"/>
                  </a:lnTo>
                  <a:lnTo>
                    <a:pt x="2260" y="1289"/>
                  </a:lnTo>
                  <a:lnTo>
                    <a:pt x="2265" y="1277"/>
                  </a:lnTo>
                  <a:lnTo>
                    <a:pt x="2261" y="1289"/>
                  </a:lnTo>
                  <a:close/>
                  <a:moveTo>
                    <a:pt x="2268" y="1266"/>
                  </a:moveTo>
                  <a:lnTo>
                    <a:pt x="2344" y="1290"/>
                  </a:lnTo>
                  <a:lnTo>
                    <a:pt x="2336" y="1315"/>
                  </a:lnTo>
                  <a:lnTo>
                    <a:pt x="2261" y="1289"/>
                  </a:lnTo>
                  <a:lnTo>
                    <a:pt x="2268" y="1266"/>
                  </a:lnTo>
                  <a:close/>
                  <a:moveTo>
                    <a:pt x="2340" y="1316"/>
                  </a:moveTo>
                  <a:lnTo>
                    <a:pt x="2339" y="1316"/>
                  </a:lnTo>
                  <a:lnTo>
                    <a:pt x="2336" y="1315"/>
                  </a:lnTo>
                  <a:lnTo>
                    <a:pt x="2340" y="1302"/>
                  </a:lnTo>
                  <a:lnTo>
                    <a:pt x="2340" y="1316"/>
                  </a:lnTo>
                  <a:close/>
                  <a:moveTo>
                    <a:pt x="2340" y="1290"/>
                  </a:moveTo>
                  <a:lnTo>
                    <a:pt x="2417" y="1290"/>
                  </a:lnTo>
                  <a:lnTo>
                    <a:pt x="2417" y="1316"/>
                  </a:lnTo>
                  <a:lnTo>
                    <a:pt x="2340" y="1316"/>
                  </a:lnTo>
                  <a:lnTo>
                    <a:pt x="2340" y="1290"/>
                  </a:lnTo>
                  <a:close/>
                  <a:moveTo>
                    <a:pt x="2417" y="1290"/>
                  </a:moveTo>
                  <a:lnTo>
                    <a:pt x="2419" y="1290"/>
                  </a:lnTo>
                  <a:lnTo>
                    <a:pt x="2420" y="1290"/>
                  </a:lnTo>
                  <a:lnTo>
                    <a:pt x="2417" y="1302"/>
                  </a:lnTo>
                  <a:lnTo>
                    <a:pt x="2417" y="1290"/>
                  </a:lnTo>
                  <a:close/>
                  <a:moveTo>
                    <a:pt x="2420" y="1290"/>
                  </a:moveTo>
                  <a:lnTo>
                    <a:pt x="2497" y="1316"/>
                  </a:lnTo>
                  <a:lnTo>
                    <a:pt x="2488" y="1340"/>
                  </a:lnTo>
                  <a:lnTo>
                    <a:pt x="2412" y="1315"/>
                  </a:lnTo>
                  <a:lnTo>
                    <a:pt x="2420" y="1290"/>
                  </a:lnTo>
                  <a:close/>
                  <a:moveTo>
                    <a:pt x="2491" y="1341"/>
                  </a:moveTo>
                  <a:lnTo>
                    <a:pt x="2489" y="1340"/>
                  </a:lnTo>
                  <a:lnTo>
                    <a:pt x="2488" y="1340"/>
                  </a:lnTo>
                  <a:lnTo>
                    <a:pt x="2492" y="1328"/>
                  </a:lnTo>
                  <a:lnTo>
                    <a:pt x="2491" y="1341"/>
                  </a:lnTo>
                  <a:close/>
                  <a:moveTo>
                    <a:pt x="2493" y="1316"/>
                  </a:moveTo>
                  <a:lnTo>
                    <a:pt x="2696" y="1341"/>
                  </a:lnTo>
                  <a:lnTo>
                    <a:pt x="2694" y="1366"/>
                  </a:lnTo>
                  <a:lnTo>
                    <a:pt x="2491" y="1341"/>
                  </a:lnTo>
                  <a:lnTo>
                    <a:pt x="2493" y="1316"/>
                  </a:lnTo>
                  <a:close/>
                  <a:moveTo>
                    <a:pt x="2695" y="1366"/>
                  </a:moveTo>
                  <a:lnTo>
                    <a:pt x="2694" y="1366"/>
                  </a:lnTo>
                  <a:lnTo>
                    <a:pt x="2695" y="1354"/>
                  </a:lnTo>
                  <a:lnTo>
                    <a:pt x="2695" y="1366"/>
                  </a:lnTo>
                  <a:close/>
                  <a:moveTo>
                    <a:pt x="2695" y="1341"/>
                  </a:moveTo>
                  <a:lnTo>
                    <a:pt x="2922" y="1341"/>
                  </a:lnTo>
                  <a:lnTo>
                    <a:pt x="2922" y="1366"/>
                  </a:lnTo>
                  <a:lnTo>
                    <a:pt x="2695" y="1366"/>
                  </a:lnTo>
                  <a:lnTo>
                    <a:pt x="2695" y="1341"/>
                  </a:lnTo>
                  <a:close/>
                  <a:moveTo>
                    <a:pt x="2924" y="1366"/>
                  </a:moveTo>
                  <a:lnTo>
                    <a:pt x="2922" y="1366"/>
                  </a:lnTo>
                  <a:lnTo>
                    <a:pt x="2922" y="1354"/>
                  </a:lnTo>
                  <a:lnTo>
                    <a:pt x="2924" y="1366"/>
                  </a:lnTo>
                  <a:close/>
                  <a:moveTo>
                    <a:pt x="2921" y="1341"/>
                  </a:moveTo>
                  <a:lnTo>
                    <a:pt x="3097" y="1316"/>
                  </a:lnTo>
                  <a:lnTo>
                    <a:pt x="3101" y="1341"/>
                  </a:lnTo>
                  <a:lnTo>
                    <a:pt x="2924" y="1366"/>
                  </a:lnTo>
                  <a:lnTo>
                    <a:pt x="2921" y="1341"/>
                  </a:lnTo>
                  <a:close/>
                  <a:moveTo>
                    <a:pt x="3102" y="1340"/>
                  </a:moveTo>
                  <a:lnTo>
                    <a:pt x="3101" y="1341"/>
                  </a:lnTo>
                  <a:lnTo>
                    <a:pt x="3101" y="1341"/>
                  </a:lnTo>
                  <a:lnTo>
                    <a:pt x="3099" y="1328"/>
                  </a:lnTo>
                  <a:lnTo>
                    <a:pt x="3102" y="1340"/>
                  </a:lnTo>
                  <a:close/>
                  <a:moveTo>
                    <a:pt x="3097" y="1316"/>
                  </a:moveTo>
                  <a:lnTo>
                    <a:pt x="3299" y="1265"/>
                  </a:lnTo>
                  <a:lnTo>
                    <a:pt x="3305" y="1290"/>
                  </a:lnTo>
                  <a:lnTo>
                    <a:pt x="3102" y="1340"/>
                  </a:lnTo>
                  <a:lnTo>
                    <a:pt x="3097" y="1316"/>
                  </a:lnTo>
                  <a:close/>
                  <a:moveTo>
                    <a:pt x="3307" y="1289"/>
                  </a:moveTo>
                  <a:lnTo>
                    <a:pt x="3306" y="1289"/>
                  </a:lnTo>
                  <a:lnTo>
                    <a:pt x="3305" y="1290"/>
                  </a:lnTo>
                  <a:lnTo>
                    <a:pt x="3302" y="1277"/>
                  </a:lnTo>
                  <a:lnTo>
                    <a:pt x="3307" y="1289"/>
                  </a:lnTo>
                  <a:close/>
                  <a:moveTo>
                    <a:pt x="3296" y="1266"/>
                  </a:moveTo>
                  <a:lnTo>
                    <a:pt x="3474" y="1190"/>
                  </a:lnTo>
                  <a:lnTo>
                    <a:pt x="3483" y="1214"/>
                  </a:lnTo>
                  <a:lnTo>
                    <a:pt x="3307" y="1289"/>
                  </a:lnTo>
                  <a:lnTo>
                    <a:pt x="3296" y="1266"/>
                  </a:lnTo>
                  <a:close/>
                  <a:moveTo>
                    <a:pt x="3474" y="1190"/>
                  </a:moveTo>
                  <a:lnTo>
                    <a:pt x="3651" y="1114"/>
                  </a:lnTo>
                  <a:lnTo>
                    <a:pt x="3661" y="1137"/>
                  </a:lnTo>
                  <a:lnTo>
                    <a:pt x="3483" y="1214"/>
                  </a:lnTo>
                  <a:lnTo>
                    <a:pt x="3474" y="1190"/>
                  </a:lnTo>
                  <a:close/>
                  <a:moveTo>
                    <a:pt x="3663" y="1136"/>
                  </a:moveTo>
                  <a:lnTo>
                    <a:pt x="3662" y="1137"/>
                  </a:lnTo>
                  <a:lnTo>
                    <a:pt x="3661" y="1137"/>
                  </a:lnTo>
                  <a:lnTo>
                    <a:pt x="3656" y="1126"/>
                  </a:lnTo>
                  <a:lnTo>
                    <a:pt x="3663" y="1136"/>
                  </a:lnTo>
                  <a:close/>
                  <a:moveTo>
                    <a:pt x="3649" y="1115"/>
                  </a:moveTo>
                  <a:lnTo>
                    <a:pt x="3826" y="989"/>
                  </a:lnTo>
                  <a:lnTo>
                    <a:pt x="3841" y="1010"/>
                  </a:lnTo>
                  <a:lnTo>
                    <a:pt x="3663" y="1136"/>
                  </a:lnTo>
                  <a:lnTo>
                    <a:pt x="3649" y="1115"/>
                  </a:lnTo>
                  <a:close/>
                  <a:moveTo>
                    <a:pt x="3826" y="989"/>
                  </a:moveTo>
                  <a:lnTo>
                    <a:pt x="3828" y="988"/>
                  </a:lnTo>
                  <a:lnTo>
                    <a:pt x="3826" y="989"/>
                  </a:lnTo>
                  <a:lnTo>
                    <a:pt x="3833" y="999"/>
                  </a:lnTo>
                  <a:lnTo>
                    <a:pt x="3826" y="989"/>
                  </a:lnTo>
                  <a:close/>
                  <a:moveTo>
                    <a:pt x="3826" y="989"/>
                  </a:moveTo>
                  <a:lnTo>
                    <a:pt x="3978" y="887"/>
                  </a:lnTo>
                  <a:lnTo>
                    <a:pt x="3992" y="909"/>
                  </a:lnTo>
                  <a:lnTo>
                    <a:pt x="3841" y="1010"/>
                  </a:lnTo>
                  <a:lnTo>
                    <a:pt x="3826" y="989"/>
                  </a:lnTo>
                  <a:close/>
                  <a:moveTo>
                    <a:pt x="3994" y="908"/>
                  </a:moveTo>
                  <a:lnTo>
                    <a:pt x="3992" y="908"/>
                  </a:lnTo>
                  <a:lnTo>
                    <a:pt x="3992" y="909"/>
                  </a:lnTo>
                  <a:lnTo>
                    <a:pt x="3985" y="898"/>
                  </a:lnTo>
                  <a:lnTo>
                    <a:pt x="3994" y="908"/>
                  </a:lnTo>
                  <a:close/>
                  <a:moveTo>
                    <a:pt x="3975" y="889"/>
                  </a:moveTo>
                  <a:lnTo>
                    <a:pt x="4127" y="738"/>
                  </a:lnTo>
                  <a:lnTo>
                    <a:pt x="4145" y="756"/>
                  </a:lnTo>
                  <a:lnTo>
                    <a:pt x="3994" y="908"/>
                  </a:lnTo>
                  <a:lnTo>
                    <a:pt x="3975" y="889"/>
                  </a:lnTo>
                  <a:close/>
                  <a:moveTo>
                    <a:pt x="4127" y="738"/>
                  </a:moveTo>
                  <a:lnTo>
                    <a:pt x="4128" y="736"/>
                  </a:lnTo>
                  <a:lnTo>
                    <a:pt x="4128" y="736"/>
                  </a:lnTo>
                  <a:lnTo>
                    <a:pt x="4137" y="746"/>
                  </a:lnTo>
                  <a:lnTo>
                    <a:pt x="4127" y="738"/>
                  </a:lnTo>
                  <a:close/>
                  <a:moveTo>
                    <a:pt x="4128" y="736"/>
                  </a:moveTo>
                  <a:lnTo>
                    <a:pt x="4280" y="610"/>
                  </a:lnTo>
                  <a:lnTo>
                    <a:pt x="4296" y="629"/>
                  </a:lnTo>
                  <a:lnTo>
                    <a:pt x="4144" y="756"/>
                  </a:lnTo>
                  <a:lnTo>
                    <a:pt x="4128" y="736"/>
                  </a:lnTo>
                  <a:close/>
                  <a:moveTo>
                    <a:pt x="4301" y="622"/>
                  </a:moveTo>
                  <a:lnTo>
                    <a:pt x="4300" y="627"/>
                  </a:lnTo>
                  <a:lnTo>
                    <a:pt x="4296" y="629"/>
                  </a:lnTo>
                  <a:lnTo>
                    <a:pt x="4289" y="620"/>
                  </a:lnTo>
                  <a:lnTo>
                    <a:pt x="4301" y="622"/>
                  </a:lnTo>
                  <a:close/>
                  <a:moveTo>
                    <a:pt x="4275" y="617"/>
                  </a:moveTo>
                  <a:lnTo>
                    <a:pt x="4352" y="314"/>
                  </a:lnTo>
                  <a:lnTo>
                    <a:pt x="4376" y="320"/>
                  </a:lnTo>
                  <a:lnTo>
                    <a:pt x="4301" y="622"/>
                  </a:lnTo>
                  <a:lnTo>
                    <a:pt x="4275" y="61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4" name="Freeform 52">
              <a:extLst>
                <a:ext uri="{FF2B5EF4-FFF2-40B4-BE49-F238E27FC236}">
                  <a16:creationId xmlns:a16="http://schemas.microsoft.com/office/drawing/2014/main" id="{F0CD79C3-801B-77E6-E51A-ABB67AF6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3200"/>
              <a:ext cx="840" cy="248"/>
            </a:xfrm>
            <a:custGeom>
              <a:avLst/>
              <a:gdLst>
                <a:gd name="T0" fmla="*/ 2758 w 4200"/>
                <a:gd name="T1" fmla="*/ 152 h 1240"/>
                <a:gd name="T2" fmla="*/ 2505 w 4200"/>
                <a:gd name="T3" fmla="*/ 128 h 1240"/>
                <a:gd name="T4" fmla="*/ 2227 w 4200"/>
                <a:gd name="T5" fmla="*/ 128 h 1240"/>
                <a:gd name="T6" fmla="*/ 1974 w 4200"/>
                <a:gd name="T7" fmla="*/ 102 h 1240"/>
                <a:gd name="T8" fmla="*/ 1696 w 4200"/>
                <a:gd name="T9" fmla="*/ 77 h 1240"/>
                <a:gd name="T10" fmla="*/ 1442 w 4200"/>
                <a:gd name="T11" fmla="*/ 77 h 1240"/>
                <a:gd name="T12" fmla="*/ 1164 w 4200"/>
                <a:gd name="T13" fmla="*/ 77 h 1240"/>
                <a:gd name="T14" fmla="*/ 886 w 4200"/>
                <a:gd name="T15" fmla="*/ 77 h 1240"/>
                <a:gd name="T16" fmla="*/ 608 w 4200"/>
                <a:gd name="T17" fmla="*/ 102 h 1240"/>
                <a:gd name="T18" fmla="*/ 329 w 4200"/>
                <a:gd name="T19" fmla="*/ 128 h 1240"/>
                <a:gd name="T20" fmla="*/ 77 w 4200"/>
                <a:gd name="T21" fmla="*/ 177 h 1240"/>
                <a:gd name="T22" fmla="*/ 0 w 4200"/>
                <a:gd name="T23" fmla="*/ 203 h 1240"/>
                <a:gd name="T24" fmla="*/ 0 w 4200"/>
                <a:gd name="T25" fmla="*/ 254 h 1240"/>
                <a:gd name="T26" fmla="*/ 26 w 4200"/>
                <a:gd name="T27" fmla="*/ 329 h 1240"/>
                <a:gd name="T28" fmla="*/ 77 w 4200"/>
                <a:gd name="T29" fmla="*/ 406 h 1240"/>
                <a:gd name="T30" fmla="*/ 128 w 4200"/>
                <a:gd name="T31" fmla="*/ 481 h 1240"/>
                <a:gd name="T32" fmla="*/ 228 w 4200"/>
                <a:gd name="T33" fmla="*/ 558 h 1240"/>
                <a:gd name="T34" fmla="*/ 329 w 4200"/>
                <a:gd name="T35" fmla="*/ 633 h 1240"/>
                <a:gd name="T36" fmla="*/ 406 w 4200"/>
                <a:gd name="T37" fmla="*/ 710 h 1240"/>
                <a:gd name="T38" fmla="*/ 507 w 4200"/>
                <a:gd name="T39" fmla="*/ 734 h 1240"/>
                <a:gd name="T40" fmla="*/ 582 w 4200"/>
                <a:gd name="T41" fmla="*/ 759 h 1240"/>
                <a:gd name="T42" fmla="*/ 684 w 4200"/>
                <a:gd name="T43" fmla="*/ 810 h 1240"/>
                <a:gd name="T44" fmla="*/ 810 w 4200"/>
                <a:gd name="T45" fmla="*/ 836 h 1240"/>
                <a:gd name="T46" fmla="*/ 911 w 4200"/>
                <a:gd name="T47" fmla="*/ 886 h 1240"/>
                <a:gd name="T48" fmla="*/ 1012 w 4200"/>
                <a:gd name="T49" fmla="*/ 937 h 1240"/>
                <a:gd name="T50" fmla="*/ 1114 w 4200"/>
                <a:gd name="T51" fmla="*/ 988 h 1240"/>
                <a:gd name="T52" fmla="*/ 1215 w 4200"/>
                <a:gd name="T53" fmla="*/ 1038 h 1240"/>
                <a:gd name="T54" fmla="*/ 1316 w 4200"/>
                <a:gd name="T55" fmla="*/ 1089 h 1240"/>
                <a:gd name="T56" fmla="*/ 1417 w 4200"/>
                <a:gd name="T57" fmla="*/ 1138 h 1240"/>
                <a:gd name="T58" fmla="*/ 1519 w 4200"/>
                <a:gd name="T59" fmla="*/ 1164 h 1240"/>
                <a:gd name="T60" fmla="*/ 1645 w 4200"/>
                <a:gd name="T61" fmla="*/ 1215 h 1240"/>
                <a:gd name="T62" fmla="*/ 1696 w 4200"/>
                <a:gd name="T63" fmla="*/ 1215 h 1240"/>
                <a:gd name="T64" fmla="*/ 1746 w 4200"/>
                <a:gd name="T65" fmla="*/ 1215 h 1240"/>
                <a:gd name="T66" fmla="*/ 1797 w 4200"/>
                <a:gd name="T67" fmla="*/ 1215 h 1240"/>
                <a:gd name="T68" fmla="*/ 1872 w 4200"/>
                <a:gd name="T69" fmla="*/ 1240 h 1240"/>
                <a:gd name="T70" fmla="*/ 1923 w 4200"/>
                <a:gd name="T71" fmla="*/ 1240 h 1240"/>
                <a:gd name="T72" fmla="*/ 1974 w 4200"/>
                <a:gd name="T73" fmla="*/ 1240 h 1240"/>
                <a:gd name="T74" fmla="*/ 2024 w 4200"/>
                <a:gd name="T75" fmla="*/ 1240 h 1240"/>
                <a:gd name="T76" fmla="*/ 2075 w 4200"/>
                <a:gd name="T77" fmla="*/ 1215 h 1240"/>
                <a:gd name="T78" fmla="*/ 2126 w 4200"/>
                <a:gd name="T79" fmla="*/ 1215 h 1240"/>
                <a:gd name="T80" fmla="*/ 2176 w 4200"/>
                <a:gd name="T81" fmla="*/ 1189 h 1240"/>
                <a:gd name="T82" fmla="*/ 2379 w 4200"/>
                <a:gd name="T83" fmla="*/ 1138 h 1240"/>
                <a:gd name="T84" fmla="*/ 2581 w 4200"/>
                <a:gd name="T85" fmla="*/ 1089 h 1240"/>
                <a:gd name="T86" fmla="*/ 2835 w 4200"/>
                <a:gd name="T87" fmla="*/ 1012 h 1240"/>
                <a:gd name="T88" fmla="*/ 3087 w 4200"/>
                <a:gd name="T89" fmla="*/ 962 h 1240"/>
                <a:gd name="T90" fmla="*/ 3315 w 4200"/>
                <a:gd name="T91" fmla="*/ 886 h 1240"/>
                <a:gd name="T92" fmla="*/ 3568 w 4200"/>
                <a:gd name="T93" fmla="*/ 785 h 1240"/>
                <a:gd name="T94" fmla="*/ 3770 w 4200"/>
                <a:gd name="T95" fmla="*/ 659 h 1240"/>
                <a:gd name="T96" fmla="*/ 3973 w 4200"/>
                <a:gd name="T97" fmla="*/ 507 h 1240"/>
                <a:gd name="T98" fmla="*/ 4099 w 4200"/>
                <a:gd name="T99" fmla="*/ 329 h 1240"/>
                <a:gd name="T100" fmla="*/ 4200 w 4200"/>
                <a:gd name="T101" fmla="*/ 102 h 1240"/>
                <a:gd name="T102" fmla="*/ 4175 w 4200"/>
                <a:gd name="T103" fmla="*/ 51 h 1240"/>
                <a:gd name="T104" fmla="*/ 4074 w 4200"/>
                <a:gd name="T105" fmla="*/ 26 h 1240"/>
                <a:gd name="T106" fmla="*/ 3922 w 4200"/>
                <a:gd name="T107" fmla="*/ 0 h 1240"/>
                <a:gd name="T108" fmla="*/ 3719 w 4200"/>
                <a:gd name="T109" fmla="*/ 26 h 1240"/>
                <a:gd name="T110" fmla="*/ 3492 w 4200"/>
                <a:gd name="T111" fmla="*/ 26 h 1240"/>
                <a:gd name="T112" fmla="*/ 3289 w 4200"/>
                <a:gd name="T113" fmla="*/ 77 h 1240"/>
                <a:gd name="T114" fmla="*/ 3087 w 4200"/>
                <a:gd name="T115" fmla="*/ 102 h 1240"/>
                <a:gd name="T116" fmla="*/ 2910 w 4200"/>
                <a:gd name="T117" fmla="*/ 128 h 1240"/>
                <a:gd name="T118" fmla="*/ 2784 w 4200"/>
                <a:gd name="T119" fmla="*/ 152 h 1240"/>
                <a:gd name="T120" fmla="*/ 2758 w 4200"/>
                <a:gd name="T121" fmla="*/ 152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00" h="1240">
                  <a:moveTo>
                    <a:pt x="2758" y="152"/>
                  </a:moveTo>
                  <a:lnTo>
                    <a:pt x="2505" y="128"/>
                  </a:lnTo>
                  <a:lnTo>
                    <a:pt x="2227" y="128"/>
                  </a:lnTo>
                  <a:lnTo>
                    <a:pt x="1974" y="102"/>
                  </a:lnTo>
                  <a:lnTo>
                    <a:pt x="1696" y="77"/>
                  </a:lnTo>
                  <a:lnTo>
                    <a:pt x="1442" y="77"/>
                  </a:lnTo>
                  <a:lnTo>
                    <a:pt x="1164" y="77"/>
                  </a:lnTo>
                  <a:lnTo>
                    <a:pt x="886" y="77"/>
                  </a:lnTo>
                  <a:lnTo>
                    <a:pt x="608" y="102"/>
                  </a:lnTo>
                  <a:lnTo>
                    <a:pt x="329" y="128"/>
                  </a:lnTo>
                  <a:lnTo>
                    <a:pt x="77" y="177"/>
                  </a:lnTo>
                  <a:lnTo>
                    <a:pt x="0" y="203"/>
                  </a:lnTo>
                  <a:lnTo>
                    <a:pt x="0" y="254"/>
                  </a:lnTo>
                  <a:lnTo>
                    <a:pt x="26" y="329"/>
                  </a:lnTo>
                  <a:lnTo>
                    <a:pt x="77" y="406"/>
                  </a:lnTo>
                  <a:lnTo>
                    <a:pt x="128" y="481"/>
                  </a:lnTo>
                  <a:lnTo>
                    <a:pt x="228" y="558"/>
                  </a:lnTo>
                  <a:lnTo>
                    <a:pt x="329" y="633"/>
                  </a:lnTo>
                  <a:lnTo>
                    <a:pt x="406" y="710"/>
                  </a:lnTo>
                  <a:lnTo>
                    <a:pt x="507" y="734"/>
                  </a:lnTo>
                  <a:lnTo>
                    <a:pt x="582" y="759"/>
                  </a:lnTo>
                  <a:lnTo>
                    <a:pt x="684" y="810"/>
                  </a:lnTo>
                  <a:lnTo>
                    <a:pt x="810" y="836"/>
                  </a:lnTo>
                  <a:lnTo>
                    <a:pt x="911" y="886"/>
                  </a:lnTo>
                  <a:lnTo>
                    <a:pt x="1012" y="937"/>
                  </a:lnTo>
                  <a:lnTo>
                    <a:pt x="1114" y="988"/>
                  </a:lnTo>
                  <a:lnTo>
                    <a:pt x="1215" y="1038"/>
                  </a:lnTo>
                  <a:lnTo>
                    <a:pt x="1316" y="1089"/>
                  </a:lnTo>
                  <a:lnTo>
                    <a:pt x="1417" y="1138"/>
                  </a:lnTo>
                  <a:lnTo>
                    <a:pt x="1519" y="1164"/>
                  </a:lnTo>
                  <a:lnTo>
                    <a:pt x="1645" y="1215"/>
                  </a:lnTo>
                  <a:lnTo>
                    <a:pt x="1696" y="1215"/>
                  </a:lnTo>
                  <a:lnTo>
                    <a:pt x="1746" y="1215"/>
                  </a:lnTo>
                  <a:lnTo>
                    <a:pt x="1797" y="1215"/>
                  </a:lnTo>
                  <a:lnTo>
                    <a:pt x="1872" y="1240"/>
                  </a:lnTo>
                  <a:lnTo>
                    <a:pt x="1923" y="1240"/>
                  </a:lnTo>
                  <a:lnTo>
                    <a:pt x="1974" y="1240"/>
                  </a:lnTo>
                  <a:lnTo>
                    <a:pt x="2024" y="1240"/>
                  </a:lnTo>
                  <a:lnTo>
                    <a:pt x="2075" y="1215"/>
                  </a:lnTo>
                  <a:lnTo>
                    <a:pt x="2126" y="1215"/>
                  </a:lnTo>
                  <a:lnTo>
                    <a:pt x="2176" y="1189"/>
                  </a:lnTo>
                  <a:lnTo>
                    <a:pt x="2379" y="1138"/>
                  </a:lnTo>
                  <a:lnTo>
                    <a:pt x="2581" y="1089"/>
                  </a:lnTo>
                  <a:lnTo>
                    <a:pt x="2835" y="1012"/>
                  </a:lnTo>
                  <a:lnTo>
                    <a:pt x="3087" y="962"/>
                  </a:lnTo>
                  <a:lnTo>
                    <a:pt x="3315" y="886"/>
                  </a:lnTo>
                  <a:lnTo>
                    <a:pt x="3568" y="785"/>
                  </a:lnTo>
                  <a:lnTo>
                    <a:pt x="3770" y="659"/>
                  </a:lnTo>
                  <a:lnTo>
                    <a:pt x="3973" y="507"/>
                  </a:lnTo>
                  <a:lnTo>
                    <a:pt x="4099" y="329"/>
                  </a:lnTo>
                  <a:lnTo>
                    <a:pt x="4200" y="102"/>
                  </a:lnTo>
                  <a:lnTo>
                    <a:pt x="4175" y="51"/>
                  </a:lnTo>
                  <a:lnTo>
                    <a:pt x="4074" y="26"/>
                  </a:lnTo>
                  <a:lnTo>
                    <a:pt x="3922" y="0"/>
                  </a:lnTo>
                  <a:lnTo>
                    <a:pt x="3719" y="26"/>
                  </a:lnTo>
                  <a:lnTo>
                    <a:pt x="3492" y="26"/>
                  </a:lnTo>
                  <a:lnTo>
                    <a:pt x="3289" y="77"/>
                  </a:lnTo>
                  <a:lnTo>
                    <a:pt x="3087" y="102"/>
                  </a:lnTo>
                  <a:lnTo>
                    <a:pt x="2910" y="128"/>
                  </a:lnTo>
                  <a:lnTo>
                    <a:pt x="2784" y="152"/>
                  </a:lnTo>
                  <a:lnTo>
                    <a:pt x="275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5" name="Freeform 53">
              <a:extLst>
                <a:ext uri="{FF2B5EF4-FFF2-40B4-BE49-F238E27FC236}">
                  <a16:creationId xmlns:a16="http://schemas.microsoft.com/office/drawing/2014/main" id="{BC6D32CC-F2CE-109F-0A42-A887C9664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5" y="3198"/>
              <a:ext cx="845" cy="253"/>
            </a:xfrm>
            <a:custGeom>
              <a:avLst/>
              <a:gdLst>
                <a:gd name="T0" fmla="*/ 2517 w 4227"/>
                <a:gd name="T1" fmla="*/ 126 h 1265"/>
                <a:gd name="T2" fmla="*/ 2239 w 4227"/>
                <a:gd name="T3" fmla="*/ 152 h 1265"/>
                <a:gd name="T4" fmla="*/ 1988 w 4227"/>
                <a:gd name="T5" fmla="*/ 101 h 1265"/>
                <a:gd name="T6" fmla="*/ 1708 w 4227"/>
                <a:gd name="T7" fmla="*/ 76 h 1265"/>
                <a:gd name="T8" fmla="*/ 898 w 4227"/>
                <a:gd name="T9" fmla="*/ 76 h 1265"/>
                <a:gd name="T10" fmla="*/ 618 w 4227"/>
                <a:gd name="T11" fmla="*/ 101 h 1265"/>
                <a:gd name="T12" fmla="*/ 338 w 4227"/>
                <a:gd name="T13" fmla="*/ 126 h 1265"/>
                <a:gd name="T14" fmla="*/ 85 w 4227"/>
                <a:gd name="T15" fmla="*/ 177 h 1265"/>
                <a:gd name="T16" fmla="*/ 92 w 4227"/>
                <a:gd name="T17" fmla="*/ 202 h 1265"/>
                <a:gd name="T18" fmla="*/ 0 w 4227"/>
                <a:gd name="T19" fmla="*/ 215 h 1265"/>
                <a:gd name="T20" fmla="*/ 25 w 4227"/>
                <a:gd name="T21" fmla="*/ 346 h 1265"/>
                <a:gd name="T22" fmla="*/ 100 w 4227"/>
                <a:gd name="T23" fmla="*/ 411 h 1265"/>
                <a:gd name="T24" fmla="*/ 131 w 4227"/>
                <a:gd name="T25" fmla="*/ 504 h 1265"/>
                <a:gd name="T26" fmla="*/ 147 w 4227"/>
                <a:gd name="T27" fmla="*/ 483 h 1265"/>
                <a:gd name="T28" fmla="*/ 341 w 4227"/>
                <a:gd name="T29" fmla="*/ 645 h 1265"/>
                <a:gd name="T30" fmla="*/ 408 w 4227"/>
                <a:gd name="T31" fmla="*/ 730 h 1265"/>
                <a:gd name="T32" fmla="*/ 521 w 4227"/>
                <a:gd name="T33" fmla="*/ 734 h 1265"/>
                <a:gd name="T34" fmla="*/ 598 w 4227"/>
                <a:gd name="T35" fmla="*/ 759 h 1265"/>
                <a:gd name="T36" fmla="*/ 600 w 4227"/>
                <a:gd name="T37" fmla="*/ 760 h 1265"/>
                <a:gd name="T38" fmla="*/ 694 w 4227"/>
                <a:gd name="T39" fmla="*/ 835 h 1265"/>
                <a:gd name="T40" fmla="*/ 917 w 4227"/>
                <a:gd name="T41" fmla="*/ 910 h 1265"/>
                <a:gd name="T42" fmla="*/ 1131 w 4227"/>
                <a:gd name="T43" fmla="*/ 988 h 1265"/>
                <a:gd name="T44" fmla="*/ 1233 w 4227"/>
                <a:gd name="T45" fmla="*/ 1039 h 1265"/>
                <a:gd name="T46" fmla="*/ 1334 w 4227"/>
                <a:gd name="T47" fmla="*/ 1088 h 1265"/>
                <a:gd name="T48" fmla="*/ 1426 w 4227"/>
                <a:gd name="T49" fmla="*/ 1164 h 1265"/>
                <a:gd name="T50" fmla="*/ 1652 w 4227"/>
                <a:gd name="T51" fmla="*/ 1239 h 1265"/>
                <a:gd name="T52" fmla="*/ 1708 w 4227"/>
                <a:gd name="T53" fmla="*/ 1215 h 1265"/>
                <a:gd name="T54" fmla="*/ 1758 w 4227"/>
                <a:gd name="T55" fmla="*/ 1215 h 1265"/>
                <a:gd name="T56" fmla="*/ 1809 w 4227"/>
                <a:gd name="T57" fmla="*/ 1215 h 1265"/>
                <a:gd name="T58" fmla="*/ 1884 w 4227"/>
                <a:gd name="T59" fmla="*/ 1252 h 1265"/>
                <a:gd name="T60" fmla="*/ 1986 w 4227"/>
                <a:gd name="T61" fmla="*/ 1265 h 1265"/>
                <a:gd name="T62" fmla="*/ 2040 w 4227"/>
                <a:gd name="T63" fmla="*/ 1265 h 1265"/>
                <a:gd name="T64" fmla="*/ 2081 w 4227"/>
                <a:gd name="T65" fmla="*/ 1216 h 1265"/>
                <a:gd name="T66" fmla="*/ 2087 w 4227"/>
                <a:gd name="T67" fmla="*/ 1215 h 1265"/>
                <a:gd name="T68" fmla="*/ 2143 w 4227"/>
                <a:gd name="T69" fmla="*/ 1238 h 1265"/>
                <a:gd name="T70" fmla="*/ 2393 w 4227"/>
                <a:gd name="T71" fmla="*/ 1164 h 1265"/>
                <a:gd name="T72" fmla="*/ 2599 w 4227"/>
                <a:gd name="T73" fmla="*/ 1112 h 1265"/>
                <a:gd name="T74" fmla="*/ 2843 w 4227"/>
                <a:gd name="T75" fmla="*/ 1012 h 1265"/>
                <a:gd name="T76" fmla="*/ 2844 w 4227"/>
                <a:gd name="T77" fmla="*/ 1012 h 1265"/>
                <a:gd name="T78" fmla="*/ 3103 w 4227"/>
                <a:gd name="T79" fmla="*/ 986 h 1265"/>
                <a:gd name="T80" fmla="*/ 3584 w 4227"/>
                <a:gd name="T81" fmla="*/ 809 h 1265"/>
                <a:gd name="T82" fmla="*/ 3775 w 4227"/>
                <a:gd name="T83" fmla="*/ 660 h 1265"/>
                <a:gd name="T84" fmla="*/ 3775 w 4227"/>
                <a:gd name="T85" fmla="*/ 660 h 1265"/>
                <a:gd name="T86" fmla="*/ 3995 w 4227"/>
                <a:gd name="T87" fmla="*/ 526 h 1265"/>
                <a:gd name="T88" fmla="*/ 4111 w 4227"/>
                <a:gd name="T89" fmla="*/ 341 h 1265"/>
                <a:gd name="T90" fmla="*/ 4224 w 4227"/>
                <a:gd name="T91" fmla="*/ 119 h 1265"/>
                <a:gd name="T92" fmla="*/ 4195 w 4227"/>
                <a:gd name="T93" fmla="*/ 52 h 1265"/>
                <a:gd name="T94" fmla="*/ 4088 w 4227"/>
                <a:gd name="T95" fmla="*/ 25 h 1265"/>
                <a:gd name="T96" fmla="*/ 4083 w 4227"/>
                <a:gd name="T97" fmla="*/ 51 h 1265"/>
                <a:gd name="T98" fmla="*/ 3933 w 4227"/>
                <a:gd name="T99" fmla="*/ 0 h 1265"/>
                <a:gd name="T100" fmla="*/ 3731 w 4227"/>
                <a:gd name="T101" fmla="*/ 25 h 1265"/>
                <a:gd name="T102" fmla="*/ 3299 w 4227"/>
                <a:gd name="T103" fmla="*/ 76 h 1265"/>
                <a:gd name="T104" fmla="*/ 3101 w 4227"/>
                <a:gd name="T105" fmla="*/ 126 h 1265"/>
                <a:gd name="T106" fmla="*/ 3101 w 4227"/>
                <a:gd name="T107" fmla="*/ 126 h 1265"/>
                <a:gd name="T108" fmla="*/ 2920 w 4227"/>
                <a:gd name="T109" fmla="*/ 126 h 1265"/>
                <a:gd name="T110" fmla="*/ 2798 w 4227"/>
                <a:gd name="T111" fmla="*/ 177 h 1265"/>
                <a:gd name="T112" fmla="*/ 2770 w 4227"/>
                <a:gd name="T113" fmla="*/ 17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27" h="1265">
                  <a:moveTo>
                    <a:pt x="2769" y="177"/>
                  </a:moveTo>
                  <a:lnTo>
                    <a:pt x="2516" y="152"/>
                  </a:lnTo>
                  <a:lnTo>
                    <a:pt x="2519" y="126"/>
                  </a:lnTo>
                  <a:lnTo>
                    <a:pt x="2771" y="152"/>
                  </a:lnTo>
                  <a:lnTo>
                    <a:pt x="2769" y="177"/>
                  </a:lnTo>
                  <a:close/>
                  <a:moveTo>
                    <a:pt x="2517" y="126"/>
                  </a:moveTo>
                  <a:lnTo>
                    <a:pt x="2519" y="126"/>
                  </a:lnTo>
                  <a:lnTo>
                    <a:pt x="2517" y="140"/>
                  </a:lnTo>
                  <a:lnTo>
                    <a:pt x="2517" y="126"/>
                  </a:lnTo>
                  <a:close/>
                  <a:moveTo>
                    <a:pt x="2517" y="152"/>
                  </a:moveTo>
                  <a:lnTo>
                    <a:pt x="2239" y="152"/>
                  </a:lnTo>
                  <a:lnTo>
                    <a:pt x="2239" y="126"/>
                  </a:lnTo>
                  <a:lnTo>
                    <a:pt x="2517" y="126"/>
                  </a:lnTo>
                  <a:lnTo>
                    <a:pt x="2517" y="152"/>
                  </a:lnTo>
                  <a:close/>
                  <a:moveTo>
                    <a:pt x="2239" y="152"/>
                  </a:moveTo>
                  <a:lnTo>
                    <a:pt x="2238" y="152"/>
                  </a:lnTo>
                  <a:lnTo>
                    <a:pt x="2239" y="140"/>
                  </a:lnTo>
                  <a:lnTo>
                    <a:pt x="2239" y="152"/>
                  </a:lnTo>
                  <a:close/>
                  <a:moveTo>
                    <a:pt x="2238" y="152"/>
                  </a:moveTo>
                  <a:lnTo>
                    <a:pt x="1985" y="126"/>
                  </a:lnTo>
                  <a:lnTo>
                    <a:pt x="1988" y="101"/>
                  </a:lnTo>
                  <a:lnTo>
                    <a:pt x="2240" y="126"/>
                  </a:lnTo>
                  <a:lnTo>
                    <a:pt x="2238" y="152"/>
                  </a:lnTo>
                  <a:close/>
                  <a:moveTo>
                    <a:pt x="1985" y="126"/>
                  </a:moveTo>
                  <a:lnTo>
                    <a:pt x="1707" y="101"/>
                  </a:lnTo>
                  <a:lnTo>
                    <a:pt x="1709" y="76"/>
                  </a:lnTo>
                  <a:lnTo>
                    <a:pt x="1988" y="101"/>
                  </a:lnTo>
                  <a:lnTo>
                    <a:pt x="1985" y="126"/>
                  </a:lnTo>
                  <a:close/>
                  <a:moveTo>
                    <a:pt x="1708" y="76"/>
                  </a:moveTo>
                  <a:lnTo>
                    <a:pt x="1709" y="76"/>
                  </a:lnTo>
                  <a:lnTo>
                    <a:pt x="1708" y="89"/>
                  </a:lnTo>
                  <a:lnTo>
                    <a:pt x="1708" y="76"/>
                  </a:lnTo>
                  <a:close/>
                  <a:moveTo>
                    <a:pt x="1708" y="101"/>
                  </a:moveTo>
                  <a:lnTo>
                    <a:pt x="1454" y="101"/>
                  </a:lnTo>
                  <a:lnTo>
                    <a:pt x="1454" y="76"/>
                  </a:lnTo>
                  <a:lnTo>
                    <a:pt x="1708" y="76"/>
                  </a:lnTo>
                  <a:lnTo>
                    <a:pt x="1708" y="101"/>
                  </a:lnTo>
                  <a:close/>
                  <a:moveTo>
                    <a:pt x="1454" y="101"/>
                  </a:moveTo>
                  <a:lnTo>
                    <a:pt x="1176" y="101"/>
                  </a:lnTo>
                  <a:lnTo>
                    <a:pt x="1176" y="76"/>
                  </a:lnTo>
                  <a:lnTo>
                    <a:pt x="1454" y="76"/>
                  </a:lnTo>
                  <a:lnTo>
                    <a:pt x="1454" y="101"/>
                  </a:lnTo>
                  <a:close/>
                  <a:moveTo>
                    <a:pt x="1176" y="101"/>
                  </a:moveTo>
                  <a:lnTo>
                    <a:pt x="898" y="101"/>
                  </a:lnTo>
                  <a:lnTo>
                    <a:pt x="898" y="76"/>
                  </a:lnTo>
                  <a:lnTo>
                    <a:pt x="1176" y="76"/>
                  </a:lnTo>
                  <a:lnTo>
                    <a:pt x="1176" y="101"/>
                  </a:lnTo>
                  <a:close/>
                  <a:moveTo>
                    <a:pt x="897" y="76"/>
                  </a:moveTo>
                  <a:lnTo>
                    <a:pt x="898" y="76"/>
                  </a:lnTo>
                  <a:lnTo>
                    <a:pt x="898" y="89"/>
                  </a:lnTo>
                  <a:lnTo>
                    <a:pt x="897" y="76"/>
                  </a:lnTo>
                  <a:close/>
                  <a:moveTo>
                    <a:pt x="899" y="101"/>
                  </a:moveTo>
                  <a:lnTo>
                    <a:pt x="621" y="126"/>
                  </a:lnTo>
                  <a:lnTo>
                    <a:pt x="618" y="101"/>
                  </a:lnTo>
                  <a:lnTo>
                    <a:pt x="897" y="76"/>
                  </a:lnTo>
                  <a:lnTo>
                    <a:pt x="899" y="101"/>
                  </a:lnTo>
                  <a:close/>
                  <a:moveTo>
                    <a:pt x="621" y="126"/>
                  </a:moveTo>
                  <a:lnTo>
                    <a:pt x="343" y="152"/>
                  </a:lnTo>
                  <a:lnTo>
                    <a:pt x="340" y="126"/>
                  </a:lnTo>
                  <a:lnTo>
                    <a:pt x="618" y="101"/>
                  </a:lnTo>
                  <a:lnTo>
                    <a:pt x="621" y="126"/>
                  </a:lnTo>
                  <a:close/>
                  <a:moveTo>
                    <a:pt x="339" y="126"/>
                  </a:moveTo>
                  <a:lnTo>
                    <a:pt x="338" y="126"/>
                  </a:lnTo>
                  <a:lnTo>
                    <a:pt x="340" y="126"/>
                  </a:lnTo>
                  <a:lnTo>
                    <a:pt x="341" y="140"/>
                  </a:lnTo>
                  <a:lnTo>
                    <a:pt x="339" y="126"/>
                  </a:lnTo>
                  <a:close/>
                  <a:moveTo>
                    <a:pt x="344" y="152"/>
                  </a:moveTo>
                  <a:lnTo>
                    <a:pt x="91" y="203"/>
                  </a:lnTo>
                  <a:lnTo>
                    <a:pt x="86" y="177"/>
                  </a:lnTo>
                  <a:lnTo>
                    <a:pt x="339" y="126"/>
                  </a:lnTo>
                  <a:lnTo>
                    <a:pt x="344" y="152"/>
                  </a:lnTo>
                  <a:close/>
                  <a:moveTo>
                    <a:pt x="85" y="177"/>
                  </a:moveTo>
                  <a:lnTo>
                    <a:pt x="86" y="177"/>
                  </a:lnTo>
                  <a:lnTo>
                    <a:pt x="86" y="177"/>
                  </a:lnTo>
                  <a:lnTo>
                    <a:pt x="89" y="189"/>
                  </a:lnTo>
                  <a:lnTo>
                    <a:pt x="85" y="177"/>
                  </a:lnTo>
                  <a:close/>
                  <a:moveTo>
                    <a:pt x="92" y="202"/>
                  </a:moveTo>
                  <a:lnTo>
                    <a:pt x="17" y="227"/>
                  </a:lnTo>
                  <a:lnTo>
                    <a:pt x="8" y="203"/>
                  </a:lnTo>
                  <a:lnTo>
                    <a:pt x="85" y="177"/>
                  </a:lnTo>
                  <a:lnTo>
                    <a:pt x="92" y="202"/>
                  </a:lnTo>
                  <a:close/>
                  <a:moveTo>
                    <a:pt x="0" y="215"/>
                  </a:moveTo>
                  <a:lnTo>
                    <a:pt x="0" y="205"/>
                  </a:lnTo>
                  <a:lnTo>
                    <a:pt x="8" y="203"/>
                  </a:lnTo>
                  <a:lnTo>
                    <a:pt x="12" y="215"/>
                  </a:lnTo>
                  <a:lnTo>
                    <a:pt x="0" y="215"/>
                  </a:lnTo>
                  <a:close/>
                  <a:moveTo>
                    <a:pt x="25" y="215"/>
                  </a:moveTo>
                  <a:lnTo>
                    <a:pt x="25" y="266"/>
                  </a:lnTo>
                  <a:lnTo>
                    <a:pt x="0" y="266"/>
                  </a:lnTo>
                  <a:lnTo>
                    <a:pt x="0" y="215"/>
                  </a:lnTo>
                  <a:lnTo>
                    <a:pt x="25" y="215"/>
                  </a:lnTo>
                  <a:close/>
                  <a:moveTo>
                    <a:pt x="1" y="270"/>
                  </a:moveTo>
                  <a:lnTo>
                    <a:pt x="0" y="268"/>
                  </a:lnTo>
                  <a:lnTo>
                    <a:pt x="0" y="266"/>
                  </a:lnTo>
                  <a:lnTo>
                    <a:pt x="12" y="266"/>
                  </a:lnTo>
                  <a:lnTo>
                    <a:pt x="1" y="270"/>
                  </a:lnTo>
                  <a:close/>
                  <a:moveTo>
                    <a:pt x="24" y="261"/>
                  </a:moveTo>
                  <a:lnTo>
                    <a:pt x="50" y="338"/>
                  </a:lnTo>
                  <a:lnTo>
                    <a:pt x="25" y="346"/>
                  </a:lnTo>
                  <a:lnTo>
                    <a:pt x="1" y="270"/>
                  </a:lnTo>
                  <a:lnTo>
                    <a:pt x="24" y="261"/>
                  </a:lnTo>
                  <a:close/>
                  <a:moveTo>
                    <a:pt x="28" y="349"/>
                  </a:moveTo>
                  <a:lnTo>
                    <a:pt x="27" y="347"/>
                  </a:lnTo>
                  <a:lnTo>
                    <a:pt x="25" y="346"/>
                  </a:lnTo>
                  <a:lnTo>
                    <a:pt x="38" y="341"/>
                  </a:lnTo>
                  <a:lnTo>
                    <a:pt x="28" y="349"/>
                  </a:lnTo>
                  <a:close/>
                  <a:moveTo>
                    <a:pt x="48" y="334"/>
                  </a:moveTo>
                  <a:lnTo>
                    <a:pt x="100" y="411"/>
                  </a:lnTo>
                  <a:lnTo>
                    <a:pt x="78" y="424"/>
                  </a:lnTo>
                  <a:lnTo>
                    <a:pt x="28" y="349"/>
                  </a:lnTo>
                  <a:lnTo>
                    <a:pt x="48" y="334"/>
                  </a:lnTo>
                  <a:close/>
                  <a:moveTo>
                    <a:pt x="100" y="411"/>
                  </a:moveTo>
                  <a:lnTo>
                    <a:pt x="149" y="486"/>
                  </a:lnTo>
                  <a:lnTo>
                    <a:pt x="129" y="500"/>
                  </a:lnTo>
                  <a:lnTo>
                    <a:pt x="78" y="424"/>
                  </a:lnTo>
                  <a:lnTo>
                    <a:pt x="100" y="411"/>
                  </a:lnTo>
                  <a:close/>
                  <a:moveTo>
                    <a:pt x="131" y="504"/>
                  </a:moveTo>
                  <a:lnTo>
                    <a:pt x="130" y="503"/>
                  </a:lnTo>
                  <a:lnTo>
                    <a:pt x="129" y="500"/>
                  </a:lnTo>
                  <a:lnTo>
                    <a:pt x="140" y="493"/>
                  </a:lnTo>
                  <a:lnTo>
                    <a:pt x="131" y="504"/>
                  </a:lnTo>
                  <a:close/>
                  <a:moveTo>
                    <a:pt x="147" y="483"/>
                  </a:moveTo>
                  <a:lnTo>
                    <a:pt x="248" y="559"/>
                  </a:lnTo>
                  <a:lnTo>
                    <a:pt x="232" y="579"/>
                  </a:lnTo>
                  <a:lnTo>
                    <a:pt x="131" y="504"/>
                  </a:lnTo>
                  <a:lnTo>
                    <a:pt x="147" y="483"/>
                  </a:lnTo>
                  <a:close/>
                  <a:moveTo>
                    <a:pt x="248" y="559"/>
                  </a:moveTo>
                  <a:lnTo>
                    <a:pt x="350" y="635"/>
                  </a:lnTo>
                  <a:lnTo>
                    <a:pt x="334" y="655"/>
                  </a:lnTo>
                  <a:lnTo>
                    <a:pt x="232" y="579"/>
                  </a:lnTo>
                  <a:lnTo>
                    <a:pt x="248" y="559"/>
                  </a:lnTo>
                  <a:close/>
                  <a:moveTo>
                    <a:pt x="350" y="635"/>
                  </a:moveTo>
                  <a:lnTo>
                    <a:pt x="349" y="634"/>
                  </a:lnTo>
                  <a:lnTo>
                    <a:pt x="351" y="636"/>
                  </a:lnTo>
                  <a:lnTo>
                    <a:pt x="341" y="645"/>
                  </a:lnTo>
                  <a:lnTo>
                    <a:pt x="350" y="635"/>
                  </a:lnTo>
                  <a:close/>
                  <a:moveTo>
                    <a:pt x="351" y="636"/>
                  </a:moveTo>
                  <a:lnTo>
                    <a:pt x="426" y="712"/>
                  </a:lnTo>
                  <a:lnTo>
                    <a:pt x="408" y="730"/>
                  </a:lnTo>
                  <a:lnTo>
                    <a:pt x="333" y="654"/>
                  </a:lnTo>
                  <a:lnTo>
                    <a:pt x="351" y="636"/>
                  </a:lnTo>
                  <a:close/>
                  <a:moveTo>
                    <a:pt x="414" y="734"/>
                  </a:moveTo>
                  <a:lnTo>
                    <a:pt x="411" y="732"/>
                  </a:lnTo>
                  <a:lnTo>
                    <a:pt x="408" y="730"/>
                  </a:lnTo>
                  <a:lnTo>
                    <a:pt x="418" y="722"/>
                  </a:lnTo>
                  <a:lnTo>
                    <a:pt x="414" y="734"/>
                  </a:lnTo>
                  <a:close/>
                  <a:moveTo>
                    <a:pt x="420" y="708"/>
                  </a:moveTo>
                  <a:lnTo>
                    <a:pt x="521" y="734"/>
                  </a:lnTo>
                  <a:lnTo>
                    <a:pt x="515" y="758"/>
                  </a:lnTo>
                  <a:lnTo>
                    <a:pt x="414" y="734"/>
                  </a:lnTo>
                  <a:lnTo>
                    <a:pt x="420" y="708"/>
                  </a:lnTo>
                  <a:close/>
                  <a:moveTo>
                    <a:pt x="521" y="734"/>
                  </a:moveTo>
                  <a:lnTo>
                    <a:pt x="521" y="734"/>
                  </a:lnTo>
                  <a:lnTo>
                    <a:pt x="522" y="734"/>
                  </a:lnTo>
                  <a:lnTo>
                    <a:pt x="519" y="746"/>
                  </a:lnTo>
                  <a:lnTo>
                    <a:pt x="521" y="734"/>
                  </a:lnTo>
                  <a:close/>
                  <a:moveTo>
                    <a:pt x="522" y="734"/>
                  </a:moveTo>
                  <a:lnTo>
                    <a:pt x="598" y="759"/>
                  </a:lnTo>
                  <a:lnTo>
                    <a:pt x="590" y="783"/>
                  </a:lnTo>
                  <a:lnTo>
                    <a:pt x="515" y="758"/>
                  </a:lnTo>
                  <a:lnTo>
                    <a:pt x="522" y="734"/>
                  </a:lnTo>
                  <a:close/>
                  <a:moveTo>
                    <a:pt x="598" y="759"/>
                  </a:moveTo>
                  <a:lnTo>
                    <a:pt x="600" y="760"/>
                  </a:lnTo>
                  <a:lnTo>
                    <a:pt x="600" y="760"/>
                  </a:lnTo>
                  <a:lnTo>
                    <a:pt x="594" y="771"/>
                  </a:lnTo>
                  <a:lnTo>
                    <a:pt x="598" y="759"/>
                  </a:lnTo>
                  <a:close/>
                  <a:moveTo>
                    <a:pt x="600" y="760"/>
                  </a:moveTo>
                  <a:lnTo>
                    <a:pt x="701" y="810"/>
                  </a:lnTo>
                  <a:lnTo>
                    <a:pt x="690" y="833"/>
                  </a:lnTo>
                  <a:lnTo>
                    <a:pt x="589" y="782"/>
                  </a:lnTo>
                  <a:lnTo>
                    <a:pt x="600" y="760"/>
                  </a:lnTo>
                  <a:close/>
                  <a:moveTo>
                    <a:pt x="694" y="835"/>
                  </a:moveTo>
                  <a:lnTo>
                    <a:pt x="692" y="835"/>
                  </a:lnTo>
                  <a:lnTo>
                    <a:pt x="690" y="833"/>
                  </a:lnTo>
                  <a:lnTo>
                    <a:pt x="696" y="822"/>
                  </a:lnTo>
                  <a:lnTo>
                    <a:pt x="694" y="835"/>
                  </a:lnTo>
                  <a:close/>
                  <a:moveTo>
                    <a:pt x="698" y="809"/>
                  </a:moveTo>
                  <a:lnTo>
                    <a:pt x="825" y="835"/>
                  </a:lnTo>
                  <a:lnTo>
                    <a:pt x="820" y="860"/>
                  </a:lnTo>
                  <a:lnTo>
                    <a:pt x="694" y="835"/>
                  </a:lnTo>
                  <a:lnTo>
                    <a:pt x="698" y="809"/>
                  </a:lnTo>
                  <a:close/>
                  <a:moveTo>
                    <a:pt x="825" y="835"/>
                  </a:moveTo>
                  <a:lnTo>
                    <a:pt x="826" y="835"/>
                  </a:lnTo>
                  <a:lnTo>
                    <a:pt x="827" y="836"/>
                  </a:lnTo>
                  <a:lnTo>
                    <a:pt x="822" y="848"/>
                  </a:lnTo>
                  <a:lnTo>
                    <a:pt x="825" y="835"/>
                  </a:lnTo>
                  <a:close/>
                  <a:moveTo>
                    <a:pt x="827" y="836"/>
                  </a:moveTo>
                  <a:lnTo>
                    <a:pt x="929" y="887"/>
                  </a:lnTo>
                  <a:lnTo>
                    <a:pt x="917" y="910"/>
                  </a:lnTo>
                  <a:lnTo>
                    <a:pt x="816" y="859"/>
                  </a:lnTo>
                  <a:lnTo>
                    <a:pt x="827" y="836"/>
                  </a:lnTo>
                  <a:close/>
                  <a:moveTo>
                    <a:pt x="929" y="887"/>
                  </a:moveTo>
                  <a:lnTo>
                    <a:pt x="1030" y="938"/>
                  </a:lnTo>
                  <a:lnTo>
                    <a:pt x="1019" y="960"/>
                  </a:lnTo>
                  <a:lnTo>
                    <a:pt x="917" y="910"/>
                  </a:lnTo>
                  <a:lnTo>
                    <a:pt x="929" y="887"/>
                  </a:lnTo>
                  <a:close/>
                  <a:moveTo>
                    <a:pt x="1030" y="938"/>
                  </a:moveTo>
                  <a:lnTo>
                    <a:pt x="1131" y="988"/>
                  </a:lnTo>
                  <a:lnTo>
                    <a:pt x="1120" y="1011"/>
                  </a:lnTo>
                  <a:lnTo>
                    <a:pt x="1019" y="960"/>
                  </a:lnTo>
                  <a:lnTo>
                    <a:pt x="1030" y="938"/>
                  </a:lnTo>
                  <a:close/>
                  <a:moveTo>
                    <a:pt x="1131" y="988"/>
                  </a:moveTo>
                  <a:lnTo>
                    <a:pt x="1233" y="1039"/>
                  </a:lnTo>
                  <a:lnTo>
                    <a:pt x="1221" y="1062"/>
                  </a:lnTo>
                  <a:lnTo>
                    <a:pt x="1120" y="1011"/>
                  </a:lnTo>
                  <a:lnTo>
                    <a:pt x="1131" y="988"/>
                  </a:lnTo>
                  <a:close/>
                  <a:moveTo>
                    <a:pt x="1233" y="1039"/>
                  </a:moveTo>
                  <a:lnTo>
                    <a:pt x="1334" y="1088"/>
                  </a:lnTo>
                  <a:lnTo>
                    <a:pt x="1323" y="1112"/>
                  </a:lnTo>
                  <a:lnTo>
                    <a:pt x="1221" y="1062"/>
                  </a:lnTo>
                  <a:lnTo>
                    <a:pt x="1233" y="1039"/>
                  </a:lnTo>
                  <a:close/>
                  <a:moveTo>
                    <a:pt x="1334" y="1088"/>
                  </a:moveTo>
                  <a:lnTo>
                    <a:pt x="1435" y="1139"/>
                  </a:lnTo>
                  <a:lnTo>
                    <a:pt x="1424" y="1163"/>
                  </a:lnTo>
                  <a:lnTo>
                    <a:pt x="1323" y="1112"/>
                  </a:lnTo>
                  <a:lnTo>
                    <a:pt x="1334" y="1088"/>
                  </a:lnTo>
                  <a:close/>
                  <a:moveTo>
                    <a:pt x="1426" y="1164"/>
                  </a:moveTo>
                  <a:lnTo>
                    <a:pt x="1425" y="1163"/>
                  </a:lnTo>
                  <a:lnTo>
                    <a:pt x="1424" y="1163"/>
                  </a:lnTo>
                  <a:lnTo>
                    <a:pt x="1429" y="1150"/>
                  </a:lnTo>
                  <a:lnTo>
                    <a:pt x="1426" y="1164"/>
                  </a:lnTo>
                  <a:close/>
                  <a:moveTo>
                    <a:pt x="1432" y="1138"/>
                  </a:moveTo>
                  <a:lnTo>
                    <a:pt x="1533" y="1164"/>
                  </a:lnTo>
                  <a:lnTo>
                    <a:pt x="1527" y="1188"/>
                  </a:lnTo>
                  <a:lnTo>
                    <a:pt x="1426" y="1164"/>
                  </a:lnTo>
                  <a:lnTo>
                    <a:pt x="1432" y="1138"/>
                  </a:lnTo>
                  <a:close/>
                  <a:moveTo>
                    <a:pt x="1533" y="1164"/>
                  </a:moveTo>
                  <a:lnTo>
                    <a:pt x="1534" y="1164"/>
                  </a:lnTo>
                  <a:lnTo>
                    <a:pt x="1536" y="1165"/>
                  </a:lnTo>
                  <a:lnTo>
                    <a:pt x="1531" y="1176"/>
                  </a:lnTo>
                  <a:lnTo>
                    <a:pt x="1533" y="1164"/>
                  </a:lnTo>
                  <a:close/>
                  <a:moveTo>
                    <a:pt x="1536" y="1165"/>
                  </a:moveTo>
                  <a:lnTo>
                    <a:pt x="1662" y="1215"/>
                  </a:lnTo>
                  <a:lnTo>
                    <a:pt x="1652" y="1239"/>
                  </a:lnTo>
                  <a:lnTo>
                    <a:pt x="1526" y="1188"/>
                  </a:lnTo>
                  <a:lnTo>
                    <a:pt x="1536" y="1165"/>
                  </a:lnTo>
                  <a:close/>
                  <a:moveTo>
                    <a:pt x="1657" y="1239"/>
                  </a:moveTo>
                  <a:lnTo>
                    <a:pt x="1655" y="1239"/>
                  </a:lnTo>
                  <a:lnTo>
                    <a:pt x="1652" y="1239"/>
                  </a:lnTo>
                  <a:lnTo>
                    <a:pt x="1657" y="1227"/>
                  </a:lnTo>
                  <a:lnTo>
                    <a:pt x="1657" y="1239"/>
                  </a:lnTo>
                  <a:close/>
                  <a:moveTo>
                    <a:pt x="1657" y="1215"/>
                  </a:moveTo>
                  <a:lnTo>
                    <a:pt x="1708" y="1215"/>
                  </a:lnTo>
                  <a:lnTo>
                    <a:pt x="1708" y="1239"/>
                  </a:lnTo>
                  <a:lnTo>
                    <a:pt x="1657" y="1239"/>
                  </a:lnTo>
                  <a:lnTo>
                    <a:pt x="1657" y="1215"/>
                  </a:lnTo>
                  <a:close/>
                  <a:moveTo>
                    <a:pt x="1708" y="1215"/>
                  </a:moveTo>
                  <a:lnTo>
                    <a:pt x="1758" y="1215"/>
                  </a:lnTo>
                  <a:lnTo>
                    <a:pt x="1758" y="1239"/>
                  </a:lnTo>
                  <a:lnTo>
                    <a:pt x="1708" y="1239"/>
                  </a:lnTo>
                  <a:lnTo>
                    <a:pt x="1708" y="1215"/>
                  </a:lnTo>
                  <a:close/>
                  <a:moveTo>
                    <a:pt x="1758" y="1215"/>
                  </a:moveTo>
                  <a:lnTo>
                    <a:pt x="1809" y="1215"/>
                  </a:lnTo>
                  <a:lnTo>
                    <a:pt x="1809" y="1239"/>
                  </a:lnTo>
                  <a:lnTo>
                    <a:pt x="1758" y="1239"/>
                  </a:lnTo>
                  <a:lnTo>
                    <a:pt x="1758" y="1215"/>
                  </a:lnTo>
                  <a:close/>
                  <a:moveTo>
                    <a:pt x="1809" y="1215"/>
                  </a:moveTo>
                  <a:lnTo>
                    <a:pt x="1811" y="1215"/>
                  </a:lnTo>
                  <a:lnTo>
                    <a:pt x="1813" y="1215"/>
                  </a:lnTo>
                  <a:lnTo>
                    <a:pt x="1809" y="1227"/>
                  </a:lnTo>
                  <a:lnTo>
                    <a:pt x="1809" y="1215"/>
                  </a:lnTo>
                  <a:close/>
                  <a:moveTo>
                    <a:pt x="1813" y="1215"/>
                  </a:moveTo>
                  <a:lnTo>
                    <a:pt x="1889" y="1240"/>
                  </a:lnTo>
                  <a:lnTo>
                    <a:pt x="1881" y="1265"/>
                  </a:lnTo>
                  <a:lnTo>
                    <a:pt x="1804" y="1239"/>
                  </a:lnTo>
                  <a:lnTo>
                    <a:pt x="1813" y="1215"/>
                  </a:lnTo>
                  <a:close/>
                  <a:moveTo>
                    <a:pt x="1884" y="1265"/>
                  </a:moveTo>
                  <a:lnTo>
                    <a:pt x="1882" y="1265"/>
                  </a:lnTo>
                  <a:lnTo>
                    <a:pt x="1881" y="1265"/>
                  </a:lnTo>
                  <a:lnTo>
                    <a:pt x="1884" y="1252"/>
                  </a:lnTo>
                  <a:lnTo>
                    <a:pt x="1884" y="1265"/>
                  </a:lnTo>
                  <a:close/>
                  <a:moveTo>
                    <a:pt x="1884" y="1239"/>
                  </a:moveTo>
                  <a:lnTo>
                    <a:pt x="1935" y="1239"/>
                  </a:lnTo>
                  <a:lnTo>
                    <a:pt x="1935" y="1265"/>
                  </a:lnTo>
                  <a:lnTo>
                    <a:pt x="1884" y="1265"/>
                  </a:lnTo>
                  <a:lnTo>
                    <a:pt x="1884" y="1239"/>
                  </a:lnTo>
                  <a:close/>
                  <a:moveTo>
                    <a:pt x="1935" y="1239"/>
                  </a:moveTo>
                  <a:lnTo>
                    <a:pt x="1986" y="1239"/>
                  </a:lnTo>
                  <a:lnTo>
                    <a:pt x="1986" y="1265"/>
                  </a:lnTo>
                  <a:lnTo>
                    <a:pt x="1935" y="1265"/>
                  </a:lnTo>
                  <a:lnTo>
                    <a:pt x="1935" y="1239"/>
                  </a:lnTo>
                  <a:close/>
                  <a:moveTo>
                    <a:pt x="1986" y="1239"/>
                  </a:moveTo>
                  <a:lnTo>
                    <a:pt x="2036" y="1239"/>
                  </a:lnTo>
                  <a:lnTo>
                    <a:pt x="2036" y="1265"/>
                  </a:lnTo>
                  <a:lnTo>
                    <a:pt x="1986" y="1265"/>
                  </a:lnTo>
                  <a:lnTo>
                    <a:pt x="1986" y="1239"/>
                  </a:lnTo>
                  <a:close/>
                  <a:moveTo>
                    <a:pt x="2042" y="1263"/>
                  </a:moveTo>
                  <a:lnTo>
                    <a:pt x="2040" y="1265"/>
                  </a:lnTo>
                  <a:lnTo>
                    <a:pt x="2036" y="1265"/>
                  </a:lnTo>
                  <a:lnTo>
                    <a:pt x="2036" y="1252"/>
                  </a:lnTo>
                  <a:lnTo>
                    <a:pt x="2042" y="1263"/>
                  </a:lnTo>
                  <a:close/>
                  <a:moveTo>
                    <a:pt x="2031" y="1240"/>
                  </a:moveTo>
                  <a:lnTo>
                    <a:pt x="2081" y="1216"/>
                  </a:lnTo>
                  <a:lnTo>
                    <a:pt x="2093" y="1238"/>
                  </a:lnTo>
                  <a:lnTo>
                    <a:pt x="2042" y="1263"/>
                  </a:lnTo>
                  <a:lnTo>
                    <a:pt x="2031" y="1240"/>
                  </a:lnTo>
                  <a:close/>
                  <a:moveTo>
                    <a:pt x="2081" y="1216"/>
                  </a:moveTo>
                  <a:lnTo>
                    <a:pt x="2084" y="1215"/>
                  </a:lnTo>
                  <a:lnTo>
                    <a:pt x="2087" y="1215"/>
                  </a:lnTo>
                  <a:lnTo>
                    <a:pt x="2087" y="1227"/>
                  </a:lnTo>
                  <a:lnTo>
                    <a:pt x="2081" y="1216"/>
                  </a:lnTo>
                  <a:close/>
                  <a:moveTo>
                    <a:pt x="2087" y="1215"/>
                  </a:moveTo>
                  <a:lnTo>
                    <a:pt x="2138" y="1215"/>
                  </a:lnTo>
                  <a:lnTo>
                    <a:pt x="2138" y="1239"/>
                  </a:lnTo>
                  <a:lnTo>
                    <a:pt x="2087" y="1239"/>
                  </a:lnTo>
                  <a:lnTo>
                    <a:pt x="2087" y="1215"/>
                  </a:lnTo>
                  <a:close/>
                  <a:moveTo>
                    <a:pt x="2143" y="1238"/>
                  </a:moveTo>
                  <a:lnTo>
                    <a:pt x="2141" y="1239"/>
                  </a:lnTo>
                  <a:lnTo>
                    <a:pt x="2138" y="1239"/>
                  </a:lnTo>
                  <a:lnTo>
                    <a:pt x="2138" y="1227"/>
                  </a:lnTo>
                  <a:lnTo>
                    <a:pt x="2143" y="1238"/>
                  </a:lnTo>
                  <a:close/>
                  <a:moveTo>
                    <a:pt x="2132" y="1216"/>
                  </a:moveTo>
                  <a:lnTo>
                    <a:pt x="2183" y="1190"/>
                  </a:lnTo>
                  <a:lnTo>
                    <a:pt x="2194" y="1212"/>
                  </a:lnTo>
                  <a:lnTo>
                    <a:pt x="2143" y="1238"/>
                  </a:lnTo>
                  <a:lnTo>
                    <a:pt x="2132" y="1216"/>
                  </a:lnTo>
                  <a:close/>
                  <a:moveTo>
                    <a:pt x="2183" y="1190"/>
                  </a:moveTo>
                  <a:lnTo>
                    <a:pt x="2183" y="1189"/>
                  </a:lnTo>
                  <a:lnTo>
                    <a:pt x="2186" y="1189"/>
                  </a:lnTo>
                  <a:lnTo>
                    <a:pt x="2188" y="1201"/>
                  </a:lnTo>
                  <a:lnTo>
                    <a:pt x="2183" y="1190"/>
                  </a:lnTo>
                  <a:close/>
                  <a:moveTo>
                    <a:pt x="2186" y="1189"/>
                  </a:moveTo>
                  <a:lnTo>
                    <a:pt x="2387" y="1138"/>
                  </a:lnTo>
                  <a:lnTo>
                    <a:pt x="2393" y="1164"/>
                  </a:lnTo>
                  <a:lnTo>
                    <a:pt x="2192" y="1214"/>
                  </a:lnTo>
                  <a:lnTo>
                    <a:pt x="2186" y="1189"/>
                  </a:lnTo>
                  <a:close/>
                  <a:moveTo>
                    <a:pt x="2387" y="1138"/>
                  </a:moveTo>
                  <a:lnTo>
                    <a:pt x="2590" y="1088"/>
                  </a:lnTo>
                  <a:lnTo>
                    <a:pt x="2596" y="1113"/>
                  </a:lnTo>
                  <a:lnTo>
                    <a:pt x="2393" y="1164"/>
                  </a:lnTo>
                  <a:lnTo>
                    <a:pt x="2387" y="1138"/>
                  </a:lnTo>
                  <a:close/>
                  <a:moveTo>
                    <a:pt x="2596" y="1113"/>
                  </a:moveTo>
                  <a:lnTo>
                    <a:pt x="2599" y="1112"/>
                  </a:lnTo>
                  <a:lnTo>
                    <a:pt x="2596" y="1113"/>
                  </a:lnTo>
                  <a:lnTo>
                    <a:pt x="2593" y="1101"/>
                  </a:lnTo>
                  <a:lnTo>
                    <a:pt x="2596" y="1113"/>
                  </a:lnTo>
                  <a:close/>
                  <a:moveTo>
                    <a:pt x="2589" y="1088"/>
                  </a:moveTo>
                  <a:lnTo>
                    <a:pt x="2843" y="1012"/>
                  </a:lnTo>
                  <a:lnTo>
                    <a:pt x="2850" y="1036"/>
                  </a:lnTo>
                  <a:lnTo>
                    <a:pt x="2596" y="1113"/>
                  </a:lnTo>
                  <a:lnTo>
                    <a:pt x="2589" y="1088"/>
                  </a:lnTo>
                  <a:close/>
                  <a:moveTo>
                    <a:pt x="2843" y="1012"/>
                  </a:moveTo>
                  <a:lnTo>
                    <a:pt x="2844" y="1012"/>
                  </a:lnTo>
                  <a:lnTo>
                    <a:pt x="2844" y="1012"/>
                  </a:lnTo>
                  <a:lnTo>
                    <a:pt x="2847" y="1024"/>
                  </a:lnTo>
                  <a:lnTo>
                    <a:pt x="2843" y="1012"/>
                  </a:lnTo>
                  <a:close/>
                  <a:moveTo>
                    <a:pt x="2844" y="1012"/>
                  </a:moveTo>
                  <a:lnTo>
                    <a:pt x="3097" y="961"/>
                  </a:lnTo>
                  <a:lnTo>
                    <a:pt x="3102" y="986"/>
                  </a:lnTo>
                  <a:lnTo>
                    <a:pt x="2849" y="1037"/>
                  </a:lnTo>
                  <a:lnTo>
                    <a:pt x="2844" y="1012"/>
                  </a:lnTo>
                  <a:close/>
                  <a:moveTo>
                    <a:pt x="3103" y="986"/>
                  </a:moveTo>
                  <a:lnTo>
                    <a:pt x="3101" y="986"/>
                  </a:lnTo>
                  <a:lnTo>
                    <a:pt x="3102" y="986"/>
                  </a:lnTo>
                  <a:lnTo>
                    <a:pt x="3099" y="974"/>
                  </a:lnTo>
                  <a:lnTo>
                    <a:pt x="3103" y="986"/>
                  </a:lnTo>
                  <a:close/>
                  <a:moveTo>
                    <a:pt x="3096" y="962"/>
                  </a:moveTo>
                  <a:lnTo>
                    <a:pt x="3323" y="886"/>
                  </a:lnTo>
                  <a:lnTo>
                    <a:pt x="3330" y="910"/>
                  </a:lnTo>
                  <a:lnTo>
                    <a:pt x="3103" y="986"/>
                  </a:lnTo>
                  <a:lnTo>
                    <a:pt x="3096" y="962"/>
                  </a:lnTo>
                  <a:close/>
                  <a:moveTo>
                    <a:pt x="3331" y="910"/>
                  </a:moveTo>
                  <a:lnTo>
                    <a:pt x="3331" y="910"/>
                  </a:lnTo>
                  <a:lnTo>
                    <a:pt x="3330" y="910"/>
                  </a:lnTo>
                  <a:lnTo>
                    <a:pt x="3327" y="898"/>
                  </a:lnTo>
                  <a:lnTo>
                    <a:pt x="3331" y="910"/>
                  </a:lnTo>
                  <a:close/>
                  <a:moveTo>
                    <a:pt x="3322" y="887"/>
                  </a:moveTo>
                  <a:lnTo>
                    <a:pt x="3576" y="785"/>
                  </a:lnTo>
                  <a:lnTo>
                    <a:pt x="3584" y="809"/>
                  </a:lnTo>
                  <a:lnTo>
                    <a:pt x="3331" y="910"/>
                  </a:lnTo>
                  <a:lnTo>
                    <a:pt x="3322" y="887"/>
                  </a:lnTo>
                  <a:close/>
                  <a:moveTo>
                    <a:pt x="3587" y="808"/>
                  </a:moveTo>
                  <a:lnTo>
                    <a:pt x="3587" y="808"/>
                  </a:lnTo>
                  <a:lnTo>
                    <a:pt x="3584" y="809"/>
                  </a:lnTo>
                  <a:lnTo>
                    <a:pt x="3580" y="797"/>
                  </a:lnTo>
                  <a:lnTo>
                    <a:pt x="3587" y="808"/>
                  </a:lnTo>
                  <a:close/>
                  <a:moveTo>
                    <a:pt x="3573" y="786"/>
                  </a:moveTo>
                  <a:lnTo>
                    <a:pt x="3775" y="660"/>
                  </a:lnTo>
                  <a:lnTo>
                    <a:pt x="3789" y="681"/>
                  </a:lnTo>
                  <a:lnTo>
                    <a:pt x="3587" y="808"/>
                  </a:lnTo>
                  <a:lnTo>
                    <a:pt x="3573" y="786"/>
                  </a:lnTo>
                  <a:close/>
                  <a:moveTo>
                    <a:pt x="3791" y="680"/>
                  </a:moveTo>
                  <a:lnTo>
                    <a:pt x="3789" y="680"/>
                  </a:lnTo>
                  <a:lnTo>
                    <a:pt x="3789" y="681"/>
                  </a:lnTo>
                  <a:lnTo>
                    <a:pt x="3782" y="671"/>
                  </a:lnTo>
                  <a:lnTo>
                    <a:pt x="3791" y="680"/>
                  </a:lnTo>
                  <a:close/>
                  <a:moveTo>
                    <a:pt x="3775" y="660"/>
                  </a:moveTo>
                  <a:lnTo>
                    <a:pt x="3977" y="508"/>
                  </a:lnTo>
                  <a:lnTo>
                    <a:pt x="3992" y="528"/>
                  </a:lnTo>
                  <a:lnTo>
                    <a:pt x="3791" y="680"/>
                  </a:lnTo>
                  <a:lnTo>
                    <a:pt x="3775" y="660"/>
                  </a:lnTo>
                  <a:close/>
                  <a:moveTo>
                    <a:pt x="3995" y="526"/>
                  </a:moveTo>
                  <a:lnTo>
                    <a:pt x="3994" y="528"/>
                  </a:lnTo>
                  <a:lnTo>
                    <a:pt x="3992" y="528"/>
                  </a:lnTo>
                  <a:lnTo>
                    <a:pt x="3985" y="519"/>
                  </a:lnTo>
                  <a:lnTo>
                    <a:pt x="3995" y="526"/>
                  </a:lnTo>
                  <a:close/>
                  <a:moveTo>
                    <a:pt x="3974" y="511"/>
                  </a:moveTo>
                  <a:lnTo>
                    <a:pt x="4100" y="334"/>
                  </a:lnTo>
                  <a:lnTo>
                    <a:pt x="4121" y="349"/>
                  </a:lnTo>
                  <a:lnTo>
                    <a:pt x="3995" y="526"/>
                  </a:lnTo>
                  <a:lnTo>
                    <a:pt x="3974" y="511"/>
                  </a:lnTo>
                  <a:close/>
                  <a:moveTo>
                    <a:pt x="4122" y="346"/>
                  </a:moveTo>
                  <a:lnTo>
                    <a:pt x="4122" y="347"/>
                  </a:lnTo>
                  <a:lnTo>
                    <a:pt x="4121" y="349"/>
                  </a:lnTo>
                  <a:lnTo>
                    <a:pt x="4111" y="341"/>
                  </a:lnTo>
                  <a:lnTo>
                    <a:pt x="4122" y="346"/>
                  </a:lnTo>
                  <a:close/>
                  <a:moveTo>
                    <a:pt x="4099" y="336"/>
                  </a:moveTo>
                  <a:lnTo>
                    <a:pt x="4200" y="109"/>
                  </a:lnTo>
                  <a:lnTo>
                    <a:pt x="4224" y="119"/>
                  </a:lnTo>
                  <a:lnTo>
                    <a:pt x="4122" y="346"/>
                  </a:lnTo>
                  <a:lnTo>
                    <a:pt x="4099" y="336"/>
                  </a:lnTo>
                  <a:close/>
                  <a:moveTo>
                    <a:pt x="4223" y="108"/>
                  </a:moveTo>
                  <a:lnTo>
                    <a:pt x="4227" y="114"/>
                  </a:lnTo>
                  <a:lnTo>
                    <a:pt x="4224" y="119"/>
                  </a:lnTo>
                  <a:lnTo>
                    <a:pt x="4212" y="114"/>
                  </a:lnTo>
                  <a:lnTo>
                    <a:pt x="4223" y="108"/>
                  </a:lnTo>
                  <a:close/>
                  <a:moveTo>
                    <a:pt x="4201" y="119"/>
                  </a:moveTo>
                  <a:lnTo>
                    <a:pt x="4176" y="69"/>
                  </a:lnTo>
                  <a:lnTo>
                    <a:pt x="4199" y="57"/>
                  </a:lnTo>
                  <a:lnTo>
                    <a:pt x="4223" y="108"/>
                  </a:lnTo>
                  <a:lnTo>
                    <a:pt x="4201" y="119"/>
                  </a:lnTo>
                  <a:close/>
                  <a:moveTo>
                    <a:pt x="4190" y="51"/>
                  </a:moveTo>
                  <a:lnTo>
                    <a:pt x="4195" y="52"/>
                  </a:lnTo>
                  <a:lnTo>
                    <a:pt x="4199" y="57"/>
                  </a:lnTo>
                  <a:lnTo>
                    <a:pt x="4187" y="63"/>
                  </a:lnTo>
                  <a:lnTo>
                    <a:pt x="4190" y="51"/>
                  </a:lnTo>
                  <a:close/>
                  <a:moveTo>
                    <a:pt x="4184" y="75"/>
                  </a:moveTo>
                  <a:lnTo>
                    <a:pt x="4083" y="50"/>
                  </a:lnTo>
                  <a:lnTo>
                    <a:pt x="4088" y="25"/>
                  </a:lnTo>
                  <a:lnTo>
                    <a:pt x="4190" y="51"/>
                  </a:lnTo>
                  <a:lnTo>
                    <a:pt x="4184" y="75"/>
                  </a:lnTo>
                  <a:close/>
                  <a:moveTo>
                    <a:pt x="4088" y="25"/>
                  </a:moveTo>
                  <a:lnTo>
                    <a:pt x="4087" y="25"/>
                  </a:lnTo>
                  <a:lnTo>
                    <a:pt x="4088" y="25"/>
                  </a:lnTo>
                  <a:lnTo>
                    <a:pt x="4086" y="38"/>
                  </a:lnTo>
                  <a:lnTo>
                    <a:pt x="4088" y="25"/>
                  </a:lnTo>
                  <a:close/>
                  <a:moveTo>
                    <a:pt x="4083" y="51"/>
                  </a:moveTo>
                  <a:lnTo>
                    <a:pt x="3932" y="25"/>
                  </a:lnTo>
                  <a:lnTo>
                    <a:pt x="3936" y="0"/>
                  </a:lnTo>
                  <a:lnTo>
                    <a:pt x="4088" y="25"/>
                  </a:lnTo>
                  <a:lnTo>
                    <a:pt x="4083" y="51"/>
                  </a:lnTo>
                  <a:close/>
                  <a:moveTo>
                    <a:pt x="3933" y="0"/>
                  </a:moveTo>
                  <a:lnTo>
                    <a:pt x="3934" y="0"/>
                  </a:lnTo>
                  <a:lnTo>
                    <a:pt x="3936" y="0"/>
                  </a:lnTo>
                  <a:lnTo>
                    <a:pt x="3934" y="12"/>
                  </a:lnTo>
                  <a:lnTo>
                    <a:pt x="3933" y="0"/>
                  </a:lnTo>
                  <a:close/>
                  <a:moveTo>
                    <a:pt x="3935" y="25"/>
                  </a:moveTo>
                  <a:lnTo>
                    <a:pt x="3734" y="51"/>
                  </a:lnTo>
                  <a:lnTo>
                    <a:pt x="3730" y="25"/>
                  </a:lnTo>
                  <a:lnTo>
                    <a:pt x="3933" y="0"/>
                  </a:lnTo>
                  <a:lnTo>
                    <a:pt x="3935" y="25"/>
                  </a:lnTo>
                  <a:close/>
                  <a:moveTo>
                    <a:pt x="3734" y="51"/>
                  </a:moveTo>
                  <a:lnTo>
                    <a:pt x="3731" y="51"/>
                  </a:lnTo>
                  <a:lnTo>
                    <a:pt x="3731" y="38"/>
                  </a:lnTo>
                  <a:lnTo>
                    <a:pt x="3734" y="51"/>
                  </a:lnTo>
                  <a:close/>
                  <a:moveTo>
                    <a:pt x="3731" y="51"/>
                  </a:moveTo>
                  <a:lnTo>
                    <a:pt x="3504" y="51"/>
                  </a:lnTo>
                  <a:lnTo>
                    <a:pt x="3504" y="25"/>
                  </a:lnTo>
                  <a:lnTo>
                    <a:pt x="3731" y="25"/>
                  </a:lnTo>
                  <a:lnTo>
                    <a:pt x="3731" y="51"/>
                  </a:lnTo>
                  <a:close/>
                  <a:moveTo>
                    <a:pt x="3502" y="25"/>
                  </a:moveTo>
                  <a:lnTo>
                    <a:pt x="3503" y="25"/>
                  </a:lnTo>
                  <a:lnTo>
                    <a:pt x="3504" y="25"/>
                  </a:lnTo>
                  <a:lnTo>
                    <a:pt x="3504" y="38"/>
                  </a:lnTo>
                  <a:lnTo>
                    <a:pt x="3502" y="25"/>
                  </a:lnTo>
                  <a:close/>
                  <a:moveTo>
                    <a:pt x="3506" y="50"/>
                  </a:moveTo>
                  <a:lnTo>
                    <a:pt x="3305" y="101"/>
                  </a:lnTo>
                  <a:lnTo>
                    <a:pt x="3299" y="76"/>
                  </a:lnTo>
                  <a:lnTo>
                    <a:pt x="3502" y="25"/>
                  </a:lnTo>
                  <a:lnTo>
                    <a:pt x="3506" y="50"/>
                  </a:lnTo>
                  <a:close/>
                  <a:moveTo>
                    <a:pt x="3305" y="101"/>
                  </a:moveTo>
                  <a:lnTo>
                    <a:pt x="3303" y="101"/>
                  </a:lnTo>
                  <a:lnTo>
                    <a:pt x="3303" y="101"/>
                  </a:lnTo>
                  <a:lnTo>
                    <a:pt x="3301" y="89"/>
                  </a:lnTo>
                  <a:lnTo>
                    <a:pt x="3305" y="101"/>
                  </a:lnTo>
                  <a:close/>
                  <a:moveTo>
                    <a:pt x="3303" y="101"/>
                  </a:moveTo>
                  <a:lnTo>
                    <a:pt x="3101" y="126"/>
                  </a:lnTo>
                  <a:lnTo>
                    <a:pt x="3098" y="101"/>
                  </a:lnTo>
                  <a:lnTo>
                    <a:pt x="3300" y="76"/>
                  </a:lnTo>
                  <a:lnTo>
                    <a:pt x="3303" y="101"/>
                  </a:lnTo>
                  <a:close/>
                  <a:moveTo>
                    <a:pt x="3097" y="101"/>
                  </a:moveTo>
                  <a:lnTo>
                    <a:pt x="3094" y="102"/>
                  </a:lnTo>
                  <a:lnTo>
                    <a:pt x="3098" y="101"/>
                  </a:lnTo>
                  <a:lnTo>
                    <a:pt x="3099" y="114"/>
                  </a:lnTo>
                  <a:lnTo>
                    <a:pt x="3097" y="101"/>
                  </a:lnTo>
                  <a:close/>
                  <a:moveTo>
                    <a:pt x="3101" y="126"/>
                  </a:moveTo>
                  <a:lnTo>
                    <a:pt x="2924" y="152"/>
                  </a:lnTo>
                  <a:lnTo>
                    <a:pt x="2921" y="126"/>
                  </a:lnTo>
                  <a:lnTo>
                    <a:pt x="3097" y="101"/>
                  </a:lnTo>
                  <a:lnTo>
                    <a:pt x="3101" y="126"/>
                  </a:lnTo>
                  <a:close/>
                  <a:moveTo>
                    <a:pt x="2920" y="126"/>
                  </a:moveTo>
                  <a:lnTo>
                    <a:pt x="2918" y="126"/>
                  </a:lnTo>
                  <a:lnTo>
                    <a:pt x="2921" y="126"/>
                  </a:lnTo>
                  <a:lnTo>
                    <a:pt x="2922" y="140"/>
                  </a:lnTo>
                  <a:lnTo>
                    <a:pt x="2920" y="126"/>
                  </a:lnTo>
                  <a:close/>
                  <a:moveTo>
                    <a:pt x="2924" y="152"/>
                  </a:moveTo>
                  <a:lnTo>
                    <a:pt x="2798" y="177"/>
                  </a:lnTo>
                  <a:lnTo>
                    <a:pt x="2793" y="152"/>
                  </a:lnTo>
                  <a:lnTo>
                    <a:pt x="2920" y="126"/>
                  </a:lnTo>
                  <a:lnTo>
                    <a:pt x="2924" y="152"/>
                  </a:lnTo>
                  <a:close/>
                  <a:moveTo>
                    <a:pt x="2798" y="177"/>
                  </a:moveTo>
                  <a:lnTo>
                    <a:pt x="2796" y="177"/>
                  </a:lnTo>
                  <a:lnTo>
                    <a:pt x="2796" y="164"/>
                  </a:lnTo>
                  <a:lnTo>
                    <a:pt x="2798" y="177"/>
                  </a:lnTo>
                  <a:close/>
                  <a:moveTo>
                    <a:pt x="2796" y="177"/>
                  </a:moveTo>
                  <a:lnTo>
                    <a:pt x="2770" y="177"/>
                  </a:lnTo>
                  <a:lnTo>
                    <a:pt x="2770" y="152"/>
                  </a:lnTo>
                  <a:lnTo>
                    <a:pt x="2796" y="152"/>
                  </a:lnTo>
                  <a:lnTo>
                    <a:pt x="2796" y="177"/>
                  </a:lnTo>
                  <a:close/>
                  <a:moveTo>
                    <a:pt x="2770" y="177"/>
                  </a:moveTo>
                  <a:lnTo>
                    <a:pt x="2769" y="177"/>
                  </a:lnTo>
                  <a:lnTo>
                    <a:pt x="2770" y="164"/>
                  </a:lnTo>
                  <a:lnTo>
                    <a:pt x="2770" y="17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6" name="Freeform 54">
              <a:extLst>
                <a:ext uri="{FF2B5EF4-FFF2-40B4-BE49-F238E27FC236}">
                  <a16:creationId xmlns:a16="http://schemas.microsoft.com/office/drawing/2014/main" id="{F29F08AA-9D12-774B-7F96-6CD4A9DC6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5" y="3198"/>
              <a:ext cx="845" cy="253"/>
            </a:xfrm>
            <a:custGeom>
              <a:avLst/>
              <a:gdLst>
                <a:gd name="T0" fmla="*/ 2517 w 4227"/>
                <a:gd name="T1" fmla="*/ 140 h 1265"/>
                <a:gd name="T2" fmla="*/ 2238 w 4227"/>
                <a:gd name="T3" fmla="*/ 152 h 1265"/>
                <a:gd name="T4" fmla="*/ 1985 w 4227"/>
                <a:gd name="T5" fmla="*/ 126 h 1265"/>
                <a:gd name="T6" fmla="*/ 1708 w 4227"/>
                <a:gd name="T7" fmla="*/ 76 h 1265"/>
                <a:gd name="T8" fmla="*/ 1176 w 4227"/>
                <a:gd name="T9" fmla="*/ 76 h 1265"/>
                <a:gd name="T10" fmla="*/ 897 w 4227"/>
                <a:gd name="T11" fmla="*/ 76 h 1265"/>
                <a:gd name="T12" fmla="*/ 899 w 4227"/>
                <a:gd name="T13" fmla="*/ 101 h 1265"/>
                <a:gd name="T14" fmla="*/ 340 w 4227"/>
                <a:gd name="T15" fmla="*/ 126 h 1265"/>
                <a:gd name="T16" fmla="*/ 85 w 4227"/>
                <a:gd name="T17" fmla="*/ 177 h 1265"/>
                <a:gd name="T18" fmla="*/ 85 w 4227"/>
                <a:gd name="T19" fmla="*/ 177 h 1265"/>
                <a:gd name="T20" fmla="*/ 25 w 4227"/>
                <a:gd name="T21" fmla="*/ 266 h 1265"/>
                <a:gd name="T22" fmla="*/ 1 w 4227"/>
                <a:gd name="T23" fmla="*/ 270 h 1265"/>
                <a:gd name="T24" fmla="*/ 25 w 4227"/>
                <a:gd name="T25" fmla="*/ 346 h 1265"/>
                <a:gd name="T26" fmla="*/ 100 w 4227"/>
                <a:gd name="T27" fmla="*/ 411 h 1265"/>
                <a:gd name="T28" fmla="*/ 140 w 4227"/>
                <a:gd name="T29" fmla="*/ 493 h 1265"/>
                <a:gd name="T30" fmla="*/ 350 w 4227"/>
                <a:gd name="T31" fmla="*/ 635 h 1265"/>
                <a:gd name="T32" fmla="*/ 350 w 4227"/>
                <a:gd name="T33" fmla="*/ 635 h 1265"/>
                <a:gd name="T34" fmla="*/ 408 w 4227"/>
                <a:gd name="T35" fmla="*/ 730 h 1265"/>
                <a:gd name="T36" fmla="*/ 521 w 4227"/>
                <a:gd name="T37" fmla="*/ 734 h 1265"/>
                <a:gd name="T38" fmla="*/ 515 w 4227"/>
                <a:gd name="T39" fmla="*/ 758 h 1265"/>
                <a:gd name="T40" fmla="*/ 701 w 4227"/>
                <a:gd name="T41" fmla="*/ 810 h 1265"/>
                <a:gd name="T42" fmla="*/ 694 w 4227"/>
                <a:gd name="T43" fmla="*/ 835 h 1265"/>
                <a:gd name="T44" fmla="*/ 827 w 4227"/>
                <a:gd name="T45" fmla="*/ 836 h 1265"/>
                <a:gd name="T46" fmla="*/ 929 w 4227"/>
                <a:gd name="T47" fmla="*/ 887 h 1265"/>
                <a:gd name="T48" fmla="*/ 1019 w 4227"/>
                <a:gd name="T49" fmla="*/ 960 h 1265"/>
                <a:gd name="T50" fmla="*/ 1334 w 4227"/>
                <a:gd name="T51" fmla="*/ 1088 h 1265"/>
                <a:gd name="T52" fmla="*/ 1334 w 4227"/>
                <a:gd name="T53" fmla="*/ 1088 h 1265"/>
                <a:gd name="T54" fmla="*/ 1527 w 4227"/>
                <a:gd name="T55" fmla="*/ 1188 h 1265"/>
                <a:gd name="T56" fmla="*/ 1536 w 4227"/>
                <a:gd name="T57" fmla="*/ 1165 h 1265"/>
                <a:gd name="T58" fmla="*/ 1657 w 4227"/>
                <a:gd name="T59" fmla="*/ 1227 h 1265"/>
                <a:gd name="T60" fmla="*/ 1758 w 4227"/>
                <a:gd name="T61" fmla="*/ 1215 h 1265"/>
                <a:gd name="T62" fmla="*/ 1758 w 4227"/>
                <a:gd name="T63" fmla="*/ 1215 h 1265"/>
                <a:gd name="T64" fmla="*/ 1881 w 4227"/>
                <a:gd name="T65" fmla="*/ 1265 h 1265"/>
                <a:gd name="T66" fmla="*/ 1884 w 4227"/>
                <a:gd name="T67" fmla="*/ 1239 h 1265"/>
                <a:gd name="T68" fmla="*/ 1935 w 4227"/>
                <a:gd name="T69" fmla="*/ 1265 h 1265"/>
                <a:gd name="T70" fmla="*/ 2040 w 4227"/>
                <a:gd name="T71" fmla="*/ 1265 h 1265"/>
                <a:gd name="T72" fmla="*/ 2031 w 4227"/>
                <a:gd name="T73" fmla="*/ 1240 h 1265"/>
                <a:gd name="T74" fmla="*/ 2138 w 4227"/>
                <a:gd name="T75" fmla="*/ 1239 h 1265"/>
                <a:gd name="T76" fmla="*/ 2132 w 4227"/>
                <a:gd name="T77" fmla="*/ 1216 h 1265"/>
                <a:gd name="T78" fmla="*/ 2188 w 4227"/>
                <a:gd name="T79" fmla="*/ 1201 h 1265"/>
                <a:gd name="T80" fmla="*/ 2590 w 4227"/>
                <a:gd name="T81" fmla="*/ 1088 h 1265"/>
                <a:gd name="T82" fmla="*/ 2596 w 4227"/>
                <a:gd name="T83" fmla="*/ 1113 h 1265"/>
                <a:gd name="T84" fmla="*/ 2844 w 4227"/>
                <a:gd name="T85" fmla="*/ 1012 h 1265"/>
                <a:gd name="T86" fmla="*/ 3103 w 4227"/>
                <a:gd name="T87" fmla="*/ 986 h 1265"/>
                <a:gd name="T88" fmla="*/ 3103 w 4227"/>
                <a:gd name="T89" fmla="*/ 986 h 1265"/>
                <a:gd name="T90" fmla="*/ 3576 w 4227"/>
                <a:gd name="T91" fmla="*/ 785 h 1265"/>
                <a:gd name="T92" fmla="*/ 3587 w 4227"/>
                <a:gd name="T93" fmla="*/ 808 h 1265"/>
                <a:gd name="T94" fmla="*/ 3789 w 4227"/>
                <a:gd name="T95" fmla="*/ 681 h 1265"/>
                <a:gd name="T96" fmla="*/ 3995 w 4227"/>
                <a:gd name="T97" fmla="*/ 526 h 1265"/>
                <a:gd name="T98" fmla="*/ 3995 w 4227"/>
                <a:gd name="T99" fmla="*/ 526 h 1265"/>
                <a:gd name="T100" fmla="*/ 4200 w 4227"/>
                <a:gd name="T101" fmla="*/ 109 h 1265"/>
                <a:gd name="T102" fmla="*/ 4223 w 4227"/>
                <a:gd name="T103" fmla="*/ 108 h 1265"/>
                <a:gd name="T104" fmla="*/ 4199 w 4227"/>
                <a:gd name="T105" fmla="*/ 57 h 1265"/>
                <a:gd name="T106" fmla="*/ 4088 w 4227"/>
                <a:gd name="T107" fmla="*/ 25 h 1265"/>
                <a:gd name="T108" fmla="*/ 4088 w 4227"/>
                <a:gd name="T109" fmla="*/ 25 h 1265"/>
                <a:gd name="T110" fmla="*/ 3734 w 4227"/>
                <a:gd name="T111" fmla="*/ 51 h 1265"/>
                <a:gd name="T112" fmla="*/ 3731 w 4227"/>
                <a:gd name="T113" fmla="*/ 51 h 1265"/>
                <a:gd name="T114" fmla="*/ 3504 w 4227"/>
                <a:gd name="T115" fmla="*/ 38 h 1265"/>
                <a:gd name="T116" fmla="*/ 3303 w 4227"/>
                <a:gd name="T117" fmla="*/ 101 h 1265"/>
                <a:gd name="T118" fmla="*/ 3303 w 4227"/>
                <a:gd name="T119" fmla="*/ 101 h 1265"/>
                <a:gd name="T120" fmla="*/ 2921 w 4227"/>
                <a:gd name="T121" fmla="*/ 126 h 1265"/>
                <a:gd name="T122" fmla="*/ 2924 w 4227"/>
                <a:gd name="T123" fmla="*/ 152 h 1265"/>
                <a:gd name="T124" fmla="*/ 2798 w 4227"/>
                <a:gd name="T125" fmla="*/ 17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27" h="1265">
                  <a:moveTo>
                    <a:pt x="2769" y="177"/>
                  </a:moveTo>
                  <a:lnTo>
                    <a:pt x="2516" y="152"/>
                  </a:lnTo>
                  <a:lnTo>
                    <a:pt x="2519" y="126"/>
                  </a:lnTo>
                  <a:lnTo>
                    <a:pt x="2771" y="152"/>
                  </a:lnTo>
                  <a:lnTo>
                    <a:pt x="2769" y="177"/>
                  </a:lnTo>
                  <a:close/>
                  <a:moveTo>
                    <a:pt x="2517" y="126"/>
                  </a:moveTo>
                  <a:lnTo>
                    <a:pt x="2519" y="126"/>
                  </a:lnTo>
                  <a:lnTo>
                    <a:pt x="2517" y="140"/>
                  </a:lnTo>
                  <a:lnTo>
                    <a:pt x="2517" y="126"/>
                  </a:lnTo>
                  <a:close/>
                  <a:moveTo>
                    <a:pt x="2517" y="152"/>
                  </a:moveTo>
                  <a:lnTo>
                    <a:pt x="2239" y="152"/>
                  </a:lnTo>
                  <a:lnTo>
                    <a:pt x="2239" y="126"/>
                  </a:lnTo>
                  <a:lnTo>
                    <a:pt x="2517" y="126"/>
                  </a:lnTo>
                  <a:lnTo>
                    <a:pt x="2517" y="152"/>
                  </a:lnTo>
                  <a:close/>
                  <a:moveTo>
                    <a:pt x="2239" y="152"/>
                  </a:moveTo>
                  <a:lnTo>
                    <a:pt x="2238" y="152"/>
                  </a:lnTo>
                  <a:lnTo>
                    <a:pt x="2239" y="140"/>
                  </a:lnTo>
                  <a:lnTo>
                    <a:pt x="2239" y="152"/>
                  </a:lnTo>
                  <a:close/>
                  <a:moveTo>
                    <a:pt x="2238" y="152"/>
                  </a:moveTo>
                  <a:lnTo>
                    <a:pt x="1985" y="126"/>
                  </a:lnTo>
                  <a:lnTo>
                    <a:pt x="1988" y="101"/>
                  </a:lnTo>
                  <a:lnTo>
                    <a:pt x="2240" y="126"/>
                  </a:lnTo>
                  <a:lnTo>
                    <a:pt x="2238" y="152"/>
                  </a:lnTo>
                  <a:close/>
                  <a:moveTo>
                    <a:pt x="1985" y="126"/>
                  </a:moveTo>
                  <a:lnTo>
                    <a:pt x="1707" y="101"/>
                  </a:lnTo>
                  <a:lnTo>
                    <a:pt x="1709" y="76"/>
                  </a:lnTo>
                  <a:lnTo>
                    <a:pt x="1988" y="101"/>
                  </a:lnTo>
                  <a:lnTo>
                    <a:pt x="1985" y="126"/>
                  </a:lnTo>
                  <a:close/>
                  <a:moveTo>
                    <a:pt x="1708" y="76"/>
                  </a:moveTo>
                  <a:lnTo>
                    <a:pt x="1709" y="76"/>
                  </a:lnTo>
                  <a:lnTo>
                    <a:pt x="1708" y="89"/>
                  </a:lnTo>
                  <a:lnTo>
                    <a:pt x="1708" y="76"/>
                  </a:lnTo>
                  <a:close/>
                  <a:moveTo>
                    <a:pt x="1708" y="101"/>
                  </a:moveTo>
                  <a:lnTo>
                    <a:pt x="1454" y="101"/>
                  </a:lnTo>
                  <a:lnTo>
                    <a:pt x="1454" y="76"/>
                  </a:lnTo>
                  <a:lnTo>
                    <a:pt x="1708" y="76"/>
                  </a:lnTo>
                  <a:lnTo>
                    <a:pt x="1708" y="101"/>
                  </a:lnTo>
                  <a:close/>
                  <a:moveTo>
                    <a:pt x="1454" y="101"/>
                  </a:moveTo>
                  <a:lnTo>
                    <a:pt x="1176" y="101"/>
                  </a:lnTo>
                  <a:lnTo>
                    <a:pt x="1176" y="76"/>
                  </a:lnTo>
                  <a:lnTo>
                    <a:pt x="1454" y="76"/>
                  </a:lnTo>
                  <a:lnTo>
                    <a:pt x="1454" y="101"/>
                  </a:lnTo>
                  <a:close/>
                  <a:moveTo>
                    <a:pt x="1176" y="101"/>
                  </a:moveTo>
                  <a:lnTo>
                    <a:pt x="898" y="101"/>
                  </a:lnTo>
                  <a:lnTo>
                    <a:pt x="898" y="76"/>
                  </a:lnTo>
                  <a:lnTo>
                    <a:pt x="1176" y="76"/>
                  </a:lnTo>
                  <a:lnTo>
                    <a:pt x="1176" y="101"/>
                  </a:lnTo>
                  <a:close/>
                  <a:moveTo>
                    <a:pt x="897" y="76"/>
                  </a:moveTo>
                  <a:lnTo>
                    <a:pt x="898" y="76"/>
                  </a:lnTo>
                  <a:lnTo>
                    <a:pt x="898" y="89"/>
                  </a:lnTo>
                  <a:lnTo>
                    <a:pt x="897" y="76"/>
                  </a:lnTo>
                  <a:close/>
                  <a:moveTo>
                    <a:pt x="899" y="101"/>
                  </a:moveTo>
                  <a:lnTo>
                    <a:pt x="621" y="126"/>
                  </a:lnTo>
                  <a:lnTo>
                    <a:pt x="618" y="101"/>
                  </a:lnTo>
                  <a:lnTo>
                    <a:pt x="897" y="76"/>
                  </a:lnTo>
                  <a:lnTo>
                    <a:pt x="899" y="101"/>
                  </a:lnTo>
                  <a:close/>
                  <a:moveTo>
                    <a:pt x="621" y="126"/>
                  </a:moveTo>
                  <a:lnTo>
                    <a:pt x="343" y="152"/>
                  </a:lnTo>
                  <a:lnTo>
                    <a:pt x="340" y="126"/>
                  </a:lnTo>
                  <a:lnTo>
                    <a:pt x="618" y="101"/>
                  </a:lnTo>
                  <a:lnTo>
                    <a:pt x="621" y="126"/>
                  </a:lnTo>
                  <a:close/>
                  <a:moveTo>
                    <a:pt x="339" y="126"/>
                  </a:moveTo>
                  <a:lnTo>
                    <a:pt x="338" y="126"/>
                  </a:lnTo>
                  <a:lnTo>
                    <a:pt x="340" y="126"/>
                  </a:lnTo>
                  <a:lnTo>
                    <a:pt x="341" y="140"/>
                  </a:lnTo>
                  <a:lnTo>
                    <a:pt x="339" y="126"/>
                  </a:lnTo>
                  <a:close/>
                  <a:moveTo>
                    <a:pt x="344" y="152"/>
                  </a:moveTo>
                  <a:lnTo>
                    <a:pt x="91" y="203"/>
                  </a:lnTo>
                  <a:lnTo>
                    <a:pt x="86" y="177"/>
                  </a:lnTo>
                  <a:lnTo>
                    <a:pt x="339" y="126"/>
                  </a:lnTo>
                  <a:lnTo>
                    <a:pt x="344" y="152"/>
                  </a:lnTo>
                  <a:close/>
                  <a:moveTo>
                    <a:pt x="85" y="177"/>
                  </a:moveTo>
                  <a:lnTo>
                    <a:pt x="86" y="177"/>
                  </a:lnTo>
                  <a:lnTo>
                    <a:pt x="86" y="177"/>
                  </a:lnTo>
                  <a:lnTo>
                    <a:pt x="89" y="189"/>
                  </a:lnTo>
                  <a:lnTo>
                    <a:pt x="85" y="177"/>
                  </a:lnTo>
                  <a:close/>
                  <a:moveTo>
                    <a:pt x="92" y="202"/>
                  </a:moveTo>
                  <a:lnTo>
                    <a:pt x="17" y="227"/>
                  </a:lnTo>
                  <a:lnTo>
                    <a:pt x="8" y="203"/>
                  </a:lnTo>
                  <a:lnTo>
                    <a:pt x="85" y="177"/>
                  </a:lnTo>
                  <a:lnTo>
                    <a:pt x="92" y="202"/>
                  </a:lnTo>
                  <a:close/>
                  <a:moveTo>
                    <a:pt x="0" y="215"/>
                  </a:moveTo>
                  <a:lnTo>
                    <a:pt x="0" y="205"/>
                  </a:lnTo>
                  <a:lnTo>
                    <a:pt x="8" y="203"/>
                  </a:lnTo>
                  <a:lnTo>
                    <a:pt x="12" y="215"/>
                  </a:lnTo>
                  <a:lnTo>
                    <a:pt x="0" y="215"/>
                  </a:lnTo>
                  <a:close/>
                  <a:moveTo>
                    <a:pt x="25" y="215"/>
                  </a:moveTo>
                  <a:lnTo>
                    <a:pt x="25" y="266"/>
                  </a:lnTo>
                  <a:lnTo>
                    <a:pt x="0" y="266"/>
                  </a:lnTo>
                  <a:lnTo>
                    <a:pt x="0" y="215"/>
                  </a:lnTo>
                  <a:lnTo>
                    <a:pt x="25" y="215"/>
                  </a:lnTo>
                  <a:close/>
                  <a:moveTo>
                    <a:pt x="1" y="270"/>
                  </a:moveTo>
                  <a:lnTo>
                    <a:pt x="0" y="268"/>
                  </a:lnTo>
                  <a:lnTo>
                    <a:pt x="0" y="266"/>
                  </a:lnTo>
                  <a:lnTo>
                    <a:pt x="12" y="266"/>
                  </a:lnTo>
                  <a:lnTo>
                    <a:pt x="1" y="270"/>
                  </a:lnTo>
                  <a:close/>
                  <a:moveTo>
                    <a:pt x="24" y="261"/>
                  </a:moveTo>
                  <a:lnTo>
                    <a:pt x="50" y="338"/>
                  </a:lnTo>
                  <a:lnTo>
                    <a:pt x="25" y="346"/>
                  </a:lnTo>
                  <a:lnTo>
                    <a:pt x="1" y="270"/>
                  </a:lnTo>
                  <a:lnTo>
                    <a:pt x="24" y="261"/>
                  </a:lnTo>
                  <a:close/>
                  <a:moveTo>
                    <a:pt x="28" y="349"/>
                  </a:moveTo>
                  <a:lnTo>
                    <a:pt x="27" y="347"/>
                  </a:lnTo>
                  <a:lnTo>
                    <a:pt x="25" y="346"/>
                  </a:lnTo>
                  <a:lnTo>
                    <a:pt x="38" y="341"/>
                  </a:lnTo>
                  <a:lnTo>
                    <a:pt x="28" y="349"/>
                  </a:lnTo>
                  <a:close/>
                  <a:moveTo>
                    <a:pt x="48" y="334"/>
                  </a:moveTo>
                  <a:lnTo>
                    <a:pt x="100" y="411"/>
                  </a:lnTo>
                  <a:lnTo>
                    <a:pt x="78" y="424"/>
                  </a:lnTo>
                  <a:lnTo>
                    <a:pt x="28" y="349"/>
                  </a:lnTo>
                  <a:lnTo>
                    <a:pt x="48" y="334"/>
                  </a:lnTo>
                  <a:close/>
                  <a:moveTo>
                    <a:pt x="100" y="411"/>
                  </a:moveTo>
                  <a:lnTo>
                    <a:pt x="149" y="486"/>
                  </a:lnTo>
                  <a:lnTo>
                    <a:pt x="129" y="500"/>
                  </a:lnTo>
                  <a:lnTo>
                    <a:pt x="78" y="424"/>
                  </a:lnTo>
                  <a:lnTo>
                    <a:pt x="100" y="411"/>
                  </a:lnTo>
                  <a:close/>
                  <a:moveTo>
                    <a:pt x="131" y="504"/>
                  </a:moveTo>
                  <a:lnTo>
                    <a:pt x="130" y="503"/>
                  </a:lnTo>
                  <a:lnTo>
                    <a:pt x="129" y="500"/>
                  </a:lnTo>
                  <a:lnTo>
                    <a:pt x="140" y="493"/>
                  </a:lnTo>
                  <a:lnTo>
                    <a:pt x="131" y="504"/>
                  </a:lnTo>
                  <a:close/>
                  <a:moveTo>
                    <a:pt x="147" y="483"/>
                  </a:moveTo>
                  <a:lnTo>
                    <a:pt x="248" y="559"/>
                  </a:lnTo>
                  <a:lnTo>
                    <a:pt x="232" y="579"/>
                  </a:lnTo>
                  <a:lnTo>
                    <a:pt x="131" y="504"/>
                  </a:lnTo>
                  <a:lnTo>
                    <a:pt x="147" y="483"/>
                  </a:lnTo>
                  <a:close/>
                  <a:moveTo>
                    <a:pt x="248" y="559"/>
                  </a:moveTo>
                  <a:lnTo>
                    <a:pt x="350" y="635"/>
                  </a:lnTo>
                  <a:lnTo>
                    <a:pt x="334" y="655"/>
                  </a:lnTo>
                  <a:lnTo>
                    <a:pt x="232" y="579"/>
                  </a:lnTo>
                  <a:lnTo>
                    <a:pt x="248" y="559"/>
                  </a:lnTo>
                  <a:close/>
                  <a:moveTo>
                    <a:pt x="350" y="635"/>
                  </a:moveTo>
                  <a:lnTo>
                    <a:pt x="349" y="634"/>
                  </a:lnTo>
                  <a:lnTo>
                    <a:pt x="351" y="636"/>
                  </a:lnTo>
                  <a:lnTo>
                    <a:pt x="341" y="645"/>
                  </a:lnTo>
                  <a:lnTo>
                    <a:pt x="350" y="635"/>
                  </a:lnTo>
                  <a:close/>
                  <a:moveTo>
                    <a:pt x="351" y="636"/>
                  </a:moveTo>
                  <a:lnTo>
                    <a:pt x="426" y="712"/>
                  </a:lnTo>
                  <a:lnTo>
                    <a:pt x="408" y="730"/>
                  </a:lnTo>
                  <a:lnTo>
                    <a:pt x="333" y="654"/>
                  </a:lnTo>
                  <a:lnTo>
                    <a:pt x="351" y="636"/>
                  </a:lnTo>
                  <a:close/>
                  <a:moveTo>
                    <a:pt x="414" y="734"/>
                  </a:moveTo>
                  <a:lnTo>
                    <a:pt x="411" y="732"/>
                  </a:lnTo>
                  <a:lnTo>
                    <a:pt x="408" y="730"/>
                  </a:lnTo>
                  <a:lnTo>
                    <a:pt x="418" y="722"/>
                  </a:lnTo>
                  <a:lnTo>
                    <a:pt x="414" y="734"/>
                  </a:lnTo>
                  <a:close/>
                  <a:moveTo>
                    <a:pt x="420" y="708"/>
                  </a:moveTo>
                  <a:lnTo>
                    <a:pt x="521" y="734"/>
                  </a:lnTo>
                  <a:lnTo>
                    <a:pt x="515" y="758"/>
                  </a:lnTo>
                  <a:lnTo>
                    <a:pt x="414" y="734"/>
                  </a:lnTo>
                  <a:lnTo>
                    <a:pt x="420" y="708"/>
                  </a:lnTo>
                  <a:close/>
                  <a:moveTo>
                    <a:pt x="521" y="734"/>
                  </a:moveTo>
                  <a:lnTo>
                    <a:pt x="521" y="734"/>
                  </a:lnTo>
                  <a:lnTo>
                    <a:pt x="522" y="734"/>
                  </a:lnTo>
                  <a:lnTo>
                    <a:pt x="519" y="746"/>
                  </a:lnTo>
                  <a:lnTo>
                    <a:pt x="521" y="734"/>
                  </a:lnTo>
                  <a:close/>
                  <a:moveTo>
                    <a:pt x="522" y="734"/>
                  </a:moveTo>
                  <a:lnTo>
                    <a:pt x="598" y="759"/>
                  </a:lnTo>
                  <a:lnTo>
                    <a:pt x="590" y="783"/>
                  </a:lnTo>
                  <a:lnTo>
                    <a:pt x="515" y="758"/>
                  </a:lnTo>
                  <a:lnTo>
                    <a:pt x="522" y="734"/>
                  </a:lnTo>
                  <a:close/>
                  <a:moveTo>
                    <a:pt x="598" y="759"/>
                  </a:moveTo>
                  <a:lnTo>
                    <a:pt x="600" y="760"/>
                  </a:lnTo>
                  <a:lnTo>
                    <a:pt x="600" y="760"/>
                  </a:lnTo>
                  <a:lnTo>
                    <a:pt x="594" y="771"/>
                  </a:lnTo>
                  <a:lnTo>
                    <a:pt x="598" y="759"/>
                  </a:lnTo>
                  <a:close/>
                  <a:moveTo>
                    <a:pt x="600" y="760"/>
                  </a:moveTo>
                  <a:lnTo>
                    <a:pt x="701" y="810"/>
                  </a:lnTo>
                  <a:lnTo>
                    <a:pt x="690" y="833"/>
                  </a:lnTo>
                  <a:lnTo>
                    <a:pt x="589" y="782"/>
                  </a:lnTo>
                  <a:lnTo>
                    <a:pt x="600" y="760"/>
                  </a:lnTo>
                  <a:close/>
                  <a:moveTo>
                    <a:pt x="694" y="835"/>
                  </a:moveTo>
                  <a:lnTo>
                    <a:pt x="692" y="835"/>
                  </a:lnTo>
                  <a:lnTo>
                    <a:pt x="690" y="833"/>
                  </a:lnTo>
                  <a:lnTo>
                    <a:pt x="696" y="822"/>
                  </a:lnTo>
                  <a:lnTo>
                    <a:pt x="694" y="835"/>
                  </a:lnTo>
                  <a:close/>
                  <a:moveTo>
                    <a:pt x="698" y="809"/>
                  </a:moveTo>
                  <a:lnTo>
                    <a:pt x="825" y="835"/>
                  </a:lnTo>
                  <a:lnTo>
                    <a:pt x="820" y="860"/>
                  </a:lnTo>
                  <a:lnTo>
                    <a:pt x="694" y="835"/>
                  </a:lnTo>
                  <a:lnTo>
                    <a:pt x="698" y="809"/>
                  </a:lnTo>
                  <a:close/>
                  <a:moveTo>
                    <a:pt x="825" y="835"/>
                  </a:moveTo>
                  <a:lnTo>
                    <a:pt x="826" y="835"/>
                  </a:lnTo>
                  <a:lnTo>
                    <a:pt x="827" y="836"/>
                  </a:lnTo>
                  <a:lnTo>
                    <a:pt x="822" y="848"/>
                  </a:lnTo>
                  <a:lnTo>
                    <a:pt x="825" y="835"/>
                  </a:lnTo>
                  <a:close/>
                  <a:moveTo>
                    <a:pt x="827" y="836"/>
                  </a:moveTo>
                  <a:lnTo>
                    <a:pt x="929" y="887"/>
                  </a:lnTo>
                  <a:lnTo>
                    <a:pt x="917" y="910"/>
                  </a:lnTo>
                  <a:lnTo>
                    <a:pt x="816" y="859"/>
                  </a:lnTo>
                  <a:lnTo>
                    <a:pt x="827" y="836"/>
                  </a:lnTo>
                  <a:close/>
                  <a:moveTo>
                    <a:pt x="929" y="887"/>
                  </a:moveTo>
                  <a:lnTo>
                    <a:pt x="1030" y="938"/>
                  </a:lnTo>
                  <a:lnTo>
                    <a:pt x="1019" y="960"/>
                  </a:lnTo>
                  <a:lnTo>
                    <a:pt x="917" y="910"/>
                  </a:lnTo>
                  <a:lnTo>
                    <a:pt x="929" y="887"/>
                  </a:lnTo>
                  <a:close/>
                  <a:moveTo>
                    <a:pt x="1030" y="938"/>
                  </a:moveTo>
                  <a:lnTo>
                    <a:pt x="1131" y="988"/>
                  </a:lnTo>
                  <a:lnTo>
                    <a:pt x="1120" y="1011"/>
                  </a:lnTo>
                  <a:lnTo>
                    <a:pt x="1019" y="960"/>
                  </a:lnTo>
                  <a:lnTo>
                    <a:pt x="1030" y="938"/>
                  </a:lnTo>
                  <a:close/>
                  <a:moveTo>
                    <a:pt x="1131" y="988"/>
                  </a:moveTo>
                  <a:lnTo>
                    <a:pt x="1233" y="1039"/>
                  </a:lnTo>
                  <a:lnTo>
                    <a:pt x="1221" y="1062"/>
                  </a:lnTo>
                  <a:lnTo>
                    <a:pt x="1120" y="1011"/>
                  </a:lnTo>
                  <a:lnTo>
                    <a:pt x="1131" y="988"/>
                  </a:lnTo>
                  <a:close/>
                  <a:moveTo>
                    <a:pt x="1233" y="1039"/>
                  </a:moveTo>
                  <a:lnTo>
                    <a:pt x="1334" y="1088"/>
                  </a:lnTo>
                  <a:lnTo>
                    <a:pt x="1323" y="1112"/>
                  </a:lnTo>
                  <a:lnTo>
                    <a:pt x="1221" y="1062"/>
                  </a:lnTo>
                  <a:lnTo>
                    <a:pt x="1233" y="1039"/>
                  </a:lnTo>
                  <a:close/>
                  <a:moveTo>
                    <a:pt x="1334" y="1088"/>
                  </a:moveTo>
                  <a:lnTo>
                    <a:pt x="1435" y="1139"/>
                  </a:lnTo>
                  <a:lnTo>
                    <a:pt x="1424" y="1163"/>
                  </a:lnTo>
                  <a:lnTo>
                    <a:pt x="1323" y="1112"/>
                  </a:lnTo>
                  <a:lnTo>
                    <a:pt x="1334" y="1088"/>
                  </a:lnTo>
                  <a:close/>
                  <a:moveTo>
                    <a:pt x="1426" y="1164"/>
                  </a:moveTo>
                  <a:lnTo>
                    <a:pt x="1425" y="1163"/>
                  </a:lnTo>
                  <a:lnTo>
                    <a:pt x="1424" y="1163"/>
                  </a:lnTo>
                  <a:lnTo>
                    <a:pt x="1429" y="1150"/>
                  </a:lnTo>
                  <a:lnTo>
                    <a:pt x="1426" y="1164"/>
                  </a:lnTo>
                  <a:close/>
                  <a:moveTo>
                    <a:pt x="1432" y="1138"/>
                  </a:moveTo>
                  <a:lnTo>
                    <a:pt x="1533" y="1164"/>
                  </a:lnTo>
                  <a:lnTo>
                    <a:pt x="1527" y="1188"/>
                  </a:lnTo>
                  <a:lnTo>
                    <a:pt x="1426" y="1164"/>
                  </a:lnTo>
                  <a:lnTo>
                    <a:pt x="1432" y="1138"/>
                  </a:lnTo>
                  <a:close/>
                  <a:moveTo>
                    <a:pt x="1533" y="1164"/>
                  </a:moveTo>
                  <a:lnTo>
                    <a:pt x="1534" y="1164"/>
                  </a:lnTo>
                  <a:lnTo>
                    <a:pt x="1536" y="1165"/>
                  </a:lnTo>
                  <a:lnTo>
                    <a:pt x="1531" y="1176"/>
                  </a:lnTo>
                  <a:lnTo>
                    <a:pt x="1533" y="1164"/>
                  </a:lnTo>
                  <a:close/>
                  <a:moveTo>
                    <a:pt x="1536" y="1165"/>
                  </a:moveTo>
                  <a:lnTo>
                    <a:pt x="1662" y="1215"/>
                  </a:lnTo>
                  <a:lnTo>
                    <a:pt x="1652" y="1239"/>
                  </a:lnTo>
                  <a:lnTo>
                    <a:pt x="1526" y="1188"/>
                  </a:lnTo>
                  <a:lnTo>
                    <a:pt x="1536" y="1165"/>
                  </a:lnTo>
                  <a:close/>
                  <a:moveTo>
                    <a:pt x="1657" y="1239"/>
                  </a:moveTo>
                  <a:lnTo>
                    <a:pt x="1655" y="1239"/>
                  </a:lnTo>
                  <a:lnTo>
                    <a:pt x="1652" y="1239"/>
                  </a:lnTo>
                  <a:lnTo>
                    <a:pt x="1657" y="1227"/>
                  </a:lnTo>
                  <a:lnTo>
                    <a:pt x="1657" y="1239"/>
                  </a:lnTo>
                  <a:close/>
                  <a:moveTo>
                    <a:pt x="1657" y="1215"/>
                  </a:moveTo>
                  <a:lnTo>
                    <a:pt x="1708" y="1215"/>
                  </a:lnTo>
                  <a:lnTo>
                    <a:pt x="1708" y="1239"/>
                  </a:lnTo>
                  <a:lnTo>
                    <a:pt x="1657" y="1239"/>
                  </a:lnTo>
                  <a:lnTo>
                    <a:pt x="1657" y="1215"/>
                  </a:lnTo>
                  <a:close/>
                  <a:moveTo>
                    <a:pt x="1708" y="1215"/>
                  </a:moveTo>
                  <a:lnTo>
                    <a:pt x="1758" y="1215"/>
                  </a:lnTo>
                  <a:lnTo>
                    <a:pt x="1758" y="1239"/>
                  </a:lnTo>
                  <a:lnTo>
                    <a:pt x="1708" y="1239"/>
                  </a:lnTo>
                  <a:lnTo>
                    <a:pt x="1708" y="1215"/>
                  </a:lnTo>
                  <a:close/>
                  <a:moveTo>
                    <a:pt x="1758" y="1215"/>
                  </a:moveTo>
                  <a:lnTo>
                    <a:pt x="1809" y="1215"/>
                  </a:lnTo>
                  <a:lnTo>
                    <a:pt x="1809" y="1239"/>
                  </a:lnTo>
                  <a:lnTo>
                    <a:pt x="1758" y="1239"/>
                  </a:lnTo>
                  <a:lnTo>
                    <a:pt x="1758" y="1215"/>
                  </a:lnTo>
                  <a:close/>
                  <a:moveTo>
                    <a:pt x="1809" y="1215"/>
                  </a:moveTo>
                  <a:lnTo>
                    <a:pt x="1811" y="1215"/>
                  </a:lnTo>
                  <a:lnTo>
                    <a:pt x="1813" y="1215"/>
                  </a:lnTo>
                  <a:lnTo>
                    <a:pt x="1809" y="1227"/>
                  </a:lnTo>
                  <a:lnTo>
                    <a:pt x="1809" y="1215"/>
                  </a:lnTo>
                  <a:close/>
                  <a:moveTo>
                    <a:pt x="1813" y="1215"/>
                  </a:moveTo>
                  <a:lnTo>
                    <a:pt x="1889" y="1240"/>
                  </a:lnTo>
                  <a:lnTo>
                    <a:pt x="1881" y="1265"/>
                  </a:lnTo>
                  <a:lnTo>
                    <a:pt x="1804" y="1239"/>
                  </a:lnTo>
                  <a:lnTo>
                    <a:pt x="1813" y="1215"/>
                  </a:lnTo>
                  <a:close/>
                  <a:moveTo>
                    <a:pt x="1884" y="1265"/>
                  </a:moveTo>
                  <a:lnTo>
                    <a:pt x="1882" y="1265"/>
                  </a:lnTo>
                  <a:lnTo>
                    <a:pt x="1881" y="1265"/>
                  </a:lnTo>
                  <a:lnTo>
                    <a:pt x="1884" y="1252"/>
                  </a:lnTo>
                  <a:lnTo>
                    <a:pt x="1884" y="1265"/>
                  </a:lnTo>
                  <a:close/>
                  <a:moveTo>
                    <a:pt x="1884" y="1239"/>
                  </a:moveTo>
                  <a:lnTo>
                    <a:pt x="1935" y="1239"/>
                  </a:lnTo>
                  <a:lnTo>
                    <a:pt x="1935" y="1265"/>
                  </a:lnTo>
                  <a:lnTo>
                    <a:pt x="1884" y="1265"/>
                  </a:lnTo>
                  <a:lnTo>
                    <a:pt x="1884" y="1239"/>
                  </a:lnTo>
                  <a:close/>
                  <a:moveTo>
                    <a:pt x="1935" y="1239"/>
                  </a:moveTo>
                  <a:lnTo>
                    <a:pt x="1986" y="1239"/>
                  </a:lnTo>
                  <a:lnTo>
                    <a:pt x="1986" y="1265"/>
                  </a:lnTo>
                  <a:lnTo>
                    <a:pt x="1935" y="1265"/>
                  </a:lnTo>
                  <a:lnTo>
                    <a:pt x="1935" y="1239"/>
                  </a:lnTo>
                  <a:close/>
                  <a:moveTo>
                    <a:pt x="1986" y="1239"/>
                  </a:moveTo>
                  <a:lnTo>
                    <a:pt x="2036" y="1239"/>
                  </a:lnTo>
                  <a:lnTo>
                    <a:pt x="2036" y="1265"/>
                  </a:lnTo>
                  <a:lnTo>
                    <a:pt x="1986" y="1265"/>
                  </a:lnTo>
                  <a:lnTo>
                    <a:pt x="1986" y="1239"/>
                  </a:lnTo>
                  <a:close/>
                  <a:moveTo>
                    <a:pt x="2042" y="1263"/>
                  </a:moveTo>
                  <a:lnTo>
                    <a:pt x="2040" y="1265"/>
                  </a:lnTo>
                  <a:lnTo>
                    <a:pt x="2036" y="1265"/>
                  </a:lnTo>
                  <a:lnTo>
                    <a:pt x="2036" y="1252"/>
                  </a:lnTo>
                  <a:lnTo>
                    <a:pt x="2042" y="1263"/>
                  </a:lnTo>
                  <a:close/>
                  <a:moveTo>
                    <a:pt x="2031" y="1240"/>
                  </a:moveTo>
                  <a:lnTo>
                    <a:pt x="2081" y="1216"/>
                  </a:lnTo>
                  <a:lnTo>
                    <a:pt x="2093" y="1238"/>
                  </a:lnTo>
                  <a:lnTo>
                    <a:pt x="2042" y="1263"/>
                  </a:lnTo>
                  <a:lnTo>
                    <a:pt x="2031" y="1240"/>
                  </a:lnTo>
                  <a:close/>
                  <a:moveTo>
                    <a:pt x="2081" y="1216"/>
                  </a:moveTo>
                  <a:lnTo>
                    <a:pt x="2084" y="1215"/>
                  </a:lnTo>
                  <a:lnTo>
                    <a:pt x="2087" y="1215"/>
                  </a:lnTo>
                  <a:lnTo>
                    <a:pt x="2087" y="1227"/>
                  </a:lnTo>
                  <a:lnTo>
                    <a:pt x="2081" y="1216"/>
                  </a:lnTo>
                  <a:close/>
                  <a:moveTo>
                    <a:pt x="2087" y="1215"/>
                  </a:moveTo>
                  <a:lnTo>
                    <a:pt x="2138" y="1215"/>
                  </a:lnTo>
                  <a:lnTo>
                    <a:pt x="2138" y="1239"/>
                  </a:lnTo>
                  <a:lnTo>
                    <a:pt x="2087" y="1239"/>
                  </a:lnTo>
                  <a:lnTo>
                    <a:pt x="2087" y="1215"/>
                  </a:lnTo>
                  <a:close/>
                  <a:moveTo>
                    <a:pt x="2143" y="1238"/>
                  </a:moveTo>
                  <a:lnTo>
                    <a:pt x="2141" y="1239"/>
                  </a:lnTo>
                  <a:lnTo>
                    <a:pt x="2138" y="1239"/>
                  </a:lnTo>
                  <a:lnTo>
                    <a:pt x="2138" y="1227"/>
                  </a:lnTo>
                  <a:lnTo>
                    <a:pt x="2143" y="1238"/>
                  </a:lnTo>
                  <a:close/>
                  <a:moveTo>
                    <a:pt x="2132" y="1216"/>
                  </a:moveTo>
                  <a:lnTo>
                    <a:pt x="2183" y="1190"/>
                  </a:lnTo>
                  <a:lnTo>
                    <a:pt x="2194" y="1212"/>
                  </a:lnTo>
                  <a:lnTo>
                    <a:pt x="2143" y="1238"/>
                  </a:lnTo>
                  <a:lnTo>
                    <a:pt x="2132" y="1216"/>
                  </a:lnTo>
                  <a:close/>
                  <a:moveTo>
                    <a:pt x="2183" y="1190"/>
                  </a:moveTo>
                  <a:lnTo>
                    <a:pt x="2183" y="1189"/>
                  </a:lnTo>
                  <a:lnTo>
                    <a:pt x="2186" y="1189"/>
                  </a:lnTo>
                  <a:lnTo>
                    <a:pt x="2188" y="1201"/>
                  </a:lnTo>
                  <a:lnTo>
                    <a:pt x="2183" y="1190"/>
                  </a:lnTo>
                  <a:close/>
                  <a:moveTo>
                    <a:pt x="2186" y="1189"/>
                  </a:moveTo>
                  <a:lnTo>
                    <a:pt x="2387" y="1138"/>
                  </a:lnTo>
                  <a:lnTo>
                    <a:pt x="2393" y="1164"/>
                  </a:lnTo>
                  <a:lnTo>
                    <a:pt x="2192" y="1214"/>
                  </a:lnTo>
                  <a:lnTo>
                    <a:pt x="2186" y="1189"/>
                  </a:lnTo>
                  <a:close/>
                  <a:moveTo>
                    <a:pt x="2387" y="1138"/>
                  </a:moveTo>
                  <a:lnTo>
                    <a:pt x="2590" y="1088"/>
                  </a:lnTo>
                  <a:lnTo>
                    <a:pt x="2596" y="1113"/>
                  </a:lnTo>
                  <a:lnTo>
                    <a:pt x="2393" y="1164"/>
                  </a:lnTo>
                  <a:lnTo>
                    <a:pt x="2387" y="1138"/>
                  </a:lnTo>
                  <a:close/>
                  <a:moveTo>
                    <a:pt x="2596" y="1113"/>
                  </a:moveTo>
                  <a:lnTo>
                    <a:pt x="2599" y="1112"/>
                  </a:lnTo>
                  <a:lnTo>
                    <a:pt x="2596" y="1113"/>
                  </a:lnTo>
                  <a:lnTo>
                    <a:pt x="2593" y="1101"/>
                  </a:lnTo>
                  <a:lnTo>
                    <a:pt x="2596" y="1113"/>
                  </a:lnTo>
                  <a:close/>
                  <a:moveTo>
                    <a:pt x="2589" y="1088"/>
                  </a:moveTo>
                  <a:lnTo>
                    <a:pt x="2843" y="1012"/>
                  </a:lnTo>
                  <a:lnTo>
                    <a:pt x="2850" y="1036"/>
                  </a:lnTo>
                  <a:lnTo>
                    <a:pt x="2596" y="1113"/>
                  </a:lnTo>
                  <a:lnTo>
                    <a:pt x="2589" y="1088"/>
                  </a:lnTo>
                  <a:close/>
                  <a:moveTo>
                    <a:pt x="2843" y="1012"/>
                  </a:moveTo>
                  <a:lnTo>
                    <a:pt x="2844" y="1012"/>
                  </a:lnTo>
                  <a:lnTo>
                    <a:pt x="2844" y="1012"/>
                  </a:lnTo>
                  <a:lnTo>
                    <a:pt x="2847" y="1024"/>
                  </a:lnTo>
                  <a:lnTo>
                    <a:pt x="2843" y="1012"/>
                  </a:lnTo>
                  <a:close/>
                  <a:moveTo>
                    <a:pt x="2844" y="1012"/>
                  </a:moveTo>
                  <a:lnTo>
                    <a:pt x="3097" y="961"/>
                  </a:lnTo>
                  <a:lnTo>
                    <a:pt x="3102" y="986"/>
                  </a:lnTo>
                  <a:lnTo>
                    <a:pt x="2849" y="1037"/>
                  </a:lnTo>
                  <a:lnTo>
                    <a:pt x="2844" y="1012"/>
                  </a:lnTo>
                  <a:close/>
                  <a:moveTo>
                    <a:pt x="3103" y="986"/>
                  </a:moveTo>
                  <a:lnTo>
                    <a:pt x="3101" y="986"/>
                  </a:lnTo>
                  <a:lnTo>
                    <a:pt x="3102" y="986"/>
                  </a:lnTo>
                  <a:lnTo>
                    <a:pt x="3099" y="974"/>
                  </a:lnTo>
                  <a:lnTo>
                    <a:pt x="3103" y="986"/>
                  </a:lnTo>
                  <a:close/>
                  <a:moveTo>
                    <a:pt x="3096" y="962"/>
                  </a:moveTo>
                  <a:lnTo>
                    <a:pt x="3323" y="886"/>
                  </a:lnTo>
                  <a:lnTo>
                    <a:pt x="3330" y="910"/>
                  </a:lnTo>
                  <a:lnTo>
                    <a:pt x="3103" y="986"/>
                  </a:lnTo>
                  <a:lnTo>
                    <a:pt x="3096" y="962"/>
                  </a:lnTo>
                  <a:close/>
                  <a:moveTo>
                    <a:pt x="3331" y="910"/>
                  </a:moveTo>
                  <a:lnTo>
                    <a:pt x="3331" y="910"/>
                  </a:lnTo>
                  <a:lnTo>
                    <a:pt x="3330" y="910"/>
                  </a:lnTo>
                  <a:lnTo>
                    <a:pt x="3327" y="898"/>
                  </a:lnTo>
                  <a:lnTo>
                    <a:pt x="3331" y="910"/>
                  </a:lnTo>
                  <a:close/>
                  <a:moveTo>
                    <a:pt x="3322" y="887"/>
                  </a:moveTo>
                  <a:lnTo>
                    <a:pt x="3576" y="785"/>
                  </a:lnTo>
                  <a:lnTo>
                    <a:pt x="3584" y="809"/>
                  </a:lnTo>
                  <a:lnTo>
                    <a:pt x="3331" y="910"/>
                  </a:lnTo>
                  <a:lnTo>
                    <a:pt x="3322" y="887"/>
                  </a:lnTo>
                  <a:close/>
                  <a:moveTo>
                    <a:pt x="3587" y="808"/>
                  </a:moveTo>
                  <a:lnTo>
                    <a:pt x="3587" y="808"/>
                  </a:lnTo>
                  <a:lnTo>
                    <a:pt x="3584" y="809"/>
                  </a:lnTo>
                  <a:lnTo>
                    <a:pt x="3580" y="797"/>
                  </a:lnTo>
                  <a:lnTo>
                    <a:pt x="3587" y="808"/>
                  </a:lnTo>
                  <a:close/>
                  <a:moveTo>
                    <a:pt x="3573" y="786"/>
                  </a:moveTo>
                  <a:lnTo>
                    <a:pt x="3775" y="660"/>
                  </a:lnTo>
                  <a:lnTo>
                    <a:pt x="3789" y="681"/>
                  </a:lnTo>
                  <a:lnTo>
                    <a:pt x="3587" y="808"/>
                  </a:lnTo>
                  <a:lnTo>
                    <a:pt x="3573" y="786"/>
                  </a:lnTo>
                  <a:close/>
                  <a:moveTo>
                    <a:pt x="3791" y="680"/>
                  </a:moveTo>
                  <a:lnTo>
                    <a:pt x="3789" y="680"/>
                  </a:lnTo>
                  <a:lnTo>
                    <a:pt x="3789" y="681"/>
                  </a:lnTo>
                  <a:lnTo>
                    <a:pt x="3782" y="671"/>
                  </a:lnTo>
                  <a:lnTo>
                    <a:pt x="3791" y="680"/>
                  </a:lnTo>
                  <a:close/>
                  <a:moveTo>
                    <a:pt x="3775" y="660"/>
                  </a:moveTo>
                  <a:lnTo>
                    <a:pt x="3977" y="508"/>
                  </a:lnTo>
                  <a:lnTo>
                    <a:pt x="3992" y="528"/>
                  </a:lnTo>
                  <a:lnTo>
                    <a:pt x="3791" y="680"/>
                  </a:lnTo>
                  <a:lnTo>
                    <a:pt x="3775" y="660"/>
                  </a:lnTo>
                  <a:close/>
                  <a:moveTo>
                    <a:pt x="3995" y="526"/>
                  </a:moveTo>
                  <a:lnTo>
                    <a:pt x="3994" y="528"/>
                  </a:lnTo>
                  <a:lnTo>
                    <a:pt x="3992" y="528"/>
                  </a:lnTo>
                  <a:lnTo>
                    <a:pt x="3985" y="519"/>
                  </a:lnTo>
                  <a:lnTo>
                    <a:pt x="3995" y="526"/>
                  </a:lnTo>
                  <a:close/>
                  <a:moveTo>
                    <a:pt x="3974" y="511"/>
                  </a:moveTo>
                  <a:lnTo>
                    <a:pt x="4100" y="334"/>
                  </a:lnTo>
                  <a:lnTo>
                    <a:pt x="4121" y="349"/>
                  </a:lnTo>
                  <a:lnTo>
                    <a:pt x="3995" y="526"/>
                  </a:lnTo>
                  <a:lnTo>
                    <a:pt x="3974" y="511"/>
                  </a:lnTo>
                  <a:close/>
                  <a:moveTo>
                    <a:pt x="4122" y="346"/>
                  </a:moveTo>
                  <a:lnTo>
                    <a:pt x="4122" y="347"/>
                  </a:lnTo>
                  <a:lnTo>
                    <a:pt x="4121" y="349"/>
                  </a:lnTo>
                  <a:lnTo>
                    <a:pt x="4111" y="341"/>
                  </a:lnTo>
                  <a:lnTo>
                    <a:pt x="4122" y="346"/>
                  </a:lnTo>
                  <a:close/>
                  <a:moveTo>
                    <a:pt x="4099" y="336"/>
                  </a:moveTo>
                  <a:lnTo>
                    <a:pt x="4200" y="109"/>
                  </a:lnTo>
                  <a:lnTo>
                    <a:pt x="4224" y="119"/>
                  </a:lnTo>
                  <a:lnTo>
                    <a:pt x="4122" y="346"/>
                  </a:lnTo>
                  <a:lnTo>
                    <a:pt x="4099" y="336"/>
                  </a:lnTo>
                  <a:close/>
                  <a:moveTo>
                    <a:pt x="4223" y="108"/>
                  </a:moveTo>
                  <a:lnTo>
                    <a:pt x="4227" y="114"/>
                  </a:lnTo>
                  <a:lnTo>
                    <a:pt x="4224" y="119"/>
                  </a:lnTo>
                  <a:lnTo>
                    <a:pt x="4212" y="114"/>
                  </a:lnTo>
                  <a:lnTo>
                    <a:pt x="4223" y="108"/>
                  </a:lnTo>
                  <a:close/>
                  <a:moveTo>
                    <a:pt x="4201" y="119"/>
                  </a:moveTo>
                  <a:lnTo>
                    <a:pt x="4176" y="69"/>
                  </a:lnTo>
                  <a:lnTo>
                    <a:pt x="4199" y="57"/>
                  </a:lnTo>
                  <a:lnTo>
                    <a:pt x="4223" y="108"/>
                  </a:lnTo>
                  <a:lnTo>
                    <a:pt x="4201" y="119"/>
                  </a:lnTo>
                  <a:close/>
                  <a:moveTo>
                    <a:pt x="4190" y="51"/>
                  </a:moveTo>
                  <a:lnTo>
                    <a:pt x="4195" y="52"/>
                  </a:lnTo>
                  <a:lnTo>
                    <a:pt x="4199" y="57"/>
                  </a:lnTo>
                  <a:lnTo>
                    <a:pt x="4187" y="63"/>
                  </a:lnTo>
                  <a:lnTo>
                    <a:pt x="4190" y="51"/>
                  </a:lnTo>
                  <a:close/>
                  <a:moveTo>
                    <a:pt x="4184" y="75"/>
                  </a:moveTo>
                  <a:lnTo>
                    <a:pt x="4083" y="50"/>
                  </a:lnTo>
                  <a:lnTo>
                    <a:pt x="4088" y="25"/>
                  </a:lnTo>
                  <a:lnTo>
                    <a:pt x="4190" y="51"/>
                  </a:lnTo>
                  <a:lnTo>
                    <a:pt x="4184" y="75"/>
                  </a:lnTo>
                  <a:close/>
                  <a:moveTo>
                    <a:pt x="4088" y="25"/>
                  </a:moveTo>
                  <a:lnTo>
                    <a:pt x="4087" y="25"/>
                  </a:lnTo>
                  <a:lnTo>
                    <a:pt x="4088" y="25"/>
                  </a:lnTo>
                  <a:lnTo>
                    <a:pt x="4086" y="38"/>
                  </a:lnTo>
                  <a:lnTo>
                    <a:pt x="4088" y="25"/>
                  </a:lnTo>
                  <a:close/>
                  <a:moveTo>
                    <a:pt x="4083" y="51"/>
                  </a:moveTo>
                  <a:lnTo>
                    <a:pt x="3932" y="25"/>
                  </a:lnTo>
                  <a:lnTo>
                    <a:pt x="3936" y="0"/>
                  </a:lnTo>
                  <a:lnTo>
                    <a:pt x="4088" y="25"/>
                  </a:lnTo>
                  <a:lnTo>
                    <a:pt x="4083" y="51"/>
                  </a:lnTo>
                  <a:close/>
                  <a:moveTo>
                    <a:pt x="3933" y="0"/>
                  </a:moveTo>
                  <a:lnTo>
                    <a:pt x="3934" y="0"/>
                  </a:lnTo>
                  <a:lnTo>
                    <a:pt x="3936" y="0"/>
                  </a:lnTo>
                  <a:lnTo>
                    <a:pt x="3934" y="12"/>
                  </a:lnTo>
                  <a:lnTo>
                    <a:pt x="3933" y="0"/>
                  </a:lnTo>
                  <a:close/>
                  <a:moveTo>
                    <a:pt x="3935" y="25"/>
                  </a:moveTo>
                  <a:lnTo>
                    <a:pt x="3734" y="51"/>
                  </a:lnTo>
                  <a:lnTo>
                    <a:pt x="3730" y="25"/>
                  </a:lnTo>
                  <a:lnTo>
                    <a:pt x="3933" y="0"/>
                  </a:lnTo>
                  <a:lnTo>
                    <a:pt x="3935" y="25"/>
                  </a:lnTo>
                  <a:close/>
                  <a:moveTo>
                    <a:pt x="3734" y="51"/>
                  </a:moveTo>
                  <a:lnTo>
                    <a:pt x="3731" y="51"/>
                  </a:lnTo>
                  <a:lnTo>
                    <a:pt x="3731" y="38"/>
                  </a:lnTo>
                  <a:lnTo>
                    <a:pt x="3734" y="51"/>
                  </a:lnTo>
                  <a:close/>
                  <a:moveTo>
                    <a:pt x="3731" y="51"/>
                  </a:moveTo>
                  <a:lnTo>
                    <a:pt x="3504" y="51"/>
                  </a:lnTo>
                  <a:lnTo>
                    <a:pt x="3504" y="25"/>
                  </a:lnTo>
                  <a:lnTo>
                    <a:pt x="3731" y="25"/>
                  </a:lnTo>
                  <a:lnTo>
                    <a:pt x="3731" y="51"/>
                  </a:lnTo>
                  <a:close/>
                  <a:moveTo>
                    <a:pt x="3502" y="25"/>
                  </a:moveTo>
                  <a:lnTo>
                    <a:pt x="3503" y="25"/>
                  </a:lnTo>
                  <a:lnTo>
                    <a:pt x="3504" y="25"/>
                  </a:lnTo>
                  <a:lnTo>
                    <a:pt x="3504" y="38"/>
                  </a:lnTo>
                  <a:lnTo>
                    <a:pt x="3502" y="25"/>
                  </a:lnTo>
                  <a:close/>
                  <a:moveTo>
                    <a:pt x="3506" y="50"/>
                  </a:moveTo>
                  <a:lnTo>
                    <a:pt x="3305" y="101"/>
                  </a:lnTo>
                  <a:lnTo>
                    <a:pt x="3299" y="76"/>
                  </a:lnTo>
                  <a:lnTo>
                    <a:pt x="3502" y="25"/>
                  </a:lnTo>
                  <a:lnTo>
                    <a:pt x="3506" y="50"/>
                  </a:lnTo>
                  <a:close/>
                  <a:moveTo>
                    <a:pt x="3305" y="101"/>
                  </a:moveTo>
                  <a:lnTo>
                    <a:pt x="3303" y="101"/>
                  </a:lnTo>
                  <a:lnTo>
                    <a:pt x="3303" y="101"/>
                  </a:lnTo>
                  <a:lnTo>
                    <a:pt x="3301" y="89"/>
                  </a:lnTo>
                  <a:lnTo>
                    <a:pt x="3305" y="101"/>
                  </a:lnTo>
                  <a:close/>
                  <a:moveTo>
                    <a:pt x="3303" y="101"/>
                  </a:moveTo>
                  <a:lnTo>
                    <a:pt x="3101" y="126"/>
                  </a:lnTo>
                  <a:lnTo>
                    <a:pt x="3098" y="101"/>
                  </a:lnTo>
                  <a:lnTo>
                    <a:pt x="3300" y="76"/>
                  </a:lnTo>
                  <a:lnTo>
                    <a:pt x="3303" y="101"/>
                  </a:lnTo>
                  <a:close/>
                  <a:moveTo>
                    <a:pt x="3097" y="101"/>
                  </a:moveTo>
                  <a:lnTo>
                    <a:pt x="3094" y="102"/>
                  </a:lnTo>
                  <a:lnTo>
                    <a:pt x="3098" y="101"/>
                  </a:lnTo>
                  <a:lnTo>
                    <a:pt x="3099" y="114"/>
                  </a:lnTo>
                  <a:lnTo>
                    <a:pt x="3097" y="101"/>
                  </a:lnTo>
                  <a:close/>
                  <a:moveTo>
                    <a:pt x="3101" y="126"/>
                  </a:moveTo>
                  <a:lnTo>
                    <a:pt x="2924" y="152"/>
                  </a:lnTo>
                  <a:lnTo>
                    <a:pt x="2921" y="126"/>
                  </a:lnTo>
                  <a:lnTo>
                    <a:pt x="3097" y="101"/>
                  </a:lnTo>
                  <a:lnTo>
                    <a:pt x="3101" y="126"/>
                  </a:lnTo>
                  <a:close/>
                  <a:moveTo>
                    <a:pt x="2920" y="126"/>
                  </a:moveTo>
                  <a:lnTo>
                    <a:pt x="2918" y="126"/>
                  </a:lnTo>
                  <a:lnTo>
                    <a:pt x="2921" y="126"/>
                  </a:lnTo>
                  <a:lnTo>
                    <a:pt x="2922" y="140"/>
                  </a:lnTo>
                  <a:lnTo>
                    <a:pt x="2920" y="126"/>
                  </a:lnTo>
                  <a:close/>
                  <a:moveTo>
                    <a:pt x="2924" y="152"/>
                  </a:moveTo>
                  <a:lnTo>
                    <a:pt x="2798" y="177"/>
                  </a:lnTo>
                  <a:lnTo>
                    <a:pt x="2793" y="152"/>
                  </a:lnTo>
                  <a:lnTo>
                    <a:pt x="2920" y="126"/>
                  </a:lnTo>
                  <a:lnTo>
                    <a:pt x="2924" y="152"/>
                  </a:lnTo>
                  <a:close/>
                  <a:moveTo>
                    <a:pt x="2798" y="177"/>
                  </a:moveTo>
                  <a:lnTo>
                    <a:pt x="2796" y="177"/>
                  </a:lnTo>
                  <a:lnTo>
                    <a:pt x="2796" y="164"/>
                  </a:lnTo>
                  <a:lnTo>
                    <a:pt x="2798" y="177"/>
                  </a:lnTo>
                  <a:close/>
                  <a:moveTo>
                    <a:pt x="2796" y="177"/>
                  </a:moveTo>
                  <a:lnTo>
                    <a:pt x="2770" y="177"/>
                  </a:lnTo>
                  <a:lnTo>
                    <a:pt x="2770" y="152"/>
                  </a:lnTo>
                  <a:lnTo>
                    <a:pt x="2796" y="152"/>
                  </a:lnTo>
                  <a:lnTo>
                    <a:pt x="2796" y="17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7" name="Freeform 55">
              <a:extLst>
                <a:ext uri="{FF2B5EF4-FFF2-40B4-BE49-F238E27FC236}">
                  <a16:creationId xmlns:a16="http://schemas.microsoft.com/office/drawing/2014/main" id="{3FE59752-3734-2D6D-56CA-CCD3EAC8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3519"/>
              <a:ext cx="769" cy="314"/>
            </a:xfrm>
            <a:custGeom>
              <a:avLst/>
              <a:gdLst>
                <a:gd name="T0" fmla="*/ 2607 w 3846"/>
                <a:gd name="T1" fmla="*/ 126 h 1568"/>
                <a:gd name="T2" fmla="*/ 2101 w 3846"/>
                <a:gd name="T3" fmla="*/ 203 h 1568"/>
                <a:gd name="T4" fmla="*/ 1543 w 3846"/>
                <a:gd name="T5" fmla="*/ 152 h 1568"/>
                <a:gd name="T6" fmla="*/ 987 w 3846"/>
                <a:gd name="T7" fmla="*/ 102 h 1568"/>
                <a:gd name="T8" fmla="*/ 431 w 3846"/>
                <a:gd name="T9" fmla="*/ 25 h 1568"/>
                <a:gd name="T10" fmla="*/ 152 w 3846"/>
                <a:gd name="T11" fmla="*/ 25 h 1568"/>
                <a:gd name="T12" fmla="*/ 101 w 3846"/>
                <a:gd name="T13" fmla="*/ 51 h 1568"/>
                <a:gd name="T14" fmla="*/ 26 w 3846"/>
                <a:gd name="T15" fmla="*/ 102 h 1568"/>
                <a:gd name="T16" fmla="*/ 0 w 3846"/>
                <a:gd name="T17" fmla="*/ 152 h 1568"/>
                <a:gd name="T18" fmla="*/ 0 w 3846"/>
                <a:gd name="T19" fmla="*/ 203 h 1568"/>
                <a:gd name="T20" fmla="*/ 51 w 3846"/>
                <a:gd name="T21" fmla="*/ 254 h 1568"/>
                <a:gd name="T22" fmla="*/ 77 w 3846"/>
                <a:gd name="T23" fmla="*/ 304 h 1568"/>
                <a:gd name="T24" fmla="*/ 127 w 3846"/>
                <a:gd name="T25" fmla="*/ 355 h 1568"/>
                <a:gd name="T26" fmla="*/ 152 w 3846"/>
                <a:gd name="T27" fmla="*/ 380 h 1568"/>
                <a:gd name="T28" fmla="*/ 203 w 3846"/>
                <a:gd name="T29" fmla="*/ 405 h 1568"/>
                <a:gd name="T30" fmla="*/ 304 w 3846"/>
                <a:gd name="T31" fmla="*/ 430 h 1568"/>
                <a:gd name="T32" fmla="*/ 456 w 3846"/>
                <a:gd name="T33" fmla="*/ 456 h 1568"/>
                <a:gd name="T34" fmla="*/ 608 w 3846"/>
                <a:gd name="T35" fmla="*/ 507 h 1568"/>
                <a:gd name="T36" fmla="*/ 734 w 3846"/>
                <a:gd name="T37" fmla="*/ 532 h 1568"/>
                <a:gd name="T38" fmla="*/ 861 w 3846"/>
                <a:gd name="T39" fmla="*/ 582 h 1568"/>
                <a:gd name="T40" fmla="*/ 987 w 3846"/>
                <a:gd name="T41" fmla="*/ 683 h 1568"/>
                <a:gd name="T42" fmla="*/ 1089 w 3846"/>
                <a:gd name="T43" fmla="*/ 759 h 1568"/>
                <a:gd name="T44" fmla="*/ 1190 w 3846"/>
                <a:gd name="T45" fmla="*/ 886 h 1568"/>
                <a:gd name="T46" fmla="*/ 1291 w 3846"/>
                <a:gd name="T47" fmla="*/ 1012 h 1568"/>
                <a:gd name="T48" fmla="*/ 1342 w 3846"/>
                <a:gd name="T49" fmla="*/ 1164 h 1568"/>
                <a:gd name="T50" fmla="*/ 1367 w 3846"/>
                <a:gd name="T51" fmla="*/ 1265 h 1568"/>
                <a:gd name="T52" fmla="*/ 1392 w 3846"/>
                <a:gd name="T53" fmla="*/ 1341 h 1568"/>
                <a:gd name="T54" fmla="*/ 1443 w 3846"/>
                <a:gd name="T55" fmla="*/ 1417 h 1568"/>
                <a:gd name="T56" fmla="*/ 1519 w 3846"/>
                <a:gd name="T57" fmla="*/ 1468 h 1568"/>
                <a:gd name="T58" fmla="*/ 1594 w 3846"/>
                <a:gd name="T59" fmla="*/ 1519 h 1568"/>
                <a:gd name="T60" fmla="*/ 1671 w 3846"/>
                <a:gd name="T61" fmla="*/ 1543 h 1568"/>
                <a:gd name="T62" fmla="*/ 1721 w 3846"/>
                <a:gd name="T63" fmla="*/ 1543 h 1568"/>
                <a:gd name="T64" fmla="*/ 1797 w 3846"/>
                <a:gd name="T65" fmla="*/ 1519 h 1568"/>
                <a:gd name="T66" fmla="*/ 1847 w 3846"/>
                <a:gd name="T67" fmla="*/ 1493 h 1568"/>
                <a:gd name="T68" fmla="*/ 1898 w 3846"/>
                <a:gd name="T69" fmla="*/ 1442 h 1568"/>
                <a:gd name="T70" fmla="*/ 1974 w 3846"/>
                <a:gd name="T71" fmla="*/ 1417 h 1568"/>
                <a:gd name="T72" fmla="*/ 2050 w 3846"/>
                <a:gd name="T73" fmla="*/ 1341 h 1568"/>
                <a:gd name="T74" fmla="*/ 2125 w 3846"/>
                <a:gd name="T75" fmla="*/ 1240 h 1568"/>
                <a:gd name="T76" fmla="*/ 2202 w 3846"/>
                <a:gd name="T77" fmla="*/ 1138 h 1568"/>
                <a:gd name="T78" fmla="*/ 2277 w 3846"/>
                <a:gd name="T79" fmla="*/ 1089 h 1568"/>
                <a:gd name="T80" fmla="*/ 2506 w 3846"/>
                <a:gd name="T81" fmla="*/ 1012 h 1568"/>
                <a:gd name="T82" fmla="*/ 2859 w 3846"/>
                <a:gd name="T83" fmla="*/ 911 h 1568"/>
                <a:gd name="T84" fmla="*/ 3189 w 3846"/>
                <a:gd name="T85" fmla="*/ 810 h 1568"/>
                <a:gd name="T86" fmla="*/ 3492 w 3846"/>
                <a:gd name="T87" fmla="*/ 658 h 1568"/>
                <a:gd name="T88" fmla="*/ 3745 w 3846"/>
                <a:gd name="T89" fmla="*/ 405 h 1568"/>
                <a:gd name="T90" fmla="*/ 3846 w 3846"/>
                <a:gd name="T91" fmla="*/ 203 h 1568"/>
                <a:gd name="T92" fmla="*/ 3796 w 3846"/>
                <a:gd name="T93" fmla="*/ 102 h 1568"/>
                <a:gd name="T94" fmla="*/ 3720 w 3846"/>
                <a:gd name="T95" fmla="*/ 51 h 1568"/>
                <a:gd name="T96" fmla="*/ 3593 w 3846"/>
                <a:gd name="T97" fmla="*/ 0 h 1568"/>
                <a:gd name="T98" fmla="*/ 3492 w 3846"/>
                <a:gd name="T99" fmla="*/ 0 h 1568"/>
                <a:gd name="T100" fmla="*/ 2834 w 3846"/>
                <a:gd name="T101" fmla="*/ 51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46" h="1568">
                  <a:moveTo>
                    <a:pt x="2834" y="51"/>
                  </a:moveTo>
                  <a:lnTo>
                    <a:pt x="2607" y="126"/>
                  </a:lnTo>
                  <a:lnTo>
                    <a:pt x="2354" y="177"/>
                  </a:lnTo>
                  <a:lnTo>
                    <a:pt x="2101" y="203"/>
                  </a:lnTo>
                  <a:lnTo>
                    <a:pt x="1822" y="177"/>
                  </a:lnTo>
                  <a:lnTo>
                    <a:pt x="1543" y="152"/>
                  </a:lnTo>
                  <a:lnTo>
                    <a:pt x="1265" y="126"/>
                  </a:lnTo>
                  <a:lnTo>
                    <a:pt x="987" y="102"/>
                  </a:lnTo>
                  <a:lnTo>
                    <a:pt x="709" y="51"/>
                  </a:lnTo>
                  <a:lnTo>
                    <a:pt x="431" y="25"/>
                  </a:lnTo>
                  <a:lnTo>
                    <a:pt x="178" y="25"/>
                  </a:lnTo>
                  <a:lnTo>
                    <a:pt x="152" y="25"/>
                  </a:lnTo>
                  <a:lnTo>
                    <a:pt x="127" y="51"/>
                  </a:lnTo>
                  <a:lnTo>
                    <a:pt x="101" y="51"/>
                  </a:lnTo>
                  <a:lnTo>
                    <a:pt x="51" y="77"/>
                  </a:lnTo>
                  <a:lnTo>
                    <a:pt x="26" y="102"/>
                  </a:lnTo>
                  <a:lnTo>
                    <a:pt x="26" y="126"/>
                  </a:lnTo>
                  <a:lnTo>
                    <a:pt x="0" y="152"/>
                  </a:lnTo>
                  <a:lnTo>
                    <a:pt x="0" y="177"/>
                  </a:lnTo>
                  <a:lnTo>
                    <a:pt x="0" y="203"/>
                  </a:lnTo>
                  <a:lnTo>
                    <a:pt x="26" y="254"/>
                  </a:lnTo>
                  <a:lnTo>
                    <a:pt x="51" y="254"/>
                  </a:lnTo>
                  <a:lnTo>
                    <a:pt x="77" y="278"/>
                  </a:lnTo>
                  <a:lnTo>
                    <a:pt x="77" y="304"/>
                  </a:lnTo>
                  <a:lnTo>
                    <a:pt x="101" y="329"/>
                  </a:lnTo>
                  <a:lnTo>
                    <a:pt x="127" y="355"/>
                  </a:lnTo>
                  <a:lnTo>
                    <a:pt x="127" y="380"/>
                  </a:lnTo>
                  <a:lnTo>
                    <a:pt x="152" y="380"/>
                  </a:lnTo>
                  <a:lnTo>
                    <a:pt x="178" y="405"/>
                  </a:lnTo>
                  <a:lnTo>
                    <a:pt x="203" y="405"/>
                  </a:lnTo>
                  <a:lnTo>
                    <a:pt x="229" y="430"/>
                  </a:lnTo>
                  <a:lnTo>
                    <a:pt x="304" y="430"/>
                  </a:lnTo>
                  <a:lnTo>
                    <a:pt x="381" y="456"/>
                  </a:lnTo>
                  <a:lnTo>
                    <a:pt x="456" y="456"/>
                  </a:lnTo>
                  <a:lnTo>
                    <a:pt x="531" y="481"/>
                  </a:lnTo>
                  <a:lnTo>
                    <a:pt x="608" y="507"/>
                  </a:lnTo>
                  <a:lnTo>
                    <a:pt x="683" y="507"/>
                  </a:lnTo>
                  <a:lnTo>
                    <a:pt x="734" y="532"/>
                  </a:lnTo>
                  <a:lnTo>
                    <a:pt x="811" y="556"/>
                  </a:lnTo>
                  <a:lnTo>
                    <a:pt x="861" y="582"/>
                  </a:lnTo>
                  <a:lnTo>
                    <a:pt x="937" y="633"/>
                  </a:lnTo>
                  <a:lnTo>
                    <a:pt x="987" y="683"/>
                  </a:lnTo>
                  <a:lnTo>
                    <a:pt x="1038" y="708"/>
                  </a:lnTo>
                  <a:lnTo>
                    <a:pt x="1089" y="759"/>
                  </a:lnTo>
                  <a:lnTo>
                    <a:pt x="1139" y="810"/>
                  </a:lnTo>
                  <a:lnTo>
                    <a:pt x="1190" y="886"/>
                  </a:lnTo>
                  <a:lnTo>
                    <a:pt x="1240" y="937"/>
                  </a:lnTo>
                  <a:lnTo>
                    <a:pt x="1291" y="1012"/>
                  </a:lnTo>
                  <a:lnTo>
                    <a:pt x="1316" y="1063"/>
                  </a:lnTo>
                  <a:lnTo>
                    <a:pt x="1342" y="1164"/>
                  </a:lnTo>
                  <a:lnTo>
                    <a:pt x="1367" y="1240"/>
                  </a:lnTo>
                  <a:lnTo>
                    <a:pt x="1367" y="1265"/>
                  </a:lnTo>
                  <a:lnTo>
                    <a:pt x="1392" y="1316"/>
                  </a:lnTo>
                  <a:lnTo>
                    <a:pt x="1392" y="1341"/>
                  </a:lnTo>
                  <a:lnTo>
                    <a:pt x="1417" y="1367"/>
                  </a:lnTo>
                  <a:lnTo>
                    <a:pt x="1443" y="1417"/>
                  </a:lnTo>
                  <a:lnTo>
                    <a:pt x="1494" y="1442"/>
                  </a:lnTo>
                  <a:lnTo>
                    <a:pt x="1519" y="1468"/>
                  </a:lnTo>
                  <a:lnTo>
                    <a:pt x="1543" y="1493"/>
                  </a:lnTo>
                  <a:lnTo>
                    <a:pt x="1594" y="1519"/>
                  </a:lnTo>
                  <a:lnTo>
                    <a:pt x="1646" y="1543"/>
                  </a:lnTo>
                  <a:lnTo>
                    <a:pt x="1671" y="1543"/>
                  </a:lnTo>
                  <a:lnTo>
                    <a:pt x="1695" y="1568"/>
                  </a:lnTo>
                  <a:lnTo>
                    <a:pt x="1721" y="1543"/>
                  </a:lnTo>
                  <a:lnTo>
                    <a:pt x="1772" y="1543"/>
                  </a:lnTo>
                  <a:lnTo>
                    <a:pt x="1797" y="1519"/>
                  </a:lnTo>
                  <a:lnTo>
                    <a:pt x="1822" y="1493"/>
                  </a:lnTo>
                  <a:lnTo>
                    <a:pt x="1847" y="1493"/>
                  </a:lnTo>
                  <a:lnTo>
                    <a:pt x="1873" y="1468"/>
                  </a:lnTo>
                  <a:lnTo>
                    <a:pt x="1898" y="1442"/>
                  </a:lnTo>
                  <a:lnTo>
                    <a:pt x="1924" y="1442"/>
                  </a:lnTo>
                  <a:lnTo>
                    <a:pt x="1974" y="1417"/>
                  </a:lnTo>
                  <a:lnTo>
                    <a:pt x="2025" y="1367"/>
                  </a:lnTo>
                  <a:lnTo>
                    <a:pt x="2050" y="1341"/>
                  </a:lnTo>
                  <a:lnTo>
                    <a:pt x="2101" y="1290"/>
                  </a:lnTo>
                  <a:lnTo>
                    <a:pt x="2125" y="1240"/>
                  </a:lnTo>
                  <a:lnTo>
                    <a:pt x="2151" y="1189"/>
                  </a:lnTo>
                  <a:lnTo>
                    <a:pt x="2202" y="1138"/>
                  </a:lnTo>
                  <a:lnTo>
                    <a:pt x="2228" y="1113"/>
                  </a:lnTo>
                  <a:lnTo>
                    <a:pt x="2277" y="1089"/>
                  </a:lnTo>
                  <a:lnTo>
                    <a:pt x="2328" y="1063"/>
                  </a:lnTo>
                  <a:lnTo>
                    <a:pt x="2506" y="1012"/>
                  </a:lnTo>
                  <a:lnTo>
                    <a:pt x="2682" y="961"/>
                  </a:lnTo>
                  <a:lnTo>
                    <a:pt x="2859" y="911"/>
                  </a:lnTo>
                  <a:lnTo>
                    <a:pt x="3037" y="860"/>
                  </a:lnTo>
                  <a:lnTo>
                    <a:pt x="3189" y="810"/>
                  </a:lnTo>
                  <a:lnTo>
                    <a:pt x="3366" y="734"/>
                  </a:lnTo>
                  <a:lnTo>
                    <a:pt x="3492" y="658"/>
                  </a:lnTo>
                  <a:lnTo>
                    <a:pt x="3644" y="556"/>
                  </a:lnTo>
                  <a:lnTo>
                    <a:pt x="3745" y="405"/>
                  </a:lnTo>
                  <a:lnTo>
                    <a:pt x="3822" y="254"/>
                  </a:lnTo>
                  <a:lnTo>
                    <a:pt x="3846" y="203"/>
                  </a:lnTo>
                  <a:lnTo>
                    <a:pt x="3822" y="152"/>
                  </a:lnTo>
                  <a:lnTo>
                    <a:pt x="3796" y="102"/>
                  </a:lnTo>
                  <a:lnTo>
                    <a:pt x="3771" y="77"/>
                  </a:lnTo>
                  <a:lnTo>
                    <a:pt x="3720" y="51"/>
                  </a:lnTo>
                  <a:lnTo>
                    <a:pt x="3670" y="25"/>
                  </a:lnTo>
                  <a:lnTo>
                    <a:pt x="3593" y="0"/>
                  </a:lnTo>
                  <a:lnTo>
                    <a:pt x="3542" y="0"/>
                  </a:lnTo>
                  <a:lnTo>
                    <a:pt x="3492" y="0"/>
                  </a:lnTo>
                  <a:lnTo>
                    <a:pt x="3416" y="0"/>
                  </a:lnTo>
                  <a:lnTo>
                    <a:pt x="2834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8" name="Freeform 56">
              <a:extLst>
                <a:ext uri="{FF2B5EF4-FFF2-40B4-BE49-F238E27FC236}">
                  <a16:creationId xmlns:a16="http://schemas.microsoft.com/office/drawing/2014/main" id="{96BEEAA3-7E39-320C-A7C9-44C5C162C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0" y="3517"/>
              <a:ext cx="775" cy="320"/>
            </a:xfrm>
            <a:custGeom>
              <a:avLst/>
              <a:gdLst>
                <a:gd name="T0" fmla="*/ 2616 w 3872"/>
                <a:gd name="T1" fmla="*/ 126 h 1599"/>
                <a:gd name="T2" fmla="*/ 2112 w 3872"/>
                <a:gd name="T3" fmla="*/ 227 h 1599"/>
                <a:gd name="T4" fmla="*/ 1276 w 3872"/>
                <a:gd name="T5" fmla="*/ 152 h 1599"/>
                <a:gd name="T6" fmla="*/ 997 w 3872"/>
                <a:gd name="T7" fmla="*/ 126 h 1599"/>
                <a:gd name="T8" fmla="*/ 720 w 3872"/>
                <a:gd name="T9" fmla="*/ 75 h 1599"/>
                <a:gd name="T10" fmla="*/ 190 w 3872"/>
                <a:gd name="T11" fmla="*/ 51 h 1599"/>
                <a:gd name="T12" fmla="*/ 139 w 3872"/>
                <a:gd name="T13" fmla="*/ 63 h 1599"/>
                <a:gd name="T14" fmla="*/ 57 w 3872"/>
                <a:gd name="T15" fmla="*/ 76 h 1599"/>
                <a:gd name="T16" fmla="*/ 26 w 3872"/>
                <a:gd name="T17" fmla="*/ 108 h 1599"/>
                <a:gd name="T18" fmla="*/ 46 w 3872"/>
                <a:gd name="T19" fmla="*/ 148 h 1599"/>
                <a:gd name="T20" fmla="*/ 26 w 3872"/>
                <a:gd name="T21" fmla="*/ 164 h 1599"/>
                <a:gd name="T22" fmla="*/ 1 w 3872"/>
                <a:gd name="T23" fmla="*/ 221 h 1599"/>
                <a:gd name="T24" fmla="*/ 72 w 3872"/>
                <a:gd name="T25" fmla="*/ 256 h 1599"/>
                <a:gd name="T26" fmla="*/ 101 w 3872"/>
                <a:gd name="T27" fmla="*/ 316 h 1599"/>
                <a:gd name="T28" fmla="*/ 123 w 3872"/>
                <a:gd name="T29" fmla="*/ 333 h 1599"/>
                <a:gd name="T30" fmla="*/ 152 w 3872"/>
                <a:gd name="T31" fmla="*/ 367 h 1599"/>
                <a:gd name="T32" fmla="*/ 164 w 3872"/>
                <a:gd name="T33" fmla="*/ 392 h 1599"/>
                <a:gd name="T34" fmla="*/ 215 w 3872"/>
                <a:gd name="T35" fmla="*/ 430 h 1599"/>
                <a:gd name="T36" fmla="*/ 235 w 3872"/>
                <a:gd name="T37" fmla="*/ 455 h 1599"/>
                <a:gd name="T38" fmla="*/ 320 w 3872"/>
                <a:gd name="T39" fmla="*/ 430 h 1599"/>
                <a:gd name="T40" fmla="*/ 393 w 3872"/>
                <a:gd name="T41" fmla="*/ 455 h 1599"/>
                <a:gd name="T42" fmla="*/ 540 w 3872"/>
                <a:gd name="T43" fmla="*/ 505 h 1599"/>
                <a:gd name="T44" fmla="*/ 701 w 3872"/>
                <a:gd name="T45" fmla="*/ 506 h 1599"/>
                <a:gd name="T46" fmla="*/ 826 w 3872"/>
                <a:gd name="T47" fmla="*/ 556 h 1599"/>
                <a:gd name="T48" fmla="*/ 879 w 3872"/>
                <a:gd name="T49" fmla="*/ 583 h 1599"/>
                <a:gd name="T50" fmla="*/ 955 w 3872"/>
                <a:gd name="T51" fmla="*/ 634 h 1599"/>
                <a:gd name="T52" fmla="*/ 994 w 3872"/>
                <a:gd name="T53" fmla="*/ 707 h 1599"/>
                <a:gd name="T54" fmla="*/ 1142 w 3872"/>
                <a:gd name="T55" fmla="*/ 831 h 1599"/>
                <a:gd name="T56" fmla="*/ 1192 w 3872"/>
                <a:gd name="T57" fmla="*/ 906 h 1599"/>
                <a:gd name="T58" fmla="*/ 1263 w 3872"/>
                <a:gd name="T59" fmla="*/ 941 h 1599"/>
                <a:gd name="T60" fmla="*/ 1315 w 3872"/>
                <a:gd name="T61" fmla="*/ 1018 h 1599"/>
                <a:gd name="T62" fmla="*/ 1354 w 3872"/>
                <a:gd name="T63" fmla="*/ 1176 h 1599"/>
                <a:gd name="T64" fmla="*/ 1366 w 3872"/>
                <a:gd name="T65" fmla="*/ 1277 h 1599"/>
                <a:gd name="T66" fmla="*/ 1417 w 3872"/>
                <a:gd name="T67" fmla="*/ 1324 h 1599"/>
                <a:gd name="T68" fmla="*/ 1413 w 3872"/>
                <a:gd name="T69" fmla="*/ 1343 h 1599"/>
                <a:gd name="T70" fmla="*/ 1441 w 3872"/>
                <a:gd name="T71" fmla="*/ 1373 h 1599"/>
                <a:gd name="T72" fmla="*/ 1506 w 3872"/>
                <a:gd name="T73" fmla="*/ 1454 h 1599"/>
                <a:gd name="T74" fmla="*/ 1547 w 3872"/>
                <a:gd name="T75" fmla="*/ 1514 h 1599"/>
                <a:gd name="T76" fmla="*/ 1654 w 3872"/>
                <a:gd name="T77" fmla="*/ 1568 h 1599"/>
                <a:gd name="T78" fmla="*/ 1692 w 3872"/>
                <a:gd name="T79" fmla="*/ 1546 h 1599"/>
                <a:gd name="T80" fmla="*/ 1699 w 3872"/>
                <a:gd name="T81" fmla="*/ 1572 h 1599"/>
                <a:gd name="T82" fmla="*/ 1784 w 3872"/>
                <a:gd name="T83" fmla="*/ 1555 h 1599"/>
                <a:gd name="T84" fmla="*/ 1834 w 3872"/>
                <a:gd name="T85" fmla="*/ 1492 h 1599"/>
                <a:gd name="T86" fmla="*/ 1876 w 3872"/>
                <a:gd name="T87" fmla="*/ 1471 h 1599"/>
                <a:gd name="T88" fmla="*/ 1910 w 3872"/>
                <a:gd name="T89" fmla="*/ 1442 h 1599"/>
                <a:gd name="T90" fmla="*/ 1930 w 3872"/>
                <a:gd name="T91" fmla="*/ 1443 h 1599"/>
                <a:gd name="T92" fmla="*/ 2045 w 3872"/>
                <a:gd name="T93" fmla="*/ 1387 h 1599"/>
                <a:gd name="T94" fmla="*/ 2150 w 3872"/>
                <a:gd name="T95" fmla="*/ 1257 h 1599"/>
                <a:gd name="T96" fmla="*/ 2204 w 3872"/>
                <a:gd name="T97" fmla="*/ 1142 h 1599"/>
                <a:gd name="T98" fmla="*/ 2233 w 3872"/>
                <a:gd name="T99" fmla="*/ 1114 h 1599"/>
                <a:gd name="T100" fmla="*/ 2334 w 3872"/>
                <a:gd name="T101" fmla="*/ 1063 h 1599"/>
                <a:gd name="T102" fmla="*/ 2698 w 3872"/>
                <a:gd name="T103" fmla="*/ 986 h 1599"/>
                <a:gd name="T104" fmla="*/ 3204 w 3872"/>
                <a:gd name="T105" fmla="*/ 833 h 1599"/>
                <a:gd name="T106" fmla="*/ 3383 w 3872"/>
                <a:gd name="T107" fmla="*/ 758 h 1599"/>
                <a:gd name="T108" fmla="*/ 3497 w 3872"/>
                <a:gd name="T109" fmla="*/ 660 h 1599"/>
                <a:gd name="T110" fmla="*/ 3645 w 3872"/>
                <a:gd name="T111" fmla="*/ 562 h 1599"/>
                <a:gd name="T112" fmla="*/ 3845 w 3872"/>
                <a:gd name="T113" fmla="*/ 271 h 1599"/>
                <a:gd name="T114" fmla="*/ 3819 w 3872"/>
                <a:gd name="T115" fmla="*/ 108 h 1599"/>
                <a:gd name="T116" fmla="*/ 3790 w 3872"/>
                <a:gd name="T117" fmla="*/ 78 h 1599"/>
                <a:gd name="T118" fmla="*/ 3685 w 3872"/>
                <a:gd name="T119" fmla="*/ 25 h 1599"/>
                <a:gd name="T120" fmla="*/ 3605 w 3872"/>
                <a:gd name="T121" fmla="*/ 0 h 1599"/>
                <a:gd name="T122" fmla="*/ 3504 w 3872"/>
                <a:gd name="T123" fmla="*/ 0 h 1599"/>
                <a:gd name="T124" fmla="*/ 2846 w 3872"/>
                <a:gd name="T125" fmla="*/ 63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72" h="1599">
                  <a:moveTo>
                    <a:pt x="2849" y="75"/>
                  </a:moveTo>
                  <a:lnTo>
                    <a:pt x="2622" y="150"/>
                  </a:lnTo>
                  <a:lnTo>
                    <a:pt x="2615" y="126"/>
                  </a:lnTo>
                  <a:lnTo>
                    <a:pt x="2842" y="51"/>
                  </a:lnTo>
                  <a:lnTo>
                    <a:pt x="2849" y="75"/>
                  </a:lnTo>
                  <a:close/>
                  <a:moveTo>
                    <a:pt x="2622" y="150"/>
                  </a:moveTo>
                  <a:lnTo>
                    <a:pt x="2620" y="152"/>
                  </a:lnTo>
                  <a:lnTo>
                    <a:pt x="2621" y="152"/>
                  </a:lnTo>
                  <a:lnTo>
                    <a:pt x="2619" y="138"/>
                  </a:lnTo>
                  <a:lnTo>
                    <a:pt x="2622" y="150"/>
                  </a:lnTo>
                  <a:close/>
                  <a:moveTo>
                    <a:pt x="2621" y="152"/>
                  </a:moveTo>
                  <a:lnTo>
                    <a:pt x="2368" y="201"/>
                  </a:lnTo>
                  <a:lnTo>
                    <a:pt x="2363" y="177"/>
                  </a:lnTo>
                  <a:lnTo>
                    <a:pt x="2616" y="126"/>
                  </a:lnTo>
                  <a:lnTo>
                    <a:pt x="2621" y="152"/>
                  </a:lnTo>
                  <a:close/>
                  <a:moveTo>
                    <a:pt x="2368" y="201"/>
                  </a:moveTo>
                  <a:lnTo>
                    <a:pt x="2370" y="201"/>
                  </a:lnTo>
                  <a:lnTo>
                    <a:pt x="2367" y="201"/>
                  </a:lnTo>
                  <a:lnTo>
                    <a:pt x="2366" y="189"/>
                  </a:lnTo>
                  <a:lnTo>
                    <a:pt x="2368" y="201"/>
                  </a:lnTo>
                  <a:close/>
                  <a:moveTo>
                    <a:pt x="2367" y="201"/>
                  </a:moveTo>
                  <a:lnTo>
                    <a:pt x="2113" y="227"/>
                  </a:lnTo>
                  <a:lnTo>
                    <a:pt x="2112" y="201"/>
                  </a:lnTo>
                  <a:lnTo>
                    <a:pt x="2365" y="177"/>
                  </a:lnTo>
                  <a:lnTo>
                    <a:pt x="2367" y="201"/>
                  </a:lnTo>
                  <a:close/>
                  <a:moveTo>
                    <a:pt x="2113" y="227"/>
                  </a:moveTo>
                  <a:lnTo>
                    <a:pt x="2113" y="227"/>
                  </a:lnTo>
                  <a:lnTo>
                    <a:pt x="2112" y="227"/>
                  </a:lnTo>
                  <a:lnTo>
                    <a:pt x="2113" y="215"/>
                  </a:lnTo>
                  <a:lnTo>
                    <a:pt x="2113" y="227"/>
                  </a:lnTo>
                  <a:close/>
                  <a:moveTo>
                    <a:pt x="2112" y="227"/>
                  </a:moveTo>
                  <a:lnTo>
                    <a:pt x="1834" y="201"/>
                  </a:lnTo>
                  <a:lnTo>
                    <a:pt x="1835" y="177"/>
                  </a:lnTo>
                  <a:lnTo>
                    <a:pt x="2113" y="201"/>
                  </a:lnTo>
                  <a:lnTo>
                    <a:pt x="2112" y="227"/>
                  </a:lnTo>
                  <a:close/>
                  <a:moveTo>
                    <a:pt x="1834" y="201"/>
                  </a:moveTo>
                  <a:lnTo>
                    <a:pt x="1554" y="177"/>
                  </a:lnTo>
                  <a:lnTo>
                    <a:pt x="1557" y="152"/>
                  </a:lnTo>
                  <a:lnTo>
                    <a:pt x="1835" y="177"/>
                  </a:lnTo>
                  <a:lnTo>
                    <a:pt x="1834" y="201"/>
                  </a:lnTo>
                  <a:close/>
                  <a:moveTo>
                    <a:pt x="1554" y="177"/>
                  </a:moveTo>
                  <a:lnTo>
                    <a:pt x="1276" y="152"/>
                  </a:lnTo>
                  <a:lnTo>
                    <a:pt x="1278" y="126"/>
                  </a:lnTo>
                  <a:lnTo>
                    <a:pt x="1557" y="152"/>
                  </a:lnTo>
                  <a:lnTo>
                    <a:pt x="1554" y="177"/>
                  </a:lnTo>
                  <a:close/>
                  <a:moveTo>
                    <a:pt x="1276" y="152"/>
                  </a:moveTo>
                  <a:lnTo>
                    <a:pt x="998" y="126"/>
                  </a:lnTo>
                  <a:lnTo>
                    <a:pt x="1000" y="101"/>
                  </a:lnTo>
                  <a:lnTo>
                    <a:pt x="1278" y="126"/>
                  </a:lnTo>
                  <a:lnTo>
                    <a:pt x="1276" y="152"/>
                  </a:lnTo>
                  <a:close/>
                  <a:moveTo>
                    <a:pt x="998" y="126"/>
                  </a:moveTo>
                  <a:lnTo>
                    <a:pt x="995" y="126"/>
                  </a:lnTo>
                  <a:lnTo>
                    <a:pt x="997" y="126"/>
                  </a:lnTo>
                  <a:lnTo>
                    <a:pt x="999" y="114"/>
                  </a:lnTo>
                  <a:lnTo>
                    <a:pt x="998" y="126"/>
                  </a:lnTo>
                  <a:close/>
                  <a:moveTo>
                    <a:pt x="997" y="126"/>
                  </a:moveTo>
                  <a:lnTo>
                    <a:pt x="718" y="75"/>
                  </a:lnTo>
                  <a:lnTo>
                    <a:pt x="723" y="50"/>
                  </a:lnTo>
                  <a:lnTo>
                    <a:pt x="1001" y="101"/>
                  </a:lnTo>
                  <a:lnTo>
                    <a:pt x="997" y="126"/>
                  </a:lnTo>
                  <a:close/>
                  <a:moveTo>
                    <a:pt x="722" y="50"/>
                  </a:moveTo>
                  <a:lnTo>
                    <a:pt x="724" y="51"/>
                  </a:lnTo>
                  <a:lnTo>
                    <a:pt x="723" y="50"/>
                  </a:lnTo>
                  <a:lnTo>
                    <a:pt x="721" y="63"/>
                  </a:lnTo>
                  <a:lnTo>
                    <a:pt x="722" y="50"/>
                  </a:lnTo>
                  <a:close/>
                  <a:moveTo>
                    <a:pt x="720" y="75"/>
                  </a:moveTo>
                  <a:lnTo>
                    <a:pt x="441" y="51"/>
                  </a:lnTo>
                  <a:lnTo>
                    <a:pt x="444" y="25"/>
                  </a:lnTo>
                  <a:lnTo>
                    <a:pt x="722" y="50"/>
                  </a:lnTo>
                  <a:lnTo>
                    <a:pt x="720" y="75"/>
                  </a:lnTo>
                  <a:close/>
                  <a:moveTo>
                    <a:pt x="443" y="25"/>
                  </a:moveTo>
                  <a:lnTo>
                    <a:pt x="444" y="25"/>
                  </a:lnTo>
                  <a:lnTo>
                    <a:pt x="443" y="37"/>
                  </a:lnTo>
                  <a:lnTo>
                    <a:pt x="443" y="25"/>
                  </a:lnTo>
                  <a:close/>
                  <a:moveTo>
                    <a:pt x="443" y="51"/>
                  </a:moveTo>
                  <a:lnTo>
                    <a:pt x="190" y="51"/>
                  </a:lnTo>
                  <a:lnTo>
                    <a:pt x="190" y="25"/>
                  </a:lnTo>
                  <a:lnTo>
                    <a:pt x="443" y="25"/>
                  </a:lnTo>
                  <a:lnTo>
                    <a:pt x="443" y="51"/>
                  </a:lnTo>
                  <a:close/>
                  <a:moveTo>
                    <a:pt x="190" y="51"/>
                  </a:moveTo>
                  <a:lnTo>
                    <a:pt x="164" y="51"/>
                  </a:lnTo>
                  <a:lnTo>
                    <a:pt x="164" y="25"/>
                  </a:lnTo>
                  <a:lnTo>
                    <a:pt x="190" y="25"/>
                  </a:lnTo>
                  <a:lnTo>
                    <a:pt x="190" y="51"/>
                  </a:lnTo>
                  <a:close/>
                  <a:moveTo>
                    <a:pt x="156" y="29"/>
                  </a:moveTo>
                  <a:lnTo>
                    <a:pt x="159" y="25"/>
                  </a:lnTo>
                  <a:lnTo>
                    <a:pt x="164" y="25"/>
                  </a:lnTo>
                  <a:lnTo>
                    <a:pt x="164" y="37"/>
                  </a:lnTo>
                  <a:lnTo>
                    <a:pt x="156" y="29"/>
                  </a:lnTo>
                  <a:close/>
                  <a:moveTo>
                    <a:pt x="174" y="46"/>
                  </a:moveTo>
                  <a:lnTo>
                    <a:pt x="148" y="71"/>
                  </a:lnTo>
                  <a:lnTo>
                    <a:pt x="130" y="54"/>
                  </a:lnTo>
                  <a:lnTo>
                    <a:pt x="156" y="29"/>
                  </a:lnTo>
                  <a:lnTo>
                    <a:pt x="174" y="46"/>
                  </a:lnTo>
                  <a:close/>
                  <a:moveTo>
                    <a:pt x="148" y="71"/>
                  </a:moveTo>
                  <a:lnTo>
                    <a:pt x="145" y="75"/>
                  </a:lnTo>
                  <a:lnTo>
                    <a:pt x="139" y="75"/>
                  </a:lnTo>
                  <a:lnTo>
                    <a:pt x="139" y="63"/>
                  </a:lnTo>
                  <a:lnTo>
                    <a:pt x="148" y="71"/>
                  </a:lnTo>
                  <a:close/>
                  <a:moveTo>
                    <a:pt x="139" y="75"/>
                  </a:moveTo>
                  <a:lnTo>
                    <a:pt x="113" y="75"/>
                  </a:lnTo>
                  <a:lnTo>
                    <a:pt x="113" y="50"/>
                  </a:lnTo>
                  <a:lnTo>
                    <a:pt x="139" y="50"/>
                  </a:lnTo>
                  <a:lnTo>
                    <a:pt x="139" y="75"/>
                  </a:lnTo>
                  <a:close/>
                  <a:moveTo>
                    <a:pt x="108" y="52"/>
                  </a:moveTo>
                  <a:lnTo>
                    <a:pt x="111" y="50"/>
                  </a:lnTo>
                  <a:lnTo>
                    <a:pt x="113" y="50"/>
                  </a:lnTo>
                  <a:lnTo>
                    <a:pt x="113" y="63"/>
                  </a:lnTo>
                  <a:lnTo>
                    <a:pt x="108" y="52"/>
                  </a:lnTo>
                  <a:close/>
                  <a:moveTo>
                    <a:pt x="119" y="74"/>
                  </a:moveTo>
                  <a:lnTo>
                    <a:pt x="68" y="99"/>
                  </a:lnTo>
                  <a:lnTo>
                    <a:pt x="57" y="76"/>
                  </a:lnTo>
                  <a:lnTo>
                    <a:pt x="108" y="52"/>
                  </a:lnTo>
                  <a:lnTo>
                    <a:pt x="119" y="74"/>
                  </a:lnTo>
                  <a:close/>
                  <a:moveTo>
                    <a:pt x="54" y="79"/>
                  </a:moveTo>
                  <a:lnTo>
                    <a:pt x="56" y="78"/>
                  </a:lnTo>
                  <a:lnTo>
                    <a:pt x="57" y="76"/>
                  </a:lnTo>
                  <a:lnTo>
                    <a:pt x="63" y="89"/>
                  </a:lnTo>
                  <a:lnTo>
                    <a:pt x="54" y="79"/>
                  </a:lnTo>
                  <a:close/>
                  <a:moveTo>
                    <a:pt x="72" y="97"/>
                  </a:moveTo>
                  <a:lnTo>
                    <a:pt x="46" y="123"/>
                  </a:lnTo>
                  <a:lnTo>
                    <a:pt x="29" y="104"/>
                  </a:lnTo>
                  <a:lnTo>
                    <a:pt x="54" y="79"/>
                  </a:lnTo>
                  <a:lnTo>
                    <a:pt x="72" y="97"/>
                  </a:lnTo>
                  <a:close/>
                  <a:moveTo>
                    <a:pt x="26" y="114"/>
                  </a:moveTo>
                  <a:lnTo>
                    <a:pt x="26" y="108"/>
                  </a:lnTo>
                  <a:lnTo>
                    <a:pt x="29" y="104"/>
                  </a:lnTo>
                  <a:lnTo>
                    <a:pt x="38" y="114"/>
                  </a:lnTo>
                  <a:lnTo>
                    <a:pt x="26" y="114"/>
                  </a:lnTo>
                  <a:close/>
                  <a:moveTo>
                    <a:pt x="50" y="114"/>
                  </a:moveTo>
                  <a:lnTo>
                    <a:pt x="50" y="138"/>
                  </a:lnTo>
                  <a:lnTo>
                    <a:pt x="26" y="138"/>
                  </a:lnTo>
                  <a:lnTo>
                    <a:pt x="26" y="114"/>
                  </a:lnTo>
                  <a:lnTo>
                    <a:pt x="50" y="114"/>
                  </a:lnTo>
                  <a:close/>
                  <a:moveTo>
                    <a:pt x="50" y="138"/>
                  </a:moveTo>
                  <a:lnTo>
                    <a:pt x="50" y="144"/>
                  </a:lnTo>
                  <a:lnTo>
                    <a:pt x="46" y="148"/>
                  </a:lnTo>
                  <a:lnTo>
                    <a:pt x="38" y="138"/>
                  </a:lnTo>
                  <a:lnTo>
                    <a:pt x="50" y="138"/>
                  </a:lnTo>
                  <a:close/>
                  <a:moveTo>
                    <a:pt x="46" y="148"/>
                  </a:moveTo>
                  <a:lnTo>
                    <a:pt x="22" y="174"/>
                  </a:lnTo>
                  <a:lnTo>
                    <a:pt x="4" y="155"/>
                  </a:lnTo>
                  <a:lnTo>
                    <a:pt x="29" y="130"/>
                  </a:lnTo>
                  <a:lnTo>
                    <a:pt x="46" y="148"/>
                  </a:lnTo>
                  <a:close/>
                  <a:moveTo>
                    <a:pt x="0" y="164"/>
                  </a:moveTo>
                  <a:lnTo>
                    <a:pt x="0" y="159"/>
                  </a:lnTo>
                  <a:lnTo>
                    <a:pt x="4" y="155"/>
                  </a:lnTo>
                  <a:lnTo>
                    <a:pt x="12" y="164"/>
                  </a:lnTo>
                  <a:lnTo>
                    <a:pt x="0" y="164"/>
                  </a:lnTo>
                  <a:close/>
                  <a:moveTo>
                    <a:pt x="26" y="164"/>
                  </a:moveTo>
                  <a:lnTo>
                    <a:pt x="26" y="189"/>
                  </a:lnTo>
                  <a:lnTo>
                    <a:pt x="0" y="189"/>
                  </a:lnTo>
                  <a:lnTo>
                    <a:pt x="0" y="164"/>
                  </a:lnTo>
                  <a:lnTo>
                    <a:pt x="26" y="164"/>
                  </a:lnTo>
                  <a:close/>
                  <a:moveTo>
                    <a:pt x="26" y="189"/>
                  </a:moveTo>
                  <a:lnTo>
                    <a:pt x="26" y="215"/>
                  </a:lnTo>
                  <a:lnTo>
                    <a:pt x="0" y="215"/>
                  </a:lnTo>
                  <a:lnTo>
                    <a:pt x="0" y="189"/>
                  </a:lnTo>
                  <a:lnTo>
                    <a:pt x="26" y="189"/>
                  </a:lnTo>
                  <a:close/>
                  <a:moveTo>
                    <a:pt x="1" y="221"/>
                  </a:moveTo>
                  <a:lnTo>
                    <a:pt x="0" y="217"/>
                  </a:lnTo>
                  <a:lnTo>
                    <a:pt x="0" y="215"/>
                  </a:lnTo>
                  <a:lnTo>
                    <a:pt x="12" y="215"/>
                  </a:lnTo>
                  <a:lnTo>
                    <a:pt x="1" y="221"/>
                  </a:lnTo>
                  <a:close/>
                  <a:moveTo>
                    <a:pt x="25" y="209"/>
                  </a:moveTo>
                  <a:lnTo>
                    <a:pt x="49" y="260"/>
                  </a:lnTo>
                  <a:lnTo>
                    <a:pt x="27" y="271"/>
                  </a:lnTo>
                  <a:lnTo>
                    <a:pt x="1" y="221"/>
                  </a:lnTo>
                  <a:lnTo>
                    <a:pt x="25" y="209"/>
                  </a:lnTo>
                  <a:close/>
                  <a:moveTo>
                    <a:pt x="38" y="278"/>
                  </a:moveTo>
                  <a:lnTo>
                    <a:pt x="29" y="278"/>
                  </a:lnTo>
                  <a:lnTo>
                    <a:pt x="27" y="271"/>
                  </a:lnTo>
                  <a:lnTo>
                    <a:pt x="38" y="266"/>
                  </a:lnTo>
                  <a:lnTo>
                    <a:pt x="38" y="278"/>
                  </a:lnTo>
                  <a:close/>
                  <a:moveTo>
                    <a:pt x="38" y="253"/>
                  </a:moveTo>
                  <a:lnTo>
                    <a:pt x="63" y="253"/>
                  </a:lnTo>
                  <a:lnTo>
                    <a:pt x="63" y="278"/>
                  </a:lnTo>
                  <a:lnTo>
                    <a:pt x="38" y="278"/>
                  </a:lnTo>
                  <a:lnTo>
                    <a:pt x="38" y="253"/>
                  </a:lnTo>
                  <a:close/>
                  <a:moveTo>
                    <a:pt x="63" y="253"/>
                  </a:moveTo>
                  <a:lnTo>
                    <a:pt x="68" y="253"/>
                  </a:lnTo>
                  <a:lnTo>
                    <a:pt x="72" y="256"/>
                  </a:lnTo>
                  <a:lnTo>
                    <a:pt x="63" y="266"/>
                  </a:lnTo>
                  <a:lnTo>
                    <a:pt x="63" y="253"/>
                  </a:lnTo>
                  <a:close/>
                  <a:moveTo>
                    <a:pt x="72" y="256"/>
                  </a:moveTo>
                  <a:lnTo>
                    <a:pt x="97" y="282"/>
                  </a:lnTo>
                  <a:lnTo>
                    <a:pt x="79" y="300"/>
                  </a:lnTo>
                  <a:lnTo>
                    <a:pt x="54" y="274"/>
                  </a:lnTo>
                  <a:lnTo>
                    <a:pt x="72" y="256"/>
                  </a:lnTo>
                  <a:close/>
                  <a:moveTo>
                    <a:pt x="97" y="282"/>
                  </a:moveTo>
                  <a:lnTo>
                    <a:pt x="101" y="285"/>
                  </a:lnTo>
                  <a:lnTo>
                    <a:pt x="101" y="290"/>
                  </a:lnTo>
                  <a:lnTo>
                    <a:pt x="89" y="290"/>
                  </a:lnTo>
                  <a:lnTo>
                    <a:pt x="97" y="282"/>
                  </a:lnTo>
                  <a:close/>
                  <a:moveTo>
                    <a:pt x="101" y="290"/>
                  </a:moveTo>
                  <a:lnTo>
                    <a:pt x="101" y="316"/>
                  </a:lnTo>
                  <a:lnTo>
                    <a:pt x="76" y="316"/>
                  </a:lnTo>
                  <a:lnTo>
                    <a:pt x="76" y="290"/>
                  </a:lnTo>
                  <a:lnTo>
                    <a:pt x="101" y="290"/>
                  </a:lnTo>
                  <a:close/>
                  <a:moveTo>
                    <a:pt x="79" y="325"/>
                  </a:moveTo>
                  <a:lnTo>
                    <a:pt x="76" y="321"/>
                  </a:lnTo>
                  <a:lnTo>
                    <a:pt x="76" y="316"/>
                  </a:lnTo>
                  <a:lnTo>
                    <a:pt x="89" y="316"/>
                  </a:lnTo>
                  <a:lnTo>
                    <a:pt x="79" y="325"/>
                  </a:lnTo>
                  <a:close/>
                  <a:moveTo>
                    <a:pt x="97" y="307"/>
                  </a:moveTo>
                  <a:lnTo>
                    <a:pt x="123" y="333"/>
                  </a:lnTo>
                  <a:lnTo>
                    <a:pt x="105" y="350"/>
                  </a:lnTo>
                  <a:lnTo>
                    <a:pt x="79" y="325"/>
                  </a:lnTo>
                  <a:lnTo>
                    <a:pt x="97" y="307"/>
                  </a:lnTo>
                  <a:close/>
                  <a:moveTo>
                    <a:pt x="123" y="333"/>
                  </a:moveTo>
                  <a:lnTo>
                    <a:pt x="148" y="357"/>
                  </a:lnTo>
                  <a:lnTo>
                    <a:pt x="130" y="375"/>
                  </a:lnTo>
                  <a:lnTo>
                    <a:pt x="105" y="350"/>
                  </a:lnTo>
                  <a:lnTo>
                    <a:pt x="123" y="333"/>
                  </a:lnTo>
                  <a:close/>
                  <a:moveTo>
                    <a:pt x="148" y="357"/>
                  </a:moveTo>
                  <a:lnTo>
                    <a:pt x="152" y="361"/>
                  </a:lnTo>
                  <a:lnTo>
                    <a:pt x="152" y="367"/>
                  </a:lnTo>
                  <a:lnTo>
                    <a:pt x="139" y="367"/>
                  </a:lnTo>
                  <a:lnTo>
                    <a:pt x="148" y="357"/>
                  </a:lnTo>
                  <a:close/>
                  <a:moveTo>
                    <a:pt x="152" y="367"/>
                  </a:moveTo>
                  <a:lnTo>
                    <a:pt x="152" y="392"/>
                  </a:lnTo>
                  <a:lnTo>
                    <a:pt x="127" y="392"/>
                  </a:lnTo>
                  <a:lnTo>
                    <a:pt x="127" y="367"/>
                  </a:lnTo>
                  <a:lnTo>
                    <a:pt x="152" y="367"/>
                  </a:lnTo>
                  <a:close/>
                  <a:moveTo>
                    <a:pt x="139" y="404"/>
                  </a:moveTo>
                  <a:lnTo>
                    <a:pt x="127" y="404"/>
                  </a:lnTo>
                  <a:lnTo>
                    <a:pt x="127" y="392"/>
                  </a:lnTo>
                  <a:lnTo>
                    <a:pt x="139" y="392"/>
                  </a:lnTo>
                  <a:lnTo>
                    <a:pt x="139" y="404"/>
                  </a:lnTo>
                  <a:close/>
                  <a:moveTo>
                    <a:pt x="139" y="379"/>
                  </a:moveTo>
                  <a:lnTo>
                    <a:pt x="164" y="379"/>
                  </a:lnTo>
                  <a:lnTo>
                    <a:pt x="164" y="404"/>
                  </a:lnTo>
                  <a:lnTo>
                    <a:pt x="139" y="404"/>
                  </a:lnTo>
                  <a:lnTo>
                    <a:pt x="139" y="379"/>
                  </a:lnTo>
                  <a:close/>
                  <a:moveTo>
                    <a:pt x="164" y="379"/>
                  </a:moveTo>
                  <a:lnTo>
                    <a:pt x="169" y="379"/>
                  </a:lnTo>
                  <a:lnTo>
                    <a:pt x="174" y="383"/>
                  </a:lnTo>
                  <a:lnTo>
                    <a:pt x="164" y="392"/>
                  </a:lnTo>
                  <a:lnTo>
                    <a:pt x="164" y="379"/>
                  </a:lnTo>
                  <a:close/>
                  <a:moveTo>
                    <a:pt x="174" y="383"/>
                  </a:moveTo>
                  <a:lnTo>
                    <a:pt x="198" y="408"/>
                  </a:lnTo>
                  <a:lnTo>
                    <a:pt x="181" y="426"/>
                  </a:lnTo>
                  <a:lnTo>
                    <a:pt x="156" y="401"/>
                  </a:lnTo>
                  <a:lnTo>
                    <a:pt x="174" y="383"/>
                  </a:lnTo>
                  <a:close/>
                  <a:moveTo>
                    <a:pt x="190" y="430"/>
                  </a:moveTo>
                  <a:lnTo>
                    <a:pt x="185" y="430"/>
                  </a:lnTo>
                  <a:lnTo>
                    <a:pt x="181" y="426"/>
                  </a:lnTo>
                  <a:lnTo>
                    <a:pt x="190" y="417"/>
                  </a:lnTo>
                  <a:lnTo>
                    <a:pt x="190" y="430"/>
                  </a:lnTo>
                  <a:close/>
                  <a:moveTo>
                    <a:pt x="190" y="404"/>
                  </a:moveTo>
                  <a:lnTo>
                    <a:pt x="215" y="404"/>
                  </a:lnTo>
                  <a:lnTo>
                    <a:pt x="215" y="430"/>
                  </a:lnTo>
                  <a:lnTo>
                    <a:pt x="190" y="430"/>
                  </a:lnTo>
                  <a:lnTo>
                    <a:pt x="190" y="404"/>
                  </a:lnTo>
                  <a:close/>
                  <a:moveTo>
                    <a:pt x="215" y="404"/>
                  </a:moveTo>
                  <a:lnTo>
                    <a:pt x="220" y="404"/>
                  </a:lnTo>
                  <a:lnTo>
                    <a:pt x="224" y="408"/>
                  </a:lnTo>
                  <a:lnTo>
                    <a:pt x="215" y="417"/>
                  </a:lnTo>
                  <a:lnTo>
                    <a:pt x="215" y="404"/>
                  </a:lnTo>
                  <a:close/>
                  <a:moveTo>
                    <a:pt x="224" y="408"/>
                  </a:moveTo>
                  <a:lnTo>
                    <a:pt x="249" y="434"/>
                  </a:lnTo>
                  <a:lnTo>
                    <a:pt x="231" y="452"/>
                  </a:lnTo>
                  <a:lnTo>
                    <a:pt x="206" y="426"/>
                  </a:lnTo>
                  <a:lnTo>
                    <a:pt x="224" y="408"/>
                  </a:lnTo>
                  <a:close/>
                  <a:moveTo>
                    <a:pt x="241" y="455"/>
                  </a:moveTo>
                  <a:lnTo>
                    <a:pt x="235" y="455"/>
                  </a:lnTo>
                  <a:lnTo>
                    <a:pt x="231" y="452"/>
                  </a:lnTo>
                  <a:lnTo>
                    <a:pt x="241" y="442"/>
                  </a:lnTo>
                  <a:lnTo>
                    <a:pt x="241" y="455"/>
                  </a:lnTo>
                  <a:close/>
                  <a:moveTo>
                    <a:pt x="241" y="430"/>
                  </a:moveTo>
                  <a:lnTo>
                    <a:pt x="316" y="430"/>
                  </a:lnTo>
                  <a:lnTo>
                    <a:pt x="316" y="455"/>
                  </a:lnTo>
                  <a:lnTo>
                    <a:pt x="241" y="455"/>
                  </a:lnTo>
                  <a:lnTo>
                    <a:pt x="241" y="430"/>
                  </a:lnTo>
                  <a:close/>
                  <a:moveTo>
                    <a:pt x="316" y="430"/>
                  </a:moveTo>
                  <a:lnTo>
                    <a:pt x="319" y="430"/>
                  </a:lnTo>
                  <a:lnTo>
                    <a:pt x="320" y="430"/>
                  </a:lnTo>
                  <a:lnTo>
                    <a:pt x="316" y="442"/>
                  </a:lnTo>
                  <a:lnTo>
                    <a:pt x="316" y="430"/>
                  </a:lnTo>
                  <a:close/>
                  <a:moveTo>
                    <a:pt x="320" y="430"/>
                  </a:moveTo>
                  <a:lnTo>
                    <a:pt x="396" y="455"/>
                  </a:lnTo>
                  <a:lnTo>
                    <a:pt x="388" y="480"/>
                  </a:lnTo>
                  <a:lnTo>
                    <a:pt x="313" y="454"/>
                  </a:lnTo>
                  <a:lnTo>
                    <a:pt x="320" y="430"/>
                  </a:lnTo>
                  <a:close/>
                  <a:moveTo>
                    <a:pt x="393" y="480"/>
                  </a:moveTo>
                  <a:lnTo>
                    <a:pt x="390" y="480"/>
                  </a:lnTo>
                  <a:lnTo>
                    <a:pt x="388" y="480"/>
                  </a:lnTo>
                  <a:lnTo>
                    <a:pt x="393" y="468"/>
                  </a:lnTo>
                  <a:lnTo>
                    <a:pt x="393" y="480"/>
                  </a:lnTo>
                  <a:close/>
                  <a:moveTo>
                    <a:pt x="393" y="455"/>
                  </a:moveTo>
                  <a:lnTo>
                    <a:pt x="468" y="455"/>
                  </a:lnTo>
                  <a:lnTo>
                    <a:pt x="468" y="480"/>
                  </a:lnTo>
                  <a:lnTo>
                    <a:pt x="393" y="480"/>
                  </a:lnTo>
                  <a:lnTo>
                    <a:pt x="393" y="455"/>
                  </a:lnTo>
                  <a:close/>
                  <a:moveTo>
                    <a:pt x="468" y="455"/>
                  </a:moveTo>
                  <a:lnTo>
                    <a:pt x="470" y="455"/>
                  </a:lnTo>
                  <a:lnTo>
                    <a:pt x="472" y="455"/>
                  </a:lnTo>
                  <a:lnTo>
                    <a:pt x="468" y="468"/>
                  </a:lnTo>
                  <a:lnTo>
                    <a:pt x="468" y="455"/>
                  </a:lnTo>
                  <a:close/>
                  <a:moveTo>
                    <a:pt x="472" y="455"/>
                  </a:moveTo>
                  <a:lnTo>
                    <a:pt x="548" y="481"/>
                  </a:lnTo>
                  <a:lnTo>
                    <a:pt x="540" y="505"/>
                  </a:lnTo>
                  <a:lnTo>
                    <a:pt x="464" y="480"/>
                  </a:lnTo>
                  <a:lnTo>
                    <a:pt x="472" y="455"/>
                  </a:lnTo>
                  <a:close/>
                  <a:moveTo>
                    <a:pt x="548" y="481"/>
                  </a:moveTo>
                  <a:lnTo>
                    <a:pt x="624" y="506"/>
                  </a:lnTo>
                  <a:lnTo>
                    <a:pt x="616" y="531"/>
                  </a:lnTo>
                  <a:lnTo>
                    <a:pt x="540" y="505"/>
                  </a:lnTo>
                  <a:lnTo>
                    <a:pt x="548" y="481"/>
                  </a:lnTo>
                  <a:close/>
                  <a:moveTo>
                    <a:pt x="620" y="531"/>
                  </a:moveTo>
                  <a:lnTo>
                    <a:pt x="617" y="531"/>
                  </a:lnTo>
                  <a:lnTo>
                    <a:pt x="616" y="531"/>
                  </a:lnTo>
                  <a:lnTo>
                    <a:pt x="620" y="519"/>
                  </a:lnTo>
                  <a:lnTo>
                    <a:pt x="620" y="531"/>
                  </a:lnTo>
                  <a:close/>
                  <a:moveTo>
                    <a:pt x="620" y="505"/>
                  </a:moveTo>
                  <a:lnTo>
                    <a:pt x="695" y="505"/>
                  </a:lnTo>
                  <a:lnTo>
                    <a:pt x="695" y="531"/>
                  </a:lnTo>
                  <a:lnTo>
                    <a:pt x="620" y="531"/>
                  </a:lnTo>
                  <a:lnTo>
                    <a:pt x="620" y="505"/>
                  </a:lnTo>
                  <a:close/>
                  <a:moveTo>
                    <a:pt x="695" y="505"/>
                  </a:moveTo>
                  <a:lnTo>
                    <a:pt x="699" y="505"/>
                  </a:lnTo>
                  <a:lnTo>
                    <a:pt x="701" y="506"/>
                  </a:lnTo>
                  <a:lnTo>
                    <a:pt x="695" y="519"/>
                  </a:lnTo>
                  <a:lnTo>
                    <a:pt x="695" y="505"/>
                  </a:lnTo>
                  <a:close/>
                  <a:moveTo>
                    <a:pt x="701" y="506"/>
                  </a:moveTo>
                  <a:lnTo>
                    <a:pt x="752" y="532"/>
                  </a:lnTo>
                  <a:lnTo>
                    <a:pt x="740" y="555"/>
                  </a:lnTo>
                  <a:lnTo>
                    <a:pt x="690" y="530"/>
                  </a:lnTo>
                  <a:lnTo>
                    <a:pt x="701" y="506"/>
                  </a:lnTo>
                  <a:close/>
                  <a:moveTo>
                    <a:pt x="743" y="555"/>
                  </a:moveTo>
                  <a:lnTo>
                    <a:pt x="741" y="555"/>
                  </a:lnTo>
                  <a:lnTo>
                    <a:pt x="740" y="555"/>
                  </a:lnTo>
                  <a:lnTo>
                    <a:pt x="746" y="544"/>
                  </a:lnTo>
                  <a:lnTo>
                    <a:pt x="743" y="555"/>
                  </a:lnTo>
                  <a:close/>
                  <a:moveTo>
                    <a:pt x="750" y="532"/>
                  </a:moveTo>
                  <a:lnTo>
                    <a:pt x="826" y="556"/>
                  </a:lnTo>
                  <a:lnTo>
                    <a:pt x="818" y="581"/>
                  </a:lnTo>
                  <a:lnTo>
                    <a:pt x="743" y="555"/>
                  </a:lnTo>
                  <a:lnTo>
                    <a:pt x="750" y="532"/>
                  </a:lnTo>
                  <a:close/>
                  <a:moveTo>
                    <a:pt x="826" y="556"/>
                  </a:moveTo>
                  <a:lnTo>
                    <a:pt x="828" y="557"/>
                  </a:lnTo>
                  <a:lnTo>
                    <a:pt x="828" y="557"/>
                  </a:lnTo>
                  <a:lnTo>
                    <a:pt x="823" y="568"/>
                  </a:lnTo>
                  <a:lnTo>
                    <a:pt x="826" y="556"/>
                  </a:lnTo>
                  <a:close/>
                  <a:moveTo>
                    <a:pt x="828" y="557"/>
                  </a:moveTo>
                  <a:lnTo>
                    <a:pt x="879" y="583"/>
                  </a:lnTo>
                  <a:lnTo>
                    <a:pt x="868" y="606"/>
                  </a:lnTo>
                  <a:lnTo>
                    <a:pt x="817" y="581"/>
                  </a:lnTo>
                  <a:lnTo>
                    <a:pt x="828" y="557"/>
                  </a:lnTo>
                  <a:close/>
                  <a:moveTo>
                    <a:pt x="879" y="583"/>
                  </a:moveTo>
                  <a:lnTo>
                    <a:pt x="879" y="583"/>
                  </a:lnTo>
                  <a:lnTo>
                    <a:pt x="880" y="584"/>
                  </a:lnTo>
                  <a:lnTo>
                    <a:pt x="873" y="594"/>
                  </a:lnTo>
                  <a:lnTo>
                    <a:pt x="879" y="583"/>
                  </a:lnTo>
                  <a:close/>
                  <a:moveTo>
                    <a:pt x="880" y="584"/>
                  </a:moveTo>
                  <a:lnTo>
                    <a:pt x="955" y="634"/>
                  </a:lnTo>
                  <a:lnTo>
                    <a:pt x="942" y="655"/>
                  </a:lnTo>
                  <a:lnTo>
                    <a:pt x="865" y="605"/>
                  </a:lnTo>
                  <a:lnTo>
                    <a:pt x="880" y="584"/>
                  </a:lnTo>
                  <a:close/>
                  <a:moveTo>
                    <a:pt x="955" y="634"/>
                  </a:moveTo>
                  <a:lnTo>
                    <a:pt x="956" y="635"/>
                  </a:lnTo>
                  <a:lnTo>
                    <a:pt x="958" y="635"/>
                  </a:lnTo>
                  <a:lnTo>
                    <a:pt x="949" y="645"/>
                  </a:lnTo>
                  <a:lnTo>
                    <a:pt x="955" y="634"/>
                  </a:lnTo>
                  <a:close/>
                  <a:moveTo>
                    <a:pt x="958" y="635"/>
                  </a:moveTo>
                  <a:lnTo>
                    <a:pt x="1009" y="686"/>
                  </a:lnTo>
                  <a:lnTo>
                    <a:pt x="990" y="704"/>
                  </a:lnTo>
                  <a:lnTo>
                    <a:pt x="939" y="653"/>
                  </a:lnTo>
                  <a:lnTo>
                    <a:pt x="958" y="635"/>
                  </a:lnTo>
                  <a:close/>
                  <a:moveTo>
                    <a:pt x="994" y="707"/>
                  </a:moveTo>
                  <a:lnTo>
                    <a:pt x="992" y="706"/>
                  </a:lnTo>
                  <a:lnTo>
                    <a:pt x="990" y="704"/>
                  </a:lnTo>
                  <a:lnTo>
                    <a:pt x="999" y="695"/>
                  </a:lnTo>
                  <a:lnTo>
                    <a:pt x="994" y="707"/>
                  </a:lnTo>
                  <a:close/>
                  <a:moveTo>
                    <a:pt x="1005" y="684"/>
                  </a:moveTo>
                  <a:lnTo>
                    <a:pt x="1056" y="709"/>
                  </a:lnTo>
                  <a:lnTo>
                    <a:pt x="1044" y="732"/>
                  </a:lnTo>
                  <a:lnTo>
                    <a:pt x="994" y="707"/>
                  </a:lnTo>
                  <a:lnTo>
                    <a:pt x="1005" y="684"/>
                  </a:lnTo>
                  <a:close/>
                  <a:moveTo>
                    <a:pt x="1056" y="709"/>
                  </a:moveTo>
                  <a:lnTo>
                    <a:pt x="1057" y="711"/>
                  </a:lnTo>
                  <a:lnTo>
                    <a:pt x="1059" y="712"/>
                  </a:lnTo>
                  <a:lnTo>
                    <a:pt x="1050" y="720"/>
                  </a:lnTo>
                  <a:lnTo>
                    <a:pt x="1056" y="709"/>
                  </a:lnTo>
                  <a:close/>
                  <a:moveTo>
                    <a:pt x="1059" y="712"/>
                  </a:moveTo>
                  <a:lnTo>
                    <a:pt x="1110" y="763"/>
                  </a:lnTo>
                  <a:lnTo>
                    <a:pt x="1091" y="780"/>
                  </a:lnTo>
                  <a:lnTo>
                    <a:pt x="1042" y="730"/>
                  </a:lnTo>
                  <a:lnTo>
                    <a:pt x="1059" y="712"/>
                  </a:lnTo>
                  <a:close/>
                  <a:moveTo>
                    <a:pt x="1110" y="763"/>
                  </a:moveTo>
                  <a:lnTo>
                    <a:pt x="1161" y="813"/>
                  </a:lnTo>
                  <a:lnTo>
                    <a:pt x="1142" y="831"/>
                  </a:lnTo>
                  <a:lnTo>
                    <a:pt x="1091" y="780"/>
                  </a:lnTo>
                  <a:lnTo>
                    <a:pt x="1110" y="763"/>
                  </a:lnTo>
                  <a:close/>
                  <a:moveTo>
                    <a:pt x="1161" y="813"/>
                  </a:moveTo>
                  <a:lnTo>
                    <a:pt x="1161" y="814"/>
                  </a:lnTo>
                  <a:lnTo>
                    <a:pt x="1162" y="815"/>
                  </a:lnTo>
                  <a:lnTo>
                    <a:pt x="1151" y="822"/>
                  </a:lnTo>
                  <a:lnTo>
                    <a:pt x="1161" y="813"/>
                  </a:lnTo>
                  <a:close/>
                  <a:moveTo>
                    <a:pt x="1162" y="815"/>
                  </a:moveTo>
                  <a:lnTo>
                    <a:pt x="1213" y="890"/>
                  </a:lnTo>
                  <a:lnTo>
                    <a:pt x="1191" y="905"/>
                  </a:lnTo>
                  <a:lnTo>
                    <a:pt x="1141" y="828"/>
                  </a:lnTo>
                  <a:lnTo>
                    <a:pt x="1162" y="815"/>
                  </a:lnTo>
                  <a:close/>
                  <a:moveTo>
                    <a:pt x="1193" y="906"/>
                  </a:moveTo>
                  <a:lnTo>
                    <a:pt x="1192" y="906"/>
                  </a:lnTo>
                  <a:lnTo>
                    <a:pt x="1191" y="905"/>
                  </a:lnTo>
                  <a:lnTo>
                    <a:pt x="1202" y="898"/>
                  </a:lnTo>
                  <a:lnTo>
                    <a:pt x="1193" y="906"/>
                  </a:lnTo>
                  <a:close/>
                  <a:moveTo>
                    <a:pt x="1210" y="889"/>
                  </a:moveTo>
                  <a:lnTo>
                    <a:pt x="1261" y="939"/>
                  </a:lnTo>
                  <a:lnTo>
                    <a:pt x="1243" y="957"/>
                  </a:lnTo>
                  <a:lnTo>
                    <a:pt x="1193" y="906"/>
                  </a:lnTo>
                  <a:lnTo>
                    <a:pt x="1210" y="889"/>
                  </a:lnTo>
                  <a:close/>
                  <a:moveTo>
                    <a:pt x="1261" y="939"/>
                  </a:moveTo>
                  <a:lnTo>
                    <a:pt x="1263" y="940"/>
                  </a:lnTo>
                  <a:lnTo>
                    <a:pt x="1263" y="941"/>
                  </a:lnTo>
                  <a:lnTo>
                    <a:pt x="1252" y="949"/>
                  </a:lnTo>
                  <a:lnTo>
                    <a:pt x="1261" y="939"/>
                  </a:lnTo>
                  <a:close/>
                  <a:moveTo>
                    <a:pt x="1263" y="941"/>
                  </a:moveTo>
                  <a:lnTo>
                    <a:pt x="1314" y="1017"/>
                  </a:lnTo>
                  <a:lnTo>
                    <a:pt x="1292" y="1031"/>
                  </a:lnTo>
                  <a:lnTo>
                    <a:pt x="1242" y="955"/>
                  </a:lnTo>
                  <a:lnTo>
                    <a:pt x="1263" y="941"/>
                  </a:lnTo>
                  <a:close/>
                  <a:moveTo>
                    <a:pt x="1314" y="1017"/>
                  </a:moveTo>
                  <a:lnTo>
                    <a:pt x="1314" y="1018"/>
                  </a:lnTo>
                  <a:lnTo>
                    <a:pt x="1315" y="1018"/>
                  </a:lnTo>
                  <a:lnTo>
                    <a:pt x="1303" y="1024"/>
                  </a:lnTo>
                  <a:lnTo>
                    <a:pt x="1314" y="1017"/>
                  </a:lnTo>
                  <a:close/>
                  <a:moveTo>
                    <a:pt x="1315" y="1018"/>
                  </a:moveTo>
                  <a:lnTo>
                    <a:pt x="1339" y="1069"/>
                  </a:lnTo>
                  <a:lnTo>
                    <a:pt x="1317" y="1081"/>
                  </a:lnTo>
                  <a:lnTo>
                    <a:pt x="1292" y="1030"/>
                  </a:lnTo>
                  <a:lnTo>
                    <a:pt x="1315" y="1018"/>
                  </a:lnTo>
                  <a:close/>
                  <a:moveTo>
                    <a:pt x="1339" y="1069"/>
                  </a:moveTo>
                  <a:lnTo>
                    <a:pt x="1340" y="1070"/>
                  </a:lnTo>
                  <a:lnTo>
                    <a:pt x="1340" y="1071"/>
                  </a:lnTo>
                  <a:lnTo>
                    <a:pt x="1328" y="1075"/>
                  </a:lnTo>
                  <a:lnTo>
                    <a:pt x="1339" y="1069"/>
                  </a:lnTo>
                  <a:close/>
                  <a:moveTo>
                    <a:pt x="1340" y="1071"/>
                  </a:moveTo>
                  <a:lnTo>
                    <a:pt x="1366" y="1173"/>
                  </a:lnTo>
                  <a:lnTo>
                    <a:pt x="1342" y="1179"/>
                  </a:lnTo>
                  <a:lnTo>
                    <a:pt x="1316" y="1077"/>
                  </a:lnTo>
                  <a:lnTo>
                    <a:pt x="1340" y="1071"/>
                  </a:lnTo>
                  <a:close/>
                  <a:moveTo>
                    <a:pt x="1342" y="1179"/>
                  </a:moveTo>
                  <a:lnTo>
                    <a:pt x="1342" y="1178"/>
                  </a:lnTo>
                  <a:lnTo>
                    <a:pt x="1342" y="1179"/>
                  </a:lnTo>
                  <a:lnTo>
                    <a:pt x="1354" y="1176"/>
                  </a:lnTo>
                  <a:lnTo>
                    <a:pt x="1342" y="1179"/>
                  </a:lnTo>
                  <a:close/>
                  <a:moveTo>
                    <a:pt x="1366" y="1172"/>
                  </a:moveTo>
                  <a:lnTo>
                    <a:pt x="1391" y="1248"/>
                  </a:lnTo>
                  <a:lnTo>
                    <a:pt x="1367" y="1256"/>
                  </a:lnTo>
                  <a:lnTo>
                    <a:pt x="1342" y="1179"/>
                  </a:lnTo>
                  <a:lnTo>
                    <a:pt x="1366" y="1172"/>
                  </a:lnTo>
                  <a:close/>
                  <a:moveTo>
                    <a:pt x="1391" y="1248"/>
                  </a:moveTo>
                  <a:lnTo>
                    <a:pt x="1391" y="1250"/>
                  </a:lnTo>
                  <a:lnTo>
                    <a:pt x="1391" y="1252"/>
                  </a:lnTo>
                  <a:lnTo>
                    <a:pt x="1379" y="1252"/>
                  </a:lnTo>
                  <a:lnTo>
                    <a:pt x="1391" y="1248"/>
                  </a:lnTo>
                  <a:close/>
                  <a:moveTo>
                    <a:pt x="1391" y="1252"/>
                  </a:moveTo>
                  <a:lnTo>
                    <a:pt x="1391" y="1277"/>
                  </a:lnTo>
                  <a:lnTo>
                    <a:pt x="1366" y="1277"/>
                  </a:lnTo>
                  <a:lnTo>
                    <a:pt x="1366" y="1252"/>
                  </a:lnTo>
                  <a:lnTo>
                    <a:pt x="1391" y="1252"/>
                  </a:lnTo>
                  <a:close/>
                  <a:moveTo>
                    <a:pt x="1367" y="1283"/>
                  </a:moveTo>
                  <a:lnTo>
                    <a:pt x="1366" y="1280"/>
                  </a:lnTo>
                  <a:lnTo>
                    <a:pt x="1366" y="1277"/>
                  </a:lnTo>
                  <a:lnTo>
                    <a:pt x="1379" y="1277"/>
                  </a:lnTo>
                  <a:lnTo>
                    <a:pt x="1367" y="1283"/>
                  </a:lnTo>
                  <a:close/>
                  <a:moveTo>
                    <a:pt x="1390" y="1272"/>
                  </a:moveTo>
                  <a:lnTo>
                    <a:pt x="1416" y="1322"/>
                  </a:lnTo>
                  <a:lnTo>
                    <a:pt x="1393" y="1334"/>
                  </a:lnTo>
                  <a:lnTo>
                    <a:pt x="1367" y="1283"/>
                  </a:lnTo>
                  <a:lnTo>
                    <a:pt x="1390" y="1272"/>
                  </a:lnTo>
                  <a:close/>
                  <a:moveTo>
                    <a:pt x="1416" y="1322"/>
                  </a:moveTo>
                  <a:lnTo>
                    <a:pt x="1417" y="1324"/>
                  </a:lnTo>
                  <a:lnTo>
                    <a:pt x="1417" y="1328"/>
                  </a:lnTo>
                  <a:lnTo>
                    <a:pt x="1404" y="1328"/>
                  </a:lnTo>
                  <a:lnTo>
                    <a:pt x="1416" y="1322"/>
                  </a:lnTo>
                  <a:close/>
                  <a:moveTo>
                    <a:pt x="1417" y="1328"/>
                  </a:moveTo>
                  <a:lnTo>
                    <a:pt x="1417" y="1353"/>
                  </a:lnTo>
                  <a:lnTo>
                    <a:pt x="1391" y="1353"/>
                  </a:lnTo>
                  <a:lnTo>
                    <a:pt x="1391" y="1328"/>
                  </a:lnTo>
                  <a:lnTo>
                    <a:pt x="1417" y="1328"/>
                  </a:lnTo>
                  <a:close/>
                  <a:moveTo>
                    <a:pt x="1395" y="1362"/>
                  </a:moveTo>
                  <a:lnTo>
                    <a:pt x="1391" y="1358"/>
                  </a:lnTo>
                  <a:lnTo>
                    <a:pt x="1391" y="1353"/>
                  </a:lnTo>
                  <a:lnTo>
                    <a:pt x="1404" y="1353"/>
                  </a:lnTo>
                  <a:lnTo>
                    <a:pt x="1395" y="1362"/>
                  </a:lnTo>
                  <a:close/>
                  <a:moveTo>
                    <a:pt x="1413" y="1343"/>
                  </a:moveTo>
                  <a:lnTo>
                    <a:pt x="1439" y="1369"/>
                  </a:lnTo>
                  <a:lnTo>
                    <a:pt x="1421" y="1387"/>
                  </a:lnTo>
                  <a:lnTo>
                    <a:pt x="1395" y="1362"/>
                  </a:lnTo>
                  <a:lnTo>
                    <a:pt x="1413" y="1343"/>
                  </a:lnTo>
                  <a:close/>
                  <a:moveTo>
                    <a:pt x="1439" y="1369"/>
                  </a:moveTo>
                  <a:lnTo>
                    <a:pt x="1440" y="1371"/>
                  </a:lnTo>
                  <a:lnTo>
                    <a:pt x="1441" y="1373"/>
                  </a:lnTo>
                  <a:lnTo>
                    <a:pt x="1429" y="1379"/>
                  </a:lnTo>
                  <a:lnTo>
                    <a:pt x="1439" y="1369"/>
                  </a:lnTo>
                  <a:close/>
                  <a:moveTo>
                    <a:pt x="1441" y="1373"/>
                  </a:moveTo>
                  <a:lnTo>
                    <a:pt x="1466" y="1424"/>
                  </a:lnTo>
                  <a:lnTo>
                    <a:pt x="1444" y="1435"/>
                  </a:lnTo>
                  <a:lnTo>
                    <a:pt x="1418" y="1384"/>
                  </a:lnTo>
                  <a:lnTo>
                    <a:pt x="1441" y="1373"/>
                  </a:lnTo>
                  <a:close/>
                  <a:moveTo>
                    <a:pt x="1449" y="1441"/>
                  </a:moveTo>
                  <a:lnTo>
                    <a:pt x="1445" y="1438"/>
                  </a:lnTo>
                  <a:lnTo>
                    <a:pt x="1444" y="1435"/>
                  </a:lnTo>
                  <a:lnTo>
                    <a:pt x="1455" y="1429"/>
                  </a:lnTo>
                  <a:lnTo>
                    <a:pt x="1449" y="1441"/>
                  </a:lnTo>
                  <a:close/>
                  <a:moveTo>
                    <a:pt x="1461" y="1418"/>
                  </a:moveTo>
                  <a:lnTo>
                    <a:pt x="1511" y="1443"/>
                  </a:lnTo>
                  <a:lnTo>
                    <a:pt x="1500" y="1466"/>
                  </a:lnTo>
                  <a:lnTo>
                    <a:pt x="1449" y="1441"/>
                  </a:lnTo>
                  <a:lnTo>
                    <a:pt x="1461" y="1418"/>
                  </a:lnTo>
                  <a:close/>
                  <a:moveTo>
                    <a:pt x="1511" y="1443"/>
                  </a:moveTo>
                  <a:lnTo>
                    <a:pt x="1513" y="1443"/>
                  </a:lnTo>
                  <a:lnTo>
                    <a:pt x="1514" y="1446"/>
                  </a:lnTo>
                  <a:lnTo>
                    <a:pt x="1506" y="1454"/>
                  </a:lnTo>
                  <a:lnTo>
                    <a:pt x="1511" y="1443"/>
                  </a:lnTo>
                  <a:close/>
                  <a:moveTo>
                    <a:pt x="1514" y="1446"/>
                  </a:moveTo>
                  <a:lnTo>
                    <a:pt x="1540" y="1471"/>
                  </a:lnTo>
                  <a:lnTo>
                    <a:pt x="1521" y="1488"/>
                  </a:lnTo>
                  <a:lnTo>
                    <a:pt x="1496" y="1464"/>
                  </a:lnTo>
                  <a:lnTo>
                    <a:pt x="1514" y="1446"/>
                  </a:lnTo>
                  <a:close/>
                  <a:moveTo>
                    <a:pt x="1540" y="1471"/>
                  </a:moveTo>
                  <a:lnTo>
                    <a:pt x="1565" y="1495"/>
                  </a:lnTo>
                  <a:lnTo>
                    <a:pt x="1547" y="1514"/>
                  </a:lnTo>
                  <a:lnTo>
                    <a:pt x="1521" y="1488"/>
                  </a:lnTo>
                  <a:lnTo>
                    <a:pt x="1540" y="1471"/>
                  </a:lnTo>
                  <a:close/>
                  <a:moveTo>
                    <a:pt x="1551" y="1516"/>
                  </a:moveTo>
                  <a:lnTo>
                    <a:pt x="1548" y="1515"/>
                  </a:lnTo>
                  <a:lnTo>
                    <a:pt x="1547" y="1514"/>
                  </a:lnTo>
                  <a:lnTo>
                    <a:pt x="1555" y="1505"/>
                  </a:lnTo>
                  <a:lnTo>
                    <a:pt x="1551" y="1516"/>
                  </a:lnTo>
                  <a:close/>
                  <a:moveTo>
                    <a:pt x="1562" y="1493"/>
                  </a:moveTo>
                  <a:lnTo>
                    <a:pt x="1613" y="1518"/>
                  </a:lnTo>
                  <a:lnTo>
                    <a:pt x="1600" y="1542"/>
                  </a:lnTo>
                  <a:lnTo>
                    <a:pt x="1551" y="1516"/>
                  </a:lnTo>
                  <a:lnTo>
                    <a:pt x="1562" y="1493"/>
                  </a:lnTo>
                  <a:close/>
                  <a:moveTo>
                    <a:pt x="1613" y="1518"/>
                  </a:moveTo>
                  <a:lnTo>
                    <a:pt x="1662" y="1544"/>
                  </a:lnTo>
                  <a:lnTo>
                    <a:pt x="1651" y="1567"/>
                  </a:lnTo>
                  <a:lnTo>
                    <a:pt x="1600" y="1542"/>
                  </a:lnTo>
                  <a:lnTo>
                    <a:pt x="1613" y="1518"/>
                  </a:lnTo>
                  <a:close/>
                  <a:moveTo>
                    <a:pt x="1658" y="1568"/>
                  </a:moveTo>
                  <a:lnTo>
                    <a:pt x="1654" y="1568"/>
                  </a:lnTo>
                  <a:lnTo>
                    <a:pt x="1651" y="1567"/>
                  </a:lnTo>
                  <a:lnTo>
                    <a:pt x="1658" y="1555"/>
                  </a:lnTo>
                  <a:lnTo>
                    <a:pt x="1658" y="1568"/>
                  </a:lnTo>
                  <a:close/>
                  <a:moveTo>
                    <a:pt x="1658" y="1543"/>
                  </a:moveTo>
                  <a:lnTo>
                    <a:pt x="1683" y="1543"/>
                  </a:lnTo>
                  <a:lnTo>
                    <a:pt x="1683" y="1568"/>
                  </a:lnTo>
                  <a:lnTo>
                    <a:pt x="1658" y="1568"/>
                  </a:lnTo>
                  <a:lnTo>
                    <a:pt x="1658" y="1543"/>
                  </a:lnTo>
                  <a:close/>
                  <a:moveTo>
                    <a:pt x="1683" y="1543"/>
                  </a:moveTo>
                  <a:lnTo>
                    <a:pt x="1688" y="1543"/>
                  </a:lnTo>
                  <a:lnTo>
                    <a:pt x="1692" y="1546"/>
                  </a:lnTo>
                  <a:lnTo>
                    <a:pt x="1683" y="1555"/>
                  </a:lnTo>
                  <a:lnTo>
                    <a:pt x="1683" y="1543"/>
                  </a:lnTo>
                  <a:close/>
                  <a:moveTo>
                    <a:pt x="1692" y="1546"/>
                  </a:moveTo>
                  <a:lnTo>
                    <a:pt x="1717" y="1572"/>
                  </a:lnTo>
                  <a:lnTo>
                    <a:pt x="1699" y="1590"/>
                  </a:lnTo>
                  <a:lnTo>
                    <a:pt x="1673" y="1565"/>
                  </a:lnTo>
                  <a:lnTo>
                    <a:pt x="1692" y="1546"/>
                  </a:lnTo>
                  <a:close/>
                  <a:moveTo>
                    <a:pt x="1717" y="1590"/>
                  </a:moveTo>
                  <a:lnTo>
                    <a:pt x="1707" y="1599"/>
                  </a:lnTo>
                  <a:lnTo>
                    <a:pt x="1699" y="1590"/>
                  </a:lnTo>
                  <a:lnTo>
                    <a:pt x="1707" y="1580"/>
                  </a:lnTo>
                  <a:lnTo>
                    <a:pt x="1717" y="1590"/>
                  </a:lnTo>
                  <a:close/>
                  <a:moveTo>
                    <a:pt x="1699" y="1572"/>
                  </a:moveTo>
                  <a:lnTo>
                    <a:pt x="1724" y="1546"/>
                  </a:lnTo>
                  <a:lnTo>
                    <a:pt x="1743" y="1565"/>
                  </a:lnTo>
                  <a:lnTo>
                    <a:pt x="1717" y="1590"/>
                  </a:lnTo>
                  <a:lnTo>
                    <a:pt x="1699" y="1572"/>
                  </a:lnTo>
                  <a:close/>
                  <a:moveTo>
                    <a:pt x="1724" y="1546"/>
                  </a:moveTo>
                  <a:lnTo>
                    <a:pt x="1728" y="1543"/>
                  </a:lnTo>
                  <a:lnTo>
                    <a:pt x="1733" y="1543"/>
                  </a:lnTo>
                  <a:lnTo>
                    <a:pt x="1733" y="1555"/>
                  </a:lnTo>
                  <a:lnTo>
                    <a:pt x="1724" y="1546"/>
                  </a:lnTo>
                  <a:close/>
                  <a:moveTo>
                    <a:pt x="1733" y="1543"/>
                  </a:moveTo>
                  <a:lnTo>
                    <a:pt x="1784" y="1543"/>
                  </a:lnTo>
                  <a:lnTo>
                    <a:pt x="1784" y="1568"/>
                  </a:lnTo>
                  <a:lnTo>
                    <a:pt x="1733" y="1568"/>
                  </a:lnTo>
                  <a:lnTo>
                    <a:pt x="1733" y="1543"/>
                  </a:lnTo>
                  <a:close/>
                  <a:moveTo>
                    <a:pt x="1792" y="1565"/>
                  </a:moveTo>
                  <a:lnTo>
                    <a:pt x="1789" y="1568"/>
                  </a:lnTo>
                  <a:lnTo>
                    <a:pt x="1784" y="1568"/>
                  </a:lnTo>
                  <a:lnTo>
                    <a:pt x="1784" y="1555"/>
                  </a:lnTo>
                  <a:lnTo>
                    <a:pt x="1792" y="1565"/>
                  </a:lnTo>
                  <a:close/>
                  <a:moveTo>
                    <a:pt x="1774" y="1546"/>
                  </a:moveTo>
                  <a:lnTo>
                    <a:pt x="1800" y="1521"/>
                  </a:lnTo>
                  <a:lnTo>
                    <a:pt x="1818" y="1539"/>
                  </a:lnTo>
                  <a:lnTo>
                    <a:pt x="1792" y="1565"/>
                  </a:lnTo>
                  <a:lnTo>
                    <a:pt x="1774" y="1546"/>
                  </a:lnTo>
                  <a:close/>
                  <a:moveTo>
                    <a:pt x="1800" y="1521"/>
                  </a:moveTo>
                  <a:lnTo>
                    <a:pt x="1825" y="1495"/>
                  </a:lnTo>
                  <a:lnTo>
                    <a:pt x="1843" y="1514"/>
                  </a:lnTo>
                  <a:lnTo>
                    <a:pt x="1818" y="1539"/>
                  </a:lnTo>
                  <a:lnTo>
                    <a:pt x="1800" y="1521"/>
                  </a:lnTo>
                  <a:close/>
                  <a:moveTo>
                    <a:pt x="1825" y="1495"/>
                  </a:moveTo>
                  <a:lnTo>
                    <a:pt x="1829" y="1492"/>
                  </a:lnTo>
                  <a:lnTo>
                    <a:pt x="1834" y="1492"/>
                  </a:lnTo>
                  <a:lnTo>
                    <a:pt x="1834" y="1505"/>
                  </a:lnTo>
                  <a:lnTo>
                    <a:pt x="1825" y="1495"/>
                  </a:lnTo>
                  <a:close/>
                  <a:moveTo>
                    <a:pt x="1834" y="1492"/>
                  </a:moveTo>
                  <a:lnTo>
                    <a:pt x="1859" y="1492"/>
                  </a:lnTo>
                  <a:lnTo>
                    <a:pt x="1859" y="1517"/>
                  </a:lnTo>
                  <a:lnTo>
                    <a:pt x="1834" y="1517"/>
                  </a:lnTo>
                  <a:lnTo>
                    <a:pt x="1834" y="1492"/>
                  </a:lnTo>
                  <a:close/>
                  <a:moveTo>
                    <a:pt x="1869" y="1514"/>
                  </a:moveTo>
                  <a:lnTo>
                    <a:pt x="1865" y="1517"/>
                  </a:lnTo>
                  <a:lnTo>
                    <a:pt x="1859" y="1517"/>
                  </a:lnTo>
                  <a:lnTo>
                    <a:pt x="1859" y="1505"/>
                  </a:lnTo>
                  <a:lnTo>
                    <a:pt x="1869" y="1514"/>
                  </a:lnTo>
                  <a:close/>
                  <a:moveTo>
                    <a:pt x="1851" y="1495"/>
                  </a:moveTo>
                  <a:lnTo>
                    <a:pt x="1876" y="1471"/>
                  </a:lnTo>
                  <a:lnTo>
                    <a:pt x="1893" y="1488"/>
                  </a:lnTo>
                  <a:lnTo>
                    <a:pt x="1869" y="1514"/>
                  </a:lnTo>
                  <a:lnTo>
                    <a:pt x="1851" y="1495"/>
                  </a:lnTo>
                  <a:close/>
                  <a:moveTo>
                    <a:pt x="1876" y="1471"/>
                  </a:moveTo>
                  <a:lnTo>
                    <a:pt x="1902" y="1446"/>
                  </a:lnTo>
                  <a:lnTo>
                    <a:pt x="1919" y="1464"/>
                  </a:lnTo>
                  <a:lnTo>
                    <a:pt x="1893" y="1488"/>
                  </a:lnTo>
                  <a:lnTo>
                    <a:pt x="1876" y="1471"/>
                  </a:lnTo>
                  <a:close/>
                  <a:moveTo>
                    <a:pt x="1902" y="1446"/>
                  </a:moveTo>
                  <a:lnTo>
                    <a:pt x="1905" y="1442"/>
                  </a:lnTo>
                  <a:lnTo>
                    <a:pt x="1910" y="1442"/>
                  </a:lnTo>
                  <a:lnTo>
                    <a:pt x="1910" y="1454"/>
                  </a:lnTo>
                  <a:lnTo>
                    <a:pt x="1902" y="1446"/>
                  </a:lnTo>
                  <a:close/>
                  <a:moveTo>
                    <a:pt x="1910" y="1442"/>
                  </a:moveTo>
                  <a:lnTo>
                    <a:pt x="1936" y="1442"/>
                  </a:lnTo>
                  <a:lnTo>
                    <a:pt x="1936" y="1467"/>
                  </a:lnTo>
                  <a:lnTo>
                    <a:pt x="1910" y="1467"/>
                  </a:lnTo>
                  <a:lnTo>
                    <a:pt x="1910" y="1442"/>
                  </a:lnTo>
                  <a:close/>
                  <a:moveTo>
                    <a:pt x="1941" y="1466"/>
                  </a:moveTo>
                  <a:lnTo>
                    <a:pt x="1938" y="1467"/>
                  </a:lnTo>
                  <a:lnTo>
                    <a:pt x="1936" y="1467"/>
                  </a:lnTo>
                  <a:lnTo>
                    <a:pt x="1936" y="1454"/>
                  </a:lnTo>
                  <a:lnTo>
                    <a:pt x="1941" y="1466"/>
                  </a:lnTo>
                  <a:close/>
                  <a:moveTo>
                    <a:pt x="1930" y="1443"/>
                  </a:moveTo>
                  <a:lnTo>
                    <a:pt x="1981" y="1418"/>
                  </a:lnTo>
                  <a:lnTo>
                    <a:pt x="1992" y="1441"/>
                  </a:lnTo>
                  <a:lnTo>
                    <a:pt x="1941" y="1466"/>
                  </a:lnTo>
                  <a:lnTo>
                    <a:pt x="1930" y="1443"/>
                  </a:lnTo>
                  <a:close/>
                  <a:moveTo>
                    <a:pt x="1995" y="1438"/>
                  </a:moveTo>
                  <a:lnTo>
                    <a:pt x="1994" y="1439"/>
                  </a:lnTo>
                  <a:lnTo>
                    <a:pt x="1992" y="1441"/>
                  </a:lnTo>
                  <a:lnTo>
                    <a:pt x="1986" y="1429"/>
                  </a:lnTo>
                  <a:lnTo>
                    <a:pt x="1995" y="1438"/>
                  </a:lnTo>
                  <a:close/>
                  <a:moveTo>
                    <a:pt x="1977" y="1420"/>
                  </a:moveTo>
                  <a:lnTo>
                    <a:pt x="2028" y="1369"/>
                  </a:lnTo>
                  <a:lnTo>
                    <a:pt x="2045" y="1387"/>
                  </a:lnTo>
                  <a:lnTo>
                    <a:pt x="1995" y="1438"/>
                  </a:lnTo>
                  <a:lnTo>
                    <a:pt x="1977" y="1420"/>
                  </a:lnTo>
                  <a:close/>
                  <a:moveTo>
                    <a:pt x="2028" y="1369"/>
                  </a:moveTo>
                  <a:lnTo>
                    <a:pt x="2052" y="1343"/>
                  </a:lnTo>
                  <a:lnTo>
                    <a:pt x="2071" y="1362"/>
                  </a:lnTo>
                  <a:lnTo>
                    <a:pt x="2045" y="1387"/>
                  </a:lnTo>
                  <a:lnTo>
                    <a:pt x="2028" y="1369"/>
                  </a:lnTo>
                  <a:close/>
                  <a:moveTo>
                    <a:pt x="2052" y="1343"/>
                  </a:moveTo>
                  <a:lnTo>
                    <a:pt x="2103" y="1294"/>
                  </a:lnTo>
                  <a:lnTo>
                    <a:pt x="2122" y="1312"/>
                  </a:lnTo>
                  <a:lnTo>
                    <a:pt x="2071" y="1362"/>
                  </a:lnTo>
                  <a:lnTo>
                    <a:pt x="2052" y="1343"/>
                  </a:lnTo>
                  <a:close/>
                  <a:moveTo>
                    <a:pt x="2124" y="1308"/>
                  </a:moveTo>
                  <a:lnTo>
                    <a:pt x="2123" y="1309"/>
                  </a:lnTo>
                  <a:lnTo>
                    <a:pt x="2122" y="1312"/>
                  </a:lnTo>
                  <a:lnTo>
                    <a:pt x="2113" y="1302"/>
                  </a:lnTo>
                  <a:lnTo>
                    <a:pt x="2124" y="1308"/>
                  </a:lnTo>
                  <a:close/>
                  <a:moveTo>
                    <a:pt x="2101" y="1297"/>
                  </a:moveTo>
                  <a:lnTo>
                    <a:pt x="2127" y="1246"/>
                  </a:lnTo>
                  <a:lnTo>
                    <a:pt x="2150" y="1257"/>
                  </a:lnTo>
                  <a:lnTo>
                    <a:pt x="2124" y="1308"/>
                  </a:lnTo>
                  <a:lnTo>
                    <a:pt x="2101" y="1297"/>
                  </a:lnTo>
                  <a:close/>
                  <a:moveTo>
                    <a:pt x="2127" y="1246"/>
                  </a:moveTo>
                  <a:lnTo>
                    <a:pt x="2152" y="1195"/>
                  </a:lnTo>
                  <a:lnTo>
                    <a:pt x="2175" y="1207"/>
                  </a:lnTo>
                  <a:lnTo>
                    <a:pt x="2150" y="1257"/>
                  </a:lnTo>
                  <a:lnTo>
                    <a:pt x="2127" y="1246"/>
                  </a:lnTo>
                  <a:close/>
                  <a:moveTo>
                    <a:pt x="2152" y="1195"/>
                  </a:moveTo>
                  <a:lnTo>
                    <a:pt x="2152" y="1194"/>
                  </a:lnTo>
                  <a:lnTo>
                    <a:pt x="2154" y="1193"/>
                  </a:lnTo>
                  <a:lnTo>
                    <a:pt x="2163" y="1201"/>
                  </a:lnTo>
                  <a:lnTo>
                    <a:pt x="2152" y="1195"/>
                  </a:lnTo>
                  <a:close/>
                  <a:moveTo>
                    <a:pt x="2154" y="1193"/>
                  </a:moveTo>
                  <a:lnTo>
                    <a:pt x="2204" y="1142"/>
                  </a:lnTo>
                  <a:lnTo>
                    <a:pt x="2222" y="1160"/>
                  </a:lnTo>
                  <a:lnTo>
                    <a:pt x="2173" y="1210"/>
                  </a:lnTo>
                  <a:lnTo>
                    <a:pt x="2154" y="1193"/>
                  </a:lnTo>
                  <a:close/>
                  <a:moveTo>
                    <a:pt x="2204" y="1142"/>
                  </a:moveTo>
                  <a:lnTo>
                    <a:pt x="2230" y="1116"/>
                  </a:lnTo>
                  <a:lnTo>
                    <a:pt x="2248" y="1135"/>
                  </a:lnTo>
                  <a:lnTo>
                    <a:pt x="2222" y="1160"/>
                  </a:lnTo>
                  <a:lnTo>
                    <a:pt x="2204" y="1142"/>
                  </a:lnTo>
                  <a:close/>
                  <a:moveTo>
                    <a:pt x="2230" y="1116"/>
                  </a:moveTo>
                  <a:lnTo>
                    <a:pt x="2232" y="1115"/>
                  </a:lnTo>
                  <a:lnTo>
                    <a:pt x="2233" y="1114"/>
                  </a:lnTo>
                  <a:lnTo>
                    <a:pt x="2240" y="1125"/>
                  </a:lnTo>
                  <a:lnTo>
                    <a:pt x="2230" y="1116"/>
                  </a:lnTo>
                  <a:close/>
                  <a:moveTo>
                    <a:pt x="2233" y="1114"/>
                  </a:moveTo>
                  <a:lnTo>
                    <a:pt x="2284" y="1088"/>
                  </a:lnTo>
                  <a:lnTo>
                    <a:pt x="2295" y="1111"/>
                  </a:lnTo>
                  <a:lnTo>
                    <a:pt x="2244" y="1137"/>
                  </a:lnTo>
                  <a:lnTo>
                    <a:pt x="2233" y="1114"/>
                  </a:lnTo>
                  <a:close/>
                  <a:moveTo>
                    <a:pt x="2284" y="1088"/>
                  </a:moveTo>
                  <a:lnTo>
                    <a:pt x="2334" y="1063"/>
                  </a:lnTo>
                  <a:lnTo>
                    <a:pt x="2346" y="1086"/>
                  </a:lnTo>
                  <a:lnTo>
                    <a:pt x="2295" y="1111"/>
                  </a:lnTo>
                  <a:lnTo>
                    <a:pt x="2284" y="1088"/>
                  </a:lnTo>
                  <a:close/>
                  <a:moveTo>
                    <a:pt x="2334" y="1063"/>
                  </a:moveTo>
                  <a:lnTo>
                    <a:pt x="2335" y="1063"/>
                  </a:lnTo>
                  <a:lnTo>
                    <a:pt x="2337" y="1063"/>
                  </a:lnTo>
                  <a:lnTo>
                    <a:pt x="2340" y="1075"/>
                  </a:lnTo>
                  <a:lnTo>
                    <a:pt x="2334" y="1063"/>
                  </a:lnTo>
                  <a:close/>
                  <a:moveTo>
                    <a:pt x="2337" y="1063"/>
                  </a:moveTo>
                  <a:lnTo>
                    <a:pt x="2514" y="1012"/>
                  </a:lnTo>
                  <a:lnTo>
                    <a:pt x="2521" y="1036"/>
                  </a:lnTo>
                  <a:lnTo>
                    <a:pt x="2344" y="1087"/>
                  </a:lnTo>
                  <a:lnTo>
                    <a:pt x="2337" y="1063"/>
                  </a:lnTo>
                  <a:close/>
                  <a:moveTo>
                    <a:pt x="2514" y="1012"/>
                  </a:moveTo>
                  <a:lnTo>
                    <a:pt x="2691" y="961"/>
                  </a:lnTo>
                  <a:lnTo>
                    <a:pt x="2698" y="986"/>
                  </a:lnTo>
                  <a:lnTo>
                    <a:pt x="2521" y="1036"/>
                  </a:lnTo>
                  <a:lnTo>
                    <a:pt x="2514" y="1012"/>
                  </a:lnTo>
                  <a:close/>
                  <a:moveTo>
                    <a:pt x="2691" y="961"/>
                  </a:moveTo>
                  <a:lnTo>
                    <a:pt x="2868" y="911"/>
                  </a:lnTo>
                  <a:lnTo>
                    <a:pt x="2875" y="935"/>
                  </a:lnTo>
                  <a:lnTo>
                    <a:pt x="2698" y="986"/>
                  </a:lnTo>
                  <a:lnTo>
                    <a:pt x="2691" y="961"/>
                  </a:lnTo>
                  <a:close/>
                  <a:moveTo>
                    <a:pt x="2868" y="911"/>
                  </a:moveTo>
                  <a:lnTo>
                    <a:pt x="3045" y="860"/>
                  </a:lnTo>
                  <a:lnTo>
                    <a:pt x="3052" y="884"/>
                  </a:lnTo>
                  <a:lnTo>
                    <a:pt x="2875" y="935"/>
                  </a:lnTo>
                  <a:lnTo>
                    <a:pt x="2868" y="911"/>
                  </a:lnTo>
                  <a:close/>
                  <a:moveTo>
                    <a:pt x="3052" y="884"/>
                  </a:moveTo>
                  <a:lnTo>
                    <a:pt x="3049" y="885"/>
                  </a:lnTo>
                  <a:lnTo>
                    <a:pt x="3052" y="884"/>
                  </a:lnTo>
                  <a:lnTo>
                    <a:pt x="3049" y="872"/>
                  </a:lnTo>
                  <a:lnTo>
                    <a:pt x="3052" y="884"/>
                  </a:lnTo>
                  <a:close/>
                  <a:moveTo>
                    <a:pt x="3045" y="860"/>
                  </a:moveTo>
                  <a:lnTo>
                    <a:pt x="3197" y="810"/>
                  </a:lnTo>
                  <a:lnTo>
                    <a:pt x="3204" y="833"/>
                  </a:lnTo>
                  <a:lnTo>
                    <a:pt x="3052" y="884"/>
                  </a:lnTo>
                  <a:lnTo>
                    <a:pt x="3045" y="860"/>
                  </a:lnTo>
                  <a:close/>
                  <a:moveTo>
                    <a:pt x="3205" y="833"/>
                  </a:moveTo>
                  <a:lnTo>
                    <a:pt x="3207" y="833"/>
                  </a:lnTo>
                  <a:lnTo>
                    <a:pt x="3204" y="833"/>
                  </a:lnTo>
                  <a:lnTo>
                    <a:pt x="3201" y="822"/>
                  </a:lnTo>
                  <a:lnTo>
                    <a:pt x="3205" y="833"/>
                  </a:lnTo>
                  <a:close/>
                  <a:moveTo>
                    <a:pt x="3196" y="810"/>
                  </a:moveTo>
                  <a:lnTo>
                    <a:pt x="3373" y="734"/>
                  </a:lnTo>
                  <a:lnTo>
                    <a:pt x="3383" y="758"/>
                  </a:lnTo>
                  <a:lnTo>
                    <a:pt x="3205" y="833"/>
                  </a:lnTo>
                  <a:lnTo>
                    <a:pt x="3196" y="810"/>
                  </a:lnTo>
                  <a:close/>
                  <a:moveTo>
                    <a:pt x="3384" y="757"/>
                  </a:moveTo>
                  <a:lnTo>
                    <a:pt x="3383" y="758"/>
                  </a:lnTo>
                  <a:lnTo>
                    <a:pt x="3383" y="758"/>
                  </a:lnTo>
                  <a:lnTo>
                    <a:pt x="3378" y="746"/>
                  </a:lnTo>
                  <a:lnTo>
                    <a:pt x="3384" y="757"/>
                  </a:lnTo>
                  <a:close/>
                  <a:moveTo>
                    <a:pt x="3371" y="735"/>
                  </a:moveTo>
                  <a:lnTo>
                    <a:pt x="3498" y="660"/>
                  </a:lnTo>
                  <a:lnTo>
                    <a:pt x="3510" y="681"/>
                  </a:lnTo>
                  <a:lnTo>
                    <a:pt x="3384" y="757"/>
                  </a:lnTo>
                  <a:lnTo>
                    <a:pt x="3371" y="735"/>
                  </a:lnTo>
                  <a:close/>
                  <a:moveTo>
                    <a:pt x="3512" y="680"/>
                  </a:moveTo>
                  <a:lnTo>
                    <a:pt x="3512" y="680"/>
                  </a:lnTo>
                  <a:lnTo>
                    <a:pt x="3510" y="681"/>
                  </a:lnTo>
                  <a:lnTo>
                    <a:pt x="3504" y="670"/>
                  </a:lnTo>
                  <a:lnTo>
                    <a:pt x="3512" y="680"/>
                  </a:lnTo>
                  <a:close/>
                  <a:moveTo>
                    <a:pt x="3497" y="660"/>
                  </a:moveTo>
                  <a:lnTo>
                    <a:pt x="3649" y="559"/>
                  </a:lnTo>
                  <a:lnTo>
                    <a:pt x="3662" y="579"/>
                  </a:lnTo>
                  <a:lnTo>
                    <a:pt x="3512" y="680"/>
                  </a:lnTo>
                  <a:lnTo>
                    <a:pt x="3497" y="660"/>
                  </a:lnTo>
                  <a:close/>
                  <a:moveTo>
                    <a:pt x="3666" y="576"/>
                  </a:moveTo>
                  <a:lnTo>
                    <a:pt x="3665" y="578"/>
                  </a:lnTo>
                  <a:lnTo>
                    <a:pt x="3662" y="579"/>
                  </a:lnTo>
                  <a:lnTo>
                    <a:pt x="3656" y="568"/>
                  </a:lnTo>
                  <a:lnTo>
                    <a:pt x="3666" y="576"/>
                  </a:lnTo>
                  <a:close/>
                  <a:moveTo>
                    <a:pt x="3645" y="562"/>
                  </a:moveTo>
                  <a:lnTo>
                    <a:pt x="3746" y="410"/>
                  </a:lnTo>
                  <a:lnTo>
                    <a:pt x="3768" y="424"/>
                  </a:lnTo>
                  <a:lnTo>
                    <a:pt x="3666" y="576"/>
                  </a:lnTo>
                  <a:lnTo>
                    <a:pt x="3645" y="562"/>
                  </a:lnTo>
                  <a:close/>
                  <a:moveTo>
                    <a:pt x="3768" y="423"/>
                  </a:moveTo>
                  <a:lnTo>
                    <a:pt x="3768" y="423"/>
                  </a:lnTo>
                  <a:lnTo>
                    <a:pt x="3768" y="424"/>
                  </a:lnTo>
                  <a:lnTo>
                    <a:pt x="3757" y="417"/>
                  </a:lnTo>
                  <a:lnTo>
                    <a:pt x="3768" y="423"/>
                  </a:lnTo>
                  <a:close/>
                  <a:moveTo>
                    <a:pt x="3746" y="412"/>
                  </a:moveTo>
                  <a:lnTo>
                    <a:pt x="3821" y="260"/>
                  </a:lnTo>
                  <a:lnTo>
                    <a:pt x="3845" y="271"/>
                  </a:lnTo>
                  <a:lnTo>
                    <a:pt x="3768" y="423"/>
                  </a:lnTo>
                  <a:lnTo>
                    <a:pt x="3746" y="412"/>
                  </a:lnTo>
                  <a:close/>
                  <a:moveTo>
                    <a:pt x="3821" y="260"/>
                  </a:moveTo>
                  <a:lnTo>
                    <a:pt x="3847" y="209"/>
                  </a:lnTo>
                  <a:lnTo>
                    <a:pt x="3870" y="221"/>
                  </a:lnTo>
                  <a:lnTo>
                    <a:pt x="3845" y="271"/>
                  </a:lnTo>
                  <a:lnTo>
                    <a:pt x="3821" y="260"/>
                  </a:lnTo>
                  <a:close/>
                  <a:moveTo>
                    <a:pt x="3870" y="209"/>
                  </a:moveTo>
                  <a:lnTo>
                    <a:pt x="3872" y="215"/>
                  </a:lnTo>
                  <a:lnTo>
                    <a:pt x="3870" y="221"/>
                  </a:lnTo>
                  <a:lnTo>
                    <a:pt x="3858" y="215"/>
                  </a:lnTo>
                  <a:lnTo>
                    <a:pt x="3870" y="209"/>
                  </a:lnTo>
                  <a:close/>
                  <a:moveTo>
                    <a:pt x="3847" y="221"/>
                  </a:moveTo>
                  <a:lnTo>
                    <a:pt x="3821" y="170"/>
                  </a:lnTo>
                  <a:lnTo>
                    <a:pt x="3845" y="159"/>
                  </a:lnTo>
                  <a:lnTo>
                    <a:pt x="3870" y="209"/>
                  </a:lnTo>
                  <a:lnTo>
                    <a:pt x="3847" y="221"/>
                  </a:lnTo>
                  <a:close/>
                  <a:moveTo>
                    <a:pt x="3821" y="170"/>
                  </a:moveTo>
                  <a:lnTo>
                    <a:pt x="3796" y="119"/>
                  </a:lnTo>
                  <a:lnTo>
                    <a:pt x="3819" y="108"/>
                  </a:lnTo>
                  <a:lnTo>
                    <a:pt x="3845" y="159"/>
                  </a:lnTo>
                  <a:lnTo>
                    <a:pt x="3821" y="170"/>
                  </a:lnTo>
                  <a:close/>
                  <a:moveTo>
                    <a:pt x="3817" y="104"/>
                  </a:moveTo>
                  <a:lnTo>
                    <a:pt x="3818" y="106"/>
                  </a:lnTo>
                  <a:lnTo>
                    <a:pt x="3819" y="108"/>
                  </a:lnTo>
                  <a:lnTo>
                    <a:pt x="3808" y="114"/>
                  </a:lnTo>
                  <a:lnTo>
                    <a:pt x="3817" y="104"/>
                  </a:lnTo>
                  <a:close/>
                  <a:moveTo>
                    <a:pt x="3798" y="123"/>
                  </a:moveTo>
                  <a:lnTo>
                    <a:pt x="3773" y="97"/>
                  </a:lnTo>
                  <a:lnTo>
                    <a:pt x="3791" y="79"/>
                  </a:lnTo>
                  <a:lnTo>
                    <a:pt x="3817" y="104"/>
                  </a:lnTo>
                  <a:lnTo>
                    <a:pt x="3798" y="123"/>
                  </a:lnTo>
                  <a:close/>
                  <a:moveTo>
                    <a:pt x="3789" y="76"/>
                  </a:moveTo>
                  <a:lnTo>
                    <a:pt x="3790" y="78"/>
                  </a:lnTo>
                  <a:lnTo>
                    <a:pt x="3791" y="79"/>
                  </a:lnTo>
                  <a:lnTo>
                    <a:pt x="3783" y="89"/>
                  </a:lnTo>
                  <a:lnTo>
                    <a:pt x="3789" y="76"/>
                  </a:lnTo>
                  <a:close/>
                  <a:moveTo>
                    <a:pt x="3776" y="99"/>
                  </a:moveTo>
                  <a:lnTo>
                    <a:pt x="3727" y="74"/>
                  </a:lnTo>
                  <a:lnTo>
                    <a:pt x="3738" y="52"/>
                  </a:lnTo>
                  <a:lnTo>
                    <a:pt x="3789" y="76"/>
                  </a:lnTo>
                  <a:lnTo>
                    <a:pt x="3776" y="99"/>
                  </a:lnTo>
                  <a:close/>
                  <a:moveTo>
                    <a:pt x="3727" y="74"/>
                  </a:moveTo>
                  <a:lnTo>
                    <a:pt x="3676" y="48"/>
                  </a:lnTo>
                  <a:lnTo>
                    <a:pt x="3687" y="27"/>
                  </a:lnTo>
                  <a:lnTo>
                    <a:pt x="3738" y="52"/>
                  </a:lnTo>
                  <a:lnTo>
                    <a:pt x="3727" y="74"/>
                  </a:lnTo>
                  <a:close/>
                  <a:moveTo>
                    <a:pt x="3685" y="25"/>
                  </a:moveTo>
                  <a:lnTo>
                    <a:pt x="3687" y="25"/>
                  </a:lnTo>
                  <a:lnTo>
                    <a:pt x="3687" y="27"/>
                  </a:lnTo>
                  <a:lnTo>
                    <a:pt x="3682" y="37"/>
                  </a:lnTo>
                  <a:lnTo>
                    <a:pt x="3685" y="25"/>
                  </a:lnTo>
                  <a:close/>
                  <a:moveTo>
                    <a:pt x="3677" y="50"/>
                  </a:moveTo>
                  <a:lnTo>
                    <a:pt x="3602" y="24"/>
                  </a:lnTo>
                  <a:lnTo>
                    <a:pt x="3609" y="0"/>
                  </a:lnTo>
                  <a:lnTo>
                    <a:pt x="3685" y="25"/>
                  </a:lnTo>
                  <a:lnTo>
                    <a:pt x="3677" y="50"/>
                  </a:lnTo>
                  <a:close/>
                  <a:moveTo>
                    <a:pt x="3605" y="0"/>
                  </a:moveTo>
                  <a:lnTo>
                    <a:pt x="3608" y="0"/>
                  </a:lnTo>
                  <a:lnTo>
                    <a:pt x="3609" y="0"/>
                  </a:lnTo>
                  <a:lnTo>
                    <a:pt x="3605" y="12"/>
                  </a:lnTo>
                  <a:lnTo>
                    <a:pt x="3605" y="0"/>
                  </a:lnTo>
                  <a:close/>
                  <a:moveTo>
                    <a:pt x="3605" y="25"/>
                  </a:moveTo>
                  <a:lnTo>
                    <a:pt x="3554" y="25"/>
                  </a:lnTo>
                  <a:lnTo>
                    <a:pt x="3554" y="0"/>
                  </a:lnTo>
                  <a:lnTo>
                    <a:pt x="3605" y="0"/>
                  </a:lnTo>
                  <a:lnTo>
                    <a:pt x="3605" y="25"/>
                  </a:lnTo>
                  <a:close/>
                  <a:moveTo>
                    <a:pt x="3554" y="25"/>
                  </a:moveTo>
                  <a:lnTo>
                    <a:pt x="3504" y="25"/>
                  </a:lnTo>
                  <a:lnTo>
                    <a:pt x="3504" y="0"/>
                  </a:lnTo>
                  <a:lnTo>
                    <a:pt x="3554" y="0"/>
                  </a:lnTo>
                  <a:lnTo>
                    <a:pt x="3554" y="25"/>
                  </a:lnTo>
                  <a:close/>
                  <a:moveTo>
                    <a:pt x="3504" y="25"/>
                  </a:moveTo>
                  <a:lnTo>
                    <a:pt x="3428" y="25"/>
                  </a:lnTo>
                  <a:lnTo>
                    <a:pt x="3428" y="0"/>
                  </a:lnTo>
                  <a:lnTo>
                    <a:pt x="3504" y="0"/>
                  </a:lnTo>
                  <a:lnTo>
                    <a:pt x="3504" y="25"/>
                  </a:lnTo>
                  <a:close/>
                  <a:moveTo>
                    <a:pt x="3427" y="0"/>
                  </a:moveTo>
                  <a:lnTo>
                    <a:pt x="3428" y="0"/>
                  </a:lnTo>
                  <a:lnTo>
                    <a:pt x="3428" y="12"/>
                  </a:lnTo>
                  <a:lnTo>
                    <a:pt x="3427" y="0"/>
                  </a:lnTo>
                  <a:close/>
                  <a:moveTo>
                    <a:pt x="3429" y="25"/>
                  </a:moveTo>
                  <a:lnTo>
                    <a:pt x="2847" y="75"/>
                  </a:lnTo>
                  <a:lnTo>
                    <a:pt x="2845" y="50"/>
                  </a:lnTo>
                  <a:lnTo>
                    <a:pt x="3427" y="0"/>
                  </a:lnTo>
                  <a:lnTo>
                    <a:pt x="3429" y="25"/>
                  </a:lnTo>
                  <a:close/>
                  <a:moveTo>
                    <a:pt x="2842" y="51"/>
                  </a:moveTo>
                  <a:lnTo>
                    <a:pt x="2843" y="51"/>
                  </a:lnTo>
                  <a:lnTo>
                    <a:pt x="2845" y="50"/>
                  </a:lnTo>
                  <a:lnTo>
                    <a:pt x="2846" y="63"/>
                  </a:lnTo>
                  <a:lnTo>
                    <a:pt x="2842" y="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9" name="Freeform 57">
              <a:extLst>
                <a:ext uri="{FF2B5EF4-FFF2-40B4-BE49-F238E27FC236}">
                  <a16:creationId xmlns:a16="http://schemas.microsoft.com/office/drawing/2014/main" id="{6141A2E6-A87B-2D4A-51A8-5E37816592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0" y="3517"/>
              <a:ext cx="775" cy="320"/>
            </a:xfrm>
            <a:custGeom>
              <a:avLst/>
              <a:gdLst>
                <a:gd name="T0" fmla="*/ 2616 w 3872"/>
                <a:gd name="T1" fmla="*/ 126 h 1599"/>
                <a:gd name="T2" fmla="*/ 2112 w 3872"/>
                <a:gd name="T3" fmla="*/ 227 h 1599"/>
                <a:gd name="T4" fmla="*/ 1276 w 3872"/>
                <a:gd name="T5" fmla="*/ 152 h 1599"/>
                <a:gd name="T6" fmla="*/ 997 w 3872"/>
                <a:gd name="T7" fmla="*/ 126 h 1599"/>
                <a:gd name="T8" fmla="*/ 720 w 3872"/>
                <a:gd name="T9" fmla="*/ 75 h 1599"/>
                <a:gd name="T10" fmla="*/ 190 w 3872"/>
                <a:gd name="T11" fmla="*/ 51 h 1599"/>
                <a:gd name="T12" fmla="*/ 139 w 3872"/>
                <a:gd name="T13" fmla="*/ 63 h 1599"/>
                <a:gd name="T14" fmla="*/ 57 w 3872"/>
                <a:gd name="T15" fmla="*/ 76 h 1599"/>
                <a:gd name="T16" fmla="*/ 26 w 3872"/>
                <a:gd name="T17" fmla="*/ 108 h 1599"/>
                <a:gd name="T18" fmla="*/ 46 w 3872"/>
                <a:gd name="T19" fmla="*/ 148 h 1599"/>
                <a:gd name="T20" fmla="*/ 26 w 3872"/>
                <a:gd name="T21" fmla="*/ 164 h 1599"/>
                <a:gd name="T22" fmla="*/ 1 w 3872"/>
                <a:gd name="T23" fmla="*/ 221 h 1599"/>
                <a:gd name="T24" fmla="*/ 72 w 3872"/>
                <a:gd name="T25" fmla="*/ 256 h 1599"/>
                <a:gd name="T26" fmla="*/ 101 w 3872"/>
                <a:gd name="T27" fmla="*/ 316 h 1599"/>
                <a:gd name="T28" fmla="*/ 123 w 3872"/>
                <a:gd name="T29" fmla="*/ 333 h 1599"/>
                <a:gd name="T30" fmla="*/ 152 w 3872"/>
                <a:gd name="T31" fmla="*/ 367 h 1599"/>
                <a:gd name="T32" fmla="*/ 164 w 3872"/>
                <a:gd name="T33" fmla="*/ 392 h 1599"/>
                <a:gd name="T34" fmla="*/ 215 w 3872"/>
                <a:gd name="T35" fmla="*/ 430 h 1599"/>
                <a:gd name="T36" fmla="*/ 235 w 3872"/>
                <a:gd name="T37" fmla="*/ 455 h 1599"/>
                <a:gd name="T38" fmla="*/ 320 w 3872"/>
                <a:gd name="T39" fmla="*/ 430 h 1599"/>
                <a:gd name="T40" fmla="*/ 393 w 3872"/>
                <a:gd name="T41" fmla="*/ 455 h 1599"/>
                <a:gd name="T42" fmla="*/ 540 w 3872"/>
                <a:gd name="T43" fmla="*/ 505 h 1599"/>
                <a:gd name="T44" fmla="*/ 701 w 3872"/>
                <a:gd name="T45" fmla="*/ 506 h 1599"/>
                <a:gd name="T46" fmla="*/ 826 w 3872"/>
                <a:gd name="T47" fmla="*/ 556 h 1599"/>
                <a:gd name="T48" fmla="*/ 879 w 3872"/>
                <a:gd name="T49" fmla="*/ 583 h 1599"/>
                <a:gd name="T50" fmla="*/ 955 w 3872"/>
                <a:gd name="T51" fmla="*/ 634 h 1599"/>
                <a:gd name="T52" fmla="*/ 994 w 3872"/>
                <a:gd name="T53" fmla="*/ 707 h 1599"/>
                <a:gd name="T54" fmla="*/ 1142 w 3872"/>
                <a:gd name="T55" fmla="*/ 831 h 1599"/>
                <a:gd name="T56" fmla="*/ 1192 w 3872"/>
                <a:gd name="T57" fmla="*/ 906 h 1599"/>
                <a:gd name="T58" fmla="*/ 1263 w 3872"/>
                <a:gd name="T59" fmla="*/ 941 h 1599"/>
                <a:gd name="T60" fmla="*/ 1315 w 3872"/>
                <a:gd name="T61" fmla="*/ 1018 h 1599"/>
                <a:gd name="T62" fmla="*/ 1354 w 3872"/>
                <a:gd name="T63" fmla="*/ 1176 h 1599"/>
                <a:gd name="T64" fmla="*/ 1366 w 3872"/>
                <a:gd name="T65" fmla="*/ 1277 h 1599"/>
                <a:gd name="T66" fmla="*/ 1417 w 3872"/>
                <a:gd name="T67" fmla="*/ 1324 h 1599"/>
                <a:gd name="T68" fmla="*/ 1413 w 3872"/>
                <a:gd name="T69" fmla="*/ 1343 h 1599"/>
                <a:gd name="T70" fmla="*/ 1441 w 3872"/>
                <a:gd name="T71" fmla="*/ 1373 h 1599"/>
                <a:gd name="T72" fmla="*/ 1506 w 3872"/>
                <a:gd name="T73" fmla="*/ 1454 h 1599"/>
                <a:gd name="T74" fmla="*/ 1547 w 3872"/>
                <a:gd name="T75" fmla="*/ 1514 h 1599"/>
                <a:gd name="T76" fmla="*/ 1654 w 3872"/>
                <a:gd name="T77" fmla="*/ 1568 h 1599"/>
                <a:gd name="T78" fmla="*/ 1692 w 3872"/>
                <a:gd name="T79" fmla="*/ 1546 h 1599"/>
                <a:gd name="T80" fmla="*/ 1699 w 3872"/>
                <a:gd name="T81" fmla="*/ 1572 h 1599"/>
                <a:gd name="T82" fmla="*/ 1784 w 3872"/>
                <a:gd name="T83" fmla="*/ 1555 h 1599"/>
                <a:gd name="T84" fmla="*/ 1834 w 3872"/>
                <a:gd name="T85" fmla="*/ 1492 h 1599"/>
                <a:gd name="T86" fmla="*/ 1876 w 3872"/>
                <a:gd name="T87" fmla="*/ 1471 h 1599"/>
                <a:gd name="T88" fmla="*/ 1910 w 3872"/>
                <a:gd name="T89" fmla="*/ 1442 h 1599"/>
                <a:gd name="T90" fmla="*/ 1930 w 3872"/>
                <a:gd name="T91" fmla="*/ 1443 h 1599"/>
                <a:gd name="T92" fmla="*/ 2045 w 3872"/>
                <a:gd name="T93" fmla="*/ 1387 h 1599"/>
                <a:gd name="T94" fmla="*/ 2150 w 3872"/>
                <a:gd name="T95" fmla="*/ 1257 h 1599"/>
                <a:gd name="T96" fmla="*/ 2204 w 3872"/>
                <a:gd name="T97" fmla="*/ 1142 h 1599"/>
                <a:gd name="T98" fmla="*/ 2233 w 3872"/>
                <a:gd name="T99" fmla="*/ 1114 h 1599"/>
                <a:gd name="T100" fmla="*/ 2334 w 3872"/>
                <a:gd name="T101" fmla="*/ 1063 h 1599"/>
                <a:gd name="T102" fmla="*/ 2698 w 3872"/>
                <a:gd name="T103" fmla="*/ 986 h 1599"/>
                <a:gd name="T104" fmla="*/ 3204 w 3872"/>
                <a:gd name="T105" fmla="*/ 833 h 1599"/>
                <a:gd name="T106" fmla="*/ 3383 w 3872"/>
                <a:gd name="T107" fmla="*/ 758 h 1599"/>
                <a:gd name="T108" fmla="*/ 3497 w 3872"/>
                <a:gd name="T109" fmla="*/ 660 h 1599"/>
                <a:gd name="T110" fmla="*/ 3645 w 3872"/>
                <a:gd name="T111" fmla="*/ 562 h 1599"/>
                <a:gd name="T112" fmla="*/ 3845 w 3872"/>
                <a:gd name="T113" fmla="*/ 271 h 1599"/>
                <a:gd name="T114" fmla="*/ 3819 w 3872"/>
                <a:gd name="T115" fmla="*/ 108 h 1599"/>
                <a:gd name="T116" fmla="*/ 3790 w 3872"/>
                <a:gd name="T117" fmla="*/ 78 h 1599"/>
                <a:gd name="T118" fmla="*/ 3685 w 3872"/>
                <a:gd name="T119" fmla="*/ 25 h 1599"/>
                <a:gd name="T120" fmla="*/ 3605 w 3872"/>
                <a:gd name="T121" fmla="*/ 0 h 1599"/>
                <a:gd name="T122" fmla="*/ 3504 w 3872"/>
                <a:gd name="T123" fmla="*/ 0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2" h="1599">
                  <a:moveTo>
                    <a:pt x="2849" y="75"/>
                  </a:moveTo>
                  <a:lnTo>
                    <a:pt x="2622" y="150"/>
                  </a:lnTo>
                  <a:lnTo>
                    <a:pt x="2615" y="126"/>
                  </a:lnTo>
                  <a:lnTo>
                    <a:pt x="2842" y="51"/>
                  </a:lnTo>
                  <a:lnTo>
                    <a:pt x="2849" y="75"/>
                  </a:lnTo>
                  <a:close/>
                  <a:moveTo>
                    <a:pt x="2622" y="150"/>
                  </a:moveTo>
                  <a:lnTo>
                    <a:pt x="2620" y="152"/>
                  </a:lnTo>
                  <a:lnTo>
                    <a:pt x="2621" y="152"/>
                  </a:lnTo>
                  <a:lnTo>
                    <a:pt x="2619" y="138"/>
                  </a:lnTo>
                  <a:lnTo>
                    <a:pt x="2622" y="150"/>
                  </a:lnTo>
                  <a:close/>
                  <a:moveTo>
                    <a:pt x="2621" y="152"/>
                  </a:moveTo>
                  <a:lnTo>
                    <a:pt x="2368" y="201"/>
                  </a:lnTo>
                  <a:lnTo>
                    <a:pt x="2363" y="177"/>
                  </a:lnTo>
                  <a:lnTo>
                    <a:pt x="2616" y="126"/>
                  </a:lnTo>
                  <a:lnTo>
                    <a:pt x="2621" y="152"/>
                  </a:lnTo>
                  <a:close/>
                  <a:moveTo>
                    <a:pt x="2368" y="201"/>
                  </a:moveTo>
                  <a:lnTo>
                    <a:pt x="2370" y="201"/>
                  </a:lnTo>
                  <a:lnTo>
                    <a:pt x="2367" y="201"/>
                  </a:lnTo>
                  <a:lnTo>
                    <a:pt x="2366" y="189"/>
                  </a:lnTo>
                  <a:lnTo>
                    <a:pt x="2368" y="201"/>
                  </a:lnTo>
                  <a:close/>
                  <a:moveTo>
                    <a:pt x="2367" y="201"/>
                  </a:moveTo>
                  <a:lnTo>
                    <a:pt x="2113" y="227"/>
                  </a:lnTo>
                  <a:lnTo>
                    <a:pt x="2112" y="201"/>
                  </a:lnTo>
                  <a:lnTo>
                    <a:pt x="2365" y="177"/>
                  </a:lnTo>
                  <a:lnTo>
                    <a:pt x="2367" y="201"/>
                  </a:lnTo>
                  <a:close/>
                  <a:moveTo>
                    <a:pt x="2113" y="227"/>
                  </a:moveTo>
                  <a:lnTo>
                    <a:pt x="2113" y="227"/>
                  </a:lnTo>
                  <a:lnTo>
                    <a:pt x="2112" y="227"/>
                  </a:lnTo>
                  <a:lnTo>
                    <a:pt x="2113" y="215"/>
                  </a:lnTo>
                  <a:lnTo>
                    <a:pt x="2113" y="227"/>
                  </a:lnTo>
                  <a:close/>
                  <a:moveTo>
                    <a:pt x="2112" y="227"/>
                  </a:moveTo>
                  <a:lnTo>
                    <a:pt x="1834" y="201"/>
                  </a:lnTo>
                  <a:lnTo>
                    <a:pt x="1835" y="177"/>
                  </a:lnTo>
                  <a:lnTo>
                    <a:pt x="2113" y="201"/>
                  </a:lnTo>
                  <a:lnTo>
                    <a:pt x="2112" y="227"/>
                  </a:lnTo>
                  <a:close/>
                  <a:moveTo>
                    <a:pt x="1834" y="201"/>
                  </a:moveTo>
                  <a:lnTo>
                    <a:pt x="1554" y="177"/>
                  </a:lnTo>
                  <a:lnTo>
                    <a:pt x="1557" y="152"/>
                  </a:lnTo>
                  <a:lnTo>
                    <a:pt x="1835" y="177"/>
                  </a:lnTo>
                  <a:lnTo>
                    <a:pt x="1834" y="201"/>
                  </a:lnTo>
                  <a:close/>
                  <a:moveTo>
                    <a:pt x="1554" y="177"/>
                  </a:moveTo>
                  <a:lnTo>
                    <a:pt x="1276" y="152"/>
                  </a:lnTo>
                  <a:lnTo>
                    <a:pt x="1278" y="126"/>
                  </a:lnTo>
                  <a:lnTo>
                    <a:pt x="1557" y="152"/>
                  </a:lnTo>
                  <a:lnTo>
                    <a:pt x="1554" y="177"/>
                  </a:lnTo>
                  <a:close/>
                  <a:moveTo>
                    <a:pt x="1276" y="152"/>
                  </a:moveTo>
                  <a:lnTo>
                    <a:pt x="998" y="126"/>
                  </a:lnTo>
                  <a:lnTo>
                    <a:pt x="1000" y="101"/>
                  </a:lnTo>
                  <a:lnTo>
                    <a:pt x="1278" y="126"/>
                  </a:lnTo>
                  <a:lnTo>
                    <a:pt x="1276" y="152"/>
                  </a:lnTo>
                  <a:close/>
                  <a:moveTo>
                    <a:pt x="998" y="126"/>
                  </a:moveTo>
                  <a:lnTo>
                    <a:pt x="995" y="126"/>
                  </a:lnTo>
                  <a:lnTo>
                    <a:pt x="997" y="126"/>
                  </a:lnTo>
                  <a:lnTo>
                    <a:pt x="999" y="114"/>
                  </a:lnTo>
                  <a:lnTo>
                    <a:pt x="998" y="126"/>
                  </a:lnTo>
                  <a:close/>
                  <a:moveTo>
                    <a:pt x="997" y="126"/>
                  </a:moveTo>
                  <a:lnTo>
                    <a:pt x="718" y="75"/>
                  </a:lnTo>
                  <a:lnTo>
                    <a:pt x="723" y="50"/>
                  </a:lnTo>
                  <a:lnTo>
                    <a:pt x="1001" y="101"/>
                  </a:lnTo>
                  <a:lnTo>
                    <a:pt x="997" y="126"/>
                  </a:lnTo>
                  <a:close/>
                  <a:moveTo>
                    <a:pt x="722" y="50"/>
                  </a:moveTo>
                  <a:lnTo>
                    <a:pt x="724" y="51"/>
                  </a:lnTo>
                  <a:lnTo>
                    <a:pt x="723" y="50"/>
                  </a:lnTo>
                  <a:lnTo>
                    <a:pt x="721" y="63"/>
                  </a:lnTo>
                  <a:lnTo>
                    <a:pt x="722" y="50"/>
                  </a:lnTo>
                  <a:close/>
                  <a:moveTo>
                    <a:pt x="720" y="75"/>
                  </a:moveTo>
                  <a:lnTo>
                    <a:pt x="441" y="51"/>
                  </a:lnTo>
                  <a:lnTo>
                    <a:pt x="444" y="25"/>
                  </a:lnTo>
                  <a:lnTo>
                    <a:pt x="722" y="50"/>
                  </a:lnTo>
                  <a:lnTo>
                    <a:pt x="720" y="75"/>
                  </a:lnTo>
                  <a:close/>
                  <a:moveTo>
                    <a:pt x="443" y="25"/>
                  </a:moveTo>
                  <a:lnTo>
                    <a:pt x="444" y="25"/>
                  </a:lnTo>
                  <a:lnTo>
                    <a:pt x="443" y="37"/>
                  </a:lnTo>
                  <a:lnTo>
                    <a:pt x="443" y="25"/>
                  </a:lnTo>
                  <a:close/>
                  <a:moveTo>
                    <a:pt x="443" y="51"/>
                  </a:moveTo>
                  <a:lnTo>
                    <a:pt x="190" y="51"/>
                  </a:lnTo>
                  <a:lnTo>
                    <a:pt x="190" y="25"/>
                  </a:lnTo>
                  <a:lnTo>
                    <a:pt x="443" y="25"/>
                  </a:lnTo>
                  <a:lnTo>
                    <a:pt x="443" y="51"/>
                  </a:lnTo>
                  <a:close/>
                  <a:moveTo>
                    <a:pt x="190" y="51"/>
                  </a:moveTo>
                  <a:lnTo>
                    <a:pt x="164" y="51"/>
                  </a:lnTo>
                  <a:lnTo>
                    <a:pt x="164" y="25"/>
                  </a:lnTo>
                  <a:lnTo>
                    <a:pt x="190" y="25"/>
                  </a:lnTo>
                  <a:lnTo>
                    <a:pt x="190" y="51"/>
                  </a:lnTo>
                  <a:close/>
                  <a:moveTo>
                    <a:pt x="156" y="29"/>
                  </a:moveTo>
                  <a:lnTo>
                    <a:pt x="159" y="25"/>
                  </a:lnTo>
                  <a:lnTo>
                    <a:pt x="164" y="25"/>
                  </a:lnTo>
                  <a:lnTo>
                    <a:pt x="164" y="37"/>
                  </a:lnTo>
                  <a:lnTo>
                    <a:pt x="156" y="29"/>
                  </a:lnTo>
                  <a:close/>
                  <a:moveTo>
                    <a:pt x="174" y="46"/>
                  </a:moveTo>
                  <a:lnTo>
                    <a:pt x="148" y="71"/>
                  </a:lnTo>
                  <a:lnTo>
                    <a:pt x="130" y="54"/>
                  </a:lnTo>
                  <a:lnTo>
                    <a:pt x="156" y="29"/>
                  </a:lnTo>
                  <a:lnTo>
                    <a:pt x="174" y="46"/>
                  </a:lnTo>
                  <a:close/>
                  <a:moveTo>
                    <a:pt x="148" y="71"/>
                  </a:moveTo>
                  <a:lnTo>
                    <a:pt x="145" y="75"/>
                  </a:lnTo>
                  <a:lnTo>
                    <a:pt x="139" y="75"/>
                  </a:lnTo>
                  <a:lnTo>
                    <a:pt x="139" y="63"/>
                  </a:lnTo>
                  <a:lnTo>
                    <a:pt x="148" y="71"/>
                  </a:lnTo>
                  <a:close/>
                  <a:moveTo>
                    <a:pt x="139" y="75"/>
                  </a:moveTo>
                  <a:lnTo>
                    <a:pt x="113" y="75"/>
                  </a:lnTo>
                  <a:lnTo>
                    <a:pt x="113" y="50"/>
                  </a:lnTo>
                  <a:lnTo>
                    <a:pt x="139" y="50"/>
                  </a:lnTo>
                  <a:lnTo>
                    <a:pt x="139" y="75"/>
                  </a:lnTo>
                  <a:close/>
                  <a:moveTo>
                    <a:pt x="108" y="52"/>
                  </a:moveTo>
                  <a:lnTo>
                    <a:pt x="111" y="50"/>
                  </a:lnTo>
                  <a:lnTo>
                    <a:pt x="113" y="50"/>
                  </a:lnTo>
                  <a:lnTo>
                    <a:pt x="113" y="63"/>
                  </a:lnTo>
                  <a:lnTo>
                    <a:pt x="108" y="52"/>
                  </a:lnTo>
                  <a:close/>
                  <a:moveTo>
                    <a:pt x="119" y="74"/>
                  </a:moveTo>
                  <a:lnTo>
                    <a:pt x="68" y="99"/>
                  </a:lnTo>
                  <a:lnTo>
                    <a:pt x="57" y="76"/>
                  </a:lnTo>
                  <a:lnTo>
                    <a:pt x="108" y="52"/>
                  </a:lnTo>
                  <a:lnTo>
                    <a:pt x="119" y="74"/>
                  </a:lnTo>
                  <a:close/>
                  <a:moveTo>
                    <a:pt x="54" y="79"/>
                  </a:moveTo>
                  <a:lnTo>
                    <a:pt x="56" y="78"/>
                  </a:lnTo>
                  <a:lnTo>
                    <a:pt x="57" y="76"/>
                  </a:lnTo>
                  <a:lnTo>
                    <a:pt x="63" y="89"/>
                  </a:lnTo>
                  <a:lnTo>
                    <a:pt x="54" y="79"/>
                  </a:lnTo>
                  <a:close/>
                  <a:moveTo>
                    <a:pt x="72" y="97"/>
                  </a:moveTo>
                  <a:lnTo>
                    <a:pt x="46" y="123"/>
                  </a:lnTo>
                  <a:lnTo>
                    <a:pt x="29" y="104"/>
                  </a:lnTo>
                  <a:lnTo>
                    <a:pt x="54" y="79"/>
                  </a:lnTo>
                  <a:lnTo>
                    <a:pt x="72" y="97"/>
                  </a:lnTo>
                  <a:close/>
                  <a:moveTo>
                    <a:pt x="26" y="114"/>
                  </a:moveTo>
                  <a:lnTo>
                    <a:pt x="26" y="108"/>
                  </a:lnTo>
                  <a:lnTo>
                    <a:pt x="29" y="104"/>
                  </a:lnTo>
                  <a:lnTo>
                    <a:pt x="38" y="114"/>
                  </a:lnTo>
                  <a:lnTo>
                    <a:pt x="26" y="114"/>
                  </a:lnTo>
                  <a:close/>
                  <a:moveTo>
                    <a:pt x="50" y="114"/>
                  </a:moveTo>
                  <a:lnTo>
                    <a:pt x="50" y="138"/>
                  </a:lnTo>
                  <a:lnTo>
                    <a:pt x="26" y="138"/>
                  </a:lnTo>
                  <a:lnTo>
                    <a:pt x="26" y="114"/>
                  </a:lnTo>
                  <a:lnTo>
                    <a:pt x="50" y="114"/>
                  </a:lnTo>
                  <a:close/>
                  <a:moveTo>
                    <a:pt x="50" y="138"/>
                  </a:moveTo>
                  <a:lnTo>
                    <a:pt x="50" y="144"/>
                  </a:lnTo>
                  <a:lnTo>
                    <a:pt x="46" y="148"/>
                  </a:lnTo>
                  <a:lnTo>
                    <a:pt x="38" y="138"/>
                  </a:lnTo>
                  <a:lnTo>
                    <a:pt x="50" y="138"/>
                  </a:lnTo>
                  <a:close/>
                  <a:moveTo>
                    <a:pt x="46" y="148"/>
                  </a:moveTo>
                  <a:lnTo>
                    <a:pt x="22" y="174"/>
                  </a:lnTo>
                  <a:lnTo>
                    <a:pt x="4" y="155"/>
                  </a:lnTo>
                  <a:lnTo>
                    <a:pt x="29" y="130"/>
                  </a:lnTo>
                  <a:lnTo>
                    <a:pt x="46" y="148"/>
                  </a:lnTo>
                  <a:close/>
                  <a:moveTo>
                    <a:pt x="0" y="164"/>
                  </a:moveTo>
                  <a:lnTo>
                    <a:pt x="0" y="159"/>
                  </a:lnTo>
                  <a:lnTo>
                    <a:pt x="4" y="155"/>
                  </a:lnTo>
                  <a:lnTo>
                    <a:pt x="12" y="164"/>
                  </a:lnTo>
                  <a:lnTo>
                    <a:pt x="0" y="164"/>
                  </a:lnTo>
                  <a:close/>
                  <a:moveTo>
                    <a:pt x="26" y="164"/>
                  </a:moveTo>
                  <a:lnTo>
                    <a:pt x="26" y="189"/>
                  </a:lnTo>
                  <a:lnTo>
                    <a:pt x="0" y="189"/>
                  </a:lnTo>
                  <a:lnTo>
                    <a:pt x="0" y="164"/>
                  </a:lnTo>
                  <a:lnTo>
                    <a:pt x="26" y="164"/>
                  </a:lnTo>
                  <a:close/>
                  <a:moveTo>
                    <a:pt x="26" y="189"/>
                  </a:moveTo>
                  <a:lnTo>
                    <a:pt x="26" y="215"/>
                  </a:lnTo>
                  <a:lnTo>
                    <a:pt x="0" y="215"/>
                  </a:lnTo>
                  <a:lnTo>
                    <a:pt x="0" y="189"/>
                  </a:lnTo>
                  <a:lnTo>
                    <a:pt x="26" y="189"/>
                  </a:lnTo>
                  <a:close/>
                  <a:moveTo>
                    <a:pt x="1" y="221"/>
                  </a:moveTo>
                  <a:lnTo>
                    <a:pt x="0" y="217"/>
                  </a:lnTo>
                  <a:lnTo>
                    <a:pt x="0" y="215"/>
                  </a:lnTo>
                  <a:lnTo>
                    <a:pt x="12" y="215"/>
                  </a:lnTo>
                  <a:lnTo>
                    <a:pt x="1" y="221"/>
                  </a:lnTo>
                  <a:close/>
                  <a:moveTo>
                    <a:pt x="25" y="209"/>
                  </a:moveTo>
                  <a:lnTo>
                    <a:pt x="49" y="260"/>
                  </a:lnTo>
                  <a:lnTo>
                    <a:pt x="27" y="271"/>
                  </a:lnTo>
                  <a:lnTo>
                    <a:pt x="1" y="221"/>
                  </a:lnTo>
                  <a:lnTo>
                    <a:pt x="25" y="209"/>
                  </a:lnTo>
                  <a:close/>
                  <a:moveTo>
                    <a:pt x="38" y="278"/>
                  </a:moveTo>
                  <a:lnTo>
                    <a:pt x="29" y="278"/>
                  </a:lnTo>
                  <a:lnTo>
                    <a:pt x="27" y="271"/>
                  </a:lnTo>
                  <a:lnTo>
                    <a:pt x="38" y="266"/>
                  </a:lnTo>
                  <a:lnTo>
                    <a:pt x="38" y="278"/>
                  </a:lnTo>
                  <a:close/>
                  <a:moveTo>
                    <a:pt x="38" y="253"/>
                  </a:moveTo>
                  <a:lnTo>
                    <a:pt x="63" y="253"/>
                  </a:lnTo>
                  <a:lnTo>
                    <a:pt x="63" y="278"/>
                  </a:lnTo>
                  <a:lnTo>
                    <a:pt x="38" y="278"/>
                  </a:lnTo>
                  <a:lnTo>
                    <a:pt x="38" y="253"/>
                  </a:lnTo>
                  <a:close/>
                  <a:moveTo>
                    <a:pt x="63" y="253"/>
                  </a:moveTo>
                  <a:lnTo>
                    <a:pt x="68" y="253"/>
                  </a:lnTo>
                  <a:lnTo>
                    <a:pt x="72" y="256"/>
                  </a:lnTo>
                  <a:lnTo>
                    <a:pt x="63" y="266"/>
                  </a:lnTo>
                  <a:lnTo>
                    <a:pt x="63" y="253"/>
                  </a:lnTo>
                  <a:close/>
                  <a:moveTo>
                    <a:pt x="72" y="256"/>
                  </a:moveTo>
                  <a:lnTo>
                    <a:pt x="97" y="282"/>
                  </a:lnTo>
                  <a:lnTo>
                    <a:pt x="79" y="300"/>
                  </a:lnTo>
                  <a:lnTo>
                    <a:pt x="54" y="274"/>
                  </a:lnTo>
                  <a:lnTo>
                    <a:pt x="72" y="256"/>
                  </a:lnTo>
                  <a:close/>
                  <a:moveTo>
                    <a:pt x="97" y="282"/>
                  </a:moveTo>
                  <a:lnTo>
                    <a:pt x="101" y="285"/>
                  </a:lnTo>
                  <a:lnTo>
                    <a:pt x="101" y="290"/>
                  </a:lnTo>
                  <a:lnTo>
                    <a:pt x="89" y="290"/>
                  </a:lnTo>
                  <a:lnTo>
                    <a:pt x="97" y="282"/>
                  </a:lnTo>
                  <a:close/>
                  <a:moveTo>
                    <a:pt x="101" y="290"/>
                  </a:moveTo>
                  <a:lnTo>
                    <a:pt x="101" y="316"/>
                  </a:lnTo>
                  <a:lnTo>
                    <a:pt x="76" y="316"/>
                  </a:lnTo>
                  <a:lnTo>
                    <a:pt x="76" y="290"/>
                  </a:lnTo>
                  <a:lnTo>
                    <a:pt x="101" y="290"/>
                  </a:lnTo>
                  <a:close/>
                  <a:moveTo>
                    <a:pt x="79" y="325"/>
                  </a:moveTo>
                  <a:lnTo>
                    <a:pt x="76" y="321"/>
                  </a:lnTo>
                  <a:lnTo>
                    <a:pt x="76" y="316"/>
                  </a:lnTo>
                  <a:lnTo>
                    <a:pt x="89" y="316"/>
                  </a:lnTo>
                  <a:lnTo>
                    <a:pt x="79" y="325"/>
                  </a:lnTo>
                  <a:close/>
                  <a:moveTo>
                    <a:pt x="97" y="307"/>
                  </a:moveTo>
                  <a:lnTo>
                    <a:pt x="123" y="333"/>
                  </a:lnTo>
                  <a:lnTo>
                    <a:pt x="105" y="350"/>
                  </a:lnTo>
                  <a:lnTo>
                    <a:pt x="79" y="325"/>
                  </a:lnTo>
                  <a:lnTo>
                    <a:pt x="97" y="307"/>
                  </a:lnTo>
                  <a:close/>
                  <a:moveTo>
                    <a:pt x="123" y="333"/>
                  </a:moveTo>
                  <a:lnTo>
                    <a:pt x="148" y="357"/>
                  </a:lnTo>
                  <a:lnTo>
                    <a:pt x="130" y="375"/>
                  </a:lnTo>
                  <a:lnTo>
                    <a:pt x="105" y="350"/>
                  </a:lnTo>
                  <a:lnTo>
                    <a:pt x="123" y="333"/>
                  </a:lnTo>
                  <a:close/>
                  <a:moveTo>
                    <a:pt x="148" y="357"/>
                  </a:moveTo>
                  <a:lnTo>
                    <a:pt x="152" y="361"/>
                  </a:lnTo>
                  <a:lnTo>
                    <a:pt x="152" y="367"/>
                  </a:lnTo>
                  <a:lnTo>
                    <a:pt x="139" y="367"/>
                  </a:lnTo>
                  <a:lnTo>
                    <a:pt x="148" y="357"/>
                  </a:lnTo>
                  <a:close/>
                  <a:moveTo>
                    <a:pt x="152" y="367"/>
                  </a:moveTo>
                  <a:lnTo>
                    <a:pt x="152" y="392"/>
                  </a:lnTo>
                  <a:lnTo>
                    <a:pt x="127" y="392"/>
                  </a:lnTo>
                  <a:lnTo>
                    <a:pt x="127" y="367"/>
                  </a:lnTo>
                  <a:lnTo>
                    <a:pt x="152" y="367"/>
                  </a:lnTo>
                  <a:close/>
                  <a:moveTo>
                    <a:pt x="139" y="404"/>
                  </a:moveTo>
                  <a:lnTo>
                    <a:pt x="127" y="404"/>
                  </a:lnTo>
                  <a:lnTo>
                    <a:pt x="127" y="392"/>
                  </a:lnTo>
                  <a:lnTo>
                    <a:pt x="139" y="392"/>
                  </a:lnTo>
                  <a:lnTo>
                    <a:pt x="139" y="404"/>
                  </a:lnTo>
                  <a:close/>
                  <a:moveTo>
                    <a:pt x="139" y="379"/>
                  </a:moveTo>
                  <a:lnTo>
                    <a:pt x="164" y="379"/>
                  </a:lnTo>
                  <a:lnTo>
                    <a:pt x="164" y="404"/>
                  </a:lnTo>
                  <a:lnTo>
                    <a:pt x="139" y="404"/>
                  </a:lnTo>
                  <a:lnTo>
                    <a:pt x="139" y="379"/>
                  </a:lnTo>
                  <a:close/>
                  <a:moveTo>
                    <a:pt x="164" y="379"/>
                  </a:moveTo>
                  <a:lnTo>
                    <a:pt x="169" y="379"/>
                  </a:lnTo>
                  <a:lnTo>
                    <a:pt x="174" y="383"/>
                  </a:lnTo>
                  <a:lnTo>
                    <a:pt x="164" y="392"/>
                  </a:lnTo>
                  <a:lnTo>
                    <a:pt x="164" y="379"/>
                  </a:lnTo>
                  <a:close/>
                  <a:moveTo>
                    <a:pt x="174" y="383"/>
                  </a:moveTo>
                  <a:lnTo>
                    <a:pt x="198" y="408"/>
                  </a:lnTo>
                  <a:lnTo>
                    <a:pt x="181" y="426"/>
                  </a:lnTo>
                  <a:lnTo>
                    <a:pt x="156" y="401"/>
                  </a:lnTo>
                  <a:lnTo>
                    <a:pt x="174" y="383"/>
                  </a:lnTo>
                  <a:close/>
                  <a:moveTo>
                    <a:pt x="190" y="430"/>
                  </a:moveTo>
                  <a:lnTo>
                    <a:pt x="185" y="430"/>
                  </a:lnTo>
                  <a:lnTo>
                    <a:pt x="181" y="426"/>
                  </a:lnTo>
                  <a:lnTo>
                    <a:pt x="190" y="417"/>
                  </a:lnTo>
                  <a:lnTo>
                    <a:pt x="190" y="430"/>
                  </a:lnTo>
                  <a:close/>
                  <a:moveTo>
                    <a:pt x="190" y="404"/>
                  </a:moveTo>
                  <a:lnTo>
                    <a:pt x="215" y="404"/>
                  </a:lnTo>
                  <a:lnTo>
                    <a:pt x="215" y="430"/>
                  </a:lnTo>
                  <a:lnTo>
                    <a:pt x="190" y="430"/>
                  </a:lnTo>
                  <a:lnTo>
                    <a:pt x="190" y="404"/>
                  </a:lnTo>
                  <a:close/>
                  <a:moveTo>
                    <a:pt x="215" y="404"/>
                  </a:moveTo>
                  <a:lnTo>
                    <a:pt x="220" y="404"/>
                  </a:lnTo>
                  <a:lnTo>
                    <a:pt x="224" y="408"/>
                  </a:lnTo>
                  <a:lnTo>
                    <a:pt x="215" y="417"/>
                  </a:lnTo>
                  <a:lnTo>
                    <a:pt x="215" y="404"/>
                  </a:lnTo>
                  <a:close/>
                  <a:moveTo>
                    <a:pt x="224" y="408"/>
                  </a:moveTo>
                  <a:lnTo>
                    <a:pt x="249" y="434"/>
                  </a:lnTo>
                  <a:lnTo>
                    <a:pt x="231" y="452"/>
                  </a:lnTo>
                  <a:lnTo>
                    <a:pt x="206" y="426"/>
                  </a:lnTo>
                  <a:lnTo>
                    <a:pt x="224" y="408"/>
                  </a:lnTo>
                  <a:close/>
                  <a:moveTo>
                    <a:pt x="241" y="455"/>
                  </a:moveTo>
                  <a:lnTo>
                    <a:pt x="235" y="455"/>
                  </a:lnTo>
                  <a:lnTo>
                    <a:pt x="231" y="452"/>
                  </a:lnTo>
                  <a:lnTo>
                    <a:pt x="241" y="442"/>
                  </a:lnTo>
                  <a:lnTo>
                    <a:pt x="241" y="455"/>
                  </a:lnTo>
                  <a:close/>
                  <a:moveTo>
                    <a:pt x="241" y="430"/>
                  </a:moveTo>
                  <a:lnTo>
                    <a:pt x="316" y="430"/>
                  </a:lnTo>
                  <a:lnTo>
                    <a:pt x="316" y="455"/>
                  </a:lnTo>
                  <a:lnTo>
                    <a:pt x="241" y="455"/>
                  </a:lnTo>
                  <a:lnTo>
                    <a:pt x="241" y="430"/>
                  </a:lnTo>
                  <a:close/>
                  <a:moveTo>
                    <a:pt x="316" y="430"/>
                  </a:moveTo>
                  <a:lnTo>
                    <a:pt x="319" y="430"/>
                  </a:lnTo>
                  <a:lnTo>
                    <a:pt x="320" y="430"/>
                  </a:lnTo>
                  <a:lnTo>
                    <a:pt x="316" y="442"/>
                  </a:lnTo>
                  <a:lnTo>
                    <a:pt x="316" y="430"/>
                  </a:lnTo>
                  <a:close/>
                  <a:moveTo>
                    <a:pt x="320" y="430"/>
                  </a:moveTo>
                  <a:lnTo>
                    <a:pt x="396" y="455"/>
                  </a:lnTo>
                  <a:lnTo>
                    <a:pt x="388" y="480"/>
                  </a:lnTo>
                  <a:lnTo>
                    <a:pt x="313" y="454"/>
                  </a:lnTo>
                  <a:lnTo>
                    <a:pt x="320" y="430"/>
                  </a:lnTo>
                  <a:close/>
                  <a:moveTo>
                    <a:pt x="393" y="480"/>
                  </a:moveTo>
                  <a:lnTo>
                    <a:pt x="390" y="480"/>
                  </a:lnTo>
                  <a:lnTo>
                    <a:pt x="388" y="480"/>
                  </a:lnTo>
                  <a:lnTo>
                    <a:pt x="393" y="468"/>
                  </a:lnTo>
                  <a:lnTo>
                    <a:pt x="393" y="480"/>
                  </a:lnTo>
                  <a:close/>
                  <a:moveTo>
                    <a:pt x="393" y="455"/>
                  </a:moveTo>
                  <a:lnTo>
                    <a:pt x="468" y="455"/>
                  </a:lnTo>
                  <a:lnTo>
                    <a:pt x="468" y="480"/>
                  </a:lnTo>
                  <a:lnTo>
                    <a:pt x="393" y="480"/>
                  </a:lnTo>
                  <a:lnTo>
                    <a:pt x="393" y="455"/>
                  </a:lnTo>
                  <a:close/>
                  <a:moveTo>
                    <a:pt x="468" y="455"/>
                  </a:moveTo>
                  <a:lnTo>
                    <a:pt x="470" y="455"/>
                  </a:lnTo>
                  <a:lnTo>
                    <a:pt x="472" y="455"/>
                  </a:lnTo>
                  <a:lnTo>
                    <a:pt x="468" y="468"/>
                  </a:lnTo>
                  <a:lnTo>
                    <a:pt x="468" y="455"/>
                  </a:lnTo>
                  <a:close/>
                  <a:moveTo>
                    <a:pt x="472" y="455"/>
                  </a:moveTo>
                  <a:lnTo>
                    <a:pt x="548" y="481"/>
                  </a:lnTo>
                  <a:lnTo>
                    <a:pt x="540" y="505"/>
                  </a:lnTo>
                  <a:lnTo>
                    <a:pt x="464" y="480"/>
                  </a:lnTo>
                  <a:lnTo>
                    <a:pt x="472" y="455"/>
                  </a:lnTo>
                  <a:close/>
                  <a:moveTo>
                    <a:pt x="548" y="481"/>
                  </a:moveTo>
                  <a:lnTo>
                    <a:pt x="624" y="506"/>
                  </a:lnTo>
                  <a:lnTo>
                    <a:pt x="616" y="531"/>
                  </a:lnTo>
                  <a:lnTo>
                    <a:pt x="540" y="505"/>
                  </a:lnTo>
                  <a:lnTo>
                    <a:pt x="548" y="481"/>
                  </a:lnTo>
                  <a:close/>
                  <a:moveTo>
                    <a:pt x="620" y="531"/>
                  </a:moveTo>
                  <a:lnTo>
                    <a:pt x="617" y="531"/>
                  </a:lnTo>
                  <a:lnTo>
                    <a:pt x="616" y="531"/>
                  </a:lnTo>
                  <a:lnTo>
                    <a:pt x="620" y="519"/>
                  </a:lnTo>
                  <a:lnTo>
                    <a:pt x="620" y="531"/>
                  </a:lnTo>
                  <a:close/>
                  <a:moveTo>
                    <a:pt x="620" y="505"/>
                  </a:moveTo>
                  <a:lnTo>
                    <a:pt x="695" y="505"/>
                  </a:lnTo>
                  <a:lnTo>
                    <a:pt x="695" y="531"/>
                  </a:lnTo>
                  <a:lnTo>
                    <a:pt x="620" y="531"/>
                  </a:lnTo>
                  <a:lnTo>
                    <a:pt x="620" y="505"/>
                  </a:lnTo>
                  <a:close/>
                  <a:moveTo>
                    <a:pt x="695" y="505"/>
                  </a:moveTo>
                  <a:lnTo>
                    <a:pt x="699" y="505"/>
                  </a:lnTo>
                  <a:lnTo>
                    <a:pt x="701" y="506"/>
                  </a:lnTo>
                  <a:lnTo>
                    <a:pt x="695" y="519"/>
                  </a:lnTo>
                  <a:lnTo>
                    <a:pt x="695" y="505"/>
                  </a:lnTo>
                  <a:close/>
                  <a:moveTo>
                    <a:pt x="701" y="506"/>
                  </a:moveTo>
                  <a:lnTo>
                    <a:pt x="752" y="532"/>
                  </a:lnTo>
                  <a:lnTo>
                    <a:pt x="740" y="555"/>
                  </a:lnTo>
                  <a:lnTo>
                    <a:pt x="690" y="530"/>
                  </a:lnTo>
                  <a:lnTo>
                    <a:pt x="701" y="506"/>
                  </a:lnTo>
                  <a:close/>
                  <a:moveTo>
                    <a:pt x="743" y="555"/>
                  </a:moveTo>
                  <a:lnTo>
                    <a:pt x="741" y="555"/>
                  </a:lnTo>
                  <a:lnTo>
                    <a:pt x="740" y="555"/>
                  </a:lnTo>
                  <a:lnTo>
                    <a:pt x="746" y="544"/>
                  </a:lnTo>
                  <a:lnTo>
                    <a:pt x="743" y="555"/>
                  </a:lnTo>
                  <a:close/>
                  <a:moveTo>
                    <a:pt x="750" y="532"/>
                  </a:moveTo>
                  <a:lnTo>
                    <a:pt x="826" y="556"/>
                  </a:lnTo>
                  <a:lnTo>
                    <a:pt x="818" y="581"/>
                  </a:lnTo>
                  <a:lnTo>
                    <a:pt x="743" y="555"/>
                  </a:lnTo>
                  <a:lnTo>
                    <a:pt x="750" y="532"/>
                  </a:lnTo>
                  <a:close/>
                  <a:moveTo>
                    <a:pt x="826" y="556"/>
                  </a:moveTo>
                  <a:lnTo>
                    <a:pt x="828" y="557"/>
                  </a:lnTo>
                  <a:lnTo>
                    <a:pt x="828" y="557"/>
                  </a:lnTo>
                  <a:lnTo>
                    <a:pt x="823" y="568"/>
                  </a:lnTo>
                  <a:lnTo>
                    <a:pt x="826" y="556"/>
                  </a:lnTo>
                  <a:close/>
                  <a:moveTo>
                    <a:pt x="828" y="557"/>
                  </a:moveTo>
                  <a:lnTo>
                    <a:pt x="879" y="583"/>
                  </a:lnTo>
                  <a:lnTo>
                    <a:pt x="868" y="606"/>
                  </a:lnTo>
                  <a:lnTo>
                    <a:pt x="817" y="581"/>
                  </a:lnTo>
                  <a:lnTo>
                    <a:pt x="828" y="557"/>
                  </a:lnTo>
                  <a:close/>
                  <a:moveTo>
                    <a:pt x="879" y="583"/>
                  </a:moveTo>
                  <a:lnTo>
                    <a:pt x="879" y="583"/>
                  </a:lnTo>
                  <a:lnTo>
                    <a:pt x="880" y="584"/>
                  </a:lnTo>
                  <a:lnTo>
                    <a:pt x="873" y="594"/>
                  </a:lnTo>
                  <a:lnTo>
                    <a:pt x="879" y="583"/>
                  </a:lnTo>
                  <a:close/>
                  <a:moveTo>
                    <a:pt x="880" y="584"/>
                  </a:moveTo>
                  <a:lnTo>
                    <a:pt x="955" y="634"/>
                  </a:lnTo>
                  <a:lnTo>
                    <a:pt x="942" y="655"/>
                  </a:lnTo>
                  <a:lnTo>
                    <a:pt x="865" y="605"/>
                  </a:lnTo>
                  <a:lnTo>
                    <a:pt x="880" y="584"/>
                  </a:lnTo>
                  <a:close/>
                  <a:moveTo>
                    <a:pt x="955" y="634"/>
                  </a:moveTo>
                  <a:lnTo>
                    <a:pt x="956" y="635"/>
                  </a:lnTo>
                  <a:lnTo>
                    <a:pt x="958" y="635"/>
                  </a:lnTo>
                  <a:lnTo>
                    <a:pt x="949" y="645"/>
                  </a:lnTo>
                  <a:lnTo>
                    <a:pt x="955" y="634"/>
                  </a:lnTo>
                  <a:close/>
                  <a:moveTo>
                    <a:pt x="958" y="635"/>
                  </a:moveTo>
                  <a:lnTo>
                    <a:pt x="1009" y="686"/>
                  </a:lnTo>
                  <a:lnTo>
                    <a:pt x="990" y="704"/>
                  </a:lnTo>
                  <a:lnTo>
                    <a:pt x="939" y="653"/>
                  </a:lnTo>
                  <a:lnTo>
                    <a:pt x="958" y="635"/>
                  </a:lnTo>
                  <a:close/>
                  <a:moveTo>
                    <a:pt x="994" y="707"/>
                  </a:moveTo>
                  <a:lnTo>
                    <a:pt x="992" y="706"/>
                  </a:lnTo>
                  <a:lnTo>
                    <a:pt x="990" y="704"/>
                  </a:lnTo>
                  <a:lnTo>
                    <a:pt x="999" y="695"/>
                  </a:lnTo>
                  <a:lnTo>
                    <a:pt x="994" y="707"/>
                  </a:lnTo>
                  <a:close/>
                  <a:moveTo>
                    <a:pt x="1005" y="684"/>
                  </a:moveTo>
                  <a:lnTo>
                    <a:pt x="1056" y="709"/>
                  </a:lnTo>
                  <a:lnTo>
                    <a:pt x="1044" y="732"/>
                  </a:lnTo>
                  <a:lnTo>
                    <a:pt x="994" y="707"/>
                  </a:lnTo>
                  <a:lnTo>
                    <a:pt x="1005" y="684"/>
                  </a:lnTo>
                  <a:close/>
                  <a:moveTo>
                    <a:pt x="1056" y="709"/>
                  </a:moveTo>
                  <a:lnTo>
                    <a:pt x="1057" y="711"/>
                  </a:lnTo>
                  <a:lnTo>
                    <a:pt x="1059" y="712"/>
                  </a:lnTo>
                  <a:lnTo>
                    <a:pt x="1050" y="720"/>
                  </a:lnTo>
                  <a:lnTo>
                    <a:pt x="1056" y="709"/>
                  </a:lnTo>
                  <a:close/>
                  <a:moveTo>
                    <a:pt x="1059" y="712"/>
                  </a:moveTo>
                  <a:lnTo>
                    <a:pt x="1110" y="763"/>
                  </a:lnTo>
                  <a:lnTo>
                    <a:pt x="1091" y="780"/>
                  </a:lnTo>
                  <a:lnTo>
                    <a:pt x="1042" y="730"/>
                  </a:lnTo>
                  <a:lnTo>
                    <a:pt x="1059" y="712"/>
                  </a:lnTo>
                  <a:close/>
                  <a:moveTo>
                    <a:pt x="1110" y="763"/>
                  </a:moveTo>
                  <a:lnTo>
                    <a:pt x="1161" y="813"/>
                  </a:lnTo>
                  <a:lnTo>
                    <a:pt x="1142" y="831"/>
                  </a:lnTo>
                  <a:lnTo>
                    <a:pt x="1091" y="780"/>
                  </a:lnTo>
                  <a:lnTo>
                    <a:pt x="1110" y="763"/>
                  </a:lnTo>
                  <a:close/>
                  <a:moveTo>
                    <a:pt x="1161" y="813"/>
                  </a:moveTo>
                  <a:lnTo>
                    <a:pt x="1161" y="814"/>
                  </a:lnTo>
                  <a:lnTo>
                    <a:pt x="1162" y="815"/>
                  </a:lnTo>
                  <a:lnTo>
                    <a:pt x="1151" y="822"/>
                  </a:lnTo>
                  <a:lnTo>
                    <a:pt x="1161" y="813"/>
                  </a:lnTo>
                  <a:close/>
                  <a:moveTo>
                    <a:pt x="1162" y="815"/>
                  </a:moveTo>
                  <a:lnTo>
                    <a:pt x="1213" y="890"/>
                  </a:lnTo>
                  <a:lnTo>
                    <a:pt x="1191" y="905"/>
                  </a:lnTo>
                  <a:lnTo>
                    <a:pt x="1141" y="828"/>
                  </a:lnTo>
                  <a:lnTo>
                    <a:pt x="1162" y="815"/>
                  </a:lnTo>
                  <a:close/>
                  <a:moveTo>
                    <a:pt x="1193" y="906"/>
                  </a:moveTo>
                  <a:lnTo>
                    <a:pt x="1192" y="906"/>
                  </a:lnTo>
                  <a:lnTo>
                    <a:pt x="1191" y="905"/>
                  </a:lnTo>
                  <a:lnTo>
                    <a:pt x="1202" y="898"/>
                  </a:lnTo>
                  <a:lnTo>
                    <a:pt x="1193" y="906"/>
                  </a:lnTo>
                  <a:close/>
                  <a:moveTo>
                    <a:pt x="1210" y="889"/>
                  </a:moveTo>
                  <a:lnTo>
                    <a:pt x="1261" y="939"/>
                  </a:lnTo>
                  <a:lnTo>
                    <a:pt x="1243" y="957"/>
                  </a:lnTo>
                  <a:lnTo>
                    <a:pt x="1193" y="906"/>
                  </a:lnTo>
                  <a:lnTo>
                    <a:pt x="1210" y="889"/>
                  </a:lnTo>
                  <a:close/>
                  <a:moveTo>
                    <a:pt x="1261" y="939"/>
                  </a:moveTo>
                  <a:lnTo>
                    <a:pt x="1263" y="940"/>
                  </a:lnTo>
                  <a:lnTo>
                    <a:pt x="1263" y="941"/>
                  </a:lnTo>
                  <a:lnTo>
                    <a:pt x="1252" y="949"/>
                  </a:lnTo>
                  <a:lnTo>
                    <a:pt x="1261" y="939"/>
                  </a:lnTo>
                  <a:close/>
                  <a:moveTo>
                    <a:pt x="1263" y="941"/>
                  </a:moveTo>
                  <a:lnTo>
                    <a:pt x="1314" y="1017"/>
                  </a:lnTo>
                  <a:lnTo>
                    <a:pt x="1292" y="1031"/>
                  </a:lnTo>
                  <a:lnTo>
                    <a:pt x="1242" y="955"/>
                  </a:lnTo>
                  <a:lnTo>
                    <a:pt x="1263" y="941"/>
                  </a:lnTo>
                  <a:close/>
                  <a:moveTo>
                    <a:pt x="1314" y="1017"/>
                  </a:moveTo>
                  <a:lnTo>
                    <a:pt x="1314" y="1018"/>
                  </a:lnTo>
                  <a:lnTo>
                    <a:pt x="1315" y="1018"/>
                  </a:lnTo>
                  <a:lnTo>
                    <a:pt x="1303" y="1024"/>
                  </a:lnTo>
                  <a:lnTo>
                    <a:pt x="1314" y="1017"/>
                  </a:lnTo>
                  <a:close/>
                  <a:moveTo>
                    <a:pt x="1315" y="1018"/>
                  </a:moveTo>
                  <a:lnTo>
                    <a:pt x="1339" y="1069"/>
                  </a:lnTo>
                  <a:lnTo>
                    <a:pt x="1317" y="1081"/>
                  </a:lnTo>
                  <a:lnTo>
                    <a:pt x="1292" y="1030"/>
                  </a:lnTo>
                  <a:lnTo>
                    <a:pt x="1315" y="1018"/>
                  </a:lnTo>
                  <a:close/>
                  <a:moveTo>
                    <a:pt x="1339" y="1069"/>
                  </a:moveTo>
                  <a:lnTo>
                    <a:pt x="1340" y="1070"/>
                  </a:lnTo>
                  <a:lnTo>
                    <a:pt x="1340" y="1071"/>
                  </a:lnTo>
                  <a:lnTo>
                    <a:pt x="1328" y="1075"/>
                  </a:lnTo>
                  <a:lnTo>
                    <a:pt x="1339" y="1069"/>
                  </a:lnTo>
                  <a:close/>
                  <a:moveTo>
                    <a:pt x="1340" y="1071"/>
                  </a:moveTo>
                  <a:lnTo>
                    <a:pt x="1366" y="1173"/>
                  </a:lnTo>
                  <a:lnTo>
                    <a:pt x="1342" y="1179"/>
                  </a:lnTo>
                  <a:lnTo>
                    <a:pt x="1316" y="1077"/>
                  </a:lnTo>
                  <a:lnTo>
                    <a:pt x="1340" y="1071"/>
                  </a:lnTo>
                  <a:close/>
                  <a:moveTo>
                    <a:pt x="1342" y="1179"/>
                  </a:moveTo>
                  <a:lnTo>
                    <a:pt x="1342" y="1178"/>
                  </a:lnTo>
                  <a:lnTo>
                    <a:pt x="1342" y="1179"/>
                  </a:lnTo>
                  <a:lnTo>
                    <a:pt x="1354" y="1176"/>
                  </a:lnTo>
                  <a:lnTo>
                    <a:pt x="1342" y="1179"/>
                  </a:lnTo>
                  <a:close/>
                  <a:moveTo>
                    <a:pt x="1366" y="1172"/>
                  </a:moveTo>
                  <a:lnTo>
                    <a:pt x="1391" y="1248"/>
                  </a:lnTo>
                  <a:lnTo>
                    <a:pt x="1367" y="1256"/>
                  </a:lnTo>
                  <a:lnTo>
                    <a:pt x="1342" y="1179"/>
                  </a:lnTo>
                  <a:lnTo>
                    <a:pt x="1366" y="1172"/>
                  </a:lnTo>
                  <a:close/>
                  <a:moveTo>
                    <a:pt x="1391" y="1248"/>
                  </a:moveTo>
                  <a:lnTo>
                    <a:pt x="1391" y="1250"/>
                  </a:lnTo>
                  <a:lnTo>
                    <a:pt x="1391" y="1252"/>
                  </a:lnTo>
                  <a:lnTo>
                    <a:pt x="1379" y="1252"/>
                  </a:lnTo>
                  <a:lnTo>
                    <a:pt x="1391" y="1248"/>
                  </a:lnTo>
                  <a:close/>
                  <a:moveTo>
                    <a:pt x="1391" y="1252"/>
                  </a:moveTo>
                  <a:lnTo>
                    <a:pt x="1391" y="1277"/>
                  </a:lnTo>
                  <a:lnTo>
                    <a:pt x="1366" y="1277"/>
                  </a:lnTo>
                  <a:lnTo>
                    <a:pt x="1366" y="1252"/>
                  </a:lnTo>
                  <a:lnTo>
                    <a:pt x="1391" y="1252"/>
                  </a:lnTo>
                  <a:close/>
                  <a:moveTo>
                    <a:pt x="1367" y="1283"/>
                  </a:moveTo>
                  <a:lnTo>
                    <a:pt x="1366" y="1280"/>
                  </a:lnTo>
                  <a:lnTo>
                    <a:pt x="1366" y="1277"/>
                  </a:lnTo>
                  <a:lnTo>
                    <a:pt x="1379" y="1277"/>
                  </a:lnTo>
                  <a:lnTo>
                    <a:pt x="1367" y="1283"/>
                  </a:lnTo>
                  <a:close/>
                  <a:moveTo>
                    <a:pt x="1390" y="1272"/>
                  </a:moveTo>
                  <a:lnTo>
                    <a:pt x="1416" y="1322"/>
                  </a:lnTo>
                  <a:lnTo>
                    <a:pt x="1393" y="1334"/>
                  </a:lnTo>
                  <a:lnTo>
                    <a:pt x="1367" y="1283"/>
                  </a:lnTo>
                  <a:lnTo>
                    <a:pt x="1390" y="1272"/>
                  </a:lnTo>
                  <a:close/>
                  <a:moveTo>
                    <a:pt x="1416" y="1322"/>
                  </a:moveTo>
                  <a:lnTo>
                    <a:pt x="1417" y="1324"/>
                  </a:lnTo>
                  <a:lnTo>
                    <a:pt x="1417" y="1328"/>
                  </a:lnTo>
                  <a:lnTo>
                    <a:pt x="1404" y="1328"/>
                  </a:lnTo>
                  <a:lnTo>
                    <a:pt x="1416" y="1322"/>
                  </a:lnTo>
                  <a:close/>
                  <a:moveTo>
                    <a:pt x="1417" y="1328"/>
                  </a:moveTo>
                  <a:lnTo>
                    <a:pt x="1417" y="1353"/>
                  </a:lnTo>
                  <a:lnTo>
                    <a:pt x="1391" y="1353"/>
                  </a:lnTo>
                  <a:lnTo>
                    <a:pt x="1391" y="1328"/>
                  </a:lnTo>
                  <a:lnTo>
                    <a:pt x="1417" y="1328"/>
                  </a:lnTo>
                  <a:close/>
                  <a:moveTo>
                    <a:pt x="1395" y="1362"/>
                  </a:moveTo>
                  <a:lnTo>
                    <a:pt x="1391" y="1358"/>
                  </a:lnTo>
                  <a:lnTo>
                    <a:pt x="1391" y="1353"/>
                  </a:lnTo>
                  <a:lnTo>
                    <a:pt x="1404" y="1353"/>
                  </a:lnTo>
                  <a:lnTo>
                    <a:pt x="1395" y="1362"/>
                  </a:lnTo>
                  <a:close/>
                  <a:moveTo>
                    <a:pt x="1413" y="1343"/>
                  </a:moveTo>
                  <a:lnTo>
                    <a:pt x="1439" y="1369"/>
                  </a:lnTo>
                  <a:lnTo>
                    <a:pt x="1421" y="1387"/>
                  </a:lnTo>
                  <a:lnTo>
                    <a:pt x="1395" y="1362"/>
                  </a:lnTo>
                  <a:lnTo>
                    <a:pt x="1413" y="1343"/>
                  </a:lnTo>
                  <a:close/>
                  <a:moveTo>
                    <a:pt x="1439" y="1369"/>
                  </a:moveTo>
                  <a:lnTo>
                    <a:pt x="1440" y="1371"/>
                  </a:lnTo>
                  <a:lnTo>
                    <a:pt x="1441" y="1373"/>
                  </a:lnTo>
                  <a:lnTo>
                    <a:pt x="1429" y="1379"/>
                  </a:lnTo>
                  <a:lnTo>
                    <a:pt x="1439" y="1369"/>
                  </a:lnTo>
                  <a:close/>
                  <a:moveTo>
                    <a:pt x="1441" y="1373"/>
                  </a:moveTo>
                  <a:lnTo>
                    <a:pt x="1466" y="1424"/>
                  </a:lnTo>
                  <a:lnTo>
                    <a:pt x="1444" y="1435"/>
                  </a:lnTo>
                  <a:lnTo>
                    <a:pt x="1418" y="1384"/>
                  </a:lnTo>
                  <a:lnTo>
                    <a:pt x="1441" y="1373"/>
                  </a:lnTo>
                  <a:close/>
                  <a:moveTo>
                    <a:pt x="1449" y="1441"/>
                  </a:moveTo>
                  <a:lnTo>
                    <a:pt x="1445" y="1438"/>
                  </a:lnTo>
                  <a:lnTo>
                    <a:pt x="1444" y="1435"/>
                  </a:lnTo>
                  <a:lnTo>
                    <a:pt x="1455" y="1429"/>
                  </a:lnTo>
                  <a:lnTo>
                    <a:pt x="1449" y="1441"/>
                  </a:lnTo>
                  <a:close/>
                  <a:moveTo>
                    <a:pt x="1461" y="1418"/>
                  </a:moveTo>
                  <a:lnTo>
                    <a:pt x="1511" y="1443"/>
                  </a:lnTo>
                  <a:lnTo>
                    <a:pt x="1500" y="1466"/>
                  </a:lnTo>
                  <a:lnTo>
                    <a:pt x="1449" y="1441"/>
                  </a:lnTo>
                  <a:lnTo>
                    <a:pt x="1461" y="1418"/>
                  </a:lnTo>
                  <a:close/>
                  <a:moveTo>
                    <a:pt x="1511" y="1443"/>
                  </a:moveTo>
                  <a:lnTo>
                    <a:pt x="1513" y="1443"/>
                  </a:lnTo>
                  <a:lnTo>
                    <a:pt x="1514" y="1446"/>
                  </a:lnTo>
                  <a:lnTo>
                    <a:pt x="1506" y="1454"/>
                  </a:lnTo>
                  <a:lnTo>
                    <a:pt x="1511" y="1443"/>
                  </a:lnTo>
                  <a:close/>
                  <a:moveTo>
                    <a:pt x="1514" y="1446"/>
                  </a:moveTo>
                  <a:lnTo>
                    <a:pt x="1540" y="1471"/>
                  </a:lnTo>
                  <a:lnTo>
                    <a:pt x="1521" y="1488"/>
                  </a:lnTo>
                  <a:lnTo>
                    <a:pt x="1496" y="1464"/>
                  </a:lnTo>
                  <a:lnTo>
                    <a:pt x="1514" y="1446"/>
                  </a:lnTo>
                  <a:close/>
                  <a:moveTo>
                    <a:pt x="1540" y="1471"/>
                  </a:moveTo>
                  <a:lnTo>
                    <a:pt x="1565" y="1495"/>
                  </a:lnTo>
                  <a:lnTo>
                    <a:pt x="1547" y="1514"/>
                  </a:lnTo>
                  <a:lnTo>
                    <a:pt x="1521" y="1488"/>
                  </a:lnTo>
                  <a:lnTo>
                    <a:pt x="1540" y="1471"/>
                  </a:lnTo>
                  <a:close/>
                  <a:moveTo>
                    <a:pt x="1551" y="1516"/>
                  </a:moveTo>
                  <a:lnTo>
                    <a:pt x="1548" y="1515"/>
                  </a:lnTo>
                  <a:lnTo>
                    <a:pt x="1547" y="1514"/>
                  </a:lnTo>
                  <a:lnTo>
                    <a:pt x="1555" y="1505"/>
                  </a:lnTo>
                  <a:lnTo>
                    <a:pt x="1551" y="1516"/>
                  </a:lnTo>
                  <a:close/>
                  <a:moveTo>
                    <a:pt x="1562" y="1493"/>
                  </a:moveTo>
                  <a:lnTo>
                    <a:pt x="1613" y="1518"/>
                  </a:lnTo>
                  <a:lnTo>
                    <a:pt x="1600" y="1542"/>
                  </a:lnTo>
                  <a:lnTo>
                    <a:pt x="1551" y="1516"/>
                  </a:lnTo>
                  <a:lnTo>
                    <a:pt x="1562" y="1493"/>
                  </a:lnTo>
                  <a:close/>
                  <a:moveTo>
                    <a:pt x="1613" y="1518"/>
                  </a:moveTo>
                  <a:lnTo>
                    <a:pt x="1662" y="1544"/>
                  </a:lnTo>
                  <a:lnTo>
                    <a:pt x="1651" y="1567"/>
                  </a:lnTo>
                  <a:lnTo>
                    <a:pt x="1600" y="1542"/>
                  </a:lnTo>
                  <a:lnTo>
                    <a:pt x="1613" y="1518"/>
                  </a:lnTo>
                  <a:close/>
                  <a:moveTo>
                    <a:pt x="1658" y="1568"/>
                  </a:moveTo>
                  <a:lnTo>
                    <a:pt x="1654" y="1568"/>
                  </a:lnTo>
                  <a:lnTo>
                    <a:pt x="1651" y="1567"/>
                  </a:lnTo>
                  <a:lnTo>
                    <a:pt x="1658" y="1555"/>
                  </a:lnTo>
                  <a:lnTo>
                    <a:pt x="1658" y="1568"/>
                  </a:lnTo>
                  <a:close/>
                  <a:moveTo>
                    <a:pt x="1658" y="1543"/>
                  </a:moveTo>
                  <a:lnTo>
                    <a:pt x="1683" y="1543"/>
                  </a:lnTo>
                  <a:lnTo>
                    <a:pt x="1683" y="1568"/>
                  </a:lnTo>
                  <a:lnTo>
                    <a:pt x="1658" y="1568"/>
                  </a:lnTo>
                  <a:lnTo>
                    <a:pt x="1658" y="1543"/>
                  </a:lnTo>
                  <a:close/>
                  <a:moveTo>
                    <a:pt x="1683" y="1543"/>
                  </a:moveTo>
                  <a:lnTo>
                    <a:pt x="1688" y="1543"/>
                  </a:lnTo>
                  <a:lnTo>
                    <a:pt x="1692" y="1546"/>
                  </a:lnTo>
                  <a:lnTo>
                    <a:pt x="1683" y="1555"/>
                  </a:lnTo>
                  <a:lnTo>
                    <a:pt x="1683" y="1543"/>
                  </a:lnTo>
                  <a:close/>
                  <a:moveTo>
                    <a:pt x="1692" y="1546"/>
                  </a:moveTo>
                  <a:lnTo>
                    <a:pt x="1717" y="1572"/>
                  </a:lnTo>
                  <a:lnTo>
                    <a:pt x="1699" y="1590"/>
                  </a:lnTo>
                  <a:lnTo>
                    <a:pt x="1673" y="1565"/>
                  </a:lnTo>
                  <a:lnTo>
                    <a:pt x="1692" y="1546"/>
                  </a:lnTo>
                  <a:close/>
                  <a:moveTo>
                    <a:pt x="1717" y="1590"/>
                  </a:moveTo>
                  <a:lnTo>
                    <a:pt x="1707" y="1599"/>
                  </a:lnTo>
                  <a:lnTo>
                    <a:pt x="1699" y="1590"/>
                  </a:lnTo>
                  <a:lnTo>
                    <a:pt x="1707" y="1580"/>
                  </a:lnTo>
                  <a:lnTo>
                    <a:pt x="1717" y="1590"/>
                  </a:lnTo>
                  <a:close/>
                  <a:moveTo>
                    <a:pt x="1699" y="1572"/>
                  </a:moveTo>
                  <a:lnTo>
                    <a:pt x="1724" y="1546"/>
                  </a:lnTo>
                  <a:lnTo>
                    <a:pt x="1743" y="1565"/>
                  </a:lnTo>
                  <a:lnTo>
                    <a:pt x="1717" y="1590"/>
                  </a:lnTo>
                  <a:lnTo>
                    <a:pt x="1699" y="1572"/>
                  </a:lnTo>
                  <a:close/>
                  <a:moveTo>
                    <a:pt x="1724" y="1546"/>
                  </a:moveTo>
                  <a:lnTo>
                    <a:pt x="1728" y="1543"/>
                  </a:lnTo>
                  <a:lnTo>
                    <a:pt x="1733" y="1543"/>
                  </a:lnTo>
                  <a:lnTo>
                    <a:pt x="1733" y="1555"/>
                  </a:lnTo>
                  <a:lnTo>
                    <a:pt x="1724" y="1546"/>
                  </a:lnTo>
                  <a:close/>
                  <a:moveTo>
                    <a:pt x="1733" y="1543"/>
                  </a:moveTo>
                  <a:lnTo>
                    <a:pt x="1784" y="1543"/>
                  </a:lnTo>
                  <a:lnTo>
                    <a:pt x="1784" y="1568"/>
                  </a:lnTo>
                  <a:lnTo>
                    <a:pt x="1733" y="1568"/>
                  </a:lnTo>
                  <a:lnTo>
                    <a:pt x="1733" y="1543"/>
                  </a:lnTo>
                  <a:close/>
                  <a:moveTo>
                    <a:pt x="1792" y="1565"/>
                  </a:moveTo>
                  <a:lnTo>
                    <a:pt x="1789" y="1568"/>
                  </a:lnTo>
                  <a:lnTo>
                    <a:pt x="1784" y="1568"/>
                  </a:lnTo>
                  <a:lnTo>
                    <a:pt x="1784" y="1555"/>
                  </a:lnTo>
                  <a:lnTo>
                    <a:pt x="1792" y="1565"/>
                  </a:lnTo>
                  <a:close/>
                  <a:moveTo>
                    <a:pt x="1774" y="1546"/>
                  </a:moveTo>
                  <a:lnTo>
                    <a:pt x="1800" y="1521"/>
                  </a:lnTo>
                  <a:lnTo>
                    <a:pt x="1818" y="1539"/>
                  </a:lnTo>
                  <a:lnTo>
                    <a:pt x="1792" y="1565"/>
                  </a:lnTo>
                  <a:lnTo>
                    <a:pt x="1774" y="1546"/>
                  </a:lnTo>
                  <a:close/>
                  <a:moveTo>
                    <a:pt x="1800" y="1521"/>
                  </a:moveTo>
                  <a:lnTo>
                    <a:pt x="1825" y="1495"/>
                  </a:lnTo>
                  <a:lnTo>
                    <a:pt x="1843" y="1514"/>
                  </a:lnTo>
                  <a:lnTo>
                    <a:pt x="1818" y="1539"/>
                  </a:lnTo>
                  <a:lnTo>
                    <a:pt x="1800" y="1521"/>
                  </a:lnTo>
                  <a:close/>
                  <a:moveTo>
                    <a:pt x="1825" y="1495"/>
                  </a:moveTo>
                  <a:lnTo>
                    <a:pt x="1829" y="1492"/>
                  </a:lnTo>
                  <a:lnTo>
                    <a:pt x="1834" y="1492"/>
                  </a:lnTo>
                  <a:lnTo>
                    <a:pt x="1834" y="1505"/>
                  </a:lnTo>
                  <a:lnTo>
                    <a:pt x="1825" y="1495"/>
                  </a:lnTo>
                  <a:close/>
                  <a:moveTo>
                    <a:pt x="1834" y="1492"/>
                  </a:moveTo>
                  <a:lnTo>
                    <a:pt x="1859" y="1492"/>
                  </a:lnTo>
                  <a:lnTo>
                    <a:pt x="1859" y="1517"/>
                  </a:lnTo>
                  <a:lnTo>
                    <a:pt x="1834" y="1517"/>
                  </a:lnTo>
                  <a:lnTo>
                    <a:pt x="1834" y="1492"/>
                  </a:lnTo>
                  <a:close/>
                  <a:moveTo>
                    <a:pt x="1869" y="1514"/>
                  </a:moveTo>
                  <a:lnTo>
                    <a:pt x="1865" y="1517"/>
                  </a:lnTo>
                  <a:lnTo>
                    <a:pt x="1859" y="1517"/>
                  </a:lnTo>
                  <a:lnTo>
                    <a:pt x="1859" y="1505"/>
                  </a:lnTo>
                  <a:lnTo>
                    <a:pt x="1869" y="1514"/>
                  </a:lnTo>
                  <a:close/>
                  <a:moveTo>
                    <a:pt x="1851" y="1495"/>
                  </a:moveTo>
                  <a:lnTo>
                    <a:pt x="1876" y="1471"/>
                  </a:lnTo>
                  <a:lnTo>
                    <a:pt x="1893" y="1488"/>
                  </a:lnTo>
                  <a:lnTo>
                    <a:pt x="1869" y="1514"/>
                  </a:lnTo>
                  <a:lnTo>
                    <a:pt x="1851" y="1495"/>
                  </a:lnTo>
                  <a:close/>
                  <a:moveTo>
                    <a:pt x="1876" y="1471"/>
                  </a:moveTo>
                  <a:lnTo>
                    <a:pt x="1902" y="1446"/>
                  </a:lnTo>
                  <a:lnTo>
                    <a:pt x="1919" y="1464"/>
                  </a:lnTo>
                  <a:lnTo>
                    <a:pt x="1893" y="1488"/>
                  </a:lnTo>
                  <a:lnTo>
                    <a:pt x="1876" y="1471"/>
                  </a:lnTo>
                  <a:close/>
                  <a:moveTo>
                    <a:pt x="1902" y="1446"/>
                  </a:moveTo>
                  <a:lnTo>
                    <a:pt x="1905" y="1442"/>
                  </a:lnTo>
                  <a:lnTo>
                    <a:pt x="1910" y="1442"/>
                  </a:lnTo>
                  <a:lnTo>
                    <a:pt x="1910" y="1454"/>
                  </a:lnTo>
                  <a:lnTo>
                    <a:pt x="1902" y="1446"/>
                  </a:lnTo>
                  <a:close/>
                  <a:moveTo>
                    <a:pt x="1910" y="1442"/>
                  </a:moveTo>
                  <a:lnTo>
                    <a:pt x="1936" y="1442"/>
                  </a:lnTo>
                  <a:lnTo>
                    <a:pt x="1936" y="1467"/>
                  </a:lnTo>
                  <a:lnTo>
                    <a:pt x="1910" y="1467"/>
                  </a:lnTo>
                  <a:lnTo>
                    <a:pt x="1910" y="1442"/>
                  </a:lnTo>
                  <a:close/>
                  <a:moveTo>
                    <a:pt x="1941" y="1466"/>
                  </a:moveTo>
                  <a:lnTo>
                    <a:pt x="1938" y="1467"/>
                  </a:lnTo>
                  <a:lnTo>
                    <a:pt x="1936" y="1467"/>
                  </a:lnTo>
                  <a:lnTo>
                    <a:pt x="1936" y="1454"/>
                  </a:lnTo>
                  <a:lnTo>
                    <a:pt x="1941" y="1466"/>
                  </a:lnTo>
                  <a:close/>
                  <a:moveTo>
                    <a:pt x="1930" y="1443"/>
                  </a:moveTo>
                  <a:lnTo>
                    <a:pt x="1981" y="1418"/>
                  </a:lnTo>
                  <a:lnTo>
                    <a:pt x="1992" y="1441"/>
                  </a:lnTo>
                  <a:lnTo>
                    <a:pt x="1941" y="1466"/>
                  </a:lnTo>
                  <a:lnTo>
                    <a:pt x="1930" y="1443"/>
                  </a:lnTo>
                  <a:close/>
                  <a:moveTo>
                    <a:pt x="1995" y="1438"/>
                  </a:moveTo>
                  <a:lnTo>
                    <a:pt x="1994" y="1439"/>
                  </a:lnTo>
                  <a:lnTo>
                    <a:pt x="1992" y="1441"/>
                  </a:lnTo>
                  <a:lnTo>
                    <a:pt x="1986" y="1429"/>
                  </a:lnTo>
                  <a:lnTo>
                    <a:pt x="1995" y="1438"/>
                  </a:lnTo>
                  <a:close/>
                  <a:moveTo>
                    <a:pt x="1977" y="1420"/>
                  </a:moveTo>
                  <a:lnTo>
                    <a:pt x="2028" y="1369"/>
                  </a:lnTo>
                  <a:lnTo>
                    <a:pt x="2045" y="1387"/>
                  </a:lnTo>
                  <a:lnTo>
                    <a:pt x="1995" y="1438"/>
                  </a:lnTo>
                  <a:lnTo>
                    <a:pt x="1977" y="1420"/>
                  </a:lnTo>
                  <a:close/>
                  <a:moveTo>
                    <a:pt x="2028" y="1369"/>
                  </a:moveTo>
                  <a:lnTo>
                    <a:pt x="2052" y="1343"/>
                  </a:lnTo>
                  <a:lnTo>
                    <a:pt x="2071" y="1362"/>
                  </a:lnTo>
                  <a:lnTo>
                    <a:pt x="2045" y="1387"/>
                  </a:lnTo>
                  <a:lnTo>
                    <a:pt x="2028" y="1369"/>
                  </a:lnTo>
                  <a:close/>
                  <a:moveTo>
                    <a:pt x="2052" y="1343"/>
                  </a:moveTo>
                  <a:lnTo>
                    <a:pt x="2103" y="1294"/>
                  </a:lnTo>
                  <a:lnTo>
                    <a:pt x="2122" y="1312"/>
                  </a:lnTo>
                  <a:lnTo>
                    <a:pt x="2071" y="1362"/>
                  </a:lnTo>
                  <a:lnTo>
                    <a:pt x="2052" y="1343"/>
                  </a:lnTo>
                  <a:close/>
                  <a:moveTo>
                    <a:pt x="2124" y="1308"/>
                  </a:moveTo>
                  <a:lnTo>
                    <a:pt x="2123" y="1309"/>
                  </a:lnTo>
                  <a:lnTo>
                    <a:pt x="2122" y="1312"/>
                  </a:lnTo>
                  <a:lnTo>
                    <a:pt x="2113" y="1302"/>
                  </a:lnTo>
                  <a:lnTo>
                    <a:pt x="2124" y="1308"/>
                  </a:lnTo>
                  <a:close/>
                  <a:moveTo>
                    <a:pt x="2101" y="1297"/>
                  </a:moveTo>
                  <a:lnTo>
                    <a:pt x="2127" y="1246"/>
                  </a:lnTo>
                  <a:lnTo>
                    <a:pt x="2150" y="1257"/>
                  </a:lnTo>
                  <a:lnTo>
                    <a:pt x="2124" y="1308"/>
                  </a:lnTo>
                  <a:lnTo>
                    <a:pt x="2101" y="1297"/>
                  </a:lnTo>
                  <a:close/>
                  <a:moveTo>
                    <a:pt x="2127" y="1246"/>
                  </a:moveTo>
                  <a:lnTo>
                    <a:pt x="2152" y="1195"/>
                  </a:lnTo>
                  <a:lnTo>
                    <a:pt x="2175" y="1207"/>
                  </a:lnTo>
                  <a:lnTo>
                    <a:pt x="2150" y="1257"/>
                  </a:lnTo>
                  <a:lnTo>
                    <a:pt x="2127" y="1246"/>
                  </a:lnTo>
                  <a:close/>
                  <a:moveTo>
                    <a:pt x="2152" y="1195"/>
                  </a:moveTo>
                  <a:lnTo>
                    <a:pt x="2152" y="1194"/>
                  </a:lnTo>
                  <a:lnTo>
                    <a:pt x="2154" y="1193"/>
                  </a:lnTo>
                  <a:lnTo>
                    <a:pt x="2163" y="1201"/>
                  </a:lnTo>
                  <a:lnTo>
                    <a:pt x="2152" y="1195"/>
                  </a:lnTo>
                  <a:close/>
                  <a:moveTo>
                    <a:pt x="2154" y="1193"/>
                  </a:moveTo>
                  <a:lnTo>
                    <a:pt x="2204" y="1142"/>
                  </a:lnTo>
                  <a:lnTo>
                    <a:pt x="2222" y="1160"/>
                  </a:lnTo>
                  <a:lnTo>
                    <a:pt x="2173" y="1210"/>
                  </a:lnTo>
                  <a:lnTo>
                    <a:pt x="2154" y="1193"/>
                  </a:lnTo>
                  <a:close/>
                  <a:moveTo>
                    <a:pt x="2204" y="1142"/>
                  </a:moveTo>
                  <a:lnTo>
                    <a:pt x="2230" y="1116"/>
                  </a:lnTo>
                  <a:lnTo>
                    <a:pt x="2248" y="1135"/>
                  </a:lnTo>
                  <a:lnTo>
                    <a:pt x="2222" y="1160"/>
                  </a:lnTo>
                  <a:lnTo>
                    <a:pt x="2204" y="1142"/>
                  </a:lnTo>
                  <a:close/>
                  <a:moveTo>
                    <a:pt x="2230" y="1116"/>
                  </a:moveTo>
                  <a:lnTo>
                    <a:pt x="2232" y="1115"/>
                  </a:lnTo>
                  <a:lnTo>
                    <a:pt x="2233" y="1114"/>
                  </a:lnTo>
                  <a:lnTo>
                    <a:pt x="2240" y="1125"/>
                  </a:lnTo>
                  <a:lnTo>
                    <a:pt x="2230" y="1116"/>
                  </a:lnTo>
                  <a:close/>
                  <a:moveTo>
                    <a:pt x="2233" y="1114"/>
                  </a:moveTo>
                  <a:lnTo>
                    <a:pt x="2284" y="1088"/>
                  </a:lnTo>
                  <a:lnTo>
                    <a:pt x="2295" y="1111"/>
                  </a:lnTo>
                  <a:lnTo>
                    <a:pt x="2244" y="1137"/>
                  </a:lnTo>
                  <a:lnTo>
                    <a:pt x="2233" y="1114"/>
                  </a:lnTo>
                  <a:close/>
                  <a:moveTo>
                    <a:pt x="2284" y="1088"/>
                  </a:moveTo>
                  <a:lnTo>
                    <a:pt x="2334" y="1063"/>
                  </a:lnTo>
                  <a:lnTo>
                    <a:pt x="2346" y="1086"/>
                  </a:lnTo>
                  <a:lnTo>
                    <a:pt x="2295" y="1111"/>
                  </a:lnTo>
                  <a:lnTo>
                    <a:pt x="2284" y="1088"/>
                  </a:lnTo>
                  <a:close/>
                  <a:moveTo>
                    <a:pt x="2334" y="1063"/>
                  </a:moveTo>
                  <a:lnTo>
                    <a:pt x="2335" y="1063"/>
                  </a:lnTo>
                  <a:lnTo>
                    <a:pt x="2337" y="1063"/>
                  </a:lnTo>
                  <a:lnTo>
                    <a:pt x="2340" y="1075"/>
                  </a:lnTo>
                  <a:lnTo>
                    <a:pt x="2334" y="1063"/>
                  </a:lnTo>
                  <a:close/>
                  <a:moveTo>
                    <a:pt x="2337" y="1063"/>
                  </a:moveTo>
                  <a:lnTo>
                    <a:pt x="2514" y="1012"/>
                  </a:lnTo>
                  <a:lnTo>
                    <a:pt x="2521" y="1036"/>
                  </a:lnTo>
                  <a:lnTo>
                    <a:pt x="2344" y="1087"/>
                  </a:lnTo>
                  <a:lnTo>
                    <a:pt x="2337" y="1063"/>
                  </a:lnTo>
                  <a:close/>
                  <a:moveTo>
                    <a:pt x="2514" y="1012"/>
                  </a:moveTo>
                  <a:lnTo>
                    <a:pt x="2691" y="961"/>
                  </a:lnTo>
                  <a:lnTo>
                    <a:pt x="2698" y="986"/>
                  </a:lnTo>
                  <a:lnTo>
                    <a:pt x="2521" y="1036"/>
                  </a:lnTo>
                  <a:lnTo>
                    <a:pt x="2514" y="1012"/>
                  </a:lnTo>
                  <a:close/>
                  <a:moveTo>
                    <a:pt x="2691" y="961"/>
                  </a:moveTo>
                  <a:lnTo>
                    <a:pt x="2868" y="911"/>
                  </a:lnTo>
                  <a:lnTo>
                    <a:pt x="2875" y="935"/>
                  </a:lnTo>
                  <a:lnTo>
                    <a:pt x="2698" y="986"/>
                  </a:lnTo>
                  <a:lnTo>
                    <a:pt x="2691" y="961"/>
                  </a:lnTo>
                  <a:close/>
                  <a:moveTo>
                    <a:pt x="2868" y="911"/>
                  </a:moveTo>
                  <a:lnTo>
                    <a:pt x="3045" y="860"/>
                  </a:lnTo>
                  <a:lnTo>
                    <a:pt x="3052" y="884"/>
                  </a:lnTo>
                  <a:lnTo>
                    <a:pt x="2875" y="935"/>
                  </a:lnTo>
                  <a:lnTo>
                    <a:pt x="2868" y="911"/>
                  </a:lnTo>
                  <a:close/>
                  <a:moveTo>
                    <a:pt x="3052" y="884"/>
                  </a:moveTo>
                  <a:lnTo>
                    <a:pt x="3049" y="885"/>
                  </a:lnTo>
                  <a:lnTo>
                    <a:pt x="3052" y="884"/>
                  </a:lnTo>
                  <a:lnTo>
                    <a:pt x="3049" y="872"/>
                  </a:lnTo>
                  <a:lnTo>
                    <a:pt x="3052" y="884"/>
                  </a:lnTo>
                  <a:close/>
                  <a:moveTo>
                    <a:pt x="3045" y="860"/>
                  </a:moveTo>
                  <a:lnTo>
                    <a:pt x="3197" y="810"/>
                  </a:lnTo>
                  <a:lnTo>
                    <a:pt x="3204" y="833"/>
                  </a:lnTo>
                  <a:lnTo>
                    <a:pt x="3052" y="884"/>
                  </a:lnTo>
                  <a:lnTo>
                    <a:pt x="3045" y="860"/>
                  </a:lnTo>
                  <a:close/>
                  <a:moveTo>
                    <a:pt x="3205" y="833"/>
                  </a:moveTo>
                  <a:lnTo>
                    <a:pt x="3207" y="833"/>
                  </a:lnTo>
                  <a:lnTo>
                    <a:pt x="3204" y="833"/>
                  </a:lnTo>
                  <a:lnTo>
                    <a:pt x="3201" y="822"/>
                  </a:lnTo>
                  <a:lnTo>
                    <a:pt x="3205" y="833"/>
                  </a:lnTo>
                  <a:close/>
                  <a:moveTo>
                    <a:pt x="3196" y="810"/>
                  </a:moveTo>
                  <a:lnTo>
                    <a:pt x="3373" y="734"/>
                  </a:lnTo>
                  <a:lnTo>
                    <a:pt x="3383" y="758"/>
                  </a:lnTo>
                  <a:lnTo>
                    <a:pt x="3205" y="833"/>
                  </a:lnTo>
                  <a:lnTo>
                    <a:pt x="3196" y="810"/>
                  </a:lnTo>
                  <a:close/>
                  <a:moveTo>
                    <a:pt x="3384" y="757"/>
                  </a:moveTo>
                  <a:lnTo>
                    <a:pt x="3383" y="758"/>
                  </a:lnTo>
                  <a:lnTo>
                    <a:pt x="3383" y="758"/>
                  </a:lnTo>
                  <a:lnTo>
                    <a:pt x="3378" y="746"/>
                  </a:lnTo>
                  <a:lnTo>
                    <a:pt x="3384" y="757"/>
                  </a:lnTo>
                  <a:close/>
                  <a:moveTo>
                    <a:pt x="3371" y="735"/>
                  </a:moveTo>
                  <a:lnTo>
                    <a:pt x="3498" y="660"/>
                  </a:lnTo>
                  <a:lnTo>
                    <a:pt x="3510" y="681"/>
                  </a:lnTo>
                  <a:lnTo>
                    <a:pt x="3384" y="757"/>
                  </a:lnTo>
                  <a:lnTo>
                    <a:pt x="3371" y="735"/>
                  </a:lnTo>
                  <a:close/>
                  <a:moveTo>
                    <a:pt x="3512" y="680"/>
                  </a:moveTo>
                  <a:lnTo>
                    <a:pt x="3512" y="680"/>
                  </a:lnTo>
                  <a:lnTo>
                    <a:pt x="3510" y="681"/>
                  </a:lnTo>
                  <a:lnTo>
                    <a:pt x="3504" y="670"/>
                  </a:lnTo>
                  <a:lnTo>
                    <a:pt x="3512" y="680"/>
                  </a:lnTo>
                  <a:close/>
                  <a:moveTo>
                    <a:pt x="3497" y="660"/>
                  </a:moveTo>
                  <a:lnTo>
                    <a:pt x="3649" y="559"/>
                  </a:lnTo>
                  <a:lnTo>
                    <a:pt x="3662" y="579"/>
                  </a:lnTo>
                  <a:lnTo>
                    <a:pt x="3512" y="680"/>
                  </a:lnTo>
                  <a:lnTo>
                    <a:pt x="3497" y="660"/>
                  </a:lnTo>
                  <a:close/>
                  <a:moveTo>
                    <a:pt x="3666" y="576"/>
                  </a:moveTo>
                  <a:lnTo>
                    <a:pt x="3665" y="578"/>
                  </a:lnTo>
                  <a:lnTo>
                    <a:pt x="3662" y="579"/>
                  </a:lnTo>
                  <a:lnTo>
                    <a:pt x="3656" y="568"/>
                  </a:lnTo>
                  <a:lnTo>
                    <a:pt x="3666" y="576"/>
                  </a:lnTo>
                  <a:close/>
                  <a:moveTo>
                    <a:pt x="3645" y="562"/>
                  </a:moveTo>
                  <a:lnTo>
                    <a:pt x="3746" y="410"/>
                  </a:lnTo>
                  <a:lnTo>
                    <a:pt x="3768" y="424"/>
                  </a:lnTo>
                  <a:lnTo>
                    <a:pt x="3666" y="576"/>
                  </a:lnTo>
                  <a:lnTo>
                    <a:pt x="3645" y="562"/>
                  </a:lnTo>
                  <a:close/>
                  <a:moveTo>
                    <a:pt x="3768" y="423"/>
                  </a:moveTo>
                  <a:lnTo>
                    <a:pt x="3768" y="423"/>
                  </a:lnTo>
                  <a:lnTo>
                    <a:pt x="3768" y="424"/>
                  </a:lnTo>
                  <a:lnTo>
                    <a:pt x="3757" y="417"/>
                  </a:lnTo>
                  <a:lnTo>
                    <a:pt x="3768" y="423"/>
                  </a:lnTo>
                  <a:close/>
                  <a:moveTo>
                    <a:pt x="3746" y="412"/>
                  </a:moveTo>
                  <a:lnTo>
                    <a:pt x="3821" y="260"/>
                  </a:lnTo>
                  <a:lnTo>
                    <a:pt x="3845" y="271"/>
                  </a:lnTo>
                  <a:lnTo>
                    <a:pt x="3768" y="423"/>
                  </a:lnTo>
                  <a:lnTo>
                    <a:pt x="3746" y="412"/>
                  </a:lnTo>
                  <a:close/>
                  <a:moveTo>
                    <a:pt x="3821" y="260"/>
                  </a:moveTo>
                  <a:lnTo>
                    <a:pt x="3847" y="209"/>
                  </a:lnTo>
                  <a:lnTo>
                    <a:pt x="3870" y="221"/>
                  </a:lnTo>
                  <a:lnTo>
                    <a:pt x="3845" y="271"/>
                  </a:lnTo>
                  <a:lnTo>
                    <a:pt x="3821" y="260"/>
                  </a:lnTo>
                  <a:close/>
                  <a:moveTo>
                    <a:pt x="3870" y="209"/>
                  </a:moveTo>
                  <a:lnTo>
                    <a:pt x="3872" y="215"/>
                  </a:lnTo>
                  <a:lnTo>
                    <a:pt x="3870" y="221"/>
                  </a:lnTo>
                  <a:lnTo>
                    <a:pt x="3858" y="215"/>
                  </a:lnTo>
                  <a:lnTo>
                    <a:pt x="3870" y="209"/>
                  </a:lnTo>
                  <a:close/>
                  <a:moveTo>
                    <a:pt x="3847" y="221"/>
                  </a:moveTo>
                  <a:lnTo>
                    <a:pt x="3821" y="170"/>
                  </a:lnTo>
                  <a:lnTo>
                    <a:pt x="3845" y="159"/>
                  </a:lnTo>
                  <a:lnTo>
                    <a:pt x="3870" y="209"/>
                  </a:lnTo>
                  <a:lnTo>
                    <a:pt x="3847" y="221"/>
                  </a:lnTo>
                  <a:close/>
                  <a:moveTo>
                    <a:pt x="3821" y="170"/>
                  </a:moveTo>
                  <a:lnTo>
                    <a:pt x="3796" y="119"/>
                  </a:lnTo>
                  <a:lnTo>
                    <a:pt x="3819" y="108"/>
                  </a:lnTo>
                  <a:lnTo>
                    <a:pt x="3845" y="159"/>
                  </a:lnTo>
                  <a:lnTo>
                    <a:pt x="3821" y="170"/>
                  </a:lnTo>
                  <a:close/>
                  <a:moveTo>
                    <a:pt x="3817" y="104"/>
                  </a:moveTo>
                  <a:lnTo>
                    <a:pt x="3818" y="106"/>
                  </a:lnTo>
                  <a:lnTo>
                    <a:pt x="3819" y="108"/>
                  </a:lnTo>
                  <a:lnTo>
                    <a:pt x="3808" y="114"/>
                  </a:lnTo>
                  <a:lnTo>
                    <a:pt x="3817" y="104"/>
                  </a:lnTo>
                  <a:close/>
                  <a:moveTo>
                    <a:pt x="3798" y="123"/>
                  </a:moveTo>
                  <a:lnTo>
                    <a:pt x="3773" y="97"/>
                  </a:lnTo>
                  <a:lnTo>
                    <a:pt x="3791" y="79"/>
                  </a:lnTo>
                  <a:lnTo>
                    <a:pt x="3817" y="104"/>
                  </a:lnTo>
                  <a:lnTo>
                    <a:pt x="3798" y="123"/>
                  </a:lnTo>
                  <a:close/>
                  <a:moveTo>
                    <a:pt x="3789" y="76"/>
                  </a:moveTo>
                  <a:lnTo>
                    <a:pt x="3790" y="78"/>
                  </a:lnTo>
                  <a:lnTo>
                    <a:pt x="3791" y="79"/>
                  </a:lnTo>
                  <a:lnTo>
                    <a:pt x="3783" y="89"/>
                  </a:lnTo>
                  <a:lnTo>
                    <a:pt x="3789" y="76"/>
                  </a:lnTo>
                  <a:close/>
                  <a:moveTo>
                    <a:pt x="3776" y="99"/>
                  </a:moveTo>
                  <a:lnTo>
                    <a:pt x="3727" y="74"/>
                  </a:lnTo>
                  <a:lnTo>
                    <a:pt x="3738" y="52"/>
                  </a:lnTo>
                  <a:lnTo>
                    <a:pt x="3789" y="76"/>
                  </a:lnTo>
                  <a:lnTo>
                    <a:pt x="3776" y="99"/>
                  </a:lnTo>
                  <a:close/>
                  <a:moveTo>
                    <a:pt x="3727" y="74"/>
                  </a:moveTo>
                  <a:lnTo>
                    <a:pt x="3676" y="48"/>
                  </a:lnTo>
                  <a:lnTo>
                    <a:pt x="3687" y="27"/>
                  </a:lnTo>
                  <a:lnTo>
                    <a:pt x="3738" y="52"/>
                  </a:lnTo>
                  <a:lnTo>
                    <a:pt x="3727" y="74"/>
                  </a:lnTo>
                  <a:close/>
                  <a:moveTo>
                    <a:pt x="3685" y="25"/>
                  </a:moveTo>
                  <a:lnTo>
                    <a:pt x="3687" y="25"/>
                  </a:lnTo>
                  <a:lnTo>
                    <a:pt x="3687" y="27"/>
                  </a:lnTo>
                  <a:lnTo>
                    <a:pt x="3682" y="37"/>
                  </a:lnTo>
                  <a:lnTo>
                    <a:pt x="3685" y="25"/>
                  </a:lnTo>
                  <a:close/>
                  <a:moveTo>
                    <a:pt x="3677" y="50"/>
                  </a:moveTo>
                  <a:lnTo>
                    <a:pt x="3602" y="24"/>
                  </a:lnTo>
                  <a:lnTo>
                    <a:pt x="3609" y="0"/>
                  </a:lnTo>
                  <a:lnTo>
                    <a:pt x="3685" y="25"/>
                  </a:lnTo>
                  <a:lnTo>
                    <a:pt x="3677" y="50"/>
                  </a:lnTo>
                  <a:close/>
                  <a:moveTo>
                    <a:pt x="3605" y="0"/>
                  </a:moveTo>
                  <a:lnTo>
                    <a:pt x="3608" y="0"/>
                  </a:lnTo>
                  <a:lnTo>
                    <a:pt x="3609" y="0"/>
                  </a:lnTo>
                  <a:lnTo>
                    <a:pt x="3605" y="12"/>
                  </a:lnTo>
                  <a:lnTo>
                    <a:pt x="3605" y="0"/>
                  </a:lnTo>
                  <a:close/>
                  <a:moveTo>
                    <a:pt x="3605" y="25"/>
                  </a:moveTo>
                  <a:lnTo>
                    <a:pt x="3554" y="25"/>
                  </a:lnTo>
                  <a:lnTo>
                    <a:pt x="3554" y="0"/>
                  </a:lnTo>
                  <a:lnTo>
                    <a:pt x="3605" y="0"/>
                  </a:lnTo>
                  <a:lnTo>
                    <a:pt x="3605" y="25"/>
                  </a:lnTo>
                  <a:close/>
                  <a:moveTo>
                    <a:pt x="3554" y="25"/>
                  </a:moveTo>
                  <a:lnTo>
                    <a:pt x="3504" y="25"/>
                  </a:lnTo>
                  <a:lnTo>
                    <a:pt x="3504" y="0"/>
                  </a:lnTo>
                  <a:lnTo>
                    <a:pt x="3554" y="0"/>
                  </a:lnTo>
                  <a:lnTo>
                    <a:pt x="3554" y="25"/>
                  </a:lnTo>
                  <a:close/>
                  <a:moveTo>
                    <a:pt x="3504" y="25"/>
                  </a:moveTo>
                  <a:lnTo>
                    <a:pt x="3428" y="25"/>
                  </a:lnTo>
                  <a:lnTo>
                    <a:pt x="3428" y="0"/>
                  </a:lnTo>
                  <a:lnTo>
                    <a:pt x="3504" y="0"/>
                  </a:lnTo>
                  <a:lnTo>
                    <a:pt x="3504" y="25"/>
                  </a:lnTo>
                  <a:close/>
                  <a:moveTo>
                    <a:pt x="3427" y="0"/>
                  </a:moveTo>
                  <a:lnTo>
                    <a:pt x="3428" y="0"/>
                  </a:lnTo>
                  <a:lnTo>
                    <a:pt x="3428" y="12"/>
                  </a:lnTo>
                  <a:lnTo>
                    <a:pt x="3427" y="0"/>
                  </a:lnTo>
                  <a:close/>
                  <a:moveTo>
                    <a:pt x="3429" y="25"/>
                  </a:moveTo>
                  <a:lnTo>
                    <a:pt x="2847" y="75"/>
                  </a:lnTo>
                  <a:lnTo>
                    <a:pt x="2845" y="50"/>
                  </a:lnTo>
                  <a:lnTo>
                    <a:pt x="3427" y="0"/>
                  </a:lnTo>
                  <a:lnTo>
                    <a:pt x="3429" y="2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0" name="Freeform 58">
              <a:extLst>
                <a:ext uri="{FF2B5EF4-FFF2-40B4-BE49-F238E27FC236}">
                  <a16:creationId xmlns:a16="http://schemas.microsoft.com/office/drawing/2014/main" id="{B3E9C48B-91B0-A790-E0D6-C857722E3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877"/>
              <a:ext cx="587" cy="248"/>
            </a:xfrm>
            <a:custGeom>
              <a:avLst/>
              <a:gdLst>
                <a:gd name="T0" fmla="*/ 24 w 2934"/>
                <a:gd name="T1" fmla="*/ 834 h 1239"/>
                <a:gd name="T2" fmla="*/ 0 w 2934"/>
                <a:gd name="T3" fmla="*/ 935 h 1239"/>
                <a:gd name="T4" fmla="*/ 0 w 2934"/>
                <a:gd name="T5" fmla="*/ 1037 h 1239"/>
                <a:gd name="T6" fmla="*/ 50 w 2934"/>
                <a:gd name="T7" fmla="*/ 1113 h 1239"/>
                <a:gd name="T8" fmla="*/ 152 w 2934"/>
                <a:gd name="T9" fmla="*/ 1188 h 1239"/>
                <a:gd name="T10" fmla="*/ 278 w 2934"/>
                <a:gd name="T11" fmla="*/ 1239 h 1239"/>
                <a:gd name="T12" fmla="*/ 430 w 2934"/>
                <a:gd name="T13" fmla="*/ 1213 h 1239"/>
                <a:gd name="T14" fmla="*/ 531 w 2934"/>
                <a:gd name="T15" fmla="*/ 1213 h 1239"/>
                <a:gd name="T16" fmla="*/ 606 w 2934"/>
                <a:gd name="T17" fmla="*/ 1213 h 1239"/>
                <a:gd name="T18" fmla="*/ 708 w 2934"/>
                <a:gd name="T19" fmla="*/ 1188 h 1239"/>
                <a:gd name="T20" fmla="*/ 809 w 2934"/>
                <a:gd name="T21" fmla="*/ 1164 h 1239"/>
                <a:gd name="T22" fmla="*/ 910 w 2934"/>
                <a:gd name="T23" fmla="*/ 1113 h 1239"/>
                <a:gd name="T24" fmla="*/ 1011 w 2934"/>
                <a:gd name="T25" fmla="*/ 1087 h 1239"/>
                <a:gd name="T26" fmla="*/ 1239 w 2934"/>
                <a:gd name="T27" fmla="*/ 1087 h 1239"/>
                <a:gd name="T28" fmla="*/ 1720 w 2934"/>
                <a:gd name="T29" fmla="*/ 1087 h 1239"/>
                <a:gd name="T30" fmla="*/ 2175 w 2934"/>
                <a:gd name="T31" fmla="*/ 1113 h 1239"/>
                <a:gd name="T32" fmla="*/ 2656 w 2934"/>
                <a:gd name="T33" fmla="*/ 1062 h 1239"/>
                <a:gd name="T34" fmla="*/ 2808 w 2934"/>
                <a:gd name="T35" fmla="*/ 1012 h 1239"/>
                <a:gd name="T36" fmla="*/ 2908 w 2934"/>
                <a:gd name="T37" fmla="*/ 885 h 1239"/>
                <a:gd name="T38" fmla="*/ 2934 w 2934"/>
                <a:gd name="T39" fmla="*/ 758 h 1239"/>
                <a:gd name="T40" fmla="*/ 2833 w 2934"/>
                <a:gd name="T41" fmla="*/ 683 h 1239"/>
                <a:gd name="T42" fmla="*/ 2731 w 2934"/>
                <a:gd name="T43" fmla="*/ 632 h 1239"/>
                <a:gd name="T44" fmla="*/ 2630 w 2934"/>
                <a:gd name="T45" fmla="*/ 582 h 1239"/>
                <a:gd name="T46" fmla="*/ 2504 w 2934"/>
                <a:gd name="T47" fmla="*/ 531 h 1239"/>
                <a:gd name="T48" fmla="*/ 2301 w 2934"/>
                <a:gd name="T49" fmla="*/ 480 h 1239"/>
                <a:gd name="T50" fmla="*/ 2099 w 2934"/>
                <a:gd name="T51" fmla="*/ 455 h 1239"/>
                <a:gd name="T52" fmla="*/ 1922 w 2934"/>
                <a:gd name="T53" fmla="*/ 379 h 1239"/>
                <a:gd name="T54" fmla="*/ 1847 w 2934"/>
                <a:gd name="T55" fmla="*/ 353 h 1239"/>
                <a:gd name="T56" fmla="*/ 1770 w 2934"/>
                <a:gd name="T57" fmla="*/ 304 h 1239"/>
                <a:gd name="T58" fmla="*/ 1695 w 2934"/>
                <a:gd name="T59" fmla="*/ 278 h 1239"/>
                <a:gd name="T60" fmla="*/ 1593 w 2934"/>
                <a:gd name="T61" fmla="*/ 201 h 1239"/>
                <a:gd name="T62" fmla="*/ 1543 w 2934"/>
                <a:gd name="T63" fmla="*/ 126 h 1239"/>
                <a:gd name="T64" fmla="*/ 1441 w 2934"/>
                <a:gd name="T65" fmla="*/ 50 h 1239"/>
                <a:gd name="T66" fmla="*/ 1340 w 2934"/>
                <a:gd name="T67" fmla="*/ 25 h 1239"/>
                <a:gd name="T68" fmla="*/ 1265 w 2934"/>
                <a:gd name="T69" fmla="*/ 0 h 1239"/>
                <a:gd name="T70" fmla="*/ 1213 w 2934"/>
                <a:gd name="T71" fmla="*/ 25 h 1239"/>
                <a:gd name="T72" fmla="*/ 1087 w 2934"/>
                <a:gd name="T73" fmla="*/ 101 h 1239"/>
                <a:gd name="T74" fmla="*/ 910 w 2934"/>
                <a:gd name="T75" fmla="*/ 177 h 1239"/>
                <a:gd name="T76" fmla="*/ 758 w 2934"/>
                <a:gd name="T77" fmla="*/ 278 h 1239"/>
                <a:gd name="T78" fmla="*/ 582 w 2934"/>
                <a:gd name="T79" fmla="*/ 379 h 1239"/>
                <a:gd name="T80" fmla="*/ 454 w 2934"/>
                <a:gd name="T81" fmla="*/ 480 h 1239"/>
                <a:gd name="T82" fmla="*/ 328 w 2934"/>
                <a:gd name="T83" fmla="*/ 556 h 1239"/>
                <a:gd name="T84" fmla="*/ 201 w 2934"/>
                <a:gd name="T85" fmla="*/ 632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34" h="1239">
                  <a:moveTo>
                    <a:pt x="75" y="809"/>
                  </a:moveTo>
                  <a:lnTo>
                    <a:pt x="50" y="834"/>
                  </a:lnTo>
                  <a:lnTo>
                    <a:pt x="24" y="834"/>
                  </a:lnTo>
                  <a:lnTo>
                    <a:pt x="0" y="860"/>
                  </a:lnTo>
                  <a:lnTo>
                    <a:pt x="0" y="885"/>
                  </a:lnTo>
                  <a:lnTo>
                    <a:pt x="0" y="935"/>
                  </a:lnTo>
                  <a:lnTo>
                    <a:pt x="0" y="961"/>
                  </a:lnTo>
                  <a:lnTo>
                    <a:pt x="0" y="986"/>
                  </a:lnTo>
                  <a:lnTo>
                    <a:pt x="0" y="1037"/>
                  </a:lnTo>
                  <a:lnTo>
                    <a:pt x="24" y="1062"/>
                  </a:lnTo>
                  <a:lnTo>
                    <a:pt x="24" y="1087"/>
                  </a:lnTo>
                  <a:lnTo>
                    <a:pt x="50" y="1113"/>
                  </a:lnTo>
                  <a:lnTo>
                    <a:pt x="101" y="1138"/>
                  </a:lnTo>
                  <a:lnTo>
                    <a:pt x="126" y="1164"/>
                  </a:lnTo>
                  <a:lnTo>
                    <a:pt x="152" y="1188"/>
                  </a:lnTo>
                  <a:lnTo>
                    <a:pt x="201" y="1213"/>
                  </a:lnTo>
                  <a:lnTo>
                    <a:pt x="252" y="1239"/>
                  </a:lnTo>
                  <a:lnTo>
                    <a:pt x="278" y="1239"/>
                  </a:lnTo>
                  <a:lnTo>
                    <a:pt x="328" y="1239"/>
                  </a:lnTo>
                  <a:lnTo>
                    <a:pt x="379" y="1239"/>
                  </a:lnTo>
                  <a:lnTo>
                    <a:pt x="430" y="1213"/>
                  </a:lnTo>
                  <a:lnTo>
                    <a:pt x="454" y="1213"/>
                  </a:lnTo>
                  <a:lnTo>
                    <a:pt x="480" y="1213"/>
                  </a:lnTo>
                  <a:lnTo>
                    <a:pt x="531" y="1213"/>
                  </a:lnTo>
                  <a:lnTo>
                    <a:pt x="556" y="1213"/>
                  </a:lnTo>
                  <a:lnTo>
                    <a:pt x="582" y="1213"/>
                  </a:lnTo>
                  <a:lnTo>
                    <a:pt x="606" y="1213"/>
                  </a:lnTo>
                  <a:lnTo>
                    <a:pt x="657" y="1213"/>
                  </a:lnTo>
                  <a:lnTo>
                    <a:pt x="683" y="1188"/>
                  </a:lnTo>
                  <a:lnTo>
                    <a:pt x="708" y="1188"/>
                  </a:lnTo>
                  <a:lnTo>
                    <a:pt x="732" y="1188"/>
                  </a:lnTo>
                  <a:lnTo>
                    <a:pt x="783" y="1164"/>
                  </a:lnTo>
                  <a:lnTo>
                    <a:pt x="809" y="1164"/>
                  </a:lnTo>
                  <a:lnTo>
                    <a:pt x="834" y="1138"/>
                  </a:lnTo>
                  <a:lnTo>
                    <a:pt x="884" y="1138"/>
                  </a:lnTo>
                  <a:lnTo>
                    <a:pt x="910" y="1113"/>
                  </a:lnTo>
                  <a:lnTo>
                    <a:pt x="935" y="1113"/>
                  </a:lnTo>
                  <a:lnTo>
                    <a:pt x="986" y="1113"/>
                  </a:lnTo>
                  <a:lnTo>
                    <a:pt x="1011" y="1087"/>
                  </a:lnTo>
                  <a:lnTo>
                    <a:pt x="1062" y="1087"/>
                  </a:lnTo>
                  <a:lnTo>
                    <a:pt x="1087" y="1087"/>
                  </a:lnTo>
                  <a:lnTo>
                    <a:pt x="1239" y="1087"/>
                  </a:lnTo>
                  <a:lnTo>
                    <a:pt x="1391" y="1062"/>
                  </a:lnTo>
                  <a:lnTo>
                    <a:pt x="1568" y="1087"/>
                  </a:lnTo>
                  <a:lnTo>
                    <a:pt x="1720" y="1087"/>
                  </a:lnTo>
                  <a:lnTo>
                    <a:pt x="1872" y="1087"/>
                  </a:lnTo>
                  <a:lnTo>
                    <a:pt x="2023" y="1087"/>
                  </a:lnTo>
                  <a:lnTo>
                    <a:pt x="2175" y="1113"/>
                  </a:lnTo>
                  <a:lnTo>
                    <a:pt x="2352" y="1087"/>
                  </a:lnTo>
                  <a:lnTo>
                    <a:pt x="2504" y="1087"/>
                  </a:lnTo>
                  <a:lnTo>
                    <a:pt x="2656" y="1062"/>
                  </a:lnTo>
                  <a:lnTo>
                    <a:pt x="2707" y="1062"/>
                  </a:lnTo>
                  <a:lnTo>
                    <a:pt x="2757" y="1037"/>
                  </a:lnTo>
                  <a:lnTo>
                    <a:pt x="2808" y="1012"/>
                  </a:lnTo>
                  <a:lnTo>
                    <a:pt x="2833" y="961"/>
                  </a:lnTo>
                  <a:lnTo>
                    <a:pt x="2883" y="935"/>
                  </a:lnTo>
                  <a:lnTo>
                    <a:pt x="2908" y="885"/>
                  </a:lnTo>
                  <a:lnTo>
                    <a:pt x="2934" y="834"/>
                  </a:lnTo>
                  <a:lnTo>
                    <a:pt x="2934" y="809"/>
                  </a:lnTo>
                  <a:lnTo>
                    <a:pt x="2934" y="758"/>
                  </a:lnTo>
                  <a:lnTo>
                    <a:pt x="2908" y="734"/>
                  </a:lnTo>
                  <a:lnTo>
                    <a:pt x="2883" y="708"/>
                  </a:lnTo>
                  <a:lnTo>
                    <a:pt x="2833" y="683"/>
                  </a:lnTo>
                  <a:lnTo>
                    <a:pt x="2808" y="657"/>
                  </a:lnTo>
                  <a:lnTo>
                    <a:pt x="2782" y="657"/>
                  </a:lnTo>
                  <a:lnTo>
                    <a:pt x="2731" y="632"/>
                  </a:lnTo>
                  <a:lnTo>
                    <a:pt x="2707" y="607"/>
                  </a:lnTo>
                  <a:lnTo>
                    <a:pt x="2681" y="607"/>
                  </a:lnTo>
                  <a:lnTo>
                    <a:pt x="2630" y="582"/>
                  </a:lnTo>
                  <a:lnTo>
                    <a:pt x="2605" y="582"/>
                  </a:lnTo>
                  <a:lnTo>
                    <a:pt x="2555" y="556"/>
                  </a:lnTo>
                  <a:lnTo>
                    <a:pt x="2504" y="531"/>
                  </a:lnTo>
                  <a:lnTo>
                    <a:pt x="2428" y="531"/>
                  </a:lnTo>
                  <a:lnTo>
                    <a:pt x="2352" y="505"/>
                  </a:lnTo>
                  <a:lnTo>
                    <a:pt x="2301" y="480"/>
                  </a:lnTo>
                  <a:lnTo>
                    <a:pt x="2226" y="480"/>
                  </a:lnTo>
                  <a:lnTo>
                    <a:pt x="2175" y="455"/>
                  </a:lnTo>
                  <a:lnTo>
                    <a:pt x="2099" y="455"/>
                  </a:lnTo>
                  <a:lnTo>
                    <a:pt x="2048" y="430"/>
                  </a:lnTo>
                  <a:lnTo>
                    <a:pt x="1973" y="404"/>
                  </a:lnTo>
                  <a:lnTo>
                    <a:pt x="1922" y="379"/>
                  </a:lnTo>
                  <a:lnTo>
                    <a:pt x="1896" y="379"/>
                  </a:lnTo>
                  <a:lnTo>
                    <a:pt x="1872" y="353"/>
                  </a:lnTo>
                  <a:lnTo>
                    <a:pt x="1847" y="353"/>
                  </a:lnTo>
                  <a:lnTo>
                    <a:pt x="1821" y="329"/>
                  </a:lnTo>
                  <a:lnTo>
                    <a:pt x="1795" y="329"/>
                  </a:lnTo>
                  <a:lnTo>
                    <a:pt x="1770" y="304"/>
                  </a:lnTo>
                  <a:lnTo>
                    <a:pt x="1744" y="304"/>
                  </a:lnTo>
                  <a:lnTo>
                    <a:pt x="1720" y="278"/>
                  </a:lnTo>
                  <a:lnTo>
                    <a:pt x="1695" y="278"/>
                  </a:lnTo>
                  <a:lnTo>
                    <a:pt x="1669" y="253"/>
                  </a:lnTo>
                  <a:lnTo>
                    <a:pt x="1644" y="227"/>
                  </a:lnTo>
                  <a:lnTo>
                    <a:pt x="1593" y="201"/>
                  </a:lnTo>
                  <a:lnTo>
                    <a:pt x="1593" y="177"/>
                  </a:lnTo>
                  <a:lnTo>
                    <a:pt x="1568" y="126"/>
                  </a:lnTo>
                  <a:lnTo>
                    <a:pt x="1543" y="126"/>
                  </a:lnTo>
                  <a:lnTo>
                    <a:pt x="1517" y="101"/>
                  </a:lnTo>
                  <a:lnTo>
                    <a:pt x="1492" y="75"/>
                  </a:lnTo>
                  <a:lnTo>
                    <a:pt x="1441" y="50"/>
                  </a:lnTo>
                  <a:lnTo>
                    <a:pt x="1391" y="25"/>
                  </a:lnTo>
                  <a:lnTo>
                    <a:pt x="1365" y="25"/>
                  </a:lnTo>
                  <a:lnTo>
                    <a:pt x="1340" y="25"/>
                  </a:lnTo>
                  <a:lnTo>
                    <a:pt x="1314" y="0"/>
                  </a:lnTo>
                  <a:lnTo>
                    <a:pt x="1290" y="0"/>
                  </a:lnTo>
                  <a:lnTo>
                    <a:pt x="1265" y="0"/>
                  </a:lnTo>
                  <a:lnTo>
                    <a:pt x="1265" y="25"/>
                  </a:lnTo>
                  <a:lnTo>
                    <a:pt x="1239" y="25"/>
                  </a:lnTo>
                  <a:lnTo>
                    <a:pt x="1213" y="25"/>
                  </a:lnTo>
                  <a:lnTo>
                    <a:pt x="1188" y="25"/>
                  </a:lnTo>
                  <a:lnTo>
                    <a:pt x="1138" y="50"/>
                  </a:lnTo>
                  <a:lnTo>
                    <a:pt x="1087" y="101"/>
                  </a:lnTo>
                  <a:lnTo>
                    <a:pt x="1011" y="126"/>
                  </a:lnTo>
                  <a:lnTo>
                    <a:pt x="961" y="152"/>
                  </a:lnTo>
                  <a:lnTo>
                    <a:pt x="910" y="177"/>
                  </a:lnTo>
                  <a:lnTo>
                    <a:pt x="860" y="227"/>
                  </a:lnTo>
                  <a:lnTo>
                    <a:pt x="809" y="253"/>
                  </a:lnTo>
                  <a:lnTo>
                    <a:pt x="758" y="278"/>
                  </a:lnTo>
                  <a:lnTo>
                    <a:pt x="708" y="329"/>
                  </a:lnTo>
                  <a:lnTo>
                    <a:pt x="632" y="353"/>
                  </a:lnTo>
                  <a:lnTo>
                    <a:pt x="582" y="379"/>
                  </a:lnTo>
                  <a:lnTo>
                    <a:pt x="556" y="404"/>
                  </a:lnTo>
                  <a:lnTo>
                    <a:pt x="505" y="455"/>
                  </a:lnTo>
                  <a:lnTo>
                    <a:pt x="454" y="480"/>
                  </a:lnTo>
                  <a:lnTo>
                    <a:pt x="430" y="505"/>
                  </a:lnTo>
                  <a:lnTo>
                    <a:pt x="379" y="531"/>
                  </a:lnTo>
                  <a:lnTo>
                    <a:pt x="328" y="556"/>
                  </a:lnTo>
                  <a:lnTo>
                    <a:pt x="302" y="582"/>
                  </a:lnTo>
                  <a:lnTo>
                    <a:pt x="252" y="607"/>
                  </a:lnTo>
                  <a:lnTo>
                    <a:pt x="201" y="632"/>
                  </a:lnTo>
                  <a:lnTo>
                    <a:pt x="75" y="8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1" name="Freeform 59">
              <a:extLst>
                <a:ext uri="{FF2B5EF4-FFF2-40B4-BE49-F238E27FC236}">
                  <a16:creationId xmlns:a16="http://schemas.microsoft.com/office/drawing/2014/main" id="{42E8024E-1BE9-9BC4-15B0-F29F51AE9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4" y="2874"/>
              <a:ext cx="592" cy="253"/>
            </a:xfrm>
            <a:custGeom>
              <a:avLst/>
              <a:gdLst>
                <a:gd name="T0" fmla="*/ 38 w 2960"/>
                <a:gd name="T1" fmla="*/ 836 h 1266"/>
                <a:gd name="T2" fmla="*/ 26 w 2960"/>
                <a:gd name="T3" fmla="*/ 899 h 1266"/>
                <a:gd name="T4" fmla="*/ 0 w 2960"/>
                <a:gd name="T5" fmla="*/ 1000 h 1266"/>
                <a:gd name="T6" fmla="*/ 51 w 2960"/>
                <a:gd name="T7" fmla="*/ 1101 h 1266"/>
                <a:gd name="T8" fmla="*/ 59 w 2960"/>
                <a:gd name="T9" fmla="*/ 1138 h 1266"/>
                <a:gd name="T10" fmla="*/ 156 w 2960"/>
                <a:gd name="T11" fmla="*/ 1212 h 1266"/>
                <a:gd name="T12" fmla="*/ 266 w 2960"/>
                <a:gd name="T13" fmla="*/ 1266 h 1266"/>
                <a:gd name="T14" fmla="*/ 342 w 2960"/>
                <a:gd name="T15" fmla="*/ 1266 h 1266"/>
                <a:gd name="T16" fmla="*/ 468 w 2960"/>
                <a:gd name="T17" fmla="*/ 1215 h 1266"/>
                <a:gd name="T18" fmla="*/ 545 w 2960"/>
                <a:gd name="T19" fmla="*/ 1215 h 1266"/>
                <a:gd name="T20" fmla="*/ 671 w 2960"/>
                <a:gd name="T21" fmla="*/ 1241 h 1266"/>
                <a:gd name="T22" fmla="*/ 722 w 2960"/>
                <a:gd name="T23" fmla="*/ 1190 h 1266"/>
                <a:gd name="T24" fmla="*/ 797 w 2960"/>
                <a:gd name="T25" fmla="*/ 1178 h 1266"/>
                <a:gd name="T26" fmla="*/ 842 w 2960"/>
                <a:gd name="T27" fmla="*/ 1139 h 1266"/>
                <a:gd name="T28" fmla="*/ 890 w 2960"/>
                <a:gd name="T29" fmla="*/ 1142 h 1266"/>
                <a:gd name="T30" fmla="*/ 1000 w 2960"/>
                <a:gd name="T31" fmla="*/ 1139 h 1266"/>
                <a:gd name="T32" fmla="*/ 1076 w 2960"/>
                <a:gd name="T33" fmla="*/ 1089 h 1266"/>
                <a:gd name="T34" fmla="*/ 1251 w 2960"/>
                <a:gd name="T35" fmla="*/ 1089 h 1266"/>
                <a:gd name="T36" fmla="*/ 1582 w 2960"/>
                <a:gd name="T37" fmla="*/ 1115 h 1266"/>
                <a:gd name="T38" fmla="*/ 2187 w 2960"/>
                <a:gd name="T39" fmla="*/ 1139 h 1266"/>
                <a:gd name="T40" fmla="*/ 2518 w 2960"/>
                <a:gd name="T41" fmla="*/ 1089 h 1266"/>
                <a:gd name="T42" fmla="*/ 2721 w 2960"/>
                <a:gd name="T43" fmla="*/ 1063 h 1266"/>
                <a:gd name="T44" fmla="*/ 2766 w 2960"/>
                <a:gd name="T45" fmla="*/ 1039 h 1266"/>
                <a:gd name="T46" fmla="*/ 2903 w 2960"/>
                <a:gd name="T47" fmla="*/ 961 h 1266"/>
                <a:gd name="T48" fmla="*/ 2960 w 2960"/>
                <a:gd name="T49" fmla="*/ 848 h 1266"/>
                <a:gd name="T50" fmla="*/ 2948 w 2960"/>
                <a:gd name="T51" fmla="*/ 772 h 1266"/>
                <a:gd name="T52" fmla="*/ 2841 w 2960"/>
                <a:gd name="T53" fmla="*/ 708 h 1266"/>
                <a:gd name="T54" fmla="*/ 2822 w 2960"/>
                <a:gd name="T55" fmla="*/ 659 h 1266"/>
                <a:gd name="T56" fmla="*/ 2737 w 2960"/>
                <a:gd name="T57" fmla="*/ 655 h 1266"/>
                <a:gd name="T58" fmla="*/ 2695 w 2960"/>
                <a:gd name="T59" fmla="*/ 633 h 1266"/>
                <a:gd name="T60" fmla="*/ 2644 w 2960"/>
                <a:gd name="T61" fmla="*/ 582 h 1266"/>
                <a:gd name="T62" fmla="*/ 2521 w 2960"/>
                <a:gd name="T63" fmla="*/ 533 h 1266"/>
                <a:gd name="T64" fmla="*/ 2438 w 2960"/>
                <a:gd name="T65" fmla="*/ 557 h 1266"/>
                <a:gd name="T66" fmla="*/ 2240 w 2960"/>
                <a:gd name="T67" fmla="*/ 482 h 1266"/>
                <a:gd name="T68" fmla="*/ 2189 w 2960"/>
                <a:gd name="T69" fmla="*/ 482 h 1266"/>
                <a:gd name="T70" fmla="*/ 2062 w 2960"/>
                <a:gd name="T71" fmla="*/ 444 h 1266"/>
                <a:gd name="T72" fmla="*/ 1939 w 2960"/>
                <a:gd name="T73" fmla="*/ 381 h 1266"/>
                <a:gd name="T74" fmla="*/ 1902 w 2960"/>
                <a:gd name="T75" fmla="*/ 403 h 1266"/>
                <a:gd name="T76" fmla="*/ 1844 w 2960"/>
                <a:gd name="T77" fmla="*/ 333 h 1266"/>
                <a:gd name="T78" fmla="*/ 1801 w 2960"/>
                <a:gd name="T79" fmla="*/ 352 h 1266"/>
                <a:gd name="T80" fmla="*/ 1758 w 2960"/>
                <a:gd name="T81" fmla="*/ 318 h 1266"/>
                <a:gd name="T82" fmla="*/ 1703 w 2960"/>
                <a:gd name="T83" fmla="*/ 304 h 1266"/>
                <a:gd name="T84" fmla="*/ 1664 w 2960"/>
                <a:gd name="T85" fmla="*/ 230 h 1266"/>
                <a:gd name="T86" fmla="*/ 1620 w 2960"/>
                <a:gd name="T87" fmla="*/ 191 h 1266"/>
                <a:gd name="T88" fmla="*/ 1557 w 2960"/>
                <a:gd name="T89" fmla="*/ 152 h 1266"/>
                <a:gd name="T90" fmla="*/ 1506 w 2960"/>
                <a:gd name="T91" fmla="*/ 89 h 1266"/>
                <a:gd name="T92" fmla="*/ 1379 w 2960"/>
                <a:gd name="T93" fmla="*/ 51 h 1266"/>
                <a:gd name="T94" fmla="*/ 1345 w 2960"/>
                <a:gd name="T95" fmla="*/ 48 h 1266"/>
                <a:gd name="T96" fmla="*/ 1279 w 2960"/>
                <a:gd name="T97" fmla="*/ 0 h 1266"/>
                <a:gd name="T98" fmla="*/ 1253 w 2960"/>
                <a:gd name="T99" fmla="*/ 51 h 1266"/>
                <a:gd name="T100" fmla="*/ 1197 w 2960"/>
                <a:gd name="T101" fmla="*/ 27 h 1266"/>
                <a:gd name="T102" fmla="*/ 1029 w 2960"/>
                <a:gd name="T103" fmla="*/ 152 h 1266"/>
                <a:gd name="T104" fmla="*/ 981 w 2960"/>
                <a:gd name="T105" fmla="*/ 177 h 1266"/>
                <a:gd name="T106" fmla="*/ 817 w 2960"/>
                <a:gd name="T107" fmla="*/ 256 h 1266"/>
                <a:gd name="T108" fmla="*/ 731 w 2960"/>
                <a:gd name="T109" fmla="*/ 352 h 1266"/>
                <a:gd name="T110" fmla="*/ 641 w 2960"/>
                <a:gd name="T111" fmla="*/ 356 h 1266"/>
                <a:gd name="T112" fmla="*/ 526 w 2960"/>
                <a:gd name="T113" fmla="*/ 479 h 1266"/>
                <a:gd name="T114" fmla="*/ 478 w 2960"/>
                <a:gd name="T115" fmla="*/ 503 h 1266"/>
                <a:gd name="T116" fmla="*/ 337 w 2960"/>
                <a:gd name="T117" fmla="*/ 559 h 1266"/>
                <a:gd name="T118" fmla="*/ 271 w 2960"/>
                <a:gd name="T119" fmla="*/ 632 h 1266"/>
                <a:gd name="T120" fmla="*/ 89 w 2960"/>
                <a:gd name="T121" fmla="*/ 823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0" h="1266">
                  <a:moveTo>
                    <a:pt x="98" y="833"/>
                  </a:moveTo>
                  <a:lnTo>
                    <a:pt x="73" y="857"/>
                  </a:lnTo>
                  <a:lnTo>
                    <a:pt x="55" y="840"/>
                  </a:lnTo>
                  <a:lnTo>
                    <a:pt x="81" y="814"/>
                  </a:lnTo>
                  <a:lnTo>
                    <a:pt x="98" y="833"/>
                  </a:lnTo>
                  <a:close/>
                  <a:moveTo>
                    <a:pt x="73" y="857"/>
                  </a:moveTo>
                  <a:lnTo>
                    <a:pt x="70" y="861"/>
                  </a:lnTo>
                  <a:lnTo>
                    <a:pt x="64" y="861"/>
                  </a:lnTo>
                  <a:lnTo>
                    <a:pt x="64" y="848"/>
                  </a:lnTo>
                  <a:lnTo>
                    <a:pt x="73" y="857"/>
                  </a:lnTo>
                  <a:close/>
                  <a:moveTo>
                    <a:pt x="64" y="861"/>
                  </a:moveTo>
                  <a:lnTo>
                    <a:pt x="38" y="861"/>
                  </a:lnTo>
                  <a:lnTo>
                    <a:pt x="38" y="836"/>
                  </a:lnTo>
                  <a:lnTo>
                    <a:pt x="64" y="836"/>
                  </a:lnTo>
                  <a:lnTo>
                    <a:pt x="64" y="861"/>
                  </a:lnTo>
                  <a:close/>
                  <a:moveTo>
                    <a:pt x="30" y="840"/>
                  </a:moveTo>
                  <a:lnTo>
                    <a:pt x="33" y="836"/>
                  </a:lnTo>
                  <a:lnTo>
                    <a:pt x="38" y="836"/>
                  </a:lnTo>
                  <a:lnTo>
                    <a:pt x="38" y="848"/>
                  </a:lnTo>
                  <a:lnTo>
                    <a:pt x="30" y="840"/>
                  </a:lnTo>
                  <a:close/>
                  <a:moveTo>
                    <a:pt x="48" y="857"/>
                  </a:moveTo>
                  <a:lnTo>
                    <a:pt x="22" y="882"/>
                  </a:lnTo>
                  <a:lnTo>
                    <a:pt x="4" y="864"/>
                  </a:lnTo>
                  <a:lnTo>
                    <a:pt x="30" y="840"/>
                  </a:lnTo>
                  <a:lnTo>
                    <a:pt x="48" y="857"/>
                  </a:lnTo>
                  <a:close/>
                  <a:moveTo>
                    <a:pt x="0" y="874"/>
                  </a:moveTo>
                  <a:lnTo>
                    <a:pt x="0" y="868"/>
                  </a:lnTo>
                  <a:lnTo>
                    <a:pt x="4" y="864"/>
                  </a:lnTo>
                  <a:lnTo>
                    <a:pt x="14" y="874"/>
                  </a:lnTo>
                  <a:lnTo>
                    <a:pt x="0" y="874"/>
                  </a:lnTo>
                  <a:close/>
                  <a:moveTo>
                    <a:pt x="26" y="874"/>
                  </a:moveTo>
                  <a:lnTo>
                    <a:pt x="26" y="899"/>
                  </a:lnTo>
                  <a:lnTo>
                    <a:pt x="0" y="899"/>
                  </a:lnTo>
                  <a:lnTo>
                    <a:pt x="0" y="874"/>
                  </a:lnTo>
                  <a:lnTo>
                    <a:pt x="26" y="874"/>
                  </a:lnTo>
                  <a:close/>
                  <a:moveTo>
                    <a:pt x="26" y="899"/>
                  </a:moveTo>
                  <a:lnTo>
                    <a:pt x="26" y="949"/>
                  </a:lnTo>
                  <a:lnTo>
                    <a:pt x="0" y="949"/>
                  </a:lnTo>
                  <a:lnTo>
                    <a:pt x="0" y="899"/>
                  </a:lnTo>
                  <a:lnTo>
                    <a:pt x="26" y="899"/>
                  </a:lnTo>
                  <a:close/>
                  <a:moveTo>
                    <a:pt x="26" y="949"/>
                  </a:moveTo>
                  <a:lnTo>
                    <a:pt x="26" y="975"/>
                  </a:lnTo>
                  <a:lnTo>
                    <a:pt x="0" y="975"/>
                  </a:lnTo>
                  <a:lnTo>
                    <a:pt x="0" y="949"/>
                  </a:lnTo>
                  <a:lnTo>
                    <a:pt x="26" y="949"/>
                  </a:lnTo>
                  <a:close/>
                  <a:moveTo>
                    <a:pt x="26" y="975"/>
                  </a:moveTo>
                  <a:lnTo>
                    <a:pt x="26" y="1000"/>
                  </a:lnTo>
                  <a:lnTo>
                    <a:pt x="0" y="1000"/>
                  </a:lnTo>
                  <a:lnTo>
                    <a:pt x="0" y="975"/>
                  </a:lnTo>
                  <a:lnTo>
                    <a:pt x="26" y="975"/>
                  </a:lnTo>
                  <a:close/>
                  <a:moveTo>
                    <a:pt x="26" y="1000"/>
                  </a:moveTo>
                  <a:lnTo>
                    <a:pt x="26" y="1051"/>
                  </a:lnTo>
                  <a:lnTo>
                    <a:pt x="0" y="1051"/>
                  </a:lnTo>
                  <a:lnTo>
                    <a:pt x="0" y="1000"/>
                  </a:lnTo>
                  <a:lnTo>
                    <a:pt x="26" y="1000"/>
                  </a:lnTo>
                  <a:close/>
                  <a:moveTo>
                    <a:pt x="4" y="1060"/>
                  </a:moveTo>
                  <a:lnTo>
                    <a:pt x="0" y="1056"/>
                  </a:lnTo>
                  <a:lnTo>
                    <a:pt x="0" y="1051"/>
                  </a:lnTo>
                  <a:lnTo>
                    <a:pt x="14" y="1051"/>
                  </a:lnTo>
                  <a:lnTo>
                    <a:pt x="4" y="1060"/>
                  </a:lnTo>
                  <a:close/>
                  <a:moveTo>
                    <a:pt x="22" y="1042"/>
                  </a:moveTo>
                  <a:lnTo>
                    <a:pt x="48" y="1067"/>
                  </a:lnTo>
                  <a:lnTo>
                    <a:pt x="30" y="1085"/>
                  </a:lnTo>
                  <a:lnTo>
                    <a:pt x="4" y="1060"/>
                  </a:lnTo>
                  <a:lnTo>
                    <a:pt x="22" y="1042"/>
                  </a:lnTo>
                  <a:close/>
                  <a:moveTo>
                    <a:pt x="48" y="1067"/>
                  </a:moveTo>
                  <a:lnTo>
                    <a:pt x="51" y="1071"/>
                  </a:lnTo>
                  <a:lnTo>
                    <a:pt x="51" y="1076"/>
                  </a:lnTo>
                  <a:lnTo>
                    <a:pt x="38" y="1076"/>
                  </a:lnTo>
                  <a:lnTo>
                    <a:pt x="48" y="1067"/>
                  </a:lnTo>
                  <a:close/>
                  <a:moveTo>
                    <a:pt x="51" y="1076"/>
                  </a:moveTo>
                  <a:lnTo>
                    <a:pt x="51" y="1101"/>
                  </a:lnTo>
                  <a:lnTo>
                    <a:pt x="26" y="1101"/>
                  </a:lnTo>
                  <a:lnTo>
                    <a:pt x="26" y="1076"/>
                  </a:lnTo>
                  <a:lnTo>
                    <a:pt x="51" y="1076"/>
                  </a:lnTo>
                  <a:close/>
                  <a:moveTo>
                    <a:pt x="30" y="1111"/>
                  </a:moveTo>
                  <a:lnTo>
                    <a:pt x="26" y="1107"/>
                  </a:lnTo>
                  <a:lnTo>
                    <a:pt x="26" y="1101"/>
                  </a:lnTo>
                  <a:lnTo>
                    <a:pt x="38" y="1101"/>
                  </a:lnTo>
                  <a:lnTo>
                    <a:pt x="30" y="1111"/>
                  </a:lnTo>
                  <a:close/>
                  <a:moveTo>
                    <a:pt x="48" y="1093"/>
                  </a:moveTo>
                  <a:lnTo>
                    <a:pt x="73" y="1118"/>
                  </a:lnTo>
                  <a:lnTo>
                    <a:pt x="55" y="1135"/>
                  </a:lnTo>
                  <a:lnTo>
                    <a:pt x="30" y="1111"/>
                  </a:lnTo>
                  <a:lnTo>
                    <a:pt x="48" y="1093"/>
                  </a:lnTo>
                  <a:close/>
                  <a:moveTo>
                    <a:pt x="59" y="1138"/>
                  </a:moveTo>
                  <a:lnTo>
                    <a:pt x="56" y="1138"/>
                  </a:lnTo>
                  <a:lnTo>
                    <a:pt x="55" y="1135"/>
                  </a:lnTo>
                  <a:lnTo>
                    <a:pt x="64" y="1127"/>
                  </a:lnTo>
                  <a:lnTo>
                    <a:pt x="59" y="1138"/>
                  </a:lnTo>
                  <a:close/>
                  <a:moveTo>
                    <a:pt x="70" y="1116"/>
                  </a:moveTo>
                  <a:lnTo>
                    <a:pt x="121" y="1140"/>
                  </a:lnTo>
                  <a:lnTo>
                    <a:pt x="108" y="1163"/>
                  </a:lnTo>
                  <a:lnTo>
                    <a:pt x="59" y="1138"/>
                  </a:lnTo>
                  <a:lnTo>
                    <a:pt x="70" y="1116"/>
                  </a:lnTo>
                  <a:close/>
                  <a:moveTo>
                    <a:pt x="121" y="1140"/>
                  </a:moveTo>
                  <a:lnTo>
                    <a:pt x="122" y="1141"/>
                  </a:lnTo>
                  <a:lnTo>
                    <a:pt x="123" y="1142"/>
                  </a:lnTo>
                  <a:lnTo>
                    <a:pt x="115" y="1152"/>
                  </a:lnTo>
                  <a:lnTo>
                    <a:pt x="121" y="1140"/>
                  </a:lnTo>
                  <a:close/>
                  <a:moveTo>
                    <a:pt x="123" y="1142"/>
                  </a:moveTo>
                  <a:lnTo>
                    <a:pt x="149" y="1168"/>
                  </a:lnTo>
                  <a:lnTo>
                    <a:pt x="130" y="1186"/>
                  </a:lnTo>
                  <a:lnTo>
                    <a:pt x="105" y="1161"/>
                  </a:lnTo>
                  <a:lnTo>
                    <a:pt x="123" y="1142"/>
                  </a:lnTo>
                  <a:close/>
                  <a:moveTo>
                    <a:pt x="149" y="1168"/>
                  </a:moveTo>
                  <a:lnTo>
                    <a:pt x="174" y="1193"/>
                  </a:lnTo>
                  <a:lnTo>
                    <a:pt x="156" y="1212"/>
                  </a:lnTo>
                  <a:lnTo>
                    <a:pt x="130" y="1186"/>
                  </a:lnTo>
                  <a:lnTo>
                    <a:pt x="149" y="1168"/>
                  </a:lnTo>
                  <a:close/>
                  <a:moveTo>
                    <a:pt x="160" y="1214"/>
                  </a:moveTo>
                  <a:lnTo>
                    <a:pt x="157" y="1213"/>
                  </a:lnTo>
                  <a:lnTo>
                    <a:pt x="156" y="1212"/>
                  </a:lnTo>
                  <a:lnTo>
                    <a:pt x="166" y="1202"/>
                  </a:lnTo>
                  <a:lnTo>
                    <a:pt x="160" y="1214"/>
                  </a:lnTo>
                  <a:close/>
                  <a:moveTo>
                    <a:pt x="170" y="1191"/>
                  </a:moveTo>
                  <a:lnTo>
                    <a:pt x="221" y="1217"/>
                  </a:lnTo>
                  <a:lnTo>
                    <a:pt x="209" y="1240"/>
                  </a:lnTo>
                  <a:lnTo>
                    <a:pt x="160" y="1214"/>
                  </a:lnTo>
                  <a:lnTo>
                    <a:pt x="170" y="1191"/>
                  </a:lnTo>
                  <a:close/>
                  <a:moveTo>
                    <a:pt x="221" y="1217"/>
                  </a:moveTo>
                  <a:lnTo>
                    <a:pt x="271" y="1242"/>
                  </a:lnTo>
                  <a:lnTo>
                    <a:pt x="260" y="1264"/>
                  </a:lnTo>
                  <a:lnTo>
                    <a:pt x="209" y="1240"/>
                  </a:lnTo>
                  <a:lnTo>
                    <a:pt x="221" y="1217"/>
                  </a:lnTo>
                  <a:close/>
                  <a:moveTo>
                    <a:pt x="266" y="1266"/>
                  </a:moveTo>
                  <a:lnTo>
                    <a:pt x="263" y="1266"/>
                  </a:lnTo>
                  <a:lnTo>
                    <a:pt x="260" y="1264"/>
                  </a:lnTo>
                  <a:lnTo>
                    <a:pt x="266" y="1253"/>
                  </a:lnTo>
                  <a:lnTo>
                    <a:pt x="266" y="1266"/>
                  </a:lnTo>
                  <a:close/>
                  <a:moveTo>
                    <a:pt x="266" y="1241"/>
                  </a:moveTo>
                  <a:lnTo>
                    <a:pt x="292" y="1241"/>
                  </a:lnTo>
                  <a:lnTo>
                    <a:pt x="292" y="1266"/>
                  </a:lnTo>
                  <a:lnTo>
                    <a:pt x="266" y="1266"/>
                  </a:lnTo>
                  <a:lnTo>
                    <a:pt x="266" y="1241"/>
                  </a:lnTo>
                  <a:close/>
                  <a:moveTo>
                    <a:pt x="292" y="1241"/>
                  </a:moveTo>
                  <a:lnTo>
                    <a:pt x="342" y="1241"/>
                  </a:lnTo>
                  <a:lnTo>
                    <a:pt x="342" y="1266"/>
                  </a:lnTo>
                  <a:lnTo>
                    <a:pt x="292" y="1266"/>
                  </a:lnTo>
                  <a:lnTo>
                    <a:pt x="292" y="1241"/>
                  </a:lnTo>
                  <a:close/>
                  <a:moveTo>
                    <a:pt x="342" y="1241"/>
                  </a:moveTo>
                  <a:lnTo>
                    <a:pt x="393" y="1241"/>
                  </a:lnTo>
                  <a:lnTo>
                    <a:pt x="393" y="1266"/>
                  </a:lnTo>
                  <a:lnTo>
                    <a:pt x="342" y="1266"/>
                  </a:lnTo>
                  <a:lnTo>
                    <a:pt x="342" y="1241"/>
                  </a:lnTo>
                  <a:close/>
                  <a:moveTo>
                    <a:pt x="399" y="1264"/>
                  </a:moveTo>
                  <a:lnTo>
                    <a:pt x="396" y="1266"/>
                  </a:lnTo>
                  <a:lnTo>
                    <a:pt x="393" y="1266"/>
                  </a:lnTo>
                  <a:lnTo>
                    <a:pt x="393" y="1253"/>
                  </a:lnTo>
                  <a:lnTo>
                    <a:pt x="399" y="1264"/>
                  </a:lnTo>
                  <a:close/>
                  <a:moveTo>
                    <a:pt x="387" y="1242"/>
                  </a:moveTo>
                  <a:lnTo>
                    <a:pt x="438" y="1217"/>
                  </a:lnTo>
                  <a:lnTo>
                    <a:pt x="449" y="1240"/>
                  </a:lnTo>
                  <a:lnTo>
                    <a:pt x="399" y="1264"/>
                  </a:lnTo>
                  <a:lnTo>
                    <a:pt x="387" y="1242"/>
                  </a:lnTo>
                  <a:close/>
                  <a:moveTo>
                    <a:pt x="438" y="1217"/>
                  </a:moveTo>
                  <a:lnTo>
                    <a:pt x="440" y="1215"/>
                  </a:lnTo>
                  <a:lnTo>
                    <a:pt x="444" y="1215"/>
                  </a:lnTo>
                  <a:lnTo>
                    <a:pt x="444" y="1227"/>
                  </a:lnTo>
                  <a:lnTo>
                    <a:pt x="438" y="1217"/>
                  </a:lnTo>
                  <a:close/>
                  <a:moveTo>
                    <a:pt x="444" y="1215"/>
                  </a:moveTo>
                  <a:lnTo>
                    <a:pt x="468" y="1215"/>
                  </a:lnTo>
                  <a:lnTo>
                    <a:pt x="468" y="1241"/>
                  </a:lnTo>
                  <a:lnTo>
                    <a:pt x="444" y="1241"/>
                  </a:lnTo>
                  <a:lnTo>
                    <a:pt x="444" y="1215"/>
                  </a:lnTo>
                  <a:close/>
                  <a:moveTo>
                    <a:pt x="468" y="1215"/>
                  </a:moveTo>
                  <a:lnTo>
                    <a:pt x="494" y="1215"/>
                  </a:lnTo>
                  <a:lnTo>
                    <a:pt x="494" y="1241"/>
                  </a:lnTo>
                  <a:lnTo>
                    <a:pt x="468" y="1241"/>
                  </a:lnTo>
                  <a:lnTo>
                    <a:pt x="468" y="1215"/>
                  </a:lnTo>
                  <a:close/>
                  <a:moveTo>
                    <a:pt x="494" y="1215"/>
                  </a:moveTo>
                  <a:lnTo>
                    <a:pt x="545" y="1215"/>
                  </a:lnTo>
                  <a:lnTo>
                    <a:pt x="545" y="1241"/>
                  </a:lnTo>
                  <a:lnTo>
                    <a:pt x="494" y="1241"/>
                  </a:lnTo>
                  <a:lnTo>
                    <a:pt x="494" y="1215"/>
                  </a:lnTo>
                  <a:close/>
                  <a:moveTo>
                    <a:pt x="545" y="1215"/>
                  </a:moveTo>
                  <a:lnTo>
                    <a:pt x="570" y="1215"/>
                  </a:lnTo>
                  <a:lnTo>
                    <a:pt x="570" y="1241"/>
                  </a:lnTo>
                  <a:lnTo>
                    <a:pt x="545" y="1241"/>
                  </a:lnTo>
                  <a:lnTo>
                    <a:pt x="545" y="1215"/>
                  </a:lnTo>
                  <a:close/>
                  <a:moveTo>
                    <a:pt x="570" y="1215"/>
                  </a:moveTo>
                  <a:lnTo>
                    <a:pt x="596" y="1215"/>
                  </a:lnTo>
                  <a:lnTo>
                    <a:pt x="596" y="1241"/>
                  </a:lnTo>
                  <a:lnTo>
                    <a:pt x="570" y="1241"/>
                  </a:lnTo>
                  <a:lnTo>
                    <a:pt x="570" y="1215"/>
                  </a:lnTo>
                  <a:close/>
                  <a:moveTo>
                    <a:pt x="596" y="1215"/>
                  </a:moveTo>
                  <a:lnTo>
                    <a:pt x="620" y="1215"/>
                  </a:lnTo>
                  <a:lnTo>
                    <a:pt x="620" y="1241"/>
                  </a:lnTo>
                  <a:lnTo>
                    <a:pt x="596" y="1241"/>
                  </a:lnTo>
                  <a:lnTo>
                    <a:pt x="596" y="1215"/>
                  </a:lnTo>
                  <a:close/>
                  <a:moveTo>
                    <a:pt x="620" y="1215"/>
                  </a:moveTo>
                  <a:lnTo>
                    <a:pt x="671" y="1215"/>
                  </a:lnTo>
                  <a:lnTo>
                    <a:pt x="671" y="1241"/>
                  </a:lnTo>
                  <a:lnTo>
                    <a:pt x="620" y="1241"/>
                  </a:lnTo>
                  <a:lnTo>
                    <a:pt x="620" y="1215"/>
                  </a:lnTo>
                  <a:close/>
                  <a:moveTo>
                    <a:pt x="680" y="1237"/>
                  </a:moveTo>
                  <a:lnTo>
                    <a:pt x="676" y="1241"/>
                  </a:lnTo>
                  <a:lnTo>
                    <a:pt x="671" y="1241"/>
                  </a:lnTo>
                  <a:lnTo>
                    <a:pt x="671" y="1227"/>
                  </a:lnTo>
                  <a:lnTo>
                    <a:pt x="680" y="1237"/>
                  </a:lnTo>
                  <a:close/>
                  <a:moveTo>
                    <a:pt x="663" y="1219"/>
                  </a:moveTo>
                  <a:lnTo>
                    <a:pt x="687" y="1193"/>
                  </a:lnTo>
                  <a:lnTo>
                    <a:pt x="705" y="1212"/>
                  </a:lnTo>
                  <a:lnTo>
                    <a:pt x="680" y="1237"/>
                  </a:lnTo>
                  <a:lnTo>
                    <a:pt x="663" y="1219"/>
                  </a:lnTo>
                  <a:close/>
                  <a:moveTo>
                    <a:pt x="687" y="1193"/>
                  </a:moveTo>
                  <a:lnTo>
                    <a:pt x="690" y="1190"/>
                  </a:lnTo>
                  <a:lnTo>
                    <a:pt x="697" y="1190"/>
                  </a:lnTo>
                  <a:lnTo>
                    <a:pt x="697" y="1202"/>
                  </a:lnTo>
                  <a:lnTo>
                    <a:pt x="687" y="1193"/>
                  </a:lnTo>
                  <a:close/>
                  <a:moveTo>
                    <a:pt x="697" y="1190"/>
                  </a:moveTo>
                  <a:lnTo>
                    <a:pt x="722" y="1190"/>
                  </a:lnTo>
                  <a:lnTo>
                    <a:pt x="722" y="1215"/>
                  </a:lnTo>
                  <a:lnTo>
                    <a:pt x="697" y="1215"/>
                  </a:lnTo>
                  <a:lnTo>
                    <a:pt x="697" y="1190"/>
                  </a:lnTo>
                  <a:close/>
                  <a:moveTo>
                    <a:pt x="722" y="1190"/>
                  </a:moveTo>
                  <a:lnTo>
                    <a:pt x="746" y="1190"/>
                  </a:lnTo>
                  <a:lnTo>
                    <a:pt x="746" y="1215"/>
                  </a:lnTo>
                  <a:lnTo>
                    <a:pt x="722" y="1215"/>
                  </a:lnTo>
                  <a:lnTo>
                    <a:pt x="722" y="1190"/>
                  </a:lnTo>
                  <a:close/>
                  <a:moveTo>
                    <a:pt x="752" y="1214"/>
                  </a:moveTo>
                  <a:lnTo>
                    <a:pt x="750" y="1215"/>
                  </a:lnTo>
                  <a:lnTo>
                    <a:pt x="746" y="1215"/>
                  </a:lnTo>
                  <a:lnTo>
                    <a:pt x="746" y="1202"/>
                  </a:lnTo>
                  <a:lnTo>
                    <a:pt x="752" y="1214"/>
                  </a:lnTo>
                  <a:close/>
                  <a:moveTo>
                    <a:pt x="741" y="1191"/>
                  </a:moveTo>
                  <a:lnTo>
                    <a:pt x="791" y="1166"/>
                  </a:lnTo>
                  <a:lnTo>
                    <a:pt x="803" y="1189"/>
                  </a:lnTo>
                  <a:lnTo>
                    <a:pt x="752" y="1214"/>
                  </a:lnTo>
                  <a:lnTo>
                    <a:pt x="741" y="1191"/>
                  </a:lnTo>
                  <a:close/>
                  <a:moveTo>
                    <a:pt x="791" y="1166"/>
                  </a:moveTo>
                  <a:lnTo>
                    <a:pt x="794" y="1164"/>
                  </a:lnTo>
                  <a:lnTo>
                    <a:pt x="797" y="1164"/>
                  </a:lnTo>
                  <a:lnTo>
                    <a:pt x="797" y="1178"/>
                  </a:lnTo>
                  <a:lnTo>
                    <a:pt x="791" y="1166"/>
                  </a:lnTo>
                  <a:close/>
                  <a:moveTo>
                    <a:pt x="797" y="1164"/>
                  </a:moveTo>
                  <a:lnTo>
                    <a:pt x="823" y="1164"/>
                  </a:lnTo>
                  <a:lnTo>
                    <a:pt x="823" y="1190"/>
                  </a:lnTo>
                  <a:lnTo>
                    <a:pt x="797" y="1190"/>
                  </a:lnTo>
                  <a:lnTo>
                    <a:pt x="797" y="1164"/>
                  </a:lnTo>
                  <a:close/>
                  <a:moveTo>
                    <a:pt x="831" y="1186"/>
                  </a:moveTo>
                  <a:lnTo>
                    <a:pt x="828" y="1190"/>
                  </a:lnTo>
                  <a:lnTo>
                    <a:pt x="823" y="1190"/>
                  </a:lnTo>
                  <a:lnTo>
                    <a:pt x="823" y="1178"/>
                  </a:lnTo>
                  <a:lnTo>
                    <a:pt x="831" y="1186"/>
                  </a:lnTo>
                  <a:close/>
                  <a:moveTo>
                    <a:pt x="814" y="1168"/>
                  </a:moveTo>
                  <a:lnTo>
                    <a:pt x="839" y="1142"/>
                  </a:lnTo>
                  <a:lnTo>
                    <a:pt x="857" y="1161"/>
                  </a:lnTo>
                  <a:lnTo>
                    <a:pt x="831" y="1186"/>
                  </a:lnTo>
                  <a:lnTo>
                    <a:pt x="814" y="1168"/>
                  </a:lnTo>
                  <a:close/>
                  <a:moveTo>
                    <a:pt x="839" y="1142"/>
                  </a:moveTo>
                  <a:lnTo>
                    <a:pt x="842" y="1139"/>
                  </a:lnTo>
                  <a:lnTo>
                    <a:pt x="848" y="1139"/>
                  </a:lnTo>
                  <a:lnTo>
                    <a:pt x="848" y="1152"/>
                  </a:lnTo>
                  <a:lnTo>
                    <a:pt x="839" y="1142"/>
                  </a:lnTo>
                  <a:close/>
                  <a:moveTo>
                    <a:pt x="848" y="1139"/>
                  </a:moveTo>
                  <a:lnTo>
                    <a:pt x="898" y="1139"/>
                  </a:lnTo>
                  <a:lnTo>
                    <a:pt x="898" y="1164"/>
                  </a:lnTo>
                  <a:lnTo>
                    <a:pt x="848" y="1164"/>
                  </a:lnTo>
                  <a:lnTo>
                    <a:pt x="848" y="1139"/>
                  </a:lnTo>
                  <a:close/>
                  <a:moveTo>
                    <a:pt x="908" y="1161"/>
                  </a:moveTo>
                  <a:lnTo>
                    <a:pt x="904" y="1164"/>
                  </a:lnTo>
                  <a:lnTo>
                    <a:pt x="898" y="1164"/>
                  </a:lnTo>
                  <a:lnTo>
                    <a:pt x="898" y="1152"/>
                  </a:lnTo>
                  <a:lnTo>
                    <a:pt x="908" y="1161"/>
                  </a:lnTo>
                  <a:close/>
                  <a:moveTo>
                    <a:pt x="890" y="1142"/>
                  </a:moveTo>
                  <a:lnTo>
                    <a:pt x="915" y="1118"/>
                  </a:lnTo>
                  <a:lnTo>
                    <a:pt x="933" y="1135"/>
                  </a:lnTo>
                  <a:lnTo>
                    <a:pt x="908" y="1161"/>
                  </a:lnTo>
                  <a:lnTo>
                    <a:pt x="890" y="1142"/>
                  </a:lnTo>
                  <a:close/>
                  <a:moveTo>
                    <a:pt x="915" y="1118"/>
                  </a:moveTo>
                  <a:lnTo>
                    <a:pt x="919" y="1115"/>
                  </a:lnTo>
                  <a:lnTo>
                    <a:pt x="924" y="1115"/>
                  </a:lnTo>
                  <a:lnTo>
                    <a:pt x="924" y="1127"/>
                  </a:lnTo>
                  <a:lnTo>
                    <a:pt x="915" y="1118"/>
                  </a:lnTo>
                  <a:close/>
                  <a:moveTo>
                    <a:pt x="924" y="1115"/>
                  </a:moveTo>
                  <a:lnTo>
                    <a:pt x="949" y="1115"/>
                  </a:lnTo>
                  <a:lnTo>
                    <a:pt x="949" y="1139"/>
                  </a:lnTo>
                  <a:lnTo>
                    <a:pt x="924" y="1139"/>
                  </a:lnTo>
                  <a:lnTo>
                    <a:pt x="924" y="1115"/>
                  </a:lnTo>
                  <a:close/>
                  <a:moveTo>
                    <a:pt x="949" y="1115"/>
                  </a:moveTo>
                  <a:lnTo>
                    <a:pt x="1000" y="1115"/>
                  </a:lnTo>
                  <a:lnTo>
                    <a:pt x="1000" y="1139"/>
                  </a:lnTo>
                  <a:lnTo>
                    <a:pt x="949" y="1139"/>
                  </a:lnTo>
                  <a:lnTo>
                    <a:pt x="949" y="1115"/>
                  </a:lnTo>
                  <a:close/>
                  <a:moveTo>
                    <a:pt x="1009" y="1135"/>
                  </a:moveTo>
                  <a:lnTo>
                    <a:pt x="1005" y="1139"/>
                  </a:lnTo>
                  <a:lnTo>
                    <a:pt x="1000" y="1139"/>
                  </a:lnTo>
                  <a:lnTo>
                    <a:pt x="1000" y="1127"/>
                  </a:lnTo>
                  <a:lnTo>
                    <a:pt x="1009" y="1135"/>
                  </a:lnTo>
                  <a:close/>
                  <a:moveTo>
                    <a:pt x="991" y="1118"/>
                  </a:moveTo>
                  <a:lnTo>
                    <a:pt x="1016" y="1093"/>
                  </a:lnTo>
                  <a:lnTo>
                    <a:pt x="1034" y="1111"/>
                  </a:lnTo>
                  <a:lnTo>
                    <a:pt x="1009" y="1135"/>
                  </a:lnTo>
                  <a:lnTo>
                    <a:pt x="991" y="1118"/>
                  </a:lnTo>
                  <a:close/>
                  <a:moveTo>
                    <a:pt x="1016" y="1093"/>
                  </a:moveTo>
                  <a:lnTo>
                    <a:pt x="1020" y="1089"/>
                  </a:lnTo>
                  <a:lnTo>
                    <a:pt x="1025" y="1089"/>
                  </a:lnTo>
                  <a:lnTo>
                    <a:pt x="1025" y="1101"/>
                  </a:lnTo>
                  <a:lnTo>
                    <a:pt x="1016" y="1093"/>
                  </a:lnTo>
                  <a:close/>
                  <a:moveTo>
                    <a:pt x="1025" y="1089"/>
                  </a:moveTo>
                  <a:lnTo>
                    <a:pt x="1076" y="1089"/>
                  </a:lnTo>
                  <a:lnTo>
                    <a:pt x="1076" y="1115"/>
                  </a:lnTo>
                  <a:lnTo>
                    <a:pt x="1025" y="1115"/>
                  </a:lnTo>
                  <a:lnTo>
                    <a:pt x="1025" y="1089"/>
                  </a:lnTo>
                  <a:close/>
                  <a:moveTo>
                    <a:pt x="1076" y="1089"/>
                  </a:moveTo>
                  <a:lnTo>
                    <a:pt x="1101" y="1089"/>
                  </a:lnTo>
                  <a:lnTo>
                    <a:pt x="1101" y="1115"/>
                  </a:lnTo>
                  <a:lnTo>
                    <a:pt x="1076" y="1115"/>
                  </a:lnTo>
                  <a:lnTo>
                    <a:pt x="1076" y="1089"/>
                  </a:lnTo>
                  <a:close/>
                  <a:moveTo>
                    <a:pt x="1101" y="1089"/>
                  </a:moveTo>
                  <a:lnTo>
                    <a:pt x="1253" y="1089"/>
                  </a:lnTo>
                  <a:lnTo>
                    <a:pt x="1253" y="1115"/>
                  </a:lnTo>
                  <a:lnTo>
                    <a:pt x="1101" y="1115"/>
                  </a:lnTo>
                  <a:lnTo>
                    <a:pt x="1101" y="1089"/>
                  </a:lnTo>
                  <a:close/>
                  <a:moveTo>
                    <a:pt x="1255" y="1115"/>
                  </a:moveTo>
                  <a:lnTo>
                    <a:pt x="1253" y="1115"/>
                  </a:lnTo>
                  <a:lnTo>
                    <a:pt x="1253" y="1101"/>
                  </a:lnTo>
                  <a:lnTo>
                    <a:pt x="1255" y="1115"/>
                  </a:lnTo>
                  <a:close/>
                  <a:moveTo>
                    <a:pt x="1251" y="1089"/>
                  </a:moveTo>
                  <a:lnTo>
                    <a:pt x="1402" y="1063"/>
                  </a:lnTo>
                  <a:lnTo>
                    <a:pt x="1407" y="1089"/>
                  </a:lnTo>
                  <a:lnTo>
                    <a:pt x="1255" y="1115"/>
                  </a:lnTo>
                  <a:lnTo>
                    <a:pt x="1251" y="1089"/>
                  </a:lnTo>
                  <a:close/>
                  <a:moveTo>
                    <a:pt x="1402" y="1063"/>
                  </a:moveTo>
                  <a:lnTo>
                    <a:pt x="1405" y="1063"/>
                  </a:lnTo>
                  <a:lnTo>
                    <a:pt x="1406" y="1063"/>
                  </a:lnTo>
                  <a:lnTo>
                    <a:pt x="1405" y="1076"/>
                  </a:lnTo>
                  <a:lnTo>
                    <a:pt x="1402" y="1063"/>
                  </a:lnTo>
                  <a:close/>
                  <a:moveTo>
                    <a:pt x="1406" y="1063"/>
                  </a:moveTo>
                  <a:lnTo>
                    <a:pt x="1583" y="1089"/>
                  </a:lnTo>
                  <a:lnTo>
                    <a:pt x="1580" y="1115"/>
                  </a:lnTo>
                  <a:lnTo>
                    <a:pt x="1402" y="1089"/>
                  </a:lnTo>
                  <a:lnTo>
                    <a:pt x="1406" y="1063"/>
                  </a:lnTo>
                  <a:close/>
                  <a:moveTo>
                    <a:pt x="1582" y="1115"/>
                  </a:moveTo>
                  <a:lnTo>
                    <a:pt x="1580" y="1115"/>
                  </a:lnTo>
                  <a:lnTo>
                    <a:pt x="1582" y="1101"/>
                  </a:lnTo>
                  <a:lnTo>
                    <a:pt x="1582" y="1115"/>
                  </a:lnTo>
                  <a:close/>
                  <a:moveTo>
                    <a:pt x="1582" y="1089"/>
                  </a:moveTo>
                  <a:lnTo>
                    <a:pt x="1734" y="1089"/>
                  </a:lnTo>
                  <a:lnTo>
                    <a:pt x="1734" y="1115"/>
                  </a:lnTo>
                  <a:lnTo>
                    <a:pt x="1582" y="1115"/>
                  </a:lnTo>
                  <a:lnTo>
                    <a:pt x="1582" y="1089"/>
                  </a:lnTo>
                  <a:close/>
                  <a:moveTo>
                    <a:pt x="1734" y="1089"/>
                  </a:moveTo>
                  <a:lnTo>
                    <a:pt x="1886" y="1089"/>
                  </a:lnTo>
                  <a:lnTo>
                    <a:pt x="1886" y="1115"/>
                  </a:lnTo>
                  <a:lnTo>
                    <a:pt x="1734" y="1115"/>
                  </a:lnTo>
                  <a:lnTo>
                    <a:pt x="1734" y="1089"/>
                  </a:lnTo>
                  <a:close/>
                  <a:moveTo>
                    <a:pt x="1886" y="1089"/>
                  </a:moveTo>
                  <a:lnTo>
                    <a:pt x="2037" y="1089"/>
                  </a:lnTo>
                  <a:lnTo>
                    <a:pt x="2037" y="1115"/>
                  </a:lnTo>
                  <a:lnTo>
                    <a:pt x="1886" y="1115"/>
                  </a:lnTo>
                  <a:lnTo>
                    <a:pt x="1886" y="1089"/>
                  </a:lnTo>
                  <a:close/>
                  <a:moveTo>
                    <a:pt x="2037" y="1089"/>
                  </a:moveTo>
                  <a:lnTo>
                    <a:pt x="2039" y="1089"/>
                  </a:lnTo>
                  <a:lnTo>
                    <a:pt x="2037" y="1101"/>
                  </a:lnTo>
                  <a:lnTo>
                    <a:pt x="2037" y="1089"/>
                  </a:lnTo>
                  <a:close/>
                  <a:moveTo>
                    <a:pt x="2039" y="1089"/>
                  </a:moveTo>
                  <a:lnTo>
                    <a:pt x="2191" y="1115"/>
                  </a:lnTo>
                  <a:lnTo>
                    <a:pt x="2187" y="1139"/>
                  </a:lnTo>
                  <a:lnTo>
                    <a:pt x="2035" y="1115"/>
                  </a:lnTo>
                  <a:lnTo>
                    <a:pt x="2039" y="1089"/>
                  </a:lnTo>
                  <a:close/>
                  <a:moveTo>
                    <a:pt x="2191" y="1139"/>
                  </a:moveTo>
                  <a:lnTo>
                    <a:pt x="2189" y="1140"/>
                  </a:lnTo>
                  <a:lnTo>
                    <a:pt x="2187" y="1139"/>
                  </a:lnTo>
                  <a:lnTo>
                    <a:pt x="2189" y="1127"/>
                  </a:lnTo>
                  <a:lnTo>
                    <a:pt x="2191" y="1139"/>
                  </a:lnTo>
                  <a:close/>
                  <a:moveTo>
                    <a:pt x="2187" y="1115"/>
                  </a:moveTo>
                  <a:lnTo>
                    <a:pt x="2365" y="1089"/>
                  </a:lnTo>
                  <a:lnTo>
                    <a:pt x="2368" y="1115"/>
                  </a:lnTo>
                  <a:lnTo>
                    <a:pt x="2191" y="1139"/>
                  </a:lnTo>
                  <a:lnTo>
                    <a:pt x="2187" y="1115"/>
                  </a:lnTo>
                  <a:close/>
                  <a:moveTo>
                    <a:pt x="2365" y="1089"/>
                  </a:moveTo>
                  <a:lnTo>
                    <a:pt x="2366" y="1089"/>
                  </a:lnTo>
                  <a:lnTo>
                    <a:pt x="2366" y="1101"/>
                  </a:lnTo>
                  <a:lnTo>
                    <a:pt x="2365" y="1089"/>
                  </a:lnTo>
                  <a:close/>
                  <a:moveTo>
                    <a:pt x="2366" y="1089"/>
                  </a:moveTo>
                  <a:lnTo>
                    <a:pt x="2518" y="1089"/>
                  </a:lnTo>
                  <a:lnTo>
                    <a:pt x="2518" y="1115"/>
                  </a:lnTo>
                  <a:lnTo>
                    <a:pt x="2366" y="1115"/>
                  </a:lnTo>
                  <a:lnTo>
                    <a:pt x="2366" y="1089"/>
                  </a:lnTo>
                  <a:close/>
                  <a:moveTo>
                    <a:pt x="2520" y="1115"/>
                  </a:moveTo>
                  <a:lnTo>
                    <a:pt x="2518" y="1115"/>
                  </a:lnTo>
                  <a:lnTo>
                    <a:pt x="2518" y="1101"/>
                  </a:lnTo>
                  <a:lnTo>
                    <a:pt x="2520" y="1115"/>
                  </a:lnTo>
                  <a:close/>
                  <a:moveTo>
                    <a:pt x="2515" y="1089"/>
                  </a:moveTo>
                  <a:lnTo>
                    <a:pt x="2667" y="1063"/>
                  </a:lnTo>
                  <a:lnTo>
                    <a:pt x="2672" y="1089"/>
                  </a:lnTo>
                  <a:lnTo>
                    <a:pt x="2520" y="1115"/>
                  </a:lnTo>
                  <a:lnTo>
                    <a:pt x="2515" y="1089"/>
                  </a:lnTo>
                  <a:close/>
                  <a:moveTo>
                    <a:pt x="2667" y="1063"/>
                  </a:moveTo>
                  <a:lnTo>
                    <a:pt x="2670" y="1063"/>
                  </a:lnTo>
                  <a:lnTo>
                    <a:pt x="2670" y="1076"/>
                  </a:lnTo>
                  <a:lnTo>
                    <a:pt x="2667" y="1063"/>
                  </a:lnTo>
                  <a:close/>
                  <a:moveTo>
                    <a:pt x="2670" y="1063"/>
                  </a:moveTo>
                  <a:lnTo>
                    <a:pt x="2721" y="1063"/>
                  </a:lnTo>
                  <a:lnTo>
                    <a:pt x="2721" y="1089"/>
                  </a:lnTo>
                  <a:lnTo>
                    <a:pt x="2670" y="1089"/>
                  </a:lnTo>
                  <a:lnTo>
                    <a:pt x="2670" y="1063"/>
                  </a:lnTo>
                  <a:close/>
                  <a:moveTo>
                    <a:pt x="2726" y="1088"/>
                  </a:moveTo>
                  <a:lnTo>
                    <a:pt x="2723" y="1089"/>
                  </a:lnTo>
                  <a:lnTo>
                    <a:pt x="2721" y="1089"/>
                  </a:lnTo>
                  <a:lnTo>
                    <a:pt x="2721" y="1076"/>
                  </a:lnTo>
                  <a:lnTo>
                    <a:pt x="2726" y="1088"/>
                  </a:lnTo>
                  <a:close/>
                  <a:moveTo>
                    <a:pt x="2715" y="1065"/>
                  </a:moveTo>
                  <a:lnTo>
                    <a:pt x="2766" y="1039"/>
                  </a:lnTo>
                  <a:lnTo>
                    <a:pt x="2777" y="1062"/>
                  </a:lnTo>
                  <a:lnTo>
                    <a:pt x="2726" y="1088"/>
                  </a:lnTo>
                  <a:lnTo>
                    <a:pt x="2715" y="1065"/>
                  </a:lnTo>
                  <a:close/>
                  <a:moveTo>
                    <a:pt x="2766" y="1039"/>
                  </a:moveTo>
                  <a:lnTo>
                    <a:pt x="2816" y="1014"/>
                  </a:lnTo>
                  <a:lnTo>
                    <a:pt x="2828" y="1037"/>
                  </a:lnTo>
                  <a:lnTo>
                    <a:pt x="2777" y="1062"/>
                  </a:lnTo>
                  <a:lnTo>
                    <a:pt x="2766" y="1039"/>
                  </a:lnTo>
                  <a:close/>
                  <a:moveTo>
                    <a:pt x="2833" y="1031"/>
                  </a:moveTo>
                  <a:lnTo>
                    <a:pt x="2831" y="1036"/>
                  </a:lnTo>
                  <a:lnTo>
                    <a:pt x="2828" y="1037"/>
                  </a:lnTo>
                  <a:lnTo>
                    <a:pt x="2822" y="1026"/>
                  </a:lnTo>
                  <a:lnTo>
                    <a:pt x="2833" y="1031"/>
                  </a:lnTo>
                  <a:close/>
                  <a:moveTo>
                    <a:pt x="2811" y="1020"/>
                  </a:moveTo>
                  <a:lnTo>
                    <a:pt x="2835" y="969"/>
                  </a:lnTo>
                  <a:lnTo>
                    <a:pt x="2858" y="981"/>
                  </a:lnTo>
                  <a:lnTo>
                    <a:pt x="2833" y="1031"/>
                  </a:lnTo>
                  <a:lnTo>
                    <a:pt x="2811" y="1020"/>
                  </a:lnTo>
                  <a:close/>
                  <a:moveTo>
                    <a:pt x="2835" y="969"/>
                  </a:moveTo>
                  <a:lnTo>
                    <a:pt x="2837" y="965"/>
                  </a:lnTo>
                  <a:lnTo>
                    <a:pt x="2841" y="964"/>
                  </a:lnTo>
                  <a:lnTo>
                    <a:pt x="2847" y="975"/>
                  </a:lnTo>
                  <a:lnTo>
                    <a:pt x="2835" y="969"/>
                  </a:lnTo>
                  <a:close/>
                  <a:moveTo>
                    <a:pt x="2841" y="964"/>
                  </a:moveTo>
                  <a:lnTo>
                    <a:pt x="2892" y="938"/>
                  </a:lnTo>
                  <a:lnTo>
                    <a:pt x="2903" y="961"/>
                  </a:lnTo>
                  <a:lnTo>
                    <a:pt x="2852" y="986"/>
                  </a:lnTo>
                  <a:lnTo>
                    <a:pt x="2841" y="964"/>
                  </a:lnTo>
                  <a:close/>
                  <a:moveTo>
                    <a:pt x="2909" y="955"/>
                  </a:moveTo>
                  <a:lnTo>
                    <a:pt x="2907" y="959"/>
                  </a:lnTo>
                  <a:lnTo>
                    <a:pt x="2903" y="961"/>
                  </a:lnTo>
                  <a:lnTo>
                    <a:pt x="2897" y="949"/>
                  </a:lnTo>
                  <a:lnTo>
                    <a:pt x="2909" y="955"/>
                  </a:lnTo>
                  <a:close/>
                  <a:moveTo>
                    <a:pt x="2886" y="944"/>
                  </a:moveTo>
                  <a:lnTo>
                    <a:pt x="2911" y="893"/>
                  </a:lnTo>
                  <a:lnTo>
                    <a:pt x="2935" y="904"/>
                  </a:lnTo>
                  <a:lnTo>
                    <a:pt x="2909" y="955"/>
                  </a:lnTo>
                  <a:lnTo>
                    <a:pt x="2886" y="944"/>
                  </a:lnTo>
                  <a:close/>
                  <a:moveTo>
                    <a:pt x="2911" y="893"/>
                  </a:moveTo>
                  <a:lnTo>
                    <a:pt x="2937" y="842"/>
                  </a:lnTo>
                  <a:lnTo>
                    <a:pt x="2959" y="855"/>
                  </a:lnTo>
                  <a:lnTo>
                    <a:pt x="2935" y="904"/>
                  </a:lnTo>
                  <a:lnTo>
                    <a:pt x="2911" y="893"/>
                  </a:lnTo>
                  <a:close/>
                  <a:moveTo>
                    <a:pt x="2960" y="848"/>
                  </a:moveTo>
                  <a:lnTo>
                    <a:pt x="2960" y="852"/>
                  </a:lnTo>
                  <a:lnTo>
                    <a:pt x="2959" y="855"/>
                  </a:lnTo>
                  <a:lnTo>
                    <a:pt x="2948" y="848"/>
                  </a:lnTo>
                  <a:lnTo>
                    <a:pt x="2960" y="848"/>
                  </a:lnTo>
                  <a:close/>
                  <a:moveTo>
                    <a:pt x="2936" y="848"/>
                  </a:moveTo>
                  <a:lnTo>
                    <a:pt x="2936" y="823"/>
                  </a:lnTo>
                  <a:lnTo>
                    <a:pt x="2960" y="823"/>
                  </a:lnTo>
                  <a:lnTo>
                    <a:pt x="2960" y="848"/>
                  </a:lnTo>
                  <a:lnTo>
                    <a:pt x="2936" y="848"/>
                  </a:lnTo>
                  <a:close/>
                  <a:moveTo>
                    <a:pt x="2936" y="823"/>
                  </a:moveTo>
                  <a:lnTo>
                    <a:pt x="2936" y="772"/>
                  </a:lnTo>
                  <a:lnTo>
                    <a:pt x="2960" y="772"/>
                  </a:lnTo>
                  <a:lnTo>
                    <a:pt x="2960" y="823"/>
                  </a:lnTo>
                  <a:lnTo>
                    <a:pt x="2936" y="823"/>
                  </a:lnTo>
                  <a:close/>
                  <a:moveTo>
                    <a:pt x="2956" y="763"/>
                  </a:moveTo>
                  <a:lnTo>
                    <a:pt x="2960" y="767"/>
                  </a:lnTo>
                  <a:lnTo>
                    <a:pt x="2960" y="772"/>
                  </a:lnTo>
                  <a:lnTo>
                    <a:pt x="2948" y="772"/>
                  </a:lnTo>
                  <a:lnTo>
                    <a:pt x="2956" y="763"/>
                  </a:lnTo>
                  <a:close/>
                  <a:moveTo>
                    <a:pt x="2939" y="782"/>
                  </a:moveTo>
                  <a:lnTo>
                    <a:pt x="2914" y="756"/>
                  </a:lnTo>
                  <a:lnTo>
                    <a:pt x="2932" y="738"/>
                  </a:lnTo>
                  <a:lnTo>
                    <a:pt x="2956" y="763"/>
                  </a:lnTo>
                  <a:lnTo>
                    <a:pt x="2939" y="782"/>
                  </a:lnTo>
                  <a:close/>
                  <a:moveTo>
                    <a:pt x="2914" y="756"/>
                  </a:moveTo>
                  <a:lnTo>
                    <a:pt x="2888" y="731"/>
                  </a:lnTo>
                  <a:lnTo>
                    <a:pt x="2907" y="712"/>
                  </a:lnTo>
                  <a:lnTo>
                    <a:pt x="2932" y="738"/>
                  </a:lnTo>
                  <a:lnTo>
                    <a:pt x="2914" y="756"/>
                  </a:lnTo>
                  <a:close/>
                  <a:moveTo>
                    <a:pt x="2903" y="710"/>
                  </a:moveTo>
                  <a:lnTo>
                    <a:pt x="2905" y="711"/>
                  </a:lnTo>
                  <a:lnTo>
                    <a:pt x="2907" y="712"/>
                  </a:lnTo>
                  <a:lnTo>
                    <a:pt x="2897" y="722"/>
                  </a:lnTo>
                  <a:lnTo>
                    <a:pt x="2903" y="710"/>
                  </a:lnTo>
                  <a:close/>
                  <a:moveTo>
                    <a:pt x="2892" y="733"/>
                  </a:moveTo>
                  <a:lnTo>
                    <a:pt x="2841" y="708"/>
                  </a:lnTo>
                  <a:lnTo>
                    <a:pt x="2852" y="686"/>
                  </a:lnTo>
                  <a:lnTo>
                    <a:pt x="2903" y="710"/>
                  </a:lnTo>
                  <a:lnTo>
                    <a:pt x="2892" y="733"/>
                  </a:lnTo>
                  <a:close/>
                  <a:moveTo>
                    <a:pt x="2841" y="708"/>
                  </a:moveTo>
                  <a:lnTo>
                    <a:pt x="2840" y="708"/>
                  </a:lnTo>
                  <a:lnTo>
                    <a:pt x="2837" y="705"/>
                  </a:lnTo>
                  <a:lnTo>
                    <a:pt x="2847" y="697"/>
                  </a:lnTo>
                  <a:lnTo>
                    <a:pt x="2841" y="708"/>
                  </a:lnTo>
                  <a:close/>
                  <a:moveTo>
                    <a:pt x="2837" y="705"/>
                  </a:moveTo>
                  <a:lnTo>
                    <a:pt x="2813" y="681"/>
                  </a:lnTo>
                  <a:lnTo>
                    <a:pt x="2830" y="663"/>
                  </a:lnTo>
                  <a:lnTo>
                    <a:pt x="2856" y="688"/>
                  </a:lnTo>
                  <a:lnTo>
                    <a:pt x="2837" y="705"/>
                  </a:lnTo>
                  <a:close/>
                  <a:moveTo>
                    <a:pt x="2822" y="659"/>
                  </a:moveTo>
                  <a:lnTo>
                    <a:pt x="2826" y="659"/>
                  </a:lnTo>
                  <a:lnTo>
                    <a:pt x="2830" y="663"/>
                  </a:lnTo>
                  <a:lnTo>
                    <a:pt x="2822" y="671"/>
                  </a:lnTo>
                  <a:lnTo>
                    <a:pt x="2822" y="659"/>
                  </a:lnTo>
                  <a:close/>
                  <a:moveTo>
                    <a:pt x="2822" y="684"/>
                  </a:moveTo>
                  <a:lnTo>
                    <a:pt x="2796" y="684"/>
                  </a:lnTo>
                  <a:lnTo>
                    <a:pt x="2796" y="659"/>
                  </a:lnTo>
                  <a:lnTo>
                    <a:pt x="2822" y="659"/>
                  </a:lnTo>
                  <a:lnTo>
                    <a:pt x="2822" y="684"/>
                  </a:lnTo>
                  <a:close/>
                  <a:moveTo>
                    <a:pt x="2796" y="684"/>
                  </a:moveTo>
                  <a:lnTo>
                    <a:pt x="2794" y="684"/>
                  </a:lnTo>
                  <a:lnTo>
                    <a:pt x="2790" y="683"/>
                  </a:lnTo>
                  <a:lnTo>
                    <a:pt x="2796" y="671"/>
                  </a:lnTo>
                  <a:lnTo>
                    <a:pt x="2796" y="684"/>
                  </a:lnTo>
                  <a:close/>
                  <a:moveTo>
                    <a:pt x="2790" y="683"/>
                  </a:moveTo>
                  <a:lnTo>
                    <a:pt x="2740" y="658"/>
                  </a:lnTo>
                  <a:lnTo>
                    <a:pt x="2751" y="635"/>
                  </a:lnTo>
                  <a:lnTo>
                    <a:pt x="2802" y="660"/>
                  </a:lnTo>
                  <a:lnTo>
                    <a:pt x="2790" y="683"/>
                  </a:lnTo>
                  <a:close/>
                  <a:moveTo>
                    <a:pt x="2740" y="658"/>
                  </a:moveTo>
                  <a:lnTo>
                    <a:pt x="2738" y="656"/>
                  </a:lnTo>
                  <a:lnTo>
                    <a:pt x="2737" y="655"/>
                  </a:lnTo>
                  <a:lnTo>
                    <a:pt x="2745" y="646"/>
                  </a:lnTo>
                  <a:lnTo>
                    <a:pt x="2740" y="658"/>
                  </a:lnTo>
                  <a:close/>
                  <a:moveTo>
                    <a:pt x="2737" y="655"/>
                  </a:moveTo>
                  <a:lnTo>
                    <a:pt x="2711" y="630"/>
                  </a:lnTo>
                  <a:lnTo>
                    <a:pt x="2729" y="612"/>
                  </a:lnTo>
                  <a:lnTo>
                    <a:pt x="2755" y="637"/>
                  </a:lnTo>
                  <a:lnTo>
                    <a:pt x="2737" y="655"/>
                  </a:lnTo>
                  <a:close/>
                  <a:moveTo>
                    <a:pt x="2721" y="608"/>
                  </a:moveTo>
                  <a:lnTo>
                    <a:pt x="2726" y="608"/>
                  </a:lnTo>
                  <a:lnTo>
                    <a:pt x="2729" y="612"/>
                  </a:lnTo>
                  <a:lnTo>
                    <a:pt x="2721" y="621"/>
                  </a:lnTo>
                  <a:lnTo>
                    <a:pt x="2721" y="608"/>
                  </a:lnTo>
                  <a:close/>
                  <a:moveTo>
                    <a:pt x="2721" y="633"/>
                  </a:moveTo>
                  <a:lnTo>
                    <a:pt x="2695" y="633"/>
                  </a:lnTo>
                  <a:lnTo>
                    <a:pt x="2695" y="608"/>
                  </a:lnTo>
                  <a:lnTo>
                    <a:pt x="2721" y="608"/>
                  </a:lnTo>
                  <a:lnTo>
                    <a:pt x="2721" y="633"/>
                  </a:lnTo>
                  <a:close/>
                  <a:moveTo>
                    <a:pt x="2695" y="633"/>
                  </a:moveTo>
                  <a:lnTo>
                    <a:pt x="2692" y="633"/>
                  </a:lnTo>
                  <a:lnTo>
                    <a:pt x="2689" y="632"/>
                  </a:lnTo>
                  <a:lnTo>
                    <a:pt x="2695" y="621"/>
                  </a:lnTo>
                  <a:lnTo>
                    <a:pt x="2695" y="633"/>
                  </a:lnTo>
                  <a:close/>
                  <a:moveTo>
                    <a:pt x="2689" y="632"/>
                  </a:moveTo>
                  <a:lnTo>
                    <a:pt x="2639" y="607"/>
                  </a:lnTo>
                  <a:lnTo>
                    <a:pt x="2650" y="584"/>
                  </a:lnTo>
                  <a:lnTo>
                    <a:pt x="2701" y="609"/>
                  </a:lnTo>
                  <a:lnTo>
                    <a:pt x="2689" y="632"/>
                  </a:lnTo>
                  <a:close/>
                  <a:moveTo>
                    <a:pt x="2644" y="582"/>
                  </a:moveTo>
                  <a:lnTo>
                    <a:pt x="2648" y="582"/>
                  </a:lnTo>
                  <a:lnTo>
                    <a:pt x="2650" y="584"/>
                  </a:lnTo>
                  <a:lnTo>
                    <a:pt x="2644" y="596"/>
                  </a:lnTo>
                  <a:lnTo>
                    <a:pt x="2644" y="582"/>
                  </a:lnTo>
                  <a:close/>
                  <a:moveTo>
                    <a:pt x="2644" y="608"/>
                  </a:moveTo>
                  <a:lnTo>
                    <a:pt x="2619" y="608"/>
                  </a:lnTo>
                  <a:lnTo>
                    <a:pt x="2619" y="582"/>
                  </a:lnTo>
                  <a:lnTo>
                    <a:pt x="2644" y="582"/>
                  </a:lnTo>
                  <a:lnTo>
                    <a:pt x="2644" y="608"/>
                  </a:lnTo>
                  <a:close/>
                  <a:moveTo>
                    <a:pt x="2619" y="608"/>
                  </a:moveTo>
                  <a:lnTo>
                    <a:pt x="2616" y="608"/>
                  </a:lnTo>
                  <a:lnTo>
                    <a:pt x="2614" y="607"/>
                  </a:lnTo>
                  <a:lnTo>
                    <a:pt x="2619" y="596"/>
                  </a:lnTo>
                  <a:lnTo>
                    <a:pt x="2619" y="608"/>
                  </a:lnTo>
                  <a:close/>
                  <a:moveTo>
                    <a:pt x="2614" y="607"/>
                  </a:moveTo>
                  <a:lnTo>
                    <a:pt x="2563" y="581"/>
                  </a:lnTo>
                  <a:lnTo>
                    <a:pt x="2574" y="559"/>
                  </a:lnTo>
                  <a:lnTo>
                    <a:pt x="2625" y="584"/>
                  </a:lnTo>
                  <a:lnTo>
                    <a:pt x="2614" y="607"/>
                  </a:lnTo>
                  <a:close/>
                  <a:moveTo>
                    <a:pt x="2563" y="581"/>
                  </a:moveTo>
                  <a:lnTo>
                    <a:pt x="2512" y="556"/>
                  </a:lnTo>
                  <a:lnTo>
                    <a:pt x="2524" y="534"/>
                  </a:lnTo>
                  <a:lnTo>
                    <a:pt x="2574" y="559"/>
                  </a:lnTo>
                  <a:lnTo>
                    <a:pt x="2563" y="581"/>
                  </a:lnTo>
                  <a:close/>
                  <a:moveTo>
                    <a:pt x="2518" y="533"/>
                  </a:moveTo>
                  <a:lnTo>
                    <a:pt x="2521" y="533"/>
                  </a:lnTo>
                  <a:lnTo>
                    <a:pt x="2524" y="534"/>
                  </a:lnTo>
                  <a:lnTo>
                    <a:pt x="2518" y="545"/>
                  </a:lnTo>
                  <a:lnTo>
                    <a:pt x="2518" y="533"/>
                  </a:lnTo>
                  <a:close/>
                  <a:moveTo>
                    <a:pt x="2518" y="557"/>
                  </a:moveTo>
                  <a:lnTo>
                    <a:pt x="2442" y="557"/>
                  </a:lnTo>
                  <a:lnTo>
                    <a:pt x="2442" y="533"/>
                  </a:lnTo>
                  <a:lnTo>
                    <a:pt x="2518" y="533"/>
                  </a:lnTo>
                  <a:lnTo>
                    <a:pt x="2518" y="557"/>
                  </a:lnTo>
                  <a:close/>
                  <a:moveTo>
                    <a:pt x="2442" y="557"/>
                  </a:moveTo>
                  <a:lnTo>
                    <a:pt x="2440" y="557"/>
                  </a:lnTo>
                  <a:lnTo>
                    <a:pt x="2438" y="557"/>
                  </a:lnTo>
                  <a:lnTo>
                    <a:pt x="2442" y="545"/>
                  </a:lnTo>
                  <a:lnTo>
                    <a:pt x="2442" y="557"/>
                  </a:lnTo>
                  <a:close/>
                  <a:moveTo>
                    <a:pt x="2438" y="557"/>
                  </a:moveTo>
                  <a:lnTo>
                    <a:pt x="2362" y="531"/>
                  </a:lnTo>
                  <a:lnTo>
                    <a:pt x="2370" y="507"/>
                  </a:lnTo>
                  <a:lnTo>
                    <a:pt x="2446" y="533"/>
                  </a:lnTo>
                  <a:lnTo>
                    <a:pt x="2438" y="557"/>
                  </a:lnTo>
                  <a:close/>
                  <a:moveTo>
                    <a:pt x="2362" y="531"/>
                  </a:moveTo>
                  <a:lnTo>
                    <a:pt x="2360" y="531"/>
                  </a:lnTo>
                  <a:lnTo>
                    <a:pt x="2360" y="531"/>
                  </a:lnTo>
                  <a:lnTo>
                    <a:pt x="2366" y="519"/>
                  </a:lnTo>
                  <a:lnTo>
                    <a:pt x="2362" y="531"/>
                  </a:lnTo>
                  <a:close/>
                  <a:moveTo>
                    <a:pt x="2360" y="531"/>
                  </a:moveTo>
                  <a:lnTo>
                    <a:pt x="2310" y="506"/>
                  </a:lnTo>
                  <a:lnTo>
                    <a:pt x="2321" y="483"/>
                  </a:lnTo>
                  <a:lnTo>
                    <a:pt x="2372" y="508"/>
                  </a:lnTo>
                  <a:lnTo>
                    <a:pt x="2360" y="531"/>
                  </a:lnTo>
                  <a:close/>
                  <a:moveTo>
                    <a:pt x="2315" y="482"/>
                  </a:moveTo>
                  <a:lnTo>
                    <a:pt x="2319" y="482"/>
                  </a:lnTo>
                  <a:lnTo>
                    <a:pt x="2321" y="483"/>
                  </a:lnTo>
                  <a:lnTo>
                    <a:pt x="2315" y="494"/>
                  </a:lnTo>
                  <a:lnTo>
                    <a:pt x="2315" y="482"/>
                  </a:lnTo>
                  <a:close/>
                  <a:moveTo>
                    <a:pt x="2315" y="507"/>
                  </a:moveTo>
                  <a:lnTo>
                    <a:pt x="2240" y="507"/>
                  </a:lnTo>
                  <a:lnTo>
                    <a:pt x="2240" y="482"/>
                  </a:lnTo>
                  <a:lnTo>
                    <a:pt x="2315" y="482"/>
                  </a:lnTo>
                  <a:lnTo>
                    <a:pt x="2315" y="507"/>
                  </a:lnTo>
                  <a:close/>
                  <a:moveTo>
                    <a:pt x="2240" y="507"/>
                  </a:moveTo>
                  <a:lnTo>
                    <a:pt x="2236" y="507"/>
                  </a:lnTo>
                  <a:lnTo>
                    <a:pt x="2234" y="506"/>
                  </a:lnTo>
                  <a:lnTo>
                    <a:pt x="2240" y="494"/>
                  </a:lnTo>
                  <a:lnTo>
                    <a:pt x="2240" y="507"/>
                  </a:lnTo>
                  <a:close/>
                  <a:moveTo>
                    <a:pt x="2234" y="506"/>
                  </a:moveTo>
                  <a:lnTo>
                    <a:pt x="2184" y="480"/>
                  </a:lnTo>
                  <a:lnTo>
                    <a:pt x="2195" y="457"/>
                  </a:lnTo>
                  <a:lnTo>
                    <a:pt x="2246" y="483"/>
                  </a:lnTo>
                  <a:lnTo>
                    <a:pt x="2234" y="506"/>
                  </a:lnTo>
                  <a:close/>
                  <a:moveTo>
                    <a:pt x="2189" y="456"/>
                  </a:moveTo>
                  <a:lnTo>
                    <a:pt x="2192" y="456"/>
                  </a:lnTo>
                  <a:lnTo>
                    <a:pt x="2195" y="457"/>
                  </a:lnTo>
                  <a:lnTo>
                    <a:pt x="2189" y="469"/>
                  </a:lnTo>
                  <a:lnTo>
                    <a:pt x="2189" y="456"/>
                  </a:lnTo>
                  <a:close/>
                  <a:moveTo>
                    <a:pt x="2189" y="482"/>
                  </a:moveTo>
                  <a:lnTo>
                    <a:pt x="2113" y="482"/>
                  </a:lnTo>
                  <a:lnTo>
                    <a:pt x="2113" y="456"/>
                  </a:lnTo>
                  <a:lnTo>
                    <a:pt x="2189" y="456"/>
                  </a:lnTo>
                  <a:lnTo>
                    <a:pt x="2189" y="482"/>
                  </a:lnTo>
                  <a:close/>
                  <a:moveTo>
                    <a:pt x="2113" y="482"/>
                  </a:moveTo>
                  <a:lnTo>
                    <a:pt x="2110" y="482"/>
                  </a:lnTo>
                  <a:lnTo>
                    <a:pt x="2107" y="480"/>
                  </a:lnTo>
                  <a:lnTo>
                    <a:pt x="2113" y="469"/>
                  </a:lnTo>
                  <a:lnTo>
                    <a:pt x="2113" y="482"/>
                  </a:lnTo>
                  <a:close/>
                  <a:moveTo>
                    <a:pt x="2107" y="480"/>
                  </a:moveTo>
                  <a:lnTo>
                    <a:pt x="2057" y="455"/>
                  </a:lnTo>
                  <a:lnTo>
                    <a:pt x="2068" y="432"/>
                  </a:lnTo>
                  <a:lnTo>
                    <a:pt x="2119" y="457"/>
                  </a:lnTo>
                  <a:lnTo>
                    <a:pt x="2107" y="480"/>
                  </a:lnTo>
                  <a:close/>
                  <a:moveTo>
                    <a:pt x="2066" y="432"/>
                  </a:moveTo>
                  <a:lnTo>
                    <a:pt x="2068" y="432"/>
                  </a:lnTo>
                  <a:lnTo>
                    <a:pt x="2068" y="432"/>
                  </a:lnTo>
                  <a:lnTo>
                    <a:pt x="2062" y="444"/>
                  </a:lnTo>
                  <a:lnTo>
                    <a:pt x="2066" y="432"/>
                  </a:lnTo>
                  <a:close/>
                  <a:moveTo>
                    <a:pt x="2059" y="456"/>
                  </a:moveTo>
                  <a:lnTo>
                    <a:pt x="1983" y="431"/>
                  </a:lnTo>
                  <a:lnTo>
                    <a:pt x="1991" y="406"/>
                  </a:lnTo>
                  <a:lnTo>
                    <a:pt x="2066" y="432"/>
                  </a:lnTo>
                  <a:lnTo>
                    <a:pt x="2059" y="456"/>
                  </a:lnTo>
                  <a:close/>
                  <a:moveTo>
                    <a:pt x="1983" y="431"/>
                  </a:moveTo>
                  <a:lnTo>
                    <a:pt x="1981" y="429"/>
                  </a:lnTo>
                  <a:lnTo>
                    <a:pt x="1981" y="429"/>
                  </a:lnTo>
                  <a:lnTo>
                    <a:pt x="1987" y="418"/>
                  </a:lnTo>
                  <a:lnTo>
                    <a:pt x="1983" y="431"/>
                  </a:lnTo>
                  <a:close/>
                  <a:moveTo>
                    <a:pt x="1981" y="429"/>
                  </a:moveTo>
                  <a:lnTo>
                    <a:pt x="1930" y="405"/>
                  </a:lnTo>
                  <a:lnTo>
                    <a:pt x="1942" y="382"/>
                  </a:lnTo>
                  <a:lnTo>
                    <a:pt x="1992" y="407"/>
                  </a:lnTo>
                  <a:lnTo>
                    <a:pt x="1981" y="429"/>
                  </a:lnTo>
                  <a:close/>
                  <a:moveTo>
                    <a:pt x="1936" y="381"/>
                  </a:moveTo>
                  <a:lnTo>
                    <a:pt x="1939" y="381"/>
                  </a:lnTo>
                  <a:lnTo>
                    <a:pt x="1942" y="382"/>
                  </a:lnTo>
                  <a:lnTo>
                    <a:pt x="1936" y="393"/>
                  </a:lnTo>
                  <a:lnTo>
                    <a:pt x="1936" y="381"/>
                  </a:lnTo>
                  <a:close/>
                  <a:moveTo>
                    <a:pt x="1936" y="406"/>
                  </a:moveTo>
                  <a:lnTo>
                    <a:pt x="1910" y="406"/>
                  </a:lnTo>
                  <a:lnTo>
                    <a:pt x="1910" y="381"/>
                  </a:lnTo>
                  <a:lnTo>
                    <a:pt x="1936" y="381"/>
                  </a:lnTo>
                  <a:lnTo>
                    <a:pt x="1936" y="406"/>
                  </a:lnTo>
                  <a:close/>
                  <a:moveTo>
                    <a:pt x="1910" y="406"/>
                  </a:moveTo>
                  <a:lnTo>
                    <a:pt x="1905" y="406"/>
                  </a:lnTo>
                  <a:lnTo>
                    <a:pt x="1902" y="403"/>
                  </a:lnTo>
                  <a:lnTo>
                    <a:pt x="1910" y="393"/>
                  </a:lnTo>
                  <a:lnTo>
                    <a:pt x="1910" y="406"/>
                  </a:lnTo>
                  <a:close/>
                  <a:moveTo>
                    <a:pt x="1902" y="403"/>
                  </a:moveTo>
                  <a:lnTo>
                    <a:pt x="1876" y="377"/>
                  </a:lnTo>
                  <a:lnTo>
                    <a:pt x="1895" y="359"/>
                  </a:lnTo>
                  <a:lnTo>
                    <a:pt x="1920" y="384"/>
                  </a:lnTo>
                  <a:lnTo>
                    <a:pt x="1902" y="403"/>
                  </a:lnTo>
                  <a:close/>
                  <a:moveTo>
                    <a:pt x="1886" y="355"/>
                  </a:moveTo>
                  <a:lnTo>
                    <a:pt x="1891" y="355"/>
                  </a:lnTo>
                  <a:lnTo>
                    <a:pt x="1895" y="359"/>
                  </a:lnTo>
                  <a:lnTo>
                    <a:pt x="1886" y="367"/>
                  </a:lnTo>
                  <a:lnTo>
                    <a:pt x="1886" y="355"/>
                  </a:lnTo>
                  <a:close/>
                  <a:moveTo>
                    <a:pt x="1886" y="381"/>
                  </a:moveTo>
                  <a:lnTo>
                    <a:pt x="1861" y="381"/>
                  </a:lnTo>
                  <a:lnTo>
                    <a:pt x="1861" y="355"/>
                  </a:lnTo>
                  <a:lnTo>
                    <a:pt x="1886" y="355"/>
                  </a:lnTo>
                  <a:lnTo>
                    <a:pt x="1886" y="381"/>
                  </a:lnTo>
                  <a:close/>
                  <a:moveTo>
                    <a:pt x="1861" y="381"/>
                  </a:moveTo>
                  <a:lnTo>
                    <a:pt x="1854" y="381"/>
                  </a:lnTo>
                  <a:lnTo>
                    <a:pt x="1851" y="377"/>
                  </a:lnTo>
                  <a:lnTo>
                    <a:pt x="1861" y="367"/>
                  </a:lnTo>
                  <a:lnTo>
                    <a:pt x="1861" y="381"/>
                  </a:lnTo>
                  <a:close/>
                  <a:moveTo>
                    <a:pt x="1851" y="377"/>
                  </a:moveTo>
                  <a:lnTo>
                    <a:pt x="1825" y="352"/>
                  </a:lnTo>
                  <a:lnTo>
                    <a:pt x="1844" y="333"/>
                  </a:lnTo>
                  <a:lnTo>
                    <a:pt x="1869" y="359"/>
                  </a:lnTo>
                  <a:lnTo>
                    <a:pt x="1851" y="377"/>
                  </a:lnTo>
                  <a:close/>
                  <a:moveTo>
                    <a:pt x="1835" y="330"/>
                  </a:moveTo>
                  <a:lnTo>
                    <a:pt x="1840" y="330"/>
                  </a:lnTo>
                  <a:lnTo>
                    <a:pt x="1844" y="333"/>
                  </a:lnTo>
                  <a:lnTo>
                    <a:pt x="1835" y="343"/>
                  </a:lnTo>
                  <a:lnTo>
                    <a:pt x="1835" y="330"/>
                  </a:lnTo>
                  <a:close/>
                  <a:moveTo>
                    <a:pt x="1835" y="355"/>
                  </a:moveTo>
                  <a:lnTo>
                    <a:pt x="1809" y="355"/>
                  </a:lnTo>
                  <a:lnTo>
                    <a:pt x="1809" y="330"/>
                  </a:lnTo>
                  <a:lnTo>
                    <a:pt x="1835" y="330"/>
                  </a:lnTo>
                  <a:lnTo>
                    <a:pt x="1835" y="355"/>
                  </a:lnTo>
                  <a:close/>
                  <a:moveTo>
                    <a:pt x="1809" y="355"/>
                  </a:moveTo>
                  <a:lnTo>
                    <a:pt x="1805" y="355"/>
                  </a:lnTo>
                  <a:lnTo>
                    <a:pt x="1801" y="352"/>
                  </a:lnTo>
                  <a:lnTo>
                    <a:pt x="1809" y="343"/>
                  </a:lnTo>
                  <a:lnTo>
                    <a:pt x="1809" y="355"/>
                  </a:lnTo>
                  <a:close/>
                  <a:moveTo>
                    <a:pt x="1801" y="352"/>
                  </a:moveTo>
                  <a:lnTo>
                    <a:pt x="1775" y="326"/>
                  </a:lnTo>
                  <a:lnTo>
                    <a:pt x="1794" y="308"/>
                  </a:lnTo>
                  <a:lnTo>
                    <a:pt x="1818" y="333"/>
                  </a:lnTo>
                  <a:lnTo>
                    <a:pt x="1801" y="352"/>
                  </a:lnTo>
                  <a:close/>
                  <a:moveTo>
                    <a:pt x="1784" y="304"/>
                  </a:moveTo>
                  <a:lnTo>
                    <a:pt x="1790" y="304"/>
                  </a:lnTo>
                  <a:lnTo>
                    <a:pt x="1794" y="308"/>
                  </a:lnTo>
                  <a:lnTo>
                    <a:pt x="1784" y="318"/>
                  </a:lnTo>
                  <a:lnTo>
                    <a:pt x="1784" y="304"/>
                  </a:lnTo>
                  <a:close/>
                  <a:moveTo>
                    <a:pt x="1784" y="330"/>
                  </a:moveTo>
                  <a:lnTo>
                    <a:pt x="1758" y="330"/>
                  </a:lnTo>
                  <a:lnTo>
                    <a:pt x="1758" y="304"/>
                  </a:lnTo>
                  <a:lnTo>
                    <a:pt x="1784" y="304"/>
                  </a:lnTo>
                  <a:lnTo>
                    <a:pt x="1784" y="330"/>
                  </a:lnTo>
                  <a:close/>
                  <a:moveTo>
                    <a:pt x="1758" y="330"/>
                  </a:moveTo>
                  <a:lnTo>
                    <a:pt x="1754" y="330"/>
                  </a:lnTo>
                  <a:lnTo>
                    <a:pt x="1750" y="326"/>
                  </a:lnTo>
                  <a:lnTo>
                    <a:pt x="1758" y="318"/>
                  </a:lnTo>
                  <a:lnTo>
                    <a:pt x="1758" y="330"/>
                  </a:lnTo>
                  <a:close/>
                  <a:moveTo>
                    <a:pt x="1750" y="326"/>
                  </a:moveTo>
                  <a:lnTo>
                    <a:pt x="1724" y="301"/>
                  </a:lnTo>
                  <a:lnTo>
                    <a:pt x="1743" y="284"/>
                  </a:lnTo>
                  <a:lnTo>
                    <a:pt x="1768" y="308"/>
                  </a:lnTo>
                  <a:lnTo>
                    <a:pt x="1750" y="326"/>
                  </a:lnTo>
                  <a:close/>
                  <a:moveTo>
                    <a:pt x="1734" y="279"/>
                  </a:moveTo>
                  <a:lnTo>
                    <a:pt x="1739" y="279"/>
                  </a:lnTo>
                  <a:lnTo>
                    <a:pt x="1743" y="284"/>
                  </a:lnTo>
                  <a:lnTo>
                    <a:pt x="1734" y="292"/>
                  </a:lnTo>
                  <a:lnTo>
                    <a:pt x="1734" y="279"/>
                  </a:lnTo>
                  <a:close/>
                  <a:moveTo>
                    <a:pt x="1734" y="304"/>
                  </a:moveTo>
                  <a:lnTo>
                    <a:pt x="1709" y="304"/>
                  </a:lnTo>
                  <a:lnTo>
                    <a:pt x="1709" y="279"/>
                  </a:lnTo>
                  <a:lnTo>
                    <a:pt x="1734" y="279"/>
                  </a:lnTo>
                  <a:lnTo>
                    <a:pt x="1734" y="304"/>
                  </a:lnTo>
                  <a:close/>
                  <a:moveTo>
                    <a:pt x="1709" y="304"/>
                  </a:moveTo>
                  <a:lnTo>
                    <a:pt x="1703" y="304"/>
                  </a:lnTo>
                  <a:lnTo>
                    <a:pt x="1699" y="301"/>
                  </a:lnTo>
                  <a:lnTo>
                    <a:pt x="1709" y="292"/>
                  </a:lnTo>
                  <a:lnTo>
                    <a:pt x="1709" y="304"/>
                  </a:lnTo>
                  <a:close/>
                  <a:moveTo>
                    <a:pt x="1699" y="301"/>
                  </a:moveTo>
                  <a:lnTo>
                    <a:pt x="1673" y="275"/>
                  </a:lnTo>
                  <a:lnTo>
                    <a:pt x="1692" y="258"/>
                  </a:lnTo>
                  <a:lnTo>
                    <a:pt x="1717" y="284"/>
                  </a:lnTo>
                  <a:lnTo>
                    <a:pt x="1699" y="301"/>
                  </a:lnTo>
                  <a:close/>
                  <a:moveTo>
                    <a:pt x="1673" y="275"/>
                  </a:moveTo>
                  <a:lnTo>
                    <a:pt x="1649" y="251"/>
                  </a:lnTo>
                  <a:lnTo>
                    <a:pt x="1666" y="233"/>
                  </a:lnTo>
                  <a:lnTo>
                    <a:pt x="1692" y="258"/>
                  </a:lnTo>
                  <a:lnTo>
                    <a:pt x="1673" y="275"/>
                  </a:lnTo>
                  <a:close/>
                  <a:moveTo>
                    <a:pt x="1664" y="230"/>
                  </a:moveTo>
                  <a:lnTo>
                    <a:pt x="1665" y="231"/>
                  </a:lnTo>
                  <a:lnTo>
                    <a:pt x="1666" y="233"/>
                  </a:lnTo>
                  <a:lnTo>
                    <a:pt x="1658" y="241"/>
                  </a:lnTo>
                  <a:lnTo>
                    <a:pt x="1664" y="230"/>
                  </a:lnTo>
                  <a:close/>
                  <a:moveTo>
                    <a:pt x="1652" y="253"/>
                  </a:moveTo>
                  <a:lnTo>
                    <a:pt x="1602" y="228"/>
                  </a:lnTo>
                  <a:lnTo>
                    <a:pt x="1613" y="205"/>
                  </a:lnTo>
                  <a:lnTo>
                    <a:pt x="1664" y="230"/>
                  </a:lnTo>
                  <a:lnTo>
                    <a:pt x="1652" y="253"/>
                  </a:lnTo>
                  <a:close/>
                  <a:moveTo>
                    <a:pt x="1602" y="228"/>
                  </a:moveTo>
                  <a:lnTo>
                    <a:pt x="1594" y="224"/>
                  </a:lnTo>
                  <a:lnTo>
                    <a:pt x="1594" y="215"/>
                  </a:lnTo>
                  <a:lnTo>
                    <a:pt x="1607" y="215"/>
                  </a:lnTo>
                  <a:lnTo>
                    <a:pt x="1602" y="228"/>
                  </a:lnTo>
                  <a:close/>
                  <a:moveTo>
                    <a:pt x="1594" y="215"/>
                  </a:moveTo>
                  <a:lnTo>
                    <a:pt x="1594" y="191"/>
                  </a:lnTo>
                  <a:lnTo>
                    <a:pt x="1620" y="191"/>
                  </a:lnTo>
                  <a:lnTo>
                    <a:pt x="1620" y="215"/>
                  </a:lnTo>
                  <a:lnTo>
                    <a:pt x="1594" y="215"/>
                  </a:lnTo>
                  <a:close/>
                  <a:moveTo>
                    <a:pt x="1619" y="185"/>
                  </a:moveTo>
                  <a:lnTo>
                    <a:pt x="1620" y="188"/>
                  </a:lnTo>
                  <a:lnTo>
                    <a:pt x="1620" y="191"/>
                  </a:lnTo>
                  <a:lnTo>
                    <a:pt x="1607" y="191"/>
                  </a:lnTo>
                  <a:lnTo>
                    <a:pt x="1619" y="185"/>
                  </a:lnTo>
                  <a:close/>
                  <a:moveTo>
                    <a:pt x="1596" y="196"/>
                  </a:moveTo>
                  <a:lnTo>
                    <a:pt x="1570" y="146"/>
                  </a:lnTo>
                  <a:lnTo>
                    <a:pt x="1593" y="134"/>
                  </a:lnTo>
                  <a:lnTo>
                    <a:pt x="1619" y="185"/>
                  </a:lnTo>
                  <a:lnTo>
                    <a:pt x="1596" y="196"/>
                  </a:lnTo>
                  <a:close/>
                  <a:moveTo>
                    <a:pt x="1582" y="128"/>
                  </a:moveTo>
                  <a:lnTo>
                    <a:pt x="1590" y="128"/>
                  </a:lnTo>
                  <a:lnTo>
                    <a:pt x="1593" y="134"/>
                  </a:lnTo>
                  <a:lnTo>
                    <a:pt x="1582" y="140"/>
                  </a:lnTo>
                  <a:lnTo>
                    <a:pt x="1582" y="128"/>
                  </a:lnTo>
                  <a:close/>
                  <a:moveTo>
                    <a:pt x="1582" y="152"/>
                  </a:moveTo>
                  <a:lnTo>
                    <a:pt x="1557" y="152"/>
                  </a:lnTo>
                  <a:lnTo>
                    <a:pt x="1557" y="128"/>
                  </a:lnTo>
                  <a:lnTo>
                    <a:pt x="1582" y="128"/>
                  </a:lnTo>
                  <a:lnTo>
                    <a:pt x="1582" y="152"/>
                  </a:lnTo>
                  <a:close/>
                  <a:moveTo>
                    <a:pt x="1557" y="152"/>
                  </a:moveTo>
                  <a:lnTo>
                    <a:pt x="1551" y="152"/>
                  </a:lnTo>
                  <a:lnTo>
                    <a:pt x="1547" y="149"/>
                  </a:lnTo>
                  <a:lnTo>
                    <a:pt x="1557" y="140"/>
                  </a:lnTo>
                  <a:lnTo>
                    <a:pt x="1557" y="152"/>
                  </a:lnTo>
                  <a:close/>
                  <a:moveTo>
                    <a:pt x="1547" y="149"/>
                  </a:moveTo>
                  <a:lnTo>
                    <a:pt x="1523" y="123"/>
                  </a:lnTo>
                  <a:lnTo>
                    <a:pt x="1540" y="106"/>
                  </a:lnTo>
                  <a:lnTo>
                    <a:pt x="1565" y="132"/>
                  </a:lnTo>
                  <a:lnTo>
                    <a:pt x="1547" y="149"/>
                  </a:lnTo>
                  <a:close/>
                  <a:moveTo>
                    <a:pt x="1523" y="123"/>
                  </a:moveTo>
                  <a:lnTo>
                    <a:pt x="1497" y="99"/>
                  </a:lnTo>
                  <a:lnTo>
                    <a:pt x="1515" y="81"/>
                  </a:lnTo>
                  <a:lnTo>
                    <a:pt x="1540" y="106"/>
                  </a:lnTo>
                  <a:lnTo>
                    <a:pt x="1523" y="123"/>
                  </a:lnTo>
                  <a:close/>
                  <a:moveTo>
                    <a:pt x="1512" y="78"/>
                  </a:moveTo>
                  <a:lnTo>
                    <a:pt x="1513" y="79"/>
                  </a:lnTo>
                  <a:lnTo>
                    <a:pt x="1515" y="81"/>
                  </a:lnTo>
                  <a:lnTo>
                    <a:pt x="1506" y="89"/>
                  </a:lnTo>
                  <a:lnTo>
                    <a:pt x="1512" y="78"/>
                  </a:lnTo>
                  <a:close/>
                  <a:moveTo>
                    <a:pt x="1500" y="101"/>
                  </a:moveTo>
                  <a:lnTo>
                    <a:pt x="1450" y="76"/>
                  </a:lnTo>
                  <a:lnTo>
                    <a:pt x="1461" y="53"/>
                  </a:lnTo>
                  <a:lnTo>
                    <a:pt x="1512" y="78"/>
                  </a:lnTo>
                  <a:lnTo>
                    <a:pt x="1500" y="101"/>
                  </a:lnTo>
                  <a:close/>
                  <a:moveTo>
                    <a:pt x="1450" y="76"/>
                  </a:moveTo>
                  <a:lnTo>
                    <a:pt x="1399" y="50"/>
                  </a:lnTo>
                  <a:lnTo>
                    <a:pt x="1411" y="27"/>
                  </a:lnTo>
                  <a:lnTo>
                    <a:pt x="1461" y="53"/>
                  </a:lnTo>
                  <a:lnTo>
                    <a:pt x="1450" y="76"/>
                  </a:lnTo>
                  <a:close/>
                  <a:moveTo>
                    <a:pt x="1405" y="26"/>
                  </a:moveTo>
                  <a:lnTo>
                    <a:pt x="1407" y="26"/>
                  </a:lnTo>
                  <a:lnTo>
                    <a:pt x="1411" y="27"/>
                  </a:lnTo>
                  <a:lnTo>
                    <a:pt x="1405" y="39"/>
                  </a:lnTo>
                  <a:lnTo>
                    <a:pt x="1405" y="26"/>
                  </a:lnTo>
                  <a:close/>
                  <a:moveTo>
                    <a:pt x="1405" y="51"/>
                  </a:moveTo>
                  <a:lnTo>
                    <a:pt x="1379" y="51"/>
                  </a:lnTo>
                  <a:lnTo>
                    <a:pt x="1379" y="26"/>
                  </a:lnTo>
                  <a:lnTo>
                    <a:pt x="1405" y="26"/>
                  </a:lnTo>
                  <a:lnTo>
                    <a:pt x="1405" y="51"/>
                  </a:lnTo>
                  <a:close/>
                  <a:moveTo>
                    <a:pt x="1379" y="51"/>
                  </a:moveTo>
                  <a:lnTo>
                    <a:pt x="1354" y="51"/>
                  </a:lnTo>
                  <a:lnTo>
                    <a:pt x="1354" y="26"/>
                  </a:lnTo>
                  <a:lnTo>
                    <a:pt x="1379" y="26"/>
                  </a:lnTo>
                  <a:lnTo>
                    <a:pt x="1379" y="51"/>
                  </a:lnTo>
                  <a:close/>
                  <a:moveTo>
                    <a:pt x="1354" y="51"/>
                  </a:moveTo>
                  <a:lnTo>
                    <a:pt x="1349" y="51"/>
                  </a:lnTo>
                  <a:lnTo>
                    <a:pt x="1345" y="48"/>
                  </a:lnTo>
                  <a:lnTo>
                    <a:pt x="1354" y="39"/>
                  </a:lnTo>
                  <a:lnTo>
                    <a:pt x="1354" y="51"/>
                  </a:lnTo>
                  <a:close/>
                  <a:moveTo>
                    <a:pt x="1345" y="48"/>
                  </a:moveTo>
                  <a:lnTo>
                    <a:pt x="1320" y="22"/>
                  </a:lnTo>
                  <a:lnTo>
                    <a:pt x="1338" y="4"/>
                  </a:lnTo>
                  <a:lnTo>
                    <a:pt x="1364" y="30"/>
                  </a:lnTo>
                  <a:lnTo>
                    <a:pt x="1345" y="48"/>
                  </a:lnTo>
                  <a:close/>
                  <a:moveTo>
                    <a:pt x="1328" y="0"/>
                  </a:moveTo>
                  <a:lnTo>
                    <a:pt x="1334" y="0"/>
                  </a:lnTo>
                  <a:lnTo>
                    <a:pt x="1338" y="4"/>
                  </a:lnTo>
                  <a:lnTo>
                    <a:pt x="1328" y="14"/>
                  </a:lnTo>
                  <a:lnTo>
                    <a:pt x="1328" y="0"/>
                  </a:lnTo>
                  <a:close/>
                  <a:moveTo>
                    <a:pt x="1328" y="26"/>
                  </a:moveTo>
                  <a:lnTo>
                    <a:pt x="1304" y="26"/>
                  </a:lnTo>
                  <a:lnTo>
                    <a:pt x="1304" y="0"/>
                  </a:lnTo>
                  <a:lnTo>
                    <a:pt x="1328" y="0"/>
                  </a:lnTo>
                  <a:lnTo>
                    <a:pt x="1328" y="26"/>
                  </a:lnTo>
                  <a:close/>
                  <a:moveTo>
                    <a:pt x="1304" y="26"/>
                  </a:moveTo>
                  <a:lnTo>
                    <a:pt x="1279" y="26"/>
                  </a:lnTo>
                  <a:lnTo>
                    <a:pt x="1279" y="0"/>
                  </a:lnTo>
                  <a:lnTo>
                    <a:pt x="1304" y="0"/>
                  </a:lnTo>
                  <a:lnTo>
                    <a:pt x="1304" y="26"/>
                  </a:lnTo>
                  <a:close/>
                  <a:moveTo>
                    <a:pt x="1265" y="14"/>
                  </a:moveTo>
                  <a:lnTo>
                    <a:pt x="1265" y="0"/>
                  </a:lnTo>
                  <a:lnTo>
                    <a:pt x="1279" y="0"/>
                  </a:lnTo>
                  <a:lnTo>
                    <a:pt x="1279" y="14"/>
                  </a:lnTo>
                  <a:lnTo>
                    <a:pt x="1265" y="14"/>
                  </a:lnTo>
                  <a:close/>
                  <a:moveTo>
                    <a:pt x="1291" y="14"/>
                  </a:moveTo>
                  <a:lnTo>
                    <a:pt x="1291" y="39"/>
                  </a:lnTo>
                  <a:lnTo>
                    <a:pt x="1265" y="39"/>
                  </a:lnTo>
                  <a:lnTo>
                    <a:pt x="1265" y="14"/>
                  </a:lnTo>
                  <a:lnTo>
                    <a:pt x="1291" y="14"/>
                  </a:lnTo>
                  <a:close/>
                  <a:moveTo>
                    <a:pt x="1291" y="39"/>
                  </a:moveTo>
                  <a:lnTo>
                    <a:pt x="1291" y="51"/>
                  </a:lnTo>
                  <a:lnTo>
                    <a:pt x="1279" y="51"/>
                  </a:lnTo>
                  <a:lnTo>
                    <a:pt x="1279" y="39"/>
                  </a:lnTo>
                  <a:lnTo>
                    <a:pt x="1291" y="39"/>
                  </a:lnTo>
                  <a:close/>
                  <a:moveTo>
                    <a:pt x="1279" y="51"/>
                  </a:moveTo>
                  <a:lnTo>
                    <a:pt x="1253" y="51"/>
                  </a:lnTo>
                  <a:lnTo>
                    <a:pt x="1253" y="26"/>
                  </a:lnTo>
                  <a:lnTo>
                    <a:pt x="1279" y="26"/>
                  </a:lnTo>
                  <a:lnTo>
                    <a:pt x="1279" y="51"/>
                  </a:lnTo>
                  <a:close/>
                  <a:moveTo>
                    <a:pt x="1253" y="51"/>
                  </a:moveTo>
                  <a:lnTo>
                    <a:pt x="1227" y="51"/>
                  </a:lnTo>
                  <a:lnTo>
                    <a:pt x="1227" y="26"/>
                  </a:lnTo>
                  <a:lnTo>
                    <a:pt x="1253" y="26"/>
                  </a:lnTo>
                  <a:lnTo>
                    <a:pt x="1253" y="51"/>
                  </a:lnTo>
                  <a:close/>
                  <a:moveTo>
                    <a:pt x="1227" y="51"/>
                  </a:moveTo>
                  <a:lnTo>
                    <a:pt x="1202" y="51"/>
                  </a:lnTo>
                  <a:lnTo>
                    <a:pt x="1202" y="26"/>
                  </a:lnTo>
                  <a:lnTo>
                    <a:pt x="1227" y="26"/>
                  </a:lnTo>
                  <a:lnTo>
                    <a:pt x="1227" y="51"/>
                  </a:lnTo>
                  <a:close/>
                  <a:moveTo>
                    <a:pt x="1197" y="27"/>
                  </a:moveTo>
                  <a:lnTo>
                    <a:pt x="1200" y="26"/>
                  </a:lnTo>
                  <a:lnTo>
                    <a:pt x="1202" y="26"/>
                  </a:lnTo>
                  <a:lnTo>
                    <a:pt x="1202" y="39"/>
                  </a:lnTo>
                  <a:lnTo>
                    <a:pt x="1197" y="27"/>
                  </a:lnTo>
                  <a:close/>
                  <a:moveTo>
                    <a:pt x="1208" y="50"/>
                  </a:moveTo>
                  <a:lnTo>
                    <a:pt x="1157" y="76"/>
                  </a:lnTo>
                  <a:lnTo>
                    <a:pt x="1146" y="53"/>
                  </a:lnTo>
                  <a:lnTo>
                    <a:pt x="1197" y="27"/>
                  </a:lnTo>
                  <a:lnTo>
                    <a:pt x="1208" y="50"/>
                  </a:lnTo>
                  <a:close/>
                  <a:moveTo>
                    <a:pt x="1142" y="55"/>
                  </a:moveTo>
                  <a:lnTo>
                    <a:pt x="1144" y="54"/>
                  </a:lnTo>
                  <a:lnTo>
                    <a:pt x="1146" y="53"/>
                  </a:lnTo>
                  <a:lnTo>
                    <a:pt x="1152" y="64"/>
                  </a:lnTo>
                  <a:lnTo>
                    <a:pt x="1142" y="55"/>
                  </a:lnTo>
                  <a:close/>
                  <a:moveTo>
                    <a:pt x="1161" y="73"/>
                  </a:moveTo>
                  <a:lnTo>
                    <a:pt x="1110" y="123"/>
                  </a:lnTo>
                  <a:lnTo>
                    <a:pt x="1093" y="106"/>
                  </a:lnTo>
                  <a:lnTo>
                    <a:pt x="1142" y="55"/>
                  </a:lnTo>
                  <a:lnTo>
                    <a:pt x="1161" y="73"/>
                  </a:lnTo>
                  <a:close/>
                  <a:moveTo>
                    <a:pt x="1110" y="123"/>
                  </a:moveTo>
                  <a:lnTo>
                    <a:pt x="1108" y="126"/>
                  </a:lnTo>
                  <a:lnTo>
                    <a:pt x="1105" y="127"/>
                  </a:lnTo>
                  <a:lnTo>
                    <a:pt x="1101" y="115"/>
                  </a:lnTo>
                  <a:lnTo>
                    <a:pt x="1110" y="123"/>
                  </a:lnTo>
                  <a:close/>
                  <a:moveTo>
                    <a:pt x="1105" y="127"/>
                  </a:moveTo>
                  <a:lnTo>
                    <a:pt x="1029" y="152"/>
                  </a:lnTo>
                  <a:lnTo>
                    <a:pt x="1021" y="128"/>
                  </a:lnTo>
                  <a:lnTo>
                    <a:pt x="1097" y="103"/>
                  </a:lnTo>
                  <a:lnTo>
                    <a:pt x="1105" y="127"/>
                  </a:lnTo>
                  <a:close/>
                  <a:moveTo>
                    <a:pt x="1020" y="129"/>
                  </a:moveTo>
                  <a:lnTo>
                    <a:pt x="1020" y="129"/>
                  </a:lnTo>
                  <a:lnTo>
                    <a:pt x="1021" y="128"/>
                  </a:lnTo>
                  <a:lnTo>
                    <a:pt x="1025" y="140"/>
                  </a:lnTo>
                  <a:lnTo>
                    <a:pt x="1020" y="129"/>
                  </a:lnTo>
                  <a:close/>
                  <a:moveTo>
                    <a:pt x="1031" y="151"/>
                  </a:moveTo>
                  <a:lnTo>
                    <a:pt x="981" y="177"/>
                  </a:lnTo>
                  <a:lnTo>
                    <a:pt x="969" y="154"/>
                  </a:lnTo>
                  <a:lnTo>
                    <a:pt x="1020" y="129"/>
                  </a:lnTo>
                  <a:lnTo>
                    <a:pt x="1031" y="151"/>
                  </a:lnTo>
                  <a:close/>
                  <a:moveTo>
                    <a:pt x="981" y="177"/>
                  </a:moveTo>
                  <a:lnTo>
                    <a:pt x="930" y="202"/>
                  </a:lnTo>
                  <a:lnTo>
                    <a:pt x="919" y="179"/>
                  </a:lnTo>
                  <a:lnTo>
                    <a:pt x="969" y="154"/>
                  </a:lnTo>
                  <a:lnTo>
                    <a:pt x="981" y="177"/>
                  </a:lnTo>
                  <a:close/>
                  <a:moveTo>
                    <a:pt x="915" y="181"/>
                  </a:moveTo>
                  <a:lnTo>
                    <a:pt x="916" y="180"/>
                  </a:lnTo>
                  <a:lnTo>
                    <a:pt x="919" y="179"/>
                  </a:lnTo>
                  <a:lnTo>
                    <a:pt x="924" y="191"/>
                  </a:lnTo>
                  <a:lnTo>
                    <a:pt x="915" y="181"/>
                  </a:lnTo>
                  <a:close/>
                  <a:moveTo>
                    <a:pt x="933" y="200"/>
                  </a:moveTo>
                  <a:lnTo>
                    <a:pt x="882" y="251"/>
                  </a:lnTo>
                  <a:lnTo>
                    <a:pt x="864" y="233"/>
                  </a:lnTo>
                  <a:lnTo>
                    <a:pt x="915" y="181"/>
                  </a:lnTo>
                  <a:lnTo>
                    <a:pt x="933" y="200"/>
                  </a:lnTo>
                  <a:close/>
                  <a:moveTo>
                    <a:pt x="882" y="251"/>
                  </a:moveTo>
                  <a:lnTo>
                    <a:pt x="881" y="252"/>
                  </a:lnTo>
                  <a:lnTo>
                    <a:pt x="879" y="253"/>
                  </a:lnTo>
                  <a:lnTo>
                    <a:pt x="874" y="241"/>
                  </a:lnTo>
                  <a:lnTo>
                    <a:pt x="882" y="251"/>
                  </a:lnTo>
                  <a:close/>
                  <a:moveTo>
                    <a:pt x="879" y="253"/>
                  </a:moveTo>
                  <a:lnTo>
                    <a:pt x="829" y="277"/>
                  </a:lnTo>
                  <a:lnTo>
                    <a:pt x="817" y="256"/>
                  </a:lnTo>
                  <a:lnTo>
                    <a:pt x="868" y="230"/>
                  </a:lnTo>
                  <a:lnTo>
                    <a:pt x="879" y="253"/>
                  </a:lnTo>
                  <a:close/>
                  <a:moveTo>
                    <a:pt x="829" y="277"/>
                  </a:moveTo>
                  <a:lnTo>
                    <a:pt x="778" y="303"/>
                  </a:lnTo>
                  <a:lnTo>
                    <a:pt x="767" y="281"/>
                  </a:lnTo>
                  <a:lnTo>
                    <a:pt x="817" y="256"/>
                  </a:lnTo>
                  <a:lnTo>
                    <a:pt x="829" y="277"/>
                  </a:lnTo>
                  <a:close/>
                  <a:moveTo>
                    <a:pt x="763" y="284"/>
                  </a:moveTo>
                  <a:lnTo>
                    <a:pt x="765" y="281"/>
                  </a:lnTo>
                  <a:lnTo>
                    <a:pt x="767" y="281"/>
                  </a:lnTo>
                  <a:lnTo>
                    <a:pt x="772" y="292"/>
                  </a:lnTo>
                  <a:lnTo>
                    <a:pt x="763" y="284"/>
                  </a:lnTo>
                  <a:close/>
                  <a:moveTo>
                    <a:pt x="782" y="301"/>
                  </a:moveTo>
                  <a:lnTo>
                    <a:pt x="731" y="352"/>
                  </a:lnTo>
                  <a:lnTo>
                    <a:pt x="712" y="333"/>
                  </a:lnTo>
                  <a:lnTo>
                    <a:pt x="763" y="284"/>
                  </a:lnTo>
                  <a:lnTo>
                    <a:pt x="782" y="301"/>
                  </a:lnTo>
                  <a:close/>
                  <a:moveTo>
                    <a:pt x="731" y="352"/>
                  </a:moveTo>
                  <a:lnTo>
                    <a:pt x="728" y="354"/>
                  </a:lnTo>
                  <a:lnTo>
                    <a:pt x="726" y="354"/>
                  </a:lnTo>
                  <a:lnTo>
                    <a:pt x="722" y="343"/>
                  </a:lnTo>
                  <a:lnTo>
                    <a:pt x="731" y="352"/>
                  </a:lnTo>
                  <a:close/>
                  <a:moveTo>
                    <a:pt x="726" y="354"/>
                  </a:moveTo>
                  <a:lnTo>
                    <a:pt x="650" y="380"/>
                  </a:lnTo>
                  <a:lnTo>
                    <a:pt x="642" y="355"/>
                  </a:lnTo>
                  <a:lnTo>
                    <a:pt x="717" y="331"/>
                  </a:lnTo>
                  <a:lnTo>
                    <a:pt x="726" y="354"/>
                  </a:lnTo>
                  <a:close/>
                  <a:moveTo>
                    <a:pt x="641" y="356"/>
                  </a:moveTo>
                  <a:lnTo>
                    <a:pt x="641" y="356"/>
                  </a:lnTo>
                  <a:lnTo>
                    <a:pt x="642" y="355"/>
                  </a:lnTo>
                  <a:lnTo>
                    <a:pt x="646" y="367"/>
                  </a:lnTo>
                  <a:lnTo>
                    <a:pt x="641" y="356"/>
                  </a:lnTo>
                  <a:close/>
                  <a:moveTo>
                    <a:pt x="652" y="380"/>
                  </a:moveTo>
                  <a:lnTo>
                    <a:pt x="601" y="405"/>
                  </a:lnTo>
                  <a:lnTo>
                    <a:pt x="590" y="382"/>
                  </a:lnTo>
                  <a:lnTo>
                    <a:pt x="641" y="356"/>
                  </a:lnTo>
                  <a:lnTo>
                    <a:pt x="652" y="380"/>
                  </a:lnTo>
                  <a:close/>
                  <a:moveTo>
                    <a:pt x="586" y="384"/>
                  </a:moveTo>
                  <a:lnTo>
                    <a:pt x="587" y="383"/>
                  </a:lnTo>
                  <a:lnTo>
                    <a:pt x="590" y="382"/>
                  </a:lnTo>
                  <a:lnTo>
                    <a:pt x="596" y="393"/>
                  </a:lnTo>
                  <a:lnTo>
                    <a:pt x="586" y="384"/>
                  </a:lnTo>
                  <a:close/>
                  <a:moveTo>
                    <a:pt x="604" y="403"/>
                  </a:moveTo>
                  <a:lnTo>
                    <a:pt x="579" y="427"/>
                  </a:lnTo>
                  <a:lnTo>
                    <a:pt x="560" y="410"/>
                  </a:lnTo>
                  <a:lnTo>
                    <a:pt x="586" y="384"/>
                  </a:lnTo>
                  <a:lnTo>
                    <a:pt x="604" y="403"/>
                  </a:lnTo>
                  <a:close/>
                  <a:moveTo>
                    <a:pt x="579" y="427"/>
                  </a:moveTo>
                  <a:lnTo>
                    <a:pt x="528" y="478"/>
                  </a:lnTo>
                  <a:lnTo>
                    <a:pt x="511" y="460"/>
                  </a:lnTo>
                  <a:lnTo>
                    <a:pt x="560" y="410"/>
                  </a:lnTo>
                  <a:lnTo>
                    <a:pt x="579" y="427"/>
                  </a:lnTo>
                  <a:close/>
                  <a:moveTo>
                    <a:pt x="528" y="478"/>
                  </a:moveTo>
                  <a:lnTo>
                    <a:pt x="526" y="479"/>
                  </a:lnTo>
                  <a:lnTo>
                    <a:pt x="525" y="480"/>
                  </a:lnTo>
                  <a:lnTo>
                    <a:pt x="519" y="469"/>
                  </a:lnTo>
                  <a:lnTo>
                    <a:pt x="528" y="478"/>
                  </a:lnTo>
                  <a:close/>
                  <a:moveTo>
                    <a:pt x="525" y="480"/>
                  </a:moveTo>
                  <a:lnTo>
                    <a:pt x="474" y="506"/>
                  </a:lnTo>
                  <a:lnTo>
                    <a:pt x="463" y="483"/>
                  </a:lnTo>
                  <a:lnTo>
                    <a:pt x="513" y="457"/>
                  </a:lnTo>
                  <a:lnTo>
                    <a:pt x="525" y="480"/>
                  </a:lnTo>
                  <a:close/>
                  <a:moveTo>
                    <a:pt x="460" y="485"/>
                  </a:moveTo>
                  <a:lnTo>
                    <a:pt x="461" y="484"/>
                  </a:lnTo>
                  <a:lnTo>
                    <a:pt x="463" y="483"/>
                  </a:lnTo>
                  <a:lnTo>
                    <a:pt x="468" y="494"/>
                  </a:lnTo>
                  <a:lnTo>
                    <a:pt x="460" y="485"/>
                  </a:lnTo>
                  <a:close/>
                  <a:moveTo>
                    <a:pt x="478" y="503"/>
                  </a:moveTo>
                  <a:lnTo>
                    <a:pt x="452" y="529"/>
                  </a:lnTo>
                  <a:lnTo>
                    <a:pt x="434" y="511"/>
                  </a:lnTo>
                  <a:lnTo>
                    <a:pt x="460" y="485"/>
                  </a:lnTo>
                  <a:lnTo>
                    <a:pt x="478" y="503"/>
                  </a:lnTo>
                  <a:close/>
                  <a:moveTo>
                    <a:pt x="452" y="529"/>
                  </a:moveTo>
                  <a:lnTo>
                    <a:pt x="451" y="530"/>
                  </a:lnTo>
                  <a:lnTo>
                    <a:pt x="449" y="531"/>
                  </a:lnTo>
                  <a:lnTo>
                    <a:pt x="444" y="519"/>
                  </a:lnTo>
                  <a:lnTo>
                    <a:pt x="452" y="529"/>
                  </a:lnTo>
                  <a:close/>
                  <a:moveTo>
                    <a:pt x="449" y="531"/>
                  </a:moveTo>
                  <a:lnTo>
                    <a:pt x="399" y="556"/>
                  </a:lnTo>
                  <a:lnTo>
                    <a:pt x="387" y="534"/>
                  </a:lnTo>
                  <a:lnTo>
                    <a:pt x="438" y="508"/>
                  </a:lnTo>
                  <a:lnTo>
                    <a:pt x="449" y="531"/>
                  </a:lnTo>
                  <a:close/>
                  <a:moveTo>
                    <a:pt x="399" y="556"/>
                  </a:moveTo>
                  <a:lnTo>
                    <a:pt x="348" y="581"/>
                  </a:lnTo>
                  <a:lnTo>
                    <a:pt x="337" y="559"/>
                  </a:lnTo>
                  <a:lnTo>
                    <a:pt x="387" y="534"/>
                  </a:lnTo>
                  <a:lnTo>
                    <a:pt x="399" y="556"/>
                  </a:lnTo>
                  <a:close/>
                  <a:moveTo>
                    <a:pt x="333" y="562"/>
                  </a:moveTo>
                  <a:lnTo>
                    <a:pt x="334" y="559"/>
                  </a:lnTo>
                  <a:lnTo>
                    <a:pt x="337" y="559"/>
                  </a:lnTo>
                  <a:lnTo>
                    <a:pt x="342" y="570"/>
                  </a:lnTo>
                  <a:lnTo>
                    <a:pt x="333" y="562"/>
                  </a:lnTo>
                  <a:close/>
                  <a:moveTo>
                    <a:pt x="351" y="579"/>
                  </a:moveTo>
                  <a:lnTo>
                    <a:pt x="326" y="604"/>
                  </a:lnTo>
                  <a:lnTo>
                    <a:pt x="308" y="586"/>
                  </a:lnTo>
                  <a:lnTo>
                    <a:pt x="333" y="562"/>
                  </a:lnTo>
                  <a:lnTo>
                    <a:pt x="351" y="579"/>
                  </a:lnTo>
                  <a:close/>
                  <a:moveTo>
                    <a:pt x="326" y="604"/>
                  </a:moveTo>
                  <a:lnTo>
                    <a:pt x="325" y="605"/>
                  </a:lnTo>
                  <a:lnTo>
                    <a:pt x="322" y="607"/>
                  </a:lnTo>
                  <a:lnTo>
                    <a:pt x="316" y="596"/>
                  </a:lnTo>
                  <a:lnTo>
                    <a:pt x="326" y="604"/>
                  </a:lnTo>
                  <a:close/>
                  <a:moveTo>
                    <a:pt x="322" y="607"/>
                  </a:moveTo>
                  <a:lnTo>
                    <a:pt x="271" y="632"/>
                  </a:lnTo>
                  <a:lnTo>
                    <a:pt x="260" y="609"/>
                  </a:lnTo>
                  <a:lnTo>
                    <a:pt x="311" y="584"/>
                  </a:lnTo>
                  <a:lnTo>
                    <a:pt x="322" y="607"/>
                  </a:lnTo>
                  <a:close/>
                  <a:moveTo>
                    <a:pt x="271" y="632"/>
                  </a:moveTo>
                  <a:lnTo>
                    <a:pt x="221" y="658"/>
                  </a:lnTo>
                  <a:lnTo>
                    <a:pt x="209" y="635"/>
                  </a:lnTo>
                  <a:lnTo>
                    <a:pt x="260" y="609"/>
                  </a:lnTo>
                  <a:lnTo>
                    <a:pt x="271" y="632"/>
                  </a:lnTo>
                  <a:close/>
                  <a:moveTo>
                    <a:pt x="206" y="638"/>
                  </a:moveTo>
                  <a:lnTo>
                    <a:pt x="207" y="636"/>
                  </a:lnTo>
                  <a:lnTo>
                    <a:pt x="209" y="635"/>
                  </a:lnTo>
                  <a:lnTo>
                    <a:pt x="215" y="646"/>
                  </a:lnTo>
                  <a:lnTo>
                    <a:pt x="206" y="638"/>
                  </a:lnTo>
                  <a:close/>
                  <a:moveTo>
                    <a:pt x="226" y="653"/>
                  </a:moveTo>
                  <a:lnTo>
                    <a:pt x="99" y="830"/>
                  </a:lnTo>
                  <a:lnTo>
                    <a:pt x="79" y="816"/>
                  </a:lnTo>
                  <a:lnTo>
                    <a:pt x="206" y="638"/>
                  </a:lnTo>
                  <a:lnTo>
                    <a:pt x="226" y="653"/>
                  </a:lnTo>
                  <a:close/>
                  <a:moveTo>
                    <a:pt x="99" y="830"/>
                  </a:moveTo>
                  <a:lnTo>
                    <a:pt x="99" y="831"/>
                  </a:lnTo>
                  <a:lnTo>
                    <a:pt x="98" y="833"/>
                  </a:lnTo>
                  <a:lnTo>
                    <a:pt x="89" y="823"/>
                  </a:lnTo>
                  <a:lnTo>
                    <a:pt x="99" y="83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2" name="Freeform 60">
              <a:extLst>
                <a:ext uri="{FF2B5EF4-FFF2-40B4-BE49-F238E27FC236}">
                  <a16:creationId xmlns:a16="http://schemas.microsoft.com/office/drawing/2014/main" id="{1E6ED58E-74A4-164D-9E1B-8330324DF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4" y="2874"/>
              <a:ext cx="592" cy="253"/>
            </a:xfrm>
            <a:custGeom>
              <a:avLst/>
              <a:gdLst>
                <a:gd name="T0" fmla="*/ 38 w 2960"/>
                <a:gd name="T1" fmla="*/ 836 h 1266"/>
                <a:gd name="T2" fmla="*/ 26 w 2960"/>
                <a:gd name="T3" fmla="*/ 899 h 1266"/>
                <a:gd name="T4" fmla="*/ 0 w 2960"/>
                <a:gd name="T5" fmla="*/ 1000 h 1266"/>
                <a:gd name="T6" fmla="*/ 51 w 2960"/>
                <a:gd name="T7" fmla="*/ 1101 h 1266"/>
                <a:gd name="T8" fmla="*/ 59 w 2960"/>
                <a:gd name="T9" fmla="*/ 1138 h 1266"/>
                <a:gd name="T10" fmla="*/ 156 w 2960"/>
                <a:gd name="T11" fmla="*/ 1212 h 1266"/>
                <a:gd name="T12" fmla="*/ 266 w 2960"/>
                <a:gd name="T13" fmla="*/ 1266 h 1266"/>
                <a:gd name="T14" fmla="*/ 342 w 2960"/>
                <a:gd name="T15" fmla="*/ 1266 h 1266"/>
                <a:gd name="T16" fmla="*/ 468 w 2960"/>
                <a:gd name="T17" fmla="*/ 1215 h 1266"/>
                <a:gd name="T18" fmla="*/ 545 w 2960"/>
                <a:gd name="T19" fmla="*/ 1215 h 1266"/>
                <a:gd name="T20" fmla="*/ 671 w 2960"/>
                <a:gd name="T21" fmla="*/ 1241 h 1266"/>
                <a:gd name="T22" fmla="*/ 722 w 2960"/>
                <a:gd name="T23" fmla="*/ 1190 h 1266"/>
                <a:gd name="T24" fmla="*/ 797 w 2960"/>
                <a:gd name="T25" fmla="*/ 1178 h 1266"/>
                <a:gd name="T26" fmla="*/ 842 w 2960"/>
                <a:gd name="T27" fmla="*/ 1139 h 1266"/>
                <a:gd name="T28" fmla="*/ 890 w 2960"/>
                <a:gd name="T29" fmla="*/ 1142 h 1266"/>
                <a:gd name="T30" fmla="*/ 1000 w 2960"/>
                <a:gd name="T31" fmla="*/ 1139 h 1266"/>
                <a:gd name="T32" fmla="*/ 1076 w 2960"/>
                <a:gd name="T33" fmla="*/ 1089 h 1266"/>
                <a:gd name="T34" fmla="*/ 1251 w 2960"/>
                <a:gd name="T35" fmla="*/ 1089 h 1266"/>
                <a:gd name="T36" fmla="*/ 1582 w 2960"/>
                <a:gd name="T37" fmla="*/ 1115 h 1266"/>
                <a:gd name="T38" fmla="*/ 2187 w 2960"/>
                <a:gd name="T39" fmla="*/ 1139 h 1266"/>
                <a:gd name="T40" fmla="*/ 2518 w 2960"/>
                <a:gd name="T41" fmla="*/ 1089 h 1266"/>
                <a:gd name="T42" fmla="*/ 2721 w 2960"/>
                <a:gd name="T43" fmla="*/ 1063 h 1266"/>
                <a:gd name="T44" fmla="*/ 2766 w 2960"/>
                <a:gd name="T45" fmla="*/ 1039 h 1266"/>
                <a:gd name="T46" fmla="*/ 2903 w 2960"/>
                <a:gd name="T47" fmla="*/ 961 h 1266"/>
                <a:gd name="T48" fmla="*/ 2960 w 2960"/>
                <a:gd name="T49" fmla="*/ 848 h 1266"/>
                <a:gd name="T50" fmla="*/ 2948 w 2960"/>
                <a:gd name="T51" fmla="*/ 772 h 1266"/>
                <a:gd name="T52" fmla="*/ 2841 w 2960"/>
                <a:gd name="T53" fmla="*/ 708 h 1266"/>
                <a:gd name="T54" fmla="*/ 2822 w 2960"/>
                <a:gd name="T55" fmla="*/ 659 h 1266"/>
                <a:gd name="T56" fmla="*/ 2737 w 2960"/>
                <a:gd name="T57" fmla="*/ 655 h 1266"/>
                <a:gd name="T58" fmla="*/ 2695 w 2960"/>
                <a:gd name="T59" fmla="*/ 633 h 1266"/>
                <a:gd name="T60" fmla="*/ 2644 w 2960"/>
                <a:gd name="T61" fmla="*/ 582 h 1266"/>
                <a:gd name="T62" fmla="*/ 2521 w 2960"/>
                <a:gd name="T63" fmla="*/ 533 h 1266"/>
                <a:gd name="T64" fmla="*/ 2438 w 2960"/>
                <a:gd name="T65" fmla="*/ 557 h 1266"/>
                <a:gd name="T66" fmla="*/ 2240 w 2960"/>
                <a:gd name="T67" fmla="*/ 482 h 1266"/>
                <a:gd name="T68" fmla="*/ 2189 w 2960"/>
                <a:gd name="T69" fmla="*/ 482 h 1266"/>
                <a:gd name="T70" fmla="*/ 2062 w 2960"/>
                <a:gd name="T71" fmla="*/ 444 h 1266"/>
                <a:gd name="T72" fmla="*/ 1939 w 2960"/>
                <a:gd name="T73" fmla="*/ 381 h 1266"/>
                <a:gd name="T74" fmla="*/ 1902 w 2960"/>
                <a:gd name="T75" fmla="*/ 403 h 1266"/>
                <a:gd name="T76" fmla="*/ 1844 w 2960"/>
                <a:gd name="T77" fmla="*/ 333 h 1266"/>
                <a:gd name="T78" fmla="*/ 1801 w 2960"/>
                <a:gd name="T79" fmla="*/ 352 h 1266"/>
                <a:gd name="T80" fmla="*/ 1758 w 2960"/>
                <a:gd name="T81" fmla="*/ 318 h 1266"/>
                <a:gd name="T82" fmla="*/ 1703 w 2960"/>
                <a:gd name="T83" fmla="*/ 304 h 1266"/>
                <a:gd name="T84" fmla="*/ 1664 w 2960"/>
                <a:gd name="T85" fmla="*/ 230 h 1266"/>
                <a:gd name="T86" fmla="*/ 1620 w 2960"/>
                <a:gd name="T87" fmla="*/ 191 h 1266"/>
                <a:gd name="T88" fmla="*/ 1557 w 2960"/>
                <a:gd name="T89" fmla="*/ 152 h 1266"/>
                <a:gd name="T90" fmla="*/ 1506 w 2960"/>
                <a:gd name="T91" fmla="*/ 89 h 1266"/>
                <a:gd name="T92" fmla="*/ 1379 w 2960"/>
                <a:gd name="T93" fmla="*/ 51 h 1266"/>
                <a:gd name="T94" fmla="*/ 1345 w 2960"/>
                <a:gd name="T95" fmla="*/ 48 h 1266"/>
                <a:gd name="T96" fmla="*/ 1279 w 2960"/>
                <a:gd name="T97" fmla="*/ 0 h 1266"/>
                <a:gd name="T98" fmla="*/ 1253 w 2960"/>
                <a:gd name="T99" fmla="*/ 51 h 1266"/>
                <a:gd name="T100" fmla="*/ 1197 w 2960"/>
                <a:gd name="T101" fmla="*/ 27 h 1266"/>
                <a:gd name="T102" fmla="*/ 1029 w 2960"/>
                <a:gd name="T103" fmla="*/ 152 h 1266"/>
                <a:gd name="T104" fmla="*/ 981 w 2960"/>
                <a:gd name="T105" fmla="*/ 177 h 1266"/>
                <a:gd name="T106" fmla="*/ 817 w 2960"/>
                <a:gd name="T107" fmla="*/ 256 h 1266"/>
                <a:gd name="T108" fmla="*/ 731 w 2960"/>
                <a:gd name="T109" fmla="*/ 352 h 1266"/>
                <a:gd name="T110" fmla="*/ 641 w 2960"/>
                <a:gd name="T111" fmla="*/ 356 h 1266"/>
                <a:gd name="T112" fmla="*/ 526 w 2960"/>
                <a:gd name="T113" fmla="*/ 479 h 1266"/>
                <a:gd name="T114" fmla="*/ 478 w 2960"/>
                <a:gd name="T115" fmla="*/ 503 h 1266"/>
                <a:gd name="T116" fmla="*/ 337 w 2960"/>
                <a:gd name="T117" fmla="*/ 559 h 1266"/>
                <a:gd name="T118" fmla="*/ 271 w 2960"/>
                <a:gd name="T119" fmla="*/ 632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0" h="1266">
                  <a:moveTo>
                    <a:pt x="98" y="833"/>
                  </a:moveTo>
                  <a:lnTo>
                    <a:pt x="73" y="857"/>
                  </a:lnTo>
                  <a:lnTo>
                    <a:pt x="55" y="840"/>
                  </a:lnTo>
                  <a:lnTo>
                    <a:pt x="81" y="814"/>
                  </a:lnTo>
                  <a:lnTo>
                    <a:pt x="98" y="833"/>
                  </a:lnTo>
                  <a:close/>
                  <a:moveTo>
                    <a:pt x="73" y="857"/>
                  </a:moveTo>
                  <a:lnTo>
                    <a:pt x="70" y="861"/>
                  </a:lnTo>
                  <a:lnTo>
                    <a:pt x="64" y="861"/>
                  </a:lnTo>
                  <a:lnTo>
                    <a:pt x="64" y="848"/>
                  </a:lnTo>
                  <a:lnTo>
                    <a:pt x="73" y="857"/>
                  </a:lnTo>
                  <a:close/>
                  <a:moveTo>
                    <a:pt x="64" y="861"/>
                  </a:moveTo>
                  <a:lnTo>
                    <a:pt x="38" y="861"/>
                  </a:lnTo>
                  <a:lnTo>
                    <a:pt x="38" y="836"/>
                  </a:lnTo>
                  <a:lnTo>
                    <a:pt x="64" y="836"/>
                  </a:lnTo>
                  <a:lnTo>
                    <a:pt x="64" y="861"/>
                  </a:lnTo>
                  <a:close/>
                  <a:moveTo>
                    <a:pt x="30" y="840"/>
                  </a:moveTo>
                  <a:lnTo>
                    <a:pt x="33" y="836"/>
                  </a:lnTo>
                  <a:lnTo>
                    <a:pt x="38" y="836"/>
                  </a:lnTo>
                  <a:lnTo>
                    <a:pt x="38" y="848"/>
                  </a:lnTo>
                  <a:lnTo>
                    <a:pt x="30" y="840"/>
                  </a:lnTo>
                  <a:close/>
                  <a:moveTo>
                    <a:pt x="48" y="857"/>
                  </a:moveTo>
                  <a:lnTo>
                    <a:pt x="22" y="882"/>
                  </a:lnTo>
                  <a:lnTo>
                    <a:pt x="4" y="864"/>
                  </a:lnTo>
                  <a:lnTo>
                    <a:pt x="30" y="840"/>
                  </a:lnTo>
                  <a:lnTo>
                    <a:pt x="48" y="857"/>
                  </a:lnTo>
                  <a:close/>
                  <a:moveTo>
                    <a:pt x="0" y="874"/>
                  </a:moveTo>
                  <a:lnTo>
                    <a:pt x="0" y="868"/>
                  </a:lnTo>
                  <a:lnTo>
                    <a:pt x="4" y="864"/>
                  </a:lnTo>
                  <a:lnTo>
                    <a:pt x="14" y="874"/>
                  </a:lnTo>
                  <a:lnTo>
                    <a:pt x="0" y="874"/>
                  </a:lnTo>
                  <a:close/>
                  <a:moveTo>
                    <a:pt x="26" y="874"/>
                  </a:moveTo>
                  <a:lnTo>
                    <a:pt x="26" y="899"/>
                  </a:lnTo>
                  <a:lnTo>
                    <a:pt x="0" y="899"/>
                  </a:lnTo>
                  <a:lnTo>
                    <a:pt x="0" y="874"/>
                  </a:lnTo>
                  <a:lnTo>
                    <a:pt x="26" y="874"/>
                  </a:lnTo>
                  <a:close/>
                  <a:moveTo>
                    <a:pt x="26" y="899"/>
                  </a:moveTo>
                  <a:lnTo>
                    <a:pt x="26" y="949"/>
                  </a:lnTo>
                  <a:lnTo>
                    <a:pt x="0" y="949"/>
                  </a:lnTo>
                  <a:lnTo>
                    <a:pt x="0" y="899"/>
                  </a:lnTo>
                  <a:lnTo>
                    <a:pt x="26" y="899"/>
                  </a:lnTo>
                  <a:close/>
                  <a:moveTo>
                    <a:pt x="26" y="949"/>
                  </a:moveTo>
                  <a:lnTo>
                    <a:pt x="26" y="975"/>
                  </a:lnTo>
                  <a:lnTo>
                    <a:pt x="0" y="975"/>
                  </a:lnTo>
                  <a:lnTo>
                    <a:pt x="0" y="949"/>
                  </a:lnTo>
                  <a:lnTo>
                    <a:pt x="26" y="949"/>
                  </a:lnTo>
                  <a:close/>
                  <a:moveTo>
                    <a:pt x="26" y="975"/>
                  </a:moveTo>
                  <a:lnTo>
                    <a:pt x="26" y="1000"/>
                  </a:lnTo>
                  <a:lnTo>
                    <a:pt x="0" y="1000"/>
                  </a:lnTo>
                  <a:lnTo>
                    <a:pt x="0" y="975"/>
                  </a:lnTo>
                  <a:lnTo>
                    <a:pt x="26" y="975"/>
                  </a:lnTo>
                  <a:close/>
                  <a:moveTo>
                    <a:pt x="26" y="1000"/>
                  </a:moveTo>
                  <a:lnTo>
                    <a:pt x="26" y="1051"/>
                  </a:lnTo>
                  <a:lnTo>
                    <a:pt x="0" y="1051"/>
                  </a:lnTo>
                  <a:lnTo>
                    <a:pt x="0" y="1000"/>
                  </a:lnTo>
                  <a:lnTo>
                    <a:pt x="26" y="1000"/>
                  </a:lnTo>
                  <a:close/>
                  <a:moveTo>
                    <a:pt x="4" y="1060"/>
                  </a:moveTo>
                  <a:lnTo>
                    <a:pt x="0" y="1056"/>
                  </a:lnTo>
                  <a:lnTo>
                    <a:pt x="0" y="1051"/>
                  </a:lnTo>
                  <a:lnTo>
                    <a:pt x="14" y="1051"/>
                  </a:lnTo>
                  <a:lnTo>
                    <a:pt x="4" y="1060"/>
                  </a:lnTo>
                  <a:close/>
                  <a:moveTo>
                    <a:pt x="22" y="1042"/>
                  </a:moveTo>
                  <a:lnTo>
                    <a:pt x="48" y="1067"/>
                  </a:lnTo>
                  <a:lnTo>
                    <a:pt x="30" y="1085"/>
                  </a:lnTo>
                  <a:lnTo>
                    <a:pt x="4" y="1060"/>
                  </a:lnTo>
                  <a:lnTo>
                    <a:pt x="22" y="1042"/>
                  </a:lnTo>
                  <a:close/>
                  <a:moveTo>
                    <a:pt x="48" y="1067"/>
                  </a:moveTo>
                  <a:lnTo>
                    <a:pt x="51" y="1071"/>
                  </a:lnTo>
                  <a:lnTo>
                    <a:pt x="51" y="1076"/>
                  </a:lnTo>
                  <a:lnTo>
                    <a:pt x="38" y="1076"/>
                  </a:lnTo>
                  <a:lnTo>
                    <a:pt x="48" y="1067"/>
                  </a:lnTo>
                  <a:close/>
                  <a:moveTo>
                    <a:pt x="51" y="1076"/>
                  </a:moveTo>
                  <a:lnTo>
                    <a:pt x="51" y="1101"/>
                  </a:lnTo>
                  <a:lnTo>
                    <a:pt x="26" y="1101"/>
                  </a:lnTo>
                  <a:lnTo>
                    <a:pt x="26" y="1076"/>
                  </a:lnTo>
                  <a:lnTo>
                    <a:pt x="51" y="1076"/>
                  </a:lnTo>
                  <a:close/>
                  <a:moveTo>
                    <a:pt x="30" y="1111"/>
                  </a:moveTo>
                  <a:lnTo>
                    <a:pt x="26" y="1107"/>
                  </a:lnTo>
                  <a:lnTo>
                    <a:pt x="26" y="1101"/>
                  </a:lnTo>
                  <a:lnTo>
                    <a:pt x="38" y="1101"/>
                  </a:lnTo>
                  <a:lnTo>
                    <a:pt x="30" y="1111"/>
                  </a:lnTo>
                  <a:close/>
                  <a:moveTo>
                    <a:pt x="48" y="1093"/>
                  </a:moveTo>
                  <a:lnTo>
                    <a:pt x="73" y="1118"/>
                  </a:lnTo>
                  <a:lnTo>
                    <a:pt x="55" y="1135"/>
                  </a:lnTo>
                  <a:lnTo>
                    <a:pt x="30" y="1111"/>
                  </a:lnTo>
                  <a:lnTo>
                    <a:pt x="48" y="1093"/>
                  </a:lnTo>
                  <a:close/>
                  <a:moveTo>
                    <a:pt x="59" y="1138"/>
                  </a:moveTo>
                  <a:lnTo>
                    <a:pt x="56" y="1138"/>
                  </a:lnTo>
                  <a:lnTo>
                    <a:pt x="55" y="1135"/>
                  </a:lnTo>
                  <a:lnTo>
                    <a:pt x="64" y="1127"/>
                  </a:lnTo>
                  <a:lnTo>
                    <a:pt x="59" y="1138"/>
                  </a:lnTo>
                  <a:close/>
                  <a:moveTo>
                    <a:pt x="70" y="1116"/>
                  </a:moveTo>
                  <a:lnTo>
                    <a:pt x="121" y="1140"/>
                  </a:lnTo>
                  <a:lnTo>
                    <a:pt x="108" y="1163"/>
                  </a:lnTo>
                  <a:lnTo>
                    <a:pt x="59" y="1138"/>
                  </a:lnTo>
                  <a:lnTo>
                    <a:pt x="70" y="1116"/>
                  </a:lnTo>
                  <a:close/>
                  <a:moveTo>
                    <a:pt x="121" y="1140"/>
                  </a:moveTo>
                  <a:lnTo>
                    <a:pt x="122" y="1141"/>
                  </a:lnTo>
                  <a:lnTo>
                    <a:pt x="123" y="1142"/>
                  </a:lnTo>
                  <a:lnTo>
                    <a:pt x="115" y="1152"/>
                  </a:lnTo>
                  <a:lnTo>
                    <a:pt x="121" y="1140"/>
                  </a:lnTo>
                  <a:close/>
                  <a:moveTo>
                    <a:pt x="123" y="1142"/>
                  </a:moveTo>
                  <a:lnTo>
                    <a:pt x="149" y="1168"/>
                  </a:lnTo>
                  <a:lnTo>
                    <a:pt x="130" y="1186"/>
                  </a:lnTo>
                  <a:lnTo>
                    <a:pt x="105" y="1161"/>
                  </a:lnTo>
                  <a:lnTo>
                    <a:pt x="123" y="1142"/>
                  </a:lnTo>
                  <a:close/>
                  <a:moveTo>
                    <a:pt x="149" y="1168"/>
                  </a:moveTo>
                  <a:lnTo>
                    <a:pt x="174" y="1193"/>
                  </a:lnTo>
                  <a:lnTo>
                    <a:pt x="156" y="1212"/>
                  </a:lnTo>
                  <a:lnTo>
                    <a:pt x="130" y="1186"/>
                  </a:lnTo>
                  <a:lnTo>
                    <a:pt x="149" y="1168"/>
                  </a:lnTo>
                  <a:close/>
                  <a:moveTo>
                    <a:pt x="160" y="1214"/>
                  </a:moveTo>
                  <a:lnTo>
                    <a:pt x="157" y="1213"/>
                  </a:lnTo>
                  <a:lnTo>
                    <a:pt x="156" y="1212"/>
                  </a:lnTo>
                  <a:lnTo>
                    <a:pt x="166" y="1202"/>
                  </a:lnTo>
                  <a:lnTo>
                    <a:pt x="160" y="1214"/>
                  </a:lnTo>
                  <a:close/>
                  <a:moveTo>
                    <a:pt x="170" y="1191"/>
                  </a:moveTo>
                  <a:lnTo>
                    <a:pt x="221" y="1217"/>
                  </a:lnTo>
                  <a:lnTo>
                    <a:pt x="209" y="1240"/>
                  </a:lnTo>
                  <a:lnTo>
                    <a:pt x="160" y="1214"/>
                  </a:lnTo>
                  <a:lnTo>
                    <a:pt x="170" y="1191"/>
                  </a:lnTo>
                  <a:close/>
                  <a:moveTo>
                    <a:pt x="221" y="1217"/>
                  </a:moveTo>
                  <a:lnTo>
                    <a:pt x="271" y="1242"/>
                  </a:lnTo>
                  <a:lnTo>
                    <a:pt x="260" y="1264"/>
                  </a:lnTo>
                  <a:lnTo>
                    <a:pt x="209" y="1240"/>
                  </a:lnTo>
                  <a:lnTo>
                    <a:pt x="221" y="1217"/>
                  </a:lnTo>
                  <a:close/>
                  <a:moveTo>
                    <a:pt x="266" y="1266"/>
                  </a:moveTo>
                  <a:lnTo>
                    <a:pt x="263" y="1266"/>
                  </a:lnTo>
                  <a:lnTo>
                    <a:pt x="260" y="1264"/>
                  </a:lnTo>
                  <a:lnTo>
                    <a:pt x="266" y="1253"/>
                  </a:lnTo>
                  <a:lnTo>
                    <a:pt x="266" y="1266"/>
                  </a:lnTo>
                  <a:close/>
                  <a:moveTo>
                    <a:pt x="266" y="1241"/>
                  </a:moveTo>
                  <a:lnTo>
                    <a:pt x="292" y="1241"/>
                  </a:lnTo>
                  <a:lnTo>
                    <a:pt x="292" y="1266"/>
                  </a:lnTo>
                  <a:lnTo>
                    <a:pt x="266" y="1266"/>
                  </a:lnTo>
                  <a:lnTo>
                    <a:pt x="266" y="1241"/>
                  </a:lnTo>
                  <a:close/>
                  <a:moveTo>
                    <a:pt x="292" y="1241"/>
                  </a:moveTo>
                  <a:lnTo>
                    <a:pt x="342" y="1241"/>
                  </a:lnTo>
                  <a:lnTo>
                    <a:pt x="342" y="1266"/>
                  </a:lnTo>
                  <a:lnTo>
                    <a:pt x="292" y="1266"/>
                  </a:lnTo>
                  <a:lnTo>
                    <a:pt x="292" y="1241"/>
                  </a:lnTo>
                  <a:close/>
                  <a:moveTo>
                    <a:pt x="342" y="1241"/>
                  </a:moveTo>
                  <a:lnTo>
                    <a:pt x="393" y="1241"/>
                  </a:lnTo>
                  <a:lnTo>
                    <a:pt x="393" y="1266"/>
                  </a:lnTo>
                  <a:lnTo>
                    <a:pt x="342" y="1266"/>
                  </a:lnTo>
                  <a:lnTo>
                    <a:pt x="342" y="1241"/>
                  </a:lnTo>
                  <a:close/>
                  <a:moveTo>
                    <a:pt x="399" y="1264"/>
                  </a:moveTo>
                  <a:lnTo>
                    <a:pt x="396" y="1266"/>
                  </a:lnTo>
                  <a:lnTo>
                    <a:pt x="393" y="1266"/>
                  </a:lnTo>
                  <a:lnTo>
                    <a:pt x="393" y="1253"/>
                  </a:lnTo>
                  <a:lnTo>
                    <a:pt x="399" y="1264"/>
                  </a:lnTo>
                  <a:close/>
                  <a:moveTo>
                    <a:pt x="387" y="1242"/>
                  </a:moveTo>
                  <a:lnTo>
                    <a:pt x="438" y="1217"/>
                  </a:lnTo>
                  <a:lnTo>
                    <a:pt x="449" y="1240"/>
                  </a:lnTo>
                  <a:lnTo>
                    <a:pt x="399" y="1264"/>
                  </a:lnTo>
                  <a:lnTo>
                    <a:pt x="387" y="1242"/>
                  </a:lnTo>
                  <a:close/>
                  <a:moveTo>
                    <a:pt x="438" y="1217"/>
                  </a:moveTo>
                  <a:lnTo>
                    <a:pt x="440" y="1215"/>
                  </a:lnTo>
                  <a:lnTo>
                    <a:pt x="444" y="1215"/>
                  </a:lnTo>
                  <a:lnTo>
                    <a:pt x="444" y="1227"/>
                  </a:lnTo>
                  <a:lnTo>
                    <a:pt x="438" y="1217"/>
                  </a:lnTo>
                  <a:close/>
                  <a:moveTo>
                    <a:pt x="444" y="1215"/>
                  </a:moveTo>
                  <a:lnTo>
                    <a:pt x="468" y="1215"/>
                  </a:lnTo>
                  <a:lnTo>
                    <a:pt x="468" y="1241"/>
                  </a:lnTo>
                  <a:lnTo>
                    <a:pt x="444" y="1241"/>
                  </a:lnTo>
                  <a:lnTo>
                    <a:pt x="444" y="1215"/>
                  </a:lnTo>
                  <a:close/>
                  <a:moveTo>
                    <a:pt x="468" y="1215"/>
                  </a:moveTo>
                  <a:lnTo>
                    <a:pt x="494" y="1215"/>
                  </a:lnTo>
                  <a:lnTo>
                    <a:pt x="494" y="1241"/>
                  </a:lnTo>
                  <a:lnTo>
                    <a:pt x="468" y="1241"/>
                  </a:lnTo>
                  <a:lnTo>
                    <a:pt x="468" y="1215"/>
                  </a:lnTo>
                  <a:close/>
                  <a:moveTo>
                    <a:pt x="494" y="1215"/>
                  </a:moveTo>
                  <a:lnTo>
                    <a:pt x="545" y="1215"/>
                  </a:lnTo>
                  <a:lnTo>
                    <a:pt x="545" y="1241"/>
                  </a:lnTo>
                  <a:lnTo>
                    <a:pt x="494" y="1241"/>
                  </a:lnTo>
                  <a:lnTo>
                    <a:pt x="494" y="1215"/>
                  </a:lnTo>
                  <a:close/>
                  <a:moveTo>
                    <a:pt x="545" y="1215"/>
                  </a:moveTo>
                  <a:lnTo>
                    <a:pt x="570" y="1215"/>
                  </a:lnTo>
                  <a:lnTo>
                    <a:pt x="570" y="1241"/>
                  </a:lnTo>
                  <a:lnTo>
                    <a:pt x="545" y="1241"/>
                  </a:lnTo>
                  <a:lnTo>
                    <a:pt x="545" y="1215"/>
                  </a:lnTo>
                  <a:close/>
                  <a:moveTo>
                    <a:pt x="570" y="1215"/>
                  </a:moveTo>
                  <a:lnTo>
                    <a:pt x="596" y="1215"/>
                  </a:lnTo>
                  <a:lnTo>
                    <a:pt x="596" y="1241"/>
                  </a:lnTo>
                  <a:lnTo>
                    <a:pt x="570" y="1241"/>
                  </a:lnTo>
                  <a:lnTo>
                    <a:pt x="570" y="1215"/>
                  </a:lnTo>
                  <a:close/>
                  <a:moveTo>
                    <a:pt x="596" y="1215"/>
                  </a:moveTo>
                  <a:lnTo>
                    <a:pt x="620" y="1215"/>
                  </a:lnTo>
                  <a:lnTo>
                    <a:pt x="620" y="1241"/>
                  </a:lnTo>
                  <a:lnTo>
                    <a:pt x="596" y="1241"/>
                  </a:lnTo>
                  <a:lnTo>
                    <a:pt x="596" y="1215"/>
                  </a:lnTo>
                  <a:close/>
                  <a:moveTo>
                    <a:pt x="620" y="1215"/>
                  </a:moveTo>
                  <a:lnTo>
                    <a:pt x="671" y="1215"/>
                  </a:lnTo>
                  <a:lnTo>
                    <a:pt x="671" y="1241"/>
                  </a:lnTo>
                  <a:lnTo>
                    <a:pt x="620" y="1241"/>
                  </a:lnTo>
                  <a:lnTo>
                    <a:pt x="620" y="1215"/>
                  </a:lnTo>
                  <a:close/>
                  <a:moveTo>
                    <a:pt x="680" y="1237"/>
                  </a:moveTo>
                  <a:lnTo>
                    <a:pt x="676" y="1241"/>
                  </a:lnTo>
                  <a:lnTo>
                    <a:pt x="671" y="1241"/>
                  </a:lnTo>
                  <a:lnTo>
                    <a:pt x="671" y="1227"/>
                  </a:lnTo>
                  <a:lnTo>
                    <a:pt x="680" y="1237"/>
                  </a:lnTo>
                  <a:close/>
                  <a:moveTo>
                    <a:pt x="663" y="1219"/>
                  </a:moveTo>
                  <a:lnTo>
                    <a:pt x="687" y="1193"/>
                  </a:lnTo>
                  <a:lnTo>
                    <a:pt x="705" y="1212"/>
                  </a:lnTo>
                  <a:lnTo>
                    <a:pt x="680" y="1237"/>
                  </a:lnTo>
                  <a:lnTo>
                    <a:pt x="663" y="1219"/>
                  </a:lnTo>
                  <a:close/>
                  <a:moveTo>
                    <a:pt x="687" y="1193"/>
                  </a:moveTo>
                  <a:lnTo>
                    <a:pt x="690" y="1190"/>
                  </a:lnTo>
                  <a:lnTo>
                    <a:pt x="697" y="1190"/>
                  </a:lnTo>
                  <a:lnTo>
                    <a:pt x="697" y="1202"/>
                  </a:lnTo>
                  <a:lnTo>
                    <a:pt x="687" y="1193"/>
                  </a:lnTo>
                  <a:close/>
                  <a:moveTo>
                    <a:pt x="697" y="1190"/>
                  </a:moveTo>
                  <a:lnTo>
                    <a:pt x="722" y="1190"/>
                  </a:lnTo>
                  <a:lnTo>
                    <a:pt x="722" y="1215"/>
                  </a:lnTo>
                  <a:lnTo>
                    <a:pt x="697" y="1215"/>
                  </a:lnTo>
                  <a:lnTo>
                    <a:pt x="697" y="1190"/>
                  </a:lnTo>
                  <a:close/>
                  <a:moveTo>
                    <a:pt x="722" y="1190"/>
                  </a:moveTo>
                  <a:lnTo>
                    <a:pt x="746" y="1190"/>
                  </a:lnTo>
                  <a:lnTo>
                    <a:pt x="746" y="1215"/>
                  </a:lnTo>
                  <a:lnTo>
                    <a:pt x="722" y="1215"/>
                  </a:lnTo>
                  <a:lnTo>
                    <a:pt x="722" y="1190"/>
                  </a:lnTo>
                  <a:close/>
                  <a:moveTo>
                    <a:pt x="752" y="1214"/>
                  </a:moveTo>
                  <a:lnTo>
                    <a:pt x="750" y="1215"/>
                  </a:lnTo>
                  <a:lnTo>
                    <a:pt x="746" y="1215"/>
                  </a:lnTo>
                  <a:lnTo>
                    <a:pt x="746" y="1202"/>
                  </a:lnTo>
                  <a:lnTo>
                    <a:pt x="752" y="1214"/>
                  </a:lnTo>
                  <a:close/>
                  <a:moveTo>
                    <a:pt x="741" y="1191"/>
                  </a:moveTo>
                  <a:lnTo>
                    <a:pt x="791" y="1166"/>
                  </a:lnTo>
                  <a:lnTo>
                    <a:pt x="803" y="1189"/>
                  </a:lnTo>
                  <a:lnTo>
                    <a:pt x="752" y="1214"/>
                  </a:lnTo>
                  <a:lnTo>
                    <a:pt x="741" y="1191"/>
                  </a:lnTo>
                  <a:close/>
                  <a:moveTo>
                    <a:pt x="791" y="1166"/>
                  </a:moveTo>
                  <a:lnTo>
                    <a:pt x="794" y="1164"/>
                  </a:lnTo>
                  <a:lnTo>
                    <a:pt x="797" y="1164"/>
                  </a:lnTo>
                  <a:lnTo>
                    <a:pt x="797" y="1178"/>
                  </a:lnTo>
                  <a:lnTo>
                    <a:pt x="791" y="1166"/>
                  </a:lnTo>
                  <a:close/>
                  <a:moveTo>
                    <a:pt x="797" y="1164"/>
                  </a:moveTo>
                  <a:lnTo>
                    <a:pt x="823" y="1164"/>
                  </a:lnTo>
                  <a:lnTo>
                    <a:pt x="823" y="1190"/>
                  </a:lnTo>
                  <a:lnTo>
                    <a:pt x="797" y="1190"/>
                  </a:lnTo>
                  <a:lnTo>
                    <a:pt x="797" y="1164"/>
                  </a:lnTo>
                  <a:close/>
                  <a:moveTo>
                    <a:pt x="831" y="1186"/>
                  </a:moveTo>
                  <a:lnTo>
                    <a:pt x="828" y="1190"/>
                  </a:lnTo>
                  <a:lnTo>
                    <a:pt x="823" y="1190"/>
                  </a:lnTo>
                  <a:lnTo>
                    <a:pt x="823" y="1178"/>
                  </a:lnTo>
                  <a:lnTo>
                    <a:pt x="831" y="1186"/>
                  </a:lnTo>
                  <a:close/>
                  <a:moveTo>
                    <a:pt x="814" y="1168"/>
                  </a:moveTo>
                  <a:lnTo>
                    <a:pt x="839" y="1142"/>
                  </a:lnTo>
                  <a:lnTo>
                    <a:pt x="857" y="1161"/>
                  </a:lnTo>
                  <a:lnTo>
                    <a:pt x="831" y="1186"/>
                  </a:lnTo>
                  <a:lnTo>
                    <a:pt x="814" y="1168"/>
                  </a:lnTo>
                  <a:close/>
                  <a:moveTo>
                    <a:pt x="839" y="1142"/>
                  </a:moveTo>
                  <a:lnTo>
                    <a:pt x="842" y="1139"/>
                  </a:lnTo>
                  <a:lnTo>
                    <a:pt x="848" y="1139"/>
                  </a:lnTo>
                  <a:lnTo>
                    <a:pt x="848" y="1152"/>
                  </a:lnTo>
                  <a:lnTo>
                    <a:pt x="839" y="1142"/>
                  </a:lnTo>
                  <a:close/>
                  <a:moveTo>
                    <a:pt x="848" y="1139"/>
                  </a:moveTo>
                  <a:lnTo>
                    <a:pt x="898" y="1139"/>
                  </a:lnTo>
                  <a:lnTo>
                    <a:pt x="898" y="1164"/>
                  </a:lnTo>
                  <a:lnTo>
                    <a:pt x="848" y="1164"/>
                  </a:lnTo>
                  <a:lnTo>
                    <a:pt x="848" y="1139"/>
                  </a:lnTo>
                  <a:close/>
                  <a:moveTo>
                    <a:pt x="908" y="1161"/>
                  </a:moveTo>
                  <a:lnTo>
                    <a:pt x="904" y="1164"/>
                  </a:lnTo>
                  <a:lnTo>
                    <a:pt x="898" y="1164"/>
                  </a:lnTo>
                  <a:lnTo>
                    <a:pt x="898" y="1152"/>
                  </a:lnTo>
                  <a:lnTo>
                    <a:pt x="908" y="1161"/>
                  </a:lnTo>
                  <a:close/>
                  <a:moveTo>
                    <a:pt x="890" y="1142"/>
                  </a:moveTo>
                  <a:lnTo>
                    <a:pt x="915" y="1118"/>
                  </a:lnTo>
                  <a:lnTo>
                    <a:pt x="933" y="1135"/>
                  </a:lnTo>
                  <a:lnTo>
                    <a:pt x="908" y="1161"/>
                  </a:lnTo>
                  <a:lnTo>
                    <a:pt x="890" y="1142"/>
                  </a:lnTo>
                  <a:close/>
                  <a:moveTo>
                    <a:pt x="915" y="1118"/>
                  </a:moveTo>
                  <a:lnTo>
                    <a:pt x="919" y="1115"/>
                  </a:lnTo>
                  <a:lnTo>
                    <a:pt x="924" y="1115"/>
                  </a:lnTo>
                  <a:lnTo>
                    <a:pt x="924" y="1127"/>
                  </a:lnTo>
                  <a:lnTo>
                    <a:pt x="915" y="1118"/>
                  </a:lnTo>
                  <a:close/>
                  <a:moveTo>
                    <a:pt x="924" y="1115"/>
                  </a:moveTo>
                  <a:lnTo>
                    <a:pt x="949" y="1115"/>
                  </a:lnTo>
                  <a:lnTo>
                    <a:pt x="949" y="1139"/>
                  </a:lnTo>
                  <a:lnTo>
                    <a:pt x="924" y="1139"/>
                  </a:lnTo>
                  <a:lnTo>
                    <a:pt x="924" y="1115"/>
                  </a:lnTo>
                  <a:close/>
                  <a:moveTo>
                    <a:pt x="949" y="1115"/>
                  </a:moveTo>
                  <a:lnTo>
                    <a:pt x="1000" y="1115"/>
                  </a:lnTo>
                  <a:lnTo>
                    <a:pt x="1000" y="1139"/>
                  </a:lnTo>
                  <a:lnTo>
                    <a:pt x="949" y="1139"/>
                  </a:lnTo>
                  <a:lnTo>
                    <a:pt x="949" y="1115"/>
                  </a:lnTo>
                  <a:close/>
                  <a:moveTo>
                    <a:pt x="1009" y="1135"/>
                  </a:moveTo>
                  <a:lnTo>
                    <a:pt x="1005" y="1139"/>
                  </a:lnTo>
                  <a:lnTo>
                    <a:pt x="1000" y="1139"/>
                  </a:lnTo>
                  <a:lnTo>
                    <a:pt x="1000" y="1127"/>
                  </a:lnTo>
                  <a:lnTo>
                    <a:pt x="1009" y="1135"/>
                  </a:lnTo>
                  <a:close/>
                  <a:moveTo>
                    <a:pt x="991" y="1118"/>
                  </a:moveTo>
                  <a:lnTo>
                    <a:pt x="1016" y="1093"/>
                  </a:lnTo>
                  <a:lnTo>
                    <a:pt x="1034" y="1111"/>
                  </a:lnTo>
                  <a:lnTo>
                    <a:pt x="1009" y="1135"/>
                  </a:lnTo>
                  <a:lnTo>
                    <a:pt x="991" y="1118"/>
                  </a:lnTo>
                  <a:close/>
                  <a:moveTo>
                    <a:pt x="1016" y="1093"/>
                  </a:moveTo>
                  <a:lnTo>
                    <a:pt x="1020" y="1089"/>
                  </a:lnTo>
                  <a:lnTo>
                    <a:pt x="1025" y="1089"/>
                  </a:lnTo>
                  <a:lnTo>
                    <a:pt x="1025" y="1101"/>
                  </a:lnTo>
                  <a:lnTo>
                    <a:pt x="1016" y="1093"/>
                  </a:lnTo>
                  <a:close/>
                  <a:moveTo>
                    <a:pt x="1025" y="1089"/>
                  </a:moveTo>
                  <a:lnTo>
                    <a:pt x="1076" y="1089"/>
                  </a:lnTo>
                  <a:lnTo>
                    <a:pt x="1076" y="1115"/>
                  </a:lnTo>
                  <a:lnTo>
                    <a:pt x="1025" y="1115"/>
                  </a:lnTo>
                  <a:lnTo>
                    <a:pt x="1025" y="1089"/>
                  </a:lnTo>
                  <a:close/>
                  <a:moveTo>
                    <a:pt x="1076" y="1089"/>
                  </a:moveTo>
                  <a:lnTo>
                    <a:pt x="1101" y="1089"/>
                  </a:lnTo>
                  <a:lnTo>
                    <a:pt x="1101" y="1115"/>
                  </a:lnTo>
                  <a:lnTo>
                    <a:pt x="1076" y="1115"/>
                  </a:lnTo>
                  <a:lnTo>
                    <a:pt x="1076" y="1089"/>
                  </a:lnTo>
                  <a:close/>
                  <a:moveTo>
                    <a:pt x="1101" y="1089"/>
                  </a:moveTo>
                  <a:lnTo>
                    <a:pt x="1253" y="1089"/>
                  </a:lnTo>
                  <a:lnTo>
                    <a:pt x="1253" y="1115"/>
                  </a:lnTo>
                  <a:lnTo>
                    <a:pt x="1101" y="1115"/>
                  </a:lnTo>
                  <a:lnTo>
                    <a:pt x="1101" y="1089"/>
                  </a:lnTo>
                  <a:close/>
                  <a:moveTo>
                    <a:pt x="1255" y="1115"/>
                  </a:moveTo>
                  <a:lnTo>
                    <a:pt x="1253" y="1115"/>
                  </a:lnTo>
                  <a:lnTo>
                    <a:pt x="1253" y="1101"/>
                  </a:lnTo>
                  <a:lnTo>
                    <a:pt x="1255" y="1115"/>
                  </a:lnTo>
                  <a:close/>
                  <a:moveTo>
                    <a:pt x="1251" y="1089"/>
                  </a:moveTo>
                  <a:lnTo>
                    <a:pt x="1402" y="1063"/>
                  </a:lnTo>
                  <a:lnTo>
                    <a:pt x="1407" y="1089"/>
                  </a:lnTo>
                  <a:lnTo>
                    <a:pt x="1255" y="1115"/>
                  </a:lnTo>
                  <a:lnTo>
                    <a:pt x="1251" y="1089"/>
                  </a:lnTo>
                  <a:close/>
                  <a:moveTo>
                    <a:pt x="1402" y="1063"/>
                  </a:moveTo>
                  <a:lnTo>
                    <a:pt x="1405" y="1063"/>
                  </a:lnTo>
                  <a:lnTo>
                    <a:pt x="1406" y="1063"/>
                  </a:lnTo>
                  <a:lnTo>
                    <a:pt x="1405" y="1076"/>
                  </a:lnTo>
                  <a:lnTo>
                    <a:pt x="1402" y="1063"/>
                  </a:lnTo>
                  <a:close/>
                  <a:moveTo>
                    <a:pt x="1406" y="1063"/>
                  </a:moveTo>
                  <a:lnTo>
                    <a:pt x="1583" y="1089"/>
                  </a:lnTo>
                  <a:lnTo>
                    <a:pt x="1580" y="1115"/>
                  </a:lnTo>
                  <a:lnTo>
                    <a:pt x="1402" y="1089"/>
                  </a:lnTo>
                  <a:lnTo>
                    <a:pt x="1406" y="1063"/>
                  </a:lnTo>
                  <a:close/>
                  <a:moveTo>
                    <a:pt x="1582" y="1115"/>
                  </a:moveTo>
                  <a:lnTo>
                    <a:pt x="1580" y="1115"/>
                  </a:lnTo>
                  <a:lnTo>
                    <a:pt x="1582" y="1101"/>
                  </a:lnTo>
                  <a:lnTo>
                    <a:pt x="1582" y="1115"/>
                  </a:lnTo>
                  <a:close/>
                  <a:moveTo>
                    <a:pt x="1582" y="1089"/>
                  </a:moveTo>
                  <a:lnTo>
                    <a:pt x="1734" y="1089"/>
                  </a:lnTo>
                  <a:lnTo>
                    <a:pt x="1734" y="1115"/>
                  </a:lnTo>
                  <a:lnTo>
                    <a:pt x="1582" y="1115"/>
                  </a:lnTo>
                  <a:lnTo>
                    <a:pt x="1582" y="1089"/>
                  </a:lnTo>
                  <a:close/>
                  <a:moveTo>
                    <a:pt x="1734" y="1089"/>
                  </a:moveTo>
                  <a:lnTo>
                    <a:pt x="1886" y="1089"/>
                  </a:lnTo>
                  <a:lnTo>
                    <a:pt x="1886" y="1115"/>
                  </a:lnTo>
                  <a:lnTo>
                    <a:pt x="1734" y="1115"/>
                  </a:lnTo>
                  <a:lnTo>
                    <a:pt x="1734" y="1089"/>
                  </a:lnTo>
                  <a:close/>
                  <a:moveTo>
                    <a:pt x="1886" y="1089"/>
                  </a:moveTo>
                  <a:lnTo>
                    <a:pt x="2037" y="1089"/>
                  </a:lnTo>
                  <a:lnTo>
                    <a:pt x="2037" y="1115"/>
                  </a:lnTo>
                  <a:lnTo>
                    <a:pt x="1886" y="1115"/>
                  </a:lnTo>
                  <a:lnTo>
                    <a:pt x="1886" y="1089"/>
                  </a:lnTo>
                  <a:close/>
                  <a:moveTo>
                    <a:pt x="2037" y="1089"/>
                  </a:moveTo>
                  <a:lnTo>
                    <a:pt x="2039" y="1089"/>
                  </a:lnTo>
                  <a:lnTo>
                    <a:pt x="2037" y="1101"/>
                  </a:lnTo>
                  <a:lnTo>
                    <a:pt x="2037" y="1089"/>
                  </a:lnTo>
                  <a:close/>
                  <a:moveTo>
                    <a:pt x="2039" y="1089"/>
                  </a:moveTo>
                  <a:lnTo>
                    <a:pt x="2191" y="1115"/>
                  </a:lnTo>
                  <a:lnTo>
                    <a:pt x="2187" y="1139"/>
                  </a:lnTo>
                  <a:lnTo>
                    <a:pt x="2035" y="1115"/>
                  </a:lnTo>
                  <a:lnTo>
                    <a:pt x="2039" y="1089"/>
                  </a:lnTo>
                  <a:close/>
                  <a:moveTo>
                    <a:pt x="2191" y="1139"/>
                  </a:moveTo>
                  <a:lnTo>
                    <a:pt x="2189" y="1140"/>
                  </a:lnTo>
                  <a:lnTo>
                    <a:pt x="2187" y="1139"/>
                  </a:lnTo>
                  <a:lnTo>
                    <a:pt x="2189" y="1127"/>
                  </a:lnTo>
                  <a:lnTo>
                    <a:pt x="2191" y="1139"/>
                  </a:lnTo>
                  <a:close/>
                  <a:moveTo>
                    <a:pt x="2187" y="1115"/>
                  </a:moveTo>
                  <a:lnTo>
                    <a:pt x="2365" y="1089"/>
                  </a:lnTo>
                  <a:lnTo>
                    <a:pt x="2368" y="1115"/>
                  </a:lnTo>
                  <a:lnTo>
                    <a:pt x="2191" y="1139"/>
                  </a:lnTo>
                  <a:lnTo>
                    <a:pt x="2187" y="1115"/>
                  </a:lnTo>
                  <a:close/>
                  <a:moveTo>
                    <a:pt x="2365" y="1089"/>
                  </a:moveTo>
                  <a:lnTo>
                    <a:pt x="2366" y="1089"/>
                  </a:lnTo>
                  <a:lnTo>
                    <a:pt x="2366" y="1101"/>
                  </a:lnTo>
                  <a:lnTo>
                    <a:pt x="2365" y="1089"/>
                  </a:lnTo>
                  <a:close/>
                  <a:moveTo>
                    <a:pt x="2366" y="1089"/>
                  </a:moveTo>
                  <a:lnTo>
                    <a:pt x="2518" y="1089"/>
                  </a:lnTo>
                  <a:lnTo>
                    <a:pt x="2518" y="1115"/>
                  </a:lnTo>
                  <a:lnTo>
                    <a:pt x="2366" y="1115"/>
                  </a:lnTo>
                  <a:lnTo>
                    <a:pt x="2366" y="1089"/>
                  </a:lnTo>
                  <a:close/>
                  <a:moveTo>
                    <a:pt x="2520" y="1115"/>
                  </a:moveTo>
                  <a:lnTo>
                    <a:pt x="2518" y="1115"/>
                  </a:lnTo>
                  <a:lnTo>
                    <a:pt x="2518" y="1101"/>
                  </a:lnTo>
                  <a:lnTo>
                    <a:pt x="2520" y="1115"/>
                  </a:lnTo>
                  <a:close/>
                  <a:moveTo>
                    <a:pt x="2515" y="1089"/>
                  </a:moveTo>
                  <a:lnTo>
                    <a:pt x="2667" y="1063"/>
                  </a:lnTo>
                  <a:lnTo>
                    <a:pt x="2672" y="1089"/>
                  </a:lnTo>
                  <a:lnTo>
                    <a:pt x="2520" y="1115"/>
                  </a:lnTo>
                  <a:lnTo>
                    <a:pt x="2515" y="1089"/>
                  </a:lnTo>
                  <a:close/>
                  <a:moveTo>
                    <a:pt x="2667" y="1063"/>
                  </a:moveTo>
                  <a:lnTo>
                    <a:pt x="2670" y="1063"/>
                  </a:lnTo>
                  <a:lnTo>
                    <a:pt x="2670" y="1076"/>
                  </a:lnTo>
                  <a:lnTo>
                    <a:pt x="2667" y="1063"/>
                  </a:lnTo>
                  <a:close/>
                  <a:moveTo>
                    <a:pt x="2670" y="1063"/>
                  </a:moveTo>
                  <a:lnTo>
                    <a:pt x="2721" y="1063"/>
                  </a:lnTo>
                  <a:lnTo>
                    <a:pt x="2721" y="1089"/>
                  </a:lnTo>
                  <a:lnTo>
                    <a:pt x="2670" y="1089"/>
                  </a:lnTo>
                  <a:lnTo>
                    <a:pt x="2670" y="1063"/>
                  </a:lnTo>
                  <a:close/>
                  <a:moveTo>
                    <a:pt x="2726" y="1088"/>
                  </a:moveTo>
                  <a:lnTo>
                    <a:pt x="2723" y="1089"/>
                  </a:lnTo>
                  <a:lnTo>
                    <a:pt x="2721" y="1089"/>
                  </a:lnTo>
                  <a:lnTo>
                    <a:pt x="2721" y="1076"/>
                  </a:lnTo>
                  <a:lnTo>
                    <a:pt x="2726" y="1088"/>
                  </a:lnTo>
                  <a:close/>
                  <a:moveTo>
                    <a:pt x="2715" y="1065"/>
                  </a:moveTo>
                  <a:lnTo>
                    <a:pt x="2766" y="1039"/>
                  </a:lnTo>
                  <a:lnTo>
                    <a:pt x="2777" y="1062"/>
                  </a:lnTo>
                  <a:lnTo>
                    <a:pt x="2726" y="1088"/>
                  </a:lnTo>
                  <a:lnTo>
                    <a:pt x="2715" y="1065"/>
                  </a:lnTo>
                  <a:close/>
                  <a:moveTo>
                    <a:pt x="2766" y="1039"/>
                  </a:moveTo>
                  <a:lnTo>
                    <a:pt x="2816" y="1014"/>
                  </a:lnTo>
                  <a:lnTo>
                    <a:pt x="2828" y="1037"/>
                  </a:lnTo>
                  <a:lnTo>
                    <a:pt x="2777" y="1062"/>
                  </a:lnTo>
                  <a:lnTo>
                    <a:pt x="2766" y="1039"/>
                  </a:lnTo>
                  <a:close/>
                  <a:moveTo>
                    <a:pt x="2833" y="1031"/>
                  </a:moveTo>
                  <a:lnTo>
                    <a:pt x="2831" y="1036"/>
                  </a:lnTo>
                  <a:lnTo>
                    <a:pt x="2828" y="1037"/>
                  </a:lnTo>
                  <a:lnTo>
                    <a:pt x="2822" y="1026"/>
                  </a:lnTo>
                  <a:lnTo>
                    <a:pt x="2833" y="1031"/>
                  </a:lnTo>
                  <a:close/>
                  <a:moveTo>
                    <a:pt x="2811" y="1020"/>
                  </a:moveTo>
                  <a:lnTo>
                    <a:pt x="2835" y="969"/>
                  </a:lnTo>
                  <a:lnTo>
                    <a:pt x="2858" y="981"/>
                  </a:lnTo>
                  <a:lnTo>
                    <a:pt x="2833" y="1031"/>
                  </a:lnTo>
                  <a:lnTo>
                    <a:pt x="2811" y="1020"/>
                  </a:lnTo>
                  <a:close/>
                  <a:moveTo>
                    <a:pt x="2835" y="969"/>
                  </a:moveTo>
                  <a:lnTo>
                    <a:pt x="2837" y="965"/>
                  </a:lnTo>
                  <a:lnTo>
                    <a:pt x="2841" y="964"/>
                  </a:lnTo>
                  <a:lnTo>
                    <a:pt x="2847" y="975"/>
                  </a:lnTo>
                  <a:lnTo>
                    <a:pt x="2835" y="969"/>
                  </a:lnTo>
                  <a:close/>
                  <a:moveTo>
                    <a:pt x="2841" y="964"/>
                  </a:moveTo>
                  <a:lnTo>
                    <a:pt x="2892" y="938"/>
                  </a:lnTo>
                  <a:lnTo>
                    <a:pt x="2903" y="961"/>
                  </a:lnTo>
                  <a:lnTo>
                    <a:pt x="2852" y="986"/>
                  </a:lnTo>
                  <a:lnTo>
                    <a:pt x="2841" y="964"/>
                  </a:lnTo>
                  <a:close/>
                  <a:moveTo>
                    <a:pt x="2909" y="955"/>
                  </a:moveTo>
                  <a:lnTo>
                    <a:pt x="2907" y="959"/>
                  </a:lnTo>
                  <a:lnTo>
                    <a:pt x="2903" y="961"/>
                  </a:lnTo>
                  <a:lnTo>
                    <a:pt x="2897" y="949"/>
                  </a:lnTo>
                  <a:lnTo>
                    <a:pt x="2909" y="955"/>
                  </a:lnTo>
                  <a:close/>
                  <a:moveTo>
                    <a:pt x="2886" y="944"/>
                  </a:moveTo>
                  <a:lnTo>
                    <a:pt x="2911" y="893"/>
                  </a:lnTo>
                  <a:lnTo>
                    <a:pt x="2935" y="904"/>
                  </a:lnTo>
                  <a:lnTo>
                    <a:pt x="2909" y="955"/>
                  </a:lnTo>
                  <a:lnTo>
                    <a:pt x="2886" y="944"/>
                  </a:lnTo>
                  <a:close/>
                  <a:moveTo>
                    <a:pt x="2911" y="893"/>
                  </a:moveTo>
                  <a:lnTo>
                    <a:pt x="2937" y="842"/>
                  </a:lnTo>
                  <a:lnTo>
                    <a:pt x="2959" y="855"/>
                  </a:lnTo>
                  <a:lnTo>
                    <a:pt x="2935" y="904"/>
                  </a:lnTo>
                  <a:lnTo>
                    <a:pt x="2911" y="893"/>
                  </a:lnTo>
                  <a:close/>
                  <a:moveTo>
                    <a:pt x="2960" y="848"/>
                  </a:moveTo>
                  <a:lnTo>
                    <a:pt x="2960" y="852"/>
                  </a:lnTo>
                  <a:lnTo>
                    <a:pt x="2959" y="855"/>
                  </a:lnTo>
                  <a:lnTo>
                    <a:pt x="2948" y="848"/>
                  </a:lnTo>
                  <a:lnTo>
                    <a:pt x="2960" y="848"/>
                  </a:lnTo>
                  <a:close/>
                  <a:moveTo>
                    <a:pt x="2936" y="848"/>
                  </a:moveTo>
                  <a:lnTo>
                    <a:pt x="2936" y="823"/>
                  </a:lnTo>
                  <a:lnTo>
                    <a:pt x="2960" y="823"/>
                  </a:lnTo>
                  <a:lnTo>
                    <a:pt x="2960" y="848"/>
                  </a:lnTo>
                  <a:lnTo>
                    <a:pt x="2936" y="848"/>
                  </a:lnTo>
                  <a:close/>
                  <a:moveTo>
                    <a:pt x="2936" y="823"/>
                  </a:moveTo>
                  <a:lnTo>
                    <a:pt x="2936" y="772"/>
                  </a:lnTo>
                  <a:lnTo>
                    <a:pt x="2960" y="772"/>
                  </a:lnTo>
                  <a:lnTo>
                    <a:pt x="2960" y="823"/>
                  </a:lnTo>
                  <a:lnTo>
                    <a:pt x="2936" y="823"/>
                  </a:lnTo>
                  <a:close/>
                  <a:moveTo>
                    <a:pt x="2956" y="763"/>
                  </a:moveTo>
                  <a:lnTo>
                    <a:pt x="2960" y="767"/>
                  </a:lnTo>
                  <a:lnTo>
                    <a:pt x="2960" y="772"/>
                  </a:lnTo>
                  <a:lnTo>
                    <a:pt x="2948" y="772"/>
                  </a:lnTo>
                  <a:lnTo>
                    <a:pt x="2956" y="763"/>
                  </a:lnTo>
                  <a:close/>
                  <a:moveTo>
                    <a:pt x="2939" y="782"/>
                  </a:moveTo>
                  <a:lnTo>
                    <a:pt x="2914" y="756"/>
                  </a:lnTo>
                  <a:lnTo>
                    <a:pt x="2932" y="738"/>
                  </a:lnTo>
                  <a:lnTo>
                    <a:pt x="2956" y="763"/>
                  </a:lnTo>
                  <a:lnTo>
                    <a:pt x="2939" y="782"/>
                  </a:lnTo>
                  <a:close/>
                  <a:moveTo>
                    <a:pt x="2914" y="756"/>
                  </a:moveTo>
                  <a:lnTo>
                    <a:pt x="2888" y="731"/>
                  </a:lnTo>
                  <a:lnTo>
                    <a:pt x="2907" y="712"/>
                  </a:lnTo>
                  <a:lnTo>
                    <a:pt x="2932" y="738"/>
                  </a:lnTo>
                  <a:lnTo>
                    <a:pt x="2914" y="756"/>
                  </a:lnTo>
                  <a:close/>
                  <a:moveTo>
                    <a:pt x="2903" y="710"/>
                  </a:moveTo>
                  <a:lnTo>
                    <a:pt x="2905" y="711"/>
                  </a:lnTo>
                  <a:lnTo>
                    <a:pt x="2907" y="712"/>
                  </a:lnTo>
                  <a:lnTo>
                    <a:pt x="2897" y="722"/>
                  </a:lnTo>
                  <a:lnTo>
                    <a:pt x="2903" y="710"/>
                  </a:lnTo>
                  <a:close/>
                  <a:moveTo>
                    <a:pt x="2892" y="733"/>
                  </a:moveTo>
                  <a:lnTo>
                    <a:pt x="2841" y="708"/>
                  </a:lnTo>
                  <a:lnTo>
                    <a:pt x="2852" y="686"/>
                  </a:lnTo>
                  <a:lnTo>
                    <a:pt x="2903" y="710"/>
                  </a:lnTo>
                  <a:lnTo>
                    <a:pt x="2892" y="733"/>
                  </a:lnTo>
                  <a:close/>
                  <a:moveTo>
                    <a:pt x="2841" y="708"/>
                  </a:moveTo>
                  <a:lnTo>
                    <a:pt x="2840" y="708"/>
                  </a:lnTo>
                  <a:lnTo>
                    <a:pt x="2837" y="705"/>
                  </a:lnTo>
                  <a:lnTo>
                    <a:pt x="2847" y="697"/>
                  </a:lnTo>
                  <a:lnTo>
                    <a:pt x="2841" y="708"/>
                  </a:lnTo>
                  <a:close/>
                  <a:moveTo>
                    <a:pt x="2837" y="705"/>
                  </a:moveTo>
                  <a:lnTo>
                    <a:pt x="2813" y="681"/>
                  </a:lnTo>
                  <a:lnTo>
                    <a:pt x="2830" y="663"/>
                  </a:lnTo>
                  <a:lnTo>
                    <a:pt x="2856" y="688"/>
                  </a:lnTo>
                  <a:lnTo>
                    <a:pt x="2837" y="705"/>
                  </a:lnTo>
                  <a:close/>
                  <a:moveTo>
                    <a:pt x="2822" y="659"/>
                  </a:moveTo>
                  <a:lnTo>
                    <a:pt x="2826" y="659"/>
                  </a:lnTo>
                  <a:lnTo>
                    <a:pt x="2830" y="663"/>
                  </a:lnTo>
                  <a:lnTo>
                    <a:pt x="2822" y="671"/>
                  </a:lnTo>
                  <a:lnTo>
                    <a:pt x="2822" y="659"/>
                  </a:lnTo>
                  <a:close/>
                  <a:moveTo>
                    <a:pt x="2822" y="684"/>
                  </a:moveTo>
                  <a:lnTo>
                    <a:pt x="2796" y="684"/>
                  </a:lnTo>
                  <a:lnTo>
                    <a:pt x="2796" y="659"/>
                  </a:lnTo>
                  <a:lnTo>
                    <a:pt x="2822" y="659"/>
                  </a:lnTo>
                  <a:lnTo>
                    <a:pt x="2822" y="684"/>
                  </a:lnTo>
                  <a:close/>
                  <a:moveTo>
                    <a:pt x="2796" y="684"/>
                  </a:moveTo>
                  <a:lnTo>
                    <a:pt x="2794" y="684"/>
                  </a:lnTo>
                  <a:lnTo>
                    <a:pt x="2790" y="683"/>
                  </a:lnTo>
                  <a:lnTo>
                    <a:pt x="2796" y="671"/>
                  </a:lnTo>
                  <a:lnTo>
                    <a:pt x="2796" y="684"/>
                  </a:lnTo>
                  <a:close/>
                  <a:moveTo>
                    <a:pt x="2790" y="683"/>
                  </a:moveTo>
                  <a:lnTo>
                    <a:pt x="2740" y="658"/>
                  </a:lnTo>
                  <a:lnTo>
                    <a:pt x="2751" y="635"/>
                  </a:lnTo>
                  <a:lnTo>
                    <a:pt x="2802" y="660"/>
                  </a:lnTo>
                  <a:lnTo>
                    <a:pt x="2790" y="683"/>
                  </a:lnTo>
                  <a:close/>
                  <a:moveTo>
                    <a:pt x="2740" y="658"/>
                  </a:moveTo>
                  <a:lnTo>
                    <a:pt x="2738" y="656"/>
                  </a:lnTo>
                  <a:lnTo>
                    <a:pt x="2737" y="655"/>
                  </a:lnTo>
                  <a:lnTo>
                    <a:pt x="2745" y="646"/>
                  </a:lnTo>
                  <a:lnTo>
                    <a:pt x="2740" y="658"/>
                  </a:lnTo>
                  <a:close/>
                  <a:moveTo>
                    <a:pt x="2737" y="655"/>
                  </a:moveTo>
                  <a:lnTo>
                    <a:pt x="2711" y="630"/>
                  </a:lnTo>
                  <a:lnTo>
                    <a:pt x="2729" y="612"/>
                  </a:lnTo>
                  <a:lnTo>
                    <a:pt x="2755" y="637"/>
                  </a:lnTo>
                  <a:lnTo>
                    <a:pt x="2737" y="655"/>
                  </a:lnTo>
                  <a:close/>
                  <a:moveTo>
                    <a:pt x="2721" y="608"/>
                  </a:moveTo>
                  <a:lnTo>
                    <a:pt x="2726" y="608"/>
                  </a:lnTo>
                  <a:lnTo>
                    <a:pt x="2729" y="612"/>
                  </a:lnTo>
                  <a:lnTo>
                    <a:pt x="2721" y="621"/>
                  </a:lnTo>
                  <a:lnTo>
                    <a:pt x="2721" y="608"/>
                  </a:lnTo>
                  <a:close/>
                  <a:moveTo>
                    <a:pt x="2721" y="633"/>
                  </a:moveTo>
                  <a:lnTo>
                    <a:pt x="2695" y="633"/>
                  </a:lnTo>
                  <a:lnTo>
                    <a:pt x="2695" y="608"/>
                  </a:lnTo>
                  <a:lnTo>
                    <a:pt x="2721" y="608"/>
                  </a:lnTo>
                  <a:lnTo>
                    <a:pt x="2721" y="633"/>
                  </a:lnTo>
                  <a:close/>
                  <a:moveTo>
                    <a:pt x="2695" y="633"/>
                  </a:moveTo>
                  <a:lnTo>
                    <a:pt x="2692" y="633"/>
                  </a:lnTo>
                  <a:lnTo>
                    <a:pt x="2689" y="632"/>
                  </a:lnTo>
                  <a:lnTo>
                    <a:pt x="2695" y="621"/>
                  </a:lnTo>
                  <a:lnTo>
                    <a:pt x="2695" y="633"/>
                  </a:lnTo>
                  <a:close/>
                  <a:moveTo>
                    <a:pt x="2689" y="632"/>
                  </a:moveTo>
                  <a:lnTo>
                    <a:pt x="2639" y="607"/>
                  </a:lnTo>
                  <a:lnTo>
                    <a:pt x="2650" y="584"/>
                  </a:lnTo>
                  <a:lnTo>
                    <a:pt x="2701" y="609"/>
                  </a:lnTo>
                  <a:lnTo>
                    <a:pt x="2689" y="632"/>
                  </a:lnTo>
                  <a:close/>
                  <a:moveTo>
                    <a:pt x="2644" y="582"/>
                  </a:moveTo>
                  <a:lnTo>
                    <a:pt x="2648" y="582"/>
                  </a:lnTo>
                  <a:lnTo>
                    <a:pt x="2650" y="584"/>
                  </a:lnTo>
                  <a:lnTo>
                    <a:pt x="2644" y="596"/>
                  </a:lnTo>
                  <a:lnTo>
                    <a:pt x="2644" y="582"/>
                  </a:lnTo>
                  <a:close/>
                  <a:moveTo>
                    <a:pt x="2644" y="608"/>
                  </a:moveTo>
                  <a:lnTo>
                    <a:pt x="2619" y="608"/>
                  </a:lnTo>
                  <a:lnTo>
                    <a:pt x="2619" y="582"/>
                  </a:lnTo>
                  <a:lnTo>
                    <a:pt x="2644" y="582"/>
                  </a:lnTo>
                  <a:lnTo>
                    <a:pt x="2644" y="608"/>
                  </a:lnTo>
                  <a:close/>
                  <a:moveTo>
                    <a:pt x="2619" y="608"/>
                  </a:moveTo>
                  <a:lnTo>
                    <a:pt x="2616" y="608"/>
                  </a:lnTo>
                  <a:lnTo>
                    <a:pt x="2614" y="607"/>
                  </a:lnTo>
                  <a:lnTo>
                    <a:pt x="2619" y="596"/>
                  </a:lnTo>
                  <a:lnTo>
                    <a:pt x="2619" y="608"/>
                  </a:lnTo>
                  <a:close/>
                  <a:moveTo>
                    <a:pt x="2614" y="607"/>
                  </a:moveTo>
                  <a:lnTo>
                    <a:pt x="2563" y="581"/>
                  </a:lnTo>
                  <a:lnTo>
                    <a:pt x="2574" y="559"/>
                  </a:lnTo>
                  <a:lnTo>
                    <a:pt x="2625" y="584"/>
                  </a:lnTo>
                  <a:lnTo>
                    <a:pt x="2614" y="607"/>
                  </a:lnTo>
                  <a:close/>
                  <a:moveTo>
                    <a:pt x="2563" y="581"/>
                  </a:moveTo>
                  <a:lnTo>
                    <a:pt x="2512" y="556"/>
                  </a:lnTo>
                  <a:lnTo>
                    <a:pt x="2524" y="534"/>
                  </a:lnTo>
                  <a:lnTo>
                    <a:pt x="2574" y="559"/>
                  </a:lnTo>
                  <a:lnTo>
                    <a:pt x="2563" y="581"/>
                  </a:lnTo>
                  <a:close/>
                  <a:moveTo>
                    <a:pt x="2518" y="533"/>
                  </a:moveTo>
                  <a:lnTo>
                    <a:pt x="2521" y="533"/>
                  </a:lnTo>
                  <a:lnTo>
                    <a:pt x="2524" y="534"/>
                  </a:lnTo>
                  <a:lnTo>
                    <a:pt x="2518" y="545"/>
                  </a:lnTo>
                  <a:lnTo>
                    <a:pt x="2518" y="533"/>
                  </a:lnTo>
                  <a:close/>
                  <a:moveTo>
                    <a:pt x="2518" y="557"/>
                  </a:moveTo>
                  <a:lnTo>
                    <a:pt x="2442" y="557"/>
                  </a:lnTo>
                  <a:lnTo>
                    <a:pt x="2442" y="533"/>
                  </a:lnTo>
                  <a:lnTo>
                    <a:pt x="2518" y="533"/>
                  </a:lnTo>
                  <a:lnTo>
                    <a:pt x="2518" y="557"/>
                  </a:lnTo>
                  <a:close/>
                  <a:moveTo>
                    <a:pt x="2442" y="557"/>
                  </a:moveTo>
                  <a:lnTo>
                    <a:pt x="2440" y="557"/>
                  </a:lnTo>
                  <a:lnTo>
                    <a:pt x="2438" y="557"/>
                  </a:lnTo>
                  <a:lnTo>
                    <a:pt x="2442" y="545"/>
                  </a:lnTo>
                  <a:lnTo>
                    <a:pt x="2442" y="557"/>
                  </a:lnTo>
                  <a:close/>
                  <a:moveTo>
                    <a:pt x="2438" y="557"/>
                  </a:moveTo>
                  <a:lnTo>
                    <a:pt x="2362" y="531"/>
                  </a:lnTo>
                  <a:lnTo>
                    <a:pt x="2370" y="507"/>
                  </a:lnTo>
                  <a:lnTo>
                    <a:pt x="2446" y="533"/>
                  </a:lnTo>
                  <a:lnTo>
                    <a:pt x="2438" y="557"/>
                  </a:lnTo>
                  <a:close/>
                  <a:moveTo>
                    <a:pt x="2362" y="531"/>
                  </a:moveTo>
                  <a:lnTo>
                    <a:pt x="2360" y="531"/>
                  </a:lnTo>
                  <a:lnTo>
                    <a:pt x="2360" y="531"/>
                  </a:lnTo>
                  <a:lnTo>
                    <a:pt x="2366" y="519"/>
                  </a:lnTo>
                  <a:lnTo>
                    <a:pt x="2362" y="531"/>
                  </a:lnTo>
                  <a:close/>
                  <a:moveTo>
                    <a:pt x="2360" y="531"/>
                  </a:moveTo>
                  <a:lnTo>
                    <a:pt x="2310" y="506"/>
                  </a:lnTo>
                  <a:lnTo>
                    <a:pt x="2321" y="483"/>
                  </a:lnTo>
                  <a:lnTo>
                    <a:pt x="2372" y="508"/>
                  </a:lnTo>
                  <a:lnTo>
                    <a:pt x="2360" y="531"/>
                  </a:lnTo>
                  <a:close/>
                  <a:moveTo>
                    <a:pt x="2315" y="482"/>
                  </a:moveTo>
                  <a:lnTo>
                    <a:pt x="2319" y="482"/>
                  </a:lnTo>
                  <a:lnTo>
                    <a:pt x="2321" y="483"/>
                  </a:lnTo>
                  <a:lnTo>
                    <a:pt x="2315" y="494"/>
                  </a:lnTo>
                  <a:lnTo>
                    <a:pt x="2315" y="482"/>
                  </a:lnTo>
                  <a:close/>
                  <a:moveTo>
                    <a:pt x="2315" y="507"/>
                  </a:moveTo>
                  <a:lnTo>
                    <a:pt x="2240" y="507"/>
                  </a:lnTo>
                  <a:lnTo>
                    <a:pt x="2240" y="482"/>
                  </a:lnTo>
                  <a:lnTo>
                    <a:pt x="2315" y="482"/>
                  </a:lnTo>
                  <a:lnTo>
                    <a:pt x="2315" y="507"/>
                  </a:lnTo>
                  <a:close/>
                  <a:moveTo>
                    <a:pt x="2240" y="507"/>
                  </a:moveTo>
                  <a:lnTo>
                    <a:pt x="2236" y="507"/>
                  </a:lnTo>
                  <a:lnTo>
                    <a:pt x="2234" y="506"/>
                  </a:lnTo>
                  <a:lnTo>
                    <a:pt x="2240" y="494"/>
                  </a:lnTo>
                  <a:lnTo>
                    <a:pt x="2240" y="507"/>
                  </a:lnTo>
                  <a:close/>
                  <a:moveTo>
                    <a:pt x="2234" y="506"/>
                  </a:moveTo>
                  <a:lnTo>
                    <a:pt x="2184" y="480"/>
                  </a:lnTo>
                  <a:lnTo>
                    <a:pt x="2195" y="457"/>
                  </a:lnTo>
                  <a:lnTo>
                    <a:pt x="2246" y="483"/>
                  </a:lnTo>
                  <a:lnTo>
                    <a:pt x="2234" y="506"/>
                  </a:lnTo>
                  <a:close/>
                  <a:moveTo>
                    <a:pt x="2189" y="456"/>
                  </a:moveTo>
                  <a:lnTo>
                    <a:pt x="2192" y="456"/>
                  </a:lnTo>
                  <a:lnTo>
                    <a:pt x="2195" y="457"/>
                  </a:lnTo>
                  <a:lnTo>
                    <a:pt x="2189" y="469"/>
                  </a:lnTo>
                  <a:lnTo>
                    <a:pt x="2189" y="456"/>
                  </a:lnTo>
                  <a:close/>
                  <a:moveTo>
                    <a:pt x="2189" y="482"/>
                  </a:moveTo>
                  <a:lnTo>
                    <a:pt x="2113" y="482"/>
                  </a:lnTo>
                  <a:lnTo>
                    <a:pt x="2113" y="456"/>
                  </a:lnTo>
                  <a:lnTo>
                    <a:pt x="2189" y="456"/>
                  </a:lnTo>
                  <a:lnTo>
                    <a:pt x="2189" y="482"/>
                  </a:lnTo>
                  <a:close/>
                  <a:moveTo>
                    <a:pt x="2113" y="482"/>
                  </a:moveTo>
                  <a:lnTo>
                    <a:pt x="2110" y="482"/>
                  </a:lnTo>
                  <a:lnTo>
                    <a:pt x="2107" y="480"/>
                  </a:lnTo>
                  <a:lnTo>
                    <a:pt x="2113" y="469"/>
                  </a:lnTo>
                  <a:lnTo>
                    <a:pt x="2113" y="482"/>
                  </a:lnTo>
                  <a:close/>
                  <a:moveTo>
                    <a:pt x="2107" y="480"/>
                  </a:moveTo>
                  <a:lnTo>
                    <a:pt x="2057" y="455"/>
                  </a:lnTo>
                  <a:lnTo>
                    <a:pt x="2068" y="432"/>
                  </a:lnTo>
                  <a:lnTo>
                    <a:pt x="2119" y="457"/>
                  </a:lnTo>
                  <a:lnTo>
                    <a:pt x="2107" y="480"/>
                  </a:lnTo>
                  <a:close/>
                  <a:moveTo>
                    <a:pt x="2066" y="432"/>
                  </a:moveTo>
                  <a:lnTo>
                    <a:pt x="2068" y="432"/>
                  </a:lnTo>
                  <a:lnTo>
                    <a:pt x="2068" y="432"/>
                  </a:lnTo>
                  <a:lnTo>
                    <a:pt x="2062" y="444"/>
                  </a:lnTo>
                  <a:lnTo>
                    <a:pt x="2066" y="432"/>
                  </a:lnTo>
                  <a:close/>
                  <a:moveTo>
                    <a:pt x="2059" y="456"/>
                  </a:moveTo>
                  <a:lnTo>
                    <a:pt x="1983" y="431"/>
                  </a:lnTo>
                  <a:lnTo>
                    <a:pt x="1991" y="406"/>
                  </a:lnTo>
                  <a:lnTo>
                    <a:pt x="2066" y="432"/>
                  </a:lnTo>
                  <a:lnTo>
                    <a:pt x="2059" y="456"/>
                  </a:lnTo>
                  <a:close/>
                  <a:moveTo>
                    <a:pt x="1983" y="431"/>
                  </a:moveTo>
                  <a:lnTo>
                    <a:pt x="1981" y="429"/>
                  </a:lnTo>
                  <a:lnTo>
                    <a:pt x="1981" y="429"/>
                  </a:lnTo>
                  <a:lnTo>
                    <a:pt x="1987" y="418"/>
                  </a:lnTo>
                  <a:lnTo>
                    <a:pt x="1983" y="431"/>
                  </a:lnTo>
                  <a:close/>
                  <a:moveTo>
                    <a:pt x="1981" y="429"/>
                  </a:moveTo>
                  <a:lnTo>
                    <a:pt x="1930" y="405"/>
                  </a:lnTo>
                  <a:lnTo>
                    <a:pt x="1942" y="382"/>
                  </a:lnTo>
                  <a:lnTo>
                    <a:pt x="1992" y="407"/>
                  </a:lnTo>
                  <a:lnTo>
                    <a:pt x="1981" y="429"/>
                  </a:lnTo>
                  <a:close/>
                  <a:moveTo>
                    <a:pt x="1936" y="381"/>
                  </a:moveTo>
                  <a:lnTo>
                    <a:pt x="1939" y="381"/>
                  </a:lnTo>
                  <a:lnTo>
                    <a:pt x="1942" y="382"/>
                  </a:lnTo>
                  <a:lnTo>
                    <a:pt x="1936" y="393"/>
                  </a:lnTo>
                  <a:lnTo>
                    <a:pt x="1936" y="381"/>
                  </a:lnTo>
                  <a:close/>
                  <a:moveTo>
                    <a:pt x="1936" y="406"/>
                  </a:moveTo>
                  <a:lnTo>
                    <a:pt x="1910" y="406"/>
                  </a:lnTo>
                  <a:lnTo>
                    <a:pt x="1910" y="381"/>
                  </a:lnTo>
                  <a:lnTo>
                    <a:pt x="1936" y="381"/>
                  </a:lnTo>
                  <a:lnTo>
                    <a:pt x="1936" y="406"/>
                  </a:lnTo>
                  <a:close/>
                  <a:moveTo>
                    <a:pt x="1910" y="406"/>
                  </a:moveTo>
                  <a:lnTo>
                    <a:pt x="1905" y="406"/>
                  </a:lnTo>
                  <a:lnTo>
                    <a:pt x="1902" y="403"/>
                  </a:lnTo>
                  <a:lnTo>
                    <a:pt x="1910" y="393"/>
                  </a:lnTo>
                  <a:lnTo>
                    <a:pt x="1910" y="406"/>
                  </a:lnTo>
                  <a:close/>
                  <a:moveTo>
                    <a:pt x="1902" y="403"/>
                  </a:moveTo>
                  <a:lnTo>
                    <a:pt x="1876" y="377"/>
                  </a:lnTo>
                  <a:lnTo>
                    <a:pt x="1895" y="359"/>
                  </a:lnTo>
                  <a:lnTo>
                    <a:pt x="1920" y="384"/>
                  </a:lnTo>
                  <a:lnTo>
                    <a:pt x="1902" y="403"/>
                  </a:lnTo>
                  <a:close/>
                  <a:moveTo>
                    <a:pt x="1886" y="355"/>
                  </a:moveTo>
                  <a:lnTo>
                    <a:pt x="1891" y="355"/>
                  </a:lnTo>
                  <a:lnTo>
                    <a:pt x="1895" y="359"/>
                  </a:lnTo>
                  <a:lnTo>
                    <a:pt x="1886" y="367"/>
                  </a:lnTo>
                  <a:lnTo>
                    <a:pt x="1886" y="355"/>
                  </a:lnTo>
                  <a:close/>
                  <a:moveTo>
                    <a:pt x="1886" y="381"/>
                  </a:moveTo>
                  <a:lnTo>
                    <a:pt x="1861" y="381"/>
                  </a:lnTo>
                  <a:lnTo>
                    <a:pt x="1861" y="355"/>
                  </a:lnTo>
                  <a:lnTo>
                    <a:pt x="1886" y="355"/>
                  </a:lnTo>
                  <a:lnTo>
                    <a:pt x="1886" y="381"/>
                  </a:lnTo>
                  <a:close/>
                  <a:moveTo>
                    <a:pt x="1861" y="381"/>
                  </a:moveTo>
                  <a:lnTo>
                    <a:pt x="1854" y="381"/>
                  </a:lnTo>
                  <a:lnTo>
                    <a:pt x="1851" y="377"/>
                  </a:lnTo>
                  <a:lnTo>
                    <a:pt x="1861" y="367"/>
                  </a:lnTo>
                  <a:lnTo>
                    <a:pt x="1861" y="381"/>
                  </a:lnTo>
                  <a:close/>
                  <a:moveTo>
                    <a:pt x="1851" y="377"/>
                  </a:moveTo>
                  <a:lnTo>
                    <a:pt x="1825" y="352"/>
                  </a:lnTo>
                  <a:lnTo>
                    <a:pt x="1844" y="333"/>
                  </a:lnTo>
                  <a:lnTo>
                    <a:pt x="1869" y="359"/>
                  </a:lnTo>
                  <a:lnTo>
                    <a:pt x="1851" y="377"/>
                  </a:lnTo>
                  <a:close/>
                  <a:moveTo>
                    <a:pt x="1835" y="330"/>
                  </a:moveTo>
                  <a:lnTo>
                    <a:pt x="1840" y="330"/>
                  </a:lnTo>
                  <a:lnTo>
                    <a:pt x="1844" y="333"/>
                  </a:lnTo>
                  <a:lnTo>
                    <a:pt x="1835" y="343"/>
                  </a:lnTo>
                  <a:lnTo>
                    <a:pt x="1835" y="330"/>
                  </a:lnTo>
                  <a:close/>
                  <a:moveTo>
                    <a:pt x="1835" y="355"/>
                  </a:moveTo>
                  <a:lnTo>
                    <a:pt x="1809" y="355"/>
                  </a:lnTo>
                  <a:lnTo>
                    <a:pt x="1809" y="330"/>
                  </a:lnTo>
                  <a:lnTo>
                    <a:pt x="1835" y="330"/>
                  </a:lnTo>
                  <a:lnTo>
                    <a:pt x="1835" y="355"/>
                  </a:lnTo>
                  <a:close/>
                  <a:moveTo>
                    <a:pt x="1809" y="355"/>
                  </a:moveTo>
                  <a:lnTo>
                    <a:pt x="1805" y="355"/>
                  </a:lnTo>
                  <a:lnTo>
                    <a:pt x="1801" y="352"/>
                  </a:lnTo>
                  <a:lnTo>
                    <a:pt x="1809" y="343"/>
                  </a:lnTo>
                  <a:lnTo>
                    <a:pt x="1809" y="355"/>
                  </a:lnTo>
                  <a:close/>
                  <a:moveTo>
                    <a:pt x="1801" y="352"/>
                  </a:moveTo>
                  <a:lnTo>
                    <a:pt x="1775" y="326"/>
                  </a:lnTo>
                  <a:lnTo>
                    <a:pt x="1794" y="308"/>
                  </a:lnTo>
                  <a:lnTo>
                    <a:pt x="1818" y="333"/>
                  </a:lnTo>
                  <a:lnTo>
                    <a:pt x="1801" y="352"/>
                  </a:lnTo>
                  <a:close/>
                  <a:moveTo>
                    <a:pt x="1784" y="304"/>
                  </a:moveTo>
                  <a:lnTo>
                    <a:pt x="1790" y="304"/>
                  </a:lnTo>
                  <a:lnTo>
                    <a:pt x="1794" y="308"/>
                  </a:lnTo>
                  <a:lnTo>
                    <a:pt x="1784" y="318"/>
                  </a:lnTo>
                  <a:lnTo>
                    <a:pt x="1784" y="304"/>
                  </a:lnTo>
                  <a:close/>
                  <a:moveTo>
                    <a:pt x="1784" y="330"/>
                  </a:moveTo>
                  <a:lnTo>
                    <a:pt x="1758" y="330"/>
                  </a:lnTo>
                  <a:lnTo>
                    <a:pt x="1758" y="304"/>
                  </a:lnTo>
                  <a:lnTo>
                    <a:pt x="1784" y="304"/>
                  </a:lnTo>
                  <a:lnTo>
                    <a:pt x="1784" y="330"/>
                  </a:lnTo>
                  <a:close/>
                  <a:moveTo>
                    <a:pt x="1758" y="330"/>
                  </a:moveTo>
                  <a:lnTo>
                    <a:pt x="1754" y="330"/>
                  </a:lnTo>
                  <a:lnTo>
                    <a:pt x="1750" y="326"/>
                  </a:lnTo>
                  <a:lnTo>
                    <a:pt x="1758" y="318"/>
                  </a:lnTo>
                  <a:lnTo>
                    <a:pt x="1758" y="330"/>
                  </a:lnTo>
                  <a:close/>
                  <a:moveTo>
                    <a:pt x="1750" y="326"/>
                  </a:moveTo>
                  <a:lnTo>
                    <a:pt x="1724" y="301"/>
                  </a:lnTo>
                  <a:lnTo>
                    <a:pt x="1743" y="284"/>
                  </a:lnTo>
                  <a:lnTo>
                    <a:pt x="1768" y="308"/>
                  </a:lnTo>
                  <a:lnTo>
                    <a:pt x="1750" y="326"/>
                  </a:lnTo>
                  <a:close/>
                  <a:moveTo>
                    <a:pt x="1734" y="279"/>
                  </a:moveTo>
                  <a:lnTo>
                    <a:pt x="1739" y="279"/>
                  </a:lnTo>
                  <a:lnTo>
                    <a:pt x="1743" y="284"/>
                  </a:lnTo>
                  <a:lnTo>
                    <a:pt x="1734" y="292"/>
                  </a:lnTo>
                  <a:lnTo>
                    <a:pt x="1734" y="279"/>
                  </a:lnTo>
                  <a:close/>
                  <a:moveTo>
                    <a:pt x="1734" y="304"/>
                  </a:moveTo>
                  <a:lnTo>
                    <a:pt x="1709" y="304"/>
                  </a:lnTo>
                  <a:lnTo>
                    <a:pt x="1709" y="279"/>
                  </a:lnTo>
                  <a:lnTo>
                    <a:pt x="1734" y="279"/>
                  </a:lnTo>
                  <a:lnTo>
                    <a:pt x="1734" y="304"/>
                  </a:lnTo>
                  <a:close/>
                  <a:moveTo>
                    <a:pt x="1709" y="304"/>
                  </a:moveTo>
                  <a:lnTo>
                    <a:pt x="1703" y="304"/>
                  </a:lnTo>
                  <a:lnTo>
                    <a:pt x="1699" y="301"/>
                  </a:lnTo>
                  <a:lnTo>
                    <a:pt x="1709" y="292"/>
                  </a:lnTo>
                  <a:lnTo>
                    <a:pt x="1709" y="304"/>
                  </a:lnTo>
                  <a:close/>
                  <a:moveTo>
                    <a:pt x="1699" y="301"/>
                  </a:moveTo>
                  <a:lnTo>
                    <a:pt x="1673" y="275"/>
                  </a:lnTo>
                  <a:lnTo>
                    <a:pt x="1692" y="258"/>
                  </a:lnTo>
                  <a:lnTo>
                    <a:pt x="1717" y="284"/>
                  </a:lnTo>
                  <a:lnTo>
                    <a:pt x="1699" y="301"/>
                  </a:lnTo>
                  <a:close/>
                  <a:moveTo>
                    <a:pt x="1673" y="275"/>
                  </a:moveTo>
                  <a:lnTo>
                    <a:pt x="1649" y="251"/>
                  </a:lnTo>
                  <a:lnTo>
                    <a:pt x="1666" y="233"/>
                  </a:lnTo>
                  <a:lnTo>
                    <a:pt x="1692" y="258"/>
                  </a:lnTo>
                  <a:lnTo>
                    <a:pt x="1673" y="275"/>
                  </a:lnTo>
                  <a:close/>
                  <a:moveTo>
                    <a:pt x="1664" y="230"/>
                  </a:moveTo>
                  <a:lnTo>
                    <a:pt x="1665" y="231"/>
                  </a:lnTo>
                  <a:lnTo>
                    <a:pt x="1666" y="233"/>
                  </a:lnTo>
                  <a:lnTo>
                    <a:pt x="1658" y="241"/>
                  </a:lnTo>
                  <a:lnTo>
                    <a:pt x="1664" y="230"/>
                  </a:lnTo>
                  <a:close/>
                  <a:moveTo>
                    <a:pt x="1652" y="253"/>
                  </a:moveTo>
                  <a:lnTo>
                    <a:pt x="1602" y="228"/>
                  </a:lnTo>
                  <a:lnTo>
                    <a:pt x="1613" y="205"/>
                  </a:lnTo>
                  <a:lnTo>
                    <a:pt x="1664" y="230"/>
                  </a:lnTo>
                  <a:lnTo>
                    <a:pt x="1652" y="253"/>
                  </a:lnTo>
                  <a:close/>
                  <a:moveTo>
                    <a:pt x="1602" y="228"/>
                  </a:moveTo>
                  <a:lnTo>
                    <a:pt x="1594" y="224"/>
                  </a:lnTo>
                  <a:lnTo>
                    <a:pt x="1594" y="215"/>
                  </a:lnTo>
                  <a:lnTo>
                    <a:pt x="1607" y="215"/>
                  </a:lnTo>
                  <a:lnTo>
                    <a:pt x="1602" y="228"/>
                  </a:lnTo>
                  <a:close/>
                  <a:moveTo>
                    <a:pt x="1594" y="215"/>
                  </a:moveTo>
                  <a:lnTo>
                    <a:pt x="1594" y="191"/>
                  </a:lnTo>
                  <a:lnTo>
                    <a:pt x="1620" y="191"/>
                  </a:lnTo>
                  <a:lnTo>
                    <a:pt x="1620" y="215"/>
                  </a:lnTo>
                  <a:lnTo>
                    <a:pt x="1594" y="215"/>
                  </a:lnTo>
                  <a:close/>
                  <a:moveTo>
                    <a:pt x="1619" y="185"/>
                  </a:moveTo>
                  <a:lnTo>
                    <a:pt x="1620" y="188"/>
                  </a:lnTo>
                  <a:lnTo>
                    <a:pt x="1620" y="191"/>
                  </a:lnTo>
                  <a:lnTo>
                    <a:pt x="1607" y="191"/>
                  </a:lnTo>
                  <a:lnTo>
                    <a:pt x="1619" y="185"/>
                  </a:lnTo>
                  <a:close/>
                  <a:moveTo>
                    <a:pt x="1596" y="196"/>
                  </a:moveTo>
                  <a:lnTo>
                    <a:pt x="1570" y="146"/>
                  </a:lnTo>
                  <a:lnTo>
                    <a:pt x="1593" y="134"/>
                  </a:lnTo>
                  <a:lnTo>
                    <a:pt x="1619" y="185"/>
                  </a:lnTo>
                  <a:lnTo>
                    <a:pt x="1596" y="196"/>
                  </a:lnTo>
                  <a:close/>
                  <a:moveTo>
                    <a:pt x="1582" y="128"/>
                  </a:moveTo>
                  <a:lnTo>
                    <a:pt x="1590" y="128"/>
                  </a:lnTo>
                  <a:lnTo>
                    <a:pt x="1593" y="134"/>
                  </a:lnTo>
                  <a:lnTo>
                    <a:pt x="1582" y="140"/>
                  </a:lnTo>
                  <a:lnTo>
                    <a:pt x="1582" y="128"/>
                  </a:lnTo>
                  <a:close/>
                  <a:moveTo>
                    <a:pt x="1582" y="152"/>
                  </a:moveTo>
                  <a:lnTo>
                    <a:pt x="1557" y="152"/>
                  </a:lnTo>
                  <a:lnTo>
                    <a:pt x="1557" y="128"/>
                  </a:lnTo>
                  <a:lnTo>
                    <a:pt x="1582" y="128"/>
                  </a:lnTo>
                  <a:lnTo>
                    <a:pt x="1582" y="152"/>
                  </a:lnTo>
                  <a:close/>
                  <a:moveTo>
                    <a:pt x="1557" y="152"/>
                  </a:moveTo>
                  <a:lnTo>
                    <a:pt x="1551" y="152"/>
                  </a:lnTo>
                  <a:lnTo>
                    <a:pt x="1547" y="149"/>
                  </a:lnTo>
                  <a:lnTo>
                    <a:pt x="1557" y="140"/>
                  </a:lnTo>
                  <a:lnTo>
                    <a:pt x="1557" y="152"/>
                  </a:lnTo>
                  <a:close/>
                  <a:moveTo>
                    <a:pt x="1547" y="149"/>
                  </a:moveTo>
                  <a:lnTo>
                    <a:pt x="1523" y="123"/>
                  </a:lnTo>
                  <a:lnTo>
                    <a:pt x="1540" y="106"/>
                  </a:lnTo>
                  <a:lnTo>
                    <a:pt x="1565" y="132"/>
                  </a:lnTo>
                  <a:lnTo>
                    <a:pt x="1547" y="149"/>
                  </a:lnTo>
                  <a:close/>
                  <a:moveTo>
                    <a:pt x="1523" y="123"/>
                  </a:moveTo>
                  <a:lnTo>
                    <a:pt x="1497" y="99"/>
                  </a:lnTo>
                  <a:lnTo>
                    <a:pt x="1515" y="81"/>
                  </a:lnTo>
                  <a:lnTo>
                    <a:pt x="1540" y="106"/>
                  </a:lnTo>
                  <a:lnTo>
                    <a:pt x="1523" y="123"/>
                  </a:lnTo>
                  <a:close/>
                  <a:moveTo>
                    <a:pt x="1512" y="78"/>
                  </a:moveTo>
                  <a:lnTo>
                    <a:pt x="1513" y="79"/>
                  </a:lnTo>
                  <a:lnTo>
                    <a:pt x="1515" y="81"/>
                  </a:lnTo>
                  <a:lnTo>
                    <a:pt x="1506" y="89"/>
                  </a:lnTo>
                  <a:lnTo>
                    <a:pt x="1512" y="78"/>
                  </a:lnTo>
                  <a:close/>
                  <a:moveTo>
                    <a:pt x="1500" y="101"/>
                  </a:moveTo>
                  <a:lnTo>
                    <a:pt x="1450" y="76"/>
                  </a:lnTo>
                  <a:lnTo>
                    <a:pt x="1461" y="53"/>
                  </a:lnTo>
                  <a:lnTo>
                    <a:pt x="1512" y="78"/>
                  </a:lnTo>
                  <a:lnTo>
                    <a:pt x="1500" y="101"/>
                  </a:lnTo>
                  <a:close/>
                  <a:moveTo>
                    <a:pt x="1450" y="76"/>
                  </a:moveTo>
                  <a:lnTo>
                    <a:pt x="1399" y="50"/>
                  </a:lnTo>
                  <a:lnTo>
                    <a:pt x="1411" y="27"/>
                  </a:lnTo>
                  <a:lnTo>
                    <a:pt x="1461" y="53"/>
                  </a:lnTo>
                  <a:lnTo>
                    <a:pt x="1450" y="76"/>
                  </a:lnTo>
                  <a:close/>
                  <a:moveTo>
                    <a:pt x="1405" y="26"/>
                  </a:moveTo>
                  <a:lnTo>
                    <a:pt x="1407" y="26"/>
                  </a:lnTo>
                  <a:lnTo>
                    <a:pt x="1411" y="27"/>
                  </a:lnTo>
                  <a:lnTo>
                    <a:pt x="1405" y="39"/>
                  </a:lnTo>
                  <a:lnTo>
                    <a:pt x="1405" y="26"/>
                  </a:lnTo>
                  <a:close/>
                  <a:moveTo>
                    <a:pt x="1405" y="51"/>
                  </a:moveTo>
                  <a:lnTo>
                    <a:pt x="1379" y="51"/>
                  </a:lnTo>
                  <a:lnTo>
                    <a:pt x="1379" y="26"/>
                  </a:lnTo>
                  <a:lnTo>
                    <a:pt x="1405" y="26"/>
                  </a:lnTo>
                  <a:lnTo>
                    <a:pt x="1405" y="51"/>
                  </a:lnTo>
                  <a:close/>
                  <a:moveTo>
                    <a:pt x="1379" y="51"/>
                  </a:moveTo>
                  <a:lnTo>
                    <a:pt x="1354" y="51"/>
                  </a:lnTo>
                  <a:lnTo>
                    <a:pt x="1354" y="26"/>
                  </a:lnTo>
                  <a:lnTo>
                    <a:pt x="1379" y="26"/>
                  </a:lnTo>
                  <a:lnTo>
                    <a:pt x="1379" y="51"/>
                  </a:lnTo>
                  <a:close/>
                  <a:moveTo>
                    <a:pt x="1354" y="51"/>
                  </a:moveTo>
                  <a:lnTo>
                    <a:pt x="1349" y="51"/>
                  </a:lnTo>
                  <a:lnTo>
                    <a:pt x="1345" y="48"/>
                  </a:lnTo>
                  <a:lnTo>
                    <a:pt x="1354" y="39"/>
                  </a:lnTo>
                  <a:lnTo>
                    <a:pt x="1354" y="51"/>
                  </a:lnTo>
                  <a:close/>
                  <a:moveTo>
                    <a:pt x="1345" y="48"/>
                  </a:moveTo>
                  <a:lnTo>
                    <a:pt x="1320" y="22"/>
                  </a:lnTo>
                  <a:lnTo>
                    <a:pt x="1338" y="4"/>
                  </a:lnTo>
                  <a:lnTo>
                    <a:pt x="1364" y="30"/>
                  </a:lnTo>
                  <a:lnTo>
                    <a:pt x="1345" y="48"/>
                  </a:lnTo>
                  <a:close/>
                  <a:moveTo>
                    <a:pt x="1328" y="0"/>
                  </a:moveTo>
                  <a:lnTo>
                    <a:pt x="1334" y="0"/>
                  </a:lnTo>
                  <a:lnTo>
                    <a:pt x="1338" y="4"/>
                  </a:lnTo>
                  <a:lnTo>
                    <a:pt x="1328" y="14"/>
                  </a:lnTo>
                  <a:lnTo>
                    <a:pt x="1328" y="0"/>
                  </a:lnTo>
                  <a:close/>
                  <a:moveTo>
                    <a:pt x="1328" y="26"/>
                  </a:moveTo>
                  <a:lnTo>
                    <a:pt x="1304" y="26"/>
                  </a:lnTo>
                  <a:lnTo>
                    <a:pt x="1304" y="0"/>
                  </a:lnTo>
                  <a:lnTo>
                    <a:pt x="1328" y="0"/>
                  </a:lnTo>
                  <a:lnTo>
                    <a:pt x="1328" y="26"/>
                  </a:lnTo>
                  <a:close/>
                  <a:moveTo>
                    <a:pt x="1304" y="26"/>
                  </a:moveTo>
                  <a:lnTo>
                    <a:pt x="1279" y="26"/>
                  </a:lnTo>
                  <a:lnTo>
                    <a:pt x="1279" y="0"/>
                  </a:lnTo>
                  <a:lnTo>
                    <a:pt x="1304" y="0"/>
                  </a:lnTo>
                  <a:lnTo>
                    <a:pt x="1304" y="26"/>
                  </a:lnTo>
                  <a:close/>
                  <a:moveTo>
                    <a:pt x="1265" y="14"/>
                  </a:moveTo>
                  <a:lnTo>
                    <a:pt x="1265" y="0"/>
                  </a:lnTo>
                  <a:lnTo>
                    <a:pt x="1279" y="0"/>
                  </a:lnTo>
                  <a:lnTo>
                    <a:pt x="1279" y="14"/>
                  </a:lnTo>
                  <a:lnTo>
                    <a:pt x="1265" y="14"/>
                  </a:lnTo>
                  <a:close/>
                  <a:moveTo>
                    <a:pt x="1291" y="14"/>
                  </a:moveTo>
                  <a:lnTo>
                    <a:pt x="1291" y="39"/>
                  </a:lnTo>
                  <a:lnTo>
                    <a:pt x="1265" y="39"/>
                  </a:lnTo>
                  <a:lnTo>
                    <a:pt x="1265" y="14"/>
                  </a:lnTo>
                  <a:lnTo>
                    <a:pt x="1291" y="14"/>
                  </a:lnTo>
                  <a:close/>
                  <a:moveTo>
                    <a:pt x="1291" y="39"/>
                  </a:moveTo>
                  <a:lnTo>
                    <a:pt x="1291" y="51"/>
                  </a:lnTo>
                  <a:lnTo>
                    <a:pt x="1279" y="51"/>
                  </a:lnTo>
                  <a:lnTo>
                    <a:pt x="1279" y="39"/>
                  </a:lnTo>
                  <a:lnTo>
                    <a:pt x="1291" y="39"/>
                  </a:lnTo>
                  <a:close/>
                  <a:moveTo>
                    <a:pt x="1279" y="51"/>
                  </a:moveTo>
                  <a:lnTo>
                    <a:pt x="1253" y="51"/>
                  </a:lnTo>
                  <a:lnTo>
                    <a:pt x="1253" y="26"/>
                  </a:lnTo>
                  <a:lnTo>
                    <a:pt x="1279" y="26"/>
                  </a:lnTo>
                  <a:lnTo>
                    <a:pt x="1279" y="51"/>
                  </a:lnTo>
                  <a:close/>
                  <a:moveTo>
                    <a:pt x="1253" y="51"/>
                  </a:moveTo>
                  <a:lnTo>
                    <a:pt x="1227" y="51"/>
                  </a:lnTo>
                  <a:lnTo>
                    <a:pt x="1227" y="26"/>
                  </a:lnTo>
                  <a:lnTo>
                    <a:pt x="1253" y="26"/>
                  </a:lnTo>
                  <a:lnTo>
                    <a:pt x="1253" y="51"/>
                  </a:lnTo>
                  <a:close/>
                  <a:moveTo>
                    <a:pt x="1227" y="51"/>
                  </a:moveTo>
                  <a:lnTo>
                    <a:pt x="1202" y="51"/>
                  </a:lnTo>
                  <a:lnTo>
                    <a:pt x="1202" y="26"/>
                  </a:lnTo>
                  <a:lnTo>
                    <a:pt x="1227" y="26"/>
                  </a:lnTo>
                  <a:lnTo>
                    <a:pt x="1227" y="51"/>
                  </a:lnTo>
                  <a:close/>
                  <a:moveTo>
                    <a:pt x="1197" y="27"/>
                  </a:moveTo>
                  <a:lnTo>
                    <a:pt x="1200" y="26"/>
                  </a:lnTo>
                  <a:lnTo>
                    <a:pt x="1202" y="26"/>
                  </a:lnTo>
                  <a:lnTo>
                    <a:pt x="1202" y="39"/>
                  </a:lnTo>
                  <a:lnTo>
                    <a:pt x="1197" y="27"/>
                  </a:lnTo>
                  <a:close/>
                  <a:moveTo>
                    <a:pt x="1208" y="50"/>
                  </a:moveTo>
                  <a:lnTo>
                    <a:pt x="1157" y="76"/>
                  </a:lnTo>
                  <a:lnTo>
                    <a:pt x="1146" y="53"/>
                  </a:lnTo>
                  <a:lnTo>
                    <a:pt x="1197" y="27"/>
                  </a:lnTo>
                  <a:lnTo>
                    <a:pt x="1208" y="50"/>
                  </a:lnTo>
                  <a:close/>
                  <a:moveTo>
                    <a:pt x="1142" y="55"/>
                  </a:moveTo>
                  <a:lnTo>
                    <a:pt x="1144" y="54"/>
                  </a:lnTo>
                  <a:lnTo>
                    <a:pt x="1146" y="53"/>
                  </a:lnTo>
                  <a:lnTo>
                    <a:pt x="1152" y="64"/>
                  </a:lnTo>
                  <a:lnTo>
                    <a:pt x="1142" y="55"/>
                  </a:lnTo>
                  <a:close/>
                  <a:moveTo>
                    <a:pt x="1161" y="73"/>
                  </a:moveTo>
                  <a:lnTo>
                    <a:pt x="1110" y="123"/>
                  </a:lnTo>
                  <a:lnTo>
                    <a:pt x="1093" y="106"/>
                  </a:lnTo>
                  <a:lnTo>
                    <a:pt x="1142" y="55"/>
                  </a:lnTo>
                  <a:lnTo>
                    <a:pt x="1161" y="73"/>
                  </a:lnTo>
                  <a:close/>
                  <a:moveTo>
                    <a:pt x="1110" y="123"/>
                  </a:moveTo>
                  <a:lnTo>
                    <a:pt x="1108" y="126"/>
                  </a:lnTo>
                  <a:lnTo>
                    <a:pt x="1105" y="127"/>
                  </a:lnTo>
                  <a:lnTo>
                    <a:pt x="1101" y="115"/>
                  </a:lnTo>
                  <a:lnTo>
                    <a:pt x="1110" y="123"/>
                  </a:lnTo>
                  <a:close/>
                  <a:moveTo>
                    <a:pt x="1105" y="127"/>
                  </a:moveTo>
                  <a:lnTo>
                    <a:pt x="1029" y="152"/>
                  </a:lnTo>
                  <a:lnTo>
                    <a:pt x="1021" y="128"/>
                  </a:lnTo>
                  <a:lnTo>
                    <a:pt x="1097" y="103"/>
                  </a:lnTo>
                  <a:lnTo>
                    <a:pt x="1105" y="127"/>
                  </a:lnTo>
                  <a:close/>
                  <a:moveTo>
                    <a:pt x="1020" y="129"/>
                  </a:moveTo>
                  <a:lnTo>
                    <a:pt x="1020" y="129"/>
                  </a:lnTo>
                  <a:lnTo>
                    <a:pt x="1021" y="128"/>
                  </a:lnTo>
                  <a:lnTo>
                    <a:pt x="1025" y="140"/>
                  </a:lnTo>
                  <a:lnTo>
                    <a:pt x="1020" y="129"/>
                  </a:lnTo>
                  <a:close/>
                  <a:moveTo>
                    <a:pt x="1031" y="151"/>
                  </a:moveTo>
                  <a:lnTo>
                    <a:pt x="981" y="177"/>
                  </a:lnTo>
                  <a:lnTo>
                    <a:pt x="969" y="154"/>
                  </a:lnTo>
                  <a:lnTo>
                    <a:pt x="1020" y="129"/>
                  </a:lnTo>
                  <a:lnTo>
                    <a:pt x="1031" y="151"/>
                  </a:lnTo>
                  <a:close/>
                  <a:moveTo>
                    <a:pt x="981" y="177"/>
                  </a:moveTo>
                  <a:lnTo>
                    <a:pt x="930" y="202"/>
                  </a:lnTo>
                  <a:lnTo>
                    <a:pt x="919" y="179"/>
                  </a:lnTo>
                  <a:lnTo>
                    <a:pt x="969" y="154"/>
                  </a:lnTo>
                  <a:lnTo>
                    <a:pt x="981" y="177"/>
                  </a:lnTo>
                  <a:close/>
                  <a:moveTo>
                    <a:pt x="915" y="181"/>
                  </a:moveTo>
                  <a:lnTo>
                    <a:pt x="916" y="180"/>
                  </a:lnTo>
                  <a:lnTo>
                    <a:pt x="919" y="179"/>
                  </a:lnTo>
                  <a:lnTo>
                    <a:pt x="924" y="191"/>
                  </a:lnTo>
                  <a:lnTo>
                    <a:pt x="915" y="181"/>
                  </a:lnTo>
                  <a:close/>
                  <a:moveTo>
                    <a:pt x="933" y="200"/>
                  </a:moveTo>
                  <a:lnTo>
                    <a:pt x="882" y="251"/>
                  </a:lnTo>
                  <a:lnTo>
                    <a:pt x="864" y="233"/>
                  </a:lnTo>
                  <a:lnTo>
                    <a:pt x="915" y="181"/>
                  </a:lnTo>
                  <a:lnTo>
                    <a:pt x="933" y="200"/>
                  </a:lnTo>
                  <a:close/>
                  <a:moveTo>
                    <a:pt x="882" y="251"/>
                  </a:moveTo>
                  <a:lnTo>
                    <a:pt x="881" y="252"/>
                  </a:lnTo>
                  <a:lnTo>
                    <a:pt x="879" y="253"/>
                  </a:lnTo>
                  <a:lnTo>
                    <a:pt x="874" y="241"/>
                  </a:lnTo>
                  <a:lnTo>
                    <a:pt x="882" y="251"/>
                  </a:lnTo>
                  <a:close/>
                  <a:moveTo>
                    <a:pt x="879" y="253"/>
                  </a:moveTo>
                  <a:lnTo>
                    <a:pt x="829" y="277"/>
                  </a:lnTo>
                  <a:lnTo>
                    <a:pt x="817" y="256"/>
                  </a:lnTo>
                  <a:lnTo>
                    <a:pt x="868" y="230"/>
                  </a:lnTo>
                  <a:lnTo>
                    <a:pt x="879" y="253"/>
                  </a:lnTo>
                  <a:close/>
                  <a:moveTo>
                    <a:pt x="829" y="277"/>
                  </a:moveTo>
                  <a:lnTo>
                    <a:pt x="778" y="303"/>
                  </a:lnTo>
                  <a:lnTo>
                    <a:pt x="767" y="281"/>
                  </a:lnTo>
                  <a:lnTo>
                    <a:pt x="817" y="256"/>
                  </a:lnTo>
                  <a:lnTo>
                    <a:pt x="829" y="277"/>
                  </a:lnTo>
                  <a:close/>
                  <a:moveTo>
                    <a:pt x="763" y="284"/>
                  </a:moveTo>
                  <a:lnTo>
                    <a:pt x="765" y="281"/>
                  </a:lnTo>
                  <a:lnTo>
                    <a:pt x="767" y="281"/>
                  </a:lnTo>
                  <a:lnTo>
                    <a:pt x="772" y="292"/>
                  </a:lnTo>
                  <a:lnTo>
                    <a:pt x="763" y="284"/>
                  </a:lnTo>
                  <a:close/>
                  <a:moveTo>
                    <a:pt x="782" y="301"/>
                  </a:moveTo>
                  <a:lnTo>
                    <a:pt x="731" y="352"/>
                  </a:lnTo>
                  <a:lnTo>
                    <a:pt x="712" y="333"/>
                  </a:lnTo>
                  <a:lnTo>
                    <a:pt x="763" y="284"/>
                  </a:lnTo>
                  <a:lnTo>
                    <a:pt x="782" y="301"/>
                  </a:lnTo>
                  <a:close/>
                  <a:moveTo>
                    <a:pt x="731" y="352"/>
                  </a:moveTo>
                  <a:lnTo>
                    <a:pt x="728" y="354"/>
                  </a:lnTo>
                  <a:lnTo>
                    <a:pt x="726" y="354"/>
                  </a:lnTo>
                  <a:lnTo>
                    <a:pt x="722" y="343"/>
                  </a:lnTo>
                  <a:lnTo>
                    <a:pt x="731" y="352"/>
                  </a:lnTo>
                  <a:close/>
                  <a:moveTo>
                    <a:pt x="726" y="354"/>
                  </a:moveTo>
                  <a:lnTo>
                    <a:pt x="650" y="380"/>
                  </a:lnTo>
                  <a:lnTo>
                    <a:pt x="642" y="355"/>
                  </a:lnTo>
                  <a:lnTo>
                    <a:pt x="717" y="331"/>
                  </a:lnTo>
                  <a:lnTo>
                    <a:pt x="726" y="354"/>
                  </a:lnTo>
                  <a:close/>
                  <a:moveTo>
                    <a:pt x="641" y="356"/>
                  </a:moveTo>
                  <a:lnTo>
                    <a:pt x="641" y="356"/>
                  </a:lnTo>
                  <a:lnTo>
                    <a:pt x="642" y="355"/>
                  </a:lnTo>
                  <a:lnTo>
                    <a:pt x="646" y="367"/>
                  </a:lnTo>
                  <a:lnTo>
                    <a:pt x="641" y="356"/>
                  </a:lnTo>
                  <a:close/>
                  <a:moveTo>
                    <a:pt x="652" y="380"/>
                  </a:moveTo>
                  <a:lnTo>
                    <a:pt x="601" y="405"/>
                  </a:lnTo>
                  <a:lnTo>
                    <a:pt x="590" y="382"/>
                  </a:lnTo>
                  <a:lnTo>
                    <a:pt x="641" y="356"/>
                  </a:lnTo>
                  <a:lnTo>
                    <a:pt x="652" y="380"/>
                  </a:lnTo>
                  <a:close/>
                  <a:moveTo>
                    <a:pt x="586" y="384"/>
                  </a:moveTo>
                  <a:lnTo>
                    <a:pt x="587" y="383"/>
                  </a:lnTo>
                  <a:lnTo>
                    <a:pt x="590" y="382"/>
                  </a:lnTo>
                  <a:lnTo>
                    <a:pt x="596" y="393"/>
                  </a:lnTo>
                  <a:lnTo>
                    <a:pt x="586" y="384"/>
                  </a:lnTo>
                  <a:close/>
                  <a:moveTo>
                    <a:pt x="604" y="403"/>
                  </a:moveTo>
                  <a:lnTo>
                    <a:pt x="579" y="427"/>
                  </a:lnTo>
                  <a:lnTo>
                    <a:pt x="560" y="410"/>
                  </a:lnTo>
                  <a:lnTo>
                    <a:pt x="586" y="384"/>
                  </a:lnTo>
                  <a:lnTo>
                    <a:pt x="604" y="403"/>
                  </a:lnTo>
                  <a:close/>
                  <a:moveTo>
                    <a:pt x="579" y="427"/>
                  </a:moveTo>
                  <a:lnTo>
                    <a:pt x="528" y="478"/>
                  </a:lnTo>
                  <a:lnTo>
                    <a:pt x="511" y="460"/>
                  </a:lnTo>
                  <a:lnTo>
                    <a:pt x="560" y="410"/>
                  </a:lnTo>
                  <a:lnTo>
                    <a:pt x="579" y="427"/>
                  </a:lnTo>
                  <a:close/>
                  <a:moveTo>
                    <a:pt x="528" y="478"/>
                  </a:moveTo>
                  <a:lnTo>
                    <a:pt x="526" y="479"/>
                  </a:lnTo>
                  <a:lnTo>
                    <a:pt x="525" y="480"/>
                  </a:lnTo>
                  <a:lnTo>
                    <a:pt x="519" y="469"/>
                  </a:lnTo>
                  <a:lnTo>
                    <a:pt x="528" y="478"/>
                  </a:lnTo>
                  <a:close/>
                  <a:moveTo>
                    <a:pt x="525" y="480"/>
                  </a:moveTo>
                  <a:lnTo>
                    <a:pt x="474" y="506"/>
                  </a:lnTo>
                  <a:lnTo>
                    <a:pt x="463" y="483"/>
                  </a:lnTo>
                  <a:lnTo>
                    <a:pt x="513" y="457"/>
                  </a:lnTo>
                  <a:lnTo>
                    <a:pt x="525" y="480"/>
                  </a:lnTo>
                  <a:close/>
                  <a:moveTo>
                    <a:pt x="460" y="485"/>
                  </a:moveTo>
                  <a:lnTo>
                    <a:pt x="461" y="484"/>
                  </a:lnTo>
                  <a:lnTo>
                    <a:pt x="463" y="483"/>
                  </a:lnTo>
                  <a:lnTo>
                    <a:pt x="468" y="494"/>
                  </a:lnTo>
                  <a:lnTo>
                    <a:pt x="460" y="485"/>
                  </a:lnTo>
                  <a:close/>
                  <a:moveTo>
                    <a:pt x="478" y="503"/>
                  </a:moveTo>
                  <a:lnTo>
                    <a:pt x="452" y="529"/>
                  </a:lnTo>
                  <a:lnTo>
                    <a:pt x="434" y="511"/>
                  </a:lnTo>
                  <a:lnTo>
                    <a:pt x="460" y="485"/>
                  </a:lnTo>
                  <a:lnTo>
                    <a:pt x="478" y="503"/>
                  </a:lnTo>
                  <a:close/>
                  <a:moveTo>
                    <a:pt x="452" y="529"/>
                  </a:moveTo>
                  <a:lnTo>
                    <a:pt x="451" y="530"/>
                  </a:lnTo>
                  <a:lnTo>
                    <a:pt x="449" y="531"/>
                  </a:lnTo>
                  <a:lnTo>
                    <a:pt x="444" y="519"/>
                  </a:lnTo>
                  <a:lnTo>
                    <a:pt x="452" y="529"/>
                  </a:lnTo>
                  <a:close/>
                  <a:moveTo>
                    <a:pt x="449" y="531"/>
                  </a:moveTo>
                  <a:lnTo>
                    <a:pt x="399" y="556"/>
                  </a:lnTo>
                  <a:lnTo>
                    <a:pt x="387" y="534"/>
                  </a:lnTo>
                  <a:lnTo>
                    <a:pt x="438" y="508"/>
                  </a:lnTo>
                  <a:lnTo>
                    <a:pt x="449" y="531"/>
                  </a:lnTo>
                  <a:close/>
                  <a:moveTo>
                    <a:pt x="399" y="556"/>
                  </a:moveTo>
                  <a:lnTo>
                    <a:pt x="348" y="581"/>
                  </a:lnTo>
                  <a:lnTo>
                    <a:pt x="337" y="559"/>
                  </a:lnTo>
                  <a:lnTo>
                    <a:pt x="387" y="534"/>
                  </a:lnTo>
                  <a:lnTo>
                    <a:pt x="399" y="556"/>
                  </a:lnTo>
                  <a:close/>
                  <a:moveTo>
                    <a:pt x="333" y="562"/>
                  </a:moveTo>
                  <a:lnTo>
                    <a:pt x="334" y="559"/>
                  </a:lnTo>
                  <a:lnTo>
                    <a:pt x="337" y="559"/>
                  </a:lnTo>
                  <a:lnTo>
                    <a:pt x="342" y="570"/>
                  </a:lnTo>
                  <a:lnTo>
                    <a:pt x="333" y="562"/>
                  </a:lnTo>
                  <a:close/>
                  <a:moveTo>
                    <a:pt x="351" y="579"/>
                  </a:moveTo>
                  <a:lnTo>
                    <a:pt x="326" y="604"/>
                  </a:lnTo>
                  <a:lnTo>
                    <a:pt x="308" y="586"/>
                  </a:lnTo>
                  <a:lnTo>
                    <a:pt x="333" y="562"/>
                  </a:lnTo>
                  <a:lnTo>
                    <a:pt x="351" y="579"/>
                  </a:lnTo>
                  <a:close/>
                  <a:moveTo>
                    <a:pt x="326" y="604"/>
                  </a:moveTo>
                  <a:lnTo>
                    <a:pt x="325" y="605"/>
                  </a:lnTo>
                  <a:lnTo>
                    <a:pt x="322" y="607"/>
                  </a:lnTo>
                  <a:lnTo>
                    <a:pt x="316" y="596"/>
                  </a:lnTo>
                  <a:lnTo>
                    <a:pt x="326" y="604"/>
                  </a:lnTo>
                  <a:close/>
                  <a:moveTo>
                    <a:pt x="322" y="607"/>
                  </a:moveTo>
                  <a:lnTo>
                    <a:pt x="271" y="632"/>
                  </a:lnTo>
                  <a:lnTo>
                    <a:pt x="260" y="609"/>
                  </a:lnTo>
                  <a:lnTo>
                    <a:pt x="311" y="584"/>
                  </a:lnTo>
                  <a:lnTo>
                    <a:pt x="322" y="607"/>
                  </a:lnTo>
                  <a:close/>
                  <a:moveTo>
                    <a:pt x="271" y="632"/>
                  </a:moveTo>
                  <a:lnTo>
                    <a:pt x="221" y="658"/>
                  </a:lnTo>
                  <a:lnTo>
                    <a:pt x="209" y="635"/>
                  </a:lnTo>
                  <a:lnTo>
                    <a:pt x="260" y="609"/>
                  </a:lnTo>
                  <a:lnTo>
                    <a:pt x="271" y="632"/>
                  </a:lnTo>
                  <a:close/>
                  <a:moveTo>
                    <a:pt x="206" y="638"/>
                  </a:moveTo>
                  <a:lnTo>
                    <a:pt x="207" y="636"/>
                  </a:lnTo>
                  <a:lnTo>
                    <a:pt x="209" y="635"/>
                  </a:lnTo>
                  <a:lnTo>
                    <a:pt x="215" y="646"/>
                  </a:lnTo>
                  <a:lnTo>
                    <a:pt x="206" y="638"/>
                  </a:lnTo>
                  <a:close/>
                  <a:moveTo>
                    <a:pt x="226" y="653"/>
                  </a:moveTo>
                  <a:lnTo>
                    <a:pt x="99" y="830"/>
                  </a:lnTo>
                  <a:lnTo>
                    <a:pt x="79" y="816"/>
                  </a:lnTo>
                  <a:lnTo>
                    <a:pt x="206" y="638"/>
                  </a:lnTo>
                  <a:lnTo>
                    <a:pt x="226" y="653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3" name="Freeform 61">
              <a:extLst>
                <a:ext uri="{FF2B5EF4-FFF2-40B4-BE49-F238E27FC236}">
                  <a16:creationId xmlns:a16="http://schemas.microsoft.com/office/drawing/2014/main" id="{33BEC61E-0380-169B-34AC-0C79D994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271"/>
              <a:ext cx="435" cy="187"/>
            </a:xfrm>
            <a:custGeom>
              <a:avLst/>
              <a:gdLst>
                <a:gd name="T0" fmla="*/ 1949 w 2176"/>
                <a:gd name="T1" fmla="*/ 25 h 935"/>
                <a:gd name="T2" fmla="*/ 1898 w 2176"/>
                <a:gd name="T3" fmla="*/ 25 h 935"/>
                <a:gd name="T4" fmla="*/ 1822 w 2176"/>
                <a:gd name="T5" fmla="*/ 25 h 935"/>
                <a:gd name="T6" fmla="*/ 1746 w 2176"/>
                <a:gd name="T7" fmla="*/ 0 h 935"/>
                <a:gd name="T8" fmla="*/ 1696 w 2176"/>
                <a:gd name="T9" fmla="*/ 0 h 935"/>
                <a:gd name="T10" fmla="*/ 1568 w 2176"/>
                <a:gd name="T11" fmla="*/ 0 h 935"/>
                <a:gd name="T12" fmla="*/ 1367 w 2176"/>
                <a:gd name="T13" fmla="*/ 0 h 935"/>
                <a:gd name="T14" fmla="*/ 1164 w 2176"/>
                <a:gd name="T15" fmla="*/ 0 h 935"/>
                <a:gd name="T16" fmla="*/ 962 w 2176"/>
                <a:gd name="T17" fmla="*/ 0 h 935"/>
                <a:gd name="T18" fmla="*/ 785 w 2176"/>
                <a:gd name="T19" fmla="*/ 51 h 935"/>
                <a:gd name="T20" fmla="*/ 658 w 2176"/>
                <a:gd name="T21" fmla="*/ 177 h 935"/>
                <a:gd name="T22" fmla="*/ 507 w 2176"/>
                <a:gd name="T23" fmla="*/ 304 h 935"/>
                <a:gd name="T24" fmla="*/ 380 w 2176"/>
                <a:gd name="T25" fmla="*/ 430 h 935"/>
                <a:gd name="T26" fmla="*/ 254 w 2176"/>
                <a:gd name="T27" fmla="*/ 556 h 935"/>
                <a:gd name="T28" fmla="*/ 102 w 2176"/>
                <a:gd name="T29" fmla="*/ 657 h 935"/>
                <a:gd name="T30" fmla="*/ 0 w 2176"/>
                <a:gd name="T31" fmla="*/ 708 h 935"/>
                <a:gd name="T32" fmla="*/ 25 w 2176"/>
                <a:gd name="T33" fmla="*/ 759 h 935"/>
                <a:gd name="T34" fmla="*/ 51 w 2176"/>
                <a:gd name="T35" fmla="*/ 809 h 935"/>
                <a:gd name="T36" fmla="*/ 102 w 2176"/>
                <a:gd name="T37" fmla="*/ 834 h 935"/>
                <a:gd name="T38" fmla="*/ 152 w 2176"/>
                <a:gd name="T39" fmla="*/ 885 h 935"/>
                <a:gd name="T40" fmla="*/ 254 w 2176"/>
                <a:gd name="T41" fmla="*/ 935 h 935"/>
                <a:gd name="T42" fmla="*/ 329 w 2176"/>
                <a:gd name="T43" fmla="*/ 935 h 935"/>
                <a:gd name="T44" fmla="*/ 430 w 2176"/>
                <a:gd name="T45" fmla="*/ 935 h 935"/>
                <a:gd name="T46" fmla="*/ 507 w 2176"/>
                <a:gd name="T47" fmla="*/ 911 h 935"/>
                <a:gd name="T48" fmla="*/ 684 w 2176"/>
                <a:gd name="T49" fmla="*/ 834 h 935"/>
                <a:gd name="T50" fmla="*/ 962 w 2176"/>
                <a:gd name="T51" fmla="*/ 734 h 935"/>
                <a:gd name="T52" fmla="*/ 1240 w 2176"/>
                <a:gd name="T53" fmla="*/ 683 h 935"/>
                <a:gd name="T54" fmla="*/ 1544 w 2176"/>
                <a:gd name="T55" fmla="*/ 633 h 935"/>
                <a:gd name="T56" fmla="*/ 1822 w 2176"/>
                <a:gd name="T57" fmla="*/ 556 h 935"/>
                <a:gd name="T58" fmla="*/ 1974 w 2176"/>
                <a:gd name="T59" fmla="*/ 481 h 935"/>
                <a:gd name="T60" fmla="*/ 2024 w 2176"/>
                <a:gd name="T61" fmla="*/ 455 h 935"/>
                <a:gd name="T62" fmla="*/ 2075 w 2176"/>
                <a:gd name="T63" fmla="*/ 430 h 935"/>
                <a:gd name="T64" fmla="*/ 2125 w 2176"/>
                <a:gd name="T65" fmla="*/ 379 h 935"/>
                <a:gd name="T66" fmla="*/ 2150 w 2176"/>
                <a:gd name="T67" fmla="*/ 355 h 935"/>
                <a:gd name="T68" fmla="*/ 2176 w 2176"/>
                <a:gd name="T69" fmla="*/ 304 h 935"/>
                <a:gd name="T70" fmla="*/ 2176 w 2176"/>
                <a:gd name="T71" fmla="*/ 227 h 935"/>
                <a:gd name="T72" fmla="*/ 2176 w 2176"/>
                <a:gd name="T73" fmla="*/ 177 h 935"/>
                <a:gd name="T74" fmla="*/ 2150 w 2176"/>
                <a:gd name="T75" fmla="*/ 126 h 935"/>
                <a:gd name="T76" fmla="*/ 2101 w 2176"/>
                <a:gd name="T77" fmla="*/ 75 h 935"/>
                <a:gd name="T78" fmla="*/ 1974 w 2176"/>
                <a:gd name="T79" fmla="*/ 0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6" h="935">
                  <a:moveTo>
                    <a:pt x="1974" y="0"/>
                  </a:moveTo>
                  <a:lnTo>
                    <a:pt x="1949" y="25"/>
                  </a:lnTo>
                  <a:lnTo>
                    <a:pt x="1923" y="25"/>
                  </a:lnTo>
                  <a:lnTo>
                    <a:pt x="1898" y="25"/>
                  </a:lnTo>
                  <a:lnTo>
                    <a:pt x="1847" y="25"/>
                  </a:lnTo>
                  <a:lnTo>
                    <a:pt x="1822" y="25"/>
                  </a:lnTo>
                  <a:lnTo>
                    <a:pt x="1797" y="0"/>
                  </a:lnTo>
                  <a:lnTo>
                    <a:pt x="1746" y="0"/>
                  </a:lnTo>
                  <a:lnTo>
                    <a:pt x="1720" y="0"/>
                  </a:lnTo>
                  <a:lnTo>
                    <a:pt x="1696" y="0"/>
                  </a:lnTo>
                  <a:lnTo>
                    <a:pt x="1671" y="0"/>
                  </a:lnTo>
                  <a:lnTo>
                    <a:pt x="1568" y="0"/>
                  </a:lnTo>
                  <a:lnTo>
                    <a:pt x="1468" y="0"/>
                  </a:lnTo>
                  <a:lnTo>
                    <a:pt x="1367" y="0"/>
                  </a:lnTo>
                  <a:lnTo>
                    <a:pt x="1265" y="0"/>
                  </a:lnTo>
                  <a:lnTo>
                    <a:pt x="1164" y="0"/>
                  </a:lnTo>
                  <a:lnTo>
                    <a:pt x="1063" y="0"/>
                  </a:lnTo>
                  <a:lnTo>
                    <a:pt x="962" y="0"/>
                  </a:lnTo>
                  <a:lnTo>
                    <a:pt x="860" y="25"/>
                  </a:lnTo>
                  <a:lnTo>
                    <a:pt x="785" y="51"/>
                  </a:lnTo>
                  <a:lnTo>
                    <a:pt x="708" y="126"/>
                  </a:lnTo>
                  <a:lnTo>
                    <a:pt x="658" y="177"/>
                  </a:lnTo>
                  <a:lnTo>
                    <a:pt x="582" y="252"/>
                  </a:lnTo>
                  <a:lnTo>
                    <a:pt x="507" y="304"/>
                  </a:lnTo>
                  <a:lnTo>
                    <a:pt x="456" y="379"/>
                  </a:lnTo>
                  <a:lnTo>
                    <a:pt x="380" y="430"/>
                  </a:lnTo>
                  <a:lnTo>
                    <a:pt x="329" y="481"/>
                  </a:lnTo>
                  <a:lnTo>
                    <a:pt x="254" y="556"/>
                  </a:lnTo>
                  <a:lnTo>
                    <a:pt x="177" y="607"/>
                  </a:lnTo>
                  <a:lnTo>
                    <a:pt x="102" y="657"/>
                  </a:lnTo>
                  <a:lnTo>
                    <a:pt x="25" y="683"/>
                  </a:lnTo>
                  <a:lnTo>
                    <a:pt x="0" y="708"/>
                  </a:lnTo>
                  <a:lnTo>
                    <a:pt x="0" y="734"/>
                  </a:lnTo>
                  <a:lnTo>
                    <a:pt x="25" y="759"/>
                  </a:lnTo>
                  <a:lnTo>
                    <a:pt x="51" y="783"/>
                  </a:lnTo>
                  <a:lnTo>
                    <a:pt x="51" y="809"/>
                  </a:lnTo>
                  <a:lnTo>
                    <a:pt x="76" y="809"/>
                  </a:lnTo>
                  <a:lnTo>
                    <a:pt x="102" y="834"/>
                  </a:lnTo>
                  <a:lnTo>
                    <a:pt x="126" y="860"/>
                  </a:lnTo>
                  <a:lnTo>
                    <a:pt x="152" y="885"/>
                  </a:lnTo>
                  <a:lnTo>
                    <a:pt x="203" y="911"/>
                  </a:lnTo>
                  <a:lnTo>
                    <a:pt x="254" y="935"/>
                  </a:lnTo>
                  <a:lnTo>
                    <a:pt x="278" y="935"/>
                  </a:lnTo>
                  <a:lnTo>
                    <a:pt x="329" y="935"/>
                  </a:lnTo>
                  <a:lnTo>
                    <a:pt x="380" y="935"/>
                  </a:lnTo>
                  <a:lnTo>
                    <a:pt x="430" y="935"/>
                  </a:lnTo>
                  <a:lnTo>
                    <a:pt x="456" y="935"/>
                  </a:lnTo>
                  <a:lnTo>
                    <a:pt x="507" y="911"/>
                  </a:lnTo>
                  <a:lnTo>
                    <a:pt x="556" y="885"/>
                  </a:lnTo>
                  <a:lnTo>
                    <a:pt x="684" y="834"/>
                  </a:lnTo>
                  <a:lnTo>
                    <a:pt x="835" y="783"/>
                  </a:lnTo>
                  <a:lnTo>
                    <a:pt x="962" y="734"/>
                  </a:lnTo>
                  <a:lnTo>
                    <a:pt x="1114" y="708"/>
                  </a:lnTo>
                  <a:lnTo>
                    <a:pt x="1240" y="683"/>
                  </a:lnTo>
                  <a:lnTo>
                    <a:pt x="1392" y="657"/>
                  </a:lnTo>
                  <a:lnTo>
                    <a:pt x="1544" y="633"/>
                  </a:lnTo>
                  <a:lnTo>
                    <a:pt x="1671" y="607"/>
                  </a:lnTo>
                  <a:lnTo>
                    <a:pt x="1822" y="556"/>
                  </a:lnTo>
                  <a:lnTo>
                    <a:pt x="1949" y="505"/>
                  </a:lnTo>
                  <a:lnTo>
                    <a:pt x="1974" y="481"/>
                  </a:lnTo>
                  <a:lnTo>
                    <a:pt x="1999" y="481"/>
                  </a:lnTo>
                  <a:lnTo>
                    <a:pt x="2024" y="455"/>
                  </a:lnTo>
                  <a:lnTo>
                    <a:pt x="2050" y="430"/>
                  </a:lnTo>
                  <a:lnTo>
                    <a:pt x="2075" y="430"/>
                  </a:lnTo>
                  <a:lnTo>
                    <a:pt x="2101" y="404"/>
                  </a:lnTo>
                  <a:lnTo>
                    <a:pt x="2125" y="379"/>
                  </a:lnTo>
                  <a:lnTo>
                    <a:pt x="2150" y="379"/>
                  </a:lnTo>
                  <a:lnTo>
                    <a:pt x="2150" y="355"/>
                  </a:lnTo>
                  <a:lnTo>
                    <a:pt x="2176" y="329"/>
                  </a:lnTo>
                  <a:lnTo>
                    <a:pt x="2176" y="304"/>
                  </a:lnTo>
                  <a:lnTo>
                    <a:pt x="2176" y="278"/>
                  </a:lnTo>
                  <a:lnTo>
                    <a:pt x="2176" y="227"/>
                  </a:lnTo>
                  <a:lnTo>
                    <a:pt x="2176" y="203"/>
                  </a:lnTo>
                  <a:lnTo>
                    <a:pt x="2176" y="177"/>
                  </a:lnTo>
                  <a:lnTo>
                    <a:pt x="2150" y="152"/>
                  </a:lnTo>
                  <a:lnTo>
                    <a:pt x="2150" y="126"/>
                  </a:lnTo>
                  <a:lnTo>
                    <a:pt x="2125" y="101"/>
                  </a:lnTo>
                  <a:lnTo>
                    <a:pt x="2101" y="75"/>
                  </a:lnTo>
                  <a:lnTo>
                    <a:pt x="2050" y="75"/>
                  </a:lnTo>
                  <a:lnTo>
                    <a:pt x="19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4" name="Freeform 62">
              <a:extLst>
                <a:ext uri="{FF2B5EF4-FFF2-40B4-BE49-F238E27FC236}">
                  <a16:creationId xmlns:a16="http://schemas.microsoft.com/office/drawing/2014/main" id="{5F066B35-2831-6377-CBF6-42AF7F46A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0" y="3268"/>
              <a:ext cx="440" cy="193"/>
            </a:xfrm>
            <a:custGeom>
              <a:avLst/>
              <a:gdLst>
                <a:gd name="T0" fmla="*/ 1969 w 2200"/>
                <a:gd name="T1" fmla="*/ 52 h 967"/>
                <a:gd name="T2" fmla="*/ 1935 w 2200"/>
                <a:gd name="T3" fmla="*/ 55 h 967"/>
                <a:gd name="T4" fmla="*/ 1859 w 2200"/>
                <a:gd name="T5" fmla="*/ 55 h 967"/>
                <a:gd name="T6" fmla="*/ 1825 w 2200"/>
                <a:gd name="T7" fmla="*/ 52 h 967"/>
                <a:gd name="T8" fmla="*/ 1809 w 2200"/>
                <a:gd name="T9" fmla="*/ 30 h 967"/>
                <a:gd name="T10" fmla="*/ 1732 w 2200"/>
                <a:gd name="T11" fmla="*/ 30 h 967"/>
                <a:gd name="T12" fmla="*/ 1683 w 2200"/>
                <a:gd name="T13" fmla="*/ 30 h 967"/>
                <a:gd name="T14" fmla="*/ 1480 w 2200"/>
                <a:gd name="T15" fmla="*/ 30 h 967"/>
                <a:gd name="T16" fmla="*/ 1277 w 2200"/>
                <a:gd name="T17" fmla="*/ 30 h 967"/>
                <a:gd name="T18" fmla="*/ 1075 w 2200"/>
                <a:gd name="T19" fmla="*/ 30 h 967"/>
                <a:gd name="T20" fmla="*/ 977 w 2200"/>
                <a:gd name="T21" fmla="*/ 30 h 967"/>
                <a:gd name="T22" fmla="*/ 876 w 2200"/>
                <a:gd name="T23" fmla="*/ 55 h 967"/>
                <a:gd name="T24" fmla="*/ 805 w 2200"/>
                <a:gd name="T25" fmla="*/ 77 h 967"/>
                <a:gd name="T26" fmla="*/ 679 w 2200"/>
                <a:gd name="T27" fmla="*/ 204 h 967"/>
                <a:gd name="T28" fmla="*/ 601 w 2200"/>
                <a:gd name="T29" fmla="*/ 281 h 967"/>
                <a:gd name="T30" fmla="*/ 528 w 2200"/>
                <a:gd name="T31" fmla="*/ 329 h 967"/>
                <a:gd name="T32" fmla="*/ 475 w 2200"/>
                <a:gd name="T33" fmla="*/ 408 h 967"/>
                <a:gd name="T34" fmla="*/ 401 w 2200"/>
                <a:gd name="T35" fmla="*/ 456 h 967"/>
                <a:gd name="T36" fmla="*/ 274 w 2200"/>
                <a:gd name="T37" fmla="*/ 583 h 967"/>
                <a:gd name="T38" fmla="*/ 197 w 2200"/>
                <a:gd name="T39" fmla="*/ 635 h 967"/>
                <a:gd name="T40" fmla="*/ 118 w 2200"/>
                <a:gd name="T41" fmla="*/ 687 h 967"/>
                <a:gd name="T42" fmla="*/ 47 w 2200"/>
                <a:gd name="T43" fmla="*/ 710 h 967"/>
                <a:gd name="T44" fmla="*/ 25 w 2200"/>
                <a:gd name="T45" fmla="*/ 726 h 967"/>
                <a:gd name="T46" fmla="*/ 22 w 2200"/>
                <a:gd name="T47" fmla="*/ 742 h 967"/>
                <a:gd name="T48" fmla="*/ 71 w 2200"/>
                <a:gd name="T49" fmla="*/ 793 h 967"/>
                <a:gd name="T50" fmla="*/ 63 w 2200"/>
                <a:gd name="T51" fmla="*/ 840 h 967"/>
                <a:gd name="T52" fmla="*/ 88 w 2200"/>
                <a:gd name="T53" fmla="*/ 815 h 967"/>
                <a:gd name="T54" fmla="*/ 122 w 2200"/>
                <a:gd name="T55" fmla="*/ 844 h 967"/>
                <a:gd name="T56" fmla="*/ 159 w 2200"/>
                <a:gd name="T57" fmla="*/ 914 h 967"/>
                <a:gd name="T58" fmla="*/ 221 w 2200"/>
                <a:gd name="T59" fmla="*/ 917 h 967"/>
                <a:gd name="T60" fmla="*/ 266 w 2200"/>
                <a:gd name="T61" fmla="*/ 941 h 967"/>
                <a:gd name="T62" fmla="*/ 341 w 2200"/>
                <a:gd name="T63" fmla="*/ 941 h 967"/>
                <a:gd name="T64" fmla="*/ 442 w 2200"/>
                <a:gd name="T65" fmla="*/ 941 h 967"/>
                <a:gd name="T66" fmla="*/ 463 w 2200"/>
                <a:gd name="T67" fmla="*/ 942 h 967"/>
                <a:gd name="T68" fmla="*/ 563 w 2200"/>
                <a:gd name="T69" fmla="*/ 891 h 967"/>
                <a:gd name="T70" fmla="*/ 691 w 2200"/>
                <a:gd name="T71" fmla="*/ 840 h 967"/>
                <a:gd name="T72" fmla="*/ 851 w 2200"/>
                <a:gd name="T73" fmla="*/ 814 h 967"/>
                <a:gd name="T74" fmla="*/ 969 w 2200"/>
                <a:gd name="T75" fmla="*/ 739 h 967"/>
                <a:gd name="T76" fmla="*/ 1128 w 2200"/>
                <a:gd name="T77" fmla="*/ 738 h 967"/>
                <a:gd name="T78" fmla="*/ 1250 w 2200"/>
                <a:gd name="T79" fmla="*/ 688 h 967"/>
                <a:gd name="T80" fmla="*/ 1402 w 2200"/>
                <a:gd name="T81" fmla="*/ 663 h 967"/>
                <a:gd name="T82" fmla="*/ 1554 w 2200"/>
                <a:gd name="T83" fmla="*/ 637 h 967"/>
                <a:gd name="T84" fmla="*/ 1679 w 2200"/>
                <a:gd name="T85" fmla="*/ 613 h 967"/>
                <a:gd name="T86" fmla="*/ 1830 w 2200"/>
                <a:gd name="T87" fmla="*/ 562 h 967"/>
                <a:gd name="T88" fmla="*/ 1951 w 2200"/>
                <a:gd name="T89" fmla="*/ 515 h 967"/>
                <a:gd name="T90" fmla="*/ 1986 w 2200"/>
                <a:gd name="T91" fmla="*/ 486 h 967"/>
                <a:gd name="T92" fmla="*/ 2002 w 2200"/>
                <a:gd name="T93" fmla="*/ 489 h 967"/>
                <a:gd name="T94" fmla="*/ 2053 w 2200"/>
                <a:gd name="T95" fmla="*/ 439 h 967"/>
                <a:gd name="T96" fmla="*/ 2096 w 2200"/>
                <a:gd name="T97" fmla="*/ 456 h 967"/>
                <a:gd name="T98" fmla="*/ 2103 w 2200"/>
                <a:gd name="T99" fmla="*/ 414 h 967"/>
                <a:gd name="T100" fmla="*/ 2137 w 2200"/>
                <a:gd name="T101" fmla="*/ 385 h 967"/>
                <a:gd name="T102" fmla="*/ 2150 w 2200"/>
                <a:gd name="T103" fmla="*/ 397 h 967"/>
                <a:gd name="T104" fmla="*/ 2154 w 2200"/>
                <a:gd name="T105" fmla="*/ 363 h 967"/>
                <a:gd name="T106" fmla="*/ 2176 w 2200"/>
                <a:gd name="T107" fmla="*/ 347 h 967"/>
                <a:gd name="T108" fmla="*/ 2176 w 2200"/>
                <a:gd name="T109" fmla="*/ 296 h 967"/>
                <a:gd name="T110" fmla="*/ 2176 w 2200"/>
                <a:gd name="T111" fmla="*/ 221 h 967"/>
                <a:gd name="T112" fmla="*/ 2179 w 2200"/>
                <a:gd name="T113" fmla="*/ 204 h 967"/>
                <a:gd name="T114" fmla="*/ 2150 w 2200"/>
                <a:gd name="T115" fmla="*/ 170 h 967"/>
                <a:gd name="T116" fmla="*/ 2154 w 2200"/>
                <a:gd name="T117" fmla="*/ 153 h 967"/>
                <a:gd name="T118" fmla="*/ 2113 w 2200"/>
                <a:gd name="T119" fmla="*/ 81 h 967"/>
                <a:gd name="T120" fmla="*/ 2062 w 2200"/>
                <a:gd name="T121" fmla="*/ 106 h 967"/>
                <a:gd name="T122" fmla="*/ 1977 w 2200"/>
                <a:gd name="T123" fmla="*/ 9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00" h="967">
                  <a:moveTo>
                    <a:pt x="1995" y="26"/>
                  </a:moveTo>
                  <a:lnTo>
                    <a:pt x="1969" y="52"/>
                  </a:lnTo>
                  <a:lnTo>
                    <a:pt x="1951" y="34"/>
                  </a:lnTo>
                  <a:lnTo>
                    <a:pt x="1977" y="9"/>
                  </a:lnTo>
                  <a:lnTo>
                    <a:pt x="1995" y="26"/>
                  </a:lnTo>
                  <a:close/>
                  <a:moveTo>
                    <a:pt x="1969" y="52"/>
                  </a:moveTo>
                  <a:lnTo>
                    <a:pt x="1966" y="55"/>
                  </a:lnTo>
                  <a:lnTo>
                    <a:pt x="1961" y="55"/>
                  </a:lnTo>
                  <a:lnTo>
                    <a:pt x="1961" y="43"/>
                  </a:lnTo>
                  <a:lnTo>
                    <a:pt x="1969" y="52"/>
                  </a:lnTo>
                  <a:close/>
                  <a:moveTo>
                    <a:pt x="1961" y="55"/>
                  </a:moveTo>
                  <a:lnTo>
                    <a:pt x="1935" y="55"/>
                  </a:lnTo>
                  <a:lnTo>
                    <a:pt x="1935" y="30"/>
                  </a:lnTo>
                  <a:lnTo>
                    <a:pt x="1961" y="30"/>
                  </a:lnTo>
                  <a:lnTo>
                    <a:pt x="1961" y="55"/>
                  </a:lnTo>
                  <a:close/>
                  <a:moveTo>
                    <a:pt x="1935" y="55"/>
                  </a:moveTo>
                  <a:lnTo>
                    <a:pt x="1910" y="55"/>
                  </a:lnTo>
                  <a:lnTo>
                    <a:pt x="1910" y="30"/>
                  </a:lnTo>
                  <a:lnTo>
                    <a:pt x="1935" y="30"/>
                  </a:lnTo>
                  <a:lnTo>
                    <a:pt x="1935" y="55"/>
                  </a:lnTo>
                  <a:close/>
                  <a:moveTo>
                    <a:pt x="1910" y="55"/>
                  </a:moveTo>
                  <a:lnTo>
                    <a:pt x="1859" y="55"/>
                  </a:lnTo>
                  <a:lnTo>
                    <a:pt x="1859" y="30"/>
                  </a:lnTo>
                  <a:lnTo>
                    <a:pt x="1910" y="30"/>
                  </a:lnTo>
                  <a:lnTo>
                    <a:pt x="1910" y="55"/>
                  </a:lnTo>
                  <a:close/>
                  <a:moveTo>
                    <a:pt x="1859" y="55"/>
                  </a:moveTo>
                  <a:lnTo>
                    <a:pt x="1834" y="55"/>
                  </a:lnTo>
                  <a:lnTo>
                    <a:pt x="1834" y="30"/>
                  </a:lnTo>
                  <a:lnTo>
                    <a:pt x="1859" y="30"/>
                  </a:lnTo>
                  <a:lnTo>
                    <a:pt x="1859" y="55"/>
                  </a:lnTo>
                  <a:close/>
                  <a:moveTo>
                    <a:pt x="1834" y="55"/>
                  </a:moveTo>
                  <a:lnTo>
                    <a:pt x="1828" y="55"/>
                  </a:lnTo>
                  <a:lnTo>
                    <a:pt x="1825" y="52"/>
                  </a:lnTo>
                  <a:lnTo>
                    <a:pt x="1834" y="43"/>
                  </a:lnTo>
                  <a:lnTo>
                    <a:pt x="1834" y="55"/>
                  </a:lnTo>
                  <a:close/>
                  <a:moveTo>
                    <a:pt x="1825" y="52"/>
                  </a:moveTo>
                  <a:lnTo>
                    <a:pt x="1799" y="26"/>
                  </a:lnTo>
                  <a:lnTo>
                    <a:pt x="1817" y="9"/>
                  </a:lnTo>
                  <a:lnTo>
                    <a:pt x="1843" y="34"/>
                  </a:lnTo>
                  <a:lnTo>
                    <a:pt x="1825" y="52"/>
                  </a:lnTo>
                  <a:close/>
                  <a:moveTo>
                    <a:pt x="1809" y="6"/>
                  </a:moveTo>
                  <a:lnTo>
                    <a:pt x="1814" y="6"/>
                  </a:lnTo>
                  <a:lnTo>
                    <a:pt x="1817" y="9"/>
                  </a:lnTo>
                  <a:lnTo>
                    <a:pt x="1809" y="18"/>
                  </a:lnTo>
                  <a:lnTo>
                    <a:pt x="1809" y="6"/>
                  </a:lnTo>
                  <a:close/>
                  <a:moveTo>
                    <a:pt x="1809" y="30"/>
                  </a:moveTo>
                  <a:lnTo>
                    <a:pt x="1758" y="30"/>
                  </a:lnTo>
                  <a:lnTo>
                    <a:pt x="1758" y="6"/>
                  </a:lnTo>
                  <a:lnTo>
                    <a:pt x="1809" y="6"/>
                  </a:lnTo>
                  <a:lnTo>
                    <a:pt x="1809" y="30"/>
                  </a:lnTo>
                  <a:close/>
                  <a:moveTo>
                    <a:pt x="1758" y="30"/>
                  </a:moveTo>
                  <a:lnTo>
                    <a:pt x="1732" y="30"/>
                  </a:lnTo>
                  <a:lnTo>
                    <a:pt x="1732" y="6"/>
                  </a:lnTo>
                  <a:lnTo>
                    <a:pt x="1758" y="6"/>
                  </a:lnTo>
                  <a:lnTo>
                    <a:pt x="1758" y="30"/>
                  </a:lnTo>
                  <a:close/>
                  <a:moveTo>
                    <a:pt x="1732" y="30"/>
                  </a:moveTo>
                  <a:lnTo>
                    <a:pt x="1708" y="30"/>
                  </a:lnTo>
                  <a:lnTo>
                    <a:pt x="1708" y="6"/>
                  </a:lnTo>
                  <a:lnTo>
                    <a:pt x="1732" y="6"/>
                  </a:lnTo>
                  <a:lnTo>
                    <a:pt x="1732" y="30"/>
                  </a:lnTo>
                  <a:close/>
                  <a:moveTo>
                    <a:pt x="1708" y="30"/>
                  </a:moveTo>
                  <a:lnTo>
                    <a:pt x="1683" y="30"/>
                  </a:lnTo>
                  <a:lnTo>
                    <a:pt x="1683" y="6"/>
                  </a:lnTo>
                  <a:lnTo>
                    <a:pt x="1708" y="6"/>
                  </a:lnTo>
                  <a:lnTo>
                    <a:pt x="1708" y="30"/>
                  </a:lnTo>
                  <a:close/>
                  <a:moveTo>
                    <a:pt x="1683" y="30"/>
                  </a:moveTo>
                  <a:lnTo>
                    <a:pt x="1580" y="30"/>
                  </a:lnTo>
                  <a:lnTo>
                    <a:pt x="1580" y="6"/>
                  </a:lnTo>
                  <a:lnTo>
                    <a:pt x="1683" y="6"/>
                  </a:lnTo>
                  <a:lnTo>
                    <a:pt x="1683" y="30"/>
                  </a:lnTo>
                  <a:close/>
                  <a:moveTo>
                    <a:pt x="1580" y="30"/>
                  </a:moveTo>
                  <a:lnTo>
                    <a:pt x="1480" y="30"/>
                  </a:lnTo>
                  <a:lnTo>
                    <a:pt x="1480" y="6"/>
                  </a:lnTo>
                  <a:lnTo>
                    <a:pt x="1580" y="6"/>
                  </a:lnTo>
                  <a:lnTo>
                    <a:pt x="1580" y="30"/>
                  </a:lnTo>
                  <a:close/>
                  <a:moveTo>
                    <a:pt x="1480" y="30"/>
                  </a:moveTo>
                  <a:lnTo>
                    <a:pt x="1379" y="30"/>
                  </a:lnTo>
                  <a:lnTo>
                    <a:pt x="1379" y="6"/>
                  </a:lnTo>
                  <a:lnTo>
                    <a:pt x="1480" y="6"/>
                  </a:lnTo>
                  <a:lnTo>
                    <a:pt x="1480" y="30"/>
                  </a:lnTo>
                  <a:close/>
                  <a:moveTo>
                    <a:pt x="1379" y="30"/>
                  </a:moveTo>
                  <a:lnTo>
                    <a:pt x="1277" y="30"/>
                  </a:lnTo>
                  <a:lnTo>
                    <a:pt x="1277" y="6"/>
                  </a:lnTo>
                  <a:lnTo>
                    <a:pt x="1379" y="6"/>
                  </a:lnTo>
                  <a:lnTo>
                    <a:pt x="1379" y="30"/>
                  </a:lnTo>
                  <a:close/>
                  <a:moveTo>
                    <a:pt x="1277" y="30"/>
                  </a:moveTo>
                  <a:lnTo>
                    <a:pt x="1176" y="30"/>
                  </a:lnTo>
                  <a:lnTo>
                    <a:pt x="1176" y="6"/>
                  </a:lnTo>
                  <a:lnTo>
                    <a:pt x="1277" y="6"/>
                  </a:lnTo>
                  <a:lnTo>
                    <a:pt x="1277" y="30"/>
                  </a:lnTo>
                  <a:close/>
                  <a:moveTo>
                    <a:pt x="1176" y="30"/>
                  </a:moveTo>
                  <a:lnTo>
                    <a:pt x="1075" y="30"/>
                  </a:lnTo>
                  <a:lnTo>
                    <a:pt x="1075" y="6"/>
                  </a:lnTo>
                  <a:lnTo>
                    <a:pt x="1176" y="6"/>
                  </a:lnTo>
                  <a:lnTo>
                    <a:pt x="1176" y="30"/>
                  </a:lnTo>
                  <a:close/>
                  <a:moveTo>
                    <a:pt x="1075" y="30"/>
                  </a:moveTo>
                  <a:lnTo>
                    <a:pt x="974" y="30"/>
                  </a:lnTo>
                  <a:lnTo>
                    <a:pt x="974" y="6"/>
                  </a:lnTo>
                  <a:lnTo>
                    <a:pt x="1075" y="6"/>
                  </a:lnTo>
                  <a:lnTo>
                    <a:pt x="1075" y="30"/>
                  </a:lnTo>
                  <a:close/>
                  <a:moveTo>
                    <a:pt x="971" y="6"/>
                  </a:moveTo>
                  <a:lnTo>
                    <a:pt x="972" y="6"/>
                  </a:lnTo>
                  <a:lnTo>
                    <a:pt x="974" y="6"/>
                  </a:lnTo>
                  <a:lnTo>
                    <a:pt x="974" y="18"/>
                  </a:lnTo>
                  <a:lnTo>
                    <a:pt x="971" y="6"/>
                  </a:lnTo>
                  <a:close/>
                  <a:moveTo>
                    <a:pt x="977" y="30"/>
                  </a:moveTo>
                  <a:lnTo>
                    <a:pt x="876" y="55"/>
                  </a:lnTo>
                  <a:lnTo>
                    <a:pt x="870" y="31"/>
                  </a:lnTo>
                  <a:lnTo>
                    <a:pt x="971" y="6"/>
                  </a:lnTo>
                  <a:lnTo>
                    <a:pt x="977" y="30"/>
                  </a:lnTo>
                  <a:close/>
                  <a:moveTo>
                    <a:pt x="868" y="31"/>
                  </a:moveTo>
                  <a:lnTo>
                    <a:pt x="870" y="31"/>
                  </a:lnTo>
                  <a:lnTo>
                    <a:pt x="870" y="31"/>
                  </a:lnTo>
                  <a:lnTo>
                    <a:pt x="872" y="43"/>
                  </a:lnTo>
                  <a:lnTo>
                    <a:pt x="868" y="31"/>
                  </a:lnTo>
                  <a:close/>
                  <a:moveTo>
                    <a:pt x="876" y="55"/>
                  </a:moveTo>
                  <a:lnTo>
                    <a:pt x="800" y="80"/>
                  </a:lnTo>
                  <a:lnTo>
                    <a:pt x="793" y="57"/>
                  </a:lnTo>
                  <a:lnTo>
                    <a:pt x="868" y="31"/>
                  </a:lnTo>
                  <a:lnTo>
                    <a:pt x="876" y="55"/>
                  </a:lnTo>
                  <a:close/>
                  <a:moveTo>
                    <a:pt x="787" y="59"/>
                  </a:moveTo>
                  <a:lnTo>
                    <a:pt x="789" y="58"/>
                  </a:lnTo>
                  <a:lnTo>
                    <a:pt x="793" y="57"/>
                  </a:lnTo>
                  <a:lnTo>
                    <a:pt x="797" y="69"/>
                  </a:lnTo>
                  <a:lnTo>
                    <a:pt x="787" y="59"/>
                  </a:lnTo>
                  <a:close/>
                  <a:moveTo>
                    <a:pt x="805" y="77"/>
                  </a:moveTo>
                  <a:lnTo>
                    <a:pt x="730" y="153"/>
                  </a:lnTo>
                  <a:lnTo>
                    <a:pt x="712" y="136"/>
                  </a:lnTo>
                  <a:lnTo>
                    <a:pt x="787" y="59"/>
                  </a:lnTo>
                  <a:lnTo>
                    <a:pt x="805" y="77"/>
                  </a:lnTo>
                  <a:close/>
                  <a:moveTo>
                    <a:pt x="730" y="153"/>
                  </a:moveTo>
                  <a:lnTo>
                    <a:pt x="679" y="204"/>
                  </a:lnTo>
                  <a:lnTo>
                    <a:pt x="661" y="185"/>
                  </a:lnTo>
                  <a:lnTo>
                    <a:pt x="712" y="136"/>
                  </a:lnTo>
                  <a:lnTo>
                    <a:pt x="730" y="153"/>
                  </a:lnTo>
                  <a:close/>
                  <a:moveTo>
                    <a:pt x="679" y="204"/>
                  </a:moveTo>
                  <a:lnTo>
                    <a:pt x="604" y="280"/>
                  </a:lnTo>
                  <a:lnTo>
                    <a:pt x="585" y="262"/>
                  </a:lnTo>
                  <a:lnTo>
                    <a:pt x="661" y="185"/>
                  </a:lnTo>
                  <a:lnTo>
                    <a:pt x="679" y="204"/>
                  </a:lnTo>
                  <a:close/>
                  <a:moveTo>
                    <a:pt x="604" y="280"/>
                  </a:moveTo>
                  <a:lnTo>
                    <a:pt x="602" y="280"/>
                  </a:lnTo>
                  <a:lnTo>
                    <a:pt x="601" y="281"/>
                  </a:lnTo>
                  <a:lnTo>
                    <a:pt x="594" y="270"/>
                  </a:lnTo>
                  <a:lnTo>
                    <a:pt x="604" y="280"/>
                  </a:lnTo>
                  <a:close/>
                  <a:moveTo>
                    <a:pt x="601" y="281"/>
                  </a:moveTo>
                  <a:lnTo>
                    <a:pt x="526" y="332"/>
                  </a:lnTo>
                  <a:lnTo>
                    <a:pt x="511" y="311"/>
                  </a:lnTo>
                  <a:lnTo>
                    <a:pt x="587" y="261"/>
                  </a:lnTo>
                  <a:lnTo>
                    <a:pt x="601" y="281"/>
                  </a:lnTo>
                  <a:close/>
                  <a:moveTo>
                    <a:pt x="508" y="314"/>
                  </a:moveTo>
                  <a:lnTo>
                    <a:pt x="509" y="312"/>
                  </a:lnTo>
                  <a:lnTo>
                    <a:pt x="511" y="311"/>
                  </a:lnTo>
                  <a:lnTo>
                    <a:pt x="519" y="322"/>
                  </a:lnTo>
                  <a:lnTo>
                    <a:pt x="508" y="314"/>
                  </a:lnTo>
                  <a:close/>
                  <a:moveTo>
                    <a:pt x="528" y="329"/>
                  </a:moveTo>
                  <a:lnTo>
                    <a:pt x="478" y="404"/>
                  </a:lnTo>
                  <a:lnTo>
                    <a:pt x="457" y="391"/>
                  </a:lnTo>
                  <a:lnTo>
                    <a:pt x="508" y="314"/>
                  </a:lnTo>
                  <a:lnTo>
                    <a:pt x="528" y="329"/>
                  </a:lnTo>
                  <a:close/>
                  <a:moveTo>
                    <a:pt x="478" y="404"/>
                  </a:moveTo>
                  <a:lnTo>
                    <a:pt x="477" y="407"/>
                  </a:lnTo>
                  <a:lnTo>
                    <a:pt x="475" y="408"/>
                  </a:lnTo>
                  <a:lnTo>
                    <a:pt x="468" y="397"/>
                  </a:lnTo>
                  <a:lnTo>
                    <a:pt x="478" y="404"/>
                  </a:lnTo>
                  <a:close/>
                  <a:moveTo>
                    <a:pt x="475" y="408"/>
                  </a:moveTo>
                  <a:lnTo>
                    <a:pt x="398" y="459"/>
                  </a:lnTo>
                  <a:lnTo>
                    <a:pt x="385" y="437"/>
                  </a:lnTo>
                  <a:lnTo>
                    <a:pt x="460" y="387"/>
                  </a:lnTo>
                  <a:lnTo>
                    <a:pt x="475" y="408"/>
                  </a:lnTo>
                  <a:close/>
                  <a:moveTo>
                    <a:pt x="382" y="439"/>
                  </a:moveTo>
                  <a:lnTo>
                    <a:pt x="384" y="438"/>
                  </a:lnTo>
                  <a:lnTo>
                    <a:pt x="385" y="437"/>
                  </a:lnTo>
                  <a:lnTo>
                    <a:pt x="392" y="448"/>
                  </a:lnTo>
                  <a:lnTo>
                    <a:pt x="382" y="439"/>
                  </a:lnTo>
                  <a:close/>
                  <a:moveTo>
                    <a:pt x="401" y="456"/>
                  </a:moveTo>
                  <a:lnTo>
                    <a:pt x="350" y="507"/>
                  </a:lnTo>
                  <a:lnTo>
                    <a:pt x="333" y="489"/>
                  </a:lnTo>
                  <a:lnTo>
                    <a:pt x="382" y="439"/>
                  </a:lnTo>
                  <a:lnTo>
                    <a:pt x="401" y="456"/>
                  </a:lnTo>
                  <a:close/>
                  <a:moveTo>
                    <a:pt x="350" y="507"/>
                  </a:moveTo>
                  <a:lnTo>
                    <a:pt x="274" y="583"/>
                  </a:lnTo>
                  <a:lnTo>
                    <a:pt x="256" y="566"/>
                  </a:lnTo>
                  <a:lnTo>
                    <a:pt x="333" y="489"/>
                  </a:lnTo>
                  <a:lnTo>
                    <a:pt x="350" y="507"/>
                  </a:lnTo>
                  <a:close/>
                  <a:moveTo>
                    <a:pt x="274" y="583"/>
                  </a:moveTo>
                  <a:lnTo>
                    <a:pt x="273" y="584"/>
                  </a:lnTo>
                  <a:lnTo>
                    <a:pt x="272" y="585"/>
                  </a:lnTo>
                  <a:lnTo>
                    <a:pt x="266" y="574"/>
                  </a:lnTo>
                  <a:lnTo>
                    <a:pt x="274" y="583"/>
                  </a:lnTo>
                  <a:close/>
                  <a:moveTo>
                    <a:pt x="272" y="585"/>
                  </a:moveTo>
                  <a:lnTo>
                    <a:pt x="197" y="635"/>
                  </a:lnTo>
                  <a:lnTo>
                    <a:pt x="182" y="614"/>
                  </a:lnTo>
                  <a:lnTo>
                    <a:pt x="259" y="563"/>
                  </a:lnTo>
                  <a:lnTo>
                    <a:pt x="272" y="585"/>
                  </a:lnTo>
                  <a:close/>
                  <a:moveTo>
                    <a:pt x="197" y="635"/>
                  </a:moveTo>
                  <a:lnTo>
                    <a:pt x="120" y="686"/>
                  </a:lnTo>
                  <a:lnTo>
                    <a:pt x="107" y="665"/>
                  </a:lnTo>
                  <a:lnTo>
                    <a:pt x="182" y="614"/>
                  </a:lnTo>
                  <a:lnTo>
                    <a:pt x="197" y="635"/>
                  </a:lnTo>
                  <a:close/>
                  <a:moveTo>
                    <a:pt x="120" y="686"/>
                  </a:moveTo>
                  <a:lnTo>
                    <a:pt x="119" y="687"/>
                  </a:lnTo>
                  <a:lnTo>
                    <a:pt x="118" y="687"/>
                  </a:lnTo>
                  <a:lnTo>
                    <a:pt x="114" y="675"/>
                  </a:lnTo>
                  <a:lnTo>
                    <a:pt x="120" y="686"/>
                  </a:lnTo>
                  <a:close/>
                  <a:moveTo>
                    <a:pt x="118" y="687"/>
                  </a:moveTo>
                  <a:lnTo>
                    <a:pt x="41" y="713"/>
                  </a:lnTo>
                  <a:lnTo>
                    <a:pt x="34" y="688"/>
                  </a:lnTo>
                  <a:lnTo>
                    <a:pt x="110" y="663"/>
                  </a:lnTo>
                  <a:lnTo>
                    <a:pt x="118" y="687"/>
                  </a:lnTo>
                  <a:close/>
                  <a:moveTo>
                    <a:pt x="29" y="692"/>
                  </a:moveTo>
                  <a:lnTo>
                    <a:pt x="30" y="690"/>
                  </a:lnTo>
                  <a:lnTo>
                    <a:pt x="34" y="688"/>
                  </a:lnTo>
                  <a:lnTo>
                    <a:pt x="37" y="701"/>
                  </a:lnTo>
                  <a:lnTo>
                    <a:pt x="29" y="692"/>
                  </a:lnTo>
                  <a:close/>
                  <a:moveTo>
                    <a:pt x="47" y="710"/>
                  </a:moveTo>
                  <a:lnTo>
                    <a:pt x="22" y="735"/>
                  </a:lnTo>
                  <a:lnTo>
                    <a:pt x="3" y="718"/>
                  </a:lnTo>
                  <a:lnTo>
                    <a:pt x="29" y="692"/>
                  </a:lnTo>
                  <a:lnTo>
                    <a:pt x="47" y="710"/>
                  </a:lnTo>
                  <a:close/>
                  <a:moveTo>
                    <a:pt x="0" y="726"/>
                  </a:moveTo>
                  <a:lnTo>
                    <a:pt x="0" y="721"/>
                  </a:lnTo>
                  <a:lnTo>
                    <a:pt x="3" y="718"/>
                  </a:lnTo>
                  <a:lnTo>
                    <a:pt x="12" y="726"/>
                  </a:lnTo>
                  <a:lnTo>
                    <a:pt x="0" y="726"/>
                  </a:lnTo>
                  <a:close/>
                  <a:moveTo>
                    <a:pt x="25" y="726"/>
                  </a:moveTo>
                  <a:lnTo>
                    <a:pt x="25" y="752"/>
                  </a:lnTo>
                  <a:lnTo>
                    <a:pt x="0" y="752"/>
                  </a:lnTo>
                  <a:lnTo>
                    <a:pt x="0" y="726"/>
                  </a:lnTo>
                  <a:lnTo>
                    <a:pt x="25" y="726"/>
                  </a:lnTo>
                  <a:close/>
                  <a:moveTo>
                    <a:pt x="3" y="760"/>
                  </a:moveTo>
                  <a:lnTo>
                    <a:pt x="0" y="756"/>
                  </a:lnTo>
                  <a:lnTo>
                    <a:pt x="0" y="752"/>
                  </a:lnTo>
                  <a:lnTo>
                    <a:pt x="12" y="752"/>
                  </a:lnTo>
                  <a:lnTo>
                    <a:pt x="3" y="760"/>
                  </a:lnTo>
                  <a:close/>
                  <a:moveTo>
                    <a:pt x="22" y="742"/>
                  </a:moveTo>
                  <a:lnTo>
                    <a:pt x="47" y="767"/>
                  </a:lnTo>
                  <a:lnTo>
                    <a:pt x="29" y="786"/>
                  </a:lnTo>
                  <a:lnTo>
                    <a:pt x="3" y="760"/>
                  </a:lnTo>
                  <a:lnTo>
                    <a:pt x="22" y="742"/>
                  </a:lnTo>
                  <a:close/>
                  <a:moveTo>
                    <a:pt x="47" y="767"/>
                  </a:moveTo>
                  <a:lnTo>
                    <a:pt x="71" y="793"/>
                  </a:lnTo>
                  <a:lnTo>
                    <a:pt x="54" y="811"/>
                  </a:lnTo>
                  <a:lnTo>
                    <a:pt x="29" y="786"/>
                  </a:lnTo>
                  <a:lnTo>
                    <a:pt x="47" y="767"/>
                  </a:lnTo>
                  <a:close/>
                  <a:moveTo>
                    <a:pt x="71" y="793"/>
                  </a:moveTo>
                  <a:lnTo>
                    <a:pt x="75" y="797"/>
                  </a:lnTo>
                  <a:lnTo>
                    <a:pt x="75" y="801"/>
                  </a:lnTo>
                  <a:lnTo>
                    <a:pt x="63" y="801"/>
                  </a:lnTo>
                  <a:lnTo>
                    <a:pt x="71" y="793"/>
                  </a:lnTo>
                  <a:close/>
                  <a:moveTo>
                    <a:pt x="75" y="801"/>
                  </a:moveTo>
                  <a:lnTo>
                    <a:pt x="75" y="827"/>
                  </a:lnTo>
                  <a:lnTo>
                    <a:pt x="51" y="827"/>
                  </a:lnTo>
                  <a:lnTo>
                    <a:pt x="51" y="801"/>
                  </a:lnTo>
                  <a:lnTo>
                    <a:pt x="75" y="801"/>
                  </a:lnTo>
                  <a:close/>
                  <a:moveTo>
                    <a:pt x="63" y="840"/>
                  </a:moveTo>
                  <a:lnTo>
                    <a:pt x="51" y="840"/>
                  </a:lnTo>
                  <a:lnTo>
                    <a:pt x="51" y="827"/>
                  </a:lnTo>
                  <a:lnTo>
                    <a:pt x="63" y="827"/>
                  </a:lnTo>
                  <a:lnTo>
                    <a:pt x="63" y="840"/>
                  </a:lnTo>
                  <a:close/>
                  <a:moveTo>
                    <a:pt x="63" y="815"/>
                  </a:moveTo>
                  <a:lnTo>
                    <a:pt x="88" y="815"/>
                  </a:lnTo>
                  <a:lnTo>
                    <a:pt x="88" y="840"/>
                  </a:lnTo>
                  <a:lnTo>
                    <a:pt x="63" y="840"/>
                  </a:lnTo>
                  <a:lnTo>
                    <a:pt x="63" y="815"/>
                  </a:lnTo>
                  <a:close/>
                  <a:moveTo>
                    <a:pt x="88" y="815"/>
                  </a:moveTo>
                  <a:lnTo>
                    <a:pt x="93" y="815"/>
                  </a:lnTo>
                  <a:lnTo>
                    <a:pt x="97" y="818"/>
                  </a:lnTo>
                  <a:lnTo>
                    <a:pt x="88" y="827"/>
                  </a:lnTo>
                  <a:lnTo>
                    <a:pt x="88" y="815"/>
                  </a:lnTo>
                  <a:close/>
                  <a:moveTo>
                    <a:pt x="97" y="818"/>
                  </a:moveTo>
                  <a:lnTo>
                    <a:pt x="122" y="844"/>
                  </a:lnTo>
                  <a:lnTo>
                    <a:pt x="104" y="861"/>
                  </a:lnTo>
                  <a:lnTo>
                    <a:pt x="79" y="837"/>
                  </a:lnTo>
                  <a:lnTo>
                    <a:pt x="97" y="818"/>
                  </a:lnTo>
                  <a:close/>
                  <a:moveTo>
                    <a:pt x="122" y="844"/>
                  </a:moveTo>
                  <a:lnTo>
                    <a:pt x="148" y="869"/>
                  </a:lnTo>
                  <a:lnTo>
                    <a:pt x="130" y="886"/>
                  </a:lnTo>
                  <a:lnTo>
                    <a:pt x="104" y="861"/>
                  </a:lnTo>
                  <a:lnTo>
                    <a:pt x="122" y="844"/>
                  </a:lnTo>
                  <a:close/>
                  <a:moveTo>
                    <a:pt x="148" y="869"/>
                  </a:moveTo>
                  <a:lnTo>
                    <a:pt x="173" y="894"/>
                  </a:lnTo>
                  <a:lnTo>
                    <a:pt x="155" y="912"/>
                  </a:lnTo>
                  <a:lnTo>
                    <a:pt x="130" y="886"/>
                  </a:lnTo>
                  <a:lnTo>
                    <a:pt x="148" y="869"/>
                  </a:lnTo>
                  <a:close/>
                  <a:moveTo>
                    <a:pt x="159" y="914"/>
                  </a:moveTo>
                  <a:lnTo>
                    <a:pt x="156" y="913"/>
                  </a:lnTo>
                  <a:lnTo>
                    <a:pt x="155" y="912"/>
                  </a:lnTo>
                  <a:lnTo>
                    <a:pt x="164" y="903"/>
                  </a:lnTo>
                  <a:lnTo>
                    <a:pt x="159" y="914"/>
                  </a:lnTo>
                  <a:close/>
                  <a:moveTo>
                    <a:pt x="170" y="891"/>
                  </a:moveTo>
                  <a:lnTo>
                    <a:pt x="221" y="917"/>
                  </a:lnTo>
                  <a:lnTo>
                    <a:pt x="209" y="940"/>
                  </a:lnTo>
                  <a:lnTo>
                    <a:pt x="159" y="914"/>
                  </a:lnTo>
                  <a:lnTo>
                    <a:pt x="170" y="891"/>
                  </a:lnTo>
                  <a:close/>
                  <a:moveTo>
                    <a:pt x="221" y="917"/>
                  </a:moveTo>
                  <a:lnTo>
                    <a:pt x="271" y="942"/>
                  </a:lnTo>
                  <a:lnTo>
                    <a:pt x="260" y="965"/>
                  </a:lnTo>
                  <a:lnTo>
                    <a:pt x="209" y="940"/>
                  </a:lnTo>
                  <a:lnTo>
                    <a:pt x="221" y="917"/>
                  </a:lnTo>
                  <a:close/>
                  <a:moveTo>
                    <a:pt x="266" y="967"/>
                  </a:moveTo>
                  <a:lnTo>
                    <a:pt x="262" y="967"/>
                  </a:lnTo>
                  <a:lnTo>
                    <a:pt x="260" y="965"/>
                  </a:lnTo>
                  <a:lnTo>
                    <a:pt x="266" y="953"/>
                  </a:lnTo>
                  <a:lnTo>
                    <a:pt x="266" y="967"/>
                  </a:lnTo>
                  <a:close/>
                  <a:moveTo>
                    <a:pt x="266" y="941"/>
                  </a:moveTo>
                  <a:lnTo>
                    <a:pt x="290" y="941"/>
                  </a:lnTo>
                  <a:lnTo>
                    <a:pt x="290" y="967"/>
                  </a:lnTo>
                  <a:lnTo>
                    <a:pt x="266" y="967"/>
                  </a:lnTo>
                  <a:lnTo>
                    <a:pt x="266" y="941"/>
                  </a:lnTo>
                  <a:close/>
                  <a:moveTo>
                    <a:pt x="290" y="941"/>
                  </a:moveTo>
                  <a:lnTo>
                    <a:pt x="341" y="941"/>
                  </a:lnTo>
                  <a:lnTo>
                    <a:pt x="341" y="967"/>
                  </a:lnTo>
                  <a:lnTo>
                    <a:pt x="290" y="967"/>
                  </a:lnTo>
                  <a:lnTo>
                    <a:pt x="290" y="941"/>
                  </a:lnTo>
                  <a:close/>
                  <a:moveTo>
                    <a:pt x="341" y="941"/>
                  </a:moveTo>
                  <a:lnTo>
                    <a:pt x="392" y="941"/>
                  </a:lnTo>
                  <a:lnTo>
                    <a:pt x="392" y="967"/>
                  </a:lnTo>
                  <a:lnTo>
                    <a:pt x="341" y="967"/>
                  </a:lnTo>
                  <a:lnTo>
                    <a:pt x="341" y="941"/>
                  </a:lnTo>
                  <a:close/>
                  <a:moveTo>
                    <a:pt x="392" y="941"/>
                  </a:moveTo>
                  <a:lnTo>
                    <a:pt x="442" y="941"/>
                  </a:lnTo>
                  <a:lnTo>
                    <a:pt x="442" y="967"/>
                  </a:lnTo>
                  <a:lnTo>
                    <a:pt x="392" y="967"/>
                  </a:lnTo>
                  <a:lnTo>
                    <a:pt x="392" y="941"/>
                  </a:lnTo>
                  <a:close/>
                  <a:moveTo>
                    <a:pt x="442" y="941"/>
                  </a:moveTo>
                  <a:lnTo>
                    <a:pt x="468" y="941"/>
                  </a:lnTo>
                  <a:lnTo>
                    <a:pt x="468" y="967"/>
                  </a:lnTo>
                  <a:lnTo>
                    <a:pt x="442" y="967"/>
                  </a:lnTo>
                  <a:lnTo>
                    <a:pt x="442" y="941"/>
                  </a:lnTo>
                  <a:close/>
                  <a:moveTo>
                    <a:pt x="474" y="965"/>
                  </a:moveTo>
                  <a:lnTo>
                    <a:pt x="471" y="967"/>
                  </a:lnTo>
                  <a:lnTo>
                    <a:pt x="468" y="967"/>
                  </a:lnTo>
                  <a:lnTo>
                    <a:pt x="468" y="953"/>
                  </a:lnTo>
                  <a:lnTo>
                    <a:pt x="474" y="965"/>
                  </a:lnTo>
                  <a:close/>
                  <a:moveTo>
                    <a:pt x="463" y="942"/>
                  </a:moveTo>
                  <a:lnTo>
                    <a:pt x="512" y="917"/>
                  </a:lnTo>
                  <a:lnTo>
                    <a:pt x="523" y="940"/>
                  </a:lnTo>
                  <a:lnTo>
                    <a:pt x="474" y="965"/>
                  </a:lnTo>
                  <a:lnTo>
                    <a:pt x="463" y="942"/>
                  </a:lnTo>
                  <a:close/>
                  <a:moveTo>
                    <a:pt x="512" y="917"/>
                  </a:moveTo>
                  <a:lnTo>
                    <a:pt x="563" y="891"/>
                  </a:lnTo>
                  <a:lnTo>
                    <a:pt x="574" y="914"/>
                  </a:lnTo>
                  <a:lnTo>
                    <a:pt x="523" y="940"/>
                  </a:lnTo>
                  <a:lnTo>
                    <a:pt x="512" y="917"/>
                  </a:lnTo>
                  <a:close/>
                  <a:moveTo>
                    <a:pt x="563" y="891"/>
                  </a:moveTo>
                  <a:lnTo>
                    <a:pt x="562" y="893"/>
                  </a:lnTo>
                  <a:lnTo>
                    <a:pt x="565" y="891"/>
                  </a:lnTo>
                  <a:lnTo>
                    <a:pt x="568" y="903"/>
                  </a:lnTo>
                  <a:lnTo>
                    <a:pt x="563" y="891"/>
                  </a:lnTo>
                  <a:close/>
                  <a:moveTo>
                    <a:pt x="565" y="891"/>
                  </a:moveTo>
                  <a:lnTo>
                    <a:pt x="691" y="840"/>
                  </a:lnTo>
                  <a:lnTo>
                    <a:pt x="700" y="865"/>
                  </a:lnTo>
                  <a:lnTo>
                    <a:pt x="573" y="914"/>
                  </a:lnTo>
                  <a:lnTo>
                    <a:pt x="565" y="891"/>
                  </a:lnTo>
                  <a:close/>
                  <a:moveTo>
                    <a:pt x="691" y="840"/>
                  </a:moveTo>
                  <a:lnTo>
                    <a:pt x="691" y="840"/>
                  </a:lnTo>
                  <a:lnTo>
                    <a:pt x="691" y="840"/>
                  </a:lnTo>
                  <a:lnTo>
                    <a:pt x="696" y="852"/>
                  </a:lnTo>
                  <a:lnTo>
                    <a:pt x="691" y="840"/>
                  </a:lnTo>
                  <a:close/>
                  <a:moveTo>
                    <a:pt x="691" y="840"/>
                  </a:moveTo>
                  <a:lnTo>
                    <a:pt x="843" y="790"/>
                  </a:lnTo>
                  <a:lnTo>
                    <a:pt x="851" y="814"/>
                  </a:lnTo>
                  <a:lnTo>
                    <a:pt x="700" y="865"/>
                  </a:lnTo>
                  <a:lnTo>
                    <a:pt x="691" y="840"/>
                  </a:lnTo>
                  <a:close/>
                  <a:moveTo>
                    <a:pt x="851" y="814"/>
                  </a:moveTo>
                  <a:lnTo>
                    <a:pt x="851" y="814"/>
                  </a:lnTo>
                  <a:lnTo>
                    <a:pt x="851" y="814"/>
                  </a:lnTo>
                  <a:lnTo>
                    <a:pt x="847" y="801"/>
                  </a:lnTo>
                  <a:lnTo>
                    <a:pt x="851" y="814"/>
                  </a:lnTo>
                  <a:close/>
                  <a:moveTo>
                    <a:pt x="843" y="790"/>
                  </a:moveTo>
                  <a:lnTo>
                    <a:pt x="969" y="739"/>
                  </a:lnTo>
                  <a:lnTo>
                    <a:pt x="978" y="763"/>
                  </a:lnTo>
                  <a:lnTo>
                    <a:pt x="851" y="814"/>
                  </a:lnTo>
                  <a:lnTo>
                    <a:pt x="843" y="790"/>
                  </a:lnTo>
                  <a:close/>
                  <a:moveTo>
                    <a:pt x="969" y="739"/>
                  </a:moveTo>
                  <a:lnTo>
                    <a:pt x="971" y="739"/>
                  </a:lnTo>
                  <a:lnTo>
                    <a:pt x="972" y="738"/>
                  </a:lnTo>
                  <a:lnTo>
                    <a:pt x="974" y="752"/>
                  </a:lnTo>
                  <a:lnTo>
                    <a:pt x="969" y="739"/>
                  </a:lnTo>
                  <a:close/>
                  <a:moveTo>
                    <a:pt x="972" y="738"/>
                  </a:moveTo>
                  <a:lnTo>
                    <a:pt x="1124" y="714"/>
                  </a:lnTo>
                  <a:lnTo>
                    <a:pt x="1127" y="738"/>
                  </a:lnTo>
                  <a:lnTo>
                    <a:pt x="975" y="764"/>
                  </a:lnTo>
                  <a:lnTo>
                    <a:pt x="972" y="738"/>
                  </a:lnTo>
                  <a:close/>
                  <a:moveTo>
                    <a:pt x="1128" y="738"/>
                  </a:moveTo>
                  <a:lnTo>
                    <a:pt x="1130" y="738"/>
                  </a:lnTo>
                  <a:lnTo>
                    <a:pt x="1127" y="738"/>
                  </a:lnTo>
                  <a:lnTo>
                    <a:pt x="1126" y="726"/>
                  </a:lnTo>
                  <a:lnTo>
                    <a:pt x="1128" y="738"/>
                  </a:lnTo>
                  <a:close/>
                  <a:moveTo>
                    <a:pt x="1124" y="714"/>
                  </a:moveTo>
                  <a:lnTo>
                    <a:pt x="1250" y="688"/>
                  </a:lnTo>
                  <a:lnTo>
                    <a:pt x="1255" y="714"/>
                  </a:lnTo>
                  <a:lnTo>
                    <a:pt x="1128" y="738"/>
                  </a:lnTo>
                  <a:lnTo>
                    <a:pt x="1124" y="714"/>
                  </a:lnTo>
                  <a:close/>
                  <a:moveTo>
                    <a:pt x="1250" y="688"/>
                  </a:moveTo>
                  <a:lnTo>
                    <a:pt x="1248" y="688"/>
                  </a:lnTo>
                  <a:lnTo>
                    <a:pt x="1250" y="688"/>
                  </a:lnTo>
                  <a:lnTo>
                    <a:pt x="1252" y="701"/>
                  </a:lnTo>
                  <a:lnTo>
                    <a:pt x="1250" y="688"/>
                  </a:lnTo>
                  <a:close/>
                  <a:moveTo>
                    <a:pt x="1250" y="688"/>
                  </a:moveTo>
                  <a:lnTo>
                    <a:pt x="1402" y="663"/>
                  </a:lnTo>
                  <a:lnTo>
                    <a:pt x="1405" y="688"/>
                  </a:lnTo>
                  <a:lnTo>
                    <a:pt x="1254" y="714"/>
                  </a:lnTo>
                  <a:lnTo>
                    <a:pt x="1250" y="688"/>
                  </a:lnTo>
                  <a:close/>
                  <a:moveTo>
                    <a:pt x="1402" y="663"/>
                  </a:moveTo>
                  <a:lnTo>
                    <a:pt x="1554" y="637"/>
                  </a:lnTo>
                  <a:lnTo>
                    <a:pt x="1557" y="663"/>
                  </a:lnTo>
                  <a:lnTo>
                    <a:pt x="1405" y="688"/>
                  </a:lnTo>
                  <a:lnTo>
                    <a:pt x="1402" y="663"/>
                  </a:lnTo>
                  <a:close/>
                  <a:moveTo>
                    <a:pt x="1559" y="663"/>
                  </a:moveTo>
                  <a:lnTo>
                    <a:pt x="1560" y="663"/>
                  </a:lnTo>
                  <a:lnTo>
                    <a:pt x="1557" y="663"/>
                  </a:lnTo>
                  <a:lnTo>
                    <a:pt x="1556" y="651"/>
                  </a:lnTo>
                  <a:lnTo>
                    <a:pt x="1559" y="663"/>
                  </a:lnTo>
                  <a:close/>
                  <a:moveTo>
                    <a:pt x="1554" y="637"/>
                  </a:moveTo>
                  <a:lnTo>
                    <a:pt x="1680" y="612"/>
                  </a:lnTo>
                  <a:lnTo>
                    <a:pt x="1685" y="637"/>
                  </a:lnTo>
                  <a:lnTo>
                    <a:pt x="1559" y="663"/>
                  </a:lnTo>
                  <a:lnTo>
                    <a:pt x="1554" y="637"/>
                  </a:lnTo>
                  <a:close/>
                  <a:moveTo>
                    <a:pt x="1686" y="637"/>
                  </a:moveTo>
                  <a:lnTo>
                    <a:pt x="1684" y="637"/>
                  </a:lnTo>
                  <a:lnTo>
                    <a:pt x="1685" y="637"/>
                  </a:lnTo>
                  <a:lnTo>
                    <a:pt x="1683" y="625"/>
                  </a:lnTo>
                  <a:lnTo>
                    <a:pt x="1686" y="637"/>
                  </a:lnTo>
                  <a:close/>
                  <a:moveTo>
                    <a:pt x="1679" y="613"/>
                  </a:moveTo>
                  <a:lnTo>
                    <a:pt x="1831" y="562"/>
                  </a:lnTo>
                  <a:lnTo>
                    <a:pt x="1838" y="586"/>
                  </a:lnTo>
                  <a:lnTo>
                    <a:pt x="1686" y="637"/>
                  </a:lnTo>
                  <a:lnTo>
                    <a:pt x="1679" y="613"/>
                  </a:lnTo>
                  <a:close/>
                  <a:moveTo>
                    <a:pt x="1838" y="586"/>
                  </a:moveTo>
                  <a:lnTo>
                    <a:pt x="1839" y="586"/>
                  </a:lnTo>
                  <a:lnTo>
                    <a:pt x="1838" y="586"/>
                  </a:lnTo>
                  <a:lnTo>
                    <a:pt x="1834" y="574"/>
                  </a:lnTo>
                  <a:lnTo>
                    <a:pt x="1838" y="586"/>
                  </a:lnTo>
                  <a:close/>
                  <a:moveTo>
                    <a:pt x="1830" y="562"/>
                  </a:moveTo>
                  <a:lnTo>
                    <a:pt x="1956" y="512"/>
                  </a:lnTo>
                  <a:lnTo>
                    <a:pt x="1966" y="535"/>
                  </a:lnTo>
                  <a:lnTo>
                    <a:pt x="1838" y="586"/>
                  </a:lnTo>
                  <a:lnTo>
                    <a:pt x="1830" y="562"/>
                  </a:lnTo>
                  <a:close/>
                  <a:moveTo>
                    <a:pt x="1969" y="533"/>
                  </a:moveTo>
                  <a:lnTo>
                    <a:pt x="1968" y="534"/>
                  </a:lnTo>
                  <a:lnTo>
                    <a:pt x="1966" y="535"/>
                  </a:lnTo>
                  <a:lnTo>
                    <a:pt x="1961" y="523"/>
                  </a:lnTo>
                  <a:lnTo>
                    <a:pt x="1969" y="533"/>
                  </a:lnTo>
                  <a:close/>
                  <a:moveTo>
                    <a:pt x="1951" y="515"/>
                  </a:moveTo>
                  <a:lnTo>
                    <a:pt x="1977" y="489"/>
                  </a:lnTo>
                  <a:lnTo>
                    <a:pt x="1995" y="507"/>
                  </a:lnTo>
                  <a:lnTo>
                    <a:pt x="1969" y="533"/>
                  </a:lnTo>
                  <a:lnTo>
                    <a:pt x="1951" y="515"/>
                  </a:lnTo>
                  <a:close/>
                  <a:moveTo>
                    <a:pt x="1977" y="489"/>
                  </a:moveTo>
                  <a:lnTo>
                    <a:pt x="1980" y="486"/>
                  </a:lnTo>
                  <a:lnTo>
                    <a:pt x="1986" y="486"/>
                  </a:lnTo>
                  <a:lnTo>
                    <a:pt x="1986" y="499"/>
                  </a:lnTo>
                  <a:lnTo>
                    <a:pt x="1977" y="489"/>
                  </a:lnTo>
                  <a:close/>
                  <a:moveTo>
                    <a:pt x="1986" y="486"/>
                  </a:moveTo>
                  <a:lnTo>
                    <a:pt x="2011" y="486"/>
                  </a:lnTo>
                  <a:lnTo>
                    <a:pt x="2011" y="511"/>
                  </a:lnTo>
                  <a:lnTo>
                    <a:pt x="1986" y="511"/>
                  </a:lnTo>
                  <a:lnTo>
                    <a:pt x="1986" y="486"/>
                  </a:lnTo>
                  <a:close/>
                  <a:moveTo>
                    <a:pt x="2020" y="507"/>
                  </a:moveTo>
                  <a:lnTo>
                    <a:pt x="2017" y="511"/>
                  </a:lnTo>
                  <a:lnTo>
                    <a:pt x="2011" y="511"/>
                  </a:lnTo>
                  <a:lnTo>
                    <a:pt x="2011" y="499"/>
                  </a:lnTo>
                  <a:lnTo>
                    <a:pt x="2020" y="507"/>
                  </a:lnTo>
                  <a:close/>
                  <a:moveTo>
                    <a:pt x="2002" y="489"/>
                  </a:moveTo>
                  <a:lnTo>
                    <a:pt x="2028" y="464"/>
                  </a:lnTo>
                  <a:lnTo>
                    <a:pt x="2046" y="482"/>
                  </a:lnTo>
                  <a:lnTo>
                    <a:pt x="2020" y="507"/>
                  </a:lnTo>
                  <a:lnTo>
                    <a:pt x="2002" y="489"/>
                  </a:lnTo>
                  <a:close/>
                  <a:moveTo>
                    <a:pt x="2028" y="464"/>
                  </a:moveTo>
                  <a:lnTo>
                    <a:pt x="2053" y="439"/>
                  </a:lnTo>
                  <a:lnTo>
                    <a:pt x="2070" y="456"/>
                  </a:lnTo>
                  <a:lnTo>
                    <a:pt x="2046" y="482"/>
                  </a:lnTo>
                  <a:lnTo>
                    <a:pt x="2028" y="464"/>
                  </a:lnTo>
                  <a:close/>
                  <a:moveTo>
                    <a:pt x="2053" y="439"/>
                  </a:moveTo>
                  <a:lnTo>
                    <a:pt x="2057" y="436"/>
                  </a:lnTo>
                  <a:lnTo>
                    <a:pt x="2062" y="436"/>
                  </a:lnTo>
                  <a:lnTo>
                    <a:pt x="2062" y="448"/>
                  </a:lnTo>
                  <a:lnTo>
                    <a:pt x="2053" y="439"/>
                  </a:lnTo>
                  <a:close/>
                  <a:moveTo>
                    <a:pt x="2062" y="436"/>
                  </a:moveTo>
                  <a:lnTo>
                    <a:pt x="2087" y="436"/>
                  </a:lnTo>
                  <a:lnTo>
                    <a:pt x="2087" y="460"/>
                  </a:lnTo>
                  <a:lnTo>
                    <a:pt x="2062" y="460"/>
                  </a:lnTo>
                  <a:lnTo>
                    <a:pt x="2062" y="436"/>
                  </a:lnTo>
                  <a:close/>
                  <a:moveTo>
                    <a:pt x="2096" y="456"/>
                  </a:moveTo>
                  <a:lnTo>
                    <a:pt x="2092" y="460"/>
                  </a:lnTo>
                  <a:lnTo>
                    <a:pt x="2087" y="460"/>
                  </a:lnTo>
                  <a:lnTo>
                    <a:pt x="2087" y="448"/>
                  </a:lnTo>
                  <a:lnTo>
                    <a:pt x="2096" y="456"/>
                  </a:lnTo>
                  <a:close/>
                  <a:moveTo>
                    <a:pt x="2077" y="439"/>
                  </a:moveTo>
                  <a:lnTo>
                    <a:pt x="2103" y="414"/>
                  </a:lnTo>
                  <a:lnTo>
                    <a:pt x="2121" y="432"/>
                  </a:lnTo>
                  <a:lnTo>
                    <a:pt x="2096" y="456"/>
                  </a:lnTo>
                  <a:lnTo>
                    <a:pt x="2077" y="439"/>
                  </a:lnTo>
                  <a:close/>
                  <a:moveTo>
                    <a:pt x="2103" y="414"/>
                  </a:moveTo>
                  <a:lnTo>
                    <a:pt x="2128" y="388"/>
                  </a:lnTo>
                  <a:lnTo>
                    <a:pt x="2147" y="407"/>
                  </a:lnTo>
                  <a:lnTo>
                    <a:pt x="2121" y="432"/>
                  </a:lnTo>
                  <a:lnTo>
                    <a:pt x="2103" y="414"/>
                  </a:lnTo>
                  <a:close/>
                  <a:moveTo>
                    <a:pt x="2128" y="388"/>
                  </a:moveTo>
                  <a:lnTo>
                    <a:pt x="2132" y="385"/>
                  </a:lnTo>
                  <a:lnTo>
                    <a:pt x="2137" y="385"/>
                  </a:lnTo>
                  <a:lnTo>
                    <a:pt x="2137" y="397"/>
                  </a:lnTo>
                  <a:lnTo>
                    <a:pt x="2128" y="388"/>
                  </a:lnTo>
                  <a:close/>
                  <a:moveTo>
                    <a:pt x="2137" y="385"/>
                  </a:moveTo>
                  <a:lnTo>
                    <a:pt x="2162" y="385"/>
                  </a:lnTo>
                  <a:lnTo>
                    <a:pt x="2162" y="410"/>
                  </a:lnTo>
                  <a:lnTo>
                    <a:pt x="2137" y="410"/>
                  </a:lnTo>
                  <a:lnTo>
                    <a:pt x="2137" y="385"/>
                  </a:lnTo>
                  <a:close/>
                  <a:moveTo>
                    <a:pt x="2176" y="397"/>
                  </a:moveTo>
                  <a:lnTo>
                    <a:pt x="2176" y="410"/>
                  </a:lnTo>
                  <a:lnTo>
                    <a:pt x="2162" y="410"/>
                  </a:lnTo>
                  <a:lnTo>
                    <a:pt x="2162" y="397"/>
                  </a:lnTo>
                  <a:lnTo>
                    <a:pt x="2176" y="397"/>
                  </a:lnTo>
                  <a:close/>
                  <a:moveTo>
                    <a:pt x="2150" y="397"/>
                  </a:moveTo>
                  <a:lnTo>
                    <a:pt x="2150" y="373"/>
                  </a:lnTo>
                  <a:lnTo>
                    <a:pt x="2176" y="373"/>
                  </a:lnTo>
                  <a:lnTo>
                    <a:pt x="2176" y="397"/>
                  </a:lnTo>
                  <a:lnTo>
                    <a:pt x="2150" y="397"/>
                  </a:lnTo>
                  <a:close/>
                  <a:moveTo>
                    <a:pt x="2150" y="373"/>
                  </a:moveTo>
                  <a:lnTo>
                    <a:pt x="2150" y="366"/>
                  </a:lnTo>
                  <a:lnTo>
                    <a:pt x="2154" y="363"/>
                  </a:lnTo>
                  <a:lnTo>
                    <a:pt x="2162" y="373"/>
                  </a:lnTo>
                  <a:lnTo>
                    <a:pt x="2150" y="373"/>
                  </a:lnTo>
                  <a:close/>
                  <a:moveTo>
                    <a:pt x="2154" y="363"/>
                  </a:moveTo>
                  <a:lnTo>
                    <a:pt x="2179" y="337"/>
                  </a:lnTo>
                  <a:lnTo>
                    <a:pt x="2196" y="356"/>
                  </a:lnTo>
                  <a:lnTo>
                    <a:pt x="2172" y="381"/>
                  </a:lnTo>
                  <a:lnTo>
                    <a:pt x="2154" y="363"/>
                  </a:lnTo>
                  <a:close/>
                  <a:moveTo>
                    <a:pt x="2200" y="347"/>
                  </a:moveTo>
                  <a:lnTo>
                    <a:pt x="2200" y="352"/>
                  </a:lnTo>
                  <a:lnTo>
                    <a:pt x="2196" y="356"/>
                  </a:lnTo>
                  <a:lnTo>
                    <a:pt x="2188" y="347"/>
                  </a:lnTo>
                  <a:lnTo>
                    <a:pt x="2200" y="347"/>
                  </a:lnTo>
                  <a:close/>
                  <a:moveTo>
                    <a:pt x="2176" y="347"/>
                  </a:moveTo>
                  <a:lnTo>
                    <a:pt x="2176" y="322"/>
                  </a:lnTo>
                  <a:lnTo>
                    <a:pt x="2200" y="322"/>
                  </a:lnTo>
                  <a:lnTo>
                    <a:pt x="2200" y="347"/>
                  </a:lnTo>
                  <a:lnTo>
                    <a:pt x="2176" y="347"/>
                  </a:lnTo>
                  <a:close/>
                  <a:moveTo>
                    <a:pt x="2176" y="322"/>
                  </a:moveTo>
                  <a:lnTo>
                    <a:pt x="2176" y="296"/>
                  </a:lnTo>
                  <a:lnTo>
                    <a:pt x="2200" y="296"/>
                  </a:lnTo>
                  <a:lnTo>
                    <a:pt x="2200" y="322"/>
                  </a:lnTo>
                  <a:lnTo>
                    <a:pt x="2176" y="322"/>
                  </a:lnTo>
                  <a:close/>
                  <a:moveTo>
                    <a:pt x="2176" y="296"/>
                  </a:moveTo>
                  <a:lnTo>
                    <a:pt x="2176" y="245"/>
                  </a:lnTo>
                  <a:lnTo>
                    <a:pt x="2200" y="245"/>
                  </a:lnTo>
                  <a:lnTo>
                    <a:pt x="2200" y="296"/>
                  </a:lnTo>
                  <a:lnTo>
                    <a:pt x="2176" y="296"/>
                  </a:lnTo>
                  <a:close/>
                  <a:moveTo>
                    <a:pt x="2176" y="245"/>
                  </a:moveTo>
                  <a:lnTo>
                    <a:pt x="2176" y="221"/>
                  </a:lnTo>
                  <a:lnTo>
                    <a:pt x="2200" y="221"/>
                  </a:lnTo>
                  <a:lnTo>
                    <a:pt x="2200" y="245"/>
                  </a:lnTo>
                  <a:lnTo>
                    <a:pt x="2176" y="245"/>
                  </a:lnTo>
                  <a:close/>
                  <a:moveTo>
                    <a:pt x="2176" y="221"/>
                  </a:moveTo>
                  <a:lnTo>
                    <a:pt x="2176" y="195"/>
                  </a:lnTo>
                  <a:lnTo>
                    <a:pt x="2200" y="195"/>
                  </a:lnTo>
                  <a:lnTo>
                    <a:pt x="2200" y="221"/>
                  </a:lnTo>
                  <a:lnTo>
                    <a:pt x="2176" y="221"/>
                  </a:lnTo>
                  <a:close/>
                  <a:moveTo>
                    <a:pt x="2196" y="185"/>
                  </a:moveTo>
                  <a:lnTo>
                    <a:pt x="2200" y="189"/>
                  </a:lnTo>
                  <a:lnTo>
                    <a:pt x="2200" y="195"/>
                  </a:lnTo>
                  <a:lnTo>
                    <a:pt x="2188" y="195"/>
                  </a:lnTo>
                  <a:lnTo>
                    <a:pt x="2196" y="185"/>
                  </a:lnTo>
                  <a:close/>
                  <a:moveTo>
                    <a:pt x="2179" y="204"/>
                  </a:moveTo>
                  <a:lnTo>
                    <a:pt x="2154" y="178"/>
                  </a:lnTo>
                  <a:lnTo>
                    <a:pt x="2172" y="160"/>
                  </a:lnTo>
                  <a:lnTo>
                    <a:pt x="2196" y="185"/>
                  </a:lnTo>
                  <a:lnTo>
                    <a:pt x="2179" y="204"/>
                  </a:lnTo>
                  <a:close/>
                  <a:moveTo>
                    <a:pt x="2154" y="178"/>
                  </a:moveTo>
                  <a:lnTo>
                    <a:pt x="2150" y="175"/>
                  </a:lnTo>
                  <a:lnTo>
                    <a:pt x="2150" y="170"/>
                  </a:lnTo>
                  <a:lnTo>
                    <a:pt x="2162" y="170"/>
                  </a:lnTo>
                  <a:lnTo>
                    <a:pt x="2154" y="178"/>
                  </a:lnTo>
                  <a:close/>
                  <a:moveTo>
                    <a:pt x="2150" y="170"/>
                  </a:moveTo>
                  <a:lnTo>
                    <a:pt x="2150" y="144"/>
                  </a:lnTo>
                  <a:lnTo>
                    <a:pt x="2176" y="144"/>
                  </a:lnTo>
                  <a:lnTo>
                    <a:pt x="2176" y="170"/>
                  </a:lnTo>
                  <a:lnTo>
                    <a:pt x="2150" y="170"/>
                  </a:lnTo>
                  <a:close/>
                  <a:moveTo>
                    <a:pt x="2172" y="136"/>
                  </a:moveTo>
                  <a:lnTo>
                    <a:pt x="2176" y="139"/>
                  </a:lnTo>
                  <a:lnTo>
                    <a:pt x="2176" y="144"/>
                  </a:lnTo>
                  <a:lnTo>
                    <a:pt x="2162" y="144"/>
                  </a:lnTo>
                  <a:lnTo>
                    <a:pt x="2172" y="136"/>
                  </a:lnTo>
                  <a:close/>
                  <a:moveTo>
                    <a:pt x="2154" y="153"/>
                  </a:moveTo>
                  <a:lnTo>
                    <a:pt x="2128" y="128"/>
                  </a:lnTo>
                  <a:lnTo>
                    <a:pt x="2147" y="110"/>
                  </a:lnTo>
                  <a:lnTo>
                    <a:pt x="2172" y="136"/>
                  </a:lnTo>
                  <a:lnTo>
                    <a:pt x="2154" y="153"/>
                  </a:lnTo>
                  <a:close/>
                  <a:moveTo>
                    <a:pt x="2128" y="128"/>
                  </a:moveTo>
                  <a:lnTo>
                    <a:pt x="2103" y="103"/>
                  </a:lnTo>
                  <a:lnTo>
                    <a:pt x="2121" y="85"/>
                  </a:lnTo>
                  <a:lnTo>
                    <a:pt x="2147" y="110"/>
                  </a:lnTo>
                  <a:lnTo>
                    <a:pt x="2128" y="128"/>
                  </a:lnTo>
                  <a:close/>
                  <a:moveTo>
                    <a:pt x="2113" y="81"/>
                  </a:moveTo>
                  <a:lnTo>
                    <a:pt x="2117" y="81"/>
                  </a:lnTo>
                  <a:lnTo>
                    <a:pt x="2121" y="85"/>
                  </a:lnTo>
                  <a:lnTo>
                    <a:pt x="2113" y="93"/>
                  </a:lnTo>
                  <a:lnTo>
                    <a:pt x="2113" y="81"/>
                  </a:lnTo>
                  <a:close/>
                  <a:moveTo>
                    <a:pt x="2113" y="106"/>
                  </a:moveTo>
                  <a:lnTo>
                    <a:pt x="2062" y="106"/>
                  </a:lnTo>
                  <a:lnTo>
                    <a:pt x="2062" y="81"/>
                  </a:lnTo>
                  <a:lnTo>
                    <a:pt x="2113" y="81"/>
                  </a:lnTo>
                  <a:lnTo>
                    <a:pt x="2113" y="106"/>
                  </a:lnTo>
                  <a:close/>
                  <a:moveTo>
                    <a:pt x="2062" y="106"/>
                  </a:moveTo>
                  <a:lnTo>
                    <a:pt x="2057" y="106"/>
                  </a:lnTo>
                  <a:lnTo>
                    <a:pt x="2053" y="103"/>
                  </a:lnTo>
                  <a:lnTo>
                    <a:pt x="2062" y="93"/>
                  </a:lnTo>
                  <a:lnTo>
                    <a:pt x="2062" y="106"/>
                  </a:lnTo>
                  <a:close/>
                  <a:moveTo>
                    <a:pt x="2053" y="103"/>
                  </a:moveTo>
                  <a:lnTo>
                    <a:pt x="1977" y="26"/>
                  </a:lnTo>
                  <a:lnTo>
                    <a:pt x="1995" y="9"/>
                  </a:lnTo>
                  <a:lnTo>
                    <a:pt x="2070" y="85"/>
                  </a:lnTo>
                  <a:lnTo>
                    <a:pt x="2053" y="103"/>
                  </a:lnTo>
                  <a:close/>
                  <a:moveTo>
                    <a:pt x="1977" y="9"/>
                  </a:moveTo>
                  <a:lnTo>
                    <a:pt x="1986" y="0"/>
                  </a:lnTo>
                  <a:lnTo>
                    <a:pt x="1995" y="9"/>
                  </a:lnTo>
                  <a:lnTo>
                    <a:pt x="1986" y="18"/>
                  </a:lnTo>
                  <a:lnTo>
                    <a:pt x="1977" y="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5" name="Freeform 63">
              <a:extLst>
                <a:ext uri="{FF2B5EF4-FFF2-40B4-BE49-F238E27FC236}">
                  <a16:creationId xmlns:a16="http://schemas.microsoft.com/office/drawing/2014/main" id="{FCA9B856-919E-6540-CD38-43CAAF04C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0" y="3269"/>
              <a:ext cx="440" cy="192"/>
            </a:xfrm>
            <a:custGeom>
              <a:avLst/>
              <a:gdLst>
                <a:gd name="T0" fmla="*/ 1969 w 2200"/>
                <a:gd name="T1" fmla="*/ 46 h 961"/>
                <a:gd name="T2" fmla="*/ 1935 w 2200"/>
                <a:gd name="T3" fmla="*/ 49 h 961"/>
                <a:gd name="T4" fmla="*/ 1859 w 2200"/>
                <a:gd name="T5" fmla="*/ 49 h 961"/>
                <a:gd name="T6" fmla="*/ 1825 w 2200"/>
                <a:gd name="T7" fmla="*/ 46 h 961"/>
                <a:gd name="T8" fmla="*/ 1809 w 2200"/>
                <a:gd name="T9" fmla="*/ 24 h 961"/>
                <a:gd name="T10" fmla="*/ 1732 w 2200"/>
                <a:gd name="T11" fmla="*/ 24 h 961"/>
                <a:gd name="T12" fmla="*/ 1683 w 2200"/>
                <a:gd name="T13" fmla="*/ 24 h 961"/>
                <a:gd name="T14" fmla="*/ 1480 w 2200"/>
                <a:gd name="T15" fmla="*/ 24 h 961"/>
                <a:gd name="T16" fmla="*/ 1277 w 2200"/>
                <a:gd name="T17" fmla="*/ 24 h 961"/>
                <a:gd name="T18" fmla="*/ 1075 w 2200"/>
                <a:gd name="T19" fmla="*/ 24 h 961"/>
                <a:gd name="T20" fmla="*/ 977 w 2200"/>
                <a:gd name="T21" fmla="*/ 24 h 961"/>
                <a:gd name="T22" fmla="*/ 876 w 2200"/>
                <a:gd name="T23" fmla="*/ 49 h 961"/>
                <a:gd name="T24" fmla="*/ 805 w 2200"/>
                <a:gd name="T25" fmla="*/ 71 h 961"/>
                <a:gd name="T26" fmla="*/ 679 w 2200"/>
                <a:gd name="T27" fmla="*/ 198 h 961"/>
                <a:gd name="T28" fmla="*/ 601 w 2200"/>
                <a:gd name="T29" fmla="*/ 275 h 961"/>
                <a:gd name="T30" fmla="*/ 528 w 2200"/>
                <a:gd name="T31" fmla="*/ 323 h 961"/>
                <a:gd name="T32" fmla="*/ 475 w 2200"/>
                <a:gd name="T33" fmla="*/ 402 h 961"/>
                <a:gd name="T34" fmla="*/ 401 w 2200"/>
                <a:gd name="T35" fmla="*/ 450 h 961"/>
                <a:gd name="T36" fmla="*/ 274 w 2200"/>
                <a:gd name="T37" fmla="*/ 577 h 961"/>
                <a:gd name="T38" fmla="*/ 197 w 2200"/>
                <a:gd name="T39" fmla="*/ 629 h 961"/>
                <a:gd name="T40" fmla="*/ 118 w 2200"/>
                <a:gd name="T41" fmla="*/ 681 h 961"/>
                <a:gd name="T42" fmla="*/ 47 w 2200"/>
                <a:gd name="T43" fmla="*/ 704 h 961"/>
                <a:gd name="T44" fmla="*/ 25 w 2200"/>
                <a:gd name="T45" fmla="*/ 720 h 961"/>
                <a:gd name="T46" fmla="*/ 22 w 2200"/>
                <a:gd name="T47" fmla="*/ 736 h 961"/>
                <a:gd name="T48" fmla="*/ 71 w 2200"/>
                <a:gd name="T49" fmla="*/ 787 h 961"/>
                <a:gd name="T50" fmla="*/ 63 w 2200"/>
                <a:gd name="T51" fmla="*/ 834 h 961"/>
                <a:gd name="T52" fmla="*/ 88 w 2200"/>
                <a:gd name="T53" fmla="*/ 809 h 961"/>
                <a:gd name="T54" fmla="*/ 122 w 2200"/>
                <a:gd name="T55" fmla="*/ 838 h 961"/>
                <a:gd name="T56" fmla="*/ 159 w 2200"/>
                <a:gd name="T57" fmla="*/ 908 h 961"/>
                <a:gd name="T58" fmla="*/ 221 w 2200"/>
                <a:gd name="T59" fmla="*/ 911 h 961"/>
                <a:gd name="T60" fmla="*/ 266 w 2200"/>
                <a:gd name="T61" fmla="*/ 935 h 961"/>
                <a:gd name="T62" fmla="*/ 341 w 2200"/>
                <a:gd name="T63" fmla="*/ 935 h 961"/>
                <a:gd name="T64" fmla="*/ 442 w 2200"/>
                <a:gd name="T65" fmla="*/ 935 h 961"/>
                <a:gd name="T66" fmla="*/ 463 w 2200"/>
                <a:gd name="T67" fmla="*/ 936 h 961"/>
                <a:gd name="T68" fmla="*/ 563 w 2200"/>
                <a:gd name="T69" fmla="*/ 885 h 961"/>
                <a:gd name="T70" fmla="*/ 691 w 2200"/>
                <a:gd name="T71" fmla="*/ 834 h 961"/>
                <a:gd name="T72" fmla="*/ 851 w 2200"/>
                <a:gd name="T73" fmla="*/ 808 h 961"/>
                <a:gd name="T74" fmla="*/ 969 w 2200"/>
                <a:gd name="T75" fmla="*/ 733 h 961"/>
                <a:gd name="T76" fmla="*/ 1128 w 2200"/>
                <a:gd name="T77" fmla="*/ 732 h 961"/>
                <a:gd name="T78" fmla="*/ 1250 w 2200"/>
                <a:gd name="T79" fmla="*/ 682 h 961"/>
                <a:gd name="T80" fmla="*/ 1402 w 2200"/>
                <a:gd name="T81" fmla="*/ 657 h 961"/>
                <a:gd name="T82" fmla="*/ 1554 w 2200"/>
                <a:gd name="T83" fmla="*/ 631 h 961"/>
                <a:gd name="T84" fmla="*/ 1679 w 2200"/>
                <a:gd name="T85" fmla="*/ 607 h 961"/>
                <a:gd name="T86" fmla="*/ 1830 w 2200"/>
                <a:gd name="T87" fmla="*/ 556 h 961"/>
                <a:gd name="T88" fmla="*/ 1951 w 2200"/>
                <a:gd name="T89" fmla="*/ 509 h 961"/>
                <a:gd name="T90" fmla="*/ 1986 w 2200"/>
                <a:gd name="T91" fmla="*/ 480 h 961"/>
                <a:gd name="T92" fmla="*/ 2002 w 2200"/>
                <a:gd name="T93" fmla="*/ 483 h 961"/>
                <a:gd name="T94" fmla="*/ 2053 w 2200"/>
                <a:gd name="T95" fmla="*/ 433 h 961"/>
                <a:gd name="T96" fmla="*/ 2096 w 2200"/>
                <a:gd name="T97" fmla="*/ 450 h 961"/>
                <a:gd name="T98" fmla="*/ 2103 w 2200"/>
                <a:gd name="T99" fmla="*/ 408 h 961"/>
                <a:gd name="T100" fmla="*/ 2137 w 2200"/>
                <a:gd name="T101" fmla="*/ 379 h 961"/>
                <a:gd name="T102" fmla="*/ 2150 w 2200"/>
                <a:gd name="T103" fmla="*/ 391 h 961"/>
                <a:gd name="T104" fmla="*/ 2154 w 2200"/>
                <a:gd name="T105" fmla="*/ 357 h 961"/>
                <a:gd name="T106" fmla="*/ 2176 w 2200"/>
                <a:gd name="T107" fmla="*/ 341 h 961"/>
                <a:gd name="T108" fmla="*/ 2176 w 2200"/>
                <a:gd name="T109" fmla="*/ 290 h 961"/>
                <a:gd name="T110" fmla="*/ 2176 w 2200"/>
                <a:gd name="T111" fmla="*/ 215 h 961"/>
                <a:gd name="T112" fmla="*/ 2179 w 2200"/>
                <a:gd name="T113" fmla="*/ 198 h 961"/>
                <a:gd name="T114" fmla="*/ 2150 w 2200"/>
                <a:gd name="T115" fmla="*/ 164 h 961"/>
                <a:gd name="T116" fmla="*/ 2154 w 2200"/>
                <a:gd name="T117" fmla="*/ 147 h 961"/>
                <a:gd name="T118" fmla="*/ 2113 w 2200"/>
                <a:gd name="T119" fmla="*/ 75 h 961"/>
                <a:gd name="T120" fmla="*/ 2062 w 2200"/>
                <a:gd name="T121" fmla="*/ 100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0" h="961">
                  <a:moveTo>
                    <a:pt x="1995" y="20"/>
                  </a:moveTo>
                  <a:lnTo>
                    <a:pt x="1969" y="46"/>
                  </a:lnTo>
                  <a:lnTo>
                    <a:pt x="1951" y="28"/>
                  </a:lnTo>
                  <a:lnTo>
                    <a:pt x="1977" y="3"/>
                  </a:lnTo>
                  <a:lnTo>
                    <a:pt x="1995" y="20"/>
                  </a:lnTo>
                  <a:close/>
                  <a:moveTo>
                    <a:pt x="1969" y="46"/>
                  </a:moveTo>
                  <a:lnTo>
                    <a:pt x="1966" y="49"/>
                  </a:lnTo>
                  <a:lnTo>
                    <a:pt x="1961" y="49"/>
                  </a:lnTo>
                  <a:lnTo>
                    <a:pt x="1961" y="37"/>
                  </a:lnTo>
                  <a:lnTo>
                    <a:pt x="1969" y="46"/>
                  </a:lnTo>
                  <a:close/>
                  <a:moveTo>
                    <a:pt x="1961" y="49"/>
                  </a:moveTo>
                  <a:lnTo>
                    <a:pt x="1935" y="49"/>
                  </a:lnTo>
                  <a:lnTo>
                    <a:pt x="1935" y="24"/>
                  </a:lnTo>
                  <a:lnTo>
                    <a:pt x="1961" y="24"/>
                  </a:lnTo>
                  <a:lnTo>
                    <a:pt x="1961" y="49"/>
                  </a:lnTo>
                  <a:close/>
                  <a:moveTo>
                    <a:pt x="1935" y="49"/>
                  </a:moveTo>
                  <a:lnTo>
                    <a:pt x="1910" y="49"/>
                  </a:lnTo>
                  <a:lnTo>
                    <a:pt x="1910" y="24"/>
                  </a:lnTo>
                  <a:lnTo>
                    <a:pt x="1935" y="24"/>
                  </a:lnTo>
                  <a:lnTo>
                    <a:pt x="1935" y="49"/>
                  </a:lnTo>
                  <a:close/>
                  <a:moveTo>
                    <a:pt x="1910" y="49"/>
                  </a:moveTo>
                  <a:lnTo>
                    <a:pt x="1859" y="49"/>
                  </a:lnTo>
                  <a:lnTo>
                    <a:pt x="1859" y="24"/>
                  </a:lnTo>
                  <a:lnTo>
                    <a:pt x="1910" y="24"/>
                  </a:lnTo>
                  <a:lnTo>
                    <a:pt x="1910" y="49"/>
                  </a:lnTo>
                  <a:close/>
                  <a:moveTo>
                    <a:pt x="1859" y="49"/>
                  </a:moveTo>
                  <a:lnTo>
                    <a:pt x="1834" y="49"/>
                  </a:lnTo>
                  <a:lnTo>
                    <a:pt x="1834" y="24"/>
                  </a:lnTo>
                  <a:lnTo>
                    <a:pt x="1859" y="24"/>
                  </a:lnTo>
                  <a:lnTo>
                    <a:pt x="1859" y="49"/>
                  </a:lnTo>
                  <a:close/>
                  <a:moveTo>
                    <a:pt x="1834" y="49"/>
                  </a:moveTo>
                  <a:lnTo>
                    <a:pt x="1828" y="49"/>
                  </a:lnTo>
                  <a:lnTo>
                    <a:pt x="1825" y="46"/>
                  </a:lnTo>
                  <a:lnTo>
                    <a:pt x="1834" y="37"/>
                  </a:lnTo>
                  <a:lnTo>
                    <a:pt x="1834" y="49"/>
                  </a:lnTo>
                  <a:close/>
                  <a:moveTo>
                    <a:pt x="1825" y="46"/>
                  </a:moveTo>
                  <a:lnTo>
                    <a:pt x="1799" y="20"/>
                  </a:lnTo>
                  <a:lnTo>
                    <a:pt x="1817" y="3"/>
                  </a:lnTo>
                  <a:lnTo>
                    <a:pt x="1843" y="28"/>
                  </a:lnTo>
                  <a:lnTo>
                    <a:pt x="1825" y="46"/>
                  </a:lnTo>
                  <a:close/>
                  <a:moveTo>
                    <a:pt x="1809" y="0"/>
                  </a:moveTo>
                  <a:lnTo>
                    <a:pt x="1814" y="0"/>
                  </a:lnTo>
                  <a:lnTo>
                    <a:pt x="1817" y="3"/>
                  </a:lnTo>
                  <a:lnTo>
                    <a:pt x="1809" y="12"/>
                  </a:lnTo>
                  <a:lnTo>
                    <a:pt x="1809" y="0"/>
                  </a:lnTo>
                  <a:close/>
                  <a:moveTo>
                    <a:pt x="1809" y="24"/>
                  </a:moveTo>
                  <a:lnTo>
                    <a:pt x="1758" y="24"/>
                  </a:lnTo>
                  <a:lnTo>
                    <a:pt x="1758" y="0"/>
                  </a:lnTo>
                  <a:lnTo>
                    <a:pt x="1809" y="0"/>
                  </a:lnTo>
                  <a:lnTo>
                    <a:pt x="1809" y="24"/>
                  </a:lnTo>
                  <a:close/>
                  <a:moveTo>
                    <a:pt x="1758" y="24"/>
                  </a:moveTo>
                  <a:lnTo>
                    <a:pt x="1732" y="24"/>
                  </a:lnTo>
                  <a:lnTo>
                    <a:pt x="1732" y="0"/>
                  </a:lnTo>
                  <a:lnTo>
                    <a:pt x="1758" y="0"/>
                  </a:lnTo>
                  <a:lnTo>
                    <a:pt x="1758" y="24"/>
                  </a:lnTo>
                  <a:close/>
                  <a:moveTo>
                    <a:pt x="1732" y="24"/>
                  </a:moveTo>
                  <a:lnTo>
                    <a:pt x="1708" y="24"/>
                  </a:lnTo>
                  <a:lnTo>
                    <a:pt x="1708" y="0"/>
                  </a:lnTo>
                  <a:lnTo>
                    <a:pt x="1732" y="0"/>
                  </a:lnTo>
                  <a:lnTo>
                    <a:pt x="1732" y="24"/>
                  </a:lnTo>
                  <a:close/>
                  <a:moveTo>
                    <a:pt x="1708" y="24"/>
                  </a:moveTo>
                  <a:lnTo>
                    <a:pt x="1683" y="24"/>
                  </a:lnTo>
                  <a:lnTo>
                    <a:pt x="1683" y="0"/>
                  </a:lnTo>
                  <a:lnTo>
                    <a:pt x="1708" y="0"/>
                  </a:lnTo>
                  <a:lnTo>
                    <a:pt x="1708" y="24"/>
                  </a:lnTo>
                  <a:close/>
                  <a:moveTo>
                    <a:pt x="1683" y="24"/>
                  </a:moveTo>
                  <a:lnTo>
                    <a:pt x="1580" y="24"/>
                  </a:lnTo>
                  <a:lnTo>
                    <a:pt x="1580" y="0"/>
                  </a:lnTo>
                  <a:lnTo>
                    <a:pt x="1683" y="0"/>
                  </a:lnTo>
                  <a:lnTo>
                    <a:pt x="1683" y="24"/>
                  </a:lnTo>
                  <a:close/>
                  <a:moveTo>
                    <a:pt x="1580" y="24"/>
                  </a:moveTo>
                  <a:lnTo>
                    <a:pt x="1480" y="24"/>
                  </a:lnTo>
                  <a:lnTo>
                    <a:pt x="1480" y="0"/>
                  </a:lnTo>
                  <a:lnTo>
                    <a:pt x="1580" y="0"/>
                  </a:lnTo>
                  <a:lnTo>
                    <a:pt x="1580" y="24"/>
                  </a:lnTo>
                  <a:close/>
                  <a:moveTo>
                    <a:pt x="1480" y="24"/>
                  </a:moveTo>
                  <a:lnTo>
                    <a:pt x="1379" y="24"/>
                  </a:lnTo>
                  <a:lnTo>
                    <a:pt x="1379" y="0"/>
                  </a:lnTo>
                  <a:lnTo>
                    <a:pt x="1480" y="0"/>
                  </a:lnTo>
                  <a:lnTo>
                    <a:pt x="1480" y="24"/>
                  </a:lnTo>
                  <a:close/>
                  <a:moveTo>
                    <a:pt x="1379" y="24"/>
                  </a:moveTo>
                  <a:lnTo>
                    <a:pt x="1277" y="24"/>
                  </a:lnTo>
                  <a:lnTo>
                    <a:pt x="1277" y="0"/>
                  </a:lnTo>
                  <a:lnTo>
                    <a:pt x="1379" y="0"/>
                  </a:lnTo>
                  <a:lnTo>
                    <a:pt x="1379" y="24"/>
                  </a:lnTo>
                  <a:close/>
                  <a:moveTo>
                    <a:pt x="1277" y="24"/>
                  </a:moveTo>
                  <a:lnTo>
                    <a:pt x="1176" y="24"/>
                  </a:lnTo>
                  <a:lnTo>
                    <a:pt x="1176" y="0"/>
                  </a:lnTo>
                  <a:lnTo>
                    <a:pt x="1277" y="0"/>
                  </a:lnTo>
                  <a:lnTo>
                    <a:pt x="1277" y="24"/>
                  </a:lnTo>
                  <a:close/>
                  <a:moveTo>
                    <a:pt x="1176" y="24"/>
                  </a:moveTo>
                  <a:lnTo>
                    <a:pt x="1075" y="24"/>
                  </a:lnTo>
                  <a:lnTo>
                    <a:pt x="1075" y="0"/>
                  </a:lnTo>
                  <a:lnTo>
                    <a:pt x="1176" y="0"/>
                  </a:lnTo>
                  <a:lnTo>
                    <a:pt x="1176" y="24"/>
                  </a:lnTo>
                  <a:close/>
                  <a:moveTo>
                    <a:pt x="1075" y="24"/>
                  </a:moveTo>
                  <a:lnTo>
                    <a:pt x="974" y="24"/>
                  </a:lnTo>
                  <a:lnTo>
                    <a:pt x="974" y="0"/>
                  </a:lnTo>
                  <a:lnTo>
                    <a:pt x="1075" y="0"/>
                  </a:lnTo>
                  <a:lnTo>
                    <a:pt x="1075" y="24"/>
                  </a:lnTo>
                  <a:close/>
                  <a:moveTo>
                    <a:pt x="971" y="0"/>
                  </a:moveTo>
                  <a:lnTo>
                    <a:pt x="972" y="0"/>
                  </a:lnTo>
                  <a:lnTo>
                    <a:pt x="974" y="0"/>
                  </a:lnTo>
                  <a:lnTo>
                    <a:pt x="974" y="12"/>
                  </a:lnTo>
                  <a:lnTo>
                    <a:pt x="971" y="0"/>
                  </a:lnTo>
                  <a:close/>
                  <a:moveTo>
                    <a:pt x="977" y="24"/>
                  </a:moveTo>
                  <a:lnTo>
                    <a:pt x="876" y="49"/>
                  </a:lnTo>
                  <a:lnTo>
                    <a:pt x="870" y="25"/>
                  </a:lnTo>
                  <a:lnTo>
                    <a:pt x="971" y="0"/>
                  </a:lnTo>
                  <a:lnTo>
                    <a:pt x="977" y="24"/>
                  </a:lnTo>
                  <a:close/>
                  <a:moveTo>
                    <a:pt x="868" y="25"/>
                  </a:moveTo>
                  <a:lnTo>
                    <a:pt x="870" y="25"/>
                  </a:lnTo>
                  <a:lnTo>
                    <a:pt x="870" y="25"/>
                  </a:lnTo>
                  <a:lnTo>
                    <a:pt x="872" y="37"/>
                  </a:lnTo>
                  <a:lnTo>
                    <a:pt x="868" y="25"/>
                  </a:lnTo>
                  <a:close/>
                  <a:moveTo>
                    <a:pt x="876" y="49"/>
                  </a:moveTo>
                  <a:lnTo>
                    <a:pt x="800" y="74"/>
                  </a:lnTo>
                  <a:lnTo>
                    <a:pt x="793" y="51"/>
                  </a:lnTo>
                  <a:lnTo>
                    <a:pt x="868" y="25"/>
                  </a:lnTo>
                  <a:lnTo>
                    <a:pt x="876" y="49"/>
                  </a:lnTo>
                  <a:close/>
                  <a:moveTo>
                    <a:pt x="787" y="53"/>
                  </a:moveTo>
                  <a:lnTo>
                    <a:pt x="789" y="52"/>
                  </a:lnTo>
                  <a:lnTo>
                    <a:pt x="793" y="51"/>
                  </a:lnTo>
                  <a:lnTo>
                    <a:pt x="797" y="63"/>
                  </a:lnTo>
                  <a:lnTo>
                    <a:pt x="787" y="53"/>
                  </a:lnTo>
                  <a:close/>
                  <a:moveTo>
                    <a:pt x="805" y="71"/>
                  </a:moveTo>
                  <a:lnTo>
                    <a:pt x="730" y="147"/>
                  </a:lnTo>
                  <a:lnTo>
                    <a:pt x="712" y="130"/>
                  </a:lnTo>
                  <a:lnTo>
                    <a:pt x="787" y="53"/>
                  </a:lnTo>
                  <a:lnTo>
                    <a:pt x="805" y="71"/>
                  </a:lnTo>
                  <a:close/>
                  <a:moveTo>
                    <a:pt x="730" y="147"/>
                  </a:moveTo>
                  <a:lnTo>
                    <a:pt x="679" y="198"/>
                  </a:lnTo>
                  <a:lnTo>
                    <a:pt x="661" y="179"/>
                  </a:lnTo>
                  <a:lnTo>
                    <a:pt x="712" y="130"/>
                  </a:lnTo>
                  <a:lnTo>
                    <a:pt x="730" y="147"/>
                  </a:lnTo>
                  <a:close/>
                  <a:moveTo>
                    <a:pt x="679" y="198"/>
                  </a:moveTo>
                  <a:lnTo>
                    <a:pt x="604" y="274"/>
                  </a:lnTo>
                  <a:lnTo>
                    <a:pt x="585" y="256"/>
                  </a:lnTo>
                  <a:lnTo>
                    <a:pt x="661" y="179"/>
                  </a:lnTo>
                  <a:lnTo>
                    <a:pt x="679" y="198"/>
                  </a:lnTo>
                  <a:close/>
                  <a:moveTo>
                    <a:pt x="604" y="274"/>
                  </a:moveTo>
                  <a:lnTo>
                    <a:pt x="602" y="274"/>
                  </a:lnTo>
                  <a:lnTo>
                    <a:pt x="601" y="275"/>
                  </a:lnTo>
                  <a:lnTo>
                    <a:pt x="594" y="264"/>
                  </a:lnTo>
                  <a:lnTo>
                    <a:pt x="604" y="274"/>
                  </a:lnTo>
                  <a:close/>
                  <a:moveTo>
                    <a:pt x="601" y="275"/>
                  </a:moveTo>
                  <a:lnTo>
                    <a:pt x="526" y="326"/>
                  </a:lnTo>
                  <a:lnTo>
                    <a:pt x="511" y="305"/>
                  </a:lnTo>
                  <a:lnTo>
                    <a:pt x="587" y="255"/>
                  </a:lnTo>
                  <a:lnTo>
                    <a:pt x="601" y="275"/>
                  </a:lnTo>
                  <a:close/>
                  <a:moveTo>
                    <a:pt x="508" y="308"/>
                  </a:moveTo>
                  <a:lnTo>
                    <a:pt x="509" y="306"/>
                  </a:lnTo>
                  <a:lnTo>
                    <a:pt x="511" y="305"/>
                  </a:lnTo>
                  <a:lnTo>
                    <a:pt x="519" y="316"/>
                  </a:lnTo>
                  <a:lnTo>
                    <a:pt x="508" y="308"/>
                  </a:lnTo>
                  <a:close/>
                  <a:moveTo>
                    <a:pt x="528" y="323"/>
                  </a:moveTo>
                  <a:lnTo>
                    <a:pt x="478" y="398"/>
                  </a:lnTo>
                  <a:lnTo>
                    <a:pt x="457" y="385"/>
                  </a:lnTo>
                  <a:lnTo>
                    <a:pt x="508" y="308"/>
                  </a:lnTo>
                  <a:lnTo>
                    <a:pt x="528" y="323"/>
                  </a:lnTo>
                  <a:close/>
                  <a:moveTo>
                    <a:pt x="478" y="398"/>
                  </a:moveTo>
                  <a:lnTo>
                    <a:pt x="477" y="401"/>
                  </a:lnTo>
                  <a:lnTo>
                    <a:pt x="475" y="402"/>
                  </a:lnTo>
                  <a:lnTo>
                    <a:pt x="468" y="391"/>
                  </a:lnTo>
                  <a:lnTo>
                    <a:pt x="478" y="398"/>
                  </a:lnTo>
                  <a:close/>
                  <a:moveTo>
                    <a:pt x="475" y="402"/>
                  </a:moveTo>
                  <a:lnTo>
                    <a:pt x="398" y="453"/>
                  </a:lnTo>
                  <a:lnTo>
                    <a:pt x="385" y="431"/>
                  </a:lnTo>
                  <a:lnTo>
                    <a:pt x="460" y="381"/>
                  </a:lnTo>
                  <a:lnTo>
                    <a:pt x="475" y="402"/>
                  </a:lnTo>
                  <a:close/>
                  <a:moveTo>
                    <a:pt x="382" y="433"/>
                  </a:moveTo>
                  <a:lnTo>
                    <a:pt x="384" y="432"/>
                  </a:lnTo>
                  <a:lnTo>
                    <a:pt x="385" y="431"/>
                  </a:lnTo>
                  <a:lnTo>
                    <a:pt x="392" y="442"/>
                  </a:lnTo>
                  <a:lnTo>
                    <a:pt x="382" y="433"/>
                  </a:lnTo>
                  <a:close/>
                  <a:moveTo>
                    <a:pt x="401" y="450"/>
                  </a:moveTo>
                  <a:lnTo>
                    <a:pt x="350" y="501"/>
                  </a:lnTo>
                  <a:lnTo>
                    <a:pt x="333" y="483"/>
                  </a:lnTo>
                  <a:lnTo>
                    <a:pt x="382" y="433"/>
                  </a:lnTo>
                  <a:lnTo>
                    <a:pt x="401" y="450"/>
                  </a:lnTo>
                  <a:close/>
                  <a:moveTo>
                    <a:pt x="350" y="501"/>
                  </a:moveTo>
                  <a:lnTo>
                    <a:pt x="274" y="577"/>
                  </a:lnTo>
                  <a:lnTo>
                    <a:pt x="256" y="560"/>
                  </a:lnTo>
                  <a:lnTo>
                    <a:pt x="333" y="483"/>
                  </a:lnTo>
                  <a:lnTo>
                    <a:pt x="350" y="501"/>
                  </a:lnTo>
                  <a:close/>
                  <a:moveTo>
                    <a:pt x="274" y="577"/>
                  </a:moveTo>
                  <a:lnTo>
                    <a:pt x="273" y="578"/>
                  </a:lnTo>
                  <a:lnTo>
                    <a:pt x="272" y="579"/>
                  </a:lnTo>
                  <a:lnTo>
                    <a:pt x="266" y="568"/>
                  </a:lnTo>
                  <a:lnTo>
                    <a:pt x="274" y="577"/>
                  </a:lnTo>
                  <a:close/>
                  <a:moveTo>
                    <a:pt x="272" y="579"/>
                  </a:moveTo>
                  <a:lnTo>
                    <a:pt x="197" y="629"/>
                  </a:lnTo>
                  <a:lnTo>
                    <a:pt x="182" y="608"/>
                  </a:lnTo>
                  <a:lnTo>
                    <a:pt x="259" y="557"/>
                  </a:lnTo>
                  <a:lnTo>
                    <a:pt x="272" y="579"/>
                  </a:lnTo>
                  <a:close/>
                  <a:moveTo>
                    <a:pt x="197" y="629"/>
                  </a:moveTo>
                  <a:lnTo>
                    <a:pt x="120" y="680"/>
                  </a:lnTo>
                  <a:lnTo>
                    <a:pt x="107" y="659"/>
                  </a:lnTo>
                  <a:lnTo>
                    <a:pt x="182" y="608"/>
                  </a:lnTo>
                  <a:lnTo>
                    <a:pt x="197" y="629"/>
                  </a:lnTo>
                  <a:close/>
                  <a:moveTo>
                    <a:pt x="120" y="680"/>
                  </a:moveTo>
                  <a:lnTo>
                    <a:pt x="119" y="681"/>
                  </a:lnTo>
                  <a:lnTo>
                    <a:pt x="118" y="681"/>
                  </a:lnTo>
                  <a:lnTo>
                    <a:pt x="114" y="669"/>
                  </a:lnTo>
                  <a:lnTo>
                    <a:pt x="120" y="680"/>
                  </a:lnTo>
                  <a:close/>
                  <a:moveTo>
                    <a:pt x="118" y="681"/>
                  </a:moveTo>
                  <a:lnTo>
                    <a:pt x="41" y="707"/>
                  </a:lnTo>
                  <a:lnTo>
                    <a:pt x="34" y="682"/>
                  </a:lnTo>
                  <a:lnTo>
                    <a:pt x="110" y="657"/>
                  </a:lnTo>
                  <a:lnTo>
                    <a:pt x="118" y="681"/>
                  </a:lnTo>
                  <a:close/>
                  <a:moveTo>
                    <a:pt x="29" y="686"/>
                  </a:moveTo>
                  <a:lnTo>
                    <a:pt x="30" y="684"/>
                  </a:lnTo>
                  <a:lnTo>
                    <a:pt x="34" y="682"/>
                  </a:lnTo>
                  <a:lnTo>
                    <a:pt x="37" y="695"/>
                  </a:lnTo>
                  <a:lnTo>
                    <a:pt x="29" y="686"/>
                  </a:lnTo>
                  <a:close/>
                  <a:moveTo>
                    <a:pt x="47" y="704"/>
                  </a:moveTo>
                  <a:lnTo>
                    <a:pt x="22" y="729"/>
                  </a:lnTo>
                  <a:lnTo>
                    <a:pt x="3" y="712"/>
                  </a:lnTo>
                  <a:lnTo>
                    <a:pt x="29" y="686"/>
                  </a:lnTo>
                  <a:lnTo>
                    <a:pt x="47" y="704"/>
                  </a:lnTo>
                  <a:close/>
                  <a:moveTo>
                    <a:pt x="0" y="720"/>
                  </a:moveTo>
                  <a:lnTo>
                    <a:pt x="0" y="715"/>
                  </a:lnTo>
                  <a:lnTo>
                    <a:pt x="3" y="712"/>
                  </a:lnTo>
                  <a:lnTo>
                    <a:pt x="12" y="720"/>
                  </a:lnTo>
                  <a:lnTo>
                    <a:pt x="0" y="720"/>
                  </a:lnTo>
                  <a:close/>
                  <a:moveTo>
                    <a:pt x="25" y="720"/>
                  </a:moveTo>
                  <a:lnTo>
                    <a:pt x="25" y="746"/>
                  </a:lnTo>
                  <a:lnTo>
                    <a:pt x="0" y="746"/>
                  </a:lnTo>
                  <a:lnTo>
                    <a:pt x="0" y="720"/>
                  </a:lnTo>
                  <a:lnTo>
                    <a:pt x="25" y="720"/>
                  </a:lnTo>
                  <a:close/>
                  <a:moveTo>
                    <a:pt x="3" y="754"/>
                  </a:moveTo>
                  <a:lnTo>
                    <a:pt x="0" y="750"/>
                  </a:lnTo>
                  <a:lnTo>
                    <a:pt x="0" y="746"/>
                  </a:lnTo>
                  <a:lnTo>
                    <a:pt x="12" y="746"/>
                  </a:lnTo>
                  <a:lnTo>
                    <a:pt x="3" y="754"/>
                  </a:lnTo>
                  <a:close/>
                  <a:moveTo>
                    <a:pt x="22" y="736"/>
                  </a:moveTo>
                  <a:lnTo>
                    <a:pt x="47" y="761"/>
                  </a:lnTo>
                  <a:lnTo>
                    <a:pt x="29" y="780"/>
                  </a:lnTo>
                  <a:lnTo>
                    <a:pt x="3" y="754"/>
                  </a:lnTo>
                  <a:lnTo>
                    <a:pt x="22" y="736"/>
                  </a:lnTo>
                  <a:close/>
                  <a:moveTo>
                    <a:pt x="47" y="761"/>
                  </a:moveTo>
                  <a:lnTo>
                    <a:pt x="71" y="787"/>
                  </a:lnTo>
                  <a:lnTo>
                    <a:pt x="54" y="805"/>
                  </a:lnTo>
                  <a:lnTo>
                    <a:pt x="29" y="780"/>
                  </a:lnTo>
                  <a:lnTo>
                    <a:pt x="47" y="761"/>
                  </a:lnTo>
                  <a:close/>
                  <a:moveTo>
                    <a:pt x="71" y="787"/>
                  </a:moveTo>
                  <a:lnTo>
                    <a:pt x="75" y="791"/>
                  </a:lnTo>
                  <a:lnTo>
                    <a:pt x="75" y="795"/>
                  </a:lnTo>
                  <a:lnTo>
                    <a:pt x="63" y="795"/>
                  </a:lnTo>
                  <a:lnTo>
                    <a:pt x="71" y="787"/>
                  </a:lnTo>
                  <a:close/>
                  <a:moveTo>
                    <a:pt x="75" y="795"/>
                  </a:moveTo>
                  <a:lnTo>
                    <a:pt x="75" y="821"/>
                  </a:lnTo>
                  <a:lnTo>
                    <a:pt x="51" y="821"/>
                  </a:lnTo>
                  <a:lnTo>
                    <a:pt x="51" y="795"/>
                  </a:lnTo>
                  <a:lnTo>
                    <a:pt x="75" y="795"/>
                  </a:lnTo>
                  <a:close/>
                  <a:moveTo>
                    <a:pt x="63" y="834"/>
                  </a:moveTo>
                  <a:lnTo>
                    <a:pt x="51" y="834"/>
                  </a:lnTo>
                  <a:lnTo>
                    <a:pt x="51" y="821"/>
                  </a:lnTo>
                  <a:lnTo>
                    <a:pt x="63" y="821"/>
                  </a:lnTo>
                  <a:lnTo>
                    <a:pt x="63" y="834"/>
                  </a:lnTo>
                  <a:close/>
                  <a:moveTo>
                    <a:pt x="63" y="809"/>
                  </a:moveTo>
                  <a:lnTo>
                    <a:pt x="88" y="809"/>
                  </a:lnTo>
                  <a:lnTo>
                    <a:pt x="88" y="834"/>
                  </a:lnTo>
                  <a:lnTo>
                    <a:pt x="63" y="834"/>
                  </a:lnTo>
                  <a:lnTo>
                    <a:pt x="63" y="809"/>
                  </a:lnTo>
                  <a:close/>
                  <a:moveTo>
                    <a:pt x="88" y="809"/>
                  </a:moveTo>
                  <a:lnTo>
                    <a:pt x="93" y="809"/>
                  </a:lnTo>
                  <a:lnTo>
                    <a:pt x="97" y="812"/>
                  </a:lnTo>
                  <a:lnTo>
                    <a:pt x="88" y="821"/>
                  </a:lnTo>
                  <a:lnTo>
                    <a:pt x="88" y="809"/>
                  </a:lnTo>
                  <a:close/>
                  <a:moveTo>
                    <a:pt x="97" y="812"/>
                  </a:moveTo>
                  <a:lnTo>
                    <a:pt x="122" y="838"/>
                  </a:lnTo>
                  <a:lnTo>
                    <a:pt x="104" y="855"/>
                  </a:lnTo>
                  <a:lnTo>
                    <a:pt x="79" y="831"/>
                  </a:lnTo>
                  <a:lnTo>
                    <a:pt x="97" y="812"/>
                  </a:lnTo>
                  <a:close/>
                  <a:moveTo>
                    <a:pt x="122" y="838"/>
                  </a:moveTo>
                  <a:lnTo>
                    <a:pt x="148" y="863"/>
                  </a:lnTo>
                  <a:lnTo>
                    <a:pt x="130" y="880"/>
                  </a:lnTo>
                  <a:lnTo>
                    <a:pt x="104" y="855"/>
                  </a:lnTo>
                  <a:lnTo>
                    <a:pt x="122" y="838"/>
                  </a:lnTo>
                  <a:close/>
                  <a:moveTo>
                    <a:pt x="148" y="863"/>
                  </a:moveTo>
                  <a:lnTo>
                    <a:pt x="173" y="888"/>
                  </a:lnTo>
                  <a:lnTo>
                    <a:pt x="155" y="906"/>
                  </a:lnTo>
                  <a:lnTo>
                    <a:pt x="130" y="880"/>
                  </a:lnTo>
                  <a:lnTo>
                    <a:pt x="148" y="863"/>
                  </a:lnTo>
                  <a:close/>
                  <a:moveTo>
                    <a:pt x="159" y="908"/>
                  </a:moveTo>
                  <a:lnTo>
                    <a:pt x="156" y="907"/>
                  </a:lnTo>
                  <a:lnTo>
                    <a:pt x="155" y="906"/>
                  </a:lnTo>
                  <a:lnTo>
                    <a:pt x="164" y="897"/>
                  </a:lnTo>
                  <a:lnTo>
                    <a:pt x="159" y="908"/>
                  </a:lnTo>
                  <a:close/>
                  <a:moveTo>
                    <a:pt x="170" y="885"/>
                  </a:moveTo>
                  <a:lnTo>
                    <a:pt x="221" y="911"/>
                  </a:lnTo>
                  <a:lnTo>
                    <a:pt x="209" y="934"/>
                  </a:lnTo>
                  <a:lnTo>
                    <a:pt x="159" y="908"/>
                  </a:lnTo>
                  <a:lnTo>
                    <a:pt x="170" y="885"/>
                  </a:lnTo>
                  <a:close/>
                  <a:moveTo>
                    <a:pt x="221" y="911"/>
                  </a:moveTo>
                  <a:lnTo>
                    <a:pt x="271" y="936"/>
                  </a:lnTo>
                  <a:lnTo>
                    <a:pt x="260" y="959"/>
                  </a:lnTo>
                  <a:lnTo>
                    <a:pt x="209" y="934"/>
                  </a:lnTo>
                  <a:lnTo>
                    <a:pt x="221" y="911"/>
                  </a:lnTo>
                  <a:close/>
                  <a:moveTo>
                    <a:pt x="266" y="961"/>
                  </a:moveTo>
                  <a:lnTo>
                    <a:pt x="262" y="961"/>
                  </a:lnTo>
                  <a:lnTo>
                    <a:pt x="260" y="959"/>
                  </a:lnTo>
                  <a:lnTo>
                    <a:pt x="266" y="947"/>
                  </a:lnTo>
                  <a:lnTo>
                    <a:pt x="266" y="961"/>
                  </a:lnTo>
                  <a:close/>
                  <a:moveTo>
                    <a:pt x="266" y="935"/>
                  </a:moveTo>
                  <a:lnTo>
                    <a:pt x="290" y="935"/>
                  </a:lnTo>
                  <a:lnTo>
                    <a:pt x="290" y="961"/>
                  </a:lnTo>
                  <a:lnTo>
                    <a:pt x="266" y="961"/>
                  </a:lnTo>
                  <a:lnTo>
                    <a:pt x="266" y="935"/>
                  </a:lnTo>
                  <a:close/>
                  <a:moveTo>
                    <a:pt x="290" y="935"/>
                  </a:moveTo>
                  <a:lnTo>
                    <a:pt x="341" y="935"/>
                  </a:lnTo>
                  <a:lnTo>
                    <a:pt x="341" y="961"/>
                  </a:lnTo>
                  <a:lnTo>
                    <a:pt x="290" y="961"/>
                  </a:lnTo>
                  <a:lnTo>
                    <a:pt x="290" y="935"/>
                  </a:lnTo>
                  <a:close/>
                  <a:moveTo>
                    <a:pt x="341" y="935"/>
                  </a:moveTo>
                  <a:lnTo>
                    <a:pt x="392" y="935"/>
                  </a:lnTo>
                  <a:lnTo>
                    <a:pt x="392" y="961"/>
                  </a:lnTo>
                  <a:lnTo>
                    <a:pt x="341" y="961"/>
                  </a:lnTo>
                  <a:lnTo>
                    <a:pt x="341" y="935"/>
                  </a:lnTo>
                  <a:close/>
                  <a:moveTo>
                    <a:pt x="392" y="935"/>
                  </a:moveTo>
                  <a:lnTo>
                    <a:pt x="442" y="935"/>
                  </a:lnTo>
                  <a:lnTo>
                    <a:pt x="442" y="961"/>
                  </a:lnTo>
                  <a:lnTo>
                    <a:pt x="392" y="961"/>
                  </a:lnTo>
                  <a:lnTo>
                    <a:pt x="392" y="935"/>
                  </a:lnTo>
                  <a:close/>
                  <a:moveTo>
                    <a:pt x="442" y="935"/>
                  </a:moveTo>
                  <a:lnTo>
                    <a:pt x="468" y="935"/>
                  </a:lnTo>
                  <a:lnTo>
                    <a:pt x="468" y="961"/>
                  </a:lnTo>
                  <a:lnTo>
                    <a:pt x="442" y="961"/>
                  </a:lnTo>
                  <a:lnTo>
                    <a:pt x="442" y="935"/>
                  </a:lnTo>
                  <a:close/>
                  <a:moveTo>
                    <a:pt x="474" y="959"/>
                  </a:moveTo>
                  <a:lnTo>
                    <a:pt x="471" y="961"/>
                  </a:lnTo>
                  <a:lnTo>
                    <a:pt x="468" y="961"/>
                  </a:lnTo>
                  <a:lnTo>
                    <a:pt x="468" y="947"/>
                  </a:lnTo>
                  <a:lnTo>
                    <a:pt x="474" y="959"/>
                  </a:lnTo>
                  <a:close/>
                  <a:moveTo>
                    <a:pt x="463" y="936"/>
                  </a:moveTo>
                  <a:lnTo>
                    <a:pt x="512" y="911"/>
                  </a:lnTo>
                  <a:lnTo>
                    <a:pt x="523" y="934"/>
                  </a:lnTo>
                  <a:lnTo>
                    <a:pt x="474" y="959"/>
                  </a:lnTo>
                  <a:lnTo>
                    <a:pt x="463" y="936"/>
                  </a:lnTo>
                  <a:close/>
                  <a:moveTo>
                    <a:pt x="512" y="911"/>
                  </a:moveTo>
                  <a:lnTo>
                    <a:pt x="563" y="885"/>
                  </a:lnTo>
                  <a:lnTo>
                    <a:pt x="574" y="908"/>
                  </a:lnTo>
                  <a:lnTo>
                    <a:pt x="523" y="934"/>
                  </a:lnTo>
                  <a:lnTo>
                    <a:pt x="512" y="911"/>
                  </a:lnTo>
                  <a:close/>
                  <a:moveTo>
                    <a:pt x="563" y="885"/>
                  </a:moveTo>
                  <a:lnTo>
                    <a:pt x="562" y="887"/>
                  </a:lnTo>
                  <a:lnTo>
                    <a:pt x="565" y="885"/>
                  </a:lnTo>
                  <a:lnTo>
                    <a:pt x="568" y="897"/>
                  </a:lnTo>
                  <a:lnTo>
                    <a:pt x="563" y="885"/>
                  </a:lnTo>
                  <a:close/>
                  <a:moveTo>
                    <a:pt x="565" y="885"/>
                  </a:moveTo>
                  <a:lnTo>
                    <a:pt x="691" y="834"/>
                  </a:lnTo>
                  <a:lnTo>
                    <a:pt x="700" y="859"/>
                  </a:lnTo>
                  <a:lnTo>
                    <a:pt x="573" y="908"/>
                  </a:lnTo>
                  <a:lnTo>
                    <a:pt x="565" y="885"/>
                  </a:lnTo>
                  <a:close/>
                  <a:moveTo>
                    <a:pt x="691" y="834"/>
                  </a:moveTo>
                  <a:lnTo>
                    <a:pt x="691" y="834"/>
                  </a:lnTo>
                  <a:lnTo>
                    <a:pt x="691" y="834"/>
                  </a:lnTo>
                  <a:lnTo>
                    <a:pt x="696" y="846"/>
                  </a:lnTo>
                  <a:lnTo>
                    <a:pt x="691" y="834"/>
                  </a:lnTo>
                  <a:close/>
                  <a:moveTo>
                    <a:pt x="691" y="834"/>
                  </a:moveTo>
                  <a:lnTo>
                    <a:pt x="843" y="784"/>
                  </a:lnTo>
                  <a:lnTo>
                    <a:pt x="851" y="808"/>
                  </a:lnTo>
                  <a:lnTo>
                    <a:pt x="700" y="859"/>
                  </a:lnTo>
                  <a:lnTo>
                    <a:pt x="691" y="834"/>
                  </a:lnTo>
                  <a:close/>
                  <a:moveTo>
                    <a:pt x="851" y="808"/>
                  </a:moveTo>
                  <a:lnTo>
                    <a:pt x="851" y="808"/>
                  </a:lnTo>
                  <a:lnTo>
                    <a:pt x="851" y="808"/>
                  </a:lnTo>
                  <a:lnTo>
                    <a:pt x="847" y="795"/>
                  </a:lnTo>
                  <a:lnTo>
                    <a:pt x="851" y="808"/>
                  </a:lnTo>
                  <a:close/>
                  <a:moveTo>
                    <a:pt x="843" y="784"/>
                  </a:moveTo>
                  <a:lnTo>
                    <a:pt x="969" y="733"/>
                  </a:lnTo>
                  <a:lnTo>
                    <a:pt x="978" y="757"/>
                  </a:lnTo>
                  <a:lnTo>
                    <a:pt x="851" y="808"/>
                  </a:lnTo>
                  <a:lnTo>
                    <a:pt x="843" y="784"/>
                  </a:lnTo>
                  <a:close/>
                  <a:moveTo>
                    <a:pt x="969" y="733"/>
                  </a:moveTo>
                  <a:lnTo>
                    <a:pt x="971" y="733"/>
                  </a:lnTo>
                  <a:lnTo>
                    <a:pt x="972" y="732"/>
                  </a:lnTo>
                  <a:lnTo>
                    <a:pt x="974" y="746"/>
                  </a:lnTo>
                  <a:lnTo>
                    <a:pt x="969" y="733"/>
                  </a:lnTo>
                  <a:close/>
                  <a:moveTo>
                    <a:pt x="972" y="732"/>
                  </a:moveTo>
                  <a:lnTo>
                    <a:pt x="1124" y="708"/>
                  </a:lnTo>
                  <a:lnTo>
                    <a:pt x="1127" y="732"/>
                  </a:lnTo>
                  <a:lnTo>
                    <a:pt x="975" y="758"/>
                  </a:lnTo>
                  <a:lnTo>
                    <a:pt x="972" y="732"/>
                  </a:lnTo>
                  <a:close/>
                  <a:moveTo>
                    <a:pt x="1128" y="732"/>
                  </a:moveTo>
                  <a:lnTo>
                    <a:pt x="1130" y="732"/>
                  </a:lnTo>
                  <a:lnTo>
                    <a:pt x="1127" y="732"/>
                  </a:lnTo>
                  <a:lnTo>
                    <a:pt x="1126" y="720"/>
                  </a:lnTo>
                  <a:lnTo>
                    <a:pt x="1128" y="732"/>
                  </a:lnTo>
                  <a:close/>
                  <a:moveTo>
                    <a:pt x="1124" y="708"/>
                  </a:moveTo>
                  <a:lnTo>
                    <a:pt x="1250" y="682"/>
                  </a:lnTo>
                  <a:lnTo>
                    <a:pt x="1255" y="708"/>
                  </a:lnTo>
                  <a:lnTo>
                    <a:pt x="1128" y="732"/>
                  </a:lnTo>
                  <a:lnTo>
                    <a:pt x="1124" y="708"/>
                  </a:lnTo>
                  <a:close/>
                  <a:moveTo>
                    <a:pt x="1250" y="682"/>
                  </a:moveTo>
                  <a:lnTo>
                    <a:pt x="1248" y="682"/>
                  </a:lnTo>
                  <a:lnTo>
                    <a:pt x="1250" y="682"/>
                  </a:lnTo>
                  <a:lnTo>
                    <a:pt x="1252" y="695"/>
                  </a:lnTo>
                  <a:lnTo>
                    <a:pt x="1250" y="682"/>
                  </a:lnTo>
                  <a:close/>
                  <a:moveTo>
                    <a:pt x="1250" y="682"/>
                  </a:moveTo>
                  <a:lnTo>
                    <a:pt x="1402" y="657"/>
                  </a:lnTo>
                  <a:lnTo>
                    <a:pt x="1405" y="682"/>
                  </a:lnTo>
                  <a:lnTo>
                    <a:pt x="1254" y="708"/>
                  </a:lnTo>
                  <a:lnTo>
                    <a:pt x="1250" y="682"/>
                  </a:lnTo>
                  <a:close/>
                  <a:moveTo>
                    <a:pt x="1402" y="657"/>
                  </a:moveTo>
                  <a:lnTo>
                    <a:pt x="1554" y="631"/>
                  </a:lnTo>
                  <a:lnTo>
                    <a:pt x="1557" y="657"/>
                  </a:lnTo>
                  <a:lnTo>
                    <a:pt x="1405" y="682"/>
                  </a:lnTo>
                  <a:lnTo>
                    <a:pt x="1402" y="657"/>
                  </a:lnTo>
                  <a:close/>
                  <a:moveTo>
                    <a:pt x="1559" y="657"/>
                  </a:moveTo>
                  <a:lnTo>
                    <a:pt x="1560" y="657"/>
                  </a:lnTo>
                  <a:lnTo>
                    <a:pt x="1557" y="657"/>
                  </a:lnTo>
                  <a:lnTo>
                    <a:pt x="1556" y="645"/>
                  </a:lnTo>
                  <a:lnTo>
                    <a:pt x="1559" y="657"/>
                  </a:lnTo>
                  <a:close/>
                  <a:moveTo>
                    <a:pt x="1554" y="631"/>
                  </a:moveTo>
                  <a:lnTo>
                    <a:pt x="1680" y="606"/>
                  </a:lnTo>
                  <a:lnTo>
                    <a:pt x="1685" y="631"/>
                  </a:lnTo>
                  <a:lnTo>
                    <a:pt x="1559" y="657"/>
                  </a:lnTo>
                  <a:lnTo>
                    <a:pt x="1554" y="631"/>
                  </a:lnTo>
                  <a:close/>
                  <a:moveTo>
                    <a:pt x="1686" y="631"/>
                  </a:moveTo>
                  <a:lnTo>
                    <a:pt x="1684" y="631"/>
                  </a:lnTo>
                  <a:lnTo>
                    <a:pt x="1685" y="631"/>
                  </a:lnTo>
                  <a:lnTo>
                    <a:pt x="1683" y="619"/>
                  </a:lnTo>
                  <a:lnTo>
                    <a:pt x="1686" y="631"/>
                  </a:lnTo>
                  <a:close/>
                  <a:moveTo>
                    <a:pt x="1679" y="607"/>
                  </a:moveTo>
                  <a:lnTo>
                    <a:pt x="1831" y="556"/>
                  </a:lnTo>
                  <a:lnTo>
                    <a:pt x="1838" y="580"/>
                  </a:lnTo>
                  <a:lnTo>
                    <a:pt x="1686" y="631"/>
                  </a:lnTo>
                  <a:lnTo>
                    <a:pt x="1679" y="607"/>
                  </a:lnTo>
                  <a:close/>
                  <a:moveTo>
                    <a:pt x="1838" y="580"/>
                  </a:moveTo>
                  <a:lnTo>
                    <a:pt x="1839" y="580"/>
                  </a:lnTo>
                  <a:lnTo>
                    <a:pt x="1838" y="580"/>
                  </a:lnTo>
                  <a:lnTo>
                    <a:pt x="1834" y="568"/>
                  </a:lnTo>
                  <a:lnTo>
                    <a:pt x="1838" y="580"/>
                  </a:lnTo>
                  <a:close/>
                  <a:moveTo>
                    <a:pt x="1830" y="556"/>
                  </a:moveTo>
                  <a:lnTo>
                    <a:pt x="1956" y="506"/>
                  </a:lnTo>
                  <a:lnTo>
                    <a:pt x="1966" y="529"/>
                  </a:lnTo>
                  <a:lnTo>
                    <a:pt x="1838" y="580"/>
                  </a:lnTo>
                  <a:lnTo>
                    <a:pt x="1830" y="556"/>
                  </a:lnTo>
                  <a:close/>
                  <a:moveTo>
                    <a:pt x="1969" y="527"/>
                  </a:moveTo>
                  <a:lnTo>
                    <a:pt x="1968" y="528"/>
                  </a:lnTo>
                  <a:lnTo>
                    <a:pt x="1966" y="529"/>
                  </a:lnTo>
                  <a:lnTo>
                    <a:pt x="1961" y="517"/>
                  </a:lnTo>
                  <a:lnTo>
                    <a:pt x="1969" y="527"/>
                  </a:lnTo>
                  <a:close/>
                  <a:moveTo>
                    <a:pt x="1951" y="509"/>
                  </a:moveTo>
                  <a:lnTo>
                    <a:pt x="1977" y="483"/>
                  </a:lnTo>
                  <a:lnTo>
                    <a:pt x="1995" y="501"/>
                  </a:lnTo>
                  <a:lnTo>
                    <a:pt x="1969" y="527"/>
                  </a:lnTo>
                  <a:lnTo>
                    <a:pt x="1951" y="509"/>
                  </a:lnTo>
                  <a:close/>
                  <a:moveTo>
                    <a:pt x="1977" y="483"/>
                  </a:moveTo>
                  <a:lnTo>
                    <a:pt x="1980" y="480"/>
                  </a:lnTo>
                  <a:lnTo>
                    <a:pt x="1986" y="480"/>
                  </a:lnTo>
                  <a:lnTo>
                    <a:pt x="1986" y="493"/>
                  </a:lnTo>
                  <a:lnTo>
                    <a:pt x="1977" y="483"/>
                  </a:lnTo>
                  <a:close/>
                  <a:moveTo>
                    <a:pt x="1986" y="480"/>
                  </a:moveTo>
                  <a:lnTo>
                    <a:pt x="2011" y="480"/>
                  </a:lnTo>
                  <a:lnTo>
                    <a:pt x="2011" y="505"/>
                  </a:lnTo>
                  <a:lnTo>
                    <a:pt x="1986" y="505"/>
                  </a:lnTo>
                  <a:lnTo>
                    <a:pt x="1986" y="480"/>
                  </a:lnTo>
                  <a:close/>
                  <a:moveTo>
                    <a:pt x="2020" y="501"/>
                  </a:moveTo>
                  <a:lnTo>
                    <a:pt x="2017" y="505"/>
                  </a:lnTo>
                  <a:lnTo>
                    <a:pt x="2011" y="505"/>
                  </a:lnTo>
                  <a:lnTo>
                    <a:pt x="2011" y="493"/>
                  </a:lnTo>
                  <a:lnTo>
                    <a:pt x="2020" y="501"/>
                  </a:lnTo>
                  <a:close/>
                  <a:moveTo>
                    <a:pt x="2002" y="483"/>
                  </a:moveTo>
                  <a:lnTo>
                    <a:pt x="2028" y="458"/>
                  </a:lnTo>
                  <a:lnTo>
                    <a:pt x="2046" y="476"/>
                  </a:lnTo>
                  <a:lnTo>
                    <a:pt x="2020" y="501"/>
                  </a:lnTo>
                  <a:lnTo>
                    <a:pt x="2002" y="483"/>
                  </a:lnTo>
                  <a:close/>
                  <a:moveTo>
                    <a:pt x="2028" y="458"/>
                  </a:moveTo>
                  <a:lnTo>
                    <a:pt x="2053" y="433"/>
                  </a:lnTo>
                  <a:lnTo>
                    <a:pt x="2070" y="450"/>
                  </a:lnTo>
                  <a:lnTo>
                    <a:pt x="2046" y="476"/>
                  </a:lnTo>
                  <a:lnTo>
                    <a:pt x="2028" y="458"/>
                  </a:lnTo>
                  <a:close/>
                  <a:moveTo>
                    <a:pt x="2053" y="433"/>
                  </a:moveTo>
                  <a:lnTo>
                    <a:pt x="2057" y="430"/>
                  </a:lnTo>
                  <a:lnTo>
                    <a:pt x="2062" y="430"/>
                  </a:lnTo>
                  <a:lnTo>
                    <a:pt x="2062" y="442"/>
                  </a:lnTo>
                  <a:lnTo>
                    <a:pt x="2053" y="433"/>
                  </a:lnTo>
                  <a:close/>
                  <a:moveTo>
                    <a:pt x="2062" y="430"/>
                  </a:moveTo>
                  <a:lnTo>
                    <a:pt x="2087" y="430"/>
                  </a:lnTo>
                  <a:lnTo>
                    <a:pt x="2087" y="454"/>
                  </a:lnTo>
                  <a:lnTo>
                    <a:pt x="2062" y="454"/>
                  </a:lnTo>
                  <a:lnTo>
                    <a:pt x="2062" y="430"/>
                  </a:lnTo>
                  <a:close/>
                  <a:moveTo>
                    <a:pt x="2096" y="450"/>
                  </a:moveTo>
                  <a:lnTo>
                    <a:pt x="2092" y="454"/>
                  </a:lnTo>
                  <a:lnTo>
                    <a:pt x="2087" y="454"/>
                  </a:lnTo>
                  <a:lnTo>
                    <a:pt x="2087" y="442"/>
                  </a:lnTo>
                  <a:lnTo>
                    <a:pt x="2096" y="450"/>
                  </a:lnTo>
                  <a:close/>
                  <a:moveTo>
                    <a:pt x="2077" y="433"/>
                  </a:moveTo>
                  <a:lnTo>
                    <a:pt x="2103" y="408"/>
                  </a:lnTo>
                  <a:lnTo>
                    <a:pt x="2121" y="426"/>
                  </a:lnTo>
                  <a:lnTo>
                    <a:pt x="2096" y="450"/>
                  </a:lnTo>
                  <a:lnTo>
                    <a:pt x="2077" y="433"/>
                  </a:lnTo>
                  <a:close/>
                  <a:moveTo>
                    <a:pt x="2103" y="408"/>
                  </a:moveTo>
                  <a:lnTo>
                    <a:pt x="2128" y="382"/>
                  </a:lnTo>
                  <a:lnTo>
                    <a:pt x="2147" y="401"/>
                  </a:lnTo>
                  <a:lnTo>
                    <a:pt x="2121" y="426"/>
                  </a:lnTo>
                  <a:lnTo>
                    <a:pt x="2103" y="408"/>
                  </a:lnTo>
                  <a:close/>
                  <a:moveTo>
                    <a:pt x="2128" y="382"/>
                  </a:moveTo>
                  <a:lnTo>
                    <a:pt x="2132" y="379"/>
                  </a:lnTo>
                  <a:lnTo>
                    <a:pt x="2137" y="379"/>
                  </a:lnTo>
                  <a:lnTo>
                    <a:pt x="2137" y="391"/>
                  </a:lnTo>
                  <a:lnTo>
                    <a:pt x="2128" y="382"/>
                  </a:lnTo>
                  <a:close/>
                  <a:moveTo>
                    <a:pt x="2137" y="379"/>
                  </a:moveTo>
                  <a:lnTo>
                    <a:pt x="2162" y="379"/>
                  </a:lnTo>
                  <a:lnTo>
                    <a:pt x="2162" y="404"/>
                  </a:lnTo>
                  <a:lnTo>
                    <a:pt x="2137" y="404"/>
                  </a:lnTo>
                  <a:lnTo>
                    <a:pt x="2137" y="379"/>
                  </a:lnTo>
                  <a:close/>
                  <a:moveTo>
                    <a:pt x="2176" y="391"/>
                  </a:moveTo>
                  <a:lnTo>
                    <a:pt x="2176" y="404"/>
                  </a:lnTo>
                  <a:lnTo>
                    <a:pt x="2162" y="404"/>
                  </a:lnTo>
                  <a:lnTo>
                    <a:pt x="2162" y="391"/>
                  </a:lnTo>
                  <a:lnTo>
                    <a:pt x="2176" y="391"/>
                  </a:lnTo>
                  <a:close/>
                  <a:moveTo>
                    <a:pt x="2150" y="391"/>
                  </a:moveTo>
                  <a:lnTo>
                    <a:pt x="2150" y="367"/>
                  </a:lnTo>
                  <a:lnTo>
                    <a:pt x="2176" y="367"/>
                  </a:lnTo>
                  <a:lnTo>
                    <a:pt x="2176" y="391"/>
                  </a:lnTo>
                  <a:lnTo>
                    <a:pt x="2150" y="391"/>
                  </a:lnTo>
                  <a:close/>
                  <a:moveTo>
                    <a:pt x="2150" y="367"/>
                  </a:moveTo>
                  <a:lnTo>
                    <a:pt x="2150" y="360"/>
                  </a:lnTo>
                  <a:lnTo>
                    <a:pt x="2154" y="357"/>
                  </a:lnTo>
                  <a:lnTo>
                    <a:pt x="2162" y="367"/>
                  </a:lnTo>
                  <a:lnTo>
                    <a:pt x="2150" y="367"/>
                  </a:lnTo>
                  <a:close/>
                  <a:moveTo>
                    <a:pt x="2154" y="357"/>
                  </a:moveTo>
                  <a:lnTo>
                    <a:pt x="2179" y="331"/>
                  </a:lnTo>
                  <a:lnTo>
                    <a:pt x="2196" y="350"/>
                  </a:lnTo>
                  <a:lnTo>
                    <a:pt x="2172" y="375"/>
                  </a:lnTo>
                  <a:lnTo>
                    <a:pt x="2154" y="357"/>
                  </a:lnTo>
                  <a:close/>
                  <a:moveTo>
                    <a:pt x="2200" y="341"/>
                  </a:moveTo>
                  <a:lnTo>
                    <a:pt x="2200" y="346"/>
                  </a:lnTo>
                  <a:lnTo>
                    <a:pt x="2196" y="350"/>
                  </a:lnTo>
                  <a:lnTo>
                    <a:pt x="2188" y="341"/>
                  </a:lnTo>
                  <a:lnTo>
                    <a:pt x="2200" y="341"/>
                  </a:lnTo>
                  <a:close/>
                  <a:moveTo>
                    <a:pt x="2176" y="341"/>
                  </a:moveTo>
                  <a:lnTo>
                    <a:pt x="2176" y="316"/>
                  </a:lnTo>
                  <a:lnTo>
                    <a:pt x="2200" y="316"/>
                  </a:lnTo>
                  <a:lnTo>
                    <a:pt x="2200" y="341"/>
                  </a:lnTo>
                  <a:lnTo>
                    <a:pt x="2176" y="341"/>
                  </a:lnTo>
                  <a:close/>
                  <a:moveTo>
                    <a:pt x="2176" y="316"/>
                  </a:moveTo>
                  <a:lnTo>
                    <a:pt x="2176" y="290"/>
                  </a:lnTo>
                  <a:lnTo>
                    <a:pt x="2200" y="290"/>
                  </a:lnTo>
                  <a:lnTo>
                    <a:pt x="2200" y="316"/>
                  </a:lnTo>
                  <a:lnTo>
                    <a:pt x="2176" y="316"/>
                  </a:lnTo>
                  <a:close/>
                  <a:moveTo>
                    <a:pt x="2176" y="290"/>
                  </a:moveTo>
                  <a:lnTo>
                    <a:pt x="2176" y="239"/>
                  </a:lnTo>
                  <a:lnTo>
                    <a:pt x="2200" y="239"/>
                  </a:lnTo>
                  <a:lnTo>
                    <a:pt x="2200" y="290"/>
                  </a:lnTo>
                  <a:lnTo>
                    <a:pt x="2176" y="290"/>
                  </a:lnTo>
                  <a:close/>
                  <a:moveTo>
                    <a:pt x="2176" y="239"/>
                  </a:moveTo>
                  <a:lnTo>
                    <a:pt x="2176" y="215"/>
                  </a:lnTo>
                  <a:lnTo>
                    <a:pt x="2200" y="215"/>
                  </a:lnTo>
                  <a:lnTo>
                    <a:pt x="2200" y="239"/>
                  </a:lnTo>
                  <a:lnTo>
                    <a:pt x="2176" y="239"/>
                  </a:lnTo>
                  <a:close/>
                  <a:moveTo>
                    <a:pt x="2176" y="215"/>
                  </a:moveTo>
                  <a:lnTo>
                    <a:pt x="2176" y="189"/>
                  </a:lnTo>
                  <a:lnTo>
                    <a:pt x="2200" y="189"/>
                  </a:lnTo>
                  <a:lnTo>
                    <a:pt x="2200" y="215"/>
                  </a:lnTo>
                  <a:lnTo>
                    <a:pt x="2176" y="215"/>
                  </a:lnTo>
                  <a:close/>
                  <a:moveTo>
                    <a:pt x="2196" y="179"/>
                  </a:moveTo>
                  <a:lnTo>
                    <a:pt x="2200" y="183"/>
                  </a:lnTo>
                  <a:lnTo>
                    <a:pt x="2200" y="189"/>
                  </a:lnTo>
                  <a:lnTo>
                    <a:pt x="2188" y="189"/>
                  </a:lnTo>
                  <a:lnTo>
                    <a:pt x="2196" y="179"/>
                  </a:lnTo>
                  <a:close/>
                  <a:moveTo>
                    <a:pt x="2179" y="198"/>
                  </a:moveTo>
                  <a:lnTo>
                    <a:pt x="2154" y="172"/>
                  </a:lnTo>
                  <a:lnTo>
                    <a:pt x="2172" y="154"/>
                  </a:lnTo>
                  <a:lnTo>
                    <a:pt x="2196" y="179"/>
                  </a:lnTo>
                  <a:lnTo>
                    <a:pt x="2179" y="198"/>
                  </a:lnTo>
                  <a:close/>
                  <a:moveTo>
                    <a:pt x="2154" y="172"/>
                  </a:moveTo>
                  <a:lnTo>
                    <a:pt x="2150" y="169"/>
                  </a:lnTo>
                  <a:lnTo>
                    <a:pt x="2150" y="164"/>
                  </a:lnTo>
                  <a:lnTo>
                    <a:pt x="2162" y="164"/>
                  </a:lnTo>
                  <a:lnTo>
                    <a:pt x="2154" y="172"/>
                  </a:lnTo>
                  <a:close/>
                  <a:moveTo>
                    <a:pt x="2150" y="164"/>
                  </a:moveTo>
                  <a:lnTo>
                    <a:pt x="2150" y="138"/>
                  </a:lnTo>
                  <a:lnTo>
                    <a:pt x="2176" y="138"/>
                  </a:lnTo>
                  <a:lnTo>
                    <a:pt x="2176" y="164"/>
                  </a:lnTo>
                  <a:lnTo>
                    <a:pt x="2150" y="164"/>
                  </a:lnTo>
                  <a:close/>
                  <a:moveTo>
                    <a:pt x="2172" y="130"/>
                  </a:moveTo>
                  <a:lnTo>
                    <a:pt x="2176" y="133"/>
                  </a:lnTo>
                  <a:lnTo>
                    <a:pt x="2176" y="138"/>
                  </a:lnTo>
                  <a:lnTo>
                    <a:pt x="2162" y="138"/>
                  </a:lnTo>
                  <a:lnTo>
                    <a:pt x="2172" y="130"/>
                  </a:lnTo>
                  <a:close/>
                  <a:moveTo>
                    <a:pt x="2154" y="147"/>
                  </a:moveTo>
                  <a:lnTo>
                    <a:pt x="2128" y="122"/>
                  </a:lnTo>
                  <a:lnTo>
                    <a:pt x="2147" y="104"/>
                  </a:lnTo>
                  <a:lnTo>
                    <a:pt x="2172" y="130"/>
                  </a:lnTo>
                  <a:lnTo>
                    <a:pt x="2154" y="147"/>
                  </a:lnTo>
                  <a:close/>
                  <a:moveTo>
                    <a:pt x="2128" y="122"/>
                  </a:moveTo>
                  <a:lnTo>
                    <a:pt x="2103" y="97"/>
                  </a:lnTo>
                  <a:lnTo>
                    <a:pt x="2121" y="79"/>
                  </a:lnTo>
                  <a:lnTo>
                    <a:pt x="2147" y="104"/>
                  </a:lnTo>
                  <a:lnTo>
                    <a:pt x="2128" y="122"/>
                  </a:lnTo>
                  <a:close/>
                  <a:moveTo>
                    <a:pt x="2113" y="75"/>
                  </a:moveTo>
                  <a:lnTo>
                    <a:pt x="2117" y="75"/>
                  </a:lnTo>
                  <a:lnTo>
                    <a:pt x="2121" y="79"/>
                  </a:lnTo>
                  <a:lnTo>
                    <a:pt x="2113" y="87"/>
                  </a:lnTo>
                  <a:lnTo>
                    <a:pt x="2113" y="75"/>
                  </a:lnTo>
                  <a:close/>
                  <a:moveTo>
                    <a:pt x="2113" y="100"/>
                  </a:moveTo>
                  <a:lnTo>
                    <a:pt x="2062" y="100"/>
                  </a:lnTo>
                  <a:lnTo>
                    <a:pt x="2062" y="75"/>
                  </a:lnTo>
                  <a:lnTo>
                    <a:pt x="2113" y="75"/>
                  </a:lnTo>
                  <a:lnTo>
                    <a:pt x="2113" y="100"/>
                  </a:lnTo>
                  <a:close/>
                  <a:moveTo>
                    <a:pt x="2062" y="100"/>
                  </a:moveTo>
                  <a:lnTo>
                    <a:pt x="2057" y="100"/>
                  </a:lnTo>
                  <a:lnTo>
                    <a:pt x="2053" y="97"/>
                  </a:lnTo>
                  <a:lnTo>
                    <a:pt x="2062" y="87"/>
                  </a:lnTo>
                  <a:lnTo>
                    <a:pt x="2062" y="100"/>
                  </a:lnTo>
                  <a:close/>
                  <a:moveTo>
                    <a:pt x="2053" y="97"/>
                  </a:moveTo>
                  <a:lnTo>
                    <a:pt x="1977" y="20"/>
                  </a:lnTo>
                  <a:lnTo>
                    <a:pt x="1995" y="3"/>
                  </a:lnTo>
                  <a:lnTo>
                    <a:pt x="2070" y="79"/>
                  </a:lnTo>
                  <a:lnTo>
                    <a:pt x="2053" y="97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6" name="Freeform 64">
              <a:extLst>
                <a:ext uri="{FF2B5EF4-FFF2-40B4-BE49-F238E27FC236}">
                  <a16:creationId xmlns:a16="http://schemas.microsoft.com/office/drawing/2014/main" id="{F31A5980-1073-04B3-2579-DB2C10648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529"/>
              <a:ext cx="511" cy="253"/>
            </a:xfrm>
            <a:custGeom>
              <a:avLst/>
              <a:gdLst>
                <a:gd name="T0" fmla="*/ 1949 w 2555"/>
                <a:gd name="T1" fmla="*/ 26 h 1265"/>
                <a:gd name="T2" fmla="*/ 1822 w 2555"/>
                <a:gd name="T3" fmla="*/ 26 h 1265"/>
                <a:gd name="T4" fmla="*/ 1721 w 2555"/>
                <a:gd name="T5" fmla="*/ 51 h 1265"/>
                <a:gd name="T6" fmla="*/ 1594 w 2555"/>
                <a:gd name="T7" fmla="*/ 75 h 1265"/>
                <a:gd name="T8" fmla="*/ 1494 w 2555"/>
                <a:gd name="T9" fmla="*/ 126 h 1265"/>
                <a:gd name="T10" fmla="*/ 1367 w 2555"/>
                <a:gd name="T11" fmla="*/ 227 h 1265"/>
                <a:gd name="T12" fmla="*/ 1240 w 2555"/>
                <a:gd name="T13" fmla="*/ 354 h 1265"/>
                <a:gd name="T14" fmla="*/ 1113 w 2555"/>
                <a:gd name="T15" fmla="*/ 481 h 1265"/>
                <a:gd name="T16" fmla="*/ 987 w 2555"/>
                <a:gd name="T17" fmla="*/ 582 h 1265"/>
                <a:gd name="T18" fmla="*/ 835 w 2555"/>
                <a:gd name="T19" fmla="*/ 708 h 1265"/>
                <a:gd name="T20" fmla="*/ 683 w 2555"/>
                <a:gd name="T21" fmla="*/ 809 h 1265"/>
                <a:gd name="T22" fmla="*/ 531 w 2555"/>
                <a:gd name="T23" fmla="*/ 860 h 1265"/>
                <a:gd name="T24" fmla="*/ 381 w 2555"/>
                <a:gd name="T25" fmla="*/ 910 h 1265"/>
                <a:gd name="T26" fmla="*/ 229 w 2555"/>
                <a:gd name="T27" fmla="*/ 961 h 1265"/>
                <a:gd name="T28" fmla="*/ 77 w 2555"/>
                <a:gd name="T29" fmla="*/ 1038 h 1265"/>
                <a:gd name="T30" fmla="*/ 0 w 2555"/>
                <a:gd name="T31" fmla="*/ 1113 h 1265"/>
                <a:gd name="T32" fmla="*/ 0 w 2555"/>
                <a:gd name="T33" fmla="*/ 1164 h 1265"/>
                <a:gd name="T34" fmla="*/ 26 w 2555"/>
                <a:gd name="T35" fmla="*/ 1214 h 1265"/>
                <a:gd name="T36" fmla="*/ 77 w 2555"/>
                <a:gd name="T37" fmla="*/ 1239 h 1265"/>
                <a:gd name="T38" fmla="*/ 152 w 2555"/>
                <a:gd name="T39" fmla="*/ 1265 h 1265"/>
                <a:gd name="T40" fmla="*/ 229 w 2555"/>
                <a:gd name="T41" fmla="*/ 1265 h 1265"/>
                <a:gd name="T42" fmla="*/ 355 w 2555"/>
                <a:gd name="T43" fmla="*/ 1265 h 1265"/>
                <a:gd name="T44" fmla="*/ 481 w 2555"/>
                <a:gd name="T45" fmla="*/ 1239 h 1265"/>
                <a:gd name="T46" fmla="*/ 582 w 2555"/>
                <a:gd name="T47" fmla="*/ 1214 h 1265"/>
                <a:gd name="T48" fmla="*/ 709 w 2555"/>
                <a:gd name="T49" fmla="*/ 1189 h 1265"/>
                <a:gd name="T50" fmla="*/ 811 w 2555"/>
                <a:gd name="T51" fmla="*/ 1189 h 1265"/>
                <a:gd name="T52" fmla="*/ 886 w 2555"/>
                <a:gd name="T53" fmla="*/ 1164 h 1265"/>
                <a:gd name="T54" fmla="*/ 961 w 2555"/>
                <a:gd name="T55" fmla="*/ 1138 h 1265"/>
                <a:gd name="T56" fmla="*/ 1038 w 2555"/>
                <a:gd name="T57" fmla="*/ 1113 h 1265"/>
                <a:gd name="T58" fmla="*/ 1113 w 2555"/>
                <a:gd name="T59" fmla="*/ 1062 h 1265"/>
                <a:gd name="T60" fmla="*/ 1215 w 2555"/>
                <a:gd name="T61" fmla="*/ 1012 h 1265"/>
                <a:gd name="T62" fmla="*/ 1367 w 2555"/>
                <a:gd name="T63" fmla="*/ 961 h 1265"/>
                <a:gd name="T64" fmla="*/ 1519 w 2555"/>
                <a:gd name="T65" fmla="*/ 886 h 1265"/>
                <a:gd name="T66" fmla="*/ 1670 w 2555"/>
                <a:gd name="T67" fmla="*/ 809 h 1265"/>
                <a:gd name="T68" fmla="*/ 1797 w 2555"/>
                <a:gd name="T69" fmla="*/ 708 h 1265"/>
                <a:gd name="T70" fmla="*/ 1924 w 2555"/>
                <a:gd name="T71" fmla="*/ 582 h 1265"/>
                <a:gd name="T72" fmla="*/ 2076 w 2555"/>
                <a:gd name="T73" fmla="*/ 481 h 1265"/>
                <a:gd name="T74" fmla="*/ 2227 w 2555"/>
                <a:gd name="T75" fmla="*/ 379 h 1265"/>
                <a:gd name="T76" fmla="*/ 2379 w 2555"/>
                <a:gd name="T77" fmla="*/ 253 h 1265"/>
                <a:gd name="T78" fmla="*/ 2506 w 2555"/>
                <a:gd name="T79" fmla="*/ 126 h 1265"/>
                <a:gd name="T80" fmla="*/ 2555 w 2555"/>
                <a:gd name="T81" fmla="*/ 26 h 1265"/>
                <a:gd name="T82" fmla="*/ 2530 w 2555"/>
                <a:gd name="T83" fmla="*/ 0 h 1265"/>
                <a:gd name="T84" fmla="*/ 2455 w 2555"/>
                <a:gd name="T85" fmla="*/ 0 h 1265"/>
                <a:gd name="T86" fmla="*/ 2379 w 2555"/>
                <a:gd name="T87" fmla="*/ 0 h 1265"/>
                <a:gd name="T88" fmla="*/ 2277 w 2555"/>
                <a:gd name="T89" fmla="*/ 26 h 1265"/>
                <a:gd name="T90" fmla="*/ 1999 w 2555"/>
                <a:gd name="T91" fmla="*/ 51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55" h="1265">
                  <a:moveTo>
                    <a:pt x="1999" y="51"/>
                  </a:moveTo>
                  <a:lnTo>
                    <a:pt x="1949" y="26"/>
                  </a:lnTo>
                  <a:lnTo>
                    <a:pt x="1898" y="26"/>
                  </a:lnTo>
                  <a:lnTo>
                    <a:pt x="1822" y="26"/>
                  </a:lnTo>
                  <a:lnTo>
                    <a:pt x="1772" y="26"/>
                  </a:lnTo>
                  <a:lnTo>
                    <a:pt x="1721" y="51"/>
                  </a:lnTo>
                  <a:lnTo>
                    <a:pt x="1645" y="51"/>
                  </a:lnTo>
                  <a:lnTo>
                    <a:pt x="1594" y="75"/>
                  </a:lnTo>
                  <a:lnTo>
                    <a:pt x="1543" y="101"/>
                  </a:lnTo>
                  <a:lnTo>
                    <a:pt x="1494" y="126"/>
                  </a:lnTo>
                  <a:lnTo>
                    <a:pt x="1442" y="177"/>
                  </a:lnTo>
                  <a:lnTo>
                    <a:pt x="1367" y="227"/>
                  </a:lnTo>
                  <a:lnTo>
                    <a:pt x="1291" y="278"/>
                  </a:lnTo>
                  <a:lnTo>
                    <a:pt x="1240" y="354"/>
                  </a:lnTo>
                  <a:lnTo>
                    <a:pt x="1164" y="405"/>
                  </a:lnTo>
                  <a:lnTo>
                    <a:pt x="1113" y="481"/>
                  </a:lnTo>
                  <a:lnTo>
                    <a:pt x="1038" y="531"/>
                  </a:lnTo>
                  <a:lnTo>
                    <a:pt x="987" y="582"/>
                  </a:lnTo>
                  <a:lnTo>
                    <a:pt x="912" y="657"/>
                  </a:lnTo>
                  <a:lnTo>
                    <a:pt x="835" y="708"/>
                  </a:lnTo>
                  <a:lnTo>
                    <a:pt x="760" y="759"/>
                  </a:lnTo>
                  <a:lnTo>
                    <a:pt x="683" y="809"/>
                  </a:lnTo>
                  <a:lnTo>
                    <a:pt x="608" y="835"/>
                  </a:lnTo>
                  <a:lnTo>
                    <a:pt x="531" y="860"/>
                  </a:lnTo>
                  <a:lnTo>
                    <a:pt x="456" y="886"/>
                  </a:lnTo>
                  <a:lnTo>
                    <a:pt x="381" y="910"/>
                  </a:lnTo>
                  <a:lnTo>
                    <a:pt x="304" y="935"/>
                  </a:lnTo>
                  <a:lnTo>
                    <a:pt x="229" y="961"/>
                  </a:lnTo>
                  <a:lnTo>
                    <a:pt x="152" y="1012"/>
                  </a:lnTo>
                  <a:lnTo>
                    <a:pt x="77" y="1038"/>
                  </a:lnTo>
                  <a:lnTo>
                    <a:pt x="26" y="1113"/>
                  </a:lnTo>
                  <a:lnTo>
                    <a:pt x="0" y="1113"/>
                  </a:lnTo>
                  <a:lnTo>
                    <a:pt x="0" y="1138"/>
                  </a:lnTo>
                  <a:lnTo>
                    <a:pt x="0" y="1164"/>
                  </a:lnTo>
                  <a:lnTo>
                    <a:pt x="0" y="1189"/>
                  </a:lnTo>
                  <a:lnTo>
                    <a:pt x="26" y="1214"/>
                  </a:lnTo>
                  <a:lnTo>
                    <a:pt x="51" y="1239"/>
                  </a:lnTo>
                  <a:lnTo>
                    <a:pt x="77" y="1239"/>
                  </a:lnTo>
                  <a:lnTo>
                    <a:pt x="127" y="1265"/>
                  </a:lnTo>
                  <a:lnTo>
                    <a:pt x="152" y="1265"/>
                  </a:lnTo>
                  <a:lnTo>
                    <a:pt x="178" y="1265"/>
                  </a:lnTo>
                  <a:lnTo>
                    <a:pt x="229" y="1265"/>
                  </a:lnTo>
                  <a:lnTo>
                    <a:pt x="304" y="1265"/>
                  </a:lnTo>
                  <a:lnTo>
                    <a:pt x="355" y="1265"/>
                  </a:lnTo>
                  <a:lnTo>
                    <a:pt x="405" y="1239"/>
                  </a:lnTo>
                  <a:lnTo>
                    <a:pt x="481" y="1239"/>
                  </a:lnTo>
                  <a:lnTo>
                    <a:pt x="531" y="1214"/>
                  </a:lnTo>
                  <a:lnTo>
                    <a:pt x="582" y="1214"/>
                  </a:lnTo>
                  <a:lnTo>
                    <a:pt x="659" y="1189"/>
                  </a:lnTo>
                  <a:lnTo>
                    <a:pt x="709" y="1189"/>
                  </a:lnTo>
                  <a:lnTo>
                    <a:pt x="785" y="1189"/>
                  </a:lnTo>
                  <a:lnTo>
                    <a:pt x="811" y="1189"/>
                  </a:lnTo>
                  <a:lnTo>
                    <a:pt x="861" y="1164"/>
                  </a:lnTo>
                  <a:lnTo>
                    <a:pt x="886" y="1164"/>
                  </a:lnTo>
                  <a:lnTo>
                    <a:pt x="937" y="1164"/>
                  </a:lnTo>
                  <a:lnTo>
                    <a:pt x="961" y="1138"/>
                  </a:lnTo>
                  <a:lnTo>
                    <a:pt x="1012" y="1113"/>
                  </a:lnTo>
                  <a:lnTo>
                    <a:pt x="1038" y="1113"/>
                  </a:lnTo>
                  <a:lnTo>
                    <a:pt x="1089" y="1087"/>
                  </a:lnTo>
                  <a:lnTo>
                    <a:pt x="1113" y="1062"/>
                  </a:lnTo>
                  <a:lnTo>
                    <a:pt x="1164" y="1062"/>
                  </a:lnTo>
                  <a:lnTo>
                    <a:pt x="1215" y="1012"/>
                  </a:lnTo>
                  <a:lnTo>
                    <a:pt x="1291" y="986"/>
                  </a:lnTo>
                  <a:lnTo>
                    <a:pt x="1367" y="961"/>
                  </a:lnTo>
                  <a:lnTo>
                    <a:pt x="1442" y="910"/>
                  </a:lnTo>
                  <a:lnTo>
                    <a:pt x="1519" y="886"/>
                  </a:lnTo>
                  <a:lnTo>
                    <a:pt x="1594" y="835"/>
                  </a:lnTo>
                  <a:lnTo>
                    <a:pt x="1670" y="809"/>
                  </a:lnTo>
                  <a:lnTo>
                    <a:pt x="1721" y="759"/>
                  </a:lnTo>
                  <a:lnTo>
                    <a:pt x="1797" y="708"/>
                  </a:lnTo>
                  <a:lnTo>
                    <a:pt x="1847" y="657"/>
                  </a:lnTo>
                  <a:lnTo>
                    <a:pt x="1924" y="582"/>
                  </a:lnTo>
                  <a:lnTo>
                    <a:pt x="1999" y="531"/>
                  </a:lnTo>
                  <a:lnTo>
                    <a:pt x="2076" y="481"/>
                  </a:lnTo>
                  <a:lnTo>
                    <a:pt x="2151" y="430"/>
                  </a:lnTo>
                  <a:lnTo>
                    <a:pt x="2227" y="379"/>
                  </a:lnTo>
                  <a:lnTo>
                    <a:pt x="2303" y="329"/>
                  </a:lnTo>
                  <a:lnTo>
                    <a:pt x="2379" y="253"/>
                  </a:lnTo>
                  <a:lnTo>
                    <a:pt x="2429" y="203"/>
                  </a:lnTo>
                  <a:lnTo>
                    <a:pt x="2506" y="126"/>
                  </a:lnTo>
                  <a:lnTo>
                    <a:pt x="2555" y="51"/>
                  </a:lnTo>
                  <a:lnTo>
                    <a:pt x="2555" y="26"/>
                  </a:lnTo>
                  <a:lnTo>
                    <a:pt x="2555" y="0"/>
                  </a:lnTo>
                  <a:lnTo>
                    <a:pt x="2530" y="0"/>
                  </a:lnTo>
                  <a:lnTo>
                    <a:pt x="2506" y="0"/>
                  </a:lnTo>
                  <a:lnTo>
                    <a:pt x="2455" y="0"/>
                  </a:lnTo>
                  <a:lnTo>
                    <a:pt x="2429" y="0"/>
                  </a:lnTo>
                  <a:lnTo>
                    <a:pt x="2379" y="0"/>
                  </a:lnTo>
                  <a:lnTo>
                    <a:pt x="2328" y="26"/>
                  </a:lnTo>
                  <a:lnTo>
                    <a:pt x="2277" y="26"/>
                  </a:lnTo>
                  <a:lnTo>
                    <a:pt x="2227" y="26"/>
                  </a:lnTo>
                  <a:lnTo>
                    <a:pt x="1999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7" name="Freeform 65">
              <a:extLst>
                <a:ext uri="{FF2B5EF4-FFF2-40B4-BE49-F238E27FC236}">
                  <a16:creationId xmlns:a16="http://schemas.microsoft.com/office/drawing/2014/main" id="{E7B436DC-E89D-DF65-A4B6-729EA06F5F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5" y="3527"/>
              <a:ext cx="530" cy="258"/>
            </a:xfrm>
            <a:custGeom>
              <a:avLst/>
              <a:gdLst>
                <a:gd name="T0" fmla="*/ 1978 w 2649"/>
                <a:gd name="T1" fmla="*/ 51 h 1290"/>
                <a:gd name="T2" fmla="*/ 1902 w 2649"/>
                <a:gd name="T3" fmla="*/ 25 h 1290"/>
                <a:gd name="T4" fmla="*/ 1807 w 2649"/>
                <a:gd name="T5" fmla="*/ 75 h 1290"/>
                <a:gd name="T6" fmla="*/ 1725 w 2649"/>
                <a:gd name="T7" fmla="*/ 51 h 1290"/>
                <a:gd name="T8" fmla="*/ 1680 w 2649"/>
                <a:gd name="T9" fmla="*/ 100 h 1290"/>
                <a:gd name="T10" fmla="*/ 1531 w 2649"/>
                <a:gd name="T11" fmla="*/ 199 h 1290"/>
                <a:gd name="T12" fmla="*/ 1515 w 2649"/>
                <a:gd name="T13" fmla="*/ 179 h 1290"/>
                <a:gd name="T14" fmla="*/ 1382 w 2649"/>
                <a:gd name="T15" fmla="*/ 298 h 1290"/>
                <a:gd name="T16" fmla="*/ 1237 w 2649"/>
                <a:gd name="T17" fmla="*/ 407 h 1290"/>
                <a:gd name="T18" fmla="*/ 1255 w 2649"/>
                <a:gd name="T19" fmla="*/ 425 h 1290"/>
                <a:gd name="T20" fmla="*/ 1109 w 2649"/>
                <a:gd name="T21" fmla="*/ 534 h 1290"/>
                <a:gd name="T22" fmla="*/ 1058 w 2649"/>
                <a:gd name="T23" fmla="*/ 585 h 1290"/>
                <a:gd name="T24" fmla="*/ 922 w 2649"/>
                <a:gd name="T25" fmla="*/ 732 h 1290"/>
                <a:gd name="T26" fmla="*/ 768 w 2649"/>
                <a:gd name="T27" fmla="*/ 834 h 1290"/>
                <a:gd name="T28" fmla="*/ 691 w 2649"/>
                <a:gd name="T29" fmla="*/ 860 h 1290"/>
                <a:gd name="T30" fmla="*/ 540 w 2649"/>
                <a:gd name="T31" fmla="*/ 911 h 1290"/>
                <a:gd name="T32" fmla="*/ 532 w 2649"/>
                <a:gd name="T33" fmla="*/ 886 h 1290"/>
                <a:gd name="T34" fmla="*/ 388 w 2649"/>
                <a:gd name="T35" fmla="*/ 961 h 1290"/>
                <a:gd name="T36" fmla="*/ 225 w 2649"/>
                <a:gd name="T37" fmla="*/ 1014 h 1290"/>
                <a:gd name="T38" fmla="*/ 236 w 2649"/>
                <a:gd name="T39" fmla="*/ 1037 h 1290"/>
                <a:gd name="T40" fmla="*/ 113 w 2649"/>
                <a:gd name="T41" fmla="*/ 1139 h 1290"/>
                <a:gd name="T42" fmla="*/ 80 w 2649"/>
                <a:gd name="T43" fmla="*/ 1126 h 1290"/>
                <a:gd name="T44" fmla="*/ 94 w 2649"/>
                <a:gd name="T45" fmla="*/ 1177 h 1290"/>
                <a:gd name="T46" fmla="*/ 97 w 2649"/>
                <a:gd name="T47" fmla="*/ 1236 h 1290"/>
                <a:gd name="T48" fmla="*/ 131 w 2649"/>
                <a:gd name="T49" fmla="*/ 1266 h 1290"/>
                <a:gd name="T50" fmla="*/ 213 w 2649"/>
                <a:gd name="T51" fmla="*/ 1267 h 1290"/>
                <a:gd name="T52" fmla="*/ 207 w 2649"/>
                <a:gd name="T53" fmla="*/ 1290 h 1290"/>
                <a:gd name="T54" fmla="*/ 309 w 2649"/>
                <a:gd name="T55" fmla="*/ 1266 h 1290"/>
                <a:gd name="T56" fmla="*/ 435 w 2649"/>
                <a:gd name="T57" fmla="*/ 1290 h 1290"/>
                <a:gd name="T58" fmla="*/ 480 w 2649"/>
                <a:gd name="T59" fmla="*/ 1241 h 1290"/>
                <a:gd name="T60" fmla="*/ 606 w 2649"/>
                <a:gd name="T61" fmla="*/ 1216 h 1290"/>
                <a:gd name="T62" fmla="*/ 611 w 2649"/>
                <a:gd name="T63" fmla="*/ 1240 h 1290"/>
                <a:gd name="T64" fmla="*/ 734 w 2649"/>
                <a:gd name="T65" fmla="*/ 1190 h 1290"/>
                <a:gd name="T66" fmla="*/ 865 w 2649"/>
                <a:gd name="T67" fmla="*/ 1215 h 1290"/>
                <a:gd name="T68" fmla="*/ 896 w 2649"/>
                <a:gd name="T69" fmla="*/ 1213 h 1290"/>
                <a:gd name="T70" fmla="*/ 966 w 2649"/>
                <a:gd name="T71" fmla="*/ 1163 h 1290"/>
                <a:gd name="T72" fmla="*/ 1017 w 2649"/>
                <a:gd name="T73" fmla="*/ 1177 h 1290"/>
                <a:gd name="T74" fmla="*/ 1036 w 2649"/>
                <a:gd name="T75" fmla="*/ 1140 h 1290"/>
                <a:gd name="T76" fmla="*/ 1118 w 2649"/>
                <a:gd name="T77" fmla="*/ 1139 h 1290"/>
                <a:gd name="T78" fmla="*/ 1112 w 2649"/>
                <a:gd name="T79" fmla="*/ 1115 h 1290"/>
                <a:gd name="T80" fmla="*/ 1188 w 2649"/>
                <a:gd name="T81" fmla="*/ 1063 h 1290"/>
                <a:gd name="T82" fmla="*/ 1244 w 2649"/>
                <a:gd name="T83" fmla="*/ 1075 h 1290"/>
                <a:gd name="T84" fmla="*/ 1292 w 2649"/>
                <a:gd name="T85" fmla="*/ 1013 h 1290"/>
                <a:gd name="T86" fmla="*/ 1451 w 2649"/>
                <a:gd name="T87" fmla="*/ 986 h 1290"/>
                <a:gd name="T88" fmla="*/ 1440 w 2649"/>
                <a:gd name="T89" fmla="*/ 963 h 1290"/>
                <a:gd name="T90" fmla="*/ 1604 w 2649"/>
                <a:gd name="T91" fmla="*/ 910 h 1290"/>
                <a:gd name="T92" fmla="*/ 1674 w 2649"/>
                <a:gd name="T93" fmla="*/ 848 h 1290"/>
                <a:gd name="T94" fmla="*/ 1741 w 2649"/>
                <a:gd name="T95" fmla="*/ 814 h 1290"/>
                <a:gd name="T96" fmla="*/ 1883 w 2649"/>
                <a:gd name="T97" fmla="*/ 732 h 1290"/>
                <a:gd name="T98" fmla="*/ 1868 w 2649"/>
                <a:gd name="T99" fmla="*/ 713 h 1290"/>
                <a:gd name="T100" fmla="*/ 2072 w 2649"/>
                <a:gd name="T101" fmla="*/ 534 h 1290"/>
                <a:gd name="T102" fmla="*/ 2162 w 2649"/>
                <a:gd name="T103" fmla="*/ 504 h 1290"/>
                <a:gd name="T104" fmla="*/ 2391 w 2649"/>
                <a:gd name="T105" fmla="*/ 351 h 1290"/>
                <a:gd name="T106" fmla="*/ 2519 w 2649"/>
                <a:gd name="T107" fmla="*/ 224 h 1290"/>
                <a:gd name="T108" fmla="*/ 2595 w 2649"/>
                <a:gd name="T109" fmla="*/ 147 h 1290"/>
                <a:gd name="T110" fmla="*/ 2623 w 2649"/>
                <a:gd name="T111" fmla="*/ 39 h 1290"/>
                <a:gd name="T112" fmla="*/ 2635 w 2649"/>
                <a:gd name="T113" fmla="*/ 13 h 1290"/>
                <a:gd name="T114" fmla="*/ 2586 w 2649"/>
                <a:gd name="T115" fmla="*/ 25 h 1290"/>
                <a:gd name="T116" fmla="*/ 2459 w 2649"/>
                <a:gd name="T117" fmla="*/ 0 h 1290"/>
                <a:gd name="T118" fmla="*/ 2464 w 2649"/>
                <a:gd name="T119" fmla="*/ 24 h 1290"/>
                <a:gd name="T120" fmla="*/ 2307 w 2649"/>
                <a:gd name="T121" fmla="*/ 51 h 1290"/>
                <a:gd name="T122" fmla="*/ 2309 w 2649"/>
                <a:gd name="T123" fmla="*/ 51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9" h="1290">
                  <a:moveTo>
                    <a:pt x="2074" y="75"/>
                  </a:moveTo>
                  <a:lnTo>
                    <a:pt x="2023" y="49"/>
                  </a:lnTo>
                  <a:lnTo>
                    <a:pt x="2034" y="26"/>
                  </a:lnTo>
                  <a:lnTo>
                    <a:pt x="2085" y="52"/>
                  </a:lnTo>
                  <a:lnTo>
                    <a:pt x="2074" y="75"/>
                  </a:lnTo>
                  <a:close/>
                  <a:moveTo>
                    <a:pt x="2029" y="25"/>
                  </a:moveTo>
                  <a:lnTo>
                    <a:pt x="2032" y="25"/>
                  </a:lnTo>
                  <a:lnTo>
                    <a:pt x="2034" y="26"/>
                  </a:lnTo>
                  <a:lnTo>
                    <a:pt x="2029" y="39"/>
                  </a:lnTo>
                  <a:lnTo>
                    <a:pt x="2029" y="25"/>
                  </a:lnTo>
                  <a:close/>
                  <a:moveTo>
                    <a:pt x="2029" y="51"/>
                  </a:moveTo>
                  <a:lnTo>
                    <a:pt x="1978" y="51"/>
                  </a:lnTo>
                  <a:lnTo>
                    <a:pt x="1978" y="25"/>
                  </a:lnTo>
                  <a:lnTo>
                    <a:pt x="2029" y="25"/>
                  </a:lnTo>
                  <a:lnTo>
                    <a:pt x="2029" y="51"/>
                  </a:lnTo>
                  <a:close/>
                  <a:moveTo>
                    <a:pt x="1978" y="51"/>
                  </a:moveTo>
                  <a:lnTo>
                    <a:pt x="1902" y="51"/>
                  </a:lnTo>
                  <a:lnTo>
                    <a:pt x="1902" y="25"/>
                  </a:lnTo>
                  <a:lnTo>
                    <a:pt x="1978" y="25"/>
                  </a:lnTo>
                  <a:lnTo>
                    <a:pt x="1978" y="51"/>
                  </a:lnTo>
                  <a:close/>
                  <a:moveTo>
                    <a:pt x="1902" y="51"/>
                  </a:moveTo>
                  <a:lnTo>
                    <a:pt x="1852" y="51"/>
                  </a:lnTo>
                  <a:lnTo>
                    <a:pt x="1852" y="25"/>
                  </a:lnTo>
                  <a:lnTo>
                    <a:pt x="1902" y="25"/>
                  </a:lnTo>
                  <a:lnTo>
                    <a:pt x="1902" y="51"/>
                  </a:lnTo>
                  <a:close/>
                  <a:moveTo>
                    <a:pt x="1846" y="26"/>
                  </a:moveTo>
                  <a:lnTo>
                    <a:pt x="1848" y="25"/>
                  </a:lnTo>
                  <a:lnTo>
                    <a:pt x="1852" y="25"/>
                  </a:lnTo>
                  <a:lnTo>
                    <a:pt x="1852" y="39"/>
                  </a:lnTo>
                  <a:lnTo>
                    <a:pt x="1846" y="26"/>
                  </a:lnTo>
                  <a:close/>
                  <a:moveTo>
                    <a:pt x="1857" y="49"/>
                  </a:moveTo>
                  <a:lnTo>
                    <a:pt x="1807" y="75"/>
                  </a:lnTo>
                  <a:lnTo>
                    <a:pt x="1795" y="52"/>
                  </a:lnTo>
                  <a:lnTo>
                    <a:pt x="1846" y="26"/>
                  </a:lnTo>
                  <a:lnTo>
                    <a:pt x="1857" y="49"/>
                  </a:lnTo>
                  <a:close/>
                  <a:moveTo>
                    <a:pt x="1807" y="75"/>
                  </a:moveTo>
                  <a:lnTo>
                    <a:pt x="1804" y="76"/>
                  </a:lnTo>
                  <a:lnTo>
                    <a:pt x="1801" y="76"/>
                  </a:lnTo>
                  <a:lnTo>
                    <a:pt x="1801" y="64"/>
                  </a:lnTo>
                  <a:lnTo>
                    <a:pt x="1807" y="75"/>
                  </a:lnTo>
                  <a:close/>
                  <a:moveTo>
                    <a:pt x="1801" y="76"/>
                  </a:moveTo>
                  <a:lnTo>
                    <a:pt x="1725" y="76"/>
                  </a:lnTo>
                  <a:lnTo>
                    <a:pt x="1725" y="51"/>
                  </a:lnTo>
                  <a:lnTo>
                    <a:pt x="1801" y="51"/>
                  </a:lnTo>
                  <a:lnTo>
                    <a:pt x="1801" y="76"/>
                  </a:lnTo>
                  <a:close/>
                  <a:moveTo>
                    <a:pt x="1719" y="52"/>
                  </a:moveTo>
                  <a:lnTo>
                    <a:pt x="1722" y="51"/>
                  </a:lnTo>
                  <a:lnTo>
                    <a:pt x="1725" y="51"/>
                  </a:lnTo>
                  <a:lnTo>
                    <a:pt x="1725" y="64"/>
                  </a:lnTo>
                  <a:lnTo>
                    <a:pt x="1719" y="52"/>
                  </a:lnTo>
                  <a:close/>
                  <a:moveTo>
                    <a:pt x="1730" y="75"/>
                  </a:moveTo>
                  <a:lnTo>
                    <a:pt x="1680" y="100"/>
                  </a:lnTo>
                  <a:lnTo>
                    <a:pt x="1668" y="77"/>
                  </a:lnTo>
                  <a:lnTo>
                    <a:pt x="1719" y="52"/>
                  </a:lnTo>
                  <a:lnTo>
                    <a:pt x="1730" y="75"/>
                  </a:lnTo>
                  <a:close/>
                  <a:moveTo>
                    <a:pt x="1680" y="100"/>
                  </a:moveTo>
                  <a:lnTo>
                    <a:pt x="1629" y="126"/>
                  </a:lnTo>
                  <a:lnTo>
                    <a:pt x="1618" y="103"/>
                  </a:lnTo>
                  <a:lnTo>
                    <a:pt x="1668" y="77"/>
                  </a:lnTo>
                  <a:lnTo>
                    <a:pt x="1680" y="100"/>
                  </a:lnTo>
                  <a:close/>
                  <a:moveTo>
                    <a:pt x="1629" y="126"/>
                  </a:moveTo>
                  <a:lnTo>
                    <a:pt x="1578" y="150"/>
                  </a:lnTo>
                  <a:lnTo>
                    <a:pt x="1567" y="128"/>
                  </a:lnTo>
                  <a:lnTo>
                    <a:pt x="1618" y="103"/>
                  </a:lnTo>
                  <a:lnTo>
                    <a:pt x="1629" y="126"/>
                  </a:lnTo>
                  <a:close/>
                  <a:moveTo>
                    <a:pt x="1564" y="131"/>
                  </a:moveTo>
                  <a:lnTo>
                    <a:pt x="1566" y="128"/>
                  </a:lnTo>
                  <a:lnTo>
                    <a:pt x="1567" y="128"/>
                  </a:lnTo>
                  <a:lnTo>
                    <a:pt x="1574" y="139"/>
                  </a:lnTo>
                  <a:lnTo>
                    <a:pt x="1564" y="131"/>
                  </a:lnTo>
                  <a:close/>
                  <a:moveTo>
                    <a:pt x="1582" y="148"/>
                  </a:moveTo>
                  <a:lnTo>
                    <a:pt x="1531" y="199"/>
                  </a:lnTo>
                  <a:lnTo>
                    <a:pt x="1514" y="181"/>
                  </a:lnTo>
                  <a:lnTo>
                    <a:pt x="1564" y="131"/>
                  </a:lnTo>
                  <a:lnTo>
                    <a:pt x="1582" y="148"/>
                  </a:lnTo>
                  <a:close/>
                  <a:moveTo>
                    <a:pt x="1531" y="199"/>
                  </a:moveTo>
                  <a:lnTo>
                    <a:pt x="1531" y="200"/>
                  </a:lnTo>
                  <a:lnTo>
                    <a:pt x="1530" y="200"/>
                  </a:lnTo>
                  <a:lnTo>
                    <a:pt x="1522" y="190"/>
                  </a:lnTo>
                  <a:lnTo>
                    <a:pt x="1531" y="199"/>
                  </a:lnTo>
                  <a:close/>
                  <a:moveTo>
                    <a:pt x="1530" y="200"/>
                  </a:moveTo>
                  <a:lnTo>
                    <a:pt x="1453" y="251"/>
                  </a:lnTo>
                  <a:lnTo>
                    <a:pt x="1440" y="230"/>
                  </a:lnTo>
                  <a:lnTo>
                    <a:pt x="1515" y="179"/>
                  </a:lnTo>
                  <a:lnTo>
                    <a:pt x="1530" y="200"/>
                  </a:lnTo>
                  <a:close/>
                  <a:moveTo>
                    <a:pt x="1453" y="251"/>
                  </a:moveTo>
                  <a:lnTo>
                    <a:pt x="1378" y="302"/>
                  </a:lnTo>
                  <a:lnTo>
                    <a:pt x="1363" y="280"/>
                  </a:lnTo>
                  <a:lnTo>
                    <a:pt x="1440" y="230"/>
                  </a:lnTo>
                  <a:lnTo>
                    <a:pt x="1453" y="251"/>
                  </a:lnTo>
                  <a:close/>
                  <a:moveTo>
                    <a:pt x="1360" y="284"/>
                  </a:moveTo>
                  <a:lnTo>
                    <a:pt x="1362" y="281"/>
                  </a:lnTo>
                  <a:lnTo>
                    <a:pt x="1363" y="280"/>
                  </a:lnTo>
                  <a:lnTo>
                    <a:pt x="1371" y="291"/>
                  </a:lnTo>
                  <a:lnTo>
                    <a:pt x="1360" y="284"/>
                  </a:lnTo>
                  <a:close/>
                  <a:moveTo>
                    <a:pt x="1382" y="298"/>
                  </a:moveTo>
                  <a:lnTo>
                    <a:pt x="1331" y="374"/>
                  </a:lnTo>
                  <a:lnTo>
                    <a:pt x="1310" y="360"/>
                  </a:lnTo>
                  <a:lnTo>
                    <a:pt x="1360" y="284"/>
                  </a:lnTo>
                  <a:lnTo>
                    <a:pt x="1382" y="298"/>
                  </a:lnTo>
                  <a:close/>
                  <a:moveTo>
                    <a:pt x="1331" y="374"/>
                  </a:moveTo>
                  <a:lnTo>
                    <a:pt x="1329" y="376"/>
                  </a:lnTo>
                  <a:lnTo>
                    <a:pt x="1327" y="377"/>
                  </a:lnTo>
                  <a:lnTo>
                    <a:pt x="1320" y="367"/>
                  </a:lnTo>
                  <a:lnTo>
                    <a:pt x="1331" y="374"/>
                  </a:lnTo>
                  <a:close/>
                  <a:moveTo>
                    <a:pt x="1327" y="377"/>
                  </a:moveTo>
                  <a:lnTo>
                    <a:pt x="1252" y="428"/>
                  </a:lnTo>
                  <a:lnTo>
                    <a:pt x="1237" y="407"/>
                  </a:lnTo>
                  <a:lnTo>
                    <a:pt x="1314" y="357"/>
                  </a:lnTo>
                  <a:lnTo>
                    <a:pt x="1327" y="377"/>
                  </a:lnTo>
                  <a:close/>
                  <a:moveTo>
                    <a:pt x="1233" y="410"/>
                  </a:moveTo>
                  <a:lnTo>
                    <a:pt x="1236" y="409"/>
                  </a:lnTo>
                  <a:lnTo>
                    <a:pt x="1237" y="407"/>
                  </a:lnTo>
                  <a:lnTo>
                    <a:pt x="1244" y="418"/>
                  </a:lnTo>
                  <a:lnTo>
                    <a:pt x="1233" y="410"/>
                  </a:lnTo>
                  <a:close/>
                  <a:moveTo>
                    <a:pt x="1255" y="425"/>
                  </a:moveTo>
                  <a:lnTo>
                    <a:pt x="1204" y="500"/>
                  </a:lnTo>
                  <a:lnTo>
                    <a:pt x="1184" y="487"/>
                  </a:lnTo>
                  <a:lnTo>
                    <a:pt x="1233" y="410"/>
                  </a:lnTo>
                  <a:lnTo>
                    <a:pt x="1255" y="425"/>
                  </a:lnTo>
                  <a:close/>
                  <a:moveTo>
                    <a:pt x="1204" y="500"/>
                  </a:moveTo>
                  <a:lnTo>
                    <a:pt x="1203" y="503"/>
                  </a:lnTo>
                  <a:lnTo>
                    <a:pt x="1201" y="504"/>
                  </a:lnTo>
                  <a:lnTo>
                    <a:pt x="1193" y="494"/>
                  </a:lnTo>
                  <a:lnTo>
                    <a:pt x="1204" y="500"/>
                  </a:lnTo>
                  <a:close/>
                  <a:moveTo>
                    <a:pt x="1201" y="504"/>
                  </a:moveTo>
                  <a:lnTo>
                    <a:pt x="1125" y="555"/>
                  </a:lnTo>
                  <a:lnTo>
                    <a:pt x="1111" y="534"/>
                  </a:lnTo>
                  <a:lnTo>
                    <a:pt x="1187" y="483"/>
                  </a:lnTo>
                  <a:lnTo>
                    <a:pt x="1201" y="504"/>
                  </a:lnTo>
                  <a:close/>
                  <a:moveTo>
                    <a:pt x="1109" y="535"/>
                  </a:moveTo>
                  <a:lnTo>
                    <a:pt x="1109" y="534"/>
                  </a:lnTo>
                  <a:lnTo>
                    <a:pt x="1111" y="534"/>
                  </a:lnTo>
                  <a:lnTo>
                    <a:pt x="1118" y="544"/>
                  </a:lnTo>
                  <a:lnTo>
                    <a:pt x="1109" y="535"/>
                  </a:lnTo>
                  <a:close/>
                  <a:moveTo>
                    <a:pt x="1126" y="554"/>
                  </a:moveTo>
                  <a:lnTo>
                    <a:pt x="1077" y="603"/>
                  </a:lnTo>
                  <a:lnTo>
                    <a:pt x="1058" y="585"/>
                  </a:lnTo>
                  <a:lnTo>
                    <a:pt x="1109" y="535"/>
                  </a:lnTo>
                  <a:lnTo>
                    <a:pt x="1126" y="554"/>
                  </a:lnTo>
                  <a:close/>
                  <a:moveTo>
                    <a:pt x="1077" y="603"/>
                  </a:moveTo>
                  <a:lnTo>
                    <a:pt x="1000" y="680"/>
                  </a:lnTo>
                  <a:lnTo>
                    <a:pt x="982" y="662"/>
                  </a:lnTo>
                  <a:lnTo>
                    <a:pt x="1058" y="585"/>
                  </a:lnTo>
                  <a:lnTo>
                    <a:pt x="1077" y="603"/>
                  </a:lnTo>
                  <a:close/>
                  <a:moveTo>
                    <a:pt x="1000" y="680"/>
                  </a:moveTo>
                  <a:lnTo>
                    <a:pt x="999" y="680"/>
                  </a:lnTo>
                  <a:lnTo>
                    <a:pt x="999" y="681"/>
                  </a:lnTo>
                  <a:lnTo>
                    <a:pt x="992" y="670"/>
                  </a:lnTo>
                  <a:lnTo>
                    <a:pt x="1000" y="680"/>
                  </a:lnTo>
                  <a:close/>
                  <a:moveTo>
                    <a:pt x="999" y="681"/>
                  </a:moveTo>
                  <a:lnTo>
                    <a:pt x="922" y="732"/>
                  </a:lnTo>
                  <a:lnTo>
                    <a:pt x="909" y="710"/>
                  </a:lnTo>
                  <a:lnTo>
                    <a:pt x="984" y="661"/>
                  </a:lnTo>
                  <a:lnTo>
                    <a:pt x="999" y="681"/>
                  </a:lnTo>
                  <a:close/>
                  <a:moveTo>
                    <a:pt x="922" y="732"/>
                  </a:moveTo>
                  <a:lnTo>
                    <a:pt x="847" y="782"/>
                  </a:lnTo>
                  <a:lnTo>
                    <a:pt x="832" y="761"/>
                  </a:lnTo>
                  <a:lnTo>
                    <a:pt x="909" y="710"/>
                  </a:lnTo>
                  <a:lnTo>
                    <a:pt x="922" y="732"/>
                  </a:lnTo>
                  <a:close/>
                  <a:moveTo>
                    <a:pt x="847" y="782"/>
                  </a:moveTo>
                  <a:lnTo>
                    <a:pt x="770" y="833"/>
                  </a:lnTo>
                  <a:lnTo>
                    <a:pt x="757" y="812"/>
                  </a:lnTo>
                  <a:lnTo>
                    <a:pt x="832" y="761"/>
                  </a:lnTo>
                  <a:lnTo>
                    <a:pt x="847" y="782"/>
                  </a:lnTo>
                  <a:close/>
                  <a:moveTo>
                    <a:pt x="770" y="833"/>
                  </a:moveTo>
                  <a:lnTo>
                    <a:pt x="769" y="834"/>
                  </a:lnTo>
                  <a:lnTo>
                    <a:pt x="768" y="834"/>
                  </a:lnTo>
                  <a:lnTo>
                    <a:pt x="763" y="822"/>
                  </a:lnTo>
                  <a:lnTo>
                    <a:pt x="770" y="833"/>
                  </a:lnTo>
                  <a:close/>
                  <a:moveTo>
                    <a:pt x="768" y="834"/>
                  </a:moveTo>
                  <a:lnTo>
                    <a:pt x="691" y="860"/>
                  </a:lnTo>
                  <a:lnTo>
                    <a:pt x="684" y="835"/>
                  </a:lnTo>
                  <a:lnTo>
                    <a:pt x="759" y="810"/>
                  </a:lnTo>
                  <a:lnTo>
                    <a:pt x="768" y="834"/>
                  </a:lnTo>
                  <a:close/>
                  <a:moveTo>
                    <a:pt x="691" y="860"/>
                  </a:moveTo>
                  <a:lnTo>
                    <a:pt x="962" y="770"/>
                  </a:lnTo>
                  <a:lnTo>
                    <a:pt x="691" y="860"/>
                  </a:lnTo>
                  <a:lnTo>
                    <a:pt x="688" y="848"/>
                  </a:lnTo>
                  <a:lnTo>
                    <a:pt x="691" y="860"/>
                  </a:lnTo>
                  <a:close/>
                  <a:moveTo>
                    <a:pt x="691" y="860"/>
                  </a:moveTo>
                  <a:lnTo>
                    <a:pt x="616" y="885"/>
                  </a:lnTo>
                  <a:lnTo>
                    <a:pt x="608" y="861"/>
                  </a:lnTo>
                  <a:lnTo>
                    <a:pt x="684" y="835"/>
                  </a:lnTo>
                  <a:lnTo>
                    <a:pt x="691" y="860"/>
                  </a:lnTo>
                  <a:close/>
                  <a:moveTo>
                    <a:pt x="608" y="861"/>
                  </a:moveTo>
                  <a:lnTo>
                    <a:pt x="337" y="951"/>
                  </a:lnTo>
                  <a:lnTo>
                    <a:pt x="608" y="861"/>
                  </a:lnTo>
                  <a:lnTo>
                    <a:pt x="611" y="873"/>
                  </a:lnTo>
                  <a:lnTo>
                    <a:pt x="608" y="861"/>
                  </a:lnTo>
                  <a:close/>
                  <a:moveTo>
                    <a:pt x="616" y="885"/>
                  </a:moveTo>
                  <a:lnTo>
                    <a:pt x="540" y="911"/>
                  </a:lnTo>
                  <a:lnTo>
                    <a:pt x="532" y="886"/>
                  </a:lnTo>
                  <a:lnTo>
                    <a:pt x="608" y="861"/>
                  </a:lnTo>
                  <a:lnTo>
                    <a:pt x="616" y="885"/>
                  </a:lnTo>
                  <a:close/>
                  <a:moveTo>
                    <a:pt x="540" y="911"/>
                  </a:moveTo>
                  <a:lnTo>
                    <a:pt x="639" y="877"/>
                  </a:lnTo>
                  <a:lnTo>
                    <a:pt x="540" y="911"/>
                  </a:lnTo>
                  <a:lnTo>
                    <a:pt x="536" y="899"/>
                  </a:lnTo>
                  <a:lnTo>
                    <a:pt x="540" y="911"/>
                  </a:lnTo>
                  <a:close/>
                  <a:moveTo>
                    <a:pt x="540" y="911"/>
                  </a:moveTo>
                  <a:lnTo>
                    <a:pt x="464" y="935"/>
                  </a:lnTo>
                  <a:lnTo>
                    <a:pt x="456" y="912"/>
                  </a:lnTo>
                  <a:lnTo>
                    <a:pt x="532" y="886"/>
                  </a:lnTo>
                  <a:lnTo>
                    <a:pt x="540" y="911"/>
                  </a:lnTo>
                  <a:close/>
                  <a:moveTo>
                    <a:pt x="464" y="935"/>
                  </a:moveTo>
                  <a:lnTo>
                    <a:pt x="388" y="961"/>
                  </a:lnTo>
                  <a:lnTo>
                    <a:pt x="380" y="936"/>
                  </a:lnTo>
                  <a:lnTo>
                    <a:pt x="456" y="912"/>
                  </a:lnTo>
                  <a:lnTo>
                    <a:pt x="464" y="935"/>
                  </a:lnTo>
                  <a:close/>
                  <a:moveTo>
                    <a:pt x="380" y="936"/>
                  </a:moveTo>
                  <a:lnTo>
                    <a:pt x="0" y="1064"/>
                  </a:lnTo>
                  <a:lnTo>
                    <a:pt x="380" y="936"/>
                  </a:lnTo>
                  <a:lnTo>
                    <a:pt x="384" y="948"/>
                  </a:lnTo>
                  <a:lnTo>
                    <a:pt x="380" y="936"/>
                  </a:lnTo>
                  <a:close/>
                  <a:moveTo>
                    <a:pt x="388" y="961"/>
                  </a:moveTo>
                  <a:lnTo>
                    <a:pt x="312" y="986"/>
                  </a:lnTo>
                  <a:lnTo>
                    <a:pt x="304" y="962"/>
                  </a:lnTo>
                  <a:lnTo>
                    <a:pt x="380" y="936"/>
                  </a:lnTo>
                  <a:lnTo>
                    <a:pt x="388" y="961"/>
                  </a:lnTo>
                  <a:close/>
                  <a:moveTo>
                    <a:pt x="301" y="963"/>
                  </a:moveTo>
                  <a:lnTo>
                    <a:pt x="303" y="963"/>
                  </a:lnTo>
                  <a:lnTo>
                    <a:pt x="304" y="962"/>
                  </a:lnTo>
                  <a:lnTo>
                    <a:pt x="309" y="974"/>
                  </a:lnTo>
                  <a:lnTo>
                    <a:pt x="301" y="963"/>
                  </a:lnTo>
                  <a:close/>
                  <a:moveTo>
                    <a:pt x="315" y="985"/>
                  </a:moveTo>
                  <a:lnTo>
                    <a:pt x="239" y="1036"/>
                  </a:lnTo>
                  <a:lnTo>
                    <a:pt x="225" y="1014"/>
                  </a:lnTo>
                  <a:lnTo>
                    <a:pt x="301" y="963"/>
                  </a:lnTo>
                  <a:lnTo>
                    <a:pt x="315" y="985"/>
                  </a:lnTo>
                  <a:close/>
                  <a:moveTo>
                    <a:pt x="239" y="1036"/>
                  </a:moveTo>
                  <a:lnTo>
                    <a:pt x="238" y="1036"/>
                  </a:lnTo>
                  <a:lnTo>
                    <a:pt x="236" y="1037"/>
                  </a:lnTo>
                  <a:lnTo>
                    <a:pt x="232" y="1025"/>
                  </a:lnTo>
                  <a:lnTo>
                    <a:pt x="239" y="1036"/>
                  </a:lnTo>
                  <a:close/>
                  <a:moveTo>
                    <a:pt x="236" y="1037"/>
                  </a:moveTo>
                  <a:lnTo>
                    <a:pt x="160" y="1063"/>
                  </a:lnTo>
                  <a:lnTo>
                    <a:pt x="152" y="1038"/>
                  </a:lnTo>
                  <a:lnTo>
                    <a:pt x="229" y="1013"/>
                  </a:lnTo>
                  <a:lnTo>
                    <a:pt x="236" y="1037"/>
                  </a:lnTo>
                  <a:close/>
                  <a:moveTo>
                    <a:pt x="146" y="1043"/>
                  </a:moveTo>
                  <a:lnTo>
                    <a:pt x="148" y="1040"/>
                  </a:lnTo>
                  <a:lnTo>
                    <a:pt x="152" y="1038"/>
                  </a:lnTo>
                  <a:lnTo>
                    <a:pt x="157" y="1051"/>
                  </a:lnTo>
                  <a:lnTo>
                    <a:pt x="146" y="1043"/>
                  </a:lnTo>
                  <a:close/>
                  <a:moveTo>
                    <a:pt x="167" y="1057"/>
                  </a:moveTo>
                  <a:lnTo>
                    <a:pt x="117" y="1133"/>
                  </a:lnTo>
                  <a:lnTo>
                    <a:pt x="95" y="1119"/>
                  </a:lnTo>
                  <a:lnTo>
                    <a:pt x="146" y="1043"/>
                  </a:lnTo>
                  <a:lnTo>
                    <a:pt x="167" y="1057"/>
                  </a:lnTo>
                  <a:close/>
                  <a:moveTo>
                    <a:pt x="117" y="1133"/>
                  </a:moveTo>
                  <a:lnTo>
                    <a:pt x="113" y="1139"/>
                  </a:lnTo>
                  <a:lnTo>
                    <a:pt x="106" y="1139"/>
                  </a:lnTo>
                  <a:lnTo>
                    <a:pt x="106" y="1126"/>
                  </a:lnTo>
                  <a:lnTo>
                    <a:pt x="117" y="1133"/>
                  </a:lnTo>
                  <a:close/>
                  <a:moveTo>
                    <a:pt x="106" y="1139"/>
                  </a:moveTo>
                  <a:lnTo>
                    <a:pt x="80" y="1139"/>
                  </a:lnTo>
                  <a:lnTo>
                    <a:pt x="80" y="1114"/>
                  </a:lnTo>
                  <a:lnTo>
                    <a:pt x="106" y="1114"/>
                  </a:lnTo>
                  <a:lnTo>
                    <a:pt x="106" y="1139"/>
                  </a:lnTo>
                  <a:close/>
                  <a:moveTo>
                    <a:pt x="68" y="1126"/>
                  </a:moveTo>
                  <a:lnTo>
                    <a:pt x="68" y="1114"/>
                  </a:lnTo>
                  <a:lnTo>
                    <a:pt x="80" y="1114"/>
                  </a:lnTo>
                  <a:lnTo>
                    <a:pt x="80" y="1126"/>
                  </a:lnTo>
                  <a:lnTo>
                    <a:pt x="68" y="1126"/>
                  </a:lnTo>
                  <a:close/>
                  <a:moveTo>
                    <a:pt x="94" y="1126"/>
                  </a:moveTo>
                  <a:lnTo>
                    <a:pt x="94" y="1151"/>
                  </a:lnTo>
                  <a:lnTo>
                    <a:pt x="68" y="1151"/>
                  </a:lnTo>
                  <a:lnTo>
                    <a:pt x="68" y="1126"/>
                  </a:lnTo>
                  <a:lnTo>
                    <a:pt x="94" y="1126"/>
                  </a:lnTo>
                  <a:close/>
                  <a:moveTo>
                    <a:pt x="94" y="1151"/>
                  </a:moveTo>
                  <a:lnTo>
                    <a:pt x="94" y="1177"/>
                  </a:lnTo>
                  <a:lnTo>
                    <a:pt x="68" y="1177"/>
                  </a:lnTo>
                  <a:lnTo>
                    <a:pt x="68" y="1151"/>
                  </a:lnTo>
                  <a:lnTo>
                    <a:pt x="94" y="1151"/>
                  </a:lnTo>
                  <a:close/>
                  <a:moveTo>
                    <a:pt x="94" y="1177"/>
                  </a:moveTo>
                  <a:lnTo>
                    <a:pt x="94" y="1202"/>
                  </a:lnTo>
                  <a:lnTo>
                    <a:pt x="68" y="1202"/>
                  </a:lnTo>
                  <a:lnTo>
                    <a:pt x="68" y="1177"/>
                  </a:lnTo>
                  <a:lnTo>
                    <a:pt x="94" y="1177"/>
                  </a:lnTo>
                  <a:close/>
                  <a:moveTo>
                    <a:pt x="72" y="1211"/>
                  </a:moveTo>
                  <a:lnTo>
                    <a:pt x="68" y="1207"/>
                  </a:lnTo>
                  <a:lnTo>
                    <a:pt x="68" y="1202"/>
                  </a:lnTo>
                  <a:lnTo>
                    <a:pt x="80" y="1202"/>
                  </a:lnTo>
                  <a:lnTo>
                    <a:pt x="72" y="1211"/>
                  </a:lnTo>
                  <a:close/>
                  <a:moveTo>
                    <a:pt x="90" y="1193"/>
                  </a:moveTo>
                  <a:lnTo>
                    <a:pt x="114" y="1218"/>
                  </a:lnTo>
                  <a:lnTo>
                    <a:pt x="97" y="1236"/>
                  </a:lnTo>
                  <a:lnTo>
                    <a:pt x="72" y="1211"/>
                  </a:lnTo>
                  <a:lnTo>
                    <a:pt x="90" y="1193"/>
                  </a:lnTo>
                  <a:close/>
                  <a:moveTo>
                    <a:pt x="114" y="1218"/>
                  </a:moveTo>
                  <a:lnTo>
                    <a:pt x="140" y="1244"/>
                  </a:lnTo>
                  <a:lnTo>
                    <a:pt x="122" y="1262"/>
                  </a:lnTo>
                  <a:lnTo>
                    <a:pt x="97" y="1236"/>
                  </a:lnTo>
                  <a:lnTo>
                    <a:pt x="114" y="1218"/>
                  </a:lnTo>
                  <a:close/>
                  <a:moveTo>
                    <a:pt x="131" y="1266"/>
                  </a:moveTo>
                  <a:lnTo>
                    <a:pt x="125" y="1266"/>
                  </a:lnTo>
                  <a:lnTo>
                    <a:pt x="122" y="1262"/>
                  </a:lnTo>
                  <a:lnTo>
                    <a:pt x="131" y="1252"/>
                  </a:lnTo>
                  <a:lnTo>
                    <a:pt x="131" y="1266"/>
                  </a:lnTo>
                  <a:close/>
                  <a:moveTo>
                    <a:pt x="131" y="1240"/>
                  </a:moveTo>
                  <a:lnTo>
                    <a:pt x="157" y="1240"/>
                  </a:lnTo>
                  <a:lnTo>
                    <a:pt x="157" y="1266"/>
                  </a:lnTo>
                  <a:lnTo>
                    <a:pt x="131" y="1266"/>
                  </a:lnTo>
                  <a:lnTo>
                    <a:pt x="131" y="1240"/>
                  </a:lnTo>
                  <a:close/>
                  <a:moveTo>
                    <a:pt x="157" y="1240"/>
                  </a:moveTo>
                  <a:lnTo>
                    <a:pt x="159" y="1240"/>
                  </a:lnTo>
                  <a:lnTo>
                    <a:pt x="162" y="1241"/>
                  </a:lnTo>
                  <a:lnTo>
                    <a:pt x="157" y="1252"/>
                  </a:lnTo>
                  <a:lnTo>
                    <a:pt x="157" y="1240"/>
                  </a:lnTo>
                  <a:close/>
                  <a:moveTo>
                    <a:pt x="162" y="1241"/>
                  </a:moveTo>
                  <a:lnTo>
                    <a:pt x="213" y="1267"/>
                  </a:lnTo>
                  <a:lnTo>
                    <a:pt x="202" y="1289"/>
                  </a:lnTo>
                  <a:lnTo>
                    <a:pt x="151" y="1264"/>
                  </a:lnTo>
                  <a:lnTo>
                    <a:pt x="162" y="1241"/>
                  </a:lnTo>
                  <a:close/>
                  <a:moveTo>
                    <a:pt x="207" y="1290"/>
                  </a:moveTo>
                  <a:lnTo>
                    <a:pt x="204" y="1290"/>
                  </a:lnTo>
                  <a:lnTo>
                    <a:pt x="202" y="1289"/>
                  </a:lnTo>
                  <a:lnTo>
                    <a:pt x="207" y="1278"/>
                  </a:lnTo>
                  <a:lnTo>
                    <a:pt x="207" y="1290"/>
                  </a:lnTo>
                  <a:close/>
                  <a:moveTo>
                    <a:pt x="207" y="1266"/>
                  </a:moveTo>
                  <a:lnTo>
                    <a:pt x="232" y="1266"/>
                  </a:lnTo>
                  <a:lnTo>
                    <a:pt x="232" y="1290"/>
                  </a:lnTo>
                  <a:lnTo>
                    <a:pt x="207" y="1290"/>
                  </a:lnTo>
                  <a:lnTo>
                    <a:pt x="207" y="1266"/>
                  </a:lnTo>
                  <a:close/>
                  <a:moveTo>
                    <a:pt x="232" y="1266"/>
                  </a:moveTo>
                  <a:lnTo>
                    <a:pt x="258" y="1266"/>
                  </a:lnTo>
                  <a:lnTo>
                    <a:pt x="258" y="1290"/>
                  </a:lnTo>
                  <a:lnTo>
                    <a:pt x="232" y="1290"/>
                  </a:lnTo>
                  <a:lnTo>
                    <a:pt x="232" y="1266"/>
                  </a:lnTo>
                  <a:close/>
                  <a:moveTo>
                    <a:pt x="258" y="1266"/>
                  </a:moveTo>
                  <a:lnTo>
                    <a:pt x="309" y="1266"/>
                  </a:lnTo>
                  <a:lnTo>
                    <a:pt x="309" y="1290"/>
                  </a:lnTo>
                  <a:lnTo>
                    <a:pt x="258" y="1290"/>
                  </a:lnTo>
                  <a:lnTo>
                    <a:pt x="258" y="1266"/>
                  </a:lnTo>
                  <a:close/>
                  <a:moveTo>
                    <a:pt x="309" y="1266"/>
                  </a:moveTo>
                  <a:lnTo>
                    <a:pt x="384" y="1266"/>
                  </a:lnTo>
                  <a:lnTo>
                    <a:pt x="384" y="1290"/>
                  </a:lnTo>
                  <a:lnTo>
                    <a:pt x="309" y="1290"/>
                  </a:lnTo>
                  <a:lnTo>
                    <a:pt x="309" y="1266"/>
                  </a:lnTo>
                  <a:close/>
                  <a:moveTo>
                    <a:pt x="384" y="1266"/>
                  </a:moveTo>
                  <a:lnTo>
                    <a:pt x="435" y="1266"/>
                  </a:lnTo>
                  <a:lnTo>
                    <a:pt x="435" y="1290"/>
                  </a:lnTo>
                  <a:lnTo>
                    <a:pt x="384" y="1290"/>
                  </a:lnTo>
                  <a:lnTo>
                    <a:pt x="384" y="1266"/>
                  </a:lnTo>
                  <a:close/>
                  <a:moveTo>
                    <a:pt x="440" y="1289"/>
                  </a:moveTo>
                  <a:lnTo>
                    <a:pt x="438" y="1290"/>
                  </a:lnTo>
                  <a:lnTo>
                    <a:pt x="435" y="1290"/>
                  </a:lnTo>
                  <a:lnTo>
                    <a:pt x="435" y="1278"/>
                  </a:lnTo>
                  <a:lnTo>
                    <a:pt x="440" y="1289"/>
                  </a:lnTo>
                  <a:close/>
                  <a:moveTo>
                    <a:pt x="429" y="1267"/>
                  </a:moveTo>
                  <a:lnTo>
                    <a:pt x="480" y="1241"/>
                  </a:lnTo>
                  <a:lnTo>
                    <a:pt x="491" y="1264"/>
                  </a:lnTo>
                  <a:lnTo>
                    <a:pt x="440" y="1289"/>
                  </a:lnTo>
                  <a:lnTo>
                    <a:pt x="429" y="1267"/>
                  </a:lnTo>
                  <a:close/>
                  <a:moveTo>
                    <a:pt x="480" y="1241"/>
                  </a:moveTo>
                  <a:lnTo>
                    <a:pt x="482" y="1240"/>
                  </a:lnTo>
                  <a:lnTo>
                    <a:pt x="485" y="1240"/>
                  </a:lnTo>
                  <a:lnTo>
                    <a:pt x="485" y="1252"/>
                  </a:lnTo>
                  <a:lnTo>
                    <a:pt x="480" y="1241"/>
                  </a:lnTo>
                  <a:close/>
                  <a:moveTo>
                    <a:pt x="485" y="1240"/>
                  </a:moveTo>
                  <a:lnTo>
                    <a:pt x="561" y="1240"/>
                  </a:lnTo>
                  <a:lnTo>
                    <a:pt x="561" y="1266"/>
                  </a:lnTo>
                  <a:lnTo>
                    <a:pt x="485" y="1266"/>
                  </a:lnTo>
                  <a:lnTo>
                    <a:pt x="485" y="1240"/>
                  </a:lnTo>
                  <a:close/>
                  <a:moveTo>
                    <a:pt x="566" y="1264"/>
                  </a:moveTo>
                  <a:lnTo>
                    <a:pt x="564" y="1266"/>
                  </a:lnTo>
                  <a:lnTo>
                    <a:pt x="561" y="1266"/>
                  </a:lnTo>
                  <a:lnTo>
                    <a:pt x="561" y="1252"/>
                  </a:lnTo>
                  <a:lnTo>
                    <a:pt x="566" y="1264"/>
                  </a:lnTo>
                  <a:close/>
                  <a:moveTo>
                    <a:pt x="555" y="1241"/>
                  </a:moveTo>
                  <a:lnTo>
                    <a:pt x="606" y="1216"/>
                  </a:lnTo>
                  <a:lnTo>
                    <a:pt x="617" y="1239"/>
                  </a:lnTo>
                  <a:lnTo>
                    <a:pt x="566" y="1264"/>
                  </a:lnTo>
                  <a:lnTo>
                    <a:pt x="555" y="1241"/>
                  </a:lnTo>
                  <a:close/>
                  <a:moveTo>
                    <a:pt x="606" y="1216"/>
                  </a:moveTo>
                  <a:lnTo>
                    <a:pt x="609" y="1215"/>
                  </a:lnTo>
                  <a:lnTo>
                    <a:pt x="611" y="1215"/>
                  </a:lnTo>
                  <a:lnTo>
                    <a:pt x="611" y="1227"/>
                  </a:lnTo>
                  <a:lnTo>
                    <a:pt x="606" y="1216"/>
                  </a:lnTo>
                  <a:close/>
                  <a:moveTo>
                    <a:pt x="611" y="1215"/>
                  </a:moveTo>
                  <a:lnTo>
                    <a:pt x="662" y="1215"/>
                  </a:lnTo>
                  <a:lnTo>
                    <a:pt x="662" y="1240"/>
                  </a:lnTo>
                  <a:lnTo>
                    <a:pt x="611" y="1240"/>
                  </a:lnTo>
                  <a:lnTo>
                    <a:pt x="611" y="1215"/>
                  </a:lnTo>
                  <a:close/>
                  <a:moveTo>
                    <a:pt x="666" y="1239"/>
                  </a:moveTo>
                  <a:lnTo>
                    <a:pt x="665" y="1240"/>
                  </a:lnTo>
                  <a:lnTo>
                    <a:pt x="662" y="1240"/>
                  </a:lnTo>
                  <a:lnTo>
                    <a:pt x="662" y="1227"/>
                  </a:lnTo>
                  <a:lnTo>
                    <a:pt x="666" y="1239"/>
                  </a:lnTo>
                  <a:close/>
                  <a:moveTo>
                    <a:pt x="659" y="1216"/>
                  </a:moveTo>
                  <a:lnTo>
                    <a:pt x="734" y="1190"/>
                  </a:lnTo>
                  <a:lnTo>
                    <a:pt x="742" y="1213"/>
                  </a:lnTo>
                  <a:lnTo>
                    <a:pt x="666" y="1239"/>
                  </a:lnTo>
                  <a:lnTo>
                    <a:pt x="659" y="1216"/>
                  </a:lnTo>
                  <a:close/>
                  <a:moveTo>
                    <a:pt x="734" y="1190"/>
                  </a:moveTo>
                  <a:lnTo>
                    <a:pt x="736" y="1189"/>
                  </a:lnTo>
                  <a:lnTo>
                    <a:pt x="739" y="1189"/>
                  </a:lnTo>
                  <a:lnTo>
                    <a:pt x="739" y="1202"/>
                  </a:lnTo>
                  <a:lnTo>
                    <a:pt x="734" y="1190"/>
                  </a:lnTo>
                  <a:close/>
                  <a:moveTo>
                    <a:pt x="739" y="1189"/>
                  </a:moveTo>
                  <a:lnTo>
                    <a:pt x="789" y="1189"/>
                  </a:lnTo>
                  <a:lnTo>
                    <a:pt x="789" y="1215"/>
                  </a:lnTo>
                  <a:lnTo>
                    <a:pt x="739" y="1215"/>
                  </a:lnTo>
                  <a:lnTo>
                    <a:pt x="739" y="1189"/>
                  </a:lnTo>
                  <a:close/>
                  <a:moveTo>
                    <a:pt x="789" y="1189"/>
                  </a:moveTo>
                  <a:lnTo>
                    <a:pt x="865" y="1189"/>
                  </a:lnTo>
                  <a:lnTo>
                    <a:pt x="865" y="1215"/>
                  </a:lnTo>
                  <a:lnTo>
                    <a:pt x="789" y="1215"/>
                  </a:lnTo>
                  <a:lnTo>
                    <a:pt x="789" y="1189"/>
                  </a:lnTo>
                  <a:close/>
                  <a:moveTo>
                    <a:pt x="865" y="1189"/>
                  </a:moveTo>
                  <a:lnTo>
                    <a:pt x="891" y="1189"/>
                  </a:lnTo>
                  <a:lnTo>
                    <a:pt x="891" y="1215"/>
                  </a:lnTo>
                  <a:lnTo>
                    <a:pt x="865" y="1215"/>
                  </a:lnTo>
                  <a:lnTo>
                    <a:pt x="865" y="1189"/>
                  </a:lnTo>
                  <a:close/>
                  <a:moveTo>
                    <a:pt x="896" y="1213"/>
                  </a:moveTo>
                  <a:lnTo>
                    <a:pt x="893" y="1215"/>
                  </a:lnTo>
                  <a:lnTo>
                    <a:pt x="891" y="1215"/>
                  </a:lnTo>
                  <a:lnTo>
                    <a:pt x="891" y="1202"/>
                  </a:lnTo>
                  <a:lnTo>
                    <a:pt x="896" y="1213"/>
                  </a:lnTo>
                  <a:close/>
                  <a:moveTo>
                    <a:pt x="885" y="1190"/>
                  </a:moveTo>
                  <a:lnTo>
                    <a:pt x="936" y="1165"/>
                  </a:lnTo>
                  <a:lnTo>
                    <a:pt x="947" y="1188"/>
                  </a:lnTo>
                  <a:lnTo>
                    <a:pt x="896" y="1213"/>
                  </a:lnTo>
                  <a:lnTo>
                    <a:pt x="885" y="1190"/>
                  </a:lnTo>
                  <a:close/>
                  <a:moveTo>
                    <a:pt x="936" y="1165"/>
                  </a:moveTo>
                  <a:lnTo>
                    <a:pt x="938" y="1163"/>
                  </a:lnTo>
                  <a:lnTo>
                    <a:pt x="941" y="1163"/>
                  </a:lnTo>
                  <a:lnTo>
                    <a:pt x="941" y="1177"/>
                  </a:lnTo>
                  <a:lnTo>
                    <a:pt x="936" y="1165"/>
                  </a:lnTo>
                  <a:close/>
                  <a:moveTo>
                    <a:pt x="941" y="1163"/>
                  </a:moveTo>
                  <a:lnTo>
                    <a:pt x="966" y="1163"/>
                  </a:lnTo>
                  <a:lnTo>
                    <a:pt x="966" y="1189"/>
                  </a:lnTo>
                  <a:lnTo>
                    <a:pt x="941" y="1189"/>
                  </a:lnTo>
                  <a:lnTo>
                    <a:pt x="941" y="1163"/>
                  </a:lnTo>
                  <a:close/>
                  <a:moveTo>
                    <a:pt x="966" y="1163"/>
                  </a:moveTo>
                  <a:lnTo>
                    <a:pt x="1017" y="1163"/>
                  </a:lnTo>
                  <a:lnTo>
                    <a:pt x="1017" y="1189"/>
                  </a:lnTo>
                  <a:lnTo>
                    <a:pt x="966" y="1189"/>
                  </a:lnTo>
                  <a:lnTo>
                    <a:pt x="966" y="1163"/>
                  </a:lnTo>
                  <a:close/>
                  <a:moveTo>
                    <a:pt x="1026" y="1185"/>
                  </a:moveTo>
                  <a:lnTo>
                    <a:pt x="1022" y="1189"/>
                  </a:lnTo>
                  <a:lnTo>
                    <a:pt x="1017" y="1189"/>
                  </a:lnTo>
                  <a:lnTo>
                    <a:pt x="1017" y="1177"/>
                  </a:lnTo>
                  <a:lnTo>
                    <a:pt x="1026" y="1185"/>
                  </a:lnTo>
                  <a:close/>
                  <a:moveTo>
                    <a:pt x="1007" y="1167"/>
                  </a:moveTo>
                  <a:lnTo>
                    <a:pt x="1033" y="1143"/>
                  </a:lnTo>
                  <a:lnTo>
                    <a:pt x="1051" y="1160"/>
                  </a:lnTo>
                  <a:lnTo>
                    <a:pt x="1026" y="1185"/>
                  </a:lnTo>
                  <a:lnTo>
                    <a:pt x="1007" y="1167"/>
                  </a:lnTo>
                  <a:close/>
                  <a:moveTo>
                    <a:pt x="1033" y="1143"/>
                  </a:moveTo>
                  <a:lnTo>
                    <a:pt x="1034" y="1140"/>
                  </a:lnTo>
                  <a:lnTo>
                    <a:pt x="1036" y="1140"/>
                  </a:lnTo>
                  <a:lnTo>
                    <a:pt x="1041" y="1151"/>
                  </a:lnTo>
                  <a:lnTo>
                    <a:pt x="1033" y="1143"/>
                  </a:lnTo>
                  <a:close/>
                  <a:moveTo>
                    <a:pt x="1036" y="1140"/>
                  </a:moveTo>
                  <a:lnTo>
                    <a:pt x="1086" y="1115"/>
                  </a:lnTo>
                  <a:lnTo>
                    <a:pt x="1098" y="1137"/>
                  </a:lnTo>
                  <a:lnTo>
                    <a:pt x="1047" y="1162"/>
                  </a:lnTo>
                  <a:lnTo>
                    <a:pt x="1036" y="1140"/>
                  </a:lnTo>
                  <a:close/>
                  <a:moveTo>
                    <a:pt x="1086" y="1115"/>
                  </a:moveTo>
                  <a:lnTo>
                    <a:pt x="1089" y="1114"/>
                  </a:lnTo>
                  <a:lnTo>
                    <a:pt x="1092" y="1114"/>
                  </a:lnTo>
                  <a:lnTo>
                    <a:pt x="1092" y="1126"/>
                  </a:lnTo>
                  <a:lnTo>
                    <a:pt x="1086" y="1115"/>
                  </a:lnTo>
                  <a:close/>
                  <a:moveTo>
                    <a:pt x="1092" y="1114"/>
                  </a:moveTo>
                  <a:lnTo>
                    <a:pt x="1118" y="1114"/>
                  </a:lnTo>
                  <a:lnTo>
                    <a:pt x="1118" y="1139"/>
                  </a:lnTo>
                  <a:lnTo>
                    <a:pt x="1092" y="1139"/>
                  </a:lnTo>
                  <a:lnTo>
                    <a:pt x="1092" y="1114"/>
                  </a:lnTo>
                  <a:close/>
                  <a:moveTo>
                    <a:pt x="1124" y="1137"/>
                  </a:moveTo>
                  <a:lnTo>
                    <a:pt x="1122" y="1139"/>
                  </a:lnTo>
                  <a:lnTo>
                    <a:pt x="1118" y="1139"/>
                  </a:lnTo>
                  <a:lnTo>
                    <a:pt x="1118" y="1126"/>
                  </a:lnTo>
                  <a:lnTo>
                    <a:pt x="1124" y="1137"/>
                  </a:lnTo>
                  <a:close/>
                  <a:moveTo>
                    <a:pt x="1112" y="1115"/>
                  </a:moveTo>
                  <a:lnTo>
                    <a:pt x="1163" y="1089"/>
                  </a:lnTo>
                  <a:lnTo>
                    <a:pt x="1174" y="1112"/>
                  </a:lnTo>
                  <a:lnTo>
                    <a:pt x="1124" y="1137"/>
                  </a:lnTo>
                  <a:lnTo>
                    <a:pt x="1112" y="1115"/>
                  </a:lnTo>
                  <a:close/>
                  <a:moveTo>
                    <a:pt x="1177" y="1110"/>
                  </a:moveTo>
                  <a:lnTo>
                    <a:pt x="1176" y="1111"/>
                  </a:lnTo>
                  <a:lnTo>
                    <a:pt x="1174" y="1112"/>
                  </a:lnTo>
                  <a:lnTo>
                    <a:pt x="1169" y="1100"/>
                  </a:lnTo>
                  <a:lnTo>
                    <a:pt x="1177" y="1110"/>
                  </a:lnTo>
                  <a:close/>
                  <a:moveTo>
                    <a:pt x="1159" y="1092"/>
                  </a:moveTo>
                  <a:lnTo>
                    <a:pt x="1185" y="1066"/>
                  </a:lnTo>
                  <a:lnTo>
                    <a:pt x="1203" y="1085"/>
                  </a:lnTo>
                  <a:lnTo>
                    <a:pt x="1177" y="1110"/>
                  </a:lnTo>
                  <a:lnTo>
                    <a:pt x="1159" y="1092"/>
                  </a:lnTo>
                  <a:close/>
                  <a:moveTo>
                    <a:pt x="1185" y="1066"/>
                  </a:moveTo>
                  <a:lnTo>
                    <a:pt x="1188" y="1063"/>
                  </a:lnTo>
                  <a:lnTo>
                    <a:pt x="1193" y="1063"/>
                  </a:lnTo>
                  <a:lnTo>
                    <a:pt x="1193" y="1075"/>
                  </a:lnTo>
                  <a:lnTo>
                    <a:pt x="1185" y="1066"/>
                  </a:lnTo>
                  <a:close/>
                  <a:moveTo>
                    <a:pt x="1193" y="1063"/>
                  </a:moveTo>
                  <a:lnTo>
                    <a:pt x="1244" y="1063"/>
                  </a:lnTo>
                  <a:lnTo>
                    <a:pt x="1244" y="1088"/>
                  </a:lnTo>
                  <a:lnTo>
                    <a:pt x="1193" y="1088"/>
                  </a:lnTo>
                  <a:lnTo>
                    <a:pt x="1193" y="1063"/>
                  </a:lnTo>
                  <a:close/>
                  <a:moveTo>
                    <a:pt x="1253" y="1085"/>
                  </a:moveTo>
                  <a:lnTo>
                    <a:pt x="1249" y="1088"/>
                  </a:lnTo>
                  <a:lnTo>
                    <a:pt x="1244" y="1088"/>
                  </a:lnTo>
                  <a:lnTo>
                    <a:pt x="1244" y="1075"/>
                  </a:lnTo>
                  <a:lnTo>
                    <a:pt x="1253" y="1085"/>
                  </a:lnTo>
                  <a:close/>
                  <a:moveTo>
                    <a:pt x="1236" y="1066"/>
                  </a:moveTo>
                  <a:lnTo>
                    <a:pt x="1286" y="1015"/>
                  </a:lnTo>
                  <a:lnTo>
                    <a:pt x="1304" y="1033"/>
                  </a:lnTo>
                  <a:lnTo>
                    <a:pt x="1253" y="1085"/>
                  </a:lnTo>
                  <a:lnTo>
                    <a:pt x="1236" y="1066"/>
                  </a:lnTo>
                  <a:close/>
                  <a:moveTo>
                    <a:pt x="1286" y="1015"/>
                  </a:moveTo>
                  <a:lnTo>
                    <a:pt x="1288" y="1014"/>
                  </a:lnTo>
                  <a:lnTo>
                    <a:pt x="1292" y="1013"/>
                  </a:lnTo>
                  <a:lnTo>
                    <a:pt x="1295" y="1025"/>
                  </a:lnTo>
                  <a:lnTo>
                    <a:pt x="1286" y="1015"/>
                  </a:lnTo>
                  <a:close/>
                  <a:moveTo>
                    <a:pt x="1292" y="1013"/>
                  </a:moveTo>
                  <a:lnTo>
                    <a:pt x="1367" y="987"/>
                  </a:lnTo>
                  <a:lnTo>
                    <a:pt x="1374" y="1012"/>
                  </a:lnTo>
                  <a:lnTo>
                    <a:pt x="1299" y="1037"/>
                  </a:lnTo>
                  <a:lnTo>
                    <a:pt x="1292" y="1013"/>
                  </a:lnTo>
                  <a:close/>
                  <a:moveTo>
                    <a:pt x="1375" y="1012"/>
                  </a:moveTo>
                  <a:lnTo>
                    <a:pt x="1565" y="948"/>
                  </a:lnTo>
                  <a:lnTo>
                    <a:pt x="1374" y="1012"/>
                  </a:lnTo>
                  <a:lnTo>
                    <a:pt x="1371" y="999"/>
                  </a:lnTo>
                  <a:lnTo>
                    <a:pt x="1375" y="1012"/>
                  </a:lnTo>
                  <a:close/>
                  <a:moveTo>
                    <a:pt x="1367" y="987"/>
                  </a:moveTo>
                  <a:lnTo>
                    <a:pt x="1442" y="962"/>
                  </a:lnTo>
                  <a:lnTo>
                    <a:pt x="1451" y="986"/>
                  </a:lnTo>
                  <a:lnTo>
                    <a:pt x="1375" y="1012"/>
                  </a:lnTo>
                  <a:lnTo>
                    <a:pt x="1367" y="987"/>
                  </a:lnTo>
                  <a:close/>
                  <a:moveTo>
                    <a:pt x="1453" y="985"/>
                  </a:moveTo>
                  <a:lnTo>
                    <a:pt x="1452" y="986"/>
                  </a:lnTo>
                  <a:lnTo>
                    <a:pt x="1451" y="986"/>
                  </a:lnTo>
                  <a:lnTo>
                    <a:pt x="1447" y="974"/>
                  </a:lnTo>
                  <a:lnTo>
                    <a:pt x="1453" y="985"/>
                  </a:lnTo>
                  <a:close/>
                  <a:moveTo>
                    <a:pt x="1440" y="963"/>
                  </a:moveTo>
                  <a:lnTo>
                    <a:pt x="1515" y="913"/>
                  </a:lnTo>
                  <a:lnTo>
                    <a:pt x="1530" y="934"/>
                  </a:lnTo>
                  <a:lnTo>
                    <a:pt x="1453" y="985"/>
                  </a:lnTo>
                  <a:lnTo>
                    <a:pt x="1440" y="963"/>
                  </a:lnTo>
                  <a:close/>
                  <a:moveTo>
                    <a:pt x="1515" y="913"/>
                  </a:moveTo>
                  <a:lnTo>
                    <a:pt x="1516" y="912"/>
                  </a:lnTo>
                  <a:lnTo>
                    <a:pt x="1519" y="912"/>
                  </a:lnTo>
                  <a:lnTo>
                    <a:pt x="1522" y="923"/>
                  </a:lnTo>
                  <a:lnTo>
                    <a:pt x="1515" y="913"/>
                  </a:lnTo>
                  <a:close/>
                  <a:moveTo>
                    <a:pt x="1519" y="912"/>
                  </a:moveTo>
                  <a:lnTo>
                    <a:pt x="1594" y="886"/>
                  </a:lnTo>
                  <a:lnTo>
                    <a:pt x="1603" y="911"/>
                  </a:lnTo>
                  <a:lnTo>
                    <a:pt x="1526" y="935"/>
                  </a:lnTo>
                  <a:lnTo>
                    <a:pt x="1519" y="912"/>
                  </a:lnTo>
                  <a:close/>
                  <a:moveTo>
                    <a:pt x="1605" y="908"/>
                  </a:moveTo>
                  <a:lnTo>
                    <a:pt x="1604" y="910"/>
                  </a:lnTo>
                  <a:lnTo>
                    <a:pt x="1603" y="911"/>
                  </a:lnTo>
                  <a:lnTo>
                    <a:pt x="1599" y="899"/>
                  </a:lnTo>
                  <a:lnTo>
                    <a:pt x="1605" y="908"/>
                  </a:lnTo>
                  <a:close/>
                  <a:moveTo>
                    <a:pt x="1592" y="888"/>
                  </a:moveTo>
                  <a:lnTo>
                    <a:pt x="1667" y="837"/>
                  </a:lnTo>
                  <a:lnTo>
                    <a:pt x="1682" y="859"/>
                  </a:lnTo>
                  <a:lnTo>
                    <a:pt x="1605" y="908"/>
                  </a:lnTo>
                  <a:lnTo>
                    <a:pt x="1592" y="888"/>
                  </a:lnTo>
                  <a:close/>
                  <a:moveTo>
                    <a:pt x="1667" y="837"/>
                  </a:moveTo>
                  <a:lnTo>
                    <a:pt x="1668" y="837"/>
                  </a:lnTo>
                  <a:lnTo>
                    <a:pt x="1671" y="835"/>
                  </a:lnTo>
                  <a:lnTo>
                    <a:pt x="1674" y="848"/>
                  </a:lnTo>
                  <a:lnTo>
                    <a:pt x="1667" y="837"/>
                  </a:lnTo>
                  <a:close/>
                  <a:moveTo>
                    <a:pt x="1671" y="835"/>
                  </a:moveTo>
                  <a:lnTo>
                    <a:pt x="1746" y="810"/>
                  </a:lnTo>
                  <a:lnTo>
                    <a:pt x="1755" y="834"/>
                  </a:lnTo>
                  <a:lnTo>
                    <a:pt x="1678" y="860"/>
                  </a:lnTo>
                  <a:lnTo>
                    <a:pt x="1671" y="835"/>
                  </a:lnTo>
                  <a:close/>
                  <a:moveTo>
                    <a:pt x="1759" y="832"/>
                  </a:moveTo>
                  <a:lnTo>
                    <a:pt x="1757" y="833"/>
                  </a:lnTo>
                  <a:lnTo>
                    <a:pt x="1755" y="834"/>
                  </a:lnTo>
                  <a:lnTo>
                    <a:pt x="1750" y="822"/>
                  </a:lnTo>
                  <a:lnTo>
                    <a:pt x="1759" y="832"/>
                  </a:lnTo>
                  <a:close/>
                  <a:moveTo>
                    <a:pt x="1741" y="814"/>
                  </a:moveTo>
                  <a:lnTo>
                    <a:pt x="1792" y="763"/>
                  </a:lnTo>
                  <a:lnTo>
                    <a:pt x="1810" y="781"/>
                  </a:lnTo>
                  <a:lnTo>
                    <a:pt x="1759" y="832"/>
                  </a:lnTo>
                  <a:lnTo>
                    <a:pt x="1741" y="814"/>
                  </a:lnTo>
                  <a:close/>
                  <a:moveTo>
                    <a:pt x="1792" y="763"/>
                  </a:moveTo>
                  <a:lnTo>
                    <a:pt x="1792" y="763"/>
                  </a:lnTo>
                  <a:lnTo>
                    <a:pt x="1793" y="761"/>
                  </a:lnTo>
                  <a:lnTo>
                    <a:pt x="1801" y="772"/>
                  </a:lnTo>
                  <a:lnTo>
                    <a:pt x="1792" y="763"/>
                  </a:lnTo>
                  <a:close/>
                  <a:moveTo>
                    <a:pt x="1793" y="761"/>
                  </a:moveTo>
                  <a:lnTo>
                    <a:pt x="1870" y="710"/>
                  </a:lnTo>
                  <a:lnTo>
                    <a:pt x="1883" y="732"/>
                  </a:lnTo>
                  <a:lnTo>
                    <a:pt x="1808" y="782"/>
                  </a:lnTo>
                  <a:lnTo>
                    <a:pt x="1793" y="761"/>
                  </a:lnTo>
                  <a:close/>
                  <a:moveTo>
                    <a:pt x="1886" y="730"/>
                  </a:moveTo>
                  <a:lnTo>
                    <a:pt x="1885" y="731"/>
                  </a:lnTo>
                  <a:lnTo>
                    <a:pt x="1883" y="732"/>
                  </a:lnTo>
                  <a:lnTo>
                    <a:pt x="1877" y="721"/>
                  </a:lnTo>
                  <a:lnTo>
                    <a:pt x="1886" y="730"/>
                  </a:lnTo>
                  <a:close/>
                  <a:moveTo>
                    <a:pt x="1868" y="713"/>
                  </a:moveTo>
                  <a:lnTo>
                    <a:pt x="1919" y="662"/>
                  </a:lnTo>
                  <a:lnTo>
                    <a:pt x="1937" y="680"/>
                  </a:lnTo>
                  <a:lnTo>
                    <a:pt x="1886" y="730"/>
                  </a:lnTo>
                  <a:lnTo>
                    <a:pt x="1868" y="713"/>
                  </a:lnTo>
                  <a:close/>
                  <a:moveTo>
                    <a:pt x="1919" y="662"/>
                  </a:moveTo>
                  <a:lnTo>
                    <a:pt x="1994" y="585"/>
                  </a:lnTo>
                  <a:lnTo>
                    <a:pt x="2012" y="603"/>
                  </a:lnTo>
                  <a:lnTo>
                    <a:pt x="1937" y="680"/>
                  </a:lnTo>
                  <a:lnTo>
                    <a:pt x="1919" y="662"/>
                  </a:lnTo>
                  <a:close/>
                  <a:moveTo>
                    <a:pt x="1994" y="585"/>
                  </a:moveTo>
                  <a:lnTo>
                    <a:pt x="1995" y="585"/>
                  </a:lnTo>
                  <a:lnTo>
                    <a:pt x="1996" y="584"/>
                  </a:lnTo>
                  <a:lnTo>
                    <a:pt x="2004" y="595"/>
                  </a:lnTo>
                  <a:lnTo>
                    <a:pt x="1994" y="585"/>
                  </a:lnTo>
                  <a:close/>
                  <a:moveTo>
                    <a:pt x="1996" y="584"/>
                  </a:moveTo>
                  <a:lnTo>
                    <a:pt x="2072" y="534"/>
                  </a:lnTo>
                  <a:lnTo>
                    <a:pt x="2086" y="555"/>
                  </a:lnTo>
                  <a:lnTo>
                    <a:pt x="2010" y="605"/>
                  </a:lnTo>
                  <a:lnTo>
                    <a:pt x="1996" y="584"/>
                  </a:lnTo>
                  <a:close/>
                  <a:moveTo>
                    <a:pt x="2072" y="534"/>
                  </a:moveTo>
                  <a:lnTo>
                    <a:pt x="2148" y="483"/>
                  </a:lnTo>
                  <a:lnTo>
                    <a:pt x="2162" y="504"/>
                  </a:lnTo>
                  <a:lnTo>
                    <a:pt x="2086" y="555"/>
                  </a:lnTo>
                  <a:lnTo>
                    <a:pt x="2072" y="534"/>
                  </a:lnTo>
                  <a:close/>
                  <a:moveTo>
                    <a:pt x="2148" y="483"/>
                  </a:moveTo>
                  <a:lnTo>
                    <a:pt x="2224" y="432"/>
                  </a:lnTo>
                  <a:lnTo>
                    <a:pt x="2238" y="454"/>
                  </a:lnTo>
                  <a:lnTo>
                    <a:pt x="2162" y="504"/>
                  </a:lnTo>
                  <a:lnTo>
                    <a:pt x="2148" y="483"/>
                  </a:lnTo>
                  <a:close/>
                  <a:moveTo>
                    <a:pt x="2224" y="432"/>
                  </a:moveTo>
                  <a:lnTo>
                    <a:pt x="2300" y="382"/>
                  </a:lnTo>
                  <a:lnTo>
                    <a:pt x="2313" y="403"/>
                  </a:lnTo>
                  <a:lnTo>
                    <a:pt x="2238" y="454"/>
                  </a:lnTo>
                  <a:lnTo>
                    <a:pt x="2224" y="432"/>
                  </a:lnTo>
                  <a:close/>
                  <a:moveTo>
                    <a:pt x="2300" y="382"/>
                  </a:moveTo>
                  <a:lnTo>
                    <a:pt x="2375" y="331"/>
                  </a:lnTo>
                  <a:lnTo>
                    <a:pt x="2390" y="352"/>
                  </a:lnTo>
                  <a:lnTo>
                    <a:pt x="2313" y="403"/>
                  </a:lnTo>
                  <a:lnTo>
                    <a:pt x="2300" y="382"/>
                  </a:lnTo>
                  <a:close/>
                  <a:moveTo>
                    <a:pt x="2391" y="351"/>
                  </a:moveTo>
                  <a:lnTo>
                    <a:pt x="2391" y="352"/>
                  </a:lnTo>
                  <a:lnTo>
                    <a:pt x="2390" y="352"/>
                  </a:lnTo>
                  <a:lnTo>
                    <a:pt x="2383" y="342"/>
                  </a:lnTo>
                  <a:lnTo>
                    <a:pt x="2391" y="351"/>
                  </a:lnTo>
                  <a:close/>
                  <a:moveTo>
                    <a:pt x="2374" y="333"/>
                  </a:moveTo>
                  <a:lnTo>
                    <a:pt x="2450" y="257"/>
                  </a:lnTo>
                  <a:lnTo>
                    <a:pt x="2468" y="275"/>
                  </a:lnTo>
                  <a:lnTo>
                    <a:pt x="2391" y="351"/>
                  </a:lnTo>
                  <a:lnTo>
                    <a:pt x="2374" y="333"/>
                  </a:lnTo>
                  <a:close/>
                  <a:moveTo>
                    <a:pt x="2450" y="257"/>
                  </a:moveTo>
                  <a:lnTo>
                    <a:pt x="2501" y="206"/>
                  </a:lnTo>
                  <a:lnTo>
                    <a:pt x="2519" y="224"/>
                  </a:lnTo>
                  <a:lnTo>
                    <a:pt x="2468" y="275"/>
                  </a:lnTo>
                  <a:lnTo>
                    <a:pt x="2450" y="257"/>
                  </a:lnTo>
                  <a:close/>
                  <a:moveTo>
                    <a:pt x="2501" y="206"/>
                  </a:moveTo>
                  <a:lnTo>
                    <a:pt x="2576" y="131"/>
                  </a:lnTo>
                  <a:lnTo>
                    <a:pt x="2594" y="148"/>
                  </a:lnTo>
                  <a:lnTo>
                    <a:pt x="2519" y="224"/>
                  </a:lnTo>
                  <a:lnTo>
                    <a:pt x="2501" y="206"/>
                  </a:lnTo>
                  <a:close/>
                  <a:moveTo>
                    <a:pt x="2595" y="147"/>
                  </a:moveTo>
                  <a:lnTo>
                    <a:pt x="2595" y="148"/>
                  </a:lnTo>
                  <a:lnTo>
                    <a:pt x="2594" y="148"/>
                  </a:lnTo>
                  <a:lnTo>
                    <a:pt x="2586" y="139"/>
                  </a:lnTo>
                  <a:lnTo>
                    <a:pt x="2595" y="147"/>
                  </a:lnTo>
                  <a:close/>
                  <a:moveTo>
                    <a:pt x="2575" y="132"/>
                  </a:moveTo>
                  <a:lnTo>
                    <a:pt x="2626" y="57"/>
                  </a:lnTo>
                  <a:lnTo>
                    <a:pt x="2646" y="70"/>
                  </a:lnTo>
                  <a:lnTo>
                    <a:pt x="2595" y="147"/>
                  </a:lnTo>
                  <a:lnTo>
                    <a:pt x="2575" y="132"/>
                  </a:lnTo>
                  <a:close/>
                  <a:moveTo>
                    <a:pt x="2649" y="64"/>
                  </a:moveTo>
                  <a:lnTo>
                    <a:pt x="2649" y="68"/>
                  </a:lnTo>
                  <a:lnTo>
                    <a:pt x="2646" y="70"/>
                  </a:lnTo>
                  <a:lnTo>
                    <a:pt x="2635" y="64"/>
                  </a:lnTo>
                  <a:lnTo>
                    <a:pt x="2649" y="64"/>
                  </a:lnTo>
                  <a:close/>
                  <a:moveTo>
                    <a:pt x="2623" y="64"/>
                  </a:moveTo>
                  <a:lnTo>
                    <a:pt x="2623" y="39"/>
                  </a:lnTo>
                  <a:lnTo>
                    <a:pt x="2649" y="39"/>
                  </a:lnTo>
                  <a:lnTo>
                    <a:pt x="2649" y="64"/>
                  </a:lnTo>
                  <a:lnTo>
                    <a:pt x="2623" y="64"/>
                  </a:lnTo>
                  <a:close/>
                  <a:moveTo>
                    <a:pt x="2623" y="39"/>
                  </a:moveTo>
                  <a:lnTo>
                    <a:pt x="2623" y="13"/>
                  </a:lnTo>
                  <a:lnTo>
                    <a:pt x="2649" y="13"/>
                  </a:lnTo>
                  <a:lnTo>
                    <a:pt x="2649" y="39"/>
                  </a:lnTo>
                  <a:lnTo>
                    <a:pt x="2623" y="39"/>
                  </a:lnTo>
                  <a:close/>
                  <a:moveTo>
                    <a:pt x="2635" y="0"/>
                  </a:moveTo>
                  <a:lnTo>
                    <a:pt x="2649" y="0"/>
                  </a:lnTo>
                  <a:lnTo>
                    <a:pt x="2649" y="13"/>
                  </a:lnTo>
                  <a:lnTo>
                    <a:pt x="2635" y="13"/>
                  </a:lnTo>
                  <a:lnTo>
                    <a:pt x="2635" y="0"/>
                  </a:lnTo>
                  <a:close/>
                  <a:moveTo>
                    <a:pt x="2635" y="25"/>
                  </a:moveTo>
                  <a:lnTo>
                    <a:pt x="2610" y="25"/>
                  </a:lnTo>
                  <a:lnTo>
                    <a:pt x="2610" y="0"/>
                  </a:lnTo>
                  <a:lnTo>
                    <a:pt x="2635" y="0"/>
                  </a:lnTo>
                  <a:lnTo>
                    <a:pt x="2635" y="25"/>
                  </a:lnTo>
                  <a:close/>
                  <a:moveTo>
                    <a:pt x="2610" y="25"/>
                  </a:moveTo>
                  <a:lnTo>
                    <a:pt x="2586" y="25"/>
                  </a:lnTo>
                  <a:lnTo>
                    <a:pt x="2586" y="0"/>
                  </a:lnTo>
                  <a:lnTo>
                    <a:pt x="2610" y="0"/>
                  </a:lnTo>
                  <a:lnTo>
                    <a:pt x="2610" y="25"/>
                  </a:lnTo>
                  <a:close/>
                  <a:moveTo>
                    <a:pt x="2586" y="25"/>
                  </a:moveTo>
                  <a:lnTo>
                    <a:pt x="2535" y="25"/>
                  </a:lnTo>
                  <a:lnTo>
                    <a:pt x="2535" y="0"/>
                  </a:lnTo>
                  <a:lnTo>
                    <a:pt x="2586" y="0"/>
                  </a:lnTo>
                  <a:lnTo>
                    <a:pt x="2586" y="25"/>
                  </a:lnTo>
                  <a:close/>
                  <a:moveTo>
                    <a:pt x="2535" y="25"/>
                  </a:moveTo>
                  <a:lnTo>
                    <a:pt x="2509" y="25"/>
                  </a:lnTo>
                  <a:lnTo>
                    <a:pt x="2509" y="0"/>
                  </a:lnTo>
                  <a:lnTo>
                    <a:pt x="2535" y="0"/>
                  </a:lnTo>
                  <a:lnTo>
                    <a:pt x="2535" y="25"/>
                  </a:lnTo>
                  <a:close/>
                  <a:moveTo>
                    <a:pt x="2509" y="25"/>
                  </a:moveTo>
                  <a:lnTo>
                    <a:pt x="2459" y="25"/>
                  </a:lnTo>
                  <a:lnTo>
                    <a:pt x="2459" y="0"/>
                  </a:lnTo>
                  <a:lnTo>
                    <a:pt x="2509" y="0"/>
                  </a:lnTo>
                  <a:lnTo>
                    <a:pt x="2509" y="25"/>
                  </a:lnTo>
                  <a:close/>
                  <a:moveTo>
                    <a:pt x="2453" y="2"/>
                  </a:moveTo>
                  <a:lnTo>
                    <a:pt x="2456" y="0"/>
                  </a:lnTo>
                  <a:lnTo>
                    <a:pt x="2459" y="0"/>
                  </a:lnTo>
                  <a:lnTo>
                    <a:pt x="2459" y="13"/>
                  </a:lnTo>
                  <a:lnTo>
                    <a:pt x="2453" y="2"/>
                  </a:lnTo>
                  <a:close/>
                  <a:moveTo>
                    <a:pt x="2464" y="24"/>
                  </a:moveTo>
                  <a:lnTo>
                    <a:pt x="2414" y="49"/>
                  </a:lnTo>
                  <a:lnTo>
                    <a:pt x="2402" y="26"/>
                  </a:lnTo>
                  <a:lnTo>
                    <a:pt x="2453" y="2"/>
                  </a:lnTo>
                  <a:lnTo>
                    <a:pt x="2464" y="24"/>
                  </a:lnTo>
                  <a:close/>
                  <a:moveTo>
                    <a:pt x="2414" y="49"/>
                  </a:moveTo>
                  <a:lnTo>
                    <a:pt x="2412" y="51"/>
                  </a:lnTo>
                  <a:lnTo>
                    <a:pt x="2408" y="51"/>
                  </a:lnTo>
                  <a:lnTo>
                    <a:pt x="2408" y="39"/>
                  </a:lnTo>
                  <a:lnTo>
                    <a:pt x="2414" y="49"/>
                  </a:lnTo>
                  <a:close/>
                  <a:moveTo>
                    <a:pt x="2408" y="51"/>
                  </a:moveTo>
                  <a:lnTo>
                    <a:pt x="2357" y="51"/>
                  </a:lnTo>
                  <a:lnTo>
                    <a:pt x="2357" y="25"/>
                  </a:lnTo>
                  <a:lnTo>
                    <a:pt x="2408" y="25"/>
                  </a:lnTo>
                  <a:lnTo>
                    <a:pt x="2408" y="51"/>
                  </a:lnTo>
                  <a:close/>
                  <a:moveTo>
                    <a:pt x="2357" y="51"/>
                  </a:moveTo>
                  <a:lnTo>
                    <a:pt x="2307" y="51"/>
                  </a:lnTo>
                  <a:lnTo>
                    <a:pt x="2307" y="25"/>
                  </a:lnTo>
                  <a:lnTo>
                    <a:pt x="2357" y="25"/>
                  </a:lnTo>
                  <a:lnTo>
                    <a:pt x="2357" y="51"/>
                  </a:lnTo>
                  <a:close/>
                  <a:moveTo>
                    <a:pt x="2305" y="25"/>
                  </a:moveTo>
                  <a:lnTo>
                    <a:pt x="2307" y="25"/>
                  </a:lnTo>
                  <a:lnTo>
                    <a:pt x="2307" y="39"/>
                  </a:lnTo>
                  <a:lnTo>
                    <a:pt x="2305" y="25"/>
                  </a:lnTo>
                  <a:close/>
                  <a:moveTo>
                    <a:pt x="2309" y="51"/>
                  </a:moveTo>
                  <a:lnTo>
                    <a:pt x="2080" y="76"/>
                  </a:lnTo>
                  <a:lnTo>
                    <a:pt x="2078" y="51"/>
                  </a:lnTo>
                  <a:lnTo>
                    <a:pt x="2305" y="25"/>
                  </a:lnTo>
                  <a:lnTo>
                    <a:pt x="2309" y="51"/>
                  </a:lnTo>
                  <a:close/>
                  <a:moveTo>
                    <a:pt x="2080" y="76"/>
                  </a:moveTo>
                  <a:lnTo>
                    <a:pt x="2077" y="76"/>
                  </a:lnTo>
                  <a:lnTo>
                    <a:pt x="2074" y="75"/>
                  </a:lnTo>
                  <a:lnTo>
                    <a:pt x="2079" y="64"/>
                  </a:lnTo>
                  <a:lnTo>
                    <a:pt x="2080" y="7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8" name="Freeform 66">
              <a:extLst>
                <a:ext uri="{FF2B5EF4-FFF2-40B4-BE49-F238E27FC236}">
                  <a16:creationId xmlns:a16="http://schemas.microsoft.com/office/drawing/2014/main" id="{6C61A60E-AAB7-604F-CEF2-4F6A99A136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5" y="3527"/>
              <a:ext cx="530" cy="258"/>
            </a:xfrm>
            <a:custGeom>
              <a:avLst/>
              <a:gdLst>
                <a:gd name="T0" fmla="*/ 1978 w 2649"/>
                <a:gd name="T1" fmla="*/ 51 h 1290"/>
                <a:gd name="T2" fmla="*/ 1902 w 2649"/>
                <a:gd name="T3" fmla="*/ 25 h 1290"/>
                <a:gd name="T4" fmla="*/ 1807 w 2649"/>
                <a:gd name="T5" fmla="*/ 75 h 1290"/>
                <a:gd name="T6" fmla="*/ 1725 w 2649"/>
                <a:gd name="T7" fmla="*/ 51 h 1290"/>
                <a:gd name="T8" fmla="*/ 1680 w 2649"/>
                <a:gd name="T9" fmla="*/ 100 h 1290"/>
                <a:gd name="T10" fmla="*/ 1531 w 2649"/>
                <a:gd name="T11" fmla="*/ 199 h 1290"/>
                <a:gd name="T12" fmla="*/ 1515 w 2649"/>
                <a:gd name="T13" fmla="*/ 179 h 1290"/>
                <a:gd name="T14" fmla="*/ 1382 w 2649"/>
                <a:gd name="T15" fmla="*/ 298 h 1290"/>
                <a:gd name="T16" fmla="*/ 1237 w 2649"/>
                <a:gd name="T17" fmla="*/ 407 h 1290"/>
                <a:gd name="T18" fmla="*/ 1255 w 2649"/>
                <a:gd name="T19" fmla="*/ 425 h 1290"/>
                <a:gd name="T20" fmla="*/ 1109 w 2649"/>
                <a:gd name="T21" fmla="*/ 534 h 1290"/>
                <a:gd name="T22" fmla="*/ 1058 w 2649"/>
                <a:gd name="T23" fmla="*/ 585 h 1290"/>
                <a:gd name="T24" fmla="*/ 922 w 2649"/>
                <a:gd name="T25" fmla="*/ 732 h 1290"/>
                <a:gd name="T26" fmla="*/ 768 w 2649"/>
                <a:gd name="T27" fmla="*/ 834 h 1290"/>
                <a:gd name="T28" fmla="*/ 691 w 2649"/>
                <a:gd name="T29" fmla="*/ 860 h 1290"/>
                <a:gd name="T30" fmla="*/ 540 w 2649"/>
                <a:gd name="T31" fmla="*/ 911 h 1290"/>
                <a:gd name="T32" fmla="*/ 532 w 2649"/>
                <a:gd name="T33" fmla="*/ 886 h 1290"/>
                <a:gd name="T34" fmla="*/ 388 w 2649"/>
                <a:gd name="T35" fmla="*/ 961 h 1290"/>
                <a:gd name="T36" fmla="*/ 225 w 2649"/>
                <a:gd name="T37" fmla="*/ 1014 h 1290"/>
                <a:gd name="T38" fmla="*/ 236 w 2649"/>
                <a:gd name="T39" fmla="*/ 1037 h 1290"/>
                <a:gd name="T40" fmla="*/ 113 w 2649"/>
                <a:gd name="T41" fmla="*/ 1139 h 1290"/>
                <a:gd name="T42" fmla="*/ 80 w 2649"/>
                <a:gd name="T43" fmla="*/ 1126 h 1290"/>
                <a:gd name="T44" fmla="*/ 94 w 2649"/>
                <a:gd name="T45" fmla="*/ 1177 h 1290"/>
                <a:gd name="T46" fmla="*/ 97 w 2649"/>
                <a:gd name="T47" fmla="*/ 1236 h 1290"/>
                <a:gd name="T48" fmla="*/ 131 w 2649"/>
                <a:gd name="T49" fmla="*/ 1266 h 1290"/>
                <a:gd name="T50" fmla="*/ 213 w 2649"/>
                <a:gd name="T51" fmla="*/ 1267 h 1290"/>
                <a:gd name="T52" fmla="*/ 207 w 2649"/>
                <a:gd name="T53" fmla="*/ 1290 h 1290"/>
                <a:gd name="T54" fmla="*/ 309 w 2649"/>
                <a:gd name="T55" fmla="*/ 1266 h 1290"/>
                <a:gd name="T56" fmla="*/ 435 w 2649"/>
                <a:gd name="T57" fmla="*/ 1290 h 1290"/>
                <a:gd name="T58" fmla="*/ 480 w 2649"/>
                <a:gd name="T59" fmla="*/ 1241 h 1290"/>
                <a:gd name="T60" fmla="*/ 606 w 2649"/>
                <a:gd name="T61" fmla="*/ 1216 h 1290"/>
                <a:gd name="T62" fmla="*/ 611 w 2649"/>
                <a:gd name="T63" fmla="*/ 1240 h 1290"/>
                <a:gd name="T64" fmla="*/ 734 w 2649"/>
                <a:gd name="T65" fmla="*/ 1190 h 1290"/>
                <a:gd name="T66" fmla="*/ 865 w 2649"/>
                <a:gd name="T67" fmla="*/ 1215 h 1290"/>
                <a:gd name="T68" fmla="*/ 896 w 2649"/>
                <a:gd name="T69" fmla="*/ 1213 h 1290"/>
                <a:gd name="T70" fmla="*/ 966 w 2649"/>
                <a:gd name="T71" fmla="*/ 1163 h 1290"/>
                <a:gd name="T72" fmla="*/ 1017 w 2649"/>
                <a:gd name="T73" fmla="*/ 1177 h 1290"/>
                <a:gd name="T74" fmla="*/ 1036 w 2649"/>
                <a:gd name="T75" fmla="*/ 1140 h 1290"/>
                <a:gd name="T76" fmla="*/ 1118 w 2649"/>
                <a:gd name="T77" fmla="*/ 1139 h 1290"/>
                <a:gd name="T78" fmla="*/ 1112 w 2649"/>
                <a:gd name="T79" fmla="*/ 1115 h 1290"/>
                <a:gd name="T80" fmla="*/ 1188 w 2649"/>
                <a:gd name="T81" fmla="*/ 1063 h 1290"/>
                <a:gd name="T82" fmla="*/ 1244 w 2649"/>
                <a:gd name="T83" fmla="*/ 1075 h 1290"/>
                <a:gd name="T84" fmla="*/ 1292 w 2649"/>
                <a:gd name="T85" fmla="*/ 1013 h 1290"/>
                <a:gd name="T86" fmla="*/ 1451 w 2649"/>
                <a:gd name="T87" fmla="*/ 986 h 1290"/>
                <a:gd name="T88" fmla="*/ 1440 w 2649"/>
                <a:gd name="T89" fmla="*/ 963 h 1290"/>
                <a:gd name="T90" fmla="*/ 1604 w 2649"/>
                <a:gd name="T91" fmla="*/ 910 h 1290"/>
                <a:gd name="T92" fmla="*/ 1674 w 2649"/>
                <a:gd name="T93" fmla="*/ 848 h 1290"/>
                <a:gd name="T94" fmla="*/ 1741 w 2649"/>
                <a:gd name="T95" fmla="*/ 814 h 1290"/>
                <a:gd name="T96" fmla="*/ 1883 w 2649"/>
                <a:gd name="T97" fmla="*/ 732 h 1290"/>
                <a:gd name="T98" fmla="*/ 1868 w 2649"/>
                <a:gd name="T99" fmla="*/ 713 h 1290"/>
                <a:gd name="T100" fmla="*/ 2072 w 2649"/>
                <a:gd name="T101" fmla="*/ 534 h 1290"/>
                <a:gd name="T102" fmla="*/ 2162 w 2649"/>
                <a:gd name="T103" fmla="*/ 504 h 1290"/>
                <a:gd name="T104" fmla="*/ 2391 w 2649"/>
                <a:gd name="T105" fmla="*/ 351 h 1290"/>
                <a:gd name="T106" fmla="*/ 2519 w 2649"/>
                <a:gd name="T107" fmla="*/ 224 h 1290"/>
                <a:gd name="T108" fmla="*/ 2595 w 2649"/>
                <a:gd name="T109" fmla="*/ 147 h 1290"/>
                <a:gd name="T110" fmla="*/ 2623 w 2649"/>
                <a:gd name="T111" fmla="*/ 39 h 1290"/>
                <a:gd name="T112" fmla="*/ 2635 w 2649"/>
                <a:gd name="T113" fmla="*/ 13 h 1290"/>
                <a:gd name="T114" fmla="*/ 2586 w 2649"/>
                <a:gd name="T115" fmla="*/ 25 h 1290"/>
                <a:gd name="T116" fmla="*/ 2459 w 2649"/>
                <a:gd name="T117" fmla="*/ 0 h 1290"/>
                <a:gd name="T118" fmla="*/ 2464 w 2649"/>
                <a:gd name="T119" fmla="*/ 24 h 1290"/>
                <a:gd name="T120" fmla="*/ 2307 w 2649"/>
                <a:gd name="T121" fmla="*/ 51 h 1290"/>
                <a:gd name="T122" fmla="*/ 2309 w 2649"/>
                <a:gd name="T123" fmla="*/ 51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9" h="1290">
                  <a:moveTo>
                    <a:pt x="2074" y="75"/>
                  </a:moveTo>
                  <a:lnTo>
                    <a:pt x="2023" y="49"/>
                  </a:lnTo>
                  <a:lnTo>
                    <a:pt x="2034" y="26"/>
                  </a:lnTo>
                  <a:lnTo>
                    <a:pt x="2085" y="52"/>
                  </a:lnTo>
                  <a:lnTo>
                    <a:pt x="2074" y="75"/>
                  </a:lnTo>
                  <a:close/>
                  <a:moveTo>
                    <a:pt x="2029" y="25"/>
                  </a:moveTo>
                  <a:lnTo>
                    <a:pt x="2032" y="25"/>
                  </a:lnTo>
                  <a:lnTo>
                    <a:pt x="2034" y="26"/>
                  </a:lnTo>
                  <a:lnTo>
                    <a:pt x="2029" y="39"/>
                  </a:lnTo>
                  <a:lnTo>
                    <a:pt x="2029" y="25"/>
                  </a:lnTo>
                  <a:close/>
                  <a:moveTo>
                    <a:pt x="2029" y="51"/>
                  </a:moveTo>
                  <a:lnTo>
                    <a:pt x="1978" y="51"/>
                  </a:lnTo>
                  <a:lnTo>
                    <a:pt x="1978" y="25"/>
                  </a:lnTo>
                  <a:lnTo>
                    <a:pt x="2029" y="25"/>
                  </a:lnTo>
                  <a:lnTo>
                    <a:pt x="2029" y="51"/>
                  </a:lnTo>
                  <a:close/>
                  <a:moveTo>
                    <a:pt x="1978" y="51"/>
                  </a:moveTo>
                  <a:lnTo>
                    <a:pt x="1902" y="51"/>
                  </a:lnTo>
                  <a:lnTo>
                    <a:pt x="1902" y="25"/>
                  </a:lnTo>
                  <a:lnTo>
                    <a:pt x="1978" y="25"/>
                  </a:lnTo>
                  <a:lnTo>
                    <a:pt x="1978" y="51"/>
                  </a:lnTo>
                  <a:close/>
                  <a:moveTo>
                    <a:pt x="1902" y="51"/>
                  </a:moveTo>
                  <a:lnTo>
                    <a:pt x="1852" y="51"/>
                  </a:lnTo>
                  <a:lnTo>
                    <a:pt x="1852" y="25"/>
                  </a:lnTo>
                  <a:lnTo>
                    <a:pt x="1902" y="25"/>
                  </a:lnTo>
                  <a:lnTo>
                    <a:pt x="1902" y="51"/>
                  </a:lnTo>
                  <a:close/>
                  <a:moveTo>
                    <a:pt x="1846" y="26"/>
                  </a:moveTo>
                  <a:lnTo>
                    <a:pt x="1848" y="25"/>
                  </a:lnTo>
                  <a:lnTo>
                    <a:pt x="1852" y="25"/>
                  </a:lnTo>
                  <a:lnTo>
                    <a:pt x="1852" y="39"/>
                  </a:lnTo>
                  <a:lnTo>
                    <a:pt x="1846" y="26"/>
                  </a:lnTo>
                  <a:close/>
                  <a:moveTo>
                    <a:pt x="1857" y="49"/>
                  </a:moveTo>
                  <a:lnTo>
                    <a:pt x="1807" y="75"/>
                  </a:lnTo>
                  <a:lnTo>
                    <a:pt x="1795" y="52"/>
                  </a:lnTo>
                  <a:lnTo>
                    <a:pt x="1846" y="26"/>
                  </a:lnTo>
                  <a:lnTo>
                    <a:pt x="1857" y="49"/>
                  </a:lnTo>
                  <a:close/>
                  <a:moveTo>
                    <a:pt x="1807" y="75"/>
                  </a:moveTo>
                  <a:lnTo>
                    <a:pt x="1804" y="76"/>
                  </a:lnTo>
                  <a:lnTo>
                    <a:pt x="1801" y="76"/>
                  </a:lnTo>
                  <a:lnTo>
                    <a:pt x="1801" y="64"/>
                  </a:lnTo>
                  <a:lnTo>
                    <a:pt x="1807" y="75"/>
                  </a:lnTo>
                  <a:close/>
                  <a:moveTo>
                    <a:pt x="1801" y="76"/>
                  </a:moveTo>
                  <a:lnTo>
                    <a:pt x="1725" y="76"/>
                  </a:lnTo>
                  <a:lnTo>
                    <a:pt x="1725" y="51"/>
                  </a:lnTo>
                  <a:lnTo>
                    <a:pt x="1801" y="51"/>
                  </a:lnTo>
                  <a:lnTo>
                    <a:pt x="1801" y="76"/>
                  </a:lnTo>
                  <a:close/>
                  <a:moveTo>
                    <a:pt x="1719" y="52"/>
                  </a:moveTo>
                  <a:lnTo>
                    <a:pt x="1722" y="51"/>
                  </a:lnTo>
                  <a:lnTo>
                    <a:pt x="1725" y="51"/>
                  </a:lnTo>
                  <a:lnTo>
                    <a:pt x="1725" y="64"/>
                  </a:lnTo>
                  <a:lnTo>
                    <a:pt x="1719" y="52"/>
                  </a:lnTo>
                  <a:close/>
                  <a:moveTo>
                    <a:pt x="1730" y="75"/>
                  </a:moveTo>
                  <a:lnTo>
                    <a:pt x="1680" y="100"/>
                  </a:lnTo>
                  <a:lnTo>
                    <a:pt x="1668" y="77"/>
                  </a:lnTo>
                  <a:lnTo>
                    <a:pt x="1719" y="52"/>
                  </a:lnTo>
                  <a:lnTo>
                    <a:pt x="1730" y="75"/>
                  </a:lnTo>
                  <a:close/>
                  <a:moveTo>
                    <a:pt x="1680" y="100"/>
                  </a:moveTo>
                  <a:lnTo>
                    <a:pt x="1629" y="126"/>
                  </a:lnTo>
                  <a:lnTo>
                    <a:pt x="1618" y="103"/>
                  </a:lnTo>
                  <a:lnTo>
                    <a:pt x="1668" y="77"/>
                  </a:lnTo>
                  <a:lnTo>
                    <a:pt x="1680" y="100"/>
                  </a:lnTo>
                  <a:close/>
                  <a:moveTo>
                    <a:pt x="1629" y="126"/>
                  </a:moveTo>
                  <a:lnTo>
                    <a:pt x="1578" y="150"/>
                  </a:lnTo>
                  <a:lnTo>
                    <a:pt x="1567" y="128"/>
                  </a:lnTo>
                  <a:lnTo>
                    <a:pt x="1618" y="103"/>
                  </a:lnTo>
                  <a:lnTo>
                    <a:pt x="1629" y="126"/>
                  </a:lnTo>
                  <a:close/>
                  <a:moveTo>
                    <a:pt x="1564" y="131"/>
                  </a:moveTo>
                  <a:lnTo>
                    <a:pt x="1566" y="128"/>
                  </a:lnTo>
                  <a:lnTo>
                    <a:pt x="1567" y="128"/>
                  </a:lnTo>
                  <a:lnTo>
                    <a:pt x="1574" y="139"/>
                  </a:lnTo>
                  <a:lnTo>
                    <a:pt x="1564" y="131"/>
                  </a:lnTo>
                  <a:close/>
                  <a:moveTo>
                    <a:pt x="1582" y="148"/>
                  </a:moveTo>
                  <a:lnTo>
                    <a:pt x="1531" y="199"/>
                  </a:lnTo>
                  <a:lnTo>
                    <a:pt x="1514" y="181"/>
                  </a:lnTo>
                  <a:lnTo>
                    <a:pt x="1564" y="131"/>
                  </a:lnTo>
                  <a:lnTo>
                    <a:pt x="1582" y="148"/>
                  </a:lnTo>
                  <a:close/>
                  <a:moveTo>
                    <a:pt x="1531" y="199"/>
                  </a:moveTo>
                  <a:lnTo>
                    <a:pt x="1531" y="200"/>
                  </a:lnTo>
                  <a:lnTo>
                    <a:pt x="1530" y="200"/>
                  </a:lnTo>
                  <a:lnTo>
                    <a:pt x="1522" y="190"/>
                  </a:lnTo>
                  <a:lnTo>
                    <a:pt x="1531" y="199"/>
                  </a:lnTo>
                  <a:close/>
                  <a:moveTo>
                    <a:pt x="1530" y="200"/>
                  </a:moveTo>
                  <a:lnTo>
                    <a:pt x="1453" y="251"/>
                  </a:lnTo>
                  <a:lnTo>
                    <a:pt x="1440" y="230"/>
                  </a:lnTo>
                  <a:lnTo>
                    <a:pt x="1515" y="179"/>
                  </a:lnTo>
                  <a:lnTo>
                    <a:pt x="1530" y="200"/>
                  </a:lnTo>
                  <a:close/>
                  <a:moveTo>
                    <a:pt x="1453" y="251"/>
                  </a:moveTo>
                  <a:lnTo>
                    <a:pt x="1378" y="302"/>
                  </a:lnTo>
                  <a:lnTo>
                    <a:pt x="1363" y="280"/>
                  </a:lnTo>
                  <a:lnTo>
                    <a:pt x="1440" y="230"/>
                  </a:lnTo>
                  <a:lnTo>
                    <a:pt x="1453" y="251"/>
                  </a:lnTo>
                  <a:close/>
                  <a:moveTo>
                    <a:pt x="1360" y="284"/>
                  </a:moveTo>
                  <a:lnTo>
                    <a:pt x="1362" y="281"/>
                  </a:lnTo>
                  <a:lnTo>
                    <a:pt x="1363" y="280"/>
                  </a:lnTo>
                  <a:lnTo>
                    <a:pt x="1371" y="291"/>
                  </a:lnTo>
                  <a:lnTo>
                    <a:pt x="1360" y="284"/>
                  </a:lnTo>
                  <a:close/>
                  <a:moveTo>
                    <a:pt x="1382" y="298"/>
                  </a:moveTo>
                  <a:lnTo>
                    <a:pt x="1331" y="374"/>
                  </a:lnTo>
                  <a:lnTo>
                    <a:pt x="1310" y="360"/>
                  </a:lnTo>
                  <a:lnTo>
                    <a:pt x="1360" y="284"/>
                  </a:lnTo>
                  <a:lnTo>
                    <a:pt x="1382" y="298"/>
                  </a:lnTo>
                  <a:close/>
                  <a:moveTo>
                    <a:pt x="1331" y="374"/>
                  </a:moveTo>
                  <a:lnTo>
                    <a:pt x="1329" y="376"/>
                  </a:lnTo>
                  <a:lnTo>
                    <a:pt x="1327" y="377"/>
                  </a:lnTo>
                  <a:lnTo>
                    <a:pt x="1320" y="367"/>
                  </a:lnTo>
                  <a:lnTo>
                    <a:pt x="1331" y="374"/>
                  </a:lnTo>
                  <a:close/>
                  <a:moveTo>
                    <a:pt x="1327" y="377"/>
                  </a:moveTo>
                  <a:lnTo>
                    <a:pt x="1252" y="428"/>
                  </a:lnTo>
                  <a:lnTo>
                    <a:pt x="1237" y="407"/>
                  </a:lnTo>
                  <a:lnTo>
                    <a:pt x="1314" y="357"/>
                  </a:lnTo>
                  <a:lnTo>
                    <a:pt x="1327" y="377"/>
                  </a:lnTo>
                  <a:close/>
                  <a:moveTo>
                    <a:pt x="1233" y="410"/>
                  </a:moveTo>
                  <a:lnTo>
                    <a:pt x="1236" y="409"/>
                  </a:lnTo>
                  <a:lnTo>
                    <a:pt x="1237" y="407"/>
                  </a:lnTo>
                  <a:lnTo>
                    <a:pt x="1244" y="418"/>
                  </a:lnTo>
                  <a:lnTo>
                    <a:pt x="1233" y="410"/>
                  </a:lnTo>
                  <a:close/>
                  <a:moveTo>
                    <a:pt x="1255" y="425"/>
                  </a:moveTo>
                  <a:lnTo>
                    <a:pt x="1204" y="500"/>
                  </a:lnTo>
                  <a:lnTo>
                    <a:pt x="1184" y="487"/>
                  </a:lnTo>
                  <a:lnTo>
                    <a:pt x="1233" y="410"/>
                  </a:lnTo>
                  <a:lnTo>
                    <a:pt x="1255" y="425"/>
                  </a:lnTo>
                  <a:close/>
                  <a:moveTo>
                    <a:pt x="1204" y="500"/>
                  </a:moveTo>
                  <a:lnTo>
                    <a:pt x="1203" y="503"/>
                  </a:lnTo>
                  <a:lnTo>
                    <a:pt x="1201" y="504"/>
                  </a:lnTo>
                  <a:lnTo>
                    <a:pt x="1193" y="494"/>
                  </a:lnTo>
                  <a:lnTo>
                    <a:pt x="1204" y="500"/>
                  </a:lnTo>
                  <a:close/>
                  <a:moveTo>
                    <a:pt x="1201" y="504"/>
                  </a:moveTo>
                  <a:lnTo>
                    <a:pt x="1125" y="555"/>
                  </a:lnTo>
                  <a:lnTo>
                    <a:pt x="1111" y="534"/>
                  </a:lnTo>
                  <a:lnTo>
                    <a:pt x="1187" y="483"/>
                  </a:lnTo>
                  <a:lnTo>
                    <a:pt x="1201" y="504"/>
                  </a:lnTo>
                  <a:close/>
                  <a:moveTo>
                    <a:pt x="1109" y="535"/>
                  </a:moveTo>
                  <a:lnTo>
                    <a:pt x="1109" y="534"/>
                  </a:lnTo>
                  <a:lnTo>
                    <a:pt x="1111" y="534"/>
                  </a:lnTo>
                  <a:lnTo>
                    <a:pt x="1118" y="544"/>
                  </a:lnTo>
                  <a:lnTo>
                    <a:pt x="1109" y="535"/>
                  </a:lnTo>
                  <a:close/>
                  <a:moveTo>
                    <a:pt x="1126" y="554"/>
                  </a:moveTo>
                  <a:lnTo>
                    <a:pt x="1077" y="603"/>
                  </a:lnTo>
                  <a:lnTo>
                    <a:pt x="1058" y="585"/>
                  </a:lnTo>
                  <a:lnTo>
                    <a:pt x="1109" y="535"/>
                  </a:lnTo>
                  <a:lnTo>
                    <a:pt x="1126" y="554"/>
                  </a:lnTo>
                  <a:close/>
                  <a:moveTo>
                    <a:pt x="1077" y="603"/>
                  </a:moveTo>
                  <a:lnTo>
                    <a:pt x="1000" y="680"/>
                  </a:lnTo>
                  <a:lnTo>
                    <a:pt x="982" y="662"/>
                  </a:lnTo>
                  <a:lnTo>
                    <a:pt x="1058" y="585"/>
                  </a:lnTo>
                  <a:lnTo>
                    <a:pt x="1077" y="603"/>
                  </a:lnTo>
                  <a:close/>
                  <a:moveTo>
                    <a:pt x="1000" y="680"/>
                  </a:moveTo>
                  <a:lnTo>
                    <a:pt x="999" y="680"/>
                  </a:lnTo>
                  <a:lnTo>
                    <a:pt x="999" y="681"/>
                  </a:lnTo>
                  <a:lnTo>
                    <a:pt x="992" y="670"/>
                  </a:lnTo>
                  <a:lnTo>
                    <a:pt x="1000" y="680"/>
                  </a:lnTo>
                  <a:close/>
                  <a:moveTo>
                    <a:pt x="999" y="681"/>
                  </a:moveTo>
                  <a:lnTo>
                    <a:pt x="922" y="732"/>
                  </a:lnTo>
                  <a:lnTo>
                    <a:pt x="909" y="710"/>
                  </a:lnTo>
                  <a:lnTo>
                    <a:pt x="984" y="661"/>
                  </a:lnTo>
                  <a:lnTo>
                    <a:pt x="999" y="681"/>
                  </a:lnTo>
                  <a:close/>
                  <a:moveTo>
                    <a:pt x="922" y="732"/>
                  </a:moveTo>
                  <a:lnTo>
                    <a:pt x="847" y="782"/>
                  </a:lnTo>
                  <a:lnTo>
                    <a:pt x="832" y="761"/>
                  </a:lnTo>
                  <a:lnTo>
                    <a:pt x="909" y="710"/>
                  </a:lnTo>
                  <a:lnTo>
                    <a:pt x="922" y="732"/>
                  </a:lnTo>
                  <a:close/>
                  <a:moveTo>
                    <a:pt x="847" y="782"/>
                  </a:moveTo>
                  <a:lnTo>
                    <a:pt x="770" y="833"/>
                  </a:lnTo>
                  <a:lnTo>
                    <a:pt x="757" y="812"/>
                  </a:lnTo>
                  <a:lnTo>
                    <a:pt x="832" y="761"/>
                  </a:lnTo>
                  <a:lnTo>
                    <a:pt x="847" y="782"/>
                  </a:lnTo>
                  <a:close/>
                  <a:moveTo>
                    <a:pt x="770" y="833"/>
                  </a:moveTo>
                  <a:lnTo>
                    <a:pt x="769" y="834"/>
                  </a:lnTo>
                  <a:lnTo>
                    <a:pt x="768" y="834"/>
                  </a:lnTo>
                  <a:lnTo>
                    <a:pt x="763" y="822"/>
                  </a:lnTo>
                  <a:lnTo>
                    <a:pt x="770" y="833"/>
                  </a:lnTo>
                  <a:close/>
                  <a:moveTo>
                    <a:pt x="768" y="834"/>
                  </a:moveTo>
                  <a:lnTo>
                    <a:pt x="691" y="860"/>
                  </a:lnTo>
                  <a:lnTo>
                    <a:pt x="684" y="835"/>
                  </a:lnTo>
                  <a:lnTo>
                    <a:pt x="759" y="810"/>
                  </a:lnTo>
                  <a:lnTo>
                    <a:pt x="768" y="834"/>
                  </a:lnTo>
                  <a:close/>
                  <a:moveTo>
                    <a:pt x="691" y="860"/>
                  </a:moveTo>
                  <a:lnTo>
                    <a:pt x="962" y="770"/>
                  </a:lnTo>
                  <a:lnTo>
                    <a:pt x="691" y="860"/>
                  </a:lnTo>
                  <a:lnTo>
                    <a:pt x="688" y="848"/>
                  </a:lnTo>
                  <a:lnTo>
                    <a:pt x="691" y="860"/>
                  </a:lnTo>
                  <a:close/>
                  <a:moveTo>
                    <a:pt x="691" y="860"/>
                  </a:moveTo>
                  <a:lnTo>
                    <a:pt x="616" y="885"/>
                  </a:lnTo>
                  <a:lnTo>
                    <a:pt x="608" y="861"/>
                  </a:lnTo>
                  <a:lnTo>
                    <a:pt x="684" y="835"/>
                  </a:lnTo>
                  <a:lnTo>
                    <a:pt x="691" y="860"/>
                  </a:lnTo>
                  <a:close/>
                  <a:moveTo>
                    <a:pt x="608" y="861"/>
                  </a:moveTo>
                  <a:lnTo>
                    <a:pt x="337" y="951"/>
                  </a:lnTo>
                  <a:lnTo>
                    <a:pt x="608" y="861"/>
                  </a:lnTo>
                  <a:lnTo>
                    <a:pt x="611" y="873"/>
                  </a:lnTo>
                  <a:lnTo>
                    <a:pt x="608" y="861"/>
                  </a:lnTo>
                  <a:close/>
                  <a:moveTo>
                    <a:pt x="616" y="885"/>
                  </a:moveTo>
                  <a:lnTo>
                    <a:pt x="540" y="911"/>
                  </a:lnTo>
                  <a:lnTo>
                    <a:pt x="532" y="886"/>
                  </a:lnTo>
                  <a:lnTo>
                    <a:pt x="608" y="861"/>
                  </a:lnTo>
                  <a:lnTo>
                    <a:pt x="616" y="885"/>
                  </a:lnTo>
                  <a:close/>
                  <a:moveTo>
                    <a:pt x="540" y="911"/>
                  </a:moveTo>
                  <a:lnTo>
                    <a:pt x="639" y="877"/>
                  </a:lnTo>
                  <a:lnTo>
                    <a:pt x="540" y="911"/>
                  </a:lnTo>
                  <a:lnTo>
                    <a:pt x="536" y="899"/>
                  </a:lnTo>
                  <a:lnTo>
                    <a:pt x="540" y="911"/>
                  </a:lnTo>
                  <a:close/>
                  <a:moveTo>
                    <a:pt x="540" y="911"/>
                  </a:moveTo>
                  <a:lnTo>
                    <a:pt x="464" y="935"/>
                  </a:lnTo>
                  <a:lnTo>
                    <a:pt x="456" y="912"/>
                  </a:lnTo>
                  <a:lnTo>
                    <a:pt x="532" y="886"/>
                  </a:lnTo>
                  <a:lnTo>
                    <a:pt x="540" y="911"/>
                  </a:lnTo>
                  <a:close/>
                  <a:moveTo>
                    <a:pt x="464" y="935"/>
                  </a:moveTo>
                  <a:lnTo>
                    <a:pt x="388" y="961"/>
                  </a:lnTo>
                  <a:lnTo>
                    <a:pt x="380" y="936"/>
                  </a:lnTo>
                  <a:lnTo>
                    <a:pt x="456" y="912"/>
                  </a:lnTo>
                  <a:lnTo>
                    <a:pt x="464" y="935"/>
                  </a:lnTo>
                  <a:close/>
                  <a:moveTo>
                    <a:pt x="380" y="936"/>
                  </a:moveTo>
                  <a:lnTo>
                    <a:pt x="0" y="1064"/>
                  </a:lnTo>
                  <a:lnTo>
                    <a:pt x="380" y="936"/>
                  </a:lnTo>
                  <a:lnTo>
                    <a:pt x="384" y="948"/>
                  </a:lnTo>
                  <a:lnTo>
                    <a:pt x="380" y="936"/>
                  </a:lnTo>
                  <a:close/>
                  <a:moveTo>
                    <a:pt x="388" y="961"/>
                  </a:moveTo>
                  <a:lnTo>
                    <a:pt x="312" y="986"/>
                  </a:lnTo>
                  <a:lnTo>
                    <a:pt x="304" y="962"/>
                  </a:lnTo>
                  <a:lnTo>
                    <a:pt x="380" y="936"/>
                  </a:lnTo>
                  <a:lnTo>
                    <a:pt x="388" y="961"/>
                  </a:lnTo>
                  <a:close/>
                  <a:moveTo>
                    <a:pt x="301" y="963"/>
                  </a:moveTo>
                  <a:lnTo>
                    <a:pt x="303" y="963"/>
                  </a:lnTo>
                  <a:lnTo>
                    <a:pt x="304" y="962"/>
                  </a:lnTo>
                  <a:lnTo>
                    <a:pt x="309" y="974"/>
                  </a:lnTo>
                  <a:lnTo>
                    <a:pt x="301" y="963"/>
                  </a:lnTo>
                  <a:close/>
                  <a:moveTo>
                    <a:pt x="315" y="985"/>
                  </a:moveTo>
                  <a:lnTo>
                    <a:pt x="239" y="1036"/>
                  </a:lnTo>
                  <a:lnTo>
                    <a:pt x="225" y="1014"/>
                  </a:lnTo>
                  <a:lnTo>
                    <a:pt x="301" y="963"/>
                  </a:lnTo>
                  <a:lnTo>
                    <a:pt x="315" y="985"/>
                  </a:lnTo>
                  <a:close/>
                  <a:moveTo>
                    <a:pt x="239" y="1036"/>
                  </a:moveTo>
                  <a:lnTo>
                    <a:pt x="238" y="1036"/>
                  </a:lnTo>
                  <a:lnTo>
                    <a:pt x="236" y="1037"/>
                  </a:lnTo>
                  <a:lnTo>
                    <a:pt x="232" y="1025"/>
                  </a:lnTo>
                  <a:lnTo>
                    <a:pt x="239" y="1036"/>
                  </a:lnTo>
                  <a:close/>
                  <a:moveTo>
                    <a:pt x="236" y="1037"/>
                  </a:moveTo>
                  <a:lnTo>
                    <a:pt x="160" y="1063"/>
                  </a:lnTo>
                  <a:lnTo>
                    <a:pt x="152" y="1038"/>
                  </a:lnTo>
                  <a:lnTo>
                    <a:pt x="229" y="1013"/>
                  </a:lnTo>
                  <a:lnTo>
                    <a:pt x="236" y="1037"/>
                  </a:lnTo>
                  <a:close/>
                  <a:moveTo>
                    <a:pt x="146" y="1043"/>
                  </a:moveTo>
                  <a:lnTo>
                    <a:pt x="148" y="1040"/>
                  </a:lnTo>
                  <a:lnTo>
                    <a:pt x="152" y="1038"/>
                  </a:lnTo>
                  <a:lnTo>
                    <a:pt x="157" y="1051"/>
                  </a:lnTo>
                  <a:lnTo>
                    <a:pt x="146" y="1043"/>
                  </a:lnTo>
                  <a:close/>
                  <a:moveTo>
                    <a:pt x="167" y="1057"/>
                  </a:moveTo>
                  <a:lnTo>
                    <a:pt x="117" y="1133"/>
                  </a:lnTo>
                  <a:lnTo>
                    <a:pt x="95" y="1119"/>
                  </a:lnTo>
                  <a:lnTo>
                    <a:pt x="146" y="1043"/>
                  </a:lnTo>
                  <a:lnTo>
                    <a:pt x="167" y="1057"/>
                  </a:lnTo>
                  <a:close/>
                  <a:moveTo>
                    <a:pt x="117" y="1133"/>
                  </a:moveTo>
                  <a:lnTo>
                    <a:pt x="113" y="1139"/>
                  </a:lnTo>
                  <a:lnTo>
                    <a:pt x="106" y="1139"/>
                  </a:lnTo>
                  <a:lnTo>
                    <a:pt x="106" y="1126"/>
                  </a:lnTo>
                  <a:lnTo>
                    <a:pt x="117" y="1133"/>
                  </a:lnTo>
                  <a:close/>
                  <a:moveTo>
                    <a:pt x="106" y="1139"/>
                  </a:moveTo>
                  <a:lnTo>
                    <a:pt x="80" y="1139"/>
                  </a:lnTo>
                  <a:lnTo>
                    <a:pt x="80" y="1114"/>
                  </a:lnTo>
                  <a:lnTo>
                    <a:pt x="106" y="1114"/>
                  </a:lnTo>
                  <a:lnTo>
                    <a:pt x="106" y="1139"/>
                  </a:lnTo>
                  <a:close/>
                  <a:moveTo>
                    <a:pt x="68" y="1126"/>
                  </a:moveTo>
                  <a:lnTo>
                    <a:pt x="68" y="1114"/>
                  </a:lnTo>
                  <a:lnTo>
                    <a:pt x="80" y="1114"/>
                  </a:lnTo>
                  <a:lnTo>
                    <a:pt x="80" y="1126"/>
                  </a:lnTo>
                  <a:lnTo>
                    <a:pt x="68" y="1126"/>
                  </a:lnTo>
                  <a:close/>
                  <a:moveTo>
                    <a:pt x="94" y="1126"/>
                  </a:moveTo>
                  <a:lnTo>
                    <a:pt x="94" y="1151"/>
                  </a:lnTo>
                  <a:lnTo>
                    <a:pt x="68" y="1151"/>
                  </a:lnTo>
                  <a:lnTo>
                    <a:pt x="68" y="1126"/>
                  </a:lnTo>
                  <a:lnTo>
                    <a:pt x="94" y="1126"/>
                  </a:lnTo>
                  <a:close/>
                  <a:moveTo>
                    <a:pt x="94" y="1151"/>
                  </a:moveTo>
                  <a:lnTo>
                    <a:pt x="94" y="1177"/>
                  </a:lnTo>
                  <a:lnTo>
                    <a:pt x="68" y="1177"/>
                  </a:lnTo>
                  <a:lnTo>
                    <a:pt x="68" y="1151"/>
                  </a:lnTo>
                  <a:lnTo>
                    <a:pt x="94" y="1151"/>
                  </a:lnTo>
                  <a:close/>
                  <a:moveTo>
                    <a:pt x="94" y="1177"/>
                  </a:moveTo>
                  <a:lnTo>
                    <a:pt x="94" y="1202"/>
                  </a:lnTo>
                  <a:lnTo>
                    <a:pt x="68" y="1202"/>
                  </a:lnTo>
                  <a:lnTo>
                    <a:pt x="68" y="1177"/>
                  </a:lnTo>
                  <a:lnTo>
                    <a:pt x="94" y="1177"/>
                  </a:lnTo>
                  <a:close/>
                  <a:moveTo>
                    <a:pt x="72" y="1211"/>
                  </a:moveTo>
                  <a:lnTo>
                    <a:pt x="68" y="1207"/>
                  </a:lnTo>
                  <a:lnTo>
                    <a:pt x="68" y="1202"/>
                  </a:lnTo>
                  <a:lnTo>
                    <a:pt x="80" y="1202"/>
                  </a:lnTo>
                  <a:lnTo>
                    <a:pt x="72" y="1211"/>
                  </a:lnTo>
                  <a:close/>
                  <a:moveTo>
                    <a:pt x="90" y="1193"/>
                  </a:moveTo>
                  <a:lnTo>
                    <a:pt x="114" y="1218"/>
                  </a:lnTo>
                  <a:lnTo>
                    <a:pt x="97" y="1236"/>
                  </a:lnTo>
                  <a:lnTo>
                    <a:pt x="72" y="1211"/>
                  </a:lnTo>
                  <a:lnTo>
                    <a:pt x="90" y="1193"/>
                  </a:lnTo>
                  <a:close/>
                  <a:moveTo>
                    <a:pt x="114" y="1218"/>
                  </a:moveTo>
                  <a:lnTo>
                    <a:pt x="140" y="1244"/>
                  </a:lnTo>
                  <a:lnTo>
                    <a:pt x="122" y="1262"/>
                  </a:lnTo>
                  <a:lnTo>
                    <a:pt x="97" y="1236"/>
                  </a:lnTo>
                  <a:lnTo>
                    <a:pt x="114" y="1218"/>
                  </a:lnTo>
                  <a:close/>
                  <a:moveTo>
                    <a:pt x="131" y="1266"/>
                  </a:moveTo>
                  <a:lnTo>
                    <a:pt x="125" y="1266"/>
                  </a:lnTo>
                  <a:lnTo>
                    <a:pt x="122" y="1262"/>
                  </a:lnTo>
                  <a:lnTo>
                    <a:pt x="131" y="1252"/>
                  </a:lnTo>
                  <a:lnTo>
                    <a:pt x="131" y="1266"/>
                  </a:lnTo>
                  <a:close/>
                  <a:moveTo>
                    <a:pt x="131" y="1240"/>
                  </a:moveTo>
                  <a:lnTo>
                    <a:pt x="157" y="1240"/>
                  </a:lnTo>
                  <a:lnTo>
                    <a:pt x="157" y="1266"/>
                  </a:lnTo>
                  <a:lnTo>
                    <a:pt x="131" y="1266"/>
                  </a:lnTo>
                  <a:lnTo>
                    <a:pt x="131" y="1240"/>
                  </a:lnTo>
                  <a:close/>
                  <a:moveTo>
                    <a:pt x="157" y="1240"/>
                  </a:moveTo>
                  <a:lnTo>
                    <a:pt x="159" y="1240"/>
                  </a:lnTo>
                  <a:lnTo>
                    <a:pt x="162" y="1241"/>
                  </a:lnTo>
                  <a:lnTo>
                    <a:pt x="157" y="1252"/>
                  </a:lnTo>
                  <a:lnTo>
                    <a:pt x="157" y="1240"/>
                  </a:lnTo>
                  <a:close/>
                  <a:moveTo>
                    <a:pt x="162" y="1241"/>
                  </a:moveTo>
                  <a:lnTo>
                    <a:pt x="213" y="1267"/>
                  </a:lnTo>
                  <a:lnTo>
                    <a:pt x="202" y="1289"/>
                  </a:lnTo>
                  <a:lnTo>
                    <a:pt x="151" y="1264"/>
                  </a:lnTo>
                  <a:lnTo>
                    <a:pt x="162" y="1241"/>
                  </a:lnTo>
                  <a:close/>
                  <a:moveTo>
                    <a:pt x="207" y="1290"/>
                  </a:moveTo>
                  <a:lnTo>
                    <a:pt x="204" y="1290"/>
                  </a:lnTo>
                  <a:lnTo>
                    <a:pt x="202" y="1289"/>
                  </a:lnTo>
                  <a:lnTo>
                    <a:pt x="207" y="1278"/>
                  </a:lnTo>
                  <a:lnTo>
                    <a:pt x="207" y="1290"/>
                  </a:lnTo>
                  <a:close/>
                  <a:moveTo>
                    <a:pt x="207" y="1266"/>
                  </a:moveTo>
                  <a:lnTo>
                    <a:pt x="232" y="1266"/>
                  </a:lnTo>
                  <a:lnTo>
                    <a:pt x="232" y="1290"/>
                  </a:lnTo>
                  <a:lnTo>
                    <a:pt x="207" y="1290"/>
                  </a:lnTo>
                  <a:lnTo>
                    <a:pt x="207" y="1266"/>
                  </a:lnTo>
                  <a:close/>
                  <a:moveTo>
                    <a:pt x="232" y="1266"/>
                  </a:moveTo>
                  <a:lnTo>
                    <a:pt x="258" y="1266"/>
                  </a:lnTo>
                  <a:lnTo>
                    <a:pt x="258" y="1290"/>
                  </a:lnTo>
                  <a:lnTo>
                    <a:pt x="232" y="1290"/>
                  </a:lnTo>
                  <a:lnTo>
                    <a:pt x="232" y="1266"/>
                  </a:lnTo>
                  <a:close/>
                  <a:moveTo>
                    <a:pt x="258" y="1266"/>
                  </a:moveTo>
                  <a:lnTo>
                    <a:pt x="309" y="1266"/>
                  </a:lnTo>
                  <a:lnTo>
                    <a:pt x="309" y="1290"/>
                  </a:lnTo>
                  <a:lnTo>
                    <a:pt x="258" y="1290"/>
                  </a:lnTo>
                  <a:lnTo>
                    <a:pt x="258" y="1266"/>
                  </a:lnTo>
                  <a:close/>
                  <a:moveTo>
                    <a:pt x="309" y="1266"/>
                  </a:moveTo>
                  <a:lnTo>
                    <a:pt x="384" y="1266"/>
                  </a:lnTo>
                  <a:lnTo>
                    <a:pt x="384" y="1290"/>
                  </a:lnTo>
                  <a:lnTo>
                    <a:pt x="309" y="1290"/>
                  </a:lnTo>
                  <a:lnTo>
                    <a:pt x="309" y="1266"/>
                  </a:lnTo>
                  <a:close/>
                  <a:moveTo>
                    <a:pt x="384" y="1266"/>
                  </a:moveTo>
                  <a:lnTo>
                    <a:pt x="435" y="1266"/>
                  </a:lnTo>
                  <a:lnTo>
                    <a:pt x="435" y="1290"/>
                  </a:lnTo>
                  <a:lnTo>
                    <a:pt x="384" y="1290"/>
                  </a:lnTo>
                  <a:lnTo>
                    <a:pt x="384" y="1266"/>
                  </a:lnTo>
                  <a:close/>
                  <a:moveTo>
                    <a:pt x="440" y="1289"/>
                  </a:moveTo>
                  <a:lnTo>
                    <a:pt x="438" y="1290"/>
                  </a:lnTo>
                  <a:lnTo>
                    <a:pt x="435" y="1290"/>
                  </a:lnTo>
                  <a:lnTo>
                    <a:pt x="435" y="1278"/>
                  </a:lnTo>
                  <a:lnTo>
                    <a:pt x="440" y="1289"/>
                  </a:lnTo>
                  <a:close/>
                  <a:moveTo>
                    <a:pt x="429" y="1267"/>
                  </a:moveTo>
                  <a:lnTo>
                    <a:pt x="480" y="1241"/>
                  </a:lnTo>
                  <a:lnTo>
                    <a:pt x="491" y="1264"/>
                  </a:lnTo>
                  <a:lnTo>
                    <a:pt x="440" y="1289"/>
                  </a:lnTo>
                  <a:lnTo>
                    <a:pt x="429" y="1267"/>
                  </a:lnTo>
                  <a:close/>
                  <a:moveTo>
                    <a:pt x="480" y="1241"/>
                  </a:moveTo>
                  <a:lnTo>
                    <a:pt x="482" y="1240"/>
                  </a:lnTo>
                  <a:lnTo>
                    <a:pt x="485" y="1240"/>
                  </a:lnTo>
                  <a:lnTo>
                    <a:pt x="485" y="1252"/>
                  </a:lnTo>
                  <a:lnTo>
                    <a:pt x="480" y="1241"/>
                  </a:lnTo>
                  <a:close/>
                  <a:moveTo>
                    <a:pt x="485" y="1240"/>
                  </a:moveTo>
                  <a:lnTo>
                    <a:pt x="561" y="1240"/>
                  </a:lnTo>
                  <a:lnTo>
                    <a:pt x="561" y="1266"/>
                  </a:lnTo>
                  <a:lnTo>
                    <a:pt x="485" y="1266"/>
                  </a:lnTo>
                  <a:lnTo>
                    <a:pt x="485" y="1240"/>
                  </a:lnTo>
                  <a:close/>
                  <a:moveTo>
                    <a:pt x="566" y="1264"/>
                  </a:moveTo>
                  <a:lnTo>
                    <a:pt x="564" y="1266"/>
                  </a:lnTo>
                  <a:lnTo>
                    <a:pt x="561" y="1266"/>
                  </a:lnTo>
                  <a:lnTo>
                    <a:pt x="561" y="1252"/>
                  </a:lnTo>
                  <a:lnTo>
                    <a:pt x="566" y="1264"/>
                  </a:lnTo>
                  <a:close/>
                  <a:moveTo>
                    <a:pt x="555" y="1241"/>
                  </a:moveTo>
                  <a:lnTo>
                    <a:pt x="606" y="1216"/>
                  </a:lnTo>
                  <a:lnTo>
                    <a:pt x="617" y="1239"/>
                  </a:lnTo>
                  <a:lnTo>
                    <a:pt x="566" y="1264"/>
                  </a:lnTo>
                  <a:lnTo>
                    <a:pt x="555" y="1241"/>
                  </a:lnTo>
                  <a:close/>
                  <a:moveTo>
                    <a:pt x="606" y="1216"/>
                  </a:moveTo>
                  <a:lnTo>
                    <a:pt x="609" y="1215"/>
                  </a:lnTo>
                  <a:lnTo>
                    <a:pt x="611" y="1215"/>
                  </a:lnTo>
                  <a:lnTo>
                    <a:pt x="611" y="1227"/>
                  </a:lnTo>
                  <a:lnTo>
                    <a:pt x="606" y="1216"/>
                  </a:lnTo>
                  <a:close/>
                  <a:moveTo>
                    <a:pt x="611" y="1215"/>
                  </a:moveTo>
                  <a:lnTo>
                    <a:pt x="662" y="1215"/>
                  </a:lnTo>
                  <a:lnTo>
                    <a:pt x="662" y="1240"/>
                  </a:lnTo>
                  <a:lnTo>
                    <a:pt x="611" y="1240"/>
                  </a:lnTo>
                  <a:lnTo>
                    <a:pt x="611" y="1215"/>
                  </a:lnTo>
                  <a:close/>
                  <a:moveTo>
                    <a:pt x="666" y="1239"/>
                  </a:moveTo>
                  <a:lnTo>
                    <a:pt x="665" y="1240"/>
                  </a:lnTo>
                  <a:lnTo>
                    <a:pt x="662" y="1240"/>
                  </a:lnTo>
                  <a:lnTo>
                    <a:pt x="662" y="1227"/>
                  </a:lnTo>
                  <a:lnTo>
                    <a:pt x="666" y="1239"/>
                  </a:lnTo>
                  <a:close/>
                  <a:moveTo>
                    <a:pt x="659" y="1216"/>
                  </a:moveTo>
                  <a:lnTo>
                    <a:pt x="734" y="1190"/>
                  </a:lnTo>
                  <a:lnTo>
                    <a:pt x="742" y="1213"/>
                  </a:lnTo>
                  <a:lnTo>
                    <a:pt x="666" y="1239"/>
                  </a:lnTo>
                  <a:lnTo>
                    <a:pt x="659" y="1216"/>
                  </a:lnTo>
                  <a:close/>
                  <a:moveTo>
                    <a:pt x="734" y="1190"/>
                  </a:moveTo>
                  <a:lnTo>
                    <a:pt x="736" y="1189"/>
                  </a:lnTo>
                  <a:lnTo>
                    <a:pt x="739" y="1189"/>
                  </a:lnTo>
                  <a:lnTo>
                    <a:pt x="739" y="1202"/>
                  </a:lnTo>
                  <a:lnTo>
                    <a:pt x="734" y="1190"/>
                  </a:lnTo>
                  <a:close/>
                  <a:moveTo>
                    <a:pt x="739" y="1189"/>
                  </a:moveTo>
                  <a:lnTo>
                    <a:pt x="789" y="1189"/>
                  </a:lnTo>
                  <a:lnTo>
                    <a:pt x="789" y="1215"/>
                  </a:lnTo>
                  <a:lnTo>
                    <a:pt x="739" y="1215"/>
                  </a:lnTo>
                  <a:lnTo>
                    <a:pt x="739" y="1189"/>
                  </a:lnTo>
                  <a:close/>
                  <a:moveTo>
                    <a:pt x="789" y="1189"/>
                  </a:moveTo>
                  <a:lnTo>
                    <a:pt x="865" y="1189"/>
                  </a:lnTo>
                  <a:lnTo>
                    <a:pt x="865" y="1215"/>
                  </a:lnTo>
                  <a:lnTo>
                    <a:pt x="789" y="1215"/>
                  </a:lnTo>
                  <a:lnTo>
                    <a:pt x="789" y="1189"/>
                  </a:lnTo>
                  <a:close/>
                  <a:moveTo>
                    <a:pt x="865" y="1189"/>
                  </a:moveTo>
                  <a:lnTo>
                    <a:pt x="891" y="1189"/>
                  </a:lnTo>
                  <a:lnTo>
                    <a:pt x="891" y="1215"/>
                  </a:lnTo>
                  <a:lnTo>
                    <a:pt x="865" y="1215"/>
                  </a:lnTo>
                  <a:lnTo>
                    <a:pt x="865" y="1189"/>
                  </a:lnTo>
                  <a:close/>
                  <a:moveTo>
                    <a:pt x="896" y="1213"/>
                  </a:moveTo>
                  <a:lnTo>
                    <a:pt x="893" y="1215"/>
                  </a:lnTo>
                  <a:lnTo>
                    <a:pt x="891" y="1215"/>
                  </a:lnTo>
                  <a:lnTo>
                    <a:pt x="891" y="1202"/>
                  </a:lnTo>
                  <a:lnTo>
                    <a:pt x="896" y="1213"/>
                  </a:lnTo>
                  <a:close/>
                  <a:moveTo>
                    <a:pt x="885" y="1190"/>
                  </a:moveTo>
                  <a:lnTo>
                    <a:pt x="936" y="1165"/>
                  </a:lnTo>
                  <a:lnTo>
                    <a:pt x="947" y="1188"/>
                  </a:lnTo>
                  <a:lnTo>
                    <a:pt x="896" y="1213"/>
                  </a:lnTo>
                  <a:lnTo>
                    <a:pt x="885" y="1190"/>
                  </a:lnTo>
                  <a:close/>
                  <a:moveTo>
                    <a:pt x="936" y="1165"/>
                  </a:moveTo>
                  <a:lnTo>
                    <a:pt x="938" y="1163"/>
                  </a:lnTo>
                  <a:lnTo>
                    <a:pt x="941" y="1163"/>
                  </a:lnTo>
                  <a:lnTo>
                    <a:pt x="941" y="1177"/>
                  </a:lnTo>
                  <a:lnTo>
                    <a:pt x="936" y="1165"/>
                  </a:lnTo>
                  <a:close/>
                  <a:moveTo>
                    <a:pt x="941" y="1163"/>
                  </a:moveTo>
                  <a:lnTo>
                    <a:pt x="966" y="1163"/>
                  </a:lnTo>
                  <a:lnTo>
                    <a:pt x="966" y="1189"/>
                  </a:lnTo>
                  <a:lnTo>
                    <a:pt x="941" y="1189"/>
                  </a:lnTo>
                  <a:lnTo>
                    <a:pt x="941" y="1163"/>
                  </a:lnTo>
                  <a:close/>
                  <a:moveTo>
                    <a:pt x="966" y="1163"/>
                  </a:moveTo>
                  <a:lnTo>
                    <a:pt x="1017" y="1163"/>
                  </a:lnTo>
                  <a:lnTo>
                    <a:pt x="1017" y="1189"/>
                  </a:lnTo>
                  <a:lnTo>
                    <a:pt x="966" y="1189"/>
                  </a:lnTo>
                  <a:lnTo>
                    <a:pt x="966" y="1163"/>
                  </a:lnTo>
                  <a:close/>
                  <a:moveTo>
                    <a:pt x="1026" y="1185"/>
                  </a:moveTo>
                  <a:lnTo>
                    <a:pt x="1022" y="1189"/>
                  </a:lnTo>
                  <a:lnTo>
                    <a:pt x="1017" y="1189"/>
                  </a:lnTo>
                  <a:lnTo>
                    <a:pt x="1017" y="1177"/>
                  </a:lnTo>
                  <a:lnTo>
                    <a:pt x="1026" y="1185"/>
                  </a:lnTo>
                  <a:close/>
                  <a:moveTo>
                    <a:pt x="1007" y="1167"/>
                  </a:moveTo>
                  <a:lnTo>
                    <a:pt x="1033" y="1143"/>
                  </a:lnTo>
                  <a:lnTo>
                    <a:pt x="1051" y="1160"/>
                  </a:lnTo>
                  <a:lnTo>
                    <a:pt x="1026" y="1185"/>
                  </a:lnTo>
                  <a:lnTo>
                    <a:pt x="1007" y="1167"/>
                  </a:lnTo>
                  <a:close/>
                  <a:moveTo>
                    <a:pt x="1033" y="1143"/>
                  </a:moveTo>
                  <a:lnTo>
                    <a:pt x="1034" y="1140"/>
                  </a:lnTo>
                  <a:lnTo>
                    <a:pt x="1036" y="1140"/>
                  </a:lnTo>
                  <a:lnTo>
                    <a:pt x="1041" y="1151"/>
                  </a:lnTo>
                  <a:lnTo>
                    <a:pt x="1033" y="1143"/>
                  </a:lnTo>
                  <a:close/>
                  <a:moveTo>
                    <a:pt x="1036" y="1140"/>
                  </a:moveTo>
                  <a:lnTo>
                    <a:pt x="1086" y="1115"/>
                  </a:lnTo>
                  <a:lnTo>
                    <a:pt x="1098" y="1137"/>
                  </a:lnTo>
                  <a:lnTo>
                    <a:pt x="1047" y="1162"/>
                  </a:lnTo>
                  <a:lnTo>
                    <a:pt x="1036" y="1140"/>
                  </a:lnTo>
                  <a:close/>
                  <a:moveTo>
                    <a:pt x="1086" y="1115"/>
                  </a:moveTo>
                  <a:lnTo>
                    <a:pt x="1089" y="1114"/>
                  </a:lnTo>
                  <a:lnTo>
                    <a:pt x="1092" y="1114"/>
                  </a:lnTo>
                  <a:lnTo>
                    <a:pt x="1092" y="1126"/>
                  </a:lnTo>
                  <a:lnTo>
                    <a:pt x="1086" y="1115"/>
                  </a:lnTo>
                  <a:close/>
                  <a:moveTo>
                    <a:pt x="1092" y="1114"/>
                  </a:moveTo>
                  <a:lnTo>
                    <a:pt x="1118" y="1114"/>
                  </a:lnTo>
                  <a:lnTo>
                    <a:pt x="1118" y="1139"/>
                  </a:lnTo>
                  <a:lnTo>
                    <a:pt x="1092" y="1139"/>
                  </a:lnTo>
                  <a:lnTo>
                    <a:pt x="1092" y="1114"/>
                  </a:lnTo>
                  <a:close/>
                  <a:moveTo>
                    <a:pt x="1124" y="1137"/>
                  </a:moveTo>
                  <a:lnTo>
                    <a:pt x="1122" y="1139"/>
                  </a:lnTo>
                  <a:lnTo>
                    <a:pt x="1118" y="1139"/>
                  </a:lnTo>
                  <a:lnTo>
                    <a:pt x="1118" y="1126"/>
                  </a:lnTo>
                  <a:lnTo>
                    <a:pt x="1124" y="1137"/>
                  </a:lnTo>
                  <a:close/>
                  <a:moveTo>
                    <a:pt x="1112" y="1115"/>
                  </a:moveTo>
                  <a:lnTo>
                    <a:pt x="1163" y="1089"/>
                  </a:lnTo>
                  <a:lnTo>
                    <a:pt x="1174" y="1112"/>
                  </a:lnTo>
                  <a:lnTo>
                    <a:pt x="1124" y="1137"/>
                  </a:lnTo>
                  <a:lnTo>
                    <a:pt x="1112" y="1115"/>
                  </a:lnTo>
                  <a:close/>
                  <a:moveTo>
                    <a:pt x="1177" y="1110"/>
                  </a:moveTo>
                  <a:lnTo>
                    <a:pt x="1176" y="1111"/>
                  </a:lnTo>
                  <a:lnTo>
                    <a:pt x="1174" y="1112"/>
                  </a:lnTo>
                  <a:lnTo>
                    <a:pt x="1169" y="1100"/>
                  </a:lnTo>
                  <a:lnTo>
                    <a:pt x="1177" y="1110"/>
                  </a:lnTo>
                  <a:close/>
                  <a:moveTo>
                    <a:pt x="1159" y="1092"/>
                  </a:moveTo>
                  <a:lnTo>
                    <a:pt x="1185" y="1066"/>
                  </a:lnTo>
                  <a:lnTo>
                    <a:pt x="1203" y="1085"/>
                  </a:lnTo>
                  <a:lnTo>
                    <a:pt x="1177" y="1110"/>
                  </a:lnTo>
                  <a:lnTo>
                    <a:pt x="1159" y="1092"/>
                  </a:lnTo>
                  <a:close/>
                  <a:moveTo>
                    <a:pt x="1185" y="1066"/>
                  </a:moveTo>
                  <a:lnTo>
                    <a:pt x="1188" y="1063"/>
                  </a:lnTo>
                  <a:lnTo>
                    <a:pt x="1193" y="1063"/>
                  </a:lnTo>
                  <a:lnTo>
                    <a:pt x="1193" y="1075"/>
                  </a:lnTo>
                  <a:lnTo>
                    <a:pt x="1185" y="1066"/>
                  </a:lnTo>
                  <a:close/>
                  <a:moveTo>
                    <a:pt x="1193" y="1063"/>
                  </a:moveTo>
                  <a:lnTo>
                    <a:pt x="1244" y="1063"/>
                  </a:lnTo>
                  <a:lnTo>
                    <a:pt x="1244" y="1088"/>
                  </a:lnTo>
                  <a:lnTo>
                    <a:pt x="1193" y="1088"/>
                  </a:lnTo>
                  <a:lnTo>
                    <a:pt x="1193" y="1063"/>
                  </a:lnTo>
                  <a:close/>
                  <a:moveTo>
                    <a:pt x="1253" y="1085"/>
                  </a:moveTo>
                  <a:lnTo>
                    <a:pt x="1249" y="1088"/>
                  </a:lnTo>
                  <a:lnTo>
                    <a:pt x="1244" y="1088"/>
                  </a:lnTo>
                  <a:lnTo>
                    <a:pt x="1244" y="1075"/>
                  </a:lnTo>
                  <a:lnTo>
                    <a:pt x="1253" y="1085"/>
                  </a:lnTo>
                  <a:close/>
                  <a:moveTo>
                    <a:pt x="1236" y="1066"/>
                  </a:moveTo>
                  <a:lnTo>
                    <a:pt x="1286" y="1015"/>
                  </a:lnTo>
                  <a:lnTo>
                    <a:pt x="1304" y="1033"/>
                  </a:lnTo>
                  <a:lnTo>
                    <a:pt x="1253" y="1085"/>
                  </a:lnTo>
                  <a:lnTo>
                    <a:pt x="1236" y="1066"/>
                  </a:lnTo>
                  <a:close/>
                  <a:moveTo>
                    <a:pt x="1286" y="1015"/>
                  </a:moveTo>
                  <a:lnTo>
                    <a:pt x="1288" y="1014"/>
                  </a:lnTo>
                  <a:lnTo>
                    <a:pt x="1292" y="1013"/>
                  </a:lnTo>
                  <a:lnTo>
                    <a:pt x="1295" y="1025"/>
                  </a:lnTo>
                  <a:lnTo>
                    <a:pt x="1286" y="1015"/>
                  </a:lnTo>
                  <a:close/>
                  <a:moveTo>
                    <a:pt x="1292" y="1013"/>
                  </a:moveTo>
                  <a:lnTo>
                    <a:pt x="1367" y="987"/>
                  </a:lnTo>
                  <a:lnTo>
                    <a:pt x="1374" y="1012"/>
                  </a:lnTo>
                  <a:lnTo>
                    <a:pt x="1299" y="1037"/>
                  </a:lnTo>
                  <a:lnTo>
                    <a:pt x="1292" y="1013"/>
                  </a:lnTo>
                  <a:close/>
                  <a:moveTo>
                    <a:pt x="1375" y="1012"/>
                  </a:moveTo>
                  <a:lnTo>
                    <a:pt x="1565" y="948"/>
                  </a:lnTo>
                  <a:lnTo>
                    <a:pt x="1374" y="1012"/>
                  </a:lnTo>
                  <a:lnTo>
                    <a:pt x="1371" y="999"/>
                  </a:lnTo>
                  <a:lnTo>
                    <a:pt x="1375" y="1012"/>
                  </a:lnTo>
                  <a:close/>
                  <a:moveTo>
                    <a:pt x="1367" y="987"/>
                  </a:moveTo>
                  <a:lnTo>
                    <a:pt x="1442" y="962"/>
                  </a:lnTo>
                  <a:lnTo>
                    <a:pt x="1451" y="986"/>
                  </a:lnTo>
                  <a:lnTo>
                    <a:pt x="1375" y="1012"/>
                  </a:lnTo>
                  <a:lnTo>
                    <a:pt x="1367" y="987"/>
                  </a:lnTo>
                  <a:close/>
                  <a:moveTo>
                    <a:pt x="1453" y="985"/>
                  </a:moveTo>
                  <a:lnTo>
                    <a:pt x="1452" y="986"/>
                  </a:lnTo>
                  <a:lnTo>
                    <a:pt x="1451" y="986"/>
                  </a:lnTo>
                  <a:lnTo>
                    <a:pt x="1447" y="974"/>
                  </a:lnTo>
                  <a:lnTo>
                    <a:pt x="1453" y="985"/>
                  </a:lnTo>
                  <a:close/>
                  <a:moveTo>
                    <a:pt x="1440" y="963"/>
                  </a:moveTo>
                  <a:lnTo>
                    <a:pt x="1515" y="913"/>
                  </a:lnTo>
                  <a:lnTo>
                    <a:pt x="1530" y="934"/>
                  </a:lnTo>
                  <a:lnTo>
                    <a:pt x="1453" y="985"/>
                  </a:lnTo>
                  <a:lnTo>
                    <a:pt x="1440" y="963"/>
                  </a:lnTo>
                  <a:close/>
                  <a:moveTo>
                    <a:pt x="1515" y="913"/>
                  </a:moveTo>
                  <a:lnTo>
                    <a:pt x="1516" y="912"/>
                  </a:lnTo>
                  <a:lnTo>
                    <a:pt x="1519" y="912"/>
                  </a:lnTo>
                  <a:lnTo>
                    <a:pt x="1522" y="923"/>
                  </a:lnTo>
                  <a:lnTo>
                    <a:pt x="1515" y="913"/>
                  </a:lnTo>
                  <a:close/>
                  <a:moveTo>
                    <a:pt x="1519" y="912"/>
                  </a:moveTo>
                  <a:lnTo>
                    <a:pt x="1594" y="886"/>
                  </a:lnTo>
                  <a:lnTo>
                    <a:pt x="1603" y="911"/>
                  </a:lnTo>
                  <a:lnTo>
                    <a:pt x="1526" y="935"/>
                  </a:lnTo>
                  <a:lnTo>
                    <a:pt x="1519" y="912"/>
                  </a:lnTo>
                  <a:close/>
                  <a:moveTo>
                    <a:pt x="1605" y="908"/>
                  </a:moveTo>
                  <a:lnTo>
                    <a:pt x="1604" y="910"/>
                  </a:lnTo>
                  <a:lnTo>
                    <a:pt x="1603" y="911"/>
                  </a:lnTo>
                  <a:lnTo>
                    <a:pt x="1599" y="899"/>
                  </a:lnTo>
                  <a:lnTo>
                    <a:pt x="1605" y="908"/>
                  </a:lnTo>
                  <a:close/>
                  <a:moveTo>
                    <a:pt x="1592" y="888"/>
                  </a:moveTo>
                  <a:lnTo>
                    <a:pt x="1667" y="837"/>
                  </a:lnTo>
                  <a:lnTo>
                    <a:pt x="1682" y="859"/>
                  </a:lnTo>
                  <a:lnTo>
                    <a:pt x="1605" y="908"/>
                  </a:lnTo>
                  <a:lnTo>
                    <a:pt x="1592" y="888"/>
                  </a:lnTo>
                  <a:close/>
                  <a:moveTo>
                    <a:pt x="1667" y="837"/>
                  </a:moveTo>
                  <a:lnTo>
                    <a:pt x="1668" y="837"/>
                  </a:lnTo>
                  <a:lnTo>
                    <a:pt x="1671" y="835"/>
                  </a:lnTo>
                  <a:lnTo>
                    <a:pt x="1674" y="848"/>
                  </a:lnTo>
                  <a:lnTo>
                    <a:pt x="1667" y="837"/>
                  </a:lnTo>
                  <a:close/>
                  <a:moveTo>
                    <a:pt x="1671" y="835"/>
                  </a:moveTo>
                  <a:lnTo>
                    <a:pt x="1746" y="810"/>
                  </a:lnTo>
                  <a:lnTo>
                    <a:pt x="1755" y="834"/>
                  </a:lnTo>
                  <a:lnTo>
                    <a:pt x="1678" y="860"/>
                  </a:lnTo>
                  <a:lnTo>
                    <a:pt x="1671" y="835"/>
                  </a:lnTo>
                  <a:close/>
                  <a:moveTo>
                    <a:pt x="1759" y="832"/>
                  </a:moveTo>
                  <a:lnTo>
                    <a:pt x="1757" y="833"/>
                  </a:lnTo>
                  <a:lnTo>
                    <a:pt x="1755" y="834"/>
                  </a:lnTo>
                  <a:lnTo>
                    <a:pt x="1750" y="822"/>
                  </a:lnTo>
                  <a:lnTo>
                    <a:pt x="1759" y="832"/>
                  </a:lnTo>
                  <a:close/>
                  <a:moveTo>
                    <a:pt x="1741" y="814"/>
                  </a:moveTo>
                  <a:lnTo>
                    <a:pt x="1792" y="763"/>
                  </a:lnTo>
                  <a:lnTo>
                    <a:pt x="1810" y="781"/>
                  </a:lnTo>
                  <a:lnTo>
                    <a:pt x="1759" y="832"/>
                  </a:lnTo>
                  <a:lnTo>
                    <a:pt x="1741" y="814"/>
                  </a:lnTo>
                  <a:close/>
                  <a:moveTo>
                    <a:pt x="1792" y="763"/>
                  </a:moveTo>
                  <a:lnTo>
                    <a:pt x="1792" y="763"/>
                  </a:lnTo>
                  <a:lnTo>
                    <a:pt x="1793" y="761"/>
                  </a:lnTo>
                  <a:lnTo>
                    <a:pt x="1801" y="772"/>
                  </a:lnTo>
                  <a:lnTo>
                    <a:pt x="1792" y="763"/>
                  </a:lnTo>
                  <a:close/>
                  <a:moveTo>
                    <a:pt x="1793" y="761"/>
                  </a:moveTo>
                  <a:lnTo>
                    <a:pt x="1870" y="710"/>
                  </a:lnTo>
                  <a:lnTo>
                    <a:pt x="1883" y="732"/>
                  </a:lnTo>
                  <a:lnTo>
                    <a:pt x="1808" y="782"/>
                  </a:lnTo>
                  <a:lnTo>
                    <a:pt x="1793" y="761"/>
                  </a:lnTo>
                  <a:close/>
                  <a:moveTo>
                    <a:pt x="1886" y="730"/>
                  </a:moveTo>
                  <a:lnTo>
                    <a:pt x="1885" y="731"/>
                  </a:lnTo>
                  <a:lnTo>
                    <a:pt x="1883" y="732"/>
                  </a:lnTo>
                  <a:lnTo>
                    <a:pt x="1877" y="721"/>
                  </a:lnTo>
                  <a:lnTo>
                    <a:pt x="1886" y="730"/>
                  </a:lnTo>
                  <a:close/>
                  <a:moveTo>
                    <a:pt x="1868" y="713"/>
                  </a:moveTo>
                  <a:lnTo>
                    <a:pt x="1919" y="662"/>
                  </a:lnTo>
                  <a:lnTo>
                    <a:pt x="1937" y="680"/>
                  </a:lnTo>
                  <a:lnTo>
                    <a:pt x="1886" y="730"/>
                  </a:lnTo>
                  <a:lnTo>
                    <a:pt x="1868" y="713"/>
                  </a:lnTo>
                  <a:close/>
                  <a:moveTo>
                    <a:pt x="1919" y="662"/>
                  </a:moveTo>
                  <a:lnTo>
                    <a:pt x="1994" y="585"/>
                  </a:lnTo>
                  <a:lnTo>
                    <a:pt x="2012" y="603"/>
                  </a:lnTo>
                  <a:lnTo>
                    <a:pt x="1937" y="680"/>
                  </a:lnTo>
                  <a:lnTo>
                    <a:pt x="1919" y="662"/>
                  </a:lnTo>
                  <a:close/>
                  <a:moveTo>
                    <a:pt x="1994" y="585"/>
                  </a:moveTo>
                  <a:lnTo>
                    <a:pt x="1995" y="585"/>
                  </a:lnTo>
                  <a:lnTo>
                    <a:pt x="1996" y="584"/>
                  </a:lnTo>
                  <a:lnTo>
                    <a:pt x="2004" y="595"/>
                  </a:lnTo>
                  <a:lnTo>
                    <a:pt x="1994" y="585"/>
                  </a:lnTo>
                  <a:close/>
                  <a:moveTo>
                    <a:pt x="1996" y="584"/>
                  </a:moveTo>
                  <a:lnTo>
                    <a:pt x="2072" y="534"/>
                  </a:lnTo>
                  <a:lnTo>
                    <a:pt x="2086" y="555"/>
                  </a:lnTo>
                  <a:lnTo>
                    <a:pt x="2010" y="605"/>
                  </a:lnTo>
                  <a:lnTo>
                    <a:pt x="1996" y="584"/>
                  </a:lnTo>
                  <a:close/>
                  <a:moveTo>
                    <a:pt x="2072" y="534"/>
                  </a:moveTo>
                  <a:lnTo>
                    <a:pt x="2148" y="483"/>
                  </a:lnTo>
                  <a:lnTo>
                    <a:pt x="2162" y="504"/>
                  </a:lnTo>
                  <a:lnTo>
                    <a:pt x="2086" y="555"/>
                  </a:lnTo>
                  <a:lnTo>
                    <a:pt x="2072" y="534"/>
                  </a:lnTo>
                  <a:close/>
                  <a:moveTo>
                    <a:pt x="2148" y="483"/>
                  </a:moveTo>
                  <a:lnTo>
                    <a:pt x="2224" y="432"/>
                  </a:lnTo>
                  <a:lnTo>
                    <a:pt x="2238" y="454"/>
                  </a:lnTo>
                  <a:lnTo>
                    <a:pt x="2162" y="504"/>
                  </a:lnTo>
                  <a:lnTo>
                    <a:pt x="2148" y="483"/>
                  </a:lnTo>
                  <a:close/>
                  <a:moveTo>
                    <a:pt x="2224" y="432"/>
                  </a:moveTo>
                  <a:lnTo>
                    <a:pt x="2300" y="382"/>
                  </a:lnTo>
                  <a:lnTo>
                    <a:pt x="2313" y="403"/>
                  </a:lnTo>
                  <a:lnTo>
                    <a:pt x="2238" y="454"/>
                  </a:lnTo>
                  <a:lnTo>
                    <a:pt x="2224" y="432"/>
                  </a:lnTo>
                  <a:close/>
                  <a:moveTo>
                    <a:pt x="2300" y="382"/>
                  </a:moveTo>
                  <a:lnTo>
                    <a:pt x="2375" y="331"/>
                  </a:lnTo>
                  <a:lnTo>
                    <a:pt x="2390" y="352"/>
                  </a:lnTo>
                  <a:lnTo>
                    <a:pt x="2313" y="403"/>
                  </a:lnTo>
                  <a:lnTo>
                    <a:pt x="2300" y="382"/>
                  </a:lnTo>
                  <a:close/>
                  <a:moveTo>
                    <a:pt x="2391" y="351"/>
                  </a:moveTo>
                  <a:lnTo>
                    <a:pt x="2391" y="352"/>
                  </a:lnTo>
                  <a:lnTo>
                    <a:pt x="2390" y="352"/>
                  </a:lnTo>
                  <a:lnTo>
                    <a:pt x="2383" y="342"/>
                  </a:lnTo>
                  <a:lnTo>
                    <a:pt x="2391" y="351"/>
                  </a:lnTo>
                  <a:close/>
                  <a:moveTo>
                    <a:pt x="2374" y="333"/>
                  </a:moveTo>
                  <a:lnTo>
                    <a:pt x="2450" y="257"/>
                  </a:lnTo>
                  <a:lnTo>
                    <a:pt x="2468" y="275"/>
                  </a:lnTo>
                  <a:lnTo>
                    <a:pt x="2391" y="351"/>
                  </a:lnTo>
                  <a:lnTo>
                    <a:pt x="2374" y="333"/>
                  </a:lnTo>
                  <a:close/>
                  <a:moveTo>
                    <a:pt x="2450" y="257"/>
                  </a:moveTo>
                  <a:lnTo>
                    <a:pt x="2501" y="206"/>
                  </a:lnTo>
                  <a:lnTo>
                    <a:pt x="2519" y="224"/>
                  </a:lnTo>
                  <a:lnTo>
                    <a:pt x="2468" y="275"/>
                  </a:lnTo>
                  <a:lnTo>
                    <a:pt x="2450" y="257"/>
                  </a:lnTo>
                  <a:close/>
                  <a:moveTo>
                    <a:pt x="2501" y="206"/>
                  </a:moveTo>
                  <a:lnTo>
                    <a:pt x="2576" y="131"/>
                  </a:lnTo>
                  <a:lnTo>
                    <a:pt x="2594" y="148"/>
                  </a:lnTo>
                  <a:lnTo>
                    <a:pt x="2519" y="224"/>
                  </a:lnTo>
                  <a:lnTo>
                    <a:pt x="2501" y="206"/>
                  </a:lnTo>
                  <a:close/>
                  <a:moveTo>
                    <a:pt x="2595" y="147"/>
                  </a:moveTo>
                  <a:lnTo>
                    <a:pt x="2595" y="148"/>
                  </a:lnTo>
                  <a:lnTo>
                    <a:pt x="2594" y="148"/>
                  </a:lnTo>
                  <a:lnTo>
                    <a:pt x="2586" y="139"/>
                  </a:lnTo>
                  <a:lnTo>
                    <a:pt x="2595" y="147"/>
                  </a:lnTo>
                  <a:close/>
                  <a:moveTo>
                    <a:pt x="2575" y="132"/>
                  </a:moveTo>
                  <a:lnTo>
                    <a:pt x="2626" y="57"/>
                  </a:lnTo>
                  <a:lnTo>
                    <a:pt x="2646" y="70"/>
                  </a:lnTo>
                  <a:lnTo>
                    <a:pt x="2595" y="147"/>
                  </a:lnTo>
                  <a:lnTo>
                    <a:pt x="2575" y="132"/>
                  </a:lnTo>
                  <a:close/>
                  <a:moveTo>
                    <a:pt x="2649" y="64"/>
                  </a:moveTo>
                  <a:lnTo>
                    <a:pt x="2649" y="68"/>
                  </a:lnTo>
                  <a:lnTo>
                    <a:pt x="2646" y="70"/>
                  </a:lnTo>
                  <a:lnTo>
                    <a:pt x="2635" y="64"/>
                  </a:lnTo>
                  <a:lnTo>
                    <a:pt x="2649" y="64"/>
                  </a:lnTo>
                  <a:close/>
                  <a:moveTo>
                    <a:pt x="2623" y="64"/>
                  </a:moveTo>
                  <a:lnTo>
                    <a:pt x="2623" y="39"/>
                  </a:lnTo>
                  <a:lnTo>
                    <a:pt x="2649" y="39"/>
                  </a:lnTo>
                  <a:lnTo>
                    <a:pt x="2649" y="64"/>
                  </a:lnTo>
                  <a:lnTo>
                    <a:pt x="2623" y="64"/>
                  </a:lnTo>
                  <a:close/>
                  <a:moveTo>
                    <a:pt x="2623" y="39"/>
                  </a:moveTo>
                  <a:lnTo>
                    <a:pt x="2623" y="13"/>
                  </a:lnTo>
                  <a:lnTo>
                    <a:pt x="2649" y="13"/>
                  </a:lnTo>
                  <a:lnTo>
                    <a:pt x="2649" y="39"/>
                  </a:lnTo>
                  <a:lnTo>
                    <a:pt x="2623" y="39"/>
                  </a:lnTo>
                  <a:close/>
                  <a:moveTo>
                    <a:pt x="2635" y="0"/>
                  </a:moveTo>
                  <a:lnTo>
                    <a:pt x="2649" y="0"/>
                  </a:lnTo>
                  <a:lnTo>
                    <a:pt x="2649" y="13"/>
                  </a:lnTo>
                  <a:lnTo>
                    <a:pt x="2635" y="13"/>
                  </a:lnTo>
                  <a:lnTo>
                    <a:pt x="2635" y="0"/>
                  </a:lnTo>
                  <a:close/>
                  <a:moveTo>
                    <a:pt x="2635" y="25"/>
                  </a:moveTo>
                  <a:lnTo>
                    <a:pt x="2610" y="25"/>
                  </a:lnTo>
                  <a:lnTo>
                    <a:pt x="2610" y="0"/>
                  </a:lnTo>
                  <a:lnTo>
                    <a:pt x="2635" y="0"/>
                  </a:lnTo>
                  <a:lnTo>
                    <a:pt x="2635" y="25"/>
                  </a:lnTo>
                  <a:close/>
                  <a:moveTo>
                    <a:pt x="2610" y="25"/>
                  </a:moveTo>
                  <a:lnTo>
                    <a:pt x="2586" y="25"/>
                  </a:lnTo>
                  <a:lnTo>
                    <a:pt x="2586" y="0"/>
                  </a:lnTo>
                  <a:lnTo>
                    <a:pt x="2610" y="0"/>
                  </a:lnTo>
                  <a:lnTo>
                    <a:pt x="2610" y="25"/>
                  </a:lnTo>
                  <a:close/>
                  <a:moveTo>
                    <a:pt x="2586" y="25"/>
                  </a:moveTo>
                  <a:lnTo>
                    <a:pt x="2535" y="25"/>
                  </a:lnTo>
                  <a:lnTo>
                    <a:pt x="2535" y="0"/>
                  </a:lnTo>
                  <a:lnTo>
                    <a:pt x="2586" y="0"/>
                  </a:lnTo>
                  <a:lnTo>
                    <a:pt x="2586" y="25"/>
                  </a:lnTo>
                  <a:close/>
                  <a:moveTo>
                    <a:pt x="2535" y="25"/>
                  </a:moveTo>
                  <a:lnTo>
                    <a:pt x="2509" y="25"/>
                  </a:lnTo>
                  <a:lnTo>
                    <a:pt x="2509" y="0"/>
                  </a:lnTo>
                  <a:lnTo>
                    <a:pt x="2535" y="0"/>
                  </a:lnTo>
                  <a:lnTo>
                    <a:pt x="2535" y="25"/>
                  </a:lnTo>
                  <a:close/>
                  <a:moveTo>
                    <a:pt x="2509" y="25"/>
                  </a:moveTo>
                  <a:lnTo>
                    <a:pt x="2459" y="25"/>
                  </a:lnTo>
                  <a:lnTo>
                    <a:pt x="2459" y="0"/>
                  </a:lnTo>
                  <a:lnTo>
                    <a:pt x="2509" y="0"/>
                  </a:lnTo>
                  <a:lnTo>
                    <a:pt x="2509" y="25"/>
                  </a:lnTo>
                  <a:close/>
                  <a:moveTo>
                    <a:pt x="2453" y="2"/>
                  </a:moveTo>
                  <a:lnTo>
                    <a:pt x="2456" y="0"/>
                  </a:lnTo>
                  <a:lnTo>
                    <a:pt x="2459" y="0"/>
                  </a:lnTo>
                  <a:lnTo>
                    <a:pt x="2459" y="13"/>
                  </a:lnTo>
                  <a:lnTo>
                    <a:pt x="2453" y="2"/>
                  </a:lnTo>
                  <a:close/>
                  <a:moveTo>
                    <a:pt x="2464" y="24"/>
                  </a:moveTo>
                  <a:lnTo>
                    <a:pt x="2414" y="49"/>
                  </a:lnTo>
                  <a:lnTo>
                    <a:pt x="2402" y="26"/>
                  </a:lnTo>
                  <a:lnTo>
                    <a:pt x="2453" y="2"/>
                  </a:lnTo>
                  <a:lnTo>
                    <a:pt x="2464" y="24"/>
                  </a:lnTo>
                  <a:close/>
                  <a:moveTo>
                    <a:pt x="2414" y="49"/>
                  </a:moveTo>
                  <a:lnTo>
                    <a:pt x="2412" y="51"/>
                  </a:lnTo>
                  <a:lnTo>
                    <a:pt x="2408" y="51"/>
                  </a:lnTo>
                  <a:lnTo>
                    <a:pt x="2408" y="39"/>
                  </a:lnTo>
                  <a:lnTo>
                    <a:pt x="2414" y="49"/>
                  </a:lnTo>
                  <a:close/>
                  <a:moveTo>
                    <a:pt x="2408" y="51"/>
                  </a:moveTo>
                  <a:lnTo>
                    <a:pt x="2357" y="51"/>
                  </a:lnTo>
                  <a:lnTo>
                    <a:pt x="2357" y="25"/>
                  </a:lnTo>
                  <a:lnTo>
                    <a:pt x="2408" y="25"/>
                  </a:lnTo>
                  <a:lnTo>
                    <a:pt x="2408" y="51"/>
                  </a:lnTo>
                  <a:close/>
                  <a:moveTo>
                    <a:pt x="2357" y="51"/>
                  </a:moveTo>
                  <a:lnTo>
                    <a:pt x="2307" y="51"/>
                  </a:lnTo>
                  <a:lnTo>
                    <a:pt x="2307" y="25"/>
                  </a:lnTo>
                  <a:lnTo>
                    <a:pt x="2357" y="25"/>
                  </a:lnTo>
                  <a:lnTo>
                    <a:pt x="2357" y="51"/>
                  </a:lnTo>
                  <a:close/>
                  <a:moveTo>
                    <a:pt x="2305" y="25"/>
                  </a:moveTo>
                  <a:lnTo>
                    <a:pt x="2307" y="25"/>
                  </a:lnTo>
                  <a:lnTo>
                    <a:pt x="2307" y="39"/>
                  </a:lnTo>
                  <a:lnTo>
                    <a:pt x="2305" y="25"/>
                  </a:lnTo>
                  <a:close/>
                  <a:moveTo>
                    <a:pt x="2309" y="51"/>
                  </a:moveTo>
                  <a:lnTo>
                    <a:pt x="2080" y="76"/>
                  </a:lnTo>
                  <a:lnTo>
                    <a:pt x="2078" y="51"/>
                  </a:lnTo>
                  <a:lnTo>
                    <a:pt x="2305" y="25"/>
                  </a:lnTo>
                  <a:lnTo>
                    <a:pt x="2309" y="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9" name="Freeform 67">
              <a:extLst>
                <a:ext uri="{FF2B5EF4-FFF2-40B4-BE49-F238E27FC236}">
                  <a16:creationId xmlns:a16="http://schemas.microsoft.com/office/drawing/2014/main" id="{0B0D6171-BAD8-674B-E277-6F4BB2E65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119"/>
              <a:ext cx="506" cy="127"/>
            </a:xfrm>
            <a:custGeom>
              <a:avLst/>
              <a:gdLst>
                <a:gd name="T0" fmla="*/ 76 w 2530"/>
                <a:gd name="T1" fmla="*/ 304 h 633"/>
                <a:gd name="T2" fmla="*/ 51 w 2530"/>
                <a:gd name="T3" fmla="*/ 330 h 633"/>
                <a:gd name="T4" fmla="*/ 51 w 2530"/>
                <a:gd name="T5" fmla="*/ 355 h 633"/>
                <a:gd name="T6" fmla="*/ 25 w 2530"/>
                <a:gd name="T7" fmla="*/ 381 h 633"/>
                <a:gd name="T8" fmla="*/ 25 w 2530"/>
                <a:gd name="T9" fmla="*/ 405 h 633"/>
                <a:gd name="T10" fmla="*/ 25 w 2530"/>
                <a:gd name="T11" fmla="*/ 431 h 633"/>
                <a:gd name="T12" fmla="*/ 0 w 2530"/>
                <a:gd name="T13" fmla="*/ 456 h 633"/>
                <a:gd name="T14" fmla="*/ 0 w 2530"/>
                <a:gd name="T15" fmla="*/ 482 h 633"/>
                <a:gd name="T16" fmla="*/ 25 w 2530"/>
                <a:gd name="T17" fmla="*/ 507 h 633"/>
                <a:gd name="T18" fmla="*/ 51 w 2530"/>
                <a:gd name="T19" fmla="*/ 533 h 633"/>
                <a:gd name="T20" fmla="*/ 76 w 2530"/>
                <a:gd name="T21" fmla="*/ 582 h 633"/>
                <a:gd name="T22" fmla="*/ 126 w 2530"/>
                <a:gd name="T23" fmla="*/ 608 h 633"/>
                <a:gd name="T24" fmla="*/ 152 w 2530"/>
                <a:gd name="T25" fmla="*/ 633 h 633"/>
                <a:gd name="T26" fmla="*/ 203 w 2530"/>
                <a:gd name="T27" fmla="*/ 633 h 633"/>
                <a:gd name="T28" fmla="*/ 253 w 2530"/>
                <a:gd name="T29" fmla="*/ 633 h 633"/>
                <a:gd name="T30" fmla="*/ 304 w 2530"/>
                <a:gd name="T31" fmla="*/ 633 h 633"/>
                <a:gd name="T32" fmla="*/ 329 w 2530"/>
                <a:gd name="T33" fmla="*/ 633 h 633"/>
                <a:gd name="T34" fmla="*/ 379 w 2530"/>
                <a:gd name="T35" fmla="*/ 633 h 633"/>
                <a:gd name="T36" fmla="*/ 405 w 2530"/>
                <a:gd name="T37" fmla="*/ 608 h 633"/>
                <a:gd name="T38" fmla="*/ 607 w 2530"/>
                <a:gd name="T39" fmla="*/ 533 h 633"/>
                <a:gd name="T40" fmla="*/ 809 w 2530"/>
                <a:gd name="T41" fmla="*/ 456 h 633"/>
                <a:gd name="T42" fmla="*/ 1012 w 2530"/>
                <a:gd name="T43" fmla="*/ 405 h 633"/>
                <a:gd name="T44" fmla="*/ 1215 w 2530"/>
                <a:gd name="T45" fmla="*/ 355 h 633"/>
                <a:gd name="T46" fmla="*/ 1391 w 2530"/>
                <a:gd name="T47" fmla="*/ 330 h 633"/>
                <a:gd name="T48" fmla="*/ 1594 w 2530"/>
                <a:gd name="T49" fmla="*/ 330 h 633"/>
                <a:gd name="T50" fmla="*/ 1797 w 2530"/>
                <a:gd name="T51" fmla="*/ 330 h 633"/>
                <a:gd name="T52" fmla="*/ 1999 w 2530"/>
                <a:gd name="T53" fmla="*/ 355 h 633"/>
                <a:gd name="T54" fmla="*/ 2202 w 2530"/>
                <a:gd name="T55" fmla="*/ 355 h 633"/>
                <a:gd name="T56" fmla="*/ 2403 w 2530"/>
                <a:gd name="T57" fmla="*/ 405 h 633"/>
                <a:gd name="T58" fmla="*/ 2429 w 2530"/>
                <a:gd name="T59" fmla="*/ 381 h 633"/>
                <a:gd name="T60" fmla="*/ 2454 w 2530"/>
                <a:gd name="T61" fmla="*/ 381 h 633"/>
                <a:gd name="T62" fmla="*/ 2454 w 2530"/>
                <a:gd name="T63" fmla="*/ 355 h 633"/>
                <a:gd name="T64" fmla="*/ 2480 w 2530"/>
                <a:gd name="T65" fmla="*/ 330 h 633"/>
                <a:gd name="T66" fmla="*/ 2505 w 2530"/>
                <a:gd name="T67" fmla="*/ 304 h 633"/>
                <a:gd name="T68" fmla="*/ 2505 w 2530"/>
                <a:gd name="T69" fmla="*/ 279 h 633"/>
                <a:gd name="T70" fmla="*/ 2530 w 2530"/>
                <a:gd name="T71" fmla="*/ 254 h 633"/>
                <a:gd name="T72" fmla="*/ 2505 w 2530"/>
                <a:gd name="T73" fmla="*/ 254 h 633"/>
                <a:gd name="T74" fmla="*/ 2505 w 2530"/>
                <a:gd name="T75" fmla="*/ 229 h 633"/>
                <a:gd name="T76" fmla="*/ 2353 w 2530"/>
                <a:gd name="T77" fmla="*/ 178 h 633"/>
                <a:gd name="T78" fmla="*/ 2202 w 2530"/>
                <a:gd name="T79" fmla="*/ 127 h 633"/>
                <a:gd name="T80" fmla="*/ 2050 w 2530"/>
                <a:gd name="T81" fmla="*/ 77 h 633"/>
                <a:gd name="T82" fmla="*/ 1872 w 2530"/>
                <a:gd name="T83" fmla="*/ 52 h 633"/>
                <a:gd name="T84" fmla="*/ 1720 w 2530"/>
                <a:gd name="T85" fmla="*/ 26 h 633"/>
                <a:gd name="T86" fmla="*/ 1569 w 2530"/>
                <a:gd name="T87" fmla="*/ 0 h 633"/>
                <a:gd name="T88" fmla="*/ 1391 w 2530"/>
                <a:gd name="T89" fmla="*/ 0 h 633"/>
                <a:gd name="T90" fmla="*/ 1239 w 2530"/>
                <a:gd name="T91" fmla="*/ 0 h 633"/>
                <a:gd name="T92" fmla="*/ 1063 w 2530"/>
                <a:gd name="T93" fmla="*/ 0 h 633"/>
                <a:gd name="T94" fmla="*/ 911 w 2530"/>
                <a:gd name="T95" fmla="*/ 0 h 633"/>
                <a:gd name="T96" fmla="*/ 860 w 2530"/>
                <a:gd name="T97" fmla="*/ 0 h 633"/>
                <a:gd name="T98" fmla="*/ 785 w 2530"/>
                <a:gd name="T99" fmla="*/ 0 h 633"/>
                <a:gd name="T100" fmla="*/ 734 w 2530"/>
                <a:gd name="T101" fmla="*/ 26 h 633"/>
                <a:gd name="T102" fmla="*/ 683 w 2530"/>
                <a:gd name="T103" fmla="*/ 52 h 633"/>
                <a:gd name="T104" fmla="*/ 633 w 2530"/>
                <a:gd name="T105" fmla="*/ 77 h 633"/>
                <a:gd name="T106" fmla="*/ 556 w 2530"/>
                <a:gd name="T107" fmla="*/ 103 h 633"/>
                <a:gd name="T108" fmla="*/ 507 w 2530"/>
                <a:gd name="T109" fmla="*/ 127 h 633"/>
                <a:gd name="T110" fmla="*/ 456 w 2530"/>
                <a:gd name="T111" fmla="*/ 152 h 633"/>
                <a:gd name="T112" fmla="*/ 405 w 2530"/>
                <a:gd name="T113" fmla="*/ 178 h 633"/>
                <a:gd name="T114" fmla="*/ 355 w 2530"/>
                <a:gd name="T115" fmla="*/ 203 h 633"/>
                <a:gd name="T116" fmla="*/ 76 w 2530"/>
                <a:gd name="T117" fmla="*/ 30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30" h="633">
                  <a:moveTo>
                    <a:pt x="76" y="304"/>
                  </a:moveTo>
                  <a:lnTo>
                    <a:pt x="51" y="330"/>
                  </a:lnTo>
                  <a:lnTo>
                    <a:pt x="51" y="355"/>
                  </a:lnTo>
                  <a:lnTo>
                    <a:pt x="25" y="381"/>
                  </a:lnTo>
                  <a:lnTo>
                    <a:pt x="25" y="405"/>
                  </a:lnTo>
                  <a:lnTo>
                    <a:pt x="25" y="431"/>
                  </a:lnTo>
                  <a:lnTo>
                    <a:pt x="0" y="456"/>
                  </a:lnTo>
                  <a:lnTo>
                    <a:pt x="0" y="482"/>
                  </a:lnTo>
                  <a:lnTo>
                    <a:pt x="25" y="507"/>
                  </a:lnTo>
                  <a:lnTo>
                    <a:pt x="51" y="533"/>
                  </a:lnTo>
                  <a:lnTo>
                    <a:pt x="76" y="582"/>
                  </a:lnTo>
                  <a:lnTo>
                    <a:pt x="126" y="608"/>
                  </a:lnTo>
                  <a:lnTo>
                    <a:pt x="152" y="633"/>
                  </a:lnTo>
                  <a:lnTo>
                    <a:pt x="203" y="633"/>
                  </a:lnTo>
                  <a:lnTo>
                    <a:pt x="253" y="633"/>
                  </a:lnTo>
                  <a:lnTo>
                    <a:pt x="304" y="633"/>
                  </a:lnTo>
                  <a:lnTo>
                    <a:pt x="329" y="633"/>
                  </a:lnTo>
                  <a:lnTo>
                    <a:pt x="379" y="633"/>
                  </a:lnTo>
                  <a:lnTo>
                    <a:pt x="405" y="608"/>
                  </a:lnTo>
                  <a:lnTo>
                    <a:pt x="607" y="533"/>
                  </a:lnTo>
                  <a:lnTo>
                    <a:pt x="809" y="456"/>
                  </a:lnTo>
                  <a:lnTo>
                    <a:pt x="1012" y="405"/>
                  </a:lnTo>
                  <a:lnTo>
                    <a:pt x="1215" y="355"/>
                  </a:lnTo>
                  <a:lnTo>
                    <a:pt x="1391" y="330"/>
                  </a:lnTo>
                  <a:lnTo>
                    <a:pt x="1594" y="330"/>
                  </a:lnTo>
                  <a:lnTo>
                    <a:pt x="1797" y="330"/>
                  </a:lnTo>
                  <a:lnTo>
                    <a:pt x="1999" y="355"/>
                  </a:lnTo>
                  <a:lnTo>
                    <a:pt x="2202" y="355"/>
                  </a:lnTo>
                  <a:lnTo>
                    <a:pt x="2403" y="405"/>
                  </a:lnTo>
                  <a:lnTo>
                    <a:pt x="2429" y="381"/>
                  </a:lnTo>
                  <a:lnTo>
                    <a:pt x="2454" y="381"/>
                  </a:lnTo>
                  <a:lnTo>
                    <a:pt x="2454" y="355"/>
                  </a:lnTo>
                  <a:lnTo>
                    <a:pt x="2480" y="330"/>
                  </a:lnTo>
                  <a:lnTo>
                    <a:pt x="2505" y="304"/>
                  </a:lnTo>
                  <a:lnTo>
                    <a:pt x="2505" y="279"/>
                  </a:lnTo>
                  <a:lnTo>
                    <a:pt x="2530" y="254"/>
                  </a:lnTo>
                  <a:lnTo>
                    <a:pt x="2505" y="254"/>
                  </a:lnTo>
                  <a:lnTo>
                    <a:pt x="2505" y="229"/>
                  </a:lnTo>
                  <a:lnTo>
                    <a:pt x="2353" y="178"/>
                  </a:lnTo>
                  <a:lnTo>
                    <a:pt x="2202" y="127"/>
                  </a:lnTo>
                  <a:lnTo>
                    <a:pt x="2050" y="77"/>
                  </a:lnTo>
                  <a:lnTo>
                    <a:pt x="1872" y="52"/>
                  </a:lnTo>
                  <a:lnTo>
                    <a:pt x="1720" y="26"/>
                  </a:lnTo>
                  <a:lnTo>
                    <a:pt x="1569" y="0"/>
                  </a:lnTo>
                  <a:lnTo>
                    <a:pt x="1391" y="0"/>
                  </a:lnTo>
                  <a:lnTo>
                    <a:pt x="1239" y="0"/>
                  </a:lnTo>
                  <a:lnTo>
                    <a:pt x="1063" y="0"/>
                  </a:lnTo>
                  <a:lnTo>
                    <a:pt x="911" y="0"/>
                  </a:lnTo>
                  <a:lnTo>
                    <a:pt x="860" y="0"/>
                  </a:lnTo>
                  <a:lnTo>
                    <a:pt x="785" y="0"/>
                  </a:lnTo>
                  <a:lnTo>
                    <a:pt x="734" y="26"/>
                  </a:lnTo>
                  <a:lnTo>
                    <a:pt x="683" y="52"/>
                  </a:lnTo>
                  <a:lnTo>
                    <a:pt x="633" y="77"/>
                  </a:lnTo>
                  <a:lnTo>
                    <a:pt x="556" y="103"/>
                  </a:lnTo>
                  <a:lnTo>
                    <a:pt x="507" y="127"/>
                  </a:lnTo>
                  <a:lnTo>
                    <a:pt x="456" y="152"/>
                  </a:lnTo>
                  <a:lnTo>
                    <a:pt x="405" y="178"/>
                  </a:lnTo>
                  <a:lnTo>
                    <a:pt x="355" y="203"/>
                  </a:lnTo>
                  <a:lnTo>
                    <a:pt x="76" y="3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0" name="Freeform 68">
              <a:extLst>
                <a:ext uri="{FF2B5EF4-FFF2-40B4-BE49-F238E27FC236}">
                  <a16:creationId xmlns:a16="http://schemas.microsoft.com/office/drawing/2014/main" id="{B1D72959-D9CA-62CA-01B7-4429B599E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5" y="3117"/>
              <a:ext cx="514" cy="132"/>
            </a:xfrm>
            <a:custGeom>
              <a:avLst/>
              <a:gdLst>
                <a:gd name="T0" fmla="*/ 53 w 2573"/>
                <a:gd name="T1" fmla="*/ 333 h 658"/>
                <a:gd name="T2" fmla="*/ 75 w 2573"/>
                <a:gd name="T3" fmla="*/ 367 h 658"/>
                <a:gd name="T4" fmla="*/ 53 w 2573"/>
                <a:gd name="T5" fmla="*/ 358 h 658"/>
                <a:gd name="T6" fmla="*/ 50 w 2573"/>
                <a:gd name="T7" fmla="*/ 417 h 658"/>
                <a:gd name="T8" fmla="*/ 50 w 2573"/>
                <a:gd name="T9" fmla="*/ 417 h 658"/>
                <a:gd name="T10" fmla="*/ 3 w 2573"/>
                <a:gd name="T11" fmla="*/ 460 h 658"/>
                <a:gd name="T12" fmla="*/ 24 w 2573"/>
                <a:gd name="T13" fmla="*/ 468 h 658"/>
                <a:gd name="T14" fmla="*/ 12 w 2573"/>
                <a:gd name="T15" fmla="*/ 494 h 658"/>
                <a:gd name="T16" fmla="*/ 71 w 2573"/>
                <a:gd name="T17" fmla="*/ 535 h 658"/>
                <a:gd name="T18" fmla="*/ 71 w 2573"/>
                <a:gd name="T19" fmla="*/ 535 h 658"/>
                <a:gd name="T20" fmla="*/ 76 w 2573"/>
                <a:gd name="T21" fmla="*/ 600 h 658"/>
                <a:gd name="T22" fmla="*/ 144 w 2573"/>
                <a:gd name="T23" fmla="*/ 609 h 658"/>
                <a:gd name="T24" fmla="*/ 130 w 2573"/>
                <a:gd name="T25" fmla="*/ 628 h 658"/>
                <a:gd name="T26" fmla="*/ 215 w 2573"/>
                <a:gd name="T27" fmla="*/ 632 h 658"/>
                <a:gd name="T28" fmla="*/ 215 w 2573"/>
                <a:gd name="T29" fmla="*/ 632 h 658"/>
                <a:gd name="T30" fmla="*/ 341 w 2573"/>
                <a:gd name="T31" fmla="*/ 658 h 658"/>
                <a:gd name="T32" fmla="*/ 401 w 2573"/>
                <a:gd name="T33" fmla="*/ 654 h 658"/>
                <a:gd name="T34" fmla="*/ 401 w 2573"/>
                <a:gd name="T35" fmla="*/ 654 h 658"/>
                <a:gd name="T36" fmla="*/ 615 w 2573"/>
                <a:gd name="T37" fmla="*/ 532 h 658"/>
                <a:gd name="T38" fmla="*/ 615 w 2573"/>
                <a:gd name="T39" fmla="*/ 532 h 658"/>
                <a:gd name="T40" fmla="*/ 1026 w 2573"/>
                <a:gd name="T41" fmla="*/ 430 h 658"/>
                <a:gd name="T42" fmla="*/ 1223 w 2573"/>
                <a:gd name="T43" fmla="*/ 355 h 658"/>
                <a:gd name="T44" fmla="*/ 1228 w 2573"/>
                <a:gd name="T45" fmla="*/ 379 h 658"/>
                <a:gd name="T46" fmla="*/ 1606 w 2573"/>
                <a:gd name="T47" fmla="*/ 354 h 658"/>
                <a:gd name="T48" fmla="*/ 1809 w 2573"/>
                <a:gd name="T49" fmla="*/ 330 h 658"/>
                <a:gd name="T50" fmla="*/ 1810 w 2573"/>
                <a:gd name="T51" fmla="*/ 330 h 658"/>
                <a:gd name="T52" fmla="*/ 2011 w 2573"/>
                <a:gd name="T53" fmla="*/ 379 h 658"/>
                <a:gd name="T54" fmla="*/ 2419 w 2573"/>
                <a:gd name="T55" fmla="*/ 405 h 658"/>
                <a:gd name="T56" fmla="*/ 2425 w 2573"/>
                <a:gd name="T57" fmla="*/ 427 h 658"/>
                <a:gd name="T58" fmla="*/ 2441 w 2573"/>
                <a:gd name="T59" fmla="*/ 379 h 658"/>
                <a:gd name="T60" fmla="*/ 2478 w 2573"/>
                <a:gd name="T61" fmla="*/ 393 h 658"/>
                <a:gd name="T62" fmla="*/ 2478 w 2573"/>
                <a:gd name="T63" fmla="*/ 393 h 658"/>
                <a:gd name="T64" fmla="*/ 2482 w 2573"/>
                <a:gd name="T65" fmla="*/ 333 h 658"/>
                <a:gd name="T66" fmla="*/ 2482 w 2573"/>
                <a:gd name="T67" fmla="*/ 333 h 658"/>
                <a:gd name="T68" fmla="*/ 2529 w 2573"/>
                <a:gd name="T69" fmla="*/ 291 h 658"/>
                <a:gd name="T70" fmla="*/ 2508 w 2573"/>
                <a:gd name="T71" fmla="*/ 282 h 658"/>
                <a:gd name="T72" fmla="*/ 2542 w 2573"/>
                <a:gd name="T73" fmla="*/ 266 h 658"/>
                <a:gd name="T74" fmla="*/ 2504 w 2573"/>
                <a:gd name="T75" fmla="*/ 279 h 658"/>
                <a:gd name="T76" fmla="*/ 2504 w 2573"/>
                <a:gd name="T77" fmla="*/ 266 h 658"/>
                <a:gd name="T78" fmla="*/ 2369 w 2573"/>
                <a:gd name="T79" fmla="*/ 178 h 658"/>
                <a:gd name="T80" fmla="*/ 2210 w 2573"/>
                <a:gd name="T81" fmla="*/ 151 h 658"/>
                <a:gd name="T82" fmla="*/ 2062 w 2573"/>
                <a:gd name="T83" fmla="*/ 89 h 658"/>
                <a:gd name="T84" fmla="*/ 1881 w 2573"/>
                <a:gd name="T85" fmla="*/ 76 h 658"/>
                <a:gd name="T86" fmla="*/ 1882 w 2573"/>
                <a:gd name="T87" fmla="*/ 76 h 658"/>
                <a:gd name="T88" fmla="*/ 1581 w 2573"/>
                <a:gd name="T89" fmla="*/ 12 h 658"/>
                <a:gd name="T90" fmla="*/ 1251 w 2573"/>
                <a:gd name="T91" fmla="*/ 26 h 658"/>
                <a:gd name="T92" fmla="*/ 1251 w 2573"/>
                <a:gd name="T93" fmla="*/ 26 h 658"/>
                <a:gd name="T94" fmla="*/ 872 w 2573"/>
                <a:gd name="T95" fmla="*/ 0 h 658"/>
                <a:gd name="T96" fmla="*/ 791 w 2573"/>
                <a:gd name="T97" fmla="*/ 2 h 658"/>
                <a:gd name="T98" fmla="*/ 791 w 2573"/>
                <a:gd name="T99" fmla="*/ 2 h 658"/>
                <a:gd name="T100" fmla="*/ 650 w 2573"/>
                <a:gd name="T101" fmla="*/ 100 h 658"/>
                <a:gd name="T102" fmla="*/ 650 w 2573"/>
                <a:gd name="T103" fmla="*/ 100 h 658"/>
                <a:gd name="T104" fmla="*/ 565 w 2573"/>
                <a:gd name="T105" fmla="*/ 102 h 658"/>
                <a:gd name="T106" fmla="*/ 523 w 2573"/>
                <a:gd name="T107" fmla="*/ 151 h 658"/>
                <a:gd name="T108" fmla="*/ 462 w 2573"/>
                <a:gd name="T109" fmla="*/ 153 h 658"/>
                <a:gd name="T110" fmla="*/ 370 w 2573"/>
                <a:gd name="T111" fmla="*/ 228 h 658"/>
                <a:gd name="T112" fmla="*/ 370 w 2573"/>
                <a:gd name="T113" fmla="*/ 22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73" h="658">
                  <a:moveTo>
                    <a:pt x="97" y="326"/>
                  </a:moveTo>
                  <a:lnTo>
                    <a:pt x="71" y="350"/>
                  </a:lnTo>
                  <a:lnTo>
                    <a:pt x="53" y="333"/>
                  </a:lnTo>
                  <a:lnTo>
                    <a:pt x="79" y="308"/>
                  </a:lnTo>
                  <a:lnTo>
                    <a:pt x="97" y="326"/>
                  </a:lnTo>
                  <a:close/>
                  <a:moveTo>
                    <a:pt x="50" y="342"/>
                  </a:moveTo>
                  <a:lnTo>
                    <a:pt x="50" y="337"/>
                  </a:lnTo>
                  <a:lnTo>
                    <a:pt x="53" y="333"/>
                  </a:lnTo>
                  <a:lnTo>
                    <a:pt x="63" y="342"/>
                  </a:lnTo>
                  <a:lnTo>
                    <a:pt x="50" y="342"/>
                  </a:lnTo>
                  <a:close/>
                  <a:moveTo>
                    <a:pt x="75" y="342"/>
                  </a:moveTo>
                  <a:lnTo>
                    <a:pt x="75" y="367"/>
                  </a:lnTo>
                  <a:lnTo>
                    <a:pt x="50" y="367"/>
                  </a:lnTo>
                  <a:lnTo>
                    <a:pt x="50" y="342"/>
                  </a:lnTo>
                  <a:lnTo>
                    <a:pt x="75" y="342"/>
                  </a:lnTo>
                  <a:close/>
                  <a:moveTo>
                    <a:pt x="75" y="367"/>
                  </a:moveTo>
                  <a:lnTo>
                    <a:pt x="75" y="372"/>
                  </a:lnTo>
                  <a:lnTo>
                    <a:pt x="71" y="376"/>
                  </a:lnTo>
                  <a:lnTo>
                    <a:pt x="63" y="367"/>
                  </a:lnTo>
                  <a:lnTo>
                    <a:pt x="75" y="367"/>
                  </a:lnTo>
                  <a:close/>
                  <a:moveTo>
                    <a:pt x="71" y="376"/>
                  </a:moveTo>
                  <a:lnTo>
                    <a:pt x="46" y="401"/>
                  </a:lnTo>
                  <a:lnTo>
                    <a:pt x="29" y="383"/>
                  </a:lnTo>
                  <a:lnTo>
                    <a:pt x="53" y="358"/>
                  </a:lnTo>
                  <a:lnTo>
                    <a:pt x="71" y="376"/>
                  </a:lnTo>
                  <a:close/>
                  <a:moveTo>
                    <a:pt x="25" y="393"/>
                  </a:moveTo>
                  <a:lnTo>
                    <a:pt x="25" y="387"/>
                  </a:lnTo>
                  <a:lnTo>
                    <a:pt x="29" y="383"/>
                  </a:lnTo>
                  <a:lnTo>
                    <a:pt x="37" y="393"/>
                  </a:lnTo>
                  <a:lnTo>
                    <a:pt x="25" y="393"/>
                  </a:lnTo>
                  <a:close/>
                  <a:moveTo>
                    <a:pt x="50" y="393"/>
                  </a:moveTo>
                  <a:lnTo>
                    <a:pt x="50" y="417"/>
                  </a:lnTo>
                  <a:lnTo>
                    <a:pt x="25" y="417"/>
                  </a:lnTo>
                  <a:lnTo>
                    <a:pt x="25" y="393"/>
                  </a:lnTo>
                  <a:lnTo>
                    <a:pt x="50" y="393"/>
                  </a:lnTo>
                  <a:close/>
                  <a:moveTo>
                    <a:pt x="50" y="417"/>
                  </a:moveTo>
                  <a:lnTo>
                    <a:pt x="50" y="443"/>
                  </a:lnTo>
                  <a:lnTo>
                    <a:pt x="25" y="443"/>
                  </a:lnTo>
                  <a:lnTo>
                    <a:pt x="25" y="417"/>
                  </a:lnTo>
                  <a:lnTo>
                    <a:pt x="50" y="417"/>
                  </a:lnTo>
                  <a:close/>
                  <a:moveTo>
                    <a:pt x="50" y="443"/>
                  </a:moveTo>
                  <a:lnTo>
                    <a:pt x="50" y="449"/>
                  </a:lnTo>
                  <a:lnTo>
                    <a:pt x="46" y="452"/>
                  </a:lnTo>
                  <a:lnTo>
                    <a:pt x="37" y="443"/>
                  </a:lnTo>
                  <a:lnTo>
                    <a:pt x="50" y="443"/>
                  </a:lnTo>
                  <a:close/>
                  <a:moveTo>
                    <a:pt x="46" y="452"/>
                  </a:moveTo>
                  <a:lnTo>
                    <a:pt x="20" y="477"/>
                  </a:lnTo>
                  <a:lnTo>
                    <a:pt x="3" y="460"/>
                  </a:lnTo>
                  <a:lnTo>
                    <a:pt x="29" y="434"/>
                  </a:lnTo>
                  <a:lnTo>
                    <a:pt x="46" y="452"/>
                  </a:lnTo>
                  <a:close/>
                  <a:moveTo>
                    <a:pt x="0" y="468"/>
                  </a:moveTo>
                  <a:lnTo>
                    <a:pt x="0" y="463"/>
                  </a:lnTo>
                  <a:lnTo>
                    <a:pt x="3" y="460"/>
                  </a:lnTo>
                  <a:lnTo>
                    <a:pt x="12" y="468"/>
                  </a:lnTo>
                  <a:lnTo>
                    <a:pt x="0" y="468"/>
                  </a:lnTo>
                  <a:close/>
                  <a:moveTo>
                    <a:pt x="24" y="468"/>
                  </a:moveTo>
                  <a:lnTo>
                    <a:pt x="24" y="494"/>
                  </a:lnTo>
                  <a:lnTo>
                    <a:pt x="0" y="494"/>
                  </a:lnTo>
                  <a:lnTo>
                    <a:pt x="0" y="468"/>
                  </a:lnTo>
                  <a:lnTo>
                    <a:pt x="24" y="468"/>
                  </a:lnTo>
                  <a:close/>
                  <a:moveTo>
                    <a:pt x="3" y="502"/>
                  </a:moveTo>
                  <a:lnTo>
                    <a:pt x="0" y="498"/>
                  </a:lnTo>
                  <a:lnTo>
                    <a:pt x="0" y="494"/>
                  </a:lnTo>
                  <a:lnTo>
                    <a:pt x="12" y="494"/>
                  </a:lnTo>
                  <a:lnTo>
                    <a:pt x="3" y="502"/>
                  </a:lnTo>
                  <a:close/>
                  <a:moveTo>
                    <a:pt x="20" y="485"/>
                  </a:moveTo>
                  <a:lnTo>
                    <a:pt x="46" y="509"/>
                  </a:lnTo>
                  <a:lnTo>
                    <a:pt x="29" y="528"/>
                  </a:lnTo>
                  <a:lnTo>
                    <a:pt x="3" y="502"/>
                  </a:lnTo>
                  <a:lnTo>
                    <a:pt x="20" y="485"/>
                  </a:lnTo>
                  <a:close/>
                  <a:moveTo>
                    <a:pt x="46" y="509"/>
                  </a:moveTo>
                  <a:lnTo>
                    <a:pt x="71" y="535"/>
                  </a:lnTo>
                  <a:lnTo>
                    <a:pt x="53" y="553"/>
                  </a:lnTo>
                  <a:lnTo>
                    <a:pt x="29" y="528"/>
                  </a:lnTo>
                  <a:lnTo>
                    <a:pt x="46" y="509"/>
                  </a:lnTo>
                  <a:close/>
                  <a:moveTo>
                    <a:pt x="71" y="535"/>
                  </a:moveTo>
                  <a:lnTo>
                    <a:pt x="73" y="536"/>
                  </a:lnTo>
                  <a:lnTo>
                    <a:pt x="74" y="539"/>
                  </a:lnTo>
                  <a:lnTo>
                    <a:pt x="63" y="545"/>
                  </a:lnTo>
                  <a:lnTo>
                    <a:pt x="71" y="535"/>
                  </a:lnTo>
                  <a:close/>
                  <a:moveTo>
                    <a:pt x="74" y="539"/>
                  </a:moveTo>
                  <a:lnTo>
                    <a:pt x="99" y="590"/>
                  </a:lnTo>
                  <a:lnTo>
                    <a:pt x="76" y="600"/>
                  </a:lnTo>
                  <a:lnTo>
                    <a:pt x="51" y="549"/>
                  </a:lnTo>
                  <a:lnTo>
                    <a:pt x="74" y="539"/>
                  </a:lnTo>
                  <a:close/>
                  <a:moveTo>
                    <a:pt x="82" y="607"/>
                  </a:moveTo>
                  <a:lnTo>
                    <a:pt x="79" y="604"/>
                  </a:lnTo>
                  <a:lnTo>
                    <a:pt x="76" y="600"/>
                  </a:lnTo>
                  <a:lnTo>
                    <a:pt x="88" y="594"/>
                  </a:lnTo>
                  <a:lnTo>
                    <a:pt x="82" y="607"/>
                  </a:lnTo>
                  <a:close/>
                  <a:moveTo>
                    <a:pt x="93" y="583"/>
                  </a:moveTo>
                  <a:lnTo>
                    <a:pt x="144" y="609"/>
                  </a:lnTo>
                  <a:lnTo>
                    <a:pt x="133" y="631"/>
                  </a:lnTo>
                  <a:lnTo>
                    <a:pt x="82" y="607"/>
                  </a:lnTo>
                  <a:lnTo>
                    <a:pt x="93" y="583"/>
                  </a:lnTo>
                  <a:close/>
                  <a:moveTo>
                    <a:pt x="144" y="609"/>
                  </a:moveTo>
                  <a:lnTo>
                    <a:pt x="146" y="609"/>
                  </a:lnTo>
                  <a:lnTo>
                    <a:pt x="148" y="611"/>
                  </a:lnTo>
                  <a:lnTo>
                    <a:pt x="138" y="620"/>
                  </a:lnTo>
                  <a:lnTo>
                    <a:pt x="144" y="609"/>
                  </a:lnTo>
                  <a:close/>
                  <a:moveTo>
                    <a:pt x="148" y="611"/>
                  </a:moveTo>
                  <a:lnTo>
                    <a:pt x="172" y="636"/>
                  </a:lnTo>
                  <a:lnTo>
                    <a:pt x="155" y="654"/>
                  </a:lnTo>
                  <a:lnTo>
                    <a:pt x="130" y="628"/>
                  </a:lnTo>
                  <a:lnTo>
                    <a:pt x="148" y="611"/>
                  </a:lnTo>
                  <a:close/>
                  <a:moveTo>
                    <a:pt x="164" y="658"/>
                  </a:moveTo>
                  <a:lnTo>
                    <a:pt x="159" y="658"/>
                  </a:lnTo>
                  <a:lnTo>
                    <a:pt x="155" y="654"/>
                  </a:lnTo>
                  <a:lnTo>
                    <a:pt x="164" y="645"/>
                  </a:lnTo>
                  <a:lnTo>
                    <a:pt x="164" y="658"/>
                  </a:lnTo>
                  <a:close/>
                  <a:moveTo>
                    <a:pt x="164" y="632"/>
                  </a:moveTo>
                  <a:lnTo>
                    <a:pt x="215" y="632"/>
                  </a:lnTo>
                  <a:lnTo>
                    <a:pt x="215" y="658"/>
                  </a:lnTo>
                  <a:lnTo>
                    <a:pt x="164" y="658"/>
                  </a:lnTo>
                  <a:lnTo>
                    <a:pt x="164" y="632"/>
                  </a:lnTo>
                  <a:close/>
                  <a:moveTo>
                    <a:pt x="215" y="632"/>
                  </a:moveTo>
                  <a:lnTo>
                    <a:pt x="265" y="632"/>
                  </a:lnTo>
                  <a:lnTo>
                    <a:pt x="265" y="658"/>
                  </a:lnTo>
                  <a:lnTo>
                    <a:pt x="215" y="658"/>
                  </a:lnTo>
                  <a:lnTo>
                    <a:pt x="215" y="632"/>
                  </a:lnTo>
                  <a:close/>
                  <a:moveTo>
                    <a:pt x="265" y="632"/>
                  </a:moveTo>
                  <a:lnTo>
                    <a:pt x="316" y="632"/>
                  </a:lnTo>
                  <a:lnTo>
                    <a:pt x="316" y="658"/>
                  </a:lnTo>
                  <a:lnTo>
                    <a:pt x="265" y="658"/>
                  </a:lnTo>
                  <a:lnTo>
                    <a:pt x="265" y="632"/>
                  </a:lnTo>
                  <a:close/>
                  <a:moveTo>
                    <a:pt x="316" y="632"/>
                  </a:moveTo>
                  <a:lnTo>
                    <a:pt x="341" y="632"/>
                  </a:lnTo>
                  <a:lnTo>
                    <a:pt x="341" y="658"/>
                  </a:lnTo>
                  <a:lnTo>
                    <a:pt x="316" y="658"/>
                  </a:lnTo>
                  <a:lnTo>
                    <a:pt x="316" y="632"/>
                  </a:lnTo>
                  <a:close/>
                  <a:moveTo>
                    <a:pt x="341" y="632"/>
                  </a:moveTo>
                  <a:lnTo>
                    <a:pt x="391" y="632"/>
                  </a:lnTo>
                  <a:lnTo>
                    <a:pt x="391" y="658"/>
                  </a:lnTo>
                  <a:lnTo>
                    <a:pt x="341" y="658"/>
                  </a:lnTo>
                  <a:lnTo>
                    <a:pt x="341" y="632"/>
                  </a:lnTo>
                  <a:close/>
                  <a:moveTo>
                    <a:pt x="401" y="654"/>
                  </a:moveTo>
                  <a:lnTo>
                    <a:pt x="397" y="658"/>
                  </a:lnTo>
                  <a:lnTo>
                    <a:pt x="391" y="658"/>
                  </a:lnTo>
                  <a:lnTo>
                    <a:pt x="391" y="645"/>
                  </a:lnTo>
                  <a:lnTo>
                    <a:pt x="401" y="654"/>
                  </a:lnTo>
                  <a:close/>
                  <a:moveTo>
                    <a:pt x="383" y="636"/>
                  </a:moveTo>
                  <a:lnTo>
                    <a:pt x="408" y="611"/>
                  </a:lnTo>
                  <a:lnTo>
                    <a:pt x="426" y="628"/>
                  </a:lnTo>
                  <a:lnTo>
                    <a:pt x="401" y="654"/>
                  </a:lnTo>
                  <a:lnTo>
                    <a:pt x="383" y="636"/>
                  </a:lnTo>
                  <a:close/>
                  <a:moveTo>
                    <a:pt x="408" y="611"/>
                  </a:moveTo>
                  <a:lnTo>
                    <a:pt x="410" y="609"/>
                  </a:lnTo>
                  <a:lnTo>
                    <a:pt x="413" y="608"/>
                  </a:lnTo>
                  <a:lnTo>
                    <a:pt x="417" y="620"/>
                  </a:lnTo>
                  <a:lnTo>
                    <a:pt x="408" y="611"/>
                  </a:lnTo>
                  <a:close/>
                  <a:moveTo>
                    <a:pt x="413" y="608"/>
                  </a:moveTo>
                  <a:lnTo>
                    <a:pt x="615" y="532"/>
                  </a:lnTo>
                  <a:lnTo>
                    <a:pt x="624" y="556"/>
                  </a:lnTo>
                  <a:lnTo>
                    <a:pt x="421" y="632"/>
                  </a:lnTo>
                  <a:lnTo>
                    <a:pt x="413" y="608"/>
                  </a:lnTo>
                  <a:close/>
                  <a:moveTo>
                    <a:pt x="615" y="532"/>
                  </a:moveTo>
                  <a:lnTo>
                    <a:pt x="817" y="456"/>
                  </a:lnTo>
                  <a:lnTo>
                    <a:pt x="826" y="480"/>
                  </a:lnTo>
                  <a:lnTo>
                    <a:pt x="624" y="556"/>
                  </a:lnTo>
                  <a:lnTo>
                    <a:pt x="615" y="532"/>
                  </a:lnTo>
                  <a:close/>
                  <a:moveTo>
                    <a:pt x="817" y="456"/>
                  </a:moveTo>
                  <a:lnTo>
                    <a:pt x="816" y="456"/>
                  </a:lnTo>
                  <a:lnTo>
                    <a:pt x="819" y="456"/>
                  </a:lnTo>
                  <a:lnTo>
                    <a:pt x="821" y="468"/>
                  </a:lnTo>
                  <a:lnTo>
                    <a:pt x="817" y="456"/>
                  </a:lnTo>
                  <a:close/>
                  <a:moveTo>
                    <a:pt x="819" y="456"/>
                  </a:moveTo>
                  <a:lnTo>
                    <a:pt x="1022" y="405"/>
                  </a:lnTo>
                  <a:lnTo>
                    <a:pt x="1026" y="430"/>
                  </a:lnTo>
                  <a:lnTo>
                    <a:pt x="825" y="480"/>
                  </a:lnTo>
                  <a:lnTo>
                    <a:pt x="819" y="456"/>
                  </a:lnTo>
                  <a:close/>
                  <a:moveTo>
                    <a:pt x="1022" y="405"/>
                  </a:moveTo>
                  <a:lnTo>
                    <a:pt x="1223" y="355"/>
                  </a:lnTo>
                  <a:lnTo>
                    <a:pt x="1229" y="379"/>
                  </a:lnTo>
                  <a:lnTo>
                    <a:pt x="1026" y="430"/>
                  </a:lnTo>
                  <a:lnTo>
                    <a:pt x="1022" y="405"/>
                  </a:lnTo>
                  <a:close/>
                  <a:moveTo>
                    <a:pt x="1223" y="355"/>
                  </a:moveTo>
                  <a:lnTo>
                    <a:pt x="1225" y="354"/>
                  </a:lnTo>
                  <a:lnTo>
                    <a:pt x="1225" y="354"/>
                  </a:lnTo>
                  <a:lnTo>
                    <a:pt x="1227" y="367"/>
                  </a:lnTo>
                  <a:lnTo>
                    <a:pt x="1223" y="355"/>
                  </a:lnTo>
                  <a:close/>
                  <a:moveTo>
                    <a:pt x="1225" y="354"/>
                  </a:moveTo>
                  <a:lnTo>
                    <a:pt x="1402" y="330"/>
                  </a:lnTo>
                  <a:lnTo>
                    <a:pt x="1406" y="354"/>
                  </a:lnTo>
                  <a:lnTo>
                    <a:pt x="1228" y="379"/>
                  </a:lnTo>
                  <a:lnTo>
                    <a:pt x="1225" y="354"/>
                  </a:lnTo>
                  <a:close/>
                  <a:moveTo>
                    <a:pt x="1402" y="330"/>
                  </a:moveTo>
                  <a:lnTo>
                    <a:pt x="1403" y="330"/>
                  </a:lnTo>
                  <a:lnTo>
                    <a:pt x="1403" y="342"/>
                  </a:lnTo>
                  <a:lnTo>
                    <a:pt x="1402" y="330"/>
                  </a:lnTo>
                  <a:close/>
                  <a:moveTo>
                    <a:pt x="1403" y="330"/>
                  </a:moveTo>
                  <a:lnTo>
                    <a:pt x="1606" y="330"/>
                  </a:lnTo>
                  <a:lnTo>
                    <a:pt x="1606" y="354"/>
                  </a:lnTo>
                  <a:lnTo>
                    <a:pt x="1403" y="354"/>
                  </a:lnTo>
                  <a:lnTo>
                    <a:pt x="1403" y="330"/>
                  </a:lnTo>
                  <a:close/>
                  <a:moveTo>
                    <a:pt x="1606" y="330"/>
                  </a:moveTo>
                  <a:lnTo>
                    <a:pt x="1809" y="330"/>
                  </a:lnTo>
                  <a:lnTo>
                    <a:pt x="1809" y="354"/>
                  </a:lnTo>
                  <a:lnTo>
                    <a:pt x="1606" y="354"/>
                  </a:lnTo>
                  <a:lnTo>
                    <a:pt x="1606" y="330"/>
                  </a:lnTo>
                  <a:close/>
                  <a:moveTo>
                    <a:pt x="1809" y="330"/>
                  </a:moveTo>
                  <a:lnTo>
                    <a:pt x="1810" y="330"/>
                  </a:lnTo>
                  <a:lnTo>
                    <a:pt x="1809" y="342"/>
                  </a:lnTo>
                  <a:lnTo>
                    <a:pt x="1809" y="330"/>
                  </a:lnTo>
                  <a:close/>
                  <a:moveTo>
                    <a:pt x="1810" y="330"/>
                  </a:moveTo>
                  <a:lnTo>
                    <a:pt x="2012" y="354"/>
                  </a:lnTo>
                  <a:lnTo>
                    <a:pt x="2009" y="379"/>
                  </a:lnTo>
                  <a:lnTo>
                    <a:pt x="1807" y="354"/>
                  </a:lnTo>
                  <a:lnTo>
                    <a:pt x="1810" y="330"/>
                  </a:lnTo>
                  <a:close/>
                  <a:moveTo>
                    <a:pt x="2011" y="379"/>
                  </a:moveTo>
                  <a:lnTo>
                    <a:pt x="2009" y="379"/>
                  </a:lnTo>
                  <a:lnTo>
                    <a:pt x="2011" y="367"/>
                  </a:lnTo>
                  <a:lnTo>
                    <a:pt x="2011" y="379"/>
                  </a:lnTo>
                  <a:close/>
                  <a:moveTo>
                    <a:pt x="2011" y="354"/>
                  </a:moveTo>
                  <a:lnTo>
                    <a:pt x="2214" y="354"/>
                  </a:lnTo>
                  <a:lnTo>
                    <a:pt x="2214" y="379"/>
                  </a:lnTo>
                  <a:lnTo>
                    <a:pt x="2011" y="379"/>
                  </a:lnTo>
                  <a:lnTo>
                    <a:pt x="2011" y="354"/>
                  </a:lnTo>
                  <a:close/>
                  <a:moveTo>
                    <a:pt x="2214" y="354"/>
                  </a:moveTo>
                  <a:lnTo>
                    <a:pt x="2215" y="354"/>
                  </a:lnTo>
                  <a:lnTo>
                    <a:pt x="2216" y="355"/>
                  </a:lnTo>
                  <a:lnTo>
                    <a:pt x="2214" y="367"/>
                  </a:lnTo>
                  <a:lnTo>
                    <a:pt x="2214" y="354"/>
                  </a:lnTo>
                  <a:close/>
                  <a:moveTo>
                    <a:pt x="2216" y="355"/>
                  </a:moveTo>
                  <a:lnTo>
                    <a:pt x="2419" y="405"/>
                  </a:lnTo>
                  <a:lnTo>
                    <a:pt x="2413" y="430"/>
                  </a:lnTo>
                  <a:lnTo>
                    <a:pt x="2210" y="379"/>
                  </a:lnTo>
                  <a:lnTo>
                    <a:pt x="2216" y="355"/>
                  </a:lnTo>
                  <a:close/>
                  <a:moveTo>
                    <a:pt x="2425" y="427"/>
                  </a:moveTo>
                  <a:lnTo>
                    <a:pt x="2420" y="432"/>
                  </a:lnTo>
                  <a:lnTo>
                    <a:pt x="2413" y="430"/>
                  </a:lnTo>
                  <a:lnTo>
                    <a:pt x="2415" y="417"/>
                  </a:lnTo>
                  <a:lnTo>
                    <a:pt x="2425" y="427"/>
                  </a:lnTo>
                  <a:close/>
                  <a:moveTo>
                    <a:pt x="2407" y="409"/>
                  </a:moveTo>
                  <a:lnTo>
                    <a:pt x="2432" y="383"/>
                  </a:lnTo>
                  <a:lnTo>
                    <a:pt x="2450" y="401"/>
                  </a:lnTo>
                  <a:lnTo>
                    <a:pt x="2425" y="427"/>
                  </a:lnTo>
                  <a:lnTo>
                    <a:pt x="2407" y="409"/>
                  </a:lnTo>
                  <a:close/>
                  <a:moveTo>
                    <a:pt x="2432" y="383"/>
                  </a:moveTo>
                  <a:lnTo>
                    <a:pt x="2436" y="379"/>
                  </a:lnTo>
                  <a:lnTo>
                    <a:pt x="2441" y="379"/>
                  </a:lnTo>
                  <a:lnTo>
                    <a:pt x="2441" y="393"/>
                  </a:lnTo>
                  <a:lnTo>
                    <a:pt x="2432" y="383"/>
                  </a:lnTo>
                  <a:close/>
                  <a:moveTo>
                    <a:pt x="2441" y="379"/>
                  </a:moveTo>
                  <a:lnTo>
                    <a:pt x="2466" y="379"/>
                  </a:lnTo>
                  <a:lnTo>
                    <a:pt x="2466" y="405"/>
                  </a:lnTo>
                  <a:lnTo>
                    <a:pt x="2441" y="405"/>
                  </a:lnTo>
                  <a:lnTo>
                    <a:pt x="2441" y="379"/>
                  </a:lnTo>
                  <a:close/>
                  <a:moveTo>
                    <a:pt x="2478" y="393"/>
                  </a:moveTo>
                  <a:lnTo>
                    <a:pt x="2478" y="405"/>
                  </a:lnTo>
                  <a:lnTo>
                    <a:pt x="2466" y="405"/>
                  </a:lnTo>
                  <a:lnTo>
                    <a:pt x="2466" y="393"/>
                  </a:lnTo>
                  <a:lnTo>
                    <a:pt x="2478" y="393"/>
                  </a:lnTo>
                  <a:close/>
                  <a:moveTo>
                    <a:pt x="2454" y="393"/>
                  </a:moveTo>
                  <a:lnTo>
                    <a:pt x="2454" y="367"/>
                  </a:lnTo>
                  <a:lnTo>
                    <a:pt x="2478" y="367"/>
                  </a:lnTo>
                  <a:lnTo>
                    <a:pt x="2478" y="393"/>
                  </a:lnTo>
                  <a:lnTo>
                    <a:pt x="2454" y="393"/>
                  </a:lnTo>
                  <a:close/>
                  <a:moveTo>
                    <a:pt x="2454" y="367"/>
                  </a:moveTo>
                  <a:lnTo>
                    <a:pt x="2454" y="361"/>
                  </a:lnTo>
                  <a:lnTo>
                    <a:pt x="2458" y="358"/>
                  </a:lnTo>
                  <a:lnTo>
                    <a:pt x="2466" y="367"/>
                  </a:lnTo>
                  <a:lnTo>
                    <a:pt x="2454" y="367"/>
                  </a:lnTo>
                  <a:close/>
                  <a:moveTo>
                    <a:pt x="2458" y="358"/>
                  </a:moveTo>
                  <a:lnTo>
                    <a:pt x="2482" y="333"/>
                  </a:lnTo>
                  <a:lnTo>
                    <a:pt x="2500" y="350"/>
                  </a:lnTo>
                  <a:lnTo>
                    <a:pt x="2475" y="376"/>
                  </a:lnTo>
                  <a:lnTo>
                    <a:pt x="2458" y="358"/>
                  </a:lnTo>
                  <a:close/>
                  <a:moveTo>
                    <a:pt x="2482" y="333"/>
                  </a:moveTo>
                  <a:lnTo>
                    <a:pt x="2508" y="308"/>
                  </a:lnTo>
                  <a:lnTo>
                    <a:pt x="2526" y="326"/>
                  </a:lnTo>
                  <a:lnTo>
                    <a:pt x="2500" y="350"/>
                  </a:lnTo>
                  <a:lnTo>
                    <a:pt x="2482" y="333"/>
                  </a:lnTo>
                  <a:close/>
                  <a:moveTo>
                    <a:pt x="2529" y="316"/>
                  </a:moveTo>
                  <a:lnTo>
                    <a:pt x="2529" y="322"/>
                  </a:lnTo>
                  <a:lnTo>
                    <a:pt x="2526" y="326"/>
                  </a:lnTo>
                  <a:lnTo>
                    <a:pt x="2517" y="316"/>
                  </a:lnTo>
                  <a:lnTo>
                    <a:pt x="2529" y="316"/>
                  </a:lnTo>
                  <a:close/>
                  <a:moveTo>
                    <a:pt x="2504" y="316"/>
                  </a:moveTo>
                  <a:lnTo>
                    <a:pt x="2504" y="291"/>
                  </a:lnTo>
                  <a:lnTo>
                    <a:pt x="2529" y="291"/>
                  </a:lnTo>
                  <a:lnTo>
                    <a:pt x="2529" y="316"/>
                  </a:lnTo>
                  <a:lnTo>
                    <a:pt x="2504" y="316"/>
                  </a:lnTo>
                  <a:close/>
                  <a:moveTo>
                    <a:pt x="2504" y="291"/>
                  </a:moveTo>
                  <a:lnTo>
                    <a:pt x="2504" y="286"/>
                  </a:lnTo>
                  <a:lnTo>
                    <a:pt x="2508" y="282"/>
                  </a:lnTo>
                  <a:lnTo>
                    <a:pt x="2517" y="291"/>
                  </a:lnTo>
                  <a:lnTo>
                    <a:pt x="2504" y="291"/>
                  </a:lnTo>
                  <a:close/>
                  <a:moveTo>
                    <a:pt x="2508" y="282"/>
                  </a:moveTo>
                  <a:lnTo>
                    <a:pt x="2533" y="257"/>
                  </a:lnTo>
                  <a:lnTo>
                    <a:pt x="2551" y="275"/>
                  </a:lnTo>
                  <a:lnTo>
                    <a:pt x="2526" y="300"/>
                  </a:lnTo>
                  <a:lnTo>
                    <a:pt x="2508" y="282"/>
                  </a:lnTo>
                  <a:close/>
                  <a:moveTo>
                    <a:pt x="2542" y="253"/>
                  </a:moveTo>
                  <a:lnTo>
                    <a:pt x="2573" y="253"/>
                  </a:lnTo>
                  <a:lnTo>
                    <a:pt x="2551" y="275"/>
                  </a:lnTo>
                  <a:lnTo>
                    <a:pt x="2542" y="266"/>
                  </a:lnTo>
                  <a:lnTo>
                    <a:pt x="2542" y="253"/>
                  </a:lnTo>
                  <a:close/>
                  <a:moveTo>
                    <a:pt x="2542" y="279"/>
                  </a:moveTo>
                  <a:lnTo>
                    <a:pt x="2517" y="279"/>
                  </a:lnTo>
                  <a:lnTo>
                    <a:pt x="2517" y="253"/>
                  </a:lnTo>
                  <a:lnTo>
                    <a:pt x="2542" y="253"/>
                  </a:lnTo>
                  <a:lnTo>
                    <a:pt x="2542" y="279"/>
                  </a:lnTo>
                  <a:close/>
                  <a:moveTo>
                    <a:pt x="2517" y="279"/>
                  </a:moveTo>
                  <a:lnTo>
                    <a:pt x="2504" y="279"/>
                  </a:lnTo>
                  <a:lnTo>
                    <a:pt x="2504" y="266"/>
                  </a:lnTo>
                  <a:lnTo>
                    <a:pt x="2517" y="266"/>
                  </a:lnTo>
                  <a:lnTo>
                    <a:pt x="2517" y="279"/>
                  </a:lnTo>
                  <a:close/>
                  <a:moveTo>
                    <a:pt x="2504" y="266"/>
                  </a:moveTo>
                  <a:lnTo>
                    <a:pt x="2504" y="241"/>
                  </a:lnTo>
                  <a:lnTo>
                    <a:pt x="2529" y="241"/>
                  </a:lnTo>
                  <a:lnTo>
                    <a:pt x="2529" y="266"/>
                  </a:lnTo>
                  <a:lnTo>
                    <a:pt x="2504" y="266"/>
                  </a:lnTo>
                  <a:close/>
                  <a:moveTo>
                    <a:pt x="2521" y="229"/>
                  </a:moveTo>
                  <a:lnTo>
                    <a:pt x="2529" y="231"/>
                  </a:lnTo>
                  <a:lnTo>
                    <a:pt x="2529" y="241"/>
                  </a:lnTo>
                  <a:lnTo>
                    <a:pt x="2517" y="241"/>
                  </a:lnTo>
                  <a:lnTo>
                    <a:pt x="2521" y="229"/>
                  </a:lnTo>
                  <a:close/>
                  <a:moveTo>
                    <a:pt x="2512" y="253"/>
                  </a:moveTo>
                  <a:lnTo>
                    <a:pt x="2362" y="202"/>
                  </a:lnTo>
                  <a:lnTo>
                    <a:pt x="2369" y="178"/>
                  </a:lnTo>
                  <a:lnTo>
                    <a:pt x="2521" y="229"/>
                  </a:lnTo>
                  <a:lnTo>
                    <a:pt x="2512" y="253"/>
                  </a:lnTo>
                  <a:close/>
                  <a:moveTo>
                    <a:pt x="2362" y="202"/>
                  </a:moveTo>
                  <a:lnTo>
                    <a:pt x="2210" y="151"/>
                  </a:lnTo>
                  <a:lnTo>
                    <a:pt x="2217" y="127"/>
                  </a:lnTo>
                  <a:lnTo>
                    <a:pt x="2369" y="178"/>
                  </a:lnTo>
                  <a:lnTo>
                    <a:pt x="2362" y="202"/>
                  </a:lnTo>
                  <a:close/>
                  <a:moveTo>
                    <a:pt x="2210" y="151"/>
                  </a:moveTo>
                  <a:lnTo>
                    <a:pt x="2058" y="101"/>
                  </a:lnTo>
                  <a:lnTo>
                    <a:pt x="2065" y="77"/>
                  </a:lnTo>
                  <a:lnTo>
                    <a:pt x="2217" y="127"/>
                  </a:lnTo>
                  <a:lnTo>
                    <a:pt x="2210" y="151"/>
                  </a:lnTo>
                  <a:close/>
                  <a:moveTo>
                    <a:pt x="2063" y="76"/>
                  </a:moveTo>
                  <a:lnTo>
                    <a:pt x="2064" y="76"/>
                  </a:lnTo>
                  <a:lnTo>
                    <a:pt x="2065" y="77"/>
                  </a:lnTo>
                  <a:lnTo>
                    <a:pt x="2062" y="89"/>
                  </a:lnTo>
                  <a:lnTo>
                    <a:pt x="2063" y="76"/>
                  </a:lnTo>
                  <a:close/>
                  <a:moveTo>
                    <a:pt x="2059" y="101"/>
                  </a:moveTo>
                  <a:lnTo>
                    <a:pt x="1883" y="76"/>
                  </a:lnTo>
                  <a:lnTo>
                    <a:pt x="1887" y="51"/>
                  </a:lnTo>
                  <a:lnTo>
                    <a:pt x="2063" y="76"/>
                  </a:lnTo>
                  <a:lnTo>
                    <a:pt x="2059" y="101"/>
                  </a:lnTo>
                  <a:close/>
                  <a:moveTo>
                    <a:pt x="1883" y="76"/>
                  </a:moveTo>
                  <a:lnTo>
                    <a:pt x="1881" y="76"/>
                  </a:lnTo>
                  <a:lnTo>
                    <a:pt x="1882" y="76"/>
                  </a:lnTo>
                  <a:lnTo>
                    <a:pt x="1884" y="64"/>
                  </a:lnTo>
                  <a:lnTo>
                    <a:pt x="1883" y="76"/>
                  </a:lnTo>
                  <a:close/>
                  <a:moveTo>
                    <a:pt x="1882" y="76"/>
                  </a:moveTo>
                  <a:lnTo>
                    <a:pt x="1730" y="51"/>
                  </a:lnTo>
                  <a:lnTo>
                    <a:pt x="1735" y="26"/>
                  </a:lnTo>
                  <a:lnTo>
                    <a:pt x="1887" y="51"/>
                  </a:lnTo>
                  <a:lnTo>
                    <a:pt x="1882" y="76"/>
                  </a:lnTo>
                  <a:close/>
                  <a:moveTo>
                    <a:pt x="1730" y="51"/>
                  </a:moveTo>
                  <a:lnTo>
                    <a:pt x="1578" y="26"/>
                  </a:lnTo>
                  <a:lnTo>
                    <a:pt x="1583" y="0"/>
                  </a:lnTo>
                  <a:lnTo>
                    <a:pt x="1735" y="26"/>
                  </a:lnTo>
                  <a:lnTo>
                    <a:pt x="1730" y="51"/>
                  </a:lnTo>
                  <a:close/>
                  <a:moveTo>
                    <a:pt x="1581" y="0"/>
                  </a:moveTo>
                  <a:lnTo>
                    <a:pt x="1583" y="0"/>
                  </a:lnTo>
                  <a:lnTo>
                    <a:pt x="1581" y="12"/>
                  </a:lnTo>
                  <a:lnTo>
                    <a:pt x="1581" y="0"/>
                  </a:lnTo>
                  <a:close/>
                  <a:moveTo>
                    <a:pt x="1581" y="26"/>
                  </a:moveTo>
                  <a:lnTo>
                    <a:pt x="1403" y="26"/>
                  </a:lnTo>
                  <a:lnTo>
                    <a:pt x="1403" y="0"/>
                  </a:lnTo>
                  <a:lnTo>
                    <a:pt x="1581" y="0"/>
                  </a:lnTo>
                  <a:lnTo>
                    <a:pt x="1581" y="26"/>
                  </a:lnTo>
                  <a:close/>
                  <a:moveTo>
                    <a:pt x="1403" y="26"/>
                  </a:moveTo>
                  <a:lnTo>
                    <a:pt x="1251" y="26"/>
                  </a:lnTo>
                  <a:lnTo>
                    <a:pt x="1251" y="0"/>
                  </a:lnTo>
                  <a:lnTo>
                    <a:pt x="1403" y="0"/>
                  </a:lnTo>
                  <a:lnTo>
                    <a:pt x="1403" y="26"/>
                  </a:lnTo>
                  <a:close/>
                  <a:moveTo>
                    <a:pt x="1251" y="26"/>
                  </a:moveTo>
                  <a:lnTo>
                    <a:pt x="1075" y="26"/>
                  </a:lnTo>
                  <a:lnTo>
                    <a:pt x="1075" y="0"/>
                  </a:lnTo>
                  <a:lnTo>
                    <a:pt x="1251" y="0"/>
                  </a:lnTo>
                  <a:lnTo>
                    <a:pt x="1251" y="26"/>
                  </a:lnTo>
                  <a:close/>
                  <a:moveTo>
                    <a:pt x="1075" y="26"/>
                  </a:moveTo>
                  <a:lnTo>
                    <a:pt x="923" y="26"/>
                  </a:lnTo>
                  <a:lnTo>
                    <a:pt x="923" y="0"/>
                  </a:lnTo>
                  <a:lnTo>
                    <a:pt x="1075" y="0"/>
                  </a:lnTo>
                  <a:lnTo>
                    <a:pt x="1075" y="26"/>
                  </a:lnTo>
                  <a:close/>
                  <a:moveTo>
                    <a:pt x="923" y="26"/>
                  </a:moveTo>
                  <a:lnTo>
                    <a:pt x="872" y="26"/>
                  </a:lnTo>
                  <a:lnTo>
                    <a:pt x="872" y="0"/>
                  </a:lnTo>
                  <a:lnTo>
                    <a:pt x="923" y="0"/>
                  </a:lnTo>
                  <a:lnTo>
                    <a:pt x="923" y="26"/>
                  </a:lnTo>
                  <a:close/>
                  <a:moveTo>
                    <a:pt x="872" y="26"/>
                  </a:moveTo>
                  <a:lnTo>
                    <a:pt x="797" y="26"/>
                  </a:lnTo>
                  <a:lnTo>
                    <a:pt x="797" y="0"/>
                  </a:lnTo>
                  <a:lnTo>
                    <a:pt x="872" y="0"/>
                  </a:lnTo>
                  <a:lnTo>
                    <a:pt x="872" y="26"/>
                  </a:lnTo>
                  <a:close/>
                  <a:moveTo>
                    <a:pt x="791" y="2"/>
                  </a:moveTo>
                  <a:lnTo>
                    <a:pt x="793" y="0"/>
                  </a:lnTo>
                  <a:lnTo>
                    <a:pt x="797" y="0"/>
                  </a:lnTo>
                  <a:lnTo>
                    <a:pt x="797" y="12"/>
                  </a:lnTo>
                  <a:lnTo>
                    <a:pt x="791" y="2"/>
                  </a:lnTo>
                  <a:close/>
                  <a:moveTo>
                    <a:pt x="802" y="25"/>
                  </a:moveTo>
                  <a:lnTo>
                    <a:pt x="752" y="49"/>
                  </a:lnTo>
                  <a:lnTo>
                    <a:pt x="740" y="27"/>
                  </a:lnTo>
                  <a:lnTo>
                    <a:pt x="791" y="2"/>
                  </a:lnTo>
                  <a:lnTo>
                    <a:pt x="802" y="25"/>
                  </a:lnTo>
                  <a:close/>
                  <a:moveTo>
                    <a:pt x="752" y="49"/>
                  </a:moveTo>
                  <a:lnTo>
                    <a:pt x="701" y="74"/>
                  </a:lnTo>
                  <a:lnTo>
                    <a:pt x="690" y="53"/>
                  </a:lnTo>
                  <a:lnTo>
                    <a:pt x="740" y="27"/>
                  </a:lnTo>
                  <a:lnTo>
                    <a:pt x="752" y="49"/>
                  </a:lnTo>
                  <a:close/>
                  <a:moveTo>
                    <a:pt x="701" y="74"/>
                  </a:moveTo>
                  <a:lnTo>
                    <a:pt x="650" y="100"/>
                  </a:lnTo>
                  <a:lnTo>
                    <a:pt x="639" y="77"/>
                  </a:lnTo>
                  <a:lnTo>
                    <a:pt x="690" y="53"/>
                  </a:lnTo>
                  <a:lnTo>
                    <a:pt x="701" y="74"/>
                  </a:lnTo>
                  <a:close/>
                  <a:moveTo>
                    <a:pt x="650" y="100"/>
                  </a:moveTo>
                  <a:lnTo>
                    <a:pt x="650" y="100"/>
                  </a:lnTo>
                  <a:lnTo>
                    <a:pt x="649" y="101"/>
                  </a:lnTo>
                  <a:lnTo>
                    <a:pt x="645" y="89"/>
                  </a:lnTo>
                  <a:lnTo>
                    <a:pt x="650" y="100"/>
                  </a:lnTo>
                  <a:close/>
                  <a:moveTo>
                    <a:pt x="649" y="101"/>
                  </a:moveTo>
                  <a:lnTo>
                    <a:pt x="573" y="127"/>
                  </a:lnTo>
                  <a:lnTo>
                    <a:pt x="565" y="102"/>
                  </a:lnTo>
                  <a:lnTo>
                    <a:pt x="640" y="77"/>
                  </a:lnTo>
                  <a:lnTo>
                    <a:pt x="649" y="101"/>
                  </a:lnTo>
                  <a:close/>
                  <a:moveTo>
                    <a:pt x="564" y="102"/>
                  </a:moveTo>
                  <a:lnTo>
                    <a:pt x="564" y="102"/>
                  </a:lnTo>
                  <a:lnTo>
                    <a:pt x="565" y="102"/>
                  </a:lnTo>
                  <a:lnTo>
                    <a:pt x="568" y="115"/>
                  </a:lnTo>
                  <a:lnTo>
                    <a:pt x="564" y="102"/>
                  </a:lnTo>
                  <a:close/>
                  <a:moveTo>
                    <a:pt x="574" y="125"/>
                  </a:moveTo>
                  <a:lnTo>
                    <a:pt x="523" y="151"/>
                  </a:lnTo>
                  <a:lnTo>
                    <a:pt x="513" y="128"/>
                  </a:lnTo>
                  <a:lnTo>
                    <a:pt x="564" y="102"/>
                  </a:lnTo>
                  <a:lnTo>
                    <a:pt x="574" y="125"/>
                  </a:lnTo>
                  <a:close/>
                  <a:moveTo>
                    <a:pt x="523" y="151"/>
                  </a:moveTo>
                  <a:lnTo>
                    <a:pt x="474" y="177"/>
                  </a:lnTo>
                  <a:lnTo>
                    <a:pt x="462" y="153"/>
                  </a:lnTo>
                  <a:lnTo>
                    <a:pt x="513" y="128"/>
                  </a:lnTo>
                  <a:lnTo>
                    <a:pt x="523" y="151"/>
                  </a:lnTo>
                  <a:close/>
                  <a:moveTo>
                    <a:pt x="474" y="177"/>
                  </a:moveTo>
                  <a:lnTo>
                    <a:pt x="423" y="201"/>
                  </a:lnTo>
                  <a:lnTo>
                    <a:pt x="412" y="179"/>
                  </a:lnTo>
                  <a:lnTo>
                    <a:pt x="462" y="153"/>
                  </a:lnTo>
                  <a:lnTo>
                    <a:pt x="474" y="177"/>
                  </a:lnTo>
                  <a:close/>
                  <a:moveTo>
                    <a:pt x="423" y="201"/>
                  </a:moveTo>
                  <a:lnTo>
                    <a:pt x="372" y="226"/>
                  </a:lnTo>
                  <a:lnTo>
                    <a:pt x="361" y="204"/>
                  </a:lnTo>
                  <a:lnTo>
                    <a:pt x="412" y="179"/>
                  </a:lnTo>
                  <a:lnTo>
                    <a:pt x="423" y="201"/>
                  </a:lnTo>
                  <a:close/>
                  <a:moveTo>
                    <a:pt x="372" y="226"/>
                  </a:moveTo>
                  <a:lnTo>
                    <a:pt x="370" y="228"/>
                  </a:lnTo>
                  <a:lnTo>
                    <a:pt x="370" y="228"/>
                  </a:lnTo>
                  <a:lnTo>
                    <a:pt x="367" y="215"/>
                  </a:lnTo>
                  <a:lnTo>
                    <a:pt x="372" y="226"/>
                  </a:lnTo>
                  <a:close/>
                  <a:moveTo>
                    <a:pt x="370" y="228"/>
                  </a:moveTo>
                  <a:lnTo>
                    <a:pt x="92" y="328"/>
                  </a:lnTo>
                  <a:lnTo>
                    <a:pt x="84" y="304"/>
                  </a:lnTo>
                  <a:lnTo>
                    <a:pt x="362" y="203"/>
                  </a:lnTo>
                  <a:lnTo>
                    <a:pt x="370" y="228"/>
                  </a:lnTo>
                  <a:close/>
                  <a:moveTo>
                    <a:pt x="79" y="308"/>
                  </a:moveTo>
                  <a:lnTo>
                    <a:pt x="81" y="305"/>
                  </a:lnTo>
                  <a:lnTo>
                    <a:pt x="84" y="304"/>
                  </a:lnTo>
                  <a:lnTo>
                    <a:pt x="88" y="316"/>
                  </a:lnTo>
                  <a:lnTo>
                    <a:pt x="79" y="30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1" name="Freeform 69">
              <a:extLst>
                <a:ext uri="{FF2B5EF4-FFF2-40B4-BE49-F238E27FC236}">
                  <a16:creationId xmlns:a16="http://schemas.microsoft.com/office/drawing/2014/main" id="{EA7A4BAD-4304-26D9-0B31-EEBAAC713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5" y="3117"/>
              <a:ext cx="514" cy="132"/>
            </a:xfrm>
            <a:custGeom>
              <a:avLst/>
              <a:gdLst>
                <a:gd name="T0" fmla="*/ 53 w 2573"/>
                <a:gd name="T1" fmla="*/ 333 h 658"/>
                <a:gd name="T2" fmla="*/ 75 w 2573"/>
                <a:gd name="T3" fmla="*/ 367 h 658"/>
                <a:gd name="T4" fmla="*/ 53 w 2573"/>
                <a:gd name="T5" fmla="*/ 358 h 658"/>
                <a:gd name="T6" fmla="*/ 50 w 2573"/>
                <a:gd name="T7" fmla="*/ 417 h 658"/>
                <a:gd name="T8" fmla="*/ 50 w 2573"/>
                <a:gd name="T9" fmla="*/ 417 h 658"/>
                <a:gd name="T10" fmla="*/ 3 w 2573"/>
                <a:gd name="T11" fmla="*/ 460 h 658"/>
                <a:gd name="T12" fmla="*/ 24 w 2573"/>
                <a:gd name="T13" fmla="*/ 468 h 658"/>
                <a:gd name="T14" fmla="*/ 12 w 2573"/>
                <a:gd name="T15" fmla="*/ 494 h 658"/>
                <a:gd name="T16" fmla="*/ 71 w 2573"/>
                <a:gd name="T17" fmla="*/ 535 h 658"/>
                <a:gd name="T18" fmla="*/ 71 w 2573"/>
                <a:gd name="T19" fmla="*/ 535 h 658"/>
                <a:gd name="T20" fmla="*/ 76 w 2573"/>
                <a:gd name="T21" fmla="*/ 600 h 658"/>
                <a:gd name="T22" fmla="*/ 144 w 2573"/>
                <a:gd name="T23" fmla="*/ 609 h 658"/>
                <a:gd name="T24" fmla="*/ 130 w 2573"/>
                <a:gd name="T25" fmla="*/ 628 h 658"/>
                <a:gd name="T26" fmla="*/ 215 w 2573"/>
                <a:gd name="T27" fmla="*/ 632 h 658"/>
                <a:gd name="T28" fmla="*/ 215 w 2573"/>
                <a:gd name="T29" fmla="*/ 632 h 658"/>
                <a:gd name="T30" fmla="*/ 341 w 2573"/>
                <a:gd name="T31" fmla="*/ 658 h 658"/>
                <a:gd name="T32" fmla="*/ 401 w 2573"/>
                <a:gd name="T33" fmla="*/ 654 h 658"/>
                <a:gd name="T34" fmla="*/ 401 w 2573"/>
                <a:gd name="T35" fmla="*/ 654 h 658"/>
                <a:gd name="T36" fmla="*/ 615 w 2573"/>
                <a:gd name="T37" fmla="*/ 532 h 658"/>
                <a:gd name="T38" fmla="*/ 615 w 2573"/>
                <a:gd name="T39" fmla="*/ 532 h 658"/>
                <a:gd name="T40" fmla="*/ 1026 w 2573"/>
                <a:gd name="T41" fmla="*/ 430 h 658"/>
                <a:gd name="T42" fmla="*/ 1223 w 2573"/>
                <a:gd name="T43" fmla="*/ 355 h 658"/>
                <a:gd name="T44" fmla="*/ 1228 w 2573"/>
                <a:gd name="T45" fmla="*/ 379 h 658"/>
                <a:gd name="T46" fmla="*/ 1606 w 2573"/>
                <a:gd name="T47" fmla="*/ 354 h 658"/>
                <a:gd name="T48" fmla="*/ 1809 w 2573"/>
                <a:gd name="T49" fmla="*/ 330 h 658"/>
                <a:gd name="T50" fmla="*/ 1810 w 2573"/>
                <a:gd name="T51" fmla="*/ 330 h 658"/>
                <a:gd name="T52" fmla="*/ 2011 w 2573"/>
                <a:gd name="T53" fmla="*/ 379 h 658"/>
                <a:gd name="T54" fmla="*/ 2419 w 2573"/>
                <a:gd name="T55" fmla="*/ 405 h 658"/>
                <a:gd name="T56" fmla="*/ 2425 w 2573"/>
                <a:gd name="T57" fmla="*/ 427 h 658"/>
                <a:gd name="T58" fmla="*/ 2441 w 2573"/>
                <a:gd name="T59" fmla="*/ 379 h 658"/>
                <a:gd name="T60" fmla="*/ 2478 w 2573"/>
                <a:gd name="T61" fmla="*/ 393 h 658"/>
                <a:gd name="T62" fmla="*/ 2478 w 2573"/>
                <a:gd name="T63" fmla="*/ 393 h 658"/>
                <a:gd name="T64" fmla="*/ 2482 w 2573"/>
                <a:gd name="T65" fmla="*/ 333 h 658"/>
                <a:gd name="T66" fmla="*/ 2482 w 2573"/>
                <a:gd name="T67" fmla="*/ 333 h 658"/>
                <a:gd name="T68" fmla="*/ 2529 w 2573"/>
                <a:gd name="T69" fmla="*/ 291 h 658"/>
                <a:gd name="T70" fmla="*/ 2508 w 2573"/>
                <a:gd name="T71" fmla="*/ 282 h 658"/>
                <a:gd name="T72" fmla="*/ 2542 w 2573"/>
                <a:gd name="T73" fmla="*/ 266 h 658"/>
                <a:gd name="T74" fmla="*/ 2504 w 2573"/>
                <a:gd name="T75" fmla="*/ 279 h 658"/>
                <a:gd name="T76" fmla="*/ 2504 w 2573"/>
                <a:gd name="T77" fmla="*/ 266 h 658"/>
                <a:gd name="T78" fmla="*/ 2369 w 2573"/>
                <a:gd name="T79" fmla="*/ 178 h 658"/>
                <a:gd name="T80" fmla="*/ 2210 w 2573"/>
                <a:gd name="T81" fmla="*/ 151 h 658"/>
                <a:gd name="T82" fmla="*/ 2062 w 2573"/>
                <a:gd name="T83" fmla="*/ 89 h 658"/>
                <a:gd name="T84" fmla="*/ 1881 w 2573"/>
                <a:gd name="T85" fmla="*/ 76 h 658"/>
                <a:gd name="T86" fmla="*/ 1882 w 2573"/>
                <a:gd name="T87" fmla="*/ 76 h 658"/>
                <a:gd name="T88" fmla="*/ 1581 w 2573"/>
                <a:gd name="T89" fmla="*/ 12 h 658"/>
                <a:gd name="T90" fmla="*/ 1251 w 2573"/>
                <a:gd name="T91" fmla="*/ 26 h 658"/>
                <a:gd name="T92" fmla="*/ 1251 w 2573"/>
                <a:gd name="T93" fmla="*/ 26 h 658"/>
                <a:gd name="T94" fmla="*/ 872 w 2573"/>
                <a:gd name="T95" fmla="*/ 0 h 658"/>
                <a:gd name="T96" fmla="*/ 791 w 2573"/>
                <a:gd name="T97" fmla="*/ 2 h 658"/>
                <a:gd name="T98" fmla="*/ 791 w 2573"/>
                <a:gd name="T99" fmla="*/ 2 h 658"/>
                <a:gd name="T100" fmla="*/ 650 w 2573"/>
                <a:gd name="T101" fmla="*/ 100 h 658"/>
                <a:gd name="T102" fmla="*/ 650 w 2573"/>
                <a:gd name="T103" fmla="*/ 100 h 658"/>
                <a:gd name="T104" fmla="*/ 565 w 2573"/>
                <a:gd name="T105" fmla="*/ 102 h 658"/>
                <a:gd name="T106" fmla="*/ 523 w 2573"/>
                <a:gd name="T107" fmla="*/ 151 h 658"/>
                <a:gd name="T108" fmla="*/ 462 w 2573"/>
                <a:gd name="T109" fmla="*/ 153 h 658"/>
                <a:gd name="T110" fmla="*/ 370 w 2573"/>
                <a:gd name="T111" fmla="*/ 228 h 658"/>
                <a:gd name="T112" fmla="*/ 370 w 2573"/>
                <a:gd name="T113" fmla="*/ 22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73" h="658">
                  <a:moveTo>
                    <a:pt x="97" y="326"/>
                  </a:moveTo>
                  <a:lnTo>
                    <a:pt x="71" y="350"/>
                  </a:lnTo>
                  <a:lnTo>
                    <a:pt x="53" y="333"/>
                  </a:lnTo>
                  <a:lnTo>
                    <a:pt x="79" y="308"/>
                  </a:lnTo>
                  <a:lnTo>
                    <a:pt x="97" y="326"/>
                  </a:lnTo>
                  <a:close/>
                  <a:moveTo>
                    <a:pt x="50" y="342"/>
                  </a:moveTo>
                  <a:lnTo>
                    <a:pt x="50" y="337"/>
                  </a:lnTo>
                  <a:lnTo>
                    <a:pt x="53" y="333"/>
                  </a:lnTo>
                  <a:lnTo>
                    <a:pt x="63" y="342"/>
                  </a:lnTo>
                  <a:lnTo>
                    <a:pt x="50" y="342"/>
                  </a:lnTo>
                  <a:close/>
                  <a:moveTo>
                    <a:pt x="75" y="342"/>
                  </a:moveTo>
                  <a:lnTo>
                    <a:pt x="75" y="367"/>
                  </a:lnTo>
                  <a:lnTo>
                    <a:pt x="50" y="367"/>
                  </a:lnTo>
                  <a:lnTo>
                    <a:pt x="50" y="342"/>
                  </a:lnTo>
                  <a:lnTo>
                    <a:pt x="75" y="342"/>
                  </a:lnTo>
                  <a:close/>
                  <a:moveTo>
                    <a:pt x="75" y="367"/>
                  </a:moveTo>
                  <a:lnTo>
                    <a:pt x="75" y="372"/>
                  </a:lnTo>
                  <a:lnTo>
                    <a:pt x="71" y="376"/>
                  </a:lnTo>
                  <a:lnTo>
                    <a:pt x="63" y="367"/>
                  </a:lnTo>
                  <a:lnTo>
                    <a:pt x="75" y="367"/>
                  </a:lnTo>
                  <a:close/>
                  <a:moveTo>
                    <a:pt x="71" y="376"/>
                  </a:moveTo>
                  <a:lnTo>
                    <a:pt x="46" y="401"/>
                  </a:lnTo>
                  <a:lnTo>
                    <a:pt x="29" y="383"/>
                  </a:lnTo>
                  <a:lnTo>
                    <a:pt x="53" y="358"/>
                  </a:lnTo>
                  <a:lnTo>
                    <a:pt x="71" y="376"/>
                  </a:lnTo>
                  <a:close/>
                  <a:moveTo>
                    <a:pt x="25" y="393"/>
                  </a:moveTo>
                  <a:lnTo>
                    <a:pt x="25" y="387"/>
                  </a:lnTo>
                  <a:lnTo>
                    <a:pt x="29" y="383"/>
                  </a:lnTo>
                  <a:lnTo>
                    <a:pt x="37" y="393"/>
                  </a:lnTo>
                  <a:lnTo>
                    <a:pt x="25" y="393"/>
                  </a:lnTo>
                  <a:close/>
                  <a:moveTo>
                    <a:pt x="50" y="393"/>
                  </a:moveTo>
                  <a:lnTo>
                    <a:pt x="50" y="417"/>
                  </a:lnTo>
                  <a:lnTo>
                    <a:pt x="25" y="417"/>
                  </a:lnTo>
                  <a:lnTo>
                    <a:pt x="25" y="393"/>
                  </a:lnTo>
                  <a:lnTo>
                    <a:pt x="50" y="393"/>
                  </a:lnTo>
                  <a:close/>
                  <a:moveTo>
                    <a:pt x="50" y="417"/>
                  </a:moveTo>
                  <a:lnTo>
                    <a:pt x="50" y="443"/>
                  </a:lnTo>
                  <a:lnTo>
                    <a:pt x="25" y="443"/>
                  </a:lnTo>
                  <a:lnTo>
                    <a:pt x="25" y="417"/>
                  </a:lnTo>
                  <a:lnTo>
                    <a:pt x="50" y="417"/>
                  </a:lnTo>
                  <a:close/>
                  <a:moveTo>
                    <a:pt x="50" y="443"/>
                  </a:moveTo>
                  <a:lnTo>
                    <a:pt x="50" y="449"/>
                  </a:lnTo>
                  <a:lnTo>
                    <a:pt x="46" y="452"/>
                  </a:lnTo>
                  <a:lnTo>
                    <a:pt x="37" y="443"/>
                  </a:lnTo>
                  <a:lnTo>
                    <a:pt x="50" y="443"/>
                  </a:lnTo>
                  <a:close/>
                  <a:moveTo>
                    <a:pt x="46" y="452"/>
                  </a:moveTo>
                  <a:lnTo>
                    <a:pt x="20" y="477"/>
                  </a:lnTo>
                  <a:lnTo>
                    <a:pt x="3" y="460"/>
                  </a:lnTo>
                  <a:lnTo>
                    <a:pt x="29" y="434"/>
                  </a:lnTo>
                  <a:lnTo>
                    <a:pt x="46" y="452"/>
                  </a:lnTo>
                  <a:close/>
                  <a:moveTo>
                    <a:pt x="0" y="468"/>
                  </a:moveTo>
                  <a:lnTo>
                    <a:pt x="0" y="463"/>
                  </a:lnTo>
                  <a:lnTo>
                    <a:pt x="3" y="460"/>
                  </a:lnTo>
                  <a:lnTo>
                    <a:pt x="12" y="468"/>
                  </a:lnTo>
                  <a:lnTo>
                    <a:pt x="0" y="468"/>
                  </a:lnTo>
                  <a:close/>
                  <a:moveTo>
                    <a:pt x="24" y="468"/>
                  </a:moveTo>
                  <a:lnTo>
                    <a:pt x="24" y="494"/>
                  </a:lnTo>
                  <a:lnTo>
                    <a:pt x="0" y="494"/>
                  </a:lnTo>
                  <a:lnTo>
                    <a:pt x="0" y="468"/>
                  </a:lnTo>
                  <a:lnTo>
                    <a:pt x="24" y="468"/>
                  </a:lnTo>
                  <a:close/>
                  <a:moveTo>
                    <a:pt x="3" y="502"/>
                  </a:moveTo>
                  <a:lnTo>
                    <a:pt x="0" y="498"/>
                  </a:lnTo>
                  <a:lnTo>
                    <a:pt x="0" y="494"/>
                  </a:lnTo>
                  <a:lnTo>
                    <a:pt x="12" y="494"/>
                  </a:lnTo>
                  <a:lnTo>
                    <a:pt x="3" y="502"/>
                  </a:lnTo>
                  <a:close/>
                  <a:moveTo>
                    <a:pt x="20" y="485"/>
                  </a:moveTo>
                  <a:lnTo>
                    <a:pt x="46" y="509"/>
                  </a:lnTo>
                  <a:lnTo>
                    <a:pt x="29" y="528"/>
                  </a:lnTo>
                  <a:lnTo>
                    <a:pt x="3" y="502"/>
                  </a:lnTo>
                  <a:lnTo>
                    <a:pt x="20" y="485"/>
                  </a:lnTo>
                  <a:close/>
                  <a:moveTo>
                    <a:pt x="46" y="509"/>
                  </a:moveTo>
                  <a:lnTo>
                    <a:pt x="71" y="535"/>
                  </a:lnTo>
                  <a:lnTo>
                    <a:pt x="53" y="553"/>
                  </a:lnTo>
                  <a:lnTo>
                    <a:pt x="29" y="528"/>
                  </a:lnTo>
                  <a:lnTo>
                    <a:pt x="46" y="509"/>
                  </a:lnTo>
                  <a:close/>
                  <a:moveTo>
                    <a:pt x="71" y="535"/>
                  </a:moveTo>
                  <a:lnTo>
                    <a:pt x="73" y="536"/>
                  </a:lnTo>
                  <a:lnTo>
                    <a:pt x="74" y="539"/>
                  </a:lnTo>
                  <a:lnTo>
                    <a:pt x="63" y="545"/>
                  </a:lnTo>
                  <a:lnTo>
                    <a:pt x="71" y="535"/>
                  </a:lnTo>
                  <a:close/>
                  <a:moveTo>
                    <a:pt x="74" y="539"/>
                  </a:moveTo>
                  <a:lnTo>
                    <a:pt x="99" y="590"/>
                  </a:lnTo>
                  <a:lnTo>
                    <a:pt x="76" y="600"/>
                  </a:lnTo>
                  <a:lnTo>
                    <a:pt x="51" y="549"/>
                  </a:lnTo>
                  <a:lnTo>
                    <a:pt x="74" y="539"/>
                  </a:lnTo>
                  <a:close/>
                  <a:moveTo>
                    <a:pt x="82" y="607"/>
                  </a:moveTo>
                  <a:lnTo>
                    <a:pt x="79" y="604"/>
                  </a:lnTo>
                  <a:lnTo>
                    <a:pt x="76" y="600"/>
                  </a:lnTo>
                  <a:lnTo>
                    <a:pt x="88" y="594"/>
                  </a:lnTo>
                  <a:lnTo>
                    <a:pt x="82" y="607"/>
                  </a:lnTo>
                  <a:close/>
                  <a:moveTo>
                    <a:pt x="93" y="583"/>
                  </a:moveTo>
                  <a:lnTo>
                    <a:pt x="144" y="609"/>
                  </a:lnTo>
                  <a:lnTo>
                    <a:pt x="133" y="631"/>
                  </a:lnTo>
                  <a:lnTo>
                    <a:pt x="82" y="607"/>
                  </a:lnTo>
                  <a:lnTo>
                    <a:pt x="93" y="583"/>
                  </a:lnTo>
                  <a:close/>
                  <a:moveTo>
                    <a:pt x="144" y="609"/>
                  </a:moveTo>
                  <a:lnTo>
                    <a:pt x="146" y="609"/>
                  </a:lnTo>
                  <a:lnTo>
                    <a:pt x="148" y="611"/>
                  </a:lnTo>
                  <a:lnTo>
                    <a:pt x="138" y="620"/>
                  </a:lnTo>
                  <a:lnTo>
                    <a:pt x="144" y="609"/>
                  </a:lnTo>
                  <a:close/>
                  <a:moveTo>
                    <a:pt x="148" y="611"/>
                  </a:moveTo>
                  <a:lnTo>
                    <a:pt x="172" y="636"/>
                  </a:lnTo>
                  <a:lnTo>
                    <a:pt x="155" y="654"/>
                  </a:lnTo>
                  <a:lnTo>
                    <a:pt x="130" y="628"/>
                  </a:lnTo>
                  <a:lnTo>
                    <a:pt x="148" y="611"/>
                  </a:lnTo>
                  <a:close/>
                  <a:moveTo>
                    <a:pt x="164" y="658"/>
                  </a:moveTo>
                  <a:lnTo>
                    <a:pt x="159" y="658"/>
                  </a:lnTo>
                  <a:lnTo>
                    <a:pt x="155" y="654"/>
                  </a:lnTo>
                  <a:lnTo>
                    <a:pt x="164" y="645"/>
                  </a:lnTo>
                  <a:lnTo>
                    <a:pt x="164" y="658"/>
                  </a:lnTo>
                  <a:close/>
                  <a:moveTo>
                    <a:pt x="164" y="632"/>
                  </a:moveTo>
                  <a:lnTo>
                    <a:pt x="215" y="632"/>
                  </a:lnTo>
                  <a:lnTo>
                    <a:pt x="215" y="658"/>
                  </a:lnTo>
                  <a:lnTo>
                    <a:pt x="164" y="658"/>
                  </a:lnTo>
                  <a:lnTo>
                    <a:pt x="164" y="632"/>
                  </a:lnTo>
                  <a:close/>
                  <a:moveTo>
                    <a:pt x="215" y="632"/>
                  </a:moveTo>
                  <a:lnTo>
                    <a:pt x="265" y="632"/>
                  </a:lnTo>
                  <a:lnTo>
                    <a:pt x="265" y="658"/>
                  </a:lnTo>
                  <a:lnTo>
                    <a:pt x="215" y="658"/>
                  </a:lnTo>
                  <a:lnTo>
                    <a:pt x="215" y="632"/>
                  </a:lnTo>
                  <a:close/>
                  <a:moveTo>
                    <a:pt x="265" y="632"/>
                  </a:moveTo>
                  <a:lnTo>
                    <a:pt x="316" y="632"/>
                  </a:lnTo>
                  <a:lnTo>
                    <a:pt x="316" y="658"/>
                  </a:lnTo>
                  <a:lnTo>
                    <a:pt x="265" y="658"/>
                  </a:lnTo>
                  <a:lnTo>
                    <a:pt x="265" y="632"/>
                  </a:lnTo>
                  <a:close/>
                  <a:moveTo>
                    <a:pt x="316" y="632"/>
                  </a:moveTo>
                  <a:lnTo>
                    <a:pt x="341" y="632"/>
                  </a:lnTo>
                  <a:lnTo>
                    <a:pt x="341" y="658"/>
                  </a:lnTo>
                  <a:lnTo>
                    <a:pt x="316" y="658"/>
                  </a:lnTo>
                  <a:lnTo>
                    <a:pt x="316" y="632"/>
                  </a:lnTo>
                  <a:close/>
                  <a:moveTo>
                    <a:pt x="341" y="632"/>
                  </a:moveTo>
                  <a:lnTo>
                    <a:pt x="391" y="632"/>
                  </a:lnTo>
                  <a:lnTo>
                    <a:pt x="391" y="658"/>
                  </a:lnTo>
                  <a:lnTo>
                    <a:pt x="341" y="658"/>
                  </a:lnTo>
                  <a:lnTo>
                    <a:pt x="341" y="632"/>
                  </a:lnTo>
                  <a:close/>
                  <a:moveTo>
                    <a:pt x="401" y="654"/>
                  </a:moveTo>
                  <a:lnTo>
                    <a:pt x="397" y="658"/>
                  </a:lnTo>
                  <a:lnTo>
                    <a:pt x="391" y="658"/>
                  </a:lnTo>
                  <a:lnTo>
                    <a:pt x="391" y="645"/>
                  </a:lnTo>
                  <a:lnTo>
                    <a:pt x="401" y="654"/>
                  </a:lnTo>
                  <a:close/>
                  <a:moveTo>
                    <a:pt x="383" y="636"/>
                  </a:moveTo>
                  <a:lnTo>
                    <a:pt x="408" y="611"/>
                  </a:lnTo>
                  <a:lnTo>
                    <a:pt x="426" y="628"/>
                  </a:lnTo>
                  <a:lnTo>
                    <a:pt x="401" y="654"/>
                  </a:lnTo>
                  <a:lnTo>
                    <a:pt x="383" y="636"/>
                  </a:lnTo>
                  <a:close/>
                  <a:moveTo>
                    <a:pt x="408" y="611"/>
                  </a:moveTo>
                  <a:lnTo>
                    <a:pt x="410" y="609"/>
                  </a:lnTo>
                  <a:lnTo>
                    <a:pt x="413" y="608"/>
                  </a:lnTo>
                  <a:lnTo>
                    <a:pt x="417" y="620"/>
                  </a:lnTo>
                  <a:lnTo>
                    <a:pt x="408" y="611"/>
                  </a:lnTo>
                  <a:close/>
                  <a:moveTo>
                    <a:pt x="413" y="608"/>
                  </a:moveTo>
                  <a:lnTo>
                    <a:pt x="615" y="532"/>
                  </a:lnTo>
                  <a:lnTo>
                    <a:pt x="624" y="556"/>
                  </a:lnTo>
                  <a:lnTo>
                    <a:pt x="421" y="632"/>
                  </a:lnTo>
                  <a:lnTo>
                    <a:pt x="413" y="608"/>
                  </a:lnTo>
                  <a:close/>
                  <a:moveTo>
                    <a:pt x="615" y="532"/>
                  </a:moveTo>
                  <a:lnTo>
                    <a:pt x="817" y="456"/>
                  </a:lnTo>
                  <a:lnTo>
                    <a:pt x="826" y="480"/>
                  </a:lnTo>
                  <a:lnTo>
                    <a:pt x="624" y="556"/>
                  </a:lnTo>
                  <a:lnTo>
                    <a:pt x="615" y="532"/>
                  </a:lnTo>
                  <a:close/>
                  <a:moveTo>
                    <a:pt x="817" y="456"/>
                  </a:moveTo>
                  <a:lnTo>
                    <a:pt x="816" y="456"/>
                  </a:lnTo>
                  <a:lnTo>
                    <a:pt x="819" y="456"/>
                  </a:lnTo>
                  <a:lnTo>
                    <a:pt x="821" y="468"/>
                  </a:lnTo>
                  <a:lnTo>
                    <a:pt x="817" y="456"/>
                  </a:lnTo>
                  <a:close/>
                  <a:moveTo>
                    <a:pt x="819" y="456"/>
                  </a:moveTo>
                  <a:lnTo>
                    <a:pt x="1022" y="405"/>
                  </a:lnTo>
                  <a:lnTo>
                    <a:pt x="1026" y="430"/>
                  </a:lnTo>
                  <a:lnTo>
                    <a:pt x="825" y="480"/>
                  </a:lnTo>
                  <a:lnTo>
                    <a:pt x="819" y="456"/>
                  </a:lnTo>
                  <a:close/>
                  <a:moveTo>
                    <a:pt x="1022" y="405"/>
                  </a:moveTo>
                  <a:lnTo>
                    <a:pt x="1223" y="355"/>
                  </a:lnTo>
                  <a:lnTo>
                    <a:pt x="1229" y="379"/>
                  </a:lnTo>
                  <a:lnTo>
                    <a:pt x="1026" y="430"/>
                  </a:lnTo>
                  <a:lnTo>
                    <a:pt x="1022" y="405"/>
                  </a:lnTo>
                  <a:close/>
                  <a:moveTo>
                    <a:pt x="1223" y="355"/>
                  </a:moveTo>
                  <a:lnTo>
                    <a:pt x="1225" y="354"/>
                  </a:lnTo>
                  <a:lnTo>
                    <a:pt x="1225" y="354"/>
                  </a:lnTo>
                  <a:lnTo>
                    <a:pt x="1227" y="367"/>
                  </a:lnTo>
                  <a:lnTo>
                    <a:pt x="1223" y="355"/>
                  </a:lnTo>
                  <a:close/>
                  <a:moveTo>
                    <a:pt x="1225" y="354"/>
                  </a:moveTo>
                  <a:lnTo>
                    <a:pt x="1402" y="330"/>
                  </a:lnTo>
                  <a:lnTo>
                    <a:pt x="1406" y="354"/>
                  </a:lnTo>
                  <a:lnTo>
                    <a:pt x="1228" y="379"/>
                  </a:lnTo>
                  <a:lnTo>
                    <a:pt x="1225" y="354"/>
                  </a:lnTo>
                  <a:close/>
                  <a:moveTo>
                    <a:pt x="1402" y="330"/>
                  </a:moveTo>
                  <a:lnTo>
                    <a:pt x="1403" y="330"/>
                  </a:lnTo>
                  <a:lnTo>
                    <a:pt x="1403" y="342"/>
                  </a:lnTo>
                  <a:lnTo>
                    <a:pt x="1402" y="330"/>
                  </a:lnTo>
                  <a:close/>
                  <a:moveTo>
                    <a:pt x="1403" y="330"/>
                  </a:moveTo>
                  <a:lnTo>
                    <a:pt x="1606" y="330"/>
                  </a:lnTo>
                  <a:lnTo>
                    <a:pt x="1606" y="354"/>
                  </a:lnTo>
                  <a:lnTo>
                    <a:pt x="1403" y="354"/>
                  </a:lnTo>
                  <a:lnTo>
                    <a:pt x="1403" y="330"/>
                  </a:lnTo>
                  <a:close/>
                  <a:moveTo>
                    <a:pt x="1606" y="330"/>
                  </a:moveTo>
                  <a:lnTo>
                    <a:pt x="1809" y="330"/>
                  </a:lnTo>
                  <a:lnTo>
                    <a:pt x="1809" y="354"/>
                  </a:lnTo>
                  <a:lnTo>
                    <a:pt x="1606" y="354"/>
                  </a:lnTo>
                  <a:lnTo>
                    <a:pt x="1606" y="330"/>
                  </a:lnTo>
                  <a:close/>
                  <a:moveTo>
                    <a:pt x="1809" y="330"/>
                  </a:moveTo>
                  <a:lnTo>
                    <a:pt x="1810" y="330"/>
                  </a:lnTo>
                  <a:lnTo>
                    <a:pt x="1809" y="342"/>
                  </a:lnTo>
                  <a:lnTo>
                    <a:pt x="1809" y="330"/>
                  </a:lnTo>
                  <a:close/>
                  <a:moveTo>
                    <a:pt x="1810" y="330"/>
                  </a:moveTo>
                  <a:lnTo>
                    <a:pt x="2012" y="354"/>
                  </a:lnTo>
                  <a:lnTo>
                    <a:pt x="2009" y="379"/>
                  </a:lnTo>
                  <a:lnTo>
                    <a:pt x="1807" y="354"/>
                  </a:lnTo>
                  <a:lnTo>
                    <a:pt x="1810" y="330"/>
                  </a:lnTo>
                  <a:close/>
                  <a:moveTo>
                    <a:pt x="2011" y="379"/>
                  </a:moveTo>
                  <a:lnTo>
                    <a:pt x="2009" y="379"/>
                  </a:lnTo>
                  <a:lnTo>
                    <a:pt x="2011" y="367"/>
                  </a:lnTo>
                  <a:lnTo>
                    <a:pt x="2011" y="379"/>
                  </a:lnTo>
                  <a:close/>
                  <a:moveTo>
                    <a:pt x="2011" y="354"/>
                  </a:moveTo>
                  <a:lnTo>
                    <a:pt x="2214" y="354"/>
                  </a:lnTo>
                  <a:lnTo>
                    <a:pt x="2214" y="379"/>
                  </a:lnTo>
                  <a:lnTo>
                    <a:pt x="2011" y="379"/>
                  </a:lnTo>
                  <a:lnTo>
                    <a:pt x="2011" y="354"/>
                  </a:lnTo>
                  <a:close/>
                  <a:moveTo>
                    <a:pt x="2214" y="354"/>
                  </a:moveTo>
                  <a:lnTo>
                    <a:pt x="2215" y="354"/>
                  </a:lnTo>
                  <a:lnTo>
                    <a:pt x="2216" y="355"/>
                  </a:lnTo>
                  <a:lnTo>
                    <a:pt x="2214" y="367"/>
                  </a:lnTo>
                  <a:lnTo>
                    <a:pt x="2214" y="354"/>
                  </a:lnTo>
                  <a:close/>
                  <a:moveTo>
                    <a:pt x="2216" y="355"/>
                  </a:moveTo>
                  <a:lnTo>
                    <a:pt x="2419" y="405"/>
                  </a:lnTo>
                  <a:lnTo>
                    <a:pt x="2413" y="430"/>
                  </a:lnTo>
                  <a:lnTo>
                    <a:pt x="2210" y="379"/>
                  </a:lnTo>
                  <a:lnTo>
                    <a:pt x="2216" y="355"/>
                  </a:lnTo>
                  <a:close/>
                  <a:moveTo>
                    <a:pt x="2425" y="427"/>
                  </a:moveTo>
                  <a:lnTo>
                    <a:pt x="2420" y="432"/>
                  </a:lnTo>
                  <a:lnTo>
                    <a:pt x="2413" y="430"/>
                  </a:lnTo>
                  <a:lnTo>
                    <a:pt x="2415" y="417"/>
                  </a:lnTo>
                  <a:lnTo>
                    <a:pt x="2425" y="427"/>
                  </a:lnTo>
                  <a:close/>
                  <a:moveTo>
                    <a:pt x="2407" y="409"/>
                  </a:moveTo>
                  <a:lnTo>
                    <a:pt x="2432" y="383"/>
                  </a:lnTo>
                  <a:lnTo>
                    <a:pt x="2450" y="401"/>
                  </a:lnTo>
                  <a:lnTo>
                    <a:pt x="2425" y="427"/>
                  </a:lnTo>
                  <a:lnTo>
                    <a:pt x="2407" y="409"/>
                  </a:lnTo>
                  <a:close/>
                  <a:moveTo>
                    <a:pt x="2432" y="383"/>
                  </a:moveTo>
                  <a:lnTo>
                    <a:pt x="2436" y="379"/>
                  </a:lnTo>
                  <a:lnTo>
                    <a:pt x="2441" y="379"/>
                  </a:lnTo>
                  <a:lnTo>
                    <a:pt x="2441" y="393"/>
                  </a:lnTo>
                  <a:lnTo>
                    <a:pt x="2432" y="383"/>
                  </a:lnTo>
                  <a:close/>
                  <a:moveTo>
                    <a:pt x="2441" y="379"/>
                  </a:moveTo>
                  <a:lnTo>
                    <a:pt x="2466" y="379"/>
                  </a:lnTo>
                  <a:lnTo>
                    <a:pt x="2466" y="405"/>
                  </a:lnTo>
                  <a:lnTo>
                    <a:pt x="2441" y="405"/>
                  </a:lnTo>
                  <a:lnTo>
                    <a:pt x="2441" y="379"/>
                  </a:lnTo>
                  <a:close/>
                  <a:moveTo>
                    <a:pt x="2478" y="393"/>
                  </a:moveTo>
                  <a:lnTo>
                    <a:pt x="2478" y="405"/>
                  </a:lnTo>
                  <a:lnTo>
                    <a:pt x="2466" y="405"/>
                  </a:lnTo>
                  <a:lnTo>
                    <a:pt x="2466" y="393"/>
                  </a:lnTo>
                  <a:lnTo>
                    <a:pt x="2478" y="393"/>
                  </a:lnTo>
                  <a:close/>
                  <a:moveTo>
                    <a:pt x="2454" y="393"/>
                  </a:moveTo>
                  <a:lnTo>
                    <a:pt x="2454" y="367"/>
                  </a:lnTo>
                  <a:lnTo>
                    <a:pt x="2478" y="367"/>
                  </a:lnTo>
                  <a:lnTo>
                    <a:pt x="2478" y="393"/>
                  </a:lnTo>
                  <a:lnTo>
                    <a:pt x="2454" y="393"/>
                  </a:lnTo>
                  <a:close/>
                  <a:moveTo>
                    <a:pt x="2454" y="367"/>
                  </a:moveTo>
                  <a:lnTo>
                    <a:pt x="2454" y="361"/>
                  </a:lnTo>
                  <a:lnTo>
                    <a:pt x="2458" y="358"/>
                  </a:lnTo>
                  <a:lnTo>
                    <a:pt x="2466" y="367"/>
                  </a:lnTo>
                  <a:lnTo>
                    <a:pt x="2454" y="367"/>
                  </a:lnTo>
                  <a:close/>
                  <a:moveTo>
                    <a:pt x="2458" y="358"/>
                  </a:moveTo>
                  <a:lnTo>
                    <a:pt x="2482" y="333"/>
                  </a:lnTo>
                  <a:lnTo>
                    <a:pt x="2500" y="350"/>
                  </a:lnTo>
                  <a:lnTo>
                    <a:pt x="2475" y="376"/>
                  </a:lnTo>
                  <a:lnTo>
                    <a:pt x="2458" y="358"/>
                  </a:lnTo>
                  <a:close/>
                  <a:moveTo>
                    <a:pt x="2482" y="333"/>
                  </a:moveTo>
                  <a:lnTo>
                    <a:pt x="2508" y="308"/>
                  </a:lnTo>
                  <a:lnTo>
                    <a:pt x="2526" y="326"/>
                  </a:lnTo>
                  <a:lnTo>
                    <a:pt x="2500" y="350"/>
                  </a:lnTo>
                  <a:lnTo>
                    <a:pt x="2482" y="333"/>
                  </a:lnTo>
                  <a:close/>
                  <a:moveTo>
                    <a:pt x="2529" y="316"/>
                  </a:moveTo>
                  <a:lnTo>
                    <a:pt x="2529" y="322"/>
                  </a:lnTo>
                  <a:lnTo>
                    <a:pt x="2526" y="326"/>
                  </a:lnTo>
                  <a:lnTo>
                    <a:pt x="2517" y="316"/>
                  </a:lnTo>
                  <a:lnTo>
                    <a:pt x="2529" y="316"/>
                  </a:lnTo>
                  <a:close/>
                  <a:moveTo>
                    <a:pt x="2504" y="316"/>
                  </a:moveTo>
                  <a:lnTo>
                    <a:pt x="2504" y="291"/>
                  </a:lnTo>
                  <a:lnTo>
                    <a:pt x="2529" y="291"/>
                  </a:lnTo>
                  <a:lnTo>
                    <a:pt x="2529" y="316"/>
                  </a:lnTo>
                  <a:lnTo>
                    <a:pt x="2504" y="316"/>
                  </a:lnTo>
                  <a:close/>
                  <a:moveTo>
                    <a:pt x="2504" y="291"/>
                  </a:moveTo>
                  <a:lnTo>
                    <a:pt x="2504" y="286"/>
                  </a:lnTo>
                  <a:lnTo>
                    <a:pt x="2508" y="282"/>
                  </a:lnTo>
                  <a:lnTo>
                    <a:pt x="2517" y="291"/>
                  </a:lnTo>
                  <a:lnTo>
                    <a:pt x="2504" y="291"/>
                  </a:lnTo>
                  <a:close/>
                  <a:moveTo>
                    <a:pt x="2508" y="282"/>
                  </a:moveTo>
                  <a:lnTo>
                    <a:pt x="2533" y="257"/>
                  </a:lnTo>
                  <a:lnTo>
                    <a:pt x="2551" y="275"/>
                  </a:lnTo>
                  <a:lnTo>
                    <a:pt x="2526" y="300"/>
                  </a:lnTo>
                  <a:lnTo>
                    <a:pt x="2508" y="282"/>
                  </a:lnTo>
                  <a:close/>
                  <a:moveTo>
                    <a:pt x="2542" y="253"/>
                  </a:moveTo>
                  <a:lnTo>
                    <a:pt x="2573" y="253"/>
                  </a:lnTo>
                  <a:lnTo>
                    <a:pt x="2551" y="275"/>
                  </a:lnTo>
                  <a:lnTo>
                    <a:pt x="2542" y="266"/>
                  </a:lnTo>
                  <a:lnTo>
                    <a:pt x="2542" y="253"/>
                  </a:lnTo>
                  <a:close/>
                  <a:moveTo>
                    <a:pt x="2542" y="279"/>
                  </a:moveTo>
                  <a:lnTo>
                    <a:pt x="2517" y="279"/>
                  </a:lnTo>
                  <a:lnTo>
                    <a:pt x="2517" y="253"/>
                  </a:lnTo>
                  <a:lnTo>
                    <a:pt x="2542" y="253"/>
                  </a:lnTo>
                  <a:lnTo>
                    <a:pt x="2542" y="279"/>
                  </a:lnTo>
                  <a:close/>
                  <a:moveTo>
                    <a:pt x="2517" y="279"/>
                  </a:moveTo>
                  <a:lnTo>
                    <a:pt x="2504" y="279"/>
                  </a:lnTo>
                  <a:lnTo>
                    <a:pt x="2504" y="266"/>
                  </a:lnTo>
                  <a:lnTo>
                    <a:pt x="2517" y="266"/>
                  </a:lnTo>
                  <a:lnTo>
                    <a:pt x="2517" y="279"/>
                  </a:lnTo>
                  <a:close/>
                  <a:moveTo>
                    <a:pt x="2504" y="266"/>
                  </a:moveTo>
                  <a:lnTo>
                    <a:pt x="2504" y="241"/>
                  </a:lnTo>
                  <a:lnTo>
                    <a:pt x="2529" y="241"/>
                  </a:lnTo>
                  <a:lnTo>
                    <a:pt x="2529" y="266"/>
                  </a:lnTo>
                  <a:lnTo>
                    <a:pt x="2504" y="266"/>
                  </a:lnTo>
                  <a:close/>
                  <a:moveTo>
                    <a:pt x="2521" y="229"/>
                  </a:moveTo>
                  <a:lnTo>
                    <a:pt x="2529" y="231"/>
                  </a:lnTo>
                  <a:lnTo>
                    <a:pt x="2529" y="241"/>
                  </a:lnTo>
                  <a:lnTo>
                    <a:pt x="2517" y="241"/>
                  </a:lnTo>
                  <a:lnTo>
                    <a:pt x="2521" y="229"/>
                  </a:lnTo>
                  <a:close/>
                  <a:moveTo>
                    <a:pt x="2512" y="253"/>
                  </a:moveTo>
                  <a:lnTo>
                    <a:pt x="2362" y="202"/>
                  </a:lnTo>
                  <a:lnTo>
                    <a:pt x="2369" y="178"/>
                  </a:lnTo>
                  <a:lnTo>
                    <a:pt x="2521" y="229"/>
                  </a:lnTo>
                  <a:lnTo>
                    <a:pt x="2512" y="253"/>
                  </a:lnTo>
                  <a:close/>
                  <a:moveTo>
                    <a:pt x="2362" y="202"/>
                  </a:moveTo>
                  <a:lnTo>
                    <a:pt x="2210" y="151"/>
                  </a:lnTo>
                  <a:lnTo>
                    <a:pt x="2217" y="127"/>
                  </a:lnTo>
                  <a:lnTo>
                    <a:pt x="2369" y="178"/>
                  </a:lnTo>
                  <a:lnTo>
                    <a:pt x="2362" y="202"/>
                  </a:lnTo>
                  <a:close/>
                  <a:moveTo>
                    <a:pt x="2210" y="151"/>
                  </a:moveTo>
                  <a:lnTo>
                    <a:pt x="2058" y="101"/>
                  </a:lnTo>
                  <a:lnTo>
                    <a:pt x="2065" y="77"/>
                  </a:lnTo>
                  <a:lnTo>
                    <a:pt x="2217" y="127"/>
                  </a:lnTo>
                  <a:lnTo>
                    <a:pt x="2210" y="151"/>
                  </a:lnTo>
                  <a:close/>
                  <a:moveTo>
                    <a:pt x="2063" y="76"/>
                  </a:moveTo>
                  <a:lnTo>
                    <a:pt x="2064" y="76"/>
                  </a:lnTo>
                  <a:lnTo>
                    <a:pt x="2065" y="77"/>
                  </a:lnTo>
                  <a:lnTo>
                    <a:pt x="2062" y="89"/>
                  </a:lnTo>
                  <a:lnTo>
                    <a:pt x="2063" y="76"/>
                  </a:lnTo>
                  <a:close/>
                  <a:moveTo>
                    <a:pt x="2059" y="101"/>
                  </a:moveTo>
                  <a:lnTo>
                    <a:pt x="1883" y="76"/>
                  </a:lnTo>
                  <a:lnTo>
                    <a:pt x="1887" y="51"/>
                  </a:lnTo>
                  <a:lnTo>
                    <a:pt x="2063" y="76"/>
                  </a:lnTo>
                  <a:lnTo>
                    <a:pt x="2059" y="101"/>
                  </a:lnTo>
                  <a:close/>
                  <a:moveTo>
                    <a:pt x="1883" y="76"/>
                  </a:moveTo>
                  <a:lnTo>
                    <a:pt x="1881" y="76"/>
                  </a:lnTo>
                  <a:lnTo>
                    <a:pt x="1882" y="76"/>
                  </a:lnTo>
                  <a:lnTo>
                    <a:pt x="1884" y="64"/>
                  </a:lnTo>
                  <a:lnTo>
                    <a:pt x="1883" y="76"/>
                  </a:lnTo>
                  <a:close/>
                  <a:moveTo>
                    <a:pt x="1882" y="76"/>
                  </a:moveTo>
                  <a:lnTo>
                    <a:pt x="1730" y="51"/>
                  </a:lnTo>
                  <a:lnTo>
                    <a:pt x="1735" y="26"/>
                  </a:lnTo>
                  <a:lnTo>
                    <a:pt x="1887" y="51"/>
                  </a:lnTo>
                  <a:lnTo>
                    <a:pt x="1882" y="76"/>
                  </a:lnTo>
                  <a:close/>
                  <a:moveTo>
                    <a:pt x="1730" y="51"/>
                  </a:moveTo>
                  <a:lnTo>
                    <a:pt x="1578" y="26"/>
                  </a:lnTo>
                  <a:lnTo>
                    <a:pt x="1583" y="0"/>
                  </a:lnTo>
                  <a:lnTo>
                    <a:pt x="1735" y="26"/>
                  </a:lnTo>
                  <a:lnTo>
                    <a:pt x="1730" y="51"/>
                  </a:lnTo>
                  <a:close/>
                  <a:moveTo>
                    <a:pt x="1581" y="0"/>
                  </a:moveTo>
                  <a:lnTo>
                    <a:pt x="1583" y="0"/>
                  </a:lnTo>
                  <a:lnTo>
                    <a:pt x="1581" y="12"/>
                  </a:lnTo>
                  <a:lnTo>
                    <a:pt x="1581" y="0"/>
                  </a:lnTo>
                  <a:close/>
                  <a:moveTo>
                    <a:pt x="1581" y="26"/>
                  </a:moveTo>
                  <a:lnTo>
                    <a:pt x="1403" y="26"/>
                  </a:lnTo>
                  <a:lnTo>
                    <a:pt x="1403" y="0"/>
                  </a:lnTo>
                  <a:lnTo>
                    <a:pt x="1581" y="0"/>
                  </a:lnTo>
                  <a:lnTo>
                    <a:pt x="1581" y="26"/>
                  </a:lnTo>
                  <a:close/>
                  <a:moveTo>
                    <a:pt x="1403" y="26"/>
                  </a:moveTo>
                  <a:lnTo>
                    <a:pt x="1251" y="26"/>
                  </a:lnTo>
                  <a:lnTo>
                    <a:pt x="1251" y="0"/>
                  </a:lnTo>
                  <a:lnTo>
                    <a:pt x="1403" y="0"/>
                  </a:lnTo>
                  <a:lnTo>
                    <a:pt x="1403" y="26"/>
                  </a:lnTo>
                  <a:close/>
                  <a:moveTo>
                    <a:pt x="1251" y="26"/>
                  </a:moveTo>
                  <a:lnTo>
                    <a:pt x="1075" y="26"/>
                  </a:lnTo>
                  <a:lnTo>
                    <a:pt x="1075" y="0"/>
                  </a:lnTo>
                  <a:lnTo>
                    <a:pt x="1251" y="0"/>
                  </a:lnTo>
                  <a:lnTo>
                    <a:pt x="1251" y="26"/>
                  </a:lnTo>
                  <a:close/>
                  <a:moveTo>
                    <a:pt x="1075" y="26"/>
                  </a:moveTo>
                  <a:lnTo>
                    <a:pt x="923" y="26"/>
                  </a:lnTo>
                  <a:lnTo>
                    <a:pt x="923" y="0"/>
                  </a:lnTo>
                  <a:lnTo>
                    <a:pt x="1075" y="0"/>
                  </a:lnTo>
                  <a:lnTo>
                    <a:pt x="1075" y="26"/>
                  </a:lnTo>
                  <a:close/>
                  <a:moveTo>
                    <a:pt x="923" y="26"/>
                  </a:moveTo>
                  <a:lnTo>
                    <a:pt x="872" y="26"/>
                  </a:lnTo>
                  <a:lnTo>
                    <a:pt x="872" y="0"/>
                  </a:lnTo>
                  <a:lnTo>
                    <a:pt x="923" y="0"/>
                  </a:lnTo>
                  <a:lnTo>
                    <a:pt x="923" y="26"/>
                  </a:lnTo>
                  <a:close/>
                  <a:moveTo>
                    <a:pt x="872" y="26"/>
                  </a:moveTo>
                  <a:lnTo>
                    <a:pt x="797" y="26"/>
                  </a:lnTo>
                  <a:lnTo>
                    <a:pt x="797" y="0"/>
                  </a:lnTo>
                  <a:lnTo>
                    <a:pt x="872" y="0"/>
                  </a:lnTo>
                  <a:lnTo>
                    <a:pt x="872" y="26"/>
                  </a:lnTo>
                  <a:close/>
                  <a:moveTo>
                    <a:pt x="791" y="2"/>
                  </a:moveTo>
                  <a:lnTo>
                    <a:pt x="793" y="0"/>
                  </a:lnTo>
                  <a:lnTo>
                    <a:pt x="797" y="0"/>
                  </a:lnTo>
                  <a:lnTo>
                    <a:pt x="797" y="12"/>
                  </a:lnTo>
                  <a:lnTo>
                    <a:pt x="791" y="2"/>
                  </a:lnTo>
                  <a:close/>
                  <a:moveTo>
                    <a:pt x="802" y="25"/>
                  </a:moveTo>
                  <a:lnTo>
                    <a:pt x="752" y="49"/>
                  </a:lnTo>
                  <a:lnTo>
                    <a:pt x="740" y="27"/>
                  </a:lnTo>
                  <a:lnTo>
                    <a:pt x="791" y="2"/>
                  </a:lnTo>
                  <a:lnTo>
                    <a:pt x="802" y="25"/>
                  </a:lnTo>
                  <a:close/>
                  <a:moveTo>
                    <a:pt x="752" y="49"/>
                  </a:moveTo>
                  <a:lnTo>
                    <a:pt x="701" y="74"/>
                  </a:lnTo>
                  <a:lnTo>
                    <a:pt x="690" y="53"/>
                  </a:lnTo>
                  <a:lnTo>
                    <a:pt x="740" y="27"/>
                  </a:lnTo>
                  <a:lnTo>
                    <a:pt x="752" y="49"/>
                  </a:lnTo>
                  <a:close/>
                  <a:moveTo>
                    <a:pt x="701" y="74"/>
                  </a:moveTo>
                  <a:lnTo>
                    <a:pt x="650" y="100"/>
                  </a:lnTo>
                  <a:lnTo>
                    <a:pt x="639" y="77"/>
                  </a:lnTo>
                  <a:lnTo>
                    <a:pt x="690" y="53"/>
                  </a:lnTo>
                  <a:lnTo>
                    <a:pt x="701" y="74"/>
                  </a:lnTo>
                  <a:close/>
                  <a:moveTo>
                    <a:pt x="650" y="100"/>
                  </a:moveTo>
                  <a:lnTo>
                    <a:pt x="650" y="100"/>
                  </a:lnTo>
                  <a:lnTo>
                    <a:pt x="649" y="101"/>
                  </a:lnTo>
                  <a:lnTo>
                    <a:pt x="645" y="89"/>
                  </a:lnTo>
                  <a:lnTo>
                    <a:pt x="650" y="100"/>
                  </a:lnTo>
                  <a:close/>
                  <a:moveTo>
                    <a:pt x="649" y="101"/>
                  </a:moveTo>
                  <a:lnTo>
                    <a:pt x="573" y="127"/>
                  </a:lnTo>
                  <a:lnTo>
                    <a:pt x="565" y="102"/>
                  </a:lnTo>
                  <a:lnTo>
                    <a:pt x="640" y="77"/>
                  </a:lnTo>
                  <a:lnTo>
                    <a:pt x="649" y="101"/>
                  </a:lnTo>
                  <a:close/>
                  <a:moveTo>
                    <a:pt x="564" y="102"/>
                  </a:moveTo>
                  <a:lnTo>
                    <a:pt x="564" y="102"/>
                  </a:lnTo>
                  <a:lnTo>
                    <a:pt x="565" y="102"/>
                  </a:lnTo>
                  <a:lnTo>
                    <a:pt x="568" y="115"/>
                  </a:lnTo>
                  <a:lnTo>
                    <a:pt x="564" y="102"/>
                  </a:lnTo>
                  <a:close/>
                  <a:moveTo>
                    <a:pt x="574" y="125"/>
                  </a:moveTo>
                  <a:lnTo>
                    <a:pt x="523" y="151"/>
                  </a:lnTo>
                  <a:lnTo>
                    <a:pt x="513" y="128"/>
                  </a:lnTo>
                  <a:lnTo>
                    <a:pt x="564" y="102"/>
                  </a:lnTo>
                  <a:lnTo>
                    <a:pt x="574" y="125"/>
                  </a:lnTo>
                  <a:close/>
                  <a:moveTo>
                    <a:pt x="523" y="151"/>
                  </a:moveTo>
                  <a:lnTo>
                    <a:pt x="474" y="177"/>
                  </a:lnTo>
                  <a:lnTo>
                    <a:pt x="462" y="153"/>
                  </a:lnTo>
                  <a:lnTo>
                    <a:pt x="513" y="128"/>
                  </a:lnTo>
                  <a:lnTo>
                    <a:pt x="523" y="151"/>
                  </a:lnTo>
                  <a:close/>
                  <a:moveTo>
                    <a:pt x="474" y="177"/>
                  </a:moveTo>
                  <a:lnTo>
                    <a:pt x="423" y="201"/>
                  </a:lnTo>
                  <a:lnTo>
                    <a:pt x="412" y="179"/>
                  </a:lnTo>
                  <a:lnTo>
                    <a:pt x="462" y="153"/>
                  </a:lnTo>
                  <a:lnTo>
                    <a:pt x="474" y="177"/>
                  </a:lnTo>
                  <a:close/>
                  <a:moveTo>
                    <a:pt x="423" y="201"/>
                  </a:moveTo>
                  <a:lnTo>
                    <a:pt x="372" y="226"/>
                  </a:lnTo>
                  <a:lnTo>
                    <a:pt x="361" y="204"/>
                  </a:lnTo>
                  <a:lnTo>
                    <a:pt x="412" y="179"/>
                  </a:lnTo>
                  <a:lnTo>
                    <a:pt x="423" y="201"/>
                  </a:lnTo>
                  <a:close/>
                  <a:moveTo>
                    <a:pt x="372" y="226"/>
                  </a:moveTo>
                  <a:lnTo>
                    <a:pt x="370" y="228"/>
                  </a:lnTo>
                  <a:lnTo>
                    <a:pt x="370" y="228"/>
                  </a:lnTo>
                  <a:lnTo>
                    <a:pt x="367" y="215"/>
                  </a:lnTo>
                  <a:lnTo>
                    <a:pt x="372" y="226"/>
                  </a:lnTo>
                  <a:close/>
                  <a:moveTo>
                    <a:pt x="370" y="228"/>
                  </a:moveTo>
                  <a:lnTo>
                    <a:pt x="92" y="328"/>
                  </a:lnTo>
                  <a:lnTo>
                    <a:pt x="84" y="304"/>
                  </a:lnTo>
                  <a:lnTo>
                    <a:pt x="362" y="203"/>
                  </a:lnTo>
                  <a:lnTo>
                    <a:pt x="370" y="22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2" name="Freeform 70">
              <a:extLst>
                <a:ext uri="{FF2B5EF4-FFF2-40B4-BE49-F238E27FC236}">
                  <a16:creationId xmlns:a16="http://schemas.microsoft.com/office/drawing/2014/main" id="{81A7E02E-33CE-666C-C4AF-7DC5A1F0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861"/>
              <a:ext cx="546" cy="188"/>
            </a:xfrm>
            <a:custGeom>
              <a:avLst/>
              <a:gdLst>
                <a:gd name="T0" fmla="*/ 1062 w 2732"/>
                <a:gd name="T1" fmla="*/ 127 h 937"/>
                <a:gd name="T2" fmla="*/ 961 w 2732"/>
                <a:gd name="T3" fmla="*/ 127 h 937"/>
                <a:gd name="T4" fmla="*/ 860 w 2732"/>
                <a:gd name="T5" fmla="*/ 127 h 937"/>
                <a:gd name="T6" fmla="*/ 758 w 2732"/>
                <a:gd name="T7" fmla="*/ 102 h 937"/>
                <a:gd name="T8" fmla="*/ 632 w 2732"/>
                <a:gd name="T9" fmla="*/ 77 h 937"/>
                <a:gd name="T10" fmla="*/ 531 w 2732"/>
                <a:gd name="T11" fmla="*/ 51 h 937"/>
                <a:gd name="T12" fmla="*/ 430 w 2732"/>
                <a:gd name="T13" fmla="*/ 26 h 937"/>
                <a:gd name="T14" fmla="*/ 328 w 2732"/>
                <a:gd name="T15" fmla="*/ 0 h 937"/>
                <a:gd name="T16" fmla="*/ 227 w 2732"/>
                <a:gd name="T17" fmla="*/ 0 h 937"/>
                <a:gd name="T18" fmla="*/ 151 w 2732"/>
                <a:gd name="T19" fmla="*/ 26 h 937"/>
                <a:gd name="T20" fmla="*/ 50 w 2732"/>
                <a:gd name="T21" fmla="*/ 77 h 937"/>
                <a:gd name="T22" fmla="*/ 25 w 2732"/>
                <a:gd name="T23" fmla="*/ 77 h 937"/>
                <a:gd name="T24" fmla="*/ 0 w 2732"/>
                <a:gd name="T25" fmla="*/ 102 h 937"/>
                <a:gd name="T26" fmla="*/ 0 w 2732"/>
                <a:gd name="T27" fmla="*/ 127 h 937"/>
                <a:gd name="T28" fmla="*/ 0 w 2732"/>
                <a:gd name="T29" fmla="*/ 152 h 937"/>
                <a:gd name="T30" fmla="*/ 25 w 2732"/>
                <a:gd name="T31" fmla="*/ 152 h 937"/>
                <a:gd name="T32" fmla="*/ 50 w 2732"/>
                <a:gd name="T33" fmla="*/ 178 h 937"/>
                <a:gd name="T34" fmla="*/ 76 w 2732"/>
                <a:gd name="T35" fmla="*/ 178 h 937"/>
                <a:gd name="T36" fmla="*/ 202 w 2732"/>
                <a:gd name="T37" fmla="*/ 229 h 937"/>
                <a:gd name="T38" fmla="*/ 303 w 2732"/>
                <a:gd name="T39" fmla="*/ 278 h 937"/>
                <a:gd name="T40" fmla="*/ 430 w 2732"/>
                <a:gd name="T41" fmla="*/ 330 h 937"/>
                <a:gd name="T42" fmla="*/ 531 w 2732"/>
                <a:gd name="T43" fmla="*/ 406 h 937"/>
                <a:gd name="T44" fmla="*/ 632 w 2732"/>
                <a:gd name="T45" fmla="*/ 456 h 937"/>
                <a:gd name="T46" fmla="*/ 733 w 2732"/>
                <a:gd name="T47" fmla="*/ 507 h 937"/>
                <a:gd name="T48" fmla="*/ 835 w 2732"/>
                <a:gd name="T49" fmla="*/ 582 h 937"/>
                <a:gd name="T50" fmla="*/ 961 w 2732"/>
                <a:gd name="T51" fmla="*/ 633 h 937"/>
                <a:gd name="T52" fmla="*/ 1062 w 2732"/>
                <a:gd name="T53" fmla="*/ 684 h 937"/>
                <a:gd name="T54" fmla="*/ 1163 w 2732"/>
                <a:gd name="T55" fmla="*/ 734 h 937"/>
                <a:gd name="T56" fmla="*/ 1315 w 2732"/>
                <a:gd name="T57" fmla="*/ 760 h 937"/>
                <a:gd name="T58" fmla="*/ 1467 w 2732"/>
                <a:gd name="T59" fmla="*/ 811 h 937"/>
                <a:gd name="T60" fmla="*/ 1619 w 2732"/>
                <a:gd name="T61" fmla="*/ 811 h 937"/>
                <a:gd name="T62" fmla="*/ 1771 w 2732"/>
                <a:gd name="T63" fmla="*/ 835 h 937"/>
                <a:gd name="T64" fmla="*/ 1948 w 2732"/>
                <a:gd name="T65" fmla="*/ 835 h 937"/>
                <a:gd name="T66" fmla="*/ 2100 w 2732"/>
                <a:gd name="T67" fmla="*/ 835 h 937"/>
                <a:gd name="T68" fmla="*/ 2252 w 2732"/>
                <a:gd name="T69" fmla="*/ 860 h 937"/>
                <a:gd name="T70" fmla="*/ 2404 w 2732"/>
                <a:gd name="T71" fmla="*/ 860 h 937"/>
                <a:gd name="T72" fmla="*/ 2555 w 2732"/>
                <a:gd name="T73" fmla="*/ 911 h 937"/>
                <a:gd name="T74" fmla="*/ 2732 w 2732"/>
                <a:gd name="T75" fmla="*/ 937 h 937"/>
                <a:gd name="T76" fmla="*/ 2707 w 2732"/>
                <a:gd name="T77" fmla="*/ 911 h 937"/>
                <a:gd name="T78" fmla="*/ 2656 w 2732"/>
                <a:gd name="T79" fmla="*/ 886 h 937"/>
                <a:gd name="T80" fmla="*/ 2631 w 2732"/>
                <a:gd name="T81" fmla="*/ 860 h 937"/>
                <a:gd name="T82" fmla="*/ 2605 w 2732"/>
                <a:gd name="T83" fmla="*/ 835 h 937"/>
                <a:gd name="T84" fmla="*/ 2555 w 2732"/>
                <a:gd name="T85" fmla="*/ 811 h 937"/>
                <a:gd name="T86" fmla="*/ 2530 w 2732"/>
                <a:gd name="T87" fmla="*/ 785 h 937"/>
                <a:gd name="T88" fmla="*/ 2479 w 2732"/>
                <a:gd name="T89" fmla="*/ 785 h 937"/>
                <a:gd name="T90" fmla="*/ 2429 w 2732"/>
                <a:gd name="T91" fmla="*/ 760 h 937"/>
                <a:gd name="T92" fmla="*/ 2404 w 2732"/>
                <a:gd name="T93" fmla="*/ 734 h 937"/>
                <a:gd name="T94" fmla="*/ 2353 w 2732"/>
                <a:gd name="T95" fmla="*/ 709 h 937"/>
                <a:gd name="T96" fmla="*/ 2277 w 2732"/>
                <a:gd name="T97" fmla="*/ 684 h 937"/>
                <a:gd name="T98" fmla="*/ 2201 w 2732"/>
                <a:gd name="T99" fmla="*/ 633 h 937"/>
                <a:gd name="T100" fmla="*/ 2125 w 2732"/>
                <a:gd name="T101" fmla="*/ 582 h 937"/>
                <a:gd name="T102" fmla="*/ 2049 w 2732"/>
                <a:gd name="T103" fmla="*/ 557 h 937"/>
                <a:gd name="T104" fmla="*/ 1973 w 2732"/>
                <a:gd name="T105" fmla="*/ 507 h 937"/>
                <a:gd name="T106" fmla="*/ 1897 w 2732"/>
                <a:gd name="T107" fmla="*/ 481 h 937"/>
                <a:gd name="T108" fmla="*/ 1822 w 2732"/>
                <a:gd name="T109" fmla="*/ 430 h 937"/>
                <a:gd name="T110" fmla="*/ 1745 w 2732"/>
                <a:gd name="T111" fmla="*/ 406 h 937"/>
                <a:gd name="T112" fmla="*/ 1644 w 2732"/>
                <a:gd name="T113" fmla="*/ 381 h 937"/>
                <a:gd name="T114" fmla="*/ 1569 w 2732"/>
                <a:gd name="T115" fmla="*/ 355 h 937"/>
                <a:gd name="T116" fmla="*/ 1062 w 2732"/>
                <a:gd name="T117" fmla="*/ 127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2" h="937">
                  <a:moveTo>
                    <a:pt x="1062" y="127"/>
                  </a:moveTo>
                  <a:lnTo>
                    <a:pt x="961" y="127"/>
                  </a:lnTo>
                  <a:lnTo>
                    <a:pt x="860" y="127"/>
                  </a:lnTo>
                  <a:lnTo>
                    <a:pt x="758" y="102"/>
                  </a:lnTo>
                  <a:lnTo>
                    <a:pt x="632" y="77"/>
                  </a:lnTo>
                  <a:lnTo>
                    <a:pt x="531" y="51"/>
                  </a:lnTo>
                  <a:lnTo>
                    <a:pt x="430" y="26"/>
                  </a:lnTo>
                  <a:lnTo>
                    <a:pt x="328" y="0"/>
                  </a:lnTo>
                  <a:lnTo>
                    <a:pt x="227" y="0"/>
                  </a:lnTo>
                  <a:lnTo>
                    <a:pt x="151" y="26"/>
                  </a:lnTo>
                  <a:lnTo>
                    <a:pt x="50" y="77"/>
                  </a:lnTo>
                  <a:lnTo>
                    <a:pt x="25" y="77"/>
                  </a:lnTo>
                  <a:lnTo>
                    <a:pt x="0" y="102"/>
                  </a:lnTo>
                  <a:lnTo>
                    <a:pt x="0" y="127"/>
                  </a:lnTo>
                  <a:lnTo>
                    <a:pt x="0" y="152"/>
                  </a:lnTo>
                  <a:lnTo>
                    <a:pt x="25" y="152"/>
                  </a:lnTo>
                  <a:lnTo>
                    <a:pt x="50" y="178"/>
                  </a:lnTo>
                  <a:lnTo>
                    <a:pt x="76" y="178"/>
                  </a:lnTo>
                  <a:lnTo>
                    <a:pt x="202" y="229"/>
                  </a:lnTo>
                  <a:lnTo>
                    <a:pt x="303" y="278"/>
                  </a:lnTo>
                  <a:lnTo>
                    <a:pt x="430" y="330"/>
                  </a:lnTo>
                  <a:lnTo>
                    <a:pt x="531" y="406"/>
                  </a:lnTo>
                  <a:lnTo>
                    <a:pt x="632" y="456"/>
                  </a:lnTo>
                  <a:lnTo>
                    <a:pt x="733" y="507"/>
                  </a:lnTo>
                  <a:lnTo>
                    <a:pt x="835" y="582"/>
                  </a:lnTo>
                  <a:lnTo>
                    <a:pt x="961" y="633"/>
                  </a:lnTo>
                  <a:lnTo>
                    <a:pt x="1062" y="684"/>
                  </a:lnTo>
                  <a:lnTo>
                    <a:pt x="1163" y="734"/>
                  </a:lnTo>
                  <a:lnTo>
                    <a:pt x="1315" y="760"/>
                  </a:lnTo>
                  <a:lnTo>
                    <a:pt x="1467" y="811"/>
                  </a:lnTo>
                  <a:lnTo>
                    <a:pt x="1619" y="811"/>
                  </a:lnTo>
                  <a:lnTo>
                    <a:pt x="1771" y="835"/>
                  </a:lnTo>
                  <a:lnTo>
                    <a:pt x="1948" y="835"/>
                  </a:lnTo>
                  <a:lnTo>
                    <a:pt x="2100" y="835"/>
                  </a:lnTo>
                  <a:lnTo>
                    <a:pt x="2252" y="860"/>
                  </a:lnTo>
                  <a:lnTo>
                    <a:pt x="2404" y="860"/>
                  </a:lnTo>
                  <a:lnTo>
                    <a:pt x="2555" y="911"/>
                  </a:lnTo>
                  <a:lnTo>
                    <a:pt x="2732" y="937"/>
                  </a:lnTo>
                  <a:lnTo>
                    <a:pt x="2707" y="911"/>
                  </a:lnTo>
                  <a:lnTo>
                    <a:pt x="2656" y="886"/>
                  </a:lnTo>
                  <a:lnTo>
                    <a:pt x="2631" y="860"/>
                  </a:lnTo>
                  <a:lnTo>
                    <a:pt x="2605" y="835"/>
                  </a:lnTo>
                  <a:lnTo>
                    <a:pt x="2555" y="811"/>
                  </a:lnTo>
                  <a:lnTo>
                    <a:pt x="2530" y="785"/>
                  </a:lnTo>
                  <a:lnTo>
                    <a:pt x="2479" y="785"/>
                  </a:lnTo>
                  <a:lnTo>
                    <a:pt x="2429" y="760"/>
                  </a:lnTo>
                  <a:lnTo>
                    <a:pt x="2404" y="734"/>
                  </a:lnTo>
                  <a:lnTo>
                    <a:pt x="2353" y="709"/>
                  </a:lnTo>
                  <a:lnTo>
                    <a:pt x="2277" y="684"/>
                  </a:lnTo>
                  <a:lnTo>
                    <a:pt x="2201" y="633"/>
                  </a:lnTo>
                  <a:lnTo>
                    <a:pt x="2125" y="582"/>
                  </a:lnTo>
                  <a:lnTo>
                    <a:pt x="2049" y="557"/>
                  </a:lnTo>
                  <a:lnTo>
                    <a:pt x="1973" y="507"/>
                  </a:lnTo>
                  <a:lnTo>
                    <a:pt x="1897" y="481"/>
                  </a:lnTo>
                  <a:lnTo>
                    <a:pt x="1822" y="430"/>
                  </a:lnTo>
                  <a:lnTo>
                    <a:pt x="1745" y="406"/>
                  </a:lnTo>
                  <a:lnTo>
                    <a:pt x="1644" y="381"/>
                  </a:lnTo>
                  <a:lnTo>
                    <a:pt x="1569" y="355"/>
                  </a:lnTo>
                  <a:lnTo>
                    <a:pt x="1062" y="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3" name="Freeform 71">
              <a:extLst>
                <a:ext uri="{FF2B5EF4-FFF2-40B4-BE49-F238E27FC236}">
                  <a16:creationId xmlns:a16="http://schemas.microsoft.com/office/drawing/2014/main" id="{D93AB680-7B1A-0676-10CD-708D5BE3C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4" y="2859"/>
              <a:ext cx="556" cy="193"/>
            </a:xfrm>
            <a:custGeom>
              <a:avLst/>
              <a:gdLst>
                <a:gd name="T0" fmla="*/ 974 w 2781"/>
                <a:gd name="T1" fmla="*/ 126 h 967"/>
                <a:gd name="T2" fmla="*/ 775 w 2781"/>
                <a:gd name="T3" fmla="*/ 102 h 967"/>
                <a:gd name="T4" fmla="*/ 643 w 2781"/>
                <a:gd name="T5" fmla="*/ 101 h 967"/>
                <a:gd name="T6" fmla="*/ 643 w 2781"/>
                <a:gd name="T7" fmla="*/ 101 h 967"/>
                <a:gd name="T8" fmla="*/ 541 w 2781"/>
                <a:gd name="T9" fmla="*/ 75 h 967"/>
                <a:gd name="T10" fmla="*/ 341 w 2781"/>
                <a:gd name="T11" fmla="*/ 12 h 967"/>
                <a:gd name="T12" fmla="*/ 240 w 2781"/>
                <a:gd name="T13" fmla="*/ 0 h 967"/>
                <a:gd name="T14" fmla="*/ 159 w 2781"/>
                <a:gd name="T15" fmla="*/ 27 h 967"/>
                <a:gd name="T16" fmla="*/ 69 w 2781"/>
                <a:gd name="T17" fmla="*/ 100 h 967"/>
                <a:gd name="T18" fmla="*/ 63 w 2781"/>
                <a:gd name="T19" fmla="*/ 101 h 967"/>
                <a:gd name="T20" fmla="*/ 29 w 2781"/>
                <a:gd name="T21" fmla="*/ 79 h 967"/>
                <a:gd name="T22" fmla="*/ 0 w 2781"/>
                <a:gd name="T23" fmla="*/ 139 h 967"/>
                <a:gd name="T24" fmla="*/ 0 w 2781"/>
                <a:gd name="T25" fmla="*/ 178 h 967"/>
                <a:gd name="T26" fmla="*/ 38 w 2781"/>
                <a:gd name="T27" fmla="*/ 152 h 967"/>
                <a:gd name="T28" fmla="*/ 47 w 2781"/>
                <a:gd name="T29" fmla="*/ 156 h 967"/>
                <a:gd name="T30" fmla="*/ 63 w 2781"/>
                <a:gd name="T31" fmla="*/ 202 h 967"/>
                <a:gd name="T32" fmla="*/ 210 w 2781"/>
                <a:gd name="T33" fmla="*/ 252 h 967"/>
                <a:gd name="T34" fmla="*/ 322 w 2781"/>
                <a:gd name="T35" fmla="*/ 280 h 967"/>
                <a:gd name="T36" fmla="*/ 321 w 2781"/>
                <a:gd name="T37" fmla="*/ 280 h 967"/>
                <a:gd name="T38" fmla="*/ 447 w 2781"/>
                <a:gd name="T39" fmla="*/ 329 h 967"/>
                <a:gd name="T40" fmla="*/ 544 w 2781"/>
                <a:gd name="T41" fmla="*/ 418 h 967"/>
                <a:gd name="T42" fmla="*/ 741 w 2781"/>
                <a:gd name="T43" fmla="*/ 530 h 967"/>
                <a:gd name="T44" fmla="*/ 855 w 2781"/>
                <a:gd name="T45" fmla="*/ 584 h 967"/>
                <a:gd name="T46" fmla="*/ 853 w 2781"/>
                <a:gd name="T47" fmla="*/ 583 h 967"/>
                <a:gd name="T48" fmla="*/ 979 w 2781"/>
                <a:gd name="T49" fmla="*/ 633 h 967"/>
                <a:gd name="T50" fmla="*/ 1069 w 2781"/>
                <a:gd name="T51" fmla="*/ 707 h 967"/>
                <a:gd name="T52" fmla="*/ 1327 w 2781"/>
                <a:gd name="T53" fmla="*/ 784 h 967"/>
                <a:gd name="T54" fmla="*/ 1485 w 2781"/>
                <a:gd name="T55" fmla="*/ 810 h 967"/>
                <a:gd name="T56" fmla="*/ 1480 w 2781"/>
                <a:gd name="T57" fmla="*/ 809 h 967"/>
                <a:gd name="T58" fmla="*/ 1634 w 2781"/>
                <a:gd name="T59" fmla="*/ 809 h 967"/>
                <a:gd name="T60" fmla="*/ 1784 w 2781"/>
                <a:gd name="T61" fmla="*/ 835 h 967"/>
                <a:gd name="T62" fmla="*/ 1961 w 2781"/>
                <a:gd name="T63" fmla="*/ 835 h 967"/>
                <a:gd name="T64" fmla="*/ 2115 w 2781"/>
                <a:gd name="T65" fmla="*/ 835 h 967"/>
                <a:gd name="T66" fmla="*/ 2265 w 2781"/>
                <a:gd name="T67" fmla="*/ 860 h 967"/>
                <a:gd name="T68" fmla="*/ 2412 w 2781"/>
                <a:gd name="T69" fmla="*/ 885 h 967"/>
                <a:gd name="T70" fmla="*/ 2743 w 2781"/>
                <a:gd name="T71" fmla="*/ 961 h 967"/>
                <a:gd name="T72" fmla="*/ 2711 w 2781"/>
                <a:gd name="T73" fmla="*/ 932 h 967"/>
                <a:gd name="T74" fmla="*/ 2714 w 2781"/>
                <a:gd name="T75" fmla="*/ 934 h 967"/>
                <a:gd name="T76" fmla="*/ 2663 w 2781"/>
                <a:gd name="T77" fmla="*/ 910 h 967"/>
                <a:gd name="T78" fmla="*/ 2653 w 2781"/>
                <a:gd name="T79" fmla="*/ 864 h 967"/>
                <a:gd name="T80" fmla="*/ 2573 w 2781"/>
                <a:gd name="T81" fmla="*/ 810 h 967"/>
                <a:gd name="T82" fmla="*/ 2533 w 2781"/>
                <a:gd name="T83" fmla="*/ 806 h 967"/>
                <a:gd name="T84" fmla="*/ 2543 w 2781"/>
                <a:gd name="T85" fmla="*/ 809 h 967"/>
                <a:gd name="T86" fmla="*/ 2492 w 2781"/>
                <a:gd name="T87" fmla="*/ 809 h 967"/>
                <a:gd name="T88" fmla="*/ 2442 w 2781"/>
                <a:gd name="T89" fmla="*/ 772 h 967"/>
                <a:gd name="T90" fmla="*/ 2425 w 2781"/>
                <a:gd name="T91" fmla="*/ 738 h 967"/>
                <a:gd name="T92" fmla="*/ 2372 w 2781"/>
                <a:gd name="T93" fmla="*/ 710 h 967"/>
                <a:gd name="T94" fmla="*/ 2287 w 2781"/>
                <a:gd name="T95" fmla="*/ 707 h 967"/>
                <a:gd name="T96" fmla="*/ 2283 w 2781"/>
                <a:gd name="T97" fmla="*/ 706 h 967"/>
                <a:gd name="T98" fmla="*/ 2138 w 2781"/>
                <a:gd name="T99" fmla="*/ 594 h 967"/>
                <a:gd name="T100" fmla="*/ 2054 w 2781"/>
                <a:gd name="T101" fmla="*/ 580 h 967"/>
                <a:gd name="T102" fmla="*/ 1992 w 2781"/>
                <a:gd name="T103" fmla="*/ 507 h 967"/>
                <a:gd name="T104" fmla="*/ 1906 w 2781"/>
                <a:gd name="T105" fmla="*/ 506 h 967"/>
                <a:gd name="T106" fmla="*/ 1904 w 2781"/>
                <a:gd name="T107" fmla="*/ 504 h 967"/>
                <a:gd name="T108" fmla="*/ 1838 w 2781"/>
                <a:gd name="T109" fmla="*/ 430 h 967"/>
                <a:gd name="T110" fmla="*/ 1660 w 2781"/>
                <a:gd name="T111" fmla="*/ 380 h 967"/>
                <a:gd name="T112" fmla="*/ 1577 w 2781"/>
                <a:gd name="T113" fmla="*/ 379 h 967"/>
                <a:gd name="T114" fmla="*/ 1576 w 2781"/>
                <a:gd name="T115" fmla="*/ 379 h 967"/>
                <a:gd name="T116" fmla="*/ 1075 w 2781"/>
                <a:gd name="T117" fmla="*/ 126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81" h="967">
                  <a:moveTo>
                    <a:pt x="1075" y="152"/>
                  </a:moveTo>
                  <a:lnTo>
                    <a:pt x="974" y="152"/>
                  </a:lnTo>
                  <a:lnTo>
                    <a:pt x="974" y="126"/>
                  </a:lnTo>
                  <a:lnTo>
                    <a:pt x="1075" y="126"/>
                  </a:lnTo>
                  <a:lnTo>
                    <a:pt x="1075" y="152"/>
                  </a:lnTo>
                  <a:close/>
                  <a:moveTo>
                    <a:pt x="974" y="152"/>
                  </a:moveTo>
                  <a:lnTo>
                    <a:pt x="873" y="152"/>
                  </a:lnTo>
                  <a:lnTo>
                    <a:pt x="873" y="126"/>
                  </a:lnTo>
                  <a:lnTo>
                    <a:pt x="974" y="126"/>
                  </a:lnTo>
                  <a:lnTo>
                    <a:pt x="974" y="152"/>
                  </a:lnTo>
                  <a:close/>
                  <a:moveTo>
                    <a:pt x="873" y="152"/>
                  </a:moveTo>
                  <a:lnTo>
                    <a:pt x="871" y="152"/>
                  </a:lnTo>
                  <a:lnTo>
                    <a:pt x="870" y="152"/>
                  </a:lnTo>
                  <a:lnTo>
                    <a:pt x="873" y="139"/>
                  </a:lnTo>
                  <a:lnTo>
                    <a:pt x="873" y="152"/>
                  </a:lnTo>
                  <a:close/>
                  <a:moveTo>
                    <a:pt x="870" y="152"/>
                  </a:moveTo>
                  <a:lnTo>
                    <a:pt x="769" y="126"/>
                  </a:lnTo>
                  <a:lnTo>
                    <a:pt x="775" y="102"/>
                  </a:lnTo>
                  <a:lnTo>
                    <a:pt x="876" y="126"/>
                  </a:lnTo>
                  <a:lnTo>
                    <a:pt x="870" y="152"/>
                  </a:lnTo>
                  <a:close/>
                  <a:moveTo>
                    <a:pt x="774" y="101"/>
                  </a:moveTo>
                  <a:lnTo>
                    <a:pt x="770" y="101"/>
                  </a:lnTo>
                  <a:lnTo>
                    <a:pt x="775" y="102"/>
                  </a:lnTo>
                  <a:lnTo>
                    <a:pt x="771" y="114"/>
                  </a:lnTo>
                  <a:lnTo>
                    <a:pt x="774" y="101"/>
                  </a:lnTo>
                  <a:close/>
                  <a:moveTo>
                    <a:pt x="769" y="126"/>
                  </a:moveTo>
                  <a:lnTo>
                    <a:pt x="643" y="101"/>
                  </a:lnTo>
                  <a:lnTo>
                    <a:pt x="647" y="75"/>
                  </a:lnTo>
                  <a:lnTo>
                    <a:pt x="774" y="101"/>
                  </a:lnTo>
                  <a:lnTo>
                    <a:pt x="769" y="126"/>
                  </a:lnTo>
                  <a:close/>
                  <a:moveTo>
                    <a:pt x="643" y="101"/>
                  </a:moveTo>
                  <a:lnTo>
                    <a:pt x="646" y="102"/>
                  </a:lnTo>
                  <a:lnTo>
                    <a:pt x="643" y="101"/>
                  </a:lnTo>
                  <a:lnTo>
                    <a:pt x="645" y="89"/>
                  </a:lnTo>
                  <a:lnTo>
                    <a:pt x="643" y="101"/>
                  </a:lnTo>
                  <a:close/>
                  <a:moveTo>
                    <a:pt x="643" y="101"/>
                  </a:moveTo>
                  <a:lnTo>
                    <a:pt x="541" y="75"/>
                  </a:lnTo>
                  <a:lnTo>
                    <a:pt x="547" y="51"/>
                  </a:lnTo>
                  <a:lnTo>
                    <a:pt x="649" y="77"/>
                  </a:lnTo>
                  <a:lnTo>
                    <a:pt x="643" y="101"/>
                  </a:lnTo>
                  <a:close/>
                  <a:moveTo>
                    <a:pt x="541" y="75"/>
                  </a:moveTo>
                  <a:lnTo>
                    <a:pt x="440" y="50"/>
                  </a:lnTo>
                  <a:lnTo>
                    <a:pt x="446" y="26"/>
                  </a:lnTo>
                  <a:lnTo>
                    <a:pt x="547" y="51"/>
                  </a:lnTo>
                  <a:lnTo>
                    <a:pt x="541" y="75"/>
                  </a:lnTo>
                  <a:close/>
                  <a:moveTo>
                    <a:pt x="440" y="50"/>
                  </a:moveTo>
                  <a:lnTo>
                    <a:pt x="339" y="26"/>
                  </a:lnTo>
                  <a:lnTo>
                    <a:pt x="345" y="0"/>
                  </a:lnTo>
                  <a:lnTo>
                    <a:pt x="446" y="26"/>
                  </a:lnTo>
                  <a:lnTo>
                    <a:pt x="440" y="50"/>
                  </a:lnTo>
                  <a:close/>
                  <a:moveTo>
                    <a:pt x="341" y="0"/>
                  </a:moveTo>
                  <a:lnTo>
                    <a:pt x="344" y="0"/>
                  </a:lnTo>
                  <a:lnTo>
                    <a:pt x="345" y="0"/>
                  </a:lnTo>
                  <a:lnTo>
                    <a:pt x="341" y="12"/>
                  </a:lnTo>
                  <a:lnTo>
                    <a:pt x="341" y="0"/>
                  </a:lnTo>
                  <a:close/>
                  <a:moveTo>
                    <a:pt x="341" y="26"/>
                  </a:moveTo>
                  <a:lnTo>
                    <a:pt x="240" y="26"/>
                  </a:lnTo>
                  <a:lnTo>
                    <a:pt x="240" y="0"/>
                  </a:lnTo>
                  <a:lnTo>
                    <a:pt x="341" y="0"/>
                  </a:lnTo>
                  <a:lnTo>
                    <a:pt x="341" y="26"/>
                  </a:lnTo>
                  <a:close/>
                  <a:moveTo>
                    <a:pt x="237" y="0"/>
                  </a:moveTo>
                  <a:lnTo>
                    <a:pt x="238" y="0"/>
                  </a:lnTo>
                  <a:lnTo>
                    <a:pt x="240" y="0"/>
                  </a:lnTo>
                  <a:lnTo>
                    <a:pt x="240" y="12"/>
                  </a:lnTo>
                  <a:lnTo>
                    <a:pt x="237" y="0"/>
                  </a:lnTo>
                  <a:close/>
                  <a:moveTo>
                    <a:pt x="244" y="24"/>
                  </a:moveTo>
                  <a:lnTo>
                    <a:pt x="169" y="50"/>
                  </a:lnTo>
                  <a:lnTo>
                    <a:pt x="160" y="26"/>
                  </a:lnTo>
                  <a:lnTo>
                    <a:pt x="237" y="0"/>
                  </a:lnTo>
                  <a:lnTo>
                    <a:pt x="244" y="24"/>
                  </a:lnTo>
                  <a:close/>
                  <a:moveTo>
                    <a:pt x="159" y="27"/>
                  </a:moveTo>
                  <a:lnTo>
                    <a:pt x="159" y="27"/>
                  </a:lnTo>
                  <a:lnTo>
                    <a:pt x="160" y="26"/>
                  </a:lnTo>
                  <a:lnTo>
                    <a:pt x="164" y="38"/>
                  </a:lnTo>
                  <a:lnTo>
                    <a:pt x="159" y="27"/>
                  </a:lnTo>
                  <a:close/>
                  <a:moveTo>
                    <a:pt x="170" y="50"/>
                  </a:moveTo>
                  <a:lnTo>
                    <a:pt x="69" y="100"/>
                  </a:lnTo>
                  <a:lnTo>
                    <a:pt x="58" y="77"/>
                  </a:lnTo>
                  <a:lnTo>
                    <a:pt x="159" y="27"/>
                  </a:lnTo>
                  <a:lnTo>
                    <a:pt x="170" y="50"/>
                  </a:lnTo>
                  <a:close/>
                  <a:moveTo>
                    <a:pt x="69" y="100"/>
                  </a:moveTo>
                  <a:lnTo>
                    <a:pt x="67" y="101"/>
                  </a:lnTo>
                  <a:lnTo>
                    <a:pt x="63" y="101"/>
                  </a:lnTo>
                  <a:lnTo>
                    <a:pt x="63" y="89"/>
                  </a:lnTo>
                  <a:lnTo>
                    <a:pt x="69" y="100"/>
                  </a:lnTo>
                  <a:close/>
                  <a:moveTo>
                    <a:pt x="63" y="101"/>
                  </a:moveTo>
                  <a:lnTo>
                    <a:pt x="38" y="101"/>
                  </a:lnTo>
                  <a:lnTo>
                    <a:pt x="38" y="75"/>
                  </a:lnTo>
                  <a:lnTo>
                    <a:pt x="63" y="75"/>
                  </a:lnTo>
                  <a:lnTo>
                    <a:pt x="63" y="101"/>
                  </a:lnTo>
                  <a:close/>
                  <a:moveTo>
                    <a:pt x="29" y="79"/>
                  </a:moveTo>
                  <a:lnTo>
                    <a:pt x="33" y="75"/>
                  </a:lnTo>
                  <a:lnTo>
                    <a:pt x="38" y="75"/>
                  </a:lnTo>
                  <a:lnTo>
                    <a:pt x="38" y="89"/>
                  </a:lnTo>
                  <a:lnTo>
                    <a:pt x="29" y="79"/>
                  </a:lnTo>
                  <a:close/>
                  <a:moveTo>
                    <a:pt x="47" y="97"/>
                  </a:moveTo>
                  <a:lnTo>
                    <a:pt x="22" y="123"/>
                  </a:lnTo>
                  <a:lnTo>
                    <a:pt x="4" y="105"/>
                  </a:lnTo>
                  <a:lnTo>
                    <a:pt x="29" y="79"/>
                  </a:lnTo>
                  <a:lnTo>
                    <a:pt x="47" y="97"/>
                  </a:lnTo>
                  <a:close/>
                  <a:moveTo>
                    <a:pt x="0" y="114"/>
                  </a:moveTo>
                  <a:lnTo>
                    <a:pt x="0" y="108"/>
                  </a:lnTo>
                  <a:lnTo>
                    <a:pt x="4" y="105"/>
                  </a:lnTo>
                  <a:lnTo>
                    <a:pt x="13" y="114"/>
                  </a:lnTo>
                  <a:lnTo>
                    <a:pt x="0" y="114"/>
                  </a:lnTo>
                  <a:close/>
                  <a:moveTo>
                    <a:pt x="25" y="114"/>
                  </a:moveTo>
                  <a:lnTo>
                    <a:pt x="25" y="139"/>
                  </a:lnTo>
                  <a:lnTo>
                    <a:pt x="0" y="139"/>
                  </a:lnTo>
                  <a:lnTo>
                    <a:pt x="0" y="114"/>
                  </a:lnTo>
                  <a:lnTo>
                    <a:pt x="25" y="114"/>
                  </a:lnTo>
                  <a:close/>
                  <a:moveTo>
                    <a:pt x="25" y="139"/>
                  </a:moveTo>
                  <a:lnTo>
                    <a:pt x="25" y="164"/>
                  </a:lnTo>
                  <a:lnTo>
                    <a:pt x="0" y="164"/>
                  </a:lnTo>
                  <a:lnTo>
                    <a:pt x="0" y="139"/>
                  </a:lnTo>
                  <a:lnTo>
                    <a:pt x="25" y="139"/>
                  </a:lnTo>
                  <a:close/>
                  <a:moveTo>
                    <a:pt x="13" y="178"/>
                  </a:moveTo>
                  <a:lnTo>
                    <a:pt x="0" y="178"/>
                  </a:lnTo>
                  <a:lnTo>
                    <a:pt x="0" y="164"/>
                  </a:lnTo>
                  <a:lnTo>
                    <a:pt x="13" y="164"/>
                  </a:lnTo>
                  <a:lnTo>
                    <a:pt x="13" y="178"/>
                  </a:lnTo>
                  <a:close/>
                  <a:moveTo>
                    <a:pt x="13" y="152"/>
                  </a:moveTo>
                  <a:lnTo>
                    <a:pt x="38" y="152"/>
                  </a:lnTo>
                  <a:lnTo>
                    <a:pt x="38" y="178"/>
                  </a:lnTo>
                  <a:lnTo>
                    <a:pt x="13" y="178"/>
                  </a:lnTo>
                  <a:lnTo>
                    <a:pt x="13" y="152"/>
                  </a:lnTo>
                  <a:close/>
                  <a:moveTo>
                    <a:pt x="38" y="152"/>
                  </a:moveTo>
                  <a:lnTo>
                    <a:pt x="44" y="152"/>
                  </a:lnTo>
                  <a:lnTo>
                    <a:pt x="47" y="156"/>
                  </a:lnTo>
                  <a:lnTo>
                    <a:pt x="38" y="164"/>
                  </a:lnTo>
                  <a:lnTo>
                    <a:pt x="38" y="152"/>
                  </a:lnTo>
                  <a:close/>
                  <a:moveTo>
                    <a:pt x="47" y="156"/>
                  </a:moveTo>
                  <a:lnTo>
                    <a:pt x="73" y="181"/>
                  </a:lnTo>
                  <a:lnTo>
                    <a:pt x="55" y="198"/>
                  </a:lnTo>
                  <a:lnTo>
                    <a:pt x="29" y="174"/>
                  </a:lnTo>
                  <a:lnTo>
                    <a:pt x="47" y="156"/>
                  </a:lnTo>
                  <a:close/>
                  <a:moveTo>
                    <a:pt x="63" y="202"/>
                  </a:moveTo>
                  <a:lnTo>
                    <a:pt x="58" y="202"/>
                  </a:lnTo>
                  <a:lnTo>
                    <a:pt x="55" y="198"/>
                  </a:lnTo>
                  <a:lnTo>
                    <a:pt x="63" y="190"/>
                  </a:lnTo>
                  <a:lnTo>
                    <a:pt x="63" y="202"/>
                  </a:lnTo>
                  <a:close/>
                  <a:moveTo>
                    <a:pt x="63" y="178"/>
                  </a:moveTo>
                  <a:lnTo>
                    <a:pt x="89" y="178"/>
                  </a:lnTo>
                  <a:lnTo>
                    <a:pt x="89" y="202"/>
                  </a:lnTo>
                  <a:lnTo>
                    <a:pt x="63" y="202"/>
                  </a:lnTo>
                  <a:lnTo>
                    <a:pt x="63" y="178"/>
                  </a:lnTo>
                  <a:close/>
                  <a:moveTo>
                    <a:pt x="89" y="178"/>
                  </a:moveTo>
                  <a:lnTo>
                    <a:pt x="91" y="178"/>
                  </a:lnTo>
                  <a:lnTo>
                    <a:pt x="93" y="178"/>
                  </a:lnTo>
                  <a:lnTo>
                    <a:pt x="89" y="190"/>
                  </a:lnTo>
                  <a:lnTo>
                    <a:pt x="89" y="178"/>
                  </a:lnTo>
                  <a:close/>
                  <a:moveTo>
                    <a:pt x="93" y="178"/>
                  </a:moveTo>
                  <a:lnTo>
                    <a:pt x="220" y="229"/>
                  </a:lnTo>
                  <a:lnTo>
                    <a:pt x="210" y="252"/>
                  </a:lnTo>
                  <a:lnTo>
                    <a:pt x="84" y="202"/>
                  </a:lnTo>
                  <a:lnTo>
                    <a:pt x="93" y="178"/>
                  </a:lnTo>
                  <a:close/>
                  <a:moveTo>
                    <a:pt x="220" y="229"/>
                  </a:moveTo>
                  <a:lnTo>
                    <a:pt x="221" y="230"/>
                  </a:lnTo>
                  <a:lnTo>
                    <a:pt x="221" y="229"/>
                  </a:lnTo>
                  <a:lnTo>
                    <a:pt x="215" y="241"/>
                  </a:lnTo>
                  <a:lnTo>
                    <a:pt x="220" y="229"/>
                  </a:lnTo>
                  <a:close/>
                  <a:moveTo>
                    <a:pt x="221" y="229"/>
                  </a:moveTo>
                  <a:lnTo>
                    <a:pt x="322" y="280"/>
                  </a:lnTo>
                  <a:lnTo>
                    <a:pt x="311" y="303"/>
                  </a:lnTo>
                  <a:lnTo>
                    <a:pt x="209" y="252"/>
                  </a:lnTo>
                  <a:lnTo>
                    <a:pt x="221" y="229"/>
                  </a:lnTo>
                  <a:close/>
                  <a:moveTo>
                    <a:pt x="312" y="303"/>
                  </a:moveTo>
                  <a:lnTo>
                    <a:pt x="310" y="303"/>
                  </a:lnTo>
                  <a:lnTo>
                    <a:pt x="311" y="303"/>
                  </a:lnTo>
                  <a:lnTo>
                    <a:pt x="316" y="290"/>
                  </a:lnTo>
                  <a:lnTo>
                    <a:pt x="312" y="303"/>
                  </a:lnTo>
                  <a:close/>
                  <a:moveTo>
                    <a:pt x="321" y="280"/>
                  </a:moveTo>
                  <a:lnTo>
                    <a:pt x="447" y="329"/>
                  </a:lnTo>
                  <a:lnTo>
                    <a:pt x="439" y="354"/>
                  </a:lnTo>
                  <a:lnTo>
                    <a:pt x="312" y="303"/>
                  </a:lnTo>
                  <a:lnTo>
                    <a:pt x="321" y="280"/>
                  </a:lnTo>
                  <a:close/>
                  <a:moveTo>
                    <a:pt x="447" y="329"/>
                  </a:moveTo>
                  <a:lnTo>
                    <a:pt x="449" y="331"/>
                  </a:lnTo>
                  <a:lnTo>
                    <a:pt x="451" y="332"/>
                  </a:lnTo>
                  <a:lnTo>
                    <a:pt x="443" y="342"/>
                  </a:lnTo>
                  <a:lnTo>
                    <a:pt x="447" y="329"/>
                  </a:lnTo>
                  <a:close/>
                  <a:moveTo>
                    <a:pt x="451" y="332"/>
                  </a:moveTo>
                  <a:lnTo>
                    <a:pt x="552" y="407"/>
                  </a:lnTo>
                  <a:lnTo>
                    <a:pt x="536" y="428"/>
                  </a:lnTo>
                  <a:lnTo>
                    <a:pt x="435" y="351"/>
                  </a:lnTo>
                  <a:lnTo>
                    <a:pt x="451" y="332"/>
                  </a:lnTo>
                  <a:close/>
                  <a:moveTo>
                    <a:pt x="538" y="429"/>
                  </a:moveTo>
                  <a:lnTo>
                    <a:pt x="537" y="428"/>
                  </a:lnTo>
                  <a:lnTo>
                    <a:pt x="536" y="428"/>
                  </a:lnTo>
                  <a:lnTo>
                    <a:pt x="544" y="418"/>
                  </a:lnTo>
                  <a:lnTo>
                    <a:pt x="538" y="429"/>
                  </a:lnTo>
                  <a:close/>
                  <a:moveTo>
                    <a:pt x="550" y="406"/>
                  </a:moveTo>
                  <a:lnTo>
                    <a:pt x="651" y="457"/>
                  </a:lnTo>
                  <a:lnTo>
                    <a:pt x="639" y="480"/>
                  </a:lnTo>
                  <a:lnTo>
                    <a:pt x="538" y="429"/>
                  </a:lnTo>
                  <a:lnTo>
                    <a:pt x="550" y="406"/>
                  </a:lnTo>
                  <a:close/>
                  <a:moveTo>
                    <a:pt x="651" y="457"/>
                  </a:moveTo>
                  <a:lnTo>
                    <a:pt x="752" y="507"/>
                  </a:lnTo>
                  <a:lnTo>
                    <a:pt x="741" y="530"/>
                  </a:lnTo>
                  <a:lnTo>
                    <a:pt x="639" y="480"/>
                  </a:lnTo>
                  <a:lnTo>
                    <a:pt x="651" y="457"/>
                  </a:lnTo>
                  <a:close/>
                  <a:moveTo>
                    <a:pt x="752" y="507"/>
                  </a:moveTo>
                  <a:lnTo>
                    <a:pt x="753" y="508"/>
                  </a:lnTo>
                  <a:lnTo>
                    <a:pt x="754" y="508"/>
                  </a:lnTo>
                  <a:lnTo>
                    <a:pt x="746" y="519"/>
                  </a:lnTo>
                  <a:lnTo>
                    <a:pt x="752" y="507"/>
                  </a:lnTo>
                  <a:close/>
                  <a:moveTo>
                    <a:pt x="754" y="508"/>
                  </a:moveTo>
                  <a:lnTo>
                    <a:pt x="855" y="584"/>
                  </a:lnTo>
                  <a:lnTo>
                    <a:pt x="839" y="605"/>
                  </a:lnTo>
                  <a:lnTo>
                    <a:pt x="739" y="529"/>
                  </a:lnTo>
                  <a:lnTo>
                    <a:pt x="754" y="508"/>
                  </a:lnTo>
                  <a:close/>
                  <a:moveTo>
                    <a:pt x="843" y="606"/>
                  </a:moveTo>
                  <a:lnTo>
                    <a:pt x="841" y="605"/>
                  </a:lnTo>
                  <a:lnTo>
                    <a:pt x="839" y="605"/>
                  </a:lnTo>
                  <a:lnTo>
                    <a:pt x="848" y="594"/>
                  </a:lnTo>
                  <a:lnTo>
                    <a:pt x="843" y="606"/>
                  </a:lnTo>
                  <a:close/>
                  <a:moveTo>
                    <a:pt x="853" y="583"/>
                  </a:moveTo>
                  <a:lnTo>
                    <a:pt x="979" y="633"/>
                  </a:lnTo>
                  <a:lnTo>
                    <a:pt x="969" y="657"/>
                  </a:lnTo>
                  <a:lnTo>
                    <a:pt x="843" y="606"/>
                  </a:lnTo>
                  <a:lnTo>
                    <a:pt x="853" y="583"/>
                  </a:lnTo>
                  <a:close/>
                  <a:moveTo>
                    <a:pt x="979" y="633"/>
                  </a:moveTo>
                  <a:lnTo>
                    <a:pt x="980" y="634"/>
                  </a:lnTo>
                  <a:lnTo>
                    <a:pt x="980" y="634"/>
                  </a:lnTo>
                  <a:lnTo>
                    <a:pt x="974" y="645"/>
                  </a:lnTo>
                  <a:lnTo>
                    <a:pt x="979" y="633"/>
                  </a:lnTo>
                  <a:close/>
                  <a:moveTo>
                    <a:pt x="980" y="634"/>
                  </a:moveTo>
                  <a:lnTo>
                    <a:pt x="1081" y="684"/>
                  </a:lnTo>
                  <a:lnTo>
                    <a:pt x="1069" y="707"/>
                  </a:lnTo>
                  <a:lnTo>
                    <a:pt x="968" y="656"/>
                  </a:lnTo>
                  <a:lnTo>
                    <a:pt x="980" y="634"/>
                  </a:lnTo>
                  <a:close/>
                  <a:moveTo>
                    <a:pt x="1081" y="684"/>
                  </a:moveTo>
                  <a:lnTo>
                    <a:pt x="1182" y="735"/>
                  </a:lnTo>
                  <a:lnTo>
                    <a:pt x="1171" y="758"/>
                  </a:lnTo>
                  <a:lnTo>
                    <a:pt x="1069" y="707"/>
                  </a:lnTo>
                  <a:lnTo>
                    <a:pt x="1081" y="684"/>
                  </a:lnTo>
                  <a:close/>
                  <a:moveTo>
                    <a:pt x="1175" y="759"/>
                  </a:moveTo>
                  <a:lnTo>
                    <a:pt x="1172" y="758"/>
                  </a:lnTo>
                  <a:lnTo>
                    <a:pt x="1171" y="758"/>
                  </a:lnTo>
                  <a:lnTo>
                    <a:pt x="1176" y="746"/>
                  </a:lnTo>
                  <a:lnTo>
                    <a:pt x="1175" y="759"/>
                  </a:lnTo>
                  <a:close/>
                  <a:moveTo>
                    <a:pt x="1178" y="734"/>
                  </a:moveTo>
                  <a:lnTo>
                    <a:pt x="1330" y="759"/>
                  </a:lnTo>
                  <a:lnTo>
                    <a:pt x="1327" y="784"/>
                  </a:lnTo>
                  <a:lnTo>
                    <a:pt x="1175" y="759"/>
                  </a:lnTo>
                  <a:lnTo>
                    <a:pt x="1178" y="734"/>
                  </a:lnTo>
                  <a:close/>
                  <a:moveTo>
                    <a:pt x="1330" y="759"/>
                  </a:moveTo>
                  <a:lnTo>
                    <a:pt x="1330" y="759"/>
                  </a:lnTo>
                  <a:lnTo>
                    <a:pt x="1333" y="759"/>
                  </a:lnTo>
                  <a:lnTo>
                    <a:pt x="1328" y="772"/>
                  </a:lnTo>
                  <a:lnTo>
                    <a:pt x="1330" y="759"/>
                  </a:lnTo>
                  <a:close/>
                  <a:moveTo>
                    <a:pt x="1333" y="759"/>
                  </a:moveTo>
                  <a:lnTo>
                    <a:pt x="1485" y="810"/>
                  </a:lnTo>
                  <a:lnTo>
                    <a:pt x="1476" y="835"/>
                  </a:lnTo>
                  <a:lnTo>
                    <a:pt x="1324" y="784"/>
                  </a:lnTo>
                  <a:lnTo>
                    <a:pt x="1333" y="759"/>
                  </a:lnTo>
                  <a:close/>
                  <a:moveTo>
                    <a:pt x="1480" y="835"/>
                  </a:moveTo>
                  <a:lnTo>
                    <a:pt x="1477" y="835"/>
                  </a:lnTo>
                  <a:lnTo>
                    <a:pt x="1476" y="835"/>
                  </a:lnTo>
                  <a:lnTo>
                    <a:pt x="1480" y="823"/>
                  </a:lnTo>
                  <a:lnTo>
                    <a:pt x="1480" y="835"/>
                  </a:lnTo>
                  <a:close/>
                  <a:moveTo>
                    <a:pt x="1480" y="809"/>
                  </a:moveTo>
                  <a:lnTo>
                    <a:pt x="1632" y="809"/>
                  </a:lnTo>
                  <a:lnTo>
                    <a:pt x="1632" y="835"/>
                  </a:lnTo>
                  <a:lnTo>
                    <a:pt x="1480" y="835"/>
                  </a:lnTo>
                  <a:lnTo>
                    <a:pt x="1480" y="809"/>
                  </a:lnTo>
                  <a:close/>
                  <a:moveTo>
                    <a:pt x="1632" y="809"/>
                  </a:moveTo>
                  <a:lnTo>
                    <a:pt x="1634" y="809"/>
                  </a:lnTo>
                  <a:lnTo>
                    <a:pt x="1632" y="823"/>
                  </a:lnTo>
                  <a:lnTo>
                    <a:pt x="1632" y="809"/>
                  </a:lnTo>
                  <a:close/>
                  <a:moveTo>
                    <a:pt x="1634" y="809"/>
                  </a:moveTo>
                  <a:lnTo>
                    <a:pt x="1786" y="835"/>
                  </a:lnTo>
                  <a:lnTo>
                    <a:pt x="1781" y="860"/>
                  </a:lnTo>
                  <a:lnTo>
                    <a:pt x="1630" y="835"/>
                  </a:lnTo>
                  <a:lnTo>
                    <a:pt x="1634" y="809"/>
                  </a:lnTo>
                  <a:close/>
                  <a:moveTo>
                    <a:pt x="1784" y="860"/>
                  </a:moveTo>
                  <a:lnTo>
                    <a:pt x="1781" y="860"/>
                  </a:lnTo>
                  <a:lnTo>
                    <a:pt x="1784" y="847"/>
                  </a:lnTo>
                  <a:lnTo>
                    <a:pt x="1784" y="860"/>
                  </a:lnTo>
                  <a:close/>
                  <a:moveTo>
                    <a:pt x="1784" y="835"/>
                  </a:moveTo>
                  <a:lnTo>
                    <a:pt x="1961" y="835"/>
                  </a:lnTo>
                  <a:lnTo>
                    <a:pt x="1961" y="860"/>
                  </a:lnTo>
                  <a:lnTo>
                    <a:pt x="1784" y="860"/>
                  </a:lnTo>
                  <a:lnTo>
                    <a:pt x="1784" y="835"/>
                  </a:lnTo>
                  <a:close/>
                  <a:moveTo>
                    <a:pt x="1961" y="835"/>
                  </a:moveTo>
                  <a:lnTo>
                    <a:pt x="2113" y="835"/>
                  </a:lnTo>
                  <a:lnTo>
                    <a:pt x="2113" y="860"/>
                  </a:lnTo>
                  <a:lnTo>
                    <a:pt x="1961" y="860"/>
                  </a:lnTo>
                  <a:lnTo>
                    <a:pt x="1961" y="835"/>
                  </a:lnTo>
                  <a:close/>
                  <a:moveTo>
                    <a:pt x="2113" y="835"/>
                  </a:moveTo>
                  <a:lnTo>
                    <a:pt x="2115" y="835"/>
                  </a:lnTo>
                  <a:lnTo>
                    <a:pt x="2113" y="847"/>
                  </a:lnTo>
                  <a:lnTo>
                    <a:pt x="2113" y="835"/>
                  </a:lnTo>
                  <a:close/>
                  <a:moveTo>
                    <a:pt x="2115" y="835"/>
                  </a:moveTo>
                  <a:lnTo>
                    <a:pt x="2266" y="860"/>
                  </a:lnTo>
                  <a:lnTo>
                    <a:pt x="2262" y="886"/>
                  </a:lnTo>
                  <a:lnTo>
                    <a:pt x="2110" y="860"/>
                  </a:lnTo>
                  <a:lnTo>
                    <a:pt x="2115" y="835"/>
                  </a:lnTo>
                  <a:close/>
                  <a:moveTo>
                    <a:pt x="2265" y="886"/>
                  </a:moveTo>
                  <a:lnTo>
                    <a:pt x="2262" y="886"/>
                  </a:lnTo>
                  <a:lnTo>
                    <a:pt x="2265" y="872"/>
                  </a:lnTo>
                  <a:lnTo>
                    <a:pt x="2265" y="886"/>
                  </a:lnTo>
                  <a:close/>
                  <a:moveTo>
                    <a:pt x="2265" y="860"/>
                  </a:moveTo>
                  <a:lnTo>
                    <a:pt x="2417" y="860"/>
                  </a:lnTo>
                  <a:lnTo>
                    <a:pt x="2417" y="886"/>
                  </a:lnTo>
                  <a:lnTo>
                    <a:pt x="2265" y="886"/>
                  </a:lnTo>
                  <a:lnTo>
                    <a:pt x="2265" y="860"/>
                  </a:lnTo>
                  <a:close/>
                  <a:moveTo>
                    <a:pt x="2417" y="860"/>
                  </a:moveTo>
                  <a:lnTo>
                    <a:pt x="2419" y="860"/>
                  </a:lnTo>
                  <a:lnTo>
                    <a:pt x="2420" y="860"/>
                  </a:lnTo>
                  <a:lnTo>
                    <a:pt x="2417" y="872"/>
                  </a:lnTo>
                  <a:lnTo>
                    <a:pt x="2417" y="860"/>
                  </a:lnTo>
                  <a:close/>
                  <a:moveTo>
                    <a:pt x="2420" y="860"/>
                  </a:moveTo>
                  <a:lnTo>
                    <a:pt x="2572" y="911"/>
                  </a:lnTo>
                  <a:lnTo>
                    <a:pt x="2564" y="936"/>
                  </a:lnTo>
                  <a:lnTo>
                    <a:pt x="2412" y="885"/>
                  </a:lnTo>
                  <a:lnTo>
                    <a:pt x="2420" y="860"/>
                  </a:lnTo>
                  <a:close/>
                  <a:moveTo>
                    <a:pt x="2566" y="936"/>
                  </a:moveTo>
                  <a:lnTo>
                    <a:pt x="2566" y="936"/>
                  </a:lnTo>
                  <a:lnTo>
                    <a:pt x="2564" y="936"/>
                  </a:lnTo>
                  <a:lnTo>
                    <a:pt x="2568" y="923"/>
                  </a:lnTo>
                  <a:lnTo>
                    <a:pt x="2566" y="936"/>
                  </a:lnTo>
                  <a:close/>
                  <a:moveTo>
                    <a:pt x="2570" y="911"/>
                  </a:moveTo>
                  <a:lnTo>
                    <a:pt x="2747" y="936"/>
                  </a:lnTo>
                  <a:lnTo>
                    <a:pt x="2743" y="961"/>
                  </a:lnTo>
                  <a:lnTo>
                    <a:pt x="2566" y="936"/>
                  </a:lnTo>
                  <a:lnTo>
                    <a:pt x="2570" y="911"/>
                  </a:lnTo>
                  <a:close/>
                  <a:moveTo>
                    <a:pt x="2754" y="939"/>
                  </a:moveTo>
                  <a:lnTo>
                    <a:pt x="2781" y="967"/>
                  </a:lnTo>
                  <a:lnTo>
                    <a:pt x="2743" y="961"/>
                  </a:lnTo>
                  <a:lnTo>
                    <a:pt x="2745" y="949"/>
                  </a:lnTo>
                  <a:lnTo>
                    <a:pt x="2754" y="939"/>
                  </a:lnTo>
                  <a:close/>
                  <a:moveTo>
                    <a:pt x="2736" y="957"/>
                  </a:moveTo>
                  <a:lnTo>
                    <a:pt x="2711" y="932"/>
                  </a:lnTo>
                  <a:lnTo>
                    <a:pt x="2729" y="915"/>
                  </a:lnTo>
                  <a:lnTo>
                    <a:pt x="2754" y="939"/>
                  </a:lnTo>
                  <a:lnTo>
                    <a:pt x="2736" y="957"/>
                  </a:lnTo>
                  <a:close/>
                  <a:moveTo>
                    <a:pt x="2725" y="913"/>
                  </a:moveTo>
                  <a:lnTo>
                    <a:pt x="2728" y="913"/>
                  </a:lnTo>
                  <a:lnTo>
                    <a:pt x="2729" y="915"/>
                  </a:lnTo>
                  <a:lnTo>
                    <a:pt x="2720" y="923"/>
                  </a:lnTo>
                  <a:lnTo>
                    <a:pt x="2725" y="913"/>
                  </a:lnTo>
                  <a:close/>
                  <a:moveTo>
                    <a:pt x="2714" y="934"/>
                  </a:moveTo>
                  <a:lnTo>
                    <a:pt x="2663" y="910"/>
                  </a:lnTo>
                  <a:lnTo>
                    <a:pt x="2675" y="887"/>
                  </a:lnTo>
                  <a:lnTo>
                    <a:pt x="2725" y="913"/>
                  </a:lnTo>
                  <a:lnTo>
                    <a:pt x="2714" y="934"/>
                  </a:lnTo>
                  <a:close/>
                  <a:moveTo>
                    <a:pt x="2663" y="910"/>
                  </a:moveTo>
                  <a:lnTo>
                    <a:pt x="2662" y="909"/>
                  </a:lnTo>
                  <a:lnTo>
                    <a:pt x="2661" y="908"/>
                  </a:lnTo>
                  <a:lnTo>
                    <a:pt x="2669" y="898"/>
                  </a:lnTo>
                  <a:lnTo>
                    <a:pt x="2663" y="910"/>
                  </a:lnTo>
                  <a:close/>
                  <a:moveTo>
                    <a:pt x="2661" y="908"/>
                  </a:moveTo>
                  <a:lnTo>
                    <a:pt x="2635" y="882"/>
                  </a:lnTo>
                  <a:lnTo>
                    <a:pt x="2653" y="864"/>
                  </a:lnTo>
                  <a:lnTo>
                    <a:pt x="2678" y="889"/>
                  </a:lnTo>
                  <a:lnTo>
                    <a:pt x="2661" y="908"/>
                  </a:lnTo>
                  <a:close/>
                  <a:moveTo>
                    <a:pt x="2635" y="882"/>
                  </a:moveTo>
                  <a:lnTo>
                    <a:pt x="2610" y="857"/>
                  </a:lnTo>
                  <a:lnTo>
                    <a:pt x="2628" y="838"/>
                  </a:lnTo>
                  <a:lnTo>
                    <a:pt x="2653" y="864"/>
                  </a:lnTo>
                  <a:lnTo>
                    <a:pt x="2635" y="882"/>
                  </a:lnTo>
                  <a:close/>
                  <a:moveTo>
                    <a:pt x="2624" y="836"/>
                  </a:moveTo>
                  <a:lnTo>
                    <a:pt x="2626" y="837"/>
                  </a:lnTo>
                  <a:lnTo>
                    <a:pt x="2628" y="838"/>
                  </a:lnTo>
                  <a:lnTo>
                    <a:pt x="2618" y="847"/>
                  </a:lnTo>
                  <a:lnTo>
                    <a:pt x="2624" y="836"/>
                  </a:lnTo>
                  <a:close/>
                  <a:moveTo>
                    <a:pt x="2613" y="859"/>
                  </a:moveTo>
                  <a:lnTo>
                    <a:pt x="2562" y="834"/>
                  </a:lnTo>
                  <a:lnTo>
                    <a:pt x="2573" y="810"/>
                  </a:lnTo>
                  <a:lnTo>
                    <a:pt x="2624" y="836"/>
                  </a:lnTo>
                  <a:lnTo>
                    <a:pt x="2613" y="859"/>
                  </a:lnTo>
                  <a:close/>
                  <a:moveTo>
                    <a:pt x="2562" y="834"/>
                  </a:moveTo>
                  <a:lnTo>
                    <a:pt x="2561" y="832"/>
                  </a:lnTo>
                  <a:lnTo>
                    <a:pt x="2559" y="831"/>
                  </a:lnTo>
                  <a:lnTo>
                    <a:pt x="2568" y="823"/>
                  </a:lnTo>
                  <a:lnTo>
                    <a:pt x="2562" y="834"/>
                  </a:lnTo>
                  <a:close/>
                  <a:moveTo>
                    <a:pt x="2559" y="831"/>
                  </a:moveTo>
                  <a:lnTo>
                    <a:pt x="2533" y="806"/>
                  </a:lnTo>
                  <a:lnTo>
                    <a:pt x="2551" y="787"/>
                  </a:lnTo>
                  <a:lnTo>
                    <a:pt x="2577" y="813"/>
                  </a:lnTo>
                  <a:lnTo>
                    <a:pt x="2559" y="831"/>
                  </a:lnTo>
                  <a:close/>
                  <a:moveTo>
                    <a:pt x="2543" y="784"/>
                  </a:moveTo>
                  <a:lnTo>
                    <a:pt x="2548" y="784"/>
                  </a:lnTo>
                  <a:lnTo>
                    <a:pt x="2551" y="787"/>
                  </a:lnTo>
                  <a:lnTo>
                    <a:pt x="2543" y="797"/>
                  </a:lnTo>
                  <a:lnTo>
                    <a:pt x="2543" y="784"/>
                  </a:lnTo>
                  <a:close/>
                  <a:moveTo>
                    <a:pt x="2543" y="809"/>
                  </a:moveTo>
                  <a:lnTo>
                    <a:pt x="2492" y="809"/>
                  </a:lnTo>
                  <a:lnTo>
                    <a:pt x="2492" y="784"/>
                  </a:lnTo>
                  <a:lnTo>
                    <a:pt x="2543" y="784"/>
                  </a:lnTo>
                  <a:lnTo>
                    <a:pt x="2543" y="809"/>
                  </a:lnTo>
                  <a:close/>
                  <a:moveTo>
                    <a:pt x="2492" y="809"/>
                  </a:moveTo>
                  <a:lnTo>
                    <a:pt x="2489" y="809"/>
                  </a:lnTo>
                  <a:lnTo>
                    <a:pt x="2487" y="808"/>
                  </a:lnTo>
                  <a:lnTo>
                    <a:pt x="2492" y="797"/>
                  </a:lnTo>
                  <a:lnTo>
                    <a:pt x="2492" y="809"/>
                  </a:lnTo>
                  <a:close/>
                  <a:moveTo>
                    <a:pt x="2487" y="808"/>
                  </a:moveTo>
                  <a:lnTo>
                    <a:pt x="2436" y="783"/>
                  </a:lnTo>
                  <a:lnTo>
                    <a:pt x="2447" y="761"/>
                  </a:lnTo>
                  <a:lnTo>
                    <a:pt x="2498" y="785"/>
                  </a:lnTo>
                  <a:lnTo>
                    <a:pt x="2487" y="808"/>
                  </a:lnTo>
                  <a:close/>
                  <a:moveTo>
                    <a:pt x="2436" y="783"/>
                  </a:moveTo>
                  <a:lnTo>
                    <a:pt x="2434" y="783"/>
                  </a:lnTo>
                  <a:lnTo>
                    <a:pt x="2432" y="780"/>
                  </a:lnTo>
                  <a:lnTo>
                    <a:pt x="2442" y="772"/>
                  </a:lnTo>
                  <a:lnTo>
                    <a:pt x="2436" y="783"/>
                  </a:lnTo>
                  <a:close/>
                  <a:moveTo>
                    <a:pt x="2432" y="780"/>
                  </a:moveTo>
                  <a:lnTo>
                    <a:pt x="2407" y="756"/>
                  </a:lnTo>
                  <a:lnTo>
                    <a:pt x="2425" y="738"/>
                  </a:lnTo>
                  <a:lnTo>
                    <a:pt x="2451" y="763"/>
                  </a:lnTo>
                  <a:lnTo>
                    <a:pt x="2432" y="780"/>
                  </a:lnTo>
                  <a:close/>
                  <a:moveTo>
                    <a:pt x="2421" y="735"/>
                  </a:moveTo>
                  <a:lnTo>
                    <a:pt x="2424" y="736"/>
                  </a:lnTo>
                  <a:lnTo>
                    <a:pt x="2425" y="738"/>
                  </a:lnTo>
                  <a:lnTo>
                    <a:pt x="2417" y="746"/>
                  </a:lnTo>
                  <a:lnTo>
                    <a:pt x="2421" y="735"/>
                  </a:lnTo>
                  <a:close/>
                  <a:moveTo>
                    <a:pt x="2410" y="758"/>
                  </a:moveTo>
                  <a:lnTo>
                    <a:pt x="2359" y="733"/>
                  </a:lnTo>
                  <a:lnTo>
                    <a:pt x="2372" y="710"/>
                  </a:lnTo>
                  <a:lnTo>
                    <a:pt x="2421" y="735"/>
                  </a:lnTo>
                  <a:lnTo>
                    <a:pt x="2410" y="758"/>
                  </a:lnTo>
                  <a:close/>
                  <a:moveTo>
                    <a:pt x="2369" y="710"/>
                  </a:moveTo>
                  <a:lnTo>
                    <a:pt x="2372" y="710"/>
                  </a:lnTo>
                  <a:lnTo>
                    <a:pt x="2372" y="710"/>
                  </a:lnTo>
                  <a:lnTo>
                    <a:pt x="2366" y="721"/>
                  </a:lnTo>
                  <a:lnTo>
                    <a:pt x="2369" y="710"/>
                  </a:lnTo>
                  <a:close/>
                  <a:moveTo>
                    <a:pt x="2362" y="733"/>
                  </a:moveTo>
                  <a:lnTo>
                    <a:pt x="2287" y="707"/>
                  </a:lnTo>
                  <a:lnTo>
                    <a:pt x="2294" y="684"/>
                  </a:lnTo>
                  <a:lnTo>
                    <a:pt x="2369" y="710"/>
                  </a:lnTo>
                  <a:lnTo>
                    <a:pt x="2362" y="733"/>
                  </a:lnTo>
                  <a:close/>
                  <a:moveTo>
                    <a:pt x="2287" y="707"/>
                  </a:moveTo>
                  <a:lnTo>
                    <a:pt x="2284" y="707"/>
                  </a:lnTo>
                  <a:lnTo>
                    <a:pt x="2283" y="706"/>
                  </a:lnTo>
                  <a:lnTo>
                    <a:pt x="2290" y="696"/>
                  </a:lnTo>
                  <a:lnTo>
                    <a:pt x="2287" y="707"/>
                  </a:lnTo>
                  <a:close/>
                  <a:moveTo>
                    <a:pt x="2283" y="706"/>
                  </a:moveTo>
                  <a:lnTo>
                    <a:pt x="2206" y="656"/>
                  </a:lnTo>
                  <a:lnTo>
                    <a:pt x="2221" y="634"/>
                  </a:lnTo>
                  <a:lnTo>
                    <a:pt x="2296" y="685"/>
                  </a:lnTo>
                  <a:lnTo>
                    <a:pt x="2283" y="706"/>
                  </a:lnTo>
                  <a:close/>
                  <a:moveTo>
                    <a:pt x="2206" y="656"/>
                  </a:moveTo>
                  <a:lnTo>
                    <a:pt x="2131" y="605"/>
                  </a:lnTo>
                  <a:lnTo>
                    <a:pt x="2144" y="584"/>
                  </a:lnTo>
                  <a:lnTo>
                    <a:pt x="2221" y="634"/>
                  </a:lnTo>
                  <a:lnTo>
                    <a:pt x="2206" y="656"/>
                  </a:lnTo>
                  <a:close/>
                  <a:moveTo>
                    <a:pt x="2142" y="582"/>
                  </a:moveTo>
                  <a:lnTo>
                    <a:pt x="2144" y="583"/>
                  </a:lnTo>
                  <a:lnTo>
                    <a:pt x="2144" y="584"/>
                  </a:lnTo>
                  <a:lnTo>
                    <a:pt x="2138" y="594"/>
                  </a:lnTo>
                  <a:lnTo>
                    <a:pt x="2142" y="582"/>
                  </a:lnTo>
                  <a:close/>
                  <a:moveTo>
                    <a:pt x="2135" y="606"/>
                  </a:moveTo>
                  <a:lnTo>
                    <a:pt x="2058" y="581"/>
                  </a:lnTo>
                  <a:lnTo>
                    <a:pt x="2065" y="558"/>
                  </a:lnTo>
                  <a:lnTo>
                    <a:pt x="2142" y="582"/>
                  </a:lnTo>
                  <a:lnTo>
                    <a:pt x="2135" y="606"/>
                  </a:lnTo>
                  <a:close/>
                  <a:moveTo>
                    <a:pt x="2058" y="581"/>
                  </a:moveTo>
                  <a:lnTo>
                    <a:pt x="2056" y="581"/>
                  </a:lnTo>
                  <a:lnTo>
                    <a:pt x="2054" y="580"/>
                  </a:lnTo>
                  <a:lnTo>
                    <a:pt x="2062" y="569"/>
                  </a:lnTo>
                  <a:lnTo>
                    <a:pt x="2058" y="581"/>
                  </a:lnTo>
                  <a:close/>
                  <a:moveTo>
                    <a:pt x="2054" y="580"/>
                  </a:moveTo>
                  <a:lnTo>
                    <a:pt x="1979" y="529"/>
                  </a:lnTo>
                  <a:lnTo>
                    <a:pt x="1994" y="508"/>
                  </a:lnTo>
                  <a:lnTo>
                    <a:pt x="2069" y="559"/>
                  </a:lnTo>
                  <a:lnTo>
                    <a:pt x="2054" y="580"/>
                  </a:lnTo>
                  <a:close/>
                  <a:moveTo>
                    <a:pt x="1990" y="507"/>
                  </a:moveTo>
                  <a:lnTo>
                    <a:pt x="1992" y="507"/>
                  </a:lnTo>
                  <a:lnTo>
                    <a:pt x="1994" y="508"/>
                  </a:lnTo>
                  <a:lnTo>
                    <a:pt x="1986" y="519"/>
                  </a:lnTo>
                  <a:lnTo>
                    <a:pt x="1990" y="507"/>
                  </a:lnTo>
                  <a:close/>
                  <a:moveTo>
                    <a:pt x="1983" y="531"/>
                  </a:moveTo>
                  <a:lnTo>
                    <a:pt x="1906" y="506"/>
                  </a:lnTo>
                  <a:lnTo>
                    <a:pt x="1914" y="481"/>
                  </a:lnTo>
                  <a:lnTo>
                    <a:pt x="1990" y="507"/>
                  </a:lnTo>
                  <a:lnTo>
                    <a:pt x="1983" y="531"/>
                  </a:lnTo>
                  <a:close/>
                  <a:moveTo>
                    <a:pt x="1906" y="506"/>
                  </a:moveTo>
                  <a:lnTo>
                    <a:pt x="1905" y="504"/>
                  </a:lnTo>
                  <a:lnTo>
                    <a:pt x="1904" y="504"/>
                  </a:lnTo>
                  <a:lnTo>
                    <a:pt x="1910" y="493"/>
                  </a:lnTo>
                  <a:lnTo>
                    <a:pt x="1906" y="506"/>
                  </a:lnTo>
                  <a:close/>
                  <a:moveTo>
                    <a:pt x="1904" y="504"/>
                  </a:moveTo>
                  <a:lnTo>
                    <a:pt x="1827" y="453"/>
                  </a:lnTo>
                  <a:lnTo>
                    <a:pt x="1842" y="433"/>
                  </a:lnTo>
                  <a:lnTo>
                    <a:pt x="1917" y="482"/>
                  </a:lnTo>
                  <a:lnTo>
                    <a:pt x="1904" y="504"/>
                  </a:lnTo>
                  <a:close/>
                  <a:moveTo>
                    <a:pt x="1838" y="430"/>
                  </a:moveTo>
                  <a:lnTo>
                    <a:pt x="1839" y="431"/>
                  </a:lnTo>
                  <a:lnTo>
                    <a:pt x="1842" y="433"/>
                  </a:lnTo>
                  <a:lnTo>
                    <a:pt x="1835" y="442"/>
                  </a:lnTo>
                  <a:lnTo>
                    <a:pt x="1838" y="430"/>
                  </a:lnTo>
                  <a:close/>
                  <a:moveTo>
                    <a:pt x="1830" y="455"/>
                  </a:moveTo>
                  <a:lnTo>
                    <a:pt x="1754" y="429"/>
                  </a:lnTo>
                  <a:lnTo>
                    <a:pt x="1763" y="406"/>
                  </a:lnTo>
                  <a:lnTo>
                    <a:pt x="1838" y="430"/>
                  </a:lnTo>
                  <a:lnTo>
                    <a:pt x="1830" y="455"/>
                  </a:lnTo>
                  <a:close/>
                  <a:moveTo>
                    <a:pt x="1762" y="405"/>
                  </a:moveTo>
                  <a:lnTo>
                    <a:pt x="1763" y="406"/>
                  </a:lnTo>
                  <a:lnTo>
                    <a:pt x="1763" y="406"/>
                  </a:lnTo>
                  <a:lnTo>
                    <a:pt x="1758" y="418"/>
                  </a:lnTo>
                  <a:lnTo>
                    <a:pt x="1762" y="405"/>
                  </a:lnTo>
                  <a:close/>
                  <a:moveTo>
                    <a:pt x="1756" y="430"/>
                  </a:moveTo>
                  <a:lnTo>
                    <a:pt x="1655" y="405"/>
                  </a:lnTo>
                  <a:lnTo>
                    <a:pt x="1660" y="380"/>
                  </a:lnTo>
                  <a:lnTo>
                    <a:pt x="1762" y="405"/>
                  </a:lnTo>
                  <a:lnTo>
                    <a:pt x="1756" y="430"/>
                  </a:lnTo>
                  <a:close/>
                  <a:moveTo>
                    <a:pt x="1655" y="405"/>
                  </a:moveTo>
                  <a:lnTo>
                    <a:pt x="1655" y="405"/>
                  </a:lnTo>
                  <a:lnTo>
                    <a:pt x="1654" y="405"/>
                  </a:lnTo>
                  <a:lnTo>
                    <a:pt x="1657" y="393"/>
                  </a:lnTo>
                  <a:lnTo>
                    <a:pt x="1655" y="405"/>
                  </a:lnTo>
                  <a:close/>
                  <a:moveTo>
                    <a:pt x="1654" y="405"/>
                  </a:moveTo>
                  <a:lnTo>
                    <a:pt x="1577" y="379"/>
                  </a:lnTo>
                  <a:lnTo>
                    <a:pt x="1585" y="355"/>
                  </a:lnTo>
                  <a:lnTo>
                    <a:pt x="1661" y="380"/>
                  </a:lnTo>
                  <a:lnTo>
                    <a:pt x="1654" y="405"/>
                  </a:lnTo>
                  <a:close/>
                  <a:moveTo>
                    <a:pt x="1577" y="379"/>
                  </a:moveTo>
                  <a:lnTo>
                    <a:pt x="1575" y="378"/>
                  </a:lnTo>
                  <a:lnTo>
                    <a:pt x="1576" y="379"/>
                  </a:lnTo>
                  <a:lnTo>
                    <a:pt x="1582" y="367"/>
                  </a:lnTo>
                  <a:lnTo>
                    <a:pt x="1577" y="379"/>
                  </a:lnTo>
                  <a:close/>
                  <a:moveTo>
                    <a:pt x="1576" y="379"/>
                  </a:moveTo>
                  <a:lnTo>
                    <a:pt x="1070" y="151"/>
                  </a:lnTo>
                  <a:lnTo>
                    <a:pt x="1081" y="128"/>
                  </a:lnTo>
                  <a:lnTo>
                    <a:pt x="1587" y="355"/>
                  </a:lnTo>
                  <a:lnTo>
                    <a:pt x="1576" y="379"/>
                  </a:lnTo>
                  <a:close/>
                  <a:moveTo>
                    <a:pt x="1075" y="126"/>
                  </a:moveTo>
                  <a:lnTo>
                    <a:pt x="1079" y="126"/>
                  </a:lnTo>
                  <a:lnTo>
                    <a:pt x="1081" y="128"/>
                  </a:lnTo>
                  <a:lnTo>
                    <a:pt x="1075" y="139"/>
                  </a:lnTo>
                  <a:lnTo>
                    <a:pt x="1075" y="12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4" name="Freeform 72">
              <a:extLst>
                <a:ext uri="{FF2B5EF4-FFF2-40B4-BE49-F238E27FC236}">
                  <a16:creationId xmlns:a16="http://schemas.microsoft.com/office/drawing/2014/main" id="{042EFC2E-D1E1-A313-9C58-8BFF33BF38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4" y="2859"/>
              <a:ext cx="556" cy="193"/>
            </a:xfrm>
            <a:custGeom>
              <a:avLst/>
              <a:gdLst>
                <a:gd name="T0" fmla="*/ 974 w 2781"/>
                <a:gd name="T1" fmla="*/ 126 h 967"/>
                <a:gd name="T2" fmla="*/ 775 w 2781"/>
                <a:gd name="T3" fmla="*/ 102 h 967"/>
                <a:gd name="T4" fmla="*/ 643 w 2781"/>
                <a:gd name="T5" fmla="*/ 101 h 967"/>
                <a:gd name="T6" fmla="*/ 643 w 2781"/>
                <a:gd name="T7" fmla="*/ 101 h 967"/>
                <a:gd name="T8" fmla="*/ 541 w 2781"/>
                <a:gd name="T9" fmla="*/ 75 h 967"/>
                <a:gd name="T10" fmla="*/ 341 w 2781"/>
                <a:gd name="T11" fmla="*/ 12 h 967"/>
                <a:gd name="T12" fmla="*/ 240 w 2781"/>
                <a:gd name="T13" fmla="*/ 0 h 967"/>
                <a:gd name="T14" fmla="*/ 159 w 2781"/>
                <a:gd name="T15" fmla="*/ 27 h 967"/>
                <a:gd name="T16" fmla="*/ 69 w 2781"/>
                <a:gd name="T17" fmla="*/ 100 h 967"/>
                <a:gd name="T18" fmla="*/ 63 w 2781"/>
                <a:gd name="T19" fmla="*/ 101 h 967"/>
                <a:gd name="T20" fmla="*/ 29 w 2781"/>
                <a:gd name="T21" fmla="*/ 79 h 967"/>
                <a:gd name="T22" fmla="*/ 0 w 2781"/>
                <a:gd name="T23" fmla="*/ 139 h 967"/>
                <a:gd name="T24" fmla="*/ 0 w 2781"/>
                <a:gd name="T25" fmla="*/ 178 h 967"/>
                <a:gd name="T26" fmla="*/ 38 w 2781"/>
                <a:gd name="T27" fmla="*/ 152 h 967"/>
                <a:gd name="T28" fmla="*/ 47 w 2781"/>
                <a:gd name="T29" fmla="*/ 156 h 967"/>
                <a:gd name="T30" fmla="*/ 63 w 2781"/>
                <a:gd name="T31" fmla="*/ 202 h 967"/>
                <a:gd name="T32" fmla="*/ 210 w 2781"/>
                <a:gd name="T33" fmla="*/ 252 h 967"/>
                <a:gd name="T34" fmla="*/ 322 w 2781"/>
                <a:gd name="T35" fmla="*/ 280 h 967"/>
                <a:gd name="T36" fmla="*/ 321 w 2781"/>
                <a:gd name="T37" fmla="*/ 280 h 967"/>
                <a:gd name="T38" fmla="*/ 447 w 2781"/>
                <a:gd name="T39" fmla="*/ 329 h 967"/>
                <a:gd name="T40" fmla="*/ 544 w 2781"/>
                <a:gd name="T41" fmla="*/ 418 h 967"/>
                <a:gd name="T42" fmla="*/ 741 w 2781"/>
                <a:gd name="T43" fmla="*/ 530 h 967"/>
                <a:gd name="T44" fmla="*/ 855 w 2781"/>
                <a:gd name="T45" fmla="*/ 584 h 967"/>
                <a:gd name="T46" fmla="*/ 853 w 2781"/>
                <a:gd name="T47" fmla="*/ 583 h 967"/>
                <a:gd name="T48" fmla="*/ 979 w 2781"/>
                <a:gd name="T49" fmla="*/ 633 h 967"/>
                <a:gd name="T50" fmla="*/ 1069 w 2781"/>
                <a:gd name="T51" fmla="*/ 707 h 967"/>
                <a:gd name="T52" fmla="*/ 1327 w 2781"/>
                <a:gd name="T53" fmla="*/ 784 h 967"/>
                <a:gd name="T54" fmla="*/ 1485 w 2781"/>
                <a:gd name="T55" fmla="*/ 810 h 967"/>
                <a:gd name="T56" fmla="*/ 1480 w 2781"/>
                <a:gd name="T57" fmla="*/ 809 h 967"/>
                <a:gd name="T58" fmla="*/ 1634 w 2781"/>
                <a:gd name="T59" fmla="*/ 809 h 967"/>
                <a:gd name="T60" fmla="*/ 1784 w 2781"/>
                <a:gd name="T61" fmla="*/ 835 h 967"/>
                <a:gd name="T62" fmla="*/ 1961 w 2781"/>
                <a:gd name="T63" fmla="*/ 835 h 967"/>
                <a:gd name="T64" fmla="*/ 2115 w 2781"/>
                <a:gd name="T65" fmla="*/ 835 h 967"/>
                <a:gd name="T66" fmla="*/ 2265 w 2781"/>
                <a:gd name="T67" fmla="*/ 860 h 967"/>
                <a:gd name="T68" fmla="*/ 2412 w 2781"/>
                <a:gd name="T69" fmla="*/ 885 h 967"/>
                <a:gd name="T70" fmla="*/ 2743 w 2781"/>
                <a:gd name="T71" fmla="*/ 961 h 967"/>
                <a:gd name="T72" fmla="*/ 2711 w 2781"/>
                <a:gd name="T73" fmla="*/ 932 h 967"/>
                <a:gd name="T74" fmla="*/ 2714 w 2781"/>
                <a:gd name="T75" fmla="*/ 934 h 967"/>
                <a:gd name="T76" fmla="*/ 2663 w 2781"/>
                <a:gd name="T77" fmla="*/ 910 h 967"/>
                <a:gd name="T78" fmla="*/ 2653 w 2781"/>
                <a:gd name="T79" fmla="*/ 864 h 967"/>
                <a:gd name="T80" fmla="*/ 2573 w 2781"/>
                <a:gd name="T81" fmla="*/ 810 h 967"/>
                <a:gd name="T82" fmla="*/ 2533 w 2781"/>
                <a:gd name="T83" fmla="*/ 806 h 967"/>
                <a:gd name="T84" fmla="*/ 2543 w 2781"/>
                <a:gd name="T85" fmla="*/ 809 h 967"/>
                <a:gd name="T86" fmla="*/ 2492 w 2781"/>
                <a:gd name="T87" fmla="*/ 809 h 967"/>
                <a:gd name="T88" fmla="*/ 2442 w 2781"/>
                <a:gd name="T89" fmla="*/ 772 h 967"/>
                <a:gd name="T90" fmla="*/ 2425 w 2781"/>
                <a:gd name="T91" fmla="*/ 738 h 967"/>
                <a:gd name="T92" fmla="*/ 2372 w 2781"/>
                <a:gd name="T93" fmla="*/ 710 h 967"/>
                <a:gd name="T94" fmla="*/ 2287 w 2781"/>
                <a:gd name="T95" fmla="*/ 707 h 967"/>
                <a:gd name="T96" fmla="*/ 2283 w 2781"/>
                <a:gd name="T97" fmla="*/ 706 h 967"/>
                <a:gd name="T98" fmla="*/ 2138 w 2781"/>
                <a:gd name="T99" fmla="*/ 594 h 967"/>
                <a:gd name="T100" fmla="*/ 2054 w 2781"/>
                <a:gd name="T101" fmla="*/ 580 h 967"/>
                <a:gd name="T102" fmla="*/ 1992 w 2781"/>
                <a:gd name="T103" fmla="*/ 507 h 967"/>
                <a:gd name="T104" fmla="*/ 1906 w 2781"/>
                <a:gd name="T105" fmla="*/ 506 h 967"/>
                <a:gd name="T106" fmla="*/ 1904 w 2781"/>
                <a:gd name="T107" fmla="*/ 504 h 967"/>
                <a:gd name="T108" fmla="*/ 1838 w 2781"/>
                <a:gd name="T109" fmla="*/ 430 h 967"/>
                <a:gd name="T110" fmla="*/ 1660 w 2781"/>
                <a:gd name="T111" fmla="*/ 380 h 967"/>
                <a:gd name="T112" fmla="*/ 1577 w 2781"/>
                <a:gd name="T113" fmla="*/ 379 h 967"/>
                <a:gd name="T114" fmla="*/ 1576 w 2781"/>
                <a:gd name="T115" fmla="*/ 379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81" h="967">
                  <a:moveTo>
                    <a:pt x="1075" y="152"/>
                  </a:moveTo>
                  <a:lnTo>
                    <a:pt x="974" y="152"/>
                  </a:lnTo>
                  <a:lnTo>
                    <a:pt x="974" y="126"/>
                  </a:lnTo>
                  <a:lnTo>
                    <a:pt x="1075" y="126"/>
                  </a:lnTo>
                  <a:lnTo>
                    <a:pt x="1075" y="152"/>
                  </a:lnTo>
                  <a:close/>
                  <a:moveTo>
                    <a:pt x="974" y="152"/>
                  </a:moveTo>
                  <a:lnTo>
                    <a:pt x="873" y="152"/>
                  </a:lnTo>
                  <a:lnTo>
                    <a:pt x="873" y="126"/>
                  </a:lnTo>
                  <a:lnTo>
                    <a:pt x="974" y="126"/>
                  </a:lnTo>
                  <a:lnTo>
                    <a:pt x="974" y="152"/>
                  </a:lnTo>
                  <a:close/>
                  <a:moveTo>
                    <a:pt x="873" y="152"/>
                  </a:moveTo>
                  <a:lnTo>
                    <a:pt x="871" y="152"/>
                  </a:lnTo>
                  <a:lnTo>
                    <a:pt x="870" y="152"/>
                  </a:lnTo>
                  <a:lnTo>
                    <a:pt x="873" y="139"/>
                  </a:lnTo>
                  <a:lnTo>
                    <a:pt x="873" y="152"/>
                  </a:lnTo>
                  <a:close/>
                  <a:moveTo>
                    <a:pt x="870" y="152"/>
                  </a:moveTo>
                  <a:lnTo>
                    <a:pt x="769" y="126"/>
                  </a:lnTo>
                  <a:lnTo>
                    <a:pt x="775" y="102"/>
                  </a:lnTo>
                  <a:lnTo>
                    <a:pt x="876" y="126"/>
                  </a:lnTo>
                  <a:lnTo>
                    <a:pt x="870" y="152"/>
                  </a:lnTo>
                  <a:close/>
                  <a:moveTo>
                    <a:pt x="774" y="101"/>
                  </a:moveTo>
                  <a:lnTo>
                    <a:pt x="770" y="101"/>
                  </a:lnTo>
                  <a:lnTo>
                    <a:pt x="775" y="102"/>
                  </a:lnTo>
                  <a:lnTo>
                    <a:pt x="771" y="114"/>
                  </a:lnTo>
                  <a:lnTo>
                    <a:pt x="774" y="101"/>
                  </a:lnTo>
                  <a:close/>
                  <a:moveTo>
                    <a:pt x="769" y="126"/>
                  </a:moveTo>
                  <a:lnTo>
                    <a:pt x="643" y="101"/>
                  </a:lnTo>
                  <a:lnTo>
                    <a:pt x="647" y="75"/>
                  </a:lnTo>
                  <a:lnTo>
                    <a:pt x="774" y="101"/>
                  </a:lnTo>
                  <a:lnTo>
                    <a:pt x="769" y="126"/>
                  </a:lnTo>
                  <a:close/>
                  <a:moveTo>
                    <a:pt x="643" y="101"/>
                  </a:moveTo>
                  <a:lnTo>
                    <a:pt x="646" y="102"/>
                  </a:lnTo>
                  <a:lnTo>
                    <a:pt x="643" y="101"/>
                  </a:lnTo>
                  <a:lnTo>
                    <a:pt x="645" y="89"/>
                  </a:lnTo>
                  <a:lnTo>
                    <a:pt x="643" y="101"/>
                  </a:lnTo>
                  <a:close/>
                  <a:moveTo>
                    <a:pt x="643" y="101"/>
                  </a:moveTo>
                  <a:lnTo>
                    <a:pt x="541" y="75"/>
                  </a:lnTo>
                  <a:lnTo>
                    <a:pt x="547" y="51"/>
                  </a:lnTo>
                  <a:lnTo>
                    <a:pt x="649" y="77"/>
                  </a:lnTo>
                  <a:lnTo>
                    <a:pt x="643" y="101"/>
                  </a:lnTo>
                  <a:close/>
                  <a:moveTo>
                    <a:pt x="541" y="75"/>
                  </a:moveTo>
                  <a:lnTo>
                    <a:pt x="440" y="50"/>
                  </a:lnTo>
                  <a:lnTo>
                    <a:pt x="446" y="26"/>
                  </a:lnTo>
                  <a:lnTo>
                    <a:pt x="547" y="51"/>
                  </a:lnTo>
                  <a:lnTo>
                    <a:pt x="541" y="75"/>
                  </a:lnTo>
                  <a:close/>
                  <a:moveTo>
                    <a:pt x="440" y="50"/>
                  </a:moveTo>
                  <a:lnTo>
                    <a:pt x="339" y="26"/>
                  </a:lnTo>
                  <a:lnTo>
                    <a:pt x="345" y="0"/>
                  </a:lnTo>
                  <a:lnTo>
                    <a:pt x="446" y="26"/>
                  </a:lnTo>
                  <a:lnTo>
                    <a:pt x="440" y="50"/>
                  </a:lnTo>
                  <a:close/>
                  <a:moveTo>
                    <a:pt x="341" y="0"/>
                  </a:moveTo>
                  <a:lnTo>
                    <a:pt x="344" y="0"/>
                  </a:lnTo>
                  <a:lnTo>
                    <a:pt x="345" y="0"/>
                  </a:lnTo>
                  <a:lnTo>
                    <a:pt x="341" y="12"/>
                  </a:lnTo>
                  <a:lnTo>
                    <a:pt x="341" y="0"/>
                  </a:lnTo>
                  <a:close/>
                  <a:moveTo>
                    <a:pt x="341" y="26"/>
                  </a:moveTo>
                  <a:lnTo>
                    <a:pt x="240" y="26"/>
                  </a:lnTo>
                  <a:lnTo>
                    <a:pt x="240" y="0"/>
                  </a:lnTo>
                  <a:lnTo>
                    <a:pt x="341" y="0"/>
                  </a:lnTo>
                  <a:lnTo>
                    <a:pt x="341" y="26"/>
                  </a:lnTo>
                  <a:close/>
                  <a:moveTo>
                    <a:pt x="237" y="0"/>
                  </a:moveTo>
                  <a:lnTo>
                    <a:pt x="238" y="0"/>
                  </a:lnTo>
                  <a:lnTo>
                    <a:pt x="240" y="0"/>
                  </a:lnTo>
                  <a:lnTo>
                    <a:pt x="240" y="12"/>
                  </a:lnTo>
                  <a:lnTo>
                    <a:pt x="237" y="0"/>
                  </a:lnTo>
                  <a:close/>
                  <a:moveTo>
                    <a:pt x="244" y="24"/>
                  </a:moveTo>
                  <a:lnTo>
                    <a:pt x="169" y="50"/>
                  </a:lnTo>
                  <a:lnTo>
                    <a:pt x="160" y="26"/>
                  </a:lnTo>
                  <a:lnTo>
                    <a:pt x="237" y="0"/>
                  </a:lnTo>
                  <a:lnTo>
                    <a:pt x="244" y="24"/>
                  </a:lnTo>
                  <a:close/>
                  <a:moveTo>
                    <a:pt x="159" y="27"/>
                  </a:moveTo>
                  <a:lnTo>
                    <a:pt x="159" y="27"/>
                  </a:lnTo>
                  <a:lnTo>
                    <a:pt x="160" y="26"/>
                  </a:lnTo>
                  <a:lnTo>
                    <a:pt x="164" y="38"/>
                  </a:lnTo>
                  <a:lnTo>
                    <a:pt x="159" y="27"/>
                  </a:lnTo>
                  <a:close/>
                  <a:moveTo>
                    <a:pt x="170" y="50"/>
                  </a:moveTo>
                  <a:lnTo>
                    <a:pt x="69" y="100"/>
                  </a:lnTo>
                  <a:lnTo>
                    <a:pt x="58" y="77"/>
                  </a:lnTo>
                  <a:lnTo>
                    <a:pt x="159" y="27"/>
                  </a:lnTo>
                  <a:lnTo>
                    <a:pt x="170" y="50"/>
                  </a:lnTo>
                  <a:close/>
                  <a:moveTo>
                    <a:pt x="69" y="100"/>
                  </a:moveTo>
                  <a:lnTo>
                    <a:pt x="67" y="101"/>
                  </a:lnTo>
                  <a:lnTo>
                    <a:pt x="63" y="101"/>
                  </a:lnTo>
                  <a:lnTo>
                    <a:pt x="63" y="89"/>
                  </a:lnTo>
                  <a:lnTo>
                    <a:pt x="69" y="100"/>
                  </a:lnTo>
                  <a:close/>
                  <a:moveTo>
                    <a:pt x="63" y="101"/>
                  </a:moveTo>
                  <a:lnTo>
                    <a:pt x="38" y="101"/>
                  </a:lnTo>
                  <a:lnTo>
                    <a:pt x="38" y="75"/>
                  </a:lnTo>
                  <a:lnTo>
                    <a:pt x="63" y="75"/>
                  </a:lnTo>
                  <a:lnTo>
                    <a:pt x="63" y="101"/>
                  </a:lnTo>
                  <a:close/>
                  <a:moveTo>
                    <a:pt x="29" y="79"/>
                  </a:moveTo>
                  <a:lnTo>
                    <a:pt x="33" y="75"/>
                  </a:lnTo>
                  <a:lnTo>
                    <a:pt x="38" y="75"/>
                  </a:lnTo>
                  <a:lnTo>
                    <a:pt x="38" y="89"/>
                  </a:lnTo>
                  <a:lnTo>
                    <a:pt x="29" y="79"/>
                  </a:lnTo>
                  <a:close/>
                  <a:moveTo>
                    <a:pt x="47" y="97"/>
                  </a:moveTo>
                  <a:lnTo>
                    <a:pt x="22" y="123"/>
                  </a:lnTo>
                  <a:lnTo>
                    <a:pt x="4" y="105"/>
                  </a:lnTo>
                  <a:lnTo>
                    <a:pt x="29" y="79"/>
                  </a:lnTo>
                  <a:lnTo>
                    <a:pt x="47" y="97"/>
                  </a:lnTo>
                  <a:close/>
                  <a:moveTo>
                    <a:pt x="0" y="114"/>
                  </a:moveTo>
                  <a:lnTo>
                    <a:pt x="0" y="108"/>
                  </a:lnTo>
                  <a:lnTo>
                    <a:pt x="4" y="105"/>
                  </a:lnTo>
                  <a:lnTo>
                    <a:pt x="13" y="114"/>
                  </a:lnTo>
                  <a:lnTo>
                    <a:pt x="0" y="114"/>
                  </a:lnTo>
                  <a:close/>
                  <a:moveTo>
                    <a:pt x="25" y="114"/>
                  </a:moveTo>
                  <a:lnTo>
                    <a:pt x="25" y="139"/>
                  </a:lnTo>
                  <a:lnTo>
                    <a:pt x="0" y="139"/>
                  </a:lnTo>
                  <a:lnTo>
                    <a:pt x="0" y="114"/>
                  </a:lnTo>
                  <a:lnTo>
                    <a:pt x="25" y="114"/>
                  </a:lnTo>
                  <a:close/>
                  <a:moveTo>
                    <a:pt x="25" y="139"/>
                  </a:moveTo>
                  <a:lnTo>
                    <a:pt x="25" y="164"/>
                  </a:lnTo>
                  <a:lnTo>
                    <a:pt x="0" y="164"/>
                  </a:lnTo>
                  <a:lnTo>
                    <a:pt x="0" y="139"/>
                  </a:lnTo>
                  <a:lnTo>
                    <a:pt x="25" y="139"/>
                  </a:lnTo>
                  <a:close/>
                  <a:moveTo>
                    <a:pt x="13" y="178"/>
                  </a:moveTo>
                  <a:lnTo>
                    <a:pt x="0" y="178"/>
                  </a:lnTo>
                  <a:lnTo>
                    <a:pt x="0" y="164"/>
                  </a:lnTo>
                  <a:lnTo>
                    <a:pt x="13" y="164"/>
                  </a:lnTo>
                  <a:lnTo>
                    <a:pt x="13" y="178"/>
                  </a:lnTo>
                  <a:close/>
                  <a:moveTo>
                    <a:pt x="13" y="152"/>
                  </a:moveTo>
                  <a:lnTo>
                    <a:pt x="38" y="152"/>
                  </a:lnTo>
                  <a:lnTo>
                    <a:pt x="38" y="178"/>
                  </a:lnTo>
                  <a:lnTo>
                    <a:pt x="13" y="178"/>
                  </a:lnTo>
                  <a:lnTo>
                    <a:pt x="13" y="152"/>
                  </a:lnTo>
                  <a:close/>
                  <a:moveTo>
                    <a:pt x="38" y="152"/>
                  </a:moveTo>
                  <a:lnTo>
                    <a:pt x="44" y="152"/>
                  </a:lnTo>
                  <a:lnTo>
                    <a:pt x="47" y="156"/>
                  </a:lnTo>
                  <a:lnTo>
                    <a:pt x="38" y="164"/>
                  </a:lnTo>
                  <a:lnTo>
                    <a:pt x="38" y="152"/>
                  </a:lnTo>
                  <a:close/>
                  <a:moveTo>
                    <a:pt x="47" y="156"/>
                  </a:moveTo>
                  <a:lnTo>
                    <a:pt x="73" y="181"/>
                  </a:lnTo>
                  <a:lnTo>
                    <a:pt x="55" y="198"/>
                  </a:lnTo>
                  <a:lnTo>
                    <a:pt x="29" y="174"/>
                  </a:lnTo>
                  <a:lnTo>
                    <a:pt x="47" y="156"/>
                  </a:lnTo>
                  <a:close/>
                  <a:moveTo>
                    <a:pt x="63" y="202"/>
                  </a:moveTo>
                  <a:lnTo>
                    <a:pt x="58" y="202"/>
                  </a:lnTo>
                  <a:lnTo>
                    <a:pt x="55" y="198"/>
                  </a:lnTo>
                  <a:lnTo>
                    <a:pt x="63" y="190"/>
                  </a:lnTo>
                  <a:lnTo>
                    <a:pt x="63" y="202"/>
                  </a:lnTo>
                  <a:close/>
                  <a:moveTo>
                    <a:pt x="63" y="178"/>
                  </a:moveTo>
                  <a:lnTo>
                    <a:pt x="89" y="178"/>
                  </a:lnTo>
                  <a:lnTo>
                    <a:pt x="89" y="202"/>
                  </a:lnTo>
                  <a:lnTo>
                    <a:pt x="63" y="202"/>
                  </a:lnTo>
                  <a:lnTo>
                    <a:pt x="63" y="178"/>
                  </a:lnTo>
                  <a:close/>
                  <a:moveTo>
                    <a:pt x="89" y="178"/>
                  </a:moveTo>
                  <a:lnTo>
                    <a:pt x="91" y="178"/>
                  </a:lnTo>
                  <a:lnTo>
                    <a:pt x="93" y="178"/>
                  </a:lnTo>
                  <a:lnTo>
                    <a:pt x="89" y="190"/>
                  </a:lnTo>
                  <a:lnTo>
                    <a:pt x="89" y="178"/>
                  </a:lnTo>
                  <a:close/>
                  <a:moveTo>
                    <a:pt x="93" y="178"/>
                  </a:moveTo>
                  <a:lnTo>
                    <a:pt x="220" y="229"/>
                  </a:lnTo>
                  <a:lnTo>
                    <a:pt x="210" y="252"/>
                  </a:lnTo>
                  <a:lnTo>
                    <a:pt x="84" y="202"/>
                  </a:lnTo>
                  <a:lnTo>
                    <a:pt x="93" y="178"/>
                  </a:lnTo>
                  <a:close/>
                  <a:moveTo>
                    <a:pt x="220" y="229"/>
                  </a:moveTo>
                  <a:lnTo>
                    <a:pt x="221" y="230"/>
                  </a:lnTo>
                  <a:lnTo>
                    <a:pt x="221" y="229"/>
                  </a:lnTo>
                  <a:lnTo>
                    <a:pt x="215" y="241"/>
                  </a:lnTo>
                  <a:lnTo>
                    <a:pt x="220" y="229"/>
                  </a:lnTo>
                  <a:close/>
                  <a:moveTo>
                    <a:pt x="221" y="229"/>
                  </a:moveTo>
                  <a:lnTo>
                    <a:pt x="322" y="280"/>
                  </a:lnTo>
                  <a:lnTo>
                    <a:pt x="311" y="303"/>
                  </a:lnTo>
                  <a:lnTo>
                    <a:pt x="209" y="252"/>
                  </a:lnTo>
                  <a:lnTo>
                    <a:pt x="221" y="229"/>
                  </a:lnTo>
                  <a:close/>
                  <a:moveTo>
                    <a:pt x="312" y="303"/>
                  </a:moveTo>
                  <a:lnTo>
                    <a:pt x="310" y="303"/>
                  </a:lnTo>
                  <a:lnTo>
                    <a:pt x="311" y="303"/>
                  </a:lnTo>
                  <a:lnTo>
                    <a:pt x="316" y="290"/>
                  </a:lnTo>
                  <a:lnTo>
                    <a:pt x="312" y="303"/>
                  </a:lnTo>
                  <a:close/>
                  <a:moveTo>
                    <a:pt x="321" y="280"/>
                  </a:moveTo>
                  <a:lnTo>
                    <a:pt x="447" y="329"/>
                  </a:lnTo>
                  <a:lnTo>
                    <a:pt x="439" y="354"/>
                  </a:lnTo>
                  <a:lnTo>
                    <a:pt x="312" y="303"/>
                  </a:lnTo>
                  <a:lnTo>
                    <a:pt x="321" y="280"/>
                  </a:lnTo>
                  <a:close/>
                  <a:moveTo>
                    <a:pt x="447" y="329"/>
                  </a:moveTo>
                  <a:lnTo>
                    <a:pt x="449" y="331"/>
                  </a:lnTo>
                  <a:lnTo>
                    <a:pt x="451" y="332"/>
                  </a:lnTo>
                  <a:lnTo>
                    <a:pt x="443" y="342"/>
                  </a:lnTo>
                  <a:lnTo>
                    <a:pt x="447" y="329"/>
                  </a:lnTo>
                  <a:close/>
                  <a:moveTo>
                    <a:pt x="451" y="332"/>
                  </a:moveTo>
                  <a:lnTo>
                    <a:pt x="552" y="407"/>
                  </a:lnTo>
                  <a:lnTo>
                    <a:pt x="536" y="428"/>
                  </a:lnTo>
                  <a:lnTo>
                    <a:pt x="435" y="351"/>
                  </a:lnTo>
                  <a:lnTo>
                    <a:pt x="451" y="332"/>
                  </a:lnTo>
                  <a:close/>
                  <a:moveTo>
                    <a:pt x="538" y="429"/>
                  </a:moveTo>
                  <a:lnTo>
                    <a:pt x="537" y="428"/>
                  </a:lnTo>
                  <a:lnTo>
                    <a:pt x="536" y="428"/>
                  </a:lnTo>
                  <a:lnTo>
                    <a:pt x="544" y="418"/>
                  </a:lnTo>
                  <a:lnTo>
                    <a:pt x="538" y="429"/>
                  </a:lnTo>
                  <a:close/>
                  <a:moveTo>
                    <a:pt x="550" y="406"/>
                  </a:moveTo>
                  <a:lnTo>
                    <a:pt x="651" y="457"/>
                  </a:lnTo>
                  <a:lnTo>
                    <a:pt x="639" y="480"/>
                  </a:lnTo>
                  <a:lnTo>
                    <a:pt x="538" y="429"/>
                  </a:lnTo>
                  <a:lnTo>
                    <a:pt x="550" y="406"/>
                  </a:lnTo>
                  <a:close/>
                  <a:moveTo>
                    <a:pt x="651" y="457"/>
                  </a:moveTo>
                  <a:lnTo>
                    <a:pt x="752" y="507"/>
                  </a:lnTo>
                  <a:lnTo>
                    <a:pt x="741" y="530"/>
                  </a:lnTo>
                  <a:lnTo>
                    <a:pt x="639" y="480"/>
                  </a:lnTo>
                  <a:lnTo>
                    <a:pt x="651" y="457"/>
                  </a:lnTo>
                  <a:close/>
                  <a:moveTo>
                    <a:pt x="752" y="507"/>
                  </a:moveTo>
                  <a:lnTo>
                    <a:pt x="753" y="508"/>
                  </a:lnTo>
                  <a:lnTo>
                    <a:pt x="754" y="508"/>
                  </a:lnTo>
                  <a:lnTo>
                    <a:pt x="746" y="519"/>
                  </a:lnTo>
                  <a:lnTo>
                    <a:pt x="752" y="507"/>
                  </a:lnTo>
                  <a:close/>
                  <a:moveTo>
                    <a:pt x="754" y="508"/>
                  </a:moveTo>
                  <a:lnTo>
                    <a:pt x="855" y="584"/>
                  </a:lnTo>
                  <a:lnTo>
                    <a:pt x="839" y="605"/>
                  </a:lnTo>
                  <a:lnTo>
                    <a:pt x="739" y="529"/>
                  </a:lnTo>
                  <a:lnTo>
                    <a:pt x="754" y="508"/>
                  </a:lnTo>
                  <a:close/>
                  <a:moveTo>
                    <a:pt x="843" y="606"/>
                  </a:moveTo>
                  <a:lnTo>
                    <a:pt x="841" y="605"/>
                  </a:lnTo>
                  <a:lnTo>
                    <a:pt x="839" y="605"/>
                  </a:lnTo>
                  <a:lnTo>
                    <a:pt x="848" y="594"/>
                  </a:lnTo>
                  <a:lnTo>
                    <a:pt x="843" y="606"/>
                  </a:lnTo>
                  <a:close/>
                  <a:moveTo>
                    <a:pt x="853" y="583"/>
                  </a:moveTo>
                  <a:lnTo>
                    <a:pt x="979" y="633"/>
                  </a:lnTo>
                  <a:lnTo>
                    <a:pt x="969" y="657"/>
                  </a:lnTo>
                  <a:lnTo>
                    <a:pt x="843" y="606"/>
                  </a:lnTo>
                  <a:lnTo>
                    <a:pt x="853" y="583"/>
                  </a:lnTo>
                  <a:close/>
                  <a:moveTo>
                    <a:pt x="979" y="633"/>
                  </a:moveTo>
                  <a:lnTo>
                    <a:pt x="980" y="634"/>
                  </a:lnTo>
                  <a:lnTo>
                    <a:pt x="980" y="634"/>
                  </a:lnTo>
                  <a:lnTo>
                    <a:pt x="974" y="645"/>
                  </a:lnTo>
                  <a:lnTo>
                    <a:pt x="979" y="633"/>
                  </a:lnTo>
                  <a:close/>
                  <a:moveTo>
                    <a:pt x="980" y="634"/>
                  </a:moveTo>
                  <a:lnTo>
                    <a:pt x="1081" y="684"/>
                  </a:lnTo>
                  <a:lnTo>
                    <a:pt x="1069" y="707"/>
                  </a:lnTo>
                  <a:lnTo>
                    <a:pt x="968" y="656"/>
                  </a:lnTo>
                  <a:lnTo>
                    <a:pt x="980" y="634"/>
                  </a:lnTo>
                  <a:close/>
                  <a:moveTo>
                    <a:pt x="1081" y="684"/>
                  </a:moveTo>
                  <a:lnTo>
                    <a:pt x="1182" y="735"/>
                  </a:lnTo>
                  <a:lnTo>
                    <a:pt x="1171" y="758"/>
                  </a:lnTo>
                  <a:lnTo>
                    <a:pt x="1069" y="707"/>
                  </a:lnTo>
                  <a:lnTo>
                    <a:pt x="1081" y="684"/>
                  </a:lnTo>
                  <a:close/>
                  <a:moveTo>
                    <a:pt x="1175" y="759"/>
                  </a:moveTo>
                  <a:lnTo>
                    <a:pt x="1172" y="758"/>
                  </a:lnTo>
                  <a:lnTo>
                    <a:pt x="1171" y="758"/>
                  </a:lnTo>
                  <a:lnTo>
                    <a:pt x="1176" y="746"/>
                  </a:lnTo>
                  <a:lnTo>
                    <a:pt x="1175" y="759"/>
                  </a:lnTo>
                  <a:close/>
                  <a:moveTo>
                    <a:pt x="1178" y="734"/>
                  </a:moveTo>
                  <a:lnTo>
                    <a:pt x="1330" y="759"/>
                  </a:lnTo>
                  <a:lnTo>
                    <a:pt x="1327" y="784"/>
                  </a:lnTo>
                  <a:lnTo>
                    <a:pt x="1175" y="759"/>
                  </a:lnTo>
                  <a:lnTo>
                    <a:pt x="1178" y="734"/>
                  </a:lnTo>
                  <a:close/>
                  <a:moveTo>
                    <a:pt x="1330" y="759"/>
                  </a:moveTo>
                  <a:lnTo>
                    <a:pt x="1330" y="759"/>
                  </a:lnTo>
                  <a:lnTo>
                    <a:pt x="1333" y="759"/>
                  </a:lnTo>
                  <a:lnTo>
                    <a:pt x="1328" y="772"/>
                  </a:lnTo>
                  <a:lnTo>
                    <a:pt x="1330" y="759"/>
                  </a:lnTo>
                  <a:close/>
                  <a:moveTo>
                    <a:pt x="1333" y="759"/>
                  </a:moveTo>
                  <a:lnTo>
                    <a:pt x="1485" y="810"/>
                  </a:lnTo>
                  <a:lnTo>
                    <a:pt x="1476" y="835"/>
                  </a:lnTo>
                  <a:lnTo>
                    <a:pt x="1324" y="784"/>
                  </a:lnTo>
                  <a:lnTo>
                    <a:pt x="1333" y="759"/>
                  </a:lnTo>
                  <a:close/>
                  <a:moveTo>
                    <a:pt x="1480" y="835"/>
                  </a:moveTo>
                  <a:lnTo>
                    <a:pt x="1477" y="835"/>
                  </a:lnTo>
                  <a:lnTo>
                    <a:pt x="1476" y="835"/>
                  </a:lnTo>
                  <a:lnTo>
                    <a:pt x="1480" y="823"/>
                  </a:lnTo>
                  <a:lnTo>
                    <a:pt x="1480" y="835"/>
                  </a:lnTo>
                  <a:close/>
                  <a:moveTo>
                    <a:pt x="1480" y="809"/>
                  </a:moveTo>
                  <a:lnTo>
                    <a:pt x="1632" y="809"/>
                  </a:lnTo>
                  <a:lnTo>
                    <a:pt x="1632" y="835"/>
                  </a:lnTo>
                  <a:lnTo>
                    <a:pt x="1480" y="835"/>
                  </a:lnTo>
                  <a:lnTo>
                    <a:pt x="1480" y="809"/>
                  </a:lnTo>
                  <a:close/>
                  <a:moveTo>
                    <a:pt x="1632" y="809"/>
                  </a:moveTo>
                  <a:lnTo>
                    <a:pt x="1634" y="809"/>
                  </a:lnTo>
                  <a:lnTo>
                    <a:pt x="1632" y="823"/>
                  </a:lnTo>
                  <a:lnTo>
                    <a:pt x="1632" y="809"/>
                  </a:lnTo>
                  <a:close/>
                  <a:moveTo>
                    <a:pt x="1634" y="809"/>
                  </a:moveTo>
                  <a:lnTo>
                    <a:pt x="1786" y="835"/>
                  </a:lnTo>
                  <a:lnTo>
                    <a:pt x="1781" y="860"/>
                  </a:lnTo>
                  <a:lnTo>
                    <a:pt x="1630" y="835"/>
                  </a:lnTo>
                  <a:lnTo>
                    <a:pt x="1634" y="809"/>
                  </a:lnTo>
                  <a:close/>
                  <a:moveTo>
                    <a:pt x="1784" y="860"/>
                  </a:moveTo>
                  <a:lnTo>
                    <a:pt x="1781" y="860"/>
                  </a:lnTo>
                  <a:lnTo>
                    <a:pt x="1784" y="847"/>
                  </a:lnTo>
                  <a:lnTo>
                    <a:pt x="1784" y="860"/>
                  </a:lnTo>
                  <a:close/>
                  <a:moveTo>
                    <a:pt x="1784" y="835"/>
                  </a:moveTo>
                  <a:lnTo>
                    <a:pt x="1961" y="835"/>
                  </a:lnTo>
                  <a:lnTo>
                    <a:pt x="1961" y="860"/>
                  </a:lnTo>
                  <a:lnTo>
                    <a:pt x="1784" y="860"/>
                  </a:lnTo>
                  <a:lnTo>
                    <a:pt x="1784" y="835"/>
                  </a:lnTo>
                  <a:close/>
                  <a:moveTo>
                    <a:pt x="1961" y="835"/>
                  </a:moveTo>
                  <a:lnTo>
                    <a:pt x="2113" y="835"/>
                  </a:lnTo>
                  <a:lnTo>
                    <a:pt x="2113" y="860"/>
                  </a:lnTo>
                  <a:lnTo>
                    <a:pt x="1961" y="860"/>
                  </a:lnTo>
                  <a:lnTo>
                    <a:pt x="1961" y="835"/>
                  </a:lnTo>
                  <a:close/>
                  <a:moveTo>
                    <a:pt x="2113" y="835"/>
                  </a:moveTo>
                  <a:lnTo>
                    <a:pt x="2115" y="835"/>
                  </a:lnTo>
                  <a:lnTo>
                    <a:pt x="2113" y="847"/>
                  </a:lnTo>
                  <a:lnTo>
                    <a:pt x="2113" y="835"/>
                  </a:lnTo>
                  <a:close/>
                  <a:moveTo>
                    <a:pt x="2115" y="835"/>
                  </a:moveTo>
                  <a:lnTo>
                    <a:pt x="2266" y="860"/>
                  </a:lnTo>
                  <a:lnTo>
                    <a:pt x="2262" y="886"/>
                  </a:lnTo>
                  <a:lnTo>
                    <a:pt x="2110" y="860"/>
                  </a:lnTo>
                  <a:lnTo>
                    <a:pt x="2115" y="835"/>
                  </a:lnTo>
                  <a:close/>
                  <a:moveTo>
                    <a:pt x="2265" y="886"/>
                  </a:moveTo>
                  <a:lnTo>
                    <a:pt x="2262" y="886"/>
                  </a:lnTo>
                  <a:lnTo>
                    <a:pt x="2265" y="872"/>
                  </a:lnTo>
                  <a:lnTo>
                    <a:pt x="2265" y="886"/>
                  </a:lnTo>
                  <a:close/>
                  <a:moveTo>
                    <a:pt x="2265" y="860"/>
                  </a:moveTo>
                  <a:lnTo>
                    <a:pt x="2417" y="860"/>
                  </a:lnTo>
                  <a:lnTo>
                    <a:pt x="2417" y="886"/>
                  </a:lnTo>
                  <a:lnTo>
                    <a:pt x="2265" y="886"/>
                  </a:lnTo>
                  <a:lnTo>
                    <a:pt x="2265" y="860"/>
                  </a:lnTo>
                  <a:close/>
                  <a:moveTo>
                    <a:pt x="2417" y="860"/>
                  </a:moveTo>
                  <a:lnTo>
                    <a:pt x="2419" y="860"/>
                  </a:lnTo>
                  <a:lnTo>
                    <a:pt x="2420" y="860"/>
                  </a:lnTo>
                  <a:lnTo>
                    <a:pt x="2417" y="872"/>
                  </a:lnTo>
                  <a:lnTo>
                    <a:pt x="2417" y="860"/>
                  </a:lnTo>
                  <a:close/>
                  <a:moveTo>
                    <a:pt x="2420" y="860"/>
                  </a:moveTo>
                  <a:lnTo>
                    <a:pt x="2572" y="911"/>
                  </a:lnTo>
                  <a:lnTo>
                    <a:pt x="2564" y="936"/>
                  </a:lnTo>
                  <a:lnTo>
                    <a:pt x="2412" y="885"/>
                  </a:lnTo>
                  <a:lnTo>
                    <a:pt x="2420" y="860"/>
                  </a:lnTo>
                  <a:close/>
                  <a:moveTo>
                    <a:pt x="2566" y="936"/>
                  </a:moveTo>
                  <a:lnTo>
                    <a:pt x="2566" y="936"/>
                  </a:lnTo>
                  <a:lnTo>
                    <a:pt x="2564" y="936"/>
                  </a:lnTo>
                  <a:lnTo>
                    <a:pt x="2568" y="923"/>
                  </a:lnTo>
                  <a:lnTo>
                    <a:pt x="2566" y="936"/>
                  </a:lnTo>
                  <a:close/>
                  <a:moveTo>
                    <a:pt x="2570" y="911"/>
                  </a:moveTo>
                  <a:lnTo>
                    <a:pt x="2747" y="936"/>
                  </a:lnTo>
                  <a:lnTo>
                    <a:pt x="2743" y="961"/>
                  </a:lnTo>
                  <a:lnTo>
                    <a:pt x="2566" y="936"/>
                  </a:lnTo>
                  <a:lnTo>
                    <a:pt x="2570" y="911"/>
                  </a:lnTo>
                  <a:close/>
                  <a:moveTo>
                    <a:pt x="2754" y="939"/>
                  </a:moveTo>
                  <a:lnTo>
                    <a:pt x="2781" y="967"/>
                  </a:lnTo>
                  <a:lnTo>
                    <a:pt x="2743" y="961"/>
                  </a:lnTo>
                  <a:lnTo>
                    <a:pt x="2745" y="949"/>
                  </a:lnTo>
                  <a:lnTo>
                    <a:pt x="2754" y="939"/>
                  </a:lnTo>
                  <a:close/>
                  <a:moveTo>
                    <a:pt x="2736" y="957"/>
                  </a:moveTo>
                  <a:lnTo>
                    <a:pt x="2711" y="932"/>
                  </a:lnTo>
                  <a:lnTo>
                    <a:pt x="2729" y="915"/>
                  </a:lnTo>
                  <a:lnTo>
                    <a:pt x="2754" y="939"/>
                  </a:lnTo>
                  <a:lnTo>
                    <a:pt x="2736" y="957"/>
                  </a:lnTo>
                  <a:close/>
                  <a:moveTo>
                    <a:pt x="2725" y="913"/>
                  </a:moveTo>
                  <a:lnTo>
                    <a:pt x="2728" y="913"/>
                  </a:lnTo>
                  <a:lnTo>
                    <a:pt x="2729" y="915"/>
                  </a:lnTo>
                  <a:lnTo>
                    <a:pt x="2720" y="923"/>
                  </a:lnTo>
                  <a:lnTo>
                    <a:pt x="2725" y="913"/>
                  </a:lnTo>
                  <a:close/>
                  <a:moveTo>
                    <a:pt x="2714" y="934"/>
                  </a:moveTo>
                  <a:lnTo>
                    <a:pt x="2663" y="910"/>
                  </a:lnTo>
                  <a:lnTo>
                    <a:pt x="2675" y="887"/>
                  </a:lnTo>
                  <a:lnTo>
                    <a:pt x="2725" y="913"/>
                  </a:lnTo>
                  <a:lnTo>
                    <a:pt x="2714" y="934"/>
                  </a:lnTo>
                  <a:close/>
                  <a:moveTo>
                    <a:pt x="2663" y="910"/>
                  </a:moveTo>
                  <a:lnTo>
                    <a:pt x="2662" y="909"/>
                  </a:lnTo>
                  <a:lnTo>
                    <a:pt x="2661" y="908"/>
                  </a:lnTo>
                  <a:lnTo>
                    <a:pt x="2669" y="898"/>
                  </a:lnTo>
                  <a:lnTo>
                    <a:pt x="2663" y="910"/>
                  </a:lnTo>
                  <a:close/>
                  <a:moveTo>
                    <a:pt x="2661" y="908"/>
                  </a:moveTo>
                  <a:lnTo>
                    <a:pt x="2635" y="882"/>
                  </a:lnTo>
                  <a:lnTo>
                    <a:pt x="2653" y="864"/>
                  </a:lnTo>
                  <a:lnTo>
                    <a:pt x="2678" y="889"/>
                  </a:lnTo>
                  <a:lnTo>
                    <a:pt x="2661" y="908"/>
                  </a:lnTo>
                  <a:close/>
                  <a:moveTo>
                    <a:pt x="2635" y="882"/>
                  </a:moveTo>
                  <a:lnTo>
                    <a:pt x="2610" y="857"/>
                  </a:lnTo>
                  <a:lnTo>
                    <a:pt x="2628" y="838"/>
                  </a:lnTo>
                  <a:lnTo>
                    <a:pt x="2653" y="864"/>
                  </a:lnTo>
                  <a:lnTo>
                    <a:pt x="2635" y="882"/>
                  </a:lnTo>
                  <a:close/>
                  <a:moveTo>
                    <a:pt x="2624" y="836"/>
                  </a:moveTo>
                  <a:lnTo>
                    <a:pt x="2626" y="837"/>
                  </a:lnTo>
                  <a:lnTo>
                    <a:pt x="2628" y="838"/>
                  </a:lnTo>
                  <a:lnTo>
                    <a:pt x="2618" y="847"/>
                  </a:lnTo>
                  <a:lnTo>
                    <a:pt x="2624" y="836"/>
                  </a:lnTo>
                  <a:close/>
                  <a:moveTo>
                    <a:pt x="2613" y="859"/>
                  </a:moveTo>
                  <a:lnTo>
                    <a:pt x="2562" y="834"/>
                  </a:lnTo>
                  <a:lnTo>
                    <a:pt x="2573" y="810"/>
                  </a:lnTo>
                  <a:lnTo>
                    <a:pt x="2624" y="836"/>
                  </a:lnTo>
                  <a:lnTo>
                    <a:pt x="2613" y="859"/>
                  </a:lnTo>
                  <a:close/>
                  <a:moveTo>
                    <a:pt x="2562" y="834"/>
                  </a:moveTo>
                  <a:lnTo>
                    <a:pt x="2561" y="832"/>
                  </a:lnTo>
                  <a:lnTo>
                    <a:pt x="2559" y="831"/>
                  </a:lnTo>
                  <a:lnTo>
                    <a:pt x="2568" y="823"/>
                  </a:lnTo>
                  <a:lnTo>
                    <a:pt x="2562" y="834"/>
                  </a:lnTo>
                  <a:close/>
                  <a:moveTo>
                    <a:pt x="2559" y="831"/>
                  </a:moveTo>
                  <a:lnTo>
                    <a:pt x="2533" y="806"/>
                  </a:lnTo>
                  <a:lnTo>
                    <a:pt x="2551" y="787"/>
                  </a:lnTo>
                  <a:lnTo>
                    <a:pt x="2577" y="813"/>
                  </a:lnTo>
                  <a:lnTo>
                    <a:pt x="2559" y="831"/>
                  </a:lnTo>
                  <a:close/>
                  <a:moveTo>
                    <a:pt x="2543" y="784"/>
                  </a:moveTo>
                  <a:lnTo>
                    <a:pt x="2548" y="784"/>
                  </a:lnTo>
                  <a:lnTo>
                    <a:pt x="2551" y="787"/>
                  </a:lnTo>
                  <a:lnTo>
                    <a:pt x="2543" y="797"/>
                  </a:lnTo>
                  <a:lnTo>
                    <a:pt x="2543" y="784"/>
                  </a:lnTo>
                  <a:close/>
                  <a:moveTo>
                    <a:pt x="2543" y="809"/>
                  </a:moveTo>
                  <a:lnTo>
                    <a:pt x="2492" y="809"/>
                  </a:lnTo>
                  <a:lnTo>
                    <a:pt x="2492" y="784"/>
                  </a:lnTo>
                  <a:lnTo>
                    <a:pt x="2543" y="784"/>
                  </a:lnTo>
                  <a:lnTo>
                    <a:pt x="2543" y="809"/>
                  </a:lnTo>
                  <a:close/>
                  <a:moveTo>
                    <a:pt x="2492" y="809"/>
                  </a:moveTo>
                  <a:lnTo>
                    <a:pt x="2489" y="809"/>
                  </a:lnTo>
                  <a:lnTo>
                    <a:pt x="2487" y="808"/>
                  </a:lnTo>
                  <a:lnTo>
                    <a:pt x="2492" y="797"/>
                  </a:lnTo>
                  <a:lnTo>
                    <a:pt x="2492" y="809"/>
                  </a:lnTo>
                  <a:close/>
                  <a:moveTo>
                    <a:pt x="2487" y="808"/>
                  </a:moveTo>
                  <a:lnTo>
                    <a:pt x="2436" y="783"/>
                  </a:lnTo>
                  <a:lnTo>
                    <a:pt x="2447" y="761"/>
                  </a:lnTo>
                  <a:lnTo>
                    <a:pt x="2498" y="785"/>
                  </a:lnTo>
                  <a:lnTo>
                    <a:pt x="2487" y="808"/>
                  </a:lnTo>
                  <a:close/>
                  <a:moveTo>
                    <a:pt x="2436" y="783"/>
                  </a:moveTo>
                  <a:lnTo>
                    <a:pt x="2434" y="783"/>
                  </a:lnTo>
                  <a:lnTo>
                    <a:pt x="2432" y="780"/>
                  </a:lnTo>
                  <a:lnTo>
                    <a:pt x="2442" y="772"/>
                  </a:lnTo>
                  <a:lnTo>
                    <a:pt x="2436" y="783"/>
                  </a:lnTo>
                  <a:close/>
                  <a:moveTo>
                    <a:pt x="2432" y="780"/>
                  </a:moveTo>
                  <a:lnTo>
                    <a:pt x="2407" y="756"/>
                  </a:lnTo>
                  <a:lnTo>
                    <a:pt x="2425" y="738"/>
                  </a:lnTo>
                  <a:lnTo>
                    <a:pt x="2451" y="763"/>
                  </a:lnTo>
                  <a:lnTo>
                    <a:pt x="2432" y="780"/>
                  </a:lnTo>
                  <a:close/>
                  <a:moveTo>
                    <a:pt x="2421" y="735"/>
                  </a:moveTo>
                  <a:lnTo>
                    <a:pt x="2424" y="736"/>
                  </a:lnTo>
                  <a:lnTo>
                    <a:pt x="2425" y="738"/>
                  </a:lnTo>
                  <a:lnTo>
                    <a:pt x="2417" y="746"/>
                  </a:lnTo>
                  <a:lnTo>
                    <a:pt x="2421" y="735"/>
                  </a:lnTo>
                  <a:close/>
                  <a:moveTo>
                    <a:pt x="2410" y="758"/>
                  </a:moveTo>
                  <a:lnTo>
                    <a:pt x="2359" y="733"/>
                  </a:lnTo>
                  <a:lnTo>
                    <a:pt x="2372" y="710"/>
                  </a:lnTo>
                  <a:lnTo>
                    <a:pt x="2421" y="735"/>
                  </a:lnTo>
                  <a:lnTo>
                    <a:pt x="2410" y="758"/>
                  </a:lnTo>
                  <a:close/>
                  <a:moveTo>
                    <a:pt x="2369" y="710"/>
                  </a:moveTo>
                  <a:lnTo>
                    <a:pt x="2372" y="710"/>
                  </a:lnTo>
                  <a:lnTo>
                    <a:pt x="2372" y="710"/>
                  </a:lnTo>
                  <a:lnTo>
                    <a:pt x="2366" y="721"/>
                  </a:lnTo>
                  <a:lnTo>
                    <a:pt x="2369" y="710"/>
                  </a:lnTo>
                  <a:close/>
                  <a:moveTo>
                    <a:pt x="2362" y="733"/>
                  </a:moveTo>
                  <a:lnTo>
                    <a:pt x="2287" y="707"/>
                  </a:lnTo>
                  <a:lnTo>
                    <a:pt x="2294" y="684"/>
                  </a:lnTo>
                  <a:lnTo>
                    <a:pt x="2369" y="710"/>
                  </a:lnTo>
                  <a:lnTo>
                    <a:pt x="2362" y="733"/>
                  </a:lnTo>
                  <a:close/>
                  <a:moveTo>
                    <a:pt x="2287" y="707"/>
                  </a:moveTo>
                  <a:lnTo>
                    <a:pt x="2284" y="707"/>
                  </a:lnTo>
                  <a:lnTo>
                    <a:pt x="2283" y="706"/>
                  </a:lnTo>
                  <a:lnTo>
                    <a:pt x="2290" y="696"/>
                  </a:lnTo>
                  <a:lnTo>
                    <a:pt x="2287" y="707"/>
                  </a:lnTo>
                  <a:close/>
                  <a:moveTo>
                    <a:pt x="2283" y="706"/>
                  </a:moveTo>
                  <a:lnTo>
                    <a:pt x="2206" y="656"/>
                  </a:lnTo>
                  <a:lnTo>
                    <a:pt x="2221" y="634"/>
                  </a:lnTo>
                  <a:lnTo>
                    <a:pt x="2296" y="685"/>
                  </a:lnTo>
                  <a:lnTo>
                    <a:pt x="2283" y="706"/>
                  </a:lnTo>
                  <a:close/>
                  <a:moveTo>
                    <a:pt x="2206" y="656"/>
                  </a:moveTo>
                  <a:lnTo>
                    <a:pt x="2131" y="605"/>
                  </a:lnTo>
                  <a:lnTo>
                    <a:pt x="2144" y="584"/>
                  </a:lnTo>
                  <a:lnTo>
                    <a:pt x="2221" y="634"/>
                  </a:lnTo>
                  <a:lnTo>
                    <a:pt x="2206" y="656"/>
                  </a:lnTo>
                  <a:close/>
                  <a:moveTo>
                    <a:pt x="2142" y="582"/>
                  </a:moveTo>
                  <a:lnTo>
                    <a:pt x="2144" y="583"/>
                  </a:lnTo>
                  <a:lnTo>
                    <a:pt x="2144" y="584"/>
                  </a:lnTo>
                  <a:lnTo>
                    <a:pt x="2138" y="594"/>
                  </a:lnTo>
                  <a:lnTo>
                    <a:pt x="2142" y="582"/>
                  </a:lnTo>
                  <a:close/>
                  <a:moveTo>
                    <a:pt x="2135" y="606"/>
                  </a:moveTo>
                  <a:lnTo>
                    <a:pt x="2058" y="581"/>
                  </a:lnTo>
                  <a:lnTo>
                    <a:pt x="2065" y="558"/>
                  </a:lnTo>
                  <a:lnTo>
                    <a:pt x="2142" y="582"/>
                  </a:lnTo>
                  <a:lnTo>
                    <a:pt x="2135" y="606"/>
                  </a:lnTo>
                  <a:close/>
                  <a:moveTo>
                    <a:pt x="2058" y="581"/>
                  </a:moveTo>
                  <a:lnTo>
                    <a:pt x="2056" y="581"/>
                  </a:lnTo>
                  <a:lnTo>
                    <a:pt x="2054" y="580"/>
                  </a:lnTo>
                  <a:lnTo>
                    <a:pt x="2062" y="569"/>
                  </a:lnTo>
                  <a:lnTo>
                    <a:pt x="2058" y="581"/>
                  </a:lnTo>
                  <a:close/>
                  <a:moveTo>
                    <a:pt x="2054" y="580"/>
                  </a:moveTo>
                  <a:lnTo>
                    <a:pt x="1979" y="529"/>
                  </a:lnTo>
                  <a:lnTo>
                    <a:pt x="1994" y="508"/>
                  </a:lnTo>
                  <a:lnTo>
                    <a:pt x="2069" y="559"/>
                  </a:lnTo>
                  <a:lnTo>
                    <a:pt x="2054" y="580"/>
                  </a:lnTo>
                  <a:close/>
                  <a:moveTo>
                    <a:pt x="1990" y="507"/>
                  </a:moveTo>
                  <a:lnTo>
                    <a:pt x="1992" y="507"/>
                  </a:lnTo>
                  <a:lnTo>
                    <a:pt x="1994" y="508"/>
                  </a:lnTo>
                  <a:lnTo>
                    <a:pt x="1986" y="519"/>
                  </a:lnTo>
                  <a:lnTo>
                    <a:pt x="1990" y="507"/>
                  </a:lnTo>
                  <a:close/>
                  <a:moveTo>
                    <a:pt x="1983" y="531"/>
                  </a:moveTo>
                  <a:lnTo>
                    <a:pt x="1906" y="506"/>
                  </a:lnTo>
                  <a:lnTo>
                    <a:pt x="1914" y="481"/>
                  </a:lnTo>
                  <a:lnTo>
                    <a:pt x="1990" y="507"/>
                  </a:lnTo>
                  <a:lnTo>
                    <a:pt x="1983" y="531"/>
                  </a:lnTo>
                  <a:close/>
                  <a:moveTo>
                    <a:pt x="1906" y="506"/>
                  </a:moveTo>
                  <a:lnTo>
                    <a:pt x="1905" y="504"/>
                  </a:lnTo>
                  <a:lnTo>
                    <a:pt x="1904" y="504"/>
                  </a:lnTo>
                  <a:lnTo>
                    <a:pt x="1910" y="493"/>
                  </a:lnTo>
                  <a:lnTo>
                    <a:pt x="1906" y="506"/>
                  </a:lnTo>
                  <a:close/>
                  <a:moveTo>
                    <a:pt x="1904" y="504"/>
                  </a:moveTo>
                  <a:lnTo>
                    <a:pt x="1827" y="453"/>
                  </a:lnTo>
                  <a:lnTo>
                    <a:pt x="1842" y="433"/>
                  </a:lnTo>
                  <a:lnTo>
                    <a:pt x="1917" y="482"/>
                  </a:lnTo>
                  <a:lnTo>
                    <a:pt x="1904" y="504"/>
                  </a:lnTo>
                  <a:close/>
                  <a:moveTo>
                    <a:pt x="1838" y="430"/>
                  </a:moveTo>
                  <a:lnTo>
                    <a:pt x="1839" y="431"/>
                  </a:lnTo>
                  <a:lnTo>
                    <a:pt x="1842" y="433"/>
                  </a:lnTo>
                  <a:lnTo>
                    <a:pt x="1835" y="442"/>
                  </a:lnTo>
                  <a:lnTo>
                    <a:pt x="1838" y="430"/>
                  </a:lnTo>
                  <a:close/>
                  <a:moveTo>
                    <a:pt x="1830" y="455"/>
                  </a:moveTo>
                  <a:lnTo>
                    <a:pt x="1754" y="429"/>
                  </a:lnTo>
                  <a:lnTo>
                    <a:pt x="1763" y="406"/>
                  </a:lnTo>
                  <a:lnTo>
                    <a:pt x="1838" y="430"/>
                  </a:lnTo>
                  <a:lnTo>
                    <a:pt x="1830" y="455"/>
                  </a:lnTo>
                  <a:close/>
                  <a:moveTo>
                    <a:pt x="1762" y="405"/>
                  </a:moveTo>
                  <a:lnTo>
                    <a:pt x="1763" y="406"/>
                  </a:lnTo>
                  <a:lnTo>
                    <a:pt x="1763" y="406"/>
                  </a:lnTo>
                  <a:lnTo>
                    <a:pt x="1758" y="418"/>
                  </a:lnTo>
                  <a:lnTo>
                    <a:pt x="1762" y="405"/>
                  </a:lnTo>
                  <a:close/>
                  <a:moveTo>
                    <a:pt x="1756" y="430"/>
                  </a:moveTo>
                  <a:lnTo>
                    <a:pt x="1655" y="405"/>
                  </a:lnTo>
                  <a:lnTo>
                    <a:pt x="1660" y="380"/>
                  </a:lnTo>
                  <a:lnTo>
                    <a:pt x="1762" y="405"/>
                  </a:lnTo>
                  <a:lnTo>
                    <a:pt x="1756" y="430"/>
                  </a:lnTo>
                  <a:close/>
                  <a:moveTo>
                    <a:pt x="1655" y="405"/>
                  </a:moveTo>
                  <a:lnTo>
                    <a:pt x="1655" y="405"/>
                  </a:lnTo>
                  <a:lnTo>
                    <a:pt x="1654" y="405"/>
                  </a:lnTo>
                  <a:lnTo>
                    <a:pt x="1657" y="393"/>
                  </a:lnTo>
                  <a:lnTo>
                    <a:pt x="1655" y="405"/>
                  </a:lnTo>
                  <a:close/>
                  <a:moveTo>
                    <a:pt x="1654" y="405"/>
                  </a:moveTo>
                  <a:lnTo>
                    <a:pt x="1577" y="379"/>
                  </a:lnTo>
                  <a:lnTo>
                    <a:pt x="1585" y="355"/>
                  </a:lnTo>
                  <a:lnTo>
                    <a:pt x="1661" y="380"/>
                  </a:lnTo>
                  <a:lnTo>
                    <a:pt x="1654" y="405"/>
                  </a:lnTo>
                  <a:close/>
                  <a:moveTo>
                    <a:pt x="1577" y="379"/>
                  </a:moveTo>
                  <a:lnTo>
                    <a:pt x="1575" y="378"/>
                  </a:lnTo>
                  <a:lnTo>
                    <a:pt x="1576" y="379"/>
                  </a:lnTo>
                  <a:lnTo>
                    <a:pt x="1582" y="367"/>
                  </a:lnTo>
                  <a:lnTo>
                    <a:pt x="1577" y="379"/>
                  </a:lnTo>
                  <a:close/>
                  <a:moveTo>
                    <a:pt x="1576" y="379"/>
                  </a:moveTo>
                  <a:lnTo>
                    <a:pt x="1070" y="151"/>
                  </a:lnTo>
                  <a:lnTo>
                    <a:pt x="1081" y="128"/>
                  </a:lnTo>
                  <a:lnTo>
                    <a:pt x="1587" y="355"/>
                  </a:lnTo>
                  <a:lnTo>
                    <a:pt x="1576" y="37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5" name="Freeform 73">
              <a:extLst>
                <a:ext uri="{FF2B5EF4-FFF2-40B4-BE49-F238E27FC236}">
                  <a16:creationId xmlns:a16="http://schemas.microsoft.com/office/drawing/2014/main" id="{DEAEAAFE-C83B-BEB5-DBB6-DEE492079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347"/>
              <a:ext cx="531" cy="167"/>
            </a:xfrm>
            <a:custGeom>
              <a:avLst/>
              <a:gdLst>
                <a:gd name="T0" fmla="*/ 505 w 2656"/>
                <a:gd name="T1" fmla="*/ 76 h 834"/>
                <a:gd name="T2" fmla="*/ 430 w 2656"/>
                <a:gd name="T3" fmla="*/ 177 h 834"/>
                <a:gd name="T4" fmla="*/ 303 w 2656"/>
                <a:gd name="T5" fmla="*/ 278 h 834"/>
                <a:gd name="T6" fmla="*/ 177 w 2656"/>
                <a:gd name="T7" fmla="*/ 329 h 834"/>
                <a:gd name="T8" fmla="*/ 75 w 2656"/>
                <a:gd name="T9" fmla="*/ 404 h 834"/>
                <a:gd name="T10" fmla="*/ 0 w 2656"/>
                <a:gd name="T11" fmla="*/ 481 h 834"/>
                <a:gd name="T12" fmla="*/ 51 w 2656"/>
                <a:gd name="T13" fmla="*/ 532 h 834"/>
                <a:gd name="T14" fmla="*/ 100 w 2656"/>
                <a:gd name="T15" fmla="*/ 582 h 834"/>
                <a:gd name="T16" fmla="*/ 202 w 2656"/>
                <a:gd name="T17" fmla="*/ 607 h 834"/>
                <a:gd name="T18" fmla="*/ 278 w 2656"/>
                <a:gd name="T19" fmla="*/ 633 h 834"/>
                <a:gd name="T20" fmla="*/ 354 w 2656"/>
                <a:gd name="T21" fmla="*/ 708 h 834"/>
                <a:gd name="T22" fmla="*/ 430 w 2656"/>
                <a:gd name="T23" fmla="*/ 759 h 834"/>
                <a:gd name="T24" fmla="*/ 505 w 2656"/>
                <a:gd name="T25" fmla="*/ 834 h 834"/>
                <a:gd name="T26" fmla="*/ 556 w 2656"/>
                <a:gd name="T27" fmla="*/ 834 h 834"/>
                <a:gd name="T28" fmla="*/ 607 w 2656"/>
                <a:gd name="T29" fmla="*/ 834 h 834"/>
                <a:gd name="T30" fmla="*/ 657 w 2656"/>
                <a:gd name="T31" fmla="*/ 810 h 834"/>
                <a:gd name="T32" fmla="*/ 708 w 2656"/>
                <a:gd name="T33" fmla="*/ 785 h 834"/>
                <a:gd name="T34" fmla="*/ 809 w 2656"/>
                <a:gd name="T35" fmla="*/ 708 h 834"/>
                <a:gd name="T36" fmla="*/ 986 w 2656"/>
                <a:gd name="T37" fmla="*/ 607 h 834"/>
                <a:gd name="T38" fmla="*/ 1138 w 2656"/>
                <a:gd name="T39" fmla="*/ 506 h 834"/>
                <a:gd name="T40" fmla="*/ 1315 w 2656"/>
                <a:gd name="T41" fmla="*/ 404 h 834"/>
                <a:gd name="T42" fmla="*/ 1493 w 2656"/>
                <a:gd name="T43" fmla="*/ 304 h 834"/>
                <a:gd name="T44" fmla="*/ 1695 w 2656"/>
                <a:gd name="T45" fmla="*/ 228 h 834"/>
                <a:gd name="T46" fmla="*/ 1897 w 2656"/>
                <a:gd name="T47" fmla="*/ 203 h 834"/>
                <a:gd name="T48" fmla="*/ 2099 w 2656"/>
                <a:gd name="T49" fmla="*/ 203 h 834"/>
                <a:gd name="T50" fmla="*/ 2328 w 2656"/>
                <a:gd name="T51" fmla="*/ 203 h 834"/>
                <a:gd name="T52" fmla="*/ 2529 w 2656"/>
                <a:gd name="T53" fmla="*/ 203 h 834"/>
                <a:gd name="T54" fmla="*/ 2505 w 2656"/>
                <a:gd name="T55" fmla="*/ 126 h 834"/>
                <a:gd name="T56" fmla="*/ 2201 w 2656"/>
                <a:gd name="T57" fmla="*/ 51 h 834"/>
                <a:gd name="T58" fmla="*/ 1897 w 2656"/>
                <a:gd name="T59" fmla="*/ 51 h 834"/>
                <a:gd name="T60" fmla="*/ 1568 w 2656"/>
                <a:gd name="T61" fmla="*/ 51 h 834"/>
                <a:gd name="T62" fmla="*/ 1264 w 2656"/>
                <a:gd name="T63" fmla="*/ 51 h 834"/>
                <a:gd name="T64" fmla="*/ 531 w 2656"/>
                <a:gd name="T65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6" h="834">
                  <a:moveTo>
                    <a:pt x="531" y="0"/>
                  </a:moveTo>
                  <a:lnTo>
                    <a:pt x="505" y="76"/>
                  </a:lnTo>
                  <a:lnTo>
                    <a:pt x="455" y="126"/>
                  </a:lnTo>
                  <a:lnTo>
                    <a:pt x="430" y="177"/>
                  </a:lnTo>
                  <a:lnTo>
                    <a:pt x="379" y="228"/>
                  </a:lnTo>
                  <a:lnTo>
                    <a:pt x="303" y="278"/>
                  </a:lnTo>
                  <a:lnTo>
                    <a:pt x="252" y="304"/>
                  </a:lnTo>
                  <a:lnTo>
                    <a:pt x="177" y="329"/>
                  </a:lnTo>
                  <a:lnTo>
                    <a:pt x="126" y="380"/>
                  </a:lnTo>
                  <a:lnTo>
                    <a:pt x="75" y="404"/>
                  </a:lnTo>
                  <a:lnTo>
                    <a:pt x="0" y="455"/>
                  </a:lnTo>
                  <a:lnTo>
                    <a:pt x="0" y="481"/>
                  </a:lnTo>
                  <a:lnTo>
                    <a:pt x="25" y="506"/>
                  </a:lnTo>
                  <a:lnTo>
                    <a:pt x="51" y="532"/>
                  </a:lnTo>
                  <a:lnTo>
                    <a:pt x="51" y="556"/>
                  </a:lnTo>
                  <a:lnTo>
                    <a:pt x="100" y="582"/>
                  </a:lnTo>
                  <a:lnTo>
                    <a:pt x="151" y="582"/>
                  </a:lnTo>
                  <a:lnTo>
                    <a:pt x="202" y="607"/>
                  </a:lnTo>
                  <a:lnTo>
                    <a:pt x="252" y="607"/>
                  </a:lnTo>
                  <a:lnTo>
                    <a:pt x="278" y="633"/>
                  </a:lnTo>
                  <a:lnTo>
                    <a:pt x="329" y="658"/>
                  </a:lnTo>
                  <a:lnTo>
                    <a:pt x="354" y="708"/>
                  </a:lnTo>
                  <a:lnTo>
                    <a:pt x="404" y="734"/>
                  </a:lnTo>
                  <a:lnTo>
                    <a:pt x="430" y="759"/>
                  </a:lnTo>
                  <a:lnTo>
                    <a:pt x="481" y="810"/>
                  </a:lnTo>
                  <a:lnTo>
                    <a:pt x="505" y="834"/>
                  </a:lnTo>
                  <a:lnTo>
                    <a:pt x="531" y="834"/>
                  </a:lnTo>
                  <a:lnTo>
                    <a:pt x="556" y="834"/>
                  </a:lnTo>
                  <a:lnTo>
                    <a:pt x="582" y="834"/>
                  </a:lnTo>
                  <a:lnTo>
                    <a:pt x="607" y="834"/>
                  </a:lnTo>
                  <a:lnTo>
                    <a:pt x="633" y="810"/>
                  </a:lnTo>
                  <a:lnTo>
                    <a:pt x="657" y="810"/>
                  </a:lnTo>
                  <a:lnTo>
                    <a:pt x="682" y="785"/>
                  </a:lnTo>
                  <a:lnTo>
                    <a:pt x="708" y="785"/>
                  </a:lnTo>
                  <a:lnTo>
                    <a:pt x="708" y="759"/>
                  </a:lnTo>
                  <a:lnTo>
                    <a:pt x="809" y="708"/>
                  </a:lnTo>
                  <a:lnTo>
                    <a:pt x="885" y="658"/>
                  </a:lnTo>
                  <a:lnTo>
                    <a:pt x="986" y="607"/>
                  </a:lnTo>
                  <a:lnTo>
                    <a:pt x="1063" y="556"/>
                  </a:lnTo>
                  <a:lnTo>
                    <a:pt x="1138" y="506"/>
                  </a:lnTo>
                  <a:lnTo>
                    <a:pt x="1215" y="455"/>
                  </a:lnTo>
                  <a:lnTo>
                    <a:pt x="1315" y="404"/>
                  </a:lnTo>
                  <a:lnTo>
                    <a:pt x="1391" y="355"/>
                  </a:lnTo>
                  <a:lnTo>
                    <a:pt x="1493" y="304"/>
                  </a:lnTo>
                  <a:lnTo>
                    <a:pt x="1568" y="278"/>
                  </a:lnTo>
                  <a:lnTo>
                    <a:pt x="1695" y="228"/>
                  </a:lnTo>
                  <a:lnTo>
                    <a:pt x="1795" y="228"/>
                  </a:lnTo>
                  <a:lnTo>
                    <a:pt x="1897" y="203"/>
                  </a:lnTo>
                  <a:lnTo>
                    <a:pt x="1998" y="203"/>
                  </a:lnTo>
                  <a:lnTo>
                    <a:pt x="2099" y="203"/>
                  </a:lnTo>
                  <a:lnTo>
                    <a:pt x="2225" y="203"/>
                  </a:lnTo>
                  <a:lnTo>
                    <a:pt x="2328" y="203"/>
                  </a:lnTo>
                  <a:lnTo>
                    <a:pt x="2428" y="203"/>
                  </a:lnTo>
                  <a:lnTo>
                    <a:pt x="2529" y="203"/>
                  </a:lnTo>
                  <a:lnTo>
                    <a:pt x="2656" y="177"/>
                  </a:lnTo>
                  <a:lnTo>
                    <a:pt x="2505" y="126"/>
                  </a:lnTo>
                  <a:lnTo>
                    <a:pt x="2353" y="76"/>
                  </a:lnTo>
                  <a:lnTo>
                    <a:pt x="2201" y="51"/>
                  </a:lnTo>
                  <a:lnTo>
                    <a:pt x="2049" y="51"/>
                  </a:lnTo>
                  <a:lnTo>
                    <a:pt x="1897" y="51"/>
                  </a:lnTo>
                  <a:lnTo>
                    <a:pt x="1746" y="51"/>
                  </a:lnTo>
                  <a:lnTo>
                    <a:pt x="1568" y="51"/>
                  </a:lnTo>
                  <a:lnTo>
                    <a:pt x="1416" y="51"/>
                  </a:lnTo>
                  <a:lnTo>
                    <a:pt x="1264" y="51"/>
                  </a:lnTo>
                  <a:lnTo>
                    <a:pt x="1113" y="51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6" name="Freeform 74">
              <a:extLst>
                <a:ext uri="{FF2B5EF4-FFF2-40B4-BE49-F238E27FC236}">
                  <a16:creationId xmlns:a16="http://schemas.microsoft.com/office/drawing/2014/main" id="{5B98C883-D2AA-D4D1-0622-86791EC86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9" y="3344"/>
              <a:ext cx="544" cy="173"/>
            </a:xfrm>
            <a:custGeom>
              <a:avLst/>
              <a:gdLst>
                <a:gd name="T0" fmla="*/ 518 w 2718"/>
                <a:gd name="T1" fmla="*/ 90 h 862"/>
                <a:gd name="T2" fmla="*/ 458 w 2718"/>
                <a:gd name="T3" fmla="*/ 132 h 862"/>
                <a:gd name="T4" fmla="*/ 454 w 2718"/>
                <a:gd name="T5" fmla="*/ 198 h 862"/>
                <a:gd name="T6" fmla="*/ 401 w 2718"/>
                <a:gd name="T7" fmla="*/ 251 h 862"/>
                <a:gd name="T8" fmla="*/ 399 w 2718"/>
                <a:gd name="T9" fmla="*/ 252 h 862"/>
                <a:gd name="T10" fmla="*/ 310 w 2718"/>
                <a:gd name="T11" fmla="*/ 281 h 862"/>
                <a:gd name="T12" fmla="*/ 185 w 2718"/>
                <a:gd name="T13" fmla="*/ 331 h 862"/>
                <a:gd name="T14" fmla="*/ 147 w 2718"/>
                <a:gd name="T15" fmla="*/ 403 h 862"/>
                <a:gd name="T16" fmla="*/ 145 w 2718"/>
                <a:gd name="T17" fmla="*/ 405 h 862"/>
                <a:gd name="T18" fmla="*/ 82 w 2718"/>
                <a:gd name="T19" fmla="*/ 409 h 862"/>
                <a:gd name="T20" fmla="*/ 13 w 2718"/>
                <a:gd name="T21" fmla="*/ 469 h 862"/>
                <a:gd name="T22" fmla="*/ 0 w 2718"/>
                <a:gd name="T23" fmla="*/ 495 h 862"/>
                <a:gd name="T24" fmla="*/ 72 w 2718"/>
                <a:gd name="T25" fmla="*/ 536 h 862"/>
                <a:gd name="T26" fmla="*/ 76 w 2718"/>
                <a:gd name="T27" fmla="*/ 546 h 862"/>
                <a:gd name="T28" fmla="*/ 58 w 2718"/>
                <a:gd name="T29" fmla="*/ 582 h 862"/>
                <a:gd name="T30" fmla="*/ 113 w 2718"/>
                <a:gd name="T31" fmla="*/ 596 h 862"/>
                <a:gd name="T32" fmla="*/ 171 w 2718"/>
                <a:gd name="T33" fmla="*/ 585 h 862"/>
                <a:gd name="T34" fmla="*/ 212 w 2718"/>
                <a:gd name="T35" fmla="*/ 633 h 862"/>
                <a:gd name="T36" fmla="*/ 265 w 2718"/>
                <a:gd name="T37" fmla="*/ 609 h 862"/>
                <a:gd name="T38" fmla="*/ 275 w 2718"/>
                <a:gd name="T39" fmla="*/ 613 h 862"/>
                <a:gd name="T40" fmla="*/ 285 w 2718"/>
                <a:gd name="T41" fmla="*/ 658 h 862"/>
                <a:gd name="T42" fmla="*/ 355 w 2718"/>
                <a:gd name="T43" fmla="*/ 728 h 862"/>
                <a:gd name="T44" fmla="*/ 423 w 2718"/>
                <a:gd name="T45" fmla="*/ 737 h 862"/>
                <a:gd name="T46" fmla="*/ 427 w 2718"/>
                <a:gd name="T47" fmla="*/ 739 h 862"/>
                <a:gd name="T48" fmla="*/ 451 w 2718"/>
                <a:gd name="T49" fmla="*/ 765 h 862"/>
                <a:gd name="T50" fmla="*/ 518 w 2718"/>
                <a:gd name="T51" fmla="*/ 848 h 862"/>
                <a:gd name="T52" fmla="*/ 569 w 2718"/>
                <a:gd name="T53" fmla="*/ 862 h 862"/>
                <a:gd name="T54" fmla="*/ 620 w 2718"/>
                <a:gd name="T55" fmla="*/ 836 h 862"/>
                <a:gd name="T56" fmla="*/ 610 w 2718"/>
                <a:gd name="T57" fmla="*/ 840 h 862"/>
                <a:gd name="T58" fmla="*/ 636 w 2718"/>
                <a:gd name="T59" fmla="*/ 814 h 862"/>
                <a:gd name="T60" fmla="*/ 670 w 2718"/>
                <a:gd name="T61" fmla="*/ 824 h 862"/>
                <a:gd name="T62" fmla="*/ 695 w 2718"/>
                <a:gd name="T63" fmla="*/ 785 h 862"/>
                <a:gd name="T64" fmla="*/ 733 w 2718"/>
                <a:gd name="T65" fmla="*/ 811 h 862"/>
                <a:gd name="T66" fmla="*/ 709 w 2718"/>
                <a:gd name="T67" fmla="*/ 773 h 862"/>
                <a:gd name="T68" fmla="*/ 715 w 2718"/>
                <a:gd name="T69" fmla="*/ 762 h 862"/>
                <a:gd name="T70" fmla="*/ 829 w 2718"/>
                <a:gd name="T71" fmla="*/ 733 h 862"/>
                <a:gd name="T72" fmla="*/ 1005 w 2718"/>
                <a:gd name="T73" fmla="*/ 632 h 862"/>
                <a:gd name="T74" fmla="*/ 1068 w 2718"/>
                <a:gd name="T75" fmla="*/ 561 h 862"/>
                <a:gd name="T76" fmla="*/ 1144 w 2718"/>
                <a:gd name="T77" fmla="*/ 510 h 862"/>
                <a:gd name="T78" fmla="*/ 1220 w 2718"/>
                <a:gd name="T79" fmla="*/ 458 h 862"/>
                <a:gd name="T80" fmla="*/ 1328 w 2718"/>
                <a:gd name="T81" fmla="*/ 418 h 862"/>
                <a:gd name="T82" fmla="*/ 1399 w 2718"/>
                <a:gd name="T83" fmla="*/ 356 h 862"/>
                <a:gd name="T84" fmla="*/ 1500 w 2718"/>
                <a:gd name="T85" fmla="*/ 307 h 862"/>
                <a:gd name="T86" fmla="*/ 1586 w 2718"/>
                <a:gd name="T87" fmla="*/ 304 h 862"/>
                <a:gd name="T88" fmla="*/ 1576 w 2718"/>
                <a:gd name="T89" fmla="*/ 281 h 862"/>
                <a:gd name="T90" fmla="*/ 1708 w 2718"/>
                <a:gd name="T91" fmla="*/ 254 h 862"/>
                <a:gd name="T92" fmla="*/ 1913 w 2718"/>
                <a:gd name="T93" fmla="*/ 229 h 862"/>
                <a:gd name="T94" fmla="*/ 2011 w 2718"/>
                <a:gd name="T95" fmla="*/ 205 h 862"/>
                <a:gd name="T96" fmla="*/ 2112 w 2718"/>
                <a:gd name="T97" fmla="*/ 205 h 862"/>
                <a:gd name="T98" fmla="*/ 2238 w 2718"/>
                <a:gd name="T99" fmla="*/ 205 h 862"/>
                <a:gd name="T100" fmla="*/ 2441 w 2718"/>
                <a:gd name="T101" fmla="*/ 229 h 862"/>
                <a:gd name="T102" fmla="*/ 2545 w 2718"/>
                <a:gd name="T103" fmla="*/ 229 h 862"/>
                <a:gd name="T104" fmla="*/ 2522 w 2718"/>
                <a:gd name="T105" fmla="*/ 129 h 862"/>
                <a:gd name="T106" fmla="*/ 2361 w 2718"/>
                <a:gd name="T107" fmla="*/ 103 h 862"/>
                <a:gd name="T108" fmla="*/ 2364 w 2718"/>
                <a:gd name="T109" fmla="*/ 103 h 862"/>
                <a:gd name="T110" fmla="*/ 2214 w 2718"/>
                <a:gd name="T111" fmla="*/ 77 h 862"/>
                <a:gd name="T112" fmla="*/ 2062 w 2718"/>
                <a:gd name="T113" fmla="*/ 77 h 862"/>
                <a:gd name="T114" fmla="*/ 1759 w 2718"/>
                <a:gd name="T115" fmla="*/ 53 h 862"/>
                <a:gd name="T116" fmla="*/ 1277 w 2718"/>
                <a:gd name="T117" fmla="*/ 53 h 862"/>
                <a:gd name="T118" fmla="*/ 1124 w 2718"/>
                <a:gd name="T119" fmla="*/ 77 h 862"/>
                <a:gd name="T120" fmla="*/ 535 w 2718"/>
                <a:gd name="T121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8" h="862">
                  <a:moveTo>
                    <a:pt x="556" y="17"/>
                  </a:moveTo>
                  <a:lnTo>
                    <a:pt x="530" y="94"/>
                  </a:lnTo>
                  <a:lnTo>
                    <a:pt x="507" y="87"/>
                  </a:lnTo>
                  <a:lnTo>
                    <a:pt x="531" y="10"/>
                  </a:lnTo>
                  <a:lnTo>
                    <a:pt x="556" y="17"/>
                  </a:lnTo>
                  <a:close/>
                  <a:moveTo>
                    <a:pt x="530" y="94"/>
                  </a:moveTo>
                  <a:lnTo>
                    <a:pt x="529" y="98"/>
                  </a:lnTo>
                  <a:lnTo>
                    <a:pt x="528" y="99"/>
                  </a:lnTo>
                  <a:lnTo>
                    <a:pt x="518" y="90"/>
                  </a:lnTo>
                  <a:lnTo>
                    <a:pt x="530" y="94"/>
                  </a:lnTo>
                  <a:close/>
                  <a:moveTo>
                    <a:pt x="528" y="99"/>
                  </a:moveTo>
                  <a:lnTo>
                    <a:pt x="477" y="150"/>
                  </a:lnTo>
                  <a:lnTo>
                    <a:pt x="458" y="132"/>
                  </a:lnTo>
                  <a:lnTo>
                    <a:pt x="510" y="81"/>
                  </a:lnTo>
                  <a:lnTo>
                    <a:pt x="528" y="99"/>
                  </a:lnTo>
                  <a:close/>
                  <a:moveTo>
                    <a:pt x="456" y="135"/>
                  </a:moveTo>
                  <a:lnTo>
                    <a:pt x="457" y="133"/>
                  </a:lnTo>
                  <a:lnTo>
                    <a:pt x="458" y="132"/>
                  </a:lnTo>
                  <a:lnTo>
                    <a:pt x="468" y="140"/>
                  </a:lnTo>
                  <a:lnTo>
                    <a:pt x="456" y="135"/>
                  </a:lnTo>
                  <a:close/>
                  <a:moveTo>
                    <a:pt x="479" y="146"/>
                  </a:moveTo>
                  <a:lnTo>
                    <a:pt x="454" y="197"/>
                  </a:lnTo>
                  <a:lnTo>
                    <a:pt x="432" y="185"/>
                  </a:lnTo>
                  <a:lnTo>
                    <a:pt x="456" y="135"/>
                  </a:lnTo>
                  <a:lnTo>
                    <a:pt x="479" y="146"/>
                  </a:lnTo>
                  <a:close/>
                  <a:moveTo>
                    <a:pt x="454" y="197"/>
                  </a:moveTo>
                  <a:lnTo>
                    <a:pt x="454" y="198"/>
                  </a:lnTo>
                  <a:lnTo>
                    <a:pt x="451" y="200"/>
                  </a:lnTo>
                  <a:lnTo>
                    <a:pt x="443" y="191"/>
                  </a:lnTo>
                  <a:lnTo>
                    <a:pt x="454" y="197"/>
                  </a:lnTo>
                  <a:close/>
                  <a:moveTo>
                    <a:pt x="451" y="200"/>
                  </a:moveTo>
                  <a:lnTo>
                    <a:pt x="401" y="251"/>
                  </a:lnTo>
                  <a:lnTo>
                    <a:pt x="383" y="233"/>
                  </a:lnTo>
                  <a:lnTo>
                    <a:pt x="434" y="183"/>
                  </a:lnTo>
                  <a:lnTo>
                    <a:pt x="451" y="200"/>
                  </a:lnTo>
                  <a:close/>
                  <a:moveTo>
                    <a:pt x="401" y="251"/>
                  </a:moveTo>
                  <a:lnTo>
                    <a:pt x="400" y="252"/>
                  </a:lnTo>
                  <a:lnTo>
                    <a:pt x="399" y="252"/>
                  </a:lnTo>
                  <a:lnTo>
                    <a:pt x="392" y="242"/>
                  </a:lnTo>
                  <a:lnTo>
                    <a:pt x="401" y="251"/>
                  </a:lnTo>
                  <a:close/>
                  <a:moveTo>
                    <a:pt x="399" y="252"/>
                  </a:moveTo>
                  <a:lnTo>
                    <a:pt x="324" y="303"/>
                  </a:lnTo>
                  <a:lnTo>
                    <a:pt x="309" y="282"/>
                  </a:lnTo>
                  <a:lnTo>
                    <a:pt x="386" y="231"/>
                  </a:lnTo>
                  <a:lnTo>
                    <a:pt x="399" y="252"/>
                  </a:lnTo>
                  <a:close/>
                  <a:moveTo>
                    <a:pt x="324" y="303"/>
                  </a:moveTo>
                  <a:lnTo>
                    <a:pt x="322" y="304"/>
                  </a:lnTo>
                  <a:lnTo>
                    <a:pt x="322" y="304"/>
                  </a:lnTo>
                  <a:lnTo>
                    <a:pt x="316" y="292"/>
                  </a:lnTo>
                  <a:lnTo>
                    <a:pt x="324" y="303"/>
                  </a:lnTo>
                  <a:close/>
                  <a:moveTo>
                    <a:pt x="322" y="304"/>
                  </a:moveTo>
                  <a:lnTo>
                    <a:pt x="271" y="330"/>
                  </a:lnTo>
                  <a:lnTo>
                    <a:pt x="260" y="307"/>
                  </a:lnTo>
                  <a:lnTo>
                    <a:pt x="310" y="281"/>
                  </a:lnTo>
                  <a:lnTo>
                    <a:pt x="322" y="304"/>
                  </a:lnTo>
                  <a:close/>
                  <a:moveTo>
                    <a:pt x="271" y="330"/>
                  </a:moveTo>
                  <a:lnTo>
                    <a:pt x="270" y="330"/>
                  </a:lnTo>
                  <a:lnTo>
                    <a:pt x="270" y="330"/>
                  </a:lnTo>
                  <a:lnTo>
                    <a:pt x="265" y="318"/>
                  </a:lnTo>
                  <a:lnTo>
                    <a:pt x="271" y="330"/>
                  </a:lnTo>
                  <a:close/>
                  <a:moveTo>
                    <a:pt x="270" y="330"/>
                  </a:moveTo>
                  <a:lnTo>
                    <a:pt x="194" y="355"/>
                  </a:lnTo>
                  <a:lnTo>
                    <a:pt x="185" y="331"/>
                  </a:lnTo>
                  <a:lnTo>
                    <a:pt x="262" y="305"/>
                  </a:lnTo>
                  <a:lnTo>
                    <a:pt x="270" y="330"/>
                  </a:lnTo>
                  <a:close/>
                  <a:moveTo>
                    <a:pt x="180" y="335"/>
                  </a:moveTo>
                  <a:lnTo>
                    <a:pt x="183" y="332"/>
                  </a:lnTo>
                  <a:lnTo>
                    <a:pt x="185" y="331"/>
                  </a:lnTo>
                  <a:lnTo>
                    <a:pt x="190" y="343"/>
                  </a:lnTo>
                  <a:lnTo>
                    <a:pt x="180" y="335"/>
                  </a:lnTo>
                  <a:close/>
                  <a:moveTo>
                    <a:pt x="198" y="352"/>
                  </a:moveTo>
                  <a:lnTo>
                    <a:pt x="147" y="403"/>
                  </a:lnTo>
                  <a:lnTo>
                    <a:pt x="130" y="384"/>
                  </a:lnTo>
                  <a:lnTo>
                    <a:pt x="180" y="335"/>
                  </a:lnTo>
                  <a:lnTo>
                    <a:pt x="198" y="352"/>
                  </a:lnTo>
                  <a:close/>
                  <a:moveTo>
                    <a:pt x="147" y="403"/>
                  </a:moveTo>
                  <a:lnTo>
                    <a:pt x="146" y="404"/>
                  </a:lnTo>
                  <a:lnTo>
                    <a:pt x="145" y="405"/>
                  </a:lnTo>
                  <a:lnTo>
                    <a:pt x="139" y="394"/>
                  </a:lnTo>
                  <a:lnTo>
                    <a:pt x="147" y="403"/>
                  </a:lnTo>
                  <a:close/>
                  <a:moveTo>
                    <a:pt x="145" y="405"/>
                  </a:moveTo>
                  <a:lnTo>
                    <a:pt x="94" y="431"/>
                  </a:lnTo>
                  <a:lnTo>
                    <a:pt x="83" y="407"/>
                  </a:lnTo>
                  <a:lnTo>
                    <a:pt x="133" y="382"/>
                  </a:lnTo>
                  <a:lnTo>
                    <a:pt x="145" y="405"/>
                  </a:lnTo>
                  <a:close/>
                  <a:moveTo>
                    <a:pt x="82" y="409"/>
                  </a:moveTo>
                  <a:lnTo>
                    <a:pt x="83" y="407"/>
                  </a:lnTo>
                  <a:lnTo>
                    <a:pt x="83" y="407"/>
                  </a:lnTo>
                  <a:lnTo>
                    <a:pt x="88" y="418"/>
                  </a:lnTo>
                  <a:lnTo>
                    <a:pt x="82" y="409"/>
                  </a:lnTo>
                  <a:close/>
                  <a:moveTo>
                    <a:pt x="95" y="429"/>
                  </a:moveTo>
                  <a:lnTo>
                    <a:pt x="20" y="480"/>
                  </a:lnTo>
                  <a:lnTo>
                    <a:pt x="5" y="458"/>
                  </a:lnTo>
                  <a:lnTo>
                    <a:pt x="82" y="409"/>
                  </a:lnTo>
                  <a:lnTo>
                    <a:pt x="95" y="429"/>
                  </a:lnTo>
                  <a:close/>
                  <a:moveTo>
                    <a:pt x="0" y="469"/>
                  </a:moveTo>
                  <a:lnTo>
                    <a:pt x="0" y="462"/>
                  </a:lnTo>
                  <a:lnTo>
                    <a:pt x="5" y="458"/>
                  </a:lnTo>
                  <a:lnTo>
                    <a:pt x="13" y="469"/>
                  </a:lnTo>
                  <a:lnTo>
                    <a:pt x="0" y="469"/>
                  </a:lnTo>
                  <a:close/>
                  <a:moveTo>
                    <a:pt x="25" y="469"/>
                  </a:moveTo>
                  <a:lnTo>
                    <a:pt x="25" y="495"/>
                  </a:lnTo>
                  <a:lnTo>
                    <a:pt x="0" y="495"/>
                  </a:lnTo>
                  <a:lnTo>
                    <a:pt x="0" y="469"/>
                  </a:lnTo>
                  <a:lnTo>
                    <a:pt x="25" y="469"/>
                  </a:lnTo>
                  <a:close/>
                  <a:moveTo>
                    <a:pt x="4" y="503"/>
                  </a:moveTo>
                  <a:lnTo>
                    <a:pt x="0" y="500"/>
                  </a:lnTo>
                  <a:lnTo>
                    <a:pt x="0" y="495"/>
                  </a:lnTo>
                  <a:lnTo>
                    <a:pt x="13" y="495"/>
                  </a:lnTo>
                  <a:lnTo>
                    <a:pt x="4" y="503"/>
                  </a:lnTo>
                  <a:close/>
                  <a:moveTo>
                    <a:pt x="21" y="486"/>
                  </a:moveTo>
                  <a:lnTo>
                    <a:pt x="47" y="511"/>
                  </a:lnTo>
                  <a:lnTo>
                    <a:pt x="28" y="529"/>
                  </a:lnTo>
                  <a:lnTo>
                    <a:pt x="4" y="503"/>
                  </a:lnTo>
                  <a:lnTo>
                    <a:pt x="21" y="486"/>
                  </a:lnTo>
                  <a:close/>
                  <a:moveTo>
                    <a:pt x="47" y="511"/>
                  </a:moveTo>
                  <a:lnTo>
                    <a:pt x="72" y="536"/>
                  </a:lnTo>
                  <a:lnTo>
                    <a:pt x="54" y="554"/>
                  </a:lnTo>
                  <a:lnTo>
                    <a:pt x="28" y="529"/>
                  </a:lnTo>
                  <a:lnTo>
                    <a:pt x="47" y="511"/>
                  </a:lnTo>
                  <a:close/>
                  <a:moveTo>
                    <a:pt x="72" y="536"/>
                  </a:moveTo>
                  <a:lnTo>
                    <a:pt x="76" y="540"/>
                  </a:lnTo>
                  <a:lnTo>
                    <a:pt x="76" y="546"/>
                  </a:lnTo>
                  <a:lnTo>
                    <a:pt x="64" y="546"/>
                  </a:lnTo>
                  <a:lnTo>
                    <a:pt x="72" y="536"/>
                  </a:lnTo>
                  <a:close/>
                  <a:moveTo>
                    <a:pt x="76" y="546"/>
                  </a:moveTo>
                  <a:lnTo>
                    <a:pt x="76" y="570"/>
                  </a:lnTo>
                  <a:lnTo>
                    <a:pt x="50" y="570"/>
                  </a:lnTo>
                  <a:lnTo>
                    <a:pt x="50" y="546"/>
                  </a:lnTo>
                  <a:lnTo>
                    <a:pt x="76" y="546"/>
                  </a:lnTo>
                  <a:close/>
                  <a:moveTo>
                    <a:pt x="58" y="582"/>
                  </a:moveTo>
                  <a:lnTo>
                    <a:pt x="50" y="579"/>
                  </a:lnTo>
                  <a:lnTo>
                    <a:pt x="50" y="570"/>
                  </a:lnTo>
                  <a:lnTo>
                    <a:pt x="64" y="570"/>
                  </a:lnTo>
                  <a:lnTo>
                    <a:pt x="58" y="582"/>
                  </a:lnTo>
                  <a:close/>
                  <a:moveTo>
                    <a:pt x="68" y="559"/>
                  </a:moveTo>
                  <a:lnTo>
                    <a:pt x="120" y="585"/>
                  </a:lnTo>
                  <a:lnTo>
                    <a:pt x="109" y="608"/>
                  </a:lnTo>
                  <a:lnTo>
                    <a:pt x="58" y="582"/>
                  </a:lnTo>
                  <a:lnTo>
                    <a:pt x="68" y="559"/>
                  </a:lnTo>
                  <a:close/>
                  <a:moveTo>
                    <a:pt x="113" y="609"/>
                  </a:moveTo>
                  <a:lnTo>
                    <a:pt x="111" y="609"/>
                  </a:lnTo>
                  <a:lnTo>
                    <a:pt x="109" y="608"/>
                  </a:lnTo>
                  <a:lnTo>
                    <a:pt x="113" y="596"/>
                  </a:lnTo>
                  <a:lnTo>
                    <a:pt x="113" y="609"/>
                  </a:lnTo>
                  <a:close/>
                  <a:moveTo>
                    <a:pt x="113" y="584"/>
                  </a:moveTo>
                  <a:lnTo>
                    <a:pt x="164" y="584"/>
                  </a:lnTo>
                  <a:lnTo>
                    <a:pt x="164" y="609"/>
                  </a:lnTo>
                  <a:lnTo>
                    <a:pt x="113" y="609"/>
                  </a:lnTo>
                  <a:lnTo>
                    <a:pt x="113" y="584"/>
                  </a:lnTo>
                  <a:close/>
                  <a:moveTo>
                    <a:pt x="164" y="584"/>
                  </a:moveTo>
                  <a:lnTo>
                    <a:pt x="168" y="584"/>
                  </a:lnTo>
                  <a:lnTo>
                    <a:pt x="171" y="585"/>
                  </a:lnTo>
                  <a:lnTo>
                    <a:pt x="164" y="596"/>
                  </a:lnTo>
                  <a:lnTo>
                    <a:pt x="164" y="584"/>
                  </a:lnTo>
                  <a:close/>
                  <a:moveTo>
                    <a:pt x="171" y="585"/>
                  </a:moveTo>
                  <a:lnTo>
                    <a:pt x="220" y="610"/>
                  </a:lnTo>
                  <a:lnTo>
                    <a:pt x="209" y="632"/>
                  </a:lnTo>
                  <a:lnTo>
                    <a:pt x="158" y="608"/>
                  </a:lnTo>
                  <a:lnTo>
                    <a:pt x="171" y="585"/>
                  </a:lnTo>
                  <a:close/>
                  <a:moveTo>
                    <a:pt x="215" y="633"/>
                  </a:moveTo>
                  <a:lnTo>
                    <a:pt x="212" y="633"/>
                  </a:lnTo>
                  <a:lnTo>
                    <a:pt x="209" y="632"/>
                  </a:lnTo>
                  <a:lnTo>
                    <a:pt x="215" y="621"/>
                  </a:lnTo>
                  <a:lnTo>
                    <a:pt x="215" y="633"/>
                  </a:lnTo>
                  <a:close/>
                  <a:moveTo>
                    <a:pt x="215" y="609"/>
                  </a:moveTo>
                  <a:lnTo>
                    <a:pt x="265" y="609"/>
                  </a:lnTo>
                  <a:lnTo>
                    <a:pt x="265" y="633"/>
                  </a:lnTo>
                  <a:lnTo>
                    <a:pt x="215" y="633"/>
                  </a:lnTo>
                  <a:lnTo>
                    <a:pt x="215" y="609"/>
                  </a:lnTo>
                  <a:close/>
                  <a:moveTo>
                    <a:pt x="265" y="609"/>
                  </a:moveTo>
                  <a:lnTo>
                    <a:pt x="271" y="609"/>
                  </a:lnTo>
                  <a:lnTo>
                    <a:pt x="275" y="613"/>
                  </a:lnTo>
                  <a:lnTo>
                    <a:pt x="265" y="621"/>
                  </a:lnTo>
                  <a:lnTo>
                    <a:pt x="265" y="609"/>
                  </a:lnTo>
                  <a:close/>
                  <a:moveTo>
                    <a:pt x="275" y="613"/>
                  </a:moveTo>
                  <a:lnTo>
                    <a:pt x="299" y="637"/>
                  </a:lnTo>
                  <a:lnTo>
                    <a:pt x="282" y="655"/>
                  </a:lnTo>
                  <a:lnTo>
                    <a:pt x="257" y="630"/>
                  </a:lnTo>
                  <a:lnTo>
                    <a:pt x="275" y="613"/>
                  </a:lnTo>
                  <a:close/>
                  <a:moveTo>
                    <a:pt x="285" y="658"/>
                  </a:moveTo>
                  <a:lnTo>
                    <a:pt x="284" y="658"/>
                  </a:lnTo>
                  <a:lnTo>
                    <a:pt x="282" y="655"/>
                  </a:lnTo>
                  <a:lnTo>
                    <a:pt x="291" y="647"/>
                  </a:lnTo>
                  <a:lnTo>
                    <a:pt x="285" y="658"/>
                  </a:lnTo>
                  <a:close/>
                  <a:moveTo>
                    <a:pt x="297" y="636"/>
                  </a:moveTo>
                  <a:lnTo>
                    <a:pt x="347" y="660"/>
                  </a:lnTo>
                  <a:lnTo>
                    <a:pt x="336" y="683"/>
                  </a:lnTo>
                  <a:lnTo>
                    <a:pt x="285" y="658"/>
                  </a:lnTo>
                  <a:lnTo>
                    <a:pt x="297" y="636"/>
                  </a:lnTo>
                  <a:close/>
                  <a:moveTo>
                    <a:pt x="347" y="660"/>
                  </a:moveTo>
                  <a:lnTo>
                    <a:pt x="352" y="663"/>
                  </a:lnTo>
                  <a:lnTo>
                    <a:pt x="353" y="666"/>
                  </a:lnTo>
                  <a:lnTo>
                    <a:pt x="342" y="672"/>
                  </a:lnTo>
                  <a:lnTo>
                    <a:pt x="347" y="660"/>
                  </a:lnTo>
                  <a:close/>
                  <a:moveTo>
                    <a:pt x="353" y="666"/>
                  </a:moveTo>
                  <a:lnTo>
                    <a:pt x="378" y="717"/>
                  </a:lnTo>
                  <a:lnTo>
                    <a:pt x="355" y="728"/>
                  </a:lnTo>
                  <a:lnTo>
                    <a:pt x="330" y="677"/>
                  </a:lnTo>
                  <a:lnTo>
                    <a:pt x="353" y="666"/>
                  </a:lnTo>
                  <a:close/>
                  <a:moveTo>
                    <a:pt x="361" y="734"/>
                  </a:moveTo>
                  <a:lnTo>
                    <a:pt x="358" y="732"/>
                  </a:lnTo>
                  <a:lnTo>
                    <a:pt x="355" y="728"/>
                  </a:lnTo>
                  <a:lnTo>
                    <a:pt x="367" y="722"/>
                  </a:lnTo>
                  <a:lnTo>
                    <a:pt x="361" y="734"/>
                  </a:lnTo>
                  <a:close/>
                  <a:moveTo>
                    <a:pt x="372" y="711"/>
                  </a:moveTo>
                  <a:lnTo>
                    <a:pt x="423" y="737"/>
                  </a:lnTo>
                  <a:lnTo>
                    <a:pt x="412" y="760"/>
                  </a:lnTo>
                  <a:lnTo>
                    <a:pt x="361" y="734"/>
                  </a:lnTo>
                  <a:lnTo>
                    <a:pt x="372" y="711"/>
                  </a:lnTo>
                  <a:close/>
                  <a:moveTo>
                    <a:pt x="423" y="737"/>
                  </a:moveTo>
                  <a:lnTo>
                    <a:pt x="424" y="738"/>
                  </a:lnTo>
                  <a:lnTo>
                    <a:pt x="427" y="739"/>
                  </a:lnTo>
                  <a:lnTo>
                    <a:pt x="417" y="748"/>
                  </a:lnTo>
                  <a:lnTo>
                    <a:pt x="423" y="737"/>
                  </a:lnTo>
                  <a:close/>
                  <a:moveTo>
                    <a:pt x="427" y="739"/>
                  </a:moveTo>
                  <a:lnTo>
                    <a:pt x="451" y="765"/>
                  </a:lnTo>
                  <a:lnTo>
                    <a:pt x="434" y="782"/>
                  </a:lnTo>
                  <a:lnTo>
                    <a:pt x="409" y="757"/>
                  </a:lnTo>
                  <a:lnTo>
                    <a:pt x="427" y="739"/>
                  </a:lnTo>
                  <a:close/>
                  <a:moveTo>
                    <a:pt x="451" y="765"/>
                  </a:moveTo>
                  <a:lnTo>
                    <a:pt x="502" y="814"/>
                  </a:lnTo>
                  <a:lnTo>
                    <a:pt x="484" y="833"/>
                  </a:lnTo>
                  <a:lnTo>
                    <a:pt x="434" y="782"/>
                  </a:lnTo>
                  <a:lnTo>
                    <a:pt x="451" y="765"/>
                  </a:lnTo>
                  <a:close/>
                  <a:moveTo>
                    <a:pt x="502" y="814"/>
                  </a:moveTo>
                  <a:lnTo>
                    <a:pt x="528" y="840"/>
                  </a:lnTo>
                  <a:lnTo>
                    <a:pt x="510" y="858"/>
                  </a:lnTo>
                  <a:lnTo>
                    <a:pt x="484" y="833"/>
                  </a:lnTo>
                  <a:lnTo>
                    <a:pt x="502" y="814"/>
                  </a:lnTo>
                  <a:close/>
                  <a:moveTo>
                    <a:pt x="518" y="862"/>
                  </a:moveTo>
                  <a:lnTo>
                    <a:pt x="513" y="862"/>
                  </a:lnTo>
                  <a:lnTo>
                    <a:pt x="510" y="858"/>
                  </a:lnTo>
                  <a:lnTo>
                    <a:pt x="518" y="848"/>
                  </a:lnTo>
                  <a:lnTo>
                    <a:pt x="518" y="862"/>
                  </a:lnTo>
                  <a:close/>
                  <a:moveTo>
                    <a:pt x="518" y="836"/>
                  </a:moveTo>
                  <a:lnTo>
                    <a:pt x="544" y="836"/>
                  </a:lnTo>
                  <a:lnTo>
                    <a:pt x="544" y="862"/>
                  </a:lnTo>
                  <a:lnTo>
                    <a:pt x="518" y="862"/>
                  </a:lnTo>
                  <a:lnTo>
                    <a:pt x="518" y="836"/>
                  </a:lnTo>
                  <a:close/>
                  <a:moveTo>
                    <a:pt x="544" y="836"/>
                  </a:moveTo>
                  <a:lnTo>
                    <a:pt x="569" y="836"/>
                  </a:lnTo>
                  <a:lnTo>
                    <a:pt x="569" y="862"/>
                  </a:lnTo>
                  <a:lnTo>
                    <a:pt x="544" y="862"/>
                  </a:lnTo>
                  <a:lnTo>
                    <a:pt x="544" y="836"/>
                  </a:lnTo>
                  <a:close/>
                  <a:moveTo>
                    <a:pt x="569" y="836"/>
                  </a:moveTo>
                  <a:lnTo>
                    <a:pt x="595" y="836"/>
                  </a:lnTo>
                  <a:lnTo>
                    <a:pt x="595" y="862"/>
                  </a:lnTo>
                  <a:lnTo>
                    <a:pt x="569" y="862"/>
                  </a:lnTo>
                  <a:lnTo>
                    <a:pt x="569" y="836"/>
                  </a:lnTo>
                  <a:close/>
                  <a:moveTo>
                    <a:pt x="595" y="836"/>
                  </a:moveTo>
                  <a:lnTo>
                    <a:pt x="620" y="836"/>
                  </a:lnTo>
                  <a:lnTo>
                    <a:pt x="620" y="862"/>
                  </a:lnTo>
                  <a:lnTo>
                    <a:pt x="595" y="862"/>
                  </a:lnTo>
                  <a:lnTo>
                    <a:pt x="595" y="836"/>
                  </a:lnTo>
                  <a:close/>
                  <a:moveTo>
                    <a:pt x="629" y="858"/>
                  </a:moveTo>
                  <a:lnTo>
                    <a:pt x="625" y="862"/>
                  </a:lnTo>
                  <a:lnTo>
                    <a:pt x="620" y="862"/>
                  </a:lnTo>
                  <a:lnTo>
                    <a:pt x="620" y="848"/>
                  </a:lnTo>
                  <a:lnTo>
                    <a:pt x="629" y="858"/>
                  </a:lnTo>
                  <a:close/>
                  <a:moveTo>
                    <a:pt x="610" y="840"/>
                  </a:moveTo>
                  <a:lnTo>
                    <a:pt x="636" y="814"/>
                  </a:lnTo>
                  <a:lnTo>
                    <a:pt x="654" y="833"/>
                  </a:lnTo>
                  <a:lnTo>
                    <a:pt x="629" y="858"/>
                  </a:lnTo>
                  <a:lnTo>
                    <a:pt x="610" y="840"/>
                  </a:lnTo>
                  <a:close/>
                  <a:moveTo>
                    <a:pt x="636" y="814"/>
                  </a:moveTo>
                  <a:lnTo>
                    <a:pt x="640" y="811"/>
                  </a:lnTo>
                  <a:lnTo>
                    <a:pt x="646" y="811"/>
                  </a:lnTo>
                  <a:lnTo>
                    <a:pt x="646" y="824"/>
                  </a:lnTo>
                  <a:lnTo>
                    <a:pt x="636" y="814"/>
                  </a:lnTo>
                  <a:close/>
                  <a:moveTo>
                    <a:pt x="646" y="811"/>
                  </a:moveTo>
                  <a:lnTo>
                    <a:pt x="670" y="811"/>
                  </a:lnTo>
                  <a:lnTo>
                    <a:pt x="670" y="836"/>
                  </a:lnTo>
                  <a:lnTo>
                    <a:pt x="646" y="836"/>
                  </a:lnTo>
                  <a:lnTo>
                    <a:pt x="646" y="811"/>
                  </a:lnTo>
                  <a:close/>
                  <a:moveTo>
                    <a:pt x="680" y="833"/>
                  </a:moveTo>
                  <a:lnTo>
                    <a:pt x="676" y="836"/>
                  </a:lnTo>
                  <a:lnTo>
                    <a:pt x="670" y="836"/>
                  </a:lnTo>
                  <a:lnTo>
                    <a:pt x="670" y="824"/>
                  </a:lnTo>
                  <a:lnTo>
                    <a:pt x="680" y="833"/>
                  </a:lnTo>
                  <a:close/>
                  <a:moveTo>
                    <a:pt x="661" y="814"/>
                  </a:moveTo>
                  <a:lnTo>
                    <a:pt x="687" y="789"/>
                  </a:lnTo>
                  <a:lnTo>
                    <a:pt x="705" y="807"/>
                  </a:lnTo>
                  <a:lnTo>
                    <a:pt x="680" y="833"/>
                  </a:lnTo>
                  <a:lnTo>
                    <a:pt x="661" y="814"/>
                  </a:lnTo>
                  <a:close/>
                  <a:moveTo>
                    <a:pt x="687" y="789"/>
                  </a:moveTo>
                  <a:lnTo>
                    <a:pt x="691" y="785"/>
                  </a:lnTo>
                  <a:lnTo>
                    <a:pt x="695" y="785"/>
                  </a:lnTo>
                  <a:lnTo>
                    <a:pt x="695" y="799"/>
                  </a:lnTo>
                  <a:lnTo>
                    <a:pt x="687" y="789"/>
                  </a:lnTo>
                  <a:close/>
                  <a:moveTo>
                    <a:pt x="695" y="785"/>
                  </a:moveTo>
                  <a:lnTo>
                    <a:pt x="721" y="785"/>
                  </a:lnTo>
                  <a:lnTo>
                    <a:pt x="721" y="811"/>
                  </a:lnTo>
                  <a:lnTo>
                    <a:pt x="695" y="811"/>
                  </a:lnTo>
                  <a:lnTo>
                    <a:pt x="695" y="785"/>
                  </a:lnTo>
                  <a:close/>
                  <a:moveTo>
                    <a:pt x="733" y="799"/>
                  </a:moveTo>
                  <a:lnTo>
                    <a:pt x="733" y="811"/>
                  </a:lnTo>
                  <a:lnTo>
                    <a:pt x="721" y="811"/>
                  </a:lnTo>
                  <a:lnTo>
                    <a:pt x="721" y="799"/>
                  </a:lnTo>
                  <a:lnTo>
                    <a:pt x="733" y="799"/>
                  </a:lnTo>
                  <a:close/>
                  <a:moveTo>
                    <a:pt x="709" y="799"/>
                  </a:moveTo>
                  <a:lnTo>
                    <a:pt x="709" y="773"/>
                  </a:lnTo>
                  <a:lnTo>
                    <a:pt x="733" y="773"/>
                  </a:lnTo>
                  <a:lnTo>
                    <a:pt x="733" y="799"/>
                  </a:lnTo>
                  <a:lnTo>
                    <a:pt x="709" y="799"/>
                  </a:lnTo>
                  <a:close/>
                  <a:moveTo>
                    <a:pt x="709" y="773"/>
                  </a:moveTo>
                  <a:lnTo>
                    <a:pt x="709" y="765"/>
                  </a:lnTo>
                  <a:lnTo>
                    <a:pt x="715" y="762"/>
                  </a:lnTo>
                  <a:lnTo>
                    <a:pt x="721" y="773"/>
                  </a:lnTo>
                  <a:lnTo>
                    <a:pt x="709" y="773"/>
                  </a:lnTo>
                  <a:close/>
                  <a:moveTo>
                    <a:pt x="715" y="762"/>
                  </a:moveTo>
                  <a:lnTo>
                    <a:pt x="817" y="711"/>
                  </a:lnTo>
                  <a:lnTo>
                    <a:pt x="828" y="734"/>
                  </a:lnTo>
                  <a:lnTo>
                    <a:pt x="727" y="784"/>
                  </a:lnTo>
                  <a:lnTo>
                    <a:pt x="715" y="762"/>
                  </a:lnTo>
                  <a:close/>
                  <a:moveTo>
                    <a:pt x="829" y="733"/>
                  </a:moveTo>
                  <a:lnTo>
                    <a:pt x="828" y="734"/>
                  </a:lnTo>
                  <a:lnTo>
                    <a:pt x="828" y="734"/>
                  </a:lnTo>
                  <a:lnTo>
                    <a:pt x="822" y="722"/>
                  </a:lnTo>
                  <a:lnTo>
                    <a:pt x="829" y="733"/>
                  </a:lnTo>
                  <a:close/>
                  <a:moveTo>
                    <a:pt x="816" y="712"/>
                  </a:moveTo>
                  <a:lnTo>
                    <a:pt x="891" y="661"/>
                  </a:lnTo>
                  <a:lnTo>
                    <a:pt x="906" y="682"/>
                  </a:lnTo>
                  <a:lnTo>
                    <a:pt x="829" y="733"/>
                  </a:lnTo>
                  <a:lnTo>
                    <a:pt x="816" y="712"/>
                  </a:lnTo>
                  <a:close/>
                  <a:moveTo>
                    <a:pt x="891" y="661"/>
                  </a:moveTo>
                  <a:lnTo>
                    <a:pt x="892" y="660"/>
                  </a:lnTo>
                  <a:lnTo>
                    <a:pt x="892" y="660"/>
                  </a:lnTo>
                  <a:lnTo>
                    <a:pt x="898" y="672"/>
                  </a:lnTo>
                  <a:lnTo>
                    <a:pt x="891" y="661"/>
                  </a:lnTo>
                  <a:close/>
                  <a:moveTo>
                    <a:pt x="892" y="660"/>
                  </a:moveTo>
                  <a:lnTo>
                    <a:pt x="993" y="610"/>
                  </a:lnTo>
                  <a:lnTo>
                    <a:pt x="1005" y="632"/>
                  </a:lnTo>
                  <a:lnTo>
                    <a:pt x="904" y="683"/>
                  </a:lnTo>
                  <a:lnTo>
                    <a:pt x="892" y="660"/>
                  </a:lnTo>
                  <a:close/>
                  <a:moveTo>
                    <a:pt x="1006" y="632"/>
                  </a:moveTo>
                  <a:lnTo>
                    <a:pt x="1005" y="632"/>
                  </a:lnTo>
                  <a:lnTo>
                    <a:pt x="1005" y="632"/>
                  </a:lnTo>
                  <a:lnTo>
                    <a:pt x="999" y="621"/>
                  </a:lnTo>
                  <a:lnTo>
                    <a:pt x="1006" y="632"/>
                  </a:lnTo>
                  <a:close/>
                  <a:moveTo>
                    <a:pt x="992" y="610"/>
                  </a:moveTo>
                  <a:lnTo>
                    <a:pt x="1068" y="561"/>
                  </a:lnTo>
                  <a:lnTo>
                    <a:pt x="1082" y="581"/>
                  </a:lnTo>
                  <a:lnTo>
                    <a:pt x="1006" y="632"/>
                  </a:lnTo>
                  <a:lnTo>
                    <a:pt x="992" y="610"/>
                  </a:lnTo>
                  <a:close/>
                  <a:moveTo>
                    <a:pt x="1068" y="561"/>
                  </a:moveTo>
                  <a:lnTo>
                    <a:pt x="1144" y="510"/>
                  </a:lnTo>
                  <a:lnTo>
                    <a:pt x="1158" y="530"/>
                  </a:lnTo>
                  <a:lnTo>
                    <a:pt x="1082" y="581"/>
                  </a:lnTo>
                  <a:lnTo>
                    <a:pt x="1068" y="561"/>
                  </a:lnTo>
                  <a:close/>
                  <a:moveTo>
                    <a:pt x="1144" y="510"/>
                  </a:moveTo>
                  <a:lnTo>
                    <a:pt x="1220" y="458"/>
                  </a:lnTo>
                  <a:lnTo>
                    <a:pt x="1234" y="480"/>
                  </a:lnTo>
                  <a:lnTo>
                    <a:pt x="1158" y="530"/>
                  </a:lnTo>
                  <a:lnTo>
                    <a:pt x="1144" y="510"/>
                  </a:lnTo>
                  <a:close/>
                  <a:moveTo>
                    <a:pt x="1220" y="458"/>
                  </a:moveTo>
                  <a:lnTo>
                    <a:pt x="1222" y="458"/>
                  </a:lnTo>
                  <a:lnTo>
                    <a:pt x="1222" y="458"/>
                  </a:lnTo>
                  <a:lnTo>
                    <a:pt x="1228" y="469"/>
                  </a:lnTo>
                  <a:lnTo>
                    <a:pt x="1220" y="458"/>
                  </a:lnTo>
                  <a:close/>
                  <a:moveTo>
                    <a:pt x="1222" y="458"/>
                  </a:moveTo>
                  <a:lnTo>
                    <a:pt x="1322" y="407"/>
                  </a:lnTo>
                  <a:lnTo>
                    <a:pt x="1333" y="431"/>
                  </a:lnTo>
                  <a:lnTo>
                    <a:pt x="1232" y="480"/>
                  </a:lnTo>
                  <a:lnTo>
                    <a:pt x="1222" y="458"/>
                  </a:lnTo>
                  <a:close/>
                  <a:moveTo>
                    <a:pt x="1336" y="429"/>
                  </a:moveTo>
                  <a:lnTo>
                    <a:pt x="1335" y="431"/>
                  </a:lnTo>
                  <a:lnTo>
                    <a:pt x="1333" y="431"/>
                  </a:lnTo>
                  <a:lnTo>
                    <a:pt x="1328" y="418"/>
                  </a:lnTo>
                  <a:lnTo>
                    <a:pt x="1336" y="429"/>
                  </a:lnTo>
                  <a:close/>
                  <a:moveTo>
                    <a:pt x="1321" y="409"/>
                  </a:moveTo>
                  <a:lnTo>
                    <a:pt x="1398" y="358"/>
                  </a:lnTo>
                  <a:lnTo>
                    <a:pt x="1411" y="378"/>
                  </a:lnTo>
                  <a:lnTo>
                    <a:pt x="1336" y="429"/>
                  </a:lnTo>
                  <a:lnTo>
                    <a:pt x="1321" y="409"/>
                  </a:lnTo>
                  <a:close/>
                  <a:moveTo>
                    <a:pt x="1398" y="358"/>
                  </a:moveTo>
                  <a:lnTo>
                    <a:pt x="1398" y="358"/>
                  </a:lnTo>
                  <a:lnTo>
                    <a:pt x="1399" y="356"/>
                  </a:lnTo>
                  <a:lnTo>
                    <a:pt x="1404" y="369"/>
                  </a:lnTo>
                  <a:lnTo>
                    <a:pt x="1398" y="358"/>
                  </a:lnTo>
                  <a:close/>
                  <a:moveTo>
                    <a:pt x="1399" y="356"/>
                  </a:moveTo>
                  <a:lnTo>
                    <a:pt x="1500" y="307"/>
                  </a:lnTo>
                  <a:lnTo>
                    <a:pt x="1511" y="330"/>
                  </a:lnTo>
                  <a:lnTo>
                    <a:pt x="1410" y="380"/>
                  </a:lnTo>
                  <a:lnTo>
                    <a:pt x="1399" y="356"/>
                  </a:lnTo>
                  <a:close/>
                  <a:moveTo>
                    <a:pt x="1500" y="307"/>
                  </a:moveTo>
                  <a:lnTo>
                    <a:pt x="1500" y="307"/>
                  </a:lnTo>
                  <a:lnTo>
                    <a:pt x="1501" y="305"/>
                  </a:lnTo>
                  <a:lnTo>
                    <a:pt x="1506" y="318"/>
                  </a:lnTo>
                  <a:lnTo>
                    <a:pt x="1500" y="307"/>
                  </a:lnTo>
                  <a:close/>
                  <a:moveTo>
                    <a:pt x="1501" y="305"/>
                  </a:moveTo>
                  <a:lnTo>
                    <a:pt x="1578" y="280"/>
                  </a:lnTo>
                  <a:lnTo>
                    <a:pt x="1585" y="304"/>
                  </a:lnTo>
                  <a:lnTo>
                    <a:pt x="1509" y="330"/>
                  </a:lnTo>
                  <a:lnTo>
                    <a:pt x="1501" y="305"/>
                  </a:lnTo>
                  <a:close/>
                  <a:moveTo>
                    <a:pt x="1586" y="304"/>
                  </a:moveTo>
                  <a:lnTo>
                    <a:pt x="1586" y="304"/>
                  </a:lnTo>
                  <a:lnTo>
                    <a:pt x="1585" y="304"/>
                  </a:lnTo>
                  <a:lnTo>
                    <a:pt x="1581" y="292"/>
                  </a:lnTo>
                  <a:lnTo>
                    <a:pt x="1586" y="304"/>
                  </a:lnTo>
                  <a:close/>
                  <a:moveTo>
                    <a:pt x="1576" y="281"/>
                  </a:moveTo>
                  <a:lnTo>
                    <a:pt x="1703" y="230"/>
                  </a:lnTo>
                  <a:lnTo>
                    <a:pt x="1712" y="253"/>
                  </a:lnTo>
                  <a:lnTo>
                    <a:pt x="1586" y="304"/>
                  </a:lnTo>
                  <a:lnTo>
                    <a:pt x="1576" y="281"/>
                  </a:lnTo>
                  <a:close/>
                  <a:moveTo>
                    <a:pt x="1703" y="230"/>
                  </a:moveTo>
                  <a:lnTo>
                    <a:pt x="1705" y="229"/>
                  </a:lnTo>
                  <a:lnTo>
                    <a:pt x="1708" y="229"/>
                  </a:lnTo>
                  <a:lnTo>
                    <a:pt x="1708" y="242"/>
                  </a:lnTo>
                  <a:lnTo>
                    <a:pt x="1703" y="230"/>
                  </a:lnTo>
                  <a:close/>
                  <a:moveTo>
                    <a:pt x="1708" y="229"/>
                  </a:moveTo>
                  <a:lnTo>
                    <a:pt x="1808" y="229"/>
                  </a:lnTo>
                  <a:lnTo>
                    <a:pt x="1808" y="254"/>
                  </a:lnTo>
                  <a:lnTo>
                    <a:pt x="1708" y="254"/>
                  </a:lnTo>
                  <a:lnTo>
                    <a:pt x="1708" y="229"/>
                  </a:lnTo>
                  <a:close/>
                  <a:moveTo>
                    <a:pt x="1812" y="254"/>
                  </a:moveTo>
                  <a:lnTo>
                    <a:pt x="1811" y="254"/>
                  </a:lnTo>
                  <a:lnTo>
                    <a:pt x="1808" y="254"/>
                  </a:lnTo>
                  <a:lnTo>
                    <a:pt x="1808" y="242"/>
                  </a:lnTo>
                  <a:lnTo>
                    <a:pt x="1812" y="254"/>
                  </a:lnTo>
                  <a:close/>
                  <a:moveTo>
                    <a:pt x="1806" y="230"/>
                  </a:moveTo>
                  <a:lnTo>
                    <a:pt x="1907" y="205"/>
                  </a:lnTo>
                  <a:lnTo>
                    <a:pt x="1913" y="229"/>
                  </a:lnTo>
                  <a:lnTo>
                    <a:pt x="1812" y="254"/>
                  </a:lnTo>
                  <a:lnTo>
                    <a:pt x="1806" y="230"/>
                  </a:lnTo>
                  <a:close/>
                  <a:moveTo>
                    <a:pt x="1907" y="205"/>
                  </a:moveTo>
                  <a:lnTo>
                    <a:pt x="1908" y="205"/>
                  </a:lnTo>
                  <a:lnTo>
                    <a:pt x="1910" y="205"/>
                  </a:lnTo>
                  <a:lnTo>
                    <a:pt x="1910" y="217"/>
                  </a:lnTo>
                  <a:lnTo>
                    <a:pt x="1907" y="205"/>
                  </a:lnTo>
                  <a:close/>
                  <a:moveTo>
                    <a:pt x="1910" y="205"/>
                  </a:moveTo>
                  <a:lnTo>
                    <a:pt x="2011" y="205"/>
                  </a:lnTo>
                  <a:lnTo>
                    <a:pt x="2011" y="229"/>
                  </a:lnTo>
                  <a:lnTo>
                    <a:pt x="1910" y="229"/>
                  </a:lnTo>
                  <a:lnTo>
                    <a:pt x="1910" y="205"/>
                  </a:lnTo>
                  <a:close/>
                  <a:moveTo>
                    <a:pt x="2011" y="205"/>
                  </a:moveTo>
                  <a:lnTo>
                    <a:pt x="2112" y="205"/>
                  </a:lnTo>
                  <a:lnTo>
                    <a:pt x="2112" y="229"/>
                  </a:lnTo>
                  <a:lnTo>
                    <a:pt x="2011" y="229"/>
                  </a:lnTo>
                  <a:lnTo>
                    <a:pt x="2011" y="205"/>
                  </a:lnTo>
                  <a:close/>
                  <a:moveTo>
                    <a:pt x="2112" y="205"/>
                  </a:moveTo>
                  <a:lnTo>
                    <a:pt x="2238" y="205"/>
                  </a:lnTo>
                  <a:lnTo>
                    <a:pt x="2238" y="229"/>
                  </a:lnTo>
                  <a:lnTo>
                    <a:pt x="2112" y="229"/>
                  </a:lnTo>
                  <a:lnTo>
                    <a:pt x="2112" y="205"/>
                  </a:lnTo>
                  <a:close/>
                  <a:moveTo>
                    <a:pt x="2238" y="205"/>
                  </a:moveTo>
                  <a:lnTo>
                    <a:pt x="2341" y="205"/>
                  </a:lnTo>
                  <a:lnTo>
                    <a:pt x="2341" y="229"/>
                  </a:lnTo>
                  <a:lnTo>
                    <a:pt x="2238" y="229"/>
                  </a:lnTo>
                  <a:lnTo>
                    <a:pt x="2238" y="205"/>
                  </a:lnTo>
                  <a:close/>
                  <a:moveTo>
                    <a:pt x="2341" y="205"/>
                  </a:moveTo>
                  <a:lnTo>
                    <a:pt x="2441" y="205"/>
                  </a:lnTo>
                  <a:lnTo>
                    <a:pt x="2441" y="229"/>
                  </a:lnTo>
                  <a:lnTo>
                    <a:pt x="2341" y="229"/>
                  </a:lnTo>
                  <a:lnTo>
                    <a:pt x="2341" y="205"/>
                  </a:lnTo>
                  <a:close/>
                  <a:moveTo>
                    <a:pt x="2441" y="205"/>
                  </a:moveTo>
                  <a:lnTo>
                    <a:pt x="2542" y="205"/>
                  </a:lnTo>
                  <a:lnTo>
                    <a:pt x="2542" y="229"/>
                  </a:lnTo>
                  <a:lnTo>
                    <a:pt x="2441" y="229"/>
                  </a:lnTo>
                  <a:lnTo>
                    <a:pt x="2441" y="205"/>
                  </a:lnTo>
                  <a:close/>
                  <a:moveTo>
                    <a:pt x="2545" y="229"/>
                  </a:moveTo>
                  <a:lnTo>
                    <a:pt x="2542" y="229"/>
                  </a:lnTo>
                  <a:lnTo>
                    <a:pt x="2542" y="217"/>
                  </a:lnTo>
                  <a:lnTo>
                    <a:pt x="2545" y="229"/>
                  </a:lnTo>
                  <a:close/>
                  <a:moveTo>
                    <a:pt x="2540" y="205"/>
                  </a:moveTo>
                  <a:lnTo>
                    <a:pt x="2666" y="179"/>
                  </a:lnTo>
                  <a:lnTo>
                    <a:pt x="2671" y="203"/>
                  </a:lnTo>
                  <a:lnTo>
                    <a:pt x="2545" y="229"/>
                  </a:lnTo>
                  <a:lnTo>
                    <a:pt x="2540" y="205"/>
                  </a:lnTo>
                  <a:close/>
                  <a:moveTo>
                    <a:pt x="2673" y="179"/>
                  </a:moveTo>
                  <a:lnTo>
                    <a:pt x="2718" y="195"/>
                  </a:lnTo>
                  <a:lnTo>
                    <a:pt x="2671" y="203"/>
                  </a:lnTo>
                  <a:lnTo>
                    <a:pt x="2669" y="191"/>
                  </a:lnTo>
                  <a:lnTo>
                    <a:pt x="2673" y="179"/>
                  </a:lnTo>
                  <a:close/>
                  <a:moveTo>
                    <a:pt x="2665" y="203"/>
                  </a:moveTo>
                  <a:lnTo>
                    <a:pt x="2513" y="152"/>
                  </a:lnTo>
                  <a:lnTo>
                    <a:pt x="2522" y="129"/>
                  </a:lnTo>
                  <a:lnTo>
                    <a:pt x="2673" y="179"/>
                  </a:lnTo>
                  <a:lnTo>
                    <a:pt x="2665" y="203"/>
                  </a:lnTo>
                  <a:close/>
                  <a:moveTo>
                    <a:pt x="2522" y="129"/>
                  </a:moveTo>
                  <a:lnTo>
                    <a:pt x="2661" y="175"/>
                  </a:lnTo>
                  <a:lnTo>
                    <a:pt x="2522" y="129"/>
                  </a:lnTo>
                  <a:lnTo>
                    <a:pt x="2518" y="140"/>
                  </a:lnTo>
                  <a:lnTo>
                    <a:pt x="2522" y="129"/>
                  </a:lnTo>
                  <a:close/>
                  <a:moveTo>
                    <a:pt x="2513" y="152"/>
                  </a:moveTo>
                  <a:lnTo>
                    <a:pt x="2361" y="103"/>
                  </a:lnTo>
                  <a:lnTo>
                    <a:pt x="2370" y="78"/>
                  </a:lnTo>
                  <a:lnTo>
                    <a:pt x="2522" y="129"/>
                  </a:lnTo>
                  <a:lnTo>
                    <a:pt x="2513" y="152"/>
                  </a:lnTo>
                  <a:close/>
                  <a:moveTo>
                    <a:pt x="2367" y="77"/>
                  </a:moveTo>
                  <a:lnTo>
                    <a:pt x="2367" y="77"/>
                  </a:lnTo>
                  <a:lnTo>
                    <a:pt x="2370" y="78"/>
                  </a:lnTo>
                  <a:lnTo>
                    <a:pt x="2366" y="90"/>
                  </a:lnTo>
                  <a:lnTo>
                    <a:pt x="2367" y="77"/>
                  </a:lnTo>
                  <a:close/>
                  <a:moveTo>
                    <a:pt x="2364" y="103"/>
                  </a:moveTo>
                  <a:lnTo>
                    <a:pt x="2212" y="77"/>
                  </a:lnTo>
                  <a:lnTo>
                    <a:pt x="2215" y="53"/>
                  </a:lnTo>
                  <a:lnTo>
                    <a:pt x="2367" y="77"/>
                  </a:lnTo>
                  <a:lnTo>
                    <a:pt x="2364" y="103"/>
                  </a:lnTo>
                  <a:close/>
                  <a:moveTo>
                    <a:pt x="2214" y="53"/>
                  </a:moveTo>
                  <a:lnTo>
                    <a:pt x="2215" y="53"/>
                  </a:lnTo>
                  <a:lnTo>
                    <a:pt x="2214" y="65"/>
                  </a:lnTo>
                  <a:lnTo>
                    <a:pt x="2214" y="53"/>
                  </a:lnTo>
                  <a:close/>
                  <a:moveTo>
                    <a:pt x="2214" y="77"/>
                  </a:moveTo>
                  <a:lnTo>
                    <a:pt x="2062" y="77"/>
                  </a:lnTo>
                  <a:lnTo>
                    <a:pt x="2062" y="53"/>
                  </a:lnTo>
                  <a:lnTo>
                    <a:pt x="2214" y="53"/>
                  </a:lnTo>
                  <a:lnTo>
                    <a:pt x="2214" y="77"/>
                  </a:lnTo>
                  <a:close/>
                  <a:moveTo>
                    <a:pt x="2062" y="77"/>
                  </a:moveTo>
                  <a:lnTo>
                    <a:pt x="1910" y="77"/>
                  </a:lnTo>
                  <a:lnTo>
                    <a:pt x="1910" y="53"/>
                  </a:lnTo>
                  <a:lnTo>
                    <a:pt x="2062" y="53"/>
                  </a:lnTo>
                  <a:lnTo>
                    <a:pt x="2062" y="77"/>
                  </a:lnTo>
                  <a:close/>
                  <a:moveTo>
                    <a:pt x="1910" y="77"/>
                  </a:moveTo>
                  <a:lnTo>
                    <a:pt x="1759" y="77"/>
                  </a:lnTo>
                  <a:lnTo>
                    <a:pt x="1759" y="53"/>
                  </a:lnTo>
                  <a:lnTo>
                    <a:pt x="1910" y="53"/>
                  </a:lnTo>
                  <a:lnTo>
                    <a:pt x="1910" y="77"/>
                  </a:lnTo>
                  <a:close/>
                  <a:moveTo>
                    <a:pt x="1759" y="77"/>
                  </a:moveTo>
                  <a:lnTo>
                    <a:pt x="1581" y="77"/>
                  </a:lnTo>
                  <a:lnTo>
                    <a:pt x="1581" y="53"/>
                  </a:lnTo>
                  <a:lnTo>
                    <a:pt x="1759" y="53"/>
                  </a:lnTo>
                  <a:lnTo>
                    <a:pt x="1759" y="77"/>
                  </a:lnTo>
                  <a:close/>
                  <a:moveTo>
                    <a:pt x="1581" y="77"/>
                  </a:moveTo>
                  <a:lnTo>
                    <a:pt x="1429" y="77"/>
                  </a:lnTo>
                  <a:lnTo>
                    <a:pt x="1429" y="53"/>
                  </a:lnTo>
                  <a:lnTo>
                    <a:pt x="1581" y="53"/>
                  </a:lnTo>
                  <a:lnTo>
                    <a:pt x="1581" y="77"/>
                  </a:lnTo>
                  <a:close/>
                  <a:moveTo>
                    <a:pt x="1429" y="77"/>
                  </a:moveTo>
                  <a:lnTo>
                    <a:pt x="1277" y="77"/>
                  </a:lnTo>
                  <a:lnTo>
                    <a:pt x="1277" y="53"/>
                  </a:lnTo>
                  <a:lnTo>
                    <a:pt x="1429" y="53"/>
                  </a:lnTo>
                  <a:lnTo>
                    <a:pt x="1429" y="77"/>
                  </a:lnTo>
                  <a:close/>
                  <a:moveTo>
                    <a:pt x="1277" y="77"/>
                  </a:moveTo>
                  <a:lnTo>
                    <a:pt x="1126" y="77"/>
                  </a:lnTo>
                  <a:lnTo>
                    <a:pt x="1126" y="53"/>
                  </a:lnTo>
                  <a:lnTo>
                    <a:pt x="1277" y="53"/>
                  </a:lnTo>
                  <a:lnTo>
                    <a:pt x="1277" y="77"/>
                  </a:lnTo>
                  <a:close/>
                  <a:moveTo>
                    <a:pt x="1126" y="77"/>
                  </a:moveTo>
                  <a:lnTo>
                    <a:pt x="1124" y="77"/>
                  </a:lnTo>
                  <a:lnTo>
                    <a:pt x="1126" y="65"/>
                  </a:lnTo>
                  <a:lnTo>
                    <a:pt x="1126" y="77"/>
                  </a:lnTo>
                  <a:close/>
                  <a:moveTo>
                    <a:pt x="1124" y="77"/>
                  </a:moveTo>
                  <a:lnTo>
                    <a:pt x="542" y="27"/>
                  </a:lnTo>
                  <a:lnTo>
                    <a:pt x="545" y="2"/>
                  </a:lnTo>
                  <a:lnTo>
                    <a:pt x="1127" y="53"/>
                  </a:lnTo>
                  <a:lnTo>
                    <a:pt x="1124" y="77"/>
                  </a:lnTo>
                  <a:close/>
                  <a:moveTo>
                    <a:pt x="531" y="10"/>
                  </a:moveTo>
                  <a:lnTo>
                    <a:pt x="535" y="0"/>
                  </a:lnTo>
                  <a:lnTo>
                    <a:pt x="545" y="2"/>
                  </a:lnTo>
                  <a:lnTo>
                    <a:pt x="544" y="14"/>
                  </a:lnTo>
                  <a:lnTo>
                    <a:pt x="531" y="1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7" name="Freeform 75">
              <a:extLst>
                <a:ext uri="{FF2B5EF4-FFF2-40B4-BE49-F238E27FC236}">
                  <a16:creationId xmlns:a16="http://schemas.microsoft.com/office/drawing/2014/main" id="{5F2AD651-2678-07E7-91B1-94E040B7D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9" y="3345"/>
              <a:ext cx="544" cy="172"/>
            </a:xfrm>
            <a:custGeom>
              <a:avLst/>
              <a:gdLst>
                <a:gd name="T0" fmla="*/ 518 w 2718"/>
                <a:gd name="T1" fmla="*/ 88 h 860"/>
                <a:gd name="T2" fmla="*/ 458 w 2718"/>
                <a:gd name="T3" fmla="*/ 130 h 860"/>
                <a:gd name="T4" fmla="*/ 454 w 2718"/>
                <a:gd name="T5" fmla="*/ 196 h 860"/>
                <a:gd name="T6" fmla="*/ 401 w 2718"/>
                <a:gd name="T7" fmla="*/ 249 h 860"/>
                <a:gd name="T8" fmla="*/ 399 w 2718"/>
                <a:gd name="T9" fmla="*/ 250 h 860"/>
                <a:gd name="T10" fmla="*/ 310 w 2718"/>
                <a:gd name="T11" fmla="*/ 279 h 860"/>
                <a:gd name="T12" fmla="*/ 185 w 2718"/>
                <a:gd name="T13" fmla="*/ 329 h 860"/>
                <a:gd name="T14" fmla="*/ 147 w 2718"/>
                <a:gd name="T15" fmla="*/ 401 h 860"/>
                <a:gd name="T16" fmla="*/ 145 w 2718"/>
                <a:gd name="T17" fmla="*/ 403 h 860"/>
                <a:gd name="T18" fmla="*/ 82 w 2718"/>
                <a:gd name="T19" fmla="*/ 407 h 860"/>
                <a:gd name="T20" fmla="*/ 13 w 2718"/>
                <a:gd name="T21" fmla="*/ 467 h 860"/>
                <a:gd name="T22" fmla="*/ 0 w 2718"/>
                <a:gd name="T23" fmla="*/ 493 h 860"/>
                <a:gd name="T24" fmla="*/ 72 w 2718"/>
                <a:gd name="T25" fmla="*/ 534 h 860"/>
                <a:gd name="T26" fmla="*/ 76 w 2718"/>
                <a:gd name="T27" fmla="*/ 544 h 860"/>
                <a:gd name="T28" fmla="*/ 58 w 2718"/>
                <a:gd name="T29" fmla="*/ 580 h 860"/>
                <a:gd name="T30" fmla="*/ 113 w 2718"/>
                <a:gd name="T31" fmla="*/ 594 h 860"/>
                <a:gd name="T32" fmla="*/ 171 w 2718"/>
                <a:gd name="T33" fmla="*/ 583 h 860"/>
                <a:gd name="T34" fmla="*/ 212 w 2718"/>
                <a:gd name="T35" fmla="*/ 631 h 860"/>
                <a:gd name="T36" fmla="*/ 265 w 2718"/>
                <a:gd name="T37" fmla="*/ 607 h 860"/>
                <a:gd name="T38" fmla="*/ 275 w 2718"/>
                <a:gd name="T39" fmla="*/ 611 h 860"/>
                <a:gd name="T40" fmla="*/ 285 w 2718"/>
                <a:gd name="T41" fmla="*/ 656 h 860"/>
                <a:gd name="T42" fmla="*/ 355 w 2718"/>
                <a:gd name="T43" fmla="*/ 726 h 860"/>
                <a:gd name="T44" fmla="*/ 423 w 2718"/>
                <a:gd name="T45" fmla="*/ 735 h 860"/>
                <a:gd name="T46" fmla="*/ 427 w 2718"/>
                <a:gd name="T47" fmla="*/ 737 h 860"/>
                <a:gd name="T48" fmla="*/ 451 w 2718"/>
                <a:gd name="T49" fmla="*/ 763 h 860"/>
                <a:gd name="T50" fmla="*/ 518 w 2718"/>
                <a:gd name="T51" fmla="*/ 846 h 860"/>
                <a:gd name="T52" fmla="*/ 569 w 2718"/>
                <a:gd name="T53" fmla="*/ 860 h 860"/>
                <a:gd name="T54" fmla="*/ 620 w 2718"/>
                <a:gd name="T55" fmla="*/ 834 h 860"/>
                <a:gd name="T56" fmla="*/ 610 w 2718"/>
                <a:gd name="T57" fmla="*/ 838 h 860"/>
                <a:gd name="T58" fmla="*/ 636 w 2718"/>
                <a:gd name="T59" fmla="*/ 812 h 860"/>
                <a:gd name="T60" fmla="*/ 670 w 2718"/>
                <a:gd name="T61" fmla="*/ 822 h 860"/>
                <a:gd name="T62" fmla="*/ 695 w 2718"/>
                <a:gd name="T63" fmla="*/ 783 h 860"/>
                <a:gd name="T64" fmla="*/ 733 w 2718"/>
                <a:gd name="T65" fmla="*/ 809 h 860"/>
                <a:gd name="T66" fmla="*/ 709 w 2718"/>
                <a:gd name="T67" fmla="*/ 771 h 860"/>
                <a:gd name="T68" fmla="*/ 715 w 2718"/>
                <a:gd name="T69" fmla="*/ 760 h 860"/>
                <a:gd name="T70" fmla="*/ 829 w 2718"/>
                <a:gd name="T71" fmla="*/ 731 h 860"/>
                <a:gd name="T72" fmla="*/ 1005 w 2718"/>
                <a:gd name="T73" fmla="*/ 630 h 860"/>
                <a:gd name="T74" fmla="*/ 1068 w 2718"/>
                <a:gd name="T75" fmla="*/ 559 h 860"/>
                <a:gd name="T76" fmla="*/ 1144 w 2718"/>
                <a:gd name="T77" fmla="*/ 508 h 860"/>
                <a:gd name="T78" fmla="*/ 1220 w 2718"/>
                <a:gd name="T79" fmla="*/ 456 h 860"/>
                <a:gd name="T80" fmla="*/ 1328 w 2718"/>
                <a:gd name="T81" fmla="*/ 416 h 860"/>
                <a:gd name="T82" fmla="*/ 1399 w 2718"/>
                <a:gd name="T83" fmla="*/ 354 h 860"/>
                <a:gd name="T84" fmla="*/ 1500 w 2718"/>
                <a:gd name="T85" fmla="*/ 305 h 860"/>
                <a:gd name="T86" fmla="*/ 1586 w 2718"/>
                <a:gd name="T87" fmla="*/ 302 h 860"/>
                <a:gd name="T88" fmla="*/ 1576 w 2718"/>
                <a:gd name="T89" fmla="*/ 279 h 860"/>
                <a:gd name="T90" fmla="*/ 1708 w 2718"/>
                <a:gd name="T91" fmla="*/ 252 h 860"/>
                <a:gd name="T92" fmla="*/ 1913 w 2718"/>
                <a:gd name="T93" fmla="*/ 227 h 860"/>
                <a:gd name="T94" fmla="*/ 2011 w 2718"/>
                <a:gd name="T95" fmla="*/ 203 h 860"/>
                <a:gd name="T96" fmla="*/ 2112 w 2718"/>
                <a:gd name="T97" fmla="*/ 203 h 860"/>
                <a:gd name="T98" fmla="*/ 2238 w 2718"/>
                <a:gd name="T99" fmla="*/ 203 h 860"/>
                <a:gd name="T100" fmla="*/ 2441 w 2718"/>
                <a:gd name="T101" fmla="*/ 227 h 860"/>
                <a:gd name="T102" fmla="*/ 2545 w 2718"/>
                <a:gd name="T103" fmla="*/ 227 h 860"/>
                <a:gd name="T104" fmla="*/ 2522 w 2718"/>
                <a:gd name="T105" fmla="*/ 127 h 860"/>
                <a:gd name="T106" fmla="*/ 2361 w 2718"/>
                <a:gd name="T107" fmla="*/ 101 h 860"/>
                <a:gd name="T108" fmla="*/ 2364 w 2718"/>
                <a:gd name="T109" fmla="*/ 101 h 860"/>
                <a:gd name="T110" fmla="*/ 2214 w 2718"/>
                <a:gd name="T111" fmla="*/ 75 h 860"/>
                <a:gd name="T112" fmla="*/ 2062 w 2718"/>
                <a:gd name="T113" fmla="*/ 75 h 860"/>
                <a:gd name="T114" fmla="*/ 1759 w 2718"/>
                <a:gd name="T115" fmla="*/ 51 h 860"/>
                <a:gd name="T116" fmla="*/ 1277 w 2718"/>
                <a:gd name="T117" fmla="*/ 51 h 860"/>
                <a:gd name="T118" fmla="*/ 1124 w 2718"/>
                <a:gd name="T119" fmla="*/ 75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8" h="860">
                  <a:moveTo>
                    <a:pt x="556" y="15"/>
                  </a:moveTo>
                  <a:lnTo>
                    <a:pt x="530" y="92"/>
                  </a:lnTo>
                  <a:lnTo>
                    <a:pt x="507" y="85"/>
                  </a:lnTo>
                  <a:lnTo>
                    <a:pt x="531" y="8"/>
                  </a:lnTo>
                  <a:lnTo>
                    <a:pt x="556" y="15"/>
                  </a:lnTo>
                  <a:close/>
                  <a:moveTo>
                    <a:pt x="530" y="92"/>
                  </a:moveTo>
                  <a:lnTo>
                    <a:pt x="529" y="96"/>
                  </a:lnTo>
                  <a:lnTo>
                    <a:pt x="528" y="97"/>
                  </a:lnTo>
                  <a:lnTo>
                    <a:pt x="518" y="88"/>
                  </a:lnTo>
                  <a:lnTo>
                    <a:pt x="530" y="92"/>
                  </a:lnTo>
                  <a:close/>
                  <a:moveTo>
                    <a:pt x="528" y="97"/>
                  </a:moveTo>
                  <a:lnTo>
                    <a:pt x="477" y="148"/>
                  </a:lnTo>
                  <a:lnTo>
                    <a:pt x="458" y="130"/>
                  </a:lnTo>
                  <a:lnTo>
                    <a:pt x="510" y="79"/>
                  </a:lnTo>
                  <a:lnTo>
                    <a:pt x="528" y="97"/>
                  </a:lnTo>
                  <a:close/>
                  <a:moveTo>
                    <a:pt x="456" y="133"/>
                  </a:moveTo>
                  <a:lnTo>
                    <a:pt x="457" y="131"/>
                  </a:lnTo>
                  <a:lnTo>
                    <a:pt x="458" y="130"/>
                  </a:lnTo>
                  <a:lnTo>
                    <a:pt x="468" y="138"/>
                  </a:lnTo>
                  <a:lnTo>
                    <a:pt x="456" y="133"/>
                  </a:lnTo>
                  <a:close/>
                  <a:moveTo>
                    <a:pt x="479" y="144"/>
                  </a:moveTo>
                  <a:lnTo>
                    <a:pt x="454" y="195"/>
                  </a:lnTo>
                  <a:lnTo>
                    <a:pt x="432" y="183"/>
                  </a:lnTo>
                  <a:lnTo>
                    <a:pt x="456" y="133"/>
                  </a:lnTo>
                  <a:lnTo>
                    <a:pt x="479" y="144"/>
                  </a:lnTo>
                  <a:close/>
                  <a:moveTo>
                    <a:pt x="454" y="195"/>
                  </a:moveTo>
                  <a:lnTo>
                    <a:pt x="454" y="196"/>
                  </a:lnTo>
                  <a:lnTo>
                    <a:pt x="451" y="198"/>
                  </a:lnTo>
                  <a:lnTo>
                    <a:pt x="443" y="189"/>
                  </a:lnTo>
                  <a:lnTo>
                    <a:pt x="454" y="195"/>
                  </a:lnTo>
                  <a:close/>
                  <a:moveTo>
                    <a:pt x="451" y="198"/>
                  </a:moveTo>
                  <a:lnTo>
                    <a:pt x="401" y="249"/>
                  </a:lnTo>
                  <a:lnTo>
                    <a:pt x="383" y="231"/>
                  </a:lnTo>
                  <a:lnTo>
                    <a:pt x="434" y="181"/>
                  </a:lnTo>
                  <a:lnTo>
                    <a:pt x="451" y="198"/>
                  </a:lnTo>
                  <a:close/>
                  <a:moveTo>
                    <a:pt x="401" y="249"/>
                  </a:moveTo>
                  <a:lnTo>
                    <a:pt x="400" y="250"/>
                  </a:lnTo>
                  <a:lnTo>
                    <a:pt x="399" y="250"/>
                  </a:lnTo>
                  <a:lnTo>
                    <a:pt x="392" y="240"/>
                  </a:lnTo>
                  <a:lnTo>
                    <a:pt x="401" y="249"/>
                  </a:lnTo>
                  <a:close/>
                  <a:moveTo>
                    <a:pt x="399" y="250"/>
                  </a:moveTo>
                  <a:lnTo>
                    <a:pt x="324" y="301"/>
                  </a:lnTo>
                  <a:lnTo>
                    <a:pt x="309" y="280"/>
                  </a:lnTo>
                  <a:lnTo>
                    <a:pt x="386" y="229"/>
                  </a:lnTo>
                  <a:lnTo>
                    <a:pt x="399" y="250"/>
                  </a:lnTo>
                  <a:close/>
                  <a:moveTo>
                    <a:pt x="324" y="301"/>
                  </a:moveTo>
                  <a:lnTo>
                    <a:pt x="322" y="302"/>
                  </a:lnTo>
                  <a:lnTo>
                    <a:pt x="322" y="302"/>
                  </a:lnTo>
                  <a:lnTo>
                    <a:pt x="316" y="290"/>
                  </a:lnTo>
                  <a:lnTo>
                    <a:pt x="324" y="301"/>
                  </a:lnTo>
                  <a:close/>
                  <a:moveTo>
                    <a:pt x="322" y="302"/>
                  </a:moveTo>
                  <a:lnTo>
                    <a:pt x="271" y="328"/>
                  </a:lnTo>
                  <a:lnTo>
                    <a:pt x="260" y="305"/>
                  </a:lnTo>
                  <a:lnTo>
                    <a:pt x="310" y="279"/>
                  </a:lnTo>
                  <a:lnTo>
                    <a:pt x="322" y="302"/>
                  </a:lnTo>
                  <a:close/>
                  <a:moveTo>
                    <a:pt x="271" y="328"/>
                  </a:moveTo>
                  <a:lnTo>
                    <a:pt x="270" y="328"/>
                  </a:lnTo>
                  <a:lnTo>
                    <a:pt x="270" y="328"/>
                  </a:lnTo>
                  <a:lnTo>
                    <a:pt x="265" y="316"/>
                  </a:lnTo>
                  <a:lnTo>
                    <a:pt x="271" y="328"/>
                  </a:lnTo>
                  <a:close/>
                  <a:moveTo>
                    <a:pt x="270" y="328"/>
                  </a:moveTo>
                  <a:lnTo>
                    <a:pt x="194" y="353"/>
                  </a:lnTo>
                  <a:lnTo>
                    <a:pt x="185" y="329"/>
                  </a:lnTo>
                  <a:lnTo>
                    <a:pt x="262" y="303"/>
                  </a:lnTo>
                  <a:lnTo>
                    <a:pt x="270" y="328"/>
                  </a:lnTo>
                  <a:close/>
                  <a:moveTo>
                    <a:pt x="180" y="333"/>
                  </a:moveTo>
                  <a:lnTo>
                    <a:pt x="183" y="330"/>
                  </a:lnTo>
                  <a:lnTo>
                    <a:pt x="185" y="329"/>
                  </a:lnTo>
                  <a:lnTo>
                    <a:pt x="190" y="341"/>
                  </a:lnTo>
                  <a:lnTo>
                    <a:pt x="180" y="333"/>
                  </a:lnTo>
                  <a:close/>
                  <a:moveTo>
                    <a:pt x="198" y="350"/>
                  </a:moveTo>
                  <a:lnTo>
                    <a:pt x="147" y="401"/>
                  </a:lnTo>
                  <a:lnTo>
                    <a:pt x="130" y="382"/>
                  </a:lnTo>
                  <a:lnTo>
                    <a:pt x="180" y="333"/>
                  </a:lnTo>
                  <a:lnTo>
                    <a:pt x="198" y="350"/>
                  </a:lnTo>
                  <a:close/>
                  <a:moveTo>
                    <a:pt x="147" y="401"/>
                  </a:moveTo>
                  <a:lnTo>
                    <a:pt x="146" y="402"/>
                  </a:lnTo>
                  <a:lnTo>
                    <a:pt x="145" y="403"/>
                  </a:lnTo>
                  <a:lnTo>
                    <a:pt x="139" y="392"/>
                  </a:lnTo>
                  <a:lnTo>
                    <a:pt x="147" y="401"/>
                  </a:lnTo>
                  <a:close/>
                  <a:moveTo>
                    <a:pt x="145" y="403"/>
                  </a:moveTo>
                  <a:lnTo>
                    <a:pt x="94" y="429"/>
                  </a:lnTo>
                  <a:lnTo>
                    <a:pt x="83" y="405"/>
                  </a:lnTo>
                  <a:lnTo>
                    <a:pt x="133" y="380"/>
                  </a:lnTo>
                  <a:lnTo>
                    <a:pt x="145" y="403"/>
                  </a:lnTo>
                  <a:close/>
                  <a:moveTo>
                    <a:pt x="82" y="407"/>
                  </a:moveTo>
                  <a:lnTo>
                    <a:pt x="83" y="405"/>
                  </a:lnTo>
                  <a:lnTo>
                    <a:pt x="83" y="405"/>
                  </a:lnTo>
                  <a:lnTo>
                    <a:pt x="88" y="416"/>
                  </a:lnTo>
                  <a:lnTo>
                    <a:pt x="82" y="407"/>
                  </a:lnTo>
                  <a:close/>
                  <a:moveTo>
                    <a:pt x="95" y="427"/>
                  </a:moveTo>
                  <a:lnTo>
                    <a:pt x="20" y="478"/>
                  </a:lnTo>
                  <a:lnTo>
                    <a:pt x="5" y="456"/>
                  </a:lnTo>
                  <a:lnTo>
                    <a:pt x="82" y="407"/>
                  </a:lnTo>
                  <a:lnTo>
                    <a:pt x="95" y="427"/>
                  </a:lnTo>
                  <a:close/>
                  <a:moveTo>
                    <a:pt x="0" y="467"/>
                  </a:moveTo>
                  <a:lnTo>
                    <a:pt x="0" y="460"/>
                  </a:lnTo>
                  <a:lnTo>
                    <a:pt x="5" y="456"/>
                  </a:lnTo>
                  <a:lnTo>
                    <a:pt x="13" y="467"/>
                  </a:lnTo>
                  <a:lnTo>
                    <a:pt x="0" y="467"/>
                  </a:lnTo>
                  <a:close/>
                  <a:moveTo>
                    <a:pt x="25" y="467"/>
                  </a:moveTo>
                  <a:lnTo>
                    <a:pt x="25" y="493"/>
                  </a:lnTo>
                  <a:lnTo>
                    <a:pt x="0" y="493"/>
                  </a:lnTo>
                  <a:lnTo>
                    <a:pt x="0" y="467"/>
                  </a:lnTo>
                  <a:lnTo>
                    <a:pt x="25" y="467"/>
                  </a:lnTo>
                  <a:close/>
                  <a:moveTo>
                    <a:pt x="4" y="501"/>
                  </a:moveTo>
                  <a:lnTo>
                    <a:pt x="0" y="498"/>
                  </a:lnTo>
                  <a:lnTo>
                    <a:pt x="0" y="493"/>
                  </a:lnTo>
                  <a:lnTo>
                    <a:pt x="13" y="493"/>
                  </a:lnTo>
                  <a:lnTo>
                    <a:pt x="4" y="501"/>
                  </a:lnTo>
                  <a:close/>
                  <a:moveTo>
                    <a:pt x="21" y="484"/>
                  </a:moveTo>
                  <a:lnTo>
                    <a:pt x="47" y="509"/>
                  </a:lnTo>
                  <a:lnTo>
                    <a:pt x="28" y="527"/>
                  </a:lnTo>
                  <a:lnTo>
                    <a:pt x="4" y="501"/>
                  </a:lnTo>
                  <a:lnTo>
                    <a:pt x="21" y="484"/>
                  </a:lnTo>
                  <a:close/>
                  <a:moveTo>
                    <a:pt x="47" y="509"/>
                  </a:moveTo>
                  <a:lnTo>
                    <a:pt x="72" y="534"/>
                  </a:lnTo>
                  <a:lnTo>
                    <a:pt x="54" y="552"/>
                  </a:lnTo>
                  <a:lnTo>
                    <a:pt x="28" y="527"/>
                  </a:lnTo>
                  <a:lnTo>
                    <a:pt x="47" y="509"/>
                  </a:lnTo>
                  <a:close/>
                  <a:moveTo>
                    <a:pt x="72" y="534"/>
                  </a:moveTo>
                  <a:lnTo>
                    <a:pt x="76" y="538"/>
                  </a:lnTo>
                  <a:lnTo>
                    <a:pt x="76" y="544"/>
                  </a:lnTo>
                  <a:lnTo>
                    <a:pt x="64" y="544"/>
                  </a:lnTo>
                  <a:lnTo>
                    <a:pt x="72" y="534"/>
                  </a:lnTo>
                  <a:close/>
                  <a:moveTo>
                    <a:pt x="76" y="544"/>
                  </a:moveTo>
                  <a:lnTo>
                    <a:pt x="76" y="568"/>
                  </a:lnTo>
                  <a:lnTo>
                    <a:pt x="50" y="568"/>
                  </a:lnTo>
                  <a:lnTo>
                    <a:pt x="50" y="544"/>
                  </a:lnTo>
                  <a:lnTo>
                    <a:pt x="76" y="544"/>
                  </a:lnTo>
                  <a:close/>
                  <a:moveTo>
                    <a:pt x="58" y="580"/>
                  </a:moveTo>
                  <a:lnTo>
                    <a:pt x="50" y="577"/>
                  </a:lnTo>
                  <a:lnTo>
                    <a:pt x="50" y="568"/>
                  </a:lnTo>
                  <a:lnTo>
                    <a:pt x="64" y="568"/>
                  </a:lnTo>
                  <a:lnTo>
                    <a:pt x="58" y="580"/>
                  </a:lnTo>
                  <a:close/>
                  <a:moveTo>
                    <a:pt x="68" y="557"/>
                  </a:moveTo>
                  <a:lnTo>
                    <a:pt x="120" y="583"/>
                  </a:lnTo>
                  <a:lnTo>
                    <a:pt x="109" y="606"/>
                  </a:lnTo>
                  <a:lnTo>
                    <a:pt x="58" y="580"/>
                  </a:lnTo>
                  <a:lnTo>
                    <a:pt x="68" y="557"/>
                  </a:lnTo>
                  <a:close/>
                  <a:moveTo>
                    <a:pt x="113" y="607"/>
                  </a:moveTo>
                  <a:lnTo>
                    <a:pt x="111" y="607"/>
                  </a:lnTo>
                  <a:lnTo>
                    <a:pt x="109" y="606"/>
                  </a:lnTo>
                  <a:lnTo>
                    <a:pt x="113" y="594"/>
                  </a:lnTo>
                  <a:lnTo>
                    <a:pt x="113" y="607"/>
                  </a:lnTo>
                  <a:close/>
                  <a:moveTo>
                    <a:pt x="113" y="582"/>
                  </a:moveTo>
                  <a:lnTo>
                    <a:pt x="164" y="582"/>
                  </a:lnTo>
                  <a:lnTo>
                    <a:pt x="164" y="607"/>
                  </a:lnTo>
                  <a:lnTo>
                    <a:pt x="113" y="607"/>
                  </a:lnTo>
                  <a:lnTo>
                    <a:pt x="113" y="582"/>
                  </a:lnTo>
                  <a:close/>
                  <a:moveTo>
                    <a:pt x="164" y="582"/>
                  </a:moveTo>
                  <a:lnTo>
                    <a:pt x="168" y="582"/>
                  </a:lnTo>
                  <a:lnTo>
                    <a:pt x="171" y="583"/>
                  </a:lnTo>
                  <a:lnTo>
                    <a:pt x="164" y="594"/>
                  </a:lnTo>
                  <a:lnTo>
                    <a:pt x="164" y="582"/>
                  </a:lnTo>
                  <a:close/>
                  <a:moveTo>
                    <a:pt x="171" y="583"/>
                  </a:moveTo>
                  <a:lnTo>
                    <a:pt x="220" y="608"/>
                  </a:lnTo>
                  <a:lnTo>
                    <a:pt x="209" y="630"/>
                  </a:lnTo>
                  <a:lnTo>
                    <a:pt x="158" y="606"/>
                  </a:lnTo>
                  <a:lnTo>
                    <a:pt x="171" y="583"/>
                  </a:lnTo>
                  <a:close/>
                  <a:moveTo>
                    <a:pt x="215" y="631"/>
                  </a:moveTo>
                  <a:lnTo>
                    <a:pt x="212" y="631"/>
                  </a:lnTo>
                  <a:lnTo>
                    <a:pt x="209" y="630"/>
                  </a:lnTo>
                  <a:lnTo>
                    <a:pt x="215" y="619"/>
                  </a:lnTo>
                  <a:lnTo>
                    <a:pt x="215" y="631"/>
                  </a:lnTo>
                  <a:close/>
                  <a:moveTo>
                    <a:pt x="215" y="607"/>
                  </a:moveTo>
                  <a:lnTo>
                    <a:pt x="265" y="607"/>
                  </a:lnTo>
                  <a:lnTo>
                    <a:pt x="265" y="631"/>
                  </a:lnTo>
                  <a:lnTo>
                    <a:pt x="215" y="631"/>
                  </a:lnTo>
                  <a:lnTo>
                    <a:pt x="215" y="607"/>
                  </a:lnTo>
                  <a:close/>
                  <a:moveTo>
                    <a:pt x="265" y="607"/>
                  </a:moveTo>
                  <a:lnTo>
                    <a:pt x="271" y="607"/>
                  </a:lnTo>
                  <a:lnTo>
                    <a:pt x="275" y="611"/>
                  </a:lnTo>
                  <a:lnTo>
                    <a:pt x="265" y="619"/>
                  </a:lnTo>
                  <a:lnTo>
                    <a:pt x="265" y="607"/>
                  </a:lnTo>
                  <a:close/>
                  <a:moveTo>
                    <a:pt x="275" y="611"/>
                  </a:moveTo>
                  <a:lnTo>
                    <a:pt x="299" y="635"/>
                  </a:lnTo>
                  <a:lnTo>
                    <a:pt x="282" y="653"/>
                  </a:lnTo>
                  <a:lnTo>
                    <a:pt x="257" y="628"/>
                  </a:lnTo>
                  <a:lnTo>
                    <a:pt x="275" y="611"/>
                  </a:lnTo>
                  <a:close/>
                  <a:moveTo>
                    <a:pt x="285" y="656"/>
                  </a:moveTo>
                  <a:lnTo>
                    <a:pt x="284" y="656"/>
                  </a:lnTo>
                  <a:lnTo>
                    <a:pt x="282" y="653"/>
                  </a:lnTo>
                  <a:lnTo>
                    <a:pt x="291" y="645"/>
                  </a:lnTo>
                  <a:lnTo>
                    <a:pt x="285" y="656"/>
                  </a:lnTo>
                  <a:close/>
                  <a:moveTo>
                    <a:pt x="297" y="634"/>
                  </a:moveTo>
                  <a:lnTo>
                    <a:pt x="347" y="658"/>
                  </a:lnTo>
                  <a:lnTo>
                    <a:pt x="336" y="681"/>
                  </a:lnTo>
                  <a:lnTo>
                    <a:pt x="285" y="656"/>
                  </a:lnTo>
                  <a:lnTo>
                    <a:pt x="297" y="634"/>
                  </a:lnTo>
                  <a:close/>
                  <a:moveTo>
                    <a:pt x="347" y="658"/>
                  </a:moveTo>
                  <a:lnTo>
                    <a:pt x="352" y="661"/>
                  </a:lnTo>
                  <a:lnTo>
                    <a:pt x="353" y="664"/>
                  </a:lnTo>
                  <a:lnTo>
                    <a:pt x="342" y="670"/>
                  </a:lnTo>
                  <a:lnTo>
                    <a:pt x="347" y="658"/>
                  </a:lnTo>
                  <a:close/>
                  <a:moveTo>
                    <a:pt x="353" y="664"/>
                  </a:moveTo>
                  <a:lnTo>
                    <a:pt x="378" y="715"/>
                  </a:lnTo>
                  <a:lnTo>
                    <a:pt x="355" y="726"/>
                  </a:lnTo>
                  <a:lnTo>
                    <a:pt x="330" y="675"/>
                  </a:lnTo>
                  <a:lnTo>
                    <a:pt x="353" y="664"/>
                  </a:lnTo>
                  <a:close/>
                  <a:moveTo>
                    <a:pt x="361" y="732"/>
                  </a:moveTo>
                  <a:lnTo>
                    <a:pt x="358" y="730"/>
                  </a:lnTo>
                  <a:lnTo>
                    <a:pt x="355" y="726"/>
                  </a:lnTo>
                  <a:lnTo>
                    <a:pt x="367" y="720"/>
                  </a:lnTo>
                  <a:lnTo>
                    <a:pt x="361" y="732"/>
                  </a:lnTo>
                  <a:close/>
                  <a:moveTo>
                    <a:pt x="372" y="709"/>
                  </a:moveTo>
                  <a:lnTo>
                    <a:pt x="423" y="735"/>
                  </a:lnTo>
                  <a:lnTo>
                    <a:pt x="412" y="758"/>
                  </a:lnTo>
                  <a:lnTo>
                    <a:pt x="361" y="732"/>
                  </a:lnTo>
                  <a:lnTo>
                    <a:pt x="372" y="709"/>
                  </a:lnTo>
                  <a:close/>
                  <a:moveTo>
                    <a:pt x="423" y="735"/>
                  </a:moveTo>
                  <a:lnTo>
                    <a:pt x="424" y="736"/>
                  </a:lnTo>
                  <a:lnTo>
                    <a:pt x="427" y="737"/>
                  </a:lnTo>
                  <a:lnTo>
                    <a:pt x="417" y="746"/>
                  </a:lnTo>
                  <a:lnTo>
                    <a:pt x="423" y="735"/>
                  </a:lnTo>
                  <a:close/>
                  <a:moveTo>
                    <a:pt x="427" y="737"/>
                  </a:moveTo>
                  <a:lnTo>
                    <a:pt x="451" y="763"/>
                  </a:lnTo>
                  <a:lnTo>
                    <a:pt x="434" y="780"/>
                  </a:lnTo>
                  <a:lnTo>
                    <a:pt x="409" y="755"/>
                  </a:lnTo>
                  <a:lnTo>
                    <a:pt x="427" y="737"/>
                  </a:lnTo>
                  <a:close/>
                  <a:moveTo>
                    <a:pt x="451" y="763"/>
                  </a:moveTo>
                  <a:lnTo>
                    <a:pt x="502" y="812"/>
                  </a:lnTo>
                  <a:lnTo>
                    <a:pt x="484" y="831"/>
                  </a:lnTo>
                  <a:lnTo>
                    <a:pt x="434" y="780"/>
                  </a:lnTo>
                  <a:lnTo>
                    <a:pt x="451" y="763"/>
                  </a:lnTo>
                  <a:close/>
                  <a:moveTo>
                    <a:pt x="502" y="812"/>
                  </a:moveTo>
                  <a:lnTo>
                    <a:pt x="528" y="838"/>
                  </a:lnTo>
                  <a:lnTo>
                    <a:pt x="510" y="856"/>
                  </a:lnTo>
                  <a:lnTo>
                    <a:pt x="484" y="831"/>
                  </a:lnTo>
                  <a:lnTo>
                    <a:pt x="502" y="812"/>
                  </a:lnTo>
                  <a:close/>
                  <a:moveTo>
                    <a:pt x="518" y="860"/>
                  </a:moveTo>
                  <a:lnTo>
                    <a:pt x="513" y="860"/>
                  </a:lnTo>
                  <a:lnTo>
                    <a:pt x="510" y="856"/>
                  </a:lnTo>
                  <a:lnTo>
                    <a:pt x="518" y="846"/>
                  </a:lnTo>
                  <a:lnTo>
                    <a:pt x="518" y="860"/>
                  </a:lnTo>
                  <a:close/>
                  <a:moveTo>
                    <a:pt x="518" y="834"/>
                  </a:moveTo>
                  <a:lnTo>
                    <a:pt x="544" y="834"/>
                  </a:lnTo>
                  <a:lnTo>
                    <a:pt x="544" y="860"/>
                  </a:lnTo>
                  <a:lnTo>
                    <a:pt x="518" y="860"/>
                  </a:lnTo>
                  <a:lnTo>
                    <a:pt x="518" y="834"/>
                  </a:lnTo>
                  <a:close/>
                  <a:moveTo>
                    <a:pt x="544" y="834"/>
                  </a:moveTo>
                  <a:lnTo>
                    <a:pt x="569" y="834"/>
                  </a:lnTo>
                  <a:lnTo>
                    <a:pt x="569" y="860"/>
                  </a:lnTo>
                  <a:lnTo>
                    <a:pt x="544" y="860"/>
                  </a:lnTo>
                  <a:lnTo>
                    <a:pt x="544" y="834"/>
                  </a:lnTo>
                  <a:close/>
                  <a:moveTo>
                    <a:pt x="569" y="834"/>
                  </a:moveTo>
                  <a:lnTo>
                    <a:pt x="595" y="834"/>
                  </a:lnTo>
                  <a:lnTo>
                    <a:pt x="595" y="860"/>
                  </a:lnTo>
                  <a:lnTo>
                    <a:pt x="569" y="860"/>
                  </a:lnTo>
                  <a:lnTo>
                    <a:pt x="569" y="834"/>
                  </a:lnTo>
                  <a:close/>
                  <a:moveTo>
                    <a:pt x="595" y="834"/>
                  </a:moveTo>
                  <a:lnTo>
                    <a:pt x="620" y="834"/>
                  </a:lnTo>
                  <a:lnTo>
                    <a:pt x="620" y="860"/>
                  </a:lnTo>
                  <a:lnTo>
                    <a:pt x="595" y="860"/>
                  </a:lnTo>
                  <a:lnTo>
                    <a:pt x="595" y="834"/>
                  </a:lnTo>
                  <a:close/>
                  <a:moveTo>
                    <a:pt x="629" y="856"/>
                  </a:moveTo>
                  <a:lnTo>
                    <a:pt x="625" y="860"/>
                  </a:lnTo>
                  <a:lnTo>
                    <a:pt x="620" y="860"/>
                  </a:lnTo>
                  <a:lnTo>
                    <a:pt x="620" y="846"/>
                  </a:lnTo>
                  <a:lnTo>
                    <a:pt x="629" y="856"/>
                  </a:lnTo>
                  <a:close/>
                  <a:moveTo>
                    <a:pt x="610" y="838"/>
                  </a:moveTo>
                  <a:lnTo>
                    <a:pt x="636" y="812"/>
                  </a:lnTo>
                  <a:lnTo>
                    <a:pt x="654" y="831"/>
                  </a:lnTo>
                  <a:lnTo>
                    <a:pt x="629" y="856"/>
                  </a:lnTo>
                  <a:lnTo>
                    <a:pt x="610" y="838"/>
                  </a:lnTo>
                  <a:close/>
                  <a:moveTo>
                    <a:pt x="636" y="812"/>
                  </a:moveTo>
                  <a:lnTo>
                    <a:pt x="640" y="809"/>
                  </a:lnTo>
                  <a:lnTo>
                    <a:pt x="646" y="809"/>
                  </a:lnTo>
                  <a:lnTo>
                    <a:pt x="646" y="822"/>
                  </a:lnTo>
                  <a:lnTo>
                    <a:pt x="636" y="812"/>
                  </a:lnTo>
                  <a:close/>
                  <a:moveTo>
                    <a:pt x="646" y="809"/>
                  </a:moveTo>
                  <a:lnTo>
                    <a:pt x="670" y="809"/>
                  </a:lnTo>
                  <a:lnTo>
                    <a:pt x="670" y="834"/>
                  </a:lnTo>
                  <a:lnTo>
                    <a:pt x="646" y="834"/>
                  </a:lnTo>
                  <a:lnTo>
                    <a:pt x="646" y="809"/>
                  </a:lnTo>
                  <a:close/>
                  <a:moveTo>
                    <a:pt x="680" y="831"/>
                  </a:moveTo>
                  <a:lnTo>
                    <a:pt x="676" y="834"/>
                  </a:lnTo>
                  <a:lnTo>
                    <a:pt x="670" y="834"/>
                  </a:lnTo>
                  <a:lnTo>
                    <a:pt x="670" y="822"/>
                  </a:lnTo>
                  <a:lnTo>
                    <a:pt x="680" y="831"/>
                  </a:lnTo>
                  <a:close/>
                  <a:moveTo>
                    <a:pt x="661" y="812"/>
                  </a:moveTo>
                  <a:lnTo>
                    <a:pt x="687" y="787"/>
                  </a:lnTo>
                  <a:lnTo>
                    <a:pt x="705" y="805"/>
                  </a:lnTo>
                  <a:lnTo>
                    <a:pt x="680" y="831"/>
                  </a:lnTo>
                  <a:lnTo>
                    <a:pt x="661" y="812"/>
                  </a:lnTo>
                  <a:close/>
                  <a:moveTo>
                    <a:pt x="687" y="787"/>
                  </a:moveTo>
                  <a:lnTo>
                    <a:pt x="691" y="783"/>
                  </a:lnTo>
                  <a:lnTo>
                    <a:pt x="695" y="783"/>
                  </a:lnTo>
                  <a:lnTo>
                    <a:pt x="695" y="797"/>
                  </a:lnTo>
                  <a:lnTo>
                    <a:pt x="687" y="787"/>
                  </a:lnTo>
                  <a:close/>
                  <a:moveTo>
                    <a:pt x="695" y="783"/>
                  </a:moveTo>
                  <a:lnTo>
                    <a:pt x="721" y="783"/>
                  </a:lnTo>
                  <a:lnTo>
                    <a:pt x="721" y="809"/>
                  </a:lnTo>
                  <a:lnTo>
                    <a:pt x="695" y="809"/>
                  </a:lnTo>
                  <a:lnTo>
                    <a:pt x="695" y="783"/>
                  </a:lnTo>
                  <a:close/>
                  <a:moveTo>
                    <a:pt x="733" y="797"/>
                  </a:moveTo>
                  <a:lnTo>
                    <a:pt x="733" y="809"/>
                  </a:lnTo>
                  <a:lnTo>
                    <a:pt x="721" y="809"/>
                  </a:lnTo>
                  <a:lnTo>
                    <a:pt x="721" y="797"/>
                  </a:lnTo>
                  <a:lnTo>
                    <a:pt x="733" y="797"/>
                  </a:lnTo>
                  <a:close/>
                  <a:moveTo>
                    <a:pt x="709" y="797"/>
                  </a:moveTo>
                  <a:lnTo>
                    <a:pt x="709" y="771"/>
                  </a:lnTo>
                  <a:lnTo>
                    <a:pt x="733" y="771"/>
                  </a:lnTo>
                  <a:lnTo>
                    <a:pt x="733" y="797"/>
                  </a:lnTo>
                  <a:lnTo>
                    <a:pt x="709" y="797"/>
                  </a:lnTo>
                  <a:close/>
                  <a:moveTo>
                    <a:pt x="709" y="771"/>
                  </a:moveTo>
                  <a:lnTo>
                    <a:pt x="709" y="763"/>
                  </a:lnTo>
                  <a:lnTo>
                    <a:pt x="715" y="760"/>
                  </a:lnTo>
                  <a:lnTo>
                    <a:pt x="721" y="771"/>
                  </a:lnTo>
                  <a:lnTo>
                    <a:pt x="709" y="771"/>
                  </a:lnTo>
                  <a:close/>
                  <a:moveTo>
                    <a:pt x="715" y="760"/>
                  </a:moveTo>
                  <a:lnTo>
                    <a:pt x="817" y="709"/>
                  </a:lnTo>
                  <a:lnTo>
                    <a:pt x="828" y="732"/>
                  </a:lnTo>
                  <a:lnTo>
                    <a:pt x="727" y="782"/>
                  </a:lnTo>
                  <a:lnTo>
                    <a:pt x="715" y="760"/>
                  </a:lnTo>
                  <a:close/>
                  <a:moveTo>
                    <a:pt x="829" y="731"/>
                  </a:moveTo>
                  <a:lnTo>
                    <a:pt x="828" y="732"/>
                  </a:lnTo>
                  <a:lnTo>
                    <a:pt x="828" y="732"/>
                  </a:lnTo>
                  <a:lnTo>
                    <a:pt x="822" y="720"/>
                  </a:lnTo>
                  <a:lnTo>
                    <a:pt x="829" y="731"/>
                  </a:lnTo>
                  <a:close/>
                  <a:moveTo>
                    <a:pt x="816" y="710"/>
                  </a:moveTo>
                  <a:lnTo>
                    <a:pt x="891" y="659"/>
                  </a:lnTo>
                  <a:lnTo>
                    <a:pt x="906" y="680"/>
                  </a:lnTo>
                  <a:lnTo>
                    <a:pt x="829" y="731"/>
                  </a:lnTo>
                  <a:lnTo>
                    <a:pt x="816" y="710"/>
                  </a:lnTo>
                  <a:close/>
                  <a:moveTo>
                    <a:pt x="891" y="659"/>
                  </a:moveTo>
                  <a:lnTo>
                    <a:pt x="892" y="658"/>
                  </a:lnTo>
                  <a:lnTo>
                    <a:pt x="892" y="658"/>
                  </a:lnTo>
                  <a:lnTo>
                    <a:pt x="898" y="670"/>
                  </a:lnTo>
                  <a:lnTo>
                    <a:pt x="891" y="659"/>
                  </a:lnTo>
                  <a:close/>
                  <a:moveTo>
                    <a:pt x="892" y="658"/>
                  </a:moveTo>
                  <a:lnTo>
                    <a:pt x="993" y="608"/>
                  </a:lnTo>
                  <a:lnTo>
                    <a:pt x="1005" y="630"/>
                  </a:lnTo>
                  <a:lnTo>
                    <a:pt x="904" y="681"/>
                  </a:lnTo>
                  <a:lnTo>
                    <a:pt x="892" y="658"/>
                  </a:lnTo>
                  <a:close/>
                  <a:moveTo>
                    <a:pt x="1006" y="630"/>
                  </a:moveTo>
                  <a:lnTo>
                    <a:pt x="1005" y="630"/>
                  </a:lnTo>
                  <a:lnTo>
                    <a:pt x="1005" y="630"/>
                  </a:lnTo>
                  <a:lnTo>
                    <a:pt x="999" y="619"/>
                  </a:lnTo>
                  <a:lnTo>
                    <a:pt x="1006" y="630"/>
                  </a:lnTo>
                  <a:close/>
                  <a:moveTo>
                    <a:pt x="992" y="608"/>
                  </a:moveTo>
                  <a:lnTo>
                    <a:pt x="1068" y="559"/>
                  </a:lnTo>
                  <a:lnTo>
                    <a:pt x="1082" y="579"/>
                  </a:lnTo>
                  <a:lnTo>
                    <a:pt x="1006" y="630"/>
                  </a:lnTo>
                  <a:lnTo>
                    <a:pt x="992" y="608"/>
                  </a:lnTo>
                  <a:close/>
                  <a:moveTo>
                    <a:pt x="1068" y="559"/>
                  </a:moveTo>
                  <a:lnTo>
                    <a:pt x="1144" y="508"/>
                  </a:lnTo>
                  <a:lnTo>
                    <a:pt x="1158" y="528"/>
                  </a:lnTo>
                  <a:lnTo>
                    <a:pt x="1082" y="579"/>
                  </a:lnTo>
                  <a:lnTo>
                    <a:pt x="1068" y="559"/>
                  </a:lnTo>
                  <a:close/>
                  <a:moveTo>
                    <a:pt x="1144" y="508"/>
                  </a:moveTo>
                  <a:lnTo>
                    <a:pt x="1220" y="456"/>
                  </a:lnTo>
                  <a:lnTo>
                    <a:pt x="1234" y="478"/>
                  </a:lnTo>
                  <a:lnTo>
                    <a:pt x="1158" y="528"/>
                  </a:lnTo>
                  <a:lnTo>
                    <a:pt x="1144" y="508"/>
                  </a:lnTo>
                  <a:close/>
                  <a:moveTo>
                    <a:pt x="1220" y="456"/>
                  </a:moveTo>
                  <a:lnTo>
                    <a:pt x="1222" y="456"/>
                  </a:lnTo>
                  <a:lnTo>
                    <a:pt x="1222" y="456"/>
                  </a:lnTo>
                  <a:lnTo>
                    <a:pt x="1228" y="467"/>
                  </a:lnTo>
                  <a:lnTo>
                    <a:pt x="1220" y="456"/>
                  </a:lnTo>
                  <a:close/>
                  <a:moveTo>
                    <a:pt x="1222" y="456"/>
                  </a:moveTo>
                  <a:lnTo>
                    <a:pt x="1322" y="405"/>
                  </a:lnTo>
                  <a:lnTo>
                    <a:pt x="1333" y="429"/>
                  </a:lnTo>
                  <a:lnTo>
                    <a:pt x="1232" y="478"/>
                  </a:lnTo>
                  <a:lnTo>
                    <a:pt x="1222" y="456"/>
                  </a:lnTo>
                  <a:close/>
                  <a:moveTo>
                    <a:pt x="1336" y="427"/>
                  </a:moveTo>
                  <a:lnTo>
                    <a:pt x="1335" y="429"/>
                  </a:lnTo>
                  <a:lnTo>
                    <a:pt x="1333" y="429"/>
                  </a:lnTo>
                  <a:lnTo>
                    <a:pt x="1328" y="416"/>
                  </a:lnTo>
                  <a:lnTo>
                    <a:pt x="1336" y="427"/>
                  </a:lnTo>
                  <a:close/>
                  <a:moveTo>
                    <a:pt x="1321" y="407"/>
                  </a:moveTo>
                  <a:lnTo>
                    <a:pt x="1398" y="356"/>
                  </a:lnTo>
                  <a:lnTo>
                    <a:pt x="1411" y="376"/>
                  </a:lnTo>
                  <a:lnTo>
                    <a:pt x="1336" y="427"/>
                  </a:lnTo>
                  <a:lnTo>
                    <a:pt x="1321" y="407"/>
                  </a:lnTo>
                  <a:close/>
                  <a:moveTo>
                    <a:pt x="1398" y="356"/>
                  </a:moveTo>
                  <a:lnTo>
                    <a:pt x="1398" y="356"/>
                  </a:lnTo>
                  <a:lnTo>
                    <a:pt x="1399" y="354"/>
                  </a:lnTo>
                  <a:lnTo>
                    <a:pt x="1404" y="367"/>
                  </a:lnTo>
                  <a:lnTo>
                    <a:pt x="1398" y="356"/>
                  </a:lnTo>
                  <a:close/>
                  <a:moveTo>
                    <a:pt x="1399" y="354"/>
                  </a:moveTo>
                  <a:lnTo>
                    <a:pt x="1500" y="305"/>
                  </a:lnTo>
                  <a:lnTo>
                    <a:pt x="1511" y="328"/>
                  </a:lnTo>
                  <a:lnTo>
                    <a:pt x="1410" y="378"/>
                  </a:lnTo>
                  <a:lnTo>
                    <a:pt x="1399" y="354"/>
                  </a:lnTo>
                  <a:close/>
                  <a:moveTo>
                    <a:pt x="1500" y="305"/>
                  </a:moveTo>
                  <a:lnTo>
                    <a:pt x="1500" y="305"/>
                  </a:lnTo>
                  <a:lnTo>
                    <a:pt x="1501" y="303"/>
                  </a:lnTo>
                  <a:lnTo>
                    <a:pt x="1506" y="316"/>
                  </a:lnTo>
                  <a:lnTo>
                    <a:pt x="1500" y="305"/>
                  </a:lnTo>
                  <a:close/>
                  <a:moveTo>
                    <a:pt x="1501" y="303"/>
                  </a:moveTo>
                  <a:lnTo>
                    <a:pt x="1578" y="278"/>
                  </a:lnTo>
                  <a:lnTo>
                    <a:pt x="1585" y="302"/>
                  </a:lnTo>
                  <a:lnTo>
                    <a:pt x="1509" y="328"/>
                  </a:lnTo>
                  <a:lnTo>
                    <a:pt x="1501" y="303"/>
                  </a:lnTo>
                  <a:close/>
                  <a:moveTo>
                    <a:pt x="1586" y="302"/>
                  </a:moveTo>
                  <a:lnTo>
                    <a:pt x="1586" y="302"/>
                  </a:lnTo>
                  <a:lnTo>
                    <a:pt x="1585" y="302"/>
                  </a:lnTo>
                  <a:lnTo>
                    <a:pt x="1581" y="290"/>
                  </a:lnTo>
                  <a:lnTo>
                    <a:pt x="1586" y="302"/>
                  </a:lnTo>
                  <a:close/>
                  <a:moveTo>
                    <a:pt x="1576" y="279"/>
                  </a:moveTo>
                  <a:lnTo>
                    <a:pt x="1703" y="228"/>
                  </a:lnTo>
                  <a:lnTo>
                    <a:pt x="1712" y="251"/>
                  </a:lnTo>
                  <a:lnTo>
                    <a:pt x="1586" y="302"/>
                  </a:lnTo>
                  <a:lnTo>
                    <a:pt x="1576" y="279"/>
                  </a:lnTo>
                  <a:close/>
                  <a:moveTo>
                    <a:pt x="1703" y="228"/>
                  </a:moveTo>
                  <a:lnTo>
                    <a:pt x="1705" y="227"/>
                  </a:lnTo>
                  <a:lnTo>
                    <a:pt x="1708" y="227"/>
                  </a:lnTo>
                  <a:lnTo>
                    <a:pt x="1708" y="240"/>
                  </a:lnTo>
                  <a:lnTo>
                    <a:pt x="1703" y="228"/>
                  </a:lnTo>
                  <a:close/>
                  <a:moveTo>
                    <a:pt x="1708" y="227"/>
                  </a:moveTo>
                  <a:lnTo>
                    <a:pt x="1808" y="227"/>
                  </a:lnTo>
                  <a:lnTo>
                    <a:pt x="1808" y="252"/>
                  </a:lnTo>
                  <a:lnTo>
                    <a:pt x="1708" y="252"/>
                  </a:lnTo>
                  <a:lnTo>
                    <a:pt x="1708" y="227"/>
                  </a:lnTo>
                  <a:close/>
                  <a:moveTo>
                    <a:pt x="1812" y="252"/>
                  </a:moveTo>
                  <a:lnTo>
                    <a:pt x="1811" y="252"/>
                  </a:lnTo>
                  <a:lnTo>
                    <a:pt x="1808" y="252"/>
                  </a:lnTo>
                  <a:lnTo>
                    <a:pt x="1808" y="240"/>
                  </a:lnTo>
                  <a:lnTo>
                    <a:pt x="1812" y="252"/>
                  </a:lnTo>
                  <a:close/>
                  <a:moveTo>
                    <a:pt x="1806" y="228"/>
                  </a:moveTo>
                  <a:lnTo>
                    <a:pt x="1907" y="203"/>
                  </a:lnTo>
                  <a:lnTo>
                    <a:pt x="1913" y="227"/>
                  </a:lnTo>
                  <a:lnTo>
                    <a:pt x="1812" y="252"/>
                  </a:lnTo>
                  <a:lnTo>
                    <a:pt x="1806" y="228"/>
                  </a:lnTo>
                  <a:close/>
                  <a:moveTo>
                    <a:pt x="1907" y="203"/>
                  </a:moveTo>
                  <a:lnTo>
                    <a:pt x="1908" y="203"/>
                  </a:lnTo>
                  <a:lnTo>
                    <a:pt x="1910" y="203"/>
                  </a:lnTo>
                  <a:lnTo>
                    <a:pt x="1910" y="215"/>
                  </a:lnTo>
                  <a:lnTo>
                    <a:pt x="1907" y="203"/>
                  </a:lnTo>
                  <a:close/>
                  <a:moveTo>
                    <a:pt x="1910" y="203"/>
                  </a:moveTo>
                  <a:lnTo>
                    <a:pt x="2011" y="203"/>
                  </a:lnTo>
                  <a:lnTo>
                    <a:pt x="2011" y="227"/>
                  </a:lnTo>
                  <a:lnTo>
                    <a:pt x="1910" y="227"/>
                  </a:lnTo>
                  <a:lnTo>
                    <a:pt x="1910" y="203"/>
                  </a:lnTo>
                  <a:close/>
                  <a:moveTo>
                    <a:pt x="2011" y="203"/>
                  </a:moveTo>
                  <a:lnTo>
                    <a:pt x="2112" y="203"/>
                  </a:lnTo>
                  <a:lnTo>
                    <a:pt x="2112" y="227"/>
                  </a:lnTo>
                  <a:lnTo>
                    <a:pt x="2011" y="227"/>
                  </a:lnTo>
                  <a:lnTo>
                    <a:pt x="2011" y="203"/>
                  </a:lnTo>
                  <a:close/>
                  <a:moveTo>
                    <a:pt x="2112" y="203"/>
                  </a:moveTo>
                  <a:lnTo>
                    <a:pt x="2238" y="203"/>
                  </a:lnTo>
                  <a:lnTo>
                    <a:pt x="2238" y="227"/>
                  </a:lnTo>
                  <a:lnTo>
                    <a:pt x="2112" y="227"/>
                  </a:lnTo>
                  <a:lnTo>
                    <a:pt x="2112" y="203"/>
                  </a:lnTo>
                  <a:close/>
                  <a:moveTo>
                    <a:pt x="2238" y="203"/>
                  </a:moveTo>
                  <a:lnTo>
                    <a:pt x="2341" y="203"/>
                  </a:lnTo>
                  <a:lnTo>
                    <a:pt x="2341" y="227"/>
                  </a:lnTo>
                  <a:lnTo>
                    <a:pt x="2238" y="227"/>
                  </a:lnTo>
                  <a:lnTo>
                    <a:pt x="2238" y="203"/>
                  </a:lnTo>
                  <a:close/>
                  <a:moveTo>
                    <a:pt x="2341" y="203"/>
                  </a:moveTo>
                  <a:lnTo>
                    <a:pt x="2441" y="203"/>
                  </a:lnTo>
                  <a:lnTo>
                    <a:pt x="2441" y="227"/>
                  </a:lnTo>
                  <a:lnTo>
                    <a:pt x="2341" y="227"/>
                  </a:lnTo>
                  <a:lnTo>
                    <a:pt x="2341" y="203"/>
                  </a:lnTo>
                  <a:close/>
                  <a:moveTo>
                    <a:pt x="2441" y="203"/>
                  </a:moveTo>
                  <a:lnTo>
                    <a:pt x="2542" y="203"/>
                  </a:lnTo>
                  <a:lnTo>
                    <a:pt x="2542" y="227"/>
                  </a:lnTo>
                  <a:lnTo>
                    <a:pt x="2441" y="227"/>
                  </a:lnTo>
                  <a:lnTo>
                    <a:pt x="2441" y="203"/>
                  </a:lnTo>
                  <a:close/>
                  <a:moveTo>
                    <a:pt x="2545" y="227"/>
                  </a:moveTo>
                  <a:lnTo>
                    <a:pt x="2542" y="227"/>
                  </a:lnTo>
                  <a:lnTo>
                    <a:pt x="2542" y="215"/>
                  </a:lnTo>
                  <a:lnTo>
                    <a:pt x="2545" y="227"/>
                  </a:lnTo>
                  <a:close/>
                  <a:moveTo>
                    <a:pt x="2540" y="203"/>
                  </a:moveTo>
                  <a:lnTo>
                    <a:pt x="2666" y="177"/>
                  </a:lnTo>
                  <a:lnTo>
                    <a:pt x="2671" y="201"/>
                  </a:lnTo>
                  <a:lnTo>
                    <a:pt x="2545" y="227"/>
                  </a:lnTo>
                  <a:lnTo>
                    <a:pt x="2540" y="203"/>
                  </a:lnTo>
                  <a:close/>
                  <a:moveTo>
                    <a:pt x="2673" y="177"/>
                  </a:moveTo>
                  <a:lnTo>
                    <a:pt x="2718" y="193"/>
                  </a:lnTo>
                  <a:lnTo>
                    <a:pt x="2671" y="201"/>
                  </a:lnTo>
                  <a:lnTo>
                    <a:pt x="2669" y="189"/>
                  </a:lnTo>
                  <a:lnTo>
                    <a:pt x="2673" y="177"/>
                  </a:lnTo>
                  <a:close/>
                  <a:moveTo>
                    <a:pt x="2665" y="201"/>
                  </a:moveTo>
                  <a:lnTo>
                    <a:pt x="2513" y="150"/>
                  </a:lnTo>
                  <a:lnTo>
                    <a:pt x="2522" y="127"/>
                  </a:lnTo>
                  <a:lnTo>
                    <a:pt x="2673" y="177"/>
                  </a:lnTo>
                  <a:lnTo>
                    <a:pt x="2665" y="201"/>
                  </a:lnTo>
                  <a:close/>
                  <a:moveTo>
                    <a:pt x="2522" y="127"/>
                  </a:moveTo>
                  <a:lnTo>
                    <a:pt x="2661" y="173"/>
                  </a:lnTo>
                  <a:lnTo>
                    <a:pt x="2522" y="127"/>
                  </a:lnTo>
                  <a:lnTo>
                    <a:pt x="2518" y="138"/>
                  </a:lnTo>
                  <a:lnTo>
                    <a:pt x="2522" y="127"/>
                  </a:lnTo>
                  <a:close/>
                  <a:moveTo>
                    <a:pt x="2513" y="150"/>
                  </a:moveTo>
                  <a:lnTo>
                    <a:pt x="2361" y="101"/>
                  </a:lnTo>
                  <a:lnTo>
                    <a:pt x="2370" y="76"/>
                  </a:lnTo>
                  <a:lnTo>
                    <a:pt x="2522" y="127"/>
                  </a:lnTo>
                  <a:lnTo>
                    <a:pt x="2513" y="150"/>
                  </a:lnTo>
                  <a:close/>
                  <a:moveTo>
                    <a:pt x="2367" y="75"/>
                  </a:moveTo>
                  <a:lnTo>
                    <a:pt x="2367" y="75"/>
                  </a:lnTo>
                  <a:lnTo>
                    <a:pt x="2370" y="76"/>
                  </a:lnTo>
                  <a:lnTo>
                    <a:pt x="2366" y="88"/>
                  </a:lnTo>
                  <a:lnTo>
                    <a:pt x="2367" y="75"/>
                  </a:lnTo>
                  <a:close/>
                  <a:moveTo>
                    <a:pt x="2364" y="101"/>
                  </a:moveTo>
                  <a:lnTo>
                    <a:pt x="2212" y="75"/>
                  </a:lnTo>
                  <a:lnTo>
                    <a:pt x="2215" y="51"/>
                  </a:lnTo>
                  <a:lnTo>
                    <a:pt x="2367" y="75"/>
                  </a:lnTo>
                  <a:lnTo>
                    <a:pt x="2364" y="101"/>
                  </a:lnTo>
                  <a:close/>
                  <a:moveTo>
                    <a:pt x="2214" y="51"/>
                  </a:moveTo>
                  <a:lnTo>
                    <a:pt x="2215" y="51"/>
                  </a:lnTo>
                  <a:lnTo>
                    <a:pt x="2214" y="63"/>
                  </a:lnTo>
                  <a:lnTo>
                    <a:pt x="2214" y="51"/>
                  </a:lnTo>
                  <a:close/>
                  <a:moveTo>
                    <a:pt x="2214" y="75"/>
                  </a:moveTo>
                  <a:lnTo>
                    <a:pt x="2062" y="75"/>
                  </a:lnTo>
                  <a:lnTo>
                    <a:pt x="2062" y="51"/>
                  </a:lnTo>
                  <a:lnTo>
                    <a:pt x="2214" y="51"/>
                  </a:lnTo>
                  <a:lnTo>
                    <a:pt x="2214" y="75"/>
                  </a:lnTo>
                  <a:close/>
                  <a:moveTo>
                    <a:pt x="2062" y="75"/>
                  </a:moveTo>
                  <a:lnTo>
                    <a:pt x="1910" y="75"/>
                  </a:lnTo>
                  <a:lnTo>
                    <a:pt x="1910" y="51"/>
                  </a:lnTo>
                  <a:lnTo>
                    <a:pt x="2062" y="51"/>
                  </a:lnTo>
                  <a:lnTo>
                    <a:pt x="2062" y="75"/>
                  </a:lnTo>
                  <a:close/>
                  <a:moveTo>
                    <a:pt x="1910" y="75"/>
                  </a:moveTo>
                  <a:lnTo>
                    <a:pt x="1759" y="75"/>
                  </a:lnTo>
                  <a:lnTo>
                    <a:pt x="1759" y="51"/>
                  </a:lnTo>
                  <a:lnTo>
                    <a:pt x="1910" y="51"/>
                  </a:lnTo>
                  <a:lnTo>
                    <a:pt x="1910" y="75"/>
                  </a:lnTo>
                  <a:close/>
                  <a:moveTo>
                    <a:pt x="1759" y="75"/>
                  </a:moveTo>
                  <a:lnTo>
                    <a:pt x="1581" y="75"/>
                  </a:lnTo>
                  <a:lnTo>
                    <a:pt x="1581" y="51"/>
                  </a:lnTo>
                  <a:lnTo>
                    <a:pt x="1759" y="51"/>
                  </a:lnTo>
                  <a:lnTo>
                    <a:pt x="1759" y="75"/>
                  </a:lnTo>
                  <a:close/>
                  <a:moveTo>
                    <a:pt x="1581" y="75"/>
                  </a:moveTo>
                  <a:lnTo>
                    <a:pt x="1429" y="75"/>
                  </a:lnTo>
                  <a:lnTo>
                    <a:pt x="1429" y="51"/>
                  </a:lnTo>
                  <a:lnTo>
                    <a:pt x="1581" y="51"/>
                  </a:lnTo>
                  <a:lnTo>
                    <a:pt x="1581" y="75"/>
                  </a:lnTo>
                  <a:close/>
                  <a:moveTo>
                    <a:pt x="1429" y="75"/>
                  </a:moveTo>
                  <a:lnTo>
                    <a:pt x="1277" y="75"/>
                  </a:lnTo>
                  <a:lnTo>
                    <a:pt x="1277" y="51"/>
                  </a:lnTo>
                  <a:lnTo>
                    <a:pt x="1429" y="51"/>
                  </a:lnTo>
                  <a:lnTo>
                    <a:pt x="1429" y="75"/>
                  </a:lnTo>
                  <a:close/>
                  <a:moveTo>
                    <a:pt x="1277" y="75"/>
                  </a:moveTo>
                  <a:lnTo>
                    <a:pt x="1126" y="75"/>
                  </a:lnTo>
                  <a:lnTo>
                    <a:pt x="1126" y="51"/>
                  </a:lnTo>
                  <a:lnTo>
                    <a:pt x="1277" y="51"/>
                  </a:lnTo>
                  <a:lnTo>
                    <a:pt x="1277" y="75"/>
                  </a:lnTo>
                  <a:close/>
                  <a:moveTo>
                    <a:pt x="1126" y="75"/>
                  </a:moveTo>
                  <a:lnTo>
                    <a:pt x="1124" y="75"/>
                  </a:lnTo>
                  <a:lnTo>
                    <a:pt x="1126" y="63"/>
                  </a:lnTo>
                  <a:lnTo>
                    <a:pt x="1126" y="75"/>
                  </a:lnTo>
                  <a:close/>
                  <a:moveTo>
                    <a:pt x="1124" y="75"/>
                  </a:moveTo>
                  <a:lnTo>
                    <a:pt x="542" y="25"/>
                  </a:lnTo>
                  <a:lnTo>
                    <a:pt x="545" y="0"/>
                  </a:lnTo>
                  <a:lnTo>
                    <a:pt x="1127" y="51"/>
                  </a:lnTo>
                  <a:lnTo>
                    <a:pt x="1124" y="7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8" name="Freeform 76">
              <a:extLst>
                <a:ext uri="{FF2B5EF4-FFF2-40B4-BE49-F238E27FC236}">
                  <a16:creationId xmlns:a16="http://schemas.microsoft.com/office/drawing/2014/main" id="{04910FF6-1238-61D4-358D-DC83F897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276"/>
              <a:ext cx="390" cy="264"/>
            </a:xfrm>
            <a:custGeom>
              <a:avLst/>
              <a:gdLst>
                <a:gd name="T0" fmla="*/ 278 w 1948"/>
                <a:gd name="T1" fmla="*/ 26 h 1316"/>
                <a:gd name="T2" fmla="*/ 227 w 1948"/>
                <a:gd name="T3" fmla="*/ 0 h 1316"/>
                <a:gd name="T4" fmla="*/ 152 w 1948"/>
                <a:gd name="T5" fmla="*/ 0 h 1316"/>
                <a:gd name="T6" fmla="*/ 101 w 1948"/>
                <a:gd name="T7" fmla="*/ 0 h 1316"/>
                <a:gd name="T8" fmla="*/ 51 w 1948"/>
                <a:gd name="T9" fmla="*/ 0 h 1316"/>
                <a:gd name="T10" fmla="*/ 0 w 1948"/>
                <a:gd name="T11" fmla="*/ 26 h 1316"/>
                <a:gd name="T12" fmla="*/ 0 w 1948"/>
                <a:gd name="T13" fmla="*/ 76 h 1316"/>
                <a:gd name="T14" fmla="*/ 26 w 1948"/>
                <a:gd name="T15" fmla="*/ 101 h 1316"/>
                <a:gd name="T16" fmla="*/ 51 w 1948"/>
                <a:gd name="T17" fmla="*/ 127 h 1316"/>
                <a:gd name="T18" fmla="*/ 76 w 1948"/>
                <a:gd name="T19" fmla="*/ 178 h 1316"/>
                <a:gd name="T20" fmla="*/ 127 w 1948"/>
                <a:gd name="T21" fmla="*/ 202 h 1316"/>
                <a:gd name="T22" fmla="*/ 178 w 1948"/>
                <a:gd name="T23" fmla="*/ 227 h 1316"/>
                <a:gd name="T24" fmla="*/ 227 w 1948"/>
                <a:gd name="T25" fmla="*/ 253 h 1316"/>
                <a:gd name="T26" fmla="*/ 253 w 1948"/>
                <a:gd name="T27" fmla="*/ 279 h 1316"/>
                <a:gd name="T28" fmla="*/ 304 w 1948"/>
                <a:gd name="T29" fmla="*/ 330 h 1316"/>
                <a:gd name="T30" fmla="*/ 330 w 1948"/>
                <a:gd name="T31" fmla="*/ 379 h 1316"/>
                <a:gd name="T32" fmla="*/ 355 w 1948"/>
                <a:gd name="T33" fmla="*/ 456 h 1316"/>
                <a:gd name="T34" fmla="*/ 405 w 1948"/>
                <a:gd name="T35" fmla="*/ 506 h 1316"/>
                <a:gd name="T36" fmla="*/ 430 w 1948"/>
                <a:gd name="T37" fmla="*/ 557 h 1316"/>
                <a:gd name="T38" fmla="*/ 658 w 1948"/>
                <a:gd name="T39" fmla="*/ 683 h 1316"/>
                <a:gd name="T40" fmla="*/ 860 w 1948"/>
                <a:gd name="T41" fmla="*/ 784 h 1316"/>
                <a:gd name="T42" fmla="*/ 1113 w 1948"/>
                <a:gd name="T43" fmla="*/ 886 h 1316"/>
                <a:gd name="T44" fmla="*/ 1342 w 1948"/>
                <a:gd name="T45" fmla="*/ 961 h 1316"/>
                <a:gd name="T46" fmla="*/ 1569 w 1948"/>
                <a:gd name="T47" fmla="*/ 1113 h 1316"/>
                <a:gd name="T48" fmla="*/ 1620 w 1948"/>
                <a:gd name="T49" fmla="*/ 1139 h 1316"/>
                <a:gd name="T50" fmla="*/ 1670 w 1948"/>
                <a:gd name="T51" fmla="*/ 1188 h 1316"/>
                <a:gd name="T52" fmla="*/ 1721 w 1948"/>
                <a:gd name="T53" fmla="*/ 1214 h 1316"/>
                <a:gd name="T54" fmla="*/ 1772 w 1948"/>
                <a:gd name="T55" fmla="*/ 1265 h 1316"/>
                <a:gd name="T56" fmla="*/ 1822 w 1948"/>
                <a:gd name="T57" fmla="*/ 1316 h 1316"/>
                <a:gd name="T58" fmla="*/ 1873 w 1948"/>
                <a:gd name="T59" fmla="*/ 1316 h 1316"/>
                <a:gd name="T60" fmla="*/ 1924 w 1948"/>
                <a:gd name="T61" fmla="*/ 1316 h 1316"/>
                <a:gd name="T62" fmla="*/ 1948 w 1948"/>
                <a:gd name="T63" fmla="*/ 1291 h 1316"/>
                <a:gd name="T64" fmla="*/ 1948 w 1948"/>
                <a:gd name="T65" fmla="*/ 1239 h 1316"/>
                <a:gd name="T66" fmla="*/ 1796 w 1948"/>
                <a:gd name="T67" fmla="*/ 1012 h 1316"/>
                <a:gd name="T68" fmla="*/ 1644 w 1948"/>
                <a:gd name="T69" fmla="*/ 784 h 1316"/>
                <a:gd name="T70" fmla="*/ 1442 w 1948"/>
                <a:gd name="T71" fmla="*/ 608 h 1316"/>
                <a:gd name="T72" fmla="*/ 1240 w 1948"/>
                <a:gd name="T73" fmla="*/ 430 h 1316"/>
                <a:gd name="T74" fmla="*/ 987 w 1948"/>
                <a:gd name="T75" fmla="*/ 330 h 1316"/>
                <a:gd name="T76" fmla="*/ 886 w 1948"/>
                <a:gd name="T77" fmla="*/ 304 h 1316"/>
                <a:gd name="T78" fmla="*/ 809 w 1948"/>
                <a:gd name="T79" fmla="*/ 253 h 1316"/>
                <a:gd name="T80" fmla="*/ 734 w 1948"/>
                <a:gd name="T81" fmla="*/ 178 h 1316"/>
                <a:gd name="T82" fmla="*/ 658 w 1948"/>
                <a:gd name="T83" fmla="*/ 127 h 1316"/>
                <a:gd name="T84" fmla="*/ 582 w 1948"/>
                <a:gd name="T85" fmla="*/ 76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48" h="1316">
                  <a:moveTo>
                    <a:pt x="304" y="26"/>
                  </a:moveTo>
                  <a:lnTo>
                    <a:pt x="278" y="26"/>
                  </a:lnTo>
                  <a:lnTo>
                    <a:pt x="253" y="26"/>
                  </a:lnTo>
                  <a:lnTo>
                    <a:pt x="227" y="0"/>
                  </a:lnTo>
                  <a:lnTo>
                    <a:pt x="178" y="0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101" y="0"/>
                  </a:lnTo>
                  <a:lnTo>
                    <a:pt x="76" y="0"/>
                  </a:lnTo>
                  <a:lnTo>
                    <a:pt x="51" y="0"/>
                  </a:lnTo>
                  <a:lnTo>
                    <a:pt x="26" y="26"/>
                  </a:lnTo>
                  <a:lnTo>
                    <a:pt x="0" y="26"/>
                  </a:lnTo>
                  <a:lnTo>
                    <a:pt x="0" y="50"/>
                  </a:lnTo>
                  <a:lnTo>
                    <a:pt x="0" y="76"/>
                  </a:lnTo>
                  <a:lnTo>
                    <a:pt x="26" y="76"/>
                  </a:lnTo>
                  <a:lnTo>
                    <a:pt x="26" y="101"/>
                  </a:lnTo>
                  <a:lnTo>
                    <a:pt x="26" y="127"/>
                  </a:lnTo>
                  <a:lnTo>
                    <a:pt x="51" y="127"/>
                  </a:lnTo>
                  <a:lnTo>
                    <a:pt x="51" y="152"/>
                  </a:lnTo>
                  <a:lnTo>
                    <a:pt x="76" y="178"/>
                  </a:lnTo>
                  <a:lnTo>
                    <a:pt x="101" y="202"/>
                  </a:lnTo>
                  <a:lnTo>
                    <a:pt x="127" y="202"/>
                  </a:lnTo>
                  <a:lnTo>
                    <a:pt x="152" y="202"/>
                  </a:lnTo>
                  <a:lnTo>
                    <a:pt x="178" y="227"/>
                  </a:lnTo>
                  <a:lnTo>
                    <a:pt x="203" y="227"/>
                  </a:lnTo>
                  <a:lnTo>
                    <a:pt x="227" y="253"/>
                  </a:lnTo>
                  <a:lnTo>
                    <a:pt x="253" y="253"/>
                  </a:lnTo>
                  <a:lnTo>
                    <a:pt x="253" y="279"/>
                  </a:lnTo>
                  <a:lnTo>
                    <a:pt x="278" y="304"/>
                  </a:lnTo>
                  <a:lnTo>
                    <a:pt x="304" y="330"/>
                  </a:lnTo>
                  <a:lnTo>
                    <a:pt x="304" y="354"/>
                  </a:lnTo>
                  <a:lnTo>
                    <a:pt x="330" y="379"/>
                  </a:lnTo>
                  <a:lnTo>
                    <a:pt x="355" y="430"/>
                  </a:lnTo>
                  <a:lnTo>
                    <a:pt x="355" y="456"/>
                  </a:lnTo>
                  <a:lnTo>
                    <a:pt x="379" y="480"/>
                  </a:lnTo>
                  <a:lnTo>
                    <a:pt x="405" y="506"/>
                  </a:lnTo>
                  <a:lnTo>
                    <a:pt x="405" y="531"/>
                  </a:lnTo>
                  <a:lnTo>
                    <a:pt x="430" y="557"/>
                  </a:lnTo>
                  <a:lnTo>
                    <a:pt x="531" y="608"/>
                  </a:lnTo>
                  <a:lnTo>
                    <a:pt x="658" y="683"/>
                  </a:lnTo>
                  <a:lnTo>
                    <a:pt x="760" y="734"/>
                  </a:lnTo>
                  <a:lnTo>
                    <a:pt x="860" y="784"/>
                  </a:lnTo>
                  <a:lnTo>
                    <a:pt x="987" y="835"/>
                  </a:lnTo>
                  <a:lnTo>
                    <a:pt x="1113" y="886"/>
                  </a:lnTo>
                  <a:lnTo>
                    <a:pt x="1215" y="910"/>
                  </a:lnTo>
                  <a:lnTo>
                    <a:pt x="1342" y="961"/>
                  </a:lnTo>
                  <a:lnTo>
                    <a:pt x="1442" y="1037"/>
                  </a:lnTo>
                  <a:lnTo>
                    <a:pt x="1569" y="1113"/>
                  </a:lnTo>
                  <a:lnTo>
                    <a:pt x="1594" y="1113"/>
                  </a:lnTo>
                  <a:lnTo>
                    <a:pt x="1620" y="1139"/>
                  </a:lnTo>
                  <a:lnTo>
                    <a:pt x="1644" y="1164"/>
                  </a:lnTo>
                  <a:lnTo>
                    <a:pt x="1670" y="1188"/>
                  </a:lnTo>
                  <a:lnTo>
                    <a:pt x="1695" y="1214"/>
                  </a:lnTo>
                  <a:lnTo>
                    <a:pt x="1721" y="1214"/>
                  </a:lnTo>
                  <a:lnTo>
                    <a:pt x="1746" y="1239"/>
                  </a:lnTo>
                  <a:lnTo>
                    <a:pt x="1772" y="1265"/>
                  </a:lnTo>
                  <a:lnTo>
                    <a:pt x="1796" y="1291"/>
                  </a:lnTo>
                  <a:lnTo>
                    <a:pt x="1822" y="1316"/>
                  </a:lnTo>
                  <a:lnTo>
                    <a:pt x="1847" y="1316"/>
                  </a:lnTo>
                  <a:lnTo>
                    <a:pt x="1873" y="1316"/>
                  </a:lnTo>
                  <a:lnTo>
                    <a:pt x="1898" y="1316"/>
                  </a:lnTo>
                  <a:lnTo>
                    <a:pt x="1924" y="1316"/>
                  </a:lnTo>
                  <a:lnTo>
                    <a:pt x="1948" y="1316"/>
                  </a:lnTo>
                  <a:lnTo>
                    <a:pt x="1948" y="1291"/>
                  </a:lnTo>
                  <a:lnTo>
                    <a:pt x="1948" y="1265"/>
                  </a:lnTo>
                  <a:lnTo>
                    <a:pt x="1948" y="1239"/>
                  </a:lnTo>
                  <a:lnTo>
                    <a:pt x="1873" y="1113"/>
                  </a:lnTo>
                  <a:lnTo>
                    <a:pt x="1796" y="1012"/>
                  </a:lnTo>
                  <a:lnTo>
                    <a:pt x="1721" y="886"/>
                  </a:lnTo>
                  <a:lnTo>
                    <a:pt x="1644" y="784"/>
                  </a:lnTo>
                  <a:lnTo>
                    <a:pt x="1543" y="683"/>
                  </a:lnTo>
                  <a:lnTo>
                    <a:pt x="1442" y="608"/>
                  </a:lnTo>
                  <a:lnTo>
                    <a:pt x="1342" y="506"/>
                  </a:lnTo>
                  <a:lnTo>
                    <a:pt x="1240" y="430"/>
                  </a:lnTo>
                  <a:lnTo>
                    <a:pt x="1113" y="379"/>
                  </a:lnTo>
                  <a:lnTo>
                    <a:pt x="987" y="330"/>
                  </a:lnTo>
                  <a:lnTo>
                    <a:pt x="936" y="330"/>
                  </a:lnTo>
                  <a:lnTo>
                    <a:pt x="886" y="304"/>
                  </a:lnTo>
                  <a:lnTo>
                    <a:pt x="860" y="279"/>
                  </a:lnTo>
                  <a:lnTo>
                    <a:pt x="809" y="253"/>
                  </a:lnTo>
                  <a:lnTo>
                    <a:pt x="785" y="202"/>
                  </a:lnTo>
                  <a:lnTo>
                    <a:pt x="734" y="178"/>
                  </a:lnTo>
                  <a:lnTo>
                    <a:pt x="709" y="152"/>
                  </a:lnTo>
                  <a:lnTo>
                    <a:pt x="658" y="127"/>
                  </a:lnTo>
                  <a:lnTo>
                    <a:pt x="608" y="101"/>
                  </a:lnTo>
                  <a:lnTo>
                    <a:pt x="582" y="76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9" name="Freeform 77">
              <a:extLst>
                <a:ext uri="{FF2B5EF4-FFF2-40B4-BE49-F238E27FC236}">
                  <a16:creationId xmlns:a16="http://schemas.microsoft.com/office/drawing/2014/main" id="{658E0090-FA71-BD0B-E7EB-1A8C4D3427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74"/>
              <a:ext cx="394" cy="268"/>
            </a:xfrm>
            <a:custGeom>
              <a:avLst/>
              <a:gdLst>
                <a:gd name="T0" fmla="*/ 260 w 1973"/>
                <a:gd name="T1" fmla="*/ 51 h 1341"/>
                <a:gd name="T2" fmla="*/ 239 w 1973"/>
                <a:gd name="T3" fmla="*/ 13 h 1341"/>
                <a:gd name="T4" fmla="*/ 164 w 1973"/>
                <a:gd name="T5" fmla="*/ 25 h 1341"/>
                <a:gd name="T6" fmla="*/ 88 w 1973"/>
                <a:gd name="T7" fmla="*/ 0 h 1341"/>
                <a:gd name="T8" fmla="*/ 54 w 1973"/>
                <a:gd name="T9" fmla="*/ 4 h 1341"/>
                <a:gd name="T10" fmla="*/ 12 w 1973"/>
                <a:gd name="T11" fmla="*/ 51 h 1341"/>
                <a:gd name="T12" fmla="*/ 0 w 1973"/>
                <a:gd name="T13" fmla="*/ 39 h 1341"/>
                <a:gd name="T14" fmla="*/ 12 w 1973"/>
                <a:gd name="T15" fmla="*/ 76 h 1341"/>
                <a:gd name="T16" fmla="*/ 24 w 1973"/>
                <a:gd name="T17" fmla="*/ 114 h 1341"/>
                <a:gd name="T18" fmla="*/ 38 w 1973"/>
                <a:gd name="T19" fmla="*/ 152 h 1341"/>
                <a:gd name="T20" fmla="*/ 75 w 1973"/>
                <a:gd name="T21" fmla="*/ 165 h 1341"/>
                <a:gd name="T22" fmla="*/ 54 w 1973"/>
                <a:gd name="T23" fmla="*/ 174 h 1341"/>
                <a:gd name="T24" fmla="*/ 113 w 1973"/>
                <a:gd name="T25" fmla="*/ 203 h 1341"/>
                <a:gd name="T26" fmla="*/ 173 w 1973"/>
                <a:gd name="T27" fmla="*/ 206 h 1341"/>
                <a:gd name="T28" fmla="*/ 190 w 1973"/>
                <a:gd name="T29" fmla="*/ 254 h 1341"/>
                <a:gd name="T30" fmla="*/ 249 w 1973"/>
                <a:gd name="T31" fmla="*/ 257 h 1341"/>
                <a:gd name="T32" fmla="*/ 239 w 1973"/>
                <a:gd name="T33" fmla="*/ 278 h 1341"/>
                <a:gd name="T34" fmla="*/ 256 w 1973"/>
                <a:gd name="T35" fmla="*/ 300 h 1341"/>
                <a:gd name="T36" fmla="*/ 306 w 1973"/>
                <a:gd name="T37" fmla="*/ 351 h 1341"/>
                <a:gd name="T38" fmla="*/ 328 w 1973"/>
                <a:gd name="T39" fmla="*/ 343 h 1341"/>
                <a:gd name="T40" fmla="*/ 351 w 1973"/>
                <a:gd name="T41" fmla="*/ 385 h 1341"/>
                <a:gd name="T42" fmla="*/ 367 w 1973"/>
                <a:gd name="T43" fmla="*/ 443 h 1341"/>
                <a:gd name="T44" fmla="*/ 376 w 1973"/>
                <a:gd name="T45" fmla="*/ 459 h 1341"/>
                <a:gd name="T46" fmla="*/ 430 w 1973"/>
                <a:gd name="T47" fmla="*/ 519 h 1341"/>
                <a:gd name="T48" fmla="*/ 408 w 1973"/>
                <a:gd name="T49" fmla="*/ 553 h 1341"/>
                <a:gd name="T50" fmla="*/ 549 w 1973"/>
                <a:gd name="T51" fmla="*/ 609 h 1341"/>
                <a:gd name="T52" fmla="*/ 537 w 1973"/>
                <a:gd name="T53" fmla="*/ 630 h 1341"/>
                <a:gd name="T54" fmla="*/ 776 w 1973"/>
                <a:gd name="T55" fmla="*/ 735 h 1341"/>
                <a:gd name="T56" fmla="*/ 994 w 1973"/>
                <a:gd name="T57" fmla="*/ 860 h 1341"/>
                <a:gd name="T58" fmla="*/ 1123 w 1973"/>
                <a:gd name="T59" fmla="*/ 911 h 1341"/>
                <a:gd name="T60" fmla="*/ 1357 w 1973"/>
                <a:gd name="T61" fmla="*/ 962 h 1341"/>
                <a:gd name="T62" fmla="*/ 1345 w 1973"/>
                <a:gd name="T63" fmla="*/ 984 h 1341"/>
                <a:gd name="T64" fmla="*/ 1581 w 1973"/>
                <a:gd name="T65" fmla="*/ 1138 h 1341"/>
                <a:gd name="T66" fmla="*/ 1615 w 1973"/>
                <a:gd name="T67" fmla="*/ 1118 h 1341"/>
                <a:gd name="T68" fmla="*/ 1640 w 1973"/>
                <a:gd name="T69" fmla="*/ 1142 h 1341"/>
                <a:gd name="T70" fmla="*/ 1702 w 1973"/>
                <a:gd name="T71" fmla="*/ 1240 h 1341"/>
                <a:gd name="T72" fmla="*/ 1733 w 1973"/>
                <a:gd name="T73" fmla="*/ 1227 h 1341"/>
                <a:gd name="T74" fmla="*/ 1792 w 1973"/>
                <a:gd name="T75" fmla="*/ 1269 h 1341"/>
                <a:gd name="T76" fmla="*/ 1825 w 1973"/>
                <a:gd name="T77" fmla="*/ 1338 h 1341"/>
                <a:gd name="T78" fmla="*/ 1859 w 1973"/>
                <a:gd name="T79" fmla="*/ 1316 h 1341"/>
                <a:gd name="T80" fmla="*/ 1960 w 1973"/>
                <a:gd name="T81" fmla="*/ 1316 h 1341"/>
                <a:gd name="T82" fmla="*/ 1973 w 1973"/>
                <a:gd name="T83" fmla="*/ 1329 h 1341"/>
                <a:gd name="T84" fmla="*/ 1971 w 1973"/>
                <a:gd name="T85" fmla="*/ 1246 h 1341"/>
                <a:gd name="T86" fmla="*/ 1896 w 1973"/>
                <a:gd name="T87" fmla="*/ 1120 h 1341"/>
                <a:gd name="T88" fmla="*/ 1798 w 1973"/>
                <a:gd name="T89" fmla="*/ 1033 h 1341"/>
                <a:gd name="T90" fmla="*/ 1646 w 1973"/>
                <a:gd name="T91" fmla="*/ 805 h 1341"/>
                <a:gd name="T92" fmla="*/ 1666 w 1973"/>
                <a:gd name="T93" fmla="*/ 788 h 1341"/>
                <a:gd name="T94" fmla="*/ 1446 w 1973"/>
                <a:gd name="T95" fmla="*/ 630 h 1341"/>
                <a:gd name="T96" fmla="*/ 1362 w 1973"/>
                <a:gd name="T97" fmla="*/ 510 h 1341"/>
                <a:gd name="T98" fmla="*/ 1256 w 1973"/>
                <a:gd name="T99" fmla="*/ 431 h 1341"/>
                <a:gd name="T100" fmla="*/ 1001 w 1973"/>
                <a:gd name="T101" fmla="*/ 329 h 1341"/>
                <a:gd name="T102" fmla="*/ 948 w 1973"/>
                <a:gd name="T103" fmla="*/ 343 h 1341"/>
                <a:gd name="T104" fmla="*/ 888 w 1973"/>
                <a:gd name="T105" fmla="*/ 326 h 1341"/>
                <a:gd name="T106" fmla="*/ 828 w 1973"/>
                <a:gd name="T107" fmla="*/ 255 h 1341"/>
                <a:gd name="T108" fmla="*/ 811 w 1973"/>
                <a:gd name="T109" fmla="*/ 272 h 1341"/>
                <a:gd name="T110" fmla="*/ 739 w 1973"/>
                <a:gd name="T111" fmla="*/ 200 h 1341"/>
                <a:gd name="T112" fmla="*/ 721 w 1973"/>
                <a:gd name="T113" fmla="*/ 165 h 1341"/>
                <a:gd name="T114" fmla="*/ 614 w 1973"/>
                <a:gd name="T115" fmla="*/ 125 h 1341"/>
                <a:gd name="T116" fmla="*/ 603 w 1973"/>
                <a:gd name="T117" fmla="*/ 8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73" h="1341">
                  <a:moveTo>
                    <a:pt x="316" y="51"/>
                  </a:moveTo>
                  <a:lnTo>
                    <a:pt x="290" y="51"/>
                  </a:lnTo>
                  <a:lnTo>
                    <a:pt x="290" y="25"/>
                  </a:lnTo>
                  <a:lnTo>
                    <a:pt x="316" y="25"/>
                  </a:lnTo>
                  <a:lnTo>
                    <a:pt x="316" y="51"/>
                  </a:lnTo>
                  <a:close/>
                  <a:moveTo>
                    <a:pt x="290" y="51"/>
                  </a:moveTo>
                  <a:lnTo>
                    <a:pt x="265" y="51"/>
                  </a:lnTo>
                  <a:lnTo>
                    <a:pt x="265" y="25"/>
                  </a:lnTo>
                  <a:lnTo>
                    <a:pt x="290" y="25"/>
                  </a:lnTo>
                  <a:lnTo>
                    <a:pt x="290" y="51"/>
                  </a:lnTo>
                  <a:close/>
                  <a:moveTo>
                    <a:pt x="265" y="51"/>
                  </a:moveTo>
                  <a:lnTo>
                    <a:pt x="260" y="51"/>
                  </a:lnTo>
                  <a:lnTo>
                    <a:pt x="256" y="47"/>
                  </a:lnTo>
                  <a:lnTo>
                    <a:pt x="265" y="39"/>
                  </a:lnTo>
                  <a:lnTo>
                    <a:pt x="265" y="51"/>
                  </a:lnTo>
                  <a:close/>
                  <a:moveTo>
                    <a:pt x="256" y="47"/>
                  </a:moveTo>
                  <a:lnTo>
                    <a:pt x="231" y="22"/>
                  </a:lnTo>
                  <a:lnTo>
                    <a:pt x="249" y="4"/>
                  </a:lnTo>
                  <a:lnTo>
                    <a:pt x="275" y="29"/>
                  </a:lnTo>
                  <a:lnTo>
                    <a:pt x="256" y="47"/>
                  </a:lnTo>
                  <a:close/>
                  <a:moveTo>
                    <a:pt x="239" y="0"/>
                  </a:moveTo>
                  <a:lnTo>
                    <a:pt x="246" y="0"/>
                  </a:lnTo>
                  <a:lnTo>
                    <a:pt x="249" y="4"/>
                  </a:lnTo>
                  <a:lnTo>
                    <a:pt x="239" y="13"/>
                  </a:lnTo>
                  <a:lnTo>
                    <a:pt x="239" y="0"/>
                  </a:lnTo>
                  <a:close/>
                  <a:moveTo>
                    <a:pt x="239" y="25"/>
                  </a:moveTo>
                  <a:lnTo>
                    <a:pt x="190" y="25"/>
                  </a:lnTo>
                  <a:lnTo>
                    <a:pt x="190" y="0"/>
                  </a:lnTo>
                  <a:lnTo>
                    <a:pt x="239" y="0"/>
                  </a:lnTo>
                  <a:lnTo>
                    <a:pt x="239" y="25"/>
                  </a:lnTo>
                  <a:close/>
                  <a:moveTo>
                    <a:pt x="190" y="25"/>
                  </a:moveTo>
                  <a:lnTo>
                    <a:pt x="164" y="25"/>
                  </a:lnTo>
                  <a:lnTo>
                    <a:pt x="164" y="0"/>
                  </a:lnTo>
                  <a:lnTo>
                    <a:pt x="190" y="0"/>
                  </a:lnTo>
                  <a:lnTo>
                    <a:pt x="190" y="25"/>
                  </a:lnTo>
                  <a:close/>
                  <a:moveTo>
                    <a:pt x="164" y="25"/>
                  </a:moveTo>
                  <a:lnTo>
                    <a:pt x="139" y="25"/>
                  </a:lnTo>
                  <a:lnTo>
                    <a:pt x="139" y="0"/>
                  </a:lnTo>
                  <a:lnTo>
                    <a:pt x="164" y="0"/>
                  </a:lnTo>
                  <a:lnTo>
                    <a:pt x="164" y="25"/>
                  </a:lnTo>
                  <a:close/>
                  <a:moveTo>
                    <a:pt x="139" y="25"/>
                  </a:moveTo>
                  <a:lnTo>
                    <a:pt x="113" y="25"/>
                  </a:lnTo>
                  <a:lnTo>
                    <a:pt x="113" y="0"/>
                  </a:lnTo>
                  <a:lnTo>
                    <a:pt x="139" y="0"/>
                  </a:lnTo>
                  <a:lnTo>
                    <a:pt x="139" y="25"/>
                  </a:lnTo>
                  <a:close/>
                  <a:moveTo>
                    <a:pt x="113" y="25"/>
                  </a:moveTo>
                  <a:lnTo>
                    <a:pt x="88" y="25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13" y="25"/>
                  </a:lnTo>
                  <a:close/>
                  <a:moveTo>
                    <a:pt x="88" y="25"/>
                  </a:moveTo>
                  <a:lnTo>
                    <a:pt x="63" y="25"/>
                  </a:lnTo>
                  <a:lnTo>
                    <a:pt x="63" y="0"/>
                  </a:lnTo>
                  <a:lnTo>
                    <a:pt x="88" y="0"/>
                  </a:lnTo>
                  <a:lnTo>
                    <a:pt x="88" y="25"/>
                  </a:lnTo>
                  <a:close/>
                  <a:moveTo>
                    <a:pt x="54" y="4"/>
                  </a:moveTo>
                  <a:lnTo>
                    <a:pt x="57" y="0"/>
                  </a:lnTo>
                  <a:lnTo>
                    <a:pt x="63" y="0"/>
                  </a:lnTo>
                  <a:lnTo>
                    <a:pt x="63" y="13"/>
                  </a:lnTo>
                  <a:lnTo>
                    <a:pt x="54" y="4"/>
                  </a:lnTo>
                  <a:close/>
                  <a:moveTo>
                    <a:pt x="72" y="22"/>
                  </a:moveTo>
                  <a:lnTo>
                    <a:pt x="46" y="47"/>
                  </a:lnTo>
                  <a:lnTo>
                    <a:pt x="28" y="29"/>
                  </a:lnTo>
                  <a:lnTo>
                    <a:pt x="54" y="4"/>
                  </a:lnTo>
                  <a:lnTo>
                    <a:pt x="72" y="22"/>
                  </a:lnTo>
                  <a:close/>
                  <a:moveTo>
                    <a:pt x="46" y="47"/>
                  </a:moveTo>
                  <a:lnTo>
                    <a:pt x="43" y="51"/>
                  </a:lnTo>
                  <a:lnTo>
                    <a:pt x="38" y="51"/>
                  </a:lnTo>
                  <a:lnTo>
                    <a:pt x="38" y="39"/>
                  </a:lnTo>
                  <a:lnTo>
                    <a:pt x="46" y="47"/>
                  </a:lnTo>
                  <a:close/>
                  <a:moveTo>
                    <a:pt x="38" y="51"/>
                  </a:moveTo>
                  <a:lnTo>
                    <a:pt x="12" y="51"/>
                  </a:lnTo>
                  <a:lnTo>
                    <a:pt x="12" y="25"/>
                  </a:lnTo>
                  <a:lnTo>
                    <a:pt x="38" y="25"/>
                  </a:lnTo>
                  <a:lnTo>
                    <a:pt x="38" y="51"/>
                  </a:lnTo>
                  <a:close/>
                  <a:moveTo>
                    <a:pt x="0" y="39"/>
                  </a:moveTo>
                  <a:lnTo>
                    <a:pt x="0" y="25"/>
                  </a:lnTo>
                  <a:lnTo>
                    <a:pt x="12" y="25"/>
                  </a:lnTo>
                  <a:lnTo>
                    <a:pt x="12" y="39"/>
                  </a:lnTo>
                  <a:lnTo>
                    <a:pt x="0" y="39"/>
                  </a:lnTo>
                  <a:close/>
                  <a:moveTo>
                    <a:pt x="24" y="39"/>
                  </a:moveTo>
                  <a:lnTo>
                    <a:pt x="24" y="63"/>
                  </a:lnTo>
                  <a:lnTo>
                    <a:pt x="0" y="63"/>
                  </a:lnTo>
                  <a:lnTo>
                    <a:pt x="0" y="39"/>
                  </a:lnTo>
                  <a:lnTo>
                    <a:pt x="24" y="39"/>
                  </a:lnTo>
                  <a:close/>
                  <a:moveTo>
                    <a:pt x="24" y="63"/>
                  </a:moveTo>
                  <a:lnTo>
                    <a:pt x="24" y="89"/>
                  </a:lnTo>
                  <a:lnTo>
                    <a:pt x="0" y="89"/>
                  </a:lnTo>
                  <a:lnTo>
                    <a:pt x="0" y="63"/>
                  </a:lnTo>
                  <a:lnTo>
                    <a:pt x="24" y="63"/>
                  </a:lnTo>
                  <a:close/>
                  <a:moveTo>
                    <a:pt x="12" y="102"/>
                  </a:moveTo>
                  <a:lnTo>
                    <a:pt x="0" y="102"/>
                  </a:lnTo>
                  <a:lnTo>
                    <a:pt x="0" y="89"/>
                  </a:lnTo>
                  <a:lnTo>
                    <a:pt x="12" y="89"/>
                  </a:lnTo>
                  <a:lnTo>
                    <a:pt x="12" y="102"/>
                  </a:lnTo>
                  <a:close/>
                  <a:moveTo>
                    <a:pt x="12" y="76"/>
                  </a:moveTo>
                  <a:lnTo>
                    <a:pt x="38" y="76"/>
                  </a:lnTo>
                  <a:lnTo>
                    <a:pt x="38" y="102"/>
                  </a:lnTo>
                  <a:lnTo>
                    <a:pt x="12" y="102"/>
                  </a:lnTo>
                  <a:lnTo>
                    <a:pt x="12" y="76"/>
                  </a:lnTo>
                  <a:close/>
                  <a:moveTo>
                    <a:pt x="38" y="76"/>
                  </a:moveTo>
                  <a:lnTo>
                    <a:pt x="50" y="76"/>
                  </a:lnTo>
                  <a:lnTo>
                    <a:pt x="50" y="89"/>
                  </a:lnTo>
                  <a:lnTo>
                    <a:pt x="38" y="89"/>
                  </a:lnTo>
                  <a:lnTo>
                    <a:pt x="38" y="76"/>
                  </a:lnTo>
                  <a:close/>
                  <a:moveTo>
                    <a:pt x="50" y="89"/>
                  </a:moveTo>
                  <a:lnTo>
                    <a:pt x="50" y="114"/>
                  </a:lnTo>
                  <a:lnTo>
                    <a:pt x="24" y="114"/>
                  </a:lnTo>
                  <a:lnTo>
                    <a:pt x="24" y="89"/>
                  </a:lnTo>
                  <a:lnTo>
                    <a:pt x="50" y="89"/>
                  </a:lnTo>
                  <a:close/>
                  <a:moveTo>
                    <a:pt x="50" y="114"/>
                  </a:moveTo>
                  <a:lnTo>
                    <a:pt x="50" y="140"/>
                  </a:lnTo>
                  <a:lnTo>
                    <a:pt x="24" y="140"/>
                  </a:lnTo>
                  <a:lnTo>
                    <a:pt x="24" y="114"/>
                  </a:lnTo>
                  <a:lnTo>
                    <a:pt x="50" y="114"/>
                  </a:lnTo>
                  <a:close/>
                  <a:moveTo>
                    <a:pt x="38" y="152"/>
                  </a:moveTo>
                  <a:lnTo>
                    <a:pt x="24" y="152"/>
                  </a:lnTo>
                  <a:lnTo>
                    <a:pt x="24" y="140"/>
                  </a:lnTo>
                  <a:lnTo>
                    <a:pt x="38" y="140"/>
                  </a:lnTo>
                  <a:lnTo>
                    <a:pt x="38" y="152"/>
                  </a:lnTo>
                  <a:close/>
                  <a:moveTo>
                    <a:pt x="38" y="126"/>
                  </a:moveTo>
                  <a:lnTo>
                    <a:pt x="63" y="126"/>
                  </a:lnTo>
                  <a:lnTo>
                    <a:pt x="63" y="152"/>
                  </a:lnTo>
                  <a:lnTo>
                    <a:pt x="38" y="152"/>
                  </a:lnTo>
                  <a:lnTo>
                    <a:pt x="38" y="126"/>
                  </a:lnTo>
                  <a:close/>
                  <a:moveTo>
                    <a:pt x="63" y="126"/>
                  </a:moveTo>
                  <a:lnTo>
                    <a:pt x="75" y="126"/>
                  </a:lnTo>
                  <a:lnTo>
                    <a:pt x="75" y="140"/>
                  </a:lnTo>
                  <a:lnTo>
                    <a:pt x="63" y="140"/>
                  </a:lnTo>
                  <a:lnTo>
                    <a:pt x="63" y="126"/>
                  </a:lnTo>
                  <a:close/>
                  <a:moveTo>
                    <a:pt x="75" y="140"/>
                  </a:moveTo>
                  <a:lnTo>
                    <a:pt x="75" y="165"/>
                  </a:lnTo>
                  <a:lnTo>
                    <a:pt x="50" y="165"/>
                  </a:lnTo>
                  <a:lnTo>
                    <a:pt x="50" y="140"/>
                  </a:lnTo>
                  <a:lnTo>
                    <a:pt x="75" y="140"/>
                  </a:lnTo>
                  <a:close/>
                  <a:moveTo>
                    <a:pt x="54" y="174"/>
                  </a:moveTo>
                  <a:lnTo>
                    <a:pt x="50" y="170"/>
                  </a:lnTo>
                  <a:lnTo>
                    <a:pt x="50" y="165"/>
                  </a:lnTo>
                  <a:lnTo>
                    <a:pt x="63" y="165"/>
                  </a:lnTo>
                  <a:lnTo>
                    <a:pt x="54" y="174"/>
                  </a:lnTo>
                  <a:close/>
                  <a:moveTo>
                    <a:pt x="72" y="155"/>
                  </a:moveTo>
                  <a:lnTo>
                    <a:pt x="97" y="181"/>
                  </a:lnTo>
                  <a:lnTo>
                    <a:pt x="79" y="199"/>
                  </a:lnTo>
                  <a:lnTo>
                    <a:pt x="54" y="174"/>
                  </a:lnTo>
                  <a:lnTo>
                    <a:pt x="72" y="155"/>
                  </a:lnTo>
                  <a:close/>
                  <a:moveTo>
                    <a:pt x="97" y="181"/>
                  </a:moveTo>
                  <a:lnTo>
                    <a:pt x="123" y="206"/>
                  </a:lnTo>
                  <a:lnTo>
                    <a:pt x="105" y="225"/>
                  </a:lnTo>
                  <a:lnTo>
                    <a:pt x="79" y="199"/>
                  </a:lnTo>
                  <a:lnTo>
                    <a:pt x="97" y="181"/>
                  </a:lnTo>
                  <a:close/>
                  <a:moveTo>
                    <a:pt x="113" y="228"/>
                  </a:moveTo>
                  <a:lnTo>
                    <a:pt x="108" y="228"/>
                  </a:lnTo>
                  <a:lnTo>
                    <a:pt x="105" y="225"/>
                  </a:lnTo>
                  <a:lnTo>
                    <a:pt x="113" y="215"/>
                  </a:lnTo>
                  <a:lnTo>
                    <a:pt x="113" y="228"/>
                  </a:lnTo>
                  <a:close/>
                  <a:moveTo>
                    <a:pt x="113" y="203"/>
                  </a:moveTo>
                  <a:lnTo>
                    <a:pt x="139" y="203"/>
                  </a:lnTo>
                  <a:lnTo>
                    <a:pt x="139" y="228"/>
                  </a:lnTo>
                  <a:lnTo>
                    <a:pt x="113" y="228"/>
                  </a:lnTo>
                  <a:lnTo>
                    <a:pt x="113" y="203"/>
                  </a:lnTo>
                  <a:close/>
                  <a:moveTo>
                    <a:pt x="139" y="203"/>
                  </a:moveTo>
                  <a:lnTo>
                    <a:pt x="164" y="203"/>
                  </a:lnTo>
                  <a:lnTo>
                    <a:pt x="164" y="228"/>
                  </a:lnTo>
                  <a:lnTo>
                    <a:pt x="139" y="228"/>
                  </a:lnTo>
                  <a:lnTo>
                    <a:pt x="139" y="203"/>
                  </a:lnTo>
                  <a:close/>
                  <a:moveTo>
                    <a:pt x="164" y="203"/>
                  </a:moveTo>
                  <a:lnTo>
                    <a:pt x="169" y="203"/>
                  </a:lnTo>
                  <a:lnTo>
                    <a:pt x="173" y="206"/>
                  </a:lnTo>
                  <a:lnTo>
                    <a:pt x="164" y="215"/>
                  </a:lnTo>
                  <a:lnTo>
                    <a:pt x="164" y="203"/>
                  </a:lnTo>
                  <a:close/>
                  <a:moveTo>
                    <a:pt x="173" y="206"/>
                  </a:moveTo>
                  <a:lnTo>
                    <a:pt x="198" y="232"/>
                  </a:lnTo>
                  <a:lnTo>
                    <a:pt x="180" y="250"/>
                  </a:lnTo>
                  <a:lnTo>
                    <a:pt x="156" y="225"/>
                  </a:lnTo>
                  <a:lnTo>
                    <a:pt x="173" y="206"/>
                  </a:lnTo>
                  <a:close/>
                  <a:moveTo>
                    <a:pt x="190" y="254"/>
                  </a:moveTo>
                  <a:lnTo>
                    <a:pt x="184" y="254"/>
                  </a:lnTo>
                  <a:lnTo>
                    <a:pt x="180" y="250"/>
                  </a:lnTo>
                  <a:lnTo>
                    <a:pt x="190" y="240"/>
                  </a:lnTo>
                  <a:lnTo>
                    <a:pt x="190" y="254"/>
                  </a:lnTo>
                  <a:close/>
                  <a:moveTo>
                    <a:pt x="190" y="228"/>
                  </a:moveTo>
                  <a:lnTo>
                    <a:pt x="215" y="228"/>
                  </a:lnTo>
                  <a:lnTo>
                    <a:pt x="215" y="254"/>
                  </a:lnTo>
                  <a:lnTo>
                    <a:pt x="190" y="254"/>
                  </a:lnTo>
                  <a:lnTo>
                    <a:pt x="190" y="228"/>
                  </a:lnTo>
                  <a:close/>
                  <a:moveTo>
                    <a:pt x="215" y="228"/>
                  </a:moveTo>
                  <a:lnTo>
                    <a:pt x="220" y="228"/>
                  </a:lnTo>
                  <a:lnTo>
                    <a:pt x="224" y="232"/>
                  </a:lnTo>
                  <a:lnTo>
                    <a:pt x="215" y="240"/>
                  </a:lnTo>
                  <a:lnTo>
                    <a:pt x="215" y="228"/>
                  </a:lnTo>
                  <a:close/>
                  <a:moveTo>
                    <a:pt x="224" y="232"/>
                  </a:moveTo>
                  <a:lnTo>
                    <a:pt x="249" y="257"/>
                  </a:lnTo>
                  <a:lnTo>
                    <a:pt x="231" y="275"/>
                  </a:lnTo>
                  <a:lnTo>
                    <a:pt x="205" y="250"/>
                  </a:lnTo>
                  <a:lnTo>
                    <a:pt x="224" y="232"/>
                  </a:lnTo>
                  <a:close/>
                  <a:moveTo>
                    <a:pt x="239" y="278"/>
                  </a:moveTo>
                  <a:lnTo>
                    <a:pt x="235" y="278"/>
                  </a:lnTo>
                  <a:lnTo>
                    <a:pt x="231" y="275"/>
                  </a:lnTo>
                  <a:lnTo>
                    <a:pt x="239" y="266"/>
                  </a:lnTo>
                  <a:lnTo>
                    <a:pt x="239" y="278"/>
                  </a:lnTo>
                  <a:close/>
                  <a:moveTo>
                    <a:pt x="239" y="254"/>
                  </a:moveTo>
                  <a:lnTo>
                    <a:pt x="265" y="254"/>
                  </a:lnTo>
                  <a:lnTo>
                    <a:pt x="265" y="278"/>
                  </a:lnTo>
                  <a:lnTo>
                    <a:pt x="239" y="278"/>
                  </a:lnTo>
                  <a:lnTo>
                    <a:pt x="239" y="254"/>
                  </a:lnTo>
                  <a:close/>
                  <a:moveTo>
                    <a:pt x="265" y="254"/>
                  </a:moveTo>
                  <a:lnTo>
                    <a:pt x="278" y="254"/>
                  </a:lnTo>
                  <a:lnTo>
                    <a:pt x="278" y="266"/>
                  </a:lnTo>
                  <a:lnTo>
                    <a:pt x="265" y="266"/>
                  </a:lnTo>
                  <a:lnTo>
                    <a:pt x="265" y="254"/>
                  </a:lnTo>
                  <a:close/>
                  <a:moveTo>
                    <a:pt x="278" y="266"/>
                  </a:moveTo>
                  <a:lnTo>
                    <a:pt x="278" y="292"/>
                  </a:lnTo>
                  <a:lnTo>
                    <a:pt x="253" y="292"/>
                  </a:lnTo>
                  <a:lnTo>
                    <a:pt x="253" y="266"/>
                  </a:lnTo>
                  <a:lnTo>
                    <a:pt x="278" y="266"/>
                  </a:lnTo>
                  <a:close/>
                  <a:moveTo>
                    <a:pt x="256" y="300"/>
                  </a:moveTo>
                  <a:lnTo>
                    <a:pt x="253" y="296"/>
                  </a:lnTo>
                  <a:lnTo>
                    <a:pt x="253" y="292"/>
                  </a:lnTo>
                  <a:lnTo>
                    <a:pt x="265" y="292"/>
                  </a:lnTo>
                  <a:lnTo>
                    <a:pt x="256" y="300"/>
                  </a:lnTo>
                  <a:close/>
                  <a:moveTo>
                    <a:pt x="275" y="282"/>
                  </a:moveTo>
                  <a:lnTo>
                    <a:pt x="299" y="307"/>
                  </a:lnTo>
                  <a:lnTo>
                    <a:pt x="282" y="326"/>
                  </a:lnTo>
                  <a:lnTo>
                    <a:pt x="256" y="300"/>
                  </a:lnTo>
                  <a:lnTo>
                    <a:pt x="275" y="282"/>
                  </a:lnTo>
                  <a:close/>
                  <a:moveTo>
                    <a:pt x="299" y="307"/>
                  </a:moveTo>
                  <a:lnTo>
                    <a:pt x="325" y="333"/>
                  </a:lnTo>
                  <a:lnTo>
                    <a:pt x="306" y="351"/>
                  </a:lnTo>
                  <a:lnTo>
                    <a:pt x="282" y="326"/>
                  </a:lnTo>
                  <a:lnTo>
                    <a:pt x="299" y="307"/>
                  </a:lnTo>
                  <a:close/>
                  <a:moveTo>
                    <a:pt x="325" y="333"/>
                  </a:moveTo>
                  <a:lnTo>
                    <a:pt x="328" y="336"/>
                  </a:lnTo>
                  <a:lnTo>
                    <a:pt x="328" y="343"/>
                  </a:lnTo>
                  <a:lnTo>
                    <a:pt x="316" y="343"/>
                  </a:lnTo>
                  <a:lnTo>
                    <a:pt x="325" y="333"/>
                  </a:lnTo>
                  <a:close/>
                  <a:moveTo>
                    <a:pt x="328" y="343"/>
                  </a:moveTo>
                  <a:lnTo>
                    <a:pt x="328" y="367"/>
                  </a:lnTo>
                  <a:lnTo>
                    <a:pt x="303" y="367"/>
                  </a:lnTo>
                  <a:lnTo>
                    <a:pt x="303" y="343"/>
                  </a:lnTo>
                  <a:lnTo>
                    <a:pt x="328" y="343"/>
                  </a:lnTo>
                  <a:close/>
                  <a:moveTo>
                    <a:pt x="306" y="377"/>
                  </a:moveTo>
                  <a:lnTo>
                    <a:pt x="303" y="373"/>
                  </a:lnTo>
                  <a:lnTo>
                    <a:pt x="303" y="367"/>
                  </a:lnTo>
                  <a:lnTo>
                    <a:pt x="316" y="367"/>
                  </a:lnTo>
                  <a:lnTo>
                    <a:pt x="306" y="377"/>
                  </a:lnTo>
                  <a:close/>
                  <a:moveTo>
                    <a:pt x="325" y="358"/>
                  </a:moveTo>
                  <a:lnTo>
                    <a:pt x="350" y="384"/>
                  </a:lnTo>
                  <a:lnTo>
                    <a:pt x="332" y="402"/>
                  </a:lnTo>
                  <a:lnTo>
                    <a:pt x="306" y="377"/>
                  </a:lnTo>
                  <a:lnTo>
                    <a:pt x="325" y="358"/>
                  </a:lnTo>
                  <a:close/>
                  <a:moveTo>
                    <a:pt x="350" y="384"/>
                  </a:moveTo>
                  <a:lnTo>
                    <a:pt x="351" y="385"/>
                  </a:lnTo>
                  <a:lnTo>
                    <a:pt x="352" y="386"/>
                  </a:lnTo>
                  <a:lnTo>
                    <a:pt x="342" y="392"/>
                  </a:lnTo>
                  <a:lnTo>
                    <a:pt x="350" y="384"/>
                  </a:lnTo>
                  <a:close/>
                  <a:moveTo>
                    <a:pt x="352" y="386"/>
                  </a:moveTo>
                  <a:lnTo>
                    <a:pt x="378" y="437"/>
                  </a:lnTo>
                  <a:lnTo>
                    <a:pt x="355" y="448"/>
                  </a:lnTo>
                  <a:lnTo>
                    <a:pt x="329" y="398"/>
                  </a:lnTo>
                  <a:lnTo>
                    <a:pt x="352" y="386"/>
                  </a:lnTo>
                  <a:close/>
                  <a:moveTo>
                    <a:pt x="378" y="437"/>
                  </a:moveTo>
                  <a:lnTo>
                    <a:pt x="379" y="440"/>
                  </a:lnTo>
                  <a:lnTo>
                    <a:pt x="379" y="443"/>
                  </a:lnTo>
                  <a:lnTo>
                    <a:pt x="367" y="443"/>
                  </a:lnTo>
                  <a:lnTo>
                    <a:pt x="378" y="437"/>
                  </a:lnTo>
                  <a:close/>
                  <a:moveTo>
                    <a:pt x="379" y="443"/>
                  </a:moveTo>
                  <a:lnTo>
                    <a:pt x="379" y="469"/>
                  </a:lnTo>
                  <a:lnTo>
                    <a:pt x="354" y="469"/>
                  </a:lnTo>
                  <a:lnTo>
                    <a:pt x="354" y="443"/>
                  </a:lnTo>
                  <a:lnTo>
                    <a:pt x="379" y="443"/>
                  </a:lnTo>
                  <a:close/>
                  <a:moveTo>
                    <a:pt x="357" y="477"/>
                  </a:moveTo>
                  <a:lnTo>
                    <a:pt x="354" y="474"/>
                  </a:lnTo>
                  <a:lnTo>
                    <a:pt x="354" y="469"/>
                  </a:lnTo>
                  <a:lnTo>
                    <a:pt x="367" y="469"/>
                  </a:lnTo>
                  <a:lnTo>
                    <a:pt x="357" y="477"/>
                  </a:lnTo>
                  <a:close/>
                  <a:moveTo>
                    <a:pt x="376" y="459"/>
                  </a:moveTo>
                  <a:lnTo>
                    <a:pt x="401" y="485"/>
                  </a:lnTo>
                  <a:lnTo>
                    <a:pt x="383" y="503"/>
                  </a:lnTo>
                  <a:lnTo>
                    <a:pt x="357" y="477"/>
                  </a:lnTo>
                  <a:lnTo>
                    <a:pt x="376" y="459"/>
                  </a:lnTo>
                  <a:close/>
                  <a:moveTo>
                    <a:pt x="401" y="485"/>
                  </a:moveTo>
                  <a:lnTo>
                    <a:pt x="427" y="510"/>
                  </a:lnTo>
                  <a:lnTo>
                    <a:pt x="408" y="528"/>
                  </a:lnTo>
                  <a:lnTo>
                    <a:pt x="383" y="503"/>
                  </a:lnTo>
                  <a:lnTo>
                    <a:pt x="401" y="485"/>
                  </a:lnTo>
                  <a:close/>
                  <a:moveTo>
                    <a:pt x="427" y="510"/>
                  </a:moveTo>
                  <a:lnTo>
                    <a:pt x="430" y="514"/>
                  </a:lnTo>
                  <a:lnTo>
                    <a:pt x="430" y="519"/>
                  </a:lnTo>
                  <a:lnTo>
                    <a:pt x="417" y="519"/>
                  </a:lnTo>
                  <a:lnTo>
                    <a:pt x="427" y="510"/>
                  </a:lnTo>
                  <a:close/>
                  <a:moveTo>
                    <a:pt x="430" y="519"/>
                  </a:moveTo>
                  <a:lnTo>
                    <a:pt x="430" y="544"/>
                  </a:lnTo>
                  <a:lnTo>
                    <a:pt x="405" y="544"/>
                  </a:lnTo>
                  <a:lnTo>
                    <a:pt x="405" y="519"/>
                  </a:lnTo>
                  <a:lnTo>
                    <a:pt x="430" y="519"/>
                  </a:lnTo>
                  <a:close/>
                  <a:moveTo>
                    <a:pt x="408" y="553"/>
                  </a:moveTo>
                  <a:lnTo>
                    <a:pt x="405" y="549"/>
                  </a:lnTo>
                  <a:lnTo>
                    <a:pt x="405" y="544"/>
                  </a:lnTo>
                  <a:lnTo>
                    <a:pt x="417" y="544"/>
                  </a:lnTo>
                  <a:lnTo>
                    <a:pt x="408" y="553"/>
                  </a:lnTo>
                  <a:close/>
                  <a:moveTo>
                    <a:pt x="427" y="536"/>
                  </a:moveTo>
                  <a:lnTo>
                    <a:pt x="451" y="561"/>
                  </a:lnTo>
                  <a:lnTo>
                    <a:pt x="434" y="578"/>
                  </a:lnTo>
                  <a:lnTo>
                    <a:pt x="408" y="553"/>
                  </a:lnTo>
                  <a:lnTo>
                    <a:pt x="427" y="536"/>
                  </a:lnTo>
                  <a:close/>
                  <a:moveTo>
                    <a:pt x="436" y="581"/>
                  </a:moveTo>
                  <a:lnTo>
                    <a:pt x="435" y="581"/>
                  </a:lnTo>
                  <a:lnTo>
                    <a:pt x="434" y="578"/>
                  </a:lnTo>
                  <a:lnTo>
                    <a:pt x="442" y="570"/>
                  </a:lnTo>
                  <a:lnTo>
                    <a:pt x="436" y="581"/>
                  </a:lnTo>
                  <a:close/>
                  <a:moveTo>
                    <a:pt x="448" y="559"/>
                  </a:moveTo>
                  <a:lnTo>
                    <a:pt x="549" y="609"/>
                  </a:lnTo>
                  <a:lnTo>
                    <a:pt x="538" y="632"/>
                  </a:lnTo>
                  <a:lnTo>
                    <a:pt x="436" y="581"/>
                  </a:lnTo>
                  <a:lnTo>
                    <a:pt x="448" y="559"/>
                  </a:lnTo>
                  <a:close/>
                  <a:moveTo>
                    <a:pt x="549" y="609"/>
                  </a:moveTo>
                  <a:lnTo>
                    <a:pt x="548" y="609"/>
                  </a:lnTo>
                  <a:lnTo>
                    <a:pt x="550" y="610"/>
                  </a:lnTo>
                  <a:lnTo>
                    <a:pt x="543" y="621"/>
                  </a:lnTo>
                  <a:lnTo>
                    <a:pt x="549" y="609"/>
                  </a:lnTo>
                  <a:close/>
                  <a:moveTo>
                    <a:pt x="550" y="610"/>
                  </a:moveTo>
                  <a:lnTo>
                    <a:pt x="677" y="685"/>
                  </a:lnTo>
                  <a:lnTo>
                    <a:pt x="663" y="707"/>
                  </a:lnTo>
                  <a:lnTo>
                    <a:pt x="537" y="630"/>
                  </a:lnTo>
                  <a:lnTo>
                    <a:pt x="550" y="610"/>
                  </a:lnTo>
                  <a:close/>
                  <a:moveTo>
                    <a:pt x="665" y="707"/>
                  </a:moveTo>
                  <a:lnTo>
                    <a:pt x="666" y="708"/>
                  </a:lnTo>
                  <a:lnTo>
                    <a:pt x="663" y="707"/>
                  </a:lnTo>
                  <a:lnTo>
                    <a:pt x="670" y="696"/>
                  </a:lnTo>
                  <a:lnTo>
                    <a:pt x="665" y="707"/>
                  </a:lnTo>
                  <a:close/>
                  <a:moveTo>
                    <a:pt x="676" y="685"/>
                  </a:moveTo>
                  <a:lnTo>
                    <a:pt x="776" y="735"/>
                  </a:lnTo>
                  <a:lnTo>
                    <a:pt x="766" y="758"/>
                  </a:lnTo>
                  <a:lnTo>
                    <a:pt x="665" y="707"/>
                  </a:lnTo>
                  <a:lnTo>
                    <a:pt x="676" y="685"/>
                  </a:lnTo>
                  <a:close/>
                  <a:moveTo>
                    <a:pt x="776" y="735"/>
                  </a:moveTo>
                  <a:lnTo>
                    <a:pt x="879" y="786"/>
                  </a:lnTo>
                  <a:lnTo>
                    <a:pt x="866" y="809"/>
                  </a:lnTo>
                  <a:lnTo>
                    <a:pt x="766" y="758"/>
                  </a:lnTo>
                  <a:lnTo>
                    <a:pt x="776" y="735"/>
                  </a:lnTo>
                  <a:close/>
                  <a:moveTo>
                    <a:pt x="868" y="809"/>
                  </a:moveTo>
                  <a:lnTo>
                    <a:pt x="866" y="808"/>
                  </a:lnTo>
                  <a:lnTo>
                    <a:pt x="866" y="809"/>
                  </a:lnTo>
                  <a:lnTo>
                    <a:pt x="872" y="797"/>
                  </a:lnTo>
                  <a:lnTo>
                    <a:pt x="868" y="809"/>
                  </a:lnTo>
                  <a:close/>
                  <a:moveTo>
                    <a:pt x="877" y="786"/>
                  </a:moveTo>
                  <a:lnTo>
                    <a:pt x="1004" y="836"/>
                  </a:lnTo>
                  <a:lnTo>
                    <a:pt x="994" y="860"/>
                  </a:lnTo>
                  <a:lnTo>
                    <a:pt x="868" y="809"/>
                  </a:lnTo>
                  <a:lnTo>
                    <a:pt x="877" y="786"/>
                  </a:lnTo>
                  <a:close/>
                  <a:moveTo>
                    <a:pt x="1004" y="836"/>
                  </a:moveTo>
                  <a:lnTo>
                    <a:pt x="1130" y="887"/>
                  </a:lnTo>
                  <a:lnTo>
                    <a:pt x="1120" y="910"/>
                  </a:lnTo>
                  <a:lnTo>
                    <a:pt x="994" y="860"/>
                  </a:lnTo>
                  <a:lnTo>
                    <a:pt x="1004" y="836"/>
                  </a:lnTo>
                  <a:close/>
                  <a:moveTo>
                    <a:pt x="1123" y="911"/>
                  </a:moveTo>
                  <a:lnTo>
                    <a:pt x="1122" y="911"/>
                  </a:lnTo>
                  <a:lnTo>
                    <a:pt x="1120" y="910"/>
                  </a:lnTo>
                  <a:lnTo>
                    <a:pt x="1125" y="899"/>
                  </a:lnTo>
                  <a:lnTo>
                    <a:pt x="1123" y="911"/>
                  </a:lnTo>
                  <a:close/>
                  <a:moveTo>
                    <a:pt x="1129" y="886"/>
                  </a:moveTo>
                  <a:lnTo>
                    <a:pt x="1230" y="911"/>
                  </a:lnTo>
                  <a:lnTo>
                    <a:pt x="1224" y="937"/>
                  </a:lnTo>
                  <a:lnTo>
                    <a:pt x="1123" y="911"/>
                  </a:lnTo>
                  <a:lnTo>
                    <a:pt x="1129" y="886"/>
                  </a:lnTo>
                  <a:close/>
                  <a:moveTo>
                    <a:pt x="1230" y="911"/>
                  </a:moveTo>
                  <a:lnTo>
                    <a:pt x="1231" y="911"/>
                  </a:lnTo>
                  <a:lnTo>
                    <a:pt x="1231" y="912"/>
                  </a:lnTo>
                  <a:lnTo>
                    <a:pt x="1227" y="923"/>
                  </a:lnTo>
                  <a:lnTo>
                    <a:pt x="1230" y="911"/>
                  </a:lnTo>
                  <a:close/>
                  <a:moveTo>
                    <a:pt x="1231" y="912"/>
                  </a:moveTo>
                  <a:lnTo>
                    <a:pt x="1357" y="962"/>
                  </a:lnTo>
                  <a:lnTo>
                    <a:pt x="1349" y="986"/>
                  </a:lnTo>
                  <a:lnTo>
                    <a:pt x="1222" y="935"/>
                  </a:lnTo>
                  <a:lnTo>
                    <a:pt x="1231" y="912"/>
                  </a:lnTo>
                  <a:close/>
                  <a:moveTo>
                    <a:pt x="1357" y="962"/>
                  </a:moveTo>
                  <a:lnTo>
                    <a:pt x="1360" y="963"/>
                  </a:lnTo>
                  <a:lnTo>
                    <a:pt x="1361" y="965"/>
                  </a:lnTo>
                  <a:lnTo>
                    <a:pt x="1354" y="974"/>
                  </a:lnTo>
                  <a:lnTo>
                    <a:pt x="1357" y="962"/>
                  </a:lnTo>
                  <a:close/>
                  <a:moveTo>
                    <a:pt x="1361" y="965"/>
                  </a:moveTo>
                  <a:lnTo>
                    <a:pt x="1462" y="1040"/>
                  </a:lnTo>
                  <a:lnTo>
                    <a:pt x="1446" y="1061"/>
                  </a:lnTo>
                  <a:lnTo>
                    <a:pt x="1345" y="984"/>
                  </a:lnTo>
                  <a:lnTo>
                    <a:pt x="1361" y="965"/>
                  </a:lnTo>
                  <a:close/>
                  <a:moveTo>
                    <a:pt x="1448" y="1061"/>
                  </a:moveTo>
                  <a:lnTo>
                    <a:pt x="1445" y="1059"/>
                  </a:lnTo>
                  <a:lnTo>
                    <a:pt x="1446" y="1061"/>
                  </a:lnTo>
                  <a:lnTo>
                    <a:pt x="1454" y="1050"/>
                  </a:lnTo>
                  <a:lnTo>
                    <a:pt x="1448" y="1061"/>
                  </a:lnTo>
                  <a:close/>
                  <a:moveTo>
                    <a:pt x="1461" y="1040"/>
                  </a:moveTo>
                  <a:lnTo>
                    <a:pt x="1587" y="1115"/>
                  </a:lnTo>
                  <a:lnTo>
                    <a:pt x="1575" y="1137"/>
                  </a:lnTo>
                  <a:lnTo>
                    <a:pt x="1448" y="1061"/>
                  </a:lnTo>
                  <a:lnTo>
                    <a:pt x="1461" y="1040"/>
                  </a:lnTo>
                  <a:close/>
                  <a:moveTo>
                    <a:pt x="1581" y="1138"/>
                  </a:moveTo>
                  <a:lnTo>
                    <a:pt x="1577" y="1138"/>
                  </a:lnTo>
                  <a:lnTo>
                    <a:pt x="1575" y="1137"/>
                  </a:lnTo>
                  <a:lnTo>
                    <a:pt x="1581" y="1126"/>
                  </a:lnTo>
                  <a:lnTo>
                    <a:pt x="1581" y="1138"/>
                  </a:lnTo>
                  <a:close/>
                  <a:moveTo>
                    <a:pt x="1581" y="1114"/>
                  </a:moveTo>
                  <a:lnTo>
                    <a:pt x="1606" y="1114"/>
                  </a:lnTo>
                  <a:lnTo>
                    <a:pt x="1606" y="1138"/>
                  </a:lnTo>
                  <a:lnTo>
                    <a:pt x="1581" y="1138"/>
                  </a:lnTo>
                  <a:lnTo>
                    <a:pt x="1581" y="1114"/>
                  </a:lnTo>
                  <a:close/>
                  <a:moveTo>
                    <a:pt x="1606" y="1114"/>
                  </a:moveTo>
                  <a:lnTo>
                    <a:pt x="1611" y="1114"/>
                  </a:lnTo>
                  <a:lnTo>
                    <a:pt x="1615" y="1118"/>
                  </a:lnTo>
                  <a:lnTo>
                    <a:pt x="1606" y="1126"/>
                  </a:lnTo>
                  <a:lnTo>
                    <a:pt x="1606" y="1114"/>
                  </a:lnTo>
                  <a:close/>
                  <a:moveTo>
                    <a:pt x="1615" y="1118"/>
                  </a:moveTo>
                  <a:lnTo>
                    <a:pt x="1640" y="1142"/>
                  </a:lnTo>
                  <a:lnTo>
                    <a:pt x="1622" y="1160"/>
                  </a:lnTo>
                  <a:lnTo>
                    <a:pt x="1597" y="1135"/>
                  </a:lnTo>
                  <a:lnTo>
                    <a:pt x="1615" y="1118"/>
                  </a:lnTo>
                  <a:close/>
                  <a:moveTo>
                    <a:pt x="1640" y="1142"/>
                  </a:moveTo>
                  <a:lnTo>
                    <a:pt x="1666" y="1167"/>
                  </a:lnTo>
                  <a:lnTo>
                    <a:pt x="1648" y="1186"/>
                  </a:lnTo>
                  <a:lnTo>
                    <a:pt x="1622" y="1160"/>
                  </a:lnTo>
                  <a:lnTo>
                    <a:pt x="1640" y="1142"/>
                  </a:lnTo>
                  <a:close/>
                  <a:moveTo>
                    <a:pt x="1666" y="1167"/>
                  </a:moveTo>
                  <a:lnTo>
                    <a:pt x="1691" y="1193"/>
                  </a:lnTo>
                  <a:lnTo>
                    <a:pt x="1673" y="1211"/>
                  </a:lnTo>
                  <a:lnTo>
                    <a:pt x="1648" y="1186"/>
                  </a:lnTo>
                  <a:lnTo>
                    <a:pt x="1666" y="1167"/>
                  </a:lnTo>
                  <a:close/>
                  <a:moveTo>
                    <a:pt x="1691" y="1193"/>
                  </a:moveTo>
                  <a:lnTo>
                    <a:pt x="1717" y="1218"/>
                  </a:lnTo>
                  <a:lnTo>
                    <a:pt x="1699" y="1237"/>
                  </a:lnTo>
                  <a:lnTo>
                    <a:pt x="1673" y="1211"/>
                  </a:lnTo>
                  <a:lnTo>
                    <a:pt x="1691" y="1193"/>
                  </a:lnTo>
                  <a:close/>
                  <a:moveTo>
                    <a:pt x="1707" y="1240"/>
                  </a:moveTo>
                  <a:lnTo>
                    <a:pt x="1702" y="1240"/>
                  </a:lnTo>
                  <a:lnTo>
                    <a:pt x="1699" y="1237"/>
                  </a:lnTo>
                  <a:lnTo>
                    <a:pt x="1707" y="1227"/>
                  </a:lnTo>
                  <a:lnTo>
                    <a:pt x="1707" y="1240"/>
                  </a:lnTo>
                  <a:close/>
                  <a:moveTo>
                    <a:pt x="1707" y="1215"/>
                  </a:moveTo>
                  <a:lnTo>
                    <a:pt x="1733" y="1215"/>
                  </a:lnTo>
                  <a:lnTo>
                    <a:pt x="1733" y="1240"/>
                  </a:lnTo>
                  <a:lnTo>
                    <a:pt x="1707" y="1240"/>
                  </a:lnTo>
                  <a:lnTo>
                    <a:pt x="1707" y="1215"/>
                  </a:lnTo>
                  <a:close/>
                  <a:moveTo>
                    <a:pt x="1733" y="1215"/>
                  </a:moveTo>
                  <a:lnTo>
                    <a:pt x="1738" y="1215"/>
                  </a:lnTo>
                  <a:lnTo>
                    <a:pt x="1741" y="1218"/>
                  </a:lnTo>
                  <a:lnTo>
                    <a:pt x="1733" y="1227"/>
                  </a:lnTo>
                  <a:lnTo>
                    <a:pt x="1733" y="1215"/>
                  </a:lnTo>
                  <a:close/>
                  <a:moveTo>
                    <a:pt x="1741" y="1218"/>
                  </a:moveTo>
                  <a:lnTo>
                    <a:pt x="1767" y="1244"/>
                  </a:lnTo>
                  <a:lnTo>
                    <a:pt x="1748" y="1261"/>
                  </a:lnTo>
                  <a:lnTo>
                    <a:pt x="1724" y="1237"/>
                  </a:lnTo>
                  <a:lnTo>
                    <a:pt x="1741" y="1218"/>
                  </a:lnTo>
                  <a:close/>
                  <a:moveTo>
                    <a:pt x="1767" y="1244"/>
                  </a:moveTo>
                  <a:lnTo>
                    <a:pt x="1792" y="1269"/>
                  </a:lnTo>
                  <a:lnTo>
                    <a:pt x="1774" y="1286"/>
                  </a:lnTo>
                  <a:lnTo>
                    <a:pt x="1748" y="1261"/>
                  </a:lnTo>
                  <a:lnTo>
                    <a:pt x="1767" y="1244"/>
                  </a:lnTo>
                  <a:close/>
                  <a:moveTo>
                    <a:pt x="1792" y="1269"/>
                  </a:moveTo>
                  <a:lnTo>
                    <a:pt x="1818" y="1294"/>
                  </a:lnTo>
                  <a:lnTo>
                    <a:pt x="1800" y="1312"/>
                  </a:lnTo>
                  <a:lnTo>
                    <a:pt x="1774" y="1286"/>
                  </a:lnTo>
                  <a:lnTo>
                    <a:pt x="1792" y="1269"/>
                  </a:lnTo>
                  <a:close/>
                  <a:moveTo>
                    <a:pt x="1818" y="1294"/>
                  </a:moveTo>
                  <a:lnTo>
                    <a:pt x="1843" y="1319"/>
                  </a:lnTo>
                  <a:lnTo>
                    <a:pt x="1825" y="1338"/>
                  </a:lnTo>
                  <a:lnTo>
                    <a:pt x="1800" y="1312"/>
                  </a:lnTo>
                  <a:lnTo>
                    <a:pt x="1818" y="1294"/>
                  </a:lnTo>
                  <a:close/>
                  <a:moveTo>
                    <a:pt x="1834" y="1341"/>
                  </a:moveTo>
                  <a:lnTo>
                    <a:pt x="1829" y="1341"/>
                  </a:lnTo>
                  <a:lnTo>
                    <a:pt x="1825" y="1338"/>
                  </a:lnTo>
                  <a:lnTo>
                    <a:pt x="1834" y="1329"/>
                  </a:lnTo>
                  <a:lnTo>
                    <a:pt x="1834" y="1341"/>
                  </a:lnTo>
                  <a:close/>
                  <a:moveTo>
                    <a:pt x="1834" y="1316"/>
                  </a:moveTo>
                  <a:lnTo>
                    <a:pt x="1859" y="1316"/>
                  </a:lnTo>
                  <a:lnTo>
                    <a:pt x="1859" y="1341"/>
                  </a:lnTo>
                  <a:lnTo>
                    <a:pt x="1834" y="1341"/>
                  </a:lnTo>
                  <a:lnTo>
                    <a:pt x="1834" y="1316"/>
                  </a:lnTo>
                  <a:close/>
                  <a:moveTo>
                    <a:pt x="1859" y="1316"/>
                  </a:moveTo>
                  <a:lnTo>
                    <a:pt x="1885" y="1316"/>
                  </a:lnTo>
                  <a:lnTo>
                    <a:pt x="1885" y="1341"/>
                  </a:lnTo>
                  <a:lnTo>
                    <a:pt x="1859" y="1341"/>
                  </a:lnTo>
                  <a:lnTo>
                    <a:pt x="1859" y="1316"/>
                  </a:lnTo>
                  <a:close/>
                  <a:moveTo>
                    <a:pt x="1885" y="1316"/>
                  </a:moveTo>
                  <a:lnTo>
                    <a:pt x="1910" y="1316"/>
                  </a:lnTo>
                  <a:lnTo>
                    <a:pt x="1910" y="1341"/>
                  </a:lnTo>
                  <a:lnTo>
                    <a:pt x="1885" y="1341"/>
                  </a:lnTo>
                  <a:lnTo>
                    <a:pt x="1885" y="1316"/>
                  </a:lnTo>
                  <a:close/>
                  <a:moveTo>
                    <a:pt x="1910" y="1316"/>
                  </a:moveTo>
                  <a:lnTo>
                    <a:pt x="1936" y="1316"/>
                  </a:lnTo>
                  <a:lnTo>
                    <a:pt x="1936" y="1341"/>
                  </a:lnTo>
                  <a:lnTo>
                    <a:pt x="1910" y="1341"/>
                  </a:lnTo>
                  <a:lnTo>
                    <a:pt x="1910" y="1316"/>
                  </a:lnTo>
                  <a:close/>
                  <a:moveTo>
                    <a:pt x="1936" y="1316"/>
                  </a:moveTo>
                  <a:lnTo>
                    <a:pt x="1960" y="1316"/>
                  </a:lnTo>
                  <a:lnTo>
                    <a:pt x="1960" y="1341"/>
                  </a:lnTo>
                  <a:lnTo>
                    <a:pt x="1936" y="1341"/>
                  </a:lnTo>
                  <a:lnTo>
                    <a:pt x="1936" y="1316"/>
                  </a:lnTo>
                  <a:close/>
                  <a:moveTo>
                    <a:pt x="1973" y="1329"/>
                  </a:moveTo>
                  <a:lnTo>
                    <a:pt x="1973" y="1341"/>
                  </a:lnTo>
                  <a:lnTo>
                    <a:pt x="1960" y="1341"/>
                  </a:lnTo>
                  <a:lnTo>
                    <a:pt x="1960" y="1329"/>
                  </a:lnTo>
                  <a:lnTo>
                    <a:pt x="1973" y="1329"/>
                  </a:lnTo>
                  <a:close/>
                  <a:moveTo>
                    <a:pt x="1948" y="1329"/>
                  </a:moveTo>
                  <a:lnTo>
                    <a:pt x="1948" y="1304"/>
                  </a:lnTo>
                  <a:lnTo>
                    <a:pt x="1973" y="1304"/>
                  </a:lnTo>
                  <a:lnTo>
                    <a:pt x="1973" y="1329"/>
                  </a:lnTo>
                  <a:lnTo>
                    <a:pt x="1948" y="1329"/>
                  </a:lnTo>
                  <a:close/>
                  <a:moveTo>
                    <a:pt x="1948" y="1304"/>
                  </a:moveTo>
                  <a:lnTo>
                    <a:pt x="1948" y="1278"/>
                  </a:lnTo>
                  <a:lnTo>
                    <a:pt x="1973" y="1278"/>
                  </a:lnTo>
                  <a:lnTo>
                    <a:pt x="1973" y="1304"/>
                  </a:lnTo>
                  <a:lnTo>
                    <a:pt x="1948" y="1304"/>
                  </a:lnTo>
                  <a:close/>
                  <a:moveTo>
                    <a:pt x="1948" y="1278"/>
                  </a:moveTo>
                  <a:lnTo>
                    <a:pt x="1948" y="1252"/>
                  </a:lnTo>
                  <a:lnTo>
                    <a:pt x="1973" y="1252"/>
                  </a:lnTo>
                  <a:lnTo>
                    <a:pt x="1973" y="1278"/>
                  </a:lnTo>
                  <a:lnTo>
                    <a:pt x="1948" y="1278"/>
                  </a:lnTo>
                  <a:close/>
                  <a:moveTo>
                    <a:pt x="1971" y="1246"/>
                  </a:moveTo>
                  <a:lnTo>
                    <a:pt x="1973" y="1249"/>
                  </a:lnTo>
                  <a:lnTo>
                    <a:pt x="1973" y="1252"/>
                  </a:lnTo>
                  <a:lnTo>
                    <a:pt x="1960" y="1252"/>
                  </a:lnTo>
                  <a:lnTo>
                    <a:pt x="1971" y="1246"/>
                  </a:lnTo>
                  <a:close/>
                  <a:moveTo>
                    <a:pt x="1949" y="1259"/>
                  </a:moveTo>
                  <a:lnTo>
                    <a:pt x="1874" y="1132"/>
                  </a:lnTo>
                  <a:lnTo>
                    <a:pt x="1896" y="1120"/>
                  </a:lnTo>
                  <a:lnTo>
                    <a:pt x="1971" y="1246"/>
                  </a:lnTo>
                  <a:lnTo>
                    <a:pt x="1949" y="1259"/>
                  </a:lnTo>
                  <a:close/>
                  <a:moveTo>
                    <a:pt x="1894" y="1119"/>
                  </a:moveTo>
                  <a:lnTo>
                    <a:pt x="1893" y="1118"/>
                  </a:lnTo>
                  <a:lnTo>
                    <a:pt x="1896" y="1120"/>
                  </a:lnTo>
                  <a:lnTo>
                    <a:pt x="1885" y="1126"/>
                  </a:lnTo>
                  <a:lnTo>
                    <a:pt x="1894" y="1119"/>
                  </a:lnTo>
                  <a:close/>
                  <a:moveTo>
                    <a:pt x="1874" y="1133"/>
                  </a:moveTo>
                  <a:lnTo>
                    <a:pt x="1798" y="1033"/>
                  </a:lnTo>
                  <a:lnTo>
                    <a:pt x="1819" y="1017"/>
                  </a:lnTo>
                  <a:lnTo>
                    <a:pt x="1894" y="1119"/>
                  </a:lnTo>
                  <a:lnTo>
                    <a:pt x="1874" y="1133"/>
                  </a:lnTo>
                  <a:close/>
                  <a:moveTo>
                    <a:pt x="1798" y="1033"/>
                  </a:moveTo>
                  <a:lnTo>
                    <a:pt x="1800" y="1034"/>
                  </a:lnTo>
                  <a:lnTo>
                    <a:pt x="1798" y="1031"/>
                  </a:lnTo>
                  <a:lnTo>
                    <a:pt x="1808" y="1025"/>
                  </a:lnTo>
                  <a:lnTo>
                    <a:pt x="1798" y="1033"/>
                  </a:lnTo>
                  <a:close/>
                  <a:moveTo>
                    <a:pt x="1798" y="1031"/>
                  </a:moveTo>
                  <a:lnTo>
                    <a:pt x="1722" y="905"/>
                  </a:lnTo>
                  <a:lnTo>
                    <a:pt x="1744" y="892"/>
                  </a:lnTo>
                  <a:lnTo>
                    <a:pt x="1819" y="1018"/>
                  </a:lnTo>
                  <a:lnTo>
                    <a:pt x="1798" y="1031"/>
                  </a:lnTo>
                  <a:close/>
                  <a:moveTo>
                    <a:pt x="1742" y="890"/>
                  </a:moveTo>
                  <a:lnTo>
                    <a:pt x="1742" y="889"/>
                  </a:lnTo>
                  <a:lnTo>
                    <a:pt x="1744" y="892"/>
                  </a:lnTo>
                  <a:lnTo>
                    <a:pt x="1733" y="899"/>
                  </a:lnTo>
                  <a:lnTo>
                    <a:pt x="1742" y="890"/>
                  </a:lnTo>
                  <a:close/>
                  <a:moveTo>
                    <a:pt x="1723" y="906"/>
                  </a:moveTo>
                  <a:lnTo>
                    <a:pt x="1646" y="805"/>
                  </a:lnTo>
                  <a:lnTo>
                    <a:pt x="1667" y="790"/>
                  </a:lnTo>
                  <a:lnTo>
                    <a:pt x="1742" y="890"/>
                  </a:lnTo>
                  <a:lnTo>
                    <a:pt x="1723" y="906"/>
                  </a:lnTo>
                  <a:close/>
                  <a:moveTo>
                    <a:pt x="1666" y="788"/>
                  </a:moveTo>
                  <a:lnTo>
                    <a:pt x="1667" y="790"/>
                  </a:lnTo>
                  <a:lnTo>
                    <a:pt x="1667" y="790"/>
                  </a:lnTo>
                  <a:lnTo>
                    <a:pt x="1656" y="797"/>
                  </a:lnTo>
                  <a:lnTo>
                    <a:pt x="1666" y="788"/>
                  </a:lnTo>
                  <a:close/>
                  <a:moveTo>
                    <a:pt x="1648" y="807"/>
                  </a:moveTo>
                  <a:lnTo>
                    <a:pt x="1547" y="705"/>
                  </a:lnTo>
                  <a:lnTo>
                    <a:pt x="1565" y="688"/>
                  </a:lnTo>
                  <a:lnTo>
                    <a:pt x="1666" y="788"/>
                  </a:lnTo>
                  <a:lnTo>
                    <a:pt x="1648" y="807"/>
                  </a:lnTo>
                  <a:close/>
                  <a:moveTo>
                    <a:pt x="1564" y="686"/>
                  </a:moveTo>
                  <a:lnTo>
                    <a:pt x="1563" y="685"/>
                  </a:lnTo>
                  <a:lnTo>
                    <a:pt x="1565" y="688"/>
                  </a:lnTo>
                  <a:lnTo>
                    <a:pt x="1555" y="696"/>
                  </a:lnTo>
                  <a:lnTo>
                    <a:pt x="1564" y="686"/>
                  </a:lnTo>
                  <a:close/>
                  <a:moveTo>
                    <a:pt x="1548" y="706"/>
                  </a:moveTo>
                  <a:lnTo>
                    <a:pt x="1446" y="630"/>
                  </a:lnTo>
                  <a:lnTo>
                    <a:pt x="1462" y="610"/>
                  </a:lnTo>
                  <a:lnTo>
                    <a:pt x="1564" y="686"/>
                  </a:lnTo>
                  <a:lnTo>
                    <a:pt x="1548" y="706"/>
                  </a:lnTo>
                  <a:close/>
                  <a:moveTo>
                    <a:pt x="1446" y="630"/>
                  </a:moveTo>
                  <a:lnTo>
                    <a:pt x="1447" y="630"/>
                  </a:lnTo>
                  <a:lnTo>
                    <a:pt x="1446" y="629"/>
                  </a:lnTo>
                  <a:lnTo>
                    <a:pt x="1454" y="621"/>
                  </a:lnTo>
                  <a:lnTo>
                    <a:pt x="1446" y="630"/>
                  </a:lnTo>
                  <a:close/>
                  <a:moveTo>
                    <a:pt x="1446" y="629"/>
                  </a:moveTo>
                  <a:lnTo>
                    <a:pt x="1344" y="528"/>
                  </a:lnTo>
                  <a:lnTo>
                    <a:pt x="1362" y="510"/>
                  </a:lnTo>
                  <a:lnTo>
                    <a:pt x="1463" y="611"/>
                  </a:lnTo>
                  <a:lnTo>
                    <a:pt x="1446" y="629"/>
                  </a:lnTo>
                  <a:close/>
                  <a:moveTo>
                    <a:pt x="1361" y="509"/>
                  </a:moveTo>
                  <a:lnTo>
                    <a:pt x="1361" y="509"/>
                  </a:lnTo>
                  <a:lnTo>
                    <a:pt x="1362" y="510"/>
                  </a:lnTo>
                  <a:lnTo>
                    <a:pt x="1354" y="519"/>
                  </a:lnTo>
                  <a:lnTo>
                    <a:pt x="1361" y="509"/>
                  </a:lnTo>
                  <a:close/>
                  <a:moveTo>
                    <a:pt x="1345" y="530"/>
                  </a:moveTo>
                  <a:lnTo>
                    <a:pt x="1244" y="453"/>
                  </a:lnTo>
                  <a:lnTo>
                    <a:pt x="1260" y="432"/>
                  </a:lnTo>
                  <a:lnTo>
                    <a:pt x="1361" y="509"/>
                  </a:lnTo>
                  <a:lnTo>
                    <a:pt x="1345" y="530"/>
                  </a:lnTo>
                  <a:close/>
                  <a:moveTo>
                    <a:pt x="1256" y="431"/>
                  </a:moveTo>
                  <a:lnTo>
                    <a:pt x="1259" y="432"/>
                  </a:lnTo>
                  <a:lnTo>
                    <a:pt x="1260" y="432"/>
                  </a:lnTo>
                  <a:lnTo>
                    <a:pt x="1252" y="443"/>
                  </a:lnTo>
                  <a:lnTo>
                    <a:pt x="1256" y="431"/>
                  </a:lnTo>
                  <a:close/>
                  <a:moveTo>
                    <a:pt x="1247" y="454"/>
                  </a:moveTo>
                  <a:lnTo>
                    <a:pt x="1120" y="404"/>
                  </a:lnTo>
                  <a:lnTo>
                    <a:pt x="1130" y="380"/>
                  </a:lnTo>
                  <a:lnTo>
                    <a:pt x="1256" y="431"/>
                  </a:lnTo>
                  <a:lnTo>
                    <a:pt x="1247" y="454"/>
                  </a:lnTo>
                  <a:close/>
                  <a:moveTo>
                    <a:pt x="1120" y="404"/>
                  </a:moveTo>
                  <a:lnTo>
                    <a:pt x="994" y="353"/>
                  </a:lnTo>
                  <a:lnTo>
                    <a:pt x="1004" y="330"/>
                  </a:lnTo>
                  <a:lnTo>
                    <a:pt x="1130" y="380"/>
                  </a:lnTo>
                  <a:lnTo>
                    <a:pt x="1120" y="404"/>
                  </a:lnTo>
                  <a:close/>
                  <a:moveTo>
                    <a:pt x="999" y="329"/>
                  </a:moveTo>
                  <a:lnTo>
                    <a:pt x="1001" y="329"/>
                  </a:lnTo>
                  <a:lnTo>
                    <a:pt x="1004" y="330"/>
                  </a:lnTo>
                  <a:lnTo>
                    <a:pt x="999" y="343"/>
                  </a:lnTo>
                  <a:lnTo>
                    <a:pt x="999" y="329"/>
                  </a:lnTo>
                  <a:close/>
                  <a:moveTo>
                    <a:pt x="999" y="355"/>
                  </a:moveTo>
                  <a:lnTo>
                    <a:pt x="948" y="355"/>
                  </a:lnTo>
                  <a:lnTo>
                    <a:pt x="948" y="329"/>
                  </a:lnTo>
                  <a:lnTo>
                    <a:pt x="999" y="329"/>
                  </a:lnTo>
                  <a:lnTo>
                    <a:pt x="999" y="355"/>
                  </a:lnTo>
                  <a:close/>
                  <a:moveTo>
                    <a:pt x="948" y="355"/>
                  </a:moveTo>
                  <a:lnTo>
                    <a:pt x="945" y="355"/>
                  </a:lnTo>
                  <a:lnTo>
                    <a:pt x="943" y="353"/>
                  </a:lnTo>
                  <a:lnTo>
                    <a:pt x="948" y="343"/>
                  </a:lnTo>
                  <a:lnTo>
                    <a:pt x="948" y="355"/>
                  </a:lnTo>
                  <a:close/>
                  <a:moveTo>
                    <a:pt x="943" y="353"/>
                  </a:moveTo>
                  <a:lnTo>
                    <a:pt x="892" y="328"/>
                  </a:lnTo>
                  <a:lnTo>
                    <a:pt x="903" y="305"/>
                  </a:lnTo>
                  <a:lnTo>
                    <a:pt x="954" y="330"/>
                  </a:lnTo>
                  <a:lnTo>
                    <a:pt x="943" y="353"/>
                  </a:lnTo>
                  <a:close/>
                  <a:moveTo>
                    <a:pt x="892" y="328"/>
                  </a:moveTo>
                  <a:lnTo>
                    <a:pt x="891" y="327"/>
                  </a:lnTo>
                  <a:lnTo>
                    <a:pt x="888" y="326"/>
                  </a:lnTo>
                  <a:lnTo>
                    <a:pt x="898" y="317"/>
                  </a:lnTo>
                  <a:lnTo>
                    <a:pt x="892" y="328"/>
                  </a:lnTo>
                  <a:close/>
                  <a:moveTo>
                    <a:pt x="888" y="326"/>
                  </a:moveTo>
                  <a:lnTo>
                    <a:pt x="864" y="300"/>
                  </a:lnTo>
                  <a:lnTo>
                    <a:pt x="881" y="282"/>
                  </a:lnTo>
                  <a:lnTo>
                    <a:pt x="906" y="307"/>
                  </a:lnTo>
                  <a:lnTo>
                    <a:pt x="888" y="326"/>
                  </a:lnTo>
                  <a:close/>
                  <a:moveTo>
                    <a:pt x="879" y="279"/>
                  </a:moveTo>
                  <a:lnTo>
                    <a:pt x="880" y="281"/>
                  </a:lnTo>
                  <a:lnTo>
                    <a:pt x="881" y="282"/>
                  </a:lnTo>
                  <a:lnTo>
                    <a:pt x="872" y="292"/>
                  </a:lnTo>
                  <a:lnTo>
                    <a:pt x="879" y="279"/>
                  </a:lnTo>
                  <a:close/>
                  <a:moveTo>
                    <a:pt x="866" y="302"/>
                  </a:moveTo>
                  <a:lnTo>
                    <a:pt x="817" y="277"/>
                  </a:lnTo>
                  <a:lnTo>
                    <a:pt x="828" y="255"/>
                  </a:lnTo>
                  <a:lnTo>
                    <a:pt x="879" y="279"/>
                  </a:lnTo>
                  <a:lnTo>
                    <a:pt x="866" y="302"/>
                  </a:lnTo>
                  <a:close/>
                  <a:moveTo>
                    <a:pt x="817" y="277"/>
                  </a:moveTo>
                  <a:lnTo>
                    <a:pt x="813" y="276"/>
                  </a:lnTo>
                  <a:lnTo>
                    <a:pt x="811" y="272"/>
                  </a:lnTo>
                  <a:lnTo>
                    <a:pt x="821" y="266"/>
                  </a:lnTo>
                  <a:lnTo>
                    <a:pt x="817" y="277"/>
                  </a:lnTo>
                  <a:close/>
                  <a:moveTo>
                    <a:pt x="811" y="272"/>
                  </a:moveTo>
                  <a:lnTo>
                    <a:pt x="785" y="221"/>
                  </a:lnTo>
                  <a:lnTo>
                    <a:pt x="808" y="210"/>
                  </a:lnTo>
                  <a:lnTo>
                    <a:pt x="834" y="260"/>
                  </a:lnTo>
                  <a:lnTo>
                    <a:pt x="811" y="272"/>
                  </a:lnTo>
                  <a:close/>
                  <a:moveTo>
                    <a:pt x="802" y="204"/>
                  </a:moveTo>
                  <a:lnTo>
                    <a:pt x="806" y="206"/>
                  </a:lnTo>
                  <a:lnTo>
                    <a:pt x="808" y="210"/>
                  </a:lnTo>
                  <a:lnTo>
                    <a:pt x="797" y="215"/>
                  </a:lnTo>
                  <a:lnTo>
                    <a:pt x="802" y="204"/>
                  </a:lnTo>
                  <a:close/>
                  <a:moveTo>
                    <a:pt x="791" y="227"/>
                  </a:moveTo>
                  <a:lnTo>
                    <a:pt x="740" y="202"/>
                  </a:lnTo>
                  <a:lnTo>
                    <a:pt x="752" y="179"/>
                  </a:lnTo>
                  <a:lnTo>
                    <a:pt x="802" y="204"/>
                  </a:lnTo>
                  <a:lnTo>
                    <a:pt x="791" y="227"/>
                  </a:lnTo>
                  <a:close/>
                  <a:moveTo>
                    <a:pt x="740" y="202"/>
                  </a:moveTo>
                  <a:lnTo>
                    <a:pt x="739" y="200"/>
                  </a:lnTo>
                  <a:lnTo>
                    <a:pt x="736" y="199"/>
                  </a:lnTo>
                  <a:lnTo>
                    <a:pt x="746" y="191"/>
                  </a:lnTo>
                  <a:lnTo>
                    <a:pt x="740" y="202"/>
                  </a:lnTo>
                  <a:close/>
                  <a:moveTo>
                    <a:pt x="736" y="199"/>
                  </a:moveTo>
                  <a:lnTo>
                    <a:pt x="712" y="174"/>
                  </a:lnTo>
                  <a:lnTo>
                    <a:pt x="729" y="155"/>
                  </a:lnTo>
                  <a:lnTo>
                    <a:pt x="755" y="181"/>
                  </a:lnTo>
                  <a:lnTo>
                    <a:pt x="736" y="199"/>
                  </a:lnTo>
                  <a:close/>
                  <a:moveTo>
                    <a:pt x="727" y="153"/>
                  </a:moveTo>
                  <a:lnTo>
                    <a:pt x="728" y="154"/>
                  </a:lnTo>
                  <a:lnTo>
                    <a:pt x="729" y="155"/>
                  </a:lnTo>
                  <a:lnTo>
                    <a:pt x="721" y="165"/>
                  </a:lnTo>
                  <a:lnTo>
                    <a:pt x="727" y="153"/>
                  </a:lnTo>
                  <a:close/>
                  <a:moveTo>
                    <a:pt x="715" y="176"/>
                  </a:moveTo>
                  <a:lnTo>
                    <a:pt x="665" y="151"/>
                  </a:lnTo>
                  <a:lnTo>
                    <a:pt x="676" y="129"/>
                  </a:lnTo>
                  <a:lnTo>
                    <a:pt x="727" y="153"/>
                  </a:lnTo>
                  <a:lnTo>
                    <a:pt x="715" y="176"/>
                  </a:lnTo>
                  <a:close/>
                  <a:moveTo>
                    <a:pt x="665" y="151"/>
                  </a:moveTo>
                  <a:lnTo>
                    <a:pt x="614" y="125"/>
                  </a:lnTo>
                  <a:lnTo>
                    <a:pt x="625" y="103"/>
                  </a:lnTo>
                  <a:lnTo>
                    <a:pt x="676" y="129"/>
                  </a:lnTo>
                  <a:lnTo>
                    <a:pt x="665" y="151"/>
                  </a:lnTo>
                  <a:close/>
                  <a:moveTo>
                    <a:pt x="614" y="125"/>
                  </a:moveTo>
                  <a:lnTo>
                    <a:pt x="612" y="125"/>
                  </a:lnTo>
                  <a:lnTo>
                    <a:pt x="610" y="123"/>
                  </a:lnTo>
                  <a:lnTo>
                    <a:pt x="620" y="114"/>
                  </a:lnTo>
                  <a:lnTo>
                    <a:pt x="614" y="125"/>
                  </a:lnTo>
                  <a:close/>
                  <a:moveTo>
                    <a:pt x="610" y="123"/>
                  </a:moveTo>
                  <a:lnTo>
                    <a:pt x="586" y="98"/>
                  </a:lnTo>
                  <a:lnTo>
                    <a:pt x="603" y="80"/>
                  </a:lnTo>
                  <a:lnTo>
                    <a:pt x="628" y="106"/>
                  </a:lnTo>
                  <a:lnTo>
                    <a:pt x="610" y="123"/>
                  </a:lnTo>
                  <a:close/>
                  <a:moveTo>
                    <a:pt x="597" y="76"/>
                  </a:moveTo>
                  <a:lnTo>
                    <a:pt x="600" y="76"/>
                  </a:lnTo>
                  <a:lnTo>
                    <a:pt x="603" y="80"/>
                  </a:lnTo>
                  <a:lnTo>
                    <a:pt x="594" y="89"/>
                  </a:lnTo>
                  <a:lnTo>
                    <a:pt x="597" y="76"/>
                  </a:lnTo>
                  <a:close/>
                  <a:moveTo>
                    <a:pt x="592" y="102"/>
                  </a:moveTo>
                  <a:lnTo>
                    <a:pt x="314" y="51"/>
                  </a:lnTo>
                  <a:lnTo>
                    <a:pt x="318" y="25"/>
                  </a:lnTo>
                  <a:lnTo>
                    <a:pt x="597" y="76"/>
                  </a:lnTo>
                  <a:lnTo>
                    <a:pt x="592" y="102"/>
                  </a:lnTo>
                  <a:close/>
                  <a:moveTo>
                    <a:pt x="316" y="25"/>
                  </a:moveTo>
                  <a:lnTo>
                    <a:pt x="318" y="25"/>
                  </a:lnTo>
                  <a:lnTo>
                    <a:pt x="316" y="39"/>
                  </a:lnTo>
                  <a:lnTo>
                    <a:pt x="316" y="2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0" name="Freeform 78">
              <a:extLst>
                <a:ext uri="{FF2B5EF4-FFF2-40B4-BE49-F238E27FC236}">
                  <a16:creationId xmlns:a16="http://schemas.microsoft.com/office/drawing/2014/main" id="{869B0731-7309-64C5-22AA-F31856CA6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74"/>
              <a:ext cx="394" cy="268"/>
            </a:xfrm>
            <a:custGeom>
              <a:avLst/>
              <a:gdLst>
                <a:gd name="T0" fmla="*/ 260 w 1973"/>
                <a:gd name="T1" fmla="*/ 51 h 1341"/>
                <a:gd name="T2" fmla="*/ 239 w 1973"/>
                <a:gd name="T3" fmla="*/ 13 h 1341"/>
                <a:gd name="T4" fmla="*/ 164 w 1973"/>
                <a:gd name="T5" fmla="*/ 25 h 1341"/>
                <a:gd name="T6" fmla="*/ 88 w 1973"/>
                <a:gd name="T7" fmla="*/ 0 h 1341"/>
                <a:gd name="T8" fmla="*/ 54 w 1973"/>
                <a:gd name="T9" fmla="*/ 4 h 1341"/>
                <a:gd name="T10" fmla="*/ 12 w 1973"/>
                <a:gd name="T11" fmla="*/ 51 h 1341"/>
                <a:gd name="T12" fmla="*/ 0 w 1973"/>
                <a:gd name="T13" fmla="*/ 39 h 1341"/>
                <a:gd name="T14" fmla="*/ 12 w 1973"/>
                <a:gd name="T15" fmla="*/ 76 h 1341"/>
                <a:gd name="T16" fmla="*/ 24 w 1973"/>
                <a:gd name="T17" fmla="*/ 114 h 1341"/>
                <a:gd name="T18" fmla="*/ 38 w 1973"/>
                <a:gd name="T19" fmla="*/ 152 h 1341"/>
                <a:gd name="T20" fmla="*/ 75 w 1973"/>
                <a:gd name="T21" fmla="*/ 165 h 1341"/>
                <a:gd name="T22" fmla="*/ 54 w 1973"/>
                <a:gd name="T23" fmla="*/ 174 h 1341"/>
                <a:gd name="T24" fmla="*/ 113 w 1973"/>
                <a:gd name="T25" fmla="*/ 203 h 1341"/>
                <a:gd name="T26" fmla="*/ 173 w 1973"/>
                <a:gd name="T27" fmla="*/ 206 h 1341"/>
                <a:gd name="T28" fmla="*/ 190 w 1973"/>
                <a:gd name="T29" fmla="*/ 254 h 1341"/>
                <a:gd name="T30" fmla="*/ 249 w 1973"/>
                <a:gd name="T31" fmla="*/ 257 h 1341"/>
                <a:gd name="T32" fmla="*/ 239 w 1973"/>
                <a:gd name="T33" fmla="*/ 278 h 1341"/>
                <a:gd name="T34" fmla="*/ 256 w 1973"/>
                <a:gd name="T35" fmla="*/ 300 h 1341"/>
                <a:gd name="T36" fmla="*/ 306 w 1973"/>
                <a:gd name="T37" fmla="*/ 351 h 1341"/>
                <a:gd name="T38" fmla="*/ 328 w 1973"/>
                <a:gd name="T39" fmla="*/ 343 h 1341"/>
                <a:gd name="T40" fmla="*/ 351 w 1973"/>
                <a:gd name="T41" fmla="*/ 385 h 1341"/>
                <a:gd name="T42" fmla="*/ 367 w 1973"/>
                <a:gd name="T43" fmla="*/ 443 h 1341"/>
                <a:gd name="T44" fmla="*/ 376 w 1973"/>
                <a:gd name="T45" fmla="*/ 459 h 1341"/>
                <a:gd name="T46" fmla="*/ 430 w 1973"/>
                <a:gd name="T47" fmla="*/ 519 h 1341"/>
                <a:gd name="T48" fmla="*/ 408 w 1973"/>
                <a:gd name="T49" fmla="*/ 553 h 1341"/>
                <a:gd name="T50" fmla="*/ 549 w 1973"/>
                <a:gd name="T51" fmla="*/ 609 h 1341"/>
                <a:gd name="T52" fmla="*/ 537 w 1973"/>
                <a:gd name="T53" fmla="*/ 630 h 1341"/>
                <a:gd name="T54" fmla="*/ 776 w 1973"/>
                <a:gd name="T55" fmla="*/ 735 h 1341"/>
                <a:gd name="T56" fmla="*/ 994 w 1973"/>
                <a:gd name="T57" fmla="*/ 860 h 1341"/>
                <a:gd name="T58" fmla="*/ 1123 w 1973"/>
                <a:gd name="T59" fmla="*/ 911 h 1341"/>
                <a:gd name="T60" fmla="*/ 1357 w 1973"/>
                <a:gd name="T61" fmla="*/ 962 h 1341"/>
                <a:gd name="T62" fmla="*/ 1345 w 1973"/>
                <a:gd name="T63" fmla="*/ 984 h 1341"/>
                <a:gd name="T64" fmla="*/ 1581 w 1973"/>
                <a:gd name="T65" fmla="*/ 1138 h 1341"/>
                <a:gd name="T66" fmla="*/ 1615 w 1973"/>
                <a:gd name="T67" fmla="*/ 1118 h 1341"/>
                <a:gd name="T68" fmla="*/ 1640 w 1973"/>
                <a:gd name="T69" fmla="*/ 1142 h 1341"/>
                <a:gd name="T70" fmla="*/ 1702 w 1973"/>
                <a:gd name="T71" fmla="*/ 1240 h 1341"/>
                <a:gd name="T72" fmla="*/ 1733 w 1973"/>
                <a:gd name="T73" fmla="*/ 1227 h 1341"/>
                <a:gd name="T74" fmla="*/ 1792 w 1973"/>
                <a:gd name="T75" fmla="*/ 1269 h 1341"/>
                <a:gd name="T76" fmla="*/ 1825 w 1973"/>
                <a:gd name="T77" fmla="*/ 1338 h 1341"/>
                <a:gd name="T78" fmla="*/ 1859 w 1973"/>
                <a:gd name="T79" fmla="*/ 1316 h 1341"/>
                <a:gd name="T80" fmla="*/ 1960 w 1973"/>
                <a:gd name="T81" fmla="*/ 1316 h 1341"/>
                <a:gd name="T82" fmla="*/ 1973 w 1973"/>
                <a:gd name="T83" fmla="*/ 1329 h 1341"/>
                <a:gd name="T84" fmla="*/ 1971 w 1973"/>
                <a:gd name="T85" fmla="*/ 1246 h 1341"/>
                <a:gd name="T86" fmla="*/ 1896 w 1973"/>
                <a:gd name="T87" fmla="*/ 1120 h 1341"/>
                <a:gd name="T88" fmla="*/ 1798 w 1973"/>
                <a:gd name="T89" fmla="*/ 1033 h 1341"/>
                <a:gd name="T90" fmla="*/ 1646 w 1973"/>
                <a:gd name="T91" fmla="*/ 805 h 1341"/>
                <a:gd name="T92" fmla="*/ 1666 w 1973"/>
                <a:gd name="T93" fmla="*/ 788 h 1341"/>
                <a:gd name="T94" fmla="*/ 1446 w 1973"/>
                <a:gd name="T95" fmla="*/ 630 h 1341"/>
                <a:gd name="T96" fmla="*/ 1362 w 1973"/>
                <a:gd name="T97" fmla="*/ 510 h 1341"/>
                <a:gd name="T98" fmla="*/ 1256 w 1973"/>
                <a:gd name="T99" fmla="*/ 431 h 1341"/>
                <a:gd name="T100" fmla="*/ 1001 w 1973"/>
                <a:gd name="T101" fmla="*/ 329 h 1341"/>
                <a:gd name="T102" fmla="*/ 948 w 1973"/>
                <a:gd name="T103" fmla="*/ 343 h 1341"/>
                <a:gd name="T104" fmla="*/ 888 w 1973"/>
                <a:gd name="T105" fmla="*/ 326 h 1341"/>
                <a:gd name="T106" fmla="*/ 828 w 1973"/>
                <a:gd name="T107" fmla="*/ 255 h 1341"/>
                <a:gd name="T108" fmla="*/ 811 w 1973"/>
                <a:gd name="T109" fmla="*/ 272 h 1341"/>
                <a:gd name="T110" fmla="*/ 739 w 1973"/>
                <a:gd name="T111" fmla="*/ 200 h 1341"/>
                <a:gd name="T112" fmla="*/ 721 w 1973"/>
                <a:gd name="T113" fmla="*/ 165 h 1341"/>
                <a:gd name="T114" fmla="*/ 614 w 1973"/>
                <a:gd name="T115" fmla="*/ 125 h 1341"/>
                <a:gd name="T116" fmla="*/ 603 w 1973"/>
                <a:gd name="T117" fmla="*/ 8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73" h="1341">
                  <a:moveTo>
                    <a:pt x="316" y="51"/>
                  </a:moveTo>
                  <a:lnTo>
                    <a:pt x="290" y="51"/>
                  </a:lnTo>
                  <a:lnTo>
                    <a:pt x="290" y="25"/>
                  </a:lnTo>
                  <a:lnTo>
                    <a:pt x="316" y="25"/>
                  </a:lnTo>
                  <a:lnTo>
                    <a:pt x="316" y="51"/>
                  </a:lnTo>
                  <a:close/>
                  <a:moveTo>
                    <a:pt x="290" y="51"/>
                  </a:moveTo>
                  <a:lnTo>
                    <a:pt x="265" y="51"/>
                  </a:lnTo>
                  <a:lnTo>
                    <a:pt x="265" y="25"/>
                  </a:lnTo>
                  <a:lnTo>
                    <a:pt x="290" y="25"/>
                  </a:lnTo>
                  <a:lnTo>
                    <a:pt x="290" y="51"/>
                  </a:lnTo>
                  <a:close/>
                  <a:moveTo>
                    <a:pt x="265" y="51"/>
                  </a:moveTo>
                  <a:lnTo>
                    <a:pt x="260" y="51"/>
                  </a:lnTo>
                  <a:lnTo>
                    <a:pt x="256" y="47"/>
                  </a:lnTo>
                  <a:lnTo>
                    <a:pt x="265" y="39"/>
                  </a:lnTo>
                  <a:lnTo>
                    <a:pt x="265" y="51"/>
                  </a:lnTo>
                  <a:close/>
                  <a:moveTo>
                    <a:pt x="256" y="47"/>
                  </a:moveTo>
                  <a:lnTo>
                    <a:pt x="231" y="22"/>
                  </a:lnTo>
                  <a:lnTo>
                    <a:pt x="249" y="4"/>
                  </a:lnTo>
                  <a:lnTo>
                    <a:pt x="275" y="29"/>
                  </a:lnTo>
                  <a:lnTo>
                    <a:pt x="256" y="47"/>
                  </a:lnTo>
                  <a:close/>
                  <a:moveTo>
                    <a:pt x="239" y="0"/>
                  </a:moveTo>
                  <a:lnTo>
                    <a:pt x="246" y="0"/>
                  </a:lnTo>
                  <a:lnTo>
                    <a:pt x="249" y="4"/>
                  </a:lnTo>
                  <a:lnTo>
                    <a:pt x="239" y="13"/>
                  </a:lnTo>
                  <a:lnTo>
                    <a:pt x="239" y="0"/>
                  </a:lnTo>
                  <a:close/>
                  <a:moveTo>
                    <a:pt x="239" y="25"/>
                  </a:moveTo>
                  <a:lnTo>
                    <a:pt x="190" y="25"/>
                  </a:lnTo>
                  <a:lnTo>
                    <a:pt x="190" y="0"/>
                  </a:lnTo>
                  <a:lnTo>
                    <a:pt x="239" y="0"/>
                  </a:lnTo>
                  <a:lnTo>
                    <a:pt x="239" y="25"/>
                  </a:lnTo>
                  <a:close/>
                  <a:moveTo>
                    <a:pt x="190" y="25"/>
                  </a:moveTo>
                  <a:lnTo>
                    <a:pt x="164" y="25"/>
                  </a:lnTo>
                  <a:lnTo>
                    <a:pt x="164" y="0"/>
                  </a:lnTo>
                  <a:lnTo>
                    <a:pt x="190" y="0"/>
                  </a:lnTo>
                  <a:lnTo>
                    <a:pt x="190" y="25"/>
                  </a:lnTo>
                  <a:close/>
                  <a:moveTo>
                    <a:pt x="164" y="25"/>
                  </a:moveTo>
                  <a:lnTo>
                    <a:pt x="139" y="25"/>
                  </a:lnTo>
                  <a:lnTo>
                    <a:pt x="139" y="0"/>
                  </a:lnTo>
                  <a:lnTo>
                    <a:pt x="164" y="0"/>
                  </a:lnTo>
                  <a:lnTo>
                    <a:pt x="164" y="25"/>
                  </a:lnTo>
                  <a:close/>
                  <a:moveTo>
                    <a:pt x="139" y="25"/>
                  </a:moveTo>
                  <a:lnTo>
                    <a:pt x="113" y="25"/>
                  </a:lnTo>
                  <a:lnTo>
                    <a:pt x="113" y="0"/>
                  </a:lnTo>
                  <a:lnTo>
                    <a:pt x="139" y="0"/>
                  </a:lnTo>
                  <a:lnTo>
                    <a:pt x="139" y="25"/>
                  </a:lnTo>
                  <a:close/>
                  <a:moveTo>
                    <a:pt x="113" y="25"/>
                  </a:moveTo>
                  <a:lnTo>
                    <a:pt x="88" y="25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13" y="25"/>
                  </a:lnTo>
                  <a:close/>
                  <a:moveTo>
                    <a:pt x="88" y="25"/>
                  </a:moveTo>
                  <a:lnTo>
                    <a:pt x="63" y="25"/>
                  </a:lnTo>
                  <a:lnTo>
                    <a:pt x="63" y="0"/>
                  </a:lnTo>
                  <a:lnTo>
                    <a:pt x="88" y="0"/>
                  </a:lnTo>
                  <a:lnTo>
                    <a:pt x="88" y="25"/>
                  </a:lnTo>
                  <a:close/>
                  <a:moveTo>
                    <a:pt x="54" y="4"/>
                  </a:moveTo>
                  <a:lnTo>
                    <a:pt x="57" y="0"/>
                  </a:lnTo>
                  <a:lnTo>
                    <a:pt x="63" y="0"/>
                  </a:lnTo>
                  <a:lnTo>
                    <a:pt x="63" y="13"/>
                  </a:lnTo>
                  <a:lnTo>
                    <a:pt x="54" y="4"/>
                  </a:lnTo>
                  <a:close/>
                  <a:moveTo>
                    <a:pt x="72" y="22"/>
                  </a:moveTo>
                  <a:lnTo>
                    <a:pt x="46" y="47"/>
                  </a:lnTo>
                  <a:lnTo>
                    <a:pt x="28" y="29"/>
                  </a:lnTo>
                  <a:lnTo>
                    <a:pt x="54" y="4"/>
                  </a:lnTo>
                  <a:lnTo>
                    <a:pt x="72" y="22"/>
                  </a:lnTo>
                  <a:close/>
                  <a:moveTo>
                    <a:pt x="46" y="47"/>
                  </a:moveTo>
                  <a:lnTo>
                    <a:pt x="43" y="51"/>
                  </a:lnTo>
                  <a:lnTo>
                    <a:pt x="38" y="51"/>
                  </a:lnTo>
                  <a:lnTo>
                    <a:pt x="38" y="39"/>
                  </a:lnTo>
                  <a:lnTo>
                    <a:pt x="46" y="47"/>
                  </a:lnTo>
                  <a:close/>
                  <a:moveTo>
                    <a:pt x="38" y="51"/>
                  </a:moveTo>
                  <a:lnTo>
                    <a:pt x="12" y="51"/>
                  </a:lnTo>
                  <a:lnTo>
                    <a:pt x="12" y="25"/>
                  </a:lnTo>
                  <a:lnTo>
                    <a:pt x="38" y="25"/>
                  </a:lnTo>
                  <a:lnTo>
                    <a:pt x="38" y="51"/>
                  </a:lnTo>
                  <a:close/>
                  <a:moveTo>
                    <a:pt x="0" y="39"/>
                  </a:moveTo>
                  <a:lnTo>
                    <a:pt x="0" y="25"/>
                  </a:lnTo>
                  <a:lnTo>
                    <a:pt x="12" y="25"/>
                  </a:lnTo>
                  <a:lnTo>
                    <a:pt x="12" y="39"/>
                  </a:lnTo>
                  <a:lnTo>
                    <a:pt x="0" y="39"/>
                  </a:lnTo>
                  <a:close/>
                  <a:moveTo>
                    <a:pt x="24" y="39"/>
                  </a:moveTo>
                  <a:lnTo>
                    <a:pt x="24" y="63"/>
                  </a:lnTo>
                  <a:lnTo>
                    <a:pt x="0" y="63"/>
                  </a:lnTo>
                  <a:lnTo>
                    <a:pt x="0" y="39"/>
                  </a:lnTo>
                  <a:lnTo>
                    <a:pt x="24" y="39"/>
                  </a:lnTo>
                  <a:close/>
                  <a:moveTo>
                    <a:pt x="24" y="63"/>
                  </a:moveTo>
                  <a:lnTo>
                    <a:pt x="24" y="89"/>
                  </a:lnTo>
                  <a:lnTo>
                    <a:pt x="0" y="89"/>
                  </a:lnTo>
                  <a:lnTo>
                    <a:pt x="0" y="63"/>
                  </a:lnTo>
                  <a:lnTo>
                    <a:pt x="24" y="63"/>
                  </a:lnTo>
                  <a:close/>
                  <a:moveTo>
                    <a:pt x="12" y="102"/>
                  </a:moveTo>
                  <a:lnTo>
                    <a:pt x="0" y="102"/>
                  </a:lnTo>
                  <a:lnTo>
                    <a:pt x="0" y="89"/>
                  </a:lnTo>
                  <a:lnTo>
                    <a:pt x="12" y="89"/>
                  </a:lnTo>
                  <a:lnTo>
                    <a:pt x="12" y="102"/>
                  </a:lnTo>
                  <a:close/>
                  <a:moveTo>
                    <a:pt x="12" y="76"/>
                  </a:moveTo>
                  <a:lnTo>
                    <a:pt x="38" y="76"/>
                  </a:lnTo>
                  <a:lnTo>
                    <a:pt x="38" y="102"/>
                  </a:lnTo>
                  <a:lnTo>
                    <a:pt x="12" y="102"/>
                  </a:lnTo>
                  <a:lnTo>
                    <a:pt x="12" y="76"/>
                  </a:lnTo>
                  <a:close/>
                  <a:moveTo>
                    <a:pt x="38" y="76"/>
                  </a:moveTo>
                  <a:lnTo>
                    <a:pt x="50" y="76"/>
                  </a:lnTo>
                  <a:lnTo>
                    <a:pt x="50" y="89"/>
                  </a:lnTo>
                  <a:lnTo>
                    <a:pt x="38" y="89"/>
                  </a:lnTo>
                  <a:lnTo>
                    <a:pt x="38" y="76"/>
                  </a:lnTo>
                  <a:close/>
                  <a:moveTo>
                    <a:pt x="50" y="89"/>
                  </a:moveTo>
                  <a:lnTo>
                    <a:pt x="50" y="114"/>
                  </a:lnTo>
                  <a:lnTo>
                    <a:pt x="24" y="114"/>
                  </a:lnTo>
                  <a:lnTo>
                    <a:pt x="24" y="89"/>
                  </a:lnTo>
                  <a:lnTo>
                    <a:pt x="50" y="89"/>
                  </a:lnTo>
                  <a:close/>
                  <a:moveTo>
                    <a:pt x="50" y="114"/>
                  </a:moveTo>
                  <a:lnTo>
                    <a:pt x="50" y="140"/>
                  </a:lnTo>
                  <a:lnTo>
                    <a:pt x="24" y="140"/>
                  </a:lnTo>
                  <a:lnTo>
                    <a:pt x="24" y="114"/>
                  </a:lnTo>
                  <a:lnTo>
                    <a:pt x="50" y="114"/>
                  </a:lnTo>
                  <a:close/>
                  <a:moveTo>
                    <a:pt x="38" y="152"/>
                  </a:moveTo>
                  <a:lnTo>
                    <a:pt x="24" y="152"/>
                  </a:lnTo>
                  <a:lnTo>
                    <a:pt x="24" y="140"/>
                  </a:lnTo>
                  <a:lnTo>
                    <a:pt x="38" y="140"/>
                  </a:lnTo>
                  <a:lnTo>
                    <a:pt x="38" y="152"/>
                  </a:lnTo>
                  <a:close/>
                  <a:moveTo>
                    <a:pt x="38" y="126"/>
                  </a:moveTo>
                  <a:lnTo>
                    <a:pt x="63" y="126"/>
                  </a:lnTo>
                  <a:lnTo>
                    <a:pt x="63" y="152"/>
                  </a:lnTo>
                  <a:lnTo>
                    <a:pt x="38" y="152"/>
                  </a:lnTo>
                  <a:lnTo>
                    <a:pt x="38" y="126"/>
                  </a:lnTo>
                  <a:close/>
                  <a:moveTo>
                    <a:pt x="63" y="126"/>
                  </a:moveTo>
                  <a:lnTo>
                    <a:pt x="75" y="126"/>
                  </a:lnTo>
                  <a:lnTo>
                    <a:pt x="75" y="140"/>
                  </a:lnTo>
                  <a:lnTo>
                    <a:pt x="63" y="140"/>
                  </a:lnTo>
                  <a:lnTo>
                    <a:pt x="63" y="126"/>
                  </a:lnTo>
                  <a:close/>
                  <a:moveTo>
                    <a:pt x="75" y="140"/>
                  </a:moveTo>
                  <a:lnTo>
                    <a:pt x="75" y="165"/>
                  </a:lnTo>
                  <a:lnTo>
                    <a:pt x="50" y="165"/>
                  </a:lnTo>
                  <a:lnTo>
                    <a:pt x="50" y="140"/>
                  </a:lnTo>
                  <a:lnTo>
                    <a:pt x="75" y="140"/>
                  </a:lnTo>
                  <a:close/>
                  <a:moveTo>
                    <a:pt x="54" y="174"/>
                  </a:moveTo>
                  <a:lnTo>
                    <a:pt x="50" y="170"/>
                  </a:lnTo>
                  <a:lnTo>
                    <a:pt x="50" y="165"/>
                  </a:lnTo>
                  <a:lnTo>
                    <a:pt x="63" y="165"/>
                  </a:lnTo>
                  <a:lnTo>
                    <a:pt x="54" y="174"/>
                  </a:lnTo>
                  <a:close/>
                  <a:moveTo>
                    <a:pt x="72" y="155"/>
                  </a:moveTo>
                  <a:lnTo>
                    <a:pt x="97" y="181"/>
                  </a:lnTo>
                  <a:lnTo>
                    <a:pt x="79" y="199"/>
                  </a:lnTo>
                  <a:lnTo>
                    <a:pt x="54" y="174"/>
                  </a:lnTo>
                  <a:lnTo>
                    <a:pt x="72" y="155"/>
                  </a:lnTo>
                  <a:close/>
                  <a:moveTo>
                    <a:pt x="97" y="181"/>
                  </a:moveTo>
                  <a:lnTo>
                    <a:pt x="123" y="206"/>
                  </a:lnTo>
                  <a:lnTo>
                    <a:pt x="105" y="225"/>
                  </a:lnTo>
                  <a:lnTo>
                    <a:pt x="79" y="199"/>
                  </a:lnTo>
                  <a:lnTo>
                    <a:pt x="97" y="181"/>
                  </a:lnTo>
                  <a:close/>
                  <a:moveTo>
                    <a:pt x="113" y="228"/>
                  </a:moveTo>
                  <a:lnTo>
                    <a:pt x="108" y="228"/>
                  </a:lnTo>
                  <a:lnTo>
                    <a:pt x="105" y="225"/>
                  </a:lnTo>
                  <a:lnTo>
                    <a:pt x="113" y="215"/>
                  </a:lnTo>
                  <a:lnTo>
                    <a:pt x="113" y="228"/>
                  </a:lnTo>
                  <a:close/>
                  <a:moveTo>
                    <a:pt x="113" y="203"/>
                  </a:moveTo>
                  <a:lnTo>
                    <a:pt x="139" y="203"/>
                  </a:lnTo>
                  <a:lnTo>
                    <a:pt x="139" y="228"/>
                  </a:lnTo>
                  <a:lnTo>
                    <a:pt x="113" y="228"/>
                  </a:lnTo>
                  <a:lnTo>
                    <a:pt x="113" y="203"/>
                  </a:lnTo>
                  <a:close/>
                  <a:moveTo>
                    <a:pt x="139" y="203"/>
                  </a:moveTo>
                  <a:lnTo>
                    <a:pt x="164" y="203"/>
                  </a:lnTo>
                  <a:lnTo>
                    <a:pt x="164" y="228"/>
                  </a:lnTo>
                  <a:lnTo>
                    <a:pt x="139" y="228"/>
                  </a:lnTo>
                  <a:lnTo>
                    <a:pt x="139" y="203"/>
                  </a:lnTo>
                  <a:close/>
                  <a:moveTo>
                    <a:pt x="164" y="203"/>
                  </a:moveTo>
                  <a:lnTo>
                    <a:pt x="169" y="203"/>
                  </a:lnTo>
                  <a:lnTo>
                    <a:pt x="173" y="206"/>
                  </a:lnTo>
                  <a:lnTo>
                    <a:pt x="164" y="215"/>
                  </a:lnTo>
                  <a:lnTo>
                    <a:pt x="164" y="203"/>
                  </a:lnTo>
                  <a:close/>
                  <a:moveTo>
                    <a:pt x="173" y="206"/>
                  </a:moveTo>
                  <a:lnTo>
                    <a:pt x="198" y="232"/>
                  </a:lnTo>
                  <a:lnTo>
                    <a:pt x="180" y="250"/>
                  </a:lnTo>
                  <a:lnTo>
                    <a:pt x="156" y="225"/>
                  </a:lnTo>
                  <a:lnTo>
                    <a:pt x="173" y="206"/>
                  </a:lnTo>
                  <a:close/>
                  <a:moveTo>
                    <a:pt x="190" y="254"/>
                  </a:moveTo>
                  <a:lnTo>
                    <a:pt x="184" y="254"/>
                  </a:lnTo>
                  <a:lnTo>
                    <a:pt x="180" y="250"/>
                  </a:lnTo>
                  <a:lnTo>
                    <a:pt x="190" y="240"/>
                  </a:lnTo>
                  <a:lnTo>
                    <a:pt x="190" y="254"/>
                  </a:lnTo>
                  <a:close/>
                  <a:moveTo>
                    <a:pt x="190" y="228"/>
                  </a:moveTo>
                  <a:lnTo>
                    <a:pt x="215" y="228"/>
                  </a:lnTo>
                  <a:lnTo>
                    <a:pt x="215" y="254"/>
                  </a:lnTo>
                  <a:lnTo>
                    <a:pt x="190" y="254"/>
                  </a:lnTo>
                  <a:lnTo>
                    <a:pt x="190" y="228"/>
                  </a:lnTo>
                  <a:close/>
                  <a:moveTo>
                    <a:pt x="215" y="228"/>
                  </a:moveTo>
                  <a:lnTo>
                    <a:pt x="220" y="228"/>
                  </a:lnTo>
                  <a:lnTo>
                    <a:pt x="224" y="232"/>
                  </a:lnTo>
                  <a:lnTo>
                    <a:pt x="215" y="240"/>
                  </a:lnTo>
                  <a:lnTo>
                    <a:pt x="215" y="228"/>
                  </a:lnTo>
                  <a:close/>
                  <a:moveTo>
                    <a:pt x="224" y="232"/>
                  </a:moveTo>
                  <a:lnTo>
                    <a:pt x="249" y="257"/>
                  </a:lnTo>
                  <a:lnTo>
                    <a:pt x="231" y="275"/>
                  </a:lnTo>
                  <a:lnTo>
                    <a:pt x="205" y="250"/>
                  </a:lnTo>
                  <a:lnTo>
                    <a:pt x="224" y="232"/>
                  </a:lnTo>
                  <a:close/>
                  <a:moveTo>
                    <a:pt x="239" y="278"/>
                  </a:moveTo>
                  <a:lnTo>
                    <a:pt x="235" y="278"/>
                  </a:lnTo>
                  <a:lnTo>
                    <a:pt x="231" y="275"/>
                  </a:lnTo>
                  <a:lnTo>
                    <a:pt x="239" y="266"/>
                  </a:lnTo>
                  <a:lnTo>
                    <a:pt x="239" y="278"/>
                  </a:lnTo>
                  <a:close/>
                  <a:moveTo>
                    <a:pt x="239" y="254"/>
                  </a:moveTo>
                  <a:lnTo>
                    <a:pt x="265" y="254"/>
                  </a:lnTo>
                  <a:lnTo>
                    <a:pt x="265" y="278"/>
                  </a:lnTo>
                  <a:lnTo>
                    <a:pt x="239" y="278"/>
                  </a:lnTo>
                  <a:lnTo>
                    <a:pt x="239" y="254"/>
                  </a:lnTo>
                  <a:close/>
                  <a:moveTo>
                    <a:pt x="265" y="254"/>
                  </a:moveTo>
                  <a:lnTo>
                    <a:pt x="278" y="254"/>
                  </a:lnTo>
                  <a:lnTo>
                    <a:pt x="278" y="266"/>
                  </a:lnTo>
                  <a:lnTo>
                    <a:pt x="265" y="266"/>
                  </a:lnTo>
                  <a:lnTo>
                    <a:pt x="265" y="254"/>
                  </a:lnTo>
                  <a:close/>
                  <a:moveTo>
                    <a:pt x="278" y="266"/>
                  </a:moveTo>
                  <a:lnTo>
                    <a:pt x="278" y="292"/>
                  </a:lnTo>
                  <a:lnTo>
                    <a:pt x="253" y="292"/>
                  </a:lnTo>
                  <a:lnTo>
                    <a:pt x="253" y="266"/>
                  </a:lnTo>
                  <a:lnTo>
                    <a:pt x="278" y="266"/>
                  </a:lnTo>
                  <a:close/>
                  <a:moveTo>
                    <a:pt x="256" y="300"/>
                  </a:moveTo>
                  <a:lnTo>
                    <a:pt x="253" y="296"/>
                  </a:lnTo>
                  <a:lnTo>
                    <a:pt x="253" y="292"/>
                  </a:lnTo>
                  <a:lnTo>
                    <a:pt x="265" y="292"/>
                  </a:lnTo>
                  <a:lnTo>
                    <a:pt x="256" y="300"/>
                  </a:lnTo>
                  <a:close/>
                  <a:moveTo>
                    <a:pt x="275" y="282"/>
                  </a:moveTo>
                  <a:lnTo>
                    <a:pt x="299" y="307"/>
                  </a:lnTo>
                  <a:lnTo>
                    <a:pt x="282" y="326"/>
                  </a:lnTo>
                  <a:lnTo>
                    <a:pt x="256" y="300"/>
                  </a:lnTo>
                  <a:lnTo>
                    <a:pt x="275" y="282"/>
                  </a:lnTo>
                  <a:close/>
                  <a:moveTo>
                    <a:pt x="299" y="307"/>
                  </a:moveTo>
                  <a:lnTo>
                    <a:pt x="325" y="333"/>
                  </a:lnTo>
                  <a:lnTo>
                    <a:pt x="306" y="351"/>
                  </a:lnTo>
                  <a:lnTo>
                    <a:pt x="282" y="326"/>
                  </a:lnTo>
                  <a:lnTo>
                    <a:pt x="299" y="307"/>
                  </a:lnTo>
                  <a:close/>
                  <a:moveTo>
                    <a:pt x="325" y="333"/>
                  </a:moveTo>
                  <a:lnTo>
                    <a:pt x="328" y="336"/>
                  </a:lnTo>
                  <a:lnTo>
                    <a:pt x="328" y="343"/>
                  </a:lnTo>
                  <a:lnTo>
                    <a:pt x="316" y="343"/>
                  </a:lnTo>
                  <a:lnTo>
                    <a:pt x="325" y="333"/>
                  </a:lnTo>
                  <a:close/>
                  <a:moveTo>
                    <a:pt x="328" y="343"/>
                  </a:moveTo>
                  <a:lnTo>
                    <a:pt x="328" y="367"/>
                  </a:lnTo>
                  <a:lnTo>
                    <a:pt x="303" y="367"/>
                  </a:lnTo>
                  <a:lnTo>
                    <a:pt x="303" y="343"/>
                  </a:lnTo>
                  <a:lnTo>
                    <a:pt x="328" y="343"/>
                  </a:lnTo>
                  <a:close/>
                  <a:moveTo>
                    <a:pt x="306" y="377"/>
                  </a:moveTo>
                  <a:lnTo>
                    <a:pt x="303" y="373"/>
                  </a:lnTo>
                  <a:lnTo>
                    <a:pt x="303" y="367"/>
                  </a:lnTo>
                  <a:lnTo>
                    <a:pt x="316" y="367"/>
                  </a:lnTo>
                  <a:lnTo>
                    <a:pt x="306" y="377"/>
                  </a:lnTo>
                  <a:close/>
                  <a:moveTo>
                    <a:pt x="325" y="358"/>
                  </a:moveTo>
                  <a:lnTo>
                    <a:pt x="350" y="384"/>
                  </a:lnTo>
                  <a:lnTo>
                    <a:pt x="332" y="402"/>
                  </a:lnTo>
                  <a:lnTo>
                    <a:pt x="306" y="377"/>
                  </a:lnTo>
                  <a:lnTo>
                    <a:pt x="325" y="358"/>
                  </a:lnTo>
                  <a:close/>
                  <a:moveTo>
                    <a:pt x="350" y="384"/>
                  </a:moveTo>
                  <a:lnTo>
                    <a:pt x="351" y="385"/>
                  </a:lnTo>
                  <a:lnTo>
                    <a:pt x="352" y="386"/>
                  </a:lnTo>
                  <a:lnTo>
                    <a:pt x="342" y="392"/>
                  </a:lnTo>
                  <a:lnTo>
                    <a:pt x="350" y="384"/>
                  </a:lnTo>
                  <a:close/>
                  <a:moveTo>
                    <a:pt x="352" y="386"/>
                  </a:moveTo>
                  <a:lnTo>
                    <a:pt x="378" y="437"/>
                  </a:lnTo>
                  <a:lnTo>
                    <a:pt x="355" y="448"/>
                  </a:lnTo>
                  <a:lnTo>
                    <a:pt x="329" y="398"/>
                  </a:lnTo>
                  <a:lnTo>
                    <a:pt x="352" y="386"/>
                  </a:lnTo>
                  <a:close/>
                  <a:moveTo>
                    <a:pt x="378" y="437"/>
                  </a:moveTo>
                  <a:lnTo>
                    <a:pt x="379" y="440"/>
                  </a:lnTo>
                  <a:lnTo>
                    <a:pt x="379" y="443"/>
                  </a:lnTo>
                  <a:lnTo>
                    <a:pt x="367" y="443"/>
                  </a:lnTo>
                  <a:lnTo>
                    <a:pt x="378" y="437"/>
                  </a:lnTo>
                  <a:close/>
                  <a:moveTo>
                    <a:pt x="379" y="443"/>
                  </a:moveTo>
                  <a:lnTo>
                    <a:pt x="379" y="469"/>
                  </a:lnTo>
                  <a:lnTo>
                    <a:pt x="354" y="469"/>
                  </a:lnTo>
                  <a:lnTo>
                    <a:pt x="354" y="443"/>
                  </a:lnTo>
                  <a:lnTo>
                    <a:pt x="379" y="443"/>
                  </a:lnTo>
                  <a:close/>
                  <a:moveTo>
                    <a:pt x="357" y="477"/>
                  </a:moveTo>
                  <a:lnTo>
                    <a:pt x="354" y="474"/>
                  </a:lnTo>
                  <a:lnTo>
                    <a:pt x="354" y="469"/>
                  </a:lnTo>
                  <a:lnTo>
                    <a:pt x="367" y="469"/>
                  </a:lnTo>
                  <a:lnTo>
                    <a:pt x="357" y="477"/>
                  </a:lnTo>
                  <a:close/>
                  <a:moveTo>
                    <a:pt x="376" y="459"/>
                  </a:moveTo>
                  <a:lnTo>
                    <a:pt x="401" y="485"/>
                  </a:lnTo>
                  <a:lnTo>
                    <a:pt x="383" y="503"/>
                  </a:lnTo>
                  <a:lnTo>
                    <a:pt x="357" y="477"/>
                  </a:lnTo>
                  <a:lnTo>
                    <a:pt x="376" y="459"/>
                  </a:lnTo>
                  <a:close/>
                  <a:moveTo>
                    <a:pt x="401" y="485"/>
                  </a:moveTo>
                  <a:lnTo>
                    <a:pt x="427" y="510"/>
                  </a:lnTo>
                  <a:lnTo>
                    <a:pt x="408" y="528"/>
                  </a:lnTo>
                  <a:lnTo>
                    <a:pt x="383" y="503"/>
                  </a:lnTo>
                  <a:lnTo>
                    <a:pt x="401" y="485"/>
                  </a:lnTo>
                  <a:close/>
                  <a:moveTo>
                    <a:pt x="427" y="510"/>
                  </a:moveTo>
                  <a:lnTo>
                    <a:pt x="430" y="514"/>
                  </a:lnTo>
                  <a:lnTo>
                    <a:pt x="430" y="519"/>
                  </a:lnTo>
                  <a:lnTo>
                    <a:pt x="417" y="519"/>
                  </a:lnTo>
                  <a:lnTo>
                    <a:pt x="427" y="510"/>
                  </a:lnTo>
                  <a:close/>
                  <a:moveTo>
                    <a:pt x="430" y="519"/>
                  </a:moveTo>
                  <a:lnTo>
                    <a:pt x="430" y="544"/>
                  </a:lnTo>
                  <a:lnTo>
                    <a:pt x="405" y="544"/>
                  </a:lnTo>
                  <a:lnTo>
                    <a:pt x="405" y="519"/>
                  </a:lnTo>
                  <a:lnTo>
                    <a:pt x="430" y="519"/>
                  </a:lnTo>
                  <a:close/>
                  <a:moveTo>
                    <a:pt x="408" y="553"/>
                  </a:moveTo>
                  <a:lnTo>
                    <a:pt x="405" y="549"/>
                  </a:lnTo>
                  <a:lnTo>
                    <a:pt x="405" y="544"/>
                  </a:lnTo>
                  <a:lnTo>
                    <a:pt x="417" y="544"/>
                  </a:lnTo>
                  <a:lnTo>
                    <a:pt x="408" y="553"/>
                  </a:lnTo>
                  <a:close/>
                  <a:moveTo>
                    <a:pt x="427" y="536"/>
                  </a:moveTo>
                  <a:lnTo>
                    <a:pt x="451" y="561"/>
                  </a:lnTo>
                  <a:lnTo>
                    <a:pt x="434" y="578"/>
                  </a:lnTo>
                  <a:lnTo>
                    <a:pt x="408" y="553"/>
                  </a:lnTo>
                  <a:lnTo>
                    <a:pt x="427" y="536"/>
                  </a:lnTo>
                  <a:close/>
                  <a:moveTo>
                    <a:pt x="436" y="581"/>
                  </a:moveTo>
                  <a:lnTo>
                    <a:pt x="435" y="581"/>
                  </a:lnTo>
                  <a:lnTo>
                    <a:pt x="434" y="578"/>
                  </a:lnTo>
                  <a:lnTo>
                    <a:pt x="442" y="570"/>
                  </a:lnTo>
                  <a:lnTo>
                    <a:pt x="436" y="581"/>
                  </a:lnTo>
                  <a:close/>
                  <a:moveTo>
                    <a:pt x="448" y="559"/>
                  </a:moveTo>
                  <a:lnTo>
                    <a:pt x="549" y="609"/>
                  </a:lnTo>
                  <a:lnTo>
                    <a:pt x="538" y="632"/>
                  </a:lnTo>
                  <a:lnTo>
                    <a:pt x="436" y="581"/>
                  </a:lnTo>
                  <a:lnTo>
                    <a:pt x="448" y="559"/>
                  </a:lnTo>
                  <a:close/>
                  <a:moveTo>
                    <a:pt x="549" y="609"/>
                  </a:moveTo>
                  <a:lnTo>
                    <a:pt x="548" y="609"/>
                  </a:lnTo>
                  <a:lnTo>
                    <a:pt x="550" y="610"/>
                  </a:lnTo>
                  <a:lnTo>
                    <a:pt x="543" y="621"/>
                  </a:lnTo>
                  <a:lnTo>
                    <a:pt x="549" y="609"/>
                  </a:lnTo>
                  <a:close/>
                  <a:moveTo>
                    <a:pt x="550" y="610"/>
                  </a:moveTo>
                  <a:lnTo>
                    <a:pt x="677" y="685"/>
                  </a:lnTo>
                  <a:lnTo>
                    <a:pt x="663" y="707"/>
                  </a:lnTo>
                  <a:lnTo>
                    <a:pt x="537" y="630"/>
                  </a:lnTo>
                  <a:lnTo>
                    <a:pt x="550" y="610"/>
                  </a:lnTo>
                  <a:close/>
                  <a:moveTo>
                    <a:pt x="665" y="707"/>
                  </a:moveTo>
                  <a:lnTo>
                    <a:pt x="666" y="708"/>
                  </a:lnTo>
                  <a:lnTo>
                    <a:pt x="663" y="707"/>
                  </a:lnTo>
                  <a:lnTo>
                    <a:pt x="670" y="696"/>
                  </a:lnTo>
                  <a:lnTo>
                    <a:pt x="665" y="707"/>
                  </a:lnTo>
                  <a:close/>
                  <a:moveTo>
                    <a:pt x="676" y="685"/>
                  </a:moveTo>
                  <a:lnTo>
                    <a:pt x="776" y="735"/>
                  </a:lnTo>
                  <a:lnTo>
                    <a:pt x="766" y="758"/>
                  </a:lnTo>
                  <a:lnTo>
                    <a:pt x="665" y="707"/>
                  </a:lnTo>
                  <a:lnTo>
                    <a:pt x="676" y="685"/>
                  </a:lnTo>
                  <a:close/>
                  <a:moveTo>
                    <a:pt x="776" y="735"/>
                  </a:moveTo>
                  <a:lnTo>
                    <a:pt x="879" y="786"/>
                  </a:lnTo>
                  <a:lnTo>
                    <a:pt x="866" y="809"/>
                  </a:lnTo>
                  <a:lnTo>
                    <a:pt x="766" y="758"/>
                  </a:lnTo>
                  <a:lnTo>
                    <a:pt x="776" y="735"/>
                  </a:lnTo>
                  <a:close/>
                  <a:moveTo>
                    <a:pt x="868" y="809"/>
                  </a:moveTo>
                  <a:lnTo>
                    <a:pt x="866" y="808"/>
                  </a:lnTo>
                  <a:lnTo>
                    <a:pt x="866" y="809"/>
                  </a:lnTo>
                  <a:lnTo>
                    <a:pt x="872" y="797"/>
                  </a:lnTo>
                  <a:lnTo>
                    <a:pt x="868" y="809"/>
                  </a:lnTo>
                  <a:close/>
                  <a:moveTo>
                    <a:pt x="877" y="786"/>
                  </a:moveTo>
                  <a:lnTo>
                    <a:pt x="1004" y="836"/>
                  </a:lnTo>
                  <a:lnTo>
                    <a:pt x="994" y="860"/>
                  </a:lnTo>
                  <a:lnTo>
                    <a:pt x="868" y="809"/>
                  </a:lnTo>
                  <a:lnTo>
                    <a:pt x="877" y="786"/>
                  </a:lnTo>
                  <a:close/>
                  <a:moveTo>
                    <a:pt x="1004" y="836"/>
                  </a:moveTo>
                  <a:lnTo>
                    <a:pt x="1130" y="887"/>
                  </a:lnTo>
                  <a:lnTo>
                    <a:pt x="1120" y="910"/>
                  </a:lnTo>
                  <a:lnTo>
                    <a:pt x="994" y="860"/>
                  </a:lnTo>
                  <a:lnTo>
                    <a:pt x="1004" y="836"/>
                  </a:lnTo>
                  <a:close/>
                  <a:moveTo>
                    <a:pt x="1123" y="911"/>
                  </a:moveTo>
                  <a:lnTo>
                    <a:pt x="1122" y="911"/>
                  </a:lnTo>
                  <a:lnTo>
                    <a:pt x="1120" y="910"/>
                  </a:lnTo>
                  <a:lnTo>
                    <a:pt x="1125" y="899"/>
                  </a:lnTo>
                  <a:lnTo>
                    <a:pt x="1123" y="911"/>
                  </a:lnTo>
                  <a:close/>
                  <a:moveTo>
                    <a:pt x="1129" y="886"/>
                  </a:moveTo>
                  <a:lnTo>
                    <a:pt x="1230" y="911"/>
                  </a:lnTo>
                  <a:lnTo>
                    <a:pt x="1224" y="937"/>
                  </a:lnTo>
                  <a:lnTo>
                    <a:pt x="1123" y="911"/>
                  </a:lnTo>
                  <a:lnTo>
                    <a:pt x="1129" y="886"/>
                  </a:lnTo>
                  <a:close/>
                  <a:moveTo>
                    <a:pt x="1230" y="911"/>
                  </a:moveTo>
                  <a:lnTo>
                    <a:pt x="1231" y="911"/>
                  </a:lnTo>
                  <a:lnTo>
                    <a:pt x="1231" y="912"/>
                  </a:lnTo>
                  <a:lnTo>
                    <a:pt x="1227" y="923"/>
                  </a:lnTo>
                  <a:lnTo>
                    <a:pt x="1230" y="911"/>
                  </a:lnTo>
                  <a:close/>
                  <a:moveTo>
                    <a:pt x="1231" y="912"/>
                  </a:moveTo>
                  <a:lnTo>
                    <a:pt x="1357" y="962"/>
                  </a:lnTo>
                  <a:lnTo>
                    <a:pt x="1349" y="986"/>
                  </a:lnTo>
                  <a:lnTo>
                    <a:pt x="1222" y="935"/>
                  </a:lnTo>
                  <a:lnTo>
                    <a:pt x="1231" y="912"/>
                  </a:lnTo>
                  <a:close/>
                  <a:moveTo>
                    <a:pt x="1357" y="962"/>
                  </a:moveTo>
                  <a:lnTo>
                    <a:pt x="1360" y="963"/>
                  </a:lnTo>
                  <a:lnTo>
                    <a:pt x="1361" y="965"/>
                  </a:lnTo>
                  <a:lnTo>
                    <a:pt x="1354" y="974"/>
                  </a:lnTo>
                  <a:lnTo>
                    <a:pt x="1357" y="962"/>
                  </a:lnTo>
                  <a:close/>
                  <a:moveTo>
                    <a:pt x="1361" y="965"/>
                  </a:moveTo>
                  <a:lnTo>
                    <a:pt x="1462" y="1040"/>
                  </a:lnTo>
                  <a:lnTo>
                    <a:pt x="1446" y="1061"/>
                  </a:lnTo>
                  <a:lnTo>
                    <a:pt x="1345" y="984"/>
                  </a:lnTo>
                  <a:lnTo>
                    <a:pt x="1361" y="965"/>
                  </a:lnTo>
                  <a:close/>
                  <a:moveTo>
                    <a:pt x="1448" y="1061"/>
                  </a:moveTo>
                  <a:lnTo>
                    <a:pt x="1445" y="1059"/>
                  </a:lnTo>
                  <a:lnTo>
                    <a:pt x="1446" y="1061"/>
                  </a:lnTo>
                  <a:lnTo>
                    <a:pt x="1454" y="1050"/>
                  </a:lnTo>
                  <a:lnTo>
                    <a:pt x="1448" y="1061"/>
                  </a:lnTo>
                  <a:close/>
                  <a:moveTo>
                    <a:pt x="1461" y="1040"/>
                  </a:moveTo>
                  <a:lnTo>
                    <a:pt x="1587" y="1115"/>
                  </a:lnTo>
                  <a:lnTo>
                    <a:pt x="1575" y="1137"/>
                  </a:lnTo>
                  <a:lnTo>
                    <a:pt x="1448" y="1061"/>
                  </a:lnTo>
                  <a:lnTo>
                    <a:pt x="1461" y="1040"/>
                  </a:lnTo>
                  <a:close/>
                  <a:moveTo>
                    <a:pt x="1581" y="1138"/>
                  </a:moveTo>
                  <a:lnTo>
                    <a:pt x="1577" y="1138"/>
                  </a:lnTo>
                  <a:lnTo>
                    <a:pt x="1575" y="1137"/>
                  </a:lnTo>
                  <a:lnTo>
                    <a:pt x="1581" y="1126"/>
                  </a:lnTo>
                  <a:lnTo>
                    <a:pt x="1581" y="1138"/>
                  </a:lnTo>
                  <a:close/>
                  <a:moveTo>
                    <a:pt x="1581" y="1114"/>
                  </a:moveTo>
                  <a:lnTo>
                    <a:pt x="1606" y="1114"/>
                  </a:lnTo>
                  <a:lnTo>
                    <a:pt x="1606" y="1138"/>
                  </a:lnTo>
                  <a:lnTo>
                    <a:pt x="1581" y="1138"/>
                  </a:lnTo>
                  <a:lnTo>
                    <a:pt x="1581" y="1114"/>
                  </a:lnTo>
                  <a:close/>
                  <a:moveTo>
                    <a:pt x="1606" y="1114"/>
                  </a:moveTo>
                  <a:lnTo>
                    <a:pt x="1611" y="1114"/>
                  </a:lnTo>
                  <a:lnTo>
                    <a:pt x="1615" y="1118"/>
                  </a:lnTo>
                  <a:lnTo>
                    <a:pt x="1606" y="1126"/>
                  </a:lnTo>
                  <a:lnTo>
                    <a:pt x="1606" y="1114"/>
                  </a:lnTo>
                  <a:close/>
                  <a:moveTo>
                    <a:pt x="1615" y="1118"/>
                  </a:moveTo>
                  <a:lnTo>
                    <a:pt x="1640" y="1142"/>
                  </a:lnTo>
                  <a:lnTo>
                    <a:pt x="1622" y="1160"/>
                  </a:lnTo>
                  <a:lnTo>
                    <a:pt x="1597" y="1135"/>
                  </a:lnTo>
                  <a:lnTo>
                    <a:pt x="1615" y="1118"/>
                  </a:lnTo>
                  <a:close/>
                  <a:moveTo>
                    <a:pt x="1640" y="1142"/>
                  </a:moveTo>
                  <a:lnTo>
                    <a:pt x="1666" y="1167"/>
                  </a:lnTo>
                  <a:lnTo>
                    <a:pt x="1648" y="1186"/>
                  </a:lnTo>
                  <a:lnTo>
                    <a:pt x="1622" y="1160"/>
                  </a:lnTo>
                  <a:lnTo>
                    <a:pt x="1640" y="1142"/>
                  </a:lnTo>
                  <a:close/>
                  <a:moveTo>
                    <a:pt x="1666" y="1167"/>
                  </a:moveTo>
                  <a:lnTo>
                    <a:pt x="1691" y="1193"/>
                  </a:lnTo>
                  <a:lnTo>
                    <a:pt x="1673" y="1211"/>
                  </a:lnTo>
                  <a:lnTo>
                    <a:pt x="1648" y="1186"/>
                  </a:lnTo>
                  <a:lnTo>
                    <a:pt x="1666" y="1167"/>
                  </a:lnTo>
                  <a:close/>
                  <a:moveTo>
                    <a:pt x="1691" y="1193"/>
                  </a:moveTo>
                  <a:lnTo>
                    <a:pt x="1717" y="1218"/>
                  </a:lnTo>
                  <a:lnTo>
                    <a:pt x="1699" y="1237"/>
                  </a:lnTo>
                  <a:lnTo>
                    <a:pt x="1673" y="1211"/>
                  </a:lnTo>
                  <a:lnTo>
                    <a:pt x="1691" y="1193"/>
                  </a:lnTo>
                  <a:close/>
                  <a:moveTo>
                    <a:pt x="1707" y="1240"/>
                  </a:moveTo>
                  <a:lnTo>
                    <a:pt x="1702" y="1240"/>
                  </a:lnTo>
                  <a:lnTo>
                    <a:pt x="1699" y="1237"/>
                  </a:lnTo>
                  <a:lnTo>
                    <a:pt x="1707" y="1227"/>
                  </a:lnTo>
                  <a:lnTo>
                    <a:pt x="1707" y="1240"/>
                  </a:lnTo>
                  <a:close/>
                  <a:moveTo>
                    <a:pt x="1707" y="1215"/>
                  </a:moveTo>
                  <a:lnTo>
                    <a:pt x="1733" y="1215"/>
                  </a:lnTo>
                  <a:lnTo>
                    <a:pt x="1733" y="1240"/>
                  </a:lnTo>
                  <a:lnTo>
                    <a:pt x="1707" y="1240"/>
                  </a:lnTo>
                  <a:lnTo>
                    <a:pt x="1707" y="1215"/>
                  </a:lnTo>
                  <a:close/>
                  <a:moveTo>
                    <a:pt x="1733" y="1215"/>
                  </a:moveTo>
                  <a:lnTo>
                    <a:pt x="1738" y="1215"/>
                  </a:lnTo>
                  <a:lnTo>
                    <a:pt x="1741" y="1218"/>
                  </a:lnTo>
                  <a:lnTo>
                    <a:pt x="1733" y="1227"/>
                  </a:lnTo>
                  <a:lnTo>
                    <a:pt x="1733" y="1215"/>
                  </a:lnTo>
                  <a:close/>
                  <a:moveTo>
                    <a:pt x="1741" y="1218"/>
                  </a:moveTo>
                  <a:lnTo>
                    <a:pt x="1767" y="1244"/>
                  </a:lnTo>
                  <a:lnTo>
                    <a:pt x="1748" y="1261"/>
                  </a:lnTo>
                  <a:lnTo>
                    <a:pt x="1724" y="1237"/>
                  </a:lnTo>
                  <a:lnTo>
                    <a:pt x="1741" y="1218"/>
                  </a:lnTo>
                  <a:close/>
                  <a:moveTo>
                    <a:pt x="1767" y="1244"/>
                  </a:moveTo>
                  <a:lnTo>
                    <a:pt x="1792" y="1269"/>
                  </a:lnTo>
                  <a:lnTo>
                    <a:pt x="1774" y="1286"/>
                  </a:lnTo>
                  <a:lnTo>
                    <a:pt x="1748" y="1261"/>
                  </a:lnTo>
                  <a:lnTo>
                    <a:pt x="1767" y="1244"/>
                  </a:lnTo>
                  <a:close/>
                  <a:moveTo>
                    <a:pt x="1792" y="1269"/>
                  </a:moveTo>
                  <a:lnTo>
                    <a:pt x="1818" y="1294"/>
                  </a:lnTo>
                  <a:lnTo>
                    <a:pt x="1800" y="1312"/>
                  </a:lnTo>
                  <a:lnTo>
                    <a:pt x="1774" y="1286"/>
                  </a:lnTo>
                  <a:lnTo>
                    <a:pt x="1792" y="1269"/>
                  </a:lnTo>
                  <a:close/>
                  <a:moveTo>
                    <a:pt x="1818" y="1294"/>
                  </a:moveTo>
                  <a:lnTo>
                    <a:pt x="1843" y="1319"/>
                  </a:lnTo>
                  <a:lnTo>
                    <a:pt x="1825" y="1338"/>
                  </a:lnTo>
                  <a:lnTo>
                    <a:pt x="1800" y="1312"/>
                  </a:lnTo>
                  <a:lnTo>
                    <a:pt x="1818" y="1294"/>
                  </a:lnTo>
                  <a:close/>
                  <a:moveTo>
                    <a:pt x="1834" y="1341"/>
                  </a:moveTo>
                  <a:lnTo>
                    <a:pt x="1829" y="1341"/>
                  </a:lnTo>
                  <a:lnTo>
                    <a:pt x="1825" y="1338"/>
                  </a:lnTo>
                  <a:lnTo>
                    <a:pt x="1834" y="1329"/>
                  </a:lnTo>
                  <a:lnTo>
                    <a:pt x="1834" y="1341"/>
                  </a:lnTo>
                  <a:close/>
                  <a:moveTo>
                    <a:pt x="1834" y="1316"/>
                  </a:moveTo>
                  <a:lnTo>
                    <a:pt x="1859" y="1316"/>
                  </a:lnTo>
                  <a:lnTo>
                    <a:pt x="1859" y="1341"/>
                  </a:lnTo>
                  <a:lnTo>
                    <a:pt x="1834" y="1341"/>
                  </a:lnTo>
                  <a:lnTo>
                    <a:pt x="1834" y="1316"/>
                  </a:lnTo>
                  <a:close/>
                  <a:moveTo>
                    <a:pt x="1859" y="1316"/>
                  </a:moveTo>
                  <a:lnTo>
                    <a:pt x="1885" y="1316"/>
                  </a:lnTo>
                  <a:lnTo>
                    <a:pt x="1885" y="1341"/>
                  </a:lnTo>
                  <a:lnTo>
                    <a:pt x="1859" y="1341"/>
                  </a:lnTo>
                  <a:lnTo>
                    <a:pt x="1859" y="1316"/>
                  </a:lnTo>
                  <a:close/>
                  <a:moveTo>
                    <a:pt x="1885" y="1316"/>
                  </a:moveTo>
                  <a:lnTo>
                    <a:pt x="1910" y="1316"/>
                  </a:lnTo>
                  <a:lnTo>
                    <a:pt x="1910" y="1341"/>
                  </a:lnTo>
                  <a:lnTo>
                    <a:pt x="1885" y="1341"/>
                  </a:lnTo>
                  <a:lnTo>
                    <a:pt x="1885" y="1316"/>
                  </a:lnTo>
                  <a:close/>
                  <a:moveTo>
                    <a:pt x="1910" y="1316"/>
                  </a:moveTo>
                  <a:lnTo>
                    <a:pt x="1936" y="1316"/>
                  </a:lnTo>
                  <a:lnTo>
                    <a:pt x="1936" y="1341"/>
                  </a:lnTo>
                  <a:lnTo>
                    <a:pt x="1910" y="1341"/>
                  </a:lnTo>
                  <a:lnTo>
                    <a:pt x="1910" y="1316"/>
                  </a:lnTo>
                  <a:close/>
                  <a:moveTo>
                    <a:pt x="1936" y="1316"/>
                  </a:moveTo>
                  <a:lnTo>
                    <a:pt x="1960" y="1316"/>
                  </a:lnTo>
                  <a:lnTo>
                    <a:pt x="1960" y="1341"/>
                  </a:lnTo>
                  <a:lnTo>
                    <a:pt x="1936" y="1341"/>
                  </a:lnTo>
                  <a:lnTo>
                    <a:pt x="1936" y="1316"/>
                  </a:lnTo>
                  <a:close/>
                  <a:moveTo>
                    <a:pt x="1973" y="1329"/>
                  </a:moveTo>
                  <a:lnTo>
                    <a:pt x="1973" y="1341"/>
                  </a:lnTo>
                  <a:lnTo>
                    <a:pt x="1960" y="1341"/>
                  </a:lnTo>
                  <a:lnTo>
                    <a:pt x="1960" y="1329"/>
                  </a:lnTo>
                  <a:lnTo>
                    <a:pt x="1973" y="1329"/>
                  </a:lnTo>
                  <a:close/>
                  <a:moveTo>
                    <a:pt x="1948" y="1329"/>
                  </a:moveTo>
                  <a:lnTo>
                    <a:pt x="1948" y="1304"/>
                  </a:lnTo>
                  <a:lnTo>
                    <a:pt x="1973" y="1304"/>
                  </a:lnTo>
                  <a:lnTo>
                    <a:pt x="1973" y="1329"/>
                  </a:lnTo>
                  <a:lnTo>
                    <a:pt x="1948" y="1329"/>
                  </a:lnTo>
                  <a:close/>
                  <a:moveTo>
                    <a:pt x="1948" y="1304"/>
                  </a:moveTo>
                  <a:lnTo>
                    <a:pt x="1948" y="1278"/>
                  </a:lnTo>
                  <a:lnTo>
                    <a:pt x="1973" y="1278"/>
                  </a:lnTo>
                  <a:lnTo>
                    <a:pt x="1973" y="1304"/>
                  </a:lnTo>
                  <a:lnTo>
                    <a:pt x="1948" y="1304"/>
                  </a:lnTo>
                  <a:close/>
                  <a:moveTo>
                    <a:pt x="1948" y="1278"/>
                  </a:moveTo>
                  <a:lnTo>
                    <a:pt x="1948" y="1252"/>
                  </a:lnTo>
                  <a:lnTo>
                    <a:pt x="1973" y="1252"/>
                  </a:lnTo>
                  <a:lnTo>
                    <a:pt x="1973" y="1278"/>
                  </a:lnTo>
                  <a:lnTo>
                    <a:pt x="1948" y="1278"/>
                  </a:lnTo>
                  <a:close/>
                  <a:moveTo>
                    <a:pt x="1971" y="1246"/>
                  </a:moveTo>
                  <a:lnTo>
                    <a:pt x="1973" y="1249"/>
                  </a:lnTo>
                  <a:lnTo>
                    <a:pt x="1973" y="1252"/>
                  </a:lnTo>
                  <a:lnTo>
                    <a:pt x="1960" y="1252"/>
                  </a:lnTo>
                  <a:lnTo>
                    <a:pt x="1971" y="1246"/>
                  </a:lnTo>
                  <a:close/>
                  <a:moveTo>
                    <a:pt x="1949" y="1259"/>
                  </a:moveTo>
                  <a:lnTo>
                    <a:pt x="1874" y="1132"/>
                  </a:lnTo>
                  <a:lnTo>
                    <a:pt x="1896" y="1120"/>
                  </a:lnTo>
                  <a:lnTo>
                    <a:pt x="1971" y="1246"/>
                  </a:lnTo>
                  <a:lnTo>
                    <a:pt x="1949" y="1259"/>
                  </a:lnTo>
                  <a:close/>
                  <a:moveTo>
                    <a:pt x="1894" y="1119"/>
                  </a:moveTo>
                  <a:lnTo>
                    <a:pt x="1893" y="1118"/>
                  </a:lnTo>
                  <a:lnTo>
                    <a:pt x="1896" y="1120"/>
                  </a:lnTo>
                  <a:lnTo>
                    <a:pt x="1885" y="1126"/>
                  </a:lnTo>
                  <a:lnTo>
                    <a:pt x="1894" y="1119"/>
                  </a:lnTo>
                  <a:close/>
                  <a:moveTo>
                    <a:pt x="1874" y="1133"/>
                  </a:moveTo>
                  <a:lnTo>
                    <a:pt x="1798" y="1033"/>
                  </a:lnTo>
                  <a:lnTo>
                    <a:pt x="1819" y="1017"/>
                  </a:lnTo>
                  <a:lnTo>
                    <a:pt x="1894" y="1119"/>
                  </a:lnTo>
                  <a:lnTo>
                    <a:pt x="1874" y="1133"/>
                  </a:lnTo>
                  <a:close/>
                  <a:moveTo>
                    <a:pt x="1798" y="1033"/>
                  </a:moveTo>
                  <a:lnTo>
                    <a:pt x="1800" y="1034"/>
                  </a:lnTo>
                  <a:lnTo>
                    <a:pt x="1798" y="1031"/>
                  </a:lnTo>
                  <a:lnTo>
                    <a:pt x="1808" y="1025"/>
                  </a:lnTo>
                  <a:lnTo>
                    <a:pt x="1798" y="1033"/>
                  </a:lnTo>
                  <a:close/>
                  <a:moveTo>
                    <a:pt x="1798" y="1031"/>
                  </a:moveTo>
                  <a:lnTo>
                    <a:pt x="1722" y="905"/>
                  </a:lnTo>
                  <a:lnTo>
                    <a:pt x="1744" y="892"/>
                  </a:lnTo>
                  <a:lnTo>
                    <a:pt x="1819" y="1018"/>
                  </a:lnTo>
                  <a:lnTo>
                    <a:pt x="1798" y="1031"/>
                  </a:lnTo>
                  <a:close/>
                  <a:moveTo>
                    <a:pt x="1742" y="890"/>
                  </a:moveTo>
                  <a:lnTo>
                    <a:pt x="1742" y="889"/>
                  </a:lnTo>
                  <a:lnTo>
                    <a:pt x="1744" y="892"/>
                  </a:lnTo>
                  <a:lnTo>
                    <a:pt x="1733" y="899"/>
                  </a:lnTo>
                  <a:lnTo>
                    <a:pt x="1742" y="890"/>
                  </a:lnTo>
                  <a:close/>
                  <a:moveTo>
                    <a:pt x="1723" y="906"/>
                  </a:moveTo>
                  <a:lnTo>
                    <a:pt x="1646" y="805"/>
                  </a:lnTo>
                  <a:lnTo>
                    <a:pt x="1667" y="790"/>
                  </a:lnTo>
                  <a:lnTo>
                    <a:pt x="1742" y="890"/>
                  </a:lnTo>
                  <a:lnTo>
                    <a:pt x="1723" y="906"/>
                  </a:lnTo>
                  <a:close/>
                  <a:moveTo>
                    <a:pt x="1666" y="788"/>
                  </a:moveTo>
                  <a:lnTo>
                    <a:pt x="1667" y="790"/>
                  </a:lnTo>
                  <a:lnTo>
                    <a:pt x="1667" y="790"/>
                  </a:lnTo>
                  <a:lnTo>
                    <a:pt x="1656" y="797"/>
                  </a:lnTo>
                  <a:lnTo>
                    <a:pt x="1666" y="788"/>
                  </a:lnTo>
                  <a:close/>
                  <a:moveTo>
                    <a:pt x="1648" y="807"/>
                  </a:moveTo>
                  <a:lnTo>
                    <a:pt x="1547" y="705"/>
                  </a:lnTo>
                  <a:lnTo>
                    <a:pt x="1565" y="688"/>
                  </a:lnTo>
                  <a:lnTo>
                    <a:pt x="1666" y="788"/>
                  </a:lnTo>
                  <a:lnTo>
                    <a:pt x="1648" y="807"/>
                  </a:lnTo>
                  <a:close/>
                  <a:moveTo>
                    <a:pt x="1564" y="686"/>
                  </a:moveTo>
                  <a:lnTo>
                    <a:pt x="1563" y="685"/>
                  </a:lnTo>
                  <a:lnTo>
                    <a:pt x="1565" y="688"/>
                  </a:lnTo>
                  <a:lnTo>
                    <a:pt x="1555" y="696"/>
                  </a:lnTo>
                  <a:lnTo>
                    <a:pt x="1564" y="686"/>
                  </a:lnTo>
                  <a:close/>
                  <a:moveTo>
                    <a:pt x="1548" y="706"/>
                  </a:moveTo>
                  <a:lnTo>
                    <a:pt x="1446" y="630"/>
                  </a:lnTo>
                  <a:lnTo>
                    <a:pt x="1462" y="610"/>
                  </a:lnTo>
                  <a:lnTo>
                    <a:pt x="1564" y="686"/>
                  </a:lnTo>
                  <a:lnTo>
                    <a:pt x="1548" y="706"/>
                  </a:lnTo>
                  <a:close/>
                  <a:moveTo>
                    <a:pt x="1446" y="630"/>
                  </a:moveTo>
                  <a:lnTo>
                    <a:pt x="1447" y="630"/>
                  </a:lnTo>
                  <a:lnTo>
                    <a:pt x="1446" y="629"/>
                  </a:lnTo>
                  <a:lnTo>
                    <a:pt x="1454" y="621"/>
                  </a:lnTo>
                  <a:lnTo>
                    <a:pt x="1446" y="630"/>
                  </a:lnTo>
                  <a:close/>
                  <a:moveTo>
                    <a:pt x="1446" y="629"/>
                  </a:moveTo>
                  <a:lnTo>
                    <a:pt x="1344" y="528"/>
                  </a:lnTo>
                  <a:lnTo>
                    <a:pt x="1362" y="510"/>
                  </a:lnTo>
                  <a:lnTo>
                    <a:pt x="1463" y="611"/>
                  </a:lnTo>
                  <a:lnTo>
                    <a:pt x="1446" y="629"/>
                  </a:lnTo>
                  <a:close/>
                  <a:moveTo>
                    <a:pt x="1361" y="509"/>
                  </a:moveTo>
                  <a:lnTo>
                    <a:pt x="1361" y="509"/>
                  </a:lnTo>
                  <a:lnTo>
                    <a:pt x="1362" y="510"/>
                  </a:lnTo>
                  <a:lnTo>
                    <a:pt x="1354" y="519"/>
                  </a:lnTo>
                  <a:lnTo>
                    <a:pt x="1361" y="509"/>
                  </a:lnTo>
                  <a:close/>
                  <a:moveTo>
                    <a:pt x="1345" y="530"/>
                  </a:moveTo>
                  <a:lnTo>
                    <a:pt x="1244" y="453"/>
                  </a:lnTo>
                  <a:lnTo>
                    <a:pt x="1260" y="432"/>
                  </a:lnTo>
                  <a:lnTo>
                    <a:pt x="1361" y="509"/>
                  </a:lnTo>
                  <a:lnTo>
                    <a:pt x="1345" y="530"/>
                  </a:lnTo>
                  <a:close/>
                  <a:moveTo>
                    <a:pt x="1256" y="431"/>
                  </a:moveTo>
                  <a:lnTo>
                    <a:pt x="1259" y="432"/>
                  </a:lnTo>
                  <a:lnTo>
                    <a:pt x="1260" y="432"/>
                  </a:lnTo>
                  <a:lnTo>
                    <a:pt x="1252" y="443"/>
                  </a:lnTo>
                  <a:lnTo>
                    <a:pt x="1256" y="431"/>
                  </a:lnTo>
                  <a:close/>
                  <a:moveTo>
                    <a:pt x="1247" y="454"/>
                  </a:moveTo>
                  <a:lnTo>
                    <a:pt x="1120" y="404"/>
                  </a:lnTo>
                  <a:lnTo>
                    <a:pt x="1130" y="380"/>
                  </a:lnTo>
                  <a:lnTo>
                    <a:pt x="1256" y="431"/>
                  </a:lnTo>
                  <a:lnTo>
                    <a:pt x="1247" y="454"/>
                  </a:lnTo>
                  <a:close/>
                  <a:moveTo>
                    <a:pt x="1120" y="404"/>
                  </a:moveTo>
                  <a:lnTo>
                    <a:pt x="994" y="353"/>
                  </a:lnTo>
                  <a:lnTo>
                    <a:pt x="1004" y="330"/>
                  </a:lnTo>
                  <a:lnTo>
                    <a:pt x="1130" y="380"/>
                  </a:lnTo>
                  <a:lnTo>
                    <a:pt x="1120" y="404"/>
                  </a:lnTo>
                  <a:close/>
                  <a:moveTo>
                    <a:pt x="999" y="329"/>
                  </a:moveTo>
                  <a:lnTo>
                    <a:pt x="1001" y="329"/>
                  </a:lnTo>
                  <a:lnTo>
                    <a:pt x="1004" y="330"/>
                  </a:lnTo>
                  <a:lnTo>
                    <a:pt x="999" y="343"/>
                  </a:lnTo>
                  <a:lnTo>
                    <a:pt x="999" y="329"/>
                  </a:lnTo>
                  <a:close/>
                  <a:moveTo>
                    <a:pt x="999" y="355"/>
                  </a:moveTo>
                  <a:lnTo>
                    <a:pt x="948" y="355"/>
                  </a:lnTo>
                  <a:lnTo>
                    <a:pt x="948" y="329"/>
                  </a:lnTo>
                  <a:lnTo>
                    <a:pt x="999" y="329"/>
                  </a:lnTo>
                  <a:lnTo>
                    <a:pt x="999" y="355"/>
                  </a:lnTo>
                  <a:close/>
                  <a:moveTo>
                    <a:pt x="948" y="355"/>
                  </a:moveTo>
                  <a:lnTo>
                    <a:pt x="945" y="355"/>
                  </a:lnTo>
                  <a:lnTo>
                    <a:pt x="943" y="353"/>
                  </a:lnTo>
                  <a:lnTo>
                    <a:pt x="948" y="343"/>
                  </a:lnTo>
                  <a:lnTo>
                    <a:pt x="948" y="355"/>
                  </a:lnTo>
                  <a:close/>
                  <a:moveTo>
                    <a:pt x="943" y="353"/>
                  </a:moveTo>
                  <a:lnTo>
                    <a:pt x="892" y="328"/>
                  </a:lnTo>
                  <a:lnTo>
                    <a:pt x="903" y="305"/>
                  </a:lnTo>
                  <a:lnTo>
                    <a:pt x="954" y="330"/>
                  </a:lnTo>
                  <a:lnTo>
                    <a:pt x="943" y="353"/>
                  </a:lnTo>
                  <a:close/>
                  <a:moveTo>
                    <a:pt x="892" y="328"/>
                  </a:moveTo>
                  <a:lnTo>
                    <a:pt x="891" y="327"/>
                  </a:lnTo>
                  <a:lnTo>
                    <a:pt x="888" y="326"/>
                  </a:lnTo>
                  <a:lnTo>
                    <a:pt x="898" y="317"/>
                  </a:lnTo>
                  <a:lnTo>
                    <a:pt x="892" y="328"/>
                  </a:lnTo>
                  <a:close/>
                  <a:moveTo>
                    <a:pt x="888" y="326"/>
                  </a:moveTo>
                  <a:lnTo>
                    <a:pt x="864" y="300"/>
                  </a:lnTo>
                  <a:lnTo>
                    <a:pt x="881" y="282"/>
                  </a:lnTo>
                  <a:lnTo>
                    <a:pt x="906" y="307"/>
                  </a:lnTo>
                  <a:lnTo>
                    <a:pt x="888" y="326"/>
                  </a:lnTo>
                  <a:close/>
                  <a:moveTo>
                    <a:pt x="879" y="279"/>
                  </a:moveTo>
                  <a:lnTo>
                    <a:pt x="880" y="281"/>
                  </a:lnTo>
                  <a:lnTo>
                    <a:pt x="881" y="282"/>
                  </a:lnTo>
                  <a:lnTo>
                    <a:pt x="872" y="292"/>
                  </a:lnTo>
                  <a:lnTo>
                    <a:pt x="879" y="279"/>
                  </a:lnTo>
                  <a:close/>
                  <a:moveTo>
                    <a:pt x="866" y="302"/>
                  </a:moveTo>
                  <a:lnTo>
                    <a:pt x="817" y="277"/>
                  </a:lnTo>
                  <a:lnTo>
                    <a:pt x="828" y="255"/>
                  </a:lnTo>
                  <a:lnTo>
                    <a:pt x="879" y="279"/>
                  </a:lnTo>
                  <a:lnTo>
                    <a:pt x="866" y="302"/>
                  </a:lnTo>
                  <a:close/>
                  <a:moveTo>
                    <a:pt x="817" y="277"/>
                  </a:moveTo>
                  <a:lnTo>
                    <a:pt x="813" y="276"/>
                  </a:lnTo>
                  <a:lnTo>
                    <a:pt x="811" y="272"/>
                  </a:lnTo>
                  <a:lnTo>
                    <a:pt x="821" y="266"/>
                  </a:lnTo>
                  <a:lnTo>
                    <a:pt x="817" y="277"/>
                  </a:lnTo>
                  <a:close/>
                  <a:moveTo>
                    <a:pt x="811" y="272"/>
                  </a:moveTo>
                  <a:lnTo>
                    <a:pt x="785" y="221"/>
                  </a:lnTo>
                  <a:lnTo>
                    <a:pt x="808" y="210"/>
                  </a:lnTo>
                  <a:lnTo>
                    <a:pt x="834" y="260"/>
                  </a:lnTo>
                  <a:lnTo>
                    <a:pt x="811" y="272"/>
                  </a:lnTo>
                  <a:close/>
                  <a:moveTo>
                    <a:pt x="802" y="204"/>
                  </a:moveTo>
                  <a:lnTo>
                    <a:pt x="806" y="206"/>
                  </a:lnTo>
                  <a:lnTo>
                    <a:pt x="808" y="210"/>
                  </a:lnTo>
                  <a:lnTo>
                    <a:pt x="797" y="215"/>
                  </a:lnTo>
                  <a:lnTo>
                    <a:pt x="802" y="204"/>
                  </a:lnTo>
                  <a:close/>
                  <a:moveTo>
                    <a:pt x="791" y="227"/>
                  </a:moveTo>
                  <a:lnTo>
                    <a:pt x="740" y="202"/>
                  </a:lnTo>
                  <a:lnTo>
                    <a:pt x="752" y="179"/>
                  </a:lnTo>
                  <a:lnTo>
                    <a:pt x="802" y="204"/>
                  </a:lnTo>
                  <a:lnTo>
                    <a:pt x="791" y="227"/>
                  </a:lnTo>
                  <a:close/>
                  <a:moveTo>
                    <a:pt x="740" y="202"/>
                  </a:moveTo>
                  <a:lnTo>
                    <a:pt x="739" y="200"/>
                  </a:lnTo>
                  <a:lnTo>
                    <a:pt x="736" y="199"/>
                  </a:lnTo>
                  <a:lnTo>
                    <a:pt x="746" y="191"/>
                  </a:lnTo>
                  <a:lnTo>
                    <a:pt x="740" y="202"/>
                  </a:lnTo>
                  <a:close/>
                  <a:moveTo>
                    <a:pt x="736" y="199"/>
                  </a:moveTo>
                  <a:lnTo>
                    <a:pt x="712" y="174"/>
                  </a:lnTo>
                  <a:lnTo>
                    <a:pt x="729" y="155"/>
                  </a:lnTo>
                  <a:lnTo>
                    <a:pt x="755" y="181"/>
                  </a:lnTo>
                  <a:lnTo>
                    <a:pt x="736" y="199"/>
                  </a:lnTo>
                  <a:close/>
                  <a:moveTo>
                    <a:pt x="727" y="153"/>
                  </a:moveTo>
                  <a:lnTo>
                    <a:pt x="728" y="154"/>
                  </a:lnTo>
                  <a:lnTo>
                    <a:pt x="729" y="155"/>
                  </a:lnTo>
                  <a:lnTo>
                    <a:pt x="721" y="165"/>
                  </a:lnTo>
                  <a:lnTo>
                    <a:pt x="727" y="153"/>
                  </a:lnTo>
                  <a:close/>
                  <a:moveTo>
                    <a:pt x="715" y="176"/>
                  </a:moveTo>
                  <a:lnTo>
                    <a:pt x="665" y="151"/>
                  </a:lnTo>
                  <a:lnTo>
                    <a:pt x="676" y="129"/>
                  </a:lnTo>
                  <a:lnTo>
                    <a:pt x="727" y="153"/>
                  </a:lnTo>
                  <a:lnTo>
                    <a:pt x="715" y="176"/>
                  </a:lnTo>
                  <a:close/>
                  <a:moveTo>
                    <a:pt x="665" y="151"/>
                  </a:moveTo>
                  <a:lnTo>
                    <a:pt x="614" y="125"/>
                  </a:lnTo>
                  <a:lnTo>
                    <a:pt x="625" y="103"/>
                  </a:lnTo>
                  <a:lnTo>
                    <a:pt x="676" y="129"/>
                  </a:lnTo>
                  <a:lnTo>
                    <a:pt x="665" y="151"/>
                  </a:lnTo>
                  <a:close/>
                  <a:moveTo>
                    <a:pt x="614" y="125"/>
                  </a:moveTo>
                  <a:lnTo>
                    <a:pt x="612" y="125"/>
                  </a:lnTo>
                  <a:lnTo>
                    <a:pt x="610" y="123"/>
                  </a:lnTo>
                  <a:lnTo>
                    <a:pt x="620" y="114"/>
                  </a:lnTo>
                  <a:lnTo>
                    <a:pt x="614" y="125"/>
                  </a:lnTo>
                  <a:close/>
                  <a:moveTo>
                    <a:pt x="610" y="123"/>
                  </a:moveTo>
                  <a:lnTo>
                    <a:pt x="586" y="98"/>
                  </a:lnTo>
                  <a:lnTo>
                    <a:pt x="603" y="80"/>
                  </a:lnTo>
                  <a:lnTo>
                    <a:pt x="628" y="106"/>
                  </a:lnTo>
                  <a:lnTo>
                    <a:pt x="610" y="123"/>
                  </a:lnTo>
                  <a:close/>
                  <a:moveTo>
                    <a:pt x="597" y="76"/>
                  </a:moveTo>
                  <a:lnTo>
                    <a:pt x="600" y="76"/>
                  </a:lnTo>
                  <a:lnTo>
                    <a:pt x="603" y="80"/>
                  </a:lnTo>
                  <a:lnTo>
                    <a:pt x="594" y="89"/>
                  </a:lnTo>
                  <a:lnTo>
                    <a:pt x="597" y="76"/>
                  </a:lnTo>
                  <a:close/>
                  <a:moveTo>
                    <a:pt x="592" y="102"/>
                  </a:moveTo>
                  <a:lnTo>
                    <a:pt x="314" y="51"/>
                  </a:lnTo>
                  <a:lnTo>
                    <a:pt x="318" y="25"/>
                  </a:lnTo>
                  <a:lnTo>
                    <a:pt x="597" y="76"/>
                  </a:lnTo>
                  <a:lnTo>
                    <a:pt x="592" y="1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1" name="Freeform 79">
              <a:extLst>
                <a:ext uri="{FF2B5EF4-FFF2-40B4-BE49-F238E27FC236}">
                  <a16:creationId xmlns:a16="http://schemas.microsoft.com/office/drawing/2014/main" id="{6F3A8915-2D14-92EA-6E35-ECC59CAE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099"/>
              <a:ext cx="430" cy="253"/>
            </a:xfrm>
            <a:custGeom>
              <a:avLst/>
              <a:gdLst>
                <a:gd name="T0" fmla="*/ 278 w 2151"/>
                <a:gd name="T1" fmla="*/ 0 h 1264"/>
                <a:gd name="T2" fmla="*/ 203 w 2151"/>
                <a:gd name="T3" fmla="*/ 0 h 1264"/>
                <a:gd name="T4" fmla="*/ 126 w 2151"/>
                <a:gd name="T5" fmla="*/ 0 h 1264"/>
                <a:gd name="T6" fmla="*/ 51 w 2151"/>
                <a:gd name="T7" fmla="*/ 0 h 1264"/>
                <a:gd name="T8" fmla="*/ 26 w 2151"/>
                <a:gd name="T9" fmla="*/ 25 h 1264"/>
                <a:gd name="T10" fmla="*/ 0 w 2151"/>
                <a:gd name="T11" fmla="*/ 51 h 1264"/>
                <a:gd name="T12" fmla="*/ 26 w 2151"/>
                <a:gd name="T13" fmla="*/ 100 h 1264"/>
                <a:gd name="T14" fmla="*/ 102 w 2151"/>
                <a:gd name="T15" fmla="*/ 152 h 1264"/>
                <a:gd name="T16" fmla="*/ 152 w 2151"/>
                <a:gd name="T17" fmla="*/ 203 h 1264"/>
                <a:gd name="T18" fmla="*/ 203 w 2151"/>
                <a:gd name="T19" fmla="*/ 252 h 1264"/>
                <a:gd name="T20" fmla="*/ 229 w 2151"/>
                <a:gd name="T21" fmla="*/ 329 h 1264"/>
                <a:gd name="T22" fmla="*/ 229 w 2151"/>
                <a:gd name="T23" fmla="*/ 379 h 1264"/>
                <a:gd name="T24" fmla="*/ 254 w 2151"/>
                <a:gd name="T25" fmla="*/ 404 h 1264"/>
                <a:gd name="T26" fmla="*/ 278 w 2151"/>
                <a:gd name="T27" fmla="*/ 455 h 1264"/>
                <a:gd name="T28" fmla="*/ 329 w 2151"/>
                <a:gd name="T29" fmla="*/ 481 h 1264"/>
                <a:gd name="T30" fmla="*/ 507 w 2151"/>
                <a:gd name="T31" fmla="*/ 531 h 1264"/>
                <a:gd name="T32" fmla="*/ 684 w 2151"/>
                <a:gd name="T33" fmla="*/ 582 h 1264"/>
                <a:gd name="T34" fmla="*/ 860 w 2151"/>
                <a:gd name="T35" fmla="*/ 633 h 1264"/>
                <a:gd name="T36" fmla="*/ 1038 w 2151"/>
                <a:gd name="T37" fmla="*/ 682 h 1264"/>
                <a:gd name="T38" fmla="*/ 1241 w 2151"/>
                <a:gd name="T39" fmla="*/ 733 h 1264"/>
                <a:gd name="T40" fmla="*/ 1341 w 2151"/>
                <a:gd name="T41" fmla="*/ 783 h 1264"/>
                <a:gd name="T42" fmla="*/ 1417 w 2151"/>
                <a:gd name="T43" fmla="*/ 809 h 1264"/>
                <a:gd name="T44" fmla="*/ 1519 w 2151"/>
                <a:gd name="T45" fmla="*/ 885 h 1264"/>
                <a:gd name="T46" fmla="*/ 1620 w 2151"/>
                <a:gd name="T47" fmla="*/ 935 h 1264"/>
                <a:gd name="T48" fmla="*/ 1721 w 2151"/>
                <a:gd name="T49" fmla="*/ 961 h 1264"/>
                <a:gd name="T50" fmla="*/ 1797 w 2151"/>
                <a:gd name="T51" fmla="*/ 1012 h 1264"/>
                <a:gd name="T52" fmla="*/ 1872 w 2151"/>
                <a:gd name="T53" fmla="*/ 1087 h 1264"/>
                <a:gd name="T54" fmla="*/ 1923 w 2151"/>
                <a:gd name="T55" fmla="*/ 1138 h 1264"/>
                <a:gd name="T56" fmla="*/ 1999 w 2151"/>
                <a:gd name="T57" fmla="*/ 1215 h 1264"/>
                <a:gd name="T58" fmla="*/ 2075 w 2151"/>
                <a:gd name="T59" fmla="*/ 1264 h 1264"/>
                <a:gd name="T60" fmla="*/ 2125 w 2151"/>
                <a:gd name="T61" fmla="*/ 1264 h 1264"/>
                <a:gd name="T62" fmla="*/ 2075 w 2151"/>
                <a:gd name="T63" fmla="*/ 1112 h 1264"/>
                <a:gd name="T64" fmla="*/ 1872 w 2151"/>
                <a:gd name="T65" fmla="*/ 860 h 1264"/>
                <a:gd name="T66" fmla="*/ 1620 w 2151"/>
                <a:gd name="T67" fmla="*/ 657 h 1264"/>
                <a:gd name="T68" fmla="*/ 1341 w 2151"/>
                <a:gd name="T69" fmla="*/ 481 h 1264"/>
                <a:gd name="T70" fmla="*/ 1063 w 2151"/>
                <a:gd name="T71" fmla="*/ 303 h 1264"/>
                <a:gd name="T72" fmla="*/ 886 w 2151"/>
                <a:gd name="T73" fmla="*/ 203 h 1264"/>
                <a:gd name="T74" fmla="*/ 835 w 2151"/>
                <a:gd name="T75" fmla="*/ 177 h 1264"/>
                <a:gd name="T76" fmla="*/ 785 w 2151"/>
                <a:gd name="T77" fmla="*/ 152 h 1264"/>
                <a:gd name="T78" fmla="*/ 759 w 2151"/>
                <a:gd name="T79" fmla="*/ 100 h 1264"/>
                <a:gd name="T80" fmla="*/ 708 w 2151"/>
                <a:gd name="T81" fmla="*/ 75 h 1264"/>
                <a:gd name="T82" fmla="*/ 684 w 2151"/>
                <a:gd name="T83" fmla="*/ 51 h 1264"/>
                <a:gd name="T84" fmla="*/ 633 w 2151"/>
                <a:gd name="T85" fmla="*/ 51 h 1264"/>
                <a:gd name="T86" fmla="*/ 582 w 2151"/>
                <a:gd name="T87" fmla="*/ 51 h 1264"/>
                <a:gd name="T88" fmla="*/ 304 w 2151"/>
                <a:gd name="T89" fmla="*/ 0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51" h="1264">
                  <a:moveTo>
                    <a:pt x="304" y="0"/>
                  </a:moveTo>
                  <a:lnTo>
                    <a:pt x="278" y="0"/>
                  </a:lnTo>
                  <a:lnTo>
                    <a:pt x="254" y="0"/>
                  </a:lnTo>
                  <a:lnTo>
                    <a:pt x="203" y="0"/>
                  </a:lnTo>
                  <a:lnTo>
                    <a:pt x="152" y="0"/>
                  </a:lnTo>
                  <a:lnTo>
                    <a:pt x="126" y="0"/>
                  </a:lnTo>
                  <a:lnTo>
                    <a:pt x="102" y="0"/>
                  </a:lnTo>
                  <a:lnTo>
                    <a:pt x="51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0" y="25"/>
                  </a:lnTo>
                  <a:lnTo>
                    <a:pt x="0" y="51"/>
                  </a:lnTo>
                  <a:lnTo>
                    <a:pt x="0" y="75"/>
                  </a:lnTo>
                  <a:lnTo>
                    <a:pt x="26" y="100"/>
                  </a:lnTo>
                  <a:lnTo>
                    <a:pt x="51" y="126"/>
                  </a:lnTo>
                  <a:lnTo>
                    <a:pt x="102" y="152"/>
                  </a:lnTo>
                  <a:lnTo>
                    <a:pt x="126" y="177"/>
                  </a:lnTo>
                  <a:lnTo>
                    <a:pt x="152" y="203"/>
                  </a:lnTo>
                  <a:lnTo>
                    <a:pt x="177" y="227"/>
                  </a:lnTo>
                  <a:lnTo>
                    <a:pt x="203" y="252"/>
                  </a:lnTo>
                  <a:lnTo>
                    <a:pt x="229" y="303"/>
                  </a:lnTo>
                  <a:lnTo>
                    <a:pt x="229" y="329"/>
                  </a:lnTo>
                  <a:lnTo>
                    <a:pt x="229" y="354"/>
                  </a:lnTo>
                  <a:lnTo>
                    <a:pt x="229" y="379"/>
                  </a:lnTo>
                  <a:lnTo>
                    <a:pt x="254" y="379"/>
                  </a:lnTo>
                  <a:lnTo>
                    <a:pt x="254" y="404"/>
                  </a:lnTo>
                  <a:lnTo>
                    <a:pt x="254" y="430"/>
                  </a:lnTo>
                  <a:lnTo>
                    <a:pt x="278" y="455"/>
                  </a:lnTo>
                  <a:lnTo>
                    <a:pt x="304" y="481"/>
                  </a:lnTo>
                  <a:lnTo>
                    <a:pt x="329" y="481"/>
                  </a:lnTo>
                  <a:lnTo>
                    <a:pt x="405" y="505"/>
                  </a:lnTo>
                  <a:lnTo>
                    <a:pt x="507" y="531"/>
                  </a:lnTo>
                  <a:lnTo>
                    <a:pt x="582" y="556"/>
                  </a:lnTo>
                  <a:lnTo>
                    <a:pt x="684" y="582"/>
                  </a:lnTo>
                  <a:lnTo>
                    <a:pt x="785" y="607"/>
                  </a:lnTo>
                  <a:lnTo>
                    <a:pt x="860" y="633"/>
                  </a:lnTo>
                  <a:lnTo>
                    <a:pt x="962" y="657"/>
                  </a:lnTo>
                  <a:lnTo>
                    <a:pt x="1038" y="682"/>
                  </a:lnTo>
                  <a:lnTo>
                    <a:pt x="1139" y="708"/>
                  </a:lnTo>
                  <a:lnTo>
                    <a:pt x="1241" y="733"/>
                  </a:lnTo>
                  <a:lnTo>
                    <a:pt x="1290" y="759"/>
                  </a:lnTo>
                  <a:lnTo>
                    <a:pt x="1341" y="783"/>
                  </a:lnTo>
                  <a:lnTo>
                    <a:pt x="1392" y="783"/>
                  </a:lnTo>
                  <a:lnTo>
                    <a:pt x="1417" y="809"/>
                  </a:lnTo>
                  <a:lnTo>
                    <a:pt x="1468" y="860"/>
                  </a:lnTo>
                  <a:lnTo>
                    <a:pt x="1519" y="885"/>
                  </a:lnTo>
                  <a:lnTo>
                    <a:pt x="1569" y="911"/>
                  </a:lnTo>
                  <a:lnTo>
                    <a:pt x="1620" y="935"/>
                  </a:lnTo>
                  <a:lnTo>
                    <a:pt x="1671" y="961"/>
                  </a:lnTo>
                  <a:lnTo>
                    <a:pt x="1721" y="961"/>
                  </a:lnTo>
                  <a:lnTo>
                    <a:pt x="1772" y="986"/>
                  </a:lnTo>
                  <a:lnTo>
                    <a:pt x="1797" y="1012"/>
                  </a:lnTo>
                  <a:lnTo>
                    <a:pt x="1823" y="1037"/>
                  </a:lnTo>
                  <a:lnTo>
                    <a:pt x="1872" y="1087"/>
                  </a:lnTo>
                  <a:lnTo>
                    <a:pt x="1898" y="1112"/>
                  </a:lnTo>
                  <a:lnTo>
                    <a:pt x="1923" y="1138"/>
                  </a:lnTo>
                  <a:lnTo>
                    <a:pt x="1974" y="1189"/>
                  </a:lnTo>
                  <a:lnTo>
                    <a:pt x="1999" y="1215"/>
                  </a:lnTo>
                  <a:lnTo>
                    <a:pt x="2050" y="1239"/>
                  </a:lnTo>
                  <a:lnTo>
                    <a:pt x="2075" y="1264"/>
                  </a:lnTo>
                  <a:lnTo>
                    <a:pt x="2101" y="1264"/>
                  </a:lnTo>
                  <a:lnTo>
                    <a:pt x="2125" y="1264"/>
                  </a:lnTo>
                  <a:lnTo>
                    <a:pt x="2151" y="1264"/>
                  </a:lnTo>
                  <a:lnTo>
                    <a:pt x="2075" y="1112"/>
                  </a:lnTo>
                  <a:lnTo>
                    <a:pt x="1974" y="986"/>
                  </a:lnTo>
                  <a:lnTo>
                    <a:pt x="1872" y="860"/>
                  </a:lnTo>
                  <a:lnTo>
                    <a:pt x="1746" y="759"/>
                  </a:lnTo>
                  <a:lnTo>
                    <a:pt x="1620" y="657"/>
                  </a:lnTo>
                  <a:lnTo>
                    <a:pt x="1493" y="556"/>
                  </a:lnTo>
                  <a:lnTo>
                    <a:pt x="1341" y="481"/>
                  </a:lnTo>
                  <a:lnTo>
                    <a:pt x="1190" y="379"/>
                  </a:lnTo>
                  <a:lnTo>
                    <a:pt x="1063" y="303"/>
                  </a:lnTo>
                  <a:lnTo>
                    <a:pt x="911" y="227"/>
                  </a:lnTo>
                  <a:lnTo>
                    <a:pt x="886" y="203"/>
                  </a:lnTo>
                  <a:lnTo>
                    <a:pt x="860" y="203"/>
                  </a:lnTo>
                  <a:lnTo>
                    <a:pt x="835" y="177"/>
                  </a:lnTo>
                  <a:lnTo>
                    <a:pt x="811" y="152"/>
                  </a:lnTo>
                  <a:lnTo>
                    <a:pt x="785" y="152"/>
                  </a:lnTo>
                  <a:lnTo>
                    <a:pt x="759" y="126"/>
                  </a:lnTo>
                  <a:lnTo>
                    <a:pt x="759" y="100"/>
                  </a:lnTo>
                  <a:lnTo>
                    <a:pt x="734" y="100"/>
                  </a:lnTo>
                  <a:lnTo>
                    <a:pt x="708" y="75"/>
                  </a:lnTo>
                  <a:lnTo>
                    <a:pt x="684" y="75"/>
                  </a:lnTo>
                  <a:lnTo>
                    <a:pt x="684" y="51"/>
                  </a:lnTo>
                  <a:lnTo>
                    <a:pt x="659" y="51"/>
                  </a:lnTo>
                  <a:lnTo>
                    <a:pt x="633" y="51"/>
                  </a:lnTo>
                  <a:lnTo>
                    <a:pt x="608" y="51"/>
                  </a:lnTo>
                  <a:lnTo>
                    <a:pt x="582" y="51"/>
                  </a:lnTo>
                  <a:lnTo>
                    <a:pt x="557" y="5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2" name="Freeform 80">
              <a:extLst>
                <a:ext uri="{FF2B5EF4-FFF2-40B4-BE49-F238E27FC236}">
                  <a16:creationId xmlns:a16="http://schemas.microsoft.com/office/drawing/2014/main" id="{826FC562-0903-0BF3-FCEE-6F68ECB903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6" y="3097"/>
              <a:ext cx="436" cy="258"/>
            </a:xfrm>
            <a:custGeom>
              <a:avLst/>
              <a:gdLst>
                <a:gd name="T0" fmla="*/ 266 w 2183"/>
                <a:gd name="T1" fmla="*/ 24 h 1290"/>
                <a:gd name="T2" fmla="*/ 138 w 2183"/>
                <a:gd name="T3" fmla="*/ 24 h 1290"/>
                <a:gd name="T4" fmla="*/ 63 w 2183"/>
                <a:gd name="T5" fmla="*/ 0 h 1290"/>
                <a:gd name="T6" fmla="*/ 38 w 2183"/>
                <a:gd name="T7" fmla="*/ 12 h 1290"/>
                <a:gd name="T8" fmla="*/ 51 w 2183"/>
                <a:gd name="T9" fmla="*/ 37 h 1290"/>
                <a:gd name="T10" fmla="*/ 25 w 2183"/>
                <a:gd name="T11" fmla="*/ 37 h 1290"/>
                <a:gd name="T12" fmla="*/ 0 w 2183"/>
                <a:gd name="T13" fmla="*/ 93 h 1290"/>
                <a:gd name="T14" fmla="*/ 55 w 2183"/>
                <a:gd name="T15" fmla="*/ 147 h 1290"/>
                <a:gd name="T16" fmla="*/ 57 w 2183"/>
                <a:gd name="T17" fmla="*/ 149 h 1290"/>
                <a:gd name="T18" fmla="*/ 123 w 2183"/>
                <a:gd name="T19" fmla="*/ 155 h 1290"/>
                <a:gd name="T20" fmla="*/ 198 w 2183"/>
                <a:gd name="T21" fmla="*/ 230 h 1290"/>
                <a:gd name="T22" fmla="*/ 251 w 2183"/>
                <a:gd name="T23" fmla="*/ 309 h 1290"/>
                <a:gd name="T24" fmla="*/ 227 w 2183"/>
                <a:gd name="T25" fmla="*/ 341 h 1290"/>
                <a:gd name="T26" fmla="*/ 227 w 2183"/>
                <a:gd name="T27" fmla="*/ 366 h 1290"/>
                <a:gd name="T28" fmla="*/ 241 w 2183"/>
                <a:gd name="T29" fmla="*/ 379 h 1290"/>
                <a:gd name="T30" fmla="*/ 278 w 2183"/>
                <a:gd name="T31" fmla="*/ 416 h 1290"/>
                <a:gd name="T32" fmla="*/ 300 w 2183"/>
                <a:gd name="T33" fmla="*/ 458 h 1290"/>
                <a:gd name="T34" fmla="*/ 307 w 2183"/>
                <a:gd name="T35" fmla="*/ 501 h 1290"/>
                <a:gd name="T36" fmla="*/ 341 w 2183"/>
                <a:gd name="T37" fmla="*/ 493 h 1290"/>
                <a:gd name="T38" fmla="*/ 414 w 2183"/>
                <a:gd name="T39" fmla="*/ 530 h 1290"/>
                <a:gd name="T40" fmla="*/ 522 w 2183"/>
                <a:gd name="T41" fmla="*/ 530 h 1290"/>
                <a:gd name="T42" fmla="*/ 699 w 2183"/>
                <a:gd name="T43" fmla="*/ 581 h 1290"/>
                <a:gd name="T44" fmla="*/ 801 w 2183"/>
                <a:gd name="T45" fmla="*/ 607 h 1290"/>
                <a:gd name="T46" fmla="*/ 872 w 2183"/>
                <a:gd name="T47" fmla="*/ 645 h 1290"/>
                <a:gd name="T48" fmla="*/ 977 w 2183"/>
                <a:gd name="T49" fmla="*/ 657 h 1290"/>
                <a:gd name="T50" fmla="*/ 1052 w 2183"/>
                <a:gd name="T51" fmla="*/ 682 h 1290"/>
                <a:gd name="T52" fmla="*/ 1256 w 2183"/>
                <a:gd name="T53" fmla="*/ 733 h 1290"/>
                <a:gd name="T54" fmla="*/ 1347 w 2183"/>
                <a:gd name="T55" fmla="*/ 807 h 1290"/>
                <a:gd name="T56" fmla="*/ 1353 w 2183"/>
                <a:gd name="T57" fmla="*/ 809 h 1290"/>
                <a:gd name="T58" fmla="*/ 1413 w 2183"/>
                <a:gd name="T59" fmla="*/ 787 h 1290"/>
                <a:gd name="T60" fmla="*/ 1486 w 2183"/>
                <a:gd name="T61" fmla="*/ 861 h 1290"/>
                <a:gd name="T62" fmla="*/ 1638 w 2183"/>
                <a:gd name="T63" fmla="*/ 936 h 1290"/>
                <a:gd name="T64" fmla="*/ 1677 w 2183"/>
                <a:gd name="T65" fmla="*/ 985 h 1290"/>
                <a:gd name="T66" fmla="*/ 1733 w 2183"/>
                <a:gd name="T67" fmla="*/ 973 h 1290"/>
                <a:gd name="T68" fmla="*/ 1790 w 2183"/>
                <a:gd name="T69" fmla="*/ 987 h 1290"/>
                <a:gd name="T70" fmla="*/ 1843 w 2183"/>
                <a:gd name="T71" fmla="*/ 1039 h 1290"/>
                <a:gd name="T72" fmla="*/ 1944 w 2183"/>
                <a:gd name="T73" fmla="*/ 1141 h 1290"/>
                <a:gd name="T74" fmla="*/ 2002 w 2183"/>
                <a:gd name="T75" fmla="*/ 1235 h 1290"/>
                <a:gd name="T76" fmla="*/ 2006 w 2183"/>
                <a:gd name="T77" fmla="*/ 1237 h 1290"/>
                <a:gd name="T78" fmla="*/ 2070 w 2183"/>
                <a:gd name="T79" fmla="*/ 1242 h 1290"/>
                <a:gd name="T80" fmla="*/ 2113 w 2183"/>
                <a:gd name="T81" fmla="*/ 1264 h 1290"/>
                <a:gd name="T82" fmla="*/ 2183 w 2183"/>
                <a:gd name="T83" fmla="*/ 1290 h 1290"/>
                <a:gd name="T84" fmla="*/ 2098 w 2183"/>
                <a:gd name="T85" fmla="*/ 1120 h 1290"/>
                <a:gd name="T86" fmla="*/ 1996 w 2183"/>
                <a:gd name="T87" fmla="*/ 990 h 1290"/>
                <a:gd name="T88" fmla="*/ 1877 w 2183"/>
                <a:gd name="T89" fmla="*/ 882 h 1290"/>
                <a:gd name="T90" fmla="*/ 1511 w 2183"/>
                <a:gd name="T91" fmla="*/ 557 h 1290"/>
                <a:gd name="T92" fmla="*/ 1347 w 2183"/>
                <a:gd name="T93" fmla="*/ 504 h 1290"/>
                <a:gd name="T94" fmla="*/ 1209 w 2183"/>
                <a:gd name="T95" fmla="*/ 381 h 1290"/>
                <a:gd name="T96" fmla="*/ 1075 w 2183"/>
                <a:gd name="T97" fmla="*/ 315 h 1290"/>
                <a:gd name="T98" fmla="*/ 917 w 2183"/>
                <a:gd name="T99" fmla="*/ 251 h 1290"/>
                <a:gd name="T100" fmla="*/ 898 w 2183"/>
                <a:gd name="T101" fmla="*/ 227 h 1290"/>
                <a:gd name="T102" fmla="*/ 838 w 2183"/>
                <a:gd name="T103" fmla="*/ 198 h 1290"/>
                <a:gd name="T104" fmla="*/ 831 w 2183"/>
                <a:gd name="T105" fmla="*/ 155 h 1290"/>
                <a:gd name="T106" fmla="*/ 797 w 2183"/>
                <a:gd name="T107" fmla="*/ 164 h 1290"/>
                <a:gd name="T108" fmla="*/ 763 w 2183"/>
                <a:gd name="T109" fmla="*/ 147 h 1290"/>
                <a:gd name="T110" fmla="*/ 771 w 2183"/>
                <a:gd name="T111" fmla="*/ 126 h 1290"/>
                <a:gd name="T112" fmla="*/ 712 w 2183"/>
                <a:gd name="T113" fmla="*/ 97 h 1290"/>
                <a:gd name="T114" fmla="*/ 696 w 2183"/>
                <a:gd name="T115" fmla="*/ 75 h 1290"/>
                <a:gd name="T116" fmla="*/ 708 w 2183"/>
                <a:gd name="T117" fmla="*/ 87 h 1290"/>
                <a:gd name="T118" fmla="*/ 696 w 2183"/>
                <a:gd name="T119" fmla="*/ 75 h 1290"/>
                <a:gd name="T120" fmla="*/ 620 w 2183"/>
                <a:gd name="T121" fmla="*/ 75 h 1290"/>
                <a:gd name="T122" fmla="*/ 566 w 2183"/>
                <a:gd name="T123" fmla="*/ 75 h 1290"/>
                <a:gd name="T124" fmla="*/ 316 w 2183"/>
                <a:gd name="T125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3" h="1290">
                  <a:moveTo>
                    <a:pt x="316" y="24"/>
                  </a:moveTo>
                  <a:lnTo>
                    <a:pt x="290" y="24"/>
                  </a:lnTo>
                  <a:lnTo>
                    <a:pt x="290" y="0"/>
                  </a:lnTo>
                  <a:lnTo>
                    <a:pt x="316" y="0"/>
                  </a:lnTo>
                  <a:lnTo>
                    <a:pt x="316" y="24"/>
                  </a:lnTo>
                  <a:close/>
                  <a:moveTo>
                    <a:pt x="290" y="24"/>
                  </a:moveTo>
                  <a:lnTo>
                    <a:pt x="266" y="24"/>
                  </a:lnTo>
                  <a:lnTo>
                    <a:pt x="266" y="0"/>
                  </a:lnTo>
                  <a:lnTo>
                    <a:pt x="290" y="0"/>
                  </a:lnTo>
                  <a:lnTo>
                    <a:pt x="290" y="24"/>
                  </a:lnTo>
                  <a:close/>
                  <a:moveTo>
                    <a:pt x="266" y="24"/>
                  </a:moveTo>
                  <a:lnTo>
                    <a:pt x="215" y="24"/>
                  </a:lnTo>
                  <a:lnTo>
                    <a:pt x="215" y="0"/>
                  </a:lnTo>
                  <a:lnTo>
                    <a:pt x="266" y="0"/>
                  </a:lnTo>
                  <a:lnTo>
                    <a:pt x="266" y="24"/>
                  </a:lnTo>
                  <a:close/>
                  <a:moveTo>
                    <a:pt x="215" y="24"/>
                  </a:moveTo>
                  <a:lnTo>
                    <a:pt x="164" y="24"/>
                  </a:lnTo>
                  <a:lnTo>
                    <a:pt x="164" y="0"/>
                  </a:lnTo>
                  <a:lnTo>
                    <a:pt x="215" y="0"/>
                  </a:lnTo>
                  <a:lnTo>
                    <a:pt x="215" y="24"/>
                  </a:lnTo>
                  <a:close/>
                  <a:moveTo>
                    <a:pt x="164" y="24"/>
                  </a:moveTo>
                  <a:lnTo>
                    <a:pt x="138" y="24"/>
                  </a:lnTo>
                  <a:lnTo>
                    <a:pt x="138" y="0"/>
                  </a:lnTo>
                  <a:lnTo>
                    <a:pt x="164" y="0"/>
                  </a:lnTo>
                  <a:lnTo>
                    <a:pt x="164" y="24"/>
                  </a:lnTo>
                  <a:close/>
                  <a:moveTo>
                    <a:pt x="138" y="24"/>
                  </a:moveTo>
                  <a:lnTo>
                    <a:pt x="114" y="24"/>
                  </a:lnTo>
                  <a:lnTo>
                    <a:pt x="114" y="0"/>
                  </a:lnTo>
                  <a:lnTo>
                    <a:pt x="138" y="0"/>
                  </a:lnTo>
                  <a:lnTo>
                    <a:pt x="138" y="24"/>
                  </a:lnTo>
                  <a:close/>
                  <a:moveTo>
                    <a:pt x="114" y="24"/>
                  </a:moveTo>
                  <a:lnTo>
                    <a:pt x="63" y="24"/>
                  </a:lnTo>
                  <a:lnTo>
                    <a:pt x="63" y="0"/>
                  </a:lnTo>
                  <a:lnTo>
                    <a:pt x="114" y="0"/>
                  </a:lnTo>
                  <a:lnTo>
                    <a:pt x="114" y="24"/>
                  </a:lnTo>
                  <a:close/>
                  <a:moveTo>
                    <a:pt x="63" y="24"/>
                  </a:moveTo>
                  <a:lnTo>
                    <a:pt x="38" y="24"/>
                  </a:lnTo>
                  <a:lnTo>
                    <a:pt x="38" y="0"/>
                  </a:lnTo>
                  <a:lnTo>
                    <a:pt x="63" y="0"/>
                  </a:lnTo>
                  <a:lnTo>
                    <a:pt x="63" y="24"/>
                  </a:lnTo>
                  <a:close/>
                  <a:moveTo>
                    <a:pt x="25" y="12"/>
                  </a:moveTo>
                  <a:lnTo>
                    <a:pt x="25" y="0"/>
                  </a:lnTo>
                  <a:lnTo>
                    <a:pt x="38" y="0"/>
                  </a:lnTo>
                  <a:lnTo>
                    <a:pt x="38" y="12"/>
                  </a:lnTo>
                  <a:lnTo>
                    <a:pt x="25" y="12"/>
                  </a:lnTo>
                  <a:close/>
                  <a:moveTo>
                    <a:pt x="51" y="12"/>
                  </a:moveTo>
                  <a:lnTo>
                    <a:pt x="51" y="37"/>
                  </a:lnTo>
                  <a:lnTo>
                    <a:pt x="25" y="37"/>
                  </a:lnTo>
                  <a:lnTo>
                    <a:pt x="25" y="12"/>
                  </a:lnTo>
                  <a:lnTo>
                    <a:pt x="51" y="12"/>
                  </a:lnTo>
                  <a:close/>
                  <a:moveTo>
                    <a:pt x="51" y="37"/>
                  </a:moveTo>
                  <a:lnTo>
                    <a:pt x="51" y="49"/>
                  </a:lnTo>
                  <a:lnTo>
                    <a:pt x="38" y="49"/>
                  </a:lnTo>
                  <a:lnTo>
                    <a:pt x="38" y="37"/>
                  </a:lnTo>
                  <a:lnTo>
                    <a:pt x="51" y="37"/>
                  </a:lnTo>
                  <a:close/>
                  <a:moveTo>
                    <a:pt x="38" y="49"/>
                  </a:moveTo>
                  <a:lnTo>
                    <a:pt x="12" y="49"/>
                  </a:lnTo>
                  <a:lnTo>
                    <a:pt x="12" y="24"/>
                  </a:lnTo>
                  <a:lnTo>
                    <a:pt x="38" y="24"/>
                  </a:lnTo>
                  <a:lnTo>
                    <a:pt x="38" y="49"/>
                  </a:lnTo>
                  <a:close/>
                  <a:moveTo>
                    <a:pt x="0" y="37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37"/>
                  </a:lnTo>
                  <a:lnTo>
                    <a:pt x="0" y="37"/>
                  </a:lnTo>
                  <a:close/>
                  <a:moveTo>
                    <a:pt x="25" y="37"/>
                  </a:moveTo>
                  <a:lnTo>
                    <a:pt x="25" y="63"/>
                  </a:lnTo>
                  <a:lnTo>
                    <a:pt x="0" y="63"/>
                  </a:lnTo>
                  <a:lnTo>
                    <a:pt x="0" y="37"/>
                  </a:lnTo>
                  <a:lnTo>
                    <a:pt x="25" y="37"/>
                  </a:lnTo>
                  <a:close/>
                  <a:moveTo>
                    <a:pt x="25" y="63"/>
                  </a:moveTo>
                  <a:lnTo>
                    <a:pt x="25" y="87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25" y="63"/>
                  </a:lnTo>
                  <a:close/>
                  <a:moveTo>
                    <a:pt x="4" y="97"/>
                  </a:moveTo>
                  <a:lnTo>
                    <a:pt x="0" y="93"/>
                  </a:lnTo>
                  <a:lnTo>
                    <a:pt x="0" y="87"/>
                  </a:lnTo>
                  <a:lnTo>
                    <a:pt x="12" y="87"/>
                  </a:lnTo>
                  <a:lnTo>
                    <a:pt x="4" y="97"/>
                  </a:lnTo>
                  <a:close/>
                  <a:moveTo>
                    <a:pt x="22" y="78"/>
                  </a:moveTo>
                  <a:lnTo>
                    <a:pt x="47" y="104"/>
                  </a:lnTo>
                  <a:lnTo>
                    <a:pt x="29" y="122"/>
                  </a:lnTo>
                  <a:lnTo>
                    <a:pt x="4" y="97"/>
                  </a:lnTo>
                  <a:lnTo>
                    <a:pt x="22" y="78"/>
                  </a:lnTo>
                  <a:close/>
                  <a:moveTo>
                    <a:pt x="47" y="104"/>
                  </a:moveTo>
                  <a:lnTo>
                    <a:pt x="72" y="130"/>
                  </a:lnTo>
                  <a:lnTo>
                    <a:pt x="55" y="147"/>
                  </a:lnTo>
                  <a:lnTo>
                    <a:pt x="29" y="122"/>
                  </a:lnTo>
                  <a:lnTo>
                    <a:pt x="47" y="104"/>
                  </a:lnTo>
                  <a:close/>
                  <a:moveTo>
                    <a:pt x="57" y="149"/>
                  </a:moveTo>
                  <a:lnTo>
                    <a:pt x="56" y="149"/>
                  </a:lnTo>
                  <a:lnTo>
                    <a:pt x="55" y="147"/>
                  </a:lnTo>
                  <a:lnTo>
                    <a:pt x="63" y="138"/>
                  </a:lnTo>
                  <a:lnTo>
                    <a:pt x="57" y="149"/>
                  </a:lnTo>
                  <a:close/>
                  <a:moveTo>
                    <a:pt x="69" y="127"/>
                  </a:moveTo>
                  <a:lnTo>
                    <a:pt x="119" y="153"/>
                  </a:lnTo>
                  <a:lnTo>
                    <a:pt x="108" y="174"/>
                  </a:lnTo>
                  <a:lnTo>
                    <a:pt x="57" y="149"/>
                  </a:lnTo>
                  <a:lnTo>
                    <a:pt x="69" y="127"/>
                  </a:lnTo>
                  <a:close/>
                  <a:moveTo>
                    <a:pt x="119" y="153"/>
                  </a:moveTo>
                  <a:lnTo>
                    <a:pt x="121" y="153"/>
                  </a:lnTo>
                  <a:lnTo>
                    <a:pt x="123" y="155"/>
                  </a:lnTo>
                  <a:lnTo>
                    <a:pt x="114" y="164"/>
                  </a:lnTo>
                  <a:lnTo>
                    <a:pt x="119" y="153"/>
                  </a:lnTo>
                  <a:close/>
                  <a:moveTo>
                    <a:pt x="123" y="155"/>
                  </a:moveTo>
                  <a:lnTo>
                    <a:pt x="148" y="179"/>
                  </a:lnTo>
                  <a:lnTo>
                    <a:pt x="130" y="198"/>
                  </a:lnTo>
                  <a:lnTo>
                    <a:pt x="104" y="172"/>
                  </a:lnTo>
                  <a:lnTo>
                    <a:pt x="123" y="155"/>
                  </a:lnTo>
                  <a:close/>
                  <a:moveTo>
                    <a:pt x="148" y="179"/>
                  </a:moveTo>
                  <a:lnTo>
                    <a:pt x="174" y="205"/>
                  </a:lnTo>
                  <a:lnTo>
                    <a:pt x="155" y="223"/>
                  </a:lnTo>
                  <a:lnTo>
                    <a:pt x="130" y="198"/>
                  </a:lnTo>
                  <a:lnTo>
                    <a:pt x="148" y="179"/>
                  </a:lnTo>
                  <a:close/>
                  <a:moveTo>
                    <a:pt x="174" y="205"/>
                  </a:moveTo>
                  <a:lnTo>
                    <a:pt x="198" y="230"/>
                  </a:lnTo>
                  <a:lnTo>
                    <a:pt x="181" y="249"/>
                  </a:lnTo>
                  <a:lnTo>
                    <a:pt x="155" y="223"/>
                  </a:lnTo>
                  <a:lnTo>
                    <a:pt x="174" y="205"/>
                  </a:lnTo>
                  <a:close/>
                  <a:moveTo>
                    <a:pt x="198" y="230"/>
                  </a:moveTo>
                  <a:lnTo>
                    <a:pt x="224" y="256"/>
                  </a:lnTo>
                  <a:lnTo>
                    <a:pt x="205" y="274"/>
                  </a:lnTo>
                  <a:lnTo>
                    <a:pt x="181" y="249"/>
                  </a:lnTo>
                  <a:lnTo>
                    <a:pt x="198" y="230"/>
                  </a:lnTo>
                  <a:close/>
                  <a:moveTo>
                    <a:pt x="224" y="256"/>
                  </a:moveTo>
                  <a:lnTo>
                    <a:pt x="225" y="257"/>
                  </a:lnTo>
                  <a:lnTo>
                    <a:pt x="226" y="259"/>
                  </a:lnTo>
                  <a:lnTo>
                    <a:pt x="215" y="264"/>
                  </a:lnTo>
                  <a:lnTo>
                    <a:pt x="224" y="256"/>
                  </a:lnTo>
                  <a:close/>
                  <a:moveTo>
                    <a:pt x="226" y="259"/>
                  </a:moveTo>
                  <a:lnTo>
                    <a:pt x="251" y="309"/>
                  </a:lnTo>
                  <a:lnTo>
                    <a:pt x="228" y="321"/>
                  </a:lnTo>
                  <a:lnTo>
                    <a:pt x="203" y="270"/>
                  </a:lnTo>
                  <a:lnTo>
                    <a:pt x="226" y="259"/>
                  </a:lnTo>
                  <a:close/>
                  <a:moveTo>
                    <a:pt x="251" y="309"/>
                  </a:moveTo>
                  <a:lnTo>
                    <a:pt x="253" y="312"/>
                  </a:lnTo>
                  <a:lnTo>
                    <a:pt x="253" y="315"/>
                  </a:lnTo>
                  <a:lnTo>
                    <a:pt x="241" y="315"/>
                  </a:lnTo>
                  <a:lnTo>
                    <a:pt x="251" y="309"/>
                  </a:lnTo>
                  <a:close/>
                  <a:moveTo>
                    <a:pt x="253" y="315"/>
                  </a:moveTo>
                  <a:lnTo>
                    <a:pt x="253" y="341"/>
                  </a:lnTo>
                  <a:lnTo>
                    <a:pt x="227" y="341"/>
                  </a:lnTo>
                  <a:lnTo>
                    <a:pt x="227" y="315"/>
                  </a:lnTo>
                  <a:lnTo>
                    <a:pt x="253" y="315"/>
                  </a:lnTo>
                  <a:close/>
                  <a:moveTo>
                    <a:pt x="253" y="341"/>
                  </a:moveTo>
                  <a:lnTo>
                    <a:pt x="253" y="366"/>
                  </a:lnTo>
                  <a:lnTo>
                    <a:pt x="227" y="366"/>
                  </a:lnTo>
                  <a:lnTo>
                    <a:pt x="227" y="341"/>
                  </a:lnTo>
                  <a:lnTo>
                    <a:pt x="253" y="341"/>
                  </a:lnTo>
                  <a:close/>
                  <a:moveTo>
                    <a:pt x="253" y="366"/>
                  </a:moveTo>
                  <a:lnTo>
                    <a:pt x="253" y="391"/>
                  </a:lnTo>
                  <a:lnTo>
                    <a:pt x="227" y="391"/>
                  </a:lnTo>
                  <a:lnTo>
                    <a:pt x="227" y="366"/>
                  </a:lnTo>
                  <a:lnTo>
                    <a:pt x="253" y="366"/>
                  </a:lnTo>
                  <a:close/>
                  <a:moveTo>
                    <a:pt x="241" y="404"/>
                  </a:moveTo>
                  <a:lnTo>
                    <a:pt x="227" y="404"/>
                  </a:lnTo>
                  <a:lnTo>
                    <a:pt x="227" y="391"/>
                  </a:lnTo>
                  <a:lnTo>
                    <a:pt x="241" y="391"/>
                  </a:lnTo>
                  <a:lnTo>
                    <a:pt x="241" y="404"/>
                  </a:lnTo>
                  <a:close/>
                  <a:moveTo>
                    <a:pt x="241" y="379"/>
                  </a:moveTo>
                  <a:lnTo>
                    <a:pt x="266" y="379"/>
                  </a:lnTo>
                  <a:lnTo>
                    <a:pt x="266" y="404"/>
                  </a:lnTo>
                  <a:lnTo>
                    <a:pt x="241" y="404"/>
                  </a:lnTo>
                  <a:lnTo>
                    <a:pt x="241" y="379"/>
                  </a:lnTo>
                  <a:close/>
                  <a:moveTo>
                    <a:pt x="266" y="379"/>
                  </a:moveTo>
                  <a:lnTo>
                    <a:pt x="278" y="379"/>
                  </a:lnTo>
                  <a:lnTo>
                    <a:pt x="278" y="391"/>
                  </a:lnTo>
                  <a:lnTo>
                    <a:pt x="266" y="391"/>
                  </a:lnTo>
                  <a:lnTo>
                    <a:pt x="266" y="379"/>
                  </a:lnTo>
                  <a:close/>
                  <a:moveTo>
                    <a:pt x="278" y="391"/>
                  </a:moveTo>
                  <a:lnTo>
                    <a:pt x="278" y="416"/>
                  </a:lnTo>
                  <a:lnTo>
                    <a:pt x="253" y="416"/>
                  </a:lnTo>
                  <a:lnTo>
                    <a:pt x="253" y="391"/>
                  </a:lnTo>
                  <a:lnTo>
                    <a:pt x="278" y="391"/>
                  </a:lnTo>
                  <a:close/>
                  <a:moveTo>
                    <a:pt x="278" y="416"/>
                  </a:moveTo>
                  <a:lnTo>
                    <a:pt x="278" y="442"/>
                  </a:lnTo>
                  <a:lnTo>
                    <a:pt x="253" y="442"/>
                  </a:lnTo>
                  <a:lnTo>
                    <a:pt x="253" y="416"/>
                  </a:lnTo>
                  <a:lnTo>
                    <a:pt x="278" y="416"/>
                  </a:lnTo>
                  <a:close/>
                  <a:moveTo>
                    <a:pt x="256" y="450"/>
                  </a:moveTo>
                  <a:lnTo>
                    <a:pt x="253" y="447"/>
                  </a:lnTo>
                  <a:lnTo>
                    <a:pt x="253" y="442"/>
                  </a:lnTo>
                  <a:lnTo>
                    <a:pt x="266" y="442"/>
                  </a:lnTo>
                  <a:lnTo>
                    <a:pt x="256" y="450"/>
                  </a:lnTo>
                  <a:close/>
                  <a:moveTo>
                    <a:pt x="275" y="433"/>
                  </a:moveTo>
                  <a:lnTo>
                    <a:pt x="300" y="458"/>
                  </a:lnTo>
                  <a:lnTo>
                    <a:pt x="282" y="476"/>
                  </a:lnTo>
                  <a:lnTo>
                    <a:pt x="256" y="450"/>
                  </a:lnTo>
                  <a:lnTo>
                    <a:pt x="275" y="433"/>
                  </a:lnTo>
                  <a:close/>
                  <a:moveTo>
                    <a:pt x="300" y="458"/>
                  </a:moveTo>
                  <a:lnTo>
                    <a:pt x="326" y="483"/>
                  </a:lnTo>
                  <a:lnTo>
                    <a:pt x="307" y="501"/>
                  </a:lnTo>
                  <a:lnTo>
                    <a:pt x="282" y="476"/>
                  </a:lnTo>
                  <a:lnTo>
                    <a:pt x="300" y="458"/>
                  </a:lnTo>
                  <a:close/>
                  <a:moveTo>
                    <a:pt x="316" y="505"/>
                  </a:moveTo>
                  <a:lnTo>
                    <a:pt x="311" y="505"/>
                  </a:lnTo>
                  <a:lnTo>
                    <a:pt x="307" y="501"/>
                  </a:lnTo>
                  <a:lnTo>
                    <a:pt x="316" y="493"/>
                  </a:lnTo>
                  <a:lnTo>
                    <a:pt x="316" y="505"/>
                  </a:lnTo>
                  <a:close/>
                  <a:moveTo>
                    <a:pt x="316" y="479"/>
                  </a:moveTo>
                  <a:lnTo>
                    <a:pt x="341" y="479"/>
                  </a:lnTo>
                  <a:lnTo>
                    <a:pt x="341" y="505"/>
                  </a:lnTo>
                  <a:lnTo>
                    <a:pt x="316" y="505"/>
                  </a:lnTo>
                  <a:lnTo>
                    <a:pt x="316" y="479"/>
                  </a:lnTo>
                  <a:close/>
                  <a:moveTo>
                    <a:pt x="341" y="479"/>
                  </a:moveTo>
                  <a:lnTo>
                    <a:pt x="344" y="479"/>
                  </a:lnTo>
                  <a:lnTo>
                    <a:pt x="345" y="481"/>
                  </a:lnTo>
                  <a:lnTo>
                    <a:pt x="341" y="493"/>
                  </a:lnTo>
                  <a:lnTo>
                    <a:pt x="341" y="479"/>
                  </a:lnTo>
                  <a:close/>
                  <a:moveTo>
                    <a:pt x="345" y="481"/>
                  </a:moveTo>
                  <a:lnTo>
                    <a:pt x="422" y="506"/>
                  </a:lnTo>
                  <a:lnTo>
                    <a:pt x="413" y="529"/>
                  </a:lnTo>
                  <a:lnTo>
                    <a:pt x="338" y="505"/>
                  </a:lnTo>
                  <a:lnTo>
                    <a:pt x="345" y="481"/>
                  </a:lnTo>
                  <a:close/>
                  <a:moveTo>
                    <a:pt x="414" y="530"/>
                  </a:moveTo>
                  <a:lnTo>
                    <a:pt x="413" y="529"/>
                  </a:lnTo>
                  <a:lnTo>
                    <a:pt x="413" y="529"/>
                  </a:lnTo>
                  <a:lnTo>
                    <a:pt x="417" y="517"/>
                  </a:lnTo>
                  <a:lnTo>
                    <a:pt x="414" y="530"/>
                  </a:lnTo>
                  <a:close/>
                  <a:moveTo>
                    <a:pt x="420" y="505"/>
                  </a:moveTo>
                  <a:lnTo>
                    <a:pt x="521" y="530"/>
                  </a:lnTo>
                  <a:lnTo>
                    <a:pt x="515" y="555"/>
                  </a:lnTo>
                  <a:lnTo>
                    <a:pt x="414" y="530"/>
                  </a:lnTo>
                  <a:lnTo>
                    <a:pt x="420" y="505"/>
                  </a:lnTo>
                  <a:close/>
                  <a:moveTo>
                    <a:pt x="521" y="530"/>
                  </a:moveTo>
                  <a:lnTo>
                    <a:pt x="521" y="530"/>
                  </a:lnTo>
                  <a:lnTo>
                    <a:pt x="522" y="530"/>
                  </a:lnTo>
                  <a:lnTo>
                    <a:pt x="519" y="543"/>
                  </a:lnTo>
                  <a:lnTo>
                    <a:pt x="521" y="530"/>
                  </a:lnTo>
                  <a:close/>
                  <a:moveTo>
                    <a:pt x="522" y="530"/>
                  </a:moveTo>
                  <a:lnTo>
                    <a:pt x="598" y="556"/>
                  </a:lnTo>
                  <a:lnTo>
                    <a:pt x="590" y="580"/>
                  </a:lnTo>
                  <a:lnTo>
                    <a:pt x="515" y="555"/>
                  </a:lnTo>
                  <a:lnTo>
                    <a:pt x="522" y="530"/>
                  </a:lnTo>
                  <a:close/>
                  <a:moveTo>
                    <a:pt x="592" y="580"/>
                  </a:moveTo>
                  <a:lnTo>
                    <a:pt x="592" y="580"/>
                  </a:lnTo>
                  <a:lnTo>
                    <a:pt x="590" y="580"/>
                  </a:lnTo>
                  <a:lnTo>
                    <a:pt x="594" y="568"/>
                  </a:lnTo>
                  <a:lnTo>
                    <a:pt x="592" y="580"/>
                  </a:lnTo>
                  <a:close/>
                  <a:moveTo>
                    <a:pt x="598" y="556"/>
                  </a:moveTo>
                  <a:lnTo>
                    <a:pt x="699" y="581"/>
                  </a:lnTo>
                  <a:lnTo>
                    <a:pt x="692" y="606"/>
                  </a:lnTo>
                  <a:lnTo>
                    <a:pt x="592" y="580"/>
                  </a:lnTo>
                  <a:lnTo>
                    <a:pt x="598" y="556"/>
                  </a:lnTo>
                  <a:close/>
                  <a:moveTo>
                    <a:pt x="699" y="581"/>
                  </a:moveTo>
                  <a:lnTo>
                    <a:pt x="799" y="607"/>
                  </a:lnTo>
                  <a:lnTo>
                    <a:pt x="793" y="631"/>
                  </a:lnTo>
                  <a:lnTo>
                    <a:pt x="692" y="606"/>
                  </a:lnTo>
                  <a:lnTo>
                    <a:pt x="699" y="581"/>
                  </a:lnTo>
                  <a:close/>
                  <a:moveTo>
                    <a:pt x="799" y="607"/>
                  </a:moveTo>
                  <a:lnTo>
                    <a:pt x="801" y="607"/>
                  </a:lnTo>
                  <a:lnTo>
                    <a:pt x="801" y="607"/>
                  </a:lnTo>
                  <a:lnTo>
                    <a:pt x="797" y="619"/>
                  </a:lnTo>
                  <a:lnTo>
                    <a:pt x="799" y="607"/>
                  </a:lnTo>
                  <a:close/>
                  <a:moveTo>
                    <a:pt x="801" y="607"/>
                  </a:moveTo>
                  <a:lnTo>
                    <a:pt x="877" y="632"/>
                  </a:lnTo>
                  <a:lnTo>
                    <a:pt x="869" y="656"/>
                  </a:lnTo>
                  <a:lnTo>
                    <a:pt x="792" y="631"/>
                  </a:lnTo>
                  <a:lnTo>
                    <a:pt x="801" y="607"/>
                  </a:lnTo>
                  <a:close/>
                  <a:moveTo>
                    <a:pt x="870" y="657"/>
                  </a:moveTo>
                  <a:lnTo>
                    <a:pt x="869" y="657"/>
                  </a:lnTo>
                  <a:lnTo>
                    <a:pt x="869" y="656"/>
                  </a:lnTo>
                  <a:lnTo>
                    <a:pt x="872" y="645"/>
                  </a:lnTo>
                  <a:lnTo>
                    <a:pt x="870" y="657"/>
                  </a:lnTo>
                  <a:close/>
                  <a:moveTo>
                    <a:pt x="876" y="631"/>
                  </a:moveTo>
                  <a:lnTo>
                    <a:pt x="977" y="657"/>
                  </a:lnTo>
                  <a:lnTo>
                    <a:pt x="971" y="682"/>
                  </a:lnTo>
                  <a:lnTo>
                    <a:pt x="870" y="657"/>
                  </a:lnTo>
                  <a:lnTo>
                    <a:pt x="876" y="631"/>
                  </a:lnTo>
                  <a:close/>
                  <a:moveTo>
                    <a:pt x="977" y="657"/>
                  </a:moveTo>
                  <a:lnTo>
                    <a:pt x="977" y="657"/>
                  </a:lnTo>
                  <a:lnTo>
                    <a:pt x="978" y="658"/>
                  </a:lnTo>
                  <a:lnTo>
                    <a:pt x="974" y="669"/>
                  </a:lnTo>
                  <a:lnTo>
                    <a:pt x="977" y="657"/>
                  </a:lnTo>
                  <a:close/>
                  <a:moveTo>
                    <a:pt x="978" y="658"/>
                  </a:moveTo>
                  <a:lnTo>
                    <a:pt x="1053" y="682"/>
                  </a:lnTo>
                  <a:lnTo>
                    <a:pt x="1046" y="707"/>
                  </a:lnTo>
                  <a:lnTo>
                    <a:pt x="970" y="681"/>
                  </a:lnTo>
                  <a:lnTo>
                    <a:pt x="978" y="658"/>
                  </a:lnTo>
                  <a:close/>
                  <a:moveTo>
                    <a:pt x="1047" y="707"/>
                  </a:moveTo>
                  <a:lnTo>
                    <a:pt x="1047" y="707"/>
                  </a:lnTo>
                  <a:lnTo>
                    <a:pt x="1046" y="707"/>
                  </a:lnTo>
                  <a:lnTo>
                    <a:pt x="1050" y="694"/>
                  </a:lnTo>
                  <a:lnTo>
                    <a:pt x="1047" y="707"/>
                  </a:lnTo>
                  <a:close/>
                  <a:moveTo>
                    <a:pt x="1052" y="682"/>
                  </a:moveTo>
                  <a:lnTo>
                    <a:pt x="1154" y="708"/>
                  </a:lnTo>
                  <a:lnTo>
                    <a:pt x="1148" y="732"/>
                  </a:lnTo>
                  <a:lnTo>
                    <a:pt x="1047" y="707"/>
                  </a:lnTo>
                  <a:lnTo>
                    <a:pt x="1052" y="682"/>
                  </a:lnTo>
                  <a:close/>
                  <a:moveTo>
                    <a:pt x="1154" y="708"/>
                  </a:moveTo>
                  <a:lnTo>
                    <a:pt x="1255" y="733"/>
                  </a:lnTo>
                  <a:lnTo>
                    <a:pt x="1249" y="758"/>
                  </a:lnTo>
                  <a:lnTo>
                    <a:pt x="1148" y="732"/>
                  </a:lnTo>
                  <a:lnTo>
                    <a:pt x="1154" y="708"/>
                  </a:lnTo>
                  <a:close/>
                  <a:moveTo>
                    <a:pt x="1255" y="733"/>
                  </a:moveTo>
                  <a:lnTo>
                    <a:pt x="1256" y="733"/>
                  </a:lnTo>
                  <a:lnTo>
                    <a:pt x="1257" y="733"/>
                  </a:lnTo>
                  <a:lnTo>
                    <a:pt x="1253" y="745"/>
                  </a:lnTo>
                  <a:lnTo>
                    <a:pt x="1255" y="733"/>
                  </a:lnTo>
                  <a:close/>
                  <a:moveTo>
                    <a:pt x="1257" y="733"/>
                  </a:moveTo>
                  <a:lnTo>
                    <a:pt x="1309" y="759"/>
                  </a:lnTo>
                  <a:lnTo>
                    <a:pt x="1298" y="782"/>
                  </a:lnTo>
                  <a:lnTo>
                    <a:pt x="1247" y="756"/>
                  </a:lnTo>
                  <a:lnTo>
                    <a:pt x="1257" y="733"/>
                  </a:lnTo>
                  <a:close/>
                  <a:moveTo>
                    <a:pt x="1309" y="759"/>
                  </a:moveTo>
                  <a:lnTo>
                    <a:pt x="1360" y="784"/>
                  </a:lnTo>
                  <a:lnTo>
                    <a:pt x="1347" y="807"/>
                  </a:lnTo>
                  <a:lnTo>
                    <a:pt x="1298" y="782"/>
                  </a:lnTo>
                  <a:lnTo>
                    <a:pt x="1309" y="759"/>
                  </a:lnTo>
                  <a:close/>
                  <a:moveTo>
                    <a:pt x="1353" y="809"/>
                  </a:moveTo>
                  <a:lnTo>
                    <a:pt x="1350" y="809"/>
                  </a:lnTo>
                  <a:lnTo>
                    <a:pt x="1347" y="807"/>
                  </a:lnTo>
                  <a:lnTo>
                    <a:pt x="1353" y="795"/>
                  </a:lnTo>
                  <a:lnTo>
                    <a:pt x="1353" y="809"/>
                  </a:lnTo>
                  <a:close/>
                  <a:moveTo>
                    <a:pt x="1353" y="783"/>
                  </a:moveTo>
                  <a:lnTo>
                    <a:pt x="1404" y="783"/>
                  </a:lnTo>
                  <a:lnTo>
                    <a:pt x="1404" y="809"/>
                  </a:lnTo>
                  <a:lnTo>
                    <a:pt x="1353" y="809"/>
                  </a:lnTo>
                  <a:lnTo>
                    <a:pt x="1353" y="783"/>
                  </a:lnTo>
                  <a:close/>
                  <a:moveTo>
                    <a:pt x="1404" y="783"/>
                  </a:moveTo>
                  <a:lnTo>
                    <a:pt x="1409" y="783"/>
                  </a:lnTo>
                  <a:lnTo>
                    <a:pt x="1413" y="787"/>
                  </a:lnTo>
                  <a:lnTo>
                    <a:pt x="1404" y="795"/>
                  </a:lnTo>
                  <a:lnTo>
                    <a:pt x="1404" y="783"/>
                  </a:lnTo>
                  <a:close/>
                  <a:moveTo>
                    <a:pt x="1413" y="787"/>
                  </a:moveTo>
                  <a:lnTo>
                    <a:pt x="1439" y="812"/>
                  </a:lnTo>
                  <a:lnTo>
                    <a:pt x="1420" y="830"/>
                  </a:lnTo>
                  <a:lnTo>
                    <a:pt x="1395" y="805"/>
                  </a:lnTo>
                  <a:lnTo>
                    <a:pt x="1413" y="787"/>
                  </a:lnTo>
                  <a:close/>
                  <a:moveTo>
                    <a:pt x="1439" y="812"/>
                  </a:moveTo>
                  <a:lnTo>
                    <a:pt x="1488" y="863"/>
                  </a:lnTo>
                  <a:lnTo>
                    <a:pt x="1471" y="880"/>
                  </a:lnTo>
                  <a:lnTo>
                    <a:pt x="1420" y="830"/>
                  </a:lnTo>
                  <a:lnTo>
                    <a:pt x="1439" y="812"/>
                  </a:lnTo>
                  <a:close/>
                  <a:moveTo>
                    <a:pt x="1474" y="883"/>
                  </a:moveTo>
                  <a:lnTo>
                    <a:pt x="1473" y="883"/>
                  </a:lnTo>
                  <a:lnTo>
                    <a:pt x="1471" y="880"/>
                  </a:lnTo>
                  <a:lnTo>
                    <a:pt x="1480" y="872"/>
                  </a:lnTo>
                  <a:lnTo>
                    <a:pt x="1474" y="883"/>
                  </a:lnTo>
                  <a:close/>
                  <a:moveTo>
                    <a:pt x="1486" y="861"/>
                  </a:moveTo>
                  <a:lnTo>
                    <a:pt x="1536" y="885"/>
                  </a:lnTo>
                  <a:lnTo>
                    <a:pt x="1525" y="908"/>
                  </a:lnTo>
                  <a:lnTo>
                    <a:pt x="1474" y="883"/>
                  </a:lnTo>
                  <a:lnTo>
                    <a:pt x="1486" y="861"/>
                  </a:lnTo>
                  <a:close/>
                  <a:moveTo>
                    <a:pt x="1536" y="885"/>
                  </a:moveTo>
                  <a:lnTo>
                    <a:pt x="1587" y="911"/>
                  </a:lnTo>
                  <a:lnTo>
                    <a:pt x="1576" y="934"/>
                  </a:lnTo>
                  <a:lnTo>
                    <a:pt x="1525" y="908"/>
                  </a:lnTo>
                  <a:lnTo>
                    <a:pt x="1536" y="885"/>
                  </a:lnTo>
                  <a:close/>
                  <a:moveTo>
                    <a:pt x="1587" y="911"/>
                  </a:moveTo>
                  <a:lnTo>
                    <a:pt x="1638" y="936"/>
                  </a:lnTo>
                  <a:lnTo>
                    <a:pt x="1626" y="959"/>
                  </a:lnTo>
                  <a:lnTo>
                    <a:pt x="1576" y="934"/>
                  </a:lnTo>
                  <a:lnTo>
                    <a:pt x="1587" y="911"/>
                  </a:lnTo>
                  <a:close/>
                  <a:moveTo>
                    <a:pt x="1638" y="936"/>
                  </a:moveTo>
                  <a:lnTo>
                    <a:pt x="1688" y="962"/>
                  </a:lnTo>
                  <a:lnTo>
                    <a:pt x="1677" y="985"/>
                  </a:lnTo>
                  <a:lnTo>
                    <a:pt x="1626" y="959"/>
                  </a:lnTo>
                  <a:lnTo>
                    <a:pt x="1638" y="936"/>
                  </a:lnTo>
                  <a:close/>
                  <a:moveTo>
                    <a:pt x="1683" y="986"/>
                  </a:moveTo>
                  <a:lnTo>
                    <a:pt x="1679" y="986"/>
                  </a:lnTo>
                  <a:lnTo>
                    <a:pt x="1677" y="985"/>
                  </a:lnTo>
                  <a:lnTo>
                    <a:pt x="1683" y="973"/>
                  </a:lnTo>
                  <a:lnTo>
                    <a:pt x="1683" y="986"/>
                  </a:lnTo>
                  <a:close/>
                  <a:moveTo>
                    <a:pt x="1683" y="960"/>
                  </a:moveTo>
                  <a:lnTo>
                    <a:pt x="1733" y="960"/>
                  </a:lnTo>
                  <a:lnTo>
                    <a:pt x="1733" y="986"/>
                  </a:lnTo>
                  <a:lnTo>
                    <a:pt x="1683" y="986"/>
                  </a:lnTo>
                  <a:lnTo>
                    <a:pt x="1683" y="960"/>
                  </a:lnTo>
                  <a:close/>
                  <a:moveTo>
                    <a:pt x="1733" y="960"/>
                  </a:moveTo>
                  <a:lnTo>
                    <a:pt x="1736" y="960"/>
                  </a:lnTo>
                  <a:lnTo>
                    <a:pt x="1739" y="962"/>
                  </a:lnTo>
                  <a:lnTo>
                    <a:pt x="1733" y="973"/>
                  </a:lnTo>
                  <a:lnTo>
                    <a:pt x="1733" y="960"/>
                  </a:lnTo>
                  <a:close/>
                  <a:moveTo>
                    <a:pt x="1739" y="962"/>
                  </a:moveTo>
                  <a:lnTo>
                    <a:pt x="1790" y="987"/>
                  </a:lnTo>
                  <a:lnTo>
                    <a:pt x="1777" y="1009"/>
                  </a:lnTo>
                  <a:lnTo>
                    <a:pt x="1728" y="985"/>
                  </a:lnTo>
                  <a:lnTo>
                    <a:pt x="1739" y="962"/>
                  </a:lnTo>
                  <a:close/>
                  <a:moveTo>
                    <a:pt x="1790" y="987"/>
                  </a:moveTo>
                  <a:lnTo>
                    <a:pt x="1791" y="987"/>
                  </a:lnTo>
                  <a:lnTo>
                    <a:pt x="1792" y="990"/>
                  </a:lnTo>
                  <a:lnTo>
                    <a:pt x="1784" y="998"/>
                  </a:lnTo>
                  <a:lnTo>
                    <a:pt x="1790" y="987"/>
                  </a:lnTo>
                  <a:close/>
                  <a:moveTo>
                    <a:pt x="1792" y="990"/>
                  </a:moveTo>
                  <a:lnTo>
                    <a:pt x="1818" y="1014"/>
                  </a:lnTo>
                  <a:lnTo>
                    <a:pt x="1799" y="1032"/>
                  </a:lnTo>
                  <a:lnTo>
                    <a:pt x="1775" y="1007"/>
                  </a:lnTo>
                  <a:lnTo>
                    <a:pt x="1792" y="990"/>
                  </a:lnTo>
                  <a:close/>
                  <a:moveTo>
                    <a:pt x="1818" y="1014"/>
                  </a:moveTo>
                  <a:lnTo>
                    <a:pt x="1843" y="1039"/>
                  </a:lnTo>
                  <a:lnTo>
                    <a:pt x="1825" y="1058"/>
                  </a:lnTo>
                  <a:lnTo>
                    <a:pt x="1799" y="1032"/>
                  </a:lnTo>
                  <a:lnTo>
                    <a:pt x="1818" y="1014"/>
                  </a:lnTo>
                  <a:close/>
                  <a:moveTo>
                    <a:pt x="1843" y="1039"/>
                  </a:moveTo>
                  <a:lnTo>
                    <a:pt x="1894" y="1090"/>
                  </a:lnTo>
                  <a:lnTo>
                    <a:pt x="1876" y="1109"/>
                  </a:lnTo>
                  <a:lnTo>
                    <a:pt x="1825" y="1058"/>
                  </a:lnTo>
                  <a:lnTo>
                    <a:pt x="1843" y="1039"/>
                  </a:lnTo>
                  <a:close/>
                  <a:moveTo>
                    <a:pt x="1894" y="1090"/>
                  </a:moveTo>
                  <a:lnTo>
                    <a:pt x="1918" y="1116"/>
                  </a:lnTo>
                  <a:lnTo>
                    <a:pt x="1901" y="1134"/>
                  </a:lnTo>
                  <a:lnTo>
                    <a:pt x="1876" y="1109"/>
                  </a:lnTo>
                  <a:lnTo>
                    <a:pt x="1894" y="1090"/>
                  </a:lnTo>
                  <a:close/>
                  <a:moveTo>
                    <a:pt x="1918" y="1116"/>
                  </a:moveTo>
                  <a:lnTo>
                    <a:pt x="1944" y="1141"/>
                  </a:lnTo>
                  <a:lnTo>
                    <a:pt x="1926" y="1159"/>
                  </a:lnTo>
                  <a:lnTo>
                    <a:pt x="1901" y="1134"/>
                  </a:lnTo>
                  <a:lnTo>
                    <a:pt x="1918" y="1116"/>
                  </a:lnTo>
                  <a:close/>
                  <a:moveTo>
                    <a:pt x="1944" y="1141"/>
                  </a:moveTo>
                  <a:lnTo>
                    <a:pt x="1995" y="1191"/>
                  </a:lnTo>
                  <a:lnTo>
                    <a:pt x="1977" y="1210"/>
                  </a:lnTo>
                  <a:lnTo>
                    <a:pt x="1926" y="1159"/>
                  </a:lnTo>
                  <a:lnTo>
                    <a:pt x="1944" y="1141"/>
                  </a:lnTo>
                  <a:close/>
                  <a:moveTo>
                    <a:pt x="1995" y="1191"/>
                  </a:moveTo>
                  <a:lnTo>
                    <a:pt x="2020" y="1217"/>
                  </a:lnTo>
                  <a:lnTo>
                    <a:pt x="2002" y="1235"/>
                  </a:lnTo>
                  <a:lnTo>
                    <a:pt x="1977" y="1210"/>
                  </a:lnTo>
                  <a:lnTo>
                    <a:pt x="1995" y="1191"/>
                  </a:lnTo>
                  <a:close/>
                  <a:moveTo>
                    <a:pt x="2006" y="1237"/>
                  </a:moveTo>
                  <a:lnTo>
                    <a:pt x="2003" y="1236"/>
                  </a:lnTo>
                  <a:lnTo>
                    <a:pt x="2002" y="1235"/>
                  </a:lnTo>
                  <a:lnTo>
                    <a:pt x="2011" y="1227"/>
                  </a:lnTo>
                  <a:lnTo>
                    <a:pt x="2006" y="1237"/>
                  </a:lnTo>
                  <a:close/>
                  <a:moveTo>
                    <a:pt x="2017" y="1214"/>
                  </a:moveTo>
                  <a:lnTo>
                    <a:pt x="2068" y="1240"/>
                  </a:lnTo>
                  <a:lnTo>
                    <a:pt x="2056" y="1263"/>
                  </a:lnTo>
                  <a:lnTo>
                    <a:pt x="2006" y="1237"/>
                  </a:lnTo>
                  <a:lnTo>
                    <a:pt x="2017" y="1214"/>
                  </a:lnTo>
                  <a:close/>
                  <a:moveTo>
                    <a:pt x="2068" y="1240"/>
                  </a:moveTo>
                  <a:lnTo>
                    <a:pt x="2069" y="1241"/>
                  </a:lnTo>
                  <a:lnTo>
                    <a:pt x="2070" y="1242"/>
                  </a:lnTo>
                  <a:lnTo>
                    <a:pt x="2062" y="1251"/>
                  </a:lnTo>
                  <a:lnTo>
                    <a:pt x="2068" y="1240"/>
                  </a:lnTo>
                  <a:close/>
                  <a:moveTo>
                    <a:pt x="2070" y="1242"/>
                  </a:moveTo>
                  <a:lnTo>
                    <a:pt x="2096" y="1268"/>
                  </a:lnTo>
                  <a:lnTo>
                    <a:pt x="2078" y="1286"/>
                  </a:lnTo>
                  <a:lnTo>
                    <a:pt x="2053" y="1261"/>
                  </a:lnTo>
                  <a:lnTo>
                    <a:pt x="2070" y="1242"/>
                  </a:lnTo>
                  <a:close/>
                  <a:moveTo>
                    <a:pt x="2087" y="1290"/>
                  </a:moveTo>
                  <a:lnTo>
                    <a:pt x="2081" y="1290"/>
                  </a:lnTo>
                  <a:lnTo>
                    <a:pt x="2078" y="1286"/>
                  </a:lnTo>
                  <a:lnTo>
                    <a:pt x="2087" y="1276"/>
                  </a:lnTo>
                  <a:lnTo>
                    <a:pt x="2087" y="1290"/>
                  </a:lnTo>
                  <a:close/>
                  <a:moveTo>
                    <a:pt x="2087" y="1264"/>
                  </a:moveTo>
                  <a:lnTo>
                    <a:pt x="2113" y="1264"/>
                  </a:lnTo>
                  <a:lnTo>
                    <a:pt x="2113" y="1290"/>
                  </a:lnTo>
                  <a:lnTo>
                    <a:pt x="2087" y="1290"/>
                  </a:lnTo>
                  <a:lnTo>
                    <a:pt x="2087" y="1264"/>
                  </a:lnTo>
                  <a:close/>
                  <a:moveTo>
                    <a:pt x="2113" y="1264"/>
                  </a:moveTo>
                  <a:lnTo>
                    <a:pt x="2137" y="1264"/>
                  </a:lnTo>
                  <a:lnTo>
                    <a:pt x="2137" y="1290"/>
                  </a:lnTo>
                  <a:lnTo>
                    <a:pt x="2113" y="1290"/>
                  </a:lnTo>
                  <a:lnTo>
                    <a:pt x="2113" y="1264"/>
                  </a:lnTo>
                  <a:close/>
                  <a:moveTo>
                    <a:pt x="2137" y="1264"/>
                  </a:moveTo>
                  <a:lnTo>
                    <a:pt x="2163" y="1264"/>
                  </a:lnTo>
                  <a:lnTo>
                    <a:pt x="2163" y="1290"/>
                  </a:lnTo>
                  <a:lnTo>
                    <a:pt x="2137" y="1290"/>
                  </a:lnTo>
                  <a:lnTo>
                    <a:pt x="2137" y="1264"/>
                  </a:lnTo>
                  <a:close/>
                  <a:moveTo>
                    <a:pt x="2175" y="1270"/>
                  </a:moveTo>
                  <a:lnTo>
                    <a:pt x="2183" y="1290"/>
                  </a:lnTo>
                  <a:lnTo>
                    <a:pt x="2163" y="1290"/>
                  </a:lnTo>
                  <a:lnTo>
                    <a:pt x="2163" y="1276"/>
                  </a:lnTo>
                  <a:lnTo>
                    <a:pt x="2175" y="1270"/>
                  </a:lnTo>
                  <a:close/>
                  <a:moveTo>
                    <a:pt x="2152" y="1282"/>
                  </a:moveTo>
                  <a:lnTo>
                    <a:pt x="2075" y="1131"/>
                  </a:lnTo>
                  <a:lnTo>
                    <a:pt x="2098" y="1120"/>
                  </a:lnTo>
                  <a:lnTo>
                    <a:pt x="2175" y="1270"/>
                  </a:lnTo>
                  <a:lnTo>
                    <a:pt x="2152" y="1282"/>
                  </a:lnTo>
                  <a:close/>
                  <a:moveTo>
                    <a:pt x="2097" y="1117"/>
                  </a:moveTo>
                  <a:lnTo>
                    <a:pt x="2098" y="1117"/>
                  </a:lnTo>
                  <a:lnTo>
                    <a:pt x="2098" y="1120"/>
                  </a:lnTo>
                  <a:lnTo>
                    <a:pt x="2087" y="1124"/>
                  </a:lnTo>
                  <a:lnTo>
                    <a:pt x="2097" y="1117"/>
                  </a:lnTo>
                  <a:close/>
                  <a:moveTo>
                    <a:pt x="2078" y="1133"/>
                  </a:moveTo>
                  <a:lnTo>
                    <a:pt x="1976" y="1007"/>
                  </a:lnTo>
                  <a:lnTo>
                    <a:pt x="1996" y="990"/>
                  </a:lnTo>
                  <a:lnTo>
                    <a:pt x="2097" y="1117"/>
                  </a:lnTo>
                  <a:lnTo>
                    <a:pt x="2078" y="1133"/>
                  </a:lnTo>
                  <a:close/>
                  <a:moveTo>
                    <a:pt x="1976" y="1007"/>
                  </a:moveTo>
                  <a:lnTo>
                    <a:pt x="1875" y="880"/>
                  </a:lnTo>
                  <a:lnTo>
                    <a:pt x="1894" y="863"/>
                  </a:lnTo>
                  <a:lnTo>
                    <a:pt x="1996" y="990"/>
                  </a:lnTo>
                  <a:lnTo>
                    <a:pt x="1976" y="1007"/>
                  </a:lnTo>
                  <a:close/>
                  <a:moveTo>
                    <a:pt x="1893" y="862"/>
                  </a:moveTo>
                  <a:lnTo>
                    <a:pt x="1894" y="863"/>
                  </a:lnTo>
                  <a:lnTo>
                    <a:pt x="1894" y="863"/>
                  </a:lnTo>
                  <a:lnTo>
                    <a:pt x="1884" y="872"/>
                  </a:lnTo>
                  <a:lnTo>
                    <a:pt x="1893" y="862"/>
                  </a:lnTo>
                  <a:close/>
                  <a:moveTo>
                    <a:pt x="1877" y="882"/>
                  </a:moveTo>
                  <a:lnTo>
                    <a:pt x="1750" y="781"/>
                  </a:lnTo>
                  <a:lnTo>
                    <a:pt x="1767" y="761"/>
                  </a:lnTo>
                  <a:lnTo>
                    <a:pt x="1893" y="862"/>
                  </a:lnTo>
                  <a:lnTo>
                    <a:pt x="1877" y="882"/>
                  </a:lnTo>
                  <a:close/>
                  <a:moveTo>
                    <a:pt x="1750" y="781"/>
                  </a:moveTo>
                  <a:lnTo>
                    <a:pt x="1623" y="680"/>
                  </a:lnTo>
                  <a:lnTo>
                    <a:pt x="1640" y="659"/>
                  </a:lnTo>
                  <a:lnTo>
                    <a:pt x="1767" y="761"/>
                  </a:lnTo>
                  <a:lnTo>
                    <a:pt x="1750" y="781"/>
                  </a:lnTo>
                  <a:close/>
                  <a:moveTo>
                    <a:pt x="1623" y="680"/>
                  </a:moveTo>
                  <a:lnTo>
                    <a:pt x="1497" y="578"/>
                  </a:lnTo>
                  <a:lnTo>
                    <a:pt x="1514" y="558"/>
                  </a:lnTo>
                  <a:lnTo>
                    <a:pt x="1640" y="659"/>
                  </a:lnTo>
                  <a:lnTo>
                    <a:pt x="1623" y="680"/>
                  </a:lnTo>
                  <a:close/>
                  <a:moveTo>
                    <a:pt x="1511" y="557"/>
                  </a:moveTo>
                  <a:lnTo>
                    <a:pt x="1513" y="557"/>
                  </a:lnTo>
                  <a:lnTo>
                    <a:pt x="1514" y="558"/>
                  </a:lnTo>
                  <a:lnTo>
                    <a:pt x="1505" y="568"/>
                  </a:lnTo>
                  <a:lnTo>
                    <a:pt x="1511" y="557"/>
                  </a:lnTo>
                  <a:close/>
                  <a:moveTo>
                    <a:pt x="1499" y="579"/>
                  </a:moveTo>
                  <a:lnTo>
                    <a:pt x="1347" y="504"/>
                  </a:lnTo>
                  <a:lnTo>
                    <a:pt x="1360" y="481"/>
                  </a:lnTo>
                  <a:lnTo>
                    <a:pt x="1511" y="557"/>
                  </a:lnTo>
                  <a:lnTo>
                    <a:pt x="1499" y="579"/>
                  </a:lnTo>
                  <a:close/>
                  <a:moveTo>
                    <a:pt x="1347" y="504"/>
                  </a:moveTo>
                  <a:lnTo>
                    <a:pt x="1347" y="504"/>
                  </a:lnTo>
                  <a:lnTo>
                    <a:pt x="1346" y="502"/>
                  </a:lnTo>
                  <a:lnTo>
                    <a:pt x="1353" y="493"/>
                  </a:lnTo>
                  <a:lnTo>
                    <a:pt x="1347" y="504"/>
                  </a:lnTo>
                  <a:close/>
                  <a:moveTo>
                    <a:pt x="1346" y="502"/>
                  </a:moveTo>
                  <a:lnTo>
                    <a:pt x="1194" y="402"/>
                  </a:lnTo>
                  <a:lnTo>
                    <a:pt x="1209" y="381"/>
                  </a:lnTo>
                  <a:lnTo>
                    <a:pt x="1361" y="482"/>
                  </a:lnTo>
                  <a:lnTo>
                    <a:pt x="1346" y="502"/>
                  </a:lnTo>
                  <a:close/>
                  <a:moveTo>
                    <a:pt x="1208" y="380"/>
                  </a:moveTo>
                  <a:lnTo>
                    <a:pt x="1210" y="381"/>
                  </a:lnTo>
                  <a:lnTo>
                    <a:pt x="1209" y="381"/>
                  </a:lnTo>
                  <a:lnTo>
                    <a:pt x="1202" y="391"/>
                  </a:lnTo>
                  <a:lnTo>
                    <a:pt x="1208" y="380"/>
                  </a:lnTo>
                  <a:close/>
                  <a:moveTo>
                    <a:pt x="1196" y="402"/>
                  </a:moveTo>
                  <a:lnTo>
                    <a:pt x="1069" y="326"/>
                  </a:lnTo>
                  <a:lnTo>
                    <a:pt x="1081" y="304"/>
                  </a:lnTo>
                  <a:lnTo>
                    <a:pt x="1208" y="380"/>
                  </a:lnTo>
                  <a:lnTo>
                    <a:pt x="1196" y="402"/>
                  </a:lnTo>
                  <a:close/>
                  <a:moveTo>
                    <a:pt x="1081" y="304"/>
                  </a:moveTo>
                  <a:lnTo>
                    <a:pt x="1080" y="303"/>
                  </a:lnTo>
                  <a:lnTo>
                    <a:pt x="1081" y="304"/>
                  </a:lnTo>
                  <a:lnTo>
                    <a:pt x="1075" y="315"/>
                  </a:lnTo>
                  <a:lnTo>
                    <a:pt x="1081" y="304"/>
                  </a:lnTo>
                  <a:close/>
                  <a:moveTo>
                    <a:pt x="1069" y="326"/>
                  </a:moveTo>
                  <a:lnTo>
                    <a:pt x="917" y="251"/>
                  </a:lnTo>
                  <a:lnTo>
                    <a:pt x="929" y="228"/>
                  </a:lnTo>
                  <a:lnTo>
                    <a:pt x="1081" y="304"/>
                  </a:lnTo>
                  <a:lnTo>
                    <a:pt x="1069" y="326"/>
                  </a:lnTo>
                  <a:close/>
                  <a:moveTo>
                    <a:pt x="917" y="251"/>
                  </a:moveTo>
                  <a:lnTo>
                    <a:pt x="916" y="250"/>
                  </a:lnTo>
                  <a:lnTo>
                    <a:pt x="915" y="249"/>
                  </a:lnTo>
                  <a:lnTo>
                    <a:pt x="923" y="239"/>
                  </a:lnTo>
                  <a:lnTo>
                    <a:pt x="917" y="251"/>
                  </a:lnTo>
                  <a:close/>
                  <a:moveTo>
                    <a:pt x="915" y="249"/>
                  </a:moveTo>
                  <a:lnTo>
                    <a:pt x="889" y="223"/>
                  </a:lnTo>
                  <a:lnTo>
                    <a:pt x="906" y="205"/>
                  </a:lnTo>
                  <a:lnTo>
                    <a:pt x="932" y="230"/>
                  </a:lnTo>
                  <a:lnTo>
                    <a:pt x="915" y="249"/>
                  </a:lnTo>
                  <a:close/>
                  <a:moveTo>
                    <a:pt x="898" y="201"/>
                  </a:moveTo>
                  <a:lnTo>
                    <a:pt x="903" y="201"/>
                  </a:lnTo>
                  <a:lnTo>
                    <a:pt x="906" y="205"/>
                  </a:lnTo>
                  <a:lnTo>
                    <a:pt x="898" y="215"/>
                  </a:lnTo>
                  <a:lnTo>
                    <a:pt x="898" y="201"/>
                  </a:lnTo>
                  <a:close/>
                  <a:moveTo>
                    <a:pt x="898" y="227"/>
                  </a:moveTo>
                  <a:lnTo>
                    <a:pt x="872" y="227"/>
                  </a:lnTo>
                  <a:lnTo>
                    <a:pt x="872" y="201"/>
                  </a:lnTo>
                  <a:lnTo>
                    <a:pt x="898" y="201"/>
                  </a:lnTo>
                  <a:lnTo>
                    <a:pt x="898" y="227"/>
                  </a:lnTo>
                  <a:close/>
                  <a:moveTo>
                    <a:pt x="872" y="227"/>
                  </a:moveTo>
                  <a:lnTo>
                    <a:pt x="867" y="227"/>
                  </a:lnTo>
                  <a:lnTo>
                    <a:pt x="864" y="223"/>
                  </a:lnTo>
                  <a:lnTo>
                    <a:pt x="872" y="215"/>
                  </a:lnTo>
                  <a:lnTo>
                    <a:pt x="872" y="227"/>
                  </a:lnTo>
                  <a:close/>
                  <a:moveTo>
                    <a:pt x="864" y="223"/>
                  </a:moveTo>
                  <a:lnTo>
                    <a:pt x="838" y="198"/>
                  </a:lnTo>
                  <a:lnTo>
                    <a:pt x="857" y="179"/>
                  </a:lnTo>
                  <a:lnTo>
                    <a:pt x="882" y="205"/>
                  </a:lnTo>
                  <a:lnTo>
                    <a:pt x="864" y="223"/>
                  </a:lnTo>
                  <a:close/>
                  <a:moveTo>
                    <a:pt x="838" y="198"/>
                  </a:moveTo>
                  <a:lnTo>
                    <a:pt x="813" y="172"/>
                  </a:lnTo>
                  <a:lnTo>
                    <a:pt x="831" y="155"/>
                  </a:lnTo>
                  <a:lnTo>
                    <a:pt x="857" y="179"/>
                  </a:lnTo>
                  <a:lnTo>
                    <a:pt x="838" y="198"/>
                  </a:lnTo>
                  <a:close/>
                  <a:moveTo>
                    <a:pt x="823" y="151"/>
                  </a:moveTo>
                  <a:lnTo>
                    <a:pt x="827" y="151"/>
                  </a:lnTo>
                  <a:lnTo>
                    <a:pt x="831" y="155"/>
                  </a:lnTo>
                  <a:lnTo>
                    <a:pt x="823" y="164"/>
                  </a:lnTo>
                  <a:lnTo>
                    <a:pt x="823" y="151"/>
                  </a:lnTo>
                  <a:close/>
                  <a:moveTo>
                    <a:pt x="823" y="176"/>
                  </a:moveTo>
                  <a:lnTo>
                    <a:pt x="797" y="176"/>
                  </a:lnTo>
                  <a:lnTo>
                    <a:pt x="797" y="151"/>
                  </a:lnTo>
                  <a:lnTo>
                    <a:pt x="823" y="151"/>
                  </a:lnTo>
                  <a:lnTo>
                    <a:pt x="823" y="176"/>
                  </a:lnTo>
                  <a:close/>
                  <a:moveTo>
                    <a:pt x="797" y="176"/>
                  </a:moveTo>
                  <a:lnTo>
                    <a:pt x="791" y="176"/>
                  </a:lnTo>
                  <a:lnTo>
                    <a:pt x="787" y="172"/>
                  </a:lnTo>
                  <a:lnTo>
                    <a:pt x="797" y="164"/>
                  </a:lnTo>
                  <a:lnTo>
                    <a:pt x="797" y="176"/>
                  </a:lnTo>
                  <a:close/>
                  <a:moveTo>
                    <a:pt x="787" y="172"/>
                  </a:moveTo>
                  <a:lnTo>
                    <a:pt x="763" y="147"/>
                  </a:lnTo>
                  <a:lnTo>
                    <a:pt x="780" y="130"/>
                  </a:lnTo>
                  <a:lnTo>
                    <a:pt x="805" y="155"/>
                  </a:lnTo>
                  <a:lnTo>
                    <a:pt x="787" y="172"/>
                  </a:lnTo>
                  <a:close/>
                  <a:moveTo>
                    <a:pt x="763" y="147"/>
                  </a:moveTo>
                  <a:lnTo>
                    <a:pt x="759" y="143"/>
                  </a:lnTo>
                  <a:lnTo>
                    <a:pt x="759" y="138"/>
                  </a:lnTo>
                  <a:lnTo>
                    <a:pt x="771" y="138"/>
                  </a:lnTo>
                  <a:lnTo>
                    <a:pt x="763" y="147"/>
                  </a:lnTo>
                  <a:close/>
                  <a:moveTo>
                    <a:pt x="759" y="138"/>
                  </a:moveTo>
                  <a:lnTo>
                    <a:pt x="759" y="112"/>
                  </a:lnTo>
                  <a:lnTo>
                    <a:pt x="784" y="112"/>
                  </a:lnTo>
                  <a:lnTo>
                    <a:pt x="784" y="138"/>
                  </a:lnTo>
                  <a:lnTo>
                    <a:pt x="759" y="138"/>
                  </a:lnTo>
                  <a:close/>
                  <a:moveTo>
                    <a:pt x="771" y="100"/>
                  </a:moveTo>
                  <a:lnTo>
                    <a:pt x="784" y="100"/>
                  </a:lnTo>
                  <a:lnTo>
                    <a:pt x="784" y="112"/>
                  </a:lnTo>
                  <a:lnTo>
                    <a:pt x="771" y="112"/>
                  </a:lnTo>
                  <a:lnTo>
                    <a:pt x="771" y="100"/>
                  </a:lnTo>
                  <a:close/>
                  <a:moveTo>
                    <a:pt x="771" y="126"/>
                  </a:moveTo>
                  <a:lnTo>
                    <a:pt x="746" y="126"/>
                  </a:lnTo>
                  <a:lnTo>
                    <a:pt x="746" y="100"/>
                  </a:lnTo>
                  <a:lnTo>
                    <a:pt x="771" y="100"/>
                  </a:lnTo>
                  <a:lnTo>
                    <a:pt x="771" y="126"/>
                  </a:lnTo>
                  <a:close/>
                  <a:moveTo>
                    <a:pt x="746" y="126"/>
                  </a:moveTo>
                  <a:lnTo>
                    <a:pt x="741" y="126"/>
                  </a:lnTo>
                  <a:lnTo>
                    <a:pt x="737" y="122"/>
                  </a:lnTo>
                  <a:lnTo>
                    <a:pt x="746" y="112"/>
                  </a:lnTo>
                  <a:lnTo>
                    <a:pt x="746" y="126"/>
                  </a:lnTo>
                  <a:close/>
                  <a:moveTo>
                    <a:pt x="737" y="122"/>
                  </a:moveTo>
                  <a:lnTo>
                    <a:pt x="712" y="97"/>
                  </a:lnTo>
                  <a:lnTo>
                    <a:pt x="730" y="78"/>
                  </a:lnTo>
                  <a:lnTo>
                    <a:pt x="756" y="104"/>
                  </a:lnTo>
                  <a:lnTo>
                    <a:pt x="737" y="122"/>
                  </a:lnTo>
                  <a:close/>
                  <a:moveTo>
                    <a:pt x="720" y="75"/>
                  </a:moveTo>
                  <a:lnTo>
                    <a:pt x="727" y="75"/>
                  </a:lnTo>
                  <a:lnTo>
                    <a:pt x="730" y="78"/>
                  </a:lnTo>
                  <a:lnTo>
                    <a:pt x="720" y="87"/>
                  </a:lnTo>
                  <a:lnTo>
                    <a:pt x="720" y="75"/>
                  </a:lnTo>
                  <a:close/>
                  <a:moveTo>
                    <a:pt x="720" y="100"/>
                  </a:moveTo>
                  <a:lnTo>
                    <a:pt x="696" y="100"/>
                  </a:lnTo>
                  <a:lnTo>
                    <a:pt x="696" y="75"/>
                  </a:lnTo>
                  <a:lnTo>
                    <a:pt x="720" y="75"/>
                  </a:lnTo>
                  <a:lnTo>
                    <a:pt x="720" y="100"/>
                  </a:lnTo>
                  <a:close/>
                  <a:moveTo>
                    <a:pt x="696" y="100"/>
                  </a:moveTo>
                  <a:lnTo>
                    <a:pt x="683" y="100"/>
                  </a:lnTo>
                  <a:lnTo>
                    <a:pt x="683" y="87"/>
                  </a:lnTo>
                  <a:lnTo>
                    <a:pt x="696" y="87"/>
                  </a:lnTo>
                  <a:lnTo>
                    <a:pt x="696" y="100"/>
                  </a:lnTo>
                  <a:close/>
                  <a:moveTo>
                    <a:pt x="683" y="87"/>
                  </a:moveTo>
                  <a:lnTo>
                    <a:pt x="683" y="63"/>
                  </a:lnTo>
                  <a:lnTo>
                    <a:pt x="708" y="63"/>
                  </a:lnTo>
                  <a:lnTo>
                    <a:pt x="708" y="87"/>
                  </a:lnTo>
                  <a:lnTo>
                    <a:pt x="683" y="87"/>
                  </a:lnTo>
                  <a:close/>
                  <a:moveTo>
                    <a:pt x="696" y="49"/>
                  </a:moveTo>
                  <a:lnTo>
                    <a:pt x="708" y="49"/>
                  </a:lnTo>
                  <a:lnTo>
                    <a:pt x="708" y="63"/>
                  </a:lnTo>
                  <a:lnTo>
                    <a:pt x="696" y="63"/>
                  </a:lnTo>
                  <a:lnTo>
                    <a:pt x="696" y="49"/>
                  </a:lnTo>
                  <a:close/>
                  <a:moveTo>
                    <a:pt x="696" y="75"/>
                  </a:moveTo>
                  <a:lnTo>
                    <a:pt x="671" y="75"/>
                  </a:lnTo>
                  <a:lnTo>
                    <a:pt x="671" y="49"/>
                  </a:lnTo>
                  <a:lnTo>
                    <a:pt x="696" y="49"/>
                  </a:lnTo>
                  <a:lnTo>
                    <a:pt x="696" y="75"/>
                  </a:lnTo>
                  <a:close/>
                  <a:moveTo>
                    <a:pt x="671" y="75"/>
                  </a:moveTo>
                  <a:lnTo>
                    <a:pt x="645" y="75"/>
                  </a:lnTo>
                  <a:lnTo>
                    <a:pt x="645" y="49"/>
                  </a:lnTo>
                  <a:lnTo>
                    <a:pt x="671" y="49"/>
                  </a:lnTo>
                  <a:lnTo>
                    <a:pt x="671" y="75"/>
                  </a:lnTo>
                  <a:close/>
                  <a:moveTo>
                    <a:pt x="645" y="75"/>
                  </a:moveTo>
                  <a:lnTo>
                    <a:pt x="620" y="75"/>
                  </a:lnTo>
                  <a:lnTo>
                    <a:pt x="620" y="49"/>
                  </a:lnTo>
                  <a:lnTo>
                    <a:pt x="645" y="49"/>
                  </a:lnTo>
                  <a:lnTo>
                    <a:pt x="645" y="75"/>
                  </a:lnTo>
                  <a:close/>
                  <a:moveTo>
                    <a:pt x="620" y="75"/>
                  </a:moveTo>
                  <a:lnTo>
                    <a:pt x="594" y="75"/>
                  </a:lnTo>
                  <a:lnTo>
                    <a:pt x="594" y="49"/>
                  </a:lnTo>
                  <a:lnTo>
                    <a:pt x="620" y="49"/>
                  </a:lnTo>
                  <a:lnTo>
                    <a:pt x="620" y="75"/>
                  </a:lnTo>
                  <a:close/>
                  <a:moveTo>
                    <a:pt x="594" y="75"/>
                  </a:moveTo>
                  <a:lnTo>
                    <a:pt x="569" y="75"/>
                  </a:lnTo>
                  <a:lnTo>
                    <a:pt x="569" y="49"/>
                  </a:lnTo>
                  <a:lnTo>
                    <a:pt x="594" y="49"/>
                  </a:lnTo>
                  <a:lnTo>
                    <a:pt x="594" y="75"/>
                  </a:lnTo>
                  <a:close/>
                  <a:moveTo>
                    <a:pt x="569" y="75"/>
                  </a:moveTo>
                  <a:lnTo>
                    <a:pt x="566" y="75"/>
                  </a:lnTo>
                  <a:lnTo>
                    <a:pt x="569" y="63"/>
                  </a:lnTo>
                  <a:lnTo>
                    <a:pt x="569" y="75"/>
                  </a:lnTo>
                  <a:close/>
                  <a:moveTo>
                    <a:pt x="566" y="75"/>
                  </a:moveTo>
                  <a:lnTo>
                    <a:pt x="313" y="24"/>
                  </a:lnTo>
                  <a:lnTo>
                    <a:pt x="318" y="0"/>
                  </a:lnTo>
                  <a:lnTo>
                    <a:pt x="571" y="49"/>
                  </a:lnTo>
                  <a:lnTo>
                    <a:pt x="566" y="75"/>
                  </a:lnTo>
                  <a:close/>
                  <a:moveTo>
                    <a:pt x="316" y="0"/>
                  </a:moveTo>
                  <a:lnTo>
                    <a:pt x="318" y="0"/>
                  </a:lnTo>
                  <a:lnTo>
                    <a:pt x="316" y="1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3" name="Freeform 81">
              <a:extLst>
                <a:ext uri="{FF2B5EF4-FFF2-40B4-BE49-F238E27FC236}">
                  <a16:creationId xmlns:a16="http://schemas.microsoft.com/office/drawing/2014/main" id="{B535766B-B76C-5D48-45B7-3D402ADAAE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6" y="3097"/>
              <a:ext cx="436" cy="258"/>
            </a:xfrm>
            <a:custGeom>
              <a:avLst/>
              <a:gdLst>
                <a:gd name="T0" fmla="*/ 266 w 2183"/>
                <a:gd name="T1" fmla="*/ 24 h 1290"/>
                <a:gd name="T2" fmla="*/ 138 w 2183"/>
                <a:gd name="T3" fmla="*/ 24 h 1290"/>
                <a:gd name="T4" fmla="*/ 63 w 2183"/>
                <a:gd name="T5" fmla="*/ 0 h 1290"/>
                <a:gd name="T6" fmla="*/ 38 w 2183"/>
                <a:gd name="T7" fmla="*/ 12 h 1290"/>
                <a:gd name="T8" fmla="*/ 51 w 2183"/>
                <a:gd name="T9" fmla="*/ 37 h 1290"/>
                <a:gd name="T10" fmla="*/ 25 w 2183"/>
                <a:gd name="T11" fmla="*/ 37 h 1290"/>
                <a:gd name="T12" fmla="*/ 0 w 2183"/>
                <a:gd name="T13" fmla="*/ 93 h 1290"/>
                <a:gd name="T14" fmla="*/ 55 w 2183"/>
                <a:gd name="T15" fmla="*/ 147 h 1290"/>
                <a:gd name="T16" fmla="*/ 57 w 2183"/>
                <a:gd name="T17" fmla="*/ 149 h 1290"/>
                <a:gd name="T18" fmla="*/ 123 w 2183"/>
                <a:gd name="T19" fmla="*/ 155 h 1290"/>
                <a:gd name="T20" fmla="*/ 198 w 2183"/>
                <a:gd name="T21" fmla="*/ 230 h 1290"/>
                <a:gd name="T22" fmla="*/ 251 w 2183"/>
                <a:gd name="T23" fmla="*/ 309 h 1290"/>
                <a:gd name="T24" fmla="*/ 227 w 2183"/>
                <a:gd name="T25" fmla="*/ 341 h 1290"/>
                <a:gd name="T26" fmla="*/ 227 w 2183"/>
                <a:gd name="T27" fmla="*/ 366 h 1290"/>
                <a:gd name="T28" fmla="*/ 241 w 2183"/>
                <a:gd name="T29" fmla="*/ 379 h 1290"/>
                <a:gd name="T30" fmla="*/ 278 w 2183"/>
                <a:gd name="T31" fmla="*/ 416 h 1290"/>
                <a:gd name="T32" fmla="*/ 300 w 2183"/>
                <a:gd name="T33" fmla="*/ 458 h 1290"/>
                <a:gd name="T34" fmla="*/ 307 w 2183"/>
                <a:gd name="T35" fmla="*/ 501 h 1290"/>
                <a:gd name="T36" fmla="*/ 341 w 2183"/>
                <a:gd name="T37" fmla="*/ 493 h 1290"/>
                <a:gd name="T38" fmla="*/ 414 w 2183"/>
                <a:gd name="T39" fmla="*/ 530 h 1290"/>
                <a:gd name="T40" fmla="*/ 522 w 2183"/>
                <a:gd name="T41" fmla="*/ 530 h 1290"/>
                <a:gd name="T42" fmla="*/ 699 w 2183"/>
                <a:gd name="T43" fmla="*/ 581 h 1290"/>
                <a:gd name="T44" fmla="*/ 801 w 2183"/>
                <a:gd name="T45" fmla="*/ 607 h 1290"/>
                <a:gd name="T46" fmla="*/ 872 w 2183"/>
                <a:gd name="T47" fmla="*/ 645 h 1290"/>
                <a:gd name="T48" fmla="*/ 977 w 2183"/>
                <a:gd name="T49" fmla="*/ 657 h 1290"/>
                <a:gd name="T50" fmla="*/ 1052 w 2183"/>
                <a:gd name="T51" fmla="*/ 682 h 1290"/>
                <a:gd name="T52" fmla="*/ 1256 w 2183"/>
                <a:gd name="T53" fmla="*/ 733 h 1290"/>
                <a:gd name="T54" fmla="*/ 1347 w 2183"/>
                <a:gd name="T55" fmla="*/ 807 h 1290"/>
                <a:gd name="T56" fmla="*/ 1353 w 2183"/>
                <a:gd name="T57" fmla="*/ 809 h 1290"/>
                <a:gd name="T58" fmla="*/ 1413 w 2183"/>
                <a:gd name="T59" fmla="*/ 787 h 1290"/>
                <a:gd name="T60" fmla="*/ 1486 w 2183"/>
                <a:gd name="T61" fmla="*/ 861 h 1290"/>
                <a:gd name="T62" fmla="*/ 1638 w 2183"/>
                <a:gd name="T63" fmla="*/ 936 h 1290"/>
                <a:gd name="T64" fmla="*/ 1677 w 2183"/>
                <a:gd name="T65" fmla="*/ 985 h 1290"/>
                <a:gd name="T66" fmla="*/ 1733 w 2183"/>
                <a:gd name="T67" fmla="*/ 973 h 1290"/>
                <a:gd name="T68" fmla="*/ 1790 w 2183"/>
                <a:gd name="T69" fmla="*/ 987 h 1290"/>
                <a:gd name="T70" fmla="*/ 1843 w 2183"/>
                <a:gd name="T71" fmla="*/ 1039 h 1290"/>
                <a:gd name="T72" fmla="*/ 1944 w 2183"/>
                <a:gd name="T73" fmla="*/ 1141 h 1290"/>
                <a:gd name="T74" fmla="*/ 2002 w 2183"/>
                <a:gd name="T75" fmla="*/ 1235 h 1290"/>
                <a:gd name="T76" fmla="*/ 2006 w 2183"/>
                <a:gd name="T77" fmla="*/ 1237 h 1290"/>
                <a:gd name="T78" fmla="*/ 2070 w 2183"/>
                <a:gd name="T79" fmla="*/ 1242 h 1290"/>
                <a:gd name="T80" fmla="*/ 2113 w 2183"/>
                <a:gd name="T81" fmla="*/ 1264 h 1290"/>
                <a:gd name="T82" fmla="*/ 2183 w 2183"/>
                <a:gd name="T83" fmla="*/ 1290 h 1290"/>
                <a:gd name="T84" fmla="*/ 2098 w 2183"/>
                <a:gd name="T85" fmla="*/ 1120 h 1290"/>
                <a:gd name="T86" fmla="*/ 1996 w 2183"/>
                <a:gd name="T87" fmla="*/ 990 h 1290"/>
                <a:gd name="T88" fmla="*/ 1877 w 2183"/>
                <a:gd name="T89" fmla="*/ 882 h 1290"/>
                <a:gd name="T90" fmla="*/ 1511 w 2183"/>
                <a:gd name="T91" fmla="*/ 557 h 1290"/>
                <a:gd name="T92" fmla="*/ 1347 w 2183"/>
                <a:gd name="T93" fmla="*/ 504 h 1290"/>
                <a:gd name="T94" fmla="*/ 1209 w 2183"/>
                <a:gd name="T95" fmla="*/ 381 h 1290"/>
                <a:gd name="T96" fmla="*/ 1075 w 2183"/>
                <a:gd name="T97" fmla="*/ 315 h 1290"/>
                <a:gd name="T98" fmla="*/ 917 w 2183"/>
                <a:gd name="T99" fmla="*/ 251 h 1290"/>
                <a:gd name="T100" fmla="*/ 898 w 2183"/>
                <a:gd name="T101" fmla="*/ 227 h 1290"/>
                <a:gd name="T102" fmla="*/ 838 w 2183"/>
                <a:gd name="T103" fmla="*/ 198 h 1290"/>
                <a:gd name="T104" fmla="*/ 831 w 2183"/>
                <a:gd name="T105" fmla="*/ 155 h 1290"/>
                <a:gd name="T106" fmla="*/ 797 w 2183"/>
                <a:gd name="T107" fmla="*/ 164 h 1290"/>
                <a:gd name="T108" fmla="*/ 763 w 2183"/>
                <a:gd name="T109" fmla="*/ 147 h 1290"/>
                <a:gd name="T110" fmla="*/ 771 w 2183"/>
                <a:gd name="T111" fmla="*/ 126 h 1290"/>
                <a:gd name="T112" fmla="*/ 712 w 2183"/>
                <a:gd name="T113" fmla="*/ 97 h 1290"/>
                <a:gd name="T114" fmla="*/ 696 w 2183"/>
                <a:gd name="T115" fmla="*/ 75 h 1290"/>
                <a:gd name="T116" fmla="*/ 708 w 2183"/>
                <a:gd name="T117" fmla="*/ 87 h 1290"/>
                <a:gd name="T118" fmla="*/ 696 w 2183"/>
                <a:gd name="T119" fmla="*/ 75 h 1290"/>
                <a:gd name="T120" fmla="*/ 620 w 2183"/>
                <a:gd name="T121" fmla="*/ 75 h 1290"/>
                <a:gd name="T122" fmla="*/ 566 w 2183"/>
                <a:gd name="T123" fmla="*/ 7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3" h="1290">
                  <a:moveTo>
                    <a:pt x="316" y="24"/>
                  </a:moveTo>
                  <a:lnTo>
                    <a:pt x="290" y="24"/>
                  </a:lnTo>
                  <a:lnTo>
                    <a:pt x="290" y="0"/>
                  </a:lnTo>
                  <a:lnTo>
                    <a:pt x="316" y="0"/>
                  </a:lnTo>
                  <a:lnTo>
                    <a:pt x="316" y="24"/>
                  </a:lnTo>
                  <a:close/>
                  <a:moveTo>
                    <a:pt x="290" y="24"/>
                  </a:moveTo>
                  <a:lnTo>
                    <a:pt x="266" y="24"/>
                  </a:lnTo>
                  <a:lnTo>
                    <a:pt x="266" y="0"/>
                  </a:lnTo>
                  <a:lnTo>
                    <a:pt x="290" y="0"/>
                  </a:lnTo>
                  <a:lnTo>
                    <a:pt x="290" y="24"/>
                  </a:lnTo>
                  <a:close/>
                  <a:moveTo>
                    <a:pt x="266" y="24"/>
                  </a:moveTo>
                  <a:lnTo>
                    <a:pt x="215" y="24"/>
                  </a:lnTo>
                  <a:lnTo>
                    <a:pt x="215" y="0"/>
                  </a:lnTo>
                  <a:lnTo>
                    <a:pt x="266" y="0"/>
                  </a:lnTo>
                  <a:lnTo>
                    <a:pt x="266" y="24"/>
                  </a:lnTo>
                  <a:close/>
                  <a:moveTo>
                    <a:pt x="215" y="24"/>
                  </a:moveTo>
                  <a:lnTo>
                    <a:pt x="164" y="24"/>
                  </a:lnTo>
                  <a:lnTo>
                    <a:pt x="164" y="0"/>
                  </a:lnTo>
                  <a:lnTo>
                    <a:pt x="215" y="0"/>
                  </a:lnTo>
                  <a:lnTo>
                    <a:pt x="215" y="24"/>
                  </a:lnTo>
                  <a:close/>
                  <a:moveTo>
                    <a:pt x="164" y="24"/>
                  </a:moveTo>
                  <a:lnTo>
                    <a:pt x="138" y="24"/>
                  </a:lnTo>
                  <a:lnTo>
                    <a:pt x="138" y="0"/>
                  </a:lnTo>
                  <a:lnTo>
                    <a:pt x="164" y="0"/>
                  </a:lnTo>
                  <a:lnTo>
                    <a:pt x="164" y="24"/>
                  </a:lnTo>
                  <a:close/>
                  <a:moveTo>
                    <a:pt x="138" y="24"/>
                  </a:moveTo>
                  <a:lnTo>
                    <a:pt x="114" y="24"/>
                  </a:lnTo>
                  <a:lnTo>
                    <a:pt x="114" y="0"/>
                  </a:lnTo>
                  <a:lnTo>
                    <a:pt x="138" y="0"/>
                  </a:lnTo>
                  <a:lnTo>
                    <a:pt x="138" y="24"/>
                  </a:lnTo>
                  <a:close/>
                  <a:moveTo>
                    <a:pt x="114" y="24"/>
                  </a:moveTo>
                  <a:lnTo>
                    <a:pt x="63" y="24"/>
                  </a:lnTo>
                  <a:lnTo>
                    <a:pt x="63" y="0"/>
                  </a:lnTo>
                  <a:lnTo>
                    <a:pt x="114" y="0"/>
                  </a:lnTo>
                  <a:lnTo>
                    <a:pt x="114" y="24"/>
                  </a:lnTo>
                  <a:close/>
                  <a:moveTo>
                    <a:pt x="63" y="24"/>
                  </a:moveTo>
                  <a:lnTo>
                    <a:pt x="38" y="24"/>
                  </a:lnTo>
                  <a:lnTo>
                    <a:pt x="38" y="0"/>
                  </a:lnTo>
                  <a:lnTo>
                    <a:pt x="63" y="0"/>
                  </a:lnTo>
                  <a:lnTo>
                    <a:pt x="63" y="24"/>
                  </a:lnTo>
                  <a:close/>
                  <a:moveTo>
                    <a:pt x="25" y="12"/>
                  </a:moveTo>
                  <a:lnTo>
                    <a:pt x="25" y="0"/>
                  </a:lnTo>
                  <a:lnTo>
                    <a:pt x="38" y="0"/>
                  </a:lnTo>
                  <a:lnTo>
                    <a:pt x="38" y="12"/>
                  </a:lnTo>
                  <a:lnTo>
                    <a:pt x="25" y="12"/>
                  </a:lnTo>
                  <a:close/>
                  <a:moveTo>
                    <a:pt x="51" y="12"/>
                  </a:moveTo>
                  <a:lnTo>
                    <a:pt x="51" y="37"/>
                  </a:lnTo>
                  <a:lnTo>
                    <a:pt x="25" y="37"/>
                  </a:lnTo>
                  <a:lnTo>
                    <a:pt x="25" y="12"/>
                  </a:lnTo>
                  <a:lnTo>
                    <a:pt x="51" y="12"/>
                  </a:lnTo>
                  <a:close/>
                  <a:moveTo>
                    <a:pt x="51" y="37"/>
                  </a:moveTo>
                  <a:lnTo>
                    <a:pt x="51" y="49"/>
                  </a:lnTo>
                  <a:lnTo>
                    <a:pt x="38" y="49"/>
                  </a:lnTo>
                  <a:lnTo>
                    <a:pt x="38" y="37"/>
                  </a:lnTo>
                  <a:lnTo>
                    <a:pt x="51" y="37"/>
                  </a:lnTo>
                  <a:close/>
                  <a:moveTo>
                    <a:pt x="38" y="49"/>
                  </a:moveTo>
                  <a:lnTo>
                    <a:pt x="12" y="49"/>
                  </a:lnTo>
                  <a:lnTo>
                    <a:pt x="12" y="24"/>
                  </a:lnTo>
                  <a:lnTo>
                    <a:pt x="38" y="24"/>
                  </a:lnTo>
                  <a:lnTo>
                    <a:pt x="38" y="49"/>
                  </a:lnTo>
                  <a:close/>
                  <a:moveTo>
                    <a:pt x="0" y="37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37"/>
                  </a:lnTo>
                  <a:lnTo>
                    <a:pt x="0" y="37"/>
                  </a:lnTo>
                  <a:close/>
                  <a:moveTo>
                    <a:pt x="25" y="37"/>
                  </a:moveTo>
                  <a:lnTo>
                    <a:pt x="25" y="63"/>
                  </a:lnTo>
                  <a:lnTo>
                    <a:pt x="0" y="63"/>
                  </a:lnTo>
                  <a:lnTo>
                    <a:pt x="0" y="37"/>
                  </a:lnTo>
                  <a:lnTo>
                    <a:pt x="25" y="37"/>
                  </a:lnTo>
                  <a:close/>
                  <a:moveTo>
                    <a:pt x="25" y="63"/>
                  </a:moveTo>
                  <a:lnTo>
                    <a:pt x="25" y="87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25" y="63"/>
                  </a:lnTo>
                  <a:close/>
                  <a:moveTo>
                    <a:pt x="4" y="97"/>
                  </a:moveTo>
                  <a:lnTo>
                    <a:pt x="0" y="93"/>
                  </a:lnTo>
                  <a:lnTo>
                    <a:pt x="0" y="87"/>
                  </a:lnTo>
                  <a:lnTo>
                    <a:pt x="12" y="87"/>
                  </a:lnTo>
                  <a:lnTo>
                    <a:pt x="4" y="97"/>
                  </a:lnTo>
                  <a:close/>
                  <a:moveTo>
                    <a:pt x="22" y="78"/>
                  </a:moveTo>
                  <a:lnTo>
                    <a:pt x="47" y="104"/>
                  </a:lnTo>
                  <a:lnTo>
                    <a:pt x="29" y="122"/>
                  </a:lnTo>
                  <a:lnTo>
                    <a:pt x="4" y="97"/>
                  </a:lnTo>
                  <a:lnTo>
                    <a:pt x="22" y="78"/>
                  </a:lnTo>
                  <a:close/>
                  <a:moveTo>
                    <a:pt x="47" y="104"/>
                  </a:moveTo>
                  <a:lnTo>
                    <a:pt x="72" y="130"/>
                  </a:lnTo>
                  <a:lnTo>
                    <a:pt x="55" y="147"/>
                  </a:lnTo>
                  <a:lnTo>
                    <a:pt x="29" y="122"/>
                  </a:lnTo>
                  <a:lnTo>
                    <a:pt x="47" y="104"/>
                  </a:lnTo>
                  <a:close/>
                  <a:moveTo>
                    <a:pt x="57" y="149"/>
                  </a:moveTo>
                  <a:lnTo>
                    <a:pt x="56" y="149"/>
                  </a:lnTo>
                  <a:lnTo>
                    <a:pt x="55" y="147"/>
                  </a:lnTo>
                  <a:lnTo>
                    <a:pt x="63" y="138"/>
                  </a:lnTo>
                  <a:lnTo>
                    <a:pt x="57" y="149"/>
                  </a:lnTo>
                  <a:close/>
                  <a:moveTo>
                    <a:pt x="69" y="127"/>
                  </a:moveTo>
                  <a:lnTo>
                    <a:pt x="119" y="153"/>
                  </a:lnTo>
                  <a:lnTo>
                    <a:pt x="108" y="174"/>
                  </a:lnTo>
                  <a:lnTo>
                    <a:pt x="57" y="149"/>
                  </a:lnTo>
                  <a:lnTo>
                    <a:pt x="69" y="127"/>
                  </a:lnTo>
                  <a:close/>
                  <a:moveTo>
                    <a:pt x="119" y="153"/>
                  </a:moveTo>
                  <a:lnTo>
                    <a:pt x="121" y="153"/>
                  </a:lnTo>
                  <a:lnTo>
                    <a:pt x="123" y="155"/>
                  </a:lnTo>
                  <a:lnTo>
                    <a:pt x="114" y="164"/>
                  </a:lnTo>
                  <a:lnTo>
                    <a:pt x="119" y="153"/>
                  </a:lnTo>
                  <a:close/>
                  <a:moveTo>
                    <a:pt x="123" y="155"/>
                  </a:moveTo>
                  <a:lnTo>
                    <a:pt x="148" y="179"/>
                  </a:lnTo>
                  <a:lnTo>
                    <a:pt x="130" y="198"/>
                  </a:lnTo>
                  <a:lnTo>
                    <a:pt x="104" y="172"/>
                  </a:lnTo>
                  <a:lnTo>
                    <a:pt x="123" y="155"/>
                  </a:lnTo>
                  <a:close/>
                  <a:moveTo>
                    <a:pt x="148" y="179"/>
                  </a:moveTo>
                  <a:lnTo>
                    <a:pt x="174" y="205"/>
                  </a:lnTo>
                  <a:lnTo>
                    <a:pt x="155" y="223"/>
                  </a:lnTo>
                  <a:lnTo>
                    <a:pt x="130" y="198"/>
                  </a:lnTo>
                  <a:lnTo>
                    <a:pt x="148" y="179"/>
                  </a:lnTo>
                  <a:close/>
                  <a:moveTo>
                    <a:pt x="174" y="205"/>
                  </a:moveTo>
                  <a:lnTo>
                    <a:pt x="198" y="230"/>
                  </a:lnTo>
                  <a:lnTo>
                    <a:pt x="181" y="249"/>
                  </a:lnTo>
                  <a:lnTo>
                    <a:pt x="155" y="223"/>
                  </a:lnTo>
                  <a:lnTo>
                    <a:pt x="174" y="205"/>
                  </a:lnTo>
                  <a:close/>
                  <a:moveTo>
                    <a:pt x="198" y="230"/>
                  </a:moveTo>
                  <a:lnTo>
                    <a:pt x="224" y="256"/>
                  </a:lnTo>
                  <a:lnTo>
                    <a:pt x="205" y="274"/>
                  </a:lnTo>
                  <a:lnTo>
                    <a:pt x="181" y="249"/>
                  </a:lnTo>
                  <a:lnTo>
                    <a:pt x="198" y="230"/>
                  </a:lnTo>
                  <a:close/>
                  <a:moveTo>
                    <a:pt x="224" y="256"/>
                  </a:moveTo>
                  <a:lnTo>
                    <a:pt x="225" y="257"/>
                  </a:lnTo>
                  <a:lnTo>
                    <a:pt x="226" y="259"/>
                  </a:lnTo>
                  <a:lnTo>
                    <a:pt x="215" y="264"/>
                  </a:lnTo>
                  <a:lnTo>
                    <a:pt x="224" y="256"/>
                  </a:lnTo>
                  <a:close/>
                  <a:moveTo>
                    <a:pt x="226" y="259"/>
                  </a:moveTo>
                  <a:lnTo>
                    <a:pt x="251" y="309"/>
                  </a:lnTo>
                  <a:lnTo>
                    <a:pt x="228" y="321"/>
                  </a:lnTo>
                  <a:lnTo>
                    <a:pt x="203" y="270"/>
                  </a:lnTo>
                  <a:lnTo>
                    <a:pt x="226" y="259"/>
                  </a:lnTo>
                  <a:close/>
                  <a:moveTo>
                    <a:pt x="251" y="309"/>
                  </a:moveTo>
                  <a:lnTo>
                    <a:pt x="253" y="312"/>
                  </a:lnTo>
                  <a:lnTo>
                    <a:pt x="253" y="315"/>
                  </a:lnTo>
                  <a:lnTo>
                    <a:pt x="241" y="315"/>
                  </a:lnTo>
                  <a:lnTo>
                    <a:pt x="251" y="309"/>
                  </a:lnTo>
                  <a:close/>
                  <a:moveTo>
                    <a:pt x="253" y="315"/>
                  </a:moveTo>
                  <a:lnTo>
                    <a:pt x="253" y="341"/>
                  </a:lnTo>
                  <a:lnTo>
                    <a:pt x="227" y="341"/>
                  </a:lnTo>
                  <a:lnTo>
                    <a:pt x="227" y="315"/>
                  </a:lnTo>
                  <a:lnTo>
                    <a:pt x="253" y="315"/>
                  </a:lnTo>
                  <a:close/>
                  <a:moveTo>
                    <a:pt x="253" y="341"/>
                  </a:moveTo>
                  <a:lnTo>
                    <a:pt x="253" y="366"/>
                  </a:lnTo>
                  <a:lnTo>
                    <a:pt x="227" y="366"/>
                  </a:lnTo>
                  <a:lnTo>
                    <a:pt x="227" y="341"/>
                  </a:lnTo>
                  <a:lnTo>
                    <a:pt x="253" y="341"/>
                  </a:lnTo>
                  <a:close/>
                  <a:moveTo>
                    <a:pt x="253" y="366"/>
                  </a:moveTo>
                  <a:lnTo>
                    <a:pt x="253" y="391"/>
                  </a:lnTo>
                  <a:lnTo>
                    <a:pt x="227" y="391"/>
                  </a:lnTo>
                  <a:lnTo>
                    <a:pt x="227" y="366"/>
                  </a:lnTo>
                  <a:lnTo>
                    <a:pt x="253" y="366"/>
                  </a:lnTo>
                  <a:close/>
                  <a:moveTo>
                    <a:pt x="241" y="404"/>
                  </a:moveTo>
                  <a:lnTo>
                    <a:pt x="227" y="404"/>
                  </a:lnTo>
                  <a:lnTo>
                    <a:pt x="227" y="391"/>
                  </a:lnTo>
                  <a:lnTo>
                    <a:pt x="241" y="391"/>
                  </a:lnTo>
                  <a:lnTo>
                    <a:pt x="241" y="404"/>
                  </a:lnTo>
                  <a:close/>
                  <a:moveTo>
                    <a:pt x="241" y="379"/>
                  </a:moveTo>
                  <a:lnTo>
                    <a:pt x="266" y="379"/>
                  </a:lnTo>
                  <a:lnTo>
                    <a:pt x="266" y="404"/>
                  </a:lnTo>
                  <a:lnTo>
                    <a:pt x="241" y="404"/>
                  </a:lnTo>
                  <a:lnTo>
                    <a:pt x="241" y="379"/>
                  </a:lnTo>
                  <a:close/>
                  <a:moveTo>
                    <a:pt x="266" y="379"/>
                  </a:moveTo>
                  <a:lnTo>
                    <a:pt x="278" y="379"/>
                  </a:lnTo>
                  <a:lnTo>
                    <a:pt x="278" y="391"/>
                  </a:lnTo>
                  <a:lnTo>
                    <a:pt x="266" y="391"/>
                  </a:lnTo>
                  <a:lnTo>
                    <a:pt x="266" y="379"/>
                  </a:lnTo>
                  <a:close/>
                  <a:moveTo>
                    <a:pt x="278" y="391"/>
                  </a:moveTo>
                  <a:lnTo>
                    <a:pt x="278" y="416"/>
                  </a:lnTo>
                  <a:lnTo>
                    <a:pt x="253" y="416"/>
                  </a:lnTo>
                  <a:lnTo>
                    <a:pt x="253" y="391"/>
                  </a:lnTo>
                  <a:lnTo>
                    <a:pt x="278" y="391"/>
                  </a:lnTo>
                  <a:close/>
                  <a:moveTo>
                    <a:pt x="278" y="416"/>
                  </a:moveTo>
                  <a:lnTo>
                    <a:pt x="278" y="442"/>
                  </a:lnTo>
                  <a:lnTo>
                    <a:pt x="253" y="442"/>
                  </a:lnTo>
                  <a:lnTo>
                    <a:pt x="253" y="416"/>
                  </a:lnTo>
                  <a:lnTo>
                    <a:pt x="278" y="416"/>
                  </a:lnTo>
                  <a:close/>
                  <a:moveTo>
                    <a:pt x="256" y="450"/>
                  </a:moveTo>
                  <a:lnTo>
                    <a:pt x="253" y="447"/>
                  </a:lnTo>
                  <a:lnTo>
                    <a:pt x="253" y="442"/>
                  </a:lnTo>
                  <a:lnTo>
                    <a:pt x="266" y="442"/>
                  </a:lnTo>
                  <a:lnTo>
                    <a:pt x="256" y="450"/>
                  </a:lnTo>
                  <a:close/>
                  <a:moveTo>
                    <a:pt x="275" y="433"/>
                  </a:moveTo>
                  <a:lnTo>
                    <a:pt x="300" y="458"/>
                  </a:lnTo>
                  <a:lnTo>
                    <a:pt x="282" y="476"/>
                  </a:lnTo>
                  <a:lnTo>
                    <a:pt x="256" y="450"/>
                  </a:lnTo>
                  <a:lnTo>
                    <a:pt x="275" y="433"/>
                  </a:lnTo>
                  <a:close/>
                  <a:moveTo>
                    <a:pt x="300" y="458"/>
                  </a:moveTo>
                  <a:lnTo>
                    <a:pt x="326" y="483"/>
                  </a:lnTo>
                  <a:lnTo>
                    <a:pt x="307" y="501"/>
                  </a:lnTo>
                  <a:lnTo>
                    <a:pt x="282" y="476"/>
                  </a:lnTo>
                  <a:lnTo>
                    <a:pt x="300" y="458"/>
                  </a:lnTo>
                  <a:close/>
                  <a:moveTo>
                    <a:pt x="316" y="505"/>
                  </a:moveTo>
                  <a:lnTo>
                    <a:pt x="311" y="505"/>
                  </a:lnTo>
                  <a:lnTo>
                    <a:pt x="307" y="501"/>
                  </a:lnTo>
                  <a:lnTo>
                    <a:pt x="316" y="493"/>
                  </a:lnTo>
                  <a:lnTo>
                    <a:pt x="316" y="505"/>
                  </a:lnTo>
                  <a:close/>
                  <a:moveTo>
                    <a:pt x="316" y="479"/>
                  </a:moveTo>
                  <a:lnTo>
                    <a:pt x="341" y="479"/>
                  </a:lnTo>
                  <a:lnTo>
                    <a:pt x="341" y="505"/>
                  </a:lnTo>
                  <a:lnTo>
                    <a:pt x="316" y="505"/>
                  </a:lnTo>
                  <a:lnTo>
                    <a:pt x="316" y="479"/>
                  </a:lnTo>
                  <a:close/>
                  <a:moveTo>
                    <a:pt x="341" y="479"/>
                  </a:moveTo>
                  <a:lnTo>
                    <a:pt x="344" y="479"/>
                  </a:lnTo>
                  <a:lnTo>
                    <a:pt x="345" y="481"/>
                  </a:lnTo>
                  <a:lnTo>
                    <a:pt x="341" y="493"/>
                  </a:lnTo>
                  <a:lnTo>
                    <a:pt x="341" y="479"/>
                  </a:lnTo>
                  <a:close/>
                  <a:moveTo>
                    <a:pt x="345" y="481"/>
                  </a:moveTo>
                  <a:lnTo>
                    <a:pt x="422" y="506"/>
                  </a:lnTo>
                  <a:lnTo>
                    <a:pt x="413" y="529"/>
                  </a:lnTo>
                  <a:lnTo>
                    <a:pt x="338" y="505"/>
                  </a:lnTo>
                  <a:lnTo>
                    <a:pt x="345" y="481"/>
                  </a:lnTo>
                  <a:close/>
                  <a:moveTo>
                    <a:pt x="414" y="530"/>
                  </a:moveTo>
                  <a:lnTo>
                    <a:pt x="413" y="529"/>
                  </a:lnTo>
                  <a:lnTo>
                    <a:pt x="413" y="529"/>
                  </a:lnTo>
                  <a:lnTo>
                    <a:pt x="417" y="517"/>
                  </a:lnTo>
                  <a:lnTo>
                    <a:pt x="414" y="530"/>
                  </a:lnTo>
                  <a:close/>
                  <a:moveTo>
                    <a:pt x="420" y="505"/>
                  </a:moveTo>
                  <a:lnTo>
                    <a:pt x="521" y="530"/>
                  </a:lnTo>
                  <a:lnTo>
                    <a:pt x="515" y="555"/>
                  </a:lnTo>
                  <a:lnTo>
                    <a:pt x="414" y="530"/>
                  </a:lnTo>
                  <a:lnTo>
                    <a:pt x="420" y="505"/>
                  </a:lnTo>
                  <a:close/>
                  <a:moveTo>
                    <a:pt x="521" y="530"/>
                  </a:moveTo>
                  <a:lnTo>
                    <a:pt x="521" y="530"/>
                  </a:lnTo>
                  <a:lnTo>
                    <a:pt x="522" y="530"/>
                  </a:lnTo>
                  <a:lnTo>
                    <a:pt x="519" y="543"/>
                  </a:lnTo>
                  <a:lnTo>
                    <a:pt x="521" y="530"/>
                  </a:lnTo>
                  <a:close/>
                  <a:moveTo>
                    <a:pt x="522" y="530"/>
                  </a:moveTo>
                  <a:lnTo>
                    <a:pt x="598" y="556"/>
                  </a:lnTo>
                  <a:lnTo>
                    <a:pt x="590" y="580"/>
                  </a:lnTo>
                  <a:lnTo>
                    <a:pt x="515" y="555"/>
                  </a:lnTo>
                  <a:lnTo>
                    <a:pt x="522" y="530"/>
                  </a:lnTo>
                  <a:close/>
                  <a:moveTo>
                    <a:pt x="592" y="580"/>
                  </a:moveTo>
                  <a:lnTo>
                    <a:pt x="592" y="580"/>
                  </a:lnTo>
                  <a:lnTo>
                    <a:pt x="590" y="580"/>
                  </a:lnTo>
                  <a:lnTo>
                    <a:pt x="594" y="568"/>
                  </a:lnTo>
                  <a:lnTo>
                    <a:pt x="592" y="580"/>
                  </a:lnTo>
                  <a:close/>
                  <a:moveTo>
                    <a:pt x="598" y="556"/>
                  </a:moveTo>
                  <a:lnTo>
                    <a:pt x="699" y="581"/>
                  </a:lnTo>
                  <a:lnTo>
                    <a:pt x="692" y="606"/>
                  </a:lnTo>
                  <a:lnTo>
                    <a:pt x="592" y="580"/>
                  </a:lnTo>
                  <a:lnTo>
                    <a:pt x="598" y="556"/>
                  </a:lnTo>
                  <a:close/>
                  <a:moveTo>
                    <a:pt x="699" y="581"/>
                  </a:moveTo>
                  <a:lnTo>
                    <a:pt x="799" y="607"/>
                  </a:lnTo>
                  <a:lnTo>
                    <a:pt x="793" y="631"/>
                  </a:lnTo>
                  <a:lnTo>
                    <a:pt x="692" y="606"/>
                  </a:lnTo>
                  <a:lnTo>
                    <a:pt x="699" y="581"/>
                  </a:lnTo>
                  <a:close/>
                  <a:moveTo>
                    <a:pt x="799" y="607"/>
                  </a:moveTo>
                  <a:lnTo>
                    <a:pt x="801" y="607"/>
                  </a:lnTo>
                  <a:lnTo>
                    <a:pt x="801" y="607"/>
                  </a:lnTo>
                  <a:lnTo>
                    <a:pt x="797" y="619"/>
                  </a:lnTo>
                  <a:lnTo>
                    <a:pt x="799" y="607"/>
                  </a:lnTo>
                  <a:close/>
                  <a:moveTo>
                    <a:pt x="801" y="607"/>
                  </a:moveTo>
                  <a:lnTo>
                    <a:pt x="877" y="632"/>
                  </a:lnTo>
                  <a:lnTo>
                    <a:pt x="869" y="656"/>
                  </a:lnTo>
                  <a:lnTo>
                    <a:pt x="792" y="631"/>
                  </a:lnTo>
                  <a:lnTo>
                    <a:pt x="801" y="607"/>
                  </a:lnTo>
                  <a:close/>
                  <a:moveTo>
                    <a:pt x="870" y="657"/>
                  </a:moveTo>
                  <a:lnTo>
                    <a:pt x="869" y="657"/>
                  </a:lnTo>
                  <a:lnTo>
                    <a:pt x="869" y="656"/>
                  </a:lnTo>
                  <a:lnTo>
                    <a:pt x="872" y="645"/>
                  </a:lnTo>
                  <a:lnTo>
                    <a:pt x="870" y="657"/>
                  </a:lnTo>
                  <a:close/>
                  <a:moveTo>
                    <a:pt x="876" y="631"/>
                  </a:moveTo>
                  <a:lnTo>
                    <a:pt x="977" y="657"/>
                  </a:lnTo>
                  <a:lnTo>
                    <a:pt x="971" y="682"/>
                  </a:lnTo>
                  <a:lnTo>
                    <a:pt x="870" y="657"/>
                  </a:lnTo>
                  <a:lnTo>
                    <a:pt x="876" y="631"/>
                  </a:lnTo>
                  <a:close/>
                  <a:moveTo>
                    <a:pt x="977" y="657"/>
                  </a:moveTo>
                  <a:lnTo>
                    <a:pt x="977" y="657"/>
                  </a:lnTo>
                  <a:lnTo>
                    <a:pt x="978" y="658"/>
                  </a:lnTo>
                  <a:lnTo>
                    <a:pt x="974" y="669"/>
                  </a:lnTo>
                  <a:lnTo>
                    <a:pt x="977" y="657"/>
                  </a:lnTo>
                  <a:close/>
                  <a:moveTo>
                    <a:pt x="978" y="658"/>
                  </a:moveTo>
                  <a:lnTo>
                    <a:pt x="1053" y="682"/>
                  </a:lnTo>
                  <a:lnTo>
                    <a:pt x="1046" y="707"/>
                  </a:lnTo>
                  <a:lnTo>
                    <a:pt x="970" y="681"/>
                  </a:lnTo>
                  <a:lnTo>
                    <a:pt x="978" y="658"/>
                  </a:lnTo>
                  <a:close/>
                  <a:moveTo>
                    <a:pt x="1047" y="707"/>
                  </a:moveTo>
                  <a:lnTo>
                    <a:pt x="1047" y="707"/>
                  </a:lnTo>
                  <a:lnTo>
                    <a:pt x="1046" y="707"/>
                  </a:lnTo>
                  <a:lnTo>
                    <a:pt x="1050" y="694"/>
                  </a:lnTo>
                  <a:lnTo>
                    <a:pt x="1047" y="707"/>
                  </a:lnTo>
                  <a:close/>
                  <a:moveTo>
                    <a:pt x="1052" y="682"/>
                  </a:moveTo>
                  <a:lnTo>
                    <a:pt x="1154" y="708"/>
                  </a:lnTo>
                  <a:lnTo>
                    <a:pt x="1148" y="732"/>
                  </a:lnTo>
                  <a:lnTo>
                    <a:pt x="1047" y="707"/>
                  </a:lnTo>
                  <a:lnTo>
                    <a:pt x="1052" y="682"/>
                  </a:lnTo>
                  <a:close/>
                  <a:moveTo>
                    <a:pt x="1154" y="708"/>
                  </a:moveTo>
                  <a:lnTo>
                    <a:pt x="1255" y="733"/>
                  </a:lnTo>
                  <a:lnTo>
                    <a:pt x="1249" y="758"/>
                  </a:lnTo>
                  <a:lnTo>
                    <a:pt x="1148" y="732"/>
                  </a:lnTo>
                  <a:lnTo>
                    <a:pt x="1154" y="708"/>
                  </a:lnTo>
                  <a:close/>
                  <a:moveTo>
                    <a:pt x="1255" y="733"/>
                  </a:moveTo>
                  <a:lnTo>
                    <a:pt x="1256" y="733"/>
                  </a:lnTo>
                  <a:lnTo>
                    <a:pt x="1257" y="733"/>
                  </a:lnTo>
                  <a:lnTo>
                    <a:pt x="1253" y="745"/>
                  </a:lnTo>
                  <a:lnTo>
                    <a:pt x="1255" y="733"/>
                  </a:lnTo>
                  <a:close/>
                  <a:moveTo>
                    <a:pt x="1257" y="733"/>
                  </a:moveTo>
                  <a:lnTo>
                    <a:pt x="1309" y="759"/>
                  </a:lnTo>
                  <a:lnTo>
                    <a:pt x="1298" y="782"/>
                  </a:lnTo>
                  <a:lnTo>
                    <a:pt x="1247" y="756"/>
                  </a:lnTo>
                  <a:lnTo>
                    <a:pt x="1257" y="733"/>
                  </a:lnTo>
                  <a:close/>
                  <a:moveTo>
                    <a:pt x="1309" y="759"/>
                  </a:moveTo>
                  <a:lnTo>
                    <a:pt x="1360" y="784"/>
                  </a:lnTo>
                  <a:lnTo>
                    <a:pt x="1347" y="807"/>
                  </a:lnTo>
                  <a:lnTo>
                    <a:pt x="1298" y="782"/>
                  </a:lnTo>
                  <a:lnTo>
                    <a:pt x="1309" y="759"/>
                  </a:lnTo>
                  <a:close/>
                  <a:moveTo>
                    <a:pt x="1353" y="809"/>
                  </a:moveTo>
                  <a:lnTo>
                    <a:pt x="1350" y="809"/>
                  </a:lnTo>
                  <a:lnTo>
                    <a:pt x="1347" y="807"/>
                  </a:lnTo>
                  <a:lnTo>
                    <a:pt x="1353" y="795"/>
                  </a:lnTo>
                  <a:lnTo>
                    <a:pt x="1353" y="809"/>
                  </a:lnTo>
                  <a:close/>
                  <a:moveTo>
                    <a:pt x="1353" y="783"/>
                  </a:moveTo>
                  <a:lnTo>
                    <a:pt x="1404" y="783"/>
                  </a:lnTo>
                  <a:lnTo>
                    <a:pt x="1404" y="809"/>
                  </a:lnTo>
                  <a:lnTo>
                    <a:pt x="1353" y="809"/>
                  </a:lnTo>
                  <a:lnTo>
                    <a:pt x="1353" y="783"/>
                  </a:lnTo>
                  <a:close/>
                  <a:moveTo>
                    <a:pt x="1404" y="783"/>
                  </a:moveTo>
                  <a:lnTo>
                    <a:pt x="1409" y="783"/>
                  </a:lnTo>
                  <a:lnTo>
                    <a:pt x="1413" y="787"/>
                  </a:lnTo>
                  <a:lnTo>
                    <a:pt x="1404" y="795"/>
                  </a:lnTo>
                  <a:lnTo>
                    <a:pt x="1404" y="783"/>
                  </a:lnTo>
                  <a:close/>
                  <a:moveTo>
                    <a:pt x="1413" y="787"/>
                  </a:moveTo>
                  <a:lnTo>
                    <a:pt x="1439" y="812"/>
                  </a:lnTo>
                  <a:lnTo>
                    <a:pt x="1420" y="830"/>
                  </a:lnTo>
                  <a:lnTo>
                    <a:pt x="1395" y="805"/>
                  </a:lnTo>
                  <a:lnTo>
                    <a:pt x="1413" y="787"/>
                  </a:lnTo>
                  <a:close/>
                  <a:moveTo>
                    <a:pt x="1439" y="812"/>
                  </a:moveTo>
                  <a:lnTo>
                    <a:pt x="1488" y="863"/>
                  </a:lnTo>
                  <a:lnTo>
                    <a:pt x="1471" y="880"/>
                  </a:lnTo>
                  <a:lnTo>
                    <a:pt x="1420" y="830"/>
                  </a:lnTo>
                  <a:lnTo>
                    <a:pt x="1439" y="812"/>
                  </a:lnTo>
                  <a:close/>
                  <a:moveTo>
                    <a:pt x="1474" y="883"/>
                  </a:moveTo>
                  <a:lnTo>
                    <a:pt x="1473" y="883"/>
                  </a:lnTo>
                  <a:lnTo>
                    <a:pt x="1471" y="880"/>
                  </a:lnTo>
                  <a:lnTo>
                    <a:pt x="1480" y="872"/>
                  </a:lnTo>
                  <a:lnTo>
                    <a:pt x="1474" y="883"/>
                  </a:lnTo>
                  <a:close/>
                  <a:moveTo>
                    <a:pt x="1486" y="861"/>
                  </a:moveTo>
                  <a:lnTo>
                    <a:pt x="1536" y="885"/>
                  </a:lnTo>
                  <a:lnTo>
                    <a:pt x="1525" y="908"/>
                  </a:lnTo>
                  <a:lnTo>
                    <a:pt x="1474" y="883"/>
                  </a:lnTo>
                  <a:lnTo>
                    <a:pt x="1486" y="861"/>
                  </a:lnTo>
                  <a:close/>
                  <a:moveTo>
                    <a:pt x="1536" y="885"/>
                  </a:moveTo>
                  <a:lnTo>
                    <a:pt x="1587" y="911"/>
                  </a:lnTo>
                  <a:lnTo>
                    <a:pt x="1576" y="934"/>
                  </a:lnTo>
                  <a:lnTo>
                    <a:pt x="1525" y="908"/>
                  </a:lnTo>
                  <a:lnTo>
                    <a:pt x="1536" y="885"/>
                  </a:lnTo>
                  <a:close/>
                  <a:moveTo>
                    <a:pt x="1587" y="911"/>
                  </a:moveTo>
                  <a:lnTo>
                    <a:pt x="1638" y="936"/>
                  </a:lnTo>
                  <a:lnTo>
                    <a:pt x="1626" y="959"/>
                  </a:lnTo>
                  <a:lnTo>
                    <a:pt x="1576" y="934"/>
                  </a:lnTo>
                  <a:lnTo>
                    <a:pt x="1587" y="911"/>
                  </a:lnTo>
                  <a:close/>
                  <a:moveTo>
                    <a:pt x="1638" y="936"/>
                  </a:moveTo>
                  <a:lnTo>
                    <a:pt x="1688" y="962"/>
                  </a:lnTo>
                  <a:lnTo>
                    <a:pt x="1677" y="985"/>
                  </a:lnTo>
                  <a:lnTo>
                    <a:pt x="1626" y="959"/>
                  </a:lnTo>
                  <a:lnTo>
                    <a:pt x="1638" y="936"/>
                  </a:lnTo>
                  <a:close/>
                  <a:moveTo>
                    <a:pt x="1683" y="986"/>
                  </a:moveTo>
                  <a:lnTo>
                    <a:pt x="1679" y="986"/>
                  </a:lnTo>
                  <a:lnTo>
                    <a:pt x="1677" y="985"/>
                  </a:lnTo>
                  <a:lnTo>
                    <a:pt x="1683" y="973"/>
                  </a:lnTo>
                  <a:lnTo>
                    <a:pt x="1683" y="986"/>
                  </a:lnTo>
                  <a:close/>
                  <a:moveTo>
                    <a:pt x="1683" y="960"/>
                  </a:moveTo>
                  <a:lnTo>
                    <a:pt x="1733" y="960"/>
                  </a:lnTo>
                  <a:lnTo>
                    <a:pt x="1733" y="986"/>
                  </a:lnTo>
                  <a:lnTo>
                    <a:pt x="1683" y="986"/>
                  </a:lnTo>
                  <a:lnTo>
                    <a:pt x="1683" y="960"/>
                  </a:lnTo>
                  <a:close/>
                  <a:moveTo>
                    <a:pt x="1733" y="960"/>
                  </a:moveTo>
                  <a:lnTo>
                    <a:pt x="1736" y="960"/>
                  </a:lnTo>
                  <a:lnTo>
                    <a:pt x="1739" y="962"/>
                  </a:lnTo>
                  <a:lnTo>
                    <a:pt x="1733" y="973"/>
                  </a:lnTo>
                  <a:lnTo>
                    <a:pt x="1733" y="960"/>
                  </a:lnTo>
                  <a:close/>
                  <a:moveTo>
                    <a:pt x="1739" y="962"/>
                  </a:moveTo>
                  <a:lnTo>
                    <a:pt x="1790" y="987"/>
                  </a:lnTo>
                  <a:lnTo>
                    <a:pt x="1777" y="1009"/>
                  </a:lnTo>
                  <a:lnTo>
                    <a:pt x="1728" y="985"/>
                  </a:lnTo>
                  <a:lnTo>
                    <a:pt x="1739" y="962"/>
                  </a:lnTo>
                  <a:close/>
                  <a:moveTo>
                    <a:pt x="1790" y="987"/>
                  </a:moveTo>
                  <a:lnTo>
                    <a:pt x="1791" y="987"/>
                  </a:lnTo>
                  <a:lnTo>
                    <a:pt x="1792" y="990"/>
                  </a:lnTo>
                  <a:lnTo>
                    <a:pt x="1784" y="998"/>
                  </a:lnTo>
                  <a:lnTo>
                    <a:pt x="1790" y="987"/>
                  </a:lnTo>
                  <a:close/>
                  <a:moveTo>
                    <a:pt x="1792" y="990"/>
                  </a:moveTo>
                  <a:lnTo>
                    <a:pt x="1818" y="1014"/>
                  </a:lnTo>
                  <a:lnTo>
                    <a:pt x="1799" y="1032"/>
                  </a:lnTo>
                  <a:lnTo>
                    <a:pt x="1775" y="1007"/>
                  </a:lnTo>
                  <a:lnTo>
                    <a:pt x="1792" y="990"/>
                  </a:lnTo>
                  <a:close/>
                  <a:moveTo>
                    <a:pt x="1818" y="1014"/>
                  </a:moveTo>
                  <a:lnTo>
                    <a:pt x="1843" y="1039"/>
                  </a:lnTo>
                  <a:lnTo>
                    <a:pt x="1825" y="1058"/>
                  </a:lnTo>
                  <a:lnTo>
                    <a:pt x="1799" y="1032"/>
                  </a:lnTo>
                  <a:lnTo>
                    <a:pt x="1818" y="1014"/>
                  </a:lnTo>
                  <a:close/>
                  <a:moveTo>
                    <a:pt x="1843" y="1039"/>
                  </a:moveTo>
                  <a:lnTo>
                    <a:pt x="1894" y="1090"/>
                  </a:lnTo>
                  <a:lnTo>
                    <a:pt x="1876" y="1109"/>
                  </a:lnTo>
                  <a:lnTo>
                    <a:pt x="1825" y="1058"/>
                  </a:lnTo>
                  <a:lnTo>
                    <a:pt x="1843" y="1039"/>
                  </a:lnTo>
                  <a:close/>
                  <a:moveTo>
                    <a:pt x="1894" y="1090"/>
                  </a:moveTo>
                  <a:lnTo>
                    <a:pt x="1918" y="1116"/>
                  </a:lnTo>
                  <a:lnTo>
                    <a:pt x="1901" y="1134"/>
                  </a:lnTo>
                  <a:lnTo>
                    <a:pt x="1876" y="1109"/>
                  </a:lnTo>
                  <a:lnTo>
                    <a:pt x="1894" y="1090"/>
                  </a:lnTo>
                  <a:close/>
                  <a:moveTo>
                    <a:pt x="1918" y="1116"/>
                  </a:moveTo>
                  <a:lnTo>
                    <a:pt x="1944" y="1141"/>
                  </a:lnTo>
                  <a:lnTo>
                    <a:pt x="1926" y="1159"/>
                  </a:lnTo>
                  <a:lnTo>
                    <a:pt x="1901" y="1134"/>
                  </a:lnTo>
                  <a:lnTo>
                    <a:pt x="1918" y="1116"/>
                  </a:lnTo>
                  <a:close/>
                  <a:moveTo>
                    <a:pt x="1944" y="1141"/>
                  </a:moveTo>
                  <a:lnTo>
                    <a:pt x="1995" y="1191"/>
                  </a:lnTo>
                  <a:lnTo>
                    <a:pt x="1977" y="1210"/>
                  </a:lnTo>
                  <a:lnTo>
                    <a:pt x="1926" y="1159"/>
                  </a:lnTo>
                  <a:lnTo>
                    <a:pt x="1944" y="1141"/>
                  </a:lnTo>
                  <a:close/>
                  <a:moveTo>
                    <a:pt x="1995" y="1191"/>
                  </a:moveTo>
                  <a:lnTo>
                    <a:pt x="2020" y="1217"/>
                  </a:lnTo>
                  <a:lnTo>
                    <a:pt x="2002" y="1235"/>
                  </a:lnTo>
                  <a:lnTo>
                    <a:pt x="1977" y="1210"/>
                  </a:lnTo>
                  <a:lnTo>
                    <a:pt x="1995" y="1191"/>
                  </a:lnTo>
                  <a:close/>
                  <a:moveTo>
                    <a:pt x="2006" y="1237"/>
                  </a:moveTo>
                  <a:lnTo>
                    <a:pt x="2003" y="1236"/>
                  </a:lnTo>
                  <a:lnTo>
                    <a:pt x="2002" y="1235"/>
                  </a:lnTo>
                  <a:lnTo>
                    <a:pt x="2011" y="1227"/>
                  </a:lnTo>
                  <a:lnTo>
                    <a:pt x="2006" y="1237"/>
                  </a:lnTo>
                  <a:close/>
                  <a:moveTo>
                    <a:pt x="2017" y="1214"/>
                  </a:moveTo>
                  <a:lnTo>
                    <a:pt x="2068" y="1240"/>
                  </a:lnTo>
                  <a:lnTo>
                    <a:pt x="2056" y="1263"/>
                  </a:lnTo>
                  <a:lnTo>
                    <a:pt x="2006" y="1237"/>
                  </a:lnTo>
                  <a:lnTo>
                    <a:pt x="2017" y="1214"/>
                  </a:lnTo>
                  <a:close/>
                  <a:moveTo>
                    <a:pt x="2068" y="1240"/>
                  </a:moveTo>
                  <a:lnTo>
                    <a:pt x="2069" y="1241"/>
                  </a:lnTo>
                  <a:lnTo>
                    <a:pt x="2070" y="1242"/>
                  </a:lnTo>
                  <a:lnTo>
                    <a:pt x="2062" y="1251"/>
                  </a:lnTo>
                  <a:lnTo>
                    <a:pt x="2068" y="1240"/>
                  </a:lnTo>
                  <a:close/>
                  <a:moveTo>
                    <a:pt x="2070" y="1242"/>
                  </a:moveTo>
                  <a:lnTo>
                    <a:pt x="2096" y="1268"/>
                  </a:lnTo>
                  <a:lnTo>
                    <a:pt x="2078" y="1286"/>
                  </a:lnTo>
                  <a:lnTo>
                    <a:pt x="2053" y="1261"/>
                  </a:lnTo>
                  <a:lnTo>
                    <a:pt x="2070" y="1242"/>
                  </a:lnTo>
                  <a:close/>
                  <a:moveTo>
                    <a:pt x="2087" y="1290"/>
                  </a:moveTo>
                  <a:lnTo>
                    <a:pt x="2081" y="1290"/>
                  </a:lnTo>
                  <a:lnTo>
                    <a:pt x="2078" y="1286"/>
                  </a:lnTo>
                  <a:lnTo>
                    <a:pt x="2087" y="1276"/>
                  </a:lnTo>
                  <a:lnTo>
                    <a:pt x="2087" y="1290"/>
                  </a:lnTo>
                  <a:close/>
                  <a:moveTo>
                    <a:pt x="2087" y="1264"/>
                  </a:moveTo>
                  <a:lnTo>
                    <a:pt x="2113" y="1264"/>
                  </a:lnTo>
                  <a:lnTo>
                    <a:pt x="2113" y="1290"/>
                  </a:lnTo>
                  <a:lnTo>
                    <a:pt x="2087" y="1290"/>
                  </a:lnTo>
                  <a:lnTo>
                    <a:pt x="2087" y="1264"/>
                  </a:lnTo>
                  <a:close/>
                  <a:moveTo>
                    <a:pt x="2113" y="1264"/>
                  </a:moveTo>
                  <a:lnTo>
                    <a:pt x="2137" y="1264"/>
                  </a:lnTo>
                  <a:lnTo>
                    <a:pt x="2137" y="1290"/>
                  </a:lnTo>
                  <a:lnTo>
                    <a:pt x="2113" y="1290"/>
                  </a:lnTo>
                  <a:lnTo>
                    <a:pt x="2113" y="1264"/>
                  </a:lnTo>
                  <a:close/>
                  <a:moveTo>
                    <a:pt x="2137" y="1264"/>
                  </a:moveTo>
                  <a:lnTo>
                    <a:pt x="2163" y="1264"/>
                  </a:lnTo>
                  <a:lnTo>
                    <a:pt x="2163" y="1290"/>
                  </a:lnTo>
                  <a:lnTo>
                    <a:pt x="2137" y="1290"/>
                  </a:lnTo>
                  <a:lnTo>
                    <a:pt x="2137" y="1264"/>
                  </a:lnTo>
                  <a:close/>
                  <a:moveTo>
                    <a:pt x="2175" y="1270"/>
                  </a:moveTo>
                  <a:lnTo>
                    <a:pt x="2183" y="1290"/>
                  </a:lnTo>
                  <a:lnTo>
                    <a:pt x="2163" y="1290"/>
                  </a:lnTo>
                  <a:lnTo>
                    <a:pt x="2163" y="1276"/>
                  </a:lnTo>
                  <a:lnTo>
                    <a:pt x="2175" y="1270"/>
                  </a:lnTo>
                  <a:close/>
                  <a:moveTo>
                    <a:pt x="2152" y="1282"/>
                  </a:moveTo>
                  <a:lnTo>
                    <a:pt x="2075" y="1131"/>
                  </a:lnTo>
                  <a:lnTo>
                    <a:pt x="2098" y="1120"/>
                  </a:lnTo>
                  <a:lnTo>
                    <a:pt x="2175" y="1270"/>
                  </a:lnTo>
                  <a:lnTo>
                    <a:pt x="2152" y="1282"/>
                  </a:lnTo>
                  <a:close/>
                  <a:moveTo>
                    <a:pt x="2097" y="1117"/>
                  </a:moveTo>
                  <a:lnTo>
                    <a:pt x="2098" y="1117"/>
                  </a:lnTo>
                  <a:lnTo>
                    <a:pt x="2098" y="1120"/>
                  </a:lnTo>
                  <a:lnTo>
                    <a:pt x="2087" y="1124"/>
                  </a:lnTo>
                  <a:lnTo>
                    <a:pt x="2097" y="1117"/>
                  </a:lnTo>
                  <a:close/>
                  <a:moveTo>
                    <a:pt x="2078" y="1133"/>
                  </a:moveTo>
                  <a:lnTo>
                    <a:pt x="1976" y="1007"/>
                  </a:lnTo>
                  <a:lnTo>
                    <a:pt x="1996" y="990"/>
                  </a:lnTo>
                  <a:lnTo>
                    <a:pt x="2097" y="1117"/>
                  </a:lnTo>
                  <a:lnTo>
                    <a:pt x="2078" y="1133"/>
                  </a:lnTo>
                  <a:close/>
                  <a:moveTo>
                    <a:pt x="1976" y="1007"/>
                  </a:moveTo>
                  <a:lnTo>
                    <a:pt x="1875" y="880"/>
                  </a:lnTo>
                  <a:lnTo>
                    <a:pt x="1894" y="863"/>
                  </a:lnTo>
                  <a:lnTo>
                    <a:pt x="1996" y="990"/>
                  </a:lnTo>
                  <a:lnTo>
                    <a:pt x="1976" y="1007"/>
                  </a:lnTo>
                  <a:close/>
                  <a:moveTo>
                    <a:pt x="1893" y="862"/>
                  </a:moveTo>
                  <a:lnTo>
                    <a:pt x="1894" y="863"/>
                  </a:lnTo>
                  <a:lnTo>
                    <a:pt x="1894" y="863"/>
                  </a:lnTo>
                  <a:lnTo>
                    <a:pt x="1884" y="872"/>
                  </a:lnTo>
                  <a:lnTo>
                    <a:pt x="1893" y="862"/>
                  </a:lnTo>
                  <a:close/>
                  <a:moveTo>
                    <a:pt x="1877" y="882"/>
                  </a:moveTo>
                  <a:lnTo>
                    <a:pt x="1750" y="781"/>
                  </a:lnTo>
                  <a:lnTo>
                    <a:pt x="1767" y="761"/>
                  </a:lnTo>
                  <a:lnTo>
                    <a:pt x="1893" y="862"/>
                  </a:lnTo>
                  <a:lnTo>
                    <a:pt x="1877" y="882"/>
                  </a:lnTo>
                  <a:close/>
                  <a:moveTo>
                    <a:pt x="1750" y="781"/>
                  </a:moveTo>
                  <a:lnTo>
                    <a:pt x="1623" y="680"/>
                  </a:lnTo>
                  <a:lnTo>
                    <a:pt x="1640" y="659"/>
                  </a:lnTo>
                  <a:lnTo>
                    <a:pt x="1767" y="761"/>
                  </a:lnTo>
                  <a:lnTo>
                    <a:pt x="1750" y="781"/>
                  </a:lnTo>
                  <a:close/>
                  <a:moveTo>
                    <a:pt x="1623" y="680"/>
                  </a:moveTo>
                  <a:lnTo>
                    <a:pt x="1497" y="578"/>
                  </a:lnTo>
                  <a:lnTo>
                    <a:pt x="1514" y="558"/>
                  </a:lnTo>
                  <a:lnTo>
                    <a:pt x="1640" y="659"/>
                  </a:lnTo>
                  <a:lnTo>
                    <a:pt x="1623" y="680"/>
                  </a:lnTo>
                  <a:close/>
                  <a:moveTo>
                    <a:pt x="1511" y="557"/>
                  </a:moveTo>
                  <a:lnTo>
                    <a:pt x="1513" y="557"/>
                  </a:lnTo>
                  <a:lnTo>
                    <a:pt x="1514" y="558"/>
                  </a:lnTo>
                  <a:lnTo>
                    <a:pt x="1505" y="568"/>
                  </a:lnTo>
                  <a:lnTo>
                    <a:pt x="1511" y="557"/>
                  </a:lnTo>
                  <a:close/>
                  <a:moveTo>
                    <a:pt x="1499" y="579"/>
                  </a:moveTo>
                  <a:lnTo>
                    <a:pt x="1347" y="504"/>
                  </a:lnTo>
                  <a:lnTo>
                    <a:pt x="1360" y="481"/>
                  </a:lnTo>
                  <a:lnTo>
                    <a:pt x="1511" y="557"/>
                  </a:lnTo>
                  <a:lnTo>
                    <a:pt x="1499" y="579"/>
                  </a:lnTo>
                  <a:close/>
                  <a:moveTo>
                    <a:pt x="1347" y="504"/>
                  </a:moveTo>
                  <a:lnTo>
                    <a:pt x="1347" y="504"/>
                  </a:lnTo>
                  <a:lnTo>
                    <a:pt x="1346" y="502"/>
                  </a:lnTo>
                  <a:lnTo>
                    <a:pt x="1353" y="493"/>
                  </a:lnTo>
                  <a:lnTo>
                    <a:pt x="1347" y="504"/>
                  </a:lnTo>
                  <a:close/>
                  <a:moveTo>
                    <a:pt x="1346" y="502"/>
                  </a:moveTo>
                  <a:lnTo>
                    <a:pt x="1194" y="402"/>
                  </a:lnTo>
                  <a:lnTo>
                    <a:pt x="1209" y="381"/>
                  </a:lnTo>
                  <a:lnTo>
                    <a:pt x="1361" y="482"/>
                  </a:lnTo>
                  <a:lnTo>
                    <a:pt x="1346" y="502"/>
                  </a:lnTo>
                  <a:close/>
                  <a:moveTo>
                    <a:pt x="1208" y="380"/>
                  </a:moveTo>
                  <a:lnTo>
                    <a:pt x="1210" y="381"/>
                  </a:lnTo>
                  <a:lnTo>
                    <a:pt x="1209" y="381"/>
                  </a:lnTo>
                  <a:lnTo>
                    <a:pt x="1202" y="391"/>
                  </a:lnTo>
                  <a:lnTo>
                    <a:pt x="1208" y="380"/>
                  </a:lnTo>
                  <a:close/>
                  <a:moveTo>
                    <a:pt x="1196" y="402"/>
                  </a:moveTo>
                  <a:lnTo>
                    <a:pt x="1069" y="326"/>
                  </a:lnTo>
                  <a:lnTo>
                    <a:pt x="1081" y="304"/>
                  </a:lnTo>
                  <a:lnTo>
                    <a:pt x="1208" y="380"/>
                  </a:lnTo>
                  <a:lnTo>
                    <a:pt x="1196" y="402"/>
                  </a:lnTo>
                  <a:close/>
                  <a:moveTo>
                    <a:pt x="1081" y="304"/>
                  </a:moveTo>
                  <a:lnTo>
                    <a:pt x="1080" y="303"/>
                  </a:lnTo>
                  <a:lnTo>
                    <a:pt x="1081" y="304"/>
                  </a:lnTo>
                  <a:lnTo>
                    <a:pt x="1075" y="315"/>
                  </a:lnTo>
                  <a:lnTo>
                    <a:pt x="1081" y="304"/>
                  </a:lnTo>
                  <a:close/>
                  <a:moveTo>
                    <a:pt x="1069" y="326"/>
                  </a:moveTo>
                  <a:lnTo>
                    <a:pt x="917" y="251"/>
                  </a:lnTo>
                  <a:lnTo>
                    <a:pt x="929" y="228"/>
                  </a:lnTo>
                  <a:lnTo>
                    <a:pt x="1081" y="304"/>
                  </a:lnTo>
                  <a:lnTo>
                    <a:pt x="1069" y="326"/>
                  </a:lnTo>
                  <a:close/>
                  <a:moveTo>
                    <a:pt x="917" y="251"/>
                  </a:moveTo>
                  <a:lnTo>
                    <a:pt x="916" y="250"/>
                  </a:lnTo>
                  <a:lnTo>
                    <a:pt x="915" y="249"/>
                  </a:lnTo>
                  <a:lnTo>
                    <a:pt x="923" y="239"/>
                  </a:lnTo>
                  <a:lnTo>
                    <a:pt x="917" y="251"/>
                  </a:lnTo>
                  <a:close/>
                  <a:moveTo>
                    <a:pt x="915" y="249"/>
                  </a:moveTo>
                  <a:lnTo>
                    <a:pt x="889" y="223"/>
                  </a:lnTo>
                  <a:lnTo>
                    <a:pt x="906" y="205"/>
                  </a:lnTo>
                  <a:lnTo>
                    <a:pt x="932" y="230"/>
                  </a:lnTo>
                  <a:lnTo>
                    <a:pt x="915" y="249"/>
                  </a:lnTo>
                  <a:close/>
                  <a:moveTo>
                    <a:pt x="898" y="201"/>
                  </a:moveTo>
                  <a:lnTo>
                    <a:pt x="903" y="201"/>
                  </a:lnTo>
                  <a:lnTo>
                    <a:pt x="906" y="205"/>
                  </a:lnTo>
                  <a:lnTo>
                    <a:pt x="898" y="215"/>
                  </a:lnTo>
                  <a:lnTo>
                    <a:pt x="898" y="201"/>
                  </a:lnTo>
                  <a:close/>
                  <a:moveTo>
                    <a:pt x="898" y="227"/>
                  </a:moveTo>
                  <a:lnTo>
                    <a:pt x="872" y="227"/>
                  </a:lnTo>
                  <a:lnTo>
                    <a:pt x="872" y="201"/>
                  </a:lnTo>
                  <a:lnTo>
                    <a:pt x="898" y="201"/>
                  </a:lnTo>
                  <a:lnTo>
                    <a:pt x="898" y="227"/>
                  </a:lnTo>
                  <a:close/>
                  <a:moveTo>
                    <a:pt x="872" y="227"/>
                  </a:moveTo>
                  <a:lnTo>
                    <a:pt x="867" y="227"/>
                  </a:lnTo>
                  <a:lnTo>
                    <a:pt x="864" y="223"/>
                  </a:lnTo>
                  <a:lnTo>
                    <a:pt x="872" y="215"/>
                  </a:lnTo>
                  <a:lnTo>
                    <a:pt x="872" y="227"/>
                  </a:lnTo>
                  <a:close/>
                  <a:moveTo>
                    <a:pt x="864" y="223"/>
                  </a:moveTo>
                  <a:lnTo>
                    <a:pt x="838" y="198"/>
                  </a:lnTo>
                  <a:lnTo>
                    <a:pt x="857" y="179"/>
                  </a:lnTo>
                  <a:lnTo>
                    <a:pt x="882" y="205"/>
                  </a:lnTo>
                  <a:lnTo>
                    <a:pt x="864" y="223"/>
                  </a:lnTo>
                  <a:close/>
                  <a:moveTo>
                    <a:pt x="838" y="198"/>
                  </a:moveTo>
                  <a:lnTo>
                    <a:pt x="813" y="172"/>
                  </a:lnTo>
                  <a:lnTo>
                    <a:pt x="831" y="155"/>
                  </a:lnTo>
                  <a:lnTo>
                    <a:pt x="857" y="179"/>
                  </a:lnTo>
                  <a:lnTo>
                    <a:pt x="838" y="198"/>
                  </a:lnTo>
                  <a:close/>
                  <a:moveTo>
                    <a:pt x="823" y="151"/>
                  </a:moveTo>
                  <a:lnTo>
                    <a:pt x="827" y="151"/>
                  </a:lnTo>
                  <a:lnTo>
                    <a:pt x="831" y="155"/>
                  </a:lnTo>
                  <a:lnTo>
                    <a:pt x="823" y="164"/>
                  </a:lnTo>
                  <a:lnTo>
                    <a:pt x="823" y="151"/>
                  </a:lnTo>
                  <a:close/>
                  <a:moveTo>
                    <a:pt x="823" y="176"/>
                  </a:moveTo>
                  <a:lnTo>
                    <a:pt x="797" y="176"/>
                  </a:lnTo>
                  <a:lnTo>
                    <a:pt x="797" y="151"/>
                  </a:lnTo>
                  <a:lnTo>
                    <a:pt x="823" y="151"/>
                  </a:lnTo>
                  <a:lnTo>
                    <a:pt x="823" y="176"/>
                  </a:lnTo>
                  <a:close/>
                  <a:moveTo>
                    <a:pt x="797" y="176"/>
                  </a:moveTo>
                  <a:lnTo>
                    <a:pt x="791" y="176"/>
                  </a:lnTo>
                  <a:lnTo>
                    <a:pt x="787" y="172"/>
                  </a:lnTo>
                  <a:lnTo>
                    <a:pt x="797" y="164"/>
                  </a:lnTo>
                  <a:lnTo>
                    <a:pt x="797" y="176"/>
                  </a:lnTo>
                  <a:close/>
                  <a:moveTo>
                    <a:pt x="787" y="172"/>
                  </a:moveTo>
                  <a:lnTo>
                    <a:pt x="763" y="147"/>
                  </a:lnTo>
                  <a:lnTo>
                    <a:pt x="780" y="130"/>
                  </a:lnTo>
                  <a:lnTo>
                    <a:pt x="805" y="155"/>
                  </a:lnTo>
                  <a:lnTo>
                    <a:pt x="787" y="172"/>
                  </a:lnTo>
                  <a:close/>
                  <a:moveTo>
                    <a:pt x="763" y="147"/>
                  </a:moveTo>
                  <a:lnTo>
                    <a:pt x="759" y="143"/>
                  </a:lnTo>
                  <a:lnTo>
                    <a:pt x="759" y="138"/>
                  </a:lnTo>
                  <a:lnTo>
                    <a:pt x="771" y="138"/>
                  </a:lnTo>
                  <a:lnTo>
                    <a:pt x="763" y="147"/>
                  </a:lnTo>
                  <a:close/>
                  <a:moveTo>
                    <a:pt x="759" y="138"/>
                  </a:moveTo>
                  <a:lnTo>
                    <a:pt x="759" y="112"/>
                  </a:lnTo>
                  <a:lnTo>
                    <a:pt x="784" y="112"/>
                  </a:lnTo>
                  <a:lnTo>
                    <a:pt x="784" y="138"/>
                  </a:lnTo>
                  <a:lnTo>
                    <a:pt x="759" y="138"/>
                  </a:lnTo>
                  <a:close/>
                  <a:moveTo>
                    <a:pt x="771" y="100"/>
                  </a:moveTo>
                  <a:lnTo>
                    <a:pt x="784" y="100"/>
                  </a:lnTo>
                  <a:lnTo>
                    <a:pt x="784" y="112"/>
                  </a:lnTo>
                  <a:lnTo>
                    <a:pt x="771" y="112"/>
                  </a:lnTo>
                  <a:lnTo>
                    <a:pt x="771" y="100"/>
                  </a:lnTo>
                  <a:close/>
                  <a:moveTo>
                    <a:pt x="771" y="126"/>
                  </a:moveTo>
                  <a:lnTo>
                    <a:pt x="746" y="126"/>
                  </a:lnTo>
                  <a:lnTo>
                    <a:pt x="746" y="100"/>
                  </a:lnTo>
                  <a:lnTo>
                    <a:pt x="771" y="100"/>
                  </a:lnTo>
                  <a:lnTo>
                    <a:pt x="771" y="126"/>
                  </a:lnTo>
                  <a:close/>
                  <a:moveTo>
                    <a:pt x="746" y="126"/>
                  </a:moveTo>
                  <a:lnTo>
                    <a:pt x="741" y="126"/>
                  </a:lnTo>
                  <a:lnTo>
                    <a:pt x="737" y="122"/>
                  </a:lnTo>
                  <a:lnTo>
                    <a:pt x="746" y="112"/>
                  </a:lnTo>
                  <a:lnTo>
                    <a:pt x="746" y="126"/>
                  </a:lnTo>
                  <a:close/>
                  <a:moveTo>
                    <a:pt x="737" y="122"/>
                  </a:moveTo>
                  <a:lnTo>
                    <a:pt x="712" y="97"/>
                  </a:lnTo>
                  <a:lnTo>
                    <a:pt x="730" y="78"/>
                  </a:lnTo>
                  <a:lnTo>
                    <a:pt x="756" y="104"/>
                  </a:lnTo>
                  <a:lnTo>
                    <a:pt x="737" y="122"/>
                  </a:lnTo>
                  <a:close/>
                  <a:moveTo>
                    <a:pt x="720" y="75"/>
                  </a:moveTo>
                  <a:lnTo>
                    <a:pt x="727" y="75"/>
                  </a:lnTo>
                  <a:lnTo>
                    <a:pt x="730" y="78"/>
                  </a:lnTo>
                  <a:lnTo>
                    <a:pt x="720" y="87"/>
                  </a:lnTo>
                  <a:lnTo>
                    <a:pt x="720" y="75"/>
                  </a:lnTo>
                  <a:close/>
                  <a:moveTo>
                    <a:pt x="720" y="100"/>
                  </a:moveTo>
                  <a:lnTo>
                    <a:pt x="696" y="100"/>
                  </a:lnTo>
                  <a:lnTo>
                    <a:pt x="696" y="75"/>
                  </a:lnTo>
                  <a:lnTo>
                    <a:pt x="720" y="75"/>
                  </a:lnTo>
                  <a:lnTo>
                    <a:pt x="720" y="100"/>
                  </a:lnTo>
                  <a:close/>
                  <a:moveTo>
                    <a:pt x="696" y="100"/>
                  </a:moveTo>
                  <a:lnTo>
                    <a:pt x="683" y="100"/>
                  </a:lnTo>
                  <a:lnTo>
                    <a:pt x="683" y="87"/>
                  </a:lnTo>
                  <a:lnTo>
                    <a:pt x="696" y="87"/>
                  </a:lnTo>
                  <a:lnTo>
                    <a:pt x="696" y="100"/>
                  </a:lnTo>
                  <a:close/>
                  <a:moveTo>
                    <a:pt x="683" y="87"/>
                  </a:moveTo>
                  <a:lnTo>
                    <a:pt x="683" y="63"/>
                  </a:lnTo>
                  <a:lnTo>
                    <a:pt x="708" y="63"/>
                  </a:lnTo>
                  <a:lnTo>
                    <a:pt x="708" y="87"/>
                  </a:lnTo>
                  <a:lnTo>
                    <a:pt x="683" y="87"/>
                  </a:lnTo>
                  <a:close/>
                  <a:moveTo>
                    <a:pt x="696" y="49"/>
                  </a:moveTo>
                  <a:lnTo>
                    <a:pt x="708" y="49"/>
                  </a:lnTo>
                  <a:lnTo>
                    <a:pt x="708" y="63"/>
                  </a:lnTo>
                  <a:lnTo>
                    <a:pt x="696" y="63"/>
                  </a:lnTo>
                  <a:lnTo>
                    <a:pt x="696" y="49"/>
                  </a:lnTo>
                  <a:close/>
                  <a:moveTo>
                    <a:pt x="696" y="75"/>
                  </a:moveTo>
                  <a:lnTo>
                    <a:pt x="671" y="75"/>
                  </a:lnTo>
                  <a:lnTo>
                    <a:pt x="671" y="49"/>
                  </a:lnTo>
                  <a:lnTo>
                    <a:pt x="696" y="49"/>
                  </a:lnTo>
                  <a:lnTo>
                    <a:pt x="696" y="75"/>
                  </a:lnTo>
                  <a:close/>
                  <a:moveTo>
                    <a:pt x="671" y="75"/>
                  </a:moveTo>
                  <a:lnTo>
                    <a:pt x="645" y="75"/>
                  </a:lnTo>
                  <a:lnTo>
                    <a:pt x="645" y="49"/>
                  </a:lnTo>
                  <a:lnTo>
                    <a:pt x="671" y="49"/>
                  </a:lnTo>
                  <a:lnTo>
                    <a:pt x="671" y="75"/>
                  </a:lnTo>
                  <a:close/>
                  <a:moveTo>
                    <a:pt x="645" y="75"/>
                  </a:moveTo>
                  <a:lnTo>
                    <a:pt x="620" y="75"/>
                  </a:lnTo>
                  <a:lnTo>
                    <a:pt x="620" y="49"/>
                  </a:lnTo>
                  <a:lnTo>
                    <a:pt x="645" y="49"/>
                  </a:lnTo>
                  <a:lnTo>
                    <a:pt x="645" y="75"/>
                  </a:lnTo>
                  <a:close/>
                  <a:moveTo>
                    <a:pt x="620" y="75"/>
                  </a:moveTo>
                  <a:lnTo>
                    <a:pt x="594" y="75"/>
                  </a:lnTo>
                  <a:lnTo>
                    <a:pt x="594" y="49"/>
                  </a:lnTo>
                  <a:lnTo>
                    <a:pt x="620" y="49"/>
                  </a:lnTo>
                  <a:lnTo>
                    <a:pt x="620" y="75"/>
                  </a:lnTo>
                  <a:close/>
                  <a:moveTo>
                    <a:pt x="594" y="75"/>
                  </a:moveTo>
                  <a:lnTo>
                    <a:pt x="569" y="75"/>
                  </a:lnTo>
                  <a:lnTo>
                    <a:pt x="569" y="49"/>
                  </a:lnTo>
                  <a:lnTo>
                    <a:pt x="594" y="49"/>
                  </a:lnTo>
                  <a:lnTo>
                    <a:pt x="594" y="75"/>
                  </a:lnTo>
                  <a:close/>
                  <a:moveTo>
                    <a:pt x="569" y="75"/>
                  </a:moveTo>
                  <a:lnTo>
                    <a:pt x="566" y="75"/>
                  </a:lnTo>
                  <a:lnTo>
                    <a:pt x="569" y="63"/>
                  </a:lnTo>
                  <a:lnTo>
                    <a:pt x="569" y="75"/>
                  </a:lnTo>
                  <a:close/>
                  <a:moveTo>
                    <a:pt x="566" y="75"/>
                  </a:moveTo>
                  <a:lnTo>
                    <a:pt x="313" y="24"/>
                  </a:lnTo>
                  <a:lnTo>
                    <a:pt x="318" y="0"/>
                  </a:lnTo>
                  <a:lnTo>
                    <a:pt x="571" y="49"/>
                  </a:lnTo>
                  <a:lnTo>
                    <a:pt x="566" y="7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4" name="Freeform 82">
              <a:extLst>
                <a:ext uri="{FF2B5EF4-FFF2-40B4-BE49-F238E27FC236}">
                  <a16:creationId xmlns:a16="http://schemas.microsoft.com/office/drawing/2014/main" id="{15F0E836-ACC5-52C2-AAF4-6153279E3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3393"/>
              <a:ext cx="170" cy="209"/>
            </a:xfrm>
            <a:custGeom>
              <a:avLst/>
              <a:gdLst>
                <a:gd name="T0" fmla="*/ 360 w 851"/>
                <a:gd name="T1" fmla="*/ 76 h 1044"/>
                <a:gd name="T2" fmla="*/ 320 w 851"/>
                <a:gd name="T3" fmla="*/ 68 h 1044"/>
                <a:gd name="T4" fmla="*/ 259 w 851"/>
                <a:gd name="T5" fmla="*/ 51 h 1044"/>
                <a:gd name="T6" fmla="*/ 177 w 851"/>
                <a:gd name="T7" fmla="*/ 23 h 1044"/>
                <a:gd name="T8" fmla="*/ 115 w 851"/>
                <a:gd name="T9" fmla="*/ 6 h 1044"/>
                <a:gd name="T10" fmla="*/ 72 w 851"/>
                <a:gd name="T11" fmla="*/ 0 h 1044"/>
                <a:gd name="T12" fmla="*/ 38 w 851"/>
                <a:gd name="T13" fmla="*/ 14 h 1044"/>
                <a:gd name="T14" fmla="*/ 17 w 851"/>
                <a:gd name="T15" fmla="*/ 34 h 1044"/>
                <a:gd name="T16" fmla="*/ 6 w 851"/>
                <a:gd name="T17" fmla="*/ 54 h 1044"/>
                <a:gd name="T18" fmla="*/ 2 w 851"/>
                <a:gd name="T19" fmla="*/ 82 h 1044"/>
                <a:gd name="T20" fmla="*/ 15 w 851"/>
                <a:gd name="T21" fmla="*/ 114 h 1044"/>
                <a:gd name="T22" fmla="*/ 25 w 851"/>
                <a:gd name="T23" fmla="*/ 128 h 1044"/>
                <a:gd name="T24" fmla="*/ 26 w 851"/>
                <a:gd name="T25" fmla="*/ 141 h 1044"/>
                <a:gd name="T26" fmla="*/ 127 w 851"/>
                <a:gd name="T27" fmla="*/ 253 h 1044"/>
                <a:gd name="T28" fmla="*/ 177 w 851"/>
                <a:gd name="T29" fmla="*/ 275 h 1044"/>
                <a:gd name="T30" fmla="*/ 212 w 851"/>
                <a:gd name="T31" fmla="*/ 311 h 1044"/>
                <a:gd name="T32" fmla="*/ 224 w 851"/>
                <a:gd name="T33" fmla="*/ 332 h 1044"/>
                <a:gd name="T34" fmla="*/ 228 w 851"/>
                <a:gd name="T35" fmla="*/ 346 h 1044"/>
                <a:gd name="T36" fmla="*/ 236 w 851"/>
                <a:gd name="T37" fmla="*/ 363 h 1044"/>
                <a:gd name="T38" fmla="*/ 248 w 851"/>
                <a:gd name="T39" fmla="*/ 387 h 1044"/>
                <a:gd name="T40" fmla="*/ 254 w 851"/>
                <a:gd name="T41" fmla="*/ 415 h 1044"/>
                <a:gd name="T42" fmla="*/ 258 w 851"/>
                <a:gd name="T43" fmla="*/ 445 h 1044"/>
                <a:gd name="T44" fmla="*/ 258 w 851"/>
                <a:gd name="T45" fmla="*/ 493 h 1044"/>
                <a:gd name="T46" fmla="*/ 254 w 851"/>
                <a:gd name="T47" fmla="*/ 555 h 1044"/>
                <a:gd name="T48" fmla="*/ 263 w 851"/>
                <a:gd name="T49" fmla="*/ 592 h 1044"/>
                <a:gd name="T50" fmla="*/ 275 w 851"/>
                <a:gd name="T51" fmla="*/ 608 h 1044"/>
                <a:gd name="T52" fmla="*/ 279 w 851"/>
                <a:gd name="T53" fmla="*/ 633 h 1044"/>
                <a:gd name="T54" fmla="*/ 324 w 851"/>
                <a:gd name="T55" fmla="*/ 701 h 1044"/>
                <a:gd name="T56" fmla="*/ 417 w 851"/>
                <a:gd name="T57" fmla="*/ 796 h 1044"/>
                <a:gd name="T58" fmla="*/ 513 w 851"/>
                <a:gd name="T59" fmla="*/ 896 h 1044"/>
                <a:gd name="T60" fmla="*/ 601 w 851"/>
                <a:gd name="T61" fmla="*/ 995 h 1044"/>
                <a:gd name="T62" fmla="*/ 664 w 851"/>
                <a:gd name="T63" fmla="*/ 1016 h 1044"/>
                <a:gd name="T64" fmla="*/ 716 w 851"/>
                <a:gd name="T65" fmla="*/ 960 h 1044"/>
                <a:gd name="T66" fmla="*/ 770 w 851"/>
                <a:gd name="T67" fmla="*/ 905 h 1044"/>
                <a:gd name="T68" fmla="*/ 824 w 851"/>
                <a:gd name="T69" fmla="*/ 852 h 1044"/>
                <a:gd name="T70" fmla="*/ 834 w 851"/>
                <a:gd name="T71" fmla="*/ 807 h 1044"/>
                <a:gd name="T72" fmla="*/ 804 w 851"/>
                <a:gd name="T73" fmla="*/ 770 h 1044"/>
                <a:gd name="T74" fmla="*/ 774 w 851"/>
                <a:gd name="T75" fmla="*/ 730 h 1044"/>
                <a:gd name="T76" fmla="*/ 748 w 851"/>
                <a:gd name="T77" fmla="*/ 688 h 1044"/>
                <a:gd name="T78" fmla="*/ 711 w 851"/>
                <a:gd name="T79" fmla="*/ 620 h 1044"/>
                <a:gd name="T80" fmla="*/ 664 w 851"/>
                <a:gd name="T81" fmla="*/ 525 h 1044"/>
                <a:gd name="T82" fmla="*/ 616 w 851"/>
                <a:gd name="T83" fmla="*/ 425 h 1044"/>
                <a:gd name="T84" fmla="*/ 564 w 851"/>
                <a:gd name="T85" fmla="*/ 323 h 1044"/>
                <a:gd name="T86" fmla="*/ 518 w 851"/>
                <a:gd name="T87" fmla="*/ 248 h 1044"/>
                <a:gd name="T88" fmla="*/ 484 w 851"/>
                <a:gd name="T89" fmla="*/ 197 h 1044"/>
                <a:gd name="T90" fmla="*/ 445 w 851"/>
                <a:gd name="T91" fmla="*/ 148 h 1044"/>
                <a:gd name="T92" fmla="*/ 403 w 851"/>
                <a:gd name="T93" fmla="*/ 10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1" h="1044">
                  <a:moveTo>
                    <a:pt x="381" y="76"/>
                  </a:moveTo>
                  <a:lnTo>
                    <a:pt x="360" y="76"/>
                  </a:lnTo>
                  <a:lnTo>
                    <a:pt x="339" y="73"/>
                  </a:lnTo>
                  <a:lnTo>
                    <a:pt x="320" y="68"/>
                  </a:lnTo>
                  <a:lnTo>
                    <a:pt x="299" y="63"/>
                  </a:lnTo>
                  <a:lnTo>
                    <a:pt x="259" y="51"/>
                  </a:lnTo>
                  <a:lnTo>
                    <a:pt x="218" y="38"/>
                  </a:lnTo>
                  <a:lnTo>
                    <a:pt x="177" y="23"/>
                  </a:lnTo>
                  <a:lnTo>
                    <a:pt x="135" y="11"/>
                  </a:lnTo>
                  <a:lnTo>
                    <a:pt x="115" y="6"/>
                  </a:lnTo>
                  <a:lnTo>
                    <a:pt x="94" y="3"/>
                  </a:lnTo>
                  <a:lnTo>
                    <a:pt x="72" y="0"/>
                  </a:lnTo>
                  <a:lnTo>
                    <a:pt x="51" y="0"/>
                  </a:lnTo>
                  <a:lnTo>
                    <a:pt x="38" y="14"/>
                  </a:lnTo>
                  <a:lnTo>
                    <a:pt x="27" y="25"/>
                  </a:lnTo>
                  <a:lnTo>
                    <a:pt x="17" y="34"/>
                  </a:lnTo>
                  <a:lnTo>
                    <a:pt x="11" y="44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2" y="82"/>
                  </a:lnTo>
                  <a:lnTo>
                    <a:pt x="0" y="101"/>
                  </a:lnTo>
                  <a:lnTo>
                    <a:pt x="15" y="114"/>
                  </a:lnTo>
                  <a:lnTo>
                    <a:pt x="22" y="123"/>
                  </a:lnTo>
                  <a:lnTo>
                    <a:pt x="25" y="128"/>
                  </a:lnTo>
                  <a:lnTo>
                    <a:pt x="26" y="134"/>
                  </a:lnTo>
                  <a:lnTo>
                    <a:pt x="26" y="141"/>
                  </a:lnTo>
                  <a:lnTo>
                    <a:pt x="26" y="152"/>
                  </a:lnTo>
                  <a:lnTo>
                    <a:pt x="127" y="253"/>
                  </a:lnTo>
                  <a:lnTo>
                    <a:pt x="152" y="253"/>
                  </a:lnTo>
                  <a:lnTo>
                    <a:pt x="177" y="275"/>
                  </a:lnTo>
                  <a:lnTo>
                    <a:pt x="201" y="299"/>
                  </a:lnTo>
                  <a:lnTo>
                    <a:pt x="212" y="311"/>
                  </a:lnTo>
                  <a:lnTo>
                    <a:pt x="220" y="325"/>
                  </a:lnTo>
                  <a:lnTo>
                    <a:pt x="224" y="332"/>
                  </a:lnTo>
                  <a:lnTo>
                    <a:pt x="226" y="339"/>
                  </a:lnTo>
                  <a:lnTo>
                    <a:pt x="228" y="346"/>
                  </a:lnTo>
                  <a:lnTo>
                    <a:pt x="229" y="354"/>
                  </a:lnTo>
                  <a:lnTo>
                    <a:pt x="236" y="363"/>
                  </a:lnTo>
                  <a:lnTo>
                    <a:pt x="242" y="374"/>
                  </a:lnTo>
                  <a:lnTo>
                    <a:pt x="248" y="387"/>
                  </a:lnTo>
                  <a:lnTo>
                    <a:pt x="252" y="400"/>
                  </a:lnTo>
                  <a:lnTo>
                    <a:pt x="254" y="415"/>
                  </a:lnTo>
                  <a:lnTo>
                    <a:pt x="257" y="429"/>
                  </a:lnTo>
                  <a:lnTo>
                    <a:pt x="258" y="445"/>
                  </a:lnTo>
                  <a:lnTo>
                    <a:pt x="258" y="461"/>
                  </a:lnTo>
                  <a:lnTo>
                    <a:pt x="258" y="493"/>
                  </a:lnTo>
                  <a:lnTo>
                    <a:pt x="257" y="525"/>
                  </a:lnTo>
                  <a:lnTo>
                    <a:pt x="254" y="555"/>
                  </a:lnTo>
                  <a:lnTo>
                    <a:pt x="253" y="582"/>
                  </a:lnTo>
                  <a:lnTo>
                    <a:pt x="263" y="592"/>
                  </a:lnTo>
                  <a:lnTo>
                    <a:pt x="270" y="600"/>
                  </a:lnTo>
                  <a:lnTo>
                    <a:pt x="275" y="608"/>
                  </a:lnTo>
                  <a:lnTo>
                    <a:pt x="277" y="616"/>
                  </a:lnTo>
                  <a:lnTo>
                    <a:pt x="279" y="633"/>
                  </a:lnTo>
                  <a:lnTo>
                    <a:pt x="279" y="657"/>
                  </a:lnTo>
                  <a:lnTo>
                    <a:pt x="324" y="701"/>
                  </a:lnTo>
                  <a:lnTo>
                    <a:pt x="370" y="747"/>
                  </a:lnTo>
                  <a:lnTo>
                    <a:pt x="417" y="796"/>
                  </a:lnTo>
                  <a:lnTo>
                    <a:pt x="466" y="846"/>
                  </a:lnTo>
                  <a:lnTo>
                    <a:pt x="513" y="896"/>
                  </a:lnTo>
                  <a:lnTo>
                    <a:pt x="558" y="945"/>
                  </a:lnTo>
                  <a:lnTo>
                    <a:pt x="601" y="995"/>
                  </a:lnTo>
                  <a:lnTo>
                    <a:pt x="638" y="1044"/>
                  </a:lnTo>
                  <a:lnTo>
                    <a:pt x="664" y="1016"/>
                  </a:lnTo>
                  <a:lnTo>
                    <a:pt x="689" y="988"/>
                  </a:lnTo>
                  <a:lnTo>
                    <a:pt x="716" y="960"/>
                  </a:lnTo>
                  <a:lnTo>
                    <a:pt x="743" y="932"/>
                  </a:lnTo>
                  <a:lnTo>
                    <a:pt x="770" y="905"/>
                  </a:lnTo>
                  <a:lnTo>
                    <a:pt x="796" y="877"/>
                  </a:lnTo>
                  <a:lnTo>
                    <a:pt x="824" y="852"/>
                  </a:lnTo>
                  <a:lnTo>
                    <a:pt x="851" y="825"/>
                  </a:lnTo>
                  <a:lnTo>
                    <a:pt x="834" y="807"/>
                  </a:lnTo>
                  <a:lnTo>
                    <a:pt x="818" y="789"/>
                  </a:lnTo>
                  <a:lnTo>
                    <a:pt x="804" y="770"/>
                  </a:lnTo>
                  <a:lnTo>
                    <a:pt x="789" y="750"/>
                  </a:lnTo>
                  <a:lnTo>
                    <a:pt x="774" y="730"/>
                  </a:lnTo>
                  <a:lnTo>
                    <a:pt x="761" y="709"/>
                  </a:lnTo>
                  <a:lnTo>
                    <a:pt x="748" y="688"/>
                  </a:lnTo>
                  <a:lnTo>
                    <a:pt x="735" y="666"/>
                  </a:lnTo>
                  <a:lnTo>
                    <a:pt x="711" y="620"/>
                  </a:lnTo>
                  <a:lnTo>
                    <a:pt x="687" y="574"/>
                  </a:lnTo>
                  <a:lnTo>
                    <a:pt x="664" y="525"/>
                  </a:lnTo>
                  <a:lnTo>
                    <a:pt x="641" y="475"/>
                  </a:lnTo>
                  <a:lnTo>
                    <a:pt x="616" y="425"/>
                  </a:lnTo>
                  <a:lnTo>
                    <a:pt x="591" y="374"/>
                  </a:lnTo>
                  <a:lnTo>
                    <a:pt x="564" y="323"/>
                  </a:lnTo>
                  <a:lnTo>
                    <a:pt x="534" y="274"/>
                  </a:lnTo>
                  <a:lnTo>
                    <a:pt x="518" y="248"/>
                  </a:lnTo>
                  <a:lnTo>
                    <a:pt x="501" y="223"/>
                  </a:lnTo>
                  <a:lnTo>
                    <a:pt x="484" y="197"/>
                  </a:lnTo>
                  <a:lnTo>
                    <a:pt x="465" y="173"/>
                  </a:lnTo>
                  <a:lnTo>
                    <a:pt x="445" y="148"/>
                  </a:lnTo>
                  <a:lnTo>
                    <a:pt x="424" y="124"/>
                  </a:lnTo>
                  <a:lnTo>
                    <a:pt x="403" y="100"/>
                  </a:lnTo>
                  <a:lnTo>
                    <a:pt x="381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5" name="Freeform 83">
              <a:extLst>
                <a:ext uri="{FF2B5EF4-FFF2-40B4-BE49-F238E27FC236}">
                  <a16:creationId xmlns:a16="http://schemas.microsoft.com/office/drawing/2014/main" id="{8B03CB50-ED82-88BD-2B22-276B21194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3393"/>
              <a:ext cx="170" cy="209"/>
            </a:xfrm>
            <a:custGeom>
              <a:avLst/>
              <a:gdLst>
                <a:gd name="T0" fmla="*/ 360 w 851"/>
                <a:gd name="T1" fmla="*/ 76 h 1044"/>
                <a:gd name="T2" fmla="*/ 320 w 851"/>
                <a:gd name="T3" fmla="*/ 68 h 1044"/>
                <a:gd name="T4" fmla="*/ 259 w 851"/>
                <a:gd name="T5" fmla="*/ 51 h 1044"/>
                <a:gd name="T6" fmla="*/ 177 w 851"/>
                <a:gd name="T7" fmla="*/ 23 h 1044"/>
                <a:gd name="T8" fmla="*/ 115 w 851"/>
                <a:gd name="T9" fmla="*/ 6 h 1044"/>
                <a:gd name="T10" fmla="*/ 72 w 851"/>
                <a:gd name="T11" fmla="*/ 0 h 1044"/>
                <a:gd name="T12" fmla="*/ 38 w 851"/>
                <a:gd name="T13" fmla="*/ 14 h 1044"/>
                <a:gd name="T14" fmla="*/ 17 w 851"/>
                <a:gd name="T15" fmla="*/ 34 h 1044"/>
                <a:gd name="T16" fmla="*/ 6 w 851"/>
                <a:gd name="T17" fmla="*/ 54 h 1044"/>
                <a:gd name="T18" fmla="*/ 2 w 851"/>
                <a:gd name="T19" fmla="*/ 82 h 1044"/>
                <a:gd name="T20" fmla="*/ 15 w 851"/>
                <a:gd name="T21" fmla="*/ 114 h 1044"/>
                <a:gd name="T22" fmla="*/ 25 w 851"/>
                <a:gd name="T23" fmla="*/ 128 h 1044"/>
                <a:gd name="T24" fmla="*/ 26 w 851"/>
                <a:gd name="T25" fmla="*/ 141 h 1044"/>
                <a:gd name="T26" fmla="*/ 127 w 851"/>
                <a:gd name="T27" fmla="*/ 253 h 1044"/>
                <a:gd name="T28" fmla="*/ 177 w 851"/>
                <a:gd name="T29" fmla="*/ 275 h 1044"/>
                <a:gd name="T30" fmla="*/ 212 w 851"/>
                <a:gd name="T31" fmla="*/ 311 h 1044"/>
                <a:gd name="T32" fmla="*/ 224 w 851"/>
                <a:gd name="T33" fmla="*/ 332 h 1044"/>
                <a:gd name="T34" fmla="*/ 228 w 851"/>
                <a:gd name="T35" fmla="*/ 346 h 1044"/>
                <a:gd name="T36" fmla="*/ 236 w 851"/>
                <a:gd name="T37" fmla="*/ 363 h 1044"/>
                <a:gd name="T38" fmla="*/ 248 w 851"/>
                <a:gd name="T39" fmla="*/ 387 h 1044"/>
                <a:gd name="T40" fmla="*/ 254 w 851"/>
                <a:gd name="T41" fmla="*/ 415 h 1044"/>
                <a:gd name="T42" fmla="*/ 258 w 851"/>
                <a:gd name="T43" fmla="*/ 445 h 1044"/>
                <a:gd name="T44" fmla="*/ 258 w 851"/>
                <a:gd name="T45" fmla="*/ 493 h 1044"/>
                <a:gd name="T46" fmla="*/ 254 w 851"/>
                <a:gd name="T47" fmla="*/ 555 h 1044"/>
                <a:gd name="T48" fmla="*/ 263 w 851"/>
                <a:gd name="T49" fmla="*/ 592 h 1044"/>
                <a:gd name="T50" fmla="*/ 275 w 851"/>
                <a:gd name="T51" fmla="*/ 608 h 1044"/>
                <a:gd name="T52" fmla="*/ 279 w 851"/>
                <a:gd name="T53" fmla="*/ 633 h 1044"/>
                <a:gd name="T54" fmla="*/ 324 w 851"/>
                <a:gd name="T55" fmla="*/ 701 h 1044"/>
                <a:gd name="T56" fmla="*/ 417 w 851"/>
                <a:gd name="T57" fmla="*/ 796 h 1044"/>
                <a:gd name="T58" fmla="*/ 513 w 851"/>
                <a:gd name="T59" fmla="*/ 896 h 1044"/>
                <a:gd name="T60" fmla="*/ 601 w 851"/>
                <a:gd name="T61" fmla="*/ 995 h 1044"/>
                <a:gd name="T62" fmla="*/ 664 w 851"/>
                <a:gd name="T63" fmla="*/ 1016 h 1044"/>
                <a:gd name="T64" fmla="*/ 716 w 851"/>
                <a:gd name="T65" fmla="*/ 960 h 1044"/>
                <a:gd name="T66" fmla="*/ 770 w 851"/>
                <a:gd name="T67" fmla="*/ 905 h 1044"/>
                <a:gd name="T68" fmla="*/ 824 w 851"/>
                <a:gd name="T69" fmla="*/ 852 h 1044"/>
                <a:gd name="T70" fmla="*/ 834 w 851"/>
                <a:gd name="T71" fmla="*/ 807 h 1044"/>
                <a:gd name="T72" fmla="*/ 804 w 851"/>
                <a:gd name="T73" fmla="*/ 770 h 1044"/>
                <a:gd name="T74" fmla="*/ 774 w 851"/>
                <a:gd name="T75" fmla="*/ 730 h 1044"/>
                <a:gd name="T76" fmla="*/ 748 w 851"/>
                <a:gd name="T77" fmla="*/ 688 h 1044"/>
                <a:gd name="T78" fmla="*/ 711 w 851"/>
                <a:gd name="T79" fmla="*/ 620 h 1044"/>
                <a:gd name="T80" fmla="*/ 664 w 851"/>
                <a:gd name="T81" fmla="*/ 525 h 1044"/>
                <a:gd name="T82" fmla="*/ 616 w 851"/>
                <a:gd name="T83" fmla="*/ 425 h 1044"/>
                <a:gd name="T84" fmla="*/ 564 w 851"/>
                <a:gd name="T85" fmla="*/ 323 h 1044"/>
                <a:gd name="T86" fmla="*/ 518 w 851"/>
                <a:gd name="T87" fmla="*/ 248 h 1044"/>
                <a:gd name="T88" fmla="*/ 484 w 851"/>
                <a:gd name="T89" fmla="*/ 197 h 1044"/>
                <a:gd name="T90" fmla="*/ 445 w 851"/>
                <a:gd name="T91" fmla="*/ 148 h 1044"/>
                <a:gd name="T92" fmla="*/ 403 w 851"/>
                <a:gd name="T93" fmla="*/ 10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1" h="1044">
                  <a:moveTo>
                    <a:pt x="381" y="76"/>
                  </a:moveTo>
                  <a:lnTo>
                    <a:pt x="360" y="76"/>
                  </a:lnTo>
                  <a:lnTo>
                    <a:pt x="339" y="73"/>
                  </a:lnTo>
                  <a:lnTo>
                    <a:pt x="320" y="68"/>
                  </a:lnTo>
                  <a:lnTo>
                    <a:pt x="299" y="63"/>
                  </a:lnTo>
                  <a:lnTo>
                    <a:pt x="259" y="51"/>
                  </a:lnTo>
                  <a:lnTo>
                    <a:pt x="218" y="38"/>
                  </a:lnTo>
                  <a:lnTo>
                    <a:pt x="177" y="23"/>
                  </a:lnTo>
                  <a:lnTo>
                    <a:pt x="135" y="11"/>
                  </a:lnTo>
                  <a:lnTo>
                    <a:pt x="115" y="6"/>
                  </a:lnTo>
                  <a:lnTo>
                    <a:pt x="94" y="3"/>
                  </a:lnTo>
                  <a:lnTo>
                    <a:pt x="72" y="0"/>
                  </a:lnTo>
                  <a:lnTo>
                    <a:pt x="51" y="0"/>
                  </a:lnTo>
                  <a:lnTo>
                    <a:pt x="38" y="14"/>
                  </a:lnTo>
                  <a:lnTo>
                    <a:pt x="27" y="25"/>
                  </a:lnTo>
                  <a:lnTo>
                    <a:pt x="17" y="34"/>
                  </a:lnTo>
                  <a:lnTo>
                    <a:pt x="11" y="44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2" y="82"/>
                  </a:lnTo>
                  <a:lnTo>
                    <a:pt x="0" y="101"/>
                  </a:lnTo>
                  <a:lnTo>
                    <a:pt x="15" y="114"/>
                  </a:lnTo>
                  <a:lnTo>
                    <a:pt x="22" y="123"/>
                  </a:lnTo>
                  <a:lnTo>
                    <a:pt x="25" y="128"/>
                  </a:lnTo>
                  <a:lnTo>
                    <a:pt x="26" y="134"/>
                  </a:lnTo>
                  <a:lnTo>
                    <a:pt x="26" y="141"/>
                  </a:lnTo>
                  <a:lnTo>
                    <a:pt x="26" y="152"/>
                  </a:lnTo>
                  <a:lnTo>
                    <a:pt x="127" y="253"/>
                  </a:lnTo>
                  <a:lnTo>
                    <a:pt x="152" y="253"/>
                  </a:lnTo>
                  <a:lnTo>
                    <a:pt x="177" y="275"/>
                  </a:lnTo>
                  <a:lnTo>
                    <a:pt x="201" y="299"/>
                  </a:lnTo>
                  <a:lnTo>
                    <a:pt x="212" y="311"/>
                  </a:lnTo>
                  <a:lnTo>
                    <a:pt x="220" y="325"/>
                  </a:lnTo>
                  <a:lnTo>
                    <a:pt x="224" y="332"/>
                  </a:lnTo>
                  <a:lnTo>
                    <a:pt x="226" y="339"/>
                  </a:lnTo>
                  <a:lnTo>
                    <a:pt x="228" y="346"/>
                  </a:lnTo>
                  <a:lnTo>
                    <a:pt x="229" y="354"/>
                  </a:lnTo>
                  <a:lnTo>
                    <a:pt x="236" y="363"/>
                  </a:lnTo>
                  <a:lnTo>
                    <a:pt x="242" y="374"/>
                  </a:lnTo>
                  <a:lnTo>
                    <a:pt x="248" y="387"/>
                  </a:lnTo>
                  <a:lnTo>
                    <a:pt x="252" y="400"/>
                  </a:lnTo>
                  <a:lnTo>
                    <a:pt x="254" y="415"/>
                  </a:lnTo>
                  <a:lnTo>
                    <a:pt x="257" y="429"/>
                  </a:lnTo>
                  <a:lnTo>
                    <a:pt x="258" y="445"/>
                  </a:lnTo>
                  <a:lnTo>
                    <a:pt x="258" y="461"/>
                  </a:lnTo>
                  <a:lnTo>
                    <a:pt x="258" y="493"/>
                  </a:lnTo>
                  <a:lnTo>
                    <a:pt x="257" y="525"/>
                  </a:lnTo>
                  <a:lnTo>
                    <a:pt x="254" y="555"/>
                  </a:lnTo>
                  <a:lnTo>
                    <a:pt x="253" y="582"/>
                  </a:lnTo>
                  <a:lnTo>
                    <a:pt x="263" y="592"/>
                  </a:lnTo>
                  <a:lnTo>
                    <a:pt x="270" y="600"/>
                  </a:lnTo>
                  <a:lnTo>
                    <a:pt x="275" y="608"/>
                  </a:lnTo>
                  <a:lnTo>
                    <a:pt x="277" y="616"/>
                  </a:lnTo>
                  <a:lnTo>
                    <a:pt x="279" y="633"/>
                  </a:lnTo>
                  <a:lnTo>
                    <a:pt x="279" y="657"/>
                  </a:lnTo>
                  <a:lnTo>
                    <a:pt x="324" y="701"/>
                  </a:lnTo>
                  <a:lnTo>
                    <a:pt x="370" y="747"/>
                  </a:lnTo>
                  <a:lnTo>
                    <a:pt x="417" y="796"/>
                  </a:lnTo>
                  <a:lnTo>
                    <a:pt x="466" y="846"/>
                  </a:lnTo>
                  <a:lnTo>
                    <a:pt x="513" y="896"/>
                  </a:lnTo>
                  <a:lnTo>
                    <a:pt x="558" y="945"/>
                  </a:lnTo>
                  <a:lnTo>
                    <a:pt x="601" y="995"/>
                  </a:lnTo>
                  <a:lnTo>
                    <a:pt x="638" y="1044"/>
                  </a:lnTo>
                  <a:lnTo>
                    <a:pt x="664" y="1016"/>
                  </a:lnTo>
                  <a:lnTo>
                    <a:pt x="689" y="988"/>
                  </a:lnTo>
                  <a:lnTo>
                    <a:pt x="716" y="960"/>
                  </a:lnTo>
                  <a:lnTo>
                    <a:pt x="743" y="932"/>
                  </a:lnTo>
                  <a:lnTo>
                    <a:pt x="770" y="905"/>
                  </a:lnTo>
                  <a:lnTo>
                    <a:pt x="796" y="877"/>
                  </a:lnTo>
                  <a:lnTo>
                    <a:pt x="824" y="852"/>
                  </a:lnTo>
                  <a:lnTo>
                    <a:pt x="851" y="825"/>
                  </a:lnTo>
                  <a:lnTo>
                    <a:pt x="834" y="807"/>
                  </a:lnTo>
                  <a:lnTo>
                    <a:pt x="818" y="789"/>
                  </a:lnTo>
                  <a:lnTo>
                    <a:pt x="804" y="770"/>
                  </a:lnTo>
                  <a:lnTo>
                    <a:pt x="789" y="750"/>
                  </a:lnTo>
                  <a:lnTo>
                    <a:pt x="774" y="730"/>
                  </a:lnTo>
                  <a:lnTo>
                    <a:pt x="761" y="709"/>
                  </a:lnTo>
                  <a:lnTo>
                    <a:pt x="748" y="688"/>
                  </a:lnTo>
                  <a:lnTo>
                    <a:pt x="735" y="666"/>
                  </a:lnTo>
                  <a:lnTo>
                    <a:pt x="711" y="620"/>
                  </a:lnTo>
                  <a:lnTo>
                    <a:pt x="687" y="574"/>
                  </a:lnTo>
                  <a:lnTo>
                    <a:pt x="664" y="525"/>
                  </a:lnTo>
                  <a:lnTo>
                    <a:pt x="641" y="475"/>
                  </a:lnTo>
                  <a:lnTo>
                    <a:pt x="616" y="425"/>
                  </a:lnTo>
                  <a:lnTo>
                    <a:pt x="591" y="374"/>
                  </a:lnTo>
                  <a:lnTo>
                    <a:pt x="564" y="323"/>
                  </a:lnTo>
                  <a:lnTo>
                    <a:pt x="534" y="274"/>
                  </a:lnTo>
                  <a:lnTo>
                    <a:pt x="518" y="248"/>
                  </a:lnTo>
                  <a:lnTo>
                    <a:pt x="501" y="223"/>
                  </a:lnTo>
                  <a:lnTo>
                    <a:pt x="484" y="197"/>
                  </a:lnTo>
                  <a:lnTo>
                    <a:pt x="465" y="173"/>
                  </a:lnTo>
                  <a:lnTo>
                    <a:pt x="445" y="148"/>
                  </a:lnTo>
                  <a:lnTo>
                    <a:pt x="424" y="124"/>
                  </a:lnTo>
                  <a:lnTo>
                    <a:pt x="403" y="100"/>
                  </a:lnTo>
                  <a:lnTo>
                    <a:pt x="381" y="76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6" name="Freeform 84">
              <a:extLst>
                <a:ext uri="{FF2B5EF4-FFF2-40B4-BE49-F238E27FC236}">
                  <a16:creationId xmlns:a16="http://schemas.microsoft.com/office/drawing/2014/main" id="{3353440B-99F8-9991-B05E-0E6336A5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3393"/>
              <a:ext cx="125" cy="206"/>
            </a:xfrm>
            <a:custGeom>
              <a:avLst/>
              <a:gdLst>
                <a:gd name="T0" fmla="*/ 381 w 627"/>
                <a:gd name="T1" fmla="*/ 76 h 1030"/>
                <a:gd name="T2" fmla="*/ 360 w 627"/>
                <a:gd name="T3" fmla="*/ 76 h 1030"/>
                <a:gd name="T4" fmla="*/ 339 w 627"/>
                <a:gd name="T5" fmla="*/ 73 h 1030"/>
                <a:gd name="T6" fmla="*/ 320 w 627"/>
                <a:gd name="T7" fmla="*/ 68 h 1030"/>
                <a:gd name="T8" fmla="*/ 299 w 627"/>
                <a:gd name="T9" fmla="*/ 63 h 1030"/>
                <a:gd name="T10" fmla="*/ 259 w 627"/>
                <a:gd name="T11" fmla="*/ 51 h 1030"/>
                <a:gd name="T12" fmla="*/ 218 w 627"/>
                <a:gd name="T13" fmla="*/ 38 h 1030"/>
                <a:gd name="T14" fmla="*/ 177 w 627"/>
                <a:gd name="T15" fmla="*/ 23 h 1030"/>
                <a:gd name="T16" fmla="*/ 135 w 627"/>
                <a:gd name="T17" fmla="*/ 11 h 1030"/>
                <a:gd name="T18" fmla="*/ 115 w 627"/>
                <a:gd name="T19" fmla="*/ 6 h 1030"/>
                <a:gd name="T20" fmla="*/ 94 w 627"/>
                <a:gd name="T21" fmla="*/ 3 h 1030"/>
                <a:gd name="T22" fmla="*/ 72 w 627"/>
                <a:gd name="T23" fmla="*/ 0 h 1030"/>
                <a:gd name="T24" fmla="*/ 51 w 627"/>
                <a:gd name="T25" fmla="*/ 0 h 1030"/>
                <a:gd name="T26" fmla="*/ 38 w 627"/>
                <a:gd name="T27" fmla="*/ 14 h 1030"/>
                <a:gd name="T28" fmla="*/ 27 w 627"/>
                <a:gd name="T29" fmla="*/ 25 h 1030"/>
                <a:gd name="T30" fmla="*/ 17 w 627"/>
                <a:gd name="T31" fmla="*/ 34 h 1030"/>
                <a:gd name="T32" fmla="*/ 11 w 627"/>
                <a:gd name="T33" fmla="*/ 44 h 1030"/>
                <a:gd name="T34" fmla="*/ 6 w 627"/>
                <a:gd name="T35" fmla="*/ 54 h 1030"/>
                <a:gd name="T36" fmla="*/ 3 w 627"/>
                <a:gd name="T37" fmla="*/ 67 h 1030"/>
                <a:gd name="T38" fmla="*/ 2 w 627"/>
                <a:gd name="T39" fmla="*/ 82 h 1030"/>
                <a:gd name="T40" fmla="*/ 0 w 627"/>
                <a:gd name="T41" fmla="*/ 101 h 1030"/>
                <a:gd name="T42" fmla="*/ 15 w 627"/>
                <a:gd name="T43" fmla="*/ 114 h 1030"/>
                <a:gd name="T44" fmla="*/ 22 w 627"/>
                <a:gd name="T45" fmla="*/ 123 h 1030"/>
                <a:gd name="T46" fmla="*/ 25 w 627"/>
                <a:gd name="T47" fmla="*/ 128 h 1030"/>
                <a:gd name="T48" fmla="*/ 26 w 627"/>
                <a:gd name="T49" fmla="*/ 134 h 1030"/>
                <a:gd name="T50" fmla="*/ 26 w 627"/>
                <a:gd name="T51" fmla="*/ 141 h 1030"/>
                <a:gd name="T52" fmla="*/ 26 w 627"/>
                <a:gd name="T53" fmla="*/ 152 h 1030"/>
                <a:gd name="T54" fmla="*/ 127 w 627"/>
                <a:gd name="T55" fmla="*/ 253 h 1030"/>
                <a:gd name="T56" fmla="*/ 152 w 627"/>
                <a:gd name="T57" fmla="*/ 253 h 1030"/>
                <a:gd name="T58" fmla="*/ 177 w 627"/>
                <a:gd name="T59" fmla="*/ 275 h 1030"/>
                <a:gd name="T60" fmla="*/ 201 w 627"/>
                <a:gd name="T61" fmla="*/ 299 h 1030"/>
                <a:gd name="T62" fmla="*/ 212 w 627"/>
                <a:gd name="T63" fmla="*/ 311 h 1030"/>
                <a:gd name="T64" fmla="*/ 220 w 627"/>
                <a:gd name="T65" fmla="*/ 325 h 1030"/>
                <a:gd name="T66" fmla="*/ 224 w 627"/>
                <a:gd name="T67" fmla="*/ 332 h 1030"/>
                <a:gd name="T68" fmla="*/ 226 w 627"/>
                <a:gd name="T69" fmla="*/ 339 h 1030"/>
                <a:gd name="T70" fmla="*/ 228 w 627"/>
                <a:gd name="T71" fmla="*/ 346 h 1030"/>
                <a:gd name="T72" fmla="*/ 229 w 627"/>
                <a:gd name="T73" fmla="*/ 354 h 1030"/>
                <a:gd name="T74" fmla="*/ 236 w 627"/>
                <a:gd name="T75" fmla="*/ 363 h 1030"/>
                <a:gd name="T76" fmla="*/ 242 w 627"/>
                <a:gd name="T77" fmla="*/ 374 h 1030"/>
                <a:gd name="T78" fmla="*/ 248 w 627"/>
                <a:gd name="T79" fmla="*/ 387 h 1030"/>
                <a:gd name="T80" fmla="*/ 252 w 627"/>
                <a:gd name="T81" fmla="*/ 400 h 1030"/>
                <a:gd name="T82" fmla="*/ 254 w 627"/>
                <a:gd name="T83" fmla="*/ 415 h 1030"/>
                <a:gd name="T84" fmla="*/ 257 w 627"/>
                <a:gd name="T85" fmla="*/ 429 h 1030"/>
                <a:gd name="T86" fmla="*/ 258 w 627"/>
                <a:gd name="T87" fmla="*/ 445 h 1030"/>
                <a:gd name="T88" fmla="*/ 258 w 627"/>
                <a:gd name="T89" fmla="*/ 461 h 1030"/>
                <a:gd name="T90" fmla="*/ 258 w 627"/>
                <a:gd name="T91" fmla="*/ 493 h 1030"/>
                <a:gd name="T92" fmla="*/ 257 w 627"/>
                <a:gd name="T93" fmla="*/ 525 h 1030"/>
                <a:gd name="T94" fmla="*/ 254 w 627"/>
                <a:gd name="T95" fmla="*/ 555 h 1030"/>
                <a:gd name="T96" fmla="*/ 253 w 627"/>
                <a:gd name="T97" fmla="*/ 582 h 1030"/>
                <a:gd name="T98" fmla="*/ 263 w 627"/>
                <a:gd name="T99" fmla="*/ 592 h 1030"/>
                <a:gd name="T100" fmla="*/ 270 w 627"/>
                <a:gd name="T101" fmla="*/ 600 h 1030"/>
                <a:gd name="T102" fmla="*/ 275 w 627"/>
                <a:gd name="T103" fmla="*/ 608 h 1030"/>
                <a:gd name="T104" fmla="*/ 277 w 627"/>
                <a:gd name="T105" fmla="*/ 616 h 1030"/>
                <a:gd name="T106" fmla="*/ 279 w 627"/>
                <a:gd name="T107" fmla="*/ 633 h 1030"/>
                <a:gd name="T108" fmla="*/ 279 w 627"/>
                <a:gd name="T109" fmla="*/ 657 h 1030"/>
                <a:gd name="T110" fmla="*/ 322 w 627"/>
                <a:gd name="T111" fmla="*/ 702 h 1030"/>
                <a:gd name="T112" fmla="*/ 366 w 627"/>
                <a:gd name="T113" fmla="*/ 749 h 1030"/>
                <a:gd name="T114" fmla="*/ 410 w 627"/>
                <a:gd name="T115" fmla="*/ 796 h 1030"/>
                <a:gd name="T116" fmla="*/ 452 w 627"/>
                <a:gd name="T117" fmla="*/ 843 h 1030"/>
                <a:gd name="T118" fmla="*/ 495 w 627"/>
                <a:gd name="T119" fmla="*/ 891 h 1030"/>
                <a:gd name="T120" fmla="*/ 539 w 627"/>
                <a:gd name="T121" fmla="*/ 938 h 1030"/>
                <a:gd name="T122" fmla="*/ 582 w 627"/>
                <a:gd name="T123" fmla="*/ 985 h 1030"/>
                <a:gd name="T124" fmla="*/ 627 w 627"/>
                <a:gd name="T125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7" h="1030">
                  <a:moveTo>
                    <a:pt x="381" y="76"/>
                  </a:moveTo>
                  <a:lnTo>
                    <a:pt x="360" y="76"/>
                  </a:lnTo>
                  <a:lnTo>
                    <a:pt x="339" y="73"/>
                  </a:lnTo>
                  <a:lnTo>
                    <a:pt x="320" y="68"/>
                  </a:lnTo>
                  <a:lnTo>
                    <a:pt x="299" y="63"/>
                  </a:lnTo>
                  <a:lnTo>
                    <a:pt x="259" y="51"/>
                  </a:lnTo>
                  <a:lnTo>
                    <a:pt x="218" y="38"/>
                  </a:lnTo>
                  <a:lnTo>
                    <a:pt x="177" y="23"/>
                  </a:lnTo>
                  <a:lnTo>
                    <a:pt x="135" y="11"/>
                  </a:lnTo>
                  <a:lnTo>
                    <a:pt x="115" y="6"/>
                  </a:lnTo>
                  <a:lnTo>
                    <a:pt x="94" y="3"/>
                  </a:lnTo>
                  <a:lnTo>
                    <a:pt x="72" y="0"/>
                  </a:lnTo>
                  <a:lnTo>
                    <a:pt x="51" y="0"/>
                  </a:lnTo>
                  <a:lnTo>
                    <a:pt x="38" y="14"/>
                  </a:lnTo>
                  <a:lnTo>
                    <a:pt x="27" y="25"/>
                  </a:lnTo>
                  <a:lnTo>
                    <a:pt x="17" y="34"/>
                  </a:lnTo>
                  <a:lnTo>
                    <a:pt x="11" y="44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2" y="82"/>
                  </a:lnTo>
                  <a:lnTo>
                    <a:pt x="0" y="101"/>
                  </a:lnTo>
                  <a:lnTo>
                    <a:pt x="15" y="114"/>
                  </a:lnTo>
                  <a:lnTo>
                    <a:pt x="22" y="123"/>
                  </a:lnTo>
                  <a:lnTo>
                    <a:pt x="25" y="128"/>
                  </a:lnTo>
                  <a:lnTo>
                    <a:pt x="26" y="134"/>
                  </a:lnTo>
                  <a:lnTo>
                    <a:pt x="26" y="141"/>
                  </a:lnTo>
                  <a:lnTo>
                    <a:pt x="26" y="152"/>
                  </a:lnTo>
                  <a:lnTo>
                    <a:pt x="127" y="253"/>
                  </a:lnTo>
                  <a:lnTo>
                    <a:pt x="152" y="253"/>
                  </a:lnTo>
                  <a:lnTo>
                    <a:pt x="177" y="275"/>
                  </a:lnTo>
                  <a:lnTo>
                    <a:pt x="201" y="299"/>
                  </a:lnTo>
                  <a:lnTo>
                    <a:pt x="212" y="311"/>
                  </a:lnTo>
                  <a:lnTo>
                    <a:pt x="220" y="325"/>
                  </a:lnTo>
                  <a:lnTo>
                    <a:pt x="224" y="332"/>
                  </a:lnTo>
                  <a:lnTo>
                    <a:pt x="226" y="339"/>
                  </a:lnTo>
                  <a:lnTo>
                    <a:pt x="228" y="346"/>
                  </a:lnTo>
                  <a:lnTo>
                    <a:pt x="229" y="354"/>
                  </a:lnTo>
                  <a:lnTo>
                    <a:pt x="236" y="363"/>
                  </a:lnTo>
                  <a:lnTo>
                    <a:pt x="242" y="374"/>
                  </a:lnTo>
                  <a:lnTo>
                    <a:pt x="248" y="387"/>
                  </a:lnTo>
                  <a:lnTo>
                    <a:pt x="252" y="400"/>
                  </a:lnTo>
                  <a:lnTo>
                    <a:pt x="254" y="415"/>
                  </a:lnTo>
                  <a:lnTo>
                    <a:pt x="257" y="429"/>
                  </a:lnTo>
                  <a:lnTo>
                    <a:pt x="258" y="445"/>
                  </a:lnTo>
                  <a:lnTo>
                    <a:pt x="258" y="461"/>
                  </a:lnTo>
                  <a:lnTo>
                    <a:pt x="258" y="493"/>
                  </a:lnTo>
                  <a:lnTo>
                    <a:pt x="257" y="525"/>
                  </a:lnTo>
                  <a:lnTo>
                    <a:pt x="254" y="555"/>
                  </a:lnTo>
                  <a:lnTo>
                    <a:pt x="253" y="582"/>
                  </a:lnTo>
                  <a:lnTo>
                    <a:pt x="263" y="592"/>
                  </a:lnTo>
                  <a:lnTo>
                    <a:pt x="270" y="600"/>
                  </a:lnTo>
                  <a:lnTo>
                    <a:pt x="275" y="608"/>
                  </a:lnTo>
                  <a:lnTo>
                    <a:pt x="277" y="616"/>
                  </a:lnTo>
                  <a:lnTo>
                    <a:pt x="279" y="633"/>
                  </a:lnTo>
                  <a:lnTo>
                    <a:pt x="279" y="657"/>
                  </a:lnTo>
                  <a:lnTo>
                    <a:pt x="322" y="702"/>
                  </a:lnTo>
                  <a:lnTo>
                    <a:pt x="366" y="749"/>
                  </a:lnTo>
                  <a:lnTo>
                    <a:pt x="410" y="796"/>
                  </a:lnTo>
                  <a:lnTo>
                    <a:pt x="452" y="843"/>
                  </a:lnTo>
                  <a:lnTo>
                    <a:pt x="495" y="891"/>
                  </a:lnTo>
                  <a:lnTo>
                    <a:pt x="539" y="938"/>
                  </a:lnTo>
                  <a:lnTo>
                    <a:pt x="582" y="985"/>
                  </a:lnTo>
                  <a:lnTo>
                    <a:pt x="627" y="103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7" name="Freeform 85">
              <a:extLst>
                <a:ext uri="{FF2B5EF4-FFF2-40B4-BE49-F238E27FC236}">
                  <a16:creationId xmlns:a16="http://schemas.microsoft.com/office/drawing/2014/main" id="{0D1700E8-B8B8-0BC5-0563-8B5CA5262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3408"/>
              <a:ext cx="100" cy="164"/>
            </a:xfrm>
            <a:custGeom>
              <a:avLst/>
              <a:gdLst>
                <a:gd name="T0" fmla="*/ 500 w 500"/>
                <a:gd name="T1" fmla="*/ 818 h 818"/>
                <a:gd name="T2" fmla="*/ 482 w 500"/>
                <a:gd name="T3" fmla="*/ 767 h 818"/>
                <a:gd name="T4" fmla="*/ 461 w 500"/>
                <a:gd name="T5" fmla="*/ 715 h 818"/>
                <a:gd name="T6" fmla="*/ 440 w 500"/>
                <a:gd name="T7" fmla="*/ 663 h 818"/>
                <a:gd name="T8" fmla="*/ 415 w 500"/>
                <a:gd name="T9" fmla="*/ 609 h 818"/>
                <a:gd name="T10" fmla="*/ 389 w 500"/>
                <a:gd name="T11" fmla="*/ 555 h 818"/>
                <a:gd name="T12" fmla="*/ 361 w 500"/>
                <a:gd name="T13" fmla="*/ 500 h 818"/>
                <a:gd name="T14" fmla="*/ 331 w 500"/>
                <a:gd name="T15" fmla="*/ 447 h 818"/>
                <a:gd name="T16" fmla="*/ 300 w 500"/>
                <a:gd name="T17" fmla="*/ 392 h 818"/>
                <a:gd name="T18" fmla="*/ 267 w 500"/>
                <a:gd name="T19" fmla="*/ 339 h 818"/>
                <a:gd name="T20" fmla="*/ 232 w 500"/>
                <a:gd name="T21" fmla="*/ 286 h 818"/>
                <a:gd name="T22" fmla="*/ 197 w 500"/>
                <a:gd name="T23" fmla="*/ 234 h 818"/>
                <a:gd name="T24" fmla="*/ 159 w 500"/>
                <a:gd name="T25" fmla="*/ 184 h 818"/>
                <a:gd name="T26" fmla="*/ 120 w 500"/>
                <a:gd name="T27" fmla="*/ 136 h 818"/>
                <a:gd name="T28" fmla="*/ 81 w 500"/>
                <a:gd name="T29" fmla="*/ 88 h 818"/>
                <a:gd name="T30" fmla="*/ 41 w 500"/>
                <a:gd name="T31" fmla="*/ 43 h 818"/>
                <a:gd name="T32" fmla="*/ 0 w 500"/>
                <a:gd name="T33" fmla="*/ 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0" h="818">
                  <a:moveTo>
                    <a:pt x="500" y="818"/>
                  </a:moveTo>
                  <a:lnTo>
                    <a:pt x="482" y="767"/>
                  </a:lnTo>
                  <a:lnTo>
                    <a:pt x="461" y="715"/>
                  </a:lnTo>
                  <a:lnTo>
                    <a:pt x="440" y="663"/>
                  </a:lnTo>
                  <a:lnTo>
                    <a:pt x="415" y="609"/>
                  </a:lnTo>
                  <a:lnTo>
                    <a:pt x="389" y="555"/>
                  </a:lnTo>
                  <a:lnTo>
                    <a:pt x="361" y="500"/>
                  </a:lnTo>
                  <a:lnTo>
                    <a:pt x="331" y="447"/>
                  </a:lnTo>
                  <a:lnTo>
                    <a:pt x="300" y="392"/>
                  </a:lnTo>
                  <a:lnTo>
                    <a:pt x="267" y="339"/>
                  </a:lnTo>
                  <a:lnTo>
                    <a:pt x="232" y="286"/>
                  </a:lnTo>
                  <a:lnTo>
                    <a:pt x="197" y="234"/>
                  </a:lnTo>
                  <a:lnTo>
                    <a:pt x="159" y="184"/>
                  </a:lnTo>
                  <a:lnTo>
                    <a:pt x="120" y="136"/>
                  </a:lnTo>
                  <a:lnTo>
                    <a:pt x="81" y="88"/>
                  </a:lnTo>
                  <a:lnTo>
                    <a:pt x="41" y="4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8" name="Freeform 86">
              <a:extLst>
                <a:ext uri="{FF2B5EF4-FFF2-40B4-BE49-F238E27FC236}">
                  <a16:creationId xmlns:a16="http://schemas.microsoft.com/office/drawing/2014/main" id="{DFC4DCFC-01E5-5858-9A88-639DA04FB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504"/>
              <a:ext cx="521" cy="253"/>
            </a:xfrm>
            <a:custGeom>
              <a:avLst/>
              <a:gdLst>
                <a:gd name="T0" fmla="*/ 2580 w 2606"/>
                <a:gd name="T1" fmla="*/ 1213 h 1264"/>
                <a:gd name="T2" fmla="*/ 2480 w 2606"/>
                <a:gd name="T3" fmla="*/ 1239 h 1264"/>
                <a:gd name="T4" fmla="*/ 2379 w 2606"/>
                <a:gd name="T5" fmla="*/ 1264 h 1264"/>
                <a:gd name="T6" fmla="*/ 2278 w 2606"/>
                <a:gd name="T7" fmla="*/ 1264 h 1264"/>
                <a:gd name="T8" fmla="*/ 2176 w 2606"/>
                <a:gd name="T9" fmla="*/ 1239 h 1264"/>
                <a:gd name="T10" fmla="*/ 2000 w 2606"/>
                <a:gd name="T11" fmla="*/ 1213 h 1264"/>
                <a:gd name="T12" fmla="*/ 1746 w 2606"/>
                <a:gd name="T13" fmla="*/ 1138 h 1264"/>
                <a:gd name="T14" fmla="*/ 1493 w 2606"/>
                <a:gd name="T15" fmla="*/ 1036 h 1264"/>
                <a:gd name="T16" fmla="*/ 1266 w 2606"/>
                <a:gd name="T17" fmla="*/ 910 h 1264"/>
                <a:gd name="T18" fmla="*/ 1037 w 2606"/>
                <a:gd name="T19" fmla="*/ 783 h 1264"/>
                <a:gd name="T20" fmla="*/ 810 w 2606"/>
                <a:gd name="T21" fmla="*/ 657 h 1264"/>
                <a:gd name="T22" fmla="*/ 633 w 2606"/>
                <a:gd name="T23" fmla="*/ 531 h 1264"/>
                <a:gd name="T24" fmla="*/ 455 w 2606"/>
                <a:gd name="T25" fmla="*/ 430 h 1264"/>
                <a:gd name="T26" fmla="*/ 254 w 2606"/>
                <a:gd name="T27" fmla="*/ 329 h 1264"/>
                <a:gd name="T28" fmla="*/ 102 w 2606"/>
                <a:gd name="T29" fmla="*/ 201 h 1264"/>
                <a:gd name="T30" fmla="*/ 0 w 2606"/>
                <a:gd name="T31" fmla="*/ 100 h 1264"/>
                <a:gd name="T32" fmla="*/ 0 w 2606"/>
                <a:gd name="T33" fmla="*/ 49 h 1264"/>
                <a:gd name="T34" fmla="*/ 0 w 2606"/>
                <a:gd name="T35" fmla="*/ 0 h 1264"/>
                <a:gd name="T36" fmla="*/ 177 w 2606"/>
                <a:gd name="T37" fmla="*/ 25 h 1264"/>
                <a:gd name="T38" fmla="*/ 481 w 2606"/>
                <a:gd name="T39" fmla="*/ 49 h 1264"/>
                <a:gd name="T40" fmla="*/ 759 w 2606"/>
                <a:gd name="T41" fmla="*/ 100 h 1264"/>
                <a:gd name="T42" fmla="*/ 1037 w 2606"/>
                <a:gd name="T43" fmla="*/ 100 h 1264"/>
                <a:gd name="T44" fmla="*/ 1316 w 2606"/>
                <a:gd name="T45" fmla="*/ 126 h 1264"/>
                <a:gd name="T46" fmla="*/ 1518 w 2606"/>
                <a:gd name="T47" fmla="*/ 278 h 1264"/>
                <a:gd name="T48" fmla="*/ 1670 w 2606"/>
                <a:gd name="T49" fmla="*/ 505 h 1264"/>
                <a:gd name="T50" fmla="*/ 1872 w 2606"/>
                <a:gd name="T51" fmla="*/ 708 h 1264"/>
                <a:gd name="T52" fmla="*/ 2126 w 2606"/>
                <a:gd name="T53" fmla="*/ 860 h 1264"/>
                <a:gd name="T54" fmla="*/ 2379 w 2606"/>
                <a:gd name="T55" fmla="*/ 986 h 1264"/>
                <a:gd name="T56" fmla="*/ 2531 w 2606"/>
                <a:gd name="T57" fmla="*/ 1061 h 1264"/>
                <a:gd name="T58" fmla="*/ 2580 w 2606"/>
                <a:gd name="T59" fmla="*/ 1112 h 1264"/>
                <a:gd name="T60" fmla="*/ 2606 w 2606"/>
                <a:gd name="T61" fmla="*/ 1138 h 1264"/>
                <a:gd name="T62" fmla="*/ 2606 w 2606"/>
                <a:gd name="T63" fmla="*/ 1188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6" h="1264">
                  <a:moveTo>
                    <a:pt x="2606" y="1188"/>
                  </a:moveTo>
                  <a:lnTo>
                    <a:pt x="2580" y="1213"/>
                  </a:lnTo>
                  <a:lnTo>
                    <a:pt x="2531" y="1239"/>
                  </a:lnTo>
                  <a:lnTo>
                    <a:pt x="2480" y="1239"/>
                  </a:lnTo>
                  <a:lnTo>
                    <a:pt x="2430" y="1264"/>
                  </a:lnTo>
                  <a:lnTo>
                    <a:pt x="2379" y="1264"/>
                  </a:lnTo>
                  <a:lnTo>
                    <a:pt x="2328" y="1264"/>
                  </a:lnTo>
                  <a:lnTo>
                    <a:pt x="2278" y="1264"/>
                  </a:lnTo>
                  <a:lnTo>
                    <a:pt x="2227" y="1264"/>
                  </a:lnTo>
                  <a:lnTo>
                    <a:pt x="2176" y="1239"/>
                  </a:lnTo>
                  <a:lnTo>
                    <a:pt x="2126" y="1239"/>
                  </a:lnTo>
                  <a:lnTo>
                    <a:pt x="2000" y="1213"/>
                  </a:lnTo>
                  <a:lnTo>
                    <a:pt x="1872" y="1188"/>
                  </a:lnTo>
                  <a:lnTo>
                    <a:pt x="1746" y="1138"/>
                  </a:lnTo>
                  <a:lnTo>
                    <a:pt x="1619" y="1087"/>
                  </a:lnTo>
                  <a:lnTo>
                    <a:pt x="1493" y="1036"/>
                  </a:lnTo>
                  <a:lnTo>
                    <a:pt x="1367" y="986"/>
                  </a:lnTo>
                  <a:lnTo>
                    <a:pt x="1266" y="910"/>
                  </a:lnTo>
                  <a:lnTo>
                    <a:pt x="1139" y="834"/>
                  </a:lnTo>
                  <a:lnTo>
                    <a:pt x="1037" y="783"/>
                  </a:lnTo>
                  <a:lnTo>
                    <a:pt x="911" y="708"/>
                  </a:lnTo>
                  <a:lnTo>
                    <a:pt x="810" y="657"/>
                  </a:lnTo>
                  <a:lnTo>
                    <a:pt x="734" y="582"/>
                  </a:lnTo>
                  <a:lnTo>
                    <a:pt x="633" y="531"/>
                  </a:lnTo>
                  <a:lnTo>
                    <a:pt x="532" y="480"/>
                  </a:lnTo>
                  <a:lnTo>
                    <a:pt x="455" y="430"/>
                  </a:lnTo>
                  <a:lnTo>
                    <a:pt x="354" y="379"/>
                  </a:lnTo>
                  <a:lnTo>
                    <a:pt x="254" y="329"/>
                  </a:lnTo>
                  <a:lnTo>
                    <a:pt x="177" y="278"/>
                  </a:lnTo>
                  <a:lnTo>
                    <a:pt x="102" y="201"/>
                  </a:lnTo>
                  <a:lnTo>
                    <a:pt x="0" y="126"/>
                  </a:lnTo>
                  <a:lnTo>
                    <a:pt x="0" y="100"/>
                  </a:lnTo>
                  <a:lnTo>
                    <a:pt x="0" y="75"/>
                  </a:lnTo>
                  <a:lnTo>
                    <a:pt x="0" y="49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5" y="0"/>
                  </a:lnTo>
                  <a:lnTo>
                    <a:pt x="177" y="25"/>
                  </a:lnTo>
                  <a:lnTo>
                    <a:pt x="329" y="49"/>
                  </a:lnTo>
                  <a:lnTo>
                    <a:pt x="481" y="49"/>
                  </a:lnTo>
                  <a:lnTo>
                    <a:pt x="607" y="75"/>
                  </a:lnTo>
                  <a:lnTo>
                    <a:pt x="759" y="100"/>
                  </a:lnTo>
                  <a:lnTo>
                    <a:pt x="885" y="100"/>
                  </a:lnTo>
                  <a:lnTo>
                    <a:pt x="1037" y="100"/>
                  </a:lnTo>
                  <a:lnTo>
                    <a:pt x="1164" y="126"/>
                  </a:lnTo>
                  <a:lnTo>
                    <a:pt x="1316" y="126"/>
                  </a:lnTo>
                  <a:lnTo>
                    <a:pt x="1442" y="152"/>
                  </a:lnTo>
                  <a:lnTo>
                    <a:pt x="1518" y="278"/>
                  </a:lnTo>
                  <a:lnTo>
                    <a:pt x="1594" y="404"/>
                  </a:lnTo>
                  <a:lnTo>
                    <a:pt x="1670" y="505"/>
                  </a:lnTo>
                  <a:lnTo>
                    <a:pt x="1771" y="607"/>
                  </a:lnTo>
                  <a:lnTo>
                    <a:pt x="1872" y="708"/>
                  </a:lnTo>
                  <a:lnTo>
                    <a:pt x="2000" y="783"/>
                  </a:lnTo>
                  <a:lnTo>
                    <a:pt x="2126" y="860"/>
                  </a:lnTo>
                  <a:lnTo>
                    <a:pt x="2252" y="935"/>
                  </a:lnTo>
                  <a:lnTo>
                    <a:pt x="2379" y="986"/>
                  </a:lnTo>
                  <a:lnTo>
                    <a:pt x="2505" y="1061"/>
                  </a:lnTo>
                  <a:lnTo>
                    <a:pt x="2531" y="1061"/>
                  </a:lnTo>
                  <a:lnTo>
                    <a:pt x="2556" y="1087"/>
                  </a:lnTo>
                  <a:lnTo>
                    <a:pt x="2580" y="1112"/>
                  </a:lnTo>
                  <a:lnTo>
                    <a:pt x="2580" y="1138"/>
                  </a:lnTo>
                  <a:lnTo>
                    <a:pt x="2606" y="1138"/>
                  </a:lnTo>
                  <a:lnTo>
                    <a:pt x="2606" y="1164"/>
                  </a:lnTo>
                  <a:lnTo>
                    <a:pt x="2606" y="11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9" name="Freeform 87">
              <a:extLst>
                <a:ext uri="{FF2B5EF4-FFF2-40B4-BE49-F238E27FC236}">
                  <a16:creationId xmlns:a16="http://schemas.microsoft.com/office/drawing/2014/main" id="{5919670F-8A21-74D4-D6D1-049356856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1" y="3501"/>
              <a:ext cx="526" cy="258"/>
            </a:xfrm>
            <a:custGeom>
              <a:avLst/>
              <a:gdLst>
                <a:gd name="T0" fmla="*/ 2592 w 2631"/>
                <a:gd name="T1" fmla="*/ 1227 h 1290"/>
                <a:gd name="T2" fmla="*/ 2543 w 2631"/>
                <a:gd name="T3" fmla="*/ 1266 h 1290"/>
                <a:gd name="T4" fmla="*/ 2489 w 2631"/>
                <a:gd name="T5" fmla="*/ 1241 h 1290"/>
                <a:gd name="T6" fmla="*/ 2447 w 2631"/>
                <a:gd name="T7" fmla="*/ 1289 h 1290"/>
                <a:gd name="T8" fmla="*/ 2442 w 2631"/>
                <a:gd name="T9" fmla="*/ 1290 h 1290"/>
                <a:gd name="T10" fmla="*/ 2340 w 2631"/>
                <a:gd name="T11" fmla="*/ 1266 h 1290"/>
                <a:gd name="T12" fmla="*/ 2233 w 2631"/>
                <a:gd name="T13" fmla="*/ 1289 h 1290"/>
                <a:gd name="T14" fmla="*/ 2191 w 2631"/>
                <a:gd name="T15" fmla="*/ 1241 h 1290"/>
                <a:gd name="T16" fmla="*/ 2138 w 2631"/>
                <a:gd name="T17" fmla="*/ 1266 h 1290"/>
                <a:gd name="T18" fmla="*/ 2009 w 2631"/>
                <a:gd name="T19" fmla="*/ 1241 h 1290"/>
                <a:gd name="T20" fmla="*/ 1882 w 2631"/>
                <a:gd name="T21" fmla="*/ 1215 h 1290"/>
                <a:gd name="T22" fmla="*/ 1763 w 2631"/>
                <a:gd name="T23" fmla="*/ 1140 h 1290"/>
                <a:gd name="T24" fmla="*/ 1383 w 2631"/>
                <a:gd name="T25" fmla="*/ 988 h 1290"/>
                <a:gd name="T26" fmla="*/ 1269 w 2631"/>
                <a:gd name="T27" fmla="*/ 935 h 1290"/>
                <a:gd name="T28" fmla="*/ 1270 w 2631"/>
                <a:gd name="T29" fmla="*/ 935 h 1290"/>
                <a:gd name="T30" fmla="*/ 1156 w 2631"/>
                <a:gd name="T31" fmla="*/ 837 h 1290"/>
                <a:gd name="T32" fmla="*/ 1049 w 2631"/>
                <a:gd name="T33" fmla="*/ 797 h 1290"/>
                <a:gd name="T34" fmla="*/ 929 w 2631"/>
                <a:gd name="T35" fmla="*/ 711 h 1290"/>
                <a:gd name="T36" fmla="*/ 815 w 2631"/>
                <a:gd name="T37" fmla="*/ 682 h 1290"/>
                <a:gd name="T38" fmla="*/ 752 w 2631"/>
                <a:gd name="T39" fmla="*/ 583 h 1290"/>
                <a:gd name="T40" fmla="*/ 741 w 2631"/>
                <a:gd name="T41" fmla="*/ 607 h 1290"/>
                <a:gd name="T42" fmla="*/ 544 w 2631"/>
                <a:gd name="T43" fmla="*/ 494 h 1290"/>
                <a:gd name="T44" fmla="*/ 475 w 2631"/>
                <a:gd name="T45" fmla="*/ 433 h 1290"/>
                <a:gd name="T46" fmla="*/ 260 w 2631"/>
                <a:gd name="T47" fmla="*/ 354 h 1290"/>
                <a:gd name="T48" fmla="*/ 258 w 2631"/>
                <a:gd name="T49" fmla="*/ 353 h 1290"/>
                <a:gd name="T50" fmla="*/ 183 w 2631"/>
                <a:gd name="T51" fmla="*/ 303 h 1290"/>
                <a:gd name="T52" fmla="*/ 114 w 2631"/>
                <a:gd name="T53" fmla="*/ 215 h 1290"/>
                <a:gd name="T54" fmla="*/ 0 w 2631"/>
                <a:gd name="T55" fmla="*/ 140 h 1290"/>
                <a:gd name="T56" fmla="*/ 0 w 2631"/>
                <a:gd name="T57" fmla="*/ 89 h 1290"/>
                <a:gd name="T58" fmla="*/ 0 w 2631"/>
                <a:gd name="T59" fmla="*/ 63 h 1290"/>
                <a:gd name="T60" fmla="*/ 0 w 2631"/>
                <a:gd name="T61" fmla="*/ 39 h 1290"/>
                <a:gd name="T62" fmla="*/ 12 w 2631"/>
                <a:gd name="T63" fmla="*/ 26 h 1290"/>
                <a:gd name="T64" fmla="*/ 36 w 2631"/>
                <a:gd name="T65" fmla="*/ 26 h 1290"/>
                <a:gd name="T66" fmla="*/ 341 w 2631"/>
                <a:gd name="T67" fmla="*/ 63 h 1290"/>
                <a:gd name="T68" fmla="*/ 493 w 2631"/>
                <a:gd name="T69" fmla="*/ 63 h 1290"/>
                <a:gd name="T70" fmla="*/ 617 w 2631"/>
                <a:gd name="T71" fmla="*/ 102 h 1290"/>
                <a:gd name="T72" fmla="*/ 770 w 2631"/>
                <a:gd name="T73" fmla="*/ 128 h 1290"/>
                <a:gd name="T74" fmla="*/ 1049 w 2631"/>
                <a:gd name="T75" fmla="*/ 102 h 1290"/>
                <a:gd name="T76" fmla="*/ 1178 w 2631"/>
                <a:gd name="T77" fmla="*/ 127 h 1290"/>
                <a:gd name="T78" fmla="*/ 1328 w 2631"/>
                <a:gd name="T79" fmla="*/ 127 h 1290"/>
                <a:gd name="T80" fmla="*/ 1456 w 2631"/>
                <a:gd name="T81" fmla="*/ 152 h 1290"/>
                <a:gd name="T82" fmla="*/ 1465 w 2631"/>
                <a:gd name="T83" fmla="*/ 158 h 1290"/>
                <a:gd name="T84" fmla="*/ 1541 w 2631"/>
                <a:gd name="T85" fmla="*/ 286 h 1290"/>
                <a:gd name="T86" fmla="*/ 1596 w 2631"/>
                <a:gd name="T87" fmla="*/ 425 h 1290"/>
                <a:gd name="T88" fmla="*/ 1775 w 2631"/>
                <a:gd name="T89" fmla="*/ 630 h 1290"/>
                <a:gd name="T90" fmla="*/ 1877 w 2631"/>
                <a:gd name="T91" fmla="*/ 732 h 1290"/>
                <a:gd name="T92" fmla="*/ 2018 w 2631"/>
                <a:gd name="T93" fmla="*/ 786 h 1290"/>
                <a:gd name="T94" fmla="*/ 2144 w 2631"/>
                <a:gd name="T95" fmla="*/ 863 h 1290"/>
                <a:gd name="T96" fmla="*/ 2259 w 2631"/>
                <a:gd name="T97" fmla="*/ 961 h 1290"/>
                <a:gd name="T98" fmla="*/ 2511 w 2631"/>
                <a:gd name="T99" fmla="*/ 1086 h 1290"/>
                <a:gd name="T100" fmla="*/ 2543 w 2631"/>
                <a:gd name="T101" fmla="*/ 1063 h 1290"/>
                <a:gd name="T102" fmla="*/ 2551 w 2631"/>
                <a:gd name="T103" fmla="*/ 1067 h 1290"/>
                <a:gd name="T104" fmla="*/ 2577 w 2631"/>
                <a:gd name="T105" fmla="*/ 1092 h 1290"/>
                <a:gd name="T106" fmla="*/ 2580 w 2631"/>
                <a:gd name="T107" fmla="*/ 1126 h 1290"/>
                <a:gd name="T108" fmla="*/ 2618 w 2631"/>
                <a:gd name="T109" fmla="*/ 1164 h 1290"/>
                <a:gd name="T110" fmla="*/ 2631 w 2631"/>
                <a:gd name="T111" fmla="*/ 1178 h 1290"/>
                <a:gd name="T112" fmla="*/ 2631 w 2631"/>
                <a:gd name="T113" fmla="*/ 1202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1" h="1290">
                  <a:moveTo>
                    <a:pt x="2628" y="1212"/>
                  </a:moveTo>
                  <a:lnTo>
                    <a:pt x="2602" y="1237"/>
                  </a:lnTo>
                  <a:lnTo>
                    <a:pt x="2584" y="1219"/>
                  </a:lnTo>
                  <a:lnTo>
                    <a:pt x="2609" y="1193"/>
                  </a:lnTo>
                  <a:lnTo>
                    <a:pt x="2628" y="1212"/>
                  </a:lnTo>
                  <a:close/>
                  <a:moveTo>
                    <a:pt x="2602" y="1237"/>
                  </a:moveTo>
                  <a:lnTo>
                    <a:pt x="2601" y="1238"/>
                  </a:lnTo>
                  <a:lnTo>
                    <a:pt x="2598" y="1239"/>
                  </a:lnTo>
                  <a:lnTo>
                    <a:pt x="2592" y="1227"/>
                  </a:lnTo>
                  <a:lnTo>
                    <a:pt x="2602" y="1237"/>
                  </a:lnTo>
                  <a:close/>
                  <a:moveTo>
                    <a:pt x="2598" y="1239"/>
                  </a:moveTo>
                  <a:lnTo>
                    <a:pt x="2547" y="1264"/>
                  </a:lnTo>
                  <a:lnTo>
                    <a:pt x="2536" y="1242"/>
                  </a:lnTo>
                  <a:lnTo>
                    <a:pt x="2588" y="1216"/>
                  </a:lnTo>
                  <a:lnTo>
                    <a:pt x="2598" y="1239"/>
                  </a:lnTo>
                  <a:close/>
                  <a:moveTo>
                    <a:pt x="2547" y="1264"/>
                  </a:moveTo>
                  <a:lnTo>
                    <a:pt x="2545" y="1266"/>
                  </a:lnTo>
                  <a:lnTo>
                    <a:pt x="2543" y="1266"/>
                  </a:lnTo>
                  <a:lnTo>
                    <a:pt x="2543" y="1253"/>
                  </a:lnTo>
                  <a:lnTo>
                    <a:pt x="2547" y="1264"/>
                  </a:lnTo>
                  <a:close/>
                  <a:moveTo>
                    <a:pt x="2543" y="1266"/>
                  </a:moveTo>
                  <a:lnTo>
                    <a:pt x="2492" y="1266"/>
                  </a:lnTo>
                  <a:lnTo>
                    <a:pt x="2492" y="1241"/>
                  </a:lnTo>
                  <a:lnTo>
                    <a:pt x="2543" y="1241"/>
                  </a:lnTo>
                  <a:lnTo>
                    <a:pt x="2543" y="1266"/>
                  </a:lnTo>
                  <a:close/>
                  <a:moveTo>
                    <a:pt x="2487" y="1242"/>
                  </a:moveTo>
                  <a:lnTo>
                    <a:pt x="2489" y="1241"/>
                  </a:lnTo>
                  <a:lnTo>
                    <a:pt x="2492" y="1241"/>
                  </a:lnTo>
                  <a:lnTo>
                    <a:pt x="2492" y="1253"/>
                  </a:lnTo>
                  <a:lnTo>
                    <a:pt x="2487" y="1242"/>
                  </a:lnTo>
                  <a:close/>
                  <a:moveTo>
                    <a:pt x="2498" y="1264"/>
                  </a:moveTo>
                  <a:lnTo>
                    <a:pt x="2447" y="1289"/>
                  </a:lnTo>
                  <a:lnTo>
                    <a:pt x="2436" y="1267"/>
                  </a:lnTo>
                  <a:lnTo>
                    <a:pt x="2487" y="1242"/>
                  </a:lnTo>
                  <a:lnTo>
                    <a:pt x="2498" y="1264"/>
                  </a:lnTo>
                  <a:close/>
                  <a:moveTo>
                    <a:pt x="2447" y="1289"/>
                  </a:moveTo>
                  <a:lnTo>
                    <a:pt x="2444" y="1290"/>
                  </a:lnTo>
                  <a:lnTo>
                    <a:pt x="2442" y="1290"/>
                  </a:lnTo>
                  <a:lnTo>
                    <a:pt x="2442" y="1278"/>
                  </a:lnTo>
                  <a:lnTo>
                    <a:pt x="2447" y="1289"/>
                  </a:lnTo>
                  <a:close/>
                  <a:moveTo>
                    <a:pt x="2442" y="1290"/>
                  </a:moveTo>
                  <a:lnTo>
                    <a:pt x="2391" y="1290"/>
                  </a:lnTo>
                  <a:lnTo>
                    <a:pt x="2391" y="1266"/>
                  </a:lnTo>
                  <a:lnTo>
                    <a:pt x="2442" y="1266"/>
                  </a:lnTo>
                  <a:lnTo>
                    <a:pt x="2442" y="1290"/>
                  </a:lnTo>
                  <a:close/>
                  <a:moveTo>
                    <a:pt x="2391" y="1290"/>
                  </a:moveTo>
                  <a:lnTo>
                    <a:pt x="2340" y="1290"/>
                  </a:lnTo>
                  <a:lnTo>
                    <a:pt x="2340" y="1266"/>
                  </a:lnTo>
                  <a:lnTo>
                    <a:pt x="2391" y="1266"/>
                  </a:lnTo>
                  <a:lnTo>
                    <a:pt x="2391" y="1290"/>
                  </a:lnTo>
                  <a:close/>
                  <a:moveTo>
                    <a:pt x="2340" y="1290"/>
                  </a:moveTo>
                  <a:lnTo>
                    <a:pt x="2290" y="1290"/>
                  </a:lnTo>
                  <a:lnTo>
                    <a:pt x="2290" y="1266"/>
                  </a:lnTo>
                  <a:lnTo>
                    <a:pt x="2340" y="1266"/>
                  </a:lnTo>
                  <a:lnTo>
                    <a:pt x="2340" y="1290"/>
                  </a:lnTo>
                  <a:close/>
                  <a:moveTo>
                    <a:pt x="2290" y="1290"/>
                  </a:moveTo>
                  <a:lnTo>
                    <a:pt x="2239" y="1290"/>
                  </a:lnTo>
                  <a:lnTo>
                    <a:pt x="2239" y="1266"/>
                  </a:lnTo>
                  <a:lnTo>
                    <a:pt x="2290" y="1266"/>
                  </a:lnTo>
                  <a:lnTo>
                    <a:pt x="2290" y="1290"/>
                  </a:lnTo>
                  <a:close/>
                  <a:moveTo>
                    <a:pt x="2239" y="1290"/>
                  </a:moveTo>
                  <a:lnTo>
                    <a:pt x="2235" y="1290"/>
                  </a:lnTo>
                  <a:lnTo>
                    <a:pt x="2233" y="1289"/>
                  </a:lnTo>
                  <a:lnTo>
                    <a:pt x="2239" y="1278"/>
                  </a:lnTo>
                  <a:lnTo>
                    <a:pt x="2239" y="1290"/>
                  </a:lnTo>
                  <a:close/>
                  <a:moveTo>
                    <a:pt x="2233" y="1289"/>
                  </a:moveTo>
                  <a:lnTo>
                    <a:pt x="2183" y="1264"/>
                  </a:lnTo>
                  <a:lnTo>
                    <a:pt x="2194" y="1242"/>
                  </a:lnTo>
                  <a:lnTo>
                    <a:pt x="2245" y="1267"/>
                  </a:lnTo>
                  <a:lnTo>
                    <a:pt x="2233" y="1289"/>
                  </a:lnTo>
                  <a:close/>
                  <a:moveTo>
                    <a:pt x="2188" y="1241"/>
                  </a:moveTo>
                  <a:lnTo>
                    <a:pt x="2191" y="1241"/>
                  </a:lnTo>
                  <a:lnTo>
                    <a:pt x="2194" y="1242"/>
                  </a:lnTo>
                  <a:lnTo>
                    <a:pt x="2188" y="1253"/>
                  </a:lnTo>
                  <a:lnTo>
                    <a:pt x="2188" y="1241"/>
                  </a:lnTo>
                  <a:close/>
                  <a:moveTo>
                    <a:pt x="2188" y="1266"/>
                  </a:moveTo>
                  <a:lnTo>
                    <a:pt x="2138" y="1266"/>
                  </a:lnTo>
                  <a:lnTo>
                    <a:pt x="2138" y="1241"/>
                  </a:lnTo>
                  <a:lnTo>
                    <a:pt x="2188" y="1241"/>
                  </a:lnTo>
                  <a:lnTo>
                    <a:pt x="2188" y="1266"/>
                  </a:lnTo>
                  <a:close/>
                  <a:moveTo>
                    <a:pt x="2138" y="1266"/>
                  </a:moveTo>
                  <a:lnTo>
                    <a:pt x="2136" y="1266"/>
                  </a:lnTo>
                  <a:lnTo>
                    <a:pt x="2138" y="1253"/>
                  </a:lnTo>
                  <a:lnTo>
                    <a:pt x="2138" y="1266"/>
                  </a:lnTo>
                  <a:close/>
                  <a:moveTo>
                    <a:pt x="2136" y="1266"/>
                  </a:moveTo>
                  <a:lnTo>
                    <a:pt x="2009" y="1241"/>
                  </a:lnTo>
                  <a:lnTo>
                    <a:pt x="2014" y="1215"/>
                  </a:lnTo>
                  <a:lnTo>
                    <a:pt x="2140" y="1241"/>
                  </a:lnTo>
                  <a:lnTo>
                    <a:pt x="2136" y="1266"/>
                  </a:lnTo>
                  <a:close/>
                  <a:moveTo>
                    <a:pt x="2009" y="1241"/>
                  </a:moveTo>
                  <a:lnTo>
                    <a:pt x="1882" y="1215"/>
                  </a:lnTo>
                  <a:lnTo>
                    <a:pt x="1886" y="1190"/>
                  </a:lnTo>
                  <a:lnTo>
                    <a:pt x="2014" y="1215"/>
                  </a:lnTo>
                  <a:lnTo>
                    <a:pt x="2009" y="1241"/>
                  </a:lnTo>
                  <a:close/>
                  <a:moveTo>
                    <a:pt x="1882" y="1215"/>
                  </a:moveTo>
                  <a:lnTo>
                    <a:pt x="1882" y="1215"/>
                  </a:lnTo>
                  <a:lnTo>
                    <a:pt x="1880" y="1214"/>
                  </a:lnTo>
                  <a:lnTo>
                    <a:pt x="1884" y="1202"/>
                  </a:lnTo>
                  <a:lnTo>
                    <a:pt x="1882" y="1215"/>
                  </a:lnTo>
                  <a:close/>
                  <a:moveTo>
                    <a:pt x="1880" y="1214"/>
                  </a:moveTo>
                  <a:lnTo>
                    <a:pt x="1753" y="1164"/>
                  </a:lnTo>
                  <a:lnTo>
                    <a:pt x="1763" y="1140"/>
                  </a:lnTo>
                  <a:lnTo>
                    <a:pt x="1889" y="1191"/>
                  </a:lnTo>
                  <a:lnTo>
                    <a:pt x="1880" y="1214"/>
                  </a:lnTo>
                  <a:close/>
                  <a:moveTo>
                    <a:pt x="1753" y="1164"/>
                  </a:moveTo>
                  <a:lnTo>
                    <a:pt x="1626" y="1113"/>
                  </a:lnTo>
                  <a:lnTo>
                    <a:pt x="1636" y="1090"/>
                  </a:lnTo>
                  <a:lnTo>
                    <a:pt x="1763" y="1140"/>
                  </a:lnTo>
                  <a:lnTo>
                    <a:pt x="1753" y="1164"/>
                  </a:lnTo>
                  <a:close/>
                  <a:moveTo>
                    <a:pt x="1626" y="1113"/>
                  </a:moveTo>
                  <a:lnTo>
                    <a:pt x="1500" y="1062"/>
                  </a:lnTo>
                  <a:lnTo>
                    <a:pt x="1510" y="1039"/>
                  </a:lnTo>
                  <a:lnTo>
                    <a:pt x="1636" y="1090"/>
                  </a:lnTo>
                  <a:lnTo>
                    <a:pt x="1626" y="1113"/>
                  </a:lnTo>
                  <a:close/>
                  <a:moveTo>
                    <a:pt x="1500" y="1062"/>
                  </a:moveTo>
                  <a:lnTo>
                    <a:pt x="1374" y="1012"/>
                  </a:lnTo>
                  <a:lnTo>
                    <a:pt x="1383" y="988"/>
                  </a:lnTo>
                  <a:lnTo>
                    <a:pt x="1510" y="1039"/>
                  </a:lnTo>
                  <a:lnTo>
                    <a:pt x="1500" y="1062"/>
                  </a:lnTo>
                  <a:close/>
                  <a:moveTo>
                    <a:pt x="1374" y="1012"/>
                  </a:moveTo>
                  <a:lnTo>
                    <a:pt x="1371" y="1011"/>
                  </a:lnTo>
                  <a:lnTo>
                    <a:pt x="1371" y="1010"/>
                  </a:lnTo>
                  <a:lnTo>
                    <a:pt x="1379" y="1000"/>
                  </a:lnTo>
                  <a:lnTo>
                    <a:pt x="1374" y="1012"/>
                  </a:lnTo>
                  <a:close/>
                  <a:moveTo>
                    <a:pt x="1371" y="1010"/>
                  </a:moveTo>
                  <a:lnTo>
                    <a:pt x="1269" y="935"/>
                  </a:lnTo>
                  <a:lnTo>
                    <a:pt x="1285" y="914"/>
                  </a:lnTo>
                  <a:lnTo>
                    <a:pt x="1386" y="989"/>
                  </a:lnTo>
                  <a:lnTo>
                    <a:pt x="1371" y="1010"/>
                  </a:lnTo>
                  <a:close/>
                  <a:moveTo>
                    <a:pt x="1284" y="914"/>
                  </a:moveTo>
                  <a:lnTo>
                    <a:pt x="1286" y="915"/>
                  </a:lnTo>
                  <a:lnTo>
                    <a:pt x="1285" y="914"/>
                  </a:lnTo>
                  <a:lnTo>
                    <a:pt x="1278" y="924"/>
                  </a:lnTo>
                  <a:lnTo>
                    <a:pt x="1284" y="914"/>
                  </a:lnTo>
                  <a:close/>
                  <a:moveTo>
                    <a:pt x="1270" y="935"/>
                  </a:moveTo>
                  <a:lnTo>
                    <a:pt x="1144" y="859"/>
                  </a:lnTo>
                  <a:lnTo>
                    <a:pt x="1157" y="837"/>
                  </a:lnTo>
                  <a:lnTo>
                    <a:pt x="1284" y="914"/>
                  </a:lnTo>
                  <a:lnTo>
                    <a:pt x="1270" y="935"/>
                  </a:lnTo>
                  <a:close/>
                  <a:moveTo>
                    <a:pt x="1156" y="837"/>
                  </a:moveTo>
                  <a:lnTo>
                    <a:pt x="1155" y="836"/>
                  </a:lnTo>
                  <a:lnTo>
                    <a:pt x="1157" y="837"/>
                  </a:lnTo>
                  <a:lnTo>
                    <a:pt x="1151" y="848"/>
                  </a:lnTo>
                  <a:lnTo>
                    <a:pt x="1156" y="837"/>
                  </a:lnTo>
                  <a:close/>
                  <a:moveTo>
                    <a:pt x="1145" y="859"/>
                  </a:moveTo>
                  <a:lnTo>
                    <a:pt x="1044" y="809"/>
                  </a:lnTo>
                  <a:lnTo>
                    <a:pt x="1055" y="786"/>
                  </a:lnTo>
                  <a:lnTo>
                    <a:pt x="1156" y="837"/>
                  </a:lnTo>
                  <a:lnTo>
                    <a:pt x="1145" y="859"/>
                  </a:lnTo>
                  <a:close/>
                  <a:moveTo>
                    <a:pt x="1044" y="809"/>
                  </a:moveTo>
                  <a:lnTo>
                    <a:pt x="1044" y="809"/>
                  </a:lnTo>
                  <a:lnTo>
                    <a:pt x="1043" y="808"/>
                  </a:lnTo>
                  <a:lnTo>
                    <a:pt x="1049" y="797"/>
                  </a:lnTo>
                  <a:lnTo>
                    <a:pt x="1044" y="809"/>
                  </a:lnTo>
                  <a:close/>
                  <a:moveTo>
                    <a:pt x="1043" y="808"/>
                  </a:moveTo>
                  <a:lnTo>
                    <a:pt x="917" y="733"/>
                  </a:lnTo>
                  <a:lnTo>
                    <a:pt x="929" y="711"/>
                  </a:lnTo>
                  <a:lnTo>
                    <a:pt x="1057" y="786"/>
                  </a:lnTo>
                  <a:lnTo>
                    <a:pt x="1043" y="808"/>
                  </a:lnTo>
                  <a:close/>
                  <a:moveTo>
                    <a:pt x="929" y="710"/>
                  </a:moveTo>
                  <a:lnTo>
                    <a:pt x="928" y="710"/>
                  </a:lnTo>
                  <a:lnTo>
                    <a:pt x="929" y="711"/>
                  </a:lnTo>
                  <a:lnTo>
                    <a:pt x="923" y="722"/>
                  </a:lnTo>
                  <a:lnTo>
                    <a:pt x="929" y="710"/>
                  </a:lnTo>
                  <a:close/>
                  <a:moveTo>
                    <a:pt x="917" y="733"/>
                  </a:moveTo>
                  <a:lnTo>
                    <a:pt x="816" y="683"/>
                  </a:lnTo>
                  <a:lnTo>
                    <a:pt x="827" y="660"/>
                  </a:lnTo>
                  <a:lnTo>
                    <a:pt x="929" y="710"/>
                  </a:lnTo>
                  <a:lnTo>
                    <a:pt x="917" y="733"/>
                  </a:lnTo>
                  <a:close/>
                  <a:moveTo>
                    <a:pt x="816" y="683"/>
                  </a:moveTo>
                  <a:lnTo>
                    <a:pt x="815" y="682"/>
                  </a:lnTo>
                  <a:lnTo>
                    <a:pt x="812" y="681"/>
                  </a:lnTo>
                  <a:lnTo>
                    <a:pt x="822" y="671"/>
                  </a:lnTo>
                  <a:lnTo>
                    <a:pt x="816" y="683"/>
                  </a:lnTo>
                  <a:close/>
                  <a:moveTo>
                    <a:pt x="812" y="681"/>
                  </a:moveTo>
                  <a:lnTo>
                    <a:pt x="737" y="604"/>
                  </a:lnTo>
                  <a:lnTo>
                    <a:pt x="755" y="586"/>
                  </a:lnTo>
                  <a:lnTo>
                    <a:pt x="831" y="662"/>
                  </a:lnTo>
                  <a:lnTo>
                    <a:pt x="812" y="681"/>
                  </a:lnTo>
                  <a:close/>
                  <a:moveTo>
                    <a:pt x="752" y="583"/>
                  </a:moveTo>
                  <a:lnTo>
                    <a:pt x="753" y="585"/>
                  </a:lnTo>
                  <a:lnTo>
                    <a:pt x="755" y="586"/>
                  </a:lnTo>
                  <a:lnTo>
                    <a:pt x="746" y="596"/>
                  </a:lnTo>
                  <a:lnTo>
                    <a:pt x="752" y="583"/>
                  </a:lnTo>
                  <a:close/>
                  <a:moveTo>
                    <a:pt x="741" y="607"/>
                  </a:moveTo>
                  <a:lnTo>
                    <a:pt x="639" y="555"/>
                  </a:lnTo>
                  <a:lnTo>
                    <a:pt x="651" y="534"/>
                  </a:lnTo>
                  <a:lnTo>
                    <a:pt x="752" y="583"/>
                  </a:lnTo>
                  <a:lnTo>
                    <a:pt x="741" y="607"/>
                  </a:lnTo>
                  <a:close/>
                  <a:moveTo>
                    <a:pt x="639" y="555"/>
                  </a:moveTo>
                  <a:lnTo>
                    <a:pt x="538" y="506"/>
                  </a:lnTo>
                  <a:lnTo>
                    <a:pt x="549" y="483"/>
                  </a:lnTo>
                  <a:lnTo>
                    <a:pt x="651" y="534"/>
                  </a:lnTo>
                  <a:lnTo>
                    <a:pt x="639" y="555"/>
                  </a:lnTo>
                  <a:close/>
                  <a:moveTo>
                    <a:pt x="538" y="506"/>
                  </a:moveTo>
                  <a:lnTo>
                    <a:pt x="538" y="506"/>
                  </a:lnTo>
                  <a:lnTo>
                    <a:pt x="537" y="504"/>
                  </a:lnTo>
                  <a:lnTo>
                    <a:pt x="544" y="494"/>
                  </a:lnTo>
                  <a:lnTo>
                    <a:pt x="538" y="506"/>
                  </a:lnTo>
                  <a:close/>
                  <a:moveTo>
                    <a:pt x="537" y="504"/>
                  </a:moveTo>
                  <a:lnTo>
                    <a:pt x="461" y="453"/>
                  </a:lnTo>
                  <a:lnTo>
                    <a:pt x="475" y="433"/>
                  </a:lnTo>
                  <a:lnTo>
                    <a:pt x="551" y="484"/>
                  </a:lnTo>
                  <a:lnTo>
                    <a:pt x="537" y="504"/>
                  </a:lnTo>
                  <a:close/>
                  <a:moveTo>
                    <a:pt x="473" y="432"/>
                  </a:moveTo>
                  <a:lnTo>
                    <a:pt x="473" y="433"/>
                  </a:lnTo>
                  <a:lnTo>
                    <a:pt x="475" y="433"/>
                  </a:lnTo>
                  <a:lnTo>
                    <a:pt x="467" y="444"/>
                  </a:lnTo>
                  <a:lnTo>
                    <a:pt x="473" y="432"/>
                  </a:lnTo>
                  <a:close/>
                  <a:moveTo>
                    <a:pt x="462" y="455"/>
                  </a:moveTo>
                  <a:lnTo>
                    <a:pt x="360" y="404"/>
                  </a:lnTo>
                  <a:lnTo>
                    <a:pt x="373" y="382"/>
                  </a:lnTo>
                  <a:lnTo>
                    <a:pt x="473" y="432"/>
                  </a:lnTo>
                  <a:lnTo>
                    <a:pt x="462" y="455"/>
                  </a:lnTo>
                  <a:close/>
                  <a:moveTo>
                    <a:pt x="360" y="404"/>
                  </a:moveTo>
                  <a:lnTo>
                    <a:pt x="260" y="354"/>
                  </a:lnTo>
                  <a:lnTo>
                    <a:pt x="271" y="331"/>
                  </a:lnTo>
                  <a:lnTo>
                    <a:pt x="373" y="382"/>
                  </a:lnTo>
                  <a:lnTo>
                    <a:pt x="360" y="404"/>
                  </a:lnTo>
                  <a:close/>
                  <a:moveTo>
                    <a:pt x="260" y="354"/>
                  </a:moveTo>
                  <a:lnTo>
                    <a:pt x="260" y="354"/>
                  </a:lnTo>
                  <a:lnTo>
                    <a:pt x="258" y="353"/>
                  </a:lnTo>
                  <a:lnTo>
                    <a:pt x="266" y="343"/>
                  </a:lnTo>
                  <a:lnTo>
                    <a:pt x="260" y="354"/>
                  </a:lnTo>
                  <a:close/>
                  <a:moveTo>
                    <a:pt x="258" y="353"/>
                  </a:moveTo>
                  <a:lnTo>
                    <a:pt x="183" y="303"/>
                  </a:lnTo>
                  <a:lnTo>
                    <a:pt x="196" y="281"/>
                  </a:lnTo>
                  <a:lnTo>
                    <a:pt x="272" y="332"/>
                  </a:lnTo>
                  <a:lnTo>
                    <a:pt x="258" y="353"/>
                  </a:lnTo>
                  <a:close/>
                  <a:moveTo>
                    <a:pt x="183" y="303"/>
                  </a:moveTo>
                  <a:lnTo>
                    <a:pt x="182" y="302"/>
                  </a:lnTo>
                  <a:lnTo>
                    <a:pt x="181" y="300"/>
                  </a:lnTo>
                  <a:lnTo>
                    <a:pt x="189" y="292"/>
                  </a:lnTo>
                  <a:lnTo>
                    <a:pt x="183" y="303"/>
                  </a:lnTo>
                  <a:close/>
                  <a:moveTo>
                    <a:pt x="181" y="300"/>
                  </a:moveTo>
                  <a:lnTo>
                    <a:pt x="104" y="225"/>
                  </a:lnTo>
                  <a:lnTo>
                    <a:pt x="122" y="207"/>
                  </a:lnTo>
                  <a:lnTo>
                    <a:pt x="199" y="282"/>
                  </a:lnTo>
                  <a:lnTo>
                    <a:pt x="181" y="300"/>
                  </a:lnTo>
                  <a:close/>
                  <a:moveTo>
                    <a:pt x="121" y="206"/>
                  </a:moveTo>
                  <a:lnTo>
                    <a:pt x="121" y="206"/>
                  </a:lnTo>
                  <a:lnTo>
                    <a:pt x="122" y="207"/>
                  </a:lnTo>
                  <a:lnTo>
                    <a:pt x="114" y="215"/>
                  </a:lnTo>
                  <a:lnTo>
                    <a:pt x="121" y="206"/>
                  </a:lnTo>
                  <a:close/>
                  <a:moveTo>
                    <a:pt x="105" y="226"/>
                  </a:moveTo>
                  <a:lnTo>
                    <a:pt x="4" y="150"/>
                  </a:lnTo>
                  <a:lnTo>
                    <a:pt x="20" y="129"/>
                  </a:lnTo>
                  <a:lnTo>
                    <a:pt x="121" y="206"/>
                  </a:lnTo>
                  <a:lnTo>
                    <a:pt x="105" y="226"/>
                  </a:lnTo>
                  <a:close/>
                  <a:moveTo>
                    <a:pt x="4" y="150"/>
                  </a:moveTo>
                  <a:lnTo>
                    <a:pt x="0" y="146"/>
                  </a:lnTo>
                  <a:lnTo>
                    <a:pt x="0" y="140"/>
                  </a:lnTo>
                  <a:lnTo>
                    <a:pt x="12" y="140"/>
                  </a:lnTo>
                  <a:lnTo>
                    <a:pt x="4" y="150"/>
                  </a:lnTo>
                  <a:close/>
                  <a:moveTo>
                    <a:pt x="0" y="140"/>
                  </a:moveTo>
                  <a:lnTo>
                    <a:pt x="0" y="114"/>
                  </a:lnTo>
                  <a:lnTo>
                    <a:pt x="25" y="114"/>
                  </a:lnTo>
                  <a:lnTo>
                    <a:pt x="25" y="140"/>
                  </a:lnTo>
                  <a:lnTo>
                    <a:pt x="0" y="140"/>
                  </a:lnTo>
                  <a:close/>
                  <a:moveTo>
                    <a:pt x="0" y="114"/>
                  </a:moveTo>
                  <a:lnTo>
                    <a:pt x="0" y="89"/>
                  </a:lnTo>
                  <a:lnTo>
                    <a:pt x="25" y="89"/>
                  </a:lnTo>
                  <a:lnTo>
                    <a:pt x="25" y="114"/>
                  </a:lnTo>
                  <a:lnTo>
                    <a:pt x="0" y="114"/>
                  </a:lnTo>
                  <a:close/>
                  <a:moveTo>
                    <a:pt x="0" y="89"/>
                  </a:moveTo>
                  <a:lnTo>
                    <a:pt x="0" y="63"/>
                  </a:lnTo>
                  <a:lnTo>
                    <a:pt x="25" y="63"/>
                  </a:lnTo>
                  <a:lnTo>
                    <a:pt x="25" y="89"/>
                  </a:lnTo>
                  <a:lnTo>
                    <a:pt x="0" y="89"/>
                  </a:lnTo>
                  <a:close/>
                  <a:moveTo>
                    <a:pt x="0" y="63"/>
                  </a:moveTo>
                  <a:lnTo>
                    <a:pt x="0" y="39"/>
                  </a:lnTo>
                  <a:lnTo>
                    <a:pt x="25" y="39"/>
                  </a:lnTo>
                  <a:lnTo>
                    <a:pt x="25" y="63"/>
                  </a:lnTo>
                  <a:lnTo>
                    <a:pt x="0" y="63"/>
                  </a:lnTo>
                  <a:close/>
                  <a:moveTo>
                    <a:pt x="0" y="39"/>
                  </a:moveTo>
                  <a:lnTo>
                    <a:pt x="0" y="14"/>
                  </a:lnTo>
                  <a:lnTo>
                    <a:pt x="25" y="14"/>
                  </a:lnTo>
                  <a:lnTo>
                    <a:pt x="25" y="39"/>
                  </a:lnTo>
                  <a:lnTo>
                    <a:pt x="0" y="39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14"/>
                  </a:lnTo>
                  <a:lnTo>
                    <a:pt x="0" y="14"/>
                  </a:lnTo>
                  <a:close/>
                  <a:moveTo>
                    <a:pt x="12" y="0"/>
                  </a:moveTo>
                  <a:lnTo>
                    <a:pt x="37" y="0"/>
                  </a:lnTo>
                  <a:lnTo>
                    <a:pt x="37" y="26"/>
                  </a:lnTo>
                  <a:lnTo>
                    <a:pt x="12" y="26"/>
                  </a:lnTo>
                  <a:lnTo>
                    <a:pt x="12" y="0"/>
                  </a:lnTo>
                  <a:close/>
                  <a:moveTo>
                    <a:pt x="37" y="0"/>
                  </a:moveTo>
                  <a:lnTo>
                    <a:pt x="40" y="0"/>
                  </a:lnTo>
                  <a:lnTo>
                    <a:pt x="37" y="14"/>
                  </a:lnTo>
                  <a:lnTo>
                    <a:pt x="37" y="0"/>
                  </a:lnTo>
                  <a:close/>
                  <a:moveTo>
                    <a:pt x="40" y="0"/>
                  </a:moveTo>
                  <a:lnTo>
                    <a:pt x="192" y="26"/>
                  </a:lnTo>
                  <a:lnTo>
                    <a:pt x="188" y="51"/>
                  </a:lnTo>
                  <a:lnTo>
                    <a:pt x="36" y="26"/>
                  </a:lnTo>
                  <a:lnTo>
                    <a:pt x="40" y="0"/>
                  </a:lnTo>
                  <a:close/>
                  <a:moveTo>
                    <a:pt x="192" y="26"/>
                  </a:moveTo>
                  <a:lnTo>
                    <a:pt x="343" y="51"/>
                  </a:lnTo>
                  <a:lnTo>
                    <a:pt x="339" y="77"/>
                  </a:lnTo>
                  <a:lnTo>
                    <a:pt x="188" y="51"/>
                  </a:lnTo>
                  <a:lnTo>
                    <a:pt x="192" y="26"/>
                  </a:lnTo>
                  <a:close/>
                  <a:moveTo>
                    <a:pt x="341" y="77"/>
                  </a:moveTo>
                  <a:lnTo>
                    <a:pt x="339" y="77"/>
                  </a:lnTo>
                  <a:lnTo>
                    <a:pt x="341" y="63"/>
                  </a:lnTo>
                  <a:lnTo>
                    <a:pt x="341" y="77"/>
                  </a:lnTo>
                  <a:close/>
                  <a:moveTo>
                    <a:pt x="341" y="51"/>
                  </a:moveTo>
                  <a:lnTo>
                    <a:pt x="493" y="51"/>
                  </a:lnTo>
                  <a:lnTo>
                    <a:pt x="493" y="77"/>
                  </a:lnTo>
                  <a:lnTo>
                    <a:pt x="341" y="77"/>
                  </a:lnTo>
                  <a:lnTo>
                    <a:pt x="341" y="51"/>
                  </a:lnTo>
                  <a:close/>
                  <a:moveTo>
                    <a:pt x="493" y="51"/>
                  </a:moveTo>
                  <a:lnTo>
                    <a:pt x="495" y="51"/>
                  </a:lnTo>
                  <a:lnTo>
                    <a:pt x="493" y="63"/>
                  </a:lnTo>
                  <a:lnTo>
                    <a:pt x="493" y="51"/>
                  </a:lnTo>
                  <a:close/>
                  <a:moveTo>
                    <a:pt x="495" y="51"/>
                  </a:moveTo>
                  <a:lnTo>
                    <a:pt x="622" y="77"/>
                  </a:lnTo>
                  <a:lnTo>
                    <a:pt x="617" y="102"/>
                  </a:lnTo>
                  <a:lnTo>
                    <a:pt x="490" y="77"/>
                  </a:lnTo>
                  <a:lnTo>
                    <a:pt x="495" y="51"/>
                  </a:lnTo>
                  <a:close/>
                  <a:moveTo>
                    <a:pt x="618" y="102"/>
                  </a:moveTo>
                  <a:lnTo>
                    <a:pt x="616" y="101"/>
                  </a:lnTo>
                  <a:lnTo>
                    <a:pt x="617" y="102"/>
                  </a:lnTo>
                  <a:lnTo>
                    <a:pt x="619" y="89"/>
                  </a:lnTo>
                  <a:lnTo>
                    <a:pt x="618" y="102"/>
                  </a:lnTo>
                  <a:close/>
                  <a:moveTo>
                    <a:pt x="622" y="77"/>
                  </a:moveTo>
                  <a:lnTo>
                    <a:pt x="774" y="102"/>
                  </a:lnTo>
                  <a:lnTo>
                    <a:pt x="770" y="128"/>
                  </a:lnTo>
                  <a:lnTo>
                    <a:pt x="618" y="102"/>
                  </a:lnTo>
                  <a:lnTo>
                    <a:pt x="622" y="77"/>
                  </a:lnTo>
                  <a:close/>
                  <a:moveTo>
                    <a:pt x="771" y="128"/>
                  </a:moveTo>
                  <a:lnTo>
                    <a:pt x="770" y="128"/>
                  </a:lnTo>
                  <a:lnTo>
                    <a:pt x="771" y="114"/>
                  </a:lnTo>
                  <a:lnTo>
                    <a:pt x="771" y="128"/>
                  </a:lnTo>
                  <a:close/>
                  <a:moveTo>
                    <a:pt x="771" y="102"/>
                  </a:moveTo>
                  <a:lnTo>
                    <a:pt x="897" y="102"/>
                  </a:lnTo>
                  <a:lnTo>
                    <a:pt x="897" y="128"/>
                  </a:lnTo>
                  <a:lnTo>
                    <a:pt x="771" y="128"/>
                  </a:lnTo>
                  <a:lnTo>
                    <a:pt x="771" y="102"/>
                  </a:lnTo>
                  <a:close/>
                  <a:moveTo>
                    <a:pt x="897" y="102"/>
                  </a:moveTo>
                  <a:lnTo>
                    <a:pt x="1049" y="102"/>
                  </a:lnTo>
                  <a:lnTo>
                    <a:pt x="1049" y="128"/>
                  </a:lnTo>
                  <a:lnTo>
                    <a:pt x="897" y="128"/>
                  </a:lnTo>
                  <a:lnTo>
                    <a:pt x="897" y="102"/>
                  </a:lnTo>
                  <a:close/>
                  <a:moveTo>
                    <a:pt x="1049" y="102"/>
                  </a:moveTo>
                  <a:lnTo>
                    <a:pt x="1052" y="102"/>
                  </a:lnTo>
                  <a:lnTo>
                    <a:pt x="1049" y="114"/>
                  </a:lnTo>
                  <a:lnTo>
                    <a:pt x="1049" y="102"/>
                  </a:lnTo>
                  <a:close/>
                  <a:moveTo>
                    <a:pt x="1052" y="102"/>
                  </a:moveTo>
                  <a:lnTo>
                    <a:pt x="1178" y="127"/>
                  </a:lnTo>
                  <a:lnTo>
                    <a:pt x="1173" y="152"/>
                  </a:lnTo>
                  <a:lnTo>
                    <a:pt x="1047" y="128"/>
                  </a:lnTo>
                  <a:lnTo>
                    <a:pt x="1052" y="102"/>
                  </a:lnTo>
                  <a:close/>
                  <a:moveTo>
                    <a:pt x="1176" y="152"/>
                  </a:moveTo>
                  <a:lnTo>
                    <a:pt x="1173" y="152"/>
                  </a:lnTo>
                  <a:lnTo>
                    <a:pt x="1176" y="140"/>
                  </a:lnTo>
                  <a:lnTo>
                    <a:pt x="1176" y="152"/>
                  </a:lnTo>
                  <a:close/>
                  <a:moveTo>
                    <a:pt x="1176" y="127"/>
                  </a:moveTo>
                  <a:lnTo>
                    <a:pt x="1328" y="127"/>
                  </a:lnTo>
                  <a:lnTo>
                    <a:pt x="1328" y="152"/>
                  </a:lnTo>
                  <a:lnTo>
                    <a:pt x="1176" y="152"/>
                  </a:lnTo>
                  <a:lnTo>
                    <a:pt x="1176" y="127"/>
                  </a:lnTo>
                  <a:close/>
                  <a:moveTo>
                    <a:pt x="1328" y="127"/>
                  </a:moveTo>
                  <a:lnTo>
                    <a:pt x="1330" y="127"/>
                  </a:lnTo>
                  <a:lnTo>
                    <a:pt x="1328" y="140"/>
                  </a:lnTo>
                  <a:lnTo>
                    <a:pt x="1328" y="127"/>
                  </a:lnTo>
                  <a:close/>
                  <a:moveTo>
                    <a:pt x="1330" y="127"/>
                  </a:moveTo>
                  <a:lnTo>
                    <a:pt x="1456" y="152"/>
                  </a:lnTo>
                  <a:lnTo>
                    <a:pt x="1451" y="178"/>
                  </a:lnTo>
                  <a:lnTo>
                    <a:pt x="1325" y="152"/>
                  </a:lnTo>
                  <a:lnTo>
                    <a:pt x="1330" y="127"/>
                  </a:lnTo>
                  <a:close/>
                  <a:moveTo>
                    <a:pt x="1456" y="152"/>
                  </a:moveTo>
                  <a:lnTo>
                    <a:pt x="1462" y="153"/>
                  </a:lnTo>
                  <a:lnTo>
                    <a:pt x="1465" y="158"/>
                  </a:lnTo>
                  <a:lnTo>
                    <a:pt x="1454" y="166"/>
                  </a:lnTo>
                  <a:lnTo>
                    <a:pt x="1456" y="152"/>
                  </a:lnTo>
                  <a:close/>
                  <a:moveTo>
                    <a:pt x="1465" y="158"/>
                  </a:moveTo>
                  <a:lnTo>
                    <a:pt x="1541" y="286"/>
                  </a:lnTo>
                  <a:lnTo>
                    <a:pt x="1520" y="298"/>
                  </a:lnTo>
                  <a:lnTo>
                    <a:pt x="1444" y="172"/>
                  </a:lnTo>
                  <a:lnTo>
                    <a:pt x="1465" y="158"/>
                  </a:lnTo>
                  <a:close/>
                  <a:moveTo>
                    <a:pt x="1541" y="286"/>
                  </a:moveTo>
                  <a:lnTo>
                    <a:pt x="1617" y="412"/>
                  </a:lnTo>
                  <a:lnTo>
                    <a:pt x="1595" y="424"/>
                  </a:lnTo>
                  <a:lnTo>
                    <a:pt x="1520" y="298"/>
                  </a:lnTo>
                  <a:lnTo>
                    <a:pt x="1541" y="286"/>
                  </a:lnTo>
                  <a:close/>
                  <a:moveTo>
                    <a:pt x="1596" y="425"/>
                  </a:moveTo>
                  <a:lnTo>
                    <a:pt x="1597" y="427"/>
                  </a:lnTo>
                  <a:lnTo>
                    <a:pt x="1595" y="424"/>
                  </a:lnTo>
                  <a:lnTo>
                    <a:pt x="1606" y="418"/>
                  </a:lnTo>
                  <a:lnTo>
                    <a:pt x="1596" y="425"/>
                  </a:lnTo>
                  <a:close/>
                  <a:moveTo>
                    <a:pt x="1617" y="411"/>
                  </a:moveTo>
                  <a:lnTo>
                    <a:pt x="1692" y="512"/>
                  </a:lnTo>
                  <a:lnTo>
                    <a:pt x="1671" y="528"/>
                  </a:lnTo>
                  <a:lnTo>
                    <a:pt x="1596" y="425"/>
                  </a:lnTo>
                  <a:lnTo>
                    <a:pt x="1617" y="411"/>
                  </a:lnTo>
                  <a:close/>
                  <a:moveTo>
                    <a:pt x="1673" y="529"/>
                  </a:moveTo>
                  <a:lnTo>
                    <a:pt x="1671" y="526"/>
                  </a:lnTo>
                  <a:lnTo>
                    <a:pt x="1671" y="528"/>
                  </a:lnTo>
                  <a:lnTo>
                    <a:pt x="1682" y="519"/>
                  </a:lnTo>
                  <a:lnTo>
                    <a:pt x="1673" y="529"/>
                  </a:lnTo>
                  <a:close/>
                  <a:moveTo>
                    <a:pt x="1691" y="511"/>
                  </a:moveTo>
                  <a:lnTo>
                    <a:pt x="1793" y="611"/>
                  </a:lnTo>
                  <a:lnTo>
                    <a:pt x="1775" y="630"/>
                  </a:lnTo>
                  <a:lnTo>
                    <a:pt x="1673" y="529"/>
                  </a:lnTo>
                  <a:lnTo>
                    <a:pt x="1691" y="511"/>
                  </a:lnTo>
                  <a:close/>
                  <a:moveTo>
                    <a:pt x="1793" y="611"/>
                  </a:moveTo>
                  <a:lnTo>
                    <a:pt x="1894" y="712"/>
                  </a:lnTo>
                  <a:lnTo>
                    <a:pt x="1876" y="730"/>
                  </a:lnTo>
                  <a:lnTo>
                    <a:pt x="1775" y="630"/>
                  </a:lnTo>
                  <a:lnTo>
                    <a:pt x="1793" y="611"/>
                  </a:lnTo>
                  <a:close/>
                  <a:moveTo>
                    <a:pt x="1878" y="733"/>
                  </a:moveTo>
                  <a:lnTo>
                    <a:pt x="1877" y="732"/>
                  </a:lnTo>
                  <a:lnTo>
                    <a:pt x="1876" y="730"/>
                  </a:lnTo>
                  <a:lnTo>
                    <a:pt x="1884" y="722"/>
                  </a:lnTo>
                  <a:lnTo>
                    <a:pt x="1878" y="733"/>
                  </a:lnTo>
                  <a:close/>
                  <a:moveTo>
                    <a:pt x="1891" y="711"/>
                  </a:moveTo>
                  <a:lnTo>
                    <a:pt x="2018" y="786"/>
                  </a:lnTo>
                  <a:lnTo>
                    <a:pt x="2004" y="808"/>
                  </a:lnTo>
                  <a:lnTo>
                    <a:pt x="1878" y="733"/>
                  </a:lnTo>
                  <a:lnTo>
                    <a:pt x="1891" y="711"/>
                  </a:lnTo>
                  <a:close/>
                  <a:moveTo>
                    <a:pt x="2018" y="786"/>
                  </a:moveTo>
                  <a:lnTo>
                    <a:pt x="2144" y="863"/>
                  </a:lnTo>
                  <a:lnTo>
                    <a:pt x="2131" y="885"/>
                  </a:lnTo>
                  <a:lnTo>
                    <a:pt x="2004" y="808"/>
                  </a:lnTo>
                  <a:lnTo>
                    <a:pt x="2018" y="786"/>
                  </a:lnTo>
                  <a:close/>
                  <a:moveTo>
                    <a:pt x="2144" y="863"/>
                  </a:moveTo>
                  <a:lnTo>
                    <a:pt x="2270" y="938"/>
                  </a:lnTo>
                  <a:lnTo>
                    <a:pt x="2258" y="960"/>
                  </a:lnTo>
                  <a:lnTo>
                    <a:pt x="2131" y="885"/>
                  </a:lnTo>
                  <a:lnTo>
                    <a:pt x="2144" y="863"/>
                  </a:lnTo>
                  <a:close/>
                  <a:moveTo>
                    <a:pt x="2259" y="961"/>
                  </a:moveTo>
                  <a:lnTo>
                    <a:pt x="2258" y="961"/>
                  </a:lnTo>
                  <a:lnTo>
                    <a:pt x="2258" y="960"/>
                  </a:lnTo>
                  <a:lnTo>
                    <a:pt x="2264" y="949"/>
                  </a:lnTo>
                  <a:lnTo>
                    <a:pt x="2259" y="961"/>
                  </a:lnTo>
                  <a:close/>
                  <a:moveTo>
                    <a:pt x="2269" y="938"/>
                  </a:moveTo>
                  <a:lnTo>
                    <a:pt x="2396" y="988"/>
                  </a:lnTo>
                  <a:lnTo>
                    <a:pt x="2386" y="1012"/>
                  </a:lnTo>
                  <a:lnTo>
                    <a:pt x="2259" y="961"/>
                  </a:lnTo>
                  <a:lnTo>
                    <a:pt x="2269" y="938"/>
                  </a:lnTo>
                  <a:close/>
                  <a:moveTo>
                    <a:pt x="2396" y="988"/>
                  </a:moveTo>
                  <a:lnTo>
                    <a:pt x="2396" y="988"/>
                  </a:lnTo>
                  <a:lnTo>
                    <a:pt x="2397" y="989"/>
                  </a:lnTo>
                  <a:lnTo>
                    <a:pt x="2391" y="1000"/>
                  </a:lnTo>
                  <a:lnTo>
                    <a:pt x="2396" y="988"/>
                  </a:lnTo>
                  <a:close/>
                  <a:moveTo>
                    <a:pt x="2397" y="989"/>
                  </a:moveTo>
                  <a:lnTo>
                    <a:pt x="2523" y="1065"/>
                  </a:lnTo>
                  <a:lnTo>
                    <a:pt x="2511" y="1086"/>
                  </a:lnTo>
                  <a:lnTo>
                    <a:pt x="2385" y="1011"/>
                  </a:lnTo>
                  <a:lnTo>
                    <a:pt x="2397" y="989"/>
                  </a:lnTo>
                  <a:close/>
                  <a:moveTo>
                    <a:pt x="2517" y="1089"/>
                  </a:moveTo>
                  <a:lnTo>
                    <a:pt x="2513" y="1089"/>
                  </a:lnTo>
                  <a:lnTo>
                    <a:pt x="2511" y="1086"/>
                  </a:lnTo>
                  <a:lnTo>
                    <a:pt x="2517" y="1075"/>
                  </a:lnTo>
                  <a:lnTo>
                    <a:pt x="2517" y="1089"/>
                  </a:lnTo>
                  <a:close/>
                  <a:moveTo>
                    <a:pt x="2517" y="1063"/>
                  </a:moveTo>
                  <a:lnTo>
                    <a:pt x="2543" y="1063"/>
                  </a:lnTo>
                  <a:lnTo>
                    <a:pt x="2543" y="1089"/>
                  </a:lnTo>
                  <a:lnTo>
                    <a:pt x="2517" y="1089"/>
                  </a:lnTo>
                  <a:lnTo>
                    <a:pt x="2517" y="1063"/>
                  </a:lnTo>
                  <a:close/>
                  <a:moveTo>
                    <a:pt x="2543" y="1063"/>
                  </a:moveTo>
                  <a:lnTo>
                    <a:pt x="2547" y="1063"/>
                  </a:lnTo>
                  <a:lnTo>
                    <a:pt x="2551" y="1067"/>
                  </a:lnTo>
                  <a:lnTo>
                    <a:pt x="2543" y="1075"/>
                  </a:lnTo>
                  <a:lnTo>
                    <a:pt x="2543" y="1063"/>
                  </a:lnTo>
                  <a:close/>
                  <a:moveTo>
                    <a:pt x="2551" y="1067"/>
                  </a:moveTo>
                  <a:lnTo>
                    <a:pt x="2577" y="1092"/>
                  </a:lnTo>
                  <a:lnTo>
                    <a:pt x="2558" y="1111"/>
                  </a:lnTo>
                  <a:lnTo>
                    <a:pt x="2533" y="1085"/>
                  </a:lnTo>
                  <a:lnTo>
                    <a:pt x="2551" y="1067"/>
                  </a:lnTo>
                  <a:close/>
                  <a:moveTo>
                    <a:pt x="2577" y="1092"/>
                  </a:moveTo>
                  <a:lnTo>
                    <a:pt x="2602" y="1118"/>
                  </a:lnTo>
                  <a:lnTo>
                    <a:pt x="2584" y="1135"/>
                  </a:lnTo>
                  <a:lnTo>
                    <a:pt x="2558" y="1111"/>
                  </a:lnTo>
                  <a:lnTo>
                    <a:pt x="2577" y="1092"/>
                  </a:lnTo>
                  <a:close/>
                  <a:moveTo>
                    <a:pt x="2602" y="1118"/>
                  </a:moveTo>
                  <a:lnTo>
                    <a:pt x="2606" y="1122"/>
                  </a:lnTo>
                  <a:lnTo>
                    <a:pt x="2606" y="1126"/>
                  </a:lnTo>
                  <a:lnTo>
                    <a:pt x="2592" y="1126"/>
                  </a:lnTo>
                  <a:lnTo>
                    <a:pt x="2602" y="1118"/>
                  </a:lnTo>
                  <a:close/>
                  <a:moveTo>
                    <a:pt x="2606" y="1126"/>
                  </a:moveTo>
                  <a:lnTo>
                    <a:pt x="2606" y="1152"/>
                  </a:lnTo>
                  <a:lnTo>
                    <a:pt x="2580" y="1152"/>
                  </a:lnTo>
                  <a:lnTo>
                    <a:pt x="2580" y="1126"/>
                  </a:lnTo>
                  <a:lnTo>
                    <a:pt x="2606" y="1126"/>
                  </a:lnTo>
                  <a:close/>
                  <a:moveTo>
                    <a:pt x="2592" y="1164"/>
                  </a:moveTo>
                  <a:lnTo>
                    <a:pt x="2580" y="1164"/>
                  </a:lnTo>
                  <a:lnTo>
                    <a:pt x="2580" y="1152"/>
                  </a:lnTo>
                  <a:lnTo>
                    <a:pt x="2592" y="1152"/>
                  </a:lnTo>
                  <a:lnTo>
                    <a:pt x="2592" y="1164"/>
                  </a:lnTo>
                  <a:close/>
                  <a:moveTo>
                    <a:pt x="2592" y="1139"/>
                  </a:moveTo>
                  <a:lnTo>
                    <a:pt x="2618" y="1139"/>
                  </a:lnTo>
                  <a:lnTo>
                    <a:pt x="2618" y="1164"/>
                  </a:lnTo>
                  <a:lnTo>
                    <a:pt x="2592" y="1164"/>
                  </a:lnTo>
                  <a:lnTo>
                    <a:pt x="2592" y="1139"/>
                  </a:lnTo>
                  <a:close/>
                  <a:moveTo>
                    <a:pt x="2618" y="1139"/>
                  </a:moveTo>
                  <a:lnTo>
                    <a:pt x="2631" y="1139"/>
                  </a:lnTo>
                  <a:lnTo>
                    <a:pt x="2631" y="1152"/>
                  </a:lnTo>
                  <a:lnTo>
                    <a:pt x="2618" y="1152"/>
                  </a:lnTo>
                  <a:lnTo>
                    <a:pt x="2618" y="1139"/>
                  </a:lnTo>
                  <a:close/>
                  <a:moveTo>
                    <a:pt x="2631" y="1152"/>
                  </a:moveTo>
                  <a:lnTo>
                    <a:pt x="2631" y="1178"/>
                  </a:lnTo>
                  <a:lnTo>
                    <a:pt x="2606" y="1178"/>
                  </a:lnTo>
                  <a:lnTo>
                    <a:pt x="2606" y="1152"/>
                  </a:lnTo>
                  <a:lnTo>
                    <a:pt x="2631" y="1152"/>
                  </a:lnTo>
                  <a:close/>
                  <a:moveTo>
                    <a:pt x="2631" y="1178"/>
                  </a:moveTo>
                  <a:lnTo>
                    <a:pt x="2631" y="1202"/>
                  </a:lnTo>
                  <a:lnTo>
                    <a:pt x="2606" y="1202"/>
                  </a:lnTo>
                  <a:lnTo>
                    <a:pt x="2606" y="1178"/>
                  </a:lnTo>
                  <a:lnTo>
                    <a:pt x="2631" y="1178"/>
                  </a:lnTo>
                  <a:close/>
                  <a:moveTo>
                    <a:pt x="2631" y="1202"/>
                  </a:moveTo>
                  <a:lnTo>
                    <a:pt x="2631" y="1208"/>
                  </a:lnTo>
                  <a:lnTo>
                    <a:pt x="2628" y="1212"/>
                  </a:lnTo>
                  <a:lnTo>
                    <a:pt x="2618" y="1202"/>
                  </a:lnTo>
                  <a:lnTo>
                    <a:pt x="2631" y="120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0" name="Freeform 88">
              <a:extLst>
                <a:ext uri="{FF2B5EF4-FFF2-40B4-BE49-F238E27FC236}">
                  <a16:creationId xmlns:a16="http://schemas.microsoft.com/office/drawing/2014/main" id="{5C7B37C4-B1E4-FBB8-2A87-28593935D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1" y="3501"/>
              <a:ext cx="526" cy="258"/>
            </a:xfrm>
            <a:custGeom>
              <a:avLst/>
              <a:gdLst>
                <a:gd name="T0" fmla="*/ 2592 w 2631"/>
                <a:gd name="T1" fmla="*/ 1227 h 1290"/>
                <a:gd name="T2" fmla="*/ 2543 w 2631"/>
                <a:gd name="T3" fmla="*/ 1266 h 1290"/>
                <a:gd name="T4" fmla="*/ 2489 w 2631"/>
                <a:gd name="T5" fmla="*/ 1241 h 1290"/>
                <a:gd name="T6" fmla="*/ 2447 w 2631"/>
                <a:gd name="T7" fmla="*/ 1289 h 1290"/>
                <a:gd name="T8" fmla="*/ 2442 w 2631"/>
                <a:gd name="T9" fmla="*/ 1290 h 1290"/>
                <a:gd name="T10" fmla="*/ 2340 w 2631"/>
                <a:gd name="T11" fmla="*/ 1266 h 1290"/>
                <a:gd name="T12" fmla="*/ 2233 w 2631"/>
                <a:gd name="T13" fmla="*/ 1289 h 1290"/>
                <a:gd name="T14" fmla="*/ 2191 w 2631"/>
                <a:gd name="T15" fmla="*/ 1241 h 1290"/>
                <a:gd name="T16" fmla="*/ 2138 w 2631"/>
                <a:gd name="T17" fmla="*/ 1266 h 1290"/>
                <a:gd name="T18" fmla="*/ 2009 w 2631"/>
                <a:gd name="T19" fmla="*/ 1241 h 1290"/>
                <a:gd name="T20" fmla="*/ 1882 w 2631"/>
                <a:gd name="T21" fmla="*/ 1215 h 1290"/>
                <a:gd name="T22" fmla="*/ 1763 w 2631"/>
                <a:gd name="T23" fmla="*/ 1140 h 1290"/>
                <a:gd name="T24" fmla="*/ 1383 w 2631"/>
                <a:gd name="T25" fmla="*/ 988 h 1290"/>
                <a:gd name="T26" fmla="*/ 1269 w 2631"/>
                <a:gd name="T27" fmla="*/ 935 h 1290"/>
                <a:gd name="T28" fmla="*/ 1270 w 2631"/>
                <a:gd name="T29" fmla="*/ 935 h 1290"/>
                <a:gd name="T30" fmla="*/ 1156 w 2631"/>
                <a:gd name="T31" fmla="*/ 837 h 1290"/>
                <a:gd name="T32" fmla="*/ 1049 w 2631"/>
                <a:gd name="T33" fmla="*/ 797 h 1290"/>
                <a:gd name="T34" fmla="*/ 929 w 2631"/>
                <a:gd name="T35" fmla="*/ 711 h 1290"/>
                <a:gd name="T36" fmla="*/ 815 w 2631"/>
                <a:gd name="T37" fmla="*/ 682 h 1290"/>
                <a:gd name="T38" fmla="*/ 752 w 2631"/>
                <a:gd name="T39" fmla="*/ 583 h 1290"/>
                <a:gd name="T40" fmla="*/ 741 w 2631"/>
                <a:gd name="T41" fmla="*/ 607 h 1290"/>
                <a:gd name="T42" fmla="*/ 544 w 2631"/>
                <a:gd name="T43" fmla="*/ 494 h 1290"/>
                <a:gd name="T44" fmla="*/ 475 w 2631"/>
                <a:gd name="T45" fmla="*/ 433 h 1290"/>
                <a:gd name="T46" fmla="*/ 260 w 2631"/>
                <a:gd name="T47" fmla="*/ 354 h 1290"/>
                <a:gd name="T48" fmla="*/ 258 w 2631"/>
                <a:gd name="T49" fmla="*/ 353 h 1290"/>
                <a:gd name="T50" fmla="*/ 183 w 2631"/>
                <a:gd name="T51" fmla="*/ 303 h 1290"/>
                <a:gd name="T52" fmla="*/ 114 w 2631"/>
                <a:gd name="T53" fmla="*/ 215 h 1290"/>
                <a:gd name="T54" fmla="*/ 0 w 2631"/>
                <a:gd name="T55" fmla="*/ 140 h 1290"/>
                <a:gd name="T56" fmla="*/ 0 w 2631"/>
                <a:gd name="T57" fmla="*/ 89 h 1290"/>
                <a:gd name="T58" fmla="*/ 0 w 2631"/>
                <a:gd name="T59" fmla="*/ 63 h 1290"/>
                <a:gd name="T60" fmla="*/ 0 w 2631"/>
                <a:gd name="T61" fmla="*/ 39 h 1290"/>
                <a:gd name="T62" fmla="*/ 12 w 2631"/>
                <a:gd name="T63" fmla="*/ 26 h 1290"/>
                <a:gd name="T64" fmla="*/ 36 w 2631"/>
                <a:gd name="T65" fmla="*/ 26 h 1290"/>
                <a:gd name="T66" fmla="*/ 341 w 2631"/>
                <a:gd name="T67" fmla="*/ 63 h 1290"/>
                <a:gd name="T68" fmla="*/ 493 w 2631"/>
                <a:gd name="T69" fmla="*/ 63 h 1290"/>
                <a:gd name="T70" fmla="*/ 617 w 2631"/>
                <a:gd name="T71" fmla="*/ 102 h 1290"/>
                <a:gd name="T72" fmla="*/ 770 w 2631"/>
                <a:gd name="T73" fmla="*/ 128 h 1290"/>
                <a:gd name="T74" fmla="*/ 1049 w 2631"/>
                <a:gd name="T75" fmla="*/ 102 h 1290"/>
                <a:gd name="T76" fmla="*/ 1178 w 2631"/>
                <a:gd name="T77" fmla="*/ 127 h 1290"/>
                <a:gd name="T78" fmla="*/ 1328 w 2631"/>
                <a:gd name="T79" fmla="*/ 127 h 1290"/>
                <a:gd name="T80" fmla="*/ 1456 w 2631"/>
                <a:gd name="T81" fmla="*/ 152 h 1290"/>
                <a:gd name="T82" fmla="*/ 1465 w 2631"/>
                <a:gd name="T83" fmla="*/ 158 h 1290"/>
                <a:gd name="T84" fmla="*/ 1541 w 2631"/>
                <a:gd name="T85" fmla="*/ 286 h 1290"/>
                <a:gd name="T86" fmla="*/ 1596 w 2631"/>
                <a:gd name="T87" fmla="*/ 425 h 1290"/>
                <a:gd name="T88" fmla="*/ 1775 w 2631"/>
                <a:gd name="T89" fmla="*/ 630 h 1290"/>
                <a:gd name="T90" fmla="*/ 1877 w 2631"/>
                <a:gd name="T91" fmla="*/ 732 h 1290"/>
                <a:gd name="T92" fmla="*/ 2018 w 2631"/>
                <a:gd name="T93" fmla="*/ 786 h 1290"/>
                <a:gd name="T94" fmla="*/ 2144 w 2631"/>
                <a:gd name="T95" fmla="*/ 863 h 1290"/>
                <a:gd name="T96" fmla="*/ 2259 w 2631"/>
                <a:gd name="T97" fmla="*/ 961 h 1290"/>
                <a:gd name="T98" fmla="*/ 2511 w 2631"/>
                <a:gd name="T99" fmla="*/ 1086 h 1290"/>
                <a:gd name="T100" fmla="*/ 2543 w 2631"/>
                <a:gd name="T101" fmla="*/ 1063 h 1290"/>
                <a:gd name="T102" fmla="*/ 2551 w 2631"/>
                <a:gd name="T103" fmla="*/ 1067 h 1290"/>
                <a:gd name="T104" fmla="*/ 2577 w 2631"/>
                <a:gd name="T105" fmla="*/ 1092 h 1290"/>
                <a:gd name="T106" fmla="*/ 2580 w 2631"/>
                <a:gd name="T107" fmla="*/ 1126 h 1290"/>
                <a:gd name="T108" fmla="*/ 2618 w 2631"/>
                <a:gd name="T109" fmla="*/ 1164 h 1290"/>
                <a:gd name="T110" fmla="*/ 2631 w 2631"/>
                <a:gd name="T111" fmla="*/ 1178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31" h="1290">
                  <a:moveTo>
                    <a:pt x="2628" y="1212"/>
                  </a:moveTo>
                  <a:lnTo>
                    <a:pt x="2602" y="1237"/>
                  </a:lnTo>
                  <a:lnTo>
                    <a:pt x="2584" y="1219"/>
                  </a:lnTo>
                  <a:lnTo>
                    <a:pt x="2609" y="1193"/>
                  </a:lnTo>
                  <a:lnTo>
                    <a:pt x="2628" y="1212"/>
                  </a:lnTo>
                  <a:close/>
                  <a:moveTo>
                    <a:pt x="2602" y="1237"/>
                  </a:moveTo>
                  <a:lnTo>
                    <a:pt x="2601" y="1238"/>
                  </a:lnTo>
                  <a:lnTo>
                    <a:pt x="2598" y="1239"/>
                  </a:lnTo>
                  <a:lnTo>
                    <a:pt x="2592" y="1227"/>
                  </a:lnTo>
                  <a:lnTo>
                    <a:pt x="2602" y="1237"/>
                  </a:lnTo>
                  <a:close/>
                  <a:moveTo>
                    <a:pt x="2598" y="1239"/>
                  </a:moveTo>
                  <a:lnTo>
                    <a:pt x="2547" y="1264"/>
                  </a:lnTo>
                  <a:lnTo>
                    <a:pt x="2536" y="1242"/>
                  </a:lnTo>
                  <a:lnTo>
                    <a:pt x="2588" y="1216"/>
                  </a:lnTo>
                  <a:lnTo>
                    <a:pt x="2598" y="1239"/>
                  </a:lnTo>
                  <a:close/>
                  <a:moveTo>
                    <a:pt x="2547" y="1264"/>
                  </a:moveTo>
                  <a:lnTo>
                    <a:pt x="2545" y="1266"/>
                  </a:lnTo>
                  <a:lnTo>
                    <a:pt x="2543" y="1266"/>
                  </a:lnTo>
                  <a:lnTo>
                    <a:pt x="2543" y="1253"/>
                  </a:lnTo>
                  <a:lnTo>
                    <a:pt x="2547" y="1264"/>
                  </a:lnTo>
                  <a:close/>
                  <a:moveTo>
                    <a:pt x="2543" y="1266"/>
                  </a:moveTo>
                  <a:lnTo>
                    <a:pt x="2492" y="1266"/>
                  </a:lnTo>
                  <a:lnTo>
                    <a:pt x="2492" y="1241"/>
                  </a:lnTo>
                  <a:lnTo>
                    <a:pt x="2543" y="1241"/>
                  </a:lnTo>
                  <a:lnTo>
                    <a:pt x="2543" y="1266"/>
                  </a:lnTo>
                  <a:close/>
                  <a:moveTo>
                    <a:pt x="2487" y="1242"/>
                  </a:moveTo>
                  <a:lnTo>
                    <a:pt x="2489" y="1241"/>
                  </a:lnTo>
                  <a:lnTo>
                    <a:pt x="2492" y="1241"/>
                  </a:lnTo>
                  <a:lnTo>
                    <a:pt x="2492" y="1253"/>
                  </a:lnTo>
                  <a:lnTo>
                    <a:pt x="2487" y="1242"/>
                  </a:lnTo>
                  <a:close/>
                  <a:moveTo>
                    <a:pt x="2498" y="1264"/>
                  </a:moveTo>
                  <a:lnTo>
                    <a:pt x="2447" y="1289"/>
                  </a:lnTo>
                  <a:lnTo>
                    <a:pt x="2436" y="1267"/>
                  </a:lnTo>
                  <a:lnTo>
                    <a:pt x="2487" y="1242"/>
                  </a:lnTo>
                  <a:lnTo>
                    <a:pt x="2498" y="1264"/>
                  </a:lnTo>
                  <a:close/>
                  <a:moveTo>
                    <a:pt x="2447" y="1289"/>
                  </a:moveTo>
                  <a:lnTo>
                    <a:pt x="2444" y="1290"/>
                  </a:lnTo>
                  <a:lnTo>
                    <a:pt x="2442" y="1290"/>
                  </a:lnTo>
                  <a:lnTo>
                    <a:pt x="2442" y="1278"/>
                  </a:lnTo>
                  <a:lnTo>
                    <a:pt x="2447" y="1289"/>
                  </a:lnTo>
                  <a:close/>
                  <a:moveTo>
                    <a:pt x="2442" y="1290"/>
                  </a:moveTo>
                  <a:lnTo>
                    <a:pt x="2391" y="1290"/>
                  </a:lnTo>
                  <a:lnTo>
                    <a:pt x="2391" y="1266"/>
                  </a:lnTo>
                  <a:lnTo>
                    <a:pt x="2442" y="1266"/>
                  </a:lnTo>
                  <a:lnTo>
                    <a:pt x="2442" y="1290"/>
                  </a:lnTo>
                  <a:close/>
                  <a:moveTo>
                    <a:pt x="2391" y="1290"/>
                  </a:moveTo>
                  <a:lnTo>
                    <a:pt x="2340" y="1290"/>
                  </a:lnTo>
                  <a:lnTo>
                    <a:pt x="2340" y="1266"/>
                  </a:lnTo>
                  <a:lnTo>
                    <a:pt x="2391" y="1266"/>
                  </a:lnTo>
                  <a:lnTo>
                    <a:pt x="2391" y="1290"/>
                  </a:lnTo>
                  <a:close/>
                  <a:moveTo>
                    <a:pt x="2340" y="1290"/>
                  </a:moveTo>
                  <a:lnTo>
                    <a:pt x="2290" y="1290"/>
                  </a:lnTo>
                  <a:lnTo>
                    <a:pt x="2290" y="1266"/>
                  </a:lnTo>
                  <a:lnTo>
                    <a:pt x="2340" y="1266"/>
                  </a:lnTo>
                  <a:lnTo>
                    <a:pt x="2340" y="1290"/>
                  </a:lnTo>
                  <a:close/>
                  <a:moveTo>
                    <a:pt x="2290" y="1290"/>
                  </a:moveTo>
                  <a:lnTo>
                    <a:pt x="2239" y="1290"/>
                  </a:lnTo>
                  <a:lnTo>
                    <a:pt x="2239" y="1266"/>
                  </a:lnTo>
                  <a:lnTo>
                    <a:pt x="2290" y="1266"/>
                  </a:lnTo>
                  <a:lnTo>
                    <a:pt x="2290" y="1290"/>
                  </a:lnTo>
                  <a:close/>
                  <a:moveTo>
                    <a:pt x="2239" y="1290"/>
                  </a:moveTo>
                  <a:lnTo>
                    <a:pt x="2235" y="1290"/>
                  </a:lnTo>
                  <a:lnTo>
                    <a:pt x="2233" y="1289"/>
                  </a:lnTo>
                  <a:lnTo>
                    <a:pt x="2239" y="1278"/>
                  </a:lnTo>
                  <a:lnTo>
                    <a:pt x="2239" y="1290"/>
                  </a:lnTo>
                  <a:close/>
                  <a:moveTo>
                    <a:pt x="2233" y="1289"/>
                  </a:moveTo>
                  <a:lnTo>
                    <a:pt x="2183" y="1264"/>
                  </a:lnTo>
                  <a:lnTo>
                    <a:pt x="2194" y="1242"/>
                  </a:lnTo>
                  <a:lnTo>
                    <a:pt x="2245" y="1267"/>
                  </a:lnTo>
                  <a:lnTo>
                    <a:pt x="2233" y="1289"/>
                  </a:lnTo>
                  <a:close/>
                  <a:moveTo>
                    <a:pt x="2188" y="1241"/>
                  </a:moveTo>
                  <a:lnTo>
                    <a:pt x="2191" y="1241"/>
                  </a:lnTo>
                  <a:lnTo>
                    <a:pt x="2194" y="1242"/>
                  </a:lnTo>
                  <a:lnTo>
                    <a:pt x="2188" y="1253"/>
                  </a:lnTo>
                  <a:lnTo>
                    <a:pt x="2188" y="1241"/>
                  </a:lnTo>
                  <a:close/>
                  <a:moveTo>
                    <a:pt x="2188" y="1266"/>
                  </a:moveTo>
                  <a:lnTo>
                    <a:pt x="2138" y="1266"/>
                  </a:lnTo>
                  <a:lnTo>
                    <a:pt x="2138" y="1241"/>
                  </a:lnTo>
                  <a:lnTo>
                    <a:pt x="2188" y="1241"/>
                  </a:lnTo>
                  <a:lnTo>
                    <a:pt x="2188" y="1266"/>
                  </a:lnTo>
                  <a:close/>
                  <a:moveTo>
                    <a:pt x="2138" y="1266"/>
                  </a:moveTo>
                  <a:lnTo>
                    <a:pt x="2136" y="1266"/>
                  </a:lnTo>
                  <a:lnTo>
                    <a:pt x="2138" y="1253"/>
                  </a:lnTo>
                  <a:lnTo>
                    <a:pt x="2138" y="1266"/>
                  </a:lnTo>
                  <a:close/>
                  <a:moveTo>
                    <a:pt x="2136" y="1266"/>
                  </a:moveTo>
                  <a:lnTo>
                    <a:pt x="2009" y="1241"/>
                  </a:lnTo>
                  <a:lnTo>
                    <a:pt x="2014" y="1215"/>
                  </a:lnTo>
                  <a:lnTo>
                    <a:pt x="2140" y="1241"/>
                  </a:lnTo>
                  <a:lnTo>
                    <a:pt x="2136" y="1266"/>
                  </a:lnTo>
                  <a:close/>
                  <a:moveTo>
                    <a:pt x="2009" y="1241"/>
                  </a:moveTo>
                  <a:lnTo>
                    <a:pt x="1882" y="1215"/>
                  </a:lnTo>
                  <a:lnTo>
                    <a:pt x="1886" y="1190"/>
                  </a:lnTo>
                  <a:lnTo>
                    <a:pt x="2014" y="1215"/>
                  </a:lnTo>
                  <a:lnTo>
                    <a:pt x="2009" y="1241"/>
                  </a:lnTo>
                  <a:close/>
                  <a:moveTo>
                    <a:pt x="1882" y="1215"/>
                  </a:moveTo>
                  <a:lnTo>
                    <a:pt x="1882" y="1215"/>
                  </a:lnTo>
                  <a:lnTo>
                    <a:pt x="1880" y="1214"/>
                  </a:lnTo>
                  <a:lnTo>
                    <a:pt x="1884" y="1202"/>
                  </a:lnTo>
                  <a:lnTo>
                    <a:pt x="1882" y="1215"/>
                  </a:lnTo>
                  <a:close/>
                  <a:moveTo>
                    <a:pt x="1880" y="1214"/>
                  </a:moveTo>
                  <a:lnTo>
                    <a:pt x="1753" y="1164"/>
                  </a:lnTo>
                  <a:lnTo>
                    <a:pt x="1763" y="1140"/>
                  </a:lnTo>
                  <a:lnTo>
                    <a:pt x="1889" y="1191"/>
                  </a:lnTo>
                  <a:lnTo>
                    <a:pt x="1880" y="1214"/>
                  </a:lnTo>
                  <a:close/>
                  <a:moveTo>
                    <a:pt x="1753" y="1164"/>
                  </a:moveTo>
                  <a:lnTo>
                    <a:pt x="1626" y="1113"/>
                  </a:lnTo>
                  <a:lnTo>
                    <a:pt x="1636" y="1090"/>
                  </a:lnTo>
                  <a:lnTo>
                    <a:pt x="1763" y="1140"/>
                  </a:lnTo>
                  <a:lnTo>
                    <a:pt x="1753" y="1164"/>
                  </a:lnTo>
                  <a:close/>
                  <a:moveTo>
                    <a:pt x="1626" y="1113"/>
                  </a:moveTo>
                  <a:lnTo>
                    <a:pt x="1500" y="1062"/>
                  </a:lnTo>
                  <a:lnTo>
                    <a:pt x="1510" y="1039"/>
                  </a:lnTo>
                  <a:lnTo>
                    <a:pt x="1636" y="1090"/>
                  </a:lnTo>
                  <a:lnTo>
                    <a:pt x="1626" y="1113"/>
                  </a:lnTo>
                  <a:close/>
                  <a:moveTo>
                    <a:pt x="1500" y="1062"/>
                  </a:moveTo>
                  <a:lnTo>
                    <a:pt x="1374" y="1012"/>
                  </a:lnTo>
                  <a:lnTo>
                    <a:pt x="1383" y="988"/>
                  </a:lnTo>
                  <a:lnTo>
                    <a:pt x="1510" y="1039"/>
                  </a:lnTo>
                  <a:lnTo>
                    <a:pt x="1500" y="1062"/>
                  </a:lnTo>
                  <a:close/>
                  <a:moveTo>
                    <a:pt x="1374" y="1012"/>
                  </a:moveTo>
                  <a:lnTo>
                    <a:pt x="1371" y="1011"/>
                  </a:lnTo>
                  <a:lnTo>
                    <a:pt x="1371" y="1010"/>
                  </a:lnTo>
                  <a:lnTo>
                    <a:pt x="1379" y="1000"/>
                  </a:lnTo>
                  <a:lnTo>
                    <a:pt x="1374" y="1012"/>
                  </a:lnTo>
                  <a:close/>
                  <a:moveTo>
                    <a:pt x="1371" y="1010"/>
                  </a:moveTo>
                  <a:lnTo>
                    <a:pt x="1269" y="935"/>
                  </a:lnTo>
                  <a:lnTo>
                    <a:pt x="1285" y="914"/>
                  </a:lnTo>
                  <a:lnTo>
                    <a:pt x="1386" y="989"/>
                  </a:lnTo>
                  <a:lnTo>
                    <a:pt x="1371" y="1010"/>
                  </a:lnTo>
                  <a:close/>
                  <a:moveTo>
                    <a:pt x="1284" y="914"/>
                  </a:moveTo>
                  <a:lnTo>
                    <a:pt x="1286" y="915"/>
                  </a:lnTo>
                  <a:lnTo>
                    <a:pt x="1285" y="914"/>
                  </a:lnTo>
                  <a:lnTo>
                    <a:pt x="1278" y="924"/>
                  </a:lnTo>
                  <a:lnTo>
                    <a:pt x="1284" y="914"/>
                  </a:lnTo>
                  <a:close/>
                  <a:moveTo>
                    <a:pt x="1270" y="935"/>
                  </a:moveTo>
                  <a:lnTo>
                    <a:pt x="1144" y="859"/>
                  </a:lnTo>
                  <a:lnTo>
                    <a:pt x="1157" y="837"/>
                  </a:lnTo>
                  <a:lnTo>
                    <a:pt x="1284" y="914"/>
                  </a:lnTo>
                  <a:lnTo>
                    <a:pt x="1270" y="935"/>
                  </a:lnTo>
                  <a:close/>
                  <a:moveTo>
                    <a:pt x="1156" y="837"/>
                  </a:moveTo>
                  <a:lnTo>
                    <a:pt x="1155" y="836"/>
                  </a:lnTo>
                  <a:lnTo>
                    <a:pt x="1157" y="837"/>
                  </a:lnTo>
                  <a:lnTo>
                    <a:pt x="1151" y="848"/>
                  </a:lnTo>
                  <a:lnTo>
                    <a:pt x="1156" y="837"/>
                  </a:lnTo>
                  <a:close/>
                  <a:moveTo>
                    <a:pt x="1145" y="859"/>
                  </a:moveTo>
                  <a:lnTo>
                    <a:pt x="1044" y="809"/>
                  </a:lnTo>
                  <a:lnTo>
                    <a:pt x="1055" y="786"/>
                  </a:lnTo>
                  <a:lnTo>
                    <a:pt x="1156" y="837"/>
                  </a:lnTo>
                  <a:lnTo>
                    <a:pt x="1145" y="859"/>
                  </a:lnTo>
                  <a:close/>
                  <a:moveTo>
                    <a:pt x="1044" y="809"/>
                  </a:moveTo>
                  <a:lnTo>
                    <a:pt x="1044" y="809"/>
                  </a:lnTo>
                  <a:lnTo>
                    <a:pt x="1043" y="808"/>
                  </a:lnTo>
                  <a:lnTo>
                    <a:pt x="1049" y="797"/>
                  </a:lnTo>
                  <a:lnTo>
                    <a:pt x="1044" y="809"/>
                  </a:lnTo>
                  <a:close/>
                  <a:moveTo>
                    <a:pt x="1043" y="808"/>
                  </a:moveTo>
                  <a:lnTo>
                    <a:pt x="917" y="733"/>
                  </a:lnTo>
                  <a:lnTo>
                    <a:pt x="929" y="711"/>
                  </a:lnTo>
                  <a:lnTo>
                    <a:pt x="1057" y="786"/>
                  </a:lnTo>
                  <a:lnTo>
                    <a:pt x="1043" y="808"/>
                  </a:lnTo>
                  <a:close/>
                  <a:moveTo>
                    <a:pt x="929" y="710"/>
                  </a:moveTo>
                  <a:lnTo>
                    <a:pt x="928" y="710"/>
                  </a:lnTo>
                  <a:lnTo>
                    <a:pt x="929" y="711"/>
                  </a:lnTo>
                  <a:lnTo>
                    <a:pt x="923" y="722"/>
                  </a:lnTo>
                  <a:lnTo>
                    <a:pt x="929" y="710"/>
                  </a:lnTo>
                  <a:close/>
                  <a:moveTo>
                    <a:pt x="917" y="733"/>
                  </a:moveTo>
                  <a:lnTo>
                    <a:pt x="816" y="683"/>
                  </a:lnTo>
                  <a:lnTo>
                    <a:pt x="827" y="660"/>
                  </a:lnTo>
                  <a:lnTo>
                    <a:pt x="929" y="710"/>
                  </a:lnTo>
                  <a:lnTo>
                    <a:pt x="917" y="733"/>
                  </a:lnTo>
                  <a:close/>
                  <a:moveTo>
                    <a:pt x="816" y="683"/>
                  </a:moveTo>
                  <a:lnTo>
                    <a:pt x="815" y="682"/>
                  </a:lnTo>
                  <a:lnTo>
                    <a:pt x="812" y="681"/>
                  </a:lnTo>
                  <a:lnTo>
                    <a:pt x="822" y="671"/>
                  </a:lnTo>
                  <a:lnTo>
                    <a:pt x="816" y="683"/>
                  </a:lnTo>
                  <a:close/>
                  <a:moveTo>
                    <a:pt x="812" y="681"/>
                  </a:moveTo>
                  <a:lnTo>
                    <a:pt x="737" y="604"/>
                  </a:lnTo>
                  <a:lnTo>
                    <a:pt x="755" y="586"/>
                  </a:lnTo>
                  <a:lnTo>
                    <a:pt x="831" y="662"/>
                  </a:lnTo>
                  <a:lnTo>
                    <a:pt x="812" y="681"/>
                  </a:lnTo>
                  <a:close/>
                  <a:moveTo>
                    <a:pt x="752" y="583"/>
                  </a:moveTo>
                  <a:lnTo>
                    <a:pt x="753" y="585"/>
                  </a:lnTo>
                  <a:lnTo>
                    <a:pt x="755" y="586"/>
                  </a:lnTo>
                  <a:lnTo>
                    <a:pt x="746" y="596"/>
                  </a:lnTo>
                  <a:lnTo>
                    <a:pt x="752" y="583"/>
                  </a:lnTo>
                  <a:close/>
                  <a:moveTo>
                    <a:pt x="741" y="607"/>
                  </a:moveTo>
                  <a:lnTo>
                    <a:pt x="639" y="555"/>
                  </a:lnTo>
                  <a:lnTo>
                    <a:pt x="651" y="534"/>
                  </a:lnTo>
                  <a:lnTo>
                    <a:pt x="752" y="583"/>
                  </a:lnTo>
                  <a:lnTo>
                    <a:pt x="741" y="607"/>
                  </a:lnTo>
                  <a:close/>
                  <a:moveTo>
                    <a:pt x="639" y="555"/>
                  </a:moveTo>
                  <a:lnTo>
                    <a:pt x="538" y="506"/>
                  </a:lnTo>
                  <a:lnTo>
                    <a:pt x="549" y="483"/>
                  </a:lnTo>
                  <a:lnTo>
                    <a:pt x="651" y="534"/>
                  </a:lnTo>
                  <a:lnTo>
                    <a:pt x="639" y="555"/>
                  </a:lnTo>
                  <a:close/>
                  <a:moveTo>
                    <a:pt x="538" y="506"/>
                  </a:moveTo>
                  <a:lnTo>
                    <a:pt x="538" y="506"/>
                  </a:lnTo>
                  <a:lnTo>
                    <a:pt x="537" y="504"/>
                  </a:lnTo>
                  <a:lnTo>
                    <a:pt x="544" y="494"/>
                  </a:lnTo>
                  <a:lnTo>
                    <a:pt x="538" y="506"/>
                  </a:lnTo>
                  <a:close/>
                  <a:moveTo>
                    <a:pt x="537" y="504"/>
                  </a:moveTo>
                  <a:lnTo>
                    <a:pt x="461" y="453"/>
                  </a:lnTo>
                  <a:lnTo>
                    <a:pt x="475" y="433"/>
                  </a:lnTo>
                  <a:lnTo>
                    <a:pt x="551" y="484"/>
                  </a:lnTo>
                  <a:lnTo>
                    <a:pt x="537" y="504"/>
                  </a:lnTo>
                  <a:close/>
                  <a:moveTo>
                    <a:pt x="473" y="432"/>
                  </a:moveTo>
                  <a:lnTo>
                    <a:pt x="473" y="433"/>
                  </a:lnTo>
                  <a:lnTo>
                    <a:pt x="475" y="433"/>
                  </a:lnTo>
                  <a:lnTo>
                    <a:pt x="467" y="444"/>
                  </a:lnTo>
                  <a:lnTo>
                    <a:pt x="473" y="432"/>
                  </a:lnTo>
                  <a:close/>
                  <a:moveTo>
                    <a:pt x="462" y="455"/>
                  </a:moveTo>
                  <a:lnTo>
                    <a:pt x="360" y="404"/>
                  </a:lnTo>
                  <a:lnTo>
                    <a:pt x="373" y="382"/>
                  </a:lnTo>
                  <a:lnTo>
                    <a:pt x="473" y="432"/>
                  </a:lnTo>
                  <a:lnTo>
                    <a:pt x="462" y="455"/>
                  </a:lnTo>
                  <a:close/>
                  <a:moveTo>
                    <a:pt x="360" y="404"/>
                  </a:moveTo>
                  <a:lnTo>
                    <a:pt x="260" y="354"/>
                  </a:lnTo>
                  <a:lnTo>
                    <a:pt x="271" y="331"/>
                  </a:lnTo>
                  <a:lnTo>
                    <a:pt x="373" y="382"/>
                  </a:lnTo>
                  <a:lnTo>
                    <a:pt x="360" y="404"/>
                  </a:lnTo>
                  <a:close/>
                  <a:moveTo>
                    <a:pt x="260" y="354"/>
                  </a:moveTo>
                  <a:lnTo>
                    <a:pt x="260" y="354"/>
                  </a:lnTo>
                  <a:lnTo>
                    <a:pt x="258" y="353"/>
                  </a:lnTo>
                  <a:lnTo>
                    <a:pt x="266" y="343"/>
                  </a:lnTo>
                  <a:lnTo>
                    <a:pt x="260" y="354"/>
                  </a:lnTo>
                  <a:close/>
                  <a:moveTo>
                    <a:pt x="258" y="353"/>
                  </a:moveTo>
                  <a:lnTo>
                    <a:pt x="183" y="303"/>
                  </a:lnTo>
                  <a:lnTo>
                    <a:pt x="196" y="281"/>
                  </a:lnTo>
                  <a:lnTo>
                    <a:pt x="272" y="332"/>
                  </a:lnTo>
                  <a:lnTo>
                    <a:pt x="258" y="353"/>
                  </a:lnTo>
                  <a:close/>
                  <a:moveTo>
                    <a:pt x="183" y="303"/>
                  </a:moveTo>
                  <a:lnTo>
                    <a:pt x="182" y="302"/>
                  </a:lnTo>
                  <a:lnTo>
                    <a:pt x="181" y="300"/>
                  </a:lnTo>
                  <a:lnTo>
                    <a:pt x="189" y="292"/>
                  </a:lnTo>
                  <a:lnTo>
                    <a:pt x="183" y="303"/>
                  </a:lnTo>
                  <a:close/>
                  <a:moveTo>
                    <a:pt x="181" y="300"/>
                  </a:moveTo>
                  <a:lnTo>
                    <a:pt x="104" y="225"/>
                  </a:lnTo>
                  <a:lnTo>
                    <a:pt x="122" y="207"/>
                  </a:lnTo>
                  <a:lnTo>
                    <a:pt x="199" y="282"/>
                  </a:lnTo>
                  <a:lnTo>
                    <a:pt x="181" y="300"/>
                  </a:lnTo>
                  <a:close/>
                  <a:moveTo>
                    <a:pt x="121" y="206"/>
                  </a:moveTo>
                  <a:lnTo>
                    <a:pt x="121" y="206"/>
                  </a:lnTo>
                  <a:lnTo>
                    <a:pt x="122" y="207"/>
                  </a:lnTo>
                  <a:lnTo>
                    <a:pt x="114" y="215"/>
                  </a:lnTo>
                  <a:lnTo>
                    <a:pt x="121" y="206"/>
                  </a:lnTo>
                  <a:close/>
                  <a:moveTo>
                    <a:pt x="105" y="226"/>
                  </a:moveTo>
                  <a:lnTo>
                    <a:pt x="4" y="150"/>
                  </a:lnTo>
                  <a:lnTo>
                    <a:pt x="20" y="129"/>
                  </a:lnTo>
                  <a:lnTo>
                    <a:pt x="121" y="206"/>
                  </a:lnTo>
                  <a:lnTo>
                    <a:pt x="105" y="226"/>
                  </a:lnTo>
                  <a:close/>
                  <a:moveTo>
                    <a:pt x="4" y="150"/>
                  </a:moveTo>
                  <a:lnTo>
                    <a:pt x="0" y="146"/>
                  </a:lnTo>
                  <a:lnTo>
                    <a:pt x="0" y="140"/>
                  </a:lnTo>
                  <a:lnTo>
                    <a:pt x="12" y="140"/>
                  </a:lnTo>
                  <a:lnTo>
                    <a:pt x="4" y="150"/>
                  </a:lnTo>
                  <a:close/>
                  <a:moveTo>
                    <a:pt x="0" y="140"/>
                  </a:moveTo>
                  <a:lnTo>
                    <a:pt x="0" y="114"/>
                  </a:lnTo>
                  <a:lnTo>
                    <a:pt x="25" y="114"/>
                  </a:lnTo>
                  <a:lnTo>
                    <a:pt x="25" y="140"/>
                  </a:lnTo>
                  <a:lnTo>
                    <a:pt x="0" y="140"/>
                  </a:lnTo>
                  <a:close/>
                  <a:moveTo>
                    <a:pt x="0" y="114"/>
                  </a:moveTo>
                  <a:lnTo>
                    <a:pt x="0" y="89"/>
                  </a:lnTo>
                  <a:lnTo>
                    <a:pt x="25" y="89"/>
                  </a:lnTo>
                  <a:lnTo>
                    <a:pt x="25" y="114"/>
                  </a:lnTo>
                  <a:lnTo>
                    <a:pt x="0" y="114"/>
                  </a:lnTo>
                  <a:close/>
                  <a:moveTo>
                    <a:pt x="0" y="89"/>
                  </a:moveTo>
                  <a:lnTo>
                    <a:pt x="0" y="63"/>
                  </a:lnTo>
                  <a:lnTo>
                    <a:pt x="25" y="63"/>
                  </a:lnTo>
                  <a:lnTo>
                    <a:pt x="25" y="89"/>
                  </a:lnTo>
                  <a:lnTo>
                    <a:pt x="0" y="89"/>
                  </a:lnTo>
                  <a:close/>
                  <a:moveTo>
                    <a:pt x="0" y="63"/>
                  </a:moveTo>
                  <a:lnTo>
                    <a:pt x="0" y="39"/>
                  </a:lnTo>
                  <a:lnTo>
                    <a:pt x="25" y="39"/>
                  </a:lnTo>
                  <a:lnTo>
                    <a:pt x="25" y="63"/>
                  </a:lnTo>
                  <a:lnTo>
                    <a:pt x="0" y="63"/>
                  </a:lnTo>
                  <a:close/>
                  <a:moveTo>
                    <a:pt x="0" y="39"/>
                  </a:moveTo>
                  <a:lnTo>
                    <a:pt x="0" y="14"/>
                  </a:lnTo>
                  <a:lnTo>
                    <a:pt x="25" y="14"/>
                  </a:lnTo>
                  <a:lnTo>
                    <a:pt x="25" y="39"/>
                  </a:lnTo>
                  <a:lnTo>
                    <a:pt x="0" y="39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14"/>
                  </a:lnTo>
                  <a:lnTo>
                    <a:pt x="0" y="14"/>
                  </a:lnTo>
                  <a:close/>
                  <a:moveTo>
                    <a:pt x="12" y="0"/>
                  </a:moveTo>
                  <a:lnTo>
                    <a:pt x="37" y="0"/>
                  </a:lnTo>
                  <a:lnTo>
                    <a:pt x="37" y="26"/>
                  </a:lnTo>
                  <a:lnTo>
                    <a:pt x="12" y="26"/>
                  </a:lnTo>
                  <a:lnTo>
                    <a:pt x="12" y="0"/>
                  </a:lnTo>
                  <a:close/>
                  <a:moveTo>
                    <a:pt x="37" y="0"/>
                  </a:moveTo>
                  <a:lnTo>
                    <a:pt x="40" y="0"/>
                  </a:lnTo>
                  <a:lnTo>
                    <a:pt x="37" y="14"/>
                  </a:lnTo>
                  <a:lnTo>
                    <a:pt x="37" y="0"/>
                  </a:lnTo>
                  <a:close/>
                  <a:moveTo>
                    <a:pt x="40" y="0"/>
                  </a:moveTo>
                  <a:lnTo>
                    <a:pt x="192" y="26"/>
                  </a:lnTo>
                  <a:lnTo>
                    <a:pt x="188" y="51"/>
                  </a:lnTo>
                  <a:lnTo>
                    <a:pt x="36" y="26"/>
                  </a:lnTo>
                  <a:lnTo>
                    <a:pt x="40" y="0"/>
                  </a:lnTo>
                  <a:close/>
                  <a:moveTo>
                    <a:pt x="192" y="26"/>
                  </a:moveTo>
                  <a:lnTo>
                    <a:pt x="343" y="51"/>
                  </a:lnTo>
                  <a:lnTo>
                    <a:pt x="339" y="77"/>
                  </a:lnTo>
                  <a:lnTo>
                    <a:pt x="188" y="51"/>
                  </a:lnTo>
                  <a:lnTo>
                    <a:pt x="192" y="26"/>
                  </a:lnTo>
                  <a:close/>
                  <a:moveTo>
                    <a:pt x="341" y="77"/>
                  </a:moveTo>
                  <a:lnTo>
                    <a:pt x="339" y="77"/>
                  </a:lnTo>
                  <a:lnTo>
                    <a:pt x="341" y="63"/>
                  </a:lnTo>
                  <a:lnTo>
                    <a:pt x="341" y="77"/>
                  </a:lnTo>
                  <a:close/>
                  <a:moveTo>
                    <a:pt x="341" y="51"/>
                  </a:moveTo>
                  <a:lnTo>
                    <a:pt x="493" y="51"/>
                  </a:lnTo>
                  <a:lnTo>
                    <a:pt x="493" y="77"/>
                  </a:lnTo>
                  <a:lnTo>
                    <a:pt x="341" y="77"/>
                  </a:lnTo>
                  <a:lnTo>
                    <a:pt x="341" y="51"/>
                  </a:lnTo>
                  <a:close/>
                  <a:moveTo>
                    <a:pt x="493" y="51"/>
                  </a:moveTo>
                  <a:lnTo>
                    <a:pt x="495" y="51"/>
                  </a:lnTo>
                  <a:lnTo>
                    <a:pt x="493" y="63"/>
                  </a:lnTo>
                  <a:lnTo>
                    <a:pt x="493" y="51"/>
                  </a:lnTo>
                  <a:close/>
                  <a:moveTo>
                    <a:pt x="495" y="51"/>
                  </a:moveTo>
                  <a:lnTo>
                    <a:pt x="622" y="77"/>
                  </a:lnTo>
                  <a:lnTo>
                    <a:pt x="617" y="102"/>
                  </a:lnTo>
                  <a:lnTo>
                    <a:pt x="490" y="77"/>
                  </a:lnTo>
                  <a:lnTo>
                    <a:pt x="495" y="51"/>
                  </a:lnTo>
                  <a:close/>
                  <a:moveTo>
                    <a:pt x="618" y="102"/>
                  </a:moveTo>
                  <a:lnTo>
                    <a:pt x="616" y="101"/>
                  </a:lnTo>
                  <a:lnTo>
                    <a:pt x="617" y="102"/>
                  </a:lnTo>
                  <a:lnTo>
                    <a:pt x="619" y="89"/>
                  </a:lnTo>
                  <a:lnTo>
                    <a:pt x="618" y="102"/>
                  </a:lnTo>
                  <a:close/>
                  <a:moveTo>
                    <a:pt x="622" y="77"/>
                  </a:moveTo>
                  <a:lnTo>
                    <a:pt x="774" y="102"/>
                  </a:lnTo>
                  <a:lnTo>
                    <a:pt x="770" y="128"/>
                  </a:lnTo>
                  <a:lnTo>
                    <a:pt x="618" y="102"/>
                  </a:lnTo>
                  <a:lnTo>
                    <a:pt x="622" y="77"/>
                  </a:lnTo>
                  <a:close/>
                  <a:moveTo>
                    <a:pt x="771" y="128"/>
                  </a:moveTo>
                  <a:lnTo>
                    <a:pt x="770" y="128"/>
                  </a:lnTo>
                  <a:lnTo>
                    <a:pt x="771" y="114"/>
                  </a:lnTo>
                  <a:lnTo>
                    <a:pt x="771" y="128"/>
                  </a:lnTo>
                  <a:close/>
                  <a:moveTo>
                    <a:pt x="771" y="102"/>
                  </a:moveTo>
                  <a:lnTo>
                    <a:pt x="897" y="102"/>
                  </a:lnTo>
                  <a:lnTo>
                    <a:pt x="897" y="128"/>
                  </a:lnTo>
                  <a:lnTo>
                    <a:pt x="771" y="128"/>
                  </a:lnTo>
                  <a:lnTo>
                    <a:pt x="771" y="102"/>
                  </a:lnTo>
                  <a:close/>
                  <a:moveTo>
                    <a:pt x="897" y="102"/>
                  </a:moveTo>
                  <a:lnTo>
                    <a:pt x="1049" y="102"/>
                  </a:lnTo>
                  <a:lnTo>
                    <a:pt x="1049" y="128"/>
                  </a:lnTo>
                  <a:lnTo>
                    <a:pt x="897" y="128"/>
                  </a:lnTo>
                  <a:lnTo>
                    <a:pt x="897" y="102"/>
                  </a:lnTo>
                  <a:close/>
                  <a:moveTo>
                    <a:pt x="1049" y="102"/>
                  </a:moveTo>
                  <a:lnTo>
                    <a:pt x="1052" y="102"/>
                  </a:lnTo>
                  <a:lnTo>
                    <a:pt x="1049" y="114"/>
                  </a:lnTo>
                  <a:lnTo>
                    <a:pt x="1049" y="102"/>
                  </a:lnTo>
                  <a:close/>
                  <a:moveTo>
                    <a:pt x="1052" y="102"/>
                  </a:moveTo>
                  <a:lnTo>
                    <a:pt x="1178" y="127"/>
                  </a:lnTo>
                  <a:lnTo>
                    <a:pt x="1173" y="152"/>
                  </a:lnTo>
                  <a:lnTo>
                    <a:pt x="1047" y="128"/>
                  </a:lnTo>
                  <a:lnTo>
                    <a:pt x="1052" y="102"/>
                  </a:lnTo>
                  <a:close/>
                  <a:moveTo>
                    <a:pt x="1176" y="152"/>
                  </a:moveTo>
                  <a:lnTo>
                    <a:pt x="1173" y="152"/>
                  </a:lnTo>
                  <a:lnTo>
                    <a:pt x="1176" y="140"/>
                  </a:lnTo>
                  <a:lnTo>
                    <a:pt x="1176" y="152"/>
                  </a:lnTo>
                  <a:close/>
                  <a:moveTo>
                    <a:pt x="1176" y="127"/>
                  </a:moveTo>
                  <a:lnTo>
                    <a:pt x="1328" y="127"/>
                  </a:lnTo>
                  <a:lnTo>
                    <a:pt x="1328" y="152"/>
                  </a:lnTo>
                  <a:lnTo>
                    <a:pt x="1176" y="152"/>
                  </a:lnTo>
                  <a:lnTo>
                    <a:pt x="1176" y="127"/>
                  </a:lnTo>
                  <a:close/>
                  <a:moveTo>
                    <a:pt x="1328" y="127"/>
                  </a:moveTo>
                  <a:lnTo>
                    <a:pt x="1330" y="127"/>
                  </a:lnTo>
                  <a:lnTo>
                    <a:pt x="1328" y="140"/>
                  </a:lnTo>
                  <a:lnTo>
                    <a:pt x="1328" y="127"/>
                  </a:lnTo>
                  <a:close/>
                  <a:moveTo>
                    <a:pt x="1330" y="127"/>
                  </a:moveTo>
                  <a:lnTo>
                    <a:pt x="1456" y="152"/>
                  </a:lnTo>
                  <a:lnTo>
                    <a:pt x="1451" y="178"/>
                  </a:lnTo>
                  <a:lnTo>
                    <a:pt x="1325" y="152"/>
                  </a:lnTo>
                  <a:lnTo>
                    <a:pt x="1330" y="127"/>
                  </a:lnTo>
                  <a:close/>
                  <a:moveTo>
                    <a:pt x="1456" y="152"/>
                  </a:moveTo>
                  <a:lnTo>
                    <a:pt x="1462" y="153"/>
                  </a:lnTo>
                  <a:lnTo>
                    <a:pt x="1465" y="158"/>
                  </a:lnTo>
                  <a:lnTo>
                    <a:pt x="1454" y="166"/>
                  </a:lnTo>
                  <a:lnTo>
                    <a:pt x="1456" y="152"/>
                  </a:lnTo>
                  <a:close/>
                  <a:moveTo>
                    <a:pt x="1465" y="158"/>
                  </a:moveTo>
                  <a:lnTo>
                    <a:pt x="1541" y="286"/>
                  </a:lnTo>
                  <a:lnTo>
                    <a:pt x="1520" y="298"/>
                  </a:lnTo>
                  <a:lnTo>
                    <a:pt x="1444" y="172"/>
                  </a:lnTo>
                  <a:lnTo>
                    <a:pt x="1465" y="158"/>
                  </a:lnTo>
                  <a:close/>
                  <a:moveTo>
                    <a:pt x="1541" y="286"/>
                  </a:moveTo>
                  <a:lnTo>
                    <a:pt x="1617" y="412"/>
                  </a:lnTo>
                  <a:lnTo>
                    <a:pt x="1595" y="424"/>
                  </a:lnTo>
                  <a:lnTo>
                    <a:pt x="1520" y="298"/>
                  </a:lnTo>
                  <a:lnTo>
                    <a:pt x="1541" y="286"/>
                  </a:lnTo>
                  <a:close/>
                  <a:moveTo>
                    <a:pt x="1596" y="425"/>
                  </a:moveTo>
                  <a:lnTo>
                    <a:pt x="1597" y="427"/>
                  </a:lnTo>
                  <a:lnTo>
                    <a:pt x="1595" y="424"/>
                  </a:lnTo>
                  <a:lnTo>
                    <a:pt x="1606" y="418"/>
                  </a:lnTo>
                  <a:lnTo>
                    <a:pt x="1596" y="425"/>
                  </a:lnTo>
                  <a:close/>
                  <a:moveTo>
                    <a:pt x="1617" y="411"/>
                  </a:moveTo>
                  <a:lnTo>
                    <a:pt x="1692" y="512"/>
                  </a:lnTo>
                  <a:lnTo>
                    <a:pt x="1671" y="528"/>
                  </a:lnTo>
                  <a:lnTo>
                    <a:pt x="1596" y="425"/>
                  </a:lnTo>
                  <a:lnTo>
                    <a:pt x="1617" y="411"/>
                  </a:lnTo>
                  <a:close/>
                  <a:moveTo>
                    <a:pt x="1673" y="529"/>
                  </a:moveTo>
                  <a:lnTo>
                    <a:pt x="1671" y="526"/>
                  </a:lnTo>
                  <a:lnTo>
                    <a:pt x="1671" y="528"/>
                  </a:lnTo>
                  <a:lnTo>
                    <a:pt x="1682" y="519"/>
                  </a:lnTo>
                  <a:lnTo>
                    <a:pt x="1673" y="529"/>
                  </a:lnTo>
                  <a:close/>
                  <a:moveTo>
                    <a:pt x="1691" y="511"/>
                  </a:moveTo>
                  <a:lnTo>
                    <a:pt x="1793" y="611"/>
                  </a:lnTo>
                  <a:lnTo>
                    <a:pt x="1775" y="630"/>
                  </a:lnTo>
                  <a:lnTo>
                    <a:pt x="1673" y="529"/>
                  </a:lnTo>
                  <a:lnTo>
                    <a:pt x="1691" y="511"/>
                  </a:lnTo>
                  <a:close/>
                  <a:moveTo>
                    <a:pt x="1793" y="611"/>
                  </a:moveTo>
                  <a:lnTo>
                    <a:pt x="1894" y="712"/>
                  </a:lnTo>
                  <a:lnTo>
                    <a:pt x="1876" y="730"/>
                  </a:lnTo>
                  <a:lnTo>
                    <a:pt x="1775" y="630"/>
                  </a:lnTo>
                  <a:lnTo>
                    <a:pt x="1793" y="611"/>
                  </a:lnTo>
                  <a:close/>
                  <a:moveTo>
                    <a:pt x="1878" y="733"/>
                  </a:moveTo>
                  <a:lnTo>
                    <a:pt x="1877" y="732"/>
                  </a:lnTo>
                  <a:lnTo>
                    <a:pt x="1876" y="730"/>
                  </a:lnTo>
                  <a:lnTo>
                    <a:pt x="1884" y="722"/>
                  </a:lnTo>
                  <a:lnTo>
                    <a:pt x="1878" y="733"/>
                  </a:lnTo>
                  <a:close/>
                  <a:moveTo>
                    <a:pt x="1891" y="711"/>
                  </a:moveTo>
                  <a:lnTo>
                    <a:pt x="2018" y="786"/>
                  </a:lnTo>
                  <a:lnTo>
                    <a:pt x="2004" y="808"/>
                  </a:lnTo>
                  <a:lnTo>
                    <a:pt x="1878" y="733"/>
                  </a:lnTo>
                  <a:lnTo>
                    <a:pt x="1891" y="711"/>
                  </a:lnTo>
                  <a:close/>
                  <a:moveTo>
                    <a:pt x="2018" y="786"/>
                  </a:moveTo>
                  <a:lnTo>
                    <a:pt x="2144" y="863"/>
                  </a:lnTo>
                  <a:lnTo>
                    <a:pt x="2131" y="885"/>
                  </a:lnTo>
                  <a:lnTo>
                    <a:pt x="2004" y="808"/>
                  </a:lnTo>
                  <a:lnTo>
                    <a:pt x="2018" y="786"/>
                  </a:lnTo>
                  <a:close/>
                  <a:moveTo>
                    <a:pt x="2144" y="863"/>
                  </a:moveTo>
                  <a:lnTo>
                    <a:pt x="2270" y="938"/>
                  </a:lnTo>
                  <a:lnTo>
                    <a:pt x="2258" y="960"/>
                  </a:lnTo>
                  <a:lnTo>
                    <a:pt x="2131" y="885"/>
                  </a:lnTo>
                  <a:lnTo>
                    <a:pt x="2144" y="863"/>
                  </a:lnTo>
                  <a:close/>
                  <a:moveTo>
                    <a:pt x="2259" y="961"/>
                  </a:moveTo>
                  <a:lnTo>
                    <a:pt x="2258" y="961"/>
                  </a:lnTo>
                  <a:lnTo>
                    <a:pt x="2258" y="960"/>
                  </a:lnTo>
                  <a:lnTo>
                    <a:pt x="2264" y="949"/>
                  </a:lnTo>
                  <a:lnTo>
                    <a:pt x="2259" y="961"/>
                  </a:lnTo>
                  <a:close/>
                  <a:moveTo>
                    <a:pt x="2269" y="938"/>
                  </a:moveTo>
                  <a:lnTo>
                    <a:pt x="2396" y="988"/>
                  </a:lnTo>
                  <a:lnTo>
                    <a:pt x="2386" y="1012"/>
                  </a:lnTo>
                  <a:lnTo>
                    <a:pt x="2259" y="961"/>
                  </a:lnTo>
                  <a:lnTo>
                    <a:pt x="2269" y="938"/>
                  </a:lnTo>
                  <a:close/>
                  <a:moveTo>
                    <a:pt x="2396" y="988"/>
                  </a:moveTo>
                  <a:lnTo>
                    <a:pt x="2396" y="988"/>
                  </a:lnTo>
                  <a:lnTo>
                    <a:pt x="2397" y="989"/>
                  </a:lnTo>
                  <a:lnTo>
                    <a:pt x="2391" y="1000"/>
                  </a:lnTo>
                  <a:lnTo>
                    <a:pt x="2396" y="988"/>
                  </a:lnTo>
                  <a:close/>
                  <a:moveTo>
                    <a:pt x="2397" y="989"/>
                  </a:moveTo>
                  <a:lnTo>
                    <a:pt x="2523" y="1065"/>
                  </a:lnTo>
                  <a:lnTo>
                    <a:pt x="2511" y="1086"/>
                  </a:lnTo>
                  <a:lnTo>
                    <a:pt x="2385" y="1011"/>
                  </a:lnTo>
                  <a:lnTo>
                    <a:pt x="2397" y="989"/>
                  </a:lnTo>
                  <a:close/>
                  <a:moveTo>
                    <a:pt x="2517" y="1089"/>
                  </a:moveTo>
                  <a:lnTo>
                    <a:pt x="2513" y="1089"/>
                  </a:lnTo>
                  <a:lnTo>
                    <a:pt x="2511" y="1086"/>
                  </a:lnTo>
                  <a:lnTo>
                    <a:pt x="2517" y="1075"/>
                  </a:lnTo>
                  <a:lnTo>
                    <a:pt x="2517" y="1089"/>
                  </a:lnTo>
                  <a:close/>
                  <a:moveTo>
                    <a:pt x="2517" y="1063"/>
                  </a:moveTo>
                  <a:lnTo>
                    <a:pt x="2543" y="1063"/>
                  </a:lnTo>
                  <a:lnTo>
                    <a:pt x="2543" y="1089"/>
                  </a:lnTo>
                  <a:lnTo>
                    <a:pt x="2517" y="1089"/>
                  </a:lnTo>
                  <a:lnTo>
                    <a:pt x="2517" y="1063"/>
                  </a:lnTo>
                  <a:close/>
                  <a:moveTo>
                    <a:pt x="2543" y="1063"/>
                  </a:moveTo>
                  <a:lnTo>
                    <a:pt x="2547" y="1063"/>
                  </a:lnTo>
                  <a:lnTo>
                    <a:pt x="2551" y="1067"/>
                  </a:lnTo>
                  <a:lnTo>
                    <a:pt x="2543" y="1075"/>
                  </a:lnTo>
                  <a:lnTo>
                    <a:pt x="2543" y="1063"/>
                  </a:lnTo>
                  <a:close/>
                  <a:moveTo>
                    <a:pt x="2551" y="1067"/>
                  </a:moveTo>
                  <a:lnTo>
                    <a:pt x="2577" y="1092"/>
                  </a:lnTo>
                  <a:lnTo>
                    <a:pt x="2558" y="1111"/>
                  </a:lnTo>
                  <a:lnTo>
                    <a:pt x="2533" y="1085"/>
                  </a:lnTo>
                  <a:lnTo>
                    <a:pt x="2551" y="1067"/>
                  </a:lnTo>
                  <a:close/>
                  <a:moveTo>
                    <a:pt x="2577" y="1092"/>
                  </a:moveTo>
                  <a:lnTo>
                    <a:pt x="2602" y="1118"/>
                  </a:lnTo>
                  <a:lnTo>
                    <a:pt x="2584" y="1135"/>
                  </a:lnTo>
                  <a:lnTo>
                    <a:pt x="2558" y="1111"/>
                  </a:lnTo>
                  <a:lnTo>
                    <a:pt x="2577" y="1092"/>
                  </a:lnTo>
                  <a:close/>
                  <a:moveTo>
                    <a:pt x="2602" y="1118"/>
                  </a:moveTo>
                  <a:lnTo>
                    <a:pt x="2606" y="1122"/>
                  </a:lnTo>
                  <a:lnTo>
                    <a:pt x="2606" y="1126"/>
                  </a:lnTo>
                  <a:lnTo>
                    <a:pt x="2592" y="1126"/>
                  </a:lnTo>
                  <a:lnTo>
                    <a:pt x="2602" y="1118"/>
                  </a:lnTo>
                  <a:close/>
                  <a:moveTo>
                    <a:pt x="2606" y="1126"/>
                  </a:moveTo>
                  <a:lnTo>
                    <a:pt x="2606" y="1152"/>
                  </a:lnTo>
                  <a:lnTo>
                    <a:pt x="2580" y="1152"/>
                  </a:lnTo>
                  <a:lnTo>
                    <a:pt x="2580" y="1126"/>
                  </a:lnTo>
                  <a:lnTo>
                    <a:pt x="2606" y="1126"/>
                  </a:lnTo>
                  <a:close/>
                  <a:moveTo>
                    <a:pt x="2592" y="1164"/>
                  </a:moveTo>
                  <a:lnTo>
                    <a:pt x="2580" y="1164"/>
                  </a:lnTo>
                  <a:lnTo>
                    <a:pt x="2580" y="1152"/>
                  </a:lnTo>
                  <a:lnTo>
                    <a:pt x="2592" y="1152"/>
                  </a:lnTo>
                  <a:lnTo>
                    <a:pt x="2592" y="1164"/>
                  </a:lnTo>
                  <a:close/>
                  <a:moveTo>
                    <a:pt x="2592" y="1139"/>
                  </a:moveTo>
                  <a:lnTo>
                    <a:pt x="2618" y="1139"/>
                  </a:lnTo>
                  <a:lnTo>
                    <a:pt x="2618" y="1164"/>
                  </a:lnTo>
                  <a:lnTo>
                    <a:pt x="2592" y="1164"/>
                  </a:lnTo>
                  <a:lnTo>
                    <a:pt x="2592" y="1139"/>
                  </a:lnTo>
                  <a:close/>
                  <a:moveTo>
                    <a:pt x="2618" y="1139"/>
                  </a:moveTo>
                  <a:lnTo>
                    <a:pt x="2631" y="1139"/>
                  </a:lnTo>
                  <a:lnTo>
                    <a:pt x="2631" y="1152"/>
                  </a:lnTo>
                  <a:lnTo>
                    <a:pt x="2618" y="1152"/>
                  </a:lnTo>
                  <a:lnTo>
                    <a:pt x="2618" y="1139"/>
                  </a:lnTo>
                  <a:close/>
                  <a:moveTo>
                    <a:pt x="2631" y="1152"/>
                  </a:moveTo>
                  <a:lnTo>
                    <a:pt x="2631" y="1178"/>
                  </a:lnTo>
                  <a:lnTo>
                    <a:pt x="2606" y="1178"/>
                  </a:lnTo>
                  <a:lnTo>
                    <a:pt x="2606" y="1152"/>
                  </a:lnTo>
                  <a:lnTo>
                    <a:pt x="2631" y="1152"/>
                  </a:lnTo>
                  <a:close/>
                  <a:moveTo>
                    <a:pt x="2631" y="1178"/>
                  </a:moveTo>
                  <a:lnTo>
                    <a:pt x="2631" y="1202"/>
                  </a:lnTo>
                  <a:lnTo>
                    <a:pt x="2606" y="1202"/>
                  </a:lnTo>
                  <a:lnTo>
                    <a:pt x="2606" y="1178"/>
                  </a:lnTo>
                  <a:lnTo>
                    <a:pt x="2631" y="117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1" name="Freeform 89">
              <a:extLst>
                <a:ext uri="{FF2B5EF4-FFF2-40B4-BE49-F238E27FC236}">
                  <a16:creationId xmlns:a16="http://schemas.microsoft.com/office/drawing/2014/main" id="{6FF07E44-8479-BD6C-C341-FAE9118F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3135"/>
              <a:ext cx="653" cy="308"/>
            </a:xfrm>
            <a:custGeom>
              <a:avLst/>
              <a:gdLst>
                <a:gd name="T0" fmla="*/ 2834 w 3265"/>
                <a:gd name="T1" fmla="*/ 961 h 1543"/>
                <a:gd name="T2" fmla="*/ 2884 w 3265"/>
                <a:gd name="T3" fmla="*/ 1012 h 1543"/>
                <a:gd name="T4" fmla="*/ 2935 w 3265"/>
                <a:gd name="T5" fmla="*/ 1012 h 1543"/>
                <a:gd name="T6" fmla="*/ 2985 w 3265"/>
                <a:gd name="T7" fmla="*/ 1038 h 1543"/>
                <a:gd name="T8" fmla="*/ 3062 w 3265"/>
                <a:gd name="T9" fmla="*/ 1062 h 1543"/>
                <a:gd name="T10" fmla="*/ 3163 w 3265"/>
                <a:gd name="T11" fmla="*/ 1138 h 1543"/>
                <a:gd name="T12" fmla="*/ 3214 w 3265"/>
                <a:gd name="T13" fmla="*/ 1239 h 1543"/>
                <a:gd name="T14" fmla="*/ 3265 w 3265"/>
                <a:gd name="T15" fmla="*/ 1316 h 1543"/>
                <a:gd name="T16" fmla="*/ 3239 w 3265"/>
                <a:gd name="T17" fmla="*/ 1391 h 1543"/>
                <a:gd name="T18" fmla="*/ 3137 w 3265"/>
                <a:gd name="T19" fmla="*/ 1466 h 1543"/>
                <a:gd name="T20" fmla="*/ 2935 w 3265"/>
                <a:gd name="T21" fmla="*/ 1543 h 1543"/>
                <a:gd name="T22" fmla="*/ 2732 w 3265"/>
                <a:gd name="T23" fmla="*/ 1543 h 1543"/>
                <a:gd name="T24" fmla="*/ 2531 w 3265"/>
                <a:gd name="T25" fmla="*/ 1492 h 1543"/>
                <a:gd name="T26" fmla="*/ 2328 w 3265"/>
                <a:gd name="T27" fmla="*/ 1417 h 1543"/>
                <a:gd name="T28" fmla="*/ 2024 w 3265"/>
                <a:gd name="T29" fmla="*/ 1290 h 1543"/>
                <a:gd name="T30" fmla="*/ 1594 w 3265"/>
                <a:gd name="T31" fmla="*/ 1164 h 1543"/>
                <a:gd name="T32" fmla="*/ 1164 w 3265"/>
                <a:gd name="T33" fmla="*/ 1138 h 1543"/>
                <a:gd name="T34" fmla="*/ 708 w 3265"/>
                <a:gd name="T35" fmla="*/ 1113 h 1543"/>
                <a:gd name="T36" fmla="*/ 278 w 3265"/>
                <a:gd name="T37" fmla="*/ 1062 h 1543"/>
                <a:gd name="T38" fmla="*/ 0 w 3265"/>
                <a:gd name="T39" fmla="*/ 987 h 1543"/>
                <a:gd name="T40" fmla="*/ 0 w 3265"/>
                <a:gd name="T41" fmla="*/ 910 h 1543"/>
                <a:gd name="T42" fmla="*/ 76 w 3265"/>
                <a:gd name="T43" fmla="*/ 835 h 1543"/>
                <a:gd name="T44" fmla="*/ 177 w 3265"/>
                <a:gd name="T45" fmla="*/ 734 h 1543"/>
                <a:gd name="T46" fmla="*/ 304 w 3265"/>
                <a:gd name="T47" fmla="*/ 683 h 1543"/>
                <a:gd name="T48" fmla="*/ 556 w 3265"/>
                <a:gd name="T49" fmla="*/ 683 h 1543"/>
                <a:gd name="T50" fmla="*/ 962 w 3265"/>
                <a:gd name="T51" fmla="*/ 606 h 1543"/>
                <a:gd name="T52" fmla="*/ 1341 w 3265"/>
                <a:gd name="T53" fmla="*/ 480 h 1543"/>
                <a:gd name="T54" fmla="*/ 1720 w 3265"/>
                <a:gd name="T55" fmla="*/ 328 h 1543"/>
                <a:gd name="T56" fmla="*/ 2075 w 3265"/>
                <a:gd name="T57" fmla="*/ 152 h 1543"/>
                <a:gd name="T58" fmla="*/ 2353 w 3265"/>
                <a:gd name="T59" fmla="*/ 26 h 1543"/>
                <a:gd name="T60" fmla="*/ 2531 w 3265"/>
                <a:gd name="T61" fmla="*/ 0 h 1543"/>
                <a:gd name="T62" fmla="*/ 2683 w 3265"/>
                <a:gd name="T63" fmla="*/ 26 h 1543"/>
                <a:gd name="T64" fmla="*/ 2783 w 3265"/>
                <a:gd name="T65" fmla="*/ 101 h 1543"/>
                <a:gd name="T66" fmla="*/ 2783 w 3265"/>
                <a:gd name="T67" fmla="*/ 253 h 1543"/>
                <a:gd name="T68" fmla="*/ 2732 w 3265"/>
                <a:gd name="T69" fmla="*/ 379 h 1543"/>
                <a:gd name="T70" fmla="*/ 2707 w 3265"/>
                <a:gd name="T71" fmla="*/ 456 h 1543"/>
                <a:gd name="T72" fmla="*/ 2707 w 3265"/>
                <a:gd name="T73" fmla="*/ 531 h 1543"/>
                <a:gd name="T74" fmla="*/ 2707 w 3265"/>
                <a:gd name="T75" fmla="*/ 606 h 1543"/>
                <a:gd name="T76" fmla="*/ 2732 w 3265"/>
                <a:gd name="T77" fmla="*/ 683 h 1543"/>
                <a:gd name="T78" fmla="*/ 2809 w 3265"/>
                <a:gd name="T79" fmla="*/ 935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5" h="1543">
                  <a:moveTo>
                    <a:pt x="2809" y="935"/>
                  </a:moveTo>
                  <a:lnTo>
                    <a:pt x="2834" y="961"/>
                  </a:lnTo>
                  <a:lnTo>
                    <a:pt x="2859" y="987"/>
                  </a:lnTo>
                  <a:lnTo>
                    <a:pt x="2884" y="1012"/>
                  </a:lnTo>
                  <a:lnTo>
                    <a:pt x="2910" y="1012"/>
                  </a:lnTo>
                  <a:lnTo>
                    <a:pt x="2935" y="1012"/>
                  </a:lnTo>
                  <a:lnTo>
                    <a:pt x="2961" y="1012"/>
                  </a:lnTo>
                  <a:lnTo>
                    <a:pt x="2985" y="1038"/>
                  </a:lnTo>
                  <a:lnTo>
                    <a:pt x="3011" y="1038"/>
                  </a:lnTo>
                  <a:lnTo>
                    <a:pt x="3062" y="1062"/>
                  </a:lnTo>
                  <a:lnTo>
                    <a:pt x="3113" y="1113"/>
                  </a:lnTo>
                  <a:lnTo>
                    <a:pt x="3163" y="1138"/>
                  </a:lnTo>
                  <a:lnTo>
                    <a:pt x="3188" y="1188"/>
                  </a:lnTo>
                  <a:lnTo>
                    <a:pt x="3214" y="1239"/>
                  </a:lnTo>
                  <a:lnTo>
                    <a:pt x="3239" y="1265"/>
                  </a:lnTo>
                  <a:lnTo>
                    <a:pt x="3265" y="1316"/>
                  </a:lnTo>
                  <a:lnTo>
                    <a:pt x="3265" y="1366"/>
                  </a:lnTo>
                  <a:lnTo>
                    <a:pt x="3239" y="1391"/>
                  </a:lnTo>
                  <a:lnTo>
                    <a:pt x="3214" y="1417"/>
                  </a:lnTo>
                  <a:lnTo>
                    <a:pt x="3137" y="1466"/>
                  </a:lnTo>
                  <a:lnTo>
                    <a:pt x="3036" y="1517"/>
                  </a:lnTo>
                  <a:lnTo>
                    <a:pt x="2935" y="1543"/>
                  </a:lnTo>
                  <a:lnTo>
                    <a:pt x="2834" y="1543"/>
                  </a:lnTo>
                  <a:lnTo>
                    <a:pt x="2732" y="1543"/>
                  </a:lnTo>
                  <a:lnTo>
                    <a:pt x="2632" y="1517"/>
                  </a:lnTo>
                  <a:lnTo>
                    <a:pt x="2531" y="1492"/>
                  </a:lnTo>
                  <a:lnTo>
                    <a:pt x="2429" y="1466"/>
                  </a:lnTo>
                  <a:lnTo>
                    <a:pt x="2328" y="1417"/>
                  </a:lnTo>
                  <a:lnTo>
                    <a:pt x="2227" y="1366"/>
                  </a:lnTo>
                  <a:lnTo>
                    <a:pt x="2024" y="1290"/>
                  </a:lnTo>
                  <a:lnTo>
                    <a:pt x="1822" y="1214"/>
                  </a:lnTo>
                  <a:lnTo>
                    <a:pt x="1594" y="1164"/>
                  </a:lnTo>
                  <a:lnTo>
                    <a:pt x="1392" y="1138"/>
                  </a:lnTo>
                  <a:lnTo>
                    <a:pt x="1164" y="1138"/>
                  </a:lnTo>
                  <a:lnTo>
                    <a:pt x="937" y="1113"/>
                  </a:lnTo>
                  <a:lnTo>
                    <a:pt x="708" y="1113"/>
                  </a:lnTo>
                  <a:lnTo>
                    <a:pt x="507" y="1087"/>
                  </a:lnTo>
                  <a:lnTo>
                    <a:pt x="278" y="1062"/>
                  </a:lnTo>
                  <a:lnTo>
                    <a:pt x="51" y="1012"/>
                  </a:lnTo>
                  <a:lnTo>
                    <a:pt x="0" y="987"/>
                  </a:lnTo>
                  <a:lnTo>
                    <a:pt x="0" y="961"/>
                  </a:lnTo>
                  <a:lnTo>
                    <a:pt x="0" y="910"/>
                  </a:lnTo>
                  <a:lnTo>
                    <a:pt x="25" y="886"/>
                  </a:lnTo>
                  <a:lnTo>
                    <a:pt x="76" y="835"/>
                  </a:lnTo>
                  <a:lnTo>
                    <a:pt x="126" y="784"/>
                  </a:lnTo>
                  <a:lnTo>
                    <a:pt x="177" y="734"/>
                  </a:lnTo>
                  <a:lnTo>
                    <a:pt x="228" y="708"/>
                  </a:lnTo>
                  <a:lnTo>
                    <a:pt x="304" y="683"/>
                  </a:lnTo>
                  <a:lnTo>
                    <a:pt x="329" y="683"/>
                  </a:lnTo>
                  <a:lnTo>
                    <a:pt x="556" y="683"/>
                  </a:lnTo>
                  <a:lnTo>
                    <a:pt x="759" y="632"/>
                  </a:lnTo>
                  <a:lnTo>
                    <a:pt x="962" y="606"/>
                  </a:lnTo>
                  <a:lnTo>
                    <a:pt x="1138" y="556"/>
                  </a:lnTo>
                  <a:lnTo>
                    <a:pt x="1341" y="480"/>
                  </a:lnTo>
                  <a:lnTo>
                    <a:pt x="1519" y="405"/>
                  </a:lnTo>
                  <a:lnTo>
                    <a:pt x="1720" y="328"/>
                  </a:lnTo>
                  <a:lnTo>
                    <a:pt x="1898" y="227"/>
                  </a:lnTo>
                  <a:lnTo>
                    <a:pt x="2075" y="152"/>
                  </a:lnTo>
                  <a:lnTo>
                    <a:pt x="2253" y="50"/>
                  </a:lnTo>
                  <a:lnTo>
                    <a:pt x="2353" y="26"/>
                  </a:lnTo>
                  <a:lnTo>
                    <a:pt x="2429" y="0"/>
                  </a:lnTo>
                  <a:lnTo>
                    <a:pt x="2531" y="0"/>
                  </a:lnTo>
                  <a:lnTo>
                    <a:pt x="2606" y="0"/>
                  </a:lnTo>
                  <a:lnTo>
                    <a:pt x="2683" y="26"/>
                  </a:lnTo>
                  <a:lnTo>
                    <a:pt x="2732" y="50"/>
                  </a:lnTo>
                  <a:lnTo>
                    <a:pt x="2783" y="101"/>
                  </a:lnTo>
                  <a:lnTo>
                    <a:pt x="2809" y="152"/>
                  </a:lnTo>
                  <a:lnTo>
                    <a:pt x="2783" y="253"/>
                  </a:lnTo>
                  <a:lnTo>
                    <a:pt x="2758" y="328"/>
                  </a:lnTo>
                  <a:lnTo>
                    <a:pt x="2732" y="379"/>
                  </a:lnTo>
                  <a:lnTo>
                    <a:pt x="2707" y="405"/>
                  </a:lnTo>
                  <a:lnTo>
                    <a:pt x="2707" y="456"/>
                  </a:lnTo>
                  <a:lnTo>
                    <a:pt x="2707" y="505"/>
                  </a:lnTo>
                  <a:lnTo>
                    <a:pt x="2707" y="531"/>
                  </a:lnTo>
                  <a:lnTo>
                    <a:pt x="2707" y="582"/>
                  </a:lnTo>
                  <a:lnTo>
                    <a:pt x="2707" y="606"/>
                  </a:lnTo>
                  <a:lnTo>
                    <a:pt x="2707" y="657"/>
                  </a:lnTo>
                  <a:lnTo>
                    <a:pt x="2732" y="683"/>
                  </a:lnTo>
                  <a:lnTo>
                    <a:pt x="2732" y="734"/>
                  </a:lnTo>
                  <a:lnTo>
                    <a:pt x="2809" y="9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2" name="Freeform 90">
              <a:extLst>
                <a:ext uri="{FF2B5EF4-FFF2-40B4-BE49-F238E27FC236}">
                  <a16:creationId xmlns:a16="http://schemas.microsoft.com/office/drawing/2014/main" id="{DCBEDF35-84B3-89C2-A255-8FD684E5E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8" y="3132"/>
              <a:ext cx="657" cy="314"/>
            </a:xfrm>
            <a:custGeom>
              <a:avLst/>
              <a:gdLst>
                <a:gd name="T0" fmla="*/ 2881 w 3289"/>
                <a:gd name="T1" fmla="*/ 990 h 1568"/>
                <a:gd name="T2" fmla="*/ 2922 w 3289"/>
                <a:gd name="T3" fmla="*/ 1012 h 1568"/>
                <a:gd name="T4" fmla="*/ 2973 w 3289"/>
                <a:gd name="T5" fmla="*/ 1037 h 1568"/>
                <a:gd name="T6" fmla="*/ 2963 w 3289"/>
                <a:gd name="T7" fmla="*/ 1034 h 1568"/>
                <a:gd name="T8" fmla="*/ 2997 w 3289"/>
                <a:gd name="T9" fmla="*/ 1037 h 1568"/>
                <a:gd name="T10" fmla="*/ 3080 w 3289"/>
                <a:gd name="T11" fmla="*/ 1064 h 1568"/>
                <a:gd name="T12" fmla="*/ 3116 w 3289"/>
                <a:gd name="T13" fmla="*/ 1137 h 1568"/>
                <a:gd name="T14" fmla="*/ 3187 w 3289"/>
                <a:gd name="T15" fmla="*/ 1145 h 1568"/>
                <a:gd name="T16" fmla="*/ 3189 w 3289"/>
                <a:gd name="T17" fmla="*/ 1207 h 1568"/>
                <a:gd name="T18" fmla="*/ 3234 w 3289"/>
                <a:gd name="T19" fmla="*/ 1244 h 1568"/>
                <a:gd name="T20" fmla="*/ 3288 w 3289"/>
                <a:gd name="T21" fmla="*/ 1323 h 1568"/>
                <a:gd name="T22" fmla="*/ 3289 w 3289"/>
                <a:gd name="T23" fmla="*/ 1385 h 1568"/>
                <a:gd name="T24" fmla="*/ 3216 w 3289"/>
                <a:gd name="T25" fmla="*/ 1420 h 1568"/>
                <a:gd name="T26" fmla="*/ 3218 w 3289"/>
                <a:gd name="T27" fmla="*/ 1419 h 1568"/>
                <a:gd name="T28" fmla="*/ 3155 w 3289"/>
                <a:gd name="T29" fmla="*/ 1492 h 1568"/>
                <a:gd name="T30" fmla="*/ 2950 w 3289"/>
                <a:gd name="T31" fmla="*/ 1568 h 1568"/>
                <a:gd name="T32" fmla="*/ 2744 w 3289"/>
                <a:gd name="T33" fmla="*/ 1568 h 1568"/>
                <a:gd name="T34" fmla="*/ 2646 w 3289"/>
                <a:gd name="T35" fmla="*/ 1518 h 1568"/>
                <a:gd name="T36" fmla="*/ 2545 w 3289"/>
                <a:gd name="T37" fmla="*/ 1493 h 1568"/>
                <a:gd name="T38" fmla="*/ 2436 w 3289"/>
                <a:gd name="T39" fmla="*/ 1492 h 1568"/>
                <a:gd name="T40" fmla="*/ 2234 w 3289"/>
                <a:gd name="T41" fmla="*/ 1391 h 1568"/>
                <a:gd name="T42" fmla="*/ 1837 w 3289"/>
                <a:gd name="T43" fmla="*/ 1215 h 1568"/>
                <a:gd name="T44" fmla="*/ 1608 w 3289"/>
                <a:gd name="T45" fmla="*/ 1164 h 1568"/>
                <a:gd name="T46" fmla="*/ 1404 w 3289"/>
                <a:gd name="T47" fmla="*/ 1138 h 1568"/>
                <a:gd name="T48" fmla="*/ 947 w 3289"/>
                <a:gd name="T49" fmla="*/ 1138 h 1568"/>
                <a:gd name="T50" fmla="*/ 949 w 3289"/>
                <a:gd name="T51" fmla="*/ 1114 h 1568"/>
                <a:gd name="T52" fmla="*/ 517 w 3289"/>
                <a:gd name="T53" fmla="*/ 1114 h 1568"/>
                <a:gd name="T54" fmla="*/ 60 w 3289"/>
                <a:gd name="T55" fmla="*/ 1037 h 1568"/>
                <a:gd name="T56" fmla="*/ 18 w 3289"/>
                <a:gd name="T57" fmla="*/ 987 h 1568"/>
                <a:gd name="T58" fmla="*/ 25 w 3289"/>
                <a:gd name="T59" fmla="*/ 1000 h 1568"/>
                <a:gd name="T60" fmla="*/ 0 w 3289"/>
                <a:gd name="T61" fmla="*/ 923 h 1568"/>
                <a:gd name="T62" fmla="*/ 79 w 3289"/>
                <a:gd name="T63" fmla="*/ 838 h 1568"/>
                <a:gd name="T64" fmla="*/ 182 w 3289"/>
                <a:gd name="T65" fmla="*/ 736 h 1568"/>
                <a:gd name="T66" fmla="*/ 237 w 3289"/>
                <a:gd name="T67" fmla="*/ 709 h 1568"/>
                <a:gd name="T68" fmla="*/ 316 w 3289"/>
                <a:gd name="T69" fmla="*/ 696 h 1568"/>
                <a:gd name="T70" fmla="*/ 341 w 3289"/>
                <a:gd name="T71" fmla="*/ 684 h 1568"/>
                <a:gd name="T72" fmla="*/ 769 w 3289"/>
                <a:gd name="T73" fmla="*/ 633 h 1568"/>
                <a:gd name="T74" fmla="*/ 977 w 3289"/>
                <a:gd name="T75" fmla="*/ 633 h 1568"/>
                <a:gd name="T76" fmla="*/ 1154 w 3289"/>
                <a:gd name="T77" fmla="*/ 582 h 1568"/>
                <a:gd name="T78" fmla="*/ 1353 w 3289"/>
                <a:gd name="T79" fmla="*/ 493 h 1568"/>
                <a:gd name="T80" fmla="*/ 1526 w 3289"/>
                <a:gd name="T81" fmla="*/ 405 h 1568"/>
                <a:gd name="T82" fmla="*/ 1726 w 3289"/>
                <a:gd name="T83" fmla="*/ 330 h 1568"/>
                <a:gd name="T84" fmla="*/ 2082 w 3289"/>
                <a:gd name="T85" fmla="*/ 153 h 1568"/>
                <a:gd name="T86" fmla="*/ 2271 w 3289"/>
                <a:gd name="T87" fmla="*/ 75 h 1568"/>
                <a:gd name="T88" fmla="*/ 2267 w 3289"/>
                <a:gd name="T89" fmla="*/ 76 h 1568"/>
                <a:gd name="T90" fmla="*/ 2362 w 3289"/>
                <a:gd name="T91" fmla="*/ 26 h 1568"/>
                <a:gd name="T92" fmla="*/ 2543 w 3289"/>
                <a:gd name="T93" fmla="*/ 0 h 1568"/>
                <a:gd name="T94" fmla="*/ 2698 w 3289"/>
                <a:gd name="T95" fmla="*/ 26 h 1568"/>
                <a:gd name="T96" fmla="*/ 2740 w 3289"/>
                <a:gd name="T97" fmla="*/ 75 h 1568"/>
                <a:gd name="T98" fmla="*/ 2736 w 3289"/>
                <a:gd name="T99" fmla="*/ 73 h 1568"/>
                <a:gd name="T100" fmla="*/ 2806 w 3289"/>
                <a:gd name="T101" fmla="*/ 108 h 1568"/>
                <a:gd name="T102" fmla="*/ 2808 w 3289"/>
                <a:gd name="T103" fmla="*/ 268 h 1568"/>
                <a:gd name="T104" fmla="*/ 2782 w 3289"/>
                <a:gd name="T105" fmla="*/ 347 h 1568"/>
                <a:gd name="T106" fmla="*/ 2754 w 3289"/>
                <a:gd name="T107" fmla="*/ 401 h 1568"/>
                <a:gd name="T108" fmla="*/ 2719 w 3289"/>
                <a:gd name="T109" fmla="*/ 418 h 1568"/>
                <a:gd name="T110" fmla="*/ 2732 w 3289"/>
                <a:gd name="T111" fmla="*/ 469 h 1568"/>
                <a:gd name="T112" fmla="*/ 2732 w 3289"/>
                <a:gd name="T113" fmla="*/ 595 h 1568"/>
                <a:gd name="T114" fmla="*/ 2707 w 3289"/>
                <a:gd name="T115" fmla="*/ 676 h 1568"/>
                <a:gd name="T116" fmla="*/ 2758 w 3289"/>
                <a:gd name="T117" fmla="*/ 696 h 1568"/>
                <a:gd name="T118" fmla="*/ 2744 w 3289"/>
                <a:gd name="T119" fmla="*/ 747 h 1568"/>
                <a:gd name="T120" fmla="*/ 2811 w 3289"/>
                <a:gd name="T121" fmla="*/ 958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89" h="1568">
                  <a:moveTo>
                    <a:pt x="2829" y="940"/>
                  </a:moveTo>
                  <a:lnTo>
                    <a:pt x="2855" y="965"/>
                  </a:lnTo>
                  <a:lnTo>
                    <a:pt x="2837" y="983"/>
                  </a:lnTo>
                  <a:lnTo>
                    <a:pt x="2811" y="958"/>
                  </a:lnTo>
                  <a:lnTo>
                    <a:pt x="2829" y="940"/>
                  </a:lnTo>
                  <a:close/>
                  <a:moveTo>
                    <a:pt x="2855" y="965"/>
                  </a:moveTo>
                  <a:lnTo>
                    <a:pt x="2881" y="990"/>
                  </a:lnTo>
                  <a:lnTo>
                    <a:pt x="2862" y="1008"/>
                  </a:lnTo>
                  <a:lnTo>
                    <a:pt x="2837" y="983"/>
                  </a:lnTo>
                  <a:lnTo>
                    <a:pt x="2855" y="965"/>
                  </a:lnTo>
                  <a:close/>
                  <a:moveTo>
                    <a:pt x="2881" y="990"/>
                  </a:moveTo>
                  <a:lnTo>
                    <a:pt x="2906" y="1015"/>
                  </a:lnTo>
                  <a:lnTo>
                    <a:pt x="2888" y="1034"/>
                  </a:lnTo>
                  <a:lnTo>
                    <a:pt x="2862" y="1008"/>
                  </a:lnTo>
                  <a:lnTo>
                    <a:pt x="2881" y="990"/>
                  </a:lnTo>
                  <a:close/>
                  <a:moveTo>
                    <a:pt x="2896" y="1037"/>
                  </a:moveTo>
                  <a:lnTo>
                    <a:pt x="2891" y="1037"/>
                  </a:lnTo>
                  <a:lnTo>
                    <a:pt x="2888" y="1034"/>
                  </a:lnTo>
                  <a:lnTo>
                    <a:pt x="2896" y="1025"/>
                  </a:lnTo>
                  <a:lnTo>
                    <a:pt x="2896" y="1037"/>
                  </a:lnTo>
                  <a:close/>
                  <a:moveTo>
                    <a:pt x="2896" y="1012"/>
                  </a:moveTo>
                  <a:lnTo>
                    <a:pt x="2922" y="1012"/>
                  </a:lnTo>
                  <a:lnTo>
                    <a:pt x="2922" y="1037"/>
                  </a:lnTo>
                  <a:lnTo>
                    <a:pt x="2896" y="1037"/>
                  </a:lnTo>
                  <a:lnTo>
                    <a:pt x="2896" y="1012"/>
                  </a:lnTo>
                  <a:close/>
                  <a:moveTo>
                    <a:pt x="2922" y="1012"/>
                  </a:moveTo>
                  <a:lnTo>
                    <a:pt x="2947" y="1012"/>
                  </a:lnTo>
                  <a:lnTo>
                    <a:pt x="2947" y="1037"/>
                  </a:lnTo>
                  <a:lnTo>
                    <a:pt x="2922" y="1037"/>
                  </a:lnTo>
                  <a:lnTo>
                    <a:pt x="2922" y="1012"/>
                  </a:lnTo>
                  <a:close/>
                  <a:moveTo>
                    <a:pt x="2947" y="1012"/>
                  </a:moveTo>
                  <a:lnTo>
                    <a:pt x="2973" y="1012"/>
                  </a:lnTo>
                  <a:lnTo>
                    <a:pt x="2973" y="1037"/>
                  </a:lnTo>
                  <a:lnTo>
                    <a:pt x="2947" y="1037"/>
                  </a:lnTo>
                  <a:lnTo>
                    <a:pt x="2947" y="1012"/>
                  </a:lnTo>
                  <a:close/>
                  <a:moveTo>
                    <a:pt x="2973" y="1012"/>
                  </a:moveTo>
                  <a:lnTo>
                    <a:pt x="2978" y="1012"/>
                  </a:lnTo>
                  <a:lnTo>
                    <a:pt x="2981" y="1015"/>
                  </a:lnTo>
                  <a:lnTo>
                    <a:pt x="2973" y="1025"/>
                  </a:lnTo>
                  <a:lnTo>
                    <a:pt x="2973" y="1012"/>
                  </a:lnTo>
                  <a:close/>
                  <a:moveTo>
                    <a:pt x="2981" y="1015"/>
                  </a:moveTo>
                  <a:lnTo>
                    <a:pt x="3007" y="1041"/>
                  </a:lnTo>
                  <a:lnTo>
                    <a:pt x="2989" y="1059"/>
                  </a:lnTo>
                  <a:lnTo>
                    <a:pt x="2963" y="1034"/>
                  </a:lnTo>
                  <a:lnTo>
                    <a:pt x="2981" y="1015"/>
                  </a:lnTo>
                  <a:close/>
                  <a:moveTo>
                    <a:pt x="2997" y="1063"/>
                  </a:moveTo>
                  <a:lnTo>
                    <a:pt x="2992" y="1063"/>
                  </a:lnTo>
                  <a:lnTo>
                    <a:pt x="2989" y="1059"/>
                  </a:lnTo>
                  <a:lnTo>
                    <a:pt x="2997" y="1051"/>
                  </a:lnTo>
                  <a:lnTo>
                    <a:pt x="2997" y="1063"/>
                  </a:lnTo>
                  <a:close/>
                  <a:moveTo>
                    <a:pt x="2997" y="1037"/>
                  </a:moveTo>
                  <a:lnTo>
                    <a:pt x="3023" y="1037"/>
                  </a:lnTo>
                  <a:lnTo>
                    <a:pt x="3023" y="1063"/>
                  </a:lnTo>
                  <a:lnTo>
                    <a:pt x="2997" y="1063"/>
                  </a:lnTo>
                  <a:lnTo>
                    <a:pt x="2997" y="1037"/>
                  </a:lnTo>
                  <a:close/>
                  <a:moveTo>
                    <a:pt x="3023" y="1037"/>
                  </a:moveTo>
                  <a:lnTo>
                    <a:pt x="3026" y="1037"/>
                  </a:lnTo>
                  <a:lnTo>
                    <a:pt x="3029" y="1038"/>
                  </a:lnTo>
                  <a:lnTo>
                    <a:pt x="3023" y="1051"/>
                  </a:lnTo>
                  <a:lnTo>
                    <a:pt x="3023" y="1037"/>
                  </a:lnTo>
                  <a:close/>
                  <a:moveTo>
                    <a:pt x="3029" y="1038"/>
                  </a:moveTo>
                  <a:lnTo>
                    <a:pt x="3080" y="1064"/>
                  </a:lnTo>
                  <a:lnTo>
                    <a:pt x="3068" y="1087"/>
                  </a:lnTo>
                  <a:lnTo>
                    <a:pt x="3018" y="1061"/>
                  </a:lnTo>
                  <a:lnTo>
                    <a:pt x="3029" y="1038"/>
                  </a:lnTo>
                  <a:close/>
                  <a:moveTo>
                    <a:pt x="3080" y="1064"/>
                  </a:moveTo>
                  <a:lnTo>
                    <a:pt x="3081" y="1065"/>
                  </a:lnTo>
                  <a:lnTo>
                    <a:pt x="3082" y="1066"/>
                  </a:lnTo>
                  <a:lnTo>
                    <a:pt x="3074" y="1075"/>
                  </a:lnTo>
                  <a:lnTo>
                    <a:pt x="3080" y="1064"/>
                  </a:lnTo>
                  <a:close/>
                  <a:moveTo>
                    <a:pt x="3082" y="1066"/>
                  </a:moveTo>
                  <a:lnTo>
                    <a:pt x="3133" y="1117"/>
                  </a:lnTo>
                  <a:lnTo>
                    <a:pt x="3115" y="1134"/>
                  </a:lnTo>
                  <a:lnTo>
                    <a:pt x="3065" y="1085"/>
                  </a:lnTo>
                  <a:lnTo>
                    <a:pt x="3082" y="1066"/>
                  </a:lnTo>
                  <a:close/>
                  <a:moveTo>
                    <a:pt x="3119" y="1137"/>
                  </a:moveTo>
                  <a:lnTo>
                    <a:pt x="3116" y="1137"/>
                  </a:lnTo>
                  <a:lnTo>
                    <a:pt x="3115" y="1134"/>
                  </a:lnTo>
                  <a:lnTo>
                    <a:pt x="3125" y="1126"/>
                  </a:lnTo>
                  <a:lnTo>
                    <a:pt x="3119" y="1137"/>
                  </a:lnTo>
                  <a:close/>
                  <a:moveTo>
                    <a:pt x="3130" y="1115"/>
                  </a:moveTo>
                  <a:lnTo>
                    <a:pt x="3181" y="1139"/>
                  </a:lnTo>
                  <a:lnTo>
                    <a:pt x="3170" y="1162"/>
                  </a:lnTo>
                  <a:lnTo>
                    <a:pt x="3119" y="1137"/>
                  </a:lnTo>
                  <a:lnTo>
                    <a:pt x="3130" y="1115"/>
                  </a:lnTo>
                  <a:close/>
                  <a:moveTo>
                    <a:pt x="3181" y="1139"/>
                  </a:moveTo>
                  <a:lnTo>
                    <a:pt x="3184" y="1142"/>
                  </a:lnTo>
                  <a:lnTo>
                    <a:pt x="3187" y="1145"/>
                  </a:lnTo>
                  <a:lnTo>
                    <a:pt x="3175" y="1151"/>
                  </a:lnTo>
                  <a:lnTo>
                    <a:pt x="3181" y="1139"/>
                  </a:lnTo>
                  <a:close/>
                  <a:moveTo>
                    <a:pt x="3187" y="1145"/>
                  </a:moveTo>
                  <a:lnTo>
                    <a:pt x="3211" y="1196"/>
                  </a:lnTo>
                  <a:lnTo>
                    <a:pt x="3189" y="1207"/>
                  </a:lnTo>
                  <a:lnTo>
                    <a:pt x="3164" y="1156"/>
                  </a:lnTo>
                  <a:lnTo>
                    <a:pt x="3187" y="1145"/>
                  </a:lnTo>
                  <a:close/>
                  <a:moveTo>
                    <a:pt x="3211" y="1196"/>
                  </a:moveTo>
                  <a:lnTo>
                    <a:pt x="3237" y="1246"/>
                  </a:lnTo>
                  <a:lnTo>
                    <a:pt x="3213" y="1258"/>
                  </a:lnTo>
                  <a:lnTo>
                    <a:pt x="3189" y="1207"/>
                  </a:lnTo>
                  <a:lnTo>
                    <a:pt x="3211" y="1196"/>
                  </a:lnTo>
                  <a:close/>
                  <a:moveTo>
                    <a:pt x="3216" y="1261"/>
                  </a:moveTo>
                  <a:lnTo>
                    <a:pt x="3215" y="1259"/>
                  </a:lnTo>
                  <a:lnTo>
                    <a:pt x="3213" y="1258"/>
                  </a:lnTo>
                  <a:lnTo>
                    <a:pt x="3226" y="1252"/>
                  </a:lnTo>
                  <a:lnTo>
                    <a:pt x="3216" y="1261"/>
                  </a:lnTo>
                  <a:close/>
                  <a:moveTo>
                    <a:pt x="3234" y="1244"/>
                  </a:moveTo>
                  <a:lnTo>
                    <a:pt x="3260" y="1269"/>
                  </a:lnTo>
                  <a:lnTo>
                    <a:pt x="3241" y="1286"/>
                  </a:lnTo>
                  <a:lnTo>
                    <a:pt x="3216" y="1261"/>
                  </a:lnTo>
                  <a:lnTo>
                    <a:pt x="3234" y="1244"/>
                  </a:lnTo>
                  <a:close/>
                  <a:moveTo>
                    <a:pt x="3260" y="1269"/>
                  </a:moveTo>
                  <a:lnTo>
                    <a:pt x="3261" y="1270"/>
                  </a:lnTo>
                  <a:lnTo>
                    <a:pt x="3262" y="1272"/>
                  </a:lnTo>
                  <a:lnTo>
                    <a:pt x="3251" y="1278"/>
                  </a:lnTo>
                  <a:lnTo>
                    <a:pt x="3260" y="1269"/>
                  </a:lnTo>
                  <a:close/>
                  <a:moveTo>
                    <a:pt x="3262" y="1272"/>
                  </a:moveTo>
                  <a:lnTo>
                    <a:pt x="3288" y="1323"/>
                  </a:lnTo>
                  <a:lnTo>
                    <a:pt x="3264" y="1334"/>
                  </a:lnTo>
                  <a:lnTo>
                    <a:pt x="3239" y="1284"/>
                  </a:lnTo>
                  <a:lnTo>
                    <a:pt x="3262" y="1272"/>
                  </a:lnTo>
                  <a:close/>
                  <a:moveTo>
                    <a:pt x="3288" y="1323"/>
                  </a:moveTo>
                  <a:lnTo>
                    <a:pt x="3289" y="1325"/>
                  </a:lnTo>
                  <a:lnTo>
                    <a:pt x="3289" y="1329"/>
                  </a:lnTo>
                  <a:lnTo>
                    <a:pt x="3277" y="1329"/>
                  </a:lnTo>
                  <a:lnTo>
                    <a:pt x="3288" y="1323"/>
                  </a:lnTo>
                  <a:close/>
                  <a:moveTo>
                    <a:pt x="3289" y="1329"/>
                  </a:moveTo>
                  <a:lnTo>
                    <a:pt x="3289" y="1379"/>
                  </a:lnTo>
                  <a:lnTo>
                    <a:pt x="3263" y="1379"/>
                  </a:lnTo>
                  <a:lnTo>
                    <a:pt x="3263" y="1329"/>
                  </a:lnTo>
                  <a:lnTo>
                    <a:pt x="3289" y="1329"/>
                  </a:lnTo>
                  <a:close/>
                  <a:moveTo>
                    <a:pt x="3289" y="1379"/>
                  </a:moveTo>
                  <a:lnTo>
                    <a:pt x="3289" y="1385"/>
                  </a:lnTo>
                  <a:lnTo>
                    <a:pt x="3285" y="1388"/>
                  </a:lnTo>
                  <a:lnTo>
                    <a:pt x="3277" y="1379"/>
                  </a:lnTo>
                  <a:lnTo>
                    <a:pt x="3289" y="1379"/>
                  </a:lnTo>
                  <a:close/>
                  <a:moveTo>
                    <a:pt x="3285" y="1388"/>
                  </a:moveTo>
                  <a:lnTo>
                    <a:pt x="3260" y="1413"/>
                  </a:lnTo>
                  <a:lnTo>
                    <a:pt x="3241" y="1396"/>
                  </a:lnTo>
                  <a:lnTo>
                    <a:pt x="3267" y="1370"/>
                  </a:lnTo>
                  <a:lnTo>
                    <a:pt x="3285" y="1388"/>
                  </a:lnTo>
                  <a:close/>
                  <a:moveTo>
                    <a:pt x="3260" y="1413"/>
                  </a:moveTo>
                  <a:lnTo>
                    <a:pt x="3234" y="1438"/>
                  </a:lnTo>
                  <a:lnTo>
                    <a:pt x="3216" y="1420"/>
                  </a:lnTo>
                  <a:lnTo>
                    <a:pt x="3241" y="1396"/>
                  </a:lnTo>
                  <a:lnTo>
                    <a:pt x="3260" y="1413"/>
                  </a:lnTo>
                  <a:close/>
                  <a:moveTo>
                    <a:pt x="3234" y="1438"/>
                  </a:moveTo>
                  <a:lnTo>
                    <a:pt x="3234" y="1439"/>
                  </a:lnTo>
                  <a:lnTo>
                    <a:pt x="3233" y="1439"/>
                  </a:lnTo>
                  <a:lnTo>
                    <a:pt x="3226" y="1430"/>
                  </a:lnTo>
                  <a:lnTo>
                    <a:pt x="3234" y="1438"/>
                  </a:lnTo>
                  <a:close/>
                  <a:moveTo>
                    <a:pt x="3233" y="1439"/>
                  </a:moveTo>
                  <a:lnTo>
                    <a:pt x="3156" y="1490"/>
                  </a:lnTo>
                  <a:lnTo>
                    <a:pt x="3143" y="1470"/>
                  </a:lnTo>
                  <a:lnTo>
                    <a:pt x="3218" y="1419"/>
                  </a:lnTo>
                  <a:lnTo>
                    <a:pt x="3233" y="1439"/>
                  </a:lnTo>
                  <a:close/>
                  <a:moveTo>
                    <a:pt x="3156" y="1490"/>
                  </a:moveTo>
                  <a:lnTo>
                    <a:pt x="3155" y="1492"/>
                  </a:lnTo>
                  <a:lnTo>
                    <a:pt x="3155" y="1492"/>
                  </a:lnTo>
                  <a:lnTo>
                    <a:pt x="3149" y="1479"/>
                  </a:lnTo>
                  <a:lnTo>
                    <a:pt x="3156" y="1490"/>
                  </a:lnTo>
                  <a:close/>
                  <a:moveTo>
                    <a:pt x="3155" y="1492"/>
                  </a:moveTo>
                  <a:lnTo>
                    <a:pt x="3054" y="1541"/>
                  </a:lnTo>
                  <a:lnTo>
                    <a:pt x="3042" y="1519"/>
                  </a:lnTo>
                  <a:lnTo>
                    <a:pt x="3144" y="1468"/>
                  </a:lnTo>
                  <a:lnTo>
                    <a:pt x="3155" y="1492"/>
                  </a:lnTo>
                  <a:close/>
                  <a:moveTo>
                    <a:pt x="3054" y="1541"/>
                  </a:moveTo>
                  <a:lnTo>
                    <a:pt x="3053" y="1543"/>
                  </a:lnTo>
                  <a:lnTo>
                    <a:pt x="3052" y="1543"/>
                  </a:lnTo>
                  <a:lnTo>
                    <a:pt x="3048" y="1530"/>
                  </a:lnTo>
                  <a:lnTo>
                    <a:pt x="3054" y="1541"/>
                  </a:lnTo>
                  <a:close/>
                  <a:moveTo>
                    <a:pt x="3052" y="1543"/>
                  </a:moveTo>
                  <a:lnTo>
                    <a:pt x="2950" y="1568"/>
                  </a:lnTo>
                  <a:lnTo>
                    <a:pt x="2944" y="1544"/>
                  </a:lnTo>
                  <a:lnTo>
                    <a:pt x="3046" y="1518"/>
                  </a:lnTo>
                  <a:lnTo>
                    <a:pt x="3052" y="1543"/>
                  </a:lnTo>
                  <a:close/>
                  <a:moveTo>
                    <a:pt x="2950" y="1568"/>
                  </a:moveTo>
                  <a:lnTo>
                    <a:pt x="2949" y="1568"/>
                  </a:lnTo>
                  <a:lnTo>
                    <a:pt x="2947" y="1568"/>
                  </a:lnTo>
                  <a:lnTo>
                    <a:pt x="2947" y="1556"/>
                  </a:lnTo>
                  <a:lnTo>
                    <a:pt x="2950" y="1568"/>
                  </a:lnTo>
                  <a:close/>
                  <a:moveTo>
                    <a:pt x="2947" y="1568"/>
                  </a:moveTo>
                  <a:lnTo>
                    <a:pt x="2846" y="1568"/>
                  </a:lnTo>
                  <a:lnTo>
                    <a:pt x="2846" y="1544"/>
                  </a:lnTo>
                  <a:lnTo>
                    <a:pt x="2947" y="1544"/>
                  </a:lnTo>
                  <a:lnTo>
                    <a:pt x="2947" y="1568"/>
                  </a:lnTo>
                  <a:close/>
                  <a:moveTo>
                    <a:pt x="2846" y="1568"/>
                  </a:moveTo>
                  <a:lnTo>
                    <a:pt x="2744" y="1568"/>
                  </a:lnTo>
                  <a:lnTo>
                    <a:pt x="2744" y="1544"/>
                  </a:lnTo>
                  <a:lnTo>
                    <a:pt x="2846" y="1544"/>
                  </a:lnTo>
                  <a:lnTo>
                    <a:pt x="2846" y="1568"/>
                  </a:lnTo>
                  <a:close/>
                  <a:moveTo>
                    <a:pt x="2744" y="1568"/>
                  </a:moveTo>
                  <a:lnTo>
                    <a:pt x="2743" y="1568"/>
                  </a:lnTo>
                  <a:lnTo>
                    <a:pt x="2742" y="1568"/>
                  </a:lnTo>
                  <a:lnTo>
                    <a:pt x="2744" y="1556"/>
                  </a:lnTo>
                  <a:lnTo>
                    <a:pt x="2744" y="1568"/>
                  </a:lnTo>
                  <a:close/>
                  <a:moveTo>
                    <a:pt x="2742" y="1568"/>
                  </a:moveTo>
                  <a:lnTo>
                    <a:pt x="2641" y="1543"/>
                  </a:lnTo>
                  <a:lnTo>
                    <a:pt x="2646" y="1518"/>
                  </a:lnTo>
                  <a:lnTo>
                    <a:pt x="2748" y="1544"/>
                  </a:lnTo>
                  <a:lnTo>
                    <a:pt x="2742" y="1568"/>
                  </a:lnTo>
                  <a:close/>
                  <a:moveTo>
                    <a:pt x="2641" y="1543"/>
                  </a:moveTo>
                  <a:lnTo>
                    <a:pt x="2539" y="1517"/>
                  </a:lnTo>
                  <a:lnTo>
                    <a:pt x="2545" y="1493"/>
                  </a:lnTo>
                  <a:lnTo>
                    <a:pt x="2646" y="1518"/>
                  </a:lnTo>
                  <a:lnTo>
                    <a:pt x="2641" y="1543"/>
                  </a:lnTo>
                  <a:close/>
                  <a:moveTo>
                    <a:pt x="2539" y="1517"/>
                  </a:moveTo>
                  <a:lnTo>
                    <a:pt x="2438" y="1493"/>
                  </a:lnTo>
                  <a:lnTo>
                    <a:pt x="2444" y="1467"/>
                  </a:lnTo>
                  <a:lnTo>
                    <a:pt x="2545" y="1493"/>
                  </a:lnTo>
                  <a:lnTo>
                    <a:pt x="2539" y="1517"/>
                  </a:lnTo>
                  <a:close/>
                  <a:moveTo>
                    <a:pt x="2438" y="1493"/>
                  </a:moveTo>
                  <a:lnTo>
                    <a:pt x="2437" y="1492"/>
                  </a:lnTo>
                  <a:lnTo>
                    <a:pt x="2436" y="1492"/>
                  </a:lnTo>
                  <a:lnTo>
                    <a:pt x="2441" y="1479"/>
                  </a:lnTo>
                  <a:lnTo>
                    <a:pt x="2438" y="1493"/>
                  </a:lnTo>
                  <a:close/>
                  <a:moveTo>
                    <a:pt x="2436" y="1492"/>
                  </a:moveTo>
                  <a:lnTo>
                    <a:pt x="2334" y="1441"/>
                  </a:lnTo>
                  <a:lnTo>
                    <a:pt x="2346" y="1417"/>
                  </a:lnTo>
                  <a:lnTo>
                    <a:pt x="2447" y="1468"/>
                  </a:lnTo>
                  <a:lnTo>
                    <a:pt x="2436" y="1492"/>
                  </a:lnTo>
                  <a:close/>
                  <a:moveTo>
                    <a:pt x="2334" y="1441"/>
                  </a:moveTo>
                  <a:lnTo>
                    <a:pt x="2233" y="1391"/>
                  </a:lnTo>
                  <a:lnTo>
                    <a:pt x="2244" y="1368"/>
                  </a:lnTo>
                  <a:lnTo>
                    <a:pt x="2346" y="1417"/>
                  </a:lnTo>
                  <a:lnTo>
                    <a:pt x="2334" y="1441"/>
                  </a:lnTo>
                  <a:close/>
                  <a:moveTo>
                    <a:pt x="2243" y="1366"/>
                  </a:moveTo>
                  <a:lnTo>
                    <a:pt x="2243" y="1366"/>
                  </a:lnTo>
                  <a:lnTo>
                    <a:pt x="2244" y="1368"/>
                  </a:lnTo>
                  <a:lnTo>
                    <a:pt x="2239" y="1379"/>
                  </a:lnTo>
                  <a:lnTo>
                    <a:pt x="2243" y="1366"/>
                  </a:lnTo>
                  <a:close/>
                  <a:moveTo>
                    <a:pt x="2234" y="1391"/>
                  </a:moveTo>
                  <a:lnTo>
                    <a:pt x="2032" y="1315"/>
                  </a:lnTo>
                  <a:lnTo>
                    <a:pt x="2041" y="1291"/>
                  </a:lnTo>
                  <a:lnTo>
                    <a:pt x="2243" y="1366"/>
                  </a:lnTo>
                  <a:lnTo>
                    <a:pt x="2234" y="1391"/>
                  </a:lnTo>
                  <a:close/>
                  <a:moveTo>
                    <a:pt x="2032" y="1315"/>
                  </a:moveTo>
                  <a:lnTo>
                    <a:pt x="1830" y="1239"/>
                  </a:lnTo>
                  <a:lnTo>
                    <a:pt x="1838" y="1215"/>
                  </a:lnTo>
                  <a:lnTo>
                    <a:pt x="2041" y="1291"/>
                  </a:lnTo>
                  <a:lnTo>
                    <a:pt x="2032" y="1315"/>
                  </a:lnTo>
                  <a:close/>
                  <a:moveTo>
                    <a:pt x="1837" y="1215"/>
                  </a:moveTo>
                  <a:lnTo>
                    <a:pt x="1837" y="1215"/>
                  </a:lnTo>
                  <a:lnTo>
                    <a:pt x="1838" y="1215"/>
                  </a:lnTo>
                  <a:lnTo>
                    <a:pt x="1834" y="1227"/>
                  </a:lnTo>
                  <a:lnTo>
                    <a:pt x="1837" y="1215"/>
                  </a:lnTo>
                  <a:close/>
                  <a:moveTo>
                    <a:pt x="1831" y="1240"/>
                  </a:moveTo>
                  <a:lnTo>
                    <a:pt x="1604" y="1189"/>
                  </a:lnTo>
                  <a:lnTo>
                    <a:pt x="1608" y="1164"/>
                  </a:lnTo>
                  <a:lnTo>
                    <a:pt x="1837" y="1215"/>
                  </a:lnTo>
                  <a:lnTo>
                    <a:pt x="1831" y="1240"/>
                  </a:lnTo>
                  <a:close/>
                  <a:moveTo>
                    <a:pt x="1607" y="1164"/>
                  </a:moveTo>
                  <a:lnTo>
                    <a:pt x="1611" y="1165"/>
                  </a:lnTo>
                  <a:lnTo>
                    <a:pt x="1608" y="1164"/>
                  </a:lnTo>
                  <a:lnTo>
                    <a:pt x="1606" y="1177"/>
                  </a:lnTo>
                  <a:lnTo>
                    <a:pt x="1607" y="1164"/>
                  </a:lnTo>
                  <a:close/>
                  <a:moveTo>
                    <a:pt x="1605" y="1189"/>
                  </a:moveTo>
                  <a:lnTo>
                    <a:pt x="1402" y="1164"/>
                  </a:lnTo>
                  <a:lnTo>
                    <a:pt x="1405" y="1138"/>
                  </a:lnTo>
                  <a:lnTo>
                    <a:pt x="1607" y="1164"/>
                  </a:lnTo>
                  <a:lnTo>
                    <a:pt x="1605" y="1189"/>
                  </a:lnTo>
                  <a:close/>
                  <a:moveTo>
                    <a:pt x="1404" y="1138"/>
                  </a:moveTo>
                  <a:lnTo>
                    <a:pt x="1405" y="1138"/>
                  </a:lnTo>
                  <a:lnTo>
                    <a:pt x="1404" y="1151"/>
                  </a:lnTo>
                  <a:lnTo>
                    <a:pt x="1404" y="1138"/>
                  </a:lnTo>
                  <a:close/>
                  <a:moveTo>
                    <a:pt x="1404" y="1164"/>
                  </a:moveTo>
                  <a:lnTo>
                    <a:pt x="1176" y="1164"/>
                  </a:lnTo>
                  <a:lnTo>
                    <a:pt x="1176" y="1138"/>
                  </a:lnTo>
                  <a:lnTo>
                    <a:pt x="1404" y="1138"/>
                  </a:lnTo>
                  <a:lnTo>
                    <a:pt x="1404" y="1164"/>
                  </a:lnTo>
                  <a:close/>
                  <a:moveTo>
                    <a:pt x="1176" y="1164"/>
                  </a:moveTo>
                  <a:lnTo>
                    <a:pt x="1175" y="1164"/>
                  </a:lnTo>
                  <a:lnTo>
                    <a:pt x="1176" y="1151"/>
                  </a:lnTo>
                  <a:lnTo>
                    <a:pt x="1176" y="1164"/>
                  </a:lnTo>
                  <a:close/>
                  <a:moveTo>
                    <a:pt x="1175" y="1164"/>
                  </a:moveTo>
                  <a:lnTo>
                    <a:pt x="947" y="1138"/>
                  </a:lnTo>
                  <a:lnTo>
                    <a:pt x="950" y="1114"/>
                  </a:lnTo>
                  <a:lnTo>
                    <a:pt x="1177" y="1138"/>
                  </a:lnTo>
                  <a:lnTo>
                    <a:pt x="1175" y="1164"/>
                  </a:lnTo>
                  <a:close/>
                  <a:moveTo>
                    <a:pt x="949" y="1114"/>
                  </a:moveTo>
                  <a:lnTo>
                    <a:pt x="950" y="1114"/>
                  </a:lnTo>
                  <a:lnTo>
                    <a:pt x="949" y="1126"/>
                  </a:lnTo>
                  <a:lnTo>
                    <a:pt x="949" y="1114"/>
                  </a:lnTo>
                  <a:close/>
                  <a:moveTo>
                    <a:pt x="949" y="1138"/>
                  </a:moveTo>
                  <a:lnTo>
                    <a:pt x="720" y="1138"/>
                  </a:lnTo>
                  <a:lnTo>
                    <a:pt x="720" y="1114"/>
                  </a:lnTo>
                  <a:lnTo>
                    <a:pt x="949" y="1114"/>
                  </a:lnTo>
                  <a:lnTo>
                    <a:pt x="949" y="1138"/>
                  </a:lnTo>
                  <a:close/>
                  <a:moveTo>
                    <a:pt x="720" y="1138"/>
                  </a:moveTo>
                  <a:lnTo>
                    <a:pt x="719" y="1138"/>
                  </a:lnTo>
                  <a:lnTo>
                    <a:pt x="720" y="1126"/>
                  </a:lnTo>
                  <a:lnTo>
                    <a:pt x="720" y="1138"/>
                  </a:lnTo>
                  <a:close/>
                  <a:moveTo>
                    <a:pt x="719" y="1138"/>
                  </a:moveTo>
                  <a:lnTo>
                    <a:pt x="517" y="1114"/>
                  </a:lnTo>
                  <a:lnTo>
                    <a:pt x="520" y="1088"/>
                  </a:lnTo>
                  <a:lnTo>
                    <a:pt x="723" y="1114"/>
                  </a:lnTo>
                  <a:lnTo>
                    <a:pt x="719" y="1138"/>
                  </a:lnTo>
                  <a:close/>
                  <a:moveTo>
                    <a:pt x="517" y="1114"/>
                  </a:moveTo>
                  <a:lnTo>
                    <a:pt x="289" y="1088"/>
                  </a:lnTo>
                  <a:lnTo>
                    <a:pt x="293" y="1063"/>
                  </a:lnTo>
                  <a:lnTo>
                    <a:pt x="520" y="1088"/>
                  </a:lnTo>
                  <a:lnTo>
                    <a:pt x="517" y="1114"/>
                  </a:lnTo>
                  <a:close/>
                  <a:moveTo>
                    <a:pt x="289" y="1088"/>
                  </a:moveTo>
                  <a:lnTo>
                    <a:pt x="286" y="1087"/>
                  </a:lnTo>
                  <a:lnTo>
                    <a:pt x="288" y="1088"/>
                  </a:lnTo>
                  <a:lnTo>
                    <a:pt x="290" y="1075"/>
                  </a:lnTo>
                  <a:lnTo>
                    <a:pt x="289" y="1088"/>
                  </a:lnTo>
                  <a:close/>
                  <a:moveTo>
                    <a:pt x="288" y="1088"/>
                  </a:moveTo>
                  <a:lnTo>
                    <a:pt x="60" y="1037"/>
                  </a:lnTo>
                  <a:lnTo>
                    <a:pt x="65" y="1012"/>
                  </a:lnTo>
                  <a:lnTo>
                    <a:pt x="294" y="1063"/>
                  </a:lnTo>
                  <a:lnTo>
                    <a:pt x="288" y="1088"/>
                  </a:lnTo>
                  <a:close/>
                  <a:moveTo>
                    <a:pt x="60" y="1037"/>
                  </a:moveTo>
                  <a:lnTo>
                    <a:pt x="59" y="1037"/>
                  </a:lnTo>
                  <a:lnTo>
                    <a:pt x="57" y="1036"/>
                  </a:lnTo>
                  <a:lnTo>
                    <a:pt x="63" y="1025"/>
                  </a:lnTo>
                  <a:lnTo>
                    <a:pt x="60" y="1037"/>
                  </a:lnTo>
                  <a:close/>
                  <a:moveTo>
                    <a:pt x="57" y="1036"/>
                  </a:moveTo>
                  <a:lnTo>
                    <a:pt x="7" y="1010"/>
                  </a:lnTo>
                  <a:lnTo>
                    <a:pt x="18" y="987"/>
                  </a:lnTo>
                  <a:lnTo>
                    <a:pt x="69" y="1013"/>
                  </a:lnTo>
                  <a:lnTo>
                    <a:pt x="57" y="1036"/>
                  </a:lnTo>
                  <a:close/>
                  <a:moveTo>
                    <a:pt x="7" y="1010"/>
                  </a:moveTo>
                  <a:lnTo>
                    <a:pt x="0" y="1007"/>
                  </a:lnTo>
                  <a:lnTo>
                    <a:pt x="0" y="1000"/>
                  </a:lnTo>
                  <a:lnTo>
                    <a:pt x="12" y="1000"/>
                  </a:lnTo>
                  <a:lnTo>
                    <a:pt x="7" y="1010"/>
                  </a:lnTo>
                  <a:close/>
                  <a:moveTo>
                    <a:pt x="0" y="1000"/>
                  </a:moveTo>
                  <a:lnTo>
                    <a:pt x="0" y="974"/>
                  </a:lnTo>
                  <a:lnTo>
                    <a:pt x="25" y="974"/>
                  </a:lnTo>
                  <a:lnTo>
                    <a:pt x="25" y="1000"/>
                  </a:lnTo>
                  <a:lnTo>
                    <a:pt x="0" y="1000"/>
                  </a:lnTo>
                  <a:close/>
                  <a:moveTo>
                    <a:pt x="0" y="974"/>
                  </a:moveTo>
                  <a:lnTo>
                    <a:pt x="0" y="923"/>
                  </a:lnTo>
                  <a:lnTo>
                    <a:pt x="25" y="923"/>
                  </a:lnTo>
                  <a:lnTo>
                    <a:pt x="25" y="974"/>
                  </a:lnTo>
                  <a:lnTo>
                    <a:pt x="0" y="974"/>
                  </a:lnTo>
                  <a:close/>
                  <a:moveTo>
                    <a:pt x="0" y="923"/>
                  </a:moveTo>
                  <a:lnTo>
                    <a:pt x="0" y="918"/>
                  </a:lnTo>
                  <a:lnTo>
                    <a:pt x="3" y="914"/>
                  </a:lnTo>
                  <a:lnTo>
                    <a:pt x="12" y="923"/>
                  </a:lnTo>
                  <a:lnTo>
                    <a:pt x="0" y="923"/>
                  </a:lnTo>
                  <a:close/>
                  <a:moveTo>
                    <a:pt x="3" y="914"/>
                  </a:moveTo>
                  <a:lnTo>
                    <a:pt x="29" y="889"/>
                  </a:lnTo>
                  <a:lnTo>
                    <a:pt x="47" y="907"/>
                  </a:lnTo>
                  <a:lnTo>
                    <a:pt x="22" y="933"/>
                  </a:lnTo>
                  <a:lnTo>
                    <a:pt x="3" y="914"/>
                  </a:lnTo>
                  <a:close/>
                  <a:moveTo>
                    <a:pt x="29" y="889"/>
                  </a:moveTo>
                  <a:lnTo>
                    <a:pt x="79" y="838"/>
                  </a:lnTo>
                  <a:lnTo>
                    <a:pt x="97" y="856"/>
                  </a:lnTo>
                  <a:lnTo>
                    <a:pt x="47" y="907"/>
                  </a:lnTo>
                  <a:lnTo>
                    <a:pt x="29" y="889"/>
                  </a:lnTo>
                  <a:close/>
                  <a:moveTo>
                    <a:pt x="79" y="838"/>
                  </a:moveTo>
                  <a:lnTo>
                    <a:pt x="130" y="788"/>
                  </a:lnTo>
                  <a:lnTo>
                    <a:pt x="148" y="806"/>
                  </a:lnTo>
                  <a:lnTo>
                    <a:pt x="97" y="856"/>
                  </a:lnTo>
                  <a:lnTo>
                    <a:pt x="79" y="838"/>
                  </a:lnTo>
                  <a:close/>
                  <a:moveTo>
                    <a:pt x="130" y="788"/>
                  </a:moveTo>
                  <a:lnTo>
                    <a:pt x="181" y="737"/>
                  </a:lnTo>
                  <a:lnTo>
                    <a:pt x="198" y="755"/>
                  </a:lnTo>
                  <a:lnTo>
                    <a:pt x="148" y="806"/>
                  </a:lnTo>
                  <a:lnTo>
                    <a:pt x="130" y="788"/>
                  </a:lnTo>
                  <a:close/>
                  <a:moveTo>
                    <a:pt x="181" y="737"/>
                  </a:moveTo>
                  <a:lnTo>
                    <a:pt x="182" y="736"/>
                  </a:lnTo>
                  <a:lnTo>
                    <a:pt x="183" y="735"/>
                  </a:lnTo>
                  <a:lnTo>
                    <a:pt x="189" y="747"/>
                  </a:lnTo>
                  <a:lnTo>
                    <a:pt x="181" y="737"/>
                  </a:lnTo>
                  <a:close/>
                  <a:moveTo>
                    <a:pt x="183" y="735"/>
                  </a:moveTo>
                  <a:lnTo>
                    <a:pt x="234" y="709"/>
                  </a:lnTo>
                  <a:lnTo>
                    <a:pt x="245" y="732"/>
                  </a:lnTo>
                  <a:lnTo>
                    <a:pt x="195" y="758"/>
                  </a:lnTo>
                  <a:lnTo>
                    <a:pt x="183" y="735"/>
                  </a:lnTo>
                  <a:close/>
                  <a:moveTo>
                    <a:pt x="234" y="709"/>
                  </a:moveTo>
                  <a:lnTo>
                    <a:pt x="234" y="709"/>
                  </a:lnTo>
                  <a:lnTo>
                    <a:pt x="237" y="709"/>
                  </a:lnTo>
                  <a:lnTo>
                    <a:pt x="240" y="721"/>
                  </a:lnTo>
                  <a:lnTo>
                    <a:pt x="234" y="709"/>
                  </a:lnTo>
                  <a:close/>
                  <a:moveTo>
                    <a:pt x="237" y="709"/>
                  </a:moveTo>
                  <a:lnTo>
                    <a:pt x="312" y="684"/>
                  </a:lnTo>
                  <a:lnTo>
                    <a:pt x="319" y="708"/>
                  </a:lnTo>
                  <a:lnTo>
                    <a:pt x="244" y="733"/>
                  </a:lnTo>
                  <a:lnTo>
                    <a:pt x="237" y="709"/>
                  </a:lnTo>
                  <a:close/>
                  <a:moveTo>
                    <a:pt x="312" y="684"/>
                  </a:moveTo>
                  <a:lnTo>
                    <a:pt x="314" y="684"/>
                  </a:lnTo>
                  <a:lnTo>
                    <a:pt x="316" y="684"/>
                  </a:lnTo>
                  <a:lnTo>
                    <a:pt x="316" y="696"/>
                  </a:lnTo>
                  <a:lnTo>
                    <a:pt x="312" y="684"/>
                  </a:lnTo>
                  <a:close/>
                  <a:moveTo>
                    <a:pt x="316" y="684"/>
                  </a:moveTo>
                  <a:lnTo>
                    <a:pt x="341" y="684"/>
                  </a:lnTo>
                  <a:lnTo>
                    <a:pt x="341" y="708"/>
                  </a:lnTo>
                  <a:lnTo>
                    <a:pt x="316" y="708"/>
                  </a:lnTo>
                  <a:lnTo>
                    <a:pt x="316" y="684"/>
                  </a:lnTo>
                  <a:close/>
                  <a:moveTo>
                    <a:pt x="341" y="684"/>
                  </a:moveTo>
                  <a:lnTo>
                    <a:pt x="568" y="684"/>
                  </a:lnTo>
                  <a:lnTo>
                    <a:pt x="568" y="708"/>
                  </a:lnTo>
                  <a:lnTo>
                    <a:pt x="341" y="708"/>
                  </a:lnTo>
                  <a:lnTo>
                    <a:pt x="341" y="684"/>
                  </a:lnTo>
                  <a:close/>
                  <a:moveTo>
                    <a:pt x="572" y="708"/>
                  </a:moveTo>
                  <a:lnTo>
                    <a:pt x="571" y="708"/>
                  </a:lnTo>
                  <a:lnTo>
                    <a:pt x="568" y="708"/>
                  </a:lnTo>
                  <a:lnTo>
                    <a:pt x="568" y="696"/>
                  </a:lnTo>
                  <a:lnTo>
                    <a:pt x="572" y="708"/>
                  </a:lnTo>
                  <a:close/>
                  <a:moveTo>
                    <a:pt x="566" y="684"/>
                  </a:moveTo>
                  <a:lnTo>
                    <a:pt x="769" y="633"/>
                  </a:lnTo>
                  <a:lnTo>
                    <a:pt x="774" y="657"/>
                  </a:lnTo>
                  <a:lnTo>
                    <a:pt x="572" y="708"/>
                  </a:lnTo>
                  <a:lnTo>
                    <a:pt x="566" y="684"/>
                  </a:lnTo>
                  <a:close/>
                  <a:moveTo>
                    <a:pt x="769" y="633"/>
                  </a:moveTo>
                  <a:lnTo>
                    <a:pt x="769" y="633"/>
                  </a:lnTo>
                  <a:lnTo>
                    <a:pt x="770" y="633"/>
                  </a:lnTo>
                  <a:lnTo>
                    <a:pt x="771" y="645"/>
                  </a:lnTo>
                  <a:lnTo>
                    <a:pt x="769" y="633"/>
                  </a:lnTo>
                  <a:close/>
                  <a:moveTo>
                    <a:pt x="770" y="633"/>
                  </a:moveTo>
                  <a:lnTo>
                    <a:pt x="972" y="607"/>
                  </a:lnTo>
                  <a:lnTo>
                    <a:pt x="975" y="633"/>
                  </a:lnTo>
                  <a:lnTo>
                    <a:pt x="772" y="658"/>
                  </a:lnTo>
                  <a:lnTo>
                    <a:pt x="770" y="633"/>
                  </a:lnTo>
                  <a:close/>
                  <a:moveTo>
                    <a:pt x="978" y="633"/>
                  </a:moveTo>
                  <a:lnTo>
                    <a:pt x="977" y="633"/>
                  </a:lnTo>
                  <a:lnTo>
                    <a:pt x="975" y="633"/>
                  </a:lnTo>
                  <a:lnTo>
                    <a:pt x="974" y="619"/>
                  </a:lnTo>
                  <a:lnTo>
                    <a:pt x="978" y="633"/>
                  </a:lnTo>
                  <a:close/>
                  <a:moveTo>
                    <a:pt x="971" y="607"/>
                  </a:moveTo>
                  <a:lnTo>
                    <a:pt x="1147" y="557"/>
                  </a:lnTo>
                  <a:lnTo>
                    <a:pt x="1154" y="582"/>
                  </a:lnTo>
                  <a:lnTo>
                    <a:pt x="978" y="633"/>
                  </a:lnTo>
                  <a:lnTo>
                    <a:pt x="971" y="607"/>
                  </a:lnTo>
                  <a:close/>
                  <a:moveTo>
                    <a:pt x="1155" y="582"/>
                  </a:moveTo>
                  <a:lnTo>
                    <a:pt x="1155" y="582"/>
                  </a:lnTo>
                  <a:lnTo>
                    <a:pt x="1154" y="582"/>
                  </a:lnTo>
                  <a:lnTo>
                    <a:pt x="1150" y="569"/>
                  </a:lnTo>
                  <a:lnTo>
                    <a:pt x="1155" y="582"/>
                  </a:lnTo>
                  <a:close/>
                  <a:moveTo>
                    <a:pt x="1147" y="557"/>
                  </a:moveTo>
                  <a:lnTo>
                    <a:pt x="1348" y="482"/>
                  </a:lnTo>
                  <a:lnTo>
                    <a:pt x="1358" y="505"/>
                  </a:lnTo>
                  <a:lnTo>
                    <a:pt x="1155" y="582"/>
                  </a:lnTo>
                  <a:lnTo>
                    <a:pt x="1147" y="557"/>
                  </a:lnTo>
                  <a:close/>
                  <a:moveTo>
                    <a:pt x="1358" y="505"/>
                  </a:moveTo>
                  <a:lnTo>
                    <a:pt x="1357" y="505"/>
                  </a:lnTo>
                  <a:lnTo>
                    <a:pt x="1358" y="505"/>
                  </a:lnTo>
                  <a:lnTo>
                    <a:pt x="1353" y="493"/>
                  </a:lnTo>
                  <a:lnTo>
                    <a:pt x="1358" y="505"/>
                  </a:lnTo>
                  <a:close/>
                  <a:moveTo>
                    <a:pt x="1348" y="482"/>
                  </a:moveTo>
                  <a:lnTo>
                    <a:pt x="1526" y="405"/>
                  </a:lnTo>
                  <a:lnTo>
                    <a:pt x="1536" y="430"/>
                  </a:lnTo>
                  <a:lnTo>
                    <a:pt x="1358" y="505"/>
                  </a:lnTo>
                  <a:lnTo>
                    <a:pt x="1348" y="482"/>
                  </a:lnTo>
                  <a:close/>
                  <a:moveTo>
                    <a:pt x="1526" y="405"/>
                  </a:moveTo>
                  <a:lnTo>
                    <a:pt x="1527" y="405"/>
                  </a:lnTo>
                  <a:lnTo>
                    <a:pt x="1526" y="405"/>
                  </a:lnTo>
                  <a:lnTo>
                    <a:pt x="1531" y="418"/>
                  </a:lnTo>
                  <a:lnTo>
                    <a:pt x="1526" y="405"/>
                  </a:lnTo>
                  <a:close/>
                  <a:moveTo>
                    <a:pt x="1526" y="405"/>
                  </a:moveTo>
                  <a:lnTo>
                    <a:pt x="1729" y="330"/>
                  </a:lnTo>
                  <a:lnTo>
                    <a:pt x="1737" y="353"/>
                  </a:lnTo>
                  <a:lnTo>
                    <a:pt x="1534" y="430"/>
                  </a:lnTo>
                  <a:lnTo>
                    <a:pt x="1526" y="405"/>
                  </a:lnTo>
                  <a:close/>
                  <a:moveTo>
                    <a:pt x="1738" y="353"/>
                  </a:moveTo>
                  <a:lnTo>
                    <a:pt x="1738" y="353"/>
                  </a:lnTo>
                  <a:lnTo>
                    <a:pt x="1737" y="353"/>
                  </a:lnTo>
                  <a:lnTo>
                    <a:pt x="1732" y="341"/>
                  </a:lnTo>
                  <a:lnTo>
                    <a:pt x="1738" y="353"/>
                  </a:lnTo>
                  <a:close/>
                  <a:moveTo>
                    <a:pt x="1726" y="330"/>
                  </a:moveTo>
                  <a:lnTo>
                    <a:pt x="1904" y="229"/>
                  </a:lnTo>
                  <a:lnTo>
                    <a:pt x="1916" y="251"/>
                  </a:lnTo>
                  <a:lnTo>
                    <a:pt x="1738" y="353"/>
                  </a:lnTo>
                  <a:lnTo>
                    <a:pt x="1726" y="330"/>
                  </a:lnTo>
                  <a:close/>
                  <a:moveTo>
                    <a:pt x="1904" y="229"/>
                  </a:moveTo>
                  <a:lnTo>
                    <a:pt x="1904" y="229"/>
                  </a:lnTo>
                  <a:lnTo>
                    <a:pt x="1905" y="229"/>
                  </a:lnTo>
                  <a:lnTo>
                    <a:pt x="1910" y="240"/>
                  </a:lnTo>
                  <a:lnTo>
                    <a:pt x="1904" y="229"/>
                  </a:lnTo>
                  <a:close/>
                  <a:moveTo>
                    <a:pt x="1905" y="229"/>
                  </a:moveTo>
                  <a:lnTo>
                    <a:pt x="2082" y="153"/>
                  </a:lnTo>
                  <a:lnTo>
                    <a:pt x="2092" y="176"/>
                  </a:lnTo>
                  <a:lnTo>
                    <a:pt x="1915" y="252"/>
                  </a:lnTo>
                  <a:lnTo>
                    <a:pt x="1905" y="229"/>
                  </a:lnTo>
                  <a:close/>
                  <a:moveTo>
                    <a:pt x="2093" y="176"/>
                  </a:moveTo>
                  <a:lnTo>
                    <a:pt x="2093" y="176"/>
                  </a:lnTo>
                  <a:lnTo>
                    <a:pt x="2092" y="176"/>
                  </a:lnTo>
                  <a:lnTo>
                    <a:pt x="2087" y="165"/>
                  </a:lnTo>
                  <a:lnTo>
                    <a:pt x="2093" y="176"/>
                  </a:lnTo>
                  <a:close/>
                  <a:moveTo>
                    <a:pt x="2081" y="154"/>
                  </a:moveTo>
                  <a:lnTo>
                    <a:pt x="2257" y="52"/>
                  </a:lnTo>
                  <a:lnTo>
                    <a:pt x="2271" y="75"/>
                  </a:lnTo>
                  <a:lnTo>
                    <a:pt x="2093" y="176"/>
                  </a:lnTo>
                  <a:lnTo>
                    <a:pt x="2081" y="154"/>
                  </a:lnTo>
                  <a:close/>
                  <a:moveTo>
                    <a:pt x="2257" y="52"/>
                  </a:moveTo>
                  <a:lnTo>
                    <a:pt x="2258" y="52"/>
                  </a:lnTo>
                  <a:lnTo>
                    <a:pt x="2261" y="51"/>
                  </a:lnTo>
                  <a:lnTo>
                    <a:pt x="2265" y="63"/>
                  </a:lnTo>
                  <a:lnTo>
                    <a:pt x="2257" y="52"/>
                  </a:lnTo>
                  <a:close/>
                  <a:moveTo>
                    <a:pt x="2261" y="51"/>
                  </a:moveTo>
                  <a:lnTo>
                    <a:pt x="2363" y="25"/>
                  </a:lnTo>
                  <a:lnTo>
                    <a:pt x="2368" y="51"/>
                  </a:lnTo>
                  <a:lnTo>
                    <a:pt x="2267" y="76"/>
                  </a:lnTo>
                  <a:lnTo>
                    <a:pt x="2261" y="51"/>
                  </a:lnTo>
                  <a:close/>
                  <a:moveTo>
                    <a:pt x="2369" y="51"/>
                  </a:moveTo>
                  <a:lnTo>
                    <a:pt x="2369" y="51"/>
                  </a:lnTo>
                  <a:lnTo>
                    <a:pt x="2368" y="51"/>
                  </a:lnTo>
                  <a:lnTo>
                    <a:pt x="2365" y="39"/>
                  </a:lnTo>
                  <a:lnTo>
                    <a:pt x="2369" y="51"/>
                  </a:lnTo>
                  <a:close/>
                  <a:moveTo>
                    <a:pt x="2362" y="26"/>
                  </a:moveTo>
                  <a:lnTo>
                    <a:pt x="2437" y="1"/>
                  </a:lnTo>
                  <a:lnTo>
                    <a:pt x="2446" y="25"/>
                  </a:lnTo>
                  <a:lnTo>
                    <a:pt x="2369" y="51"/>
                  </a:lnTo>
                  <a:lnTo>
                    <a:pt x="2362" y="26"/>
                  </a:lnTo>
                  <a:close/>
                  <a:moveTo>
                    <a:pt x="2437" y="1"/>
                  </a:moveTo>
                  <a:lnTo>
                    <a:pt x="2438" y="0"/>
                  </a:lnTo>
                  <a:lnTo>
                    <a:pt x="2441" y="0"/>
                  </a:lnTo>
                  <a:lnTo>
                    <a:pt x="2441" y="13"/>
                  </a:lnTo>
                  <a:lnTo>
                    <a:pt x="2437" y="1"/>
                  </a:lnTo>
                  <a:close/>
                  <a:moveTo>
                    <a:pt x="2441" y="0"/>
                  </a:moveTo>
                  <a:lnTo>
                    <a:pt x="2543" y="0"/>
                  </a:lnTo>
                  <a:lnTo>
                    <a:pt x="2543" y="25"/>
                  </a:lnTo>
                  <a:lnTo>
                    <a:pt x="2441" y="25"/>
                  </a:lnTo>
                  <a:lnTo>
                    <a:pt x="2441" y="0"/>
                  </a:lnTo>
                  <a:close/>
                  <a:moveTo>
                    <a:pt x="2543" y="0"/>
                  </a:moveTo>
                  <a:lnTo>
                    <a:pt x="2618" y="0"/>
                  </a:lnTo>
                  <a:lnTo>
                    <a:pt x="2618" y="25"/>
                  </a:lnTo>
                  <a:lnTo>
                    <a:pt x="2543" y="25"/>
                  </a:lnTo>
                  <a:lnTo>
                    <a:pt x="2543" y="0"/>
                  </a:lnTo>
                  <a:close/>
                  <a:moveTo>
                    <a:pt x="2618" y="0"/>
                  </a:moveTo>
                  <a:lnTo>
                    <a:pt x="2620" y="0"/>
                  </a:lnTo>
                  <a:lnTo>
                    <a:pt x="2623" y="1"/>
                  </a:lnTo>
                  <a:lnTo>
                    <a:pt x="2618" y="13"/>
                  </a:lnTo>
                  <a:lnTo>
                    <a:pt x="2618" y="0"/>
                  </a:lnTo>
                  <a:close/>
                  <a:moveTo>
                    <a:pt x="2623" y="1"/>
                  </a:moveTo>
                  <a:lnTo>
                    <a:pt x="2698" y="26"/>
                  </a:lnTo>
                  <a:lnTo>
                    <a:pt x="2690" y="51"/>
                  </a:lnTo>
                  <a:lnTo>
                    <a:pt x="2614" y="25"/>
                  </a:lnTo>
                  <a:lnTo>
                    <a:pt x="2623" y="1"/>
                  </a:lnTo>
                  <a:close/>
                  <a:moveTo>
                    <a:pt x="2698" y="26"/>
                  </a:moveTo>
                  <a:lnTo>
                    <a:pt x="2699" y="26"/>
                  </a:lnTo>
                  <a:lnTo>
                    <a:pt x="2699" y="26"/>
                  </a:lnTo>
                  <a:lnTo>
                    <a:pt x="2695" y="39"/>
                  </a:lnTo>
                  <a:lnTo>
                    <a:pt x="2698" y="26"/>
                  </a:lnTo>
                  <a:close/>
                  <a:moveTo>
                    <a:pt x="2699" y="26"/>
                  </a:moveTo>
                  <a:lnTo>
                    <a:pt x="2751" y="52"/>
                  </a:lnTo>
                  <a:lnTo>
                    <a:pt x="2740" y="75"/>
                  </a:lnTo>
                  <a:lnTo>
                    <a:pt x="2689" y="49"/>
                  </a:lnTo>
                  <a:lnTo>
                    <a:pt x="2699" y="26"/>
                  </a:lnTo>
                  <a:close/>
                  <a:moveTo>
                    <a:pt x="2751" y="52"/>
                  </a:moveTo>
                  <a:lnTo>
                    <a:pt x="2752" y="53"/>
                  </a:lnTo>
                  <a:lnTo>
                    <a:pt x="2754" y="54"/>
                  </a:lnTo>
                  <a:lnTo>
                    <a:pt x="2744" y="63"/>
                  </a:lnTo>
                  <a:lnTo>
                    <a:pt x="2751" y="52"/>
                  </a:lnTo>
                  <a:close/>
                  <a:moveTo>
                    <a:pt x="2754" y="54"/>
                  </a:moveTo>
                  <a:lnTo>
                    <a:pt x="2804" y="105"/>
                  </a:lnTo>
                  <a:lnTo>
                    <a:pt x="2787" y="122"/>
                  </a:lnTo>
                  <a:lnTo>
                    <a:pt x="2736" y="73"/>
                  </a:lnTo>
                  <a:lnTo>
                    <a:pt x="2754" y="54"/>
                  </a:lnTo>
                  <a:close/>
                  <a:moveTo>
                    <a:pt x="2804" y="105"/>
                  </a:moveTo>
                  <a:lnTo>
                    <a:pt x="2806" y="107"/>
                  </a:lnTo>
                  <a:lnTo>
                    <a:pt x="2806" y="108"/>
                  </a:lnTo>
                  <a:lnTo>
                    <a:pt x="2795" y="114"/>
                  </a:lnTo>
                  <a:lnTo>
                    <a:pt x="2804" y="105"/>
                  </a:lnTo>
                  <a:close/>
                  <a:moveTo>
                    <a:pt x="2806" y="108"/>
                  </a:moveTo>
                  <a:lnTo>
                    <a:pt x="2832" y="159"/>
                  </a:lnTo>
                  <a:lnTo>
                    <a:pt x="2809" y="170"/>
                  </a:lnTo>
                  <a:lnTo>
                    <a:pt x="2785" y="120"/>
                  </a:lnTo>
                  <a:lnTo>
                    <a:pt x="2806" y="108"/>
                  </a:lnTo>
                  <a:close/>
                  <a:moveTo>
                    <a:pt x="2832" y="159"/>
                  </a:moveTo>
                  <a:lnTo>
                    <a:pt x="2834" y="162"/>
                  </a:lnTo>
                  <a:lnTo>
                    <a:pt x="2833" y="167"/>
                  </a:lnTo>
                  <a:lnTo>
                    <a:pt x="2821" y="165"/>
                  </a:lnTo>
                  <a:lnTo>
                    <a:pt x="2832" y="159"/>
                  </a:lnTo>
                  <a:close/>
                  <a:moveTo>
                    <a:pt x="2833" y="167"/>
                  </a:moveTo>
                  <a:lnTo>
                    <a:pt x="2808" y="268"/>
                  </a:lnTo>
                  <a:lnTo>
                    <a:pt x="2783" y="263"/>
                  </a:lnTo>
                  <a:lnTo>
                    <a:pt x="2809" y="161"/>
                  </a:lnTo>
                  <a:lnTo>
                    <a:pt x="2833" y="167"/>
                  </a:lnTo>
                  <a:close/>
                  <a:moveTo>
                    <a:pt x="2808" y="268"/>
                  </a:moveTo>
                  <a:lnTo>
                    <a:pt x="2808" y="269"/>
                  </a:lnTo>
                  <a:lnTo>
                    <a:pt x="2808" y="269"/>
                  </a:lnTo>
                  <a:lnTo>
                    <a:pt x="2795" y="266"/>
                  </a:lnTo>
                  <a:lnTo>
                    <a:pt x="2808" y="268"/>
                  </a:lnTo>
                  <a:close/>
                  <a:moveTo>
                    <a:pt x="2808" y="269"/>
                  </a:moveTo>
                  <a:lnTo>
                    <a:pt x="2782" y="346"/>
                  </a:lnTo>
                  <a:lnTo>
                    <a:pt x="2758" y="337"/>
                  </a:lnTo>
                  <a:lnTo>
                    <a:pt x="2783" y="262"/>
                  </a:lnTo>
                  <a:lnTo>
                    <a:pt x="2808" y="269"/>
                  </a:lnTo>
                  <a:close/>
                  <a:moveTo>
                    <a:pt x="2782" y="346"/>
                  </a:moveTo>
                  <a:lnTo>
                    <a:pt x="2782" y="347"/>
                  </a:lnTo>
                  <a:lnTo>
                    <a:pt x="2781" y="347"/>
                  </a:lnTo>
                  <a:lnTo>
                    <a:pt x="2770" y="341"/>
                  </a:lnTo>
                  <a:lnTo>
                    <a:pt x="2782" y="346"/>
                  </a:lnTo>
                  <a:close/>
                  <a:moveTo>
                    <a:pt x="2781" y="347"/>
                  </a:moveTo>
                  <a:lnTo>
                    <a:pt x="2757" y="398"/>
                  </a:lnTo>
                  <a:lnTo>
                    <a:pt x="2733" y="386"/>
                  </a:lnTo>
                  <a:lnTo>
                    <a:pt x="2759" y="336"/>
                  </a:lnTo>
                  <a:lnTo>
                    <a:pt x="2781" y="347"/>
                  </a:lnTo>
                  <a:close/>
                  <a:moveTo>
                    <a:pt x="2757" y="398"/>
                  </a:moveTo>
                  <a:lnTo>
                    <a:pt x="2755" y="399"/>
                  </a:lnTo>
                  <a:lnTo>
                    <a:pt x="2754" y="401"/>
                  </a:lnTo>
                  <a:lnTo>
                    <a:pt x="2744" y="392"/>
                  </a:lnTo>
                  <a:lnTo>
                    <a:pt x="2757" y="398"/>
                  </a:lnTo>
                  <a:close/>
                  <a:moveTo>
                    <a:pt x="2754" y="401"/>
                  </a:moveTo>
                  <a:lnTo>
                    <a:pt x="2729" y="426"/>
                  </a:lnTo>
                  <a:lnTo>
                    <a:pt x="2710" y="409"/>
                  </a:lnTo>
                  <a:lnTo>
                    <a:pt x="2736" y="384"/>
                  </a:lnTo>
                  <a:lnTo>
                    <a:pt x="2754" y="401"/>
                  </a:lnTo>
                  <a:close/>
                  <a:moveTo>
                    <a:pt x="2707" y="418"/>
                  </a:moveTo>
                  <a:lnTo>
                    <a:pt x="2707" y="413"/>
                  </a:lnTo>
                  <a:lnTo>
                    <a:pt x="2710" y="409"/>
                  </a:lnTo>
                  <a:lnTo>
                    <a:pt x="2719" y="418"/>
                  </a:lnTo>
                  <a:lnTo>
                    <a:pt x="2707" y="418"/>
                  </a:lnTo>
                  <a:close/>
                  <a:moveTo>
                    <a:pt x="2732" y="418"/>
                  </a:moveTo>
                  <a:lnTo>
                    <a:pt x="2732" y="469"/>
                  </a:lnTo>
                  <a:lnTo>
                    <a:pt x="2707" y="469"/>
                  </a:lnTo>
                  <a:lnTo>
                    <a:pt x="2707" y="418"/>
                  </a:lnTo>
                  <a:lnTo>
                    <a:pt x="2732" y="418"/>
                  </a:lnTo>
                  <a:close/>
                  <a:moveTo>
                    <a:pt x="2732" y="469"/>
                  </a:moveTo>
                  <a:lnTo>
                    <a:pt x="2732" y="518"/>
                  </a:lnTo>
                  <a:lnTo>
                    <a:pt x="2707" y="518"/>
                  </a:lnTo>
                  <a:lnTo>
                    <a:pt x="2707" y="469"/>
                  </a:lnTo>
                  <a:lnTo>
                    <a:pt x="2732" y="469"/>
                  </a:lnTo>
                  <a:close/>
                  <a:moveTo>
                    <a:pt x="2732" y="518"/>
                  </a:moveTo>
                  <a:lnTo>
                    <a:pt x="2732" y="544"/>
                  </a:lnTo>
                  <a:lnTo>
                    <a:pt x="2707" y="544"/>
                  </a:lnTo>
                  <a:lnTo>
                    <a:pt x="2707" y="518"/>
                  </a:lnTo>
                  <a:lnTo>
                    <a:pt x="2732" y="518"/>
                  </a:lnTo>
                  <a:close/>
                  <a:moveTo>
                    <a:pt x="2732" y="544"/>
                  </a:moveTo>
                  <a:lnTo>
                    <a:pt x="2732" y="595"/>
                  </a:lnTo>
                  <a:lnTo>
                    <a:pt x="2707" y="595"/>
                  </a:lnTo>
                  <a:lnTo>
                    <a:pt x="2707" y="544"/>
                  </a:lnTo>
                  <a:lnTo>
                    <a:pt x="2732" y="544"/>
                  </a:lnTo>
                  <a:close/>
                  <a:moveTo>
                    <a:pt x="2732" y="595"/>
                  </a:moveTo>
                  <a:lnTo>
                    <a:pt x="2732" y="619"/>
                  </a:lnTo>
                  <a:lnTo>
                    <a:pt x="2707" y="619"/>
                  </a:lnTo>
                  <a:lnTo>
                    <a:pt x="2707" y="595"/>
                  </a:lnTo>
                  <a:lnTo>
                    <a:pt x="2732" y="595"/>
                  </a:lnTo>
                  <a:close/>
                  <a:moveTo>
                    <a:pt x="2732" y="619"/>
                  </a:moveTo>
                  <a:lnTo>
                    <a:pt x="2732" y="670"/>
                  </a:lnTo>
                  <a:lnTo>
                    <a:pt x="2707" y="670"/>
                  </a:lnTo>
                  <a:lnTo>
                    <a:pt x="2707" y="619"/>
                  </a:lnTo>
                  <a:lnTo>
                    <a:pt x="2732" y="619"/>
                  </a:lnTo>
                  <a:close/>
                  <a:moveTo>
                    <a:pt x="2710" y="680"/>
                  </a:moveTo>
                  <a:lnTo>
                    <a:pt x="2707" y="676"/>
                  </a:lnTo>
                  <a:lnTo>
                    <a:pt x="2707" y="670"/>
                  </a:lnTo>
                  <a:lnTo>
                    <a:pt x="2719" y="670"/>
                  </a:lnTo>
                  <a:lnTo>
                    <a:pt x="2710" y="680"/>
                  </a:lnTo>
                  <a:close/>
                  <a:moveTo>
                    <a:pt x="2729" y="662"/>
                  </a:moveTo>
                  <a:lnTo>
                    <a:pt x="2754" y="687"/>
                  </a:lnTo>
                  <a:lnTo>
                    <a:pt x="2736" y="704"/>
                  </a:lnTo>
                  <a:lnTo>
                    <a:pt x="2710" y="680"/>
                  </a:lnTo>
                  <a:lnTo>
                    <a:pt x="2729" y="662"/>
                  </a:lnTo>
                  <a:close/>
                  <a:moveTo>
                    <a:pt x="2754" y="687"/>
                  </a:moveTo>
                  <a:lnTo>
                    <a:pt x="2758" y="691"/>
                  </a:lnTo>
                  <a:lnTo>
                    <a:pt x="2758" y="696"/>
                  </a:lnTo>
                  <a:lnTo>
                    <a:pt x="2744" y="696"/>
                  </a:lnTo>
                  <a:lnTo>
                    <a:pt x="2754" y="687"/>
                  </a:lnTo>
                  <a:close/>
                  <a:moveTo>
                    <a:pt x="2758" y="696"/>
                  </a:moveTo>
                  <a:lnTo>
                    <a:pt x="2758" y="747"/>
                  </a:lnTo>
                  <a:lnTo>
                    <a:pt x="2732" y="747"/>
                  </a:lnTo>
                  <a:lnTo>
                    <a:pt x="2732" y="696"/>
                  </a:lnTo>
                  <a:lnTo>
                    <a:pt x="2758" y="696"/>
                  </a:lnTo>
                  <a:close/>
                  <a:moveTo>
                    <a:pt x="2732" y="750"/>
                  </a:moveTo>
                  <a:lnTo>
                    <a:pt x="2732" y="749"/>
                  </a:lnTo>
                  <a:lnTo>
                    <a:pt x="2732" y="747"/>
                  </a:lnTo>
                  <a:lnTo>
                    <a:pt x="2744" y="747"/>
                  </a:lnTo>
                  <a:lnTo>
                    <a:pt x="2732" y="750"/>
                  </a:lnTo>
                  <a:close/>
                  <a:moveTo>
                    <a:pt x="2757" y="742"/>
                  </a:moveTo>
                  <a:lnTo>
                    <a:pt x="2833" y="945"/>
                  </a:lnTo>
                  <a:lnTo>
                    <a:pt x="2809" y="953"/>
                  </a:lnTo>
                  <a:lnTo>
                    <a:pt x="2732" y="750"/>
                  </a:lnTo>
                  <a:lnTo>
                    <a:pt x="2757" y="742"/>
                  </a:lnTo>
                  <a:close/>
                  <a:moveTo>
                    <a:pt x="2811" y="958"/>
                  </a:moveTo>
                  <a:lnTo>
                    <a:pt x="2810" y="956"/>
                  </a:lnTo>
                  <a:lnTo>
                    <a:pt x="2809" y="953"/>
                  </a:lnTo>
                  <a:lnTo>
                    <a:pt x="2821" y="948"/>
                  </a:lnTo>
                  <a:lnTo>
                    <a:pt x="2811" y="958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3" name="Freeform 91">
              <a:extLst>
                <a:ext uri="{FF2B5EF4-FFF2-40B4-BE49-F238E27FC236}">
                  <a16:creationId xmlns:a16="http://schemas.microsoft.com/office/drawing/2014/main" id="{C87D9864-6B91-A379-FC10-36D924C992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8" y="3132"/>
              <a:ext cx="657" cy="314"/>
            </a:xfrm>
            <a:custGeom>
              <a:avLst/>
              <a:gdLst>
                <a:gd name="T0" fmla="*/ 2881 w 3289"/>
                <a:gd name="T1" fmla="*/ 990 h 1568"/>
                <a:gd name="T2" fmla="*/ 2922 w 3289"/>
                <a:gd name="T3" fmla="*/ 1012 h 1568"/>
                <a:gd name="T4" fmla="*/ 2973 w 3289"/>
                <a:gd name="T5" fmla="*/ 1037 h 1568"/>
                <a:gd name="T6" fmla="*/ 2963 w 3289"/>
                <a:gd name="T7" fmla="*/ 1034 h 1568"/>
                <a:gd name="T8" fmla="*/ 2997 w 3289"/>
                <a:gd name="T9" fmla="*/ 1037 h 1568"/>
                <a:gd name="T10" fmla="*/ 3080 w 3289"/>
                <a:gd name="T11" fmla="*/ 1064 h 1568"/>
                <a:gd name="T12" fmla="*/ 3116 w 3289"/>
                <a:gd name="T13" fmla="*/ 1137 h 1568"/>
                <a:gd name="T14" fmla="*/ 3187 w 3289"/>
                <a:gd name="T15" fmla="*/ 1145 h 1568"/>
                <a:gd name="T16" fmla="*/ 3189 w 3289"/>
                <a:gd name="T17" fmla="*/ 1207 h 1568"/>
                <a:gd name="T18" fmla="*/ 3234 w 3289"/>
                <a:gd name="T19" fmla="*/ 1244 h 1568"/>
                <a:gd name="T20" fmla="*/ 3288 w 3289"/>
                <a:gd name="T21" fmla="*/ 1323 h 1568"/>
                <a:gd name="T22" fmla="*/ 3289 w 3289"/>
                <a:gd name="T23" fmla="*/ 1385 h 1568"/>
                <a:gd name="T24" fmla="*/ 3216 w 3289"/>
                <a:gd name="T25" fmla="*/ 1420 h 1568"/>
                <a:gd name="T26" fmla="*/ 3218 w 3289"/>
                <a:gd name="T27" fmla="*/ 1419 h 1568"/>
                <a:gd name="T28" fmla="*/ 3155 w 3289"/>
                <a:gd name="T29" fmla="*/ 1492 h 1568"/>
                <a:gd name="T30" fmla="*/ 2950 w 3289"/>
                <a:gd name="T31" fmla="*/ 1568 h 1568"/>
                <a:gd name="T32" fmla="*/ 2744 w 3289"/>
                <a:gd name="T33" fmla="*/ 1568 h 1568"/>
                <a:gd name="T34" fmla="*/ 2646 w 3289"/>
                <a:gd name="T35" fmla="*/ 1518 h 1568"/>
                <a:gd name="T36" fmla="*/ 2545 w 3289"/>
                <a:gd name="T37" fmla="*/ 1493 h 1568"/>
                <a:gd name="T38" fmla="*/ 2436 w 3289"/>
                <a:gd name="T39" fmla="*/ 1492 h 1568"/>
                <a:gd name="T40" fmla="*/ 2234 w 3289"/>
                <a:gd name="T41" fmla="*/ 1391 h 1568"/>
                <a:gd name="T42" fmla="*/ 1837 w 3289"/>
                <a:gd name="T43" fmla="*/ 1215 h 1568"/>
                <a:gd name="T44" fmla="*/ 1608 w 3289"/>
                <a:gd name="T45" fmla="*/ 1164 h 1568"/>
                <a:gd name="T46" fmla="*/ 1404 w 3289"/>
                <a:gd name="T47" fmla="*/ 1138 h 1568"/>
                <a:gd name="T48" fmla="*/ 947 w 3289"/>
                <a:gd name="T49" fmla="*/ 1138 h 1568"/>
                <a:gd name="T50" fmla="*/ 949 w 3289"/>
                <a:gd name="T51" fmla="*/ 1114 h 1568"/>
                <a:gd name="T52" fmla="*/ 517 w 3289"/>
                <a:gd name="T53" fmla="*/ 1114 h 1568"/>
                <a:gd name="T54" fmla="*/ 60 w 3289"/>
                <a:gd name="T55" fmla="*/ 1037 h 1568"/>
                <a:gd name="T56" fmla="*/ 18 w 3289"/>
                <a:gd name="T57" fmla="*/ 987 h 1568"/>
                <a:gd name="T58" fmla="*/ 25 w 3289"/>
                <a:gd name="T59" fmla="*/ 1000 h 1568"/>
                <a:gd name="T60" fmla="*/ 0 w 3289"/>
                <a:gd name="T61" fmla="*/ 923 h 1568"/>
                <a:gd name="T62" fmla="*/ 79 w 3289"/>
                <a:gd name="T63" fmla="*/ 838 h 1568"/>
                <a:gd name="T64" fmla="*/ 182 w 3289"/>
                <a:gd name="T65" fmla="*/ 736 h 1568"/>
                <a:gd name="T66" fmla="*/ 237 w 3289"/>
                <a:gd name="T67" fmla="*/ 709 h 1568"/>
                <a:gd name="T68" fmla="*/ 316 w 3289"/>
                <a:gd name="T69" fmla="*/ 696 h 1568"/>
                <a:gd name="T70" fmla="*/ 341 w 3289"/>
                <a:gd name="T71" fmla="*/ 684 h 1568"/>
                <a:gd name="T72" fmla="*/ 769 w 3289"/>
                <a:gd name="T73" fmla="*/ 633 h 1568"/>
                <a:gd name="T74" fmla="*/ 977 w 3289"/>
                <a:gd name="T75" fmla="*/ 633 h 1568"/>
                <a:gd name="T76" fmla="*/ 1154 w 3289"/>
                <a:gd name="T77" fmla="*/ 582 h 1568"/>
                <a:gd name="T78" fmla="*/ 1353 w 3289"/>
                <a:gd name="T79" fmla="*/ 493 h 1568"/>
                <a:gd name="T80" fmla="*/ 1526 w 3289"/>
                <a:gd name="T81" fmla="*/ 405 h 1568"/>
                <a:gd name="T82" fmla="*/ 1726 w 3289"/>
                <a:gd name="T83" fmla="*/ 330 h 1568"/>
                <a:gd name="T84" fmla="*/ 2082 w 3289"/>
                <a:gd name="T85" fmla="*/ 153 h 1568"/>
                <a:gd name="T86" fmla="*/ 2271 w 3289"/>
                <a:gd name="T87" fmla="*/ 75 h 1568"/>
                <a:gd name="T88" fmla="*/ 2267 w 3289"/>
                <a:gd name="T89" fmla="*/ 76 h 1568"/>
                <a:gd name="T90" fmla="*/ 2362 w 3289"/>
                <a:gd name="T91" fmla="*/ 26 h 1568"/>
                <a:gd name="T92" fmla="*/ 2543 w 3289"/>
                <a:gd name="T93" fmla="*/ 0 h 1568"/>
                <a:gd name="T94" fmla="*/ 2698 w 3289"/>
                <a:gd name="T95" fmla="*/ 26 h 1568"/>
                <a:gd name="T96" fmla="*/ 2740 w 3289"/>
                <a:gd name="T97" fmla="*/ 75 h 1568"/>
                <a:gd name="T98" fmla="*/ 2736 w 3289"/>
                <a:gd name="T99" fmla="*/ 73 h 1568"/>
                <a:gd name="T100" fmla="*/ 2806 w 3289"/>
                <a:gd name="T101" fmla="*/ 108 h 1568"/>
                <a:gd name="T102" fmla="*/ 2808 w 3289"/>
                <a:gd name="T103" fmla="*/ 268 h 1568"/>
                <a:gd name="T104" fmla="*/ 2782 w 3289"/>
                <a:gd name="T105" fmla="*/ 347 h 1568"/>
                <a:gd name="T106" fmla="*/ 2754 w 3289"/>
                <a:gd name="T107" fmla="*/ 401 h 1568"/>
                <a:gd name="T108" fmla="*/ 2719 w 3289"/>
                <a:gd name="T109" fmla="*/ 418 h 1568"/>
                <a:gd name="T110" fmla="*/ 2732 w 3289"/>
                <a:gd name="T111" fmla="*/ 469 h 1568"/>
                <a:gd name="T112" fmla="*/ 2732 w 3289"/>
                <a:gd name="T113" fmla="*/ 595 h 1568"/>
                <a:gd name="T114" fmla="*/ 2707 w 3289"/>
                <a:gd name="T115" fmla="*/ 676 h 1568"/>
                <a:gd name="T116" fmla="*/ 2758 w 3289"/>
                <a:gd name="T117" fmla="*/ 696 h 1568"/>
                <a:gd name="T118" fmla="*/ 2744 w 3289"/>
                <a:gd name="T119" fmla="*/ 747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89" h="1568">
                  <a:moveTo>
                    <a:pt x="2829" y="940"/>
                  </a:moveTo>
                  <a:lnTo>
                    <a:pt x="2855" y="965"/>
                  </a:lnTo>
                  <a:lnTo>
                    <a:pt x="2837" y="983"/>
                  </a:lnTo>
                  <a:lnTo>
                    <a:pt x="2811" y="958"/>
                  </a:lnTo>
                  <a:lnTo>
                    <a:pt x="2829" y="940"/>
                  </a:lnTo>
                  <a:close/>
                  <a:moveTo>
                    <a:pt x="2855" y="965"/>
                  </a:moveTo>
                  <a:lnTo>
                    <a:pt x="2881" y="990"/>
                  </a:lnTo>
                  <a:lnTo>
                    <a:pt x="2862" y="1008"/>
                  </a:lnTo>
                  <a:lnTo>
                    <a:pt x="2837" y="983"/>
                  </a:lnTo>
                  <a:lnTo>
                    <a:pt x="2855" y="965"/>
                  </a:lnTo>
                  <a:close/>
                  <a:moveTo>
                    <a:pt x="2881" y="990"/>
                  </a:moveTo>
                  <a:lnTo>
                    <a:pt x="2906" y="1015"/>
                  </a:lnTo>
                  <a:lnTo>
                    <a:pt x="2888" y="1034"/>
                  </a:lnTo>
                  <a:lnTo>
                    <a:pt x="2862" y="1008"/>
                  </a:lnTo>
                  <a:lnTo>
                    <a:pt x="2881" y="990"/>
                  </a:lnTo>
                  <a:close/>
                  <a:moveTo>
                    <a:pt x="2896" y="1037"/>
                  </a:moveTo>
                  <a:lnTo>
                    <a:pt x="2891" y="1037"/>
                  </a:lnTo>
                  <a:lnTo>
                    <a:pt x="2888" y="1034"/>
                  </a:lnTo>
                  <a:lnTo>
                    <a:pt x="2896" y="1025"/>
                  </a:lnTo>
                  <a:lnTo>
                    <a:pt x="2896" y="1037"/>
                  </a:lnTo>
                  <a:close/>
                  <a:moveTo>
                    <a:pt x="2896" y="1012"/>
                  </a:moveTo>
                  <a:lnTo>
                    <a:pt x="2922" y="1012"/>
                  </a:lnTo>
                  <a:lnTo>
                    <a:pt x="2922" y="1037"/>
                  </a:lnTo>
                  <a:lnTo>
                    <a:pt x="2896" y="1037"/>
                  </a:lnTo>
                  <a:lnTo>
                    <a:pt x="2896" y="1012"/>
                  </a:lnTo>
                  <a:close/>
                  <a:moveTo>
                    <a:pt x="2922" y="1012"/>
                  </a:moveTo>
                  <a:lnTo>
                    <a:pt x="2947" y="1012"/>
                  </a:lnTo>
                  <a:lnTo>
                    <a:pt x="2947" y="1037"/>
                  </a:lnTo>
                  <a:lnTo>
                    <a:pt x="2922" y="1037"/>
                  </a:lnTo>
                  <a:lnTo>
                    <a:pt x="2922" y="1012"/>
                  </a:lnTo>
                  <a:close/>
                  <a:moveTo>
                    <a:pt x="2947" y="1012"/>
                  </a:moveTo>
                  <a:lnTo>
                    <a:pt x="2973" y="1012"/>
                  </a:lnTo>
                  <a:lnTo>
                    <a:pt x="2973" y="1037"/>
                  </a:lnTo>
                  <a:lnTo>
                    <a:pt x="2947" y="1037"/>
                  </a:lnTo>
                  <a:lnTo>
                    <a:pt x="2947" y="1012"/>
                  </a:lnTo>
                  <a:close/>
                  <a:moveTo>
                    <a:pt x="2973" y="1012"/>
                  </a:moveTo>
                  <a:lnTo>
                    <a:pt x="2978" y="1012"/>
                  </a:lnTo>
                  <a:lnTo>
                    <a:pt x="2981" y="1015"/>
                  </a:lnTo>
                  <a:lnTo>
                    <a:pt x="2973" y="1025"/>
                  </a:lnTo>
                  <a:lnTo>
                    <a:pt x="2973" y="1012"/>
                  </a:lnTo>
                  <a:close/>
                  <a:moveTo>
                    <a:pt x="2981" y="1015"/>
                  </a:moveTo>
                  <a:lnTo>
                    <a:pt x="3007" y="1041"/>
                  </a:lnTo>
                  <a:lnTo>
                    <a:pt x="2989" y="1059"/>
                  </a:lnTo>
                  <a:lnTo>
                    <a:pt x="2963" y="1034"/>
                  </a:lnTo>
                  <a:lnTo>
                    <a:pt x="2981" y="1015"/>
                  </a:lnTo>
                  <a:close/>
                  <a:moveTo>
                    <a:pt x="2997" y="1063"/>
                  </a:moveTo>
                  <a:lnTo>
                    <a:pt x="2992" y="1063"/>
                  </a:lnTo>
                  <a:lnTo>
                    <a:pt x="2989" y="1059"/>
                  </a:lnTo>
                  <a:lnTo>
                    <a:pt x="2997" y="1051"/>
                  </a:lnTo>
                  <a:lnTo>
                    <a:pt x="2997" y="1063"/>
                  </a:lnTo>
                  <a:close/>
                  <a:moveTo>
                    <a:pt x="2997" y="1037"/>
                  </a:moveTo>
                  <a:lnTo>
                    <a:pt x="3023" y="1037"/>
                  </a:lnTo>
                  <a:lnTo>
                    <a:pt x="3023" y="1063"/>
                  </a:lnTo>
                  <a:lnTo>
                    <a:pt x="2997" y="1063"/>
                  </a:lnTo>
                  <a:lnTo>
                    <a:pt x="2997" y="1037"/>
                  </a:lnTo>
                  <a:close/>
                  <a:moveTo>
                    <a:pt x="3023" y="1037"/>
                  </a:moveTo>
                  <a:lnTo>
                    <a:pt x="3026" y="1037"/>
                  </a:lnTo>
                  <a:lnTo>
                    <a:pt x="3029" y="1038"/>
                  </a:lnTo>
                  <a:lnTo>
                    <a:pt x="3023" y="1051"/>
                  </a:lnTo>
                  <a:lnTo>
                    <a:pt x="3023" y="1037"/>
                  </a:lnTo>
                  <a:close/>
                  <a:moveTo>
                    <a:pt x="3029" y="1038"/>
                  </a:moveTo>
                  <a:lnTo>
                    <a:pt x="3080" y="1064"/>
                  </a:lnTo>
                  <a:lnTo>
                    <a:pt x="3068" y="1087"/>
                  </a:lnTo>
                  <a:lnTo>
                    <a:pt x="3018" y="1061"/>
                  </a:lnTo>
                  <a:lnTo>
                    <a:pt x="3029" y="1038"/>
                  </a:lnTo>
                  <a:close/>
                  <a:moveTo>
                    <a:pt x="3080" y="1064"/>
                  </a:moveTo>
                  <a:lnTo>
                    <a:pt x="3081" y="1065"/>
                  </a:lnTo>
                  <a:lnTo>
                    <a:pt x="3082" y="1066"/>
                  </a:lnTo>
                  <a:lnTo>
                    <a:pt x="3074" y="1075"/>
                  </a:lnTo>
                  <a:lnTo>
                    <a:pt x="3080" y="1064"/>
                  </a:lnTo>
                  <a:close/>
                  <a:moveTo>
                    <a:pt x="3082" y="1066"/>
                  </a:moveTo>
                  <a:lnTo>
                    <a:pt x="3133" y="1117"/>
                  </a:lnTo>
                  <a:lnTo>
                    <a:pt x="3115" y="1134"/>
                  </a:lnTo>
                  <a:lnTo>
                    <a:pt x="3065" y="1085"/>
                  </a:lnTo>
                  <a:lnTo>
                    <a:pt x="3082" y="1066"/>
                  </a:lnTo>
                  <a:close/>
                  <a:moveTo>
                    <a:pt x="3119" y="1137"/>
                  </a:moveTo>
                  <a:lnTo>
                    <a:pt x="3116" y="1137"/>
                  </a:lnTo>
                  <a:lnTo>
                    <a:pt x="3115" y="1134"/>
                  </a:lnTo>
                  <a:lnTo>
                    <a:pt x="3125" y="1126"/>
                  </a:lnTo>
                  <a:lnTo>
                    <a:pt x="3119" y="1137"/>
                  </a:lnTo>
                  <a:close/>
                  <a:moveTo>
                    <a:pt x="3130" y="1115"/>
                  </a:moveTo>
                  <a:lnTo>
                    <a:pt x="3181" y="1139"/>
                  </a:lnTo>
                  <a:lnTo>
                    <a:pt x="3170" y="1162"/>
                  </a:lnTo>
                  <a:lnTo>
                    <a:pt x="3119" y="1137"/>
                  </a:lnTo>
                  <a:lnTo>
                    <a:pt x="3130" y="1115"/>
                  </a:lnTo>
                  <a:close/>
                  <a:moveTo>
                    <a:pt x="3181" y="1139"/>
                  </a:moveTo>
                  <a:lnTo>
                    <a:pt x="3184" y="1142"/>
                  </a:lnTo>
                  <a:lnTo>
                    <a:pt x="3187" y="1145"/>
                  </a:lnTo>
                  <a:lnTo>
                    <a:pt x="3175" y="1151"/>
                  </a:lnTo>
                  <a:lnTo>
                    <a:pt x="3181" y="1139"/>
                  </a:lnTo>
                  <a:close/>
                  <a:moveTo>
                    <a:pt x="3187" y="1145"/>
                  </a:moveTo>
                  <a:lnTo>
                    <a:pt x="3211" y="1196"/>
                  </a:lnTo>
                  <a:lnTo>
                    <a:pt x="3189" y="1207"/>
                  </a:lnTo>
                  <a:lnTo>
                    <a:pt x="3164" y="1156"/>
                  </a:lnTo>
                  <a:lnTo>
                    <a:pt x="3187" y="1145"/>
                  </a:lnTo>
                  <a:close/>
                  <a:moveTo>
                    <a:pt x="3211" y="1196"/>
                  </a:moveTo>
                  <a:lnTo>
                    <a:pt x="3237" y="1246"/>
                  </a:lnTo>
                  <a:lnTo>
                    <a:pt x="3213" y="1258"/>
                  </a:lnTo>
                  <a:lnTo>
                    <a:pt x="3189" y="1207"/>
                  </a:lnTo>
                  <a:lnTo>
                    <a:pt x="3211" y="1196"/>
                  </a:lnTo>
                  <a:close/>
                  <a:moveTo>
                    <a:pt x="3216" y="1261"/>
                  </a:moveTo>
                  <a:lnTo>
                    <a:pt x="3215" y="1259"/>
                  </a:lnTo>
                  <a:lnTo>
                    <a:pt x="3213" y="1258"/>
                  </a:lnTo>
                  <a:lnTo>
                    <a:pt x="3226" y="1252"/>
                  </a:lnTo>
                  <a:lnTo>
                    <a:pt x="3216" y="1261"/>
                  </a:lnTo>
                  <a:close/>
                  <a:moveTo>
                    <a:pt x="3234" y="1244"/>
                  </a:moveTo>
                  <a:lnTo>
                    <a:pt x="3260" y="1269"/>
                  </a:lnTo>
                  <a:lnTo>
                    <a:pt x="3241" y="1286"/>
                  </a:lnTo>
                  <a:lnTo>
                    <a:pt x="3216" y="1261"/>
                  </a:lnTo>
                  <a:lnTo>
                    <a:pt x="3234" y="1244"/>
                  </a:lnTo>
                  <a:close/>
                  <a:moveTo>
                    <a:pt x="3260" y="1269"/>
                  </a:moveTo>
                  <a:lnTo>
                    <a:pt x="3261" y="1270"/>
                  </a:lnTo>
                  <a:lnTo>
                    <a:pt x="3262" y="1272"/>
                  </a:lnTo>
                  <a:lnTo>
                    <a:pt x="3251" y="1278"/>
                  </a:lnTo>
                  <a:lnTo>
                    <a:pt x="3260" y="1269"/>
                  </a:lnTo>
                  <a:close/>
                  <a:moveTo>
                    <a:pt x="3262" y="1272"/>
                  </a:moveTo>
                  <a:lnTo>
                    <a:pt x="3288" y="1323"/>
                  </a:lnTo>
                  <a:lnTo>
                    <a:pt x="3264" y="1334"/>
                  </a:lnTo>
                  <a:lnTo>
                    <a:pt x="3239" y="1284"/>
                  </a:lnTo>
                  <a:lnTo>
                    <a:pt x="3262" y="1272"/>
                  </a:lnTo>
                  <a:close/>
                  <a:moveTo>
                    <a:pt x="3288" y="1323"/>
                  </a:moveTo>
                  <a:lnTo>
                    <a:pt x="3289" y="1325"/>
                  </a:lnTo>
                  <a:lnTo>
                    <a:pt x="3289" y="1329"/>
                  </a:lnTo>
                  <a:lnTo>
                    <a:pt x="3277" y="1329"/>
                  </a:lnTo>
                  <a:lnTo>
                    <a:pt x="3288" y="1323"/>
                  </a:lnTo>
                  <a:close/>
                  <a:moveTo>
                    <a:pt x="3289" y="1329"/>
                  </a:moveTo>
                  <a:lnTo>
                    <a:pt x="3289" y="1379"/>
                  </a:lnTo>
                  <a:lnTo>
                    <a:pt x="3263" y="1379"/>
                  </a:lnTo>
                  <a:lnTo>
                    <a:pt x="3263" y="1329"/>
                  </a:lnTo>
                  <a:lnTo>
                    <a:pt x="3289" y="1329"/>
                  </a:lnTo>
                  <a:close/>
                  <a:moveTo>
                    <a:pt x="3289" y="1379"/>
                  </a:moveTo>
                  <a:lnTo>
                    <a:pt x="3289" y="1385"/>
                  </a:lnTo>
                  <a:lnTo>
                    <a:pt x="3285" y="1388"/>
                  </a:lnTo>
                  <a:lnTo>
                    <a:pt x="3277" y="1379"/>
                  </a:lnTo>
                  <a:lnTo>
                    <a:pt x="3289" y="1379"/>
                  </a:lnTo>
                  <a:close/>
                  <a:moveTo>
                    <a:pt x="3285" y="1388"/>
                  </a:moveTo>
                  <a:lnTo>
                    <a:pt x="3260" y="1413"/>
                  </a:lnTo>
                  <a:lnTo>
                    <a:pt x="3241" y="1396"/>
                  </a:lnTo>
                  <a:lnTo>
                    <a:pt x="3267" y="1370"/>
                  </a:lnTo>
                  <a:lnTo>
                    <a:pt x="3285" y="1388"/>
                  </a:lnTo>
                  <a:close/>
                  <a:moveTo>
                    <a:pt x="3260" y="1413"/>
                  </a:moveTo>
                  <a:lnTo>
                    <a:pt x="3234" y="1438"/>
                  </a:lnTo>
                  <a:lnTo>
                    <a:pt x="3216" y="1420"/>
                  </a:lnTo>
                  <a:lnTo>
                    <a:pt x="3241" y="1396"/>
                  </a:lnTo>
                  <a:lnTo>
                    <a:pt x="3260" y="1413"/>
                  </a:lnTo>
                  <a:close/>
                  <a:moveTo>
                    <a:pt x="3234" y="1438"/>
                  </a:moveTo>
                  <a:lnTo>
                    <a:pt x="3234" y="1439"/>
                  </a:lnTo>
                  <a:lnTo>
                    <a:pt x="3233" y="1439"/>
                  </a:lnTo>
                  <a:lnTo>
                    <a:pt x="3226" y="1430"/>
                  </a:lnTo>
                  <a:lnTo>
                    <a:pt x="3234" y="1438"/>
                  </a:lnTo>
                  <a:close/>
                  <a:moveTo>
                    <a:pt x="3233" y="1439"/>
                  </a:moveTo>
                  <a:lnTo>
                    <a:pt x="3156" y="1490"/>
                  </a:lnTo>
                  <a:lnTo>
                    <a:pt x="3143" y="1470"/>
                  </a:lnTo>
                  <a:lnTo>
                    <a:pt x="3218" y="1419"/>
                  </a:lnTo>
                  <a:lnTo>
                    <a:pt x="3233" y="1439"/>
                  </a:lnTo>
                  <a:close/>
                  <a:moveTo>
                    <a:pt x="3156" y="1490"/>
                  </a:moveTo>
                  <a:lnTo>
                    <a:pt x="3155" y="1492"/>
                  </a:lnTo>
                  <a:lnTo>
                    <a:pt x="3155" y="1492"/>
                  </a:lnTo>
                  <a:lnTo>
                    <a:pt x="3149" y="1479"/>
                  </a:lnTo>
                  <a:lnTo>
                    <a:pt x="3156" y="1490"/>
                  </a:lnTo>
                  <a:close/>
                  <a:moveTo>
                    <a:pt x="3155" y="1492"/>
                  </a:moveTo>
                  <a:lnTo>
                    <a:pt x="3054" y="1541"/>
                  </a:lnTo>
                  <a:lnTo>
                    <a:pt x="3042" y="1519"/>
                  </a:lnTo>
                  <a:lnTo>
                    <a:pt x="3144" y="1468"/>
                  </a:lnTo>
                  <a:lnTo>
                    <a:pt x="3155" y="1492"/>
                  </a:lnTo>
                  <a:close/>
                  <a:moveTo>
                    <a:pt x="3054" y="1541"/>
                  </a:moveTo>
                  <a:lnTo>
                    <a:pt x="3053" y="1543"/>
                  </a:lnTo>
                  <a:lnTo>
                    <a:pt x="3052" y="1543"/>
                  </a:lnTo>
                  <a:lnTo>
                    <a:pt x="3048" y="1530"/>
                  </a:lnTo>
                  <a:lnTo>
                    <a:pt x="3054" y="1541"/>
                  </a:lnTo>
                  <a:close/>
                  <a:moveTo>
                    <a:pt x="3052" y="1543"/>
                  </a:moveTo>
                  <a:lnTo>
                    <a:pt x="2950" y="1568"/>
                  </a:lnTo>
                  <a:lnTo>
                    <a:pt x="2944" y="1544"/>
                  </a:lnTo>
                  <a:lnTo>
                    <a:pt x="3046" y="1518"/>
                  </a:lnTo>
                  <a:lnTo>
                    <a:pt x="3052" y="1543"/>
                  </a:lnTo>
                  <a:close/>
                  <a:moveTo>
                    <a:pt x="2950" y="1568"/>
                  </a:moveTo>
                  <a:lnTo>
                    <a:pt x="2949" y="1568"/>
                  </a:lnTo>
                  <a:lnTo>
                    <a:pt x="2947" y="1568"/>
                  </a:lnTo>
                  <a:lnTo>
                    <a:pt x="2947" y="1556"/>
                  </a:lnTo>
                  <a:lnTo>
                    <a:pt x="2950" y="1568"/>
                  </a:lnTo>
                  <a:close/>
                  <a:moveTo>
                    <a:pt x="2947" y="1568"/>
                  </a:moveTo>
                  <a:lnTo>
                    <a:pt x="2846" y="1568"/>
                  </a:lnTo>
                  <a:lnTo>
                    <a:pt x="2846" y="1544"/>
                  </a:lnTo>
                  <a:lnTo>
                    <a:pt x="2947" y="1544"/>
                  </a:lnTo>
                  <a:lnTo>
                    <a:pt x="2947" y="1568"/>
                  </a:lnTo>
                  <a:close/>
                  <a:moveTo>
                    <a:pt x="2846" y="1568"/>
                  </a:moveTo>
                  <a:lnTo>
                    <a:pt x="2744" y="1568"/>
                  </a:lnTo>
                  <a:lnTo>
                    <a:pt x="2744" y="1544"/>
                  </a:lnTo>
                  <a:lnTo>
                    <a:pt x="2846" y="1544"/>
                  </a:lnTo>
                  <a:lnTo>
                    <a:pt x="2846" y="1568"/>
                  </a:lnTo>
                  <a:close/>
                  <a:moveTo>
                    <a:pt x="2744" y="1568"/>
                  </a:moveTo>
                  <a:lnTo>
                    <a:pt x="2743" y="1568"/>
                  </a:lnTo>
                  <a:lnTo>
                    <a:pt x="2742" y="1568"/>
                  </a:lnTo>
                  <a:lnTo>
                    <a:pt x="2744" y="1556"/>
                  </a:lnTo>
                  <a:lnTo>
                    <a:pt x="2744" y="1568"/>
                  </a:lnTo>
                  <a:close/>
                  <a:moveTo>
                    <a:pt x="2742" y="1568"/>
                  </a:moveTo>
                  <a:lnTo>
                    <a:pt x="2641" y="1543"/>
                  </a:lnTo>
                  <a:lnTo>
                    <a:pt x="2646" y="1518"/>
                  </a:lnTo>
                  <a:lnTo>
                    <a:pt x="2748" y="1544"/>
                  </a:lnTo>
                  <a:lnTo>
                    <a:pt x="2742" y="1568"/>
                  </a:lnTo>
                  <a:close/>
                  <a:moveTo>
                    <a:pt x="2641" y="1543"/>
                  </a:moveTo>
                  <a:lnTo>
                    <a:pt x="2539" y="1517"/>
                  </a:lnTo>
                  <a:lnTo>
                    <a:pt x="2545" y="1493"/>
                  </a:lnTo>
                  <a:lnTo>
                    <a:pt x="2646" y="1518"/>
                  </a:lnTo>
                  <a:lnTo>
                    <a:pt x="2641" y="1543"/>
                  </a:lnTo>
                  <a:close/>
                  <a:moveTo>
                    <a:pt x="2539" y="1517"/>
                  </a:moveTo>
                  <a:lnTo>
                    <a:pt x="2438" y="1493"/>
                  </a:lnTo>
                  <a:lnTo>
                    <a:pt x="2444" y="1467"/>
                  </a:lnTo>
                  <a:lnTo>
                    <a:pt x="2545" y="1493"/>
                  </a:lnTo>
                  <a:lnTo>
                    <a:pt x="2539" y="1517"/>
                  </a:lnTo>
                  <a:close/>
                  <a:moveTo>
                    <a:pt x="2438" y="1493"/>
                  </a:moveTo>
                  <a:lnTo>
                    <a:pt x="2437" y="1492"/>
                  </a:lnTo>
                  <a:lnTo>
                    <a:pt x="2436" y="1492"/>
                  </a:lnTo>
                  <a:lnTo>
                    <a:pt x="2441" y="1479"/>
                  </a:lnTo>
                  <a:lnTo>
                    <a:pt x="2438" y="1493"/>
                  </a:lnTo>
                  <a:close/>
                  <a:moveTo>
                    <a:pt x="2436" y="1492"/>
                  </a:moveTo>
                  <a:lnTo>
                    <a:pt x="2334" y="1441"/>
                  </a:lnTo>
                  <a:lnTo>
                    <a:pt x="2346" y="1417"/>
                  </a:lnTo>
                  <a:lnTo>
                    <a:pt x="2447" y="1468"/>
                  </a:lnTo>
                  <a:lnTo>
                    <a:pt x="2436" y="1492"/>
                  </a:lnTo>
                  <a:close/>
                  <a:moveTo>
                    <a:pt x="2334" y="1441"/>
                  </a:moveTo>
                  <a:lnTo>
                    <a:pt x="2233" y="1391"/>
                  </a:lnTo>
                  <a:lnTo>
                    <a:pt x="2244" y="1368"/>
                  </a:lnTo>
                  <a:lnTo>
                    <a:pt x="2346" y="1417"/>
                  </a:lnTo>
                  <a:lnTo>
                    <a:pt x="2334" y="1441"/>
                  </a:lnTo>
                  <a:close/>
                  <a:moveTo>
                    <a:pt x="2243" y="1366"/>
                  </a:moveTo>
                  <a:lnTo>
                    <a:pt x="2243" y="1366"/>
                  </a:lnTo>
                  <a:lnTo>
                    <a:pt x="2244" y="1368"/>
                  </a:lnTo>
                  <a:lnTo>
                    <a:pt x="2239" y="1379"/>
                  </a:lnTo>
                  <a:lnTo>
                    <a:pt x="2243" y="1366"/>
                  </a:lnTo>
                  <a:close/>
                  <a:moveTo>
                    <a:pt x="2234" y="1391"/>
                  </a:moveTo>
                  <a:lnTo>
                    <a:pt x="2032" y="1315"/>
                  </a:lnTo>
                  <a:lnTo>
                    <a:pt x="2041" y="1291"/>
                  </a:lnTo>
                  <a:lnTo>
                    <a:pt x="2243" y="1366"/>
                  </a:lnTo>
                  <a:lnTo>
                    <a:pt x="2234" y="1391"/>
                  </a:lnTo>
                  <a:close/>
                  <a:moveTo>
                    <a:pt x="2032" y="1315"/>
                  </a:moveTo>
                  <a:lnTo>
                    <a:pt x="1830" y="1239"/>
                  </a:lnTo>
                  <a:lnTo>
                    <a:pt x="1838" y="1215"/>
                  </a:lnTo>
                  <a:lnTo>
                    <a:pt x="2041" y="1291"/>
                  </a:lnTo>
                  <a:lnTo>
                    <a:pt x="2032" y="1315"/>
                  </a:lnTo>
                  <a:close/>
                  <a:moveTo>
                    <a:pt x="1837" y="1215"/>
                  </a:moveTo>
                  <a:lnTo>
                    <a:pt x="1837" y="1215"/>
                  </a:lnTo>
                  <a:lnTo>
                    <a:pt x="1838" y="1215"/>
                  </a:lnTo>
                  <a:lnTo>
                    <a:pt x="1834" y="1227"/>
                  </a:lnTo>
                  <a:lnTo>
                    <a:pt x="1837" y="1215"/>
                  </a:lnTo>
                  <a:close/>
                  <a:moveTo>
                    <a:pt x="1831" y="1240"/>
                  </a:moveTo>
                  <a:lnTo>
                    <a:pt x="1604" y="1189"/>
                  </a:lnTo>
                  <a:lnTo>
                    <a:pt x="1608" y="1164"/>
                  </a:lnTo>
                  <a:lnTo>
                    <a:pt x="1837" y="1215"/>
                  </a:lnTo>
                  <a:lnTo>
                    <a:pt x="1831" y="1240"/>
                  </a:lnTo>
                  <a:close/>
                  <a:moveTo>
                    <a:pt x="1607" y="1164"/>
                  </a:moveTo>
                  <a:lnTo>
                    <a:pt x="1611" y="1165"/>
                  </a:lnTo>
                  <a:lnTo>
                    <a:pt x="1608" y="1164"/>
                  </a:lnTo>
                  <a:lnTo>
                    <a:pt x="1606" y="1177"/>
                  </a:lnTo>
                  <a:lnTo>
                    <a:pt x="1607" y="1164"/>
                  </a:lnTo>
                  <a:close/>
                  <a:moveTo>
                    <a:pt x="1605" y="1189"/>
                  </a:moveTo>
                  <a:lnTo>
                    <a:pt x="1402" y="1164"/>
                  </a:lnTo>
                  <a:lnTo>
                    <a:pt x="1405" y="1138"/>
                  </a:lnTo>
                  <a:lnTo>
                    <a:pt x="1607" y="1164"/>
                  </a:lnTo>
                  <a:lnTo>
                    <a:pt x="1605" y="1189"/>
                  </a:lnTo>
                  <a:close/>
                  <a:moveTo>
                    <a:pt x="1404" y="1138"/>
                  </a:moveTo>
                  <a:lnTo>
                    <a:pt x="1405" y="1138"/>
                  </a:lnTo>
                  <a:lnTo>
                    <a:pt x="1404" y="1151"/>
                  </a:lnTo>
                  <a:lnTo>
                    <a:pt x="1404" y="1138"/>
                  </a:lnTo>
                  <a:close/>
                  <a:moveTo>
                    <a:pt x="1404" y="1164"/>
                  </a:moveTo>
                  <a:lnTo>
                    <a:pt x="1176" y="1164"/>
                  </a:lnTo>
                  <a:lnTo>
                    <a:pt x="1176" y="1138"/>
                  </a:lnTo>
                  <a:lnTo>
                    <a:pt x="1404" y="1138"/>
                  </a:lnTo>
                  <a:lnTo>
                    <a:pt x="1404" y="1164"/>
                  </a:lnTo>
                  <a:close/>
                  <a:moveTo>
                    <a:pt x="1176" y="1164"/>
                  </a:moveTo>
                  <a:lnTo>
                    <a:pt x="1175" y="1164"/>
                  </a:lnTo>
                  <a:lnTo>
                    <a:pt x="1176" y="1151"/>
                  </a:lnTo>
                  <a:lnTo>
                    <a:pt x="1176" y="1164"/>
                  </a:lnTo>
                  <a:close/>
                  <a:moveTo>
                    <a:pt x="1175" y="1164"/>
                  </a:moveTo>
                  <a:lnTo>
                    <a:pt x="947" y="1138"/>
                  </a:lnTo>
                  <a:lnTo>
                    <a:pt x="950" y="1114"/>
                  </a:lnTo>
                  <a:lnTo>
                    <a:pt x="1177" y="1138"/>
                  </a:lnTo>
                  <a:lnTo>
                    <a:pt x="1175" y="1164"/>
                  </a:lnTo>
                  <a:close/>
                  <a:moveTo>
                    <a:pt x="949" y="1114"/>
                  </a:moveTo>
                  <a:lnTo>
                    <a:pt x="950" y="1114"/>
                  </a:lnTo>
                  <a:lnTo>
                    <a:pt x="949" y="1126"/>
                  </a:lnTo>
                  <a:lnTo>
                    <a:pt x="949" y="1114"/>
                  </a:lnTo>
                  <a:close/>
                  <a:moveTo>
                    <a:pt x="949" y="1138"/>
                  </a:moveTo>
                  <a:lnTo>
                    <a:pt x="720" y="1138"/>
                  </a:lnTo>
                  <a:lnTo>
                    <a:pt x="720" y="1114"/>
                  </a:lnTo>
                  <a:lnTo>
                    <a:pt x="949" y="1114"/>
                  </a:lnTo>
                  <a:lnTo>
                    <a:pt x="949" y="1138"/>
                  </a:lnTo>
                  <a:close/>
                  <a:moveTo>
                    <a:pt x="720" y="1138"/>
                  </a:moveTo>
                  <a:lnTo>
                    <a:pt x="719" y="1138"/>
                  </a:lnTo>
                  <a:lnTo>
                    <a:pt x="720" y="1126"/>
                  </a:lnTo>
                  <a:lnTo>
                    <a:pt x="720" y="1138"/>
                  </a:lnTo>
                  <a:close/>
                  <a:moveTo>
                    <a:pt x="719" y="1138"/>
                  </a:moveTo>
                  <a:lnTo>
                    <a:pt x="517" y="1114"/>
                  </a:lnTo>
                  <a:lnTo>
                    <a:pt x="520" y="1088"/>
                  </a:lnTo>
                  <a:lnTo>
                    <a:pt x="723" y="1114"/>
                  </a:lnTo>
                  <a:lnTo>
                    <a:pt x="719" y="1138"/>
                  </a:lnTo>
                  <a:close/>
                  <a:moveTo>
                    <a:pt x="517" y="1114"/>
                  </a:moveTo>
                  <a:lnTo>
                    <a:pt x="289" y="1088"/>
                  </a:lnTo>
                  <a:lnTo>
                    <a:pt x="293" y="1063"/>
                  </a:lnTo>
                  <a:lnTo>
                    <a:pt x="520" y="1088"/>
                  </a:lnTo>
                  <a:lnTo>
                    <a:pt x="517" y="1114"/>
                  </a:lnTo>
                  <a:close/>
                  <a:moveTo>
                    <a:pt x="289" y="1088"/>
                  </a:moveTo>
                  <a:lnTo>
                    <a:pt x="286" y="1087"/>
                  </a:lnTo>
                  <a:lnTo>
                    <a:pt x="288" y="1088"/>
                  </a:lnTo>
                  <a:lnTo>
                    <a:pt x="290" y="1075"/>
                  </a:lnTo>
                  <a:lnTo>
                    <a:pt x="289" y="1088"/>
                  </a:lnTo>
                  <a:close/>
                  <a:moveTo>
                    <a:pt x="288" y="1088"/>
                  </a:moveTo>
                  <a:lnTo>
                    <a:pt x="60" y="1037"/>
                  </a:lnTo>
                  <a:lnTo>
                    <a:pt x="65" y="1012"/>
                  </a:lnTo>
                  <a:lnTo>
                    <a:pt x="294" y="1063"/>
                  </a:lnTo>
                  <a:lnTo>
                    <a:pt x="288" y="1088"/>
                  </a:lnTo>
                  <a:close/>
                  <a:moveTo>
                    <a:pt x="60" y="1037"/>
                  </a:moveTo>
                  <a:lnTo>
                    <a:pt x="59" y="1037"/>
                  </a:lnTo>
                  <a:lnTo>
                    <a:pt x="57" y="1036"/>
                  </a:lnTo>
                  <a:lnTo>
                    <a:pt x="63" y="1025"/>
                  </a:lnTo>
                  <a:lnTo>
                    <a:pt x="60" y="1037"/>
                  </a:lnTo>
                  <a:close/>
                  <a:moveTo>
                    <a:pt x="57" y="1036"/>
                  </a:moveTo>
                  <a:lnTo>
                    <a:pt x="7" y="1010"/>
                  </a:lnTo>
                  <a:lnTo>
                    <a:pt x="18" y="987"/>
                  </a:lnTo>
                  <a:lnTo>
                    <a:pt x="69" y="1013"/>
                  </a:lnTo>
                  <a:lnTo>
                    <a:pt x="57" y="1036"/>
                  </a:lnTo>
                  <a:close/>
                  <a:moveTo>
                    <a:pt x="7" y="1010"/>
                  </a:moveTo>
                  <a:lnTo>
                    <a:pt x="0" y="1007"/>
                  </a:lnTo>
                  <a:lnTo>
                    <a:pt x="0" y="1000"/>
                  </a:lnTo>
                  <a:lnTo>
                    <a:pt x="12" y="1000"/>
                  </a:lnTo>
                  <a:lnTo>
                    <a:pt x="7" y="1010"/>
                  </a:lnTo>
                  <a:close/>
                  <a:moveTo>
                    <a:pt x="0" y="1000"/>
                  </a:moveTo>
                  <a:lnTo>
                    <a:pt x="0" y="974"/>
                  </a:lnTo>
                  <a:lnTo>
                    <a:pt x="25" y="974"/>
                  </a:lnTo>
                  <a:lnTo>
                    <a:pt x="25" y="1000"/>
                  </a:lnTo>
                  <a:lnTo>
                    <a:pt x="0" y="1000"/>
                  </a:lnTo>
                  <a:close/>
                  <a:moveTo>
                    <a:pt x="0" y="974"/>
                  </a:moveTo>
                  <a:lnTo>
                    <a:pt x="0" y="923"/>
                  </a:lnTo>
                  <a:lnTo>
                    <a:pt x="25" y="923"/>
                  </a:lnTo>
                  <a:lnTo>
                    <a:pt x="25" y="974"/>
                  </a:lnTo>
                  <a:lnTo>
                    <a:pt x="0" y="974"/>
                  </a:lnTo>
                  <a:close/>
                  <a:moveTo>
                    <a:pt x="0" y="923"/>
                  </a:moveTo>
                  <a:lnTo>
                    <a:pt x="0" y="918"/>
                  </a:lnTo>
                  <a:lnTo>
                    <a:pt x="3" y="914"/>
                  </a:lnTo>
                  <a:lnTo>
                    <a:pt x="12" y="923"/>
                  </a:lnTo>
                  <a:lnTo>
                    <a:pt x="0" y="923"/>
                  </a:lnTo>
                  <a:close/>
                  <a:moveTo>
                    <a:pt x="3" y="914"/>
                  </a:moveTo>
                  <a:lnTo>
                    <a:pt x="29" y="889"/>
                  </a:lnTo>
                  <a:lnTo>
                    <a:pt x="47" y="907"/>
                  </a:lnTo>
                  <a:lnTo>
                    <a:pt x="22" y="933"/>
                  </a:lnTo>
                  <a:lnTo>
                    <a:pt x="3" y="914"/>
                  </a:lnTo>
                  <a:close/>
                  <a:moveTo>
                    <a:pt x="29" y="889"/>
                  </a:moveTo>
                  <a:lnTo>
                    <a:pt x="79" y="838"/>
                  </a:lnTo>
                  <a:lnTo>
                    <a:pt x="97" y="856"/>
                  </a:lnTo>
                  <a:lnTo>
                    <a:pt x="47" y="907"/>
                  </a:lnTo>
                  <a:lnTo>
                    <a:pt x="29" y="889"/>
                  </a:lnTo>
                  <a:close/>
                  <a:moveTo>
                    <a:pt x="79" y="838"/>
                  </a:moveTo>
                  <a:lnTo>
                    <a:pt x="130" y="788"/>
                  </a:lnTo>
                  <a:lnTo>
                    <a:pt x="148" y="806"/>
                  </a:lnTo>
                  <a:lnTo>
                    <a:pt x="97" y="856"/>
                  </a:lnTo>
                  <a:lnTo>
                    <a:pt x="79" y="838"/>
                  </a:lnTo>
                  <a:close/>
                  <a:moveTo>
                    <a:pt x="130" y="788"/>
                  </a:moveTo>
                  <a:lnTo>
                    <a:pt x="181" y="737"/>
                  </a:lnTo>
                  <a:lnTo>
                    <a:pt x="198" y="755"/>
                  </a:lnTo>
                  <a:lnTo>
                    <a:pt x="148" y="806"/>
                  </a:lnTo>
                  <a:lnTo>
                    <a:pt x="130" y="788"/>
                  </a:lnTo>
                  <a:close/>
                  <a:moveTo>
                    <a:pt x="181" y="737"/>
                  </a:moveTo>
                  <a:lnTo>
                    <a:pt x="182" y="736"/>
                  </a:lnTo>
                  <a:lnTo>
                    <a:pt x="183" y="735"/>
                  </a:lnTo>
                  <a:lnTo>
                    <a:pt x="189" y="747"/>
                  </a:lnTo>
                  <a:lnTo>
                    <a:pt x="181" y="737"/>
                  </a:lnTo>
                  <a:close/>
                  <a:moveTo>
                    <a:pt x="183" y="735"/>
                  </a:moveTo>
                  <a:lnTo>
                    <a:pt x="234" y="709"/>
                  </a:lnTo>
                  <a:lnTo>
                    <a:pt x="245" y="732"/>
                  </a:lnTo>
                  <a:lnTo>
                    <a:pt x="195" y="758"/>
                  </a:lnTo>
                  <a:lnTo>
                    <a:pt x="183" y="735"/>
                  </a:lnTo>
                  <a:close/>
                  <a:moveTo>
                    <a:pt x="234" y="709"/>
                  </a:moveTo>
                  <a:lnTo>
                    <a:pt x="234" y="709"/>
                  </a:lnTo>
                  <a:lnTo>
                    <a:pt x="237" y="709"/>
                  </a:lnTo>
                  <a:lnTo>
                    <a:pt x="240" y="721"/>
                  </a:lnTo>
                  <a:lnTo>
                    <a:pt x="234" y="709"/>
                  </a:lnTo>
                  <a:close/>
                  <a:moveTo>
                    <a:pt x="237" y="709"/>
                  </a:moveTo>
                  <a:lnTo>
                    <a:pt x="312" y="684"/>
                  </a:lnTo>
                  <a:lnTo>
                    <a:pt x="319" y="708"/>
                  </a:lnTo>
                  <a:lnTo>
                    <a:pt x="244" y="733"/>
                  </a:lnTo>
                  <a:lnTo>
                    <a:pt x="237" y="709"/>
                  </a:lnTo>
                  <a:close/>
                  <a:moveTo>
                    <a:pt x="312" y="684"/>
                  </a:moveTo>
                  <a:lnTo>
                    <a:pt x="314" y="684"/>
                  </a:lnTo>
                  <a:lnTo>
                    <a:pt x="316" y="684"/>
                  </a:lnTo>
                  <a:lnTo>
                    <a:pt x="316" y="696"/>
                  </a:lnTo>
                  <a:lnTo>
                    <a:pt x="312" y="684"/>
                  </a:lnTo>
                  <a:close/>
                  <a:moveTo>
                    <a:pt x="316" y="684"/>
                  </a:moveTo>
                  <a:lnTo>
                    <a:pt x="341" y="684"/>
                  </a:lnTo>
                  <a:lnTo>
                    <a:pt x="341" y="708"/>
                  </a:lnTo>
                  <a:lnTo>
                    <a:pt x="316" y="708"/>
                  </a:lnTo>
                  <a:lnTo>
                    <a:pt x="316" y="684"/>
                  </a:lnTo>
                  <a:close/>
                  <a:moveTo>
                    <a:pt x="341" y="684"/>
                  </a:moveTo>
                  <a:lnTo>
                    <a:pt x="568" y="684"/>
                  </a:lnTo>
                  <a:lnTo>
                    <a:pt x="568" y="708"/>
                  </a:lnTo>
                  <a:lnTo>
                    <a:pt x="341" y="708"/>
                  </a:lnTo>
                  <a:lnTo>
                    <a:pt x="341" y="684"/>
                  </a:lnTo>
                  <a:close/>
                  <a:moveTo>
                    <a:pt x="572" y="708"/>
                  </a:moveTo>
                  <a:lnTo>
                    <a:pt x="571" y="708"/>
                  </a:lnTo>
                  <a:lnTo>
                    <a:pt x="568" y="708"/>
                  </a:lnTo>
                  <a:lnTo>
                    <a:pt x="568" y="696"/>
                  </a:lnTo>
                  <a:lnTo>
                    <a:pt x="572" y="708"/>
                  </a:lnTo>
                  <a:close/>
                  <a:moveTo>
                    <a:pt x="566" y="684"/>
                  </a:moveTo>
                  <a:lnTo>
                    <a:pt x="769" y="633"/>
                  </a:lnTo>
                  <a:lnTo>
                    <a:pt x="774" y="657"/>
                  </a:lnTo>
                  <a:lnTo>
                    <a:pt x="572" y="708"/>
                  </a:lnTo>
                  <a:lnTo>
                    <a:pt x="566" y="684"/>
                  </a:lnTo>
                  <a:close/>
                  <a:moveTo>
                    <a:pt x="769" y="633"/>
                  </a:moveTo>
                  <a:lnTo>
                    <a:pt x="769" y="633"/>
                  </a:lnTo>
                  <a:lnTo>
                    <a:pt x="770" y="633"/>
                  </a:lnTo>
                  <a:lnTo>
                    <a:pt x="771" y="645"/>
                  </a:lnTo>
                  <a:lnTo>
                    <a:pt x="769" y="633"/>
                  </a:lnTo>
                  <a:close/>
                  <a:moveTo>
                    <a:pt x="770" y="633"/>
                  </a:moveTo>
                  <a:lnTo>
                    <a:pt x="972" y="607"/>
                  </a:lnTo>
                  <a:lnTo>
                    <a:pt x="975" y="633"/>
                  </a:lnTo>
                  <a:lnTo>
                    <a:pt x="772" y="658"/>
                  </a:lnTo>
                  <a:lnTo>
                    <a:pt x="770" y="633"/>
                  </a:lnTo>
                  <a:close/>
                  <a:moveTo>
                    <a:pt x="978" y="633"/>
                  </a:moveTo>
                  <a:lnTo>
                    <a:pt x="977" y="633"/>
                  </a:lnTo>
                  <a:lnTo>
                    <a:pt x="975" y="633"/>
                  </a:lnTo>
                  <a:lnTo>
                    <a:pt x="974" y="619"/>
                  </a:lnTo>
                  <a:lnTo>
                    <a:pt x="978" y="633"/>
                  </a:lnTo>
                  <a:close/>
                  <a:moveTo>
                    <a:pt x="971" y="607"/>
                  </a:moveTo>
                  <a:lnTo>
                    <a:pt x="1147" y="557"/>
                  </a:lnTo>
                  <a:lnTo>
                    <a:pt x="1154" y="582"/>
                  </a:lnTo>
                  <a:lnTo>
                    <a:pt x="978" y="633"/>
                  </a:lnTo>
                  <a:lnTo>
                    <a:pt x="971" y="607"/>
                  </a:lnTo>
                  <a:close/>
                  <a:moveTo>
                    <a:pt x="1155" y="582"/>
                  </a:moveTo>
                  <a:lnTo>
                    <a:pt x="1155" y="582"/>
                  </a:lnTo>
                  <a:lnTo>
                    <a:pt x="1154" y="582"/>
                  </a:lnTo>
                  <a:lnTo>
                    <a:pt x="1150" y="569"/>
                  </a:lnTo>
                  <a:lnTo>
                    <a:pt x="1155" y="582"/>
                  </a:lnTo>
                  <a:close/>
                  <a:moveTo>
                    <a:pt x="1147" y="557"/>
                  </a:moveTo>
                  <a:lnTo>
                    <a:pt x="1348" y="482"/>
                  </a:lnTo>
                  <a:lnTo>
                    <a:pt x="1358" y="505"/>
                  </a:lnTo>
                  <a:lnTo>
                    <a:pt x="1155" y="582"/>
                  </a:lnTo>
                  <a:lnTo>
                    <a:pt x="1147" y="557"/>
                  </a:lnTo>
                  <a:close/>
                  <a:moveTo>
                    <a:pt x="1358" y="505"/>
                  </a:moveTo>
                  <a:lnTo>
                    <a:pt x="1357" y="505"/>
                  </a:lnTo>
                  <a:lnTo>
                    <a:pt x="1358" y="505"/>
                  </a:lnTo>
                  <a:lnTo>
                    <a:pt x="1353" y="493"/>
                  </a:lnTo>
                  <a:lnTo>
                    <a:pt x="1358" y="505"/>
                  </a:lnTo>
                  <a:close/>
                  <a:moveTo>
                    <a:pt x="1348" y="482"/>
                  </a:moveTo>
                  <a:lnTo>
                    <a:pt x="1526" y="405"/>
                  </a:lnTo>
                  <a:lnTo>
                    <a:pt x="1536" y="430"/>
                  </a:lnTo>
                  <a:lnTo>
                    <a:pt x="1358" y="505"/>
                  </a:lnTo>
                  <a:lnTo>
                    <a:pt x="1348" y="482"/>
                  </a:lnTo>
                  <a:close/>
                  <a:moveTo>
                    <a:pt x="1526" y="405"/>
                  </a:moveTo>
                  <a:lnTo>
                    <a:pt x="1527" y="405"/>
                  </a:lnTo>
                  <a:lnTo>
                    <a:pt x="1526" y="405"/>
                  </a:lnTo>
                  <a:lnTo>
                    <a:pt x="1531" y="418"/>
                  </a:lnTo>
                  <a:lnTo>
                    <a:pt x="1526" y="405"/>
                  </a:lnTo>
                  <a:close/>
                  <a:moveTo>
                    <a:pt x="1526" y="405"/>
                  </a:moveTo>
                  <a:lnTo>
                    <a:pt x="1729" y="330"/>
                  </a:lnTo>
                  <a:lnTo>
                    <a:pt x="1737" y="353"/>
                  </a:lnTo>
                  <a:lnTo>
                    <a:pt x="1534" y="430"/>
                  </a:lnTo>
                  <a:lnTo>
                    <a:pt x="1526" y="405"/>
                  </a:lnTo>
                  <a:close/>
                  <a:moveTo>
                    <a:pt x="1738" y="353"/>
                  </a:moveTo>
                  <a:lnTo>
                    <a:pt x="1738" y="353"/>
                  </a:lnTo>
                  <a:lnTo>
                    <a:pt x="1737" y="353"/>
                  </a:lnTo>
                  <a:lnTo>
                    <a:pt x="1732" y="341"/>
                  </a:lnTo>
                  <a:lnTo>
                    <a:pt x="1738" y="353"/>
                  </a:lnTo>
                  <a:close/>
                  <a:moveTo>
                    <a:pt x="1726" y="330"/>
                  </a:moveTo>
                  <a:lnTo>
                    <a:pt x="1904" y="229"/>
                  </a:lnTo>
                  <a:lnTo>
                    <a:pt x="1916" y="251"/>
                  </a:lnTo>
                  <a:lnTo>
                    <a:pt x="1738" y="353"/>
                  </a:lnTo>
                  <a:lnTo>
                    <a:pt x="1726" y="330"/>
                  </a:lnTo>
                  <a:close/>
                  <a:moveTo>
                    <a:pt x="1904" y="229"/>
                  </a:moveTo>
                  <a:lnTo>
                    <a:pt x="1904" y="229"/>
                  </a:lnTo>
                  <a:lnTo>
                    <a:pt x="1905" y="229"/>
                  </a:lnTo>
                  <a:lnTo>
                    <a:pt x="1910" y="240"/>
                  </a:lnTo>
                  <a:lnTo>
                    <a:pt x="1904" y="229"/>
                  </a:lnTo>
                  <a:close/>
                  <a:moveTo>
                    <a:pt x="1905" y="229"/>
                  </a:moveTo>
                  <a:lnTo>
                    <a:pt x="2082" y="153"/>
                  </a:lnTo>
                  <a:lnTo>
                    <a:pt x="2092" y="176"/>
                  </a:lnTo>
                  <a:lnTo>
                    <a:pt x="1915" y="252"/>
                  </a:lnTo>
                  <a:lnTo>
                    <a:pt x="1905" y="229"/>
                  </a:lnTo>
                  <a:close/>
                  <a:moveTo>
                    <a:pt x="2093" y="176"/>
                  </a:moveTo>
                  <a:lnTo>
                    <a:pt x="2093" y="176"/>
                  </a:lnTo>
                  <a:lnTo>
                    <a:pt x="2092" y="176"/>
                  </a:lnTo>
                  <a:lnTo>
                    <a:pt x="2087" y="165"/>
                  </a:lnTo>
                  <a:lnTo>
                    <a:pt x="2093" y="176"/>
                  </a:lnTo>
                  <a:close/>
                  <a:moveTo>
                    <a:pt x="2081" y="154"/>
                  </a:moveTo>
                  <a:lnTo>
                    <a:pt x="2257" y="52"/>
                  </a:lnTo>
                  <a:lnTo>
                    <a:pt x="2271" y="75"/>
                  </a:lnTo>
                  <a:lnTo>
                    <a:pt x="2093" y="176"/>
                  </a:lnTo>
                  <a:lnTo>
                    <a:pt x="2081" y="154"/>
                  </a:lnTo>
                  <a:close/>
                  <a:moveTo>
                    <a:pt x="2257" y="52"/>
                  </a:moveTo>
                  <a:lnTo>
                    <a:pt x="2258" y="52"/>
                  </a:lnTo>
                  <a:lnTo>
                    <a:pt x="2261" y="51"/>
                  </a:lnTo>
                  <a:lnTo>
                    <a:pt x="2265" y="63"/>
                  </a:lnTo>
                  <a:lnTo>
                    <a:pt x="2257" y="52"/>
                  </a:lnTo>
                  <a:close/>
                  <a:moveTo>
                    <a:pt x="2261" y="51"/>
                  </a:moveTo>
                  <a:lnTo>
                    <a:pt x="2363" y="25"/>
                  </a:lnTo>
                  <a:lnTo>
                    <a:pt x="2368" y="51"/>
                  </a:lnTo>
                  <a:lnTo>
                    <a:pt x="2267" y="76"/>
                  </a:lnTo>
                  <a:lnTo>
                    <a:pt x="2261" y="51"/>
                  </a:lnTo>
                  <a:close/>
                  <a:moveTo>
                    <a:pt x="2369" y="51"/>
                  </a:moveTo>
                  <a:lnTo>
                    <a:pt x="2369" y="51"/>
                  </a:lnTo>
                  <a:lnTo>
                    <a:pt x="2368" y="51"/>
                  </a:lnTo>
                  <a:lnTo>
                    <a:pt x="2365" y="39"/>
                  </a:lnTo>
                  <a:lnTo>
                    <a:pt x="2369" y="51"/>
                  </a:lnTo>
                  <a:close/>
                  <a:moveTo>
                    <a:pt x="2362" y="26"/>
                  </a:moveTo>
                  <a:lnTo>
                    <a:pt x="2437" y="1"/>
                  </a:lnTo>
                  <a:lnTo>
                    <a:pt x="2446" y="25"/>
                  </a:lnTo>
                  <a:lnTo>
                    <a:pt x="2369" y="51"/>
                  </a:lnTo>
                  <a:lnTo>
                    <a:pt x="2362" y="26"/>
                  </a:lnTo>
                  <a:close/>
                  <a:moveTo>
                    <a:pt x="2437" y="1"/>
                  </a:moveTo>
                  <a:lnTo>
                    <a:pt x="2438" y="0"/>
                  </a:lnTo>
                  <a:lnTo>
                    <a:pt x="2441" y="0"/>
                  </a:lnTo>
                  <a:lnTo>
                    <a:pt x="2441" y="13"/>
                  </a:lnTo>
                  <a:lnTo>
                    <a:pt x="2437" y="1"/>
                  </a:lnTo>
                  <a:close/>
                  <a:moveTo>
                    <a:pt x="2441" y="0"/>
                  </a:moveTo>
                  <a:lnTo>
                    <a:pt x="2543" y="0"/>
                  </a:lnTo>
                  <a:lnTo>
                    <a:pt x="2543" y="25"/>
                  </a:lnTo>
                  <a:lnTo>
                    <a:pt x="2441" y="25"/>
                  </a:lnTo>
                  <a:lnTo>
                    <a:pt x="2441" y="0"/>
                  </a:lnTo>
                  <a:close/>
                  <a:moveTo>
                    <a:pt x="2543" y="0"/>
                  </a:moveTo>
                  <a:lnTo>
                    <a:pt x="2618" y="0"/>
                  </a:lnTo>
                  <a:lnTo>
                    <a:pt x="2618" y="25"/>
                  </a:lnTo>
                  <a:lnTo>
                    <a:pt x="2543" y="25"/>
                  </a:lnTo>
                  <a:lnTo>
                    <a:pt x="2543" y="0"/>
                  </a:lnTo>
                  <a:close/>
                  <a:moveTo>
                    <a:pt x="2618" y="0"/>
                  </a:moveTo>
                  <a:lnTo>
                    <a:pt x="2620" y="0"/>
                  </a:lnTo>
                  <a:lnTo>
                    <a:pt x="2623" y="1"/>
                  </a:lnTo>
                  <a:lnTo>
                    <a:pt x="2618" y="13"/>
                  </a:lnTo>
                  <a:lnTo>
                    <a:pt x="2618" y="0"/>
                  </a:lnTo>
                  <a:close/>
                  <a:moveTo>
                    <a:pt x="2623" y="1"/>
                  </a:moveTo>
                  <a:lnTo>
                    <a:pt x="2698" y="26"/>
                  </a:lnTo>
                  <a:lnTo>
                    <a:pt x="2690" y="51"/>
                  </a:lnTo>
                  <a:lnTo>
                    <a:pt x="2614" y="25"/>
                  </a:lnTo>
                  <a:lnTo>
                    <a:pt x="2623" y="1"/>
                  </a:lnTo>
                  <a:close/>
                  <a:moveTo>
                    <a:pt x="2698" y="26"/>
                  </a:moveTo>
                  <a:lnTo>
                    <a:pt x="2699" y="26"/>
                  </a:lnTo>
                  <a:lnTo>
                    <a:pt x="2699" y="26"/>
                  </a:lnTo>
                  <a:lnTo>
                    <a:pt x="2695" y="39"/>
                  </a:lnTo>
                  <a:lnTo>
                    <a:pt x="2698" y="26"/>
                  </a:lnTo>
                  <a:close/>
                  <a:moveTo>
                    <a:pt x="2699" y="26"/>
                  </a:moveTo>
                  <a:lnTo>
                    <a:pt x="2751" y="52"/>
                  </a:lnTo>
                  <a:lnTo>
                    <a:pt x="2740" y="75"/>
                  </a:lnTo>
                  <a:lnTo>
                    <a:pt x="2689" y="49"/>
                  </a:lnTo>
                  <a:lnTo>
                    <a:pt x="2699" y="26"/>
                  </a:lnTo>
                  <a:close/>
                  <a:moveTo>
                    <a:pt x="2751" y="52"/>
                  </a:moveTo>
                  <a:lnTo>
                    <a:pt x="2752" y="53"/>
                  </a:lnTo>
                  <a:lnTo>
                    <a:pt x="2754" y="54"/>
                  </a:lnTo>
                  <a:lnTo>
                    <a:pt x="2744" y="63"/>
                  </a:lnTo>
                  <a:lnTo>
                    <a:pt x="2751" y="52"/>
                  </a:lnTo>
                  <a:close/>
                  <a:moveTo>
                    <a:pt x="2754" y="54"/>
                  </a:moveTo>
                  <a:lnTo>
                    <a:pt x="2804" y="105"/>
                  </a:lnTo>
                  <a:lnTo>
                    <a:pt x="2787" y="122"/>
                  </a:lnTo>
                  <a:lnTo>
                    <a:pt x="2736" y="73"/>
                  </a:lnTo>
                  <a:lnTo>
                    <a:pt x="2754" y="54"/>
                  </a:lnTo>
                  <a:close/>
                  <a:moveTo>
                    <a:pt x="2804" y="105"/>
                  </a:moveTo>
                  <a:lnTo>
                    <a:pt x="2806" y="107"/>
                  </a:lnTo>
                  <a:lnTo>
                    <a:pt x="2806" y="108"/>
                  </a:lnTo>
                  <a:lnTo>
                    <a:pt x="2795" y="114"/>
                  </a:lnTo>
                  <a:lnTo>
                    <a:pt x="2804" y="105"/>
                  </a:lnTo>
                  <a:close/>
                  <a:moveTo>
                    <a:pt x="2806" y="108"/>
                  </a:moveTo>
                  <a:lnTo>
                    <a:pt x="2832" y="159"/>
                  </a:lnTo>
                  <a:lnTo>
                    <a:pt x="2809" y="170"/>
                  </a:lnTo>
                  <a:lnTo>
                    <a:pt x="2785" y="120"/>
                  </a:lnTo>
                  <a:lnTo>
                    <a:pt x="2806" y="108"/>
                  </a:lnTo>
                  <a:close/>
                  <a:moveTo>
                    <a:pt x="2832" y="159"/>
                  </a:moveTo>
                  <a:lnTo>
                    <a:pt x="2834" y="162"/>
                  </a:lnTo>
                  <a:lnTo>
                    <a:pt x="2833" y="167"/>
                  </a:lnTo>
                  <a:lnTo>
                    <a:pt x="2821" y="165"/>
                  </a:lnTo>
                  <a:lnTo>
                    <a:pt x="2832" y="159"/>
                  </a:lnTo>
                  <a:close/>
                  <a:moveTo>
                    <a:pt x="2833" y="167"/>
                  </a:moveTo>
                  <a:lnTo>
                    <a:pt x="2808" y="268"/>
                  </a:lnTo>
                  <a:lnTo>
                    <a:pt x="2783" y="263"/>
                  </a:lnTo>
                  <a:lnTo>
                    <a:pt x="2809" y="161"/>
                  </a:lnTo>
                  <a:lnTo>
                    <a:pt x="2833" y="167"/>
                  </a:lnTo>
                  <a:close/>
                  <a:moveTo>
                    <a:pt x="2808" y="268"/>
                  </a:moveTo>
                  <a:lnTo>
                    <a:pt x="2808" y="269"/>
                  </a:lnTo>
                  <a:lnTo>
                    <a:pt x="2808" y="269"/>
                  </a:lnTo>
                  <a:lnTo>
                    <a:pt x="2795" y="266"/>
                  </a:lnTo>
                  <a:lnTo>
                    <a:pt x="2808" y="268"/>
                  </a:lnTo>
                  <a:close/>
                  <a:moveTo>
                    <a:pt x="2808" y="269"/>
                  </a:moveTo>
                  <a:lnTo>
                    <a:pt x="2782" y="346"/>
                  </a:lnTo>
                  <a:lnTo>
                    <a:pt x="2758" y="337"/>
                  </a:lnTo>
                  <a:lnTo>
                    <a:pt x="2783" y="262"/>
                  </a:lnTo>
                  <a:lnTo>
                    <a:pt x="2808" y="269"/>
                  </a:lnTo>
                  <a:close/>
                  <a:moveTo>
                    <a:pt x="2782" y="346"/>
                  </a:moveTo>
                  <a:lnTo>
                    <a:pt x="2782" y="347"/>
                  </a:lnTo>
                  <a:lnTo>
                    <a:pt x="2781" y="347"/>
                  </a:lnTo>
                  <a:lnTo>
                    <a:pt x="2770" y="341"/>
                  </a:lnTo>
                  <a:lnTo>
                    <a:pt x="2782" y="346"/>
                  </a:lnTo>
                  <a:close/>
                  <a:moveTo>
                    <a:pt x="2781" y="347"/>
                  </a:moveTo>
                  <a:lnTo>
                    <a:pt x="2757" y="398"/>
                  </a:lnTo>
                  <a:lnTo>
                    <a:pt x="2733" y="386"/>
                  </a:lnTo>
                  <a:lnTo>
                    <a:pt x="2759" y="336"/>
                  </a:lnTo>
                  <a:lnTo>
                    <a:pt x="2781" y="347"/>
                  </a:lnTo>
                  <a:close/>
                  <a:moveTo>
                    <a:pt x="2757" y="398"/>
                  </a:moveTo>
                  <a:lnTo>
                    <a:pt x="2755" y="399"/>
                  </a:lnTo>
                  <a:lnTo>
                    <a:pt x="2754" y="401"/>
                  </a:lnTo>
                  <a:lnTo>
                    <a:pt x="2744" y="392"/>
                  </a:lnTo>
                  <a:lnTo>
                    <a:pt x="2757" y="398"/>
                  </a:lnTo>
                  <a:close/>
                  <a:moveTo>
                    <a:pt x="2754" y="401"/>
                  </a:moveTo>
                  <a:lnTo>
                    <a:pt x="2729" y="426"/>
                  </a:lnTo>
                  <a:lnTo>
                    <a:pt x="2710" y="409"/>
                  </a:lnTo>
                  <a:lnTo>
                    <a:pt x="2736" y="384"/>
                  </a:lnTo>
                  <a:lnTo>
                    <a:pt x="2754" y="401"/>
                  </a:lnTo>
                  <a:close/>
                  <a:moveTo>
                    <a:pt x="2707" y="418"/>
                  </a:moveTo>
                  <a:lnTo>
                    <a:pt x="2707" y="413"/>
                  </a:lnTo>
                  <a:lnTo>
                    <a:pt x="2710" y="409"/>
                  </a:lnTo>
                  <a:lnTo>
                    <a:pt x="2719" y="418"/>
                  </a:lnTo>
                  <a:lnTo>
                    <a:pt x="2707" y="418"/>
                  </a:lnTo>
                  <a:close/>
                  <a:moveTo>
                    <a:pt x="2732" y="418"/>
                  </a:moveTo>
                  <a:lnTo>
                    <a:pt x="2732" y="469"/>
                  </a:lnTo>
                  <a:lnTo>
                    <a:pt x="2707" y="469"/>
                  </a:lnTo>
                  <a:lnTo>
                    <a:pt x="2707" y="418"/>
                  </a:lnTo>
                  <a:lnTo>
                    <a:pt x="2732" y="418"/>
                  </a:lnTo>
                  <a:close/>
                  <a:moveTo>
                    <a:pt x="2732" y="469"/>
                  </a:moveTo>
                  <a:lnTo>
                    <a:pt x="2732" y="518"/>
                  </a:lnTo>
                  <a:lnTo>
                    <a:pt x="2707" y="518"/>
                  </a:lnTo>
                  <a:lnTo>
                    <a:pt x="2707" y="469"/>
                  </a:lnTo>
                  <a:lnTo>
                    <a:pt x="2732" y="469"/>
                  </a:lnTo>
                  <a:close/>
                  <a:moveTo>
                    <a:pt x="2732" y="518"/>
                  </a:moveTo>
                  <a:lnTo>
                    <a:pt x="2732" y="544"/>
                  </a:lnTo>
                  <a:lnTo>
                    <a:pt x="2707" y="544"/>
                  </a:lnTo>
                  <a:lnTo>
                    <a:pt x="2707" y="518"/>
                  </a:lnTo>
                  <a:lnTo>
                    <a:pt x="2732" y="518"/>
                  </a:lnTo>
                  <a:close/>
                  <a:moveTo>
                    <a:pt x="2732" y="544"/>
                  </a:moveTo>
                  <a:lnTo>
                    <a:pt x="2732" y="595"/>
                  </a:lnTo>
                  <a:lnTo>
                    <a:pt x="2707" y="595"/>
                  </a:lnTo>
                  <a:lnTo>
                    <a:pt x="2707" y="544"/>
                  </a:lnTo>
                  <a:lnTo>
                    <a:pt x="2732" y="544"/>
                  </a:lnTo>
                  <a:close/>
                  <a:moveTo>
                    <a:pt x="2732" y="595"/>
                  </a:moveTo>
                  <a:lnTo>
                    <a:pt x="2732" y="619"/>
                  </a:lnTo>
                  <a:lnTo>
                    <a:pt x="2707" y="619"/>
                  </a:lnTo>
                  <a:lnTo>
                    <a:pt x="2707" y="595"/>
                  </a:lnTo>
                  <a:lnTo>
                    <a:pt x="2732" y="595"/>
                  </a:lnTo>
                  <a:close/>
                  <a:moveTo>
                    <a:pt x="2732" y="619"/>
                  </a:moveTo>
                  <a:lnTo>
                    <a:pt x="2732" y="670"/>
                  </a:lnTo>
                  <a:lnTo>
                    <a:pt x="2707" y="670"/>
                  </a:lnTo>
                  <a:lnTo>
                    <a:pt x="2707" y="619"/>
                  </a:lnTo>
                  <a:lnTo>
                    <a:pt x="2732" y="619"/>
                  </a:lnTo>
                  <a:close/>
                  <a:moveTo>
                    <a:pt x="2710" y="680"/>
                  </a:moveTo>
                  <a:lnTo>
                    <a:pt x="2707" y="676"/>
                  </a:lnTo>
                  <a:lnTo>
                    <a:pt x="2707" y="670"/>
                  </a:lnTo>
                  <a:lnTo>
                    <a:pt x="2719" y="670"/>
                  </a:lnTo>
                  <a:lnTo>
                    <a:pt x="2710" y="680"/>
                  </a:lnTo>
                  <a:close/>
                  <a:moveTo>
                    <a:pt x="2729" y="662"/>
                  </a:moveTo>
                  <a:lnTo>
                    <a:pt x="2754" y="687"/>
                  </a:lnTo>
                  <a:lnTo>
                    <a:pt x="2736" y="704"/>
                  </a:lnTo>
                  <a:lnTo>
                    <a:pt x="2710" y="680"/>
                  </a:lnTo>
                  <a:lnTo>
                    <a:pt x="2729" y="662"/>
                  </a:lnTo>
                  <a:close/>
                  <a:moveTo>
                    <a:pt x="2754" y="687"/>
                  </a:moveTo>
                  <a:lnTo>
                    <a:pt x="2758" y="691"/>
                  </a:lnTo>
                  <a:lnTo>
                    <a:pt x="2758" y="696"/>
                  </a:lnTo>
                  <a:lnTo>
                    <a:pt x="2744" y="696"/>
                  </a:lnTo>
                  <a:lnTo>
                    <a:pt x="2754" y="687"/>
                  </a:lnTo>
                  <a:close/>
                  <a:moveTo>
                    <a:pt x="2758" y="696"/>
                  </a:moveTo>
                  <a:lnTo>
                    <a:pt x="2758" y="747"/>
                  </a:lnTo>
                  <a:lnTo>
                    <a:pt x="2732" y="747"/>
                  </a:lnTo>
                  <a:lnTo>
                    <a:pt x="2732" y="696"/>
                  </a:lnTo>
                  <a:lnTo>
                    <a:pt x="2758" y="696"/>
                  </a:lnTo>
                  <a:close/>
                  <a:moveTo>
                    <a:pt x="2732" y="750"/>
                  </a:moveTo>
                  <a:lnTo>
                    <a:pt x="2732" y="749"/>
                  </a:lnTo>
                  <a:lnTo>
                    <a:pt x="2732" y="747"/>
                  </a:lnTo>
                  <a:lnTo>
                    <a:pt x="2744" y="747"/>
                  </a:lnTo>
                  <a:lnTo>
                    <a:pt x="2732" y="750"/>
                  </a:lnTo>
                  <a:close/>
                  <a:moveTo>
                    <a:pt x="2757" y="742"/>
                  </a:moveTo>
                  <a:lnTo>
                    <a:pt x="2833" y="945"/>
                  </a:lnTo>
                  <a:lnTo>
                    <a:pt x="2809" y="953"/>
                  </a:lnTo>
                  <a:lnTo>
                    <a:pt x="2732" y="750"/>
                  </a:lnTo>
                  <a:lnTo>
                    <a:pt x="2757" y="742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4" name="Freeform 92">
              <a:extLst>
                <a:ext uri="{FF2B5EF4-FFF2-40B4-BE49-F238E27FC236}">
                  <a16:creationId xmlns:a16="http://schemas.microsoft.com/office/drawing/2014/main" id="{4EB77F97-0273-FBDC-92D9-A9ED9687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861"/>
              <a:ext cx="617" cy="238"/>
            </a:xfrm>
            <a:custGeom>
              <a:avLst/>
              <a:gdLst>
                <a:gd name="T0" fmla="*/ 2531 w 3087"/>
                <a:gd name="T1" fmla="*/ 811 h 1190"/>
                <a:gd name="T2" fmla="*/ 2480 w 3087"/>
                <a:gd name="T3" fmla="*/ 633 h 1190"/>
                <a:gd name="T4" fmla="*/ 2606 w 3087"/>
                <a:gd name="T5" fmla="*/ 532 h 1190"/>
                <a:gd name="T6" fmla="*/ 2834 w 3087"/>
                <a:gd name="T7" fmla="*/ 430 h 1190"/>
                <a:gd name="T8" fmla="*/ 3011 w 3087"/>
                <a:gd name="T9" fmla="*/ 330 h 1190"/>
                <a:gd name="T10" fmla="*/ 3087 w 3087"/>
                <a:gd name="T11" fmla="*/ 229 h 1190"/>
                <a:gd name="T12" fmla="*/ 3087 w 3087"/>
                <a:gd name="T13" fmla="*/ 152 h 1190"/>
                <a:gd name="T14" fmla="*/ 3062 w 3087"/>
                <a:gd name="T15" fmla="*/ 102 h 1190"/>
                <a:gd name="T16" fmla="*/ 3011 w 3087"/>
                <a:gd name="T17" fmla="*/ 51 h 1190"/>
                <a:gd name="T18" fmla="*/ 2935 w 3087"/>
                <a:gd name="T19" fmla="*/ 26 h 1190"/>
                <a:gd name="T20" fmla="*/ 2834 w 3087"/>
                <a:gd name="T21" fmla="*/ 26 h 1190"/>
                <a:gd name="T22" fmla="*/ 2580 w 3087"/>
                <a:gd name="T23" fmla="*/ 77 h 1190"/>
                <a:gd name="T24" fmla="*/ 2227 w 3087"/>
                <a:gd name="T25" fmla="*/ 152 h 1190"/>
                <a:gd name="T26" fmla="*/ 1822 w 3087"/>
                <a:gd name="T27" fmla="*/ 254 h 1190"/>
                <a:gd name="T28" fmla="*/ 1468 w 3087"/>
                <a:gd name="T29" fmla="*/ 355 h 1190"/>
                <a:gd name="T30" fmla="*/ 1189 w 3087"/>
                <a:gd name="T31" fmla="*/ 430 h 1190"/>
                <a:gd name="T32" fmla="*/ 860 w 3087"/>
                <a:gd name="T33" fmla="*/ 481 h 1190"/>
                <a:gd name="T34" fmla="*/ 532 w 3087"/>
                <a:gd name="T35" fmla="*/ 507 h 1190"/>
                <a:gd name="T36" fmla="*/ 228 w 3087"/>
                <a:gd name="T37" fmla="*/ 608 h 1190"/>
                <a:gd name="T38" fmla="*/ 51 w 3087"/>
                <a:gd name="T39" fmla="*/ 811 h 1190"/>
                <a:gd name="T40" fmla="*/ 203 w 3087"/>
                <a:gd name="T41" fmla="*/ 987 h 1190"/>
                <a:gd name="T42" fmla="*/ 582 w 3087"/>
                <a:gd name="T43" fmla="*/ 987 h 1190"/>
                <a:gd name="T44" fmla="*/ 962 w 3087"/>
                <a:gd name="T45" fmla="*/ 937 h 1190"/>
                <a:gd name="T46" fmla="*/ 1316 w 3087"/>
                <a:gd name="T47" fmla="*/ 911 h 1190"/>
                <a:gd name="T48" fmla="*/ 1695 w 3087"/>
                <a:gd name="T49" fmla="*/ 937 h 1190"/>
                <a:gd name="T50" fmla="*/ 1898 w 3087"/>
                <a:gd name="T51" fmla="*/ 987 h 1190"/>
                <a:gd name="T52" fmla="*/ 1898 w 3087"/>
                <a:gd name="T53" fmla="*/ 1038 h 1190"/>
                <a:gd name="T54" fmla="*/ 1923 w 3087"/>
                <a:gd name="T55" fmla="*/ 1063 h 1190"/>
                <a:gd name="T56" fmla="*/ 1998 w 3087"/>
                <a:gd name="T57" fmla="*/ 1114 h 1190"/>
                <a:gd name="T58" fmla="*/ 2101 w 3087"/>
                <a:gd name="T59" fmla="*/ 1164 h 1190"/>
                <a:gd name="T60" fmla="*/ 2227 w 3087"/>
                <a:gd name="T61" fmla="*/ 1190 h 1190"/>
                <a:gd name="T62" fmla="*/ 2328 w 3087"/>
                <a:gd name="T63" fmla="*/ 1190 h 1190"/>
                <a:gd name="T64" fmla="*/ 2429 w 3087"/>
                <a:gd name="T65" fmla="*/ 1164 h 1190"/>
                <a:gd name="T66" fmla="*/ 2657 w 3087"/>
                <a:gd name="T67" fmla="*/ 937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87" h="1190">
                  <a:moveTo>
                    <a:pt x="2657" y="937"/>
                  </a:moveTo>
                  <a:lnTo>
                    <a:pt x="2531" y="811"/>
                  </a:lnTo>
                  <a:lnTo>
                    <a:pt x="2480" y="709"/>
                  </a:lnTo>
                  <a:lnTo>
                    <a:pt x="2480" y="633"/>
                  </a:lnTo>
                  <a:lnTo>
                    <a:pt x="2531" y="582"/>
                  </a:lnTo>
                  <a:lnTo>
                    <a:pt x="2606" y="532"/>
                  </a:lnTo>
                  <a:lnTo>
                    <a:pt x="2707" y="481"/>
                  </a:lnTo>
                  <a:lnTo>
                    <a:pt x="2834" y="430"/>
                  </a:lnTo>
                  <a:lnTo>
                    <a:pt x="2935" y="381"/>
                  </a:lnTo>
                  <a:lnTo>
                    <a:pt x="3011" y="330"/>
                  </a:lnTo>
                  <a:lnTo>
                    <a:pt x="3062" y="254"/>
                  </a:lnTo>
                  <a:lnTo>
                    <a:pt x="3087" y="229"/>
                  </a:lnTo>
                  <a:lnTo>
                    <a:pt x="3087" y="178"/>
                  </a:lnTo>
                  <a:lnTo>
                    <a:pt x="3087" y="152"/>
                  </a:lnTo>
                  <a:lnTo>
                    <a:pt x="3087" y="127"/>
                  </a:lnTo>
                  <a:lnTo>
                    <a:pt x="3062" y="102"/>
                  </a:lnTo>
                  <a:lnTo>
                    <a:pt x="3036" y="77"/>
                  </a:lnTo>
                  <a:lnTo>
                    <a:pt x="3011" y="51"/>
                  </a:lnTo>
                  <a:lnTo>
                    <a:pt x="2985" y="26"/>
                  </a:lnTo>
                  <a:lnTo>
                    <a:pt x="2935" y="26"/>
                  </a:lnTo>
                  <a:lnTo>
                    <a:pt x="2910" y="0"/>
                  </a:lnTo>
                  <a:lnTo>
                    <a:pt x="2834" y="26"/>
                  </a:lnTo>
                  <a:lnTo>
                    <a:pt x="2732" y="26"/>
                  </a:lnTo>
                  <a:lnTo>
                    <a:pt x="2580" y="77"/>
                  </a:lnTo>
                  <a:lnTo>
                    <a:pt x="2404" y="102"/>
                  </a:lnTo>
                  <a:lnTo>
                    <a:pt x="2227" y="152"/>
                  </a:lnTo>
                  <a:lnTo>
                    <a:pt x="2024" y="203"/>
                  </a:lnTo>
                  <a:lnTo>
                    <a:pt x="1822" y="254"/>
                  </a:lnTo>
                  <a:lnTo>
                    <a:pt x="1645" y="304"/>
                  </a:lnTo>
                  <a:lnTo>
                    <a:pt x="1468" y="355"/>
                  </a:lnTo>
                  <a:lnTo>
                    <a:pt x="1316" y="406"/>
                  </a:lnTo>
                  <a:lnTo>
                    <a:pt x="1189" y="430"/>
                  </a:lnTo>
                  <a:lnTo>
                    <a:pt x="1037" y="456"/>
                  </a:lnTo>
                  <a:lnTo>
                    <a:pt x="860" y="481"/>
                  </a:lnTo>
                  <a:lnTo>
                    <a:pt x="684" y="481"/>
                  </a:lnTo>
                  <a:lnTo>
                    <a:pt x="532" y="507"/>
                  </a:lnTo>
                  <a:lnTo>
                    <a:pt x="380" y="557"/>
                  </a:lnTo>
                  <a:lnTo>
                    <a:pt x="228" y="608"/>
                  </a:lnTo>
                  <a:lnTo>
                    <a:pt x="126" y="684"/>
                  </a:lnTo>
                  <a:lnTo>
                    <a:pt x="51" y="811"/>
                  </a:lnTo>
                  <a:lnTo>
                    <a:pt x="0" y="937"/>
                  </a:lnTo>
                  <a:lnTo>
                    <a:pt x="203" y="987"/>
                  </a:lnTo>
                  <a:lnTo>
                    <a:pt x="380" y="987"/>
                  </a:lnTo>
                  <a:lnTo>
                    <a:pt x="582" y="987"/>
                  </a:lnTo>
                  <a:lnTo>
                    <a:pt x="759" y="962"/>
                  </a:lnTo>
                  <a:lnTo>
                    <a:pt x="962" y="937"/>
                  </a:lnTo>
                  <a:lnTo>
                    <a:pt x="1138" y="937"/>
                  </a:lnTo>
                  <a:lnTo>
                    <a:pt x="1316" y="911"/>
                  </a:lnTo>
                  <a:lnTo>
                    <a:pt x="1519" y="911"/>
                  </a:lnTo>
                  <a:lnTo>
                    <a:pt x="1695" y="937"/>
                  </a:lnTo>
                  <a:lnTo>
                    <a:pt x="1872" y="962"/>
                  </a:lnTo>
                  <a:lnTo>
                    <a:pt x="1898" y="987"/>
                  </a:lnTo>
                  <a:lnTo>
                    <a:pt x="1898" y="1012"/>
                  </a:lnTo>
                  <a:lnTo>
                    <a:pt x="1898" y="1038"/>
                  </a:lnTo>
                  <a:lnTo>
                    <a:pt x="1898" y="1063"/>
                  </a:lnTo>
                  <a:lnTo>
                    <a:pt x="1923" y="1063"/>
                  </a:lnTo>
                  <a:lnTo>
                    <a:pt x="1923" y="1089"/>
                  </a:lnTo>
                  <a:lnTo>
                    <a:pt x="1998" y="1114"/>
                  </a:lnTo>
                  <a:lnTo>
                    <a:pt x="2049" y="1139"/>
                  </a:lnTo>
                  <a:lnTo>
                    <a:pt x="2101" y="1164"/>
                  </a:lnTo>
                  <a:lnTo>
                    <a:pt x="2150" y="1164"/>
                  </a:lnTo>
                  <a:lnTo>
                    <a:pt x="2227" y="1190"/>
                  </a:lnTo>
                  <a:lnTo>
                    <a:pt x="2277" y="1190"/>
                  </a:lnTo>
                  <a:lnTo>
                    <a:pt x="2328" y="1190"/>
                  </a:lnTo>
                  <a:lnTo>
                    <a:pt x="2379" y="1190"/>
                  </a:lnTo>
                  <a:lnTo>
                    <a:pt x="2429" y="1164"/>
                  </a:lnTo>
                  <a:lnTo>
                    <a:pt x="2480" y="1114"/>
                  </a:lnTo>
                  <a:lnTo>
                    <a:pt x="2657" y="9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5" name="Freeform 93">
              <a:extLst>
                <a:ext uri="{FF2B5EF4-FFF2-40B4-BE49-F238E27FC236}">
                  <a16:creationId xmlns:a16="http://schemas.microsoft.com/office/drawing/2014/main" id="{ACDD682A-A172-0D9F-66CB-F2D78A483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1" y="2859"/>
              <a:ext cx="623" cy="243"/>
            </a:xfrm>
            <a:custGeom>
              <a:avLst/>
              <a:gdLst>
                <a:gd name="T0" fmla="*/ 2538 w 3116"/>
                <a:gd name="T1" fmla="*/ 833 h 1216"/>
                <a:gd name="T2" fmla="*/ 2486 w 3116"/>
                <a:gd name="T3" fmla="*/ 729 h 1216"/>
                <a:gd name="T4" fmla="*/ 2484 w 3116"/>
                <a:gd name="T5" fmla="*/ 647 h 1216"/>
                <a:gd name="T6" fmla="*/ 2538 w 3116"/>
                <a:gd name="T7" fmla="*/ 588 h 1216"/>
                <a:gd name="T8" fmla="*/ 2616 w 3116"/>
                <a:gd name="T9" fmla="*/ 535 h 1216"/>
                <a:gd name="T10" fmla="*/ 2719 w 3116"/>
                <a:gd name="T11" fmla="*/ 484 h 1216"/>
                <a:gd name="T12" fmla="*/ 2856 w 3116"/>
                <a:gd name="T13" fmla="*/ 457 h 1216"/>
                <a:gd name="T14" fmla="*/ 2960 w 3116"/>
                <a:gd name="T15" fmla="*/ 404 h 1216"/>
                <a:gd name="T16" fmla="*/ 3038 w 3116"/>
                <a:gd name="T17" fmla="*/ 351 h 1216"/>
                <a:gd name="T18" fmla="*/ 3068 w 3116"/>
                <a:gd name="T19" fmla="*/ 261 h 1216"/>
                <a:gd name="T20" fmla="*/ 3116 w 3116"/>
                <a:gd name="T21" fmla="*/ 243 h 1216"/>
                <a:gd name="T22" fmla="*/ 3091 w 3116"/>
                <a:gd name="T23" fmla="*/ 192 h 1216"/>
                <a:gd name="T24" fmla="*/ 3113 w 3116"/>
                <a:gd name="T25" fmla="*/ 132 h 1216"/>
                <a:gd name="T26" fmla="*/ 3070 w 3116"/>
                <a:gd name="T27" fmla="*/ 125 h 1216"/>
                <a:gd name="T28" fmla="*/ 3019 w 3116"/>
                <a:gd name="T29" fmla="*/ 74 h 1216"/>
                <a:gd name="T30" fmla="*/ 3002 w 3116"/>
                <a:gd name="T31" fmla="*/ 53 h 1216"/>
                <a:gd name="T32" fmla="*/ 2943 w 3116"/>
                <a:gd name="T33" fmla="*/ 50 h 1216"/>
                <a:gd name="T34" fmla="*/ 2930 w 3116"/>
                <a:gd name="T35" fmla="*/ 26 h 1216"/>
                <a:gd name="T36" fmla="*/ 2851 w 3116"/>
                <a:gd name="T37" fmla="*/ 53 h 1216"/>
                <a:gd name="T38" fmla="*/ 2753 w 3116"/>
                <a:gd name="T39" fmla="*/ 52 h 1216"/>
                <a:gd name="T40" fmla="*/ 2600 w 3116"/>
                <a:gd name="T41" fmla="*/ 103 h 1216"/>
                <a:gd name="T42" fmla="*/ 2424 w 3116"/>
                <a:gd name="T43" fmla="*/ 128 h 1216"/>
                <a:gd name="T44" fmla="*/ 2246 w 3116"/>
                <a:gd name="T45" fmla="*/ 178 h 1216"/>
                <a:gd name="T46" fmla="*/ 1836 w 3116"/>
                <a:gd name="T47" fmla="*/ 256 h 1216"/>
                <a:gd name="T48" fmla="*/ 1666 w 3116"/>
                <a:gd name="T49" fmla="*/ 330 h 1216"/>
                <a:gd name="T50" fmla="*/ 1488 w 3116"/>
                <a:gd name="T51" fmla="*/ 381 h 1216"/>
                <a:gd name="T52" fmla="*/ 1335 w 3116"/>
                <a:gd name="T53" fmla="*/ 432 h 1216"/>
                <a:gd name="T54" fmla="*/ 1209 w 3116"/>
                <a:gd name="T55" fmla="*/ 458 h 1216"/>
                <a:gd name="T56" fmla="*/ 1057 w 3116"/>
                <a:gd name="T57" fmla="*/ 483 h 1216"/>
                <a:gd name="T58" fmla="*/ 698 w 3116"/>
                <a:gd name="T59" fmla="*/ 483 h 1216"/>
                <a:gd name="T60" fmla="*/ 547 w 3116"/>
                <a:gd name="T61" fmla="*/ 508 h 1216"/>
                <a:gd name="T62" fmla="*/ 249 w 3116"/>
                <a:gd name="T63" fmla="*/ 634 h 1216"/>
                <a:gd name="T64" fmla="*/ 152 w 3116"/>
                <a:gd name="T65" fmla="*/ 708 h 1216"/>
                <a:gd name="T66" fmla="*/ 79 w 3116"/>
                <a:gd name="T67" fmla="*/ 831 h 1216"/>
                <a:gd name="T68" fmla="*/ 29 w 3116"/>
                <a:gd name="T69" fmla="*/ 956 h 1216"/>
                <a:gd name="T70" fmla="*/ 222 w 3116"/>
                <a:gd name="T71" fmla="*/ 989 h 1216"/>
                <a:gd name="T72" fmla="*/ 397 w 3116"/>
                <a:gd name="T73" fmla="*/ 989 h 1216"/>
                <a:gd name="T74" fmla="*/ 599 w 3116"/>
                <a:gd name="T75" fmla="*/ 1014 h 1216"/>
                <a:gd name="T76" fmla="*/ 775 w 3116"/>
                <a:gd name="T77" fmla="*/ 963 h 1216"/>
                <a:gd name="T78" fmla="*/ 979 w 3116"/>
                <a:gd name="T79" fmla="*/ 951 h 1216"/>
                <a:gd name="T80" fmla="*/ 1158 w 3116"/>
                <a:gd name="T81" fmla="*/ 963 h 1216"/>
                <a:gd name="T82" fmla="*/ 1333 w 3116"/>
                <a:gd name="T83" fmla="*/ 913 h 1216"/>
                <a:gd name="T84" fmla="*/ 1714 w 3116"/>
                <a:gd name="T85" fmla="*/ 938 h 1216"/>
                <a:gd name="T86" fmla="*/ 1895 w 3116"/>
                <a:gd name="T87" fmla="*/ 964 h 1216"/>
                <a:gd name="T88" fmla="*/ 1927 w 3116"/>
                <a:gd name="T89" fmla="*/ 996 h 1216"/>
                <a:gd name="T90" fmla="*/ 1927 w 3116"/>
                <a:gd name="T91" fmla="*/ 1052 h 1216"/>
                <a:gd name="T92" fmla="*/ 1902 w 3116"/>
                <a:gd name="T93" fmla="*/ 1089 h 1216"/>
                <a:gd name="T94" fmla="*/ 1952 w 3116"/>
                <a:gd name="T95" fmla="*/ 1064 h 1216"/>
                <a:gd name="T96" fmla="*/ 1927 w 3116"/>
                <a:gd name="T97" fmla="*/ 1111 h 1216"/>
                <a:gd name="T98" fmla="*/ 2022 w 3116"/>
                <a:gd name="T99" fmla="*/ 1116 h 1216"/>
                <a:gd name="T100" fmla="*/ 2122 w 3116"/>
                <a:gd name="T101" fmla="*/ 1167 h 1216"/>
                <a:gd name="T102" fmla="*/ 2167 w 3116"/>
                <a:gd name="T103" fmla="*/ 1166 h 1216"/>
                <a:gd name="T104" fmla="*/ 2248 w 3116"/>
                <a:gd name="T105" fmla="*/ 1192 h 1216"/>
                <a:gd name="T106" fmla="*/ 2294 w 3116"/>
                <a:gd name="T107" fmla="*/ 1192 h 1216"/>
                <a:gd name="T108" fmla="*/ 2396 w 3116"/>
                <a:gd name="T109" fmla="*/ 1192 h 1216"/>
                <a:gd name="T110" fmla="*/ 2441 w 3116"/>
                <a:gd name="T111" fmla="*/ 1167 h 1216"/>
                <a:gd name="T112" fmla="*/ 2488 w 3116"/>
                <a:gd name="T113" fmla="*/ 1119 h 1216"/>
                <a:gd name="T114" fmla="*/ 2692 w 3116"/>
                <a:gd name="T115" fmla="*/ 951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16" h="1216">
                  <a:moveTo>
                    <a:pt x="2664" y="959"/>
                  </a:moveTo>
                  <a:lnTo>
                    <a:pt x="2538" y="833"/>
                  </a:lnTo>
                  <a:lnTo>
                    <a:pt x="2556" y="815"/>
                  </a:lnTo>
                  <a:lnTo>
                    <a:pt x="2682" y="941"/>
                  </a:lnTo>
                  <a:lnTo>
                    <a:pt x="2664" y="959"/>
                  </a:lnTo>
                  <a:close/>
                  <a:moveTo>
                    <a:pt x="2538" y="833"/>
                  </a:moveTo>
                  <a:lnTo>
                    <a:pt x="2537" y="832"/>
                  </a:lnTo>
                  <a:lnTo>
                    <a:pt x="2535" y="829"/>
                  </a:lnTo>
                  <a:lnTo>
                    <a:pt x="2548" y="825"/>
                  </a:lnTo>
                  <a:lnTo>
                    <a:pt x="2538" y="833"/>
                  </a:lnTo>
                  <a:close/>
                  <a:moveTo>
                    <a:pt x="2535" y="829"/>
                  </a:moveTo>
                  <a:lnTo>
                    <a:pt x="2486" y="729"/>
                  </a:lnTo>
                  <a:lnTo>
                    <a:pt x="2508" y="718"/>
                  </a:lnTo>
                  <a:lnTo>
                    <a:pt x="2559" y="819"/>
                  </a:lnTo>
                  <a:lnTo>
                    <a:pt x="2535" y="829"/>
                  </a:lnTo>
                  <a:close/>
                  <a:moveTo>
                    <a:pt x="2486" y="729"/>
                  </a:moveTo>
                  <a:lnTo>
                    <a:pt x="2484" y="726"/>
                  </a:lnTo>
                  <a:lnTo>
                    <a:pt x="2484" y="723"/>
                  </a:lnTo>
                  <a:lnTo>
                    <a:pt x="2497" y="723"/>
                  </a:lnTo>
                  <a:lnTo>
                    <a:pt x="2486" y="729"/>
                  </a:lnTo>
                  <a:close/>
                  <a:moveTo>
                    <a:pt x="2484" y="723"/>
                  </a:moveTo>
                  <a:lnTo>
                    <a:pt x="2484" y="647"/>
                  </a:lnTo>
                  <a:lnTo>
                    <a:pt x="2509" y="647"/>
                  </a:lnTo>
                  <a:lnTo>
                    <a:pt x="2509" y="723"/>
                  </a:lnTo>
                  <a:lnTo>
                    <a:pt x="2484" y="723"/>
                  </a:lnTo>
                  <a:close/>
                  <a:moveTo>
                    <a:pt x="2484" y="647"/>
                  </a:moveTo>
                  <a:lnTo>
                    <a:pt x="2484" y="642"/>
                  </a:lnTo>
                  <a:lnTo>
                    <a:pt x="2488" y="639"/>
                  </a:lnTo>
                  <a:lnTo>
                    <a:pt x="2497" y="647"/>
                  </a:lnTo>
                  <a:lnTo>
                    <a:pt x="2484" y="647"/>
                  </a:lnTo>
                  <a:close/>
                  <a:moveTo>
                    <a:pt x="2488" y="639"/>
                  </a:moveTo>
                  <a:lnTo>
                    <a:pt x="2538" y="588"/>
                  </a:lnTo>
                  <a:lnTo>
                    <a:pt x="2556" y="606"/>
                  </a:lnTo>
                  <a:lnTo>
                    <a:pt x="2505" y="656"/>
                  </a:lnTo>
                  <a:lnTo>
                    <a:pt x="2488" y="639"/>
                  </a:lnTo>
                  <a:close/>
                  <a:moveTo>
                    <a:pt x="2538" y="588"/>
                  </a:moveTo>
                  <a:lnTo>
                    <a:pt x="2539" y="586"/>
                  </a:lnTo>
                  <a:lnTo>
                    <a:pt x="2540" y="586"/>
                  </a:lnTo>
                  <a:lnTo>
                    <a:pt x="2548" y="596"/>
                  </a:lnTo>
                  <a:lnTo>
                    <a:pt x="2538" y="588"/>
                  </a:lnTo>
                  <a:close/>
                  <a:moveTo>
                    <a:pt x="2540" y="586"/>
                  </a:moveTo>
                  <a:lnTo>
                    <a:pt x="2616" y="535"/>
                  </a:lnTo>
                  <a:lnTo>
                    <a:pt x="2630" y="556"/>
                  </a:lnTo>
                  <a:lnTo>
                    <a:pt x="2554" y="607"/>
                  </a:lnTo>
                  <a:lnTo>
                    <a:pt x="2540" y="586"/>
                  </a:lnTo>
                  <a:close/>
                  <a:moveTo>
                    <a:pt x="2616" y="535"/>
                  </a:moveTo>
                  <a:lnTo>
                    <a:pt x="2617" y="534"/>
                  </a:lnTo>
                  <a:lnTo>
                    <a:pt x="2617" y="534"/>
                  </a:lnTo>
                  <a:lnTo>
                    <a:pt x="2623" y="546"/>
                  </a:lnTo>
                  <a:lnTo>
                    <a:pt x="2616" y="535"/>
                  </a:lnTo>
                  <a:close/>
                  <a:moveTo>
                    <a:pt x="2617" y="534"/>
                  </a:moveTo>
                  <a:lnTo>
                    <a:pt x="2719" y="484"/>
                  </a:lnTo>
                  <a:lnTo>
                    <a:pt x="2730" y="506"/>
                  </a:lnTo>
                  <a:lnTo>
                    <a:pt x="2629" y="557"/>
                  </a:lnTo>
                  <a:lnTo>
                    <a:pt x="2617" y="534"/>
                  </a:lnTo>
                  <a:close/>
                  <a:moveTo>
                    <a:pt x="2719" y="484"/>
                  </a:moveTo>
                  <a:lnTo>
                    <a:pt x="2718" y="484"/>
                  </a:lnTo>
                  <a:lnTo>
                    <a:pt x="2720" y="483"/>
                  </a:lnTo>
                  <a:lnTo>
                    <a:pt x="2724" y="495"/>
                  </a:lnTo>
                  <a:lnTo>
                    <a:pt x="2719" y="484"/>
                  </a:lnTo>
                  <a:close/>
                  <a:moveTo>
                    <a:pt x="2720" y="483"/>
                  </a:moveTo>
                  <a:lnTo>
                    <a:pt x="2847" y="433"/>
                  </a:lnTo>
                  <a:lnTo>
                    <a:pt x="2855" y="457"/>
                  </a:lnTo>
                  <a:lnTo>
                    <a:pt x="2729" y="508"/>
                  </a:lnTo>
                  <a:lnTo>
                    <a:pt x="2720" y="483"/>
                  </a:lnTo>
                  <a:close/>
                  <a:moveTo>
                    <a:pt x="2856" y="457"/>
                  </a:moveTo>
                  <a:lnTo>
                    <a:pt x="2857" y="457"/>
                  </a:lnTo>
                  <a:lnTo>
                    <a:pt x="2855" y="457"/>
                  </a:lnTo>
                  <a:lnTo>
                    <a:pt x="2851" y="444"/>
                  </a:lnTo>
                  <a:lnTo>
                    <a:pt x="2856" y="457"/>
                  </a:lnTo>
                  <a:close/>
                  <a:moveTo>
                    <a:pt x="2845" y="433"/>
                  </a:moveTo>
                  <a:lnTo>
                    <a:pt x="2946" y="382"/>
                  </a:lnTo>
                  <a:lnTo>
                    <a:pt x="2957" y="405"/>
                  </a:lnTo>
                  <a:lnTo>
                    <a:pt x="2856" y="457"/>
                  </a:lnTo>
                  <a:lnTo>
                    <a:pt x="2845" y="433"/>
                  </a:lnTo>
                  <a:close/>
                  <a:moveTo>
                    <a:pt x="2960" y="404"/>
                  </a:moveTo>
                  <a:lnTo>
                    <a:pt x="2958" y="405"/>
                  </a:lnTo>
                  <a:lnTo>
                    <a:pt x="2957" y="405"/>
                  </a:lnTo>
                  <a:lnTo>
                    <a:pt x="2952" y="395"/>
                  </a:lnTo>
                  <a:lnTo>
                    <a:pt x="2960" y="404"/>
                  </a:lnTo>
                  <a:close/>
                  <a:moveTo>
                    <a:pt x="2945" y="384"/>
                  </a:moveTo>
                  <a:lnTo>
                    <a:pt x="3021" y="333"/>
                  </a:lnTo>
                  <a:lnTo>
                    <a:pt x="3035" y="354"/>
                  </a:lnTo>
                  <a:lnTo>
                    <a:pt x="2960" y="404"/>
                  </a:lnTo>
                  <a:lnTo>
                    <a:pt x="2945" y="384"/>
                  </a:lnTo>
                  <a:close/>
                  <a:moveTo>
                    <a:pt x="3038" y="351"/>
                  </a:moveTo>
                  <a:lnTo>
                    <a:pt x="3037" y="353"/>
                  </a:lnTo>
                  <a:lnTo>
                    <a:pt x="3035" y="354"/>
                  </a:lnTo>
                  <a:lnTo>
                    <a:pt x="3028" y="344"/>
                  </a:lnTo>
                  <a:lnTo>
                    <a:pt x="3038" y="351"/>
                  </a:lnTo>
                  <a:close/>
                  <a:moveTo>
                    <a:pt x="3018" y="336"/>
                  </a:moveTo>
                  <a:lnTo>
                    <a:pt x="3068" y="261"/>
                  </a:lnTo>
                  <a:lnTo>
                    <a:pt x="3090" y="274"/>
                  </a:lnTo>
                  <a:lnTo>
                    <a:pt x="3038" y="351"/>
                  </a:lnTo>
                  <a:lnTo>
                    <a:pt x="3018" y="336"/>
                  </a:lnTo>
                  <a:close/>
                  <a:moveTo>
                    <a:pt x="3068" y="261"/>
                  </a:moveTo>
                  <a:lnTo>
                    <a:pt x="3069" y="260"/>
                  </a:lnTo>
                  <a:lnTo>
                    <a:pt x="3070" y="258"/>
                  </a:lnTo>
                  <a:lnTo>
                    <a:pt x="3079" y="268"/>
                  </a:lnTo>
                  <a:lnTo>
                    <a:pt x="3068" y="261"/>
                  </a:lnTo>
                  <a:close/>
                  <a:moveTo>
                    <a:pt x="3070" y="258"/>
                  </a:moveTo>
                  <a:lnTo>
                    <a:pt x="3094" y="233"/>
                  </a:lnTo>
                  <a:lnTo>
                    <a:pt x="3113" y="251"/>
                  </a:lnTo>
                  <a:lnTo>
                    <a:pt x="3087" y="277"/>
                  </a:lnTo>
                  <a:lnTo>
                    <a:pt x="3070" y="258"/>
                  </a:lnTo>
                  <a:close/>
                  <a:moveTo>
                    <a:pt x="3116" y="243"/>
                  </a:moveTo>
                  <a:lnTo>
                    <a:pt x="3116" y="248"/>
                  </a:lnTo>
                  <a:lnTo>
                    <a:pt x="3113" y="251"/>
                  </a:lnTo>
                  <a:lnTo>
                    <a:pt x="3104" y="243"/>
                  </a:lnTo>
                  <a:lnTo>
                    <a:pt x="3116" y="243"/>
                  </a:lnTo>
                  <a:close/>
                  <a:moveTo>
                    <a:pt x="3091" y="243"/>
                  </a:moveTo>
                  <a:lnTo>
                    <a:pt x="3091" y="192"/>
                  </a:lnTo>
                  <a:lnTo>
                    <a:pt x="3116" y="192"/>
                  </a:lnTo>
                  <a:lnTo>
                    <a:pt x="3116" y="243"/>
                  </a:lnTo>
                  <a:lnTo>
                    <a:pt x="3091" y="243"/>
                  </a:lnTo>
                  <a:close/>
                  <a:moveTo>
                    <a:pt x="3091" y="192"/>
                  </a:moveTo>
                  <a:lnTo>
                    <a:pt x="3091" y="166"/>
                  </a:lnTo>
                  <a:lnTo>
                    <a:pt x="3116" y="166"/>
                  </a:lnTo>
                  <a:lnTo>
                    <a:pt x="3116" y="192"/>
                  </a:lnTo>
                  <a:lnTo>
                    <a:pt x="3091" y="192"/>
                  </a:lnTo>
                  <a:close/>
                  <a:moveTo>
                    <a:pt x="3091" y="166"/>
                  </a:moveTo>
                  <a:lnTo>
                    <a:pt x="3091" y="141"/>
                  </a:lnTo>
                  <a:lnTo>
                    <a:pt x="3116" y="141"/>
                  </a:lnTo>
                  <a:lnTo>
                    <a:pt x="3116" y="166"/>
                  </a:lnTo>
                  <a:lnTo>
                    <a:pt x="3091" y="166"/>
                  </a:lnTo>
                  <a:close/>
                  <a:moveTo>
                    <a:pt x="3113" y="132"/>
                  </a:moveTo>
                  <a:lnTo>
                    <a:pt x="3116" y="136"/>
                  </a:lnTo>
                  <a:lnTo>
                    <a:pt x="3116" y="141"/>
                  </a:lnTo>
                  <a:lnTo>
                    <a:pt x="3104" y="141"/>
                  </a:lnTo>
                  <a:lnTo>
                    <a:pt x="3113" y="132"/>
                  </a:lnTo>
                  <a:close/>
                  <a:moveTo>
                    <a:pt x="3094" y="150"/>
                  </a:moveTo>
                  <a:lnTo>
                    <a:pt x="3070" y="125"/>
                  </a:lnTo>
                  <a:lnTo>
                    <a:pt x="3087" y="107"/>
                  </a:lnTo>
                  <a:lnTo>
                    <a:pt x="3113" y="132"/>
                  </a:lnTo>
                  <a:lnTo>
                    <a:pt x="3094" y="150"/>
                  </a:lnTo>
                  <a:close/>
                  <a:moveTo>
                    <a:pt x="3070" y="125"/>
                  </a:moveTo>
                  <a:lnTo>
                    <a:pt x="3045" y="99"/>
                  </a:lnTo>
                  <a:lnTo>
                    <a:pt x="3063" y="81"/>
                  </a:lnTo>
                  <a:lnTo>
                    <a:pt x="3087" y="107"/>
                  </a:lnTo>
                  <a:lnTo>
                    <a:pt x="3070" y="125"/>
                  </a:lnTo>
                  <a:close/>
                  <a:moveTo>
                    <a:pt x="3045" y="99"/>
                  </a:moveTo>
                  <a:lnTo>
                    <a:pt x="3019" y="74"/>
                  </a:lnTo>
                  <a:lnTo>
                    <a:pt x="3037" y="57"/>
                  </a:lnTo>
                  <a:lnTo>
                    <a:pt x="3063" y="81"/>
                  </a:lnTo>
                  <a:lnTo>
                    <a:pt x="3045" y="99"/>
                  </a:lnTo>
                  <a:close/>
                  <a:moveTo>
                    <a:pt x="3019" y="74"/>
                  </a:moveTo>
                  <a:lnTo>
                    <a:pt x="2994" y="50"/>
                  </a:lnTo>
                  <a:lnTo>
                    <a:pt x="3012" y="31"/>
                  </a:lnTo>
                  <a:lnTo>
                    <a:pt x="3037" y="57"/>
                  </a:lnTo>
                  <a:lnTo>
                    <a:pt x="3019" y="74"/>
                  </a:lnTo>
                  <a:close/>
                  <a:moveTo>
                    <a:pt x="3002" y="28"/>
                  </a:moveTo>
                  <a:lnTo>
                    <a:pt x="3008" y="28"/>
                  </a:lnTo>
                  <a:lnTo>
                    <a:pt x="3012" y="31"/>
                  </a:lnTo>
                  <a:lnTo>
                    <a:pt x="3002" y="40"/>
                  </a:lnTo>
                  <a:lnTo>
                    <a:pt x="3002" y="28"/>
                  </a:lnTo>
                  <a:close/>
                  <a:moveTo>
                    <a:pt x="3002" y="53"/>
                  </a:moveTo>
                  <a:lnTo>
                    <a:pt x="2952" y="53"/>
                  </a:lnTo>
                  <a:lnTo>
                    <a:pt x="2952" y="28"/>
                  </a:lnTo>
                  <a:lnTo>
                    <a:pt x="3002" y="28"/>
                  </a:lnTo>
                  <a:lnTo>
                    <a:pt x="3002" y="53"/>
                  </a:lnTo>
                  <a:close/>
                  <a:moveTo>
                    <a:pt x="2952" y="53"/>
                  </a:moveTo>
                  <a:lnTo>
                    <a:pt x="2946" y="53"/>
                  </a:lnTo>
                  <a:lnTo>
                    <a:pt x="2943" y="50"/>
                  </a:lnTo>
                  <a:lnTo>
                    <a:pt x="2952" y="40"/>
                  </a:lnTo>
                  <a:lnTo>
                    <a:pt x="2952" y="53"/>
                  </a:lnTo>
                  <a:close/>
                  <a:moveTo>
                    <a:pt x="2943" y="50"/>
                  </a:moveTo>
                  <a:lnTo>
                    <a:pt x="2918" y="24"/>
                  </a:lnTo>
                  <a:lnTo>
                    <a:pt x="2935" y="6"/>
                  </a:lnTo>
                  <a:lnTo>
                    <a:pt x="2961" y="31"/>
                  </a:lnTo>
                  <a:lnTo>
                    <a:pt x="2943" y="50"/>
                  </a:lnTo>
                  <a:close/>
                  <a:moveTo>
                    <a:pt x="2923" y="2"/>
                  </a:moveTo>
                  <a:lnTo>
                    <a:pt x="2930" y="0"/>
                  </a:lnTo>
                  <a:lnTo>
                    <a:pt x="2935" y="6"/>
                  </a:lnTo>
                  <a:lnTo>
                    <a:pt x="2927" y="14"/>
                  </a:lnTo>
                  <a:lnTo>
                    <a:pt x="2923" y="2"/>
                  </a:lnTo>
                  <a:close/>
                  <a:moveTo>
                    <a:pt x="2930" y="26"/>
                  </a:moveTo>
                  <a:lnTo>
                    <a:pt x="2855" y="52"/>
                  </a:lnTo>
                  <a:lnTo>
                    <a:pt x="2847" y="28"/>
                  </a:lnTo>
                  <a:lnTo>
                    <a:pt x="2923" y="2"/>
                  </a:lnTo>
                  <a:lnTo>
                    <a:pt x="2930" y="26"/>
                  </a:lnTo>
                  <a:close/>
                  <a:moveTo>
                    <a:pt x="2855" y="52"/>
                  </a:moveTo>
                  <a:lnTo>
                    <a:pt x="2853" y="53"/>
                  </a:lnTo>
                  <a:lnTo>
                    <a:pt x="2851" y="53"/>
                  </a:lnTo>
                  <a:lnTo>
                    <a:pt x="2851" y="40"/>
                  </a:lnTo>
                  <a:lnTo>
                    <a:pt x="2855" y="52"/>
                  </a:lnTo>
                  <a:close/>
                  <a:moveTo>
                    <a:pt x="2851" y="53"/>
                  </a:moveTo>
                  <a:lnTo>
                    <a:pt x="2749" y="53"/>
                  </a:lnTo>
                  <a:lnTo>
                    <a:pt x="2749" y="28"/>
                  </a:lnTo>
                  <a:lnTo>
                    <a:pt x="2851" y="28"/>
                  </a:lnTo>
                  <a:lnTo>
                    <a:pt x="2851" y="53"/>
                  </a:lnTo>
                  <a:close/>
                  <a:moveTo>
                    <a:pt x="2746" y="28"/>
                  </a:moveTo>
                  <a:lnTo>
                    <a:pt x="2748" y="28"/>
                  </a:lnTo>
                  <a:lnTo>
                    <a:pt x="2749" y="28"/>
                  </a:lnTo>
                  <a:lnTo>
                    <a:pt x="2749" y="40"/>
                  </a:lnTo>
                  <a:lnTo>
                    <a:pt x="2746" y="28"/>
                  </a:lnTo>
                  <a:close/>
                  <a:moveTo>
                    <a:pt x="2753" y="52"/>
                  </a:moveTo>
                  <a:lnTo>
                    <a:pt x="2601" y="103"/>
                  </a:lnTo>
                  <a:lnTo>
                    <a:pt x="2594" y="79"/>
                  </a:lnTo>
                  <a:lnTo>
                    <a:pt x="2746" y="28"/>
                  </a:lnTo>
                  <a:lnTo>
                    <a:pt x="2753" y="52"/>
                  </a:lnTo>
                  <a:close/>
                  <a:moveTo>
                    <a:pt x="2601" y="103"/>
                  </a:moveTo>
                  <a:lnTo>
                    <a:pt x="2600" y="103"/>
                  </a:lnTo>
                  <a:lnTo>
                    <a:pt x="2600" y="103"/>
                  </a:lnTo>
                  <a:lnTo>
                    <a:pt x="2597" y="91"/>
                  </a:lnTo>
                  <a:lnTo>
                    <a:pt x="2601" y="103"/>
                  </a:lnTo>
                  <a:close/>
                  <a:moveTo>
                    <a:pt x="2600" y="103"/>
                  </a:moveTo>
                  <a:lnTo>
                    <a:pt x="2422" y="128"/>
                  </a:lnTo>
                  <a:lnTo>
                    <a:pt x="2419" y="103"/>
                  </a:lnTo>
                  <a:lnTo>
                    <a:pt x="2596" y="77"/>
                  </a:lnTo>
                  <a:lnTo>
                    <a:pt x="2600" y="103"/>
                  </a:lnTo>
                  <a:close/>
                  <a:moveTo>
                    <a:pt x="2418" y="104"/>
                  </a:moveTo>
                  <a:lnTo>
                    <a:pt x="2418" y="103"/>
                  </a:lnTo>
                  <a:lnTo>
                    <a:pt x="2419" y="103"/>
                  </a:lnTo>
                  <a:lnTo>
                    <a:pt x="2421" y="116"/>
                  </a:lnTo>
                  <a:lnTo>
                    <a:pt x="2418" y="104"/>
                  </a:lnTo>
                  <a:close/>
                  <a:moveTo>
                    <a:pt x="2424" y="128"/>
                  </a:moveTo>
                  <a:lnTo>
                    <a:pt x="2248" y="178"/>
                  </a:lnTo>
                  <a:lnTo>
                    <a:pt x="2240" y="154"/>
                  </a:lnTo>
                  <a:lnTo>
                    <a:pt x="2418" y="104"/>
                  </a:lnTo>
                  <a:lnTo>
                    <a:pt x="2424" y="128"/>
                  </a:lnTo>
                  <a:close/>
                  <a:moveTo>
                    <a:pt x="2248" y="178"/>
                  </a:moveTo>
                  <a:lnTo>
                    <a:pt x="2251" y="178"/>
                  </a:lnTo>
                  <a:lnTo>
                    <a:pt x="2246" y="178"/>
                  </a:lnTo>
                  <a:lnTo>
                    <a:pt x="2244" y="166"/>
                  </a:lnTo>
                  <a:lnTo>
                    <a:pt x="2248" y="178"/>
                  </a:lnTo>
                  <a:close/>
                  <a:moveTo>
                    <a:pt x="2246" y="178"/>
                  </a:moveTo>
                  <a:lnTo>
                    <a:pt x="2045" y="229"/>
                  </a:lnTo>
                  <a:lnTo>
                    <a:pt x="2039" y="205"/>
                  </a:lnTo>
                  <a:lnTo>
                    <a:pt x="2240" y="154"/>
                  </a:lnTo>
                  <a:lnTo>
                    <a:pt x="2246" y="178"/>
                  </a:lnTo>
                  <a:close/>
                  <a:moveTo>
                    <a:pt x="2045" y="229"/>
                  </a:moveTo>
                  <a:lnTo>
                    <a:pt x="1842" y="280"/>
                  </a:lnTo>
                  <a:lnTo>
                    <a:pt x="1836" y="255"/>
                  </a:lnTo>
                  <a:lnTo>
                    <a:pt x="2039" y="205"/>
                  </a:lnTo>
                  <a:lnTo>
                    <a:pt x="2045" y="229"/>
                  </a:lnTo>
                  <a:close/>
                  <a:moveTo>
                    <a:pt x="1836" y="256"/>
                  </a:moveTo>
                  <a:lnTo>
                    <a:pt x="1832" y="256"/>
                  </a:lnTo>
                  <a:lnTo>
                    <a:pt x="1836" y="255"/>
                  </a:lnTo>
                  <a:lnTo>
                    <a:pt x="1839" y="268"/>
                  </a:lnTo>
                  <a:lnTo>
                    <a:pt x="1836" y="256"/>
                  </a:lnTo>
                  <a:close/>
                  <a:moveTo>
                    <a:pt x="1843" y="280"/>
                  </a:moveTo>
                  <a:lnTo>
                    <a:pt x="1666" y="330"/>
                  </a:lnTo>
                  <a:lnTo>
                    <a:pt x="1658" y="306"/>
                  </a:lnTo>
                  <a:lnTo>
                    <a:pt x="1836" y="256"/>
                  </a:lnTo>
                  <a:lnTo>
                    <a:pt x="1843" y="280"/>
                  </a:lnTo>
                  <a:close/>
                  <a:moveTo>
                    <a:pt x="1666" y="330"/>
                  </a:moveTo>
                  <a:lnTo>
                    <a:pt x="1488" y="381"/>
                  </a:lnTo>
                  <a:lnTo>
                    <a:pt x="1481" y="357"/>
                  </a:lnTo>
                  <a:lnTo>
                    <a:pt x="1658" y="306"/>
                  </a:lnTo>
                  <a:lnTo>
                    <a:pt x="1666" y="330"/>
                  </a:lnTo>
                  <a:close/>
                  <a:moveTo>
                    <a:pt x="1481" y="357"/>
                  </a:moveTo>
                  <a:lnTo>
                    <a:pt x="1485" y="356"/>
                  </a:lnTo>
                  <a:lnTo>
                    <a:pt x="1481" y="357"/>
                  </a:lnTo>
                  <a:lnTo>
                    <a:pt x="1485" y="369"/>
                  </a:lnTo>
                  <a:lnTo>
                    <a:pt x="1481" y="357"/>
                  </a:lnTo>
                  <a:close/>
                  <a:moveTo>
                    <a:pt x="1488" y="381"/>
                  </a:moveTo>
                  <a:lnTo>
                    <a:pt x="1336" y="431"/>
                  </a:lnTo>
                  <a:lnTo>
                    <a:pt x="1329" y="408"/>
                  </a:lnTo>
                  <a:lnTo>
                    <a:pt x="1481" y="357"/>
                  </a:lnTo>
                  <a:lnTo>
                    <a:pt x="1488" y="381"/>
                  </a:lnTo>
                  <a:close/>
                  <a:moveTo>
                    <a:pt x="1336" y="431"/>
                  </a:moveTo>
                  <a:lnTo>
                    <a:pt x="1334" y="432"/>
                  </a:lnTo>
                  <a:lnTo>
                    <a:pt x="1335" y="432"/>
                  </a:lnTo>
                  <a:lnTo>
                    <a:pt x="1333" y="420"/>
                  </a:lnTo>
                  <a:lnTo>
                    <a:pt x="1336" y="431"/>
                  </a:lnTo>
                  <a:close/>
                  <a:moveTo>
                    <a:pt x="1335" y="432"/>
                  </a:moveTo>
                  <a:lnTo>
                    <a:pt x="1209" y="458"/>
                  </a:lnTo>
                  <a:lnTo>
                    <a:pt x="1204" y="432"/>
                  </a:lnTo>
                  <a:lnTo>
                    <a:pt x="1330" y="407"/>
                  </a:lnTo>
                  <a:lnTo>
                    <a:pt x="1335" y="432"/>
                  </a:lnTo>
                  <a:close/>
                  <a:moveTo>
                    <a:pt x="1209" y="458"/>
                  </a:moveTo>
                  <a:lnTo>
                    <a:pt x="1210" y="457"/>
                  </a:lnTo>
                  <a:lnTo>
                    <a:pt x="1209" y="458"/>
                  </a:lnTo>
                  <a:lnTo>
                    <a:pt x="1206" y="444"/>
                  </a:lnTo>
                  <a:lnTo>
                    <a:pt x="1209" y="458"/>
                  </a:lnTo>
                  <a:close/>
                  <a:moveTo>
                    <a:pt x="1209" y="458"/>
                  </a:moveTo>
                  <a:lnTo>
                    <a:pt x="1057" y="483"/>
                  </a:lnTo>
                  <a:lnTo>
                    <a:pt x="1052" y="458"/>
                  </a:lnTo>
                  <a:lnTo>
                    <a:pt x="1204" y="432"/>
                  </a:lnTo>
                  <a:lnTo>
                    <a:pt x="1209" y="458"/>
                  </a:lnTo>
                  <a:close/>
                  <a:moveTo>
                    <a:pt x="1057" y="483"/>
                  </a:moveTo>
                  <a:lnTo>
                    <a:pt x="1058" y="482"/>
                  </a:lnTo>
                  <a:lnTo>
                    <a:pt x="1057" y="483"/>
                  </a:lnTo>
                  <a:lnTo>
                    <a:pt x="1054" y="470"/>
                  </a:lnTo>
                  <a:lnTo>
                    <a:pt x="1057" y="483"/>
                  </a:lnTo>
                  <a:close/>
                  <a:moveTo>
                    <a:pt x="1057" y="483"/>
                  </a:moveTo>
                  <a:lnTo>
                    <a:pt x="879" y="508"/>
                  </a:lnTo>
                  <a:lnTo>
                    <a:pt x="876" y="483"/>
                  </a:lnTo>
                  <a:lnTo>
                    <a:pt x="1053" y="458"/>
                  </a:lnTo>
                  <a:lnTo>
                    <a:pt x="1057" y="483"/>
                  </a:lnTo>
                  <a:close/>
                  <a:moveTo>
                    <a:pt x="879" y="508"/>
                  </a:moveTo>
                  <a:lnTo>
                    <a:pt x="877" y="508"/>
                  </a:lnTo>
                  <a:lnTo>
                    <a:pt x="877" y="495"/>
                  </a:lnTo>
                  <a:lnTo>
                    <a:pt x="879" y="508"/>
                  </a:lnTo>
                  <a:close/>
                  <a:moveTo>
                    <a:pt x="877" y="508"/>
                  </a:moveTo>
                  <a:lnTo>
                    <a:pt x="701" y="508"/>
                  </a:lnTo>
                  <a:lnTo>
                    <a:pt x="701" y="483"/>
                  </a:lnTo>
                  <a:lnTo>
                    <a:pt x="877" y="483"/>
                  </a:lnTo>
                  <a:lnTo>
                    <a:pt x="877" y="508"/>
                  </a:lnTo>
                  <a:close/>
                  <a:moveTo>
                    <a:pt x="698" y="483"/>
                  </a:moveTo>
                  <a:lnTo>
                    <a:pt x="701" y="483"/>
                  </a:lnTo>
                  <a:lnTo>
                    <a:pt x="701" y="495"/>
                  </a:lnTo>
                  <a:lnTo>
                    <a:pt x="698" y="483"/>
                  </a:lnTo>
                  <a:close/>
                  <a:moveTo>
                    <a:pt x="702" y="508"/>
                  </a:moveTo>
                  <a:lnTo>
                    <a:pt x="550" y="533"/>
                  </a:lnTo>
                  <a:lnTo>
                    <a:pt x="547" y="508"/>
                  </a:lnTo>
                  <a:lnTo>
                    <a:pt x="698" y="483"/>
                  </a:lnTo>
                  <a:lnTo>
                    <a:pt x="702" y="508"/>
                  </a:lnTo>
                  <a:close/>
                  <a:moveTo>
                    <a:pt x="545" y="509"/>
                  </a:moveTo>
                  <a:lnTo>
                    <a:pt x="547" y="508"/>
                  </a:lnTo>
                  <a:lnTo>
                    <a:pt x="547" y="508"/>
                  </a:lnTo>
                  <a:lnTo>
                    <a:pt x="549" y="521"/>
                  </a:lnTo>
                  <a:lnTo>
                    <a:pt x="545" y="509"/>
                  </a:lnTo>
                  <a:close/>
                  <a:moveTo>
                    <a:pt x="553" y="533"/>
                  </a:moveTo>
                  <a:lnTo>
                    <a:pt x="401" y="583"/>
                  </a:lnTo>
                  <a:lnTo>
                    <a:pt x="393" y="560"/>
                  </a:lnTo>
                  <a:lnTo>
                    <a:pt x="545" y="509"/>
                  </a:lnTo>
                  <a:lnTo>
                    <a:pt x="553" y="533"/>
                  </a:lnTo>
                  <a:close/>
                  <a:moveTo>
                    <a:pt x="401" y="583"/>
                  </a:moveTo>
                  <a:lnTo>
                    <a:pt x="249" y="634"/>
                  </a:lnTo>
                  <a:lnTo>
                    <a:pt x="242" y="610"/>
                  </a:lnTo>
                  <a:lnTo>
                    <a:pt x="393" y="560"/>
                  </a:lnTo>
                  <a:lnTo>
                    <a:pt x="401" y="583"/>
                  </a:lnTo>
                  <a:close/>
                  <a:moveTo>
                    <a:pt x="237" y="612"/>
                  </a:moveTo>
                  <a:lnTo>
                    <a:pt x="238" y="611"/>
                  </a:lnTo>
                  <a:lnTo>
                    <a:pt x="242" y="610"/>
                  </a:lnTo>
                  <a:lnTo>
                    <a:pt x="245" y="622"/>
                  </a:lnTo>
                  <a:lnTo>
                    <a:pt x="237" y="612"/>
                  </a:lnTo>
                  <a:close/>
                  <a:moveTo>
                    <a:pt x="252" y="631"/>
                  </a:moveTo>
                  <a:lnTo>
                    <a:pt x="152" y="708"/>
                  </a:lnTo>
                  <a:lnTo>
                    <a:pt x="136" y="687"/>
                  </a:lnTo>
                  <a:lnTo>
                    <a:pt x="237" y="612"/>
                  </a:lnTo>
                  <a:lnTo>
                    <a:pt x="252" y="631"/>
                  </a:lnTo>
                  <a:close/>
                  <a:moveTo>
                    <a:pt x="133" y="691"/>
                  </a:moveTo>
                  <a:lnTo>
                    <a:pt x="135" y="689"/>
                  </a:lnTo>
                  <a:lnTo>
                    <a:pt x="136" y="687"/>
                  </a:lnTo>
                  <a:lnTo>
                    <a:pt x="143" y="698"/>
                  </a:lnTo>
                  <a:lnTo>
                    <a:pt x="133" y="691"/>
                  </a:lnTo>
                  <a:close/>
                  <a:moveTo>
                    <a:pt x="154" y="704"/>
                  </a:moveTo>
                  <a:lnTo>
                    <a:pt x="79" y="831"/>
                  </a:lnTo>
                  <a:lnTo>
                    <a:pt x="57" y="817"/>
                  </a:lnTo>
                  <a:lnTo>
                    <a:pt x="133" y="691"/>
                  </a:lnTo>
                  <a:lnTo>
                    <a:pt x="154" y="704"/>
                  </a:lnTo>
                  <a:close/>
                  <a:moveTo>
                    <a:pt x="56" y="820"/>
                  </a:moveTo>
                  <a:lnTo>
                    <a:pt x="57" y="819"/>
                  </a:lnTo>
                  <a:lnTo>
                    <a:pt x="57" y="817"/>
                  </a:lnTo>
                  <a:lnTo>
                    <a:pt x="68" y="825"/>
                  </a:lnTo>
                  <a:lnTo>
                    <a:pt x="56" y="820"/>
                  </a:lnTo>
                  <a:close/>
                  <a:moveTo>
                    <a:pt x="80" y="829"/>
                  </a:moveTo>
                  <a:lnTo>
                    <a:pt x="29" y="956"/>
                  </a:lnTo>
                  <a:lnTo>
                    <a:pt x="6" y="946"/>
                  </a:lnTo>
                  <a:lnTo>
                    <a:pt x="56" y="820"/>
                  </a:lnTo>
                  <a:lnTo>
                    <a:pt x="80" y="829"/>
                  </a:lnTo>
                  <a:close/>
                  <a:moveTo>
                    <a:pt x="14" y="963"/>
                  </a:moveTo>
                  <a:lnTo>
                    <a:pt x="0" y="959"/>
                  </a:lnTo>
                  <a:lnTo>
                    <a:pt x="6" y="946"/>
                  </a:lnTo>
                  <a:lnTo>
                    <a:pt x="17" y="951"/>
                  </a:lnTo>
                  <a:lnTo>
                    <a:pt x="14" y="963"/>
                  </a:lnTo>
                  <a:close/>
                  <a:moveTo>
                    <a:pt x="20" y="939"/>
                  </a:moveTo>
                  <a:lnTo>
                    <a:pt x="222" y="989"/>
                  </a:lnTo>
                  <a:lnTo>
                    <a:pt x="216" y="1014"/>
                  </a:lnTo>
                  <a:lnTo>
                    <a:pt x="14" y="963"/>
                  </a:lnTo>
                  <a:lnTo>
                    <a:pt x="20" y="939"/>
                  </a:lnTo>
                  <a:close/>
                  <a:moveTo>
                    <a:pt x="220" y="1014"/>
                  </a:moveTo>
                  <a:lnTo>
                    <a:pt x="217" y="1014"/>
                  </a:lnTo>
                  <a:lnTo>
                    <a:pt x="216" y="1014"/>
                  </a:lnTo>
                  <a:lnTo>
                    <a:pt x="220" y="1001"/>
                  </a:lnTo>
                  <a:lnTo>
                    <a:pt x="220" y="1014"/>
                  </a:lnTo>
                  <a:close/>
                  <a:moveTo>
                    <a:pt x="220" y="989"/>
                  </a:moveTo>
                  <a:lnTo>
                    <a:pt x="397" y="989"/>
                  </a:lnTo>
                  <a:lnTo>
                    <a:pt x="397" y="1014"/>
                  </a:lnTo>
                  <a:lnTo>
                    <a:pt x="220" y="1014"/>
                  </a:lnTo>
                  <a:lnTo>
                    <a:pt x="220" y="989"/>
                  </a:lnTo>
                  <a:close/>
                  <a:moveTo>
                    <a:pt x="397" y="989"/>
                  </a:moveTo>
                  <a:lnTo>
                    <a:pt x="599" y="989"/>
                  </a:lnTo>
                  <a:lnTo>
                    <a:pt x="599" y="1014"/>
                  </a:lnTo>
                  <a:lnTo>
                    <a:pt x="397" y="1014"/>
                  </a:lnTo>
                  <a:lnTo>
                    <a:pt x="397" y="989"/>
                  </a:lnTo>
                  <a:close/>
                  <a:moveTo>
                    <a:pt x="601" y="1014"/>
                  </a:moveTo>
                  <a:lnTo>
                    <a:pt x="599" y="1014"/>
                  </a:lnTo>
                  <a:lnTo>
                    <a:pt x="599" y="1001"/>
                  </a:lnTo>
                  <a:lnTo>
                    <a:pt x="601" y="1014"/>
                  </a:lnTo>
                  <a:close/>
                  <a:moveTo>
                    <a:pt x="598" y="989"/>
                  </a:moveTo>
                  <a:lnTo>
                    <a:pt x="775" y="963"/>
                  </a:lnTo>
                  <a:lnTo>
                    <a:pt x="779" y="989"/>
                  </a:lnTo>
                  <a:lnTo>
                    <a:pt x="601" y="1014"/>
                  </a:lnTo>
                  <a:lnTo>
                    <a:pt x="598" y="989"/>
                  </a:lnTo>
                  <a:close/>
                  <a:moveTo>
                    <a:pt x="775" y="963"/>
                  </a:moveTo>
                  <a:lnTo>
                    <a:pt x="773" y="963"/>
                  </a:lnTo>
                  <a:lnTo>
                    <a:pt x="775" y="963"/>
                  </a:lnTo>
                  <a:lnTo>
                    <a:pt x="776" y="976"/>
                  </a:lnTo>
                  <a:lnTo>
                    <a:pt x="775" y="963"/>
                  </a:lnTo>
                  <a:close/>
                  <a:moveTo>
                    <a:pt x="775" y="963"/>
                  </a:moveTo>
                  <a:lnTo>
                    <a:pt x="977" y="938"/>
                  </a:lnTo>
                  <a:lnTo>
                    <a:pt x="980" y="963"/>
                  </a:lnTo>
                  <a:lnTo>
                    <a:pt x="777" y="989"/>
                  </a:lnTo>
                  <a:lnTo>
                    <a:pt x="775" y="963"/>
                  </a:lnTo>
                  <a:close/>
                  <a:moveTo>
                    <a:pt x="977" y="938"/>
                  </a:moveTo>
                  <a:lnTo>
                    <a:pt x="979" y="938"/>
                  </a:lnTo>
                  <a:lnTo>
                    <a:pt x="979" y="951"/>
                  </a:lnTo>
                  <a:lnTo>
                    <a:pt x="977" y="938"/>
                  </a:lnTo>
                  <a:close/>
                  <a:moveTo>
                    <a:pt x="979" y="938"/>
                  </a:moveTo>
                  <a:lnTo>
                    <a:pt x="1155" y="938"/>
                  </a:lnTo>
                  <a:lnTo>
                    <a:pt x="1155" y="963"/>
                  </a:lnTo>
                  <a:lnTo>
                    <a:pt x="979" y="963"/>
                  </a:lnTo>
                  <a:lnTo>
                    <a:pt x="979" y="938"/>
                  </a:lnTo>
                  <a:close/>
                  <a:moveTo>
                    <a:pt x="1158" y="963"/>
                  </a:moveTo>
                  <a:lnTo>
                    <a:pt x="1155" y="963"/>
                  </a:lnTo>
                  <a:lnTo>
                    <a:pt x="1155" y="951"/>
                  </a:lnTo>
                  <a:lnTo>
                    <a:pt x="1158" y="963"/>
                  </a:lnTo>
                  <a:close/>
                  <a:moveTo>
                    <a:pt x="1154" y="938"/>
                  </a:moveTo>
                  <a:lnTo>
                    <a:pt x="1331" y="913"/>
                  </a:lnTo>
                  <a:lnTo>
                    <a:pt x="1335" y="938"/>
                  </a:lnTo>
                  <a:lnTo>
                    <a:pt x="1158" y="963"/>
                  </a:lnTo>
                  <a:lnTo>
                    <a:pt x="1154" y="938"/>
                  </a:lnTo>
                  <a:close/>
                  <a:moveTo>
                    <a:pt x="1331" y="913"/>
                  </a:moveTo>
                  <a:lnTo>
                    <a:pt x="1333" y="913"/>
                  </a:lnTo>
                  <a:lnTo>
                    <a:pt x="1333" y="925"/>
                  </a:lnTo>
                  <a:lnTo>
                    <a:pt x="1331" y="913"/>
                  </a:lnTo>
                  <a:close/>
                  <a:moveTo>
                    <a:pt x="1333" y="913"/>
                  </a:moveTo>
                  <a:lnTo>
                    <a:pt x="1536" y="913"/>
                  </a:lnTo>
                  <a:lnTo>
                    <a:pt x="1536" y="938"/>
                  </a:lnTo>
                  <a:lnTo>
                    <a:pt x="1333" y="938"/>
                  </a:lnTo>
                  <a:lnTo>
                    <a:pt x="1333" y="913"/>
                  </a:lnTo>
                  <a:close/>
                  <a:moveTo>
                    <a:pt x="1536" y="913"/>
                  </a:moveTo>
                  <a:lnTo>
                    <a:pt x="1537" y="913"/>
                  </a:lnTo>
                  <a:lnTo>
                    <a:pt x="1536" y="925"/>
                  </a:lnTo>
                  <a:lnTo>
                    <a:pt x="1536" y="913"/>
                  </a:lnTo>
                  <a:close/>
                  <a:moveTo>
                    <a:pt x="1537" y="913"/>
                  </a:moveTo>
                  <a:lnTo>
                    <a:pt x="1714" y="938"/>
                  </a:lnTo>
                  <a:lnTo>
                    <a:pt x="1710" y="963"/>
                  </a:lnTo>
                  <a:lnTo>
                    <a:pt x="1533" y="938"/>
                  </a:lnTo>
                  <a:lnTo>
                    <a:pt x="1537" y="913"/>
                  </a:lnTo>
                  <a:close/>
                  <a:moveTo>
                    <a:pt x="1714" y="938"/>
                  </a:moveTo>
                  <a:lnTo>
                    <a:pt x="1892" y="963"/>
                  </a:lnTo>
                  <a:lnTo>
                    <a:pt x="1888" y="989"/>
                  </a:lnTo>
                  <a:lnTo>
                    <a:pt x="1710" y="963"/>
                  </a:lnTo>
                  <a:lnTo>
                    <a:pt x="1714" y="938"/>
                  </a:lnTo>
                  <a:close/>
                  <a:moveTo>
                    <a:pt x="1892" y="963"/>
                  </a:moveTo>
                  <a:lnTo>
                    <a:pt x="1895" y="964"/>
                  </a:lnTo>
                  <a:lnTo>
                    <a:pt x="1899" y="967"/>
                  </a:lnTo>
                  <a:lnTo>
                    <a:pt x="1889" y="976"/>
                  </a:lnTo>
                  <a:lnTo>
                    <a:pt x="1892" y="963"/>
                  </a:lnTo>
                  <a:close/>
                  <a:moveTo>
                    <a:pt x="1899" y="967"/>
                  </a:moveTo>
                  <a:lnTo>
                    <a:pt x="1923" y="992"/>
                  </a:lnTo>
                  <a:lnTo>
                    <a:pt x="1906" y="1010"/>
                  </a:lnTo>
                  <a:lnTo>
                    <a:pt x="1881" y="985"/>
                  </a:lnTo>
                  <a:lnTo>
                    <a:pt x="1899" y="967"/>
                  </a:lnTo>
                  <a:close/>
                  <a:moveTo>
                    <a:pt x="1923" y="992"/>
                  </a:moveTo>
                  <a:lnTo>
                    <a:pt x="1927" y="996"/>
                  </a:lnTo>
                  <a:lnTo>
                    <a:pt x="1927" y="1001"/>
                  </a:lnTo>
                  <a:lnTo>
                    <a:pt x="1915" y="1001"/>
                  </a:lnTo>
                  <a:lnTo>
                    <a:pt x="1923" y="992"/>
                  </a:lnTo>
                  <a:close/>
                  <a:moveTo>
                    <a:pt x="1927" y="1001"/>
                  </a:moveTo>
                  <a:lnTo>
                    <a:pt x="1927" y="1026"/>
                  </a:lnTo>
                  <a:lnTo>
                    <a:pt x="1902" y="1026"/>
                  </a:lnTo>
                  <a:lnTo>
                    <a:pt x="1902" y="1001"/>
                  </a:lnTo>
                  <a:lnTo>
                    <a:pt x="1927" y="1001"/>
                  </a:lnTo>
                  <a:close/>
                  <a:moveTo>
                    <a:pt x="1927" y="1026"/>
                  </a:moveTo>
                  <a:lnTo>
                    <a:pt x="1927" y="1052"/>
                  </a:lnTo>
                  <a:lnTo>
                    <a:pt x="1902" y="1052"/>
                  </a:lnTo>
                  <a:lnTo>
                    <a:pt x="1902" y="1026"/>
                  </a:lnTo>
                  <a:lnTo>
                    <a:pt x="1927" y="1026"/>
                  </a:lnTo>
                  <a:close/>
                  <a:moveTo>
                    <a:pt x="1927" y="1052"/>
                  </a:moveTo>
                  <a:lnTo>
                    <a:pt x="1927" y="1077"/>
                  </a:lnTo>
                  <a:lnTo>
                    <a:pt x="1902" y="1077"/>
                  </a:lnTo>
                  <a:lnTo>
                    <a:pt x="1902" y="1052"/>
                  </a:lnTo>
                  <a:lnTo>
                    <a:pt x="1927" y="1052"/>
                  </a:lnTo>
                  <a:close/>
                  <a:moveTo>
                    <a:pt x="1915" y="1089"/>
                  </a:moveTo>
                  <a:lnTo>
                    <a:pt x="1902" y="1089"/>
                  </a:lnTo>
                  <a:lnTo>
                    <a:pt x="1902" y="1077"/>
                  </a:lnTo>
                  <a:lnTo>
                    <a:pt x="1915" y="1077"/>
                  </a:lnTo>
                  <a:lnTo>
                    <a:pt x="1915" y="1089"/>
                  </a:lnTo>
                  <a:close/>
                  <a:moveTo>
                    <a:pt x="1915" y="1064"/>
                  </a:moveTo>
                  <a:lnTo>
                    <a:pt x="1940" y="1064"/>
                  </a:lnTo>
                  <a:lnTo>
                    <a:pt x="1940" y="1089"/>
                  </a:lnTo>
                  <a:lnTo>
                    <a:pt x="1915" y="1089"/>
                  </a:lnTo>
                  <a:lnTo>
                    <a:pt x="1915" y="1064"/>
                  </a:lnTo>
                  <a:close/>
                  <a:moveTo>
                    <a:pt x="1940" y="1064"/>
                  </a:moveTo>
                  <a:lnTo>
                    <a:pt x="1952" y="1064"/>
                  </a:lnTo>
                  <a:lnTo>
                    <a:pt x="1952" y="1077"/>
                  </a:lnTo>
                  <a:lnTo>
                    <a:pt x="1940" y="1077"/>
                  </a:lnTo>
                  <a:lnTo>
                    <a:pt x="1940" y="1064"/>
                  </a:lnTo>
                  <a:close/>
                  <a:moveTo>
                    <a:pt x="1952" y="1077"/>
                  </a:moveTo>
                  <a:lnTo>
                    <a:pt x="1952" y="1103"/>
                  </a:lnTo>
                  <a:lnTo>
                    <a:pt x="1927" y="1103"/>
                  </a:lnTo>
                  <a:lnTo>
                    <a:pt x="1927" y="1077"/>
                  </a:lnTo>
                  <a:lnTo>
                    <a:pt x="1952" y="1077"/>
                  </a:lnTo>
                  <a:close/>
                  <a:moveTo>
                    <a:pt x="1936" y="1115"/>
                  </a:moveTo>
                  <a:lnTo>
                    <a:pt x="1927" y="1111"/>
                  </a:lnTo>
                  <a:lnTo>
                    <a:pt x="1927" y="1103"/>
                  </a:lnTo>
                  <a:lnTo>
                    <a:pt x="1940" y="1103"/>
                  </a:lnTo>
                  <a:lnTo>
                    <a:pt x="1936" y="1115"/>
                  </a:lnTo>
                  <a:close/>
                  <a:moveTo>
                    <a:pt x="1944" y="1091"/>
                  </a:moveTo>
                  <a:lnTo>
                    <a:pt x="2020" y="1116"/>
                  </a:lnTo>
                  <a:lnTo>
                    <a:pt x="2012" y="1139"/>
                  </a:lnTo>
                  <a:lnTo>
                    <a:pt x="1936" y="1115"/>
                  </a:lnTo>
                  <a:lnTo>
                    <a:pt x="1944" y="1091"/>
                  </a:lnTo>
                  <a:close/>
                  <a:moveTo>
                    <a:pt x="2020" y="1116"/>
                  </a:moveTo>
                  <a:lnTo>
                    <a:pt x="2022" y="1116"/>
                  </a:lnTo>
                  <a:lnTo>
                    <a:pt x="2022" y="1116"/>
                  </a:lnTo>
                  <a:lnTo>
                    <a:pt x="2015" y="1128"/>
                  </a:lnTo>
                  <a:lnTo>
                    <a:pt x="2020" y="1116"/>
                  </a:lnTo>
                  <a:close/>
                  <a:moveTo>
                    <a:pt x="2022" y="1116"/>
                  </a:moveTo>
                  <a:lnTo>
                    <a:pt x="2073" y="1142"/>
                  </a:lnTo>
                  <a:lnTo>
                    <a:pt x="2060" y="1165"/>
                  </a:lnTo>
                  <a:lnTo>
                    <a:pt x="2011" y="1139"/>
                  </a:lnTo>
                  <a:lnTo>
                    <a:pt x="2022" y="1116"/>
                  </a:lnTo>
                  <a:close/>
                  <a:moveTo>
                    <a:pt x="2073" y="1142"/>
                  </a:moveTo>
                  <a:lnTo>
                    <a:pt x="2122" y="1167"/>
                  </a:lnTo>
                  <a:lnTo>
                    <a:pt x="2111" y="1190"/>
                  </a:lnTo>
                  <a:lnTo>
                    <a:pt x="2060" y="1165"/>
                  </a:lnTo>
                  <a:lnTo>
                    <a:pt x="2073" y="1142"/>
                  </a:lnTo>
                  <a:close/>
                  <a:moveTo>
                    <a:pt x="2118" y="1192"/>
                  </a:moveTo>
                  <a:lnTo>
                    <a:pt x="2114" y="1192"/>
                  </a:lnTo>
                  <a:lnTo>
                    <a:pt x="2111" y="1190"/>
                  </a:lnTo>
                  <a:lnTo>
                    <a:pt x="2118" y="1178"/>
                  </a:lnTo>
                  <a:lnTo>
                    <a:pt x="2118" y="1192"/>
                  </a:lnTo>
                  <a:close/>
                  <a:moveTo>
                    <a:pt x="2118" y="1166"/>
                  </a:moveTo>
                  <a:lnTo>
                    <a:pt x="2167" y="1166"/>
                  </a:lnTo>
                  <a:lnTo>
                    <a:pt x="2167" y="1192"/>
                  </a:lnTo>
                  <a:lnTo>
                    <a:pt x="2118" y="1192"/>
                  </a:lnTo>
                  <a:lnTo>
                    <a:pt x="2118" y="1166"/>
                  </a:lnTo>
                  <a:close/>
                  <a:moveTo>
                    <a:pt x="2167" y="1166"/>
                  </a:moveTo>
                  <a:lnTo>
                    <a:pt x="2170" y="1166"/>
                  </a:lnTo>
                  <a:lnTo>
                    <a:pt x="2171" y="1166"/>
                  </a:lnTo>
                  <a:lnTo>
                    <a:pt x="2167" y="1178"/>
                  </a:lnTo>
                  <a:lnTo>
                    <a:pt x="2167" y="1166"/>
                  </a:lnTo>
                  <a:close/>
                  <a:moveTo>
                    <a:pt x="2171" y="1166"/>
                  </a:moveTo>
                  <a:lnTo>
                    <a:pt x="2248" y="1192"/>
                  </a:lnTo>
                  <a:lnTo>
                    <a:pt x="2240" y="1216"/>
                  </a:lnTo>
                  <a:lnTo>
                    <a:pt x="2164" y="1190"/>
                  </a:lnTo>
                  <a:lnTo>
                    <a:pt x="2171" y="1166"/>
                  </a:lnTo>
                  <a:close/>
                  <a:moveTo>
                    <a:pt x="2244" y="1216"/>
                  </a:moveTo>
                  <a:lnTo>
                    <a:pt x="2241" y="1216"/>
                  </a:lnTo>
                  <a:lnTo>
                    <a:pt x="2240" y="1216"/>
                  </a:lnTo>
                  <a:lnTo>
                    <a:pt x="2244" y="1204"/>
                  </a:lnTo>
                  <a:lnTo>
                    <a:pt x="2244" y="1216"/>
                  </a:lnTo>
                  <a:close/>
                  <a:moveTo>
                    <a:pt x="2244" y="1192"/>
                  </a:moveTo>
                  <a:lnTo>
                    <a:pt x="2294" y="1192"/>
                  </a:lnTo>
                  <a:lnTo>
                    <a:pt x="2294" y="1216"/>
                  </a:lnTo>
                  <a:lnTo>
                    <a:pt x="2244" y="1216"/>
                  </a:lnTo>
                  <a:lnTo>
                    <a:pt x="2244" y="1192"/>
                  </a:lnTo>
                  <a:close/>
                  <a:moveTo>
                    <a:pt x="2294" y="1192"/>
                  </a:moveTo>
                  <a:lnTo>
                    <a:pt x="2345" y="1192"/>
                  </a:lnTo>
                  <a:lnTo>
                    <a:pt x="2345" y="1216"/>
                  </a:lnTo>
                  <a:lnTo>
                    <a:pt x="2294" y="1216"/>
                  </a:lnTo>
                  <a:lnTo>
                    <a:pt x="2294" y="1192"/>
                  </a:lnTo>
                  <a:close/>
                  <a:moveTo>
                    <a:pt x="2345" y="1192"/>
                  </a:moveTo>
                  <a:lnTo>
                    <a:pt x="2396" y="1192"/>
                  </a:lnTo>
                  <a:lnTo>
                    <a:pt x="2396" y="1216"/>
                  </a:lnTo>
                  <a:lnTo>
                    <a:pt x="2345" y="1216"/>
                  </a:lnTo>
                  <a:lnTo>
                    <a:pt x="2345" y="1192"/>
                  </a:lnTo>
                  <a:close/>
                  <a:moveTo>
                    <a:pt x="2401" y="1215"/>
                  </a:moveTo>
                  <a:lnTo>
                    <a:pt x="2398" y="1216"/>
                  </a:lnTo>
                  <a:lnTo>
                    <a:pt x="2396" y="1216"/>
                  </a:lnTo>
                  <a:lnTo>
                    <a:pt x="2396" y="1204"/>
                  </a:lnTo>
                  <a:lnTo>
                    <a:pt x="2401" y="1215"/>
                  </a:lnTo>
                  <a:close/>
                  <a:moveTo>
                    <a:pt x="2390" y="1193"/>
                  </a:moveTo>
                  <a:lnTo>
                    <a:pt x="2441" y="1167"/>
                  </a:lnTo>
                  <a:lnTo>
                    <a:pt x="2452" y="1190"/>
                  </a:lnTo>
                  <a:lnTo>
                    <a:pt x="2401" y="1215"/>
                  </a:lnTo>
                  <a:lnTo>
                    <a:pt x="2390" y="1193"/>
                  </a:lnTo>
                  <a:close/>
                  <a:moveTo>
                    <a:pt x="2455" y="1188"/>
                  </a:moveTo>
                  <a:lnTo>
                    <a:pt x="2453" y="1189"/>
                  </a:lnTo>
                  <a:lnTo>
                    <a:pt x="2452" y="1190"/>
                  </a:lnTo>
                  <a:lnTo>
                    <a:pt x="2446" y="1178"/>
                  </a:lnTo>
                  <a:lnTo>
                    <a:pt x="2455" y="1188"/>
                  </a:lnTo>
                  <a:close/>
                  <a:moveTo>
                    <a:pt x="2437" y="1170"/>
                  </a:moveTo>
                  <a:lnTo>
                    <a:pt x="2488" y="1119"/>
                  </a:lnTo>
                  <a:lnTo>
                    <a:pt x="2505" y="1137"/>
                  </a:lnTo>
                  <a:lnTo>
                    <a:pt x="2455" y="1188"/>
                  </a:lnTo>
                  <a:lnTo>
                    <a:pt x="2437" y="1170"/>
                  </a:lnTo>
                  <a:close/>
                  <a:moveTo>
                    <a:pt x="2488" y="1119"/>
                  </a:moveTo>
                  <a:lnTo>
                    <a:pt x="2664" y="941"/>
                  </a:lnTo>
                  <a:lnTo>
                    <a:pt x="2682" y="959"/>
                  </a:lnTo>
                  <a:lnTo>
                    <a:pt x="2505" y="1137"/>
                  </a:lnTo>
                  <a:lnTo>
                    <a:pt x="2488" y="1119"/>
                  </a:lnTo>
                  <a:close/>
                  <a:moveTo>
                    <a:pt x="2682" y="941"/>
                  </a:moveTo>
                  <a:lnTo>
                    <a:pt x="2692" y="951"/>
                  </a:lnTo>
                  <a:lnTo>
                    <a:pt x="2682" y="959"/>
                  </a:lnTo>
                  <a:lnTo>
                    <a:pt x="2674" y="951"/>
                  </a:lnTo>
                  <a:lnTo>
                    <a:pt x="2682" y="94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6" name="Freeform 94">
              <a:extLst>
                <a:ext uri="{FF2B5EF4-FFF2-40B4-BE49-F238E27FC236}">
                  <a16:creationId xmlns:a16="http://schemas.microsoft.com/office/drawing/2014/main" id="{CC452F9F-AF37-9763-7DDF-A4C8C8764F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1" y="2859"/>
              <a:ext cx="623" cy="243"/>
            </a:xfrm>
            <a:custGeom>
              <a:avLst/>
              <a:gdLst>
                <a:gd name="T0" fmla="*/ 2538 w 3116"/>
                <a:gd name="T1" fmla="*/ 833 h 1216"/>
                <a:gd name="T2" fmla="*/ 2486 w 3116"/>
                <a:gd name="T3" fmla="*/ 729 h 1216"/>
                <a:gd name="T4" fmla="*/ 2484 w 3116"/>
                <a:gd name="T5" fmla="*/ 647 h 1216"/>
                <a:gd name="T6" fmla="*/ 2538 w 3116"/>
                <a:gd name="T7" fmla="*/ 588 h 1216"/>
                <a:gd name="T8" fmla="*/ 2616 w 3116"/>
                <a:gd name="T9" fmla="*/ 535 h 1216"/>
                <a:gd name="T10" fmla="*/ 2719 w 3116"/>
                <a:gd name="T11" fmla="*/ 484 h 1216"/>
                <a:gd name="T12" fmla="*/ 2856 w 3116"/>
                <a:gd name="T13" fmla="*/ 457 h 1216"/>
                <a:gd name="T14" fmla="*/ 2960 w 3116"/>
                <a:gd name="T15" fmla="*/ 404 h 1216"/>
                <a:gd name="T16" fmla="*/ 3038 w 3116"/>
                <a:gd name="T17" fmla="*/ 351 h 1216"/>
                <a:gd name="T18" fmla="*/ 3068 w 3116"/>
                <a:gd name="T19" fmla="*/ 261 h 1216"/>
                <a:gd name="T20" fmla="*/ 3116 w 3116"/>
                <a:gd name="T21" fmla="*/ 243 h 1216"/>
                <a:gd name="T22" fmla="*/ 3091 w 3116"/>
                <a:gd name="T23" fmla="*/ 192 h 1216"/>
                <a:gd name="T24" fmla="*/ 3113 w 3116"/>
                <a:gd name="T25" fmla="*/ 132 h 1216"/>
                <a:gd name="T26" fmla="*/ 3070 w 3116"/>
                <a:gd name="T27" fmla="*/ 125 h 1216"/>
                <a:gd name="T28" fmla="*/ 3019 w 3116"/>
                <a:gd name="T29" fmla="*/ 74 h 1216"/>
                <a:gd name="T30" fmla="*/ 3002 w 3116"/>
                <a:gd name="T31" fmla="*/ 53 h 1216"/>
                <a:gd name="T32" fmla="*/ 2943 w 3116"/>
                <a:gd name="T33" fmla="*/ 50 h 1216"/>
                <a:gd name="T34" fmla="*/ 2930 w 3116"/>
                <a:gd name="T35" fmla="*/ 26 h 1216"/>
                <a:gd name="T36" fmla="*/ 2851 w 3116"/>
                <a:gd name="T37" fmla="*/ 53 h 1216"/>
                <a:gd name="T38" fmla="*/ 2753 w 3116"/>
                <a:gd name="T39" fmla="*/ 52 h 1216"/>
                <a:gd name="T40" fmla="*/ 2600 w 3116"/>
                <a:gd name="T41" fmla="*/ 103 h 1216"/>
                <a:gd name="T42" fmla="*/ 2424 w 3116"/>
                <a:gd name="T43" fmla="*/ 128 h 1216"/>
                <a:gd name="T44" fmla="*/ 2246 w 3116"/>
                <a:gd name="T45" fmla="*/ 178 h 1216"/>
                <a:gd name="T46" fmla="*/ 1836 w 3116"/>
                <a:gd name="T47" fmla="*/ 256 h 1216"/>
                <a:gd name="T48" fmla="*/ 1666 w 3116"/>
                <a:gd name="T49" fmla="*/ 330 h 1216"/>
                <a:gd name="T50" fmla="*/ 1488 w 3116"/>
                <a:gd name="T51" fmla="*/ 381 h 1216"/>
                <a:gd name="T52" fmla="*/ 1335 w 3116"/>
                <a:gd name="T53" fmla="*/ 432 h 1216"/>
                <a:gd name="T54" fmla="*/ 1209 w 3116"/>
                <a:gd name="T55" fmla="*/ 458 h 1216"/>
                <a:gd name="T56" fmla="*/ 1057 w 3116"/>
                <a:gd name="T57" fmla="*/ 483 h 1216"/>
                <a:gd name="T58" fmla="*/ 698 w 3116"/>
                <a:gd name="T59" fmla="*/ 483 h 1216"/>
                <a:gd name="T60" fmla="*/ 547 w 3116"/>
                <a:gd name="T61" fmla="*/ 508 h 1216"/>
                <a:gd name="T62" fmla="*/ 249 w 3116"/>
                <a:gd name="T63" fmla="*/ 634 h 1216"/>
                <a:gd name="T64" fmla="*/ 152 w 3116"/>
                <a:gd name="T65" fmla="*/ 708 h 1216"/>
                <a:gd name="T66" fmla="*/ 79 w 3116"/>
                <a:gd name="T67" fmla="*/ 831 h 1216"/>
                <a:gd name="T68" fmla="*/ 29 w 3116"/>
                <a:gd name="T69" fmla="*/ 956 h 1216"/>
                <a:gd name="T70" fmla="*/ 222 w 3116"/>
                <a:gd name="T71" fmla="*/ 989 h 1216"/>
                <a:gd name="T72" fmla="*/ 397 w 3116"/>
                <a:gd name="T73" fmla="*/ 989 h 1216"/>
                <a:gd name="T74" fmla="*/ 599 w 3116"/>
                <a:gd name="T75" fmla="*/ 1014 h 1216"/>
                <a:gd name="T76" fmla="*/ 775 w 3116"/>
                <a:gd name="T77" fmla="*/ 963 h 1216"/>
                <a:gd name="T78" fmla="*/ 979 w 3116"/>
                <a:gd name="T79" fmla="*/ 951 h 1216"/>
                <a:gd name="T80" fmla="*/ 1158 w 3116"/>
                <a:gd name="T81" fmla="*/ 963 h 1216"/>
                <a:gd name="T82" fmla="*/ 1333 w 3116"/>
                <a:gd name="T83" fmla="*/ 913 h 1216"/>
                <a:gd name="T84" fmla="*/ 1714 w 3116"/>
                <a:gd name="T85" fmla="*/ 938 h 1216"/>
                <a:gd name="T86" fmla="*/ 1895 w 3116"/>
                <a:gd name="T87" fmla="*/ 964 h 1216"/>
                <a:gd name="T88" fmla="*/ 1927 w 3116"/>
                <a:gd name="T89" fmla="*/ 996 h 1216"/>
                <a:gd name="T90" fmla="*/ 1927 w 3116"/>
                <a:gd name="T91" fmla="*/ 1052 h 1216"/>
                <a:gd name="T92" fmla="*/ 1902 w 3116"/>
                <a:gd name="T93" fmla="*/ 1089 h 1216"/>
                <a:gd name="T94" fmla="*/ 1952 w 3116"/>
                <a:gd name="T95" fmla="*/ 1064 h 1216"/>
                <a:gd name="T96" fmla="*/ 1927 w 3116"/>
                <a:gd name="T97" fmla="*/ 1111 h 1216"/>
                <a:gd name="T98" fmla="*/ 2022 w 3116"/>
                <a:gd name="T99" fmla="*/ 1116 h 1216"/>
                <a:gd name="T100" fmla="*/ 2122 w 3116"/>
                <a:gd name="T101" fmla="*/ 1167 h 1216"/>
                <a:gd name="T102" fmla="*/ 2167 w 3116"/>
                <a:gd name="T103" fmla="*/ 1166 h 1216"/>
                <a:gd name="T104" fmla="*/ 2248 w 3116"/>
                <a:gd name="T105" fmla="*/ 1192 h 1216"/>
                <a:gd name="T106" fmla="*/ 2294 w 3116"/>
                <a:gd name="T107" fmla="*/ 1192 h 1216"/>
                <a:gd name="T108" fmla="*/ 2396 w 3116"/>
                <a:gd name="T109" fmla="*/ 1192 h 1216"/>
                <a:gd name="T110" fmla="*/ 2441 w 3116"/>
                <a:gd name="T111" fmla="*/ 1167 h 1216"/>
                <a:gd name="T112" fmla="*/ 2488 w 3116"/>
                <a:gd name="T113" fmla="*/ 1119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6" h="1216">
                  <a:moveTo>
                    <a:pt x="2664" y="959"/>
                  </a:moveTo>
                  <a:lnTo>
                    <a:pt x="2538" y="833"/>
                  </a:lnTo>
                  <a:lnTo>
                    <a:pt x="2556" y="815"/>
                  </a:lnTo>
                  <a:lnTo>
                    <a:pt x="2682" y="941"/>
                  </a:lnTo>
                  <a:lnTo>
                    <a:pt x="2664" y="959"/>
                  </a:lnTo>
                  <a:close/>
                  <a:moveTo>
                    <a:pt x="2538" y="833"/>
                  </a:moveTo>
                  <a:lnTo>
                    <a:pt x="2537" y="832"/>
                  </a:lnTo>
                  <a:lnTo>
                    <a:pt x="2535" y="829"/>
                  </a:lnTo>
                  <a:lnTo>
                    <a:pt x="2548" y="825"/>
                  </a:lnTo>
                  <a:lnTo>
                    <a:pt x="2538" y="833"/>
                  </a:lnTo>
                  <a:close/>
                  <a:moveTo>
                    <a:pt x="2535" y="829"/>
                  </a:moveTo>
                  <a:lnTo>
                    <a:pt x="2486" y="729"/>
                  </a:lnTo>
                  <a:lnTo>
                    <a:pt x="2508" y="718"/>
                  </a:lnTo>
                  <a:lnTo>
                    <a:pt x="2559" y="819"/>
                  </a:lnTo>
                  <a:lnTo>
                    <a:pt x="2535" y="829"/>
                  </a:lnTo>
                  <a:close/>
                  <a:moveTo>
                    <a:pt x="2486" y="729"/>
                  </a:moveTo>
                  <a:lnTo>
                    <a:pt x="2484" y="726"/>
                  </a:lnTo>
                  <a:lnTo>
                    <a:pt x="2484" y="723"/>
                  </a:lnTo>
                  <a:lnTo>
                    <a:pt x="2497" y="723"/>
                  </a:lnTo>
                  <a:lnTo>
                    <a:pt x="2486" y="729"/>
                  </a:lnTo>
                  <a:close/>
                  <a:moveTo>
                    <a:pt x="2484" y="723"/>
                  </a:moveTo>
                  <a:lnTo>
                    <a:pt x="2484" y="647"/>
                  </a:lnTo>
                  <a:lnTo>
                    <a:pt x="2509" y="647"/>
                  </a:lnTo>
                  <a:lnTo>
                    <a:pt x="2509" y="723"/>
                  </a:lnTo>
                  <a:lnTo>
                    <a:pt x="2484" y="723"/>
                  </a:lnTo>
                  <a:close/>
                  <a:moveTo>
                    <a:pt x="2484" y="647"/>
                  </a:moveTo>
                  <a:lnTo>
                    <a:pt x="2484" y="642"/>
                  </a:lnTo>
                  <a:lnTo>
                    <a:pt x="2488" y="639"/>
                  </a:lnTo>
                  <a:lnTo>
                    <a:pt x="2497" y="647"/>
                  </a:lnTo>
                  <a:lnTo>
                    <a:pt x="2484" y="647"/>
                  </a:lnTo>
                  <a:close/>
                  <a:moveTo>
                    <a:pt x="2488" y="639"/>
                  </a:moveTo>
                  <a:lnTo>
                    <a:pt x="2538" y="588"/>
                  </a:lnTo>
                  <a:lnTo>
                    <a:pt x="2556" y="606"/>
                  </a:lnTo>
                  <a:lnTo>
                    <a:pt x="2505" y="656"/>
                  </a:lnTo>
                  <a:lnTo>
                    <a:pt x="2488" y="639"/>
                  </a:lnTo>
                  <a:close/>
                  <a:moveTo>
                    <a:pt x="2538" y="588"/>
                  </a:moveTo>
                  <a:lnTo>
                    <a:pt x="2539" y="586"/>
                  </a:lnTo>
                  <a:lnTo>
                    <a:pt x="2540" y="586"/>
                  </a:lnTo>
                  <a:lnTo>
                    <a:pt x="2548" y="596"/>
                  </a:lnTo>
                  <a:lnTo>
                    <a:pt x="2538" y="588"/>
                  </a:lnTo>
                  <a:close/>
                  <a:moveTo>
                    <a:pt x="2540" y="586"/>
                  </a:moveTo>
                  <a:lnTo>
                    <a:pt x="2616" y="535"/>
                  </a:lnTo>
                  <a:lnTo>
                    <a:pt x="2630" y="556"/>
                  </a:lnTo>
                  <a:lnTo>
                    <a:pt x="2554" y="607"/>
                  </a:lnTo>
                  <a:lnTo>
                    <a:pt x="2540" y="586"/>
                  </a:lnTo>
                  <a:close/>
                  <a:moveTo>
                    <a:pt x="2616" y="535"/>
                  </a:moveTo>
                  <a:lnTo>
                    <a:pt x="2617" y="534"/>
                  </a:lnTo>
                  <a:lnTo>
                    <a:pt x="2617" y="534"/>
                  </a:lnTo>
                  <a:lnTo>
                    <a:pt x="2623" y="546"/>
                  </a:lnTo>
                  <a:lnTo>
                    <a:pt x="2616" y="535"/>
                  </a:lnTo>
                  <a:close/>
                  <a:moveTo>
                    <a:pt x="2617" y="534"/>
                  </a:moveTo>
                  <a:lnTo>
                    <a:pt x="2719" y="484"/>
                  </a:lnTo>
                  <a:lnTo>
                    <a:pt x="2730" y="506"/>
                  </a:lnTo>
                  <a:lnTo>
                    <a:pt x="2629" y="557"/>
                  </a:lnTo>
                  <a:lnTo>
                    <a:pt x="2617" y="534"/>
                  </a:lnTo>
                  <a:close/>
                  <a:moveTo>
                    <a:pt x="2719" y="484"/>
                  </a:moveTo>
                  <a:lnTo>
                    <a:pt x="2718" y="484"/>
                  </a:lnTo>
                  <a:lnTo>
                    <a:pt x="2720" y="483"/>
                  </a:lnTo>
                  <a:lnTo>
                    <a:pt x="2724" y="495"/>
                  </a:lnTo>
                  <a:lnTo>
                    <a:pt x="2719" y="484"/>
                  </a:lnTo>
                  <a:close/>
                  <a:moveTo>
                    <a:pt x="2720" y="483"/>
                  </a:moveTo>
                  <a:lnTo>
                    <a:pt x="2847" y="433"/>
                  </a:lnTo>
                  <a:lnTo>
                    <a:pt x="2855" y="457"/>
                  </a:lnTo>
                  <a:lnTo>
                    <a:pt x="2729" y="508"/>
                  </a:lnTo>
                  <a:lnTo>
                    <a:pt x="2720" y="483"/>
                  </a:lnTo>
                  <a:close/>
                  <a:moveTo>
                    <a:pt x="2856" y="457"/>
                  </a:moveTo>
                  <a:lnTo>
                    <a:pt x="2857" y="457"/>
                  </a:lnTo>
                  <a:lnTo>
                    <a:pt x="2855" y="457"/>
                  </a:lnTo>
                  <a:lnTo>
                    <a:pt x="2851" y="444"/>
                  </a:lnTo>
                  <a:lnTo>
                    <a:pt x="2856" y="457"/>
                  </a:lnTo>
                  <a:close/>
                  <a:moveTo>
                    <a:pt x="2845" y="433"/>
                  </a:moveTo>
                  <a:lnTo>
                    <a:pt x="2946" y="382"/>
                  </a:lnTo>
                  <a:lnTo>
                    <a:pt x="2957" y="405"/>
                  </a:lnTo>
                  <a:lnTo>
                    <a:pt x="2856" y="457"/>
                  </a:lnTo>
                  <a:lnTo>
                    <a:pt x="2845" y="433"/>
                  </a:lnTo>
                  <a:close/>
                  <a:moveTo>
                    <a:pt x="2960" y="404"/>
                  </a:moveTo>
                  <a:lnTo>
                    <a:pt x="2958" y="405"/>
                  </a:lnTo>
                  <a:lnTo>
                    <a:pt x="2957" y="405"/>
                  </a:lnTo>
                  <a:lnTo>
                    <a:pt x="2952" y="395"/>
                  </a:lnTo>
                  <a:lnTo>
                    <a:pt x="2960" y="404"/>
                  </a:lnTo>
                  <a:close/>
                  <a:moveTo>
                    <a:pt x="2945" y="384"/>
                  </a:moveTo>
                  <a:lnTo>
                    <a:pt x="3021" y="333"/>
                  </a:lnTo>
                  <a:lnTo>
                    <a:pt x="3035" y="354"/>
                  </a:lnTo>
                  <a:lnTo>
                    <a:pt x="2960" y="404"/>
                  </a:lnTo>
                  <a:lnTo>
                    <a:pt x="2945" y="384"/>
                  </a:lnTo>
                  <a:close/>
                  <a:moveTo>
                    <a:pt x="3038" y="351"/>
                  </a:moveTo>
                  <a:lnTo>
                    <a:pt x="3037" y="353"/>
                  </a:lnTo>
                  <a:lnTo>
                    <a:pt x="3035" y="354"/>
                  </a:lnTo>
                  <a:lnTo>
                    <a:pt x="3028" y="344"/>
                  </a:lnTo>
                  <a:lnTo>
                    <a:pt x="3038" y="351"/>
                  </a:lnTo>
                  <a:close/>
                  <a:moveTo>
                    <a:pt x="3018" y="336"/>
                  </a:moveTo>
                  <a:lnTo>
                    <a:pt x="3068" y="261"/>
                  </a:lnTo>
                  <a:lnTo>
                    <a:pt x="3090" y="274"/>
                  </a:lnTo>
                  <a:lnTo>
                    <a:pt x="3038" y="351"/>
                  </a:lnTo>
                  <a:lnTo>
                    <a:pt x="3018" y="336"/>
                  </a:lnTo>
                  <a:close/>
                  <a:moveTo>
                    <a:pt x="3068" y="261"/>
                  </a:moveTo>
                  <a:lnTo>
                    <a:pt x="3069" y="260"/>
                  </a:lnTo>
                  <a:lnTo>
                    <a:pt x="3070" y="258"/>
                  </a:lnTo>
                  <a:lnTo>
                    <a:pt x="3079" y="268"/>
                  </a:lnTo>
                  <a:lnTo>
                    <a:pt x="3068" y="261"/>
                  </a:lnTo>
                  <a:close/>
                  <a:moveTo>
                    <a:pt x="3070" y="258"/>
                  </a:moveTo>
                  <a:lnTo>
                    <a:pt x="3094" y="233"/>
                  </a:lnTo>
                  <a:lnTo>
                    <a:pt x="3113" y="251"/>
                  </a:lnTo>
                  <a:lnTo>
                    <a:pt x="3087" y="277"/>
                  </a:lnTo>
                  <a:lnTo>
                    <a:pt x="3070" y="258"/>
                  </a:lnTo>
                  <a:close/>
                  <a:moveTo>
                    <a:pt x="3116" y="243"/>
                  </a:moveTo>
                  <a:lnTo>
                    <a:pt x="3116" y="248"/>
                  </a:lnTo>
                  <a:lnTo>
                    <a:pt x="3113" y="251"/>
                  </a:lnTo>
                  <a:lnTo>
                    <a:pt x="3104" y="243"/>
                  </a:lnTo>
                  <a:lnTo>
                    <a:pt x="3116" y="243"/>
                  </a:lnTo>
                  <a:close/>
                  <a:moveTo>
                    <a:pt x="3091" y="243"/>
                  </a:moveTo>
                  <a:lnTo>
                    <a:pt x="3091" y="192"/>
                  </a:lnTo>
                  <a:lnTo>
                    <a:pt x="3116" y="192"/>
                  </a:lnTo>
                  <a:lnTo>
                    <a:pt x="3116" y="243"/>
                  </a:lnTo>
                  <a:lnTo>
                    <a:pt x="3091" y="243"/>
                  </a:lnTo>
                  <a:close/>
                  <a:moveTo>
                    <a:pt x="3091" y="192"/>
                  </a:moveTo>
                  <a:lnTo>
                    <a:pt x="3091" y="166"/>
                  </a:lnTo>
                  <a:lnTo>
                    <a:pt x="3116" y="166"/>
                  </a:lnTo>
                  <a:lnTo>
                    <a:pt x="3116" y="192"/>
                  </a:lnTo>
                  <a:lnTo>
                    <a:pt x="3091" y="192"/>
                  </a:lnTo>
                  <a:close/>
                  <a:moveTo>
                    <a:pt x="3091" y="166"/>
                  </a:moveTo>
                  <a:lnTo>
                    <a:pt x="3091" y="141"/>
                  </a:lnTo>
                  <a:lnTo>
                    <a:pt x="3116" y="141"/>
                  </a:lnTo>
                  <a:lnTo>
                    <a:pt x="3116" y="166"/>
                  </a:lnTo>
                  <a:lnTo>
                    <a:pt x="3091" y="166"/>
                  </a:lnTo>
                  <a:close/>
                  <a:moveTo>
                    <a:pt x="3113" y="132"/>
                  </a:moveTo>
                  <a:lnTo>
                    <a:pt x="3116" y="136"/>
                  </a:lnTo>
                  <a:lnTo>
                    <a:pt x="3116" y="141"/>
                  </a:lnTo>
                  <a:lnTo>
                    <a:pt x="3104" y="141"/>
                  </a:lnTo>
                  <a:lnTo>
                    <a:pt x="3113" y="132"/>
                  </a:lnTo>
                  <a:close/>
                  <a:moveTo>
                    <a:pt x="3094" y="150"/>
                  </a:moveTo>
                  <a:lnTo>
                    <a:pt x="3070" y="125"/>
                  </a:lnTo>
                  <a:lnTo>
                    <a:pt x="3087" y="107"/>
                  </a:lnTo>
                  <a:lnTo>
                    <a:pt x="3113" y="132"/>
                  </a:lnTo>
                  <a:lnTo>
                    <a:pt x="3094" y="150"/>
                  </a:lnTo>
                  <a:close/>
                  <a:moveTo>
                    <a:pt x="3070" y="125"/>
                  </a:moveTo>
                  <a:lnTo>
                    <a:pt x="3045" y="99"/>
                  </a:lnTo>
                  <a:lnTo>
                    <a:pt x="3063" y="81"/>
                  </a:lnTo>
                  <a:lnTo>
                    <a:pt x="3087" y="107"/>
                  </a:lnTo>
                  <a:lnTo>
                    <a:pt x="3070" y="125"/>
                  </a:lnTo>
                  <a:close/>
                  <a:moveTo>
                    <a:pt x="3045" y="99"/>
                  </a:moveTo>
                  <a:lnTo>
                    <a:pt x="3019" y="74"/>
                  </a:lnTo>
                  <a:lnTo>
                    <a:pt x="3037" y="57"/>
                  </a:lnTo>
                  <a:lnTo>
                    <a:pt x="3063" y="81"/>
                  </a:lnTo>
                  <a:lnTo>
                    <a:pt x="3045" y="99"/>
                  </a:lnTo>
                  <a:close/>
                  <a:moveTo>
                    <a:pt x="3019" y="74"/>
                  </a:moveTo>
                  <a:lnTo>
                    <a:pt x="2994" y="50"/>
                  </a:lnTo>
                  <a:lnTo>
                    <a:pt x="3012" y="31"/>
                  </a:lnTo>
                  <a:lnTo>
                    <a:pt x="3037" y="57"/>
                  </a:lnTo>
                  <a:lnTo>
                    <a:pt x="3019" y="74"/>
                  </a:lnTo>
                  <a:close/>
                  <a:moveTo>
                    <a:pt x="3002" y="28"/>
                  </a:moveTo>
                  <a:lnTo>
                    <a:pt x="3008" y="28"/>
                  </a:lnTo>
                  <a:lnTo>
                    <a:pt x="3012" y="31"/>
                  </a:lnTo>
                  <a:lnTo>
                    <a:pt x="3002" y="40"/>
                  </a:lnTo>
                  <a:lnTo>
                    <a:pt x="3002" y="28"/>
                  </a:lnTo>
                  <a:close/>
                  <a:moveTo>
                    <a:pt x="3002" y="53"/>
                  </a:moveTo>
                  <a:lnTo>
                    <a:pt x="2952" y="53"/>
                  </a:lnTo>
                  <a:lnTo>
                    <a:pt x="2952" y="28"/>
                  </a:lnTo>
                  <a:lnTo>
                    <a:pt x="3002" y="28"/>
                  </a:lnTo>
                  <a:lnTo>
                    <a:pt x="3002" y="53"/>
                  </a:lnTo>
                  <a:close/>
                  <a:moveTo>
                    <a:pt x="2952" y="53"/>
                  </a:moveTo>
                  <a:lnTo>
                    <a:pt x="2946" y="53"/>
                  </a:lnTo>
                  <a:lnTo>
                    <a:pt x="2943" y="50"/>
                  </a:lnTo>
                  <a:lnTo>
                    <a:pt x="2952" y="40"/>
                  </a:lnTo>
                  <a:lnTo>
                    <a:pt x="2952" y="53"/>
                  </a:lnTo>
                  <a:close/>
                  <a:moveTo>
                    <a:pt x="2943" y="50"/>
                  </a:moveTo>
                  <a:lnTo>
                    <a:pt x="2918" y="24"/>
                  </a:lnTo>
                  <a:lnTo>
                    <a:pt x="2935" y="6"/>
                  </a:lnTo>
                  <a:lnTo>
                    <a:pt x="2961" y="31"/>
                  </a:lnTo>
                  <a:lnTo>
                    <a:pt x="2943" y="50"/>
                  </a:lnTo>
                  <a:close/>
                  <a:moveTo>
                    <a:pt x="2923" y="2"/>
                  </a:moveTo>
                  <a:lnTo>
                    <a:pt x="2930" y="0"/>
                  </a:lnTo>
                  <a:lnTo>
                    <a:pt x="2935" y="6"/>
                  </a:lnTo>
                  <a:lnTo>
                    <a:pt x="2927" y="14"/>
                  </a:lnTo>
                  <a:lnTo>
                    <a:pt x="2923" y="2"/>
                  </a:lnTo>
                  <a:close/>
                  <a:moveTo>
                    <a:pt x="2930" y="26"/>
                  </a:moveTo>
                  <a:lnTo>
                    <a:pt x="2855" y="52"/>
                  </a:lnTo>
                  <a:lnTo>
                    <a:pt x="2847" y="28"/>
                  </a:lnTo>
                  <a:lnTo>
                    <a:pt x="2923" y="2"/>
                  </a:lnTo>
                  <a:lnTo>
                    <a:pt x="2930" y="26"/>
                  </a:lnTo>
                  <a:close/>
                  <a:moveTo>
                    <a:pt x="2855" y="52"/>
                  </a:moveTo>
                  <a:lnTo>
                    <a:pt x="2853" y="53"/>
                  </a:lnTo>
                  <a:lnTo>
                    <a:pt x="2851" y="53"/>
                  </a:lnTo>
                  <a:lnTo>
                    <a:pt x="2851" y="40"/>
                  </a:lnTo>
                  <a:lnTo>
                    <a:pt x="2855" y="52"/>
                  </a:lnTo>
                  <a:close/>
                  <a:moveTo>
                    <a:pt x="2851" y="53"/>
                  </a:moveTo>
                  <a:lnTo>
                    <a:pt x="2749" y="53"/>
                  </a:lnTo>
                  <a:lnTo>
                    <a:pt x="2749" y="28"/>
                  </a:lnTo>
                  <a:lnTo>
                    <a:pt x="2851" y="28"/>
                  </a:lnTo>
                  <a:lnTo>
                    <a:pt x="2851" y="53"/>
                  </a:lnTo>
                  <a:close/>
                  <a:moveTo>
                    <a:pt x="2746" y="28"/>
                  </a:moveTo>
                  <a:lnTo>
                    <a:pt x="2748" y="28"/>
                  </a:lnTo>
                  <a:lnTo>
                    <a:pt x="2749" y="28"/>
                  </a:lnTo>
                  <a:lnTo>
                    <a:pt x="2749" y="40"/>
                  </a:lnTo>
                  <a:lnTo>
                    <a:pt x="2746" y="28"/>
                  </a:lnTo>
                  <a:close/>
                  <a:moveTo>
                    <a:pt x="2753" y="52"/>
                  </a:moveTo>
                  <a:lnTo>
                    <a:pt x="2601" y="103"/>
                  </a:lnTo>
                  <a:lnTo>
                    <a:pt x="2594" y="79"/>
                  </a:lnTo>
                  <a:lnTo>
                    <a:pt x="2746" y="28"/>
                  </a:lnTo>
                  <a:lnTo>
                    <a:pt x="2753" y="52"/>
                  </a:lnTo>
                  <a:close/>
                  <a:moveTo>
                    <a:pt x="2601" y="103"/>
                  </a:moveTo>
                  <a:lnTo>
                    <a:pt x="2600" y="103"/>
                  </a:lnTo>
                  <a:lnTo>
                    <a:pt x="2600" y="103"/>
                  </a:lnTo>
                  <a:lnTo>
                    <a:pt x="2597" y="91"/>
                  </a:lnTo>
                  <a:lnTo>
                    <a:pt x="2601" y="103"/>
                  </a:lnTo>
                  <a:close/>
                  <a:moveTo>
                    <a:pt x="2600" y="103"/>
                  </a:moveTo>
                  <a:lnTo>
                    <a:pt x="2422" y="128"/>
                  </a:lnTo>
                  <a:lnTo>
                    <a:pt x="2419" y="103"/>
                  </a:lnTo>
                  <a:lnTo>
                    <a:pt x="2596" y="77"/>
                  </a:lnTo>
                  <a:lnTo>
                    <a:pt x="2600" y="103"/>
                  </a:lnTo>
                  <a:close/>
                  <a:moveTo>
                    <a:pt x="2418" y="104"/>
                  </a:moveTo>
                  <a:lnTo>
                    <a:pt x="2418" y="103"/>
                  </a:lnTo>
                  <a:lnTo>
                    <a:pt x="2419" y="103"/>
                  </a:lnTo>
                  <a:lnTo>
                    <a:pt x="2421" y="116"/>
                  </a:lnTo>
                  <a:lnTo>
                    <a:pt x="2418" y="104"/>
                  </a:lnTo>
                  <a:close/>
                  <a:moveTo>
                    <a:pt x="2424" y="128"/>
                  </a:moveTo>
                  <a:lnTo>
                    <a:pt x="2248" y="178"/>
                  </a:lnTo>
                  <a:lnTo>
                    <a:pt x="2240" y="154"/>
                  </a:lnTo>
                  <a:lnTo>
                    <a:pt x="2418" y="104"/>
                  </a:lnTo>
                  <a:lnTo>
                    <a:pt x="2424" y="128"/>
                  </a:lnTo>
                  <a:close/>
                  <a:moveTo>
                    <a:pt x="2248" y="178"/>
                  </a:moveTo>
                  <a:lnTo>
                    <a:pt x="2251" y="178"/>
                  </a:lnTo>
                  <a:lnTo>
                    <a:pt x="2246" y="178"/>
                  </a:lnTo>
                  <a:lnTo>
                    <a:pt x="2244" y="166"/>
                  </a:lnTo>
                  <a:lnTo>
                    <a:pt x="2248" y="178"/>
                  </a:lnTo>
                  <a:close/>
                  <a:moveTo>
                    <a:pt x="2246" y="178"/>
                  </a:moveTo>
                  <a:lnTo>
                    <a:pt x="2045" y="229"/>
                  </a:lnTo>
                  <a:lnTo>
                    <a:pt x="2039" y="205"/>
                  </a:lnTo>
                  <a:lnTo>
                    <a:pt x="2240" y="154"/>
                  </a:lnTo>
                  <a:lnTo>
                    <a:pt x="2246" y="178"/>
                  </a:lnTo>
                  <a:close/>
                  <a:moveTo>
                    <a:pt x="2045" y="229"/>
                  </a:moveTo>
                  <a:lnTo>
                    <a:pt x="1842" y="280"/>
                  </a:lnTo>
                  <a:lnTo>
                    <a:pt x="1836" y="255"/>
                  </a:lnTo>
                  <a:lnTo>
                    <a:pt x="2039" y="205"/>
                  </a:lnTo>
                  <a:lnTo>
                    <a:pt x="2045" y="229"/>
                  </a:lnTo>
                  <a:close/>
                  <a:moveTo>
                    <a:pt x="1836" y="256"/>
                  </a:moveTo>
                  <a:lnTo>
                    <a:pt x="1832" y="256"/>
                  </a:lnTo>
                  <a:lnTo>
                    <a:pt x="1836" y="255"/>
                  </a:lnTo>
                  <a:lnTo>
                    <a:pt x="1839" y="268"/>
                  </a:lnTo>
                  <a:lnTo>
                    <a:pt x="1836" y="256"/>
                  </a:lnTo>
                  <a:close/>
                  <a:moveTo>
                    <a:pt x="1843" y="280"/>
                  </a:moveTo>
                  <a:lnTo>
                    <a:pt x="1666" y="330"/>
                  </a:lnTo>
                  <a:lnTo>
                    <a:pt x="1658" y="306"/>
                  </a:lnTo>
                  <a:lnTo>
                    <a:pt x="1836" y="256"/>
                  </a:lnTo>
                  <a:lnTo>
                    <a:pt x="1843" y="280"/>
                  </a:lnTo>
                  <a:close/>
                  <a:moveTo>
                    <a:pt x="1666" y="330"/>
                  </a:moveTo>
                  <a:lnTo>
                    <a:pt x="1488" y="381"/>
                  </a:lnTo>
                  <a:lnTo>
                    <a:pt x="1481" y="357"/>
                  </a:lnTo>
                  <a:lnTo>
                    <a:pt x="1658" y="306"/>
                  </a:lnTo>
                  <a:lnTo>
                    <a:pt x="1666" y="330"/>
                  </a:lnTo>
                  <a:close/>
                  <a:moveTo>
                    <a:pt x="1481" y="357"/>
                  </a:moveTo>
                  <a:lnTo>
                    <a:pt x="1485" y="356"/>
                  </a:lnTo>
                  <a:lnTo>
                    <a:pt x="1481" y="357"/>
                  </a:lnTo>
                  <a:lnTo>
                    <a:pt x="1485" y="369"/>
                  </a:lnTo>
                  <a:lnTo>
                    <a:pt x="1481" y="357"/>
                  </a:lnTo>
                  <a:close/>
                  <a:moveTo>
                    <a:pt x="1488" y="381"/>
                  </a:moveTo>
                  <a:lnTo>
                    <a:pt x="1336" y="431"/>
                  </a:lnTo>
                  <a:lnTo>
                    <a:pt x="1329" y="408"/>
                  </a:lnTo>
                  <a:lnTo>
                    <a:pt x="1481" y="357"/>
                  </a:lnTo>
                  <a:lnTo>
                    <a:pt x="1488" y="381"/>
                  </a:lnTo>
                  <a:close/>
                  <a:moveTo>
                    <a:pt x="1336" y="431"/>
                  </a:moveTo>
                  <a:lnTo>
                    <a:pt x="1334" y="432"/>
                  </a:lnTo>
                  <a:lnTo>
                    <a:pt x="1335" y="432"/>
                  </a:lnTo>
                  <a:lnTo>
                    <a:pt x="1333" y="420"/>
                  </a:lnTo>
                  <a:lnTo>
                    <a:pt x="1336" y="431"/>
                  </a:lnTo>
                  <a:close/>
                  <a:moveTo>
                    <a:pt x="1335" y="432"/>
                  </a:moveTo>
                  <a:lnTo>
                    <a:pt x="1209" y="458"/>
                  </a:lnTo>
                  <a:lnTo>
                    <a:pt x="1204" y="432"/>
                  </a:lnTo>
                  <a:lnTo>
                    <a:pt x="1330" y="407"/>
                  </a:lnTo>
                  <a:lnTo>
                    <a:pt x="1335" y="432"/>
                  </a:lnTo>
                  <a:close/>
                  <a:moveTo>
                    <a:pt x="1209" y="458"/>
                  </a:moveTo>
                  <a:lnTo>
                    <a:pt x="1210" y="457"/>
                  </a:lnTo>
                  <a:lnTo>
                    <a:pt x="1209" y="458"/>
                  </a:lnTo>
                  <a:lnTo>
                    <a:pt x="1206" y="444"/>
                  </a:lnTo>
                  <a:lnTo>
                    <a:pt x="1209" y="458"/>
                  </a:lnTo>
                  <a:close/>
                  <a:moveTo>
                    <a:pt x="1209" y="458"/>
                  </a:moveTo>
                  <a:lnTo>
                    <a:pt x="1057" y="483"/>
                  </a:lnTo>
                  <a:lnTo>
                    <a:pt x="1052" y="458"/>
                  </a:lnTo>
                  <a:lnTo>
                    <a:pt x="1204" y="432"/>
                  </a:lnTo>
                  <a:lnTo>
                    <a:pt x="1209" y="458"/>
                  </a:lnTo>
                  <a:close/>
                  <a:moveTo>
                    <a:pt x="1057" y="483"/>
                  </a:moveTo>
                  <a:lnTo>
                    <a:pt x="1058" y="482"/>
                  </a:lnTo>
                  <a:lnTo>
                    <a:pt x="1057" y="483"/>
                  </a:lnTo>
                  <a:lnTo>
                    <a:pt x="1054" y="470"/>
                  </a:lnTo>
                  <a:lnTo>
                    <a:pt x="1057" y="483"/>
                  </a:lnTo>
                  <a:close/>
                  <a:moveTo>
                    <a:pt x="1057" y="483"/>
                  </a:moveTo>
                  <a:lnTo>
                    <a:pt x="879" y="508"/>
                  </a:lnTo>
                  <a:lnTo>
                    <a:pt x="876" y="483"/>
                  </a:lnTo>
                  <a:lnTo>
                    <a:pt x="1053" y="458"/>
                  </a:lnTo>
                  <a:lnTo>
                    <a:pt x="1057" y="483"/>
                  </a:lnTo>
                  <a:close/>
                  <a:moveTo>
                    <a:pt x="879" y="508"/>
                  </a:moveTo>
                  <a:lnTo>
                    <a:pt x="877" y="508"/>
                  </a:lnTo>
                  <a:lnTo>
                    <a:pt x="877" y="495"/>
                  </a:lnTo>
                  <a:lnTo>
                    <a:pt x="879" y="508"/>
                  </a:lnTo>
                  <a:close/>
                  <a:moveTo>
                    <a:pt x="877" y="508"/>
                  </a:moveTo>
                  <a:lnTo>
                    <a:pt x="701" y="508"/>
                  </a:lnTo>
                  <a:lnTo>
                    <a:pt x="701" y="483"/>
                  </a:lnTo>
                  <a:lnTo>
                    <a:pt x="877" y="483"/>
                  </a:lnTo>
                  <a:lnTo>
                    <a:pt x="877" y="508"/>
                  </a:lnTo>
                  <a:close/>
                  <a:moveTo>
                    <a:pt x="698" y="483"/>
                  </a:moveTo>
                  <a:lnTo>
                    <a:pt x="701" y="483"/>
                  </a:lnTo>
                  <a:lnTo>
                    <a:pt x="701" y="495"/>
                  </a:lnTo>
                  <a:lnTo>
                    <a:pt x="698" y="483"/>
                  </a:lnTo>
                  <a:close/>
                  <a:moveTo>
                    <a:pt x="702" y="508"/>
                  </a:moveTo>
                  <a:lnTo>
                    <a:pt x="550" y="533"/>
                  </a:lnTo>
                  <a:lnTo>
                    <a:pt x="547" y="508"/>
                  </a:lnTo>
                  <a:lnTo>
                    <a:pt x="698" y="483"/>
                  </a:lnTo>
                  <a:lnTo>
                    <a:pt x="702" y="508"/>
                  </a:lnTo>
                  <a:close/>
                  <a:moveTo>
                    <a:pt x="545" y="509"/>
                  </a:moveTo>
                  <a:lnTo>
                    <a:pt x="547" y="508"/>
                  </a:lnTo>
                  <a:lnTo>
                    <a:pt x="547" y="508"/>
                  </a:lnTo>
                  <a:lnTo>
                    <a:pt x="549" y="521"/>
                  </a:lnTo>
                  <a:lnTo>
                    <a:pt x="545" y="509"/>
                  </a:lnTo>
                  <a:close/>
                  <a:moveTo>
                    <a:pt x="553" y="533"/>
                  </a:moveTo>
                  <a:lnTo>
                    <a:pt x="401" y="583"/>
                  </a:lnTo>
                  <a:lnTo>
                    <a:pt x="393" y="560"/>
                  </a:lnTo>
                  <a:lnTo>
                    <a:pt x="545" y="509"/>
                  </a:lnTo>
                  <a:lnTo>
                    <a:pt x="553" y="533"/>
                  </a:lnTo>
                  <a:close/>
                  <a:moveTo>
                    <a:pt x="401" y="583"/>
                  </a:moveTo>
                  <a:lnTo>
                    <a:pt x="249" y="634"/>
                  </a:lnTo>
                  <a:lnTo>
                    <a:pt x="242" y="610"/>
                  </a:lnTo>
                  <a:lnTo>
                    <a:pt x="393" y="560"/>
                  </a:lnTo>
                  <a:lnTo>
                    <a:pt x="401" y="583"/>
                  </a:lnTo>
                  <a:close/>
                  <a:moveTo>
                    <a:pt x="237" y="612"/>
                  </a:moveTo>
                  <a:lnTo>
                    <a:pt x="238" y="611"/>
                  </a:lnTo>
                  <a:lnTo>
                    <a:pt x="242" y="610"/>
                  </a:lnTo>
                  <a:lnTo>
                    <a:pt x="245" y="622"/>
                  </a:lnTo>
                  <a:lnTo>
                    <a:pt x="237" y="612"/>
                  </a:lnTo>
                  <a:close/>
                  <a:moveTo>
                    <a:pt x="252" y="631"/>
                  </a:moveTo>
                  <a:lnTo>
                    <a:pt x="152" y="708"/>
                  </a:lnTo>
                  <a:lnTo>
                    <a:pt x="136" y="687"/>
                  </a:lnTo>
                  <a:lnTo>
                    <a:pt x="237" y="612"/>
                  </a:lnTo>
                  <a:lnTo>
                    <a:pt x="252" y="631"/>
                  </a:lnTo>
                  <a:close/>
                  <a:moveTo>
                    <a:pt x="133" y="691"/>
                  </a:moveTo>
                  <a:lnTo>
                    <a:pt x="135" y="689"/>
                  </a:lnTo>
                  <a:lnTo>
                    <a:pt x="136" y="687"/>
                  </a:lnTo>
                  <a:lnTo>
                    <a:pt x="143" y="698"/>
                  </a:lnTo>
                  <a:lnTo>
                    <a:pt x="133" y="691"/>
                  </a:lnTo>
                  <a:close/>
                  <a:moveTo>
                    <a:pt x="154" y="704"/>
                  </a:moveTo>
                  <a:lnTo>
                    <a:pt x="79" y="831"/>
                  </a:lnTo>
                  <a:lnTo>
                    <a:pt x="57" y="817"/>
                  </a:lnTo>
                  <a:lnTo>
                    <a:pt x="133" y="691"/>
                  </a:lnTo>
                  <a:lnTo>
                    <a:pt x="154" y="704"/>
                  </a:lnTo>
                  <a:close/>
                  <a:moveTo>
                    <a:pt x="56" y="820"/>
                  </a:moveTo>
                  <a:lnTo>
                    <a:pt x="57" y="819"/>
                  </a:lnTo>
                  <a:lnTo>
                    <a:pt x="57" y="817"/>
                  </a:lnTo>
                  <a:lnTo>
                    <a:pt x="68" y="825"/>
                  </a:lnTo>
                  <a:lnTo>
                    <a:pt x="56" y="820"/>
                  </a:lnTo>
                  <a:close/>
                  <a:moveTo>
                    <a:pt x="80" y="829"/>
                  </a:moveTo>
                  <a:lnTo>
                    <a:pt x="29" y="956"/>
                  </a:lnTo>
                  <a:lnTo>
                    <a:pt x="6" y="946"/>
                  </a:lnTo>
                  <a:lnTo>
                    <a:pt x="56" y="820"/>
                  </a:lnTo>
                  <a:lnTo>
                    <a:pt x="80" y="829"/>
                  </a:lnTo>
                  <a:close/>
                  <a:moveTo>
                    <a:pt x="14" y="963"/>
                  </a:moveTo>
                  <a:lnTo>
                    <a:pt x="0" y="959"/>
                  </a:lnTo>
                  <a:lnTo>
                    <a:pt x="6" y="946"/>
                  </a:lnTo>
                  <a:lnTo>
                    <a:pt x="17" y="951"/>
                  </a:lnTo>
                  <a:lnTo>
                    <a:pt x="14" y="963"/>
                  </a:lnTo>
                  <a:close/>
                  <a:moveTo>
                    <a:pt x="20" y="939"/>
                  </a:moveTo>
                  <a:lnTo>
                    <a:pt x="222" y="989"/>
                  </a:lnTo>
                  <a:lnTo>
                    <a:pt x="216" y="1014"/>
                  </a:lnTo>
                  <a:lnTo>
                    <a:pt x="14" y="963"/>
                  </a:lnTo>
                  <a:lnTo>
                    <a:pt x="20" y="939"/>
                  </a:lnTo>
                  <a:close/>
                  <a:moveTo>
                    <a:pt x="220" y="1014"/>
                  </a:moveTo>
                  <a:lnTo>
                    <a:pt x="217" y="1014"/>
                  </a:lnTo>
                  <a:lnTo>
                    <a:pt x="216" y="1014"/>
                  </a:lnTo>
                  <a:lnTo>
                    <a:pt x="220" y="1001"/>
                  </a:lnTo>
                  <a:lnTo>
                    <a:pt x="220" y="1014"/>
                  </a:lnTo>
                  <a:close/>
                  <a:moveTo>
                    <a:pt x="220" y="989"/>
                  </a:moveTo>
                  <a:lnTo>
                    <a:pt x="397" y="989"/>
                  </a:lnTo>
                  <a:lnTo>
                    <a:pt x="397" y="1014"/>
                  </a:lnTo>
                  <a:lnTo>
                    <a:pt x="220" y="1014"/>
                  </a:lnTo>
                  <a:lnTo>
                    <a:pt x="220" y="989"/>
                  </a:lnTo>
                  <a:close/>
                  <a:moveTo>
                    <a:pt x="397" y="989"/>
                  </a:moveTo>
                  <a:lnTo>
                    <a:pt x="599" y="989"/>
                  </a:lnTo>
                  <a:lnTo>
                    <a:pt x="599" y="1014"/>
                  </a:lnTo>
                  <a:lnTo>
                    <a:pt x="397" y="1014"/>
                  </a:lnTo>
                  <a:lnTo>
                    <a:pt x="397" y="989"/>
                  </a:lnTo>
                  <a:close/>
                  <a:moveTo>
                    <a:pt x="601" y="1014"/>
                  </a:moveTo>
                  <a:lnTo>
                    <a:pt x="599" y="1014"/>
                  </a:lnTo>
                  <a:lnTo>
                    <a:pt x="599" y="1001"/>
                  </a:lnTo>
                  <a:lnTo>
                    <a:pt x="601" y="1014"/>
                  </a:lnTo>
                  <a:close/>
                  <a:moveTo>
                    <a:pt x="598" y="989"/>
                  </a:moveTo>
                  <a:lnTo>
                    <a:pt x="775" y="963"/>
                  </a:lnTo>
                  <a:lnTo>
                    <a:pt x="779" y="989"/>
                  </a:lnTo>
                  <a:lnTo>
                    <a:pt x="601" y="1014"/>
                  </a:lnTo>
                  <a:lnTo>
                    <a:pt x="598" y="989"/>
                  </a:lnTo>
                  <a:close/>
                  <a:moveTo>
                    <a:pt x="775" y="963"/>
                  </a:moveTo>
                  <a:lnTo>
                    <a:pt x="773" y="963"/>
                  </a:lnTo>
                  <a:lnTo>
                    <a:pt x="775" y="963"/>
                  </a:lnTo>
                  <a:lnTo>
                    <a:pt x="776" y="976"/>
                  </a:lnTo>
                  <a:lnTo>
                    <a:pt x="775" y="963"/>
                  </a:lnTo>
                  <a:close/>
                  <a:moveTo>
                    <a:pt x="775" y="963"/>
                  </a:moveTo>
                  <a:lnTo>
                    <a:pt x="977" y="938"/>
                  </a:lnTo>
                  <a:lnTo>
                    <a:pt x="980" y="963"/>
                  </a:lnTo>
                  <a:lnTo>
                    <a:pt x="777" y="989"/>
                  </a:lnTo>
                  <a:lnTo>
                    <a:pt x="775" y="963"/>
                  </a:lnTo>
                  <a:close/>
                  <a:moveTo>
                    <a:pt x="977" y="938"/>
                  </a:moveTo>
                  <a:lnTo>
                    <a:pt x="979" y="938"/>
                  </a:lnTo>
                  <a:lnTo>
                    <a:pt x="979" y="951"/>
                  </a:lnTo>
                  <a:lnTo>
                    <a:pt x="977" y="938"/>
                  </a:lnTo>
                  <a:close/>
                  <a:moveTo>
                    <a:pt x="979" y="938"/>
                  </a:moveTo>
                  <a:lnTo>
                    <a:pt x="1155" y="938"/>
                  </a:lnTo>
                  <a:lnTo>
                    <a:pt x="1155" y="963"/>
                  </a:lnTo>
                  <a:lnTo>
                    <a:pt x="979" y="963"/>
                  </a:lnTo>
                  <a:lnTo>
                    <a:pt x="979" y="938"/>
                  </a:lnTo>
                  <a:close/>
                  <a:moveTo>
                    <a:pt x="1158" y="963"/>
                  </a:moveTo>
                  <a:lnTo>
                    <a:pt x="1155" y="963"/>
                  </a:lnTo>
                  <a:lnTo>
                    <a:pt x="1155" y="951"/>
                  </a:lnTo>
                  <a:lnTo>
                    <a:pt x="1158" y="963"/>
                  </a:lnTo>
                  <a:close/>
                  <a:moveTo>
                    <a:pt x="1154" y="938"/>
                  </a:moveTo>
                  <a:lnTo>
                    <a:pt x="1331" y="913"/>
                  </a:lnTo>
                  <a:lnTo>
                    <a:pt x="1335" y="938"/>
                  </a:lnTo>
                  <a:lnTo>
                    <a:pt x="1158" y="963"/>
                  </a:lnTo>
                  <a:lnTo>
                    <a:pt x="1154" y="938"/>
                  </a:lnTo>
                  <a:close/>
                  <a:moveTo>
                    <a:pt x="1331" y="913"/>
                  </a:moveTo>
                  <a:lnTo>
                    <a:pt x="1333" y="913"/>
                  </a:lnTo>
                  <a:lnTo>
                    <a:pt x="1333" y="925"/>
                  </a:lnTo>
                  <a:lnTo>
                    <a:pt x="1331" y="913"/>
                  </a:lnTo>
                  <a:close/>
                  <a:moveTo>
                    <a:pt x="1333" y="913"/>
                  </a:moveTo>
                  <a:lnTo>
                    <a:pt x="1536" y="913"/>
                  </a:lnTo>
                  <a:lnTo>
                    <a:pt x="1536" y="938"/>
                  </a:lnTo>
                  <a:lnTo>
                    <a:pt x="1333" y="938"/>
                  </a:lnTo>
                  <a:lnTo>
                    <a:pt x="1333" y="913"/>
                  </a:lnTo>
                  <a:close/>
                  <a:moveTo>
                    <a:pt x="1536" y="913"/>
                  </a:moveTo>
                  <a:lnTo>
                    <a:pt x="1537" y="913"/>
                  </a:lnTo>
                  <a:lnTo>
                    <a:pt x="1536" y="925"/>
                  </a:lnTo>
                  <a:lnTo>
                    <a:pt x="1536" y="913"/>
                  </a:lnTo>
                  <a:close/>
                  <a:moveTo>
                    <a:pt x="1537" y="913"/>
                  </a:moveTo>
                  <a:lnTo>
                    <a:pt x="1714" y="938"/>
                  </a:lnTo>
                  <a:lnTo>
                    <a:pt x="1710" y="963"/>
                  </a:lnTo>
                  <a:lnTo>
                    <a:pt x="1533" y="938"/>
                  </a:lnTo>
                  <a:lnTo>
                    <a:pt x="1537" y="913"/>
                  </a:lnTo>
                  <a:close/>
                  <a:moveTo>
                    <a:pt x="1714" y="938"/>
                  </a:moveTo>
                  <a:lnTo>
                    <a:pt x="1892" y="963"/>
                  </a:lnTo>
                  <a:lnTo>
                    <a:pt x="1888" y="989"/>
                  </a:lnTo>
                  <a:lnTo>
                    <a:pt x="1710" y="963"/>
                  </a:lnTo>
                  <a:lnTo>
                    <a:pt x="1714" y="938"/>
                  </a:lnTo>
                  <a:close/>
                  <a:moveTo>
                    <a:pt x="1892" y="963"/>
                  </a:moveTo>
                  <a:lnTo>
                    <a:pt x="1895" y="964"/>
                  </a:lnTo>
                  <a:lnTo>
                    <a:pt x="1899" y="967"/>
                  </a:lnTo>
                  <a:lnTo>
                    <a:pt x="1889" y="976"/>
                  </a:lnTo>
                  <a:lnTo>
                    <a:pt x="1892" y="963"/>
                  </a:lnTo>
                  <a:close/>
                  <a:moveTo>
                    <a:pt x="1899" y="967"/>
                  </a:moveTo>
                  <a:lnTo>
                    <a:pt x="1923" y="992"/>
                  </a:lnTo>
                  <a:lnTo>
                    <a:pt x="1906" y="1010"/>
                  </a:lnTo>
                  <a:lnTo>
                    <a:pt x="1881" y="985"/>
                  </a:lnTo>
                  <a:lnTo>
                    <a:pt x="1899" y="967"/>
                  </a:lnTo>
                  <a:close/>
                  <a:moveTo>
                    <a:pt x="1923" y="992"/>
                  </a:moveTo>
                  <a:lnTo>
                    <a:pt x="1927" y="996"/>
                  </a:lnTo>
                  <a:lnTo>
                    <a:pt x="1927" y="1001"/>
                  </a:lnTo>
                  <a:lnTo>
                    <a:pt x="1915" y="1001"/>
                  </a:lnTo>
                  <a:lnTo>
                    <a:pt x="1923" y="992"/>
                  </a:lnTo>
                  <a:close/>
                  <a:moveTo>
                    <a:pt x="1927" y="1001"/>
                  </a:moveTo>
                  <a:lnTo>
                    <a:pt x="1927" y="1026"/>
                  </a:lnTo>
                  <a:lnTo>
                    <a:pt x="1902" y="1026"/>
                  </a:lnTo>
                  <a:lnTo>
                    <a:pt x="1902" y="1001"/>
                  </a:lnTo>
                  <a:lnTo>
                    <a:pt x="1927" y="1001"/>
                  </a:lnTo>
                  <a:close/>
                  <a:moveTo>
                    <a:pt x="1927" y="1026"/>
                  </a:moveTo>
                  <a:lnTo>
                    <a:pt x="1927" y="1052"/>
                  </a:lnTo>
                  <a:lnTo>
                    <a:pt x="1902" y="1052"/>
                  </a:lnTo>
                  <a:lnTo>
                    <a:pt x="1902" y="1026"/>
                  </a:lnTo>
                  <a:lnTo>
                    <a:pt x="1927" y="1026"/>
                  </a:lnTo>
                  <a:close/>
                  <a:moveTo>
                    <a:pt x="1927" y="1052"/>
                  </a:moveTo>
                  <a:lnTo>
                    <a:pt x="1927" y="1077"/>
                  </a:lnTo>
                  <a:lnTo>
                    <a:pt x="1902" y="1077"/>
                  </a:lnTo>
                  <a:lnTo>
                    <a:pt x="1902" y="1052"/>
                  </a:lnTo>
                  <a:lnTo>
                    <a:pt x="1927" y="1052"/>
                  </a:lnTo>
                  <a:close/>
                  <a:moveTo>
                    <a:pt x="1915" y="1089"/>
                  </a:moveTo>
                  <a:lnTo>
                    <a:pt x="1902" y="1089"/>
                  </a:lnTo>
                  <a:lnTo>
                    <a:pt x="1902" y="1077"/>
                  </a:lnTo>
                  <a:lnTo>
                    <a:pt x="1915" y="1077"/>
                  </a:lnTo>
                  <a:lnTo>
                    <a:pt x="1915" y="1089"/>
                  </a:lnTo>
                  <a:close/>
                  <a:moveTo>
                    <a:pt x="1915" y="1064"/>
                  </a:moveTo>
                  <a:lnTo>
                    <a:pt x="1940" y="1064"/>
                  </a:lnTo>
                  <a:lnTo>
                    <a:pt x="1940" y="1089"/>
                  </a:lnTo>
                  <a:lnTo>
                    <a:pt x="1915" y="1089"/>
                  </a:lnTo>
                  <a:lnTo>
                    <a:pt x="1915" y="1064"/>
                  </a:lnTo>
                  <a:close/>
                  <a:moveTo>
                    <a:pt x="1940" y="1064"/>
                  </a:moveTo>
                  <a:lnTo>
                    <a:pt x="1952" y="1064"/>
                  </a:lnTo>
                  <a:lnTo>
                    <a:pt x="1952" y="1077"/>
                  </a:lnTo>
                  <a:lnTo>
                    <a:pt x="1940" y="1077"/>
                  </a:lnTo>
                  <a:lnTo>
                    <a:pt x="1940" y="1064"/>
                  </a:lnTo>
                  <a:close/>
                  <a:moveTo>
                    <a:pt x="1952" y="1077"/>
                  </a:moveTo>
                  <a:lnTo>
                    <a:pt x="1952" y="1103"/>
                  </a:lnTo>
                  <a:lnTo>
                    <a:pt x="1927" y="1103"/>
                  </a:lnTo>
                  <a:lnTo>
                    <a:pt x="1927" y="1077"/>
                  </a:lnTo>
                  <a:lnTo>
                    <a:pt x="1952" y="1077"/>
                  </a:lnTo>
                  <a:close/>
                  <a:moveTo>
                    <a:pt x="1936" y="1115"/>
                  </a:moveTo>
                  <a:lnTo>
                    <a:pt x="1927" y="1111"/>
                  </a:lnTo>
                  <a:lnTo>
                    <a:pt x="1927" y="1103"/>
                  </a:lnTo>
                  <a:lnTo>
                    <a:pt x="1940" y="1103"/>
                  </a:lnTo>
                  <a:lnTo>
                    <a:pt x="1936" y="1115"/>
                  </a:lnTo>
                  <a:close/>
                  <a:moveTo>
                    <a:pt x="1944" y="1091"/>
                  </a:moveTo>
                  <a:lnTo>
                    <a:pt x="2020" y="1116"/>
                  </a:lnTo>
                  <a:lnTo>
                    <a:pt x="2012" y="1139"/>
                  </a:lnTo>
                  <a:lnTo>
                    <a:pt x="1936" y="1115"/>
                  </a:lnTo>
                  <a:lnTo>
                    <a:pt x="1944" y="1091"/>
                  </a:lnTo>
                  <a:close/>
                  <a:moveTo>
                    <a:pt x="2020" y="1116"/>
                  </a:moveTo>
                  <a:lnTo>
                    <a:pt x="2022" y="1116"/>
                  </a:lnTo>
                  <a:lnTo>
                    <a:pt x="2022" y="1116"/>
                  </a:lnTo>
                  <a:lnTo>
                    <a:pt x="2015" y="1128"/>
                  </a:lnTo>
                  <a:lnTo>
                    <a:pt x="2020" y="1116"/>
                  </a:lnTo>
                  <a:close/>
                  <a:moveTo>
                    <a:pt x="2022" y="1116"/>
                  </a:moveTo>
                  <a:lnTo>
                    <a:pt x="2073" y="1142"/>
                  </a:lnTo>
                  <a:lnTo>
                    <a:pt x="2060" y="1165"/>
                  </a:lnTo>
                  <a:lnTo>
                    <a:pt x="2011" y="1139"/>
                  </a:lnTo>
                  <a:lnTo>
                    <a:pt x="2022" y="1116"/>
                  </a:lnTo>
                  <a:close/>
                  <a:moveTo>
                    <a:pt x="2073" y="1142"/>
                  </a:moveTo>
                  <a:lnTo>
                    <a:pt x="2122" y="1167"/>
                  </a:lnTo>
                  <a:lnTo>
                    <a:pt x="2111" y="1190"/>
                  </a:lnTo>
                  <a:lnTo>
                    <a:pt x="2060" y="1165"/>
                  </a:lnTo>
                  <a:lnTo>
                    <a:pt x="2073" y="1142"/>
                  </a:lnTo>
                  <a:close/>
                  <a:moveTo>
                    <a:pt x="2118" y="1192"/>
                  </a:moveTo>
                  <a:lnTo>
                    <a:pt x="2114" y="1192"/>
                  </a:lnTo>
                  <a:lnTo>
                    <a:pt x="2111" y="1190"/>
                  </a:lnTo>
                  <a:lnTo>
                    <a:pt x="2118" y="1178"/>
                  </a:lnTo>
                  <a:lnTo>
                    <a:pt x="2118" y="1192"/>
                  </a:lnTo>
                  <a:close/>
                  <a:moveTo>
                    <a:pt x="2118" y="1166"/>
                  </a:moveTo>
                  <a:lnTo>
                    <a:pt x="2167" y="1166"/>
                  </a:lnTo>
                  <a:lnTo>
                    <a:pt x="2167" y="1192"/>
                  </a:lnTo>
                  <a:lnTo>
                    <a:pt x="2118" y="1192"/>
                  </a:lnTo>
                  <a:lnTo>
                    <a:pt x="2118" y="1166"/>
                  </a:lnTo>
                  <a:close/>
                  <a:moveTo>
                    <a:pt x="2167" y="1166"/>
                  </a:moveTo>
                  <a:lnTo>
                    <a:pt x="2170" y="1166"/>
                  </a:lnTo>
                  <a:lnTo>
                    <a:pt x="2171" y="1166"/>
                  </a:lnTo>
                  <a:lnTo>
                    <a:pt x="2167" y="1178"/>
                  </a:lnTo>
                  <a:lnTo>
                    <a:pt x="2167" y="1166"/>
                  </a:lnTo>
                  <a:close/>
                  <a:moveTo>
                    <a:pt x="2171" y="1166"/>
                  </a:moveTo>
                  <a:lnTo>
                    <a:pt x="2248" y="1192"/>
                  </a:lnTo>
                  <a:lnTo>
                    <a:pt x="2240" y="1216"/>
                  </a:lnTo>
                  <a:lnTo>
                    <a:pt x="2164" y="1190"/>
                  </a:lnTo>
                  <a:lnTo>
                    <a:pt x="2171" y="1166"/>
                  </a:lnTo>
                  <a:close/>
                  <a:moveTo>
                    <a:pt x="2244" y="1216"/>
                  </a:moveTo>
                  <a:lnTo>
                    <a:pt x="2241" y="1216"/>
                  </a:lnTo>
                  <a:lnTo>
                    <a:pt x="2240" y="1216"/>
                  </a:lnTo>
                  <a:lnTo>
                    <a:pt x="2244" y="1204"/>
                  </a:lnTo>
                  <a:lnTo>
                    <a:pt x="2244" y="1216"/>
                  </a:lnTo>
                  <a:close/>
                  <a:moveTo>
                    <a:pt x="2244" y="1192"/>
                  </a:moveTo>
                  <a:lnTo>
                    <a:pt x="2294" y="1192"/>
                  </a:lnTo>
                  <a:lnTo>
                    <a:pt x="2294" y="1216"/>
                  </a:lnTo>
                  <a:lnTo>
                    <a:pt x="2244" y="1216"/>
                  </a:lnTo>
                  <a:lnTo>
                    <a:pt x="2244" y="1192"/>
                  </a:lnTo>
                  <a:close/>
                  <a:moveTo>
                    <a:pt x="2294" y="1192"/>
                  </a:moveTo>
                  <a:lnTo>
                    <a:pt x="2345" y="1192"/>
                  </a:lnTo>
                  <a:lnTo>
                    <a:pt x="2345" y="1216"/>
                  </a:lnTo>
                  <a:lnTo>
                    <a:pt x="2294" y="1216"/>
                  </a:lnTo>
                  <a:lnTo>
                    <a:pt x="2294" y="1192"/>
                  </a:lnTo>
                  <a:close/>
                  <a:moveTo>
                    <a:pt x="2345" y="1192"/>
                  </a:moveTo>
                  <a:lnTo>
                    <a:pt x="2396" y="1192"/>
                  </a:lnTo>
                  <a:lnTo>
                    <a:pt x="2396" y="1216"/>
                  </a:lnTo>
                  <a:lnTo>
                    <a:pt x="2345" y="1216"/>
                  </a:lnTo>
                  <a:lnTo>
                    <a:pt x="2345" y="1192"/>
                  </a:lnTo>
                  <a:close/>
                  <a:moveTo>
                    <a:pt x="2401" y="1215"/>
                  </a:moveTo>
                  <a:lnTo>
                    <a:pt x="2398" y="1216"/>
                  </a:lnTo>
                  <a:lnTo>
                    <a:pt x="2396" y="1216"/>
                  </a:lnTo>
                  <a:lnTo>
                    <a:pt x="2396" y="1204"/>
                  </a:lnTo>
                  <a:lnTo>
                    <a:pt x="2401" y="1215"/>
                  </a:lnTo>
                  <a:close/>
                  <a:moveTo>
                    <a:pt x="2390" y="1193"/>
                  </a:moveTo>
                  <a:lnTo>
                    <a:pt x="2441" y="1167"/>
                  </a:lnTo>
                  <a:lnTo>
                    <a:pt x="2452" y="1190"/>
                  </a:lnTo>
                  <a:lnTo>
                    <a:pt x="2401" y="1215"/>
                  </a:lnTo>
                  <a:lnTo>
                    <a:pt x="2390" y="1193"/>
                  </a:lnTo>
                  <a:close/>
                  <a:moveTo>
                    <a:pt x="2455" y="1188"/>
                  </a:moveTo>
                  <a:lnTo>
                    <a:pt x="2453" y="1189"/>
                  </a:lnTo>
                  <a:lnTo>
                    <a:pt x="2452" y="1190"/>
                  </a:lnTo>
                  <a:lnTo>
                    <a:pt x="2446" y="1178"/>
                  </a:lnTo>
                  <a:lnTo>
                    <a:pt x="2455" y="1188"/>
                  </a:lnTo>
                  <a:close/>
                  <a:moveTo>
                    <a:pt x="2437" y="1170"/>
                  </a:moveTo>
                  <a:lnTo>
                    <a:pt x="2488" y="1119"/>
                  </a:lnTo>
                  <a:lnTo>
                    <a:pt x="2505" y="1137"/>
                  </a:lnTo>
                  <a:lnTo>
                    <a:pt x="2455" y="1188"/>
                  </a:lnTo>
                  <a:lnTo>
                    <a:pt x="2437" y="1170"/>
                  </a:lnTo>
                  <a:close/>
                  <a:moveTo>
                    <a:pt x="2488" y="1119"/>
                  </a:moveTo>
                  <a:lnTo>
                    <a:pt x="2664" y="941"/>
                  </a:lnTo>
                  <a:lnTo>
                    <a:pt x="2682" y="959"/>
                  </a:lnTo>
                  <a:lnTo>
                    <a:pt x="2505" y="1137"/>
                  </a:lnTo>
                  <a:lnTo>
                    <a:pt x="2488" y="111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7" name="Freeform 95">
              <a:extLst>
                <a:ext uri="{FF2B5EF4-FFF2-40B4-BE49-F238E27FC236}">
                  <a16:creationId xmlns:a16="http://schemas.microsoft.com/office/drawing/2014/main" id="{DCFACCA7-B077-512E-9D06-2EFAEC31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3039"/>
              <a:ext cx="582" cy="273"/>
            </a:xfrm>
            <a:custGeom>
              <a:avLst/>
              <a:gdLst>
                <a:gd name="T0" fmla="*/ 2910 w 2910"/>
                <a:gd name="T1" fmla="*/ 658 h 1367"/>
                <a:gd name="T2" fmla="*/ 2859 w 2910"/>
                <a:gd name="T3" fmla="*/ 785 h 1367"/>
                <a:gd name="T4" fmla="*/ 2732 w 2910"/>
                <a:gd name="T5" fmla="*/ 835 h 1367"/>
                <a:gd name="T6" fmla="*/ 2580 w 2910"/>
                <a:gd name="T7" fmla="*/ 886 h 1367"/>
                <a:gd name="T8" fmla="*/ 2429 w 2910"/>
                <a:gd name="T9" fmla="*/ 911 h 1367"/>
                <a:gd name="T10" fmla="*/ 2200 w 2910"/>
                <a:gd name="T11" fmla="*/ 961 h 1367"/>
                <a:gd name="T12" fmla="*/ 1947 w 2910"/>
                <a:gd name="T13" fmla="*/ 937 h 1367"/>
                <a:gd name="T14" fmla="*/ 1669 w 2910"/>
                <a:gd name="T15" fmla="*/ 886 h 1367"/>
                <a:gd name="T16" fmla="*/ 1416 w 2910"/>
                <a:gd name="T17" fmla="*/ 835 h 1367"/>
                <a:gd name="T18" fmla="*/ 1113 w 2910"/>
                <a:gd name="T19" fmla="*/ 835 h 1367"/>
                <a:gd name="T20" fmla="*/ 886 w 2910"/>
                <a:gd name="T21" fmla="*/ 886 h 1367"/>
                <a:gd name="T22" fmla="*/ 708 w 2910"/>
                <a:gd name="T23" fmla="*/ 1012 h 1367"/>
                <a:gd name="T24" fmla="*/ 505 w 2910"/>
                <a:gd name="T25" fmla="*/ 1164 h 1367"/>
                <a:gd name="T26" fmla="*/ 329 w 2910"/>
                <a:gd name="T27" fmla="*/ 1290 h 1367"/>
                <a:gd name="T28" fmla="*/ 152 w 2910"/>
                <a:gd name="T29" fmla="*/ 1367 h 1367"/>
                <a:gd name="T30" fmla="*/ 25 w 2910"/>
                <a:gd name="T31" fmla="*/ 1367 h 1367"/>
                <a:gd name="T32" fmla="*/ 0 w 2910"/>
                <a:gd name="T33" fmla="*/ 1316 h 1367"/>
                <a:gd name="T34" fmla="*/ 0 w 2910"/>
                <a:gd name="T35" fmla="*/ 1265 h 1367"/>
                <a:gd name="T36" fmla="*/ 25 w 2910"/>
                <a:gd name="T37" fmla="*/ 1215 h 1367"/>
                <a:gd name="T38" fmla="*/ 201 w 2910"/>
                <a:gd name="T39" fmla="*/ 1012 h 1367"/>
                <a:gd name="T40" fmla="*/ 404 w 2910"/>
                <a:gd name="T41" fmla="*/ 809 h 1367"/>
                <a:gd name="T42" fmla="*/ 607 w 2910"/>
                <a:gd name="T43" fmla="*/ 633 h 1367"/>
                <a:gd name="T44" fmla="*/ 834 w 2910"/>
                <a:gd name="T45" fmla="*/ 456 h 1367"/>
                <a:gd name="T46" fmla="*/ 1037 w 2910"/>
                <a:gd name="T47" fmla="*/ 278 h 1367"/>
                <a:gd name="T48" fmla="*/ 1189 w 2910"/>
                <a:gd name="T49" fmla="*/ 177 h 1367"/>
                <a:gd name="T50" fmla="*/ 1365 w 2910"/>
                <a:gd name="T51" fmla="*/ 101 h 1367"/>
                <a:gd name="T52" fmla="*/ 1517 w 2910"/>
                <a:gd name="T53" fmla="*/ 25 h 1367"/>
                <a:gd name="T54" fmla="*/ 1695 w 2910"/>
                <a:gd name="T55" fmla="*/ 0 h 1367"/>
                <a:gd name="T56" fmla="*/ 1898 w 2910"/>
                <a:gd name="T57" fmla="*/ 25 h 1367"/>
                <a:gd name="T58" fmla="*/ 1947 w 2910"/>
                <a:gd name="T59" fmla="*/ 76 h 1367"/>
                <a:gd name="T60" fmla="*/ 1947 w 2910"/>
                <a:gd name="T61" fmla="*/ 126 h 1367"/>
                <a:gd name="T62" fmla="*/ 1922 w 2910"/>
                <a:gd name="T63" fmla="*/ 228 h 1367"/>
                <a:gd name="T64" fmla="*/ 1898 w 2910"/>
                <a:gd name="T65" fmla="*/ 304 h 1367"/>
                <a:gd name="T66" fmla="*/ 1922 w 2910"/>
                <a:gd name="T67" fmla="*/ 379 h 1367"/>
                <a:gd name="T68" fmla="*/ 2099 w 2910"/>
                <a:gd name="T69" fmla="*/ 556 h 1367"/>
                <a:gd name="T70" fmla="*/ 2352 w 2910"/>
                <a:gd name="T71" fmla="*/ 607 h 1367"/>
                <a:gd name="T72" fmla="*/ 2606 w 2910"/>
                <a:gd name="T73" fmla="*/ 582 h 1367"/>
                <a:gd name="T74" fmla="*/ 2808 w 2910"/>
                <a:gd name="T75" fmla="*/ 556 h 1367"/>
                <a:gd name="T76" fmla="*/ 2884 w 2910"/>
                <a:gd name="T77" fmla="*/ 582 h 1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10" h="1367">
                  <a:moveTo>
                    <a:pt x="2884" y="582"/>
                  </a:moveTo>
                  <a:lnTo>
                    <a:pt x="2910" y="658"/>
                  </a:lnTo>
                  <a:lnTo>
                    <a:pt x="2884" y="734"/>
                  </a:lnTo>
                  <a:lnTo>
                    <a:pt x="2859" y="785"/>
                  </a:lnTo>
                  <a:lnTo>
                    <a:pt x="2808" y="809"/>
                  </a:lnTo>
                  <a:lnTo>
                    <a:pt x="2732" y="835"/>
                  </a:lnTo>
                  <a:lnTo>
                    <a:pt x="2656" y="860"/>
                  </a:lnTo>
                  <a:lnTo>
                    <a:pt x="2580" y="886"/>
                  </a:lnTo>
                  <a:lnTo>
                    <a:pt x="2504" y="911"/>
                  </a:lnTo>
                  <a:lnTo>
                    <a:pt x="2429" y="911"/>
                  </a:lnTo>
                  <a:lnTo>
                    <a:pt x="2352" y="937"/>
                  </a:lnTo>
                  <a:lnTo>
                    <a:pt x="2200" y="961"/>
                  </a:lnTo>
                  <a:lnTo>
                    <a:pt x="2074" y="961"/>
                  </a:lnTo>
                  <a:lnTo>
                    <a:pt x="1947" y="937"/>
                  </a:lnTo>
                  <a:lnTo>
                    <a:pt x="1796" y="911"/>
                  </a:lnTo>
                  <a:lnTo>
                    <a:pt x="1669" y="886"/>
                  </a:lnTo>
                  <a:lnTo>
                    <a:pt x="1543" y="860"/>
                  </a:lnTo>
                  <a:lnTo>
                    <a:pt x="1416" y="835"/>
                  </a:lnTo>
                  <a:lnTo>
                    <a:pt x="1265" y="809"/>
                  </a:lnTo>
                  <a:lnTo>
                    <a:pt x="1113" y="835"/>
                  </a:lnTo>
                  <a:lnTo>
                    <a:pt x="961" y="860"/>
                  </a:lnTo>
                  <a:lnTo>
                    <a:pt x="886" y="886"/>
                  </a:lnTo>
                  <a:lnTo>
                    <a:pt x="783" y="937"/>
                  </a:lnTo>
                  <a:lnTo>
                    <a:pt x="708" y="1012"/>
                  </a:lnTo>
                  <a:lnTo>
                    <a:pt x="607" y="1087"/>
                  </a:lnTo>
                  <a:lnTo>
                    <a:pt x="505" y="1164"/>
                  </a:lnTo>
                  <a:lnTo>
                    <a:pt x="430" y="1215"/>
                  </a:lnTo>
                  <a:lnTo>
                    <a:pt x="329" y="1290"/>
                  </a:lnTo>
                  <a:lnTo>
                    <a:pt x="227" y="1341"/>
                  </a:lnTo>
                  <a:lnTo>
                    <a:pt x="152" y="1367"/>
                  </a:lnTo>
                  <a:lnTo>
                    <a:pt x="51" y="1367"/>
                  </a:lnTo>
                  <a:lnTo>
                    <a:pt x="25" y="1367"/>
                  </a:lnTo>
                  <a:lnTo>
                    <a:pt x="25" y="1341"/>
                  </a:lnTo>
                  <a:lnTo>
                    <a:pt x="0" y="1316"/>
                  </a:lnTo>
                  <a:lnTo>
                    <a:pt x="0" y="1290"/>
                  </a:lnTo>
                  <a:lnTo>
                    <a:pt x="0" y="1265"/>
                  </a:lnTo>
                  <a:lnTo>
                    <a:pt x="25" y="1239"/>
                  </a:lnTo>
                  <a:lnTo>
                    <a:pt x="25" y="1215"/>
                  </a:lnTo>
                  <a:lnTo>
                    <a:pt x="126" y="1113"/>
                  </a:lnTo>
                  <a:lnTo>
                    <a:pt x="201" y="1012"/>
                  </a:lnTo>
                  <a:lnTo>
                    <a:pt x="304" y="911"/>
                  </a:lnTo>
                  <a:lnTo>
                    <a:pt x="404" y="809"/>
                  </a:lnTo>
                  <a:lnTo>
                    <a:pt x="505" y="734"/>
                  </a:lnTo>
                  <a:lnTo>
                    <a:pt x="607" y="633"/>
                  </a:lnTo>
                  <a:lnTo>
                    <a:pt x="734" y="556"/>
                  </a:lnTo>
                  <a:lnTo>
                    <a:pt x="834" y="456"/>
                  </a:lnTo>
                  <a:lnTo>
                    <a:pt x="935" y="379"/>
                  </a:lnTo>
                  <a:lnTo>
                    <a:pt x="1037" y="278"/>
                  </a:lnTo>
                  <a:lnTo>
                    <a:pt x="1113" y="228"/>
                  </a:lnTo>
                  <a:lnTo>
                    <a:pt x="1189" y="177"/>
                  </a:lnTo>
                  <a:lnTo>
                    <a:pt x="1265" y="126"/>
                  </a:lnTo>
                  <a:lnTo>
                    <a:pt x="1365" y="101"/>
                  </a:lnTo>
                  <a:lnTo>
                    <a:pt x="1442" y="51"/>
                  </a:lnTo>
                  <a:lnTo>
                    <a:pt x="1517" y="25"/>
                  </a:lnTo>
                  <a:lnTo>
                    <a:pt x="1619" y="25"/>
                  </a:lnTo>
                  <a:lnTo>
                    <a:pt x="1695" y="0"/>
                  </a:lnTo>
                  <a:lnTo>
                    <a:pt x="1796" y="0"/>
                  </a:lnTo>
                  <a:lnTo>
                    <a:pt x="1898" y="25"/>
                  </a:lnTo>
                  <a:lnTo>
                    <a:pt x="1922" y="51"/>
                  </a:lnTo>
                  <a:lnTo>
                    <a:pt x="1947" y="76"/>
                  </a:lnTo>
                  <a:lnTo>
                    <a:pt x="1947" y="101"/>
                  </a:lnTo>
                  <a:lnTo>
                    <a:pt x="1947" y="126"/>
                  </a:lnTo>
                  <a:lnTo>
                    <a:pt x="1947" y="177"/>
                  </a:lnTo>
                  <a:lnTo>
                    <a:pt x="1922" y="228"/>
                  </a:lnTo>
                  <a:lnTo>
                    <a:pt x="1922" y="253"/>
                  </a:lnTo>
                  <a:lnTo>
                    <a:pt x="1898" y="304"/>
                  </a:lnTo>
                  <a:lnTo>
                    <a:pt x="1898" y="355"/>
                  </a:lnTo>
                  <a:lnTo>
                    <a:pt x="1922" y="379"/>
                  </a:lnTo>
                  <a:lnTo>
                    <a:pt x="1998" y="481"/>
                  </a:lnTo>
                  <a:lnTo>
                    <a:pt x="2099" y="556"/>
                  </a:lnTo>
                  <a:lnTo>
                    <a:pt x="2226" y="582"/>
                  </a:lnTo>
                  <a:lnTo>
                    <a:pt x="2352" y="607"/>
                  </a:lnTo>
                  <a:lnTo>
                    <a:pt x="2480" y="582"/>
                  </a:lnTo>
                  <a:lnTo>
                    <a:pt x="2606" y="582"/>
                  </a:lnTo>
                  <a:lnTo>
                    <a:pt x="2707" y="556"/>
                  </a:lnTo>
                  <a:lnTo>
                    <a:pt x="2808" y="556"/>
                  </a:lnTo>
                  <a:lnTo>
                    <a:pt x="2859" y="556"/>
                  </a:lnTo>
                  <a:lnTo>
                    <a:pt x="2884" y="5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8" name="Freeform 96">
              <a:extLst>
                <a:ext uri="{FF2B5EF4-FFF2-40B4-BE49-F238E27FC236}">
                  <a16:creationId xmlns:a16="http://schemas.microsoft.com/office/drawing/2014/main" id="{2EC4661F-8080-8286-DEB9-19D62F9FC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0" y="3036"/>
              <a:ext cx="587" cy="278"/>
            </a:xfrm>
            <a:custGeom>
              <a:avLst/>
              <a:gdLst>
                <a:gd name="T0" fmla="*/ 2933 w 2935"/>
                <a:gd name="T1" fmla="*/ 674 h 1391"/>
                <a:gd name="T2" fmla="*/ 2882 w 2935"/>
                <a:gd name="T3" fmla="*/ 802 h 1391"/>
                <a:gd name="T4" fmla="*/ 2815 w 2935"/>
                <a:gd name="T5" fmla="*/ 810 h 1391"/>
                <a:gd name="T6" fmla="*/ 2816 w 2935"/>
                <a:gd name="T7" fmla="*/ 810 h 1391"/>
                <a:gd name="T8" fmla="*/ 2748 w 2935"/>
                <a:gd name="T9" fmla="*/ 859 h 1391"/>
                <a:gd name="T10" fmla="*/ 2596 w 2935"/>
                <a:gd name="T11" fmla="*/ 910 h 1391"/>
                <a:gd name="T12" fmla="*/ 2441 w 2935"/>
                <a:gd name="T13" fmla="*/ 935 h 1391"/>
                <a:gd name="T14" fmla="*/ 2360 w 2935"/>
                <a:gd name="T15" fmla="*/ 936 h 1391"/>
                <a:gd name="T16" fmla="*/ 2363 w 2935"/>
                <a:gd name="T17" fmla="*/ 935 h 1391"/>
                <a:gd name="T18" fmla="*/ 2086 w 2935"/>
                <a:gd name="T19" fmla="*/ 986 h 1391"/>
                <a:gd name="T20" fmla="*/ 1962 w 2935"/>
                <a:gd name="T21" fmla="*/ 935 h 1391"/>
                <a:gd name="T22" fmla="*/ 1808 w 2935"/>
                <a:gd name="T23" fmla="*/ 923 h 1391"/>
                <a:gd name="T24" fmla="*/ 1679 w 2935"/>
                <a:gd name="T25" fmla="*/ 910 h 1391"/>
                <a:gd name="T26" fmla="*/ 1426 w 2935"/>
                <a:gd name="T27" fmla="*/ 860 h 1391"/>
                <a:gd name="T28" fmla="*/ 1127 w 2935"/>
                <a:gd name="T29" fmla="*/ 860 h 1391"/>
                <a:gd name="T30" fmla="*/ 970 w 2935"/>
                <a:gd name="T31" fmla="*/ 860 h 1391"/>
                <a:gd name="T32" fmla="*/ 898 w 2935"/>
                <a:gd name="T33" fmla="*/ 898 h 1391"/>
                <a:gd name="T34" fmla="*/ 787 w 2935"/>
                <a:gd name="T35" fmla="*/ 939 h 1391"/>
                <a:gd name="T36" fmla="*/ 727 w 2935"/>
                <a:gd name="T37" fmla="*/ 1034 h 1391"/>
                <a:gd name="T38" fmla="*/ 527 w 2935"/>
                <a:gd name="T39" fmla="*/ 1184 h 1391"/>
                <a:gd name="T40" fmla="*/ 435 w 2935"/>
                <a:gd name="T41" fmla="*/ 1216 h 1391"/>
                <a:gd name="T42" fmla="*/ 341 w 2935"/>
                <a:gd name="T43" fmla="*/ 1302 h 1391"/>
                <a:gd name="T44" fmla="*/ 245 w 2935"/>
                <a:gd name="T45" fmla="*/ 1364 h 1391"/>
                <a:gd name="T46" fmla="*/ 164 w 2935"/>
                <a:gd name="T47" fmla="*/ 1391 h 1391"/>
                <a:gd name="T48" fmla="*/ 24 w 2935"/>
                <a:gd name="T49" fmla="*/ 1391 h 1391"/>
                <a:gd name="T50" fmla="*/ 49 w 2935"/>
                <a:gd name="T51" fmla="*/ 1353 h 1391"/>
                <a:gd name="T52" fmla="*/ 12 w 2935"/>
                <a:gd name="T53" fmla="*/ 1328 h 1391"/>
                <a:gd name="T54" fmla="*/ 0 w 2935"/>
                <a:gd name="T55" fmla="*/ 1302 h 1391"/>
                <a:gd name="T56" fmla="*/ 49 w 2935"/>
                <a:gd name="T57" fmla="*/ 1251 h 1391"/>
                <a:gd name="T58" fmla="*/ 24 w 2935"/>
                <a:gd name="T59" fmla="*/ 1221 h 1391"/>
                <a:gd name="T60" fmla="*/ 147 w 2935"/>
                <a:gd name="T61" fmla="*/ 1134 h 1391"/>
                <a:gd name="T62" fmla="*/ 213 w 2935"/>
                <a:gd name="T63" fmla="*/ 1024 h 1391"/>
                <a:gd name="T64" fmla="*/ 306 w 2935"/>
                <a:gd name="T65" fmla="*/ 913 h 1391"/>
                <a:gd name="T66" fmla="*/ 527 w 2935"/>
                <a:gd name="T67" fmla="*/ 754 h 1391"/>
                <a:gd name="T68" fmla="*/ 611 w 2935"/>
                <a:gd name="T69" fmla="*/ 635 h 1391"/>
                <a:gd name="T70" fmla="*/ 752 w 2935"/>
                <a:gd name="T71" fmla="*/ 579 h 1391"/>
                <a:gd name="T72" fmla="*/ 846 w 2935"/>
                <a:gd name="T73" fmla="*/ 468 h 1391"/>
                <a:gd name="T74" fmla="*/ 957 w 2935"/>
                <a:gd name="T75" fmla="*/ 401 h 1391"/>
                <a:gd name="T76" fmla="*/ 1042 w 2935"/>
                <a:gd name="T77" fmla="*/ 280 h 1391"/>
                <a:gd name="T78" fmla="*/ 1269 w 2935"/>
                <a:gd name="T79" fmla="*/ 129 h 1391"/>
                <a:gd name="T80" fmla="*/ 1381 w 2935"/>
                <a:gd name="T81" fmla="*/ 126 h 1391"/>
                <a:gd name="T82" fmla="*/ 1385 w 2935"/>
                <a:gd name="T83" fmla="*/ 124 h 1391"/>
                <a:gd name="T84" fmla="*/ 1449 w 2935"/>
                <a:gd name="T85" fmla="*/ 51 h 1391"/>
                <a:gd name="T86" fmla="*/ 1635 w 2935"/>
                <a:gd name="T87" fmla="*/ 50 h 1391"/>
                <a:gd name="T88" fmla="*/ 1704 w 2935"/>
                <a:gd name="T89" fmla="*/ 0 h 1391"/>
                <a:gd name="T90" fmla="*/ 1811 w 2935"/>
                <a:gd name="T91" fmla="*/ 0 h 1391"/>
                <a:gd name="T92" fmla="*/ 1910 w 2935"/>
                <a:gd name="T93" fmla="*/ 37 h 1391"/>
                <a:gd name="T94" fmla="*/ 1944 w 2935"/>
                <a:gd name="T95" fmla="*/ 53 h 1391"/>
                <a:gd name="T96" fmla="*/ 1973 w 2935"/>
                <a:gd name="T97" fmla="*/ 113 h 1391"/>
                <a:gd name="T98" fmla="*/ 1973 w 2935"/>
                <a:gd name="T99" fmla="*/ 192 h 1391"/>
                <a:gd name="T100" fmla="*/ 1923 w 2935"/>
                <a:gd name="T101" fmla="*/ 234 h 1391"/>
                <a:gd name="T102" fmla="*/ 1934 w 2935"/>
                <a:gd name="T103" fmla="*/ 265 h 1391"/>
                <a:gd name="T104" fmla="*/ 1896 w 2935"/>
                <a:gd name="T105" fmla="*/ 316 h 1391"/>
                <a:gd name="T106" fmla="*/ 1918 w 2935"/>
                <a:gd name="T107" fmla="*/ 357 h 1391"/>
                <a:gd name="T108" fmla="*/ 2020 w 2935"/>
                <a:gd name="T109" fmla="*/ 485 h 1391"/>
                <a:gd name="T110" fmla="*/ 2104 w 2935"/>
                <a:gd name="T111" fmla="*/ 579 h 1391"/>
                <a:gd name="T112" fmla="*/ 2109 w 2935"/>
                <a:gd name="T113" fmla="*/ 582 h 1391"/>
                <a:gd name="T114" fmla="*/ 2366 w 2935"/>
                <a:gd name="T115" fmla="*/ 632 h 1391"/>
                <a:gd name="T116" fmla="*/ 2618 w 2935"/>
                <a:gd name="T117" fmla="*/ 582 h 1391"/>
                <a:gd name="T118" fmla="*/ 2721 w 2935"/>
                <a:gd name="T119" fmla="*/ 581 h 1391"/>
                <a:gd name="T120" fmla="*/ 2719 w 2935"/>
                <a:gd name="T121" fmla="*/ 582 h 1391"/>
                <a:gd name="T122" fmla="*/ 2871 w 2935"/>
                <a:gd name="T123" fmla="*/ 556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35" h="1391">
                  <a:moveTo>
                    <a:pt x="2908" y="590"/>
                  </a:moveTo>
                  <a:lnTo>
                    <a:pt x="2933" y="666"/>
                  </a:lnTo>
                  <a:lnTo>
                    <a:pt x="2910" y="674"/>
                  </a:lnTo>
                  <a:lnTo>
                    <a:pt x="2884" y="598"/>
                  </a:lnTo>
                  <a:lnTo>
                    <a:pt x="2908" y="590"/>
                  </a:lnTo>
                  <a:close/>
                  <a:moveTo>
                    <a:pt x="2933" y="666"/>
                  </a:moveTo>
                  <a:lnTo>
                    <a:pt x="2935" y="669"/>
                  </a:lnTo>
                  <a:lnTo>
                    <a:pt x="2933" y="674"/>
                  </a:lnTo>
                  <a:lnTo>
                    <a:pt x="2922" y="670"/>
                  </a:lnTo>
                  <a:lnTo>
                    <a:pt x="2933" y="666"/>
                  </a:lnTo>
                  <a:close/>
                  <a:moveTo>
                    <a:pt x="2933" y="674"/>
                  </a:moveTo>
                  <a:lnTo>
                    <a:pt x="2908" y="749"/>
                  </a:lnTo>
                  <a:lnTo>
                    <a:pt x="2884" y="742"/>
                  </a:lnTo>
                  <a:lnTo>
                    <a:pt x="2910" y="666"/>
                  </a:lnTo>
                  <a:lnTo>
                    <a:pt x="2933" y="674"/>
                  </a:lnTo>
                  <a:close/>
                  <a:moveTo>
                    <a:pt x="2908" y="749"/>
                  </a:moveTo>
                  <a:lnTo>
                    <a:pt x="2907" y="752"/>
                  </a:lnTo>
                  <a:lnTo>
                    <a:pt x="2907" y="752"/>
                  </a:lnTo>
                  <a:lnTo>
                    <a:pt x="2896" y="746"/>
                  </a:lnTo>
                  <a:lnTo>
                    <a:pt x="2908" y="749"/>
                  </a:lnTo>
                  <a:close/>
                  <a:moveTo>
                    <a:pt x="2907" y="752"/>
                  </a:moveTo>
                  <a:lnTo>
                    <a:pt x="2882" y="802"/>
                  </a:lnTo>
                  <a:lnTo>
                    <a:pt x="2860" y="791"/>
                  </a:lnTo>
                  <a:lnTo>
                    <a:pt x="2884" y="740"/>
                  </a:lnTo>
                  <a:lnTo>
                    <a:pt x="2907" y="752"/>
                  </a:lnTo>
                  <a:close/>
                  <a:moveTo>
                    <a:pt x="2882" y="802"/>
                  </a:moveTo>
                  <a:lnTo>
                    <a:pt x="2880" y="805"/>
                  </a:lnTo>
                  <a:lnTo>
                    <a:pt x="2877" y="808"/>
                  </a:lnTo>
                  <a:lnTo>
                    <a:pt x="2871" y="797"/>
                  </a:lnTo>
                  <a:lnTo>
                    <a:pt x="2882" y="802"/>
                  </a:lnTo>
                  <a:close/>
                  <a:moveTo>
                    <a:pt x="2877" y="808"/>
                  </a:moveTo>
                  <a:lnTo>
                    <a:pt x="2826" y="833"/>
                  </a:lnTo>
                  <a:lnTo>
                    <a:pt x="2815" y="810"/>
                  </a:lnTo>
                  <a:lnTo>
                    <a:pt x="2865" y="785"/>
                  </a:lnTo>
                  <a:lnTo>
                    <a:pt x="2877" y="808"/>
                  </a:lnTo>
                  <a:close/>
                  <a:moveTo>
                    <a:pt x="2826" y="833"/>
                  </a:moveTo>
                  <a:lnTo>
                    <a:pt x="2825" y="833"/>
                  </a:lnTo>
                  <a:lnTo>
                    <a:pt x="2825" y="833"/>
                  </a:lnTo>
                  <a:lnTo>
                    <a:pt x="2820" y="821"/>
                  </a:lnTo>
                  <a:lnTo>
                    <a:pt x="2826" y="833"/>
                  </a:lnTo>
                  <a:close/>
                  <a:moveTo>
                    <a:pt x="2825" y="833"/>
                  </a:moveTo>
                  <a:lnTo>
                    <a:pt x="2748" y="859"/>
                  </a:lnTo>
                  <a:lnTo>
                    <a:pt x="2739" y="834"/>
                  </a:lnTo>
                  <a:lnTo>
                    <a:pt x="2816" y="810"/>
                  </a:lnTo>
                  <a:lnTo>
                    <a:pt x="2825" y="833"/>
                  </a:lnTo>
                  <a:close/>
                  <a:moveTo>
                    <a:pt x="2748" y="859"/>
                  </a:moveTo>
                  <a:lnTo>
                    <a:pt x="2831" y="832"/>
                  </a:lnTo>
                  <a:lnTo>
                    <a:pt x="2748" y="859"/>
                  </a:lnTo>
                  <a:lnTo>
                    <a:pt x="2744" y="847"/>
                  </a:lnTo>
                  <a:lnTo>
                    <a:pt x="2748" y="859"/>
                  </a:lnTo>
                  <a:close/>
                  <a:moveTo>
                    <a:pt x="2748" y="859"/>
                  </a:moveTo>
                  <a:lnTo>
                    <a:pt x="2671" y="884"/>
                  </a:lnTo>
                  <a:lnTo>
                    <a:pt x="2664" y="860"/>
                  </a:lnTo>
                  <a:lnTo>
                    <a:pt x="2741" y="834"/>
                  </a:lnTo>
                  <a:lnTo>
                    <a:pt x="2748" y="859"/>
                  </a:lnTo>
                  <a:close/>
                  <a:moveTo>
                    <a:pt x="2664" y="860"/>
                  </a:moveTo>
                  <a:lnTo>
                    <a:pt x="2591" y="884"/>
                  </a:lnTo>
                  <a:lnTo>
                    <a:pt x="2664" y="860"/>
                  </a:lnTo>
                  <a:lnTo>
                    <a:pt x="2668" y="872"/>
                  </a:lnTo>
                  <a:lnTo>
                    <a:pt x="2664" y="860"/>
                  </a:lnTo>
                  <a:close/>
                  <a:moveTo>
                    <a:pt x="2673" y="884"/>
                  </a:moveTo>
                  <a:lnTo>
                    <a:pt x="2596" y="910"/>
                  </a:lnTo>
                  <a:lnTo>
                    <a:pt x="2588" y="885"/>
                  </a:lnTo>
                  <a:lnTo>
                    <a:pt x="2664" y="860"/>
                  </a:lnTo>
                  <a:lnTo>
                    <a:pt x="2673" y="884"/>
                  </a:lnTo>
                  <a:close/>
                  <a:moveTo>
                    <a:pt x="2596" y="910"/>
                  </a:moveTo>
                  <a:lnTo>
                    <a:pt x="2521" y="935"/>
                  </a:lnTo>
                  <a:lnTo>
                    <a:pt x="2512" y="911"/>
                  </a:lnTo>
                  <a:lnTo>
                    <a:pt x="2588" y="885"/>
                  </a:lnTo>
                  <a:lnTo>
                    <a:pt x="2596" y="910"/>
                  </a:lnTo>
                  <a:close/>
                  <a:moveTo>
                    <a:pt x="2521" y="935"/>
                  </a:moveTo>
                  <a:lnTo>
                    <a:pt x="2518" y="935"/>
                  </a:lnTo>
                  <a:lnTo>
                    <a:pt x="2516" y="935"/>
                  </a:lnTo>
                  <a:lnTo>
                    <a:pt x="2516" y="923"/>
                  </a:lnTo>
                  <a:lnTo>
                    <a:pt x="2521" y="935"/>
                  </a:lnTo>
                  <a:close/>
                  <a:moveTo>
                    <a:pt x="2516" y="935"/>
                  </a:moveTo>
                  <a:lnTo>
                    <a:pt x="2441" y="935"/>
                  </a:lnTo>
                  <a:lnTo>
                    <a:pt x="2441" y="910"/>
                  </a:lnTo>
                  <a:lnTo>
                    <a:pt x="2516" y="910"/>
                  </a:lnTo>
                  <a:lnTo>
                    <a:pt x="2516" y="935"/>
                  </a:lnTo>
                  <a:close/>
                  <a:moveTo>
                    <a:pt x="2437" y="911"/>
                  </a:moveTo>
                  <a:lnTo>
                    <a:pt x="2438" y="910"/>
                  </a:lnTo>
                  <a:lnTo>
                    <a:pt x="2441" y="910"/>
                  </a:lnTo>
                  <a:lnTo>
                    <a:pt x="2441" y="923"/>
                  </a:lnTo>
                  <a:lnTo>
                    <a:pt x="2437" y="911"/>
                  </a:lnTo>
                  <a:close/>
                  <a:moveTo>
                    <a:pt x="2444" y="935"/>
                  </a:moveTo>
                  <a:lnTo>
                    <a:pt x="2369" y="960"/>
                  </a:lnTo>
                  <a:lnTo>
                    <a:pt x="2360" y="936"/>
                  </a:lnTo>
                  <a:lnTo>
                    <a:pt x="2437" y="911"/>
                  </a:lnTo>
                  <a:lnTo>
                    <a:pt x="2444" y="935"/>
                  </a:lnTo>
                  <a:close/>
                  <a:moveTo>
                    <a:pt x="2369" y="960"/>
                  </a:moveTo>
                  <a:lnTo>
                    <a:pt x="2368" y="961"/>
                  </a:lnTo>
                  <a:lnTo>
                    <a:pt x="2366" y="961"/>
                  </a:lnTo>
                  <a:lnTo>
                    <a:pt x="2364" y="949"/>
                  </a:lnTo>
                  <a:lnTo>
                    <a:pt x="2369" y="960"/>
                  </a:lnTo>
                  <a:close/>
                  <a:moveTo>
                    <a:pt x="2366" y="961"/>
                  </a:moveTo>
                  <a:lnTo>
                    <a:pt x="2215" y="986"/>
                  </a:lnTo>
                  <a:lnTo>
                    <a:pt x="2211" y="961"/>
                  </a:lnTo>
                  <a:lnTo>
                    <a:pt x="2363" y="935"/>
                  </a:lnTo>
                  <a:lnTo>
                    <a:pt x="2366" y="961"/>
                  </a:lnTo>
                  <a:close/>
                  <a:moveTo>
                    <a:pt x="2215" y="986"/>
                  </a:moveTo>
                  <a:lnTo>
                    <a:pt x="2212" y="986"/>
                  </a:lnTo>
                  <a:lnTo>
                    <a:pt x="2212" y="973"/>
                  </a:lnTo>
                  <a:lnTo>
                    <a:pt x="2215" y="986"/>
                  </a:lnTo>
                  <a:close/>
                  <a:moveTo>
                    <a:pt x="2212" y="986"/>
                  </a:moveTo>
                  <a:lnTo>
                    <a:pt x="2086" y="986"/>
                  </a:lnTo>
                  <a:lnTo>
                    <a:pt x="2086" y="961"/>
                  </a:lnTo>
                  <a:lnTo>
                    <a:pt x="2212" y="961"/>
                  </a:lnTo>
                  <a:lnTo>
                    <a:pt x="2212" y="986"/>
                  </a:lnTo>
                  <a:close/>
                  <a:moveTo>
                    <a:pt x="2086" y="986"/>
                  </a:moveTo>
                  <a:lnTo>
                    <a:pt x="2083" y="986"/>
                  </a:lnTo>
                  <a:lnTo>
                    <a:pt x="2086" y="973"/>
                  </a:lnTo>
                  <a:lnTo>
                    <a:pt x="2086" y="986"/>
                  </a:lnTo>
                  <a:close/>
                  <a:moveTo>
                    <a:pt x="2083" y="986"/>
                  </a:moveTo>
                  <a:lnTo>
                    <a:pt x="1957" y="961"/>
                  </a:lnTo>
                  <a:lnTo>
                    <a:pt x="1962" y="935"/>
                  </a:lnTo>
                  <a:lnTo>
                    <a:pt x="2088" y="961"/>
                  </a:lnTo>
                  <a:lnTo>
                    <a:pt x="2083" y="986"/>
                  </a:lnTo>
                  <a:close/>
                  <a:moveTo>
                    <a:pt x="1962" y="935"/>
                  </a:moveTo>
                  <a:lnTo>
                    <a:pt x="1963" y="935"/>
                  </a:lnTo>
                  <a:lnTo>
                    <a:pt x="1962" y="935"/>
                  </a:lnTo>
                  <a:lnTo>
                    <a:pt x="1959" y="949"/>
                  </a:lnTo>
                  <a:lnTo>
                    <a:pt x="1962" y="935"/>
                  </a:lnTo>
                  <a:close/>
                  <a:moveTo>
                    <a:pt x="1958" y="961"/>
                  </a:moveTo>
                  <a:lnTo>
                    <a:pt x="1806" y="935"/>
                  </a:lnTo>
                  <a:lnTo>
                    <a:pt x="1810" y="910"/>
                  </a:lnTo>
                  <a:lnTo>
                    <a:pt x="1962" y="935"/>
                  </a:lnTo>
                  <a:lnTo>
                    <a:pt x="1958" y="961"/>
                  </a:lnTo>
                  <a:close/>
                  <a:moveTo>
                    <a:pt x="1806" y="935"/>
                  </a:moveTo>
                  <a:lnTo>
                    <a:pt x="1804" y="935"/>
                  </a:lnTo>
                  <a:lnTo>
                    <a:pt x="1805" y="935"/>
                  </a:lnTo>
                  <a:lnTo>
                    <a:pt x="1808" y="923"/>
                  </a:lnTo>
                  <a:lnTo>
                    <a:pt x="1806" y="935"/>
                  </a:lnTo>
                  <a:close/>
                  <a:moveTo>
                    <a:pt x="1805" y="935"/>
                  </a:moveTo>
                  <a:lnTo>
                    <a:pt x="1679" y="910"/>
                  </a:lnTo>
                  <a:lnTo>
                    <a:pt x="1684" y="885"/>
                  </a:lnTo>
                  <a:lnTo>
                    <a:pt x="1810" y="910"/>
                  </a:lnTo>
                  <a:lnTo>
                    <a:pt x="1805" y="935"/>
                  </a:lnTo>
                  <a:close/>
                  <a:moveTo>
                    <a:pt x="1679" y="910"/>
                  </a:moveTo>
                  <a:lnTo>
                    <a:pt x="1552" y="884"/>
                  </a:lnTo>
                  <a:lnTo>
                    <a:pt x="1557" y="860"/>
                  </a:lnTo>
                  <a:lnTo>
                    <a:pt x="1684" y="885"/>
                  </a:lnTo>
                  <a:lnTo>
                    <a:pt x="1679" y="910"/>
                  </a:lnTo>
                  <a:close/>
                  <a:moveTo>
                    <a:pt x="1552" y="884"/>
                  </a:moveTo>
                  <a:lnTo>
                    <a:pt x="1426" y="860"/>
                  </a:lnTo>
                  <a:lnTo>
                    <a:pt x="1431" y="834"/>
                  </a:lnTo>
                  <a:lnTo>
                    <a:pt x="1557" y="860"/>
                  </a:lnTo>
                  <a:lnTo>
                    <a:pt x="1552" y="884"/>
                  </a:lnTo>
                  <a:close/>
                  <a:moveTo>
                    <a:pt x="1431" y="834"/>
                  </a:moveTo>
                  <a:lnTo>
                    <a:pt x="1432" y="834"/>
                  </a:lnTo>
                  <a:lnTo>
                    <a:pt x="1431" y="834"/>
                  </a:lnTo>
                  <a:lnTo>
                    <a:pt x="1428" y="847"/>
                  </a:lnTo>
                  <a:lnTo>
                    <a:pt x="1431" y="834"/>
                  </a:lnTo>
                  <a:close/>
                  <a:moveTo>
                    <a:pt x="1426" y="860"/>
                  </a:moveTo>
                  <a:lnTo>
                    <a:pt x="1274" y="834"/>
                  </a:lnTo>
                  <a:lnTo>
                    <a:pt x="1279" y="809"/>
                  </a:lnTo>
                  <a:lnTo>
                    <a:pt x="1431" y="834"/>
                  </a:lnTo>
                  <a:lnTo>
                    <a:pt x="1426" y="860"/>
                  </a:lnTo>
                  <a:close/>
                  <a:moveTo>
                    <a:pt x="1274" y="809"/>
                  </a:moveTo>
                  <a:lnTo>
                    <a:pt x="1277" y="809"/>
                  </a:lnTo>
                  <a:lnTo>
                    <a:pt x="1279" y="809"/>
                  </a:lnTo>
                  <a:lnTo>
                    <a:pt x="1277" y="821"/>
                  </a:lnTo>
                  <a:lnTo>
                    <a:pt x="1274" y="809"/>
                  </a:lnTo>
                  <a:close/>
                  <a:moveTo>
                    <a:pt x="1279" y="834"/>
                  </a:moveTo>
                  <a:lnTo>
                    <a:pt x="1127" y="860"/>
                  </a:lnTo>
                  <a:lnTo>
                    <a:pt x="1122" y="834"/>
                  </a:lnTo>
                  <a:lnTo>
                    <a:pt x="1274" y="809"/>
                  </a:lnTo>
                  <a:lnTo>
                    <a:pt x="1279" y="834"/>
                  </a:lnTo>
                  <a:close/>
                  <a:moveTo>
                    <a:pt x="1127" y="860"/>
                  </a:moveTo>
                  <a:lnTo>
                    <a:pt x="975" y="884"/>
                  </a:lnTo>
                  <a:lnTo>
                    <a:pt x="970" y="860"/>
                  </a:lnTo>
                  <a:lnTo>
                    <a:pt x="1122" y="834"/>
                  </a:lnTo>
                  <a:lnTo>
                    <a:pt x="1127" y="860"/>
                  </a:lnTo>
                  <a:close/>
                  <a:moveTo>
                    <a:pt x="969" y="860"/>
                  </a:moveTo>
                  <a:lnTo>
                    <a:pt x="970" y="860"/>
                  </a:lnTo>
                  <a:lnTo>
                    <a:pt x="970" y="860"/>
                  </a:lnTo>
                  <a:lnTo>
                    <a:pt x="973" y="872"/>
                  </a:lnTo>
                  <a:lnTo>
                    <a:pt x="969" y="860"/>
                  </a:lnTo>
                  <a:close/>
                  <a:moveTo>
                    <a:pt x="978" y="884"/>
                  </a:moveTo>
                  <a:lnTo>
                    <a:pt x="901" y="910"/>
                  </a:lnTo>
                  <a:lnTo>
                    <a:pt x="893" y="885"/>
                  </a:lnTo>
                  <a:lnTo>
                    <a:pt x="969" y="860"/>
                  </a:lnTo>
                  <a:lnTo>
                    <a:pt x="978" y="884"/>
                  </a:lnTo>
                  <a:close/>
                  <a:moveTo>
                    <a:pt x="891" y="887"/>
                  </a:moveTo>
                  <a:lnTo>
                    <a:pt x="893" y="885"/>
                  </a:lnTo>
                  <a:lnTo>
                    <a:pt x="893" y="885"/>
                  </a:lnTo>
                  <a:lnTo>
                    <a:pt x="898" y="898"/>
                  </a:lnTo>
                  <a:lnTo>
                    <a:pt x="891" y="887"/>
                  </a:lnTo>
                  <a:close/>
                  <a:moveTo>
                    <a:pt x="902" y="909"/>
                  </a:moveTo>
                  <a:lnTo>
                    <a:pt x="802" y="960"/>
                  </a:lnTo>
                  <a:lnTo>
                    <a:pt x="791" y="936"/>
                  </a:lnTo>
                  <a:lnTo>
                    <a:pt x="891" y="887"/>
                  </a:lnTo>
                  <a:lnTo>
                    <a:pt x="902" y="909"/>
                  </a:lnTo>
                  <a:close/>
                  <a:moveTo>
                    <a:pt x="787" y="939"/>
                  </a:moveTo>
                  <a:lnTo>
                    <a:pt x="788" y="938"/>
                  </a:lnTo>
                  <a:lnTo>
                    <a:pt x="791" y="936"/>
                  </a:lnTo>
                  <a:lnTo>
                    <a:pt x="795" y="949"/>
                  </a:lnTo>
                  <a:lnTo>
                    <a:pt x="787" y="939"/>
                  </a:lnTo>
                  <a:close/>
                  <a:moveTo>
                    <a:pt x="805" y="957"/>
                  </a:moveTo>
                  <a:lnTo>
                    <a:pt x="729" y="1032"/>
                  </a:lnTo>
                  <a:lnTo>
                    <a:pt x="712" y="1015"/>
                  </a:lnTo>
                  <a:lnTo>
                    <a:pt x="787" y="939"/>
                  </a:lnTo>
                  <a:lnTo>
                    <a:pt x="805" y="957"/>
                  </a:lnTo>
                  <a:close/>
                  <a:moveTo>
                    <a:pt x="729" y="1032"/>
                  </a:moveTo>
                  <a:lnTo>
                    <a:pt x="727" y="1035"/>
                  </a:lnTo>
                  <a:lnTo>
                    <a:pt x="727" y="1034"/>
                  </a:lnTo>
                  <a:lnTo>
                    <a:pt x="720" y="1024"/>
                  </a:lnTo>
                  <a:lnTo>
                    <a:pt x="729" y="1032"/>
                  </a:lnTo>
                  <a:close/>
                  <a:moveTo>
                    <a:pt x="727" y="1034"/>
                  </a:moveTo>
                  <a:lnTo>
                    <a:pt x="627" y="1110"/>
                  </a:lnTo>
                  <a:lnTo>
                    <a:pt x="611" y="1090"/>
                  </a:lnTo>
                  <a:lnTo>
                    <a:pt x="712" y="1014"/>
                  </a:lnTo>
                  <a:lnTo>
                    <a:pt x="727" y="1034"/>
                  </a:lnTo>
                  <a:close/>
                  <a:moveTo>
                    <a:pt x="627" y="1110"/>
                  </a:moveTo>
                  <a:lnTo>
                    <a:pt x="526" y="1186"/>
                  </a:lnTo>
                  <a:lnTo>
                    <a:pt x="510" y="1166"/>
                  </a:lnTo>
                  <a:lnTo>
                    <a:pt x="611" y="1090"/>
                  </a:lnTo>
                  <a:lnTo>
                    <a:pt x="627" y="1110"/>
                  </a:lnTo>
                  <a:close/>
                  <a:moveTo>
                    <a:pt x="526" y="1186"/>
                  </a:moveTo>
                  <a:lnTo>
                    <a:pt x="527" y="1184"/>
                  </a:lnTo>
                  <a:lnTo>
                    <a:pt x="525" y="1187"/>
                  </a:lnTo>
                  <a:lnTo>
                    <a:pt x="517" y="1176"/>
                  </a:lnTo>
                  <a:lnTo>
                    <a:pt x="526" y="1186"/>
                  </a:lnTo>
                  <a:close/>
                  <a:moveTo>
                    <a:pt x="525" y="1187"/>
                  </a:moveTo>
                  <a:lnTo>
                    <a:pt x="449" y="1237"/>
                  </a:lnTo>
                  <a:lnTo>
                    <a:pt x="435" y="1216"/>
                  </a:lnTo>
                  <a:lnTo>
                    <a:pt x="511" y="1165"/>
                  </a:lnTo>
                  <a:lnTo>
                    <a:pt x="525" y="1187"/>
                  </a:lnTo>
                  <a:close/>
                  <a:moveTo>
                    <a:pt x="433" y="1216"/>
                  </a:moveTo>
                  <a:lnTo>
                    <a:pt x="432" y="1217"/>
                  </a:lnTo>
                  <a:lnTo>
                    <a:pt x="435" y="1216"/>
                  </a:lnTo>
                  <a:lnTo>
                    <a:pt x="442" y="1227"/>
                  </a:lnTo>
                  <a:lnTo>
                    <a:pt x="433" y="1216"/>
                  </a:lnTo>
                  <a:close/>
                  <a:moveTo>
                    <a:pt x="449" y="1237"/>
                  </a:moveTo>
                  <a:lnTo>
                    <a:pt x="348" y="1313"/>
                  </a:lnTo>
                  <a:lnTo>
                    <a:pt x="333" y="1292"/>
                  </a:lnTo>
                  <a:lnTo>
                    <a:pt x="433" y="1216"/>
                  </a:lnTo>
                  <a:lnTo>
                    <a:pt x="449" y="1237"/>
                  </a:lnTo>
                  <a:close/>
                  <a:moveTo>
                    <a:pt x="348" y="1313"/>
                  </a:moveTo>
                  <a:lnTo>
                    <a:pt x="348" y="1313"/>
                  </a:lnTo>
                  <a:lnTo>
                    <a:pt x="346" y="1313"/>
                  </a:lnTo>
                  <a:lnTo>
                    <a:pt x="341" y="1302"/>
                  </a:lnTo>
                  <a:lnTo>
                    <a:pt x="348" y="1313"/>
                  </a:lnTo>
                  <a:close/>
                  <a:moveTo>
                    <a:pt x="346" y="1313"/>
                  </a:moveTo>
                  <a:lnTo>
                    <a:pt x="245" y="1364"/>
                  </a:lnTo>
                  <a:lnTo>
                    <a:pt x="234" y="1341"/>
                  </a:lnTo>
                  <a:lnTo>
                    <a:pt x="335" y="1291"/>
                  </a:lnTo>
                  <a:lnTo>
                    <a:pt x="346" y="1313"/>
                  </a:lnTo>
                  <a:close/>
                  <a:moveTo>
                    <a:pt x="245" y="1364"/>
                  </a:moveTo>
                  <a:lnTo>
                    <a:pt x="245" y="1364"/>
                  </a:lnTo>
                  <a:lnTo>
                    <a:pt x="243" y="1365"/>
                  </a:lnTo>
                  <a:lnTo>
                    <a:pt x="239" y="1353"/>
                  </a:lnTo>
                  <a:lnTo>
                    <a:pt x="245" y="1364"/>
                  </a:lnTo>
                  <a:close/>
                  <a:moveTo>
                    <a:pt x="243" y="1365"/>
                  </a:moveTo>
                  <a:lnTo>
                    <a:pt x="167" y="1390"/>
                  </a:lnTo>
                  <a:lnTo>
                    <a:pt x="160" y="1367"/>
                  </a:lnTo>
                  <a:lnTo>
                    <a:pt x="235" y="1341"/>
                  </a:lnTo>
                  <a:lnTo>
                    <a:pt x="243" y="1365"/>
                  </a:lnTo>
                  <a:close/>
                  <a:moveTo>
                    <a:pt x="167" y="1390"/>
                  </a:moveTo>
                  <a:lnTo>
                    <a:pt x="165" y="1391"/>
                  </a:lnTo>
                  <a:lnTo>
                    <a:pt x="164" y="1391"/>
                  </a:lnTo>
                  <a:lnTo>
                    <a:pt x="164" y="1379"/>
                  </a:lnTo>
                  <a:lnTo>
                    <a:pt x="167" y="1390"/>
                  </a:lnTo>
                  <a:close/>
                  <a:moveTo>
                    <a:pt x="164" y="1391"/>
                  </a:moveTo>
                  <a:lnTo>
                    <a:pt x="63" y="1391"/>
                  </a:lnTo>
                  <a:lnTo>
                    <a:pt x="63" y="1365"/>
                  </a:lnTo>
                  <a:lnTo>
                    <a:pt x="164" y="1365"/>
                  </a:lnTo>
                  <a:lnTo>
                    <a:pt x="164" y="1391"/>
                  </a:lnTo>
                  <a:close/>
                  <a:moveTo>
                    <a:pt x="63" y="1391"/>
                  </a:moveTo>
                  <a:lnTo>
                    <a:pt x="37" y="1391"/>
                  </a:lnTo>
                  <a:lnTo>
                    <a:pt x="37" y="1365"/>
                  </a:lnTo>
                  <a:lnTo>
                    <a:pt x="63" y="1365"/>
                  </a:lnTo>
                  <a:lnTo>
                    <a:pt x="63" y="1391"/>
                  </a:lnTo>
                  <a:close/>
                  <a:moveTo>
                    <a:pt x="37" y="1391"/>
                  </a:moveTo>
                  <a:lnTo>
                    <a:pt x="24" y="1391"/>
                  </a:lnTo>
                  <a:lnTo>
                    <a:pt x="24" y="1379"/>
                  </a:lnTo>
                  <a:lnTo>
                    <a:pt x="37" y="1379"/>
                  </a:lnTo>
                  <a:lnTo>
                    <a:pt x="37" y="1391"/>
                  </a:lnTo>
                  <a:close/>
                  <a:moveTo>
                    <a:pt x="24" y="1379"/>
                  </a:moveTo>
                  <a:lnTo>
                    <a:pt x="24" y="1353"/>
                  </a:lnTo>
                  <a:lnTo>
                    <a:pt x="49" y="1353"/>
                  </a:lnTo>
                  <a:lnTo>
                    <a:pt x="49" y="1379"/>
                  </a:lnTo>
                  <a:lnTo>
                    <a:pt x="24" y="1379"/>
                  </a:lnTo>
                  <a:close/>
                  <a:moveTo>
                    <a:pt x="46" y="1343"/>
                  </a:moveTo>
                  <a:lnTo>
                    <a:pt x="49" y="1347"/>
                  </a:lnTo>
                  <a:lnTo>
                    <a:pt x="49" y="1353"/>
                  </a:lnTo>
                  <a:lnTo>
                    <a:pt x="37" y="1353"/>
                  </a:lnTo>
                  <a:lnTo>
                    <a:pt x="46" y="1343"/>
                  </a:lnTo>
                  <a:close/>
                  <a:moveTo>
                    <a:pt x="28" y="1362"/>
                  </a:moveTo>
                  <a:lnTo>
                    <a:pt x="3" y="1336"/>
                  </a:lnTo>
                  <a:lnTo>
                    <a:pt x="20" y="1318"/>
                  </a:lnTo>
                  <a:lnTo>
                    <a:pt x="46" y="1343"/>
                  </a:lnTo>
                  <a:lnTo>
                    <a:pt x="28" y="1362"/>
                  </a:lnTo>
                  <a:close/>
                  <a:moveTo>
                    <a:pt x="3" y="1336"/>
                  </a:moveTo>
                  <a:lnTo>
                    <a:pt x="0" y="1333"/>
                  </a:lnTo>
                  <a:lnTo>
                    <a:pt x="0" y="1328"/>
                  </a:lnTo>
                  <a:lnTo>
                    <a:pt x="12" y="1328"/>
                  </a:lnTo>
                  <a:lnTo>
                    <a:pt x="3" y="1336"/>
                  </a:lnTo>
                  <a:close/>
                  <a:moveTo>
                    <a:pt x="0" y="1328"/>
                  </a:moveTo>
                  <a:lnTo>
                    <a:pt x="0" y="1302"/>
                  </a:lnTo>
                  <a:lnTo>
                    <a:pt x="24" y="1302"/>
                  </a:lnTo>
                  <a:lnTo>
                    <a:pt x="24" y="1328"/>
                  </a:lnTo>
                  <a:lnTo>
                    <a:pt x="0" y="1328"/>
                  </a:lnTo>
                  <a:close/>
                  <a:moveTo>
                    <a:pt x="0" y="1302"/>
                  </a:moveTo>
                  <a:lnTo>
                    <a:pt x="0" y="1277"/>
                  </a:lnTo>
                  <a:lnTo>
                    <a:pt x="24" y="1277"/>
                  </a:lnTo>
                  <a:lnTo>
                    <a:pt x="24" y="1302"/>
                  </a:lnTo>
                  <a:lnTo>
                    <a:pt x="0" y="1302"/>
                  </a:lnTo>
                  <a:close/>
                  <a:moveTo>
                    <a:pt x="0" y="1277"/>
                  </a:moveTo>
                  <a:lnTo>
                    <a:pt x="0" y="1272"/>
                  </a:lnTo>
                  <a:lnTo>
                    <a:pt x="3" y="1268"/>
                  </a:lnTo>
                  <a:lnTo>
                    <a:pt x="12" y="1277"/>
                  </a:lnTo>
                  <a:lnTo>
                    <a:pt x="0" y="1277"/>
                  </a:lnTo>
                  <a:close/>
                  <a:moveTo>
                    <a:pt x="3" y="1268"/>
                  </a:moveTo>
                  <a:lnTo>
                    <a:pt x="28" y="1243"/>
                  </a:lnTo>
                  <a:lnTo>
                    <a:pt x="46" y="1261"/>
                  </a:lnTo>
                  <a:lnTo>
                    <a:pt x="20" y="1286"/>
                  </a:lnTo>
                  <a:lnTo>
                    <a:pt x="3" y="1268"/>
                  </a:lnTo>
                  <a:close/>
                  <a:moveTo>
                    <a:pt x="49" y="1251"/>
                  </a:moveTo>
                  <a:lnTo>
                    <a:pt x="49" y="1257"/>
                  </a:lnTo>
                  <a:lnTo>
                    <a:pt x="46" y="1261"/>
                  </a:lnTo>
                  <a:lnTo>
                    <a:pt x="37" y="1251"/>
                  </a:lnTo>
                  <a:lnTo>
                    <a:pt x="49" y="1251"/>
                  </a:lnTo>
                  <a:close/>
                  <a:moveTo>
                    <a:pt x="24" y="1251"/>
                  </a:moveTo>
                  <a:lnTo>
                    <a:pt x="24" y="1227"/>
                  </a:lnTo>
                  <a:lnTo>
                    <a:pt x="49" y="1227"/>
                  </a:lnTo>
                  <a:lnTo>
                    <a:pt x="49" y="1251"/>
                  </a:lnTo>
                  <a:lnTo>
                    <a:pt x="24" y="1251"/>
                  </a:lnTo>
                  <a:close/>
                  <a:moveTo>
                    <a:pt x="24" y="1227"/>
                  </a:moveTo>
                  <a:lnTo>
                    <a:pt x="24" y="1221"/>
                  </a:lnTo>
                  <a:lnTo>
                    <a:pt x="28" y="1217"/>
                  </a:lnTo>
                  <a:lnTo>
                    <a:pt x="37" y="1227"/>
                  </a:lnTo>
                  <a:lnTo>
                    <a:pt x="24" y="1227"/>
                  </a:lnTo>
                  <a:close/>
                  <a:moveTo>
                    <a:pt x="28" y="1217"/>
                  </a:moveTo>
                  <a:lnTo>
                    <a:pt x="130" y="1116"/>
                  </a:lnTo>
                  <a:lnTo>
                    <a:pt x="147" y="1134"/>
                  </a:lnTo>
                  <a:lnTo>
                    <a:pt x="46" y="1235"/>
                  </a:lnTo>
                  <a:lnTo>
                    <a:pt x="28" y="1217"/>
                  </a:lnTo>
                  <a:close/>
                  <a:moveTo>
                    <a:pt x="148" y="1133"/>
                  </a:moveTo>
                  <a:lnTo>
                    <a:pt x="149" y="1133"/>
                  </a:lnTo>
                  <a:lnTo>
                    <a:pt x="147" y="1134"/>
                  </a:lnTo>
                  <a:lnTo>
                    <a:pt x="138" y="1125"/>
                  </a:lnTo>
                  <a:lnTo>
                    <a:pt x="148" y="1133"/>
                  </a:lnTo>
                  <a:close/>
                  <a:moveTo>
                    <a:pt x="128" y="1117"/>
                  </a:moveTo>
                  <a:lnTo>
                    <a:pt x="204" y="1017"/>
                  </a:lnTo>
                  <a:lnTo>
                    <a:pt x="224" y="1031"/>
                  </a:lnTo>
                  <a:lnTo>
                    <a:pt x="148" y="1133"/>
                  </a:lnTo>
                  <a:lnTo>
                    <a:pt x="128" y="1117"/>
                  </a:lnTo>
                  <a:close/>
                  <a:moveTo>
                    <a:pt x="204" y="1017"/>
                  </a:moveTo>
                  <a:lnTo>
                    <a:pt x="204" y="1017"/>
                  </a:lnTo>
                  <a:lnTo>
                    <a:pt x="205" y="1015"/>
                  </a:lnTo>
                  <a:lnTo>
                    <a:pt x="213" y="1024"/>
                  </a:lnTo>
                  <a:lnTo>
                    <a:pt x="204" y="1017"/>
                  </a:lnTo>
                  <a:close/>
                  <a:moveTo>
                    <a:pt x="205" y="1015"/>
                  </a:moveTo>
                  <a:lnTo>
                    <a:pt x="306" y="913"/>
                  </a:lnTo>
                  <a:lnTo>
                    <a:pt x="324" y="932"/>
                  </a:lnTo>
                  <a:lnTo>
                    <a:pt x="223" y="1032"/>
                  </a:lnTo>
                  <a:lnTo>
                    <a:pt x="205" y="1015"/>
                  </a:lnTo>
                  <a:close/>
                  <a:moveTo>
                    <a:pt x="306" y="913"/>
                  </a:moveTo>
                  <a:lnTo>
                    <a:pt x="408" y="813"/>
                  </a:lnTo>
                  <a:lnTo>
                    <a:pt x="425" y="831"/>
                  </a:lnTo>
                  <a:lnTo>
                    <a:pt x="324" y="932"/>
                  </a:lnTo>
                  <a:lnTo>
                    <a:pt x="306" y="913"/>
                  </a:lnTo>
                  <a:close/>
                  <a:moveTo>
                    <a:pt x="408" y="813"/>
                  </a:moveTo>
                  <a:lnTo>
                    <a:pt x="409" y="811"/>
                  </a:lnTo>
                  <a:lnTo>
                    <a:pt x="409" y="811"/>
                  </a:lnTo>
                  <a:lnTo>
                    <a:pt x="416" y="821"/>
                  </a:lnTo>
                  <a:lnTo>
                    <a:pt x="408" y="813"/>
                  </a:lnTo>
                  <a:close/>
                  <a:moveTo>
                    <a:pt x="409" y="811"/>
                  </a:moveTo>
                  <a:lnTo>
                    <a:pt x="510" y="736"/>
                  </a:lnTo>
                  <a:lnTo>
                    <a:pt x="526" y="755"/>
                  </a:lnTo>
                  <a:lnTo>
                    <a:pt x="424" y="832"/>
                  </a:lnTo>
                  <a:lnTo>
                    <a:pt x="409" y="811"/>
                  </a:lnTo>
                  <a:close/>
                  <a:moveTo>
                    <a:pt x="527" y="754"/>
                  </a:moveTo>
                  <a:lnTo>
                    <a:pt x="526" y="757"/>
                  </a:lnTo>
                  <a:lnTo>
                    <a:pt x="526" y="755"/>
                  </a:lnTo>
                  <a:lnTo>
                    <a:pt x="517" y="746"/>
                  </a:lnTo>
                  <a:lnTo>
                    <a:pt x="527" y="754"/>
                  </a:lnTo>
                  <a:close/>
                  <a:moveTo>
                    <a:pt x="509" y="737"/>
                  </a:moveTo>
                  <a:lnTo>
                    <a:pt x="610" y="635"/>
                  </a:lnTo>
                  <a:lnTo>
                    <a:pt x="628" y="653"/>
                  </a:lnTo>
                  <a:lnTo>
                    <a:pt x="527" y="754"/>
                  </a:lnTo>
                  <a:lnTo>
                    <a:pt x="509" y="737"/>
                  </a:lnTo>
                  <a:close/>
                  <a:moveTo>
                    <a:pt x="610" y="635"/>
                  </a:moveTo>
                  <a:lnTo>
                    <a:pt x="611" y="635"/>
                  </a:lnTo>
                  <a:lnTo>
                    <a:pt x="612" y="634"/>
                  </a:lnTo>
                  <a:lnTo>
                    <a:pt x="619" y="645"/>
                  </a:lnTo>
                  <a:lnTo>
                    <a:pt x="610" y="635"/>
                  </a:lnTo>
                  <a:close/>
                  <a:moveTo>
                    <a:pt x="612" y="634"/>
                  </a:moveTo>
                  <a:lnTo>
                    <a:pt x="738" y="557"/>
                  </a:lnTo>
                  <a:lnTo>
                    <a:pt x="752" y="579"/>
                  </a:lnTo>
                  <a:lnTo>
                    <a:pt x="625" y="656"/>
                  </a:lnTo>
                  <a:lnTo>
                    <a:pt x="612" y="634"/>
                  </a:lnTo>
                  <a:close/>
                  <a:moveTo>
                    <a:pt x="754" y="578"/>
                  </a:moveTo>
                  <a:lnTo>
                    <a:pt x="753" y="578"/>
                  </a:lnTo>
                  <a:lnTo>
                    <a:pt x="752" y="579"/>
                  </a:lnTo>
                  <a:lnTo>
                    <a:pt x="746" y="568"/>
                  </a:lnTo>
                  <a:lnTo>
                    <a:pt x="754" y="578"/>
                  </a:lnTo>
                  <a:close/>
                  <a:moveTo>
                    <a:pt x="736" y="560"/>
                  </a:moveTo>
                  <a:lnTo>
                    <a:pt x="838" y="459"/>
                  </a:lnTo>
                  <a:lnTo>
                    <a:pt x="855" y="476"/>
                  </a:lnTo>
                  <a:lnTo>
                    <a:pt x="754" y="578"/>
                  </a:lnTo>
                  <a:lnTo>
                    <a:pt x="736" y="560"/>
                  </a:lnTo>
                  <a:close/>
                  <a:moveTo>
                    <a:pt x="838" y="459"/>
                  </a:moveTo>
                  <a:lnTo>
                    <a:pt x="839" y="457"/>
                  </a:lnTo>
                  <a:lnTo>
                    <a:pt x="839" y="458"/>
                  </a:lnTo>
                  <a:lnTo>
                    <a:pt x="846" y="468"/>
                  </a:lnTo>
                  <a:lnTo>
                    <a:pt x="838" y="459"/>
                  </a:lnTo>
                  <a:close/>
                  <a:moveTo>
                    <a:pt x="839" y="458"/>
                  </a:moveTo>
                  <a:lnTo>
                    <a:pt x="940" y="381"/>
                  </a:lnTo>
                  <a:lnTo>
                    <a:pt x="956" y="402"/>
                  </a:lnTo>
                  <a:lnTo>
                    <a:pt x="854" y="477"/>
                  </a:lnTo>
                  <a:lnTo>
                    <a:pt x="839" y="458"/>
                  </a:lnTo>
                  <a:close/>
                  <a:moveTo>
                    <a:pt x="957" y="401"/>
                  </a:moveTo>
                  <a:lnTo>
                    <a:pt x="956" y="402"/>
                  </a:lnTo>
                  <a:lnTo>
                    <a:pt x="956" y="402"/>
                  </a:lnTo>
                  <a:lnTo>
                    <a:pt x="947" y="391"/>
                  </a:lnTo>
                  <a:lnTo>
                    <a:pt x="957" y="401"/>
                  </a:lnTo>
                  <a:close/>
                  <a:moveTo>
                    <a:pt x="939" y="382"/>
                  </a:moveTo>
                  <a:lnTo>
                    <a:pt x="1040" y="282"/>
                  </a:lnTo>
                  <a:lnTo>
                    <a:pt x="1058" y="300"/>
                  </a:lnTo>
                  <a:lnTo>
                    <a:pt x="957" y="401"/>
                  </a:lnTo>
                  <a:lnTo>
                    <a:pt x="939" y="382"/>
                  </a:lnTo>
                  <a:close/>
                  <a:moveTo>
                    <a:pt x="1040" y="282"/>
                  </a:moveTo>
                  <a:lnTo>
                    <a:pt x="1041" y="280"/>
                  </a:lnTo>
                  <a:lnTo>
                    <a:pt x="1042" y="280"/>
                  </a:lnTo>
                  <a:lnTo>
                    <a:pt x="1049" y="290"/>
                  </a:lnTo>
                  <a:lnTo>
                    <a:pt x="1040" y="282"/>
                  </a:lnTo>
                  <a:close/>
                  <a:moveTo>
                    <a:pt x="1042" y="280"/>
                  </a:moveTo>
                  <a:lnTo>
                    <a:pt x="1117" y="229"/>
                  </a:lnTo>
                  <a:lnTo>
                    <a:pt x="1132" y="250"/>
                  </a:lnTo>
                  <a:lnTo>
                    <a:pt x="1055" y="301"/>
                  </a:lnTo>
                  <a:lnTo>
                    <a:pt x="1042" y="280"/>
                  </a:lnTo>
                  <a:close/>
                  <a:moveTo>
                    <a:pt x="1117" y="229"/>
                  </a:moveTo>
                  <a:lnTo>
                    <a:pt x="1194" y="178"/>
                  </a:lnTo>
                  <a:lnTo>
                    <a:pt x="1207" y="200"/>
                  </a:lnTo>
                  <a:lnTo>
                    <a:pt x="1132" y="250"/>
                  </a:lnTo>
                  <a:lnTo>
                    <a:pt x="1117" y="229"/>
                  </a:lnTo>
                  <a:close/>
                  <a:moveTo>
                    <a:pt x="1194" y="178"/>
                  </a:moveTo>
                  <a:lnTo>
                    <a:pt x="1269" y="129"/>
                  </a:lnTo>
                  <a:lnTo>
                    <a:pt x="1284" y="149"/>
                  </a:lnTo>
                  <a:lnTo>
                    <a:pt x="1207" y="200"/>
                  </a:lnTo>
                  <a:lnTo>
                    <a:pt x="1194" y="178"/>
                  </a:lnTo>
                  <a:close/>
                  <a:moveTo>
                    <a:pt x="1269" y="129"/>
                  </a:moveTo>
                  <a:lnTo>
                    <a:pt x="1272" y="127"/>
                  </a:lnTo>
                  <a:lnTo>
                    <a:pt x="1274" y="126"/>
                  </a:lnTo>
                  <a:lnTo>
                    <a:pt x="1277" y="138"/>
                  </a:lnTo>
                  <a:lnTo>
                    <a:pt x="1269" y="129"/>
                  </a:lnTo>
                  <a:close/>
                  <a:moveTo>
                    <a:pt x="1274" y="126"/>
                  </a:moveTo>
                  <a:lnTo>
                    <a:pt x="1375" y="101"/>
                  </a:lnTo>
                  <a:lnTo>
                    <a:pt x="1381" y="126"/>
                  </a:lnTo>
                  <a:lnTo>
                    <a:pt x="1279" y="150"/>
                  </a:lnTo>
                  <a:lnTo>
                    <a:pt x="1274" y="126"/>
                  </a:lnTo>
                  <a:close/>
                  <a:moveTo>
                    <a:pt x="1385" y="124"/>
                  </a:moveTo>
                  <a:lnTo>
                    <a:pt x="1384" y="125"/>
                  </a:lnTo>
                  <a:lnTo>
                    <a:pt x="1381" y="126"/>
                  </a:lnTo>
                  <a:lnTo>
                    <a:pt x="1377" y="113"/>
                  </a:lnTo>
                  <a:lnTo>
                    <a:pt x="1385" y="124"/>
                  </a:lnTo>
                  <a:close/>
                  <a:moveTo>
                    <a:pt x="1371" y="103"/>
                  </a:moveTo>
                  <a:lnTo>
                    <a:pt x="1447" y="52"/>
                  </a:lnTo>
                  <a:lnTo>
                    <a:pt x="1461" y="74"/>
                  </a:lnTo>
                  <a:lnTo>
                    <a:pt x="1385" y="124"/>
                  </a:lnTo>
                  <a:lnTo>
                    <a:pt x="1371" y="103"/>
                  </a:lnTo>
                  <a:close/>
                  <a:moveTo>
                    <a:pt x="1447" y="52"/>
                  </a:moveTo>
                  <a:lnTo>
                    <a:pt x="1448" y="51"/>
                  </a:lnTo>
                  <a:lnTo>
                    <a:pt x="1449" y="51"/>
                  </a:lnTo>
                  <a:lnTo>
                    <a:pt x="1454" y="63"/>
                  </a:lnTo>
                  <a:lnTo>
                    <a:pt x="1447" y="52"/>
                  </a:lnTo>
                  <a:close/>
                  <a:moveTo>
                    <a:pt x="1449" y="51"/>
                  </a:moveTo>
                  <a:lnTo>
                    <a:pt x="1526" y="25"/>
                  </a:lnTo>
                  <a:lnTo>
                    <a:pt x="1534" y="50"/>
                  </a:lnTo>
                  <a:lnTo>
                    <a:pt x="1458" y="75"/>
                  </a:lnTo>
                  <a:lnTo>
                    <a:pt x="1449" y="51"/>
                  </a:lnTo>
                  <a:close/>
                  <a:moveTo>
                    <a:pt x="1526" y="25"/>
                  </a:moveTo>
                  <a:lnTo>
                    <a:pt x="1527" y="25"/>
                  </a:lnTo>
                  <a:lnTo>
                    <a:pt x="1529" y="25"/>
                  </a:lnTo>
                  <a:lnTo>
                    <a:pt x="1529" y="37"/>
                  </a:lnTo>
                  <a:lnTo>
                    <a:pt x="1526" y="25"/>
                  </a:lnTo>
                  <a:close/>
                  <a:moveTo>
                    <a:pt x="1529" y="25"/>
                  </a:moveTo>
                  <a:lnTo>
                    <a:pt x="1631" y="25"/>
                  </a:lnTo>
                  <a:lnTo>
                    <a:pt x="1631" y="50"/>
                  </a:lnTo>
                  <a:lnTo>
                    <a:pt x="1529" y="50"/>
                  </a:lnTo>
                  <a:lnTo>
                    <a:pt x="1529" y="25"/>
                  </a:lnTo>
                  <a:close/>
                  <a:moveTo>
                    <a:pt x="1635" y="50"/>
                  </a:moveTo>
                  <a:lnTo>
                    <a:pt x="1633" y="50"/>
                  </a:lnTo>
                  <a:lnTo>
                    <a:pt x="1631" y="50"/>
                  </a:lnTo>
                  <a:lnTo>
                    <a:pt x="1631" y="37"/>
                  </a:lnTo>
                  <a:lnTo>
                    <a:pt x="1635" y="50"/>
                  </a:lnTo>
                  <a:close/>
                  <a:moveTo>
                    <a:pt x="1627" y="25"/>
                  </a:moveTo>
                  <a:lnTo>
                    <a:pt x="1703" y="0"/>
                  </a:lnTo>
                  <a:lnTo>
                    <a:pt x="1710" y="24"/>
                  </a:lnTo>
                  <a:lnTo>
                    <a:pt x="1635" y="50"/>
                  </a:lnTo>
                  <a:lnTo>
                    <a:pt x="1627" y="25"/>
                  </a:lnTo>
                  <a:close/>
                  <a:moveTo>
                    <a:pt x="1703" y="0"/>
                  </a:moveTo>
                  <a:lnTo>
                    <a:pt x="1704" y="0"/>
                  </a:lnTo>
                  <a:lnTo>
                    <a:pt x="1707" y="0"/>
                  </a:lnTo>
                  <a:lnTo>
                    <a:pt x="1707" y="12"/>
                  </a:lnTo>
                  <a:lnTo>
                    <a:pt x="1703" y="0"/>
                  </a:lnTo>
                  <a:close/>
                  <a:moveTo>
                    <a:pt x="1707" y="0"/>
                  </a:moveTo>
                  <a:lnTo>
                    <a:pt x="1808" y="0"/>
                  </a:lnTo>
                  <a:lnTo>
                    <a:pt x="1808" y="25"/>
                  </a:lnTo>
                  <a:lnTo>
                    <a:pt x="1707" y="25"/>
                  </a:lnTo>
                  <a:lnTo>
                    <a:pt x="1707" y="0"/>
                  </a:lnTo>
                  <a:close/>
                  <a:moveTo>
                    <a:pt x="1808" y="0"/>
                  </a:moveTo>
                  <a:lnTo>
                    <a:pt x="1810" y="0"/>
                  </a:lnTo>
                  <a:lnTo>
                    <a:pt x="1811" y="0"/>
                  </a:lnTo>
                  <a:lnTo>
                    <a:pt x="1808" y="12"/>
                  </a:lnTo>
                  <a:lnTo>
                    <a:pt x="1808" y="0"/>
                  </a:lnTo>
                  <a:close/>
                  <a:moveTo>
                    <a:pt x="1811" y="0"/>
                  </a:moveTo>
                  <a:lnTo>
                    <a:pt x="1912" y="25"/>
                  </a:lnTo>
                  <a:lnTo>
                    <a:pt x="1906" y="50"/>
                  </a:lnTo>
                  <a:lnTo>
                    <a:pt x="1805" y="24"/>
                  </a:lnTo>
                  <a:lnTo>
                    <a:pt x="1811" y="0"/>
                  </a:lnTo>
                  <a:close/>
                  <a:moveTo>
                    <a:pt x="1912" y="25"/>
                  </a:moveTo>
                  <a:lnTo>
                    <a:pt x="1916" y="27"/>
                  </a:lnTo>
                  <a:lnTo>
                    <a:pt x="1918" y="29"/>
                  </a:lnTo>
                  <a:lnTo>
                    <a:pt x="1910" y="37"/>
                  </a:lnTo>
                  <a:lnTo>
                    <a:pt x="1912" y="25"/>
                  </a:lnTo>
                  <a:close/>
                  <a:moveTo>
                    <a:pt x="1918" y="29"/>
                  </a:moveTo>
                  <a:lnTo>
                    <a:pt x="1944" y="53"/>
                  </a:lnTo>
                  <a:lnTo>
                    <a:pt x="1925" y="71"/>
                  </a:lnTo>
                  <a:lnTo>
                    <a:pt x="1900" y="46"/>
                  </a:lnTo>
                  <a:lnTo>
                    <a:pt x="1918" y="29"/>
                  </a:lnTo>
                  <a:close/>
                  <a:moveTo>
                    <a:pt x="1944" y="53"/>
                  </a:moveTo>
                  <a:lnTo>
                    <a:pt x="1969" y="79"/>
                  </a:lnTo>
                  <a:lnTo>
                    <a:pt x="1951" y="97"/>
                  </a:lnTo>
                  <a:lnTo>
                    <a:pt x="1925" y="71"/>
                  </a:lnTo>
                  <a:lnTo>
                    <a:pt x="1944" y="53"/>
                  </a:lnTo>
                  <a:close/>
                  <a:moveTo>
                    <a:pt x="1969" y="79"/>
                  </a:moveTo>
                  <a:lnTo>
                    <a:pt x="1973" y="82"/>
                  </a:lnTo>
                  <a:lnTo>
                    <a:pt x="1973" y="88"/>
                  </a:lnTo>
                  <a:lnTo>
                    <a:pt x="1959" y="88"/>
                  </a:lnTo>
                  <a:lnTo>
                    <a:pt x="1969" y="79"/>
                  </a:lnTo>
                  <a:close/>
                  <a:moveTo>
                    <a:pt x="1973" y="88"/>
                  </a:moveTo>
                  <a:lnTo>
                    <a:pt x="1973" y="113"/>
                  </a:lnTo>
                  <a:lnTo>
                    <a:pt x="1947" y="113"/>
                  </a:lnTo>
                  <a:lnTo>
                    <a:pt x="1947" y="88"/>
                  </a:lnTo>
                  <a:lnTo>
                    <a:pt x="1973" y="88"/>
                  </a:lnTo>
                  <a:close/>
                  <a:moveTo>
                    <a:pt x="1973" y="113"/>
                  </a:moveTo>
                  <a:lnTo>
                    <a:pt x="1973" y="138"/>
                  </a:lnTo>
                  <a:lnTo>
                    <a:pt x="1947" y="138"/>
                  </a:lnTo>
                  <a:lnTo>
                    <a:pt x="1947" y="113"/>
                  </a:lnTo>
                  <a:lnTo>
                    <a:pt x="1973" y="113"/>
                  </a:lnTo>
                  <a:close/>
                  <a:moveTo>
                    <a:pt x="1973" y="138"/>
                  </a:moveTo>
                  <a:lnTo>
                    <a:pt x="1973" y="189"/>
                  </a:lnTo>
                  <a:lnTo>
                    <a:pt x="1947" y="189"/>
                  </a:lnTo>
                  <a:lnTo>
                    <a:pt x="1947" y="138"/>
                  </a:lnTo>
                  <a:lnTo>
                    <a:pt x="1973" y="138"/>
                  </a:lnTo>
                  <a:close/>
                  <a:moveTo>
                    <a:pt x="1973" y="189"/>
                  </a:moveTo>
                  <a:lnTo>
                    <a:pt x="1973" y="192"/>
                  </a:lnTo>
                  <a:lnTo>
                    <a:pt x="1972" y="195"/>
                  </a:lnTo>
                  <a:lnTo>
                    <a:pt x="1959" y="189"/>
                  </a:lnTo>
                  <a:lnTo>
                    <a:pt x="1973" y="189"/>
                  </a:lnTo>
                  <a:close/>
                  <a:moveTo>
                    <a:pt x="1972" y="195"/>
                  </a:moveTo>
                  <a:lnTo>
                    <a:pt x="1946" y="245"/>
                  </a:lnTo>
                  <a:lnTo>
                    <a:pt x="1923" y="234"/>
                  </a:lnTo>
                  <a:lnTo>
                    <a:pt x="1949" y="183"/>
                  </a:lnTo>
                  <a:lnTo>
                    <a:pt x="1972" y="195"/>
                  </a:lnTo>
                  <a:close/>
                  <a:moveTo>
                    <a:pt x="1922" y="240"/>
                  </a:moveTo>
                  <a:lnTo>
                    <a:pt x="1922" y="237"/>
                  </a:lnTo>
                  <a:lnTo>
                    <a:pt x="1923" y="234"/>
                  </a:lnTo>
                  <a:lnTo>
                    <a:pt x="1934" y="240"/>
                  </a:lnTo>
                  <a:lnTo>
                    <a:pt x="1922" y="240"/>
                  </a:lnTo>
                  <a:close/>
                  <a:moveTo>
                    <a:pt x="1947" y="240"/>
                  </a:moveTo>
                  <a:lnTo>
                    <a:pt x="1947" y="265"/>
                  </a:lnTo>
                  <a:lnTo>
                    <a:pt x="1922" y="265"/>
                  </a:lnTo>
                  <a:lnTo>
                    <a:pt x="1922" y="240"/>
                  </a:lnTo>
                  <a:lnTo>
                    <a:pt x="1947" y="240"/>
                  </a:lnTo>
                  <a:close/>
                  <a:moveTo>
                    <a:pt x="1947" y="265"/>
                  </a:moveTo>
                  <a:lnTo>
                    <a:pt x="1947" y="268"/>
                  </a:lnTo>
                  <a:lnTo>
                    <a:pt x="1946" y="271"/>
                  </a:lnTo>
                  <a:lnTo>
                    <a:pt x="1934" y="265"/>
                  </a:lnTo>
                  <a:lnTo>
                    <a:pt x="1947" y="265"/>
                  </a:lnTo>
                  <a:close/>
                  <a:moveTo>
                    <a:pt x="1946" y="271"/>
                  </a:moveTo>
                  <a:lnTo>
                    <a:pt x="1921" y="322"/>
                  </a:lnTo>
                  <a:lnTo>
                    <a:pt x="1897" y="310"/>
                  </a:lnTo>
                  <a:lnTo>
                    <a:pt x="1923" y="260"/>
                  </a:lnTo>
                  <a:lnTo>
                    <a:pt x="1946" y="271"/>
                  </a:lnTo>
                  <a:close/>
                  <a:moveTo>
                    <a:pt x="1896" y="316"/>
                  </a:moveTo>
                  <a:lnTo>
                    <a:pt x="1896" y="312"/>
                  </a:lnTo>
                  <a:lnTo>
                    <a:pt x="1897" y="310"/>
                  </a:lnTo>
                  <a:lnTo>
                    <a:pt x="1910" y="316"/>
                  </a:lnTo>
                  <a:lnTo>
                    <a:pt x="1896" y="316"/>
                  </a:lnTo>
                  <a:close/>
                  <a:moveTo>
                    <a:pt x="1922" y="316"/>
                  </a:moveTo>
                  <a:lnTo>
                    <a:pt x="1922" y="367"/>
                  </a:lnTo>
                  <a:lnTo>
                    <a:pt x="1896" y="367"/>
                  </a:lnTo>
                  <a:lnTo>
                    <a:pt x="1896" y="316"/>
                  </a:lnTo>
                  <a:lnTo>
                    <a:pt x="1922" y="316"/>
                  </a:lnTo>
                  <a:close/>
                  <a:moveTo>
                    <a:pt x="1900" y="375"/>
                  </a:moveTo>
                  <a:lnTo>
                    <a:pt x="1896" y="372"/>
                  </a:lnTo>
                  <a:lnTo>
                    <a:pt x="1896" y="367"/>
                  </a:lnTo>
                  <a:lnTo>
                    <a:pt x="1910" y="367"/>
                  </a:lnTo>
                  <a:lnTo>
                    <a:pt x="1900" y="375"/>
                  </a:lnTo>
                  <a:close/>
                  <a:moveTo>
                    <a:pt x="1918" y="357"/>
                  </a:moveTo>
                  <a:lnTo>
                    <a:pt x="1944" y="382"/>
                  </a:lnTo>
                  <a:lnTo>
                    <a:pt x="1925" y="401"/>
                  </a:lnTo>
                  <a:lnTo>
                    <a:pt x="1900" y="375"/>
                  </a:lnTo>
                  <a:lnTo>
                    <a:pt x="1918" y="357"/>
                  </a:lnTo>
                  <a:close/>
                  <a:moveTo>
                    <a:pt x="1944" y="382"/>
                  </a:moveTo>
                  <a:lnTo>
                    <a:pt x="1945" y="384"/>
                  </a:lnTo>
                  <a:lnTo>
                    <a:pt x="1945" y="384"/>
                  </a:lnTo>
                  <a:lnTo>
                    <a:pt x="1934" y="391"/>
                  </a:lnTo>
                  <a:lnTo>
                    <a:pt x="1944" y="382"/>
                  </a:lnTo>
                  <a:close/>
                  <a:moveTo>
                    <a:pt x="1945" y="384"/>
                  </a:moveTo>
                  <a:lnTo>
                    <a:pt x="2020" y="485"/>
                  </a:lnTo>
                  <a:lnTo>
                    <a:pt x="2001" y="500"/>
                  </a:lnTo>
                  <a:lnTo>
                    <a:pt x="1924" y="399"/>
                  </a:lnTo>
                  <a:lnTo>
                    <a:pt x="1945" y="384"/>
                  </a:lnTo>
                  <a:close/>
                  <a:moveTo>
                    <a:pt x="2003" y="503"/>
                  </a:moveTo>
                  <a:lnTo>
                    <a:pt x="2001" y="502"/>
                  </a:lnTo>
                  <a:lnTo>
                    <a:pt x="2001" y="500"/>
                  </a:lnTo>
                  <a:lnTo>
                    <a:pt x="2010" y="493"/>
                  </a:lnTo>
                  <a:lnTo>
                    <a:pt x="2003" y="503"/>
                  </a:lnTo>
                  <a:close/>
                  <a:moveTo>
                    <a:pt x="2018" y="482"/>
                  </a:moveTo>
                  <a:lnTo>
                    <a:pt x="2120" y="559"/>
                  </a:lnTo>
                  <a:lnTo>
                    <a:pt x="2104" y="579"/>
                  </a:lnTo>
                  <a:lnTo>
                    <a:pt x="2003" y="503"/>
                  </a:lnTo>
                  <a:lnTo>
                    <a:pt x="2018" y="482"/>
                  </a:lnTo>
                  <a:close/>
                  <a:moveTo>
                    <a:pt x="2109" y="582"/>
                  </a:moveTo>
                  <a:lnTo>
                    <a:pt x="2106" y="581"/>
                  </a:lnTo>
                  <a:lnTo>
                    <a:pt x="2104" y="579"/>
                  </a:lnTo>
                  <a:lnTo>
                    <a:pt x="2111" y="568"/>
                  </a:lnTo>
                  <a:lnTo>
                    <a:pt x="2109" y="582"/>
                  </a:lnTo>
                  <a:close/>
                  <a:moveTo>
                    <a:pt x="2114" y="556"/>
                  </a:moveTo>
                  <a:lnTo>
                    <a:pt x="2240" y="582"/>
                  </a:lnTo>
                  <a:lnTo>
                    <a:pt x="2235" y="606"/>
                  </a:lnTo>
                  <a:lnTo>
                    <a:pt x="2109" y="582"/>
                  </a:lnTo>
                  <a:lnTo>
                    <a:pt x="2114" y="556"/>
                  </a:lnTo>
                  <a:close/>
                  <a:moveTo>
                    <a:pt x="2240" y="582"/>
                  </a:moveTo>
                  <a:lnTo>
                    <a:pt x="2366" y="607"/>
                  </a:lnTo>
                  <a:lnTo>
                    <a:pt x="2363" y="632"/>
                  </a:lnTo>
                  <a:lnTo>
                    <a:pt x="2235" y="606"/>
                  </a:lnTo>
                  <a:lnTo>
                    <a:pt x="2240" y="582"/>
                  </a:lnTo>
                  <a:close/>
                  <a:moveTo>
                    <a:pt x="2366" y="632"/>
                  </a:moveTo>
                  <a:lnTo>
                    <a:pt x="2364" y="633"/>
                  </a:lnTo>
                  <a:lnTo>
                    <a:pt x="2363" y="632"/>
                  </a:lnTo>
                  <a:lnTo>
                    <a:pt x="2364" y="619"/>
                  </a:lnTo>
                  <a:lnTo>
                    <a:pt x="2366" y="632"/>
                  </a:lnTo>
                  <a:close/>
                  <a:moveTo>
                    <a:pt x="2363" y="607"/>
                  </a:moveTo>
                  <a:lnTo>
                    <a:pt x="2489" y="582"/>
                  </a:lnTo>
                  <a:lnTo>
                    <a:pt x="2494" y="606"/>
                  </a:lnTo>
                  <a:lnTo>
                    <a:pt x="2366" y="632"/>
                  </a:lnTo>
                  <a:lnTo>
                    <a:pt x="2363" y="607"/>
                  </a:lnTo>
                  <a:close/>
                  <a:moveTo>
                    <a:pt x="2489" y="582"/>
                  </a:moveTo>
                  <a:lnTo>
                    <a:pt x="2492" y="582"/>
                  </a:lnTo>
                  <a:lnTo>
                    <a:pt x="2492" y="594"/>
                  </a:lnTo>
                  <a:lnTo>
                    <a:pt x="2489" y="582"/>
                  </a:lnTo>
                  <a:close/>
                  <a:moveTo>
                    <a:pt x="2492" y="582"/>
                  </a:moveTo>
                  <a:lnTo>
                    <a:pt x="2618" y="582"/>
                  </a:lnTo>
                  <a:lnTo>
                    <a:pt x="2618" y="606"/>
                  </a:lnTo>
                  <a:lnTo>
                    <a:pt x="2492" y="606"/>
                  </a:lnTo>
                  <a:lnTo>
                    <a:pt x="2492" y="582"/>
                  </a:lnTo>
                  <a:close/>
                  <a:moveTo>
                    <a:pt x="2620" y="606"/>
                  </a:moveTo>
                  <a:lnTo>
                    <a:pt x="2619" y="606"/>
                  </a:lnTo>
                  <a:lnTo>
                    <a:pt x="2618" y="606"/>
                  </a:lnTo>
                  <a:lnTo>
                    <a:pt x="2618" y="594"/>
                  </a:lnTo>
                  <a:lnTo>
                    <a:pt x="2620" y="606"/>
                  </a:lnTo>
                  <a:close/>
                  <a:moveTo>
                    <a:pt x="2614" y="582"/>
                  </a:moveTo>
                  <a:lnTo>
                    <a:pt x="2716" y="556"/>
                  </a:lnTo>
                  <a:lnTo>
                    <a:pt x="2721" y="581"/>
                  </a:lnTo>
                  <a:lnTo>
                    <a:pt x="2620" y="606"/>
                  </a:lnTo>
                  <a:lnTo>
                    <a:pt x="2614" y="582"/>
                  </a:lnTo>
                  <a:close/>
                  <a:moveTo>
                    <a:pt x="2716" y="556"/>
                  </a:moveTo>
                  <a:lnTo>
                    <a:pt x="2718" y="556"/>
                  </a:lnTo>
                  <a:lnTo>
                    <a:pt x="2719" y="556"/>
                  </a:lnTo>
                  <a:lnTo>
                    <a:pt x="2719" y="568"/>
                  </a:lnTo>
                  <a:lnTo>
                    <a:pt x="2716" y="556"/>
                  </a:lnTo>
                  <a:close/>
                  <a:moveTo>
                    <a:pt x="2719" y="556"/>
                  </a:moveTo>
                  <a:lnTo>
                    <a:pt x="2820" y="556"/>
                  </a:lnTo>
                  <a:lnTo>
                    <a:pt x="2820" y="582"/>
                  </a:lnTo>
                  <a:lnTo>
                    <a:pt x="2719" y="582"/>
                  </a:lnTo>
                  <a:lnTo>
                    <a:pt x="2719" y="556"/>
                  </a:lnTo>
                  <a:close/>
                  <a:moveTo>
                    <a:pt x="2820" y="556"/>
                  </a:moveTo>
                  <a:lnTo>
                    <a:pt x="2871" y="556"/>
                  </a:lnTo>
                  <a:lnTo>
                    <a:pt x="2871" y="582"/>
                  </a:lnTo>
                  <a:lnTo>
                    <a:pt x="2820" y="582"/>
                  </a:lnTo>
                  <a:lnTo>
                    <a:pt x="2820" y="556"/>
                  </a:lnTo>
                  <a:close/>
                  <a:moveTo>
                    <a:pt x="2871" y="556"/>
                  </a:moveTo>
                  <a:lnTo>
                    <a:pt x="2876" y="556"/>
                  </a:lnTo>
                  <a:lnTo>
                    <a:pt x="2879" y="560"/>
                  </a:lnTo>
                  <a:lnTo>
                    <a:pt x="2871" y="568"/>
                  </a:lnTo>
                  <a:lnTo>
                    <a:pt x="2871" y="556"/>
                  </a:lnTo>
                  <a:close/>
                  <a:moveTo>
                    <a:pt x="2879" y="560"/>
                  </a:moveTo>
                  <a:lnTo>
                    <a:pt x="2905" y="585"/>
                  </a:lnTo>
                  <a:lnTo>
                    <a:pt x="2886" y="602"/>
                  </a:lnTo>
                  <a:lnTo>
                    <a:pt x="2862" y="578"/>
                  </a:lnTo>
                  <a:lnTo>
                    <a:pt x="2879" y="560"/>
                  </a:lnTo>
                  <a:close/>
                  <a:moveTo>
                    <a:pt x="2905" y="585"/>
                  </a:moveTo>
                  <a:lnTo>
                    <a:pt x="2907" y="587"/>
                  </a:lnTo>
                  <a:lnTo>
                    <a:pt x="2908" y="590"/>
                  </a:lnTo>
                  <a:lnTo>
                    <a:pt x="2896" y="594"/>
                  </a:lnTo>
                  <a:lnTo>
                    <a:pt x="2905" y="585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9" name="Freeform 97">
              <a:extLst>
                <a:ext uri="{FF2B5EF4-FFF2-40B4-BE49-F238E27FC236}">
                  <a16:creationId xmlns:a16="http://schemas.microsoft.com/office/drawing/2014/main" id="{BE5519F8-8A51-7E8C-78E4-BAED6651B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0" y="3036"/>
              <a:ext cx="587" cy="278"/>
            </a:xfrm>
            <a:custGeom>
              <a:avLst/>
              <a:gdLst>
                <a:gd name="T0" fmla="*/ 2933 w 2935"/>
                <a:gd name="T1" fmla="*/ 674 h 1391"/>
                <a:gd name="T2" fmla="*/ 2882 w 2935"/>
                <a:gd name="T3" fmla="*/ 802 h 1391"/>
                <a:gd name="T4" fmla="*/ 2815 w 2935"/>
                <a:gd name="T5" fmla="*/ 810 h 1391"/>
                <a:gd name="T6" fmla="*/ 2816 w 2935"/>
                <a:gd name="T7" fmla="*/ 810 h 1391"/>
                <a:gd name="T8" fmla="*/ 2748 w 2935"/>
                <a:gd name="T9" fmla="*/ 859 h 1391"/>
                <a:gd name="T10" fmla="*/ 2596 w 2935"/>
                <a:gd name="T11" fmla="*/ 910 h 1391"/>
                <a:gd name="T12" fmla="*/ 2441 w 2935"/>
                <a:gd name="T13" fmla="*/ 935 h 1391"/>
                <a:gd name="T14" fmla="*/ 2360 w 2935"/>
                <a:gd name="T15" fmla="*/ 936 h 1391"/>
                <a:gd name="T16" fmla="*/ 2363 w 2935"/>
                <a:gd name="T17" fmla="*/ 935 h 1391"/>
                <a:gd name="T18" fmla="*/ 2086 w 2935"/>
                <a:gd name="T19" fmla="*/ 986 h 1391"/>
                <a:gd name="T20" fmla="*/ 1962 w 2935"/>
                <a:gd name="T21" fmla="*/ 935 h 1391"/>
                <a:gd name="T22" fmla="*/ 1808 w 2935"/>
                <a:gd name="T23" fmla="*/ 923 h 1391"/>
                <a:gd name="T24" fmla="*/ 1679 w 2935"/>
                <a:gd name="T25" fmla="*/ 910 h 1391"/>
                <a:gd name="T26" fmla="*/ 1426 w 2935"/>
                <a:gd name="T27" fmla="*/ 860 h 1391"/>
                <a:gd name="T28" fmla="*/ 1127 w 2935"/>
                <a:gd name="T29" fmla="*/ 860 h 1391"/>
                <a:gd name="T30" fmla="*/ 970 w 2935"/>
                <a:gd name="T31" fmla="*/ 860 h 1391"/>
                <a:gd name="T32" fmla="*/ 898 w 2935"/>
                <a:gd name="T33" fmla="*/ 898 h 1391"/>
                <a:gd name="T34" fmla="*/ 787 w 2935"/>
                <a:gd name="T35" fmla="*/ 939 h 1391"/>
                <a:gd name="T36" fmla="*/ 727 w 2935"/>
                <a:gd name="T37" fmla="*/ 1034 h 1391"/>
                <a:gd name="T38" fmla="*/ 527 w 2935"/>
                <a:gd name="T39" fmla="*/ 1184 h 1391"/>
                <a:gd name="T40" fmla="*/ 435 w 2935"/>
                <a:gd name="T41" fmla="*/ 1216 h 1391"/>
                <a:gd name="T42" fmla="*/ 341 w 2935"/>
                <a:gd name="T43" fmla="*/ 1302 h 1391"/>
                <a:gd name="T44" fmla="*/ 245 w 2935"/>
                <a:gd name="T45" fmla="*/ 1364 h 1391"/>
                <a:gd name="T46" fmla="*/ 164 w 2935"/>
                <a:gd name="T47" fmla="*/ 1391 h 1391"/>
                <a:gd name="T48" fmla="*/ 24 w 2935"/>
                <a:gd name="T49" fmla="*/ 1391 h 1391"/>
                <a:gd name="T50" fmla="*/ 49 w 2935"/>
                <a:gd name="T51" fmla="*/ 1353 h 1391"/>
                <a:gd name="T52" fmla="*/ 12 w 2935"/>
                <a:gd name="T53" fmla="*/ 1328 h 1391"/>
                <a:gd name="T54" fmla="*/ 0 w 2935"/>
                <a:gd name="T55" fmla="*/ 1302 h 1391"/>
                <a:gd name="T56" fmla="*/ 49 w 2935"/>
                <a:gd name="T57" fmla="*/ 1251 h 1391"/>
                <a:gd name="T58" fmla="*/ 24 w 2935"/>
                <a:gd name="T59" fmla="*/ 1221 h 1391"/>
                <a:gd name="T60" fmla="*/ 147 w 2935"/>
                <a:gd name="T61" fmla="*/ 1134 h 1391"/>
                <a:gd name="T62" fmla="*/ 213 w 2935"/>
                <a:gd name="T63" fmla="*/ 1024 h 1391"/>
                <a:gd name="T64" fmla="*/ 306 w 2935"/>
                <a:gd name="T65" fmla="*/ 913 h 1391"/>
                <a:gd name="T66" fmla="*/ 527 w 2935"/>
                <a:gd name="T67" fmla="*/ 754 h 1391"/>
                <a:gd name="T68" fmla="*/ 611 w 2935"/>
                <a:gd name="T69" fmla="*/ 635 h 1391"/>
                <a:gd name="T70" fmla="*/ 752 w 2935"/>
                <a:gd name="T71" fmla="*/ 579 h 1391"/>
                <a:gd name="T72" fmla="*/ 846 w 2935"/>
                <a:gd name="T73" fmla="*/ 468 h 1391"/>
                <a:gd name="T74" fmla="*/ 957 w 2935"/>
                <a:gd name="T75" fmla="*/ 401 h 1391"/>
                <a:gd name="T76" fmla="*/ 1042 w 2935"/>
                <a:gd name="T77" fmla="*/ 280 h 1391"/>
                <a:gd name="T78" fmla="*/ 1269 w 2935"/>
                <a:gd name="T79" fmla="*/ 129 h 1391"/>
                <a:gd name="T80" fmla="*/ 1381 w 2935"/>
                <a:gd name="T81" fmla="*/ 126 h 1391"/>
                <a:gd name="T82" fmla="*/ 1385 w 2935"/>
                <a:gd name="T83" fmla="*/ 124 h 1391"/>
                <a:gd name="T84" fmla="*/ 1449 w 2935"/>
                <a:gd name="T85" fmla="*/ 51 h 1391"/>
                <a:gd name="T86" fmla="*/ 1635 w 2935"/>
                <a:gd name="T87" fmla="*/ 50 h 1391"/>
                <a:gd name="T88" fmla="*/ 1704 w 2935"/>
                <a:gd name="T89" fmla="*/ 0 h 1391"/>
                <a:gd name="T90" fmla="*/ 1811 w 2935"/>
                <a:gd name="T91" fmla="*/ 0 h 1391"/>
                <a:gd name="T92" fmla="*/ 1910 w 2935"/>
                <a:gd name="T93" fmla="*/ 37 h 1391"/>
                <a:gd name="T94" fmla="*/ 1944 w 2935"/>
                <a:gd name="T95" fmla="*/ 53 h 1391"/>
                <a:gd name="T96" fmla="*/ 1973 w 2935"/>
                <a:gd name="T97" fmla="*/ 113 h 1391"/>
                <a:gd name="T98" fmla="*/ 1973 w 2935"/>
                <a:gd name="T99" fmla="*/ 192 h 1391"/>
                <a:gd name="T100" fmla="*/ 1923 w 2935"/>
                <a:gd name="T101" fmla="*/ 234 h 1391"/>
                <a:gd name="T102" fmla="*/ 1934 w 2935"/>
                <a:gd name="T103" fmla="*/ 265 h 1391"/>
                <a:gd name="T104" fmla="*/ 1896 w 2935"/>
                <a:gd name="T105" fmla="*/ 316 h 1391"/>
                <a:gd name="T106" fmla="*/ 1918 w 2935"/>
                <a:gd name="T107" fmla="*/ 357 h 1391"/>
                <a:gd name="T108" fmla="*/ 2020 w 2935"/>
                <a:gd name="T109" fmla="*/ 485 h 1391"/>
                <a:gd name="T110" fmla="*/ 2104 w 2935"/>
                <a:gd name="T111" fmla="*/ 579 h 1391"/>
                <a:gd name="T112" fmla="*/ 2109 w 2935"/>
                <a:gd name="T113" fmla="*/ 582 h 1391"/>
                <a:gd name="T114" fmla="*/ 2366 w 2935"/>
                <a:gd name="T115" fmla="*/ 632 h 1391"/>
                <a:gd name="T116" fmla="*/ 2618 w 2935"/>
                <a:gd name="T117" fmla="*/ 582 h 1391"/>
                <a:gd name="T118" fmla="*/ 2721 w 2935"/>
                <a:gd name="T119" fmla="*/ 581 h 1391"/>
                <a:gd name="T120" fmla="*/ 2719 w 2935"/>
                <a:gd name="T121" fmla="*/ 582 h 1391"/>
                <a:gd name="T122" fmla="*/ 2871 w 2935"/>
                <a:gd name="T123" fmla="*/ 556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35" h="1391">
                  <a:moveTo>
                    <a:pt x="2908" y="590"/>
                  </a:moveTo>
                  <a:lnTo>
                    <a:pt x="2933" y="666"/>
                  </a:lnTo>
                  <a:lnTo>
                    <a:pt x="2910" y="674"/>
                  </a:lnTo>
                  <a:lnTo>
                    <a:pt x="2884" y="598"/>
                  </a:lnTo>
                  <a:lnTo>
                    <a:pt x="2908" y="590"/>
                  </a:lnTo>
                  <a:close/>
                  <a:moveTo>
                    <a:pt x="2933" y="666"/>
                  </a:moveTo>
                  <a:lnTo>
                    <a:pt x="2935" y="669"/>
                  </a:lnTo>
                  <a:lnTo>
                    <a:pt x="2933" y="674"/>
                  </a:lnTo>
                  <a:lnTo>
                    <a:pt x="2922" y="670"/>
                  </a:lnTo>
                  <a:lnTo>
                    <a:pt x="2933" y="666"/>
                  </a:lnTo>
                  <a:close/>
                  <a:moveTo>
                    <a:pt x="2933" y="674"/>
                  </a:moveTo>
                  <a:lnTo>
                    <a:pt x="2908" y="749"/>
                  </a:lnTo>
                  <a:lnTo>
                    <a:pt x="2884" y="742"/>
                  </a:lnTo>
                  <a:lnTo>
                    <a:pt x="2910" y="666"/>
                  </a:lnTo>
                  <a:lnTo>
                    <a:pt x="2933" y="674"/>
                  </a:lnTo>
                  <a:close/>
                  <a:moveTo>
                    <a:pt x="2908" y="749"/>
                  </a:moveTo>
                  <a:lnTo>
                    <a:pt x="2907" y="752"/>
                  </a:lnTo>
                  <a:lnTo>
                    <a:pt x="2907" y="752"/>
                  </a:lnTo>
                  <a:lnTo>
                    <a:pt x="2896" y="746"/>
                  </a:lnTo>
                  <a:lnTo>
                    <a:pt x="2908" y="749"/>
                  </a:lnTo>
                  <a:close/>
                  <a:moveTo>
                    <a:pt x="2907" y="752"/>
                  </a:moveTo>
                  <a:lnTo>
                    <a:pt x="2882" y="802"/>
                  </a:lnTo>
                  <a:lnTo>
                    <a:pt x="2860" y="791"/>
                  </a:lnTo>
                  <a:lnTo>
                    <a:pt x="2884" y="740"/>
                  </a:lnTo>
                  <a:lnTo>
                    <a:pt x="2907" y="752"/>
                  </a:lnTo>
                  <a:close/>
                  <a:moveTo>
                    <a:pt x="2882" y="802"/>
                  </a:moveTo>
                  <a:lnTo>
                    <a:pt x="2880" y="805"/>
                  </a:lnTo>
                  <a:lnTo>
                    <a:pt x="2877" y="808"/>
                  </a:lnTo>
                  <a:lnTo>
                    <a:pt x="2871" y="797"/>
                  </a:lnTo>
                  <a:lnTo>
                    <a:pt x="2882" y="802"/>
                  </a:lnTo>
                  <a:close/>
                  <a:moveTo>
                    <a:pt x="2877" y="808"/>
                  </a:moveTo>
                  <a:lnTo>
                    <a:pt x="2826" y="833"/>
                  </a:lnTo>
                  <a:lnTo>
                    <a:pt x="2815" y="810"/>
                  </a:lnTo>
                  <a:lnTo>
                    <a:pt x="2865" y="785"/>
                  </a:lnTo>
                  <a:lnTo>
                    <a:pt x="2877" y="808"/>
                  </a:lnTo>
                  <a:close/>
                  <a:moveTo>
                    <a:pt x="2826" y="833"/>
                  </a:moveTo>
                  <a:lnTo>
                    <a:pt x="2825" y="833"/>
                  </a:lnTo>
                  <a:lnTo>
                    <a:pt x="2825" y="833"/>
                  </a:lnTo>
                  <a:lnTo>
                    <a:pt x="2820" y="821"/>
                  </a:lnTo>
                  <a:lnTo>
                    <a:pt x="2826" y="833"/>
                  </a:lnTo>
                  <a:close/>
                  <a:moveTo>
                    <a:pt x="2825" y="833"/>
                  </a:moveTo>
                  <a:lnTo>
                    <a:pt x="2748" y="859"/>
                  </a:lnTo>
                  <a:lnTo>
                    <a:pt x="2739" y="834"/>
                  </a:lnTo>
                  <a:lnTo>
                    <a:pt x="2816" y="810"/>
                  </a:lnTo>
                  <a:lnTo>
                    <a:pt x="2825" y="833"/>
                  </a:lnTo>
                  <a:close/>
                  <a:moveTo>
                    <a:pt x="2748" y="859"/>
                  </a:moveTo>
                  <a:lnTo>
                    <a:pt x="2831" y="832"/>
                  </a:lnTo>
                  <a:lnTo>
                    <a:pt x="2748" y="859"/>
                  </a:lnTo>
                  <a:lnTo>
                    <a:pt x="2744" y="847"/>
                  </a:lnTo>
                  <a:lnTo>
                    <a:pt x="2748" y="859"/>
                  </a:lnTo>
                  <a:close/>
                  <a:moveTo>
                    <a:pt x="2748" y="859"/>
                  </a:moveTo>
                  <a:lnTo>
                    <a:pt x="2671" y="884"/>
                  </a:lnTo>
                  <a:lnTo>
                    <a:pt x="2664" y="860"/>
                  </a:lnTo>
                  <a:lnTo>
                    <a:pt x="2741" y="834"/>
                  </a:lnTo>
                  <a:lnTo>
                    <a:pt x="2748" y="859"/>
                  </a:lnTo>
                  <a:close/>
                  <a:moveTo>
                    <a:pt x="2664" y="860"/>
                  </a:moveTo>
                  <a:lnTo>
                    <a:pt x="2591" y="884"/>
                  </a:lnTo>
                  <a:lnTo>
                    <a:pt x="2664" y="860"/>
                  </a:lnTo>
                  <a:lnTo>
                    <a:pt x="2668" y="872"/>
                  </a:lnTo>
                  <a:lnTo>
                    <a:pt x="2664" y="860"/>
                  </a:lnTo>
                  <a:close/>
                  <a:moveTo>
                    <a:pt x="2673" y="884"/>
                  </a:moveTo>
                  <a:lnTo>
                    <a:pt x="2596" y="910"/>
                  </a:lnTo>
                  <a:lnTo>
                    <a:pt x="2588" y="885"/>
                  </a:lnTo>
                  <a:lnTo>
                    <a:pt x="2664" y="860"/>
                  </a:lnTo>
                  <a:lnTo>
                    <a:pt x="2673" y="884"/>
                  </a:lnTo>
                  <a:close/>
                  <a:moveTo>
                    <a:pt x="2596" y="910"/>
                  </a:moveTo>
                  <a:lnTo>
                    <a:pt x="2521" y="935"/>
                  </a:lnTo>
                  <a:lnTo>
                    <a:pt x="2512" y="911"/>
                  </a:lnTo>
                  <a:lnTo>
                    <a:pt x="2588" y="885"/>
                  </a:lnTo>
                  <a:lnTo>
                    <a:pt x="2596" y="910"/>
                  </a:lnTo>
                  <a:close/>
                  <a:moveTo>
                    <a:pt x="2521" y="935"/>
                  </a:moveTo>
                  <a:lnTo>
                    <a:pt x="2518" y="935"/>
                  </a:lnTo>
                  <a:lnTo>
                    <a:pt x="2516" y="935"/>
                  </a:lnTo>
                  <a:lnTo>
                    <a:pt x="2516" y="923"/>
                  </a:lnTo>
                  <a:lnTo>
                    <a:pt x="2521" y="935"/>
                  </a:lnTo>
                  <a:close/>
                  <a:moveTo>
                    <a:pt x="2516" y="935"/>
                  </a:moveTo>
                  <a:lnTo>
                    <a:pt x="2441" y="935"/>
                  </a:lnTo>
                  <a:lnTo>
                    <a:pt x="2441" y="910"/>
                  </a:lnTo>
                  <a:lnTo>
                    <a:pt x="2516" y="910"/>
                  </a:lnTo>
                  <a:lnTo>
                    <a:pt x="2516" y="935"/>
                  </a:lnTo>
                  <a:close/>
                  <a:moveTo>
                    <a:pt x="2437" y="911"/>
                  </a:moveTo>
                  <a:lnTo>
                    <a:pt x="2438" y="910"/>
                  </a:lnTo>
                  <a:lnTo>
                    <a:pt x="2441" y="910"/>
                  </a:lnTo>
                  <a:lnTo>
                    <a:pt x="2441" y="923"/>
                  </a:lnTo>
                  <a:lnTo>
                    <a:pt x="2437" y="911"/>
                  </a:lnTo>
                  <a:close/>
                  <a:moveTo>
                    <a:pt x="2444" y="935"/>
                  </a:moveTo>
                  <a:lnTo>
                    <a:pt x="2369" y="960"/>
                  </a:lnTo>
                  <a:lnTo>
                    <a:pt x="2360" y="936"/>
                  </a:lnTo>
                  <a:lnTo>
                    <a:pt x="2437" y="911"/>
                  </a:lnTo>
                  <a:lnTo>
                    <a:pt x="2444" y="935"/>
                  </a:lnTo>
                  <a:close/>
                  <a:moveTo>
                    <a:pt x="2369" y="960"/>
                  </a:moveTo>
                  <a:lnTo>
                    <a:pt x="2368" y="961"/>
                  </a:lnTo>
                  <a:lnTo>
                    <a:pt x="2366" y="961"/>
                  </a:lnTo>
                  <a:lnTo>
                    <a:pt x="2364" y="949"/>
                  </a:lnTo>
                  <a:lnTo>
                    <a:pt x="2369" y="960"/>
                  </a:lnTo>
                  <a:close/>
                  <a:moveTo>
                    <a:pt x="2366" y="961"/>
                  </a:moveTo>
                  <a:lnTo>
                    <a:pt x="2215" y="986"/>
                  </a:lnTo>
                  <a:lnTo>
                    <a:pt x="2211" y="961"/>
                  </a:lnTo>
                  <a:lnTo>
                    <a:pt x="2363" y="935"/>
                  </a:lnTo>
                  <a:lnTo>
                    <a:pt x="2366" y="961"/>
                  </a:lnTo>
                  <a:close/>
                  <a:moveTo>
                    <a:pt x="2215" y="986"/>
                  </a:moveTo>
                  <a:lnTo>
                    <a:pt x="2212" y="986"/>
                  </a:lnTo>
                  <a:lnTo>
                    <a:pt x="2212" y="973"/>
                  </a:lnTo>
                  <a:lnTo>
                    <a:pt x="2215" y="986"/>
                  </a:lnTo>
                  <a:close/>
                  <a:moveTo>
                    <a:pt x="2212" y="986"/>
                  </a:moveTo>
                  <a:lnTo>
                    <a:pt x="2086" y="986"/>
                  </a:lnTo>
                  <a:lnTo>
                    <a:pt x="2086" y="961"/>
                  </a:lnTo>
                  <a:lnTo>
                    <a:pt x="2212" y="961"/>
                  </a:lnTo>
                  <a:lnTo>
                    <a:pt x="2212" y="986"/>
                  </a:lnTo>
                  <a:close/>
                  <a:moveTo>
                    <a:pt x="2086" y="986"/>
                  </a:moveTo>
                  <a:lnTo>
                    <a:pt x="2083" y="986"/>
                  </a:lnTo>
                  <a:lnTo>
                    <a:pt x="2086" y="973"/>
                  </a:lnTo>
                  <a:lnTo>
                    <a:pt x="2086" y="986"/>
                  </a:lnTo>
                  <a:close/>
                  <a:moveTo>
                    <a:pt x="2083" y="986"/>
                  </a:moveTo>
                  <a:lnTo>
                    <a:pt x="1957" y="961"/>
                  </a:lnTo>
                  <a:lnTo>
                    <a:pt x="1962" y="935"/>
                  </a:lnTo>
                  <a:lnTo>
                    <a:pt x="2088" y="961"/>
                  </a:lnTo>
                  <a:lnTo>
                    <a:pt x="2083" y="986"/>
                  </a:lnTo>
                  <a:close/>
                  <a:moveTo>
                    <a:pt x="1962" y="935"/>
                  </a:moveTo>
                  <a:lnTo>
                    <a:pt x="1963" y="935"/>
                  </a:lnTo>
                  <a:lnTo>
                    <a:pt x="1962" y="935"/>
                  </a:lnTo>
                  <a:lnTo>
                    <a:pt x="1959" y="949"/>
                  </a:lnTo>
                  <a:lnTo>
                    <a:pt x="1962" y="935"/>
                  </a:lnTo>
                  <a:close/>
                  <a:moveTo>
                    <a:pt x="1958" y="961"/>
                  </a:moveTo>
                  <a:lnTo>
                    <a:pt x="1806" y="935"/>
                  </a:lnTo>
                  <a:lnTo>
                    <a:pt x="1810" y="910"/>
                  </a:lnTo>
                  <a:lnTo>
                    <a:pt x="1962" y="935"/>
                  </a:lnTo>
                  <a:lnTo>
                    <a:pt x="1958" y="961"/>
                  </a:lnTo>
                  <a:close/>
                  <a:moveTo>
                    <a:pt x="1806" y="935"/>
                  </a:moveTo>
                  <a:lnTo>
                    <a:pt x="1804" y="935"/>
                  </a:lnTo>
                  <a:lnTo>
                    <a:pt x="1805" y="935"/>
                  </a:lnTo>
                  <a:lnTo>
                    <a:pt x="1808" y="923"/>
                  </a:lnTo>
                  <a:lnTo>
                    <a:pt x="1806" y="935"/>
                  </a:lnTo>
                  <a:close/>
                  <a:moveTo>
                    <a:pt x="1805" y="935"/>
                  </a:moveTo>
                  <a:lnTo>
                    <a:pt x="1679" y="910"/>
                  </a:lnTo>
                  <a:lnTo>
                    <a:pt x="1684" y="885"/>
                  </a:lnTo>
                  <a:lnTo>
                    <a:pt x="1810" y="910"/>
                  </a:lnTo>
                  <a:lnTo>
                    <a:pt x="1805" y="935"/>
                  </a:lnTo>
                  <a:close/>
                  <a:moveTo>
                    <a:pt x="1679" y="910"/>
                  </a:moveTo>
                  <a:lnTo>
                    <a:pt x="1552" y="884"/>
                  </a:lnTo>
                  <a:lnTo>
                    <a:pt x="1557" y="860"/>
                  </a:lnTo>
                  <a:lnTo>
                    <a:pt x="1684" y="885"/>
                  </a:lnTo>
                  <a:lnTo>
                    <a:pt x="1679" y="910"/>
                  </a:lnTo>
                  <a:close/>
                  <a:moveTo>
                    <a:pt x="1552" y="884"/>
                  </a:moveTo>
                  <a:lnTo>
                    <a:pt x="1426" y="860"/>
                  </a:lnTo>
                  <a:lnTo>
                    <a:pt x="1431" y="834"/>
                  </a:lnTo>
                  <a:lnTo>
                    <a:pt x="1557" y="860"/>
                  </a:lnTo>
                  <a:lnTo>
                    <a:pt x="1552" y="884"/>
                  </a:lnTo>
                  <a:close/>
                  <a:moveTo>
                    <a:pt x="1431" y="834"/>
                  </a:moveTo>
                  <a:lnTo>
                    <a:pt x="1432" y="834"/>
                  </a:lnTo>
                  <a:lnTo>
                    <a:pt x="1431" y="834"/>
                  </a:lnTo>
                  <a:lnTo>
                    <a:pt x="1428" y="847"/>
                  </a:lnTo>
                  <a:lnTo>
                    <a:pt x="1431" y="834"/>
                  </a:lnTo>
                  <a:close/>
                  <a:moveTo>
                    <a:pt x="1426" y="860"/>
                  </a:moveTo>
                  <a:lnTo>
                    <a:pt x="1274" y="834"/>
                  </a:lnTo>
                  <a:lnTo>
                    <a:pt x="1279" y="809"/>
                  </a:lnTo>
                  <a:lnTo>
                    <a:pt x="1431" y="834"/>
                  </a:lnTo>
                  <a:lnTo>
                    <a:pt x="1426" y="860"/>
                  </a:lnTo>
                  <a:close/>
                  <a:moveTo>
                    <a:pt x="1274" y="809"/>
                  </a:moveTo>
                  <a:lnTo>
                    <a:pt x="1277" y="809"/>
                  </a:lnTo>
                  <a:lnTo>
                    <a:pt x="1279" y="809"/>
                  </a:lnTo>
                  <a:lnTo>
                    <a:pt x="1277" y="821"/>
                  </a:lnTo>
                  <a:lnTo>
                    <a:pt x="1274" y="809"/>
                  </a:lnTo>
                  <a:close/>
                  <a:moveTo>
                    <a:pt x="1279" y="834"/>
                  </a:moveTo>
                  <a:lnTo>
                    <a:pt x="1127" y="860"/>
                  </a:lnTo>
                  <a:lnTo>
                    <a:pt x="1122" y="834"/>
                  </a:lnTo>
                  <a:lnTo>
                    <a:pt x="1274" y="809"/>
                  </a:lnTo>
                  <a:lnTo>
                    <a:pt x="1279" y="834"/>
                  </a:lnTo>
                  <a:close/>
                  <a:moveTo>
                    <a:pt x="1127" y="860"/>
                  </a:moveTo>
                  <a:lnTo>
                    <a:pt x="975" y="884"/>
                  </a:lnTo>
                  <a:lnTo>
                    <a:pt x="970" y="860"/>
                  </a:lnTo>
                  <a:lnTo>
                    <a:pt x="1122" y="834"/>
                  </a:lnTo>
                  <a:lnTo>
                    <a:pt x="1127" y="860"/>
                  </a:lnTo>
                  <a:close/>
                  <a:moveTo>
                    <a:pt x="969" y="860"/>
                  </a:moveTo>
                  <a:lnTo>
                    <a:pt x="970" y="860"/>
                  </a:lnTo>
                  <a:lnTo>
                    <a:pt x="970" y="860"/>
                  </a:lnTo>
                  <a:lnTo>
                    <a:pt x="973" y="872"/>
                  </a:lnTo>
                  <a:lnTo>
                    <a:pt x="969" y="860"/>
                  </a:lnTo>
                  <a:close/>
                  <a:moveTo>
                    <a:pt x="978" y="884"/>
                  </a:moveTo>
                  <a:lnTo>
                    <a:pt x="901" y="910"/>
                  </a:lnTo>
                  <a:lnTo>
                    <a:pt x="893" y="885"/>
                  </a:lnTo>
                  <a:lnTo>
                    <a:pt x="969" y="860"/>
                  </a:lnTo>
                  <a:lnTo>
                    <a:pt x="978" y="884"/>
                  </a:lnTo>
                  <a:close/>
                  <a:moveTo>
                    <a:pt x="891" y="887"/>
                  </a:moveTo>
                  <a:lnTo>
                    <a:pt x="893" y="885"/>
                  </a:lnTo>
                  <a:lnTo>
                    <a:pt x="893" y="885"/>
                  </a:lnTo>
                  <a:lnTo>
                    <a:pt x="898" y="898"/>
                  </a:lnTo>
                  <a:lnTo>
                    <a:pt x="891" y="887"/>
                  </a:lnTo>
                  <a:close/>
                  <a:moveTo>
                    <a:pt x="902" y="909"/>
                  </a:moveTo>
                  <a:lnTo>
                    <a:pt x="802" y="960"/>
                  </a:lnTo>
                  <a:lnTo>
                    <a:pt x="791" y="936"/>
                  </a:lnTo>
                  <a:lnTo>
                    <a:pt x="891" y="887"/>
                  </a:lnTo>
                  <a:lnTo>
                    <a:pt x="902" y="909"/>
                  </a:lnTo>
                  <a:close/>
                  <a:moveTo>
                    <a:pt x="787" y="939"/>
                  </a:moveTo>
                  <a:lnTo>
                    <a:pt x="788" y="938"/>
                  </a:lnTo>
                  <a:lnTo>
                    <a:pt x="791" y="936"/>
                  </a:lnTo>
                  <a:lnTo>
                    <a:pt x="795" y="949"/>
                  </a:lnTo>
                  <a:lnTo>
                    <a:pt x="787" y="939"/>
                  </a:lnTo>
                  <a:close/>
                  <a:moveTo>
                    <a:pt x="805" y="957"/>
                  </a:moveTo>
                  <a:lnTo>
                    <a:pt x="729" y="1032"/>
                  </a:lnTo>
                  <a:lnTo>
                    <a:pt x="712" y="1015"/>
                  </a:lnTo>
                  <a:lnTo>
                    <a:pt x="787" y="939"/>
                  </a:lnTo>
                  <a:lnTo>
                    <a:pt x="805" y="957"/>
                  </a:lnTo>
                  <a:close/>
                  <a:moveTo>
                    <a:pt x="729" y="1032"/>
                  </a:moveTo>
                  <a:lnTo>
                    <a:pt x="727" y="1035"/>
                  </a:lnTo>
                  <a:lnTo>
                    <a:pt x="727" y="1034"/>
                  </a:lnTo>
                  <a:lnTo>
                    <a:pt x="720" y="1024"/>
                  </a:lnTo>
                  <a:lnTo>
                    <a:pt x="729" y="1032"/>
                  </a:lnTo>
                  <a:close/>
                  <a:moveTo>
                    <a:pt x="727" y="1034"/>
                  </a:moveTo>
                  <a:lnTo>
                    <a:pt x="627" y="1110"/>
                  </a:lnTo>
                  <a:lnTo>
                    <a:pt x="611" y="1090"/>
                  </a:lnTo>
                  <a:lnTo>
                    <a:pt x="712" y="1014"/>
                  </a:lnTo>
                  <a:lnTo>
                    <a:pt x="727" y="1034"/>
                  </a:lnTo>
                  <a:close/>
                  <a:moveTo>
                    <a:pt x="627" y="1110"/>
                  </a:moveTo>
                  <a:lnTo>
                    <a:pt x="526" y="1186"/>
                  </a:lnTo>
                  <a:lnTo>
                    <a:pt x="510" y="1166"/>
                  </a:lnTo>
                  <a:lnTo>
                    <a:pt x="611" y="1090"/>
                  </a:lnTo>
                  <a:lnTo>
                    <a:pt x="627" y="1110"/>
                  </a:lnTo>
                  <a:close/>
                  <a:moveTo>
                    <a:pt x="526" y="1186"/>
                  </a:moveTo>
                  <a:lnTo>
                    <a:pt x="527" y="1184"/>
                  </a:lnTo>
                  <a:lnTo>
                    <a:pt x="525" y="1187"/>
                  </a:lnTo>
                  <a:lnTo>
                    <a:pt x="517" y="1176"/>
                  </a:lnTo>
                  <a:lnTo>
                    <a:pt x="526" y="1186"/>
                  </a:lnTo>
                  <a:close/>
                  <a:moveTo>
                    <a:pt x="525" y="1187"/>
                  </a:moveTo>
                  <a:lnTo>
                    <a:pt x="449" y="1237"/>
                  </a:lnTo>
                  <a:lnTo>
                    <a:pt x="435" y="1216"/>
                  </a:lnTo>
                  <a:lnTo>
                    <a:pt x="511" y="1165"/>
                  </a:lnTo>
                  <a:lnTo>
                    <a:pt x="525" y="1187"/>
                  </a:lnTo>
                  <a:close/>
                  <a:moveTo>
                    <a:pt x="433" y="1216"/>
                  </a:moveTo>
                  <a:lnTo>
                    <a:pt x="432" y="1217"/>
                  </a:lnTo>
                  <a:lnTo>
                    <a:pt x="435" y="1216"/>
                  </a:lnTo>
                  <a:lnTo>
                    <a:pt x="442" y="1227"/>
                  </a:lnTo>
                  <a:lnTo>
                    <a:pt x="433" y="1216"/>
                  </a:lnTo>
                  <a:close/>
                  <a:moveTo>
                    <a:pt x="449" y="1237"/>
                  </a:moveTo>
                  <a:lnTo>
                    <a:pt x="348" y="1313"/>
                  </a:lnTo>
                  <a:lnTo>
                    <a:pt x="333" y="1292"/>
                  </a:lnTo>
                  <a:lnTo>
                    <a:pt x="433" y="1216"/>
                  </a:lnTo>
                  <a:lnTo>
                    <a:pt x="449" y="1237"/>
                  </a:lnTo>
                  <a:close/>
                  <a:moveTo>
                    <a:pt x="348" y="1313"/>
                  </a:moveTo>
                  <a:lnTo>
                    <a:pt x="348" y="1313"/>
                  </a:lnTo>
                  <a:lnTo>
                    <a:pt x="346" y="1313"/>
                  </a:lnTo>
                  <a:lnTo>
                    <a:pt x="341" y="1302"/>
                  </a:lnTo>
                  <a:lnTo>
                    <a:pt x="348" y="1313"/>
                  </a:lnTo>
                  <a:close/>
                  <a:moveTo>
                    <a:pt x="346" y="1313"/>
                  </a:moveTo>
                  <a:lnTo>
                    <a:pt x="245" y="1364"/>
                  </a:lnTo>
                  <a:lnTo>
                    <a:pt x="234" y="1341"/>
                  </a:lnTo>
                  <a:lnTo>
                    <a:pt x="335" y="1291"/>
                  </a:lnTo>
                  <a:lnTo>
                    <a:pt x="346" y="1313"/>
                  </a:lnTo>
                  <a:close/>
                  <a:moveTo>
                    <a:pt x="245" y="1364"/>
                  </a:moveTo>
                  <a:lnTo>
                    <a:pt x="245" y="1364"/>
                  </a:lnTo>
                  <a:lnTo>
                    <a:pt x="243" y="1365"/>
                  </a:lnTo>
                  <a:lnTo>
                    <a:pt x="239" y="1353"/>
                  </a:lnTo>
                  <a:lnTo>
                    <a:pt x="245" y="1364"/>
                  </a:lnTo>
                  <a:close/>
                  <a:moveTo>
                    <a:pt x="243" y="1365"/>
                  </a:moveTo>
                  <a:lnTo>
                    <a:pt x="167" y="1390"/>
                  </a:lnTo>
                  <a:lnTo>
                    <a:pt x="160" y="1367"/>
                  </a:lnTo>
                  <a:lnTo>
                    <a:pt x="235" y="1341"/>
                  </a:lnTo>
                  <a:lnTo>
                    <a:pt x="243" y="1365"/>
                  </a:lnTo>
                  <a:close/>
                  <a:moveTo>
                    <a:pt x="167" y="1390"/>
                  </a:moveTo>
                  <a:lnTo>
                    <a:pt x="165" y="1391"/>
                  </a:lnTo>
                  <a:lnTo>
                    <a:pt x="164" y="1391"/>
                  </a:lnTo>
                  <a:lnTo>
                    <a:pt x="164" y="1379"/>
                  </a:lnTo>
                  <a:lnTo>
                    <a:pt x="167" y="1390"/>
                  </a:lnTo>
                  <a:close/>
                  <a:moveTo>
                    <a:pt x="164" y="1391"/>
                  </a:moveTo>
                  <a:lnTo>
                    <a:pt x="63" y="1391"/>
                  </a:lnTo>
                  <a:lnTo>
                    <a:pt x="63" y="1365"/>
                  </a:lnTo>
                  <a:lnTo>
                    <a:pt x="164" y="1365"/>
                  </a:lnTo>
                  <a:lnTo>
                    <a:pt x="164" y="1391"/>
                  </a:lnTo>
                  <a:close/>
                  <a:moveTo>
                    <a:pt x="63" y="1391"/>
                  </a:moveTo>
                  <a:lnTo>
                    <a:pt x="37" y="1391"/>
                  </a:lnTo>
                  <a:lnTo>
                    <a:pt x="37" y="1365"/>
                  </a:lnTo>
                  <a:lnTo>
                    <a:pt x="63" y="1365"/>
                  </a:lnTo>
                  <a:lnTo>
                    <a:pt x="63" y="1391"/>
                  </a:lnTo>
                  <a:close/>
                  <a:moveTo>
                    <a:pt x="37" y="1391"/>
                  </a:moveTo>
                  <a:lnTo>
                    <a:pt x="24" y="1391"/>
                  </a:lnTo>
                  <a:lnTo>
                    <a:pt x="24" y="1379"/>
                  </a:lnTo>
                  <a:lnTo>
                    <a:pt x="37" y="1379"/>
                  </a:lnTo>
                  <a:lnTo>
                    <a:pt x="37" y="1391"/>
                  </a:lnTo>
                  <a:close/>
                  <a:moveTo>
                    <a:pt x="24" y="1379"/>
                  </a:moveTo>
                  <a:lnTo>
                    <a:pt x="24" y="1353"/>
                  </a:lnTo>
                  <a:lnTo>
                    <a:pt x="49" y="1353"/>
                  </a:lnTo>
                  <a:lnTo>
                    <a:pt x="49" y="1379"/>
                  </a:lnTo>
                  <a:lnTo>
                    <a:pt x="24" y="1379"/>
                  </a:lnTo>
                  <a:close/>
                  <a:moveTo>
                    <a:pt x="46" y="1343"/>
                  </a:moveTo>
                  <a:lnTo>
                    <a:pt x="49" y="1347"/>
                  </a:lnTo>
                  <a:lnTo>
                    <a:pt x="49" y="1353"/>
                  </a:lnTo>
                  <a:lnTo>
                    <a:pt x="37" y="1353"/>
                  </a:lnTo>
                  <a:lnTo>
                    <a:pt x="46" y="1343"/>
                  </a:lnTo>
                  <a:close/>
                  <a:moveTo>
                    <a:pt x="28" y="1362"/>
                  </a:moveTo>
                  <a:lnTo>
                    <a:pt x="3" y="1336"/>
                  </a:lnTo>
                  <a:lnTo>
                    <a:pt x="20" y="1318"/>
                  </a:lnTo>
                  <a:lnTo>
                    <a:pt x="46" y="1343"/>
                  </a:lnTo>
                  <a:lnTo>
                    <a:pt x="28" y="1362"/>
                  </a:lnTo>
                  <a:close/>
                  <a:moveTo>
                    <a:pt x="3" y="1336"/>
                  </a:moveTo>
                  <a:lnTo>
                    <a:pt x="0" y="1333"/>
                  </a:lnTo>
                  <a:lnTo>
                    <a:pt x="0" y="1328"/>
                  </a:lnTo>
                  <a:lnTo>
                    <a:pt x="12" y="1328"/>
                  </a:lnTo>
                  <a:lnTo>
                    <a:pt x="3" y="1336"/>
                  </a:lnTo>
                  <a:close/>
                  <a:moveTo>
                    <a:pt x="0" y="1328"/>
                  </a:moveTo>
                  <a:lnTo>
                    <a:pt x="0" y="1302"/>
                  </a:lnTo>
                  <a:lnTo>
                    <a:pt x="24" y="1302"/>
                  </a:lnTo>
                  <a:lnTo>
                    <a:pt x="24" y="1328"/>
                  </a:lnTo>
                  <a:lnTo>
                    <a:pt x="0" y="1328"/>
                  </a:lnTo>
                  <a:close/>
                  <a:moveTo>
                    <a:pt x="0" y="1302"/>
                  </a:moveTo>
                  <a:lnTo>
                    <a:pt x="0" y="1277"/>
                  </a:lnTo>
                  <a:lnTo>
                    <a:pt x="24" y="1277"/>
                  </a:lnTo>
                  <a:lnTo>
                    <a:pt x="24" y="1302"/>
                  </a:lnTo>
                  <a:lnTo>
                    <a:pt x="0" y="1302"/>
                  </a:lnTo>
                  <a:close/>
                  <a:moveTo>
                    <a:pt x="0" y="1277"/>
                  </a:moveTo>
                  <a:lnTo>
                    <a:pt x="0" y="1272"/>
                  </a:lnTo>
                  <a:lnTo>
                    <a:pt x="3" y="1268"/>
                  </a:lnTo>
                  <a:lnTo>
                    <a:pt x="12" y="1277"/>
                  </a:lnTo>
                  <a:lnTo>
                    <a:pt x="0" y="1277"/>
                  </a:lnTo>
                  <a:close/>
                  <a:moveTo>
                    <a:pt x="3" y="1268"/>
                  </a:moveTo>
                  <a:lnTo>
                    <a:pt x="28" y="1243"/>
                  </a:lnTo>
                  <a:lnTo>
                    <a:pt x="46" y="1261"/>
                  </a:lnTo>
                  <a:lnTo>
                    <a:pt x="20" y="1286"/>
                  </a:lnTo>
                  <a:lnTo>
                    <a:pt x="3" y="1268"/>
                  </a:lnTo>
                  <a:close/>
                  <a:moveTo>
                    <a:pt x="49" y="1251"/>
                  </a:moveTo>
                  <a:lnTo>
                    <a:pt x="49" y="1257"/>
                  </a:lnTo>
                  <a:lnTo>
                    <a:pt x="46" y="1261"/>
                  </a:lnTo>
                  <a:lnTo>
                    <a:pt x="37" y="1251"/>
                  </a:lnTo>
                  <a:lnTo>
                    <a:pt x="49" y="1251"/>
                  </a:lnTo>
                  <a:close/>
                  <a:moveTo>
                    <a:pt x="24" y="1251"/>
                  </a:moveTo>
                  <a:lnTo>
                    <a:pt x="24" y="1227"/>
                  </a:lnTo>
                  <a:lnTo>
                    <a:pt x="49" y="1227"/>
                  </a:lnTo>
                  <a:lnTo>
                    <a:pt x="49" y="1251"/>
                  </a:lnTo>
                  <a:lnTo>
                    <a:pt x="24" y="1251"/>
                  </a:lnTo>
                  <a:close/>
                  <a:moveTo>
                    <a:pt x="24" y="1227"/>
                  </a:moveTo>
                  <a:lnTo>
                    <a:pt x="24" y="1221"/>
                  </a:lnTo>
                  <a:lnTo>
                    <a:pt x="28" y="1217"/>
                  </a:lnTo>
                  <a:lnTo>
                    <a:pt x="37" y="1227"/>
                  </a:lnTo>
                  <a:lnTo>
                    <a:pt x="24" y="1227"/>
                  </a:lnTo>
                  <a:close/>
                  <a:moveTo>
                    <a:pt x="28" y="1217"/>
                  </a:moveTo>
                  <a:lnTo>
                    <a:pt x="130" y="1116"/>
                  </a:lnTo>
                  <a:lnTo>
                    <a:pt x="147" y="1134"/>
                  </a:lnTo>
                  <a:lnTo>
                    <a:pt x="46" y="1235"/>
                  </a:lnTo>
                  <a:lnTo>
                    <a:pt x="28" y="1217"/>
                  </a:lnTo>
                  <a:close/>
                  <a:moveTo>
                    <a:pt x="148" y="1133"/>
                  </a:moveTo>
                  <a:lnTo>
                    <a:pt x="149" y="1133"/>
                  </a:lnTo>
                  <a:lnTo>
                    <a:pt x="147" y="1134"/>
                  </a:lnTo>
                  <a:lnTo>
                    <a:pt x="138" y="1125"/>
                  </a:lnTo>
                  <a:lnTo>
                    <a:pt x="148" y="1133"/>
                  </a:lnTo>
                  <a:close/>
                  <a:moveTo>
                    <a:pt x="128" y="1117"/>
                  </a:moveTo>
                  <a:lnTo>
                    <a:pt x="204" y="1017"/>
                  </a:lnTo>
                  <a:lnTo>
                    <a:pt x="224" y="1031"/>
                  </a:lnTo>
                  <a:lnTo>
                    <a:pt x="148" y="1133"/>
                  </a:lnTo>
                  <a:lnTo>
                    <a:pt x="128" y="1117"/>
                  </a:lnTo>
                  <a:close/>
                  <a:moveTo>
                    <a:pt x="204" y="1017"/>
                  </a:moveTo>
                  <a:lnTo>
                    <a:pt x="204" y="1017"/>
                  </a:lnTo>
                  <a:lnTo>
                    <a:pt x="205" y="1015"/>
                  </a:lnTo>
                  <a:lnTo>
                    <a:pt x="213" y="1024"/>
                  </a:lnTo>
                  <a:lnTo>
                    <a:pt x="204" y="1017"/>
                  </a:lnTo>
                  <a:close/>
                  <a:moveTo>
                    <a:pt x="205" y="1015"/>
                  </a:moveTo>
                  <a:lnTo>
                    <a:pt x="306" y="913"/>
                  </a:lnTo>
                  <a:lnTo>
                    <a:pt x="324" y="932"/>
                  </a:lnTo>
                  <a:lnTo>
                    <a:pt x="223" y="1032"/>
                  </a:lnTo>
                  <a:lnTo>
                    <a:pt x="205" y="1015"/>
                  </a:lnTo>
                  <a:close/>
                  <a:moveTo>
                    <a:pt x="306" y="913"/>
                  </a:moveTo>
                  <a:lnTo>
                    <a:pt x="408" y="813"/>
                  </a:lnTo>
                  <a:lnTo>
                    <a:pt x="425" y="831"/>
                  </a:lnTo>
                  <a:lnTo>
                    <a:pt x="324" y="932"/>
                  </a:lnTo>
                  <a:lnTo>
                    <a:pt x="306" y="913"/>
                  </a:lnTo>
                  <a:close/>
                  <a:moveTo>
                    <a:pt x="408" y="813"/>
                  </a:moveTo>
                  <a:lnTo>
                    <a:pt x="409" y="811"/>
                  </a:lnTo>
                  <a:lnTo>
                    <a:pt x="409" y="811"/>
                  </a:lnTo>
                  <a:lnTo>
                    <a:pt x="416" y="821"/>
                  </a:lnTo>
                  <a:lnTo>
                    <a:pt x="408" y="813"/>
                  </a:lnTo>
                  <a:close/>
                  <a:moveTo>
                    <a:pt x="409" y="811"/>
                  </a:moveTo>
                  <a:lnTo>
                    <a:pt x="510" y="736"/>
                  </a:lnTo>
                  <a:lnTo>
                    <a:pt x="526" y="755"/>
                  </a:lnTo>
                  <a:lnTo>
                    <a:pt x="424" y="832"/>
                  </a:lnTo>
                  <a:lnTo>
                    <a:pt x="409" y="811"/>
                  </a:lnTo>
                  <a:close/>
                  <a:moveTo>
                    <a:pt x="527" y="754"/>
                  </a:moveTo>
                  <a:lnTo>
                    <a:pt x="526" y="757"/>
                  </a:lnTo>
                  <a:lnTo>
                    <a:pt x="526" y="755"/>
                  </a:lnTo>
                  <a:lnTo>
                    <a:pt x="517" y="746"/>
                  </a:lnTo>
                  <a:lnTo>
                    <a:pt x="527" y="754"/>
                  </a:lnTo>
                  <a:close/>
                  <a:moveTo>
                    <a:pt x="509" y="737"/>
                  </a:moveTo>
                  <a:lnTo>
                    <a:pt x="610" y="635"/>
                  </a:lnTo>
                  <a:lnTo>
                    <a:pt x="628" y="653"/>
                  </a:lnTo>
                  <a:lnTo>
                    <a:pt x="527" y="754"/>
                  </a:lnTo>
                  <a:lnTo>
                    <a:pt x="509" y="737"/>
                  </a:lnTo>
                  <a:close/>
                  <a:moveTo>
                    <a:pt x="610" y="635"/>
                  </a:moveTo>
                  <a:lnTo>
                    <a:pt x="611" y="635"/>
                  </a:lnTo>
                  <a:lnTo>
                    <a:pt x="612" y="634"/>
                  </a:lnTo>
                  <a:lnTo>
                    <a:pt x="619" y="645"/>
                  </a:lnTo>
                  <a:lnTo>
                    <a:pt x="610" y="635"/>
                  </a:lnTo>
                  <a:close/>
                  <a:moveTo>
                    <a:pt x="612" y="634"/>
                  </a:moveTo>
                  <a:lnTo>
                    <a:pt x="738" y="557"/>
                  </a:lnTo>
                  <a:lnTo>
                    <a:pt x="752" y="579"/>
                  </a:lnTo>
                  <a:lnTo>
                    <a:pt x="625" y="656"/>
                  </a:lnTo>
                  <a:lnTo>
                    <a:pt x="612" y="634"/>
                  </a:lnTo>
                  <a:close/>
                  <a:moveTo>
                    <a:pt x="754" y="578"/>
                  </a:moveTo>
                  <a:lnTo>
                    <a:pt x="753" y="578"/>
                  </a:lnTo>
                  <a:lnTo>
                    <a:pt x="752" y="579"/>
                  </a:lnTo>
                  <a:lnTo>
                    <a:pt x="746" y="568"/>
                  </a:lnTo>
                  <a:lnTo>
                    <a:pt x="754" y="578"/>
                  </a:lnTo>
                  <a:close/>
                  <a:moveTo>
                    <a:pt x="736" y="560"/>
                  </a:moveTo>
                  <a:lnTo>
                    <a:pt x="838" y="459"/>
                  </a:lnTo>
                  <a:lnTo>
                    <a:pt x="855" y="476"/>
                  </a:lnTo>
                  <a:lnTo>
                    <a:pt x="754" y="578"/>
                  </a:lnTo>
                  <a:lnTo>
                    <a:pt x="736" y="560"/>
                  </a:lnTo>
                  <a:close/>
                  <a:moveTo>
                    <a:pt x="838" y="459"/>
                  </a:moveTo>
                  <a:lnTo>
                    <a:pt x="839" y="457"/>
                  </a:lnTo>
                  <a:lnTo>
                    <a:pt x="839" y="458"/>
                  </a:lnTo>
                  <a:lnTo>
                    <a:pt x="846" y="468"/>
                  </a:lnTo>
                  <a:lnTo>
                    <a:pt x="838" y="459"/>
                  </a:lnTo>
                  <a:close/>
                  <a:moveTo>
                    <a:pt x="839" y="458"/>
                  </a:moveTo>
                  <a:lnTo>
                    <a:pt x="940" y="381"/>
                  </a:lnTo>
                  <a:lnTo>
                    <a:pt x="956" y="402"/>
                  </a:lnTo>
                  <a:lnTo>
                    <a:pt x="854" y="477"/>
                  </a:lnTo>
                  <a:lnTo>
                    <a:pt x="839" y="458"/>
                  </a:lnTo>
                  <a:close/>
                  <a:moveTo>
                    <a:pt x="957" y="401"/>
                  </a:moveTo>
                  <a:lnTo>
                    <a:pt x="956" y="402"/>
                  </a:lnTo>
                  <a:lnTo>
                    <a:pt x="956" y="402"/>
                  </a:lnTo>
                  <a:lnTo>
                    <a:pt x="947" y="391"/>
                  </a:lnTo>
                  <a:lnTo>
                    <a:pt x="957" y="401"/>
                  </a:lnTo>
                  <a:close/>
                  <a:moveTo>
                    <a:pt x="939" y="382"/>
                  </a:moveTo>
                  <a:lnTo>
                    <a:pt x="1040" y="282"/>
                  </a:lnTo>
                  <a:lnTo>
                    <a:pt x="1058" y="300"/>
                  </a:lnTo>
                  <a:lnTo>
                    <a:pt x="957" y="401"/>
                  </a:lnTo>
                  <a:lnTo>
                    <a:pt x="939" y="382"/>
                  </a:lnTo>
                  <a:close/>
                  <a:moveTo>
                    <a:pt x="1040" y="282"/>
                  </a:moveTo>
                  <a:lnTo>
                    <a:pt x="1041" y="280"/>
                  </a:lnTo>
                  <a:lnTo>
                    <a:pt x="1042" y="280"/>
                  </a:lnTo>
                  <a:lnTo>
                    <a:pt x="1049" y="290"/>
                  </a:lnTo>
                  <a:lnTo>
                    <a:pt x="1040" y="282"/>
                  </a:lnTo>
                  <a:close/>
                  <a:moveTo>
                    <a:pt x="1042" y="280"/>
                  </a:moveTo>
                  <a:lnTo>
                    <a:pt x="1117" y="229"/>
                  </a:lnTo>
                  <a:lnTo>
                    <a:pt x="1132" y="250"/>
                  </a:lnTo>
                  <a:lnTo>
                    <a:pt x="1055" y="301"/>
                  </a:lnTo>
                  <a:lnTo>
                    <a:pt x="1042" y="280"/>
                  </a:lnTo>
                  <a:close/>
                  <a:moveTo>
                    <a:pt x="1117" y="229"/>
                  </a:moveTo>
                  <a:lnTo>
                    <a:pt x="1194" y="178"/>
                  </a:lnTo>
                  <a:lnTo>
                    <a:pt x="1207" y="200"/>
                  </a:lnTo>
                  <a:lnTo>
                    <a:pt x="1132" y="250"/>
                  </a:lnTo>
                  <a:lnTo>
                    <a:pt x="1117" y="229"/>
                  </a:lnTo>
                  <a:close/>
                  <a:moveTo>
                    <a:pt x="1194" y="178"/>
                  </a:moveTo>
                  <a:lnTo>
                    <a:pt x="1269" y="129"/>
                  </a:lnTo>
                  <a:lnTo>
                    <a:pt x="1284" y="149"/>
                  </a:lnTo>
                  <a:lnTo>
                    <a:pt x="1207" y="200"/>
                  </a:lnTo>
                  <a:lnTo>
                    <a:pt x="1194" y="178"/>
                  </a:lnTo>
                  <a:close/>
                  <a:moveTo>
                    <a:pt x="1269" y="129"/>
                  </a:moveTo>
                  <a:lnTo>
                    <a:pt x="1272" y="127"/>
                  </a:lnTo>
                  <a:lnTo>
                    <a:pt x="1274" y="126"/>
                  </a:lnTo>
                  <a:lnTo>
                    <a:pt x="1277" y="138"/>
                  </a:lnTo>
                  <a:lnTo>
                    <a:pt x="1269" y="129"/>
                  </a:lnTo>
                  <a:close/>
                  <a:moveTo>
                    <a:pt x="1274" y="126"/>
                  </a:moveTo>
                  <a:lnTo>
                    <a:pt x="1375" y="101"/>
                  </a:lnTo>
                  <a:lnTo>
                    <a:pt x="1381" y="126"/>
                  </a:lnTo>
                  <a:lnTo>
                    <a:pt x="1279" y="150"/>
                  </a:lnTo>
                  <a:lnTo>
                    <a:pt x="1274" y="126"/>
                  </a:lnTo>
                  <a:close/>
                  <a:moveTo>
                    <a:pt x="1385" y="124"/>
                  </a:moveTo>
                  <a:lnTo>
                    <a:pt x="1384" y="125"/>
                  </a:lnTo>
                  <a:lnTo>
                    <a:pt x="1381" y="126"/>
                  </a:lnTo>
                  <a:lnTo>
                    <a:pt x="1377" y="113"/>
                  </a:lnTo>
                  <a:lnTo>
                    <a:pt x="1385" y="124"/>
                  </a:lnTo>
                  <a:close/>
                  <a:moveTo>
                    <a:pt x="1371" y="103"/>
                  </a:moveTo>
                  <a:lnTo>
                    <a:pt x="1447" y="52"/>
                  </a:lnTo>
                  <a:lnTo>
                    <a:pt x="1461" y="74"/>
                  </a:lnTo>
                  <a:lnTo>
                    <a:pt x="1385" y="124"/>
                  </a:lnTo>
                  <a:lnTo>
                    <a:pt x="1371" y="103"/>
                  </a:lnTo>
                  <a:close/>
                  <a:moveTo>
                    <a:pt x="1447" y="52"/>
                  </a:moveTo>
                  <a:lnTo>
                    <a:pt x="1448" y="51"/>
                  </a:lnTo>
                  <a:lnTo>
                    <a:pt x="1449" y="51"/>
                  </a:lnTo>
                  <a:lnTo>
                    <a:pt x="1454" y="63"/>
                  </a:lnTo>
                  <a:lnTo>
                    <a:pt x="1447" y="52"/>
                  </a:lnTo>
                  <a:close/>
                  <a:moveTo>
                    <a:pt x="1449" y="51"/>
                  </a:moveTo>
                  <a:lnTo>
                    <a:pt x="1526" y="25"/>
                  </a:lnTo>
                  <a:lnTo>
                    <a:pt x="1534" y="50"/>
                  </a:lnTo>
                  <a:lnTo>
                    <a:pt x="1458" y="75"/>
                  </a:lnTo>
                  <a:lnTo>
                    <a:pt x="1449" y="51"/>
                  </a:lnTo>
                  <a:close/>
                  <a:moveTo>
                    <a:pt x="1526" y="25"/>
                  </a:moveTo>
                  <a:lnTo>
                    <a:pt x="1527" y="25"/>
                  </a:lnTo>
                  <a:lnTo>
                    <a:pt x="1529" y="25"/>
                  </a:lnTo>
                  <a:lnTo>
                    <a:pt x="1529" y="37"/>
                  </a:lnTo>
                  <a:lnTo>
                    <a:pt x="1526" y="25"/>
                  </a:lnTo>
                  <a:close/>
                  <a:moveTo>
                    <a:pt x="1529" y="25"/>
                  </a:moveTo>
                  <a:lnTo>
                    <a:pt x="1631" y="25"/>
                  </a:lnTo>
                  <a:lnTo>
                    <a:pt x="1631" y="50"/>
                  </a:lnTo>
                  <a:lnTo>
                    <a:pt x="1529" y="50"/>
                  </a:lnTo>
                  <a:lnTo>
                    <a:pt x="1529" y="25"/>
                  </a:lnTo>
                  <a:close/>
                  <a:moveTo>
                    <a:pt x="1635" y="50"/>
                  </a:moveTo>
                  <a:lnTo>
                    <a:pt x="1633" y="50"/>
                  </a:lnTo>
                  <a:lnTo>
                    <a:pt x="1631" y="50"/>
                  </a:lnTo>
                  <a:lnTo>
                    <a:pt x="1631" y="37"/>
                  </a:lnTo>
                  <a:lnTo>
                    <a:pt x="1635" y="50"/>
                  </a:lnTo>
                  <a:close/>
                  <a:moveTo>
                    <a:pt x="1627" y="25"/>
                  </a:moveTo>
                  <a:lnTo>
                    <a:pt x="1703" y="0"/>
                  </a:lnTo>
                  <a:lnTo>
                    <a:pt x="1710" y="24"/>
                  </a:lnTo>
                  <a:lnTo>
                    <a:pt x="1635" y="50"/>
                  </a:lnTo>
                  <a:lnTo>
                    <a:pt x="1627" y="25"/>
                  </a:lnTo>
                  <a:close/>
                  <a:moveTo>
                    <a:pt x="1703" y="0"/>
                  </a:moveTo>
                  <a:lnTo>
                    <a:pt x="1704" y="0"/>
                  </a:lnTo>
                  <a:lnTo>
                    <a:pt x="1707" y="0"/>
                  </a:lnTo>
                  <a:lnTo>
                    <a:pt x="1707" y="12"/>
                  </a:lnTo>
                  <a:lnTo>
                    <a:pt x="1703" y="0"/>
                  </a:lnTo>
                  <a:close/>
                  <a:moveTo>
                    <a:pt x="1707" y="0"/>
                  </a:moveTo>
                  <a:lnTo>
                    <a:pt x="1808" y="0"/>
                  </a:lnTo>
                  <a:lnTo>
                    <a:pt x="1808" y="25"/>
                  </a:lnTo>
                  <a:lnTo>
                    <a:pt x="1707" y="25"/>
                  </a:lnTo>
                  <a:lnTo>
                    <a:pt x="1707" y="0"/>
                  </a:lnTo>
                  <a:close/>
                  <a:moveTo>
                    <a:pt x="1808" y="0"/>
                  </a:moveTo>
                  <a:lnTo>
                    <a:pt x="1810" y="0"/>
                  </a:lnTo>
                  <a:lnTo>
                    <a:pt x="1811" y="0"/>
                  </a:lnTo>
                  <a:lnTo>
                    <a:pt x="1808" y="12"/>
                  </a:lnTo>
                  <a:lnTo>
                    <a:pt x="1808" y="0"/>
                  </a:lnTo>
                  <a:close/>
                  <a:moveTo>
                    <a:pt x="1811" y="0"/>
                  </a:moveTo>
                  <a:lnTo>
                    <a:pt x="1912" y="25"/>
                  </a:lnTo>
                  <a:lnTo>
                    <a:pt x="1906" y="50"/>
                  </a:lnTo>
                  <a:lnTo>
                    <a:pt x="1805" y="24"/>
                  </a:lnTo>
                  <a:lnTo>
                    <a:pt x="1811" y="0"/>
                  </a:lnTo>
                  <a:close/>
                  <a:moveTo>
                    <a:pt x="1912" y="25"/>
                  </a:moveTo>
                  <a:lnTo>
                    <a:pt x="1916" y="27"/>
                  </a:lnTo>
                  <a:lnTo>
                    <a:pt x="1918" y="29"/>
                  </a:lnTo>
                  <a:lnTo>
                    <a:pt x="1910" y="37"/>
                  </a:lnTo>
                  <a:lnTo>
                    <a:pt x="1912" y="25"/>
                  </a:lnTo>
                  <a:close/>
                  <a:moveTo>
                    <a:pt x="1918" y="29"/>
                  </a:moveTo>
                  <a:lnTo>
                    <a:pt x="1944" y="53"/>
                  </a:lnTo>
                  <a:lnTo>
                    <a:pt x="1925" y="71"/>
                  </a:lnTo>
                  <a:lnTo>
                    <a:pt x="1900" y="46"/>
                  </a:lnTo>
                  <a:lnTo>
                    <a:pt x="1918" y="29"/>
                  </a:lnTo>
                  <a:close/>
                  <a:moveTo>
                    <a:pt x="1944" y="53"/>
                  </a:moveTo>
                  <a:lnTo>
                    <a:pt x="1969" y="79"/>
                  </a:lnTo>
                  <a:lnTo>
                    <a:pt x="1951" y="97"/>
                  </a:lnTo>
                  <a:lnTo>
                    <a:pt x="1925" y="71"/>
                  </a:lnTo>
                  <a:lnTo>
                    <a:pt x="1944" y="53"/>
                  </a:lnTo>
                  <a:close/>
                  <a:moveTo>
                    <a:pt x="1969" y="79"/>
                  </a:moveTo>
                  <a:lnTo>
                    <a:pt x="1973" y="82"/>
                  </a:lnTo>
                  <a:lnTo>
                    <a:pt x="1973" y="88"/>
                  </a:lnTo>
                  <a:lnTo>
                    <a:pt x="1959" y="88"/>
                  </a:lnTo>
                  <a:lnTo>
                    <a:pt x="1969" y="79"/>
                  </a:lnTo>
                  <a:close/>
                  <a:moveTo>
                    <a:pt x="1973" y="88"/>
                  </a:moveTo>
                  <a:lnTo>
                    <a:pt x="1973" y="113"/>
                  </a:lnTo>
                  <a:lnTo>
                    <a:pt x="1947" y="113"/>
                  </a:lnTo>
                  <a:lnTo>
                    <a:pt x="1947" y="88"/>
                  </a:lnTo>
                  <a:lnTo>
                    <a:pt x="1973" y="88"/>
                  </a:lnTo>
                  <a:close/>
                  <a:moveTo>
                    <a:pt x="1973" y="113"/>
                  </a:moveTo>
                  <a:lnTo>
                    <a:pt x="1973" y="138"/>
                  </a:lnTo>
                  <a:lnTo>
                    <a:pt x="1947" y="138"/>
                  </a:lnTo>
                  <a:lnTo>
                    <a:pt x="1947" y="113"/>
                  </a:lnTo>
                  <a:lnTo>
                    <a:pt x="1973" y="113"/>
                  </a:lnTo>
                  <a:close/>
                  <a:moveTo>
                    <a:pt x="1973" y="138"/>
                  </a:moveTo>
                  <a:lnTo>
                    <a:pt x="1973" y="189"/>
                  </a:lnTo>
                  <a:lnTo>
                    <a:pt x="1947" y="189"/>
                  </a:lnTo>
                  <a:lnTo>
                    <a:pt x="1947" y="138"/>
                  </a:lnTo>
                  <a:lnTo>
                    <a:pt x="1973" y="138"/>
                  </a:lnTo>
                  <a:close/>
                  <a:moveTo>
                    <a:pt x="1973" y="189"/>
                  </a:moveTo>
                  <a:lnTo>
                    <a:pt x="1973" y="192"/>
                  </a:lnTo>
                  <a:lnTo>
                    <a:pt x="1972" y="195"/>
                  </a:lnTo>
                  <a:lnTo>
                    <a:pt x="1959" y="189"/>
                  </a:lnTo>
                  <a:lnTo>
                    <a:pt x="1973" y="189"/>
                  </a:lnTo>
                  <a:close/>
                  <a:moveTo>
                    <a:pt x="1972" y="195"/>
                  </a:moveTo>
                  <a:lnTo>
                    <a:pt x="1946" y="245"/>
                  </a:lnTo>
                  <a:lnTo>
                    <a:pt x="1923" y="234"/>
                  </a:lnTo>
                  <a:lnTo>
                    <a:pt x="1949" y="183"/>
                  </a:lnTo>
                  <a:lnTo>
                    <a:pt x="1972" y="195"/>
                  </a:lnTo>
                  <a:close/>
                  <a:moveTo>
                    <a:pt x="1922" y="240"/>
                  </a:moveTo>
                  <a:lnTo>
                    <a:pt x="1922" y="237"/>
                  </a:lnTo>
                  <a:lnTo>
                    <a:pt x="1923" y="234"/>
                  </a:lnTo>
                  <a:lnTo>
                    <a:pt x="1934" y="240"/>
                  </a:lnTo>
                  <a:lnTo>
                    <a:pt x="1922" y="240"/>
                  </a:lnTo>
                  <a:close/>
                  <a:moveTo>
                    <a:pt x="1947" y="240"/>
                  </a:moveTo>
                  <a:lnTo>
                    <a:pt x="1947" y="265"/>
                  </a:lnTo>
                  <a:lnTo>
                    <a:pt x="1922" y="265"/>
                  </a:lnTo>
                  <a:lnTo>
                    <a:pt x="1922" y="240"/>
                  </a:lnTo>
                  <a:lnTo>
                    <a:pt x="1947" y="240"/>
                  </a:lnTo>
                  <a:close/>
                  <a:moveTo>
                    <a:pt x="1947" y="265"/>
                  </a:moveTo>
                  <a:lnTo>
                    <a:pt x="1947" y="268"/>
                  </a:lnTo>
                  <a:lnTo>
                    <a:pt x="1946" y="271"/>
                  </a:lnTo>
                  <a:lnTo>
                    <a:pt x="1934" y="265"/>
                  </a:lnTo>
                  <a:lnTo>
                    <a:pt x="1947" y="265"/>
                  </a:lnTo>
                  <a:close/>
                  <a:moveTo>
                    <a:pt x="1946" y="271"/>
                  </a:moveTo>
                  <a:lnTo>
                    <a:pt x="1921" y="322"/>
                  </a:lnTo>
                  <a:lnTo>
                    <a:pt x="1897" y="310"/>
                  </a:lnTo>
                  <a:lnTo>
                    <a:pt x="1923" y="260"/>
                  </a:lnTo>
                  <a:lnTo>
                    <a:pt x="1946" y="271"/>
                  </a:lnTo>
                  <a:close/>
                  <a:moveTo>
                    <a:pt x="1896" y="316"/>
                  </a:moveTo>
                  <a:lnTo>
                    <a:pt x="1896" y="312"/>
                  </a:lnTo>
                  <a:lnTo>
                    <a:pt x="1897" y="310"/>
                  </a:lnTo>
                  <a:lnTo>
                    <a:pt x="1910" y="316"/>
                  </a:lnTo>
                  <a:lnTo>
                    <a:pt x="1896" y="316"/>
                  </a:lnTo>
                  <a:close/>
                  <a:moveTo>
                    <a:pt x="1922" y="316"/>
                  </a:moveTo>
                  <a:lnTo>
                    <a:pt x="1922" y="367"/>
                  </a:lnTo>
                  <a:lnTo>
                    <a:pt x="1896" y="367"/>
                  </a:lnTo>
                  <a:lnTo>
                    <a:pt x="1896" y="316"/>
                  </a:lnTo>
                  <a:lnTo>
                    <a:pt x="1922" y="316"/>
                  </a:lnTo>
                  <a:close/>
                  <a:moveTo>
                    <a:pt x="1900" y="375"/>
                  </a:moveTo>
                  <a:lnTo>
                    <a:pt x="1896" y="372"/>
                  </a:lnTo>
                  <a:lnTo>
                    <a:pt x="1896" y="367"/>
                  </a:lnTo>
                  <a:lnTo>
                    <a:pt x="1910" y="367"/>
                  </a:lnTo>
                  <a:lnTo>
                    <a:pt x="1900" y="375"/>
                  </a:lnTo>
                  <a:close/>
                  <a:moveTo>
                    <a:pt x="1918" y="357"/>
                  </a:moveTo>
                  <a:lnTo>
                    <a:pt x="1944" y="382"/>
                  </a:lnTo>
                  <a:lnTo>
                    <a:pt x="1925" y="401"/>
                  </a:lnTo>
                  <a:lnTo>
                    <a:pt x="1900" y="375"/>
                  </a:lnTo>
                  <a:lnTo>
                    <a:pt x="1918" y="357"/>
                  </a:lnTo>
                  <a:close/>
                  <a:moveTo>
                    <a:pt x="1944" y="382"/>
                  </a:moveTo>
                  <a:lnTo>
                    <a:pt x="1945" y="384"/>
                  </a:lnTo>
                  <a:lnTo>
                    <a:pt x="1945" y="384"/>
                  </a:lnTo>
                  <a:lnTo>
                    <a:pt x="1934" y="391"/>
                  </a:lnTo>
                  <a:lnTo>
                    <a:pt x="1944" y="382"/>
                  </a:lnTo>
                  <a:close/>
                  <a:moveTo>
                    <a:pt x="1945" y="384"/>
                  </a:moveTo>
                  <a:lnTo>
                    <a:pt x="2020" y="485"/>
                  </a:lnTo>
                  <a:lnTo>
                    <a:pt x="2001" y="500"/>
                  </a:lnTo>
                  <a:lnTo>
                    <a:pt x="1924" y="399"/>
                  </a:lnTo>
                  <a:lnTo>
                    <a:pt x="1945" y="384"/>
                  </a:lnTo>
                  <a:close/>
                  <a:moveTo>
                    <a:pt x="2003" y="503"/>
                  </a:moveTo>
                  <a:lnTo>
                    <a:pt x="2001" y="502"/>
                  </a:lnTo>
                  <a:lnTo>
                    <a:pt x="2001" y="500"/>
                  </a:lnTo>
                  <a:lnTo>
                    <a:pt x="2010" y="493"/>
                  </a:lnTo>
                  <a:lnTo>
                    <a:pt x="2003" y="503"/>
                  </a:lnTo>
                  <a:close/>
                  <a:moveTo>
                    <a:pt x="2018" y="482"/>
                  </a:moveTo>
                  <a:lnTo>
                    <a:pt x="2120" y="559"/>
                  </a:lnTo>
                  <a:lnTo>
                    <a:pt x="2104" y="579"/>
                  </a:lnTo>
                  <a:lnTo>
                    <a:pt x="2003" y="503"/>
                  </a:lnTo>
                  <a:lnTo>
                    <a:pt x="2018" y="482"/>
                  </a:lnTo>
                  <a:close/>
                  <a:moveTo>
                    <a:pt x="2109" y="582"/>
                  </a:moveTo>
                  <a:lnTo>
                    <a:pt x="2106" y="581"/>
                  </a:lnTo>
                  <a:lnTo>
                    <a:pt x="2104" y="579"/>
                  </a:lnTo>
                  <a:lnTo>
                    <a:pt x="2111" y="568"/>
                  </a:lnTo>
                  <a:lnTo>
                    <a:pt x="2109" y="582"/>
                  </a:lnTo>
                  <a:close/>
                  <a:moveTo>
                    <a:pt x="2114" y="556"/>
                  </a:moveTo>
                  <a:lnTo>
                    <a:pt x="2240" y="582"/>
                  </a:lnTo>
                  <a:lnTo>
                    <a:pt x="2235" y="606"/>
                  </a:lnTo>
                  <a:lnTo>
                    <a:pt x="2109" y="582"/>
                  </a:lnTo>
                  <a:lnTo>
                    <a:pt x="2114" y="556"/>
                  </a:lnTo>
                  <a:close/>
                  <a:moveTo>
                    <a:pt x="2240" y="582"/>
                  </a:moveTo>
                  <a:lnTo>
                    <a:pt x="2366" y="607"/>
                  </a:lnTo>
                  <a:lnTo>
                    <a:pt x="2363" y="632"/>
                  </a:lnTo>
                  <a:lnTo>
                    <a:pt x="2235" y="606"/>
                  </a:lnTo>
                  <a:lnTo>
                    <a:pt x="2240" y="582"/>
                  </a:lnTo>
                  <a:close/>
                  <a:moveTo>
                    <a:pt x="2366" y="632"/>
                  </a:moveTo>
                  <a:lnTo>
                    <a:pt x="2364" y="633"/>
                  </a:lnTo>
                  <a:lnTo>
                    <a:pt x="2363" y="632"/>
                  </a:lnTo>
                  <a:lnTo>
                    <a:pt x="2364" y="619"/>
                  </a:lnTo>
                  <a:lnTo>
                    <a:pt x="2366" y="632"/>
                  </a:lnTo>
                  <a:close/>
                  <a:moveTo>
                    <a:pt x="2363" y="607"/>
                  </a:moveTo>
                  <a:lnTo>
                    <a:pt x="2489" y="582"/>
                  </a:lnTo>
                  <a:lnTo>
                    <a:pt x="2494" y="606"/>
                  </a:lnTo>
                  <a:lnTo>
                    <a:pt x="2366" y="632"/>
                  </a:lnTo>
                  <a:lnTo>
                    <a:pt x="2363" y="607"/>
                  </a:lnTo>
                  <a:close/>
                  <a:moveTo>
                    <a:pt x="2489" y="582"/>
                  </a:moveTo>
                  <a:lnTo>
                    <a:pt x="2492" y="582"/>
                  </a:lnTo>
                  <a:lnTo>
                    <a:pt x="2492" y="594"/>
                  </a:lnTo>
                  <a:lnTo>
                    <a:pt x="2489" y="582"/>
                  </a:lnTo>
                  <a:close/>
                  <a:moveTo>
                    <a:pt x="2492" y="582"/>
                  </a:moveTo>
                  <a:lnTo>
                    <a:pt x="2618" y="582"/>
                  </a:lnTo>
                  <a:lnTo>
                    <a:pt x="2618" y="606"/>
                  </a:lnTo>
                  <a:lnTo>
                    <a:pt x="2492" y="606"/>
                  </a:lnTo>
                  <a:lnTo>
                    <a:pt x="2492" y="582"/>
                  </a:lnTo>
                  <a:close/>
                  <a:moveTo>
                    <a:pt x="2620" y="606"/>
                  </a:moveTo>
                  <a:lnTo>
                    <a:pt x="2619" y="606"/>
                  </a:lnTo>
                  <a:lnTo>
                    <a:pt x="2618" y="606"/>
                  </a:lnTo>
                  <a:lnTo>
                    <a:pt x="2618" y="594"/>
                  </a:lnTo>
                  <a:lnTo>
                    <a:pt x="2620" y="606"/>
                  </a:lnTo>
                  <a:close/>
                  <a:moveTo>
                    <a:pt x="2614" y="582"/>
                  </a:moveTo>
                  <a:lnTo>
                    <a:pt x="2716" y="556"/>
                  </a:lnTo>
                  <a:lnTo>
                    <a:pt x="2721" y="581"/>
                  </a:lnTo>
                  <a:lnTo>
                    <a:pt x="2620" y="606"/>
                  </a:lnTo>
                  <a:lnTo>
                    <a:pt x="2614" y="582"/>
                  </a:lnTo>
                  <a:close/>
                  <a:moveTo>
                    <a:pt x="2716" y="556"/>
                  </a:moveTo>
                  <a:lnTo>
                    <a:pt x="2718" y="556"/>
                  </a:lnTo>
                  <a:lnTo>
                    <a:pt x="2719" y="556"/>
                  </a:lnTo>
                  <a:lnTo>
                    <a:pt x="2719" y="568"/>
                  </a:lnTo>
                  <a:lnTo>
                    <a:pt x="2716" y="556"/>
                  </a:lnTo>
                  <a:close/>
                  <a:moveTo>
                    <a:pt x="2719" y="556"/>
                  </a:moveTo>
                  <a:lnTo>
                    <a:pt x="2820" y="556"/>
                  </a:lnTo>
                  <a:lnTo>
                    <a:pt x="2820" y="582"/>
                  </a:lnTo>
                  <a:lnTo>
                    <a:pt x="2719" y="582"/>
                  </a:lnTo>
                  <a:lnTo>
                    <a:pt x="2719" y="556"/>
                  </a:lnTo>
                  <a:close/>
                  <a:moveTo>
                    <a:pt x="2820" y="556"/>
                  </a:moveTo>
                  <a:lnTo>
                    <a:pt x="2871" y="556"/>
                  </a:lnTo>
                  <a:lnTo>
                    <a:pt x="2871" y="582"/>
                  </a:lnTo>
                  <a:lnTo>
                    <a:pt x="2820" y="582"/>
                  </a:lnTo>
                  <a:lnTo>
                    <a:pt x="2820" y="556"/>
                  </a:lnTo>
                  <a:close/>
                  <a:moveTo>
                    <a:pt x="2871" y="556"/>
                  </a:moveTo>
                  <a:lnTo>
                    <a:pt x="2876" y="556"/>
                  </a:lnTo>
                  <a:lnTo>
                    <a:pt x="2879" y="560"/>
                  </a:lnTo>
                  <a:lnTo>
                    <a:pt x="2871" y="568"/>
                  </a:lnTo>
                  <a:lnTo>
                    <a:pt x="2871" y="556"/>
                  </a:lnTo>
                  <a:close/>
                  <a:moveTo>
                    <a:pt x="2879" y="560"/>
                  </a:moveTo>
                  <a:lnTo>
                    <a:pt x="2905" y="585"/>
                  </a:lnTo>
                  <a:lnTo>
                    <a:pt x="2886" y="602"/>
                  </a:lnTo>
                  <a:lnTo>
                    <a:pt x="2862" y="578"/>
                  </a:lnTo>
                  <a:lnTo>
                    <a:pt x="2879" y="56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0" name="Freeform 98">
              <a:extLst>
                <a:ext uri="{FF2B5EF4-FFF2-40B4-BE49-F238E27FC236}">
                  <a16:creationId xmlns:a16="http://schemas.microsoft.com/office/drawing/2014/main" id="{23451DEE-42EB-E410-A22F-09742364D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271"/>
              <a:ext cx="522" cy="269"/>
            </a:xfrm>
            <a:custGeom>
              <a:avLst/>
              <a:gdLst>
                <a:gd name="T0" fmla="*/ 2480 w 2606"/>
                <a:gd name="T1" fmla="*/ 101 h 1341"/>
                <a:gd name="T2" fmla="*/ 2480 w 2606"/>
                <a:gd name="T3" fmla="*/ 152 h 1341"/>
                <a:gd name="T4" fmla="*/ 2429 w 2606"/>
                <a:gd name="T5" fmla="*/ 203 h 1341"/>
                <a:gd name="T6" fmla="*/ 2403 w 2606"/>
                <a:gd name="T7" fmla="*/ 304 h 1341"/>
                <a:gd name="T8" fmla="*/ 2403 w 2606"/>
                <a:gd name="T9" fmla="*/ 430 h 1341"/>
                <a:gd name="T10" fmla="*/ 2454 w 2606"/>
                <a:gd name="T11" fmla="*/ 531 h 1341"/>
                <a:gd name="T12" fmla="*/ 2504 w 2606"/>
                <a:gd name="T13" fmla="*/ 582 h 1341"/>
                <a:gd name="T14" fmla="*/ 2581 w 2606"/>
                <a:gd name="T15" fmla="*/ 607 h 1341"/>
                <a:gd name="T16" fmla="*/ 2606 w 2606"/>
                <a:gd name="T17" fmla="*/ 657 h 1341"/>
                <a:gd name="T18" fmla="*/ 2606 w 2606"/>
                <a:gd name="T19" fmla="*/ 708 h 1341"/>
                <a:gd name="T20" fmla="*/ 2480 w 2606"/>
                <a:gd name="T21" fmla="*/ 759 h 1341"/>
                <a:gd name="T22" fmla="*/ 2302 w 2606"/>
                <a:gd name="T23" fmla="*/ 708 h 1341"/>
                <a:gd name="T24" fmla="*/ 2024 w 2606"/>
                <a:gd name="T25" fmla="*/ 607 h 1341"/>
                <a:gd name="T26" fmla="*/ 1669 w 2606"/>
                <a:gd name="T27" fmla="*/ 607 h 1341"/>
                <a:gd name="T28" fmla="*/ 1190 w 2606"/>
                <a:gd name="T29" fmla="*/ 734 h 1341"/>
                <a:gd name="T30" fmla="*/ 961 w 2606"/>
                <a:gd name="T31" fmla="*/ 860 h 1341"/>
                <a:gd name="T32" fmla="*/ 708 w 2606"/>
                <a:gd name="T33" fmla="*/ 1012 h 1341"/>
                <a:gd name="T34" fmla="*/ 456 w 2606"/>
                <a:gd name="T35" fmla="*/ 1164 h 1341"/>
                <a:gd name="T36" fmla="*/ 227 w 2606"/>
                <a:gd name="T37" fmla="*/ 1290 h 1341"/>
                <a:gd name="T38" fmla="*/ 26 w 2606"/>
                <a:gd name="T39" fmla="*/ 1341 h 1341"/>
                <a:gd name="T40" fmla="*/ 0 w 2606"/>
                <a:gd name="T41" fmla="*/ 1290 h 1341"/>
                <a:gd name="T42" fmla="*/ 101 w 2606"/>
                <a:gd name="T43" fmla="*/ 1113 h 1341"/>
                <a:gd name="T44" fmla="*/ 304 w 2606"/>
                <a:gd name="T45" fmla="*/ 911 h 1341"/>
                <a:gd name="T46" fmla="*/ 531 w 2606"/>
                <a:gd name="T47" fmla="*/ 708 h 1341"/>
                <a:gd name="T48" fmla="*/ 683 w 2606"/>
                <a:gd name="T49" fmla="*/ 582 h 1341"/>
                <a:gd name="T50" fmla="*/ 1038 w 2606"/>
                <a:gd name="T51" fmla="*/ 379 h 1341"/>
                <a:gd name="T52" fmla="*/ 1316 w 2606"/>
                <a:gd name="T53" fmla="*/ 252 h 1341"/>
                <a:gd name="T54" fmla="*/ 1543 w 2606"/>
                <a:gd name="T55" fmla="*/ 152 h 1341"/>
                <a:gd name="T56" fmla="*/ 1796 w 2606"/>
                <a:gd name="T57" fmla="*/ 75 h 1341"/>
                <a:gd name="T58" fmla="*/ 2125 w 2606"/>
                <a:gd name="T59" fmla="*/ 0 h 1341"/>
                <a:gd name="T60" fmla="*/ 2176 w 2606"/>
                <a:gd name="T61" fmla="*/ 0 h 1341"/>
                <a:gd name="T62" fmla="*/ 2226 w 2606"/>
                <a:gd name="T63" fmla="*/ 0 h 1341"/>
                <a:gd name="T64" fmla="*/ 2328 w 2606"/>
                <a:gd name="T65" fmla="*/ 25 h 1341"/>
                <a:gd name="T66" fmla="*/ 2403 w 2606"/>
                <a:gd name="T67" fmla="*/ 51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06" h="1341">
                  <a:moveTo>
                    <a:pt x="2454" y="75"/>
                  </a:moveTo>
                  <a:lnTo>
                    <a:pt x="2480" y="101"/>
                  </a:lnTo>
                  <a:lnTo>
                    <a:pt x="2480" y="126"/>
                  </a:lnTo>
                  <a:lnTo>
                    <a:pt x="2480" y="152"/>
                  </a:lnTo>
                  <a:lnTo>
                    <a:pt x="2454" y="177"/>
                  </a:lnTo>
                  <a:lnTo>
                    <a:pt x="2429" y="203"/>
                  </a:lnTo>
                  <a:lnTo>
                    <a:pt x="2403" y="252"/>
                  </a:lnTo>
                  <a:lnTo>
                    <a:pt x="2403" y="304"/>
                  </a:lnTo>
                  <a:lnTo>
                    <a:pt x="2403" y="355"/>
                  </a:lnTo>
                  <a:lnTo>
                    <a:pt x="2403" y="430"/>
                  </a:lnTo>
                  <a:lnTo>
                    <a:pt x="2429" y="481"/>
                  </a:lnTo>
                  <a:lnTo>
                    <a:pt x="2454" y="531"/>
                  </a:lnTo>
                  <a:lnTo>
                    <a:pt x="2480" y="556"/>
                  </a:lnTo>
                  <a:lnTo>
                    <a:pt x="2504" y="582"/>
                  </a:lnTo>
                  <a:lnTo>
                    <a:pt x="2555" y="607"/>
                  </a:lnTo>
                  <a:lnTo>
                    <a:pt x="2581" y="607"/>
                  </a:lnTo>
                  <a:lnTo>
                    <a:pt x="2606" y="633"/>
                  </a:lnTo>
                  <a:lnTo>
                    <a:pt x="2606" y="657"/>
                  </a:lnTo>
                  <a:lnTo>
                    <a:pt x="2606" y="683"/>
                  </a:lnTo>
                  <a:lnTo>
                    <a:pt x="2606" y="708"/>
                  </a:lnTo>
                  <a:lnTo>
                    <a:pt x="2555" y="759"/>
                  </a:lnTo>
                  <a:lnTo>
                    <a:pt x="2480" y="759"/>
                  </a:lnTo>
                  <a:lnTo>
                    <a:pt x="2403" y="734"/>
                  </a:lnTo>
                  <a:lnTo>
                    <a:pt x="2302" y="708"/>
                  </a:lnTo>
                  <a:lnTo>
                    <a:pt x="2176" y="657"/>
                  </a:lnTo>
                  <a:lnTo>
                    <a:pt x="2024" y="607"/>
                  </a:lnTo>
                  <a:lnTo>
                    <a:pt x="1847" y="582"/>
                  </a:lnTo>
                  <a:lnTo>
                    <a:pt x="1669" y="607"/>
                  </a:lnTo>
                  <a:lnTo>
                    <a:pt x="1442" y="633"/>
                  </a:lnTo>
                  <a:lnTo>
                    <a:pt x="1190" y="734"/>
                  </a:lnTo>
                  <a:lnTo>
                    <a:pt x="1063" y="783"/>
                  </a:lnTo>
                  <a:lnTo>
                    <a:pt x="961" y="860"/>
                  </a:lnTo>
                  <a:lnTo>
                    <a:pt x="835" y="935"/>
                  </a:lnTo>
                  <a:lnTo>
                    <a:pt x="708" y="1012"/>
                  </a:lnTo>
                  <a:lnTo>
                    <a:pt x="582" y="1087"/>
                  </a:lnTo>
                  <a:lnTo>
                    <a:pt x="456" y="1164"/>
                  </a:lnTo>
                  <a:lnTo>
                    <a:pt x="329" y="1239"/>
                  </a:lnTo>
                  <a:lnTo>
                    <a:pt x="227" y="1290"/>
                  </a:lnTo>
                  <a:lnTo>
                    <a:pt x="126" y="1341"/>
                  </a:lnTo>
                  <a:lnTo>
                    <a:pt x="26" y="1341"/>
                  </a:lnTo>
                  <a:lnTo>
                    <a:pt x="0" y="1341"/>
                  </a:lnTo>
                  <a:lnTo>
                    <a:pt x="0" y="1290"/>
                  </a:lnTo>
                  <a:lnTo>
                    <a:pt x="26" y="1213"/>
                  </a:lnTo>
                  <a:lnTo>
                    <a:pt x="101" y="1113"/>
                  </a:lnTo>
                  <a:lnTo>
                    <a:pt x="203" y="1012"/>
                  </a:lnTo>
                  <a:lnTo>
                    <a:pt x="304" y="911"/>
                  </a:lnTo>
                  <a:lnTo>
                    <a:pt x="430" y="809"/>
                  </a:lnTo>
                  <a:lnTo>
                    <a:pt x="531" y="708"/>
                  </a:lnTo>
                  <a:lnTo>
                    <a:pt x="633" y="633"/>
                  </a:lnTo>
                  <a:lnTo>
                    <a:pt x="683" y="582"/>
                  </a:lnTo>
                  <a:lnTo>
                    <a:pt x="886" y="481"/>
                  </a:lnTo>
                  <a:lnTo>
                    <a:pt x="1038" y="379"/>
                  </a:lnTo>
                  <a:lnTo>
                    <a:pt x="1190" y="304"/>
                  </a:lnTo>
                  <a:lnTo>
                    <a:pt x="1316" y="252"/>
                  </a:lnTo>
                  <a:lnTo>
                    <a:pt x="1417" y="203"/>
                  </a:lnTo>
                  <a:lnTo>
                    <a:pt x="1543" y="152"/>
                  </a:lnTo>
                  <a:lnTo>
                    <a:pt x="1644" y="101"/>
                  </a:lnTo>
                  <a:lnTo>
                    <a:pt x="1796" y="75"/>
                  </a:lnTo>
                  <a:lnTo>
                    <a:pt x="1948" y="51"/>
                  </a:lnTo>
                  <a:lnTo>
                    <a:pt x="2125" y="0"/>
                  </a:lnTo>
                  <a:lnTo>
                    <a:pt x="2151" y="0"/>
                  </a:lnTo>
                  <a:lnTo>
                    <a:pt x="2176" y="0"/>
                  </a:lnTo>
                  <a:lnTo>
                    <a:pt x="2202" y="0"/>
                  </a:lnTo>
                  <a:lnTo>
                    <a:pt x="2226" y="0"/>
                  </a:lnTo>
                  <a:lnTo>
                    <a:pt x="2277" y="25"/>
                  </a:lnTo>
                  <a:lnTo>
                    <a:pt x="2328" y="25"/>
                  </a:lnTo>
                  <a:lnTo>
                    <a:pt x="2352" y="51"/>
                  </a:lnTo>
                  <a:lnTo>
                    <a:pt x="2403" y="51"/>
                  </a:lnTo>
                  <a:lnTo>
                    <a:pt x="2454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1" name="Freeform 99">
              <a:extLst>
                <a:ext uri="{FF2B5EF4-FFF2-40B4-BE49-F238E27FC236}">
                  <a16:creationId xmlns:a16="http://schemas.microsoft.com/office/drawing/2014/main" id="{5D3CF936-9932-44DD-C6AA-B11658844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6" y="3269"/>
              <a:ext cx="526" cy="273"/>
            </a:xfrm>
            <a:custGeom>
              <a:avLst/>
              <a:gdLst>
                <a:gd name="T0" fmla="*/ 2500 w 2630"/>
                <a:gd name="T1" fmla="*/ 104 h 1365"/>
                <a:gd name="T2" fmla="*/ 2504 w 2630"/>
                <a:gd name="T3" fmla="*/ 138 h 1365"/>
                <a:gd name="T4" fmla="*/ 2500 w 2630"/>
                <a:gd name="T5" fmla="*/ 172 h 1365"/>
                <a:gd name="T6" fmla="*/ 2430 w 2630"/>
                <a:gd name="T7" fmla="*/ 209 h 1365"/>
                <a:gd name="T8" fmla="*/ 2403 w 2630"/>
                <a:gd name="T9" fmla="*/ 264 h 1365"/>
                <a:gd name="T10" fmla="*/ 2429 w 2630"/>
                <a:gd name="T11" fmla="*/ 316 h 1365"/>
                <a:gd name="T12" fmla="*/ 2404 w 2630"/>
                <a:gd name="T13" fmla="*/ 448 h 1365"/>
                <a:gd name="T14" fmla="*/ 2452 w 2630"/>
                <a:gd name="T15" fmla="*/ 487 h 1365"/>
                <a:gd name="T16" fmla="*/ 2475 w 2630"/>
                <a:gd name="T17" fmla="*/ 534 h 1365"/>
                <a:gd name="T18" fmla="*/ 2511 w 2630"/>
                <a:gd name="T19" fmla="*/ 605 h 1365"/>
                <a:gd name="T20" fmla="*/ 2567 w 2630"/>
                <a:gd name="T21" fmla="*/ 631 h 1365"/>
                <a:gd name="T22" fmla="*/ 2593 w 2630"/>
                <a:gd name="T23" fmla="*/ 606 h 1365"/>
                <a:gd name="T24" fmla="*/ 2627 w 2630"/>
                <a:gd name="T25" fmla="*/ 635 h 1365"/>
                <a:gd name="T26" fmla="*/ 2630 w 2630"/>
                <a:gd name="T27" fmla="*/ 669 h 1365"/>
                <a:gd name="T28" fmla="*/ 2630 w 2630"/>
                <a:gd name="T29" fmla="*/ 720 h 1365"/>
                <a:gd name="T30" fmla="*/ 2576 w 2630"/>
                <a:gd name="T31" fmla="*/ 780 h 1365"/>
                <a:gd name="T32" fmla="*/ 2492 w 2630"/>
                <a:gd name="T33" fmla="*/ 783 h 1365"/>
                <a:gd name="T34" fmla="*/ 2419 w 2630"/>
                <a:gd name="T35" fmla="*/ 733 h 1365"/>
                <a:gd name="T36" fmla="*/ 2311 w 2630"/>
                <a:gd name="T37" fmla="*/ 732 h 1365"/>
                <a:gd name="T38" fmla="*/ 2192 w 2630"/>
                <a:gd name="T39" fmla="*/ 657 h 1365"/>
                <a:gd name="T40" fmla="*/ 2037 w 2630"/>
                <a:gd name="T41" fmla="*/ 606 h 1365"/>
                <a:gd name="T42" fmla="*/ 1858 w 2630"/>
                <a:gd name="T43" fmla="*/ 582 h 1365"/>
                <a:gd name="T44" fmla="*/ 1684 w 2630"/>
                <a:gd name="T45" fmla="*/ 631 h 1365"/>
                <a:gd name="T46" fmla="*/ 1449 w 2630"/>
                <a:gd name="T47" fmla="*/ 633 h 1365"/>
                <a:gd name="T48" fmla="*/ 1206 w 2630"/>
                <a:gd name="T49" fmla="*/ 757 h 1365"/>
                <a:gd name="T50" fmla="*/ 1082 w 2630"/>
                <a:gd name="T51" fmla="*/ 806 h 1365"/>
                <a:gd name="T52" fmla="*/ 980 w 2630"/>
                <a:gd name="T53" fmla="*/ 883 h 1365"/>
                <a:gd name="T54" fmla="*/ 726 w 2630"/>
                <a:gd name="T55" fmla="*/ 1035 h 1365"/>
                <a:gd name="T56" fmla="*/ 474 w 2630"/>
                <a:gd name="T57" fmla="*/ 1187 h 1365"/>
                <a:gd name="T58" fmla="*/ 346 w 2630"/>
                <a:gd name="T59" fmla="*/ 1263 h 1365"/>
                <a:gd name="T60" fmla="*/ 144 w 2630"/>
                <a:gd name="T61" fmla="*/ 1364 h 1365"/>
                <a:gd name="T62" fmla="*/ 38 w 2630"/>
                <a:gd name="T63" fmla="*/ 1365 h 1365"/>
                <a:gd name="T64" fmla="*/ 0 w 2630"/>
                <a:gd name="T65" fmla="*/ 1353 h 1365"/>
                <a:gd name="T66" fmla="*/ 0 w 2630"/>
                <a:gd name="T67" fmla="*/ 1298 h 1365"/>
                <a:gd name="T68" fmla="*/ 27 w 2630"/>
                <a:gd name="T69" fmla="*/ 1218 h 1365"/>
                <a:gd name="T70" fmla="*/ 104 w 2630"/>
                <a:gd name="T71" fmla="*/ 1116 h 1365"/>
                <a:gd name="T72" fmla="*/ 306 w 2630"/>
                <a:gd name="T73" fmla="*/ 913 h 1365"/>
                <a:gd name="T74" fmla="*/ 451 w 2630"/>
                <a:gd name="T75" fmla="*/ 831 h 1365"/>
                <a:gd name="T76" fmla="*/ 534 w 2630"/>
                <a:gd name="T77" fmla="*/ 712 h 1365"/>
                <a:gd name="T78" fmla="*/ 654 w 2630"/>
                <a:gd name="T79" fmla="*/ 653 h 1365"/>
                <a:gd name="T80" fmla="*/ 686 w 2630"/>
                <a:gd name="T81" fmla="*/ 585 h 1365"/>
                <a:gd name="T82" fmla="*/ 904 w 2630"/>
                <a:gd name="T83" fmla="*/ 503 h 1365"/>
                <a:gd name="T84" fmla="*/ 1042 w 2630"/>
                <a:gd name="T85" fmla="*/ 381 h 1365"/>
                <a:gd name="T86" fmla="*/ 1195 w 2630"/>
                <a:gd name="T87" fmla="*/ 303 h 1365"/>
                <a:gd name="T88" fmla="*/ 1333 w 2630"/>
                <a:gd name="T89" fmla="*/ 277 h 1365"/>
                <a:gd name="T90" fmla="*/ 1423 w 2630"/>
                <a:gd name="T91" fmla="*/ 203 h 1365"/>
                <a:gd name="T92" fmla="*/ 1561 w 2630"/>
                <a:gd name="T93" fmla="*/ 175 h 1365"/>
                <a:gd name="T94" fmla="*/ 1651 w 2630"/>
                <a:gd name="T95" fmla="*/ 102 h 1365"/>
                <a:gd name="T96" fmla="*/ 1807 w 2630"/>
                <a:gd name="T97" fmla="*/ 75 h 1365"/>
                <a:gd name="T98" fmla="*/ 1956 w 2630"/>
                <a:gd name="T99" fmla="*/ 49 h 1365"/>
                <a:gd name="T100" fmla="*/ 2137 w 2630"/>
                <a:gd name="T101" fmla="*/ 0 h 1365"/>
                <a:gd name="T102" fmla="*/ 2188 w 2630"/>
                <a:gd name="T103" fmla="*/ 0 h 1365"/>
                <a:gd name="T104" fmla="*/ 2238 w 2630"/>
                <a:gd name="T105" fmla="*/ 0 h 1365"/>
                <a:gd name="T106" fmla="*/ 2289 w 2630"/>
                <a:gd name="T107" fmla="*/ 49 h 1365"/>
                <a:gd name="T108" fmla="*/ 2340 w 2630"/>
                <a:gd name="T109" fmla="*/ 24 h 1365"/>
                <a:gd name="T110" fmla="*/ 2364 w 2630"/>
                <a:gd name="T111" fmla="*/ 75 h 1365"/>
                <a:gd name="T112" fmla="*/ 2415 w 2630"/>
                <a:gd name="T113" fmla="*/ 49 h 1365"/>
                <a:gd name="T114" fmla="*/ 2471 w 2630"/>
                <a:gd name="T115" fmla="*/ 76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0" h="1365">
                  <a:moveTo>
                    <a:pt x="2475" y="79"/>
                  </a:moveTo>
                  <a:lnTo>
                    <a:pt x="2500" y="104"/>
                  </a:lnTo>
                  <a:lnTo>
                    <a:pt x="2482" y="122"/>
                  </a:lnTo>
                  <a:lnTo>
                    <a:pt x="2457" y="97"/>
                  </a:lnTo>
                  <a:lnTo>
                    <a:pt x="2475" y="79"/>
                  </a:lnTo>
                  <a:close/>
                  <a:moveTo>
                    <a:pt x="2500" y="104"/>
                  </a:moveTo>
                  <a:lnTo>
                    <a:pt x="2504" y="108"/>
                  </a:lnTo>
                  <a:lnTo>
                    <a:pt x="2504" y="113"/>
                  </a:lnTo>
                  <a:lnTo>
                    <a:pt x="2492" y="113"/>
                  </a:lnTo>
                  <a:lnTo>
                    <a:pt x="2500" y="104"/>
                  </a:lnTo>
                  <a:close/>
                  <a:moveTo>
                    <a:pt x="2504" y="113"/>
                  </a:moveTo>
                  <a:lnTo>
                    <a:pt x="2504" y="138"/>
                  </a:lnTo>
                  <a:lnTo>
                    <a:pt x="2478" y="138"/>
                  </a:lnTo>
                  <a:lnTo>
                    <a:pt x="2478" y="113"/>
                  </a:lnTo>
                  <a:lnTo>
                    <a:pt x="2504" y="113"/>
                  </a:lnTo>
                  <a:close/>
                  <a:moveTo>
                    <a:pt x="2504" y="138"/>
                  </a:moveTo>
                  <a:lnTo>
                    <a:pt x="2504" y="164"/>
                  </a:lnTo>
                  <a:lnTo>
                    <a:pt x="2478" y="164"/>
                  </a:lnTo>
                  <a:lnTo>
                    <a:pt x="2478" y="138"/>
                  </a:lnTo>
                  <a:lnTo>
                    <a:pt x="2504" y="138"/>
                  </a:lnTo>
                  <a:close/>
                  <a:moveTo>
                    <a:pt x="2504" y="164"/>
                  </a:moveTo>
                  <a:lnTo>
                    <a:pt x="2504" y="169"/>
                  </a:lnTo>
                  <a:lnTo>
                    <a:pt x="2500" y="172"/>
                  </a:lnTo>
                  <a:lnTo>
                    <a:pt x="2492" y="164"/>
                  </a:lnTo>
                  <a:lnTo>
                    <a:pt x="2504" y="164"/>
                  </a:lnTo>
                  <a:close/>
                  <a:moveTo>
                    <a:pt x="2500" y="172"/>
                  </a:moveTo>
                  <a:lnTo>
                    <a:pt x="2475" y="198"/>
                  </a:lnTo>
                  <a:lnTo>
                    <a:pt x="2457" y="179"/>
                  </a:lnTo>
                  <a:lnTo>
                    <a:pt x="2482" y="154"/>
                  </a:lnTo>
                  <a:lnTo>
                    <a:pt x="2500" y="172"/>
                  </a:lnTo>
                  <a:close/>
                  <a:moveTo>
                    <a:pt x="2475" y="198"/>
                  </a:moveTo>
                  <a:lnTo>
                    <a:pt x="2449" y="223"/>
                  </a:lnTo>
                  <a:lnTo>
                    <a:pt x="2432" y="205"/>
                  </a:lnTo>
                  <a:lnTo>
                    <a:pt x="2457" y="179"/>
                  </a:lnTo>
                  <a:lnTo>
                    <a:pt x="2475" y="198"/>
                  </a:lnTo>
                  <a:close/>
                  <a:moveTo>
                    <a:pt x="2430" y="209"/>
                  </a:moveTo>
                  <a:lnTo>
                    <a:pt x="2430" y="206"/>
                  </a:lnTo>
                  <a:lnTo>
                    <a:pt x="2432" y="205"/>
                  </a:lnTo>
                  <a:lnTo>
                    <a:pt x="2441" y="215"/>
                  </a:lnTo>
                  <a:lnTo>
                    <a:pt x="2430" y="209"/>
                  </a:lnTo>
                  <a:close/>
                  <a:moveTo>
                    <a:pt x="2452" y="220"/>
                  </a:moveTo>
                  <a:lnTo>
                    <a:pt x="2427" y="271"/>
                  </a:lnTo>
                  <a:lnTo>
                    <a:pt x="2404" y="260"/>
                  </a:lnTo>
                  <a:lnTo>
                    <a:pt x="2430" y="209"/>
                  </a:lnTo>
                  <a:lnTo>
                    <a:pt x="2452" y="220"/>
                  </a:lnTo>
                  <a:close/>
                  <a:moveTo>
                    <a:pt x="2403" y="264"/>
                  </a:moveTo>
                  <a:lnTo>
                    <a:pt x="2403" y="262"/>
                  </a:lnTo>
                  <a:lnTo>
                    <a:pt x="2404" y="260"/>
                  </a:lnTo>
                  <a:lnTo>
                    <a:pt x="2415" y="264"/>
                  </a:lnTo>
                  <a:lnTo>
                    <a:pt x="2403" y="264"/>
                  </a:lnTo>
                  <a:close/>
                  <a:moveTo>
                    <a:pt x="2429" y="264"/>
                  </a:moveTo>
                  <a:lnTo>
                    <a:pt x="2429" y="316"/>
                  </a:lnTo>
                  <a:lnTo>
                    <a:pt x="2403" y="316"/>
                  </a:lnTo>
                  <a:lnTo>
                    <a:pt x="2403" y="264"/>
                  </a:lnTo>
                  <a:lnTo>
                    <a:pt x="2429" y="264"/>
                  </a:lnTo>
                  <a:close/>
                  <a:moveTo>
                    <a:pt x="2429" y="316"/>
                  </a:moveTo>
                  <a:lnTo>
                    <a:pt x="2429" y="367"/>
                  </a:lnTo>
                  <a:lnTo>
                    <a:pt x="2403" y="367"/>
                  </a:lnTo>
                  <a:lnTo>
                    <a:pt x="2403" y="316"/>
                  </a:lnTo>
                  <a:lnTo>
                    <a:pt x="2429" y="316"/>
                  </a:lnTo>
                  <a:close/>
                  <a:moveTo>
                    <a:pt x="2429" y="367"/>
                  </a:moveTo>
                  <a:lnTo>
                    <a:pt x="2429" y="442"/>
                  </a:lnTo>
                  <a:lnTo>
                    <a:pt x="2403" y="442"/>
                  </a:lnTo>
                  <a:lnTo>
                    <a:pt x="2403" y="367"/>
                  </a:lnTo>
                  <a:lnTo>
                    <a:pt x="2429" y="367"/>
                  </a:lnTo>
                  <a:close/>
                  <a:moveTo>
                    <a:pt x="2404" y="448"/>
                  </a:moveTo>
                  <a:lnTo>
                    <a:pt x="2403" y="446"/>
                  </a:lnTo>
                  <a:lnTo>
                    <a:pt x="2403" y="442"/>
                  </a:lnTo>
                  <a:lnTo>
                    <a:pt x="2415" y="442"/>
                  </a:lnTo>
                  <a:lnTo>
                    <a:pt x="2404" y="448"/>
                  </a:lnTo>
                  <a:close/>
                  <a:moveTo>
                    <a:pt x="2427" y="436"/>
                  </a:moveTo>
                  <a:lnTo>
                    <a:pt x="2452" y="487"/>
                  </a:lnTo>
                  <a:lnTo>
                    <a:pt x="2430" y="498"/>
                  </a:lnTo>
                  <a:lnTo>
                    <a:pt x="2404" y="448"/>
                  </a:lnTo>
                  <a:lnTo>
                    <a:pt x="2427" y="436"/>
                  </a:lnTo>
                  <a:close/>
                  <a:moveTo>
                    <a:pt x="2452" y="487"/>
                  </a:moveTo>
                  <a:lnTo>
                    <a:pt x="2477" y="538"/>
                  </a:lnTo>
                  <a:lnTo>
                    <a:pt x="2454" y="549"/>
                  </a:lnTo>
                  <a:lnTo>
                    <a:pt x="2430" y="498"/>
                  </a:lnTo>
                  <a:lnTo>
                    <a:pt x="2452" y="487"/>
                  </a:lnTo>
                  <a:close/>
                  <a:moveTo>
                    <a:pt x="2457" y="552"/>
                  </a:moveTo>
                  <a:lnTo>
                    <a:pt x="2455" y="550"/>
                  </a:lnTo>
                  <a:lnTo>
                    <a:pt x="2454" y="549"/>
                  </a:lnTo>
                  <a:lnTo>
                    <a:pt x="2466" y="543"/>
                  </a:lnTo>
                  <a:lnTo>
                    <a:pt x="2457" y="552"/>
                  </a:lnTo>
                  <a:close/>
                  <a:moveTo>
                    <a:pt x="2475" y="534"/>
                  </a:moveTo>
                  <a:lnTo>
                    <a:pt x="2500" y="560"/>
                  </a:lnTo>
                  <a:lnTo>
                    <a:pt x="2482" y="577"/>
                  </a:lnTo>
                  <a:lnTo>
                    <a:pt x="2457" y="552"/>
                  </a:lnTo>
                  <a:lnTo>
                    <a:pt x="2475" y="534"/>
                  </a:lnTo>
                  <a:close/>
                  <a:moveTo>
                    <a:pt x="2500" y="560"/>
                  </a:moveTo>
                  <a:lnTo>
                    <a:pt x="2526" y="585"/>
                  </a:lnTo>
                  <a:lnTo>
                    <a:pt x="2508" y="602"/>
                  </a:lnTo>
                  <a:lnTo>
                    <a:pt x="2482" y="577"/>
                  </a:lnTo>
                  <a:lnTo>
                    <a:pt x="2500" y="560"/>
                  </a:lnTo>
                  <a:close/>
                  <a:moveTo>
                    <a:pt x="2511" y="605"/>
                  </a:moveTo>
                  <a:lnTo>
                    <a:pt x="2509" y="605"/>
                  </a:lnTo>
                  <a:lnTo>
                    <a:pt x="2508" y="602"/>
                  </a:lnTo>
                  <a:lnTo>
                    <a:pt x="2516" y="594"/>
                  </a:lnTo>
                  <a:lnTo>
                    <a:pt x="2511" y="605"/>
                  </a:lnTo>
                  <a:close/>
                  <a:moveTo>
                    <a:pt x="2522" y="583"/>
                  </a:moveTo>
                  <a:lnTo>
                    <a:pt x="2573" y="607"/>
                  </a:lnTo>
                  <a:lnTo>
                    <a:pt x="2561" y="630"/>
                  </a:lnTo>
                  <a:lnTo>
                    <a:pt x="2511" y="605"/>
                  </a:lnTo>
                  <a:lnTo>
                    <a:pt x="2522" y="583"/>
                  </a:lnTo>
                  <a:close/>
                  <a:moveTo>
                    <a:pt x="2567" y="631"/>
                  </a:moveTo>
                  <a:lnTo>
                    <a:pt x="2564" y="631"/>
                  </a:lnTo>
                  <a:lnTo>
                    <a:pt x="2561" y="630"/>
                  </a:lnTo>
                  <a:lnTo>
                    <a:pt x="2567" y="619"/>
                  </a:lnTo>
                  <a:lnTo>
                    <a:pt x="2567" y="631"/>
                  </a:lnTo>
                  <a:close/>
                  <a:moveTo>
                    <a:pt x="2567" y="606"/>
                  </a:moveTo>
                  <a:lnTo>
                    <a:pt x="2593" y="606"/>
                  </a:lnTo>
                  <a:lnTo>
                    <a:pt x="2593" y="631"/>
                  </a:lnTo>
                  <a:lnTo>
                    <a:pt x="2567" y="631"/>
                  </a:lnTo>
                  <a:lnTo>
                    <a:pt x="2567" y="606"/>
                  </a:lnTo>
                  <a:close/>
                  <a:moveTo>
                    <a:pt x="2593" y="606"/>
                  </a:moveTo>
                  <a:lnTo>
                    <a:pt x="2598" y="606"/>
                  </a:lnTo>
                  <a:lnTo>
                    <a:pt x="2601" y="610"/>
                  </a:lnTo>
                  <a:lnTo>
                    <a:pt x="2593" y="619"/>
                  </a:lnTo>
                  <a:lnTo>
                    <a:pt x="2593" y="606"/>
                  </a:lnTo>
                  <a:close/>
                  <a:moveTo>
                    <a:pt x="2601" y="610"/>
                  </a:moveTo>
                  <a:lnTo>
                    <a:pt x="2627" y="635"/>
                  </a:lnTo>
                  <a:lnTo>
                    <a:pt x="2608" y="653"/>
                  </a:lnTo>
                  <a:lnTo>
                    <a:pt x="2584" y="628"/>
                  </a:lnTo>
                  <a:lnTo>
                    <a:pt x="2601" y="610"/>
                  </a:lnTo>
                  <a:close/>
                  <a:moveTo>
                    <a:pt x="2627" y="635"/>
                  </a:moveTo>
                  <a:lnTo>
                    <a:pt x="2630" y="639"/>
                  </a:lnTo>
                  <a:lnTo>
                    <a:pt x="2630" y="645"/>
                  </a:lnTo>
                  <a:lnTo>
                    <a:pt x="2618" y="645"/>
                  </a:lnTo>
                  <a:lnTo>
                    <a:pt x="2627" y="635"/>
                  </a:lnTo>
                  <a:close/>
                  <a:moveTo>
                    <a:pt x="2630" y="645"/>
                  </a:moveTo>
                  <a:lnTo>
                    <a:pt x="2630" y="669"/>
                  </a:lnTo>
                  <a:lnTo>
                    <a:pt x="2605" y="669"/>
                  </a:lnTo>
                  <a:lnTo>
                    <a:pt x="2605" y="645"/>
                  </a:lnTo>
                  <a:lnTo>
                    <a:pt x="2630" y="645"/>
                  </a:lnTo>
                  <a:close/>
                  <a:moveTo>
                    <a:pt x="2630" y="669"/>
                  </a:moveTo>
                  <a:lnTo>
                    <a:pt x="2630" y="695"/>
                  </a:lnTo>
                  <a:lnTo>
                    <a:pt x="2605" y="695"/>
                  </a:lnTo>
                  <a:lnTo>
                    <a:pt x="2605" y="669"/>
                  </a:lnTo>
                  <a:lnTo>
                    <a:pt x="2630" y="669"/>
                  </a:lnTo>
                  <a:close/>
                  <a:moveTo>
                    <a:pt x="2630" y="695"/>
                  </a:moveTo>
                  <a:lnTo>
                    <a:pt x="2630" y="720"/>
                  </a:lnTo>
                  <a:lnTo>
                    <a:pt x="2605" y="720"/>
                  </a:lnTo>
                  <a:lnTo>
                    <a:pt x="2605" y="695"/>
                  </a:lnTo>
                  <a:lnTo>
                    <a:pt x="2630" y="695"/>
                  </a:lnTo>
                  <a:close/>
                  <a:moveTo>
                    <a:pt x="2630" y="720"/>
                  </a:moveTo>
                  <a:lnTo>
                    <a:pt x="2630" y="725"/>
                  </a:lnTo>
                  <a:lnTo>
                    <a:pt x="2627" y="729"/>
                  </a:lnTo>
                  <a:lnTo>
                    <a:pt x="2618" y="720"/>
                  </a:lnTo>
                  <a:lnTo>
                    <a:pt x="2630" y="720"/>
                  </a:lnTo>
                  <a:close/>
                  <a:moveTo>
                    <a:pt x="2627" y="729"/>
                  </a:moveTo>
                  <a:lnTo>
                    <a:pt x="2576" y="780"/>
                  </a:lnTo>
                  <a:lnTo>
                    <a:pt x="2559" y="761"/>
                  </a:lnTo>
                  <a:lnTo>
                    <a:pt x="2608" y="712"/>
                  </a:lnTo>
                  <a:lnTo>
                    <a:pt x="2627" y="729"/>
                  </a:lnTo>
                  <a:close/>
                  <a:moveTo>
                    <a:pt x="2576" y="780"/>
                  </a:moveTo>
                  <a:lnTo>
                    <a:pt x="2572" y="783"/>
                  </a:lnTo>
                  <a:lnTo>
                    <a:pt x="2567" y="783"/>
                  </a:lnTo>
                  <a:lnTo>
                    <a:pt x="2567" y="771"/>
                  </a:lnTo>
                  <a:lnTo>
                    <a:pt x="2576" y="780"/>
                  </a:lnTo>
                  <a:close/>
                  <a:moveTo>
                    <a:pt x="2567" y="783"/>
                  </a:moveTo>
                  <a:lnTo>
                    <a:pt x="2492" y="783"/>
                  </a:lnTo>
                  <a:lnTo>
                    <a:pt x="2492" y="758"/>
                  </a:lnTo>
                  <a:lnTo>
                    <a:pt x="2567" y="758"/>
                  </a:lnTo>
                  <a:lnTo>
                    <a:pt x="2567" y="783"/>
                  </a:lnTo>
                  <a:close/>
                  <a:moveTo>
                    <a:pt x="2492" y="783"/>
                  </a:moveTo>
                  <a:lnTo>
                    <a:pt x="2489" y="783"/>
                  </a:lnTo>
                  <a:lnTo>
                    <a:pt x="2487" y="783"/>
                  </a:lnTo>
                  <a:lnTo>
                    <a:pt x="2492" y="771"/>
                  </a:lnTo>
                  <a:lnTo>
                    <a:pt x="2492" y="783"/>
                  </a:lnTo>
                  <a:close/>
                  <a:moveTo>
                    <a:pt x="2487" y="783"/>
                  </a:moveTo>
                  <a:lnTo>
                    <a:pt x="2412" y="758"/>
                  </a:lnTo>
                  <a:lnTo>
                    <a:pt x="2420" y="733"/>
                  </a:lnTo>
                  <a:lnTo>
                    <a:pt x="2495" y="759"/>
                  </a:lnTo>
                  <a:lnTo>
                    <a:pt x="2487" y="783"/>
                  </a:lnTo>
                  <a:close/>
                  <a:moveTo>
                    <a:pt x="2419" y="733"/>
                  </a:moveTo>
                  <a:lnTo>
                    <a:pt x="2419" y="733"/>
                  </a:lnTo>
                  <a:lnTo>
                    <a:pt x="2420" y="733"/>
                  </a:lnTo>
                  <a:lnTo>
                    <a:pt x="2415" y="746"/>
                  </a:lnTo>
                  <a:lnTo>
                    <a:pt x="2419" y="733"/>
                  </a:lnTo>
                  <a:close/>
                  <a:moveTo>
                    <a:pt x="2413" y="758"/>
                  </a:moveTo>
                  <a:lnTo>
                    <a:pt x="2311" y="732"/>
                  </a:lnTo>
                  <a:lnTo>
                    <a:pt x="2317" y="708"/>
                  </a:lnTo>
                  <a:lnTo>
                    <a:pt x="2419" y="733"/>
                  </a:lnTo>
                  <a:lnTo>
                    <a:pt x="2413" y="758"/>
                  </a:lnTo>
                  <a:close/>
                  <a:moveTo>
                    <a:pt x="2311" y="732"/>
                  </a:moveTo>
                  <a:lnTo>
                    <a:pt x="2311" y="732"/>
                  </a:lnTo>
                  <a:lnTo>
                    <a:pt x="2310" y="732"/>
                  </a:lnTo>
                  <a:lnTo>
                    <a:pt x="2314" y="720"/>
                  </a:lnTo>
                  <a:lnTo>
                    <a:pt x="2311" y="732"/>
                  </a:lnTo>
                  <a:close/>
                  <a:moveTo>
                    <a:pt x="2310" y="732"/>
                  </a:moveTo>
                  <a:lnTo>
                    <a:pt x="2183" y="681"/>
                  </a:lnTo>
                  <a:lnTo>
                    <a:pt x="2193" y="658"/>
                  </a:lnTo>
                  <a:lnTo>
                    <a:pt x="2319" y="708"/>
                  </a:lnTo>
                  <a:lnTo>
                    <a:pt x="2310" y="732"/>
                  </a:lnTo>
                  <a:close/>
                  <a:moveTo>
                    <a:pt x="2192" y="657"/>
                  </a:moveTo>
                  <a:lnTo>
                    <a:pt x="2193" y="658"/>
                  </a:lnTo>
                  <a:lnTo>
                    <a:pt x="2193" y="658"/>
                  </a:lnTo>
                  <a:lnTo>
                    <a:pt x="2188" y="669"/>
                  </a:lnTo>
                  <a:lnTo>
                    <a:pt x="2192" y="657"/>
                  </a:lnTo>
                  <a:close/>
                  <a:moveTo>
                    <a:pt x="2184" y="681"/>
                  </a:moveTo>
                  <a:lnTo>
                    <a:pt x="2033" y="631"/>
                  </a:lnTo>
                  <a:lnTo>
                    <a:pt x="2040" y="607"/>
                  </a:lnTo>
                  <a:lnTo>
                    <a:pt x="2192" y="657"/>
                  </a:lnTo>
                  <a:lnTo>
                    <a:pt x="2184" y="681"/>
                  </a:lnTo>
                  <a:close/>
                  <a:moveTo>
                    <a:pt x="2037" y="606"/>
                  </a:moveTo>
                  <a:lnTo>
                    <a:pt x="2039" y="606"/>
                  </a:lnTo>
                  <a:lnTo>
                    <a:pt x="2040" y="607"/>
                  </a:lnTo>
                  <a:lnTo>
                    <a:pt x="2036" y="619"/>
                  </a:lnTo>
                  <a:lnTo>
                    <a:pt x="2037" y="606"/>
                  </a:lnTo>
                  <a:close/>
                  <a:moveTo>
                    <a:pt x="2034" y="631"/>
                  </a:moveTo>
                  <a:lnTo>
                    <a:pt x="1858" y="606"/>
                  </a:lnTo>
                  <a:lnTo>
                    <a:pt x="1861" y="582"/>
                  </a:lnTo>
                  <a:lnTo>
                    <a:pt x="2037" y="606"/>
                  </a:lnTo>
                  <a:lnTo>
                    <a:pt x="2034" y="631"/>
                  </a:lnTo>
                  <a:close/>
                  <a:moveTo>
                    <a:pt x="1858" y="582"/>
                  </a:moveTo>
                  <a:lnTo>
                    <a:pt x="1859" y="580"/>
                  </a:lnTo>
                  <a:lnTo>
                    <a:pt x="1861" y="582"/>
                  </a:lnTo>
                  <a:lnTo>
                    <a:pt x="1859" y="594"/>
                  </a:lnTo>
                  <a:lnTo>
                    <a:pt x="1858" y="582"/>
                  </a:lnTo>
                  <a:close/>
                  <a:moveTo>
                    <a:pt x="1861" y="606"/>
                  </a:moveTo>
                  <a:lnTo>
                    <a:pt x="1684" y="631"/>
                  </a:lnTo>
                  <a:lnTo>
                    <a:pt x="1680" y="606"/>
                  </a:lnTo>
                  <a:lnTo>
                    <a:pt x="1858" y="582"/>
                  </a:lnTo>
                  <a:lnTo>
                    <a:pt x="1861" y="606"/>
                  </a:lnTo>
                  <a:close/>
                  <a:moveTo>
                    <a:pt x="1684" y="631"/>
                  </a:moveTo>
                  <a:lnTo>
                    <a:pt x="1685" y="631"/>
                  </a:lnTo>
                  <a:lnTo>
                    <a:pt x="1683" y="631"/>
                  </a:lnTo>
                  <a:lnTo>
                    <a:pt x="1681" y="619"/>
                  </a:lnTo>
                  <a:lnTo>
                    <a:pt x="1684" y="631"/>
                  </a:lnTo>
                  <a:close/>
                  <a:moveTo>
                    <a:pt x="1683" y="631"/>
                  </a:moveTo>
                  <a:lnTo>
                    <a:pt x="1455" y="657"/>
                  </a:lnTo>
                  <a:lnTo>
                    <a:pt x="1453" y="631"/>
                  </a:lnTo>
                  <a:lnTo>
                    <a:pt x="1680" y="606"/>
                  </a:lnTo>
                  <a:lnTo>
                    <a:pt x="1683" y="631"/>
                  </a:lnTo>
                  <a:close/>
                  <a:moveTo>
                    <a:pt x="1449" y="633"/>
                  </a:moveTo>
                  <a:lnTo>
                    <a:pt x="1451" y="631"/>
                  </a:lnTo>
                  <a:lnTo>
                    <a:pt x="1453" y="631"/>
                  </a:lnTo>
                  <a:lnTo>
                    <a:pt x="1454" y="645"/>
                  </a:lnTo>
                  <a:lnTo>
                    <a:pt x="1449" y="633"/>
                  </a:lnTo>
                  <a:close/>
                  <a:moveTo>
                    <a:pt x="1459" y="656"/>
                  </a:moveTo>
                  <a:lnTo>
                    <a:pt x="1206" y="757"/>
                  </a:lnTo>
                  <a:lnTo>
                    <a:pt x="1197" y="733"/>
                  </a:lnTo>
                  <a:lnTo>
                    <a:pt x="1449" y="633"/>
                  </a:lnTo>
                  <a:lnTo>
                    <a:pt x="1459" y="656"/>
                  </a:lnTo>
                  <a:close/>
                  <a:moveTo>
                    <a:pt x="1206" y="757"/>
                  </a:moveTo>
                  <a:lnTo>
                    <a:pt x="1079" y="808"/>
                  </a:lnTo>
                  <a:lnTo>
                    <a:pt x="1070" y="784"/>
                  </a:lnTo>
                  <a:lnTo>
                    <a:pt x="1197" y="733"/>
                  </a:lnTo>
                  <a:lnTo>
                    <a:pt x="1206" y="757"/>
                  </a:lnTo>
                  <a:close/>
                  <a:moveTo>
                    <a:pt x="1067" y="786"/>
                  </a:moveTo>
                  <a:lnTo>
                    <a:pt x="1068" y="786"/>
                  </a:lnTo>
                  <a:lnTo>
                    <a:pt x="1070" y="784"/>
                  </a:lnTo>
                  <a:lnTo>
                    <a:pt x="1075" y="795"/>
                  </a:lnTo>
                  <a:lnTo>
                    <a:pt x="1067" y="786"/>
                  </a:lnTo>
                  <a:close/>
                  <a:moveTo>
                    <a:pt x="1082" y="806"/>
                  </a:moveTo>
                  <a:lnTo>
                    <a:pt x="982" y="882"/>
                  </a:lnTo>
                  <a:lnTo>
                    <a:pt x="966" y="862"/>
                  </a:lnTo>
                  <a:lnTo>
                    <a:pt x="1067" y="786"/>
                  </a:lnTo>
                  <a:lnTo>
                    <a:pt x="1082" y="806"/>
                  </a:lnTo>
                  <a:close/>
                  <a:moveTo>
                    <a:pt x="982" y="882"/>
                  </a:moveTo>
                  <a:lnTo>
                    <a:pt x="983" y="882"/>
                  </a:lnTo>
                  <a:lnTo>
                    <a:pt x="980" y="883"/>
                  </a:lnTo>
                  <a:lnTo>
                    <a:pt x="973" y="872"/>
                  </a:lnTo>
                  <a:lnTo>
                    <a:pt x="982" y="882"/>
                  </a:lnTo>
                  <a:close/>
                  <a:moveTo>
                    <a:pt x="980" y="883"/>
                  </a:moveTo>
                  <a:lnTo>
                    <a:pt x="853" y="958"/>
                  </a:lnTo>
                  <a:lnTo>
                    <a:pt x="841" y="938"/>
                  </a:lnTo>
                  <a:lnTo>
                    <a:pt x="967" y="861"/>
                  </a:lnTo>
                  <a:lnTo>
                    <a:pt x="980" y="883"/>
                  </a:lnTo>
                  <a:close/>
                  <a:moveTo>
                    <a:pt x="853" y="958"/>
                  </a:moveTo>
                  <a:lnTo>
                    <a:pt x="726" y="1035"/>
                  </a:lnTo>
                  <a:lnTo>
                    <a:pt x="714" y="1013"/>
                  </a:lnTo>
                  <a:lnTo>
                    <a:pt x="841" y="938"/>
                  </a:lnTo>
                  <a:lnTo>
                    <a:pt x="853" y="958"/>
                  </a:lnTo>
                  <a:close/>
                  <a:moveTo>
                    <a:pt x="726" y="1035"/>
                  </a:moveTo>
                  <a:lnTo>
                    <a:pt x="600" y="1110"/>
                  </a:lnTo>
                  <a:lnTo>
                    <a:pt x="588" y="1088"/>
                  </a:lnTo>
                  <a:lnTo>
                    <a:pt x="714" y="1013"/>
                  </a:lnTo>
                  <a:lnTo>
                    <a:pt x="726" y="1035"/>
                  </a:lnTo>
                  <a:close/>
                  <a:moveTo>
                    <a:pt x="600" y="1110"/>
                  </a:moveTo>
                  <a:lnTo>
                    <a:pt x="474" y="1187"/>
                  </a:lnTo>
                  <a:lnTo>
                    <a:pt x="460" y="1165"/>
                  </a:lnTo>
                  <a:lnTo>
                    <a:pt x="588" y="1088"/>
                  </a:lnTo>
                  <a:lnTo>
                    <a:pt x="600" y="1110"/>
                  </a:lnTo>
                  <a:close/>
                  <a:moveTo>
                    <a:pt x="474" y="1187"/>
                  </a:moveTo>
                  <a:lnTo>
                    <a:pt x="347" y="1262"/>
                  </a:lnTo>
                  <a:lnTo>
                    <a:pt x="334" y="1240"/>
                  </a:lnTo>
                  <a:lnTo>
                    <a:pt x="460" y="1165"/>
                  </a:lnTo>
                  <a:lnTo>
                    <a:pt x="474" y="1187"/>
                  </a:lnTo>
                  <a:close/>
                  <a:moveTo>
                    <a:pt x="347" y="1262"/>
                  </a:moveTo>
                  <a:lnTo>
                    <a:pt x="345" y="1263"/>
                  </a:lnTo>
                  <a:lnTo>
                    <a:pt x="346" y="1263"/>
                  </a:lnTo>
                  <a:lnTo>
                    <a:pt x="341" y="1251"/>
                  </a:lnTo>
                  <a:lnTo>
                    <a:pt x="347" y="1262"/>
                  </a:lnTo>
                  <a:close/>
                  <a:moveTo>
                    <a:pt x="346" y="1263"/>
                  </a:moveTo>
                  <a:lnTo>
                    <a:pt x="245" y="1313"/>
                  </a:lnTo>
                  <a:lnTo>
                    <a:pt x="234" y="1291"/>
                  </a:lnTo>
                  <a:lnTo>
                    <a:pt x="335" y="1240"/>
                  </a:lnTo>
                  <a:lnTo>
                    <a:pt x="346" y="1263"/>
                  </a:lnTo>
                  <a:close/>
                  <a:moveTo>
                    <a:pt x="245" y="1313"/>
                  </a:moveTo>
                  <a:lnTo>
                    <a:pt x="144" y="1364"/>
                  </a:lnTo>
                  <a:lnTo>
                    <a:pt x="132" y="1341"/>
                  </a:lnTo>
                  <a:lnTo>
                    <a:pt x="234" y="1291"/>
                  </a:lnTo>
                  <a:lnTo>
                    <a:pt x="245" y="1313"/>
                  </a:lnTo>
                  <a:close/>
                  <a:moveTo>
                    <a:pt x="144" y="1364"/>
                  </a:moveTo>
                  <a:lnTo>
                    <a:pt x="142" y="1365"/>
                  </a:lnTo>
                  <a:lnTo>
                    <a:pt x="138" y="1365"/>
                  </a:lnTo>
                  <a:lnTo>
                    <a:pt x="138" y="1353"/>
                  </a:lnTo>
                  <a:lnTo>
                    <a:pt x="144" y="1364"/>
                  </a:lnTo>
                  <a:close/>
                  <a:moveTo>
                    <a:pt x="138" y="1365"/>
                  </a:moveTo>
                  <a:lnTo>
                    <a:pt x="38" y="1365"/>
                  </a:lnTo>
                  <a:lnTo>
                    <a:pt x="38" y="1340"/>
                  </a:lnTo>
                  <a:lnTo>
                    <a:pt x="138" y="1340"/>
                  </a:lnTo>
                  <a:lnTo>
                    <a:pt x="138" y="1365"/>
                  </a:lnTo>
                  <a:close/>
                  <a:moveTo>
                    <a:pt x="38" y="1365"/>
                  </a:moveTo>
                  <a:lnTo>
                    <a:pt x="12" y="1365"/>
                  </a:lnTo>
                  <a:lnTo>
                    <a:pt x="12" y="1340"/>
                  </a:lnTo>
                  <a:lnTo>
                    <a:pt x="38" y="1340"/>
                  </a:lnTo>
                  <a:lnTo>
                    <a:pt x="38" y="1365"/>
                  </a:lnTo>
                  <a:close/>
                  <a:moveTo>
                    <a:pt x="12" y="1365"/>
                  </a:moveTo>
                  <a:lnTo>
                    <a:pt x="0" y="1365"/>
                  </a:lnTo>
                  <a:lnTo>
                    <a:pt x="0" y="1353"/>
                  </a:lnTo>
                  <a:lnTo>
                    <a:pt x="12" y="1353"/>
                  </a:lnTo>
                  <a:lnTo>
                    <a:pt x="12" y="1365"/>
                  </a:lnTo>
                  <a:close/>
                  <a:moveTo>
                    <a:pt x="0" y="1353"/>
                  </a:moveTo>
                  <a:lnTo>
                    <a:pt x="0" y="1302"/>
                  </a:lnTo>
                  <a:lnTo>
                    <a:pt x="24" y="1302"/>
                  </a:lnTo>
                  <a:lnTo>
                    <a:pt x="24" y="1353"/>
                  </a:lnTo>
                  <a:lnTo>
                    <a:pt x="0" y="1353"/>
                  </a:lnTo>
                  <a:close/>
                  <a:moveTo>
                    <a:pt x="0" y="1302"/>
                  </a:moveTo>
                  <a:lnTo>
                    <a:pt x="0" y="1300"/>
                  </a:lnTo>
                  <a:lnTo>
                    <a:pt x="0" y="1298"/>
                  </a:lnTo>
                  <a:lnTo>
                    <a:pt x="12" y="1302"/>
                  </a:lnTo>
                  <a:lnTo>
                    <a:pt x="0" y="1302"/>
                  </a:lnTo>
                  <a:close/>
                  <a:moveTo>
                    <a:pt x="0" y="1298"/>
                  </a:moveTo>
                  <a:lnTo>
                    <a:pt x="25" y="1222"/>
                  </a:lnTo>
                  <a:lnTo>
                    <a:pt x="50" y="1230"/>
                  </a:lnTo>
                  <a:lnTo>
                    <a:pt x="24" y="1306"/>
                  </a:lnTo>
                  <a:lnTo>
                    <a:pt x="0" y="1298"/>
                  </a:lnTo>
                  <a:close/>
                  <a:moveTo>
                    <a:pt x="25" y="1222"/>
                  </a:moveTo>
                  <a:lnTo>
                    <a:pt x="27" y="1219"/>
                  </a:lnTo>
                  <a:lnTo>
                    <a:pt x="27" y="1218"/>
                  </a:lnTo>
                  <a:lnTo>
                    <a:pt x="38" y="1225"/>
                  </a:lnTo>
                  <a:lnTo>
                    <a:pt x="25" y="1222"/>
                  </a:lnTo>
                  <a:close/>
                  <a:moveTo>
                    <a:pt x="27" y="1218"/>
                  </a:moveTo>
                  <a:lnTo>
                    <a:pt x="103" y="1117"/>
                  </a:lnTo>
                  <a:lnTo>
                    <a:pt x="124" y="1133"/>
                  </a:lnTo>
                  <a:lnTo>
                    <a:pt x="47" y="1234"/>
                  </a:lnTo>
                  <a:lnTo>
                    <a:pt x="27" y="1218"/>
                  </a:lnTo>
                  <a:close/>
                  <a:moveTo>
                    <a:pt x="103" y="1117"/>
                  </a:moveTo>
                  <a:lnTo>
                    <a:pt x="103" y="1117"/>
                  </a:lnTo>
                  <a:lnTo>
                    <a:pt x="104" y="1116"/>
                  </a:lnTo>
                  <a:lnTo>
                    <a:pt x="113" y="1125"/>
                  </a:lnTo>
                  <a:lnTo>
                    <a:pt x="103" y="1117"/>
                  </a:lnTo>
                  <a:close/>
                  <a:moveTo>
                    <a:pt x="104" y="1116"/>
                  </a:moveTo>
                  <a:lnTo>
                    <a:pt x="205" y="1014"/>
                  </a:lnTo>
                  <a:lnTo>
                    <a:pt x="223" y="1032"/>
                  </a:lnTo>
                  <a:lnTo>
                    <a:pt x="123" y="1134"/>
                  </a:lnTo>
                  <a:lnTo>
                    <a:pt x="104" y="1116"/>
                  </a:lnTo>
                  <a:close/>
                  <a:moveTo>
                    <a:pt x="205" y="1014"/>
                  </a:moveTo>
                  <a:lnTo>
                    <a:pt x="306" y="913"/>
                  </a:lnTo>
                  <a:lnTo>
                    <a:pt x="324" y="931"/>
                  </a:lnTo>
                  <a:lnTo>
                    <a:pt x="223" y="1032"/>
                  </a:lnTo>
                  <a:lnTo>
                    <a:pt x="205" y="1014"/>
                  </a:lnTo>
                  <a:close/>
                  <a:moveTo>
                    <a:pt x="306" y="913"/>
                  </a:moveTo>
                  <a:lnTo>
                    <a:pt x="307" y="912"/>
                  </a:lnTo>
                  <a:lnTo>
                    <a:pt x="307" y="912"/>
                  </a:lnTo>
                  <a:lnTo>
                    <a:pt x="316" y="923"/>
                  </a:lnTo>
                  <a:lnTo>
                    <a:pt x="306" y="913"/>
                  </a:lnTo>
                  <a:close/>
                  <a:moveTo>
                    <a:pt x="307" y="912"/>
                  </a:moveTo>
                  <a:lnTo>
                    <a:pt x="434" y="811"/>
                  </a:lnTo>
                  <a:lnTo>
                    <a:pt x="451" y="831"/>
                  </a:lnTo>
                  <a:lnTo>
                    <a:pt x="323" y="933"/>
                  </a:lnTo>
                  <a:lnTo>
                    <a:pt x="307" y="912"/>
                  </a:lnTo>
                  <a:close/>
                  <a:moveTo>
                    <a:pt x="451" y="831"/>
                  </a:moveTo>
                  <a:lnTo>
                    <a:pt x="449" y="832"/>
                  </a:lnTo>
                  <a:lnTo>
                    <a:pt x="451" y="831"/>
                  </a:lnTo>
                  <a:lnTo>
                    <a:pt x="442" y="821"/>
                  </a:lnTo>
                  <a:lnTo>
                    <a:pt x="451" y="831"/>
                  </a:lnTo>
                  <a:close/>
                  <a:moveTo>
                    <a:pt x="434" y="812"/>
                  </a:moveTo>
                  <a:lnTo>
                    <a:pt x="534" y="712"/>
                  </a:lnTo>
                  <a:lnTo>
                    <a:pt x="553" y="729"/>
                  </a:lnTo>
                  <a:lnTo>
                    <a:pt x="451" y="831"/>
                  </a:lnTo>
                  <a:lnTo>
                    <a:pt x="434" y="812"/>
                  </a:lnTo>
                  <a:close/>
                  <a:moveTo>
                    <a:pt x="534" y="712"/>
                  </a:moveTo>
                  <a:lnTo>
                    <a:pt x="536" y="709"/>
                  </a:lnTo>
                  <a:lnTo>
                    <a:pt x="536" y="710"/>
                  </a:lnTo>
                  <a:lnTo>
                    <a:pt x="543" y="720"/>
                  </a:lnTo>
                  <a:lnTo>
                    <a:pt x="534" y="712"/>
                  </a:lnTo>
                  <a:close/>
                  <a:moveTo>
                    <a:pt x="536" y="710"/>
                  </a:moveTo>
                  <a:lnTo>
                    <a:pt x="637" y="634"/>
                  </a:lnTo>
                  <a:lnTo>
                    <a:pt x="652" y="654"/>
                  </a:lnTo>
                  <a:lnTo>
                    <a:pt x="551" y="730"/>
                  </a:lnTo>
                  <a:lnTo>
                    <a:pt x="536" y="710"/>
                  </a:lnTo>
                  <a:close/>
                  <a:moveTo>
                    <a:pt x="654" y="653"/>
                  </a:moveTo>
                  <a:lnTo>
                    <a:pt x="652" y="654"/>
                  </a:lnTo>
                  <a:lnTo>
                    <a:pt x="652" y="654"/>
                  </a:lnTo>
                  <a:lnTo>
                    <a:pt x="645" y="645"/>
                  </a:lnTo>
                  <a:lnTo>
                    <a:pt x="654" y="653"/>
                  </a:lnTo>
                  <a:close/>
                  <a:moveTo>
                    <a:pt x="635" y="635"/>
                  </a:moveTo>
                  <a:lnTo>
                    <a:pt x="686" y="585"/>
                  </a:lnTo>
                  <a:lnTo>
                    <a:pt x="705" y="602"/>
                  </a:lnTo>
                  <a:lnTo>
                    <a:pt x="654" y="653"/>
                  </a:lnTo>
                  <a:lnTo>
                    <a:pt x="635" y="635"/>
                  </a:lnTo>
                  <a:close/>
                  <a:moveTo>
                    <a:pt x="686" y="585"/>
                  </a:moveTo>
                  <a:lnTo>
                    <a:pt x="688" y="583"/>
                  </a:lnTo>
                  <a:lnTo>
                    <a:pt x="689" y="583"/>
                  </a:lnTo>
                  <a:lnTo>
                    <a:pt x="695" y="594"/>
                  </a:lnTo>
                  <a:lnTo>
                    <a:pt x="686" y="585"/>
                  </a:lnTo>
                  <a:close/>
                  <a:moveTo>
                    <a:pt x="689" y="583"/>
                  </a:moveTo>
                  <a:lnTo>
                    <a:pt x="892" y="481"/>
                  </a:lnTo>
                  <a:lnTo>
                    <a:pt x="903" y="504"/>
                  </a:lnTo>
                  <a:lnTo>
                    <a:pt x="701" y="605"/>
                  </a:lnTo>
                  <a:lnTo>
                    <a:pt x="689" y="583"/>
                  </a:lnTo>
                  <a:close/>
                  <a:moveTo>
                    <a:pt x="904" y="503"/>
                  </a:moveTo>
                  <a:lnTo>
                    <a:pt x="904" y="504"/>
                  </a:lnTo>
                  <a:lnTo>
                    <a:pt x="903" y="504"/>
                  </a:lnTo>
                  <a:lnTo>
                    <a:pt x="898" y="493"/>
                  </a:lnTo>
                  <a:lnTo>
                    <a:pt x="904" y="503"/>
                  </a:lnTo>
                  <a:close/>
                  <a:moveTo>
                    <a:pt x="890" y="482"/>
                  </a:moveTo>
                  <a:lnTo>
                    <a:pt x="1042" y="381"/>
                  </a:lnTo>
                  <a:lnTo>
                    <a:pt x="1056" y="402"/>
                  </a:lnTo>
                  <a:lnTo>
                    <a:pt x="904" y="503"/>
                  </a:lnTo>
                  <a:lnTo>
                    <a:pt x="890" y="482"/>
                  </a:lnTo>
                  <a:close/>
                  <a:moveTo>
                    <a:pt x="1042" y="381"/>
                  </a:moveTo>
                  <a:lnTo>
                    <a:pt x="1044" y="380"/>
                  </a:lnTo>
                  <a:lnTo>
                    <a:pt x="1044" y="380"/>
                  </a:lnTo>
                  <a:lnTo>
                    <a:pt x="1050" y="391"/>
                  </a:lnTo>
                  <a:lnTo>
                    <a:pt x="1042" y="381"/>
                  </a:lnTo>
                  <a:close/>
                  <a:moveTo>
                    <a:pt x="1044" y="380"/>
                  </a:moveTo>
                  <a:lnTo>
                    <a:pt x="1195" y="303"/>
                  </a:lnTo>
                  <a:lnTo>
                    <a:pt x="1206" y="326"/>
                  </a:lnTo>
                  <a:lnTo>
                    <a:pt x="1054" y="403"/>
                  </a:lnTo>
                  <a:lnTo>
                    <a:pt x="1044" y="380"/>
                  </a:lnTo>
                  <a:close/>
                  <a:moveTo>
                    <a:pt x="1195" y="303"/>
                  </a:moveTo>
                  <a:lnTo>
                    <a:pt x="1195" y="305"/>
                  </a:lnTo>
                  <a:lnTo>
                    <a:pt x="1197" y="303"/>
                  </a:lnTo>
                  <a:lnTo>
                    <a:pt x="1202" y="316"/>
                  </a:lnTo>
                  <a:lnTo>
                    <a:pt x="1195" y="303"/>
                  </a:lnTo>
                  <a:close/>
                  <a:moveTo>
                    <a:pt x="1197" y="303"/>
                  </a:moveTo>
                  <a:lnTo>
                    <a:pt x="1323" y="254"/>
                  </a:lnTo>
                  <a:lnTo>
                    <a:pt x="1333" y="277"/>
                  </a:lnTo>
                  <a:lnTo>
                    <a:pt x="1206" y="326"/>
                  </a:lnTo>
                  <a:lnTo>
                    <a:pt x="1197" y="303"/>
                  </a:lnTo>
                  <a:close/>
                  <a:moveTo>
                    <a:pt x="1333" y="277"/>
                  </a:moveTo>
                  <a:lnTo>
                    <a:pt x="1334" y="275"/>
                  </a:lnTo>
                  <a:lnTo>
                    <a:pt x="1333" y="277"/>
                  </a:lnTo>
                  <a:lnTo>
                    <a:pt x="1328" y="264"/>
                  </a:lnTo>
                  <a:lnTo>
                    <a:pt x="1333" y="277"/>
                  </a:lnTo>
                  <a:close/>
                  <a:moveTo>
                    <a:pt x="1322" y="254"/>
                  </a:moveTo>
                  <a:lnTo>
                    <a:pt x="1423" y="203"/>
                  </a:lnTo>
                  <a:lnTo>
                    <a:pt x="1435" y="226"/>
                  </a:lnTo>
                  <a:lnTo>
                    <a:pt x="1333" y="277"/>
                  </a:lnTo>
                  <a:lnTo>
                    <a:pt x="1322" y="254"/>
                  </a:lnTo>
                  <a:close/>
                  <a:moveTo>
                    <a:pt x="1423" y="203"/>
                  </a:moveTo>
                  <a:lnTo>
                    <a:pt x="1423" y="203"/>
                  </a:lnTo>
                  <a:lnTo>
                    <a:pt x="1424" y="203"/>
                  </a:lnTo>
                  <a:lnTo>
                    <a:pt x="1429" y="215"/>
                  </a:lnTo>
                  <a:lnTo>
                    <a:pt x="1423" y="203"/>
                  </a:lnTo>
                  <a:close/>
                  <a:moveTo>
                    <a:pt x="1424" y="203"/>
                  </a:moveTo>
                  <a:lnTo>
                    <a:pt x="1550" y="152"/>
                  </a:lnTo>
                  <a:lnTo>
                    <a:pt x="1560" y="176"/>
                  </a:lnTo>
                  <a:lnTo>
                    <a:pt x="1434" y="226"/>
                  </a:lnTo>
                  <a:lnTo>
                    <a:pt x="1424" y="203"/>
                  </a:lnTo>
                  <a:close/>
                  <a:moveTo>
                    <a:pt x="1561" y="175"/>
                  </a:moveTo>
                  <a:lnTo>
                    <a:pt x="1561" y="175"/>
                  </a:lnTo>
                  <a:lnTo>
                    <a:pt x="1560" y="176"/>
                  </a:lnTo>
                  <a:lnTo>
                    <a:pt x="1555" y="164"/>
                  </a:lnTo>
                  <a:lnTo>
                    <a:pt x="1561" y="175"/>
                  </a:lnTo>
                  <a:close/>
                  <a:moveTo>
                    <a:pt x="1550" y="153"/>
                  </a:moveTo>
                  <a:lnTo>
                    <a:pt x="1651" y="102"/>
                  </a:lnTo>
                  <a:lnTo>
                    <a:pt x="1662" y="125"/>
                  </a:lnTo>
                  <a:lnTo>
                    <a:pt x="1561" y="175"/>
                  </a:lnTo>
                  <a:lnTo>
                    <a:pt x="1550" y="153"/>
                  </a:lnTo>
                  <a:close/>
                  <a:moveTo>
                    <a:pt x="1651" y="102"/>
                  </a:moveTo>
                  <a:lnTo>
                    <a:pt x="1652" y="100"/>
                  </a:lnTo>
                  <a:lnTo>
                    <a:pt x="1655" y="100"/>
                  </a:lnTo>
                  <a:lnTo>
                    <a:pt x="1656" y="113"/>
                  </a:lnTo>
                  <a:lnTo>
                    <a:pt x="1651" y="102"/>
                  </a:lnTo>
                  <a:close/>
                  <a:moveTo>
                    <a:pt x="1655" y="100"/>
                  </a:moveTo>
                  <a:lnTo>
                    <a:pt x="1807" y="75"/>
                  </a:lnTo>
                  <a:lnTo>
                    <a:pt x="1810" y="100"/>
                  </a:lnTo>
                  <a:lnTo>
                    <a:pt x="1658" y="126"/>
                  </a:lnTo>
                  <a:lnTo>
                    <a:pt x="1655" y="100"/>
                  </a:lnTo>
                  <a:close/>
                  <a:moveTo>
                    <a:pt x="1807" y="75"/>
                  </a:moveTo>
                  <a:lnTo>
                    <a:pt x="1958" y="49"/>
                  </a:lnTo>
                  <a:lnTo>
                    <a:pt x="1962" y="75"/>
                  </a:lnTo>
                  <a:lnTo>
                    <a:pt x="1810" y="100"/>
                  </a:lnTo>
                  <a:lnTo>
                    <a:pt x="1807" y="75"/>
                  </a:lnTo>
                  <a:close/>
                  <a:moveTo>
                    <a:pt x="1963" y="75"/>
                  </a:moveTo>
                  <a:lnTo>
                    <a:pt x="1963" y="75"/>
                  </a:lnTo>
                  <a:lnTo>
                    <a:pt x="1962" y="75"/>
                  </a:lnTo>
                  <a:lnTo>
                    <a:pt x="1960" y="63"/>
                  </a:lnTo>
                  <a:lnTo>
                    <a:pt x="1963" y="75"/>
                  </a:lnTo>
                  <a:close/>
                  <a:moveTo>
                    <a:pt x="1956" y="49"/>
                  </a:moveTo>
                  <a:lnTo>
                    <a:pt x="2133" y="0"/>
                  </a:lnTo>
                  <a:lnTo>
                    <a:pt x="2141" y="24"/>
                  </a:lnTo>
                  <a:lnTo>
                    <a:pt x="1963" y="75"/>
                  </a:lnTo>
                  <a:lnTo>
                    <a:pt x="1956" y="49"/>
                  </a:lnTo>
                  <a:close/>
                  <a:moveTo>
                    <a:pt x="2133" y="0"/>
                  </a:moveTo>
                  <a:lnTo>
                    <a:pt x="2135" y="0"/>
                  </a:lnTo>
                  <a:lnTo>
                    <a:pt x="2137" y="0"/>
                  </a:lnTo>
                  <a:lnTo>
                    <a:pt x="2137" y="12"/>
                  </a:lnTo>
                  <a:lnTo>
                    <a:pt x="2133" y="0"/>
                  </a:lnTo>
                  <a:close/>
                  <a:moveTo>
                    <a:pt x="2137" y="0"/>
                  </a:moveTo>
                  <a:lnTo>
                    <a:pt x="2163" y="0"/>
                  </a:lnTo>
                  <a:lnTo>
                    <a:pt x="2163" y="24"/>
                  </a:lnTo>
                  <a:lnTo>
                    <a:pt x="2137" y="24"/>
                  </a:lnTo>
                  <a:lnTo>
                    <a:pt x="2137" y="0"/>
                  </a:lnTo>
                  <a:close/>
                  <a:moveTo>
                    <a:pt x="2163" y="0"/>
                  </a:moveTo>
                  <a:lnTo>
                    <a:pt x="2188" y="0"/>
                  </a:lnTo>
                  <a:lnTo>
                    <a:pt x="2188" y="24"/>
                  </a:lnTo>
                  <a:lnTo>
                    <a:pt x="2163" y="24"/>
                  </a:lnTo>
                  <a:lnTo>
                    <a:pt x="2163" y="0"/>
                  </a:lnTo>
                  <a:close/>
                  <a:moveTo>
                    <a:pt x="2188" y="0"/>
                  </a:moveTo>
                  <a:lnTo>
                    <a:pt x="2214" y="0"/>
                  </a:lnTo>
                  <a:lnTo>
                    <a:pt x="2214" y="24"/>
                  </a:lnTo>
                  <a:lnTo>
                    <a:pt x="2188" y="24"/>
                  </a:lnTo>
                  <a:lnTo>
                    <a:pt x="2188" y="0"/>
                  </a:lnTo>
                  <a:close/>
                  <a:moveTo>
                    <a:pt x="2214" y="0"/>
                  </a:moveTo>
                  <a:lnTo>
                    <a:pt x="2238" y="0"/>
                  </a:lnTo>
                  <a:lnTo>
                    <a:pt x="2238" y="24"/>
                  </a:lnTo>
                  <a:lnTo>
                    <a:pt x="2214" y="24"/>
                  </a:lnTo>
                  <a:lnTo>
                    <a:pt x="2214" y="0"/>
                  </a:lnTo>
                  <a:close/>
                  <a:moveTo>
                    <a:pt x="2238" y="0"/>
                  </a:moveTo>
                  <a:lnTo>
                    <a:pt x="2242" y="0"/>
                  </a:lnTo>
                  <a:lnTo>
                    <a:pt x="2244" y="1"/>
                  </a:lnTo>
                  <a:lnTo>
                    <a:pt x="2238" y="12"/>
                  </a:lnTo>
                  <a:lnTo>
                    <a:pt x="2238" y="0"/>
                  </a:lnTo>
                  <a:close/>
                  <a:moveTo>
                    <a:pt x="2244" y="1"/>
                  </a:moveTo>
                  <a:lnTo>
                    <a:pt x="2295" y="25"/>
                  </a:lnTo>
                  <a:lnTo>
                    <a:pt x="2283" y="48"/>
                  </a:lnTo>
                  <a:lnTo>
                    <a:pt x="2233" y="23"/>
                  </a:lnTo>
                  <a:lnTo>
                    <a:pt x="2244" y="1"/>
                  </a:lnTo>
                  <a:close/>
                  <a:moveTo>
                    <a:pt x="2289" y="49"/>
                  </a:moveTo>
                  <a:lnTo>
                    <a:pt x="2285" y="49"/>
                  </a:lnTo>
                  <a:lnTo>
                    <a:pt x="2283" y="48"/>
                  </a:lnTo>
                  <a:lnTo>
                    <a:pt x="2289" y="37"/>
                  </a:lnTo>
                  <a:lnTo>
                    <a:pt x="2289" y="49"/>
                  </a:lnTo>
                  <a:close/>
                  <a:moveTo>
                    <a:pt x="2289" y="24"/>
                  </a:moveTo>
                  <a:lnTo>
                    <a:pt x="2340" y="24"/>
                  </a:lnTo>
                  <a:lnTo>
                    <a:pt x="2340" y="49"/>
                  </a:lnTo>
                  <a:lnTo>
                    <a:pt x="2289" y="49"/>
                  </a:lnTo>
                  <a:lnTo>
                    <a:pt x="2289" y="24"/>
                  </a:lnTo>
                  <a:close/>
                  <a:moveTo>
                    <a:pt x="2340" y="24"/>
                  </a:moveTo>
                  <a:lnTo>
                    <a:pt x="2345" y="24"/>
                  </a:lnTo>
                  <a:lnTo>
                    <a:pt x="2348" y="28"/>
                  </a:lnTo>
                  <a:lnTo>
                    <a:pt x="2340" y="37"/>
                  </a:lnTo>
                  <a:lnTo>
                    <a:pt x="2340" y="24"/>
                  </a:lnTo>
                  <a:close/>
                  <a:moveTo>
                    <a:pt x="2348" y="28"/>
                  </a:moveTo>
                  <a:lnTo>
                    <a:pt x="2374" y="53"/>
                  </a:lnTo>
                  <a:lnTo>
                    <a:pt x="2356" y="71"/>
                  </a:lnTo>
                  <a:lnTo>
                    <a:pt x="2330" y="46"/>
                  </a:lnTo>
                  <a:lnTo>
                    <a:pt x="2348" y="28"/>
                  </a:lnTo>
                  <a:close/>
                  <a:moveTo>
                    <a:pt x="2364" y="75"/>
                  </a:moveTo>
                  <a:lnTo>
                    <a:pt x="2359" y="75"/>
                  </a:lnTo>
                  <a:lnTo>
                    <a:pt x="2356" y="71"/>
                  </a:lnTo>
                  <a:lnTo>
                    <a:pt x="2364" y="63"/>
                  </a:lnTo>
                  <a:lnTo>
                    <a:pt x="2364" y="75"/>
                  </a:lnTo>
                  <a:close/>
                  <a:moveTo>
                    <a:pt x="2364" y="49"/>
                  </a:moveTo>
                  <a:lnTo>
                    <a:pt x="2415" y="49"/>
                  </a:lnTo>
                  <a:lnTo>
                    <a:pt x="2415" y="75"/>
                  </a:lnTo>
                  <a:lnTo>
                    <a:pt x="2364" y="75"/>
                  </a:lnTo>
                  <a:lnTo>
                    <a:pt x="2364" y="49"/>
                  </a:lnTo>
                  <a:close/>
                  <a:moveTo>
                    <a:pt x="2415" y="49"/>
                  </a:moveTo>
                  <a:lnTo>
                    <a:pt x="2419" y="49"/>
                  </a:lnTo>
                  <a:lnTo>
                    <a:pt x="2421" y="51"/>
                  </a:lnTo>
                  <a:lnTo>
                    <a:pt x="2415" y="63"/>
                  </a:lnTo>
                  <a:lnTo>
                    <a:pt x="2415" y="49"/>
                  </a:lnTo>
                  <a:close/>
                  <a:moveTo>
                    <a:pt x="2421" y="51"/>
                  </a:moveTo>
                  <a:lnTo>
                    <a:pt x="2471" y="76"/>
                  </a:lnTo>
                  <a:lnTo>
                    <a:pt x="2460" y="99"/>
                  </a:lnTo>
                  <a:lnTo>
                    <a:pt x="2409" y="74"/>
                  </a:lnTo>
                  <a:lnTo>
                    <a:pt x="2421" y="51"/>
                  </a:lnTo>
                  <a:close/>
                  <a:moveTo>
                    <a:pt x="2471" y="76"/>
                  </a:moveTo>
                  <a:lnTo>
                    <a:pt x="2474" y="77"/>
                  </a:lnTo>
                  <a:lnTo>
                    <a:pt x="2475" y="79"/>
                  </a:lnTo>
                  <a:lnTo>
                    <a:pt x="2466" y="87"/>
                  </a:lnTo>
                  <a:lnTo>
                    <a:pt x="2471" y="7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2" name="Freeform 100">
              <a:extLst>
                <a:ext uri="{FF2B5EF4-FFF2-40B4-BE49-F238E27FC236}">
                  <a16:creationId xmlns:a16="http://schemas.microsoft.com/office/drawing/2014/main" id="{FC9371F7-63A8-C585-9D1E-0757FAB91E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6" y="3269"/>
              <a:ext cx="526" cy="273"/>
            </a:xfrm>
            <a:custGeom>
              <a:avLst/>
              <a:gdLst>
                <a:gd name="T0" fmla="*/ 2492 w 2630"/>
                <a:gd name="T1" fmla="*/ 113 h 1365"/>
                <a:gd name="T2" fmla="*/ 2478 w 2630"/>
                <a:gd name="T3" fmla="*/ 164 h 1365"/>
                <a:gd name="T4" fmla="*/ 2475 w 2630"/>
                <a:gd name="T5" fmla="*/ 198 h 1365"/>
                <a:gd name="T6" fmla="*/ 2430 w 2630"/>
                <a:gd name="T7" fmla="*/ 209 h 1365"/>
                <a:gd name="T8" fmla="*/ 2452 w 2630"/>
                <a:gd name="T9" fmla="*/ 220 h 1365"/>
                <a:gd name="T10" fmla="*/ 2403 w 2630"/>
                <a:gd name="T11" fmla="*/ 264 h 1365"/>
                <a:gd name="T12" fmla="*/ 2403 w 2630"/>
                <a:gd name="T13" fmla="*/ 442 h 1365"/>
                <a:gd name="T14" fmla="*/ 2452 w 2630"/>
                <a:gd name="T15" fmla="*/ 487 h 1365"/>
                <a:gd name="T16" fmla="*/ 2457 w 2630"/>
                <a:gd name="T17" fmla="*/ 552 h 1365"/>
                <a:gd name="T18" fmla="*/ 2475 w 2630"/>
                <a:gd name="T19" fmla="*/ 534 h 1365"/>
                <a:gd name="T20" fmla="*/ 2516 w 2630"/>
                <a:gd name="T21" fmla="*/ 594 h 1365"/>
                <a:gd name="T22" fmla="*/ 2561 w 2630"/>
                <a:gd name="T23" fmla="*/ 630 h 1365"/>
                <a:gd name="T24" fmla="*/ 2598 w 2630"/>
                <a:gd name="T25" fmla="*/ 606 h 1365"/>
                <a:gd name="T26" fmla="*/ 2627 w 2630"/>
                <a:gd name="T27" fmla="*/ 635 h 1365"/>
                <a:gd name="T28" fmla="*/ 2630 w 2630"/>
                <a:gd name="T29" fmla="*/ 645 h 1365"/>
                <a:gd name="T30" fmla="*/ 2605 w 2630"/>
                <a:gd name="T31" fmla="*/ 695 h 1365"/>
                <a:gd name="T32" fmla="*/ 2559 w 2630"/>
                <a:gd name="T33" fmla="*/ 761 h 1365"/>
                <a:gd name="T34" fmla="*/ 2492 w 2630"/>
                <a:gd name="T35" fmla="*/ 783 h 1365"/>
                <a:gd name="T36" fmla="*/ 2487 w 2630"/>
                <a:gd name="T37" fmla="*/ 783 h 1365"/>
                <a:gd name="T38" fmla="*/ 2419 w 2630"/>
                <a:gd name="T39" fmla="*/ 733 h 1365"/>
                <a:gd name="T40" fmla="*/ 2314 w 2630"/>
                <a:gd name="T41" fmla="*/ 720 h 1365"/>
                <a:gd name="T42" fmla="*/ 2193 w 2630"/>
                <a:gd name="T43" fmla="*/ 658 h 1365"/>
                <a:gd name="T44" fmla="*/ 2039 w 2630"/>
                <a:gd name="T45" fmla="*/ 606 h 1365"/>
                <a:gd name="T46" fmla="*/ 1858 w 2630"/>
                <a:gd name="T47" fmla="*/ 582 h 1365"/>
                <a:gd name="T48" fmla="*/ 1861 w 2630"/>
                <a:gd name="T49" fmla="*/ 606 h 1365"/>
                <a:gd name="T50" fmla="*/ 1680 w 2630"/>
                <a:gd name="T51" fmla="*/ 606 h 1365"/>
                <a:gd name="T52" fmla="*/ 1197 w 2630"/>
                <a:gd name="T53" fmla="*/ 733 h 1365"/>
                <a:gd name="T54" fmla="*/ 1068 w 2630"/>
                <a:gd name="T55" fmla="*/ 786 h 1365"/>
                <a:gd name="T56" fmla="*/ 982 w 2630"/>
                <a:gd name="T57" fmla="*/ 882 h 1365"/>
                <a:gd name="T58" fmla="*/ 980 w 2630"/>
                <a:gd name="T59" fmla="*/ 883 h 1365"/>
                <a:gd name="T60" fmla="*/ 714 w 2630"/>
                <a:gd name="T61" fmla="*/ 1013 h 1365"/>
                <a:gd name="T62" fmla="*/ 334 w 2630"/>
                <a:gd name="T63" fmla="*/ 1240 h 1365"/>
                <a:gd name="T64" fmla="*/ 245 w 2630"/>
                <a:gd name="T65" fmla="*/ 1313 h 1365"/>
                <a:gd name="T66" fmla="*/ 144 w 2630"/>
                <a:gd name="T67" fmla="*/ 1364 h 1365"/>
                <a:gd name="T68" fmla="*/ 138 w 2630"/>
                <a:gd name="T69" fmla="*/ 1365 h 1365"/>
                <a:gd name="T70" fmla="*/ 12 w 2630"/>
                <a:gd name="T71" fmla="*/ 1353 h 1365"/>
                <a:gd name="T72" fmla="*/ 0 w 2630"/>
                <a:gd name="T73" fmla="*/ 1298 h 1365"/>
                <a:gd name="T74" fmla="*/ 27 w 2630"/>
                <a:gd name="T75" fmla="*/ 1219 h 1365"/>
                <a:gd name="T76" fmla="*/ 103 w 2630"/>
                <a:gd name="T77" fmla="*/ 1117 h 1365"/>
                <a:gd name="T78" fmla="*/ 104 w 2630"/>
                <a:gd name="T79" fmla="*/ 1116 h 1365"/>
                <a:gd name="T80" fmla="*/ 316 w 2630"/>
                <a:gd name="T81" fmla="*/ 923 h 1365"/>
                <a:gd name="T82" fmla="*/ 451 w 2630"/>
                <a:gd name="T83" fmla="*/ 831 h 1365"/>
                <a:gd name="T84" fmla="*/ 536 w 2630"/>
                <a:gd name="T85" fmla="*/ 709 h 1365"/>
                <a:gd name="T86" fmla="*/ 654 w 2630"/>
                <a:gd name="T87" fmla="*/ 653 h 1365"/>
                <a:gd name="T88" fmla="*/ 635 w 2630"/>
                <a:gd name="T89" fmla="*/ 635 h 1365"/>
                <a:gd name="T90" fmla="*/ 701 w 2630"/>
                <a:gd name="T91" fmla="*/ 605 h 1365"/>
                <a:gd name="T92" fmla="*/ 1056 w 2630"/>
                <a:gd name="T93" fmla="*/ 402 h 1365"/>
                <a:gd name="T94" fmla="*/ 1195 w 2630"/>
                <a:gd name="T95" fmla="*/ 303 h 1365"/>
                <a:gd name="T96" fmla="*/ 1197 w 2630"/>
                <a:gd name="T97" fmla="*/ 303 h 1365"/>
                <a:gd name="T98" fmla="*/ 1333 w 2630"/>
                <a:gd name="T99" fmla="*/ 277 h 1365"/>
                <a:gd name="T100" fmla="*/ 1429 w 2630"/>
                <a:gd name="T101" fmla="*/ 215 h 1365"/>
                <a:gd name="T102" fmla="*/ 1560 w 2630"/>
                <a:gd name="T103" fmla="*/ 176 h 1365"/>
                <a:gd name="T104" fmla="*/ 1652 w 2630"/>
                <a:gd name="T105" fmla="*/ 100 h 1365"/>
                <a:gd name="T106" fmla="*/ 1807 w 2630"/>
                <a:gd name="T107" fmla="*/ 75 h 1365"/>
                <a:gd name="T108" fmla="*/ 1963 w 2630"/>
                <a:gd name="T109" fmla="*/ 75 h 1365"/>
                <a:gd name="T110" fmla="*/ 2137 w 2630"/>
                <a:gd name="T111" fmla="*/ 12 h 1365"/>
                <a:gd name="T112" fmla="*/ 2188 w 2630"/>
                <a:gd name="T113" fmla="*/ 24 h 1365"/>
                <a:gd name="T114" fmla="*/ 2238 w 2630"/>
                <a:gd name="T115" fmla="*/ 0 h 1365"/>
                <a:gd name="T116" fmla="*/ 2244 w 2630"/>
                <a:gd name="T117" fmla="*/ 1 h 1365"/>
                <a:gd name="T118" fmla="*/ 2289 w 2630"/>
                <a:gd name="T119" fmla="*/ 49 h 1365"/>
                <a:gd name="T120" fmla="*/ 2340 w 2630"/>
                <a:gd name="T121" fmla="*/ 37 h 1365"/>
                <a:gd name="T122" fmla="*/ 2356 w 2630"/>
                <a:gd name="T123" fmla="*/ 71 h 1365"/>
                <a:gd name="T124" fmla="*/ 2419 w 2630"/>
                <a:gd name="T125" fmla="*/ 49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0" h="1365">
                  <a:moveTo>
                    <a:pt x="2475" y="79"/>
                  </a:moveTo>
                  <a:lnTo>
                    <a:pt x="2500" y="104"/>
                  </a:lnTo>
                  <a:lnTo>
                    <a:pt x="2482" y="122"/>
                  </a:lnTo>
                  <a:lnTo>
                    <a:pt x="2457" y="97"/>
                  </a:lnTo>
                  <a:lnTo>
                    <a:pt x="2475" y="79"/>
                  </a:lnTo>
                  <a:close/>
                  <a:moveTo>
                    <a:pt x="2500" y="104"/>
                  </a:moveTo>
                  <a:lnTo>
                    <a:pt x="2504" y="108"/>
                  </a:lnTo>
                  <a:lnTo>
                    <a:pt x="2504" y="113"/>
                  </a:lnTo>
                  <a:lnTo>
                    <a:pt x="2492" y="113"/>
                  </a:lnTo>
                  <a:lnTo>
                    <a:pt x="2500" y="104"/>
                  </a:lnTo>
                  <a:close/>
                  <a:moveTo>
                    <a:pt x="2504" y="113"/>
                  </a:moveTo>
                  <a:lnTo>
                    <a:pt x="2504" y="138"/>
                  </a:lnTo>
                  <a:lnTo>
                    <a:pt x="2478" y="138"/>
                  </a:lnTo>
                  <a:lnTo>
                    <a:pt x="2478" y="113"/>
                  </a:lnTo>
                  <a:lnTo>
                    <a:pt x="2504" y="113"/>
                  </a:lnTo>
                  <a:close/>
                  <a:moveTo>
                    <a:pt x="2504" y="138"/>
                  </a:moveTo>
                  <a:lnTo>
                    <a:pt x="2504" y="164"/>
                  </a:lnTo>
                  <a:lnTo>
                    <a:pt x="2478" y="164"/>
                  </a:lnTo>
                  <a:lnTo>
                    <a:pt x="2478" y="138"/>
                  </a:lnTo>
                  <a:lnTo>
                    <a:pt x="2504" y="138"/>
                  </a:lnTo>
                  <a:close/>
                  <a:moveTo>
                    <a:pt x="2504" y="164"/>
                  </a:moveTo>
                  <a:lnTo>
                    <a:pt x="2504" y="169"/>
                  </a:lnTo>
                  <a:lnTo>
                    <a:pt x="2500" y="172"/>
                  </a:lnTo>
                  <a:lnTo>
                    <a:pt x="2492" y="164"/>
                  </a:lnTo>
                  <a:lnTo>
                    <a:pt x="2504" y="164"/>
                  </a:lnTo>
                  <a:close/>
                  <a:moveTo>
                    <a:pt x="2500" y="172"/>
                  </a:moveTo>
                  <a:lnTo>
                    <a:pt x="2475" y="198"/>
                  </a:lnTo>
                  <a:lnTo>
                    <a:pt x="2457" y="179"/>
                  </a:lnTo>
                  <a:lnTo>
                    <a:pt x="2482" y="154"/>
                  </a:lnTo>
                  <a:lnTo>
                    <a:pt x="2500" y="172"/>
                  </a:lnTo>
                  <a:close/>
                  <a:moveTo>
                    <a:pt x="2475" y="198"/>
                  </a:moveTo>
                  <a:lnTo>
                    <a:pt x="2449" y="223"/>
                  </a:lnTo>
                  <a:lnTo>
                    <a:pt x="2432" y="205"/>
                  </a:lnTo>
                  <a:lnTo>
                    <a:pt x="2457" y="179"/>
                  </a:lnTo>
                  <a:lnTo>
                    <a:pt x="2475" y="198"/>
                  </a:lnTo>
                  <a:close/>
                  <a:moveTo>
                    <a:pt x="2430" y="209"/>
                  </a:moveTo>
                  <a:lnTo>
                    <a:pt x="2430" y="206"/>
                  </a:lnTo>
                  <a:lnTo>
                    <a:pt x="2432" y="205"/>
                  </a:lnTo>
                  <a:lnTo>
                    <a:pt x="2441" y="215"/>
                  </a:lnTo>
                  <a:lnTo>
                    <a:pt x="2430" y="209"/>
                  </a:lnTo>
                  <a:close/>
                  <a:moveTo>
                    <a:pt x="2452" y="220"/>
                  </a:moveTo>
                  <a:lnTo>
                    <a:pt x="2427" y="271"/>
                  </a:lnTo>
                  <a:lnTo>
                    <a:pt x="2404" y="260"/>
                  </a:lnTo>
                  <a:lnTo>
                    <a:pt x="2430" y="209"/>
                  </a:lnTo>
                  <a:lnTo>
                    <a:pt x="2452" y="220"/>
                  </a:lnTo>
                  <a:close/>
                  <a:moveTo>
                    <a:pt x="2403" y="264"/>
                  </a:moveTo>
                  <a:lnTo>
                    <a:pt x="2403" y="262"/>
                  </a:lnTo>
                  <a:lnTo>
                    <a:pt x="2404" y="260"/>
                  </a:lnTo>
                  <a:lnTo>
                    <a:pt x="2415" y="264"/>
                  </a:lnTo>
                  <a:lnTo>
                    <a:pt x="2403" y="264"/>
                  </a:lnTo>
                  <a:close/>
                  <a:moveTo>
                    <a:pt x="2429" y="264"/>
                  </a:moveTo>
                  <a:lnTo>
                    <a:pt x="2429" y="316"/>
                  </a:lnTo>
                  <a:lnTo>
                    <a:pt x="2403" y="316"/>
                  </a:lnTo>
                  <a:lnTo>
                    <a:pt x="2403" y="264"/>
                  </a:lnTo>
                  <a:lnTo>
                    <a:pt x="2429" y="264"/>
                  </a:lnTo>
                  <a:close/>
                  <a:moveTo>
                    <a:pt x="2429" y="316"/>
                  </a:moveTo>
                  <a:lnTo>
                    <a:pt x="2429" y="367"/>
                  </a:lnTo>
                  <a:lnTo>
                    <a:pt x="2403" y="367"/>
                  </a:lnTo>
                  <a:lnTo>
                    <a:pt x="2403" y="316"/>
                  </a:lnTo>
                  <a:lnTo>
                    <a:pt x="2429" y="316"/>
                  </a:lnTo>
                  <a:close/>
                  <a:moveTo>
                    <a:pt x="2429" y="367"/>
                  </a:moveTo>
                  <a:lnTo>
                    <a:pt x="2429" y="442"/>
                  </a:lnTo>
                  <a:lnTo>
                    <a:pt x="2403" y="442"/>
                  </a:lnTo>
                  <a:lnTo>
                    <a:pt x="2403" y="367"/>
                  </a:lnTo>
                  <a:lnTo>
                    <a:pt x="2429" y="367"/>
                  </a:lnTo>
                  <a:close/>
                  <a:moveTo>
                    <a:pt x="2404" y="448"/>
                  </a:moveTo>
                  <a:lnTo>
                    <a:pt x="2403" y="446"/>
                  </a:lnTo>
                  <a:lnTo>
                    <a:pt x="2403" y="442"/>
                  </a:lnTo>
                  <a:lnTo>
                    <a:pt x="2415" y="442"/>
                  </a:lnTo>
                  <a:lnTo>
                    <a:pt x="2404" y="448"/>
                  </a:lnTo>
                  <a:close/>
                  <a:moveTo>
                    <a:pt x="2427" y="436"/>
                  </a:moveTo>
                  <a:lnTo>
                    <a:pt x="2452" y="487"/>
                  </a:lnTo>
                  <a:lnTo>
                    <a:pt x="2430" y="498"/>
                  </a:lnTo>
                  <a:lnTo>
                    <a:pt x="2404" y="448"/>
                  </a:lnTo>
                  <a:lnTo>
                    <a:pt x="2427" y="436"/>
                  </a:lnTo>
                  <a:close/>
                  <a:moveTo>
                    <a:pt x="2452" y="487"/>
                  </a:moveTo>
                  <a:lnTo>
                    <a:pt x="2477" y="538"/>
                  </a:lnTo>
                  <a:lnTo>
                    <a:pt x="2454" y="549"/>
                  </a:lnTo>
                  <a:lnTo>
                    <a:pt x="2430" y="498"/>
                  </a:lnTo>
                  <a:lnTo>
                    <a:pt x="2452" y="487"/>
                  </a:lnTo>
                  <a:close/>
                  <a:moveTo>
                    <a:pt x="2457" y="552"/>
                  </a:moveTo>
                  <a:lnTo>
                    <a:pt x="2455" y="550"/>
                  </a:lnTo>
                  <a:lnTo>
                    <a:pt x="2454" y="549"/>
                  </a:lnTo>
                  <a:lnTo>
                    <a:pt x="2466" y="543"/>
                  </a:lnTo>
                  <a:lnTo>
                    <a:pt x="2457" y="552"/>
                  </a:lnTo>
                  <a:close/>
                  <a:moveTo>
                    <a:pt x="2475" y="534"/>
                  </a:moveTo>
                  <a:lnTo>
                    <a:pt x="2500" y="560"/>
                  </a:lnTo>
                  <a:lnTo>
                    <a:pt x="2482" y="577"/>
                  </a:lnTo>
                  <a:lnTo>
                    <a:pt x="2457" y="552"/>
                  </a:lnTo>
                  <a:lnTo>
                    <a:pt x="2475" y="534"/>
                  </a:lnTo>
                  <a:close/>
                  <a:moveTo>
                    <a:pt x="2500" y="560"/>
                  </a:moveTo>
                  <a:lnTo>
                    <a:pt x="2526" y="585"/>
                  </a:lnTo>
                  <a:lnTo>
                    <a:pt x="2508" y="602"/>
                  </a:lnTo>
                  <a:lnTo>
                    <a:pt x="2482" y="577"/>
                  </a:lnTo>
                  <a:lnTo>
                    <a:pt x="2500" y="560"/>
                  </a:lnTo>
                  <a:close/>
                  <a:moveTo>
                    <a:pt x="2511" y="605"/>
                  </a:moveTo>
                  <a:lnTo>
                    <a:pt x="2509" y="605"/>
                  </a:lnTo>
                  <a:lnTo>
                    <a:pt x="2508" y="602"/>
                  </a:lnTo>
                  <a:lnTo>
                    <a:pt x="2516" y="594"/>
                  </a:lnTo>
                  <a:lnTo>
                    <a:pt x="2511" y="605"/>
                  </a:lnTo>
                  <a:close/>
                  <a:moveTo>
                    <a:pt x="2522" y="583"/>
                  </a:moveTo>
                  <a:lnTo>
                    <a:pt x="2573" y="607"/>
                  </a:lnTo>
                  <a:lnTo>
                    <a:pt x="2561" y="630"/>
                  </a:lnTo>
                  <a:lnTo>
                    <a:pt x="2511" y="605"/>
                  </a:lnTo>
                  <a:lnTo>
                    <a:pt x="2522" y="583"/>
                  </a:lnTo>
                  <a:close/>
                  <a:moveTo>
                    <a:pt x="2567" y="631"/>
                  </a:moveTo>
                  <a:lnTo>
                    <a:pt x="2564" y="631"/>
                  </a:lnTo>
                  <a:lnTo>
                    <a:pt x="2561" y="630"/>
                  </a:lnTo>
                  <a:lnTo>
                    <a:pt x="2567" y="619"/>
                  </a:lnTo>
                  <a:lnTo>
                    <a:pt x="2567" y="631"/>
                  </a:lnTo>
                  <a:close/>
                  <a:moveTo>
                    <a:pt x="2567" y="606"/>
                  </a:moveTo>
                  <a:lnTo>
                    <a:pt x="2593" y="606"/>
                  </a:lnTo>
                  <a:lnTo>
                    <a:pt x="2593" y="631"/>
                  </a:lnTo>
                  <a:lnTo>
                    <a:pt x="2567" y="631"/>
                  </a:lnTo>
                  <a:lnTo>
                    <a:pt x="2567" y="606"/>
                  </a:lnTo>
                  <a:close/>
                  <a:moveTo>
                    <a:pt x="2593" y="606"/>
                  </a:moveTo>
                  <a:lnTo>
                    <a:pt x="2598" y="606"/>
                  </a:lnTo>
                  <a:lnTo>
                    <a:pt x="2601" y="610"/>
                  </a:lnTo>
                  <a:lnTo>
                    <a:pt x="2593" y="619"/>
                  </a:lnTo>
                  <a:lnTo>
                    <a:pt x="2593" y="606"/>
                  </a:lnTo>
                  <a:close/>
                  <a:moveTo>
                    <a:pt x="2601" y="610"/>
                  </a:moveTo>
                  <a:lnTo>
                    <a:pt x="2627" y="635"/>
                  </a:lnTo>
                  <a:lnTo>
                    <a:pt x="2608" y="653"/>
                  </a:lnTo>
                  <a:lnTo>
                    <a:pt x="2584" y="628"/>
                  </a:lnTo>
                  <a:lnTo>
                    <a:pt x="2601" y="610"/>
                  </a:lnTo>
                  <a:close/>
                  <a:moveTo>
                    <a:pt x="2627" y="635"/>
                  </a:moveTo>
                  <a:lnTo>
                    <a:pt x="2630" y="639"/>
                  </a:lnTo>
                  <a:lnTo>
                    <a:pt x="2630" y="645"/>
                  </a:lnTo>
                  <a:lnTo>
                    <a:pt x="2618" y="645"/>
                  </a:lnTo>
                  <a:lnTo>
                    <a:pt x="2627" y="635"/>
                  </a:lnTo>
                  <a:close/>
                  <a:moveTo>
                    <a:pt x="2630" y="645"/>
                  </a:moveTo>
                  <a:lnTo>
                    <a:pt x="2630" y="669"/>
                  </a:lnTo>
                  <a:lnTo>
                    <a:pt x="2605" y="669"/>
                  </a:lnTo>
                  <a:lnTo>
                    <a:pt x="2605" y="645"/>
                  </a:lnTo>
                  <a:lnTo>
                    <a:pt x="2630" y="645"/>
                  </a:lnTo>
                  <a:close/>
                  <a:moveTo>
                    <a:pt x="2630" y="669"/>
                  </a:moveTo>
                  <a:lnTo>
                    <a:pt x="2630" y="695"/>
                  </a:lnTo>
                  <a:lnTo>
                    <a:pt x="2605" y="695"/>
                  </a:lnTo>
                  <a:lnTo>
                    <a:pt x="2605" y="669"/>
                  </a:lnTo>
                  <a:lnTo>
                    <a:pt x="2630" y="669"/>
                  </a:lnTo>
                  <a:close/>
                  <a:moveTo>
                    <a:pt x="2630" y="695"/>
                  </a:moveTo>
                  <a:lnTo>
                    <a:pt x="2630" y="720"/>
                  </a:lnTo>
                  <a:lnTo>
                    <a:pt x="2605" y="720"/>
                  </a:lnTo>
                  <a:lnTo>
                    <a:pt x="2605" y="695"/>
                  </a:lnTo>
                  <a:lnTo>
                    <a:pt x="2630" y="695"/>
                  </a:lnTo>
                  <a:close/>
                  <a:moveTo>
                    <a:pt x="2630" y="720"/>
                  </a:moveTo>
                  <a:lnTo>
                    <a:pt x="2630" y="725"/>
                  </a:lnTo>
                  <a:lnTo>
                    <a:pt x="2627" y="729"/>
                  </a:lnTo>
                  <a:lnTo>
                    <a:pt x="2618" y="720"/>
                  </a:lnTo>
                  <a:lnTo>
                    <a:pt x="2630" y="720"/>
                  </a:lnTo>
                  <a:close/>
                  <a:moveTo>
                    <a:pt x="2627" y="729"/>
                  </a:moveTo>
                  <a:lnTo>
                    <a:pt x="2576" y="780"/>
                  </a:lnTo>
                  <a:lnTo>
                    <a:pt x="2559" y="761"/>
                  </a:lnTo>
                  <a:lnTo>
                    <a:pt x="2608" y="712"/>
                  </a:lnTo>
                  <a:lnTo>
                    <a:pt x="2627" y="729"/>
                  </a:lnTo>
                  <a:close/>
                  <a:moveTo>
                    <a:pt x="2576" y="780"/>
                  </a:moveTo>
                  <a:lnTo>
                    <a:pt x="2572" y="783"/>
                  </a:lnTo>
                  <a:lnTo>
                    <a:pt x="2567" y="783"/>
                  </a:lnTo>
                  <a:lnTo>
                    <a:pt x="2567" y="771"/>
                  </a:lnTo>
                  <a:lnTo>
                    <a:pt x="2576" y="780"/>
                  </a:lnTo>
                  <a:close/>
                  <a:moveTo>
                    <a:pt x="2567" y="783"/>
                  </a:moveTo>
                  <a:lnTo>
                    <a:pt x="2492" y="783"/>
                  </a:lnTo>
                  <a:lnTo>
                    <a:pt x="2492" y="758"/>
                  </a:lnTo>
                  <a:lnTo>
                    <a:pt x="2567" y="758"/>
                  </a:lnTo>
                  <a:lnTo>
                    <a:pt x="2567" y="783"/>
                  </a:lnTo>
                  <a:close/>
                  <a:moveTo>
                    <a:pt x="2492" y="783"/>
                  </a:moveTo>
                  <a:lnTo>
                    <a:pt x="2489" y="783"/>
                  </a:lnTo>
                  <a:lnTo>
                    <a:pt x="2487" y="783"/>
                  </a:lnTo>
                  <a:lnTo>
                    <a:pt x="2492" y="771"/>
                  </a:lnTo>
                  <a:lnTo>
                    <a:pt x="2492" y="783"/>
                  </a:lnTo>
                  <a:close/>
                  <a:moveTo>
                    <a:pt x="2487" y="783"/>
                  </a:moveTo>
                  <a:lnTo>
                    <a:pt x="2412" y="758"/>
                  </a:lnTo>
                  <a:lnTo>
                    <a:pt x="2420" y="733"/>
                  </a:lnTo>
                  <a:lnTo>
                    <a:pt x="2495" y="759"/>
                  </a:lnTo>
                  <a:lnTo>
                    <a:pt x="2487" y="783"/>
                  </a:lnTo>
                  <a:close/>
                  <a:moveTo>
                    <a:pt x="2419" y="733"/>
                  </a:moveTo>
                  <a:lnTo>
                    <a:pt x="2419" y="733"/>
                  </a:lnTo>
                  <a:lnTo>
                    <a:pt x="2420" y="733"/>
                  </a:lnTo>
                  <a:lnTo>
                    <a:pt x="2415" y="746"/>
                  </a:lnTo>
                  <a:lnTo>
                    <a:pt x="2419" y="733"/>
                  </a:lnTo>
                  <a:close/>
                  <a:moveTo>
                    <a:pt x="2413" y="758"/>
                  </a:moveTo>
                  <a:lnTo>
                    <a:pt x="2311" y="732"/>
                  </a:lnTo>
                  <a:lnTo>
                    <a:pt x="2317" y="708"/>
                  </a:lnTo>
                  <a:lnTo>
                    <a:pt x="2419" y="733"/>
                  </a:lnTo>
                  <a:lnTo>
                    <a:pt x="2413" y="758"/>
                  </a:lnTo>
                  <a:close/>
                  <a:moveTo>
                    <a:pt x="2311" y="732"/>
                  </a:moveTo>
                  <a:lnTo>
                    <a:pt x="2311" y="732"/>
                  </a:lnTo>
                  <a:lnTo>
                    <a:pt x="2310" y="732"/>
                  </a:lnTo>
                  <a:lnTo>
                    <a:pt x="2314" y="720"/>
                  </a:lnTo>
                  <a:lnTo>
                    <a:pt x="2311" y="732"/>
                  </a:lnTo>
                  <a:close/>
                  <a:moveTo>
                    <a:pt x="2310" y="732"/>
                  </a:moveTo>
                  <a:lnTo>
                    <a:pt x="2183" y="681"/>
                  </a:lnTo>
                  <a:lnTo>
                    <a:pt x="2193" y="658"/>
                  </a:lnTo>
                  <a:lnTo>
                    <a:pt x="2319" y="708"/>
                  </a:lnTo>
                  <a:lnTo>
                    <a:pt x="2310" y="732"/>
                  </a:lnTo>
                  <a:close/>
                  <a:moveTo>
                    <a:pt x="2192" y="657"/>
                  </a:moveTo>
                  <a:lnTo>
                    <a:pt x="2193" y="658"/>
                  </a:lnTo>
                  <a:lnTo>
                    <a:pt x="2193" y="658"/>
                  </a:lnTo>
                  <a:lnTo>
                    <a:pt x="2188" y="669"/>
                  </a:lnTo>
                  <a:lnTo>
                    <a:pt x="2192" y="657"/>
                  </a:lnTo>
                  <a:close/>
                  <a:moveTo>
                    <a:pt x="2184" y="681"/>
                  </a:moveTo>
                  <a:lnTo>
                    <a:pt x="2033" y="631"/>
                  </a:lnTo>
                  <a:lnTo>
                    <a:pt x="2040" y="607"/>
                  </a:lnTo>
                  <a:lnTo>
                    <a:pt x="2192" y="657"/>
                  </a:lnTo>
                  <a:lnTo>
                    <a:pt x="2184" y="681"/>
                  </a:lnTo>
                  <a:close/>
                  <a:moveTo>
                    <a:pt x="2037" y="606"/>
                  </a:moveTo>
                  <a:lnTo>
                    <a:pt x="2039" y="606"/>
                  </a:lnTo>
                  <a:lnTo>
                    <a:pt x="2040" y="607"/>
                  </a:lnTo>
                  <a:lnTo>
                    <a:pt x="2036" y="619"/>
                  </a:lnTo>
                  <a:lnTo>
                    <a:pt x="2037" y="606"/>
                  </a:lnTo>
                  <a:close/>
                  <a:moveTo>
                    <a:pt x="2034" y="631"/>
                  </a:moveTo>
                  <a:lnTo>
                    <a:pt x="1858" y="606"/>
                  </a:lnTo>
                  <a:lnTo>
                    <a:pt x="1861" y="582"/>
                  </a:lnTo>
                  <a:lnTo>
                    <a:pt x="2037" y="606"/>
                  </a:lnTo>
                  <a:lnTo>
                    <a:pt x="2034" y="631"/>
                  </a:lnTo>
                  <a:close/>
                  <a:moveTo>
                    <a:pt x="1858" y="582"/>
                  </a:moveTo>
                  <a:lnTo>
                    <a:pt x="1859" y="580"/>
                  </a:lnTo>
                  <a:lnTo>
                    <a:pt x="1861" y="582"/>
                  </a:lnTo>
                  <a:lnTo>
                    <a:pt x="1859" y="594"/>
                  </a:lnTo>
                  <a:lnTo>
                    <a:pt x="1858" y="582"/>
                  </a:lnTo>
                  <a:close/>
                  <a:moveTo>
                    <a:pt x="1861" y="606"/>
                  </a:moveTo>
                  <a:lnTo>
                    <a:pt x="1684" y="631"/>
                  </a:lnTo>
                  <a:lnTo>
                    <a:pt x="1680" y="606"/>
                  </a:lnTo>
                  <a:lnTo>
                    <a:pt x="1858" y="582"/>
                  </a:lnTo>
                  <a:lnTo>
                    <a:pt x="1861" y="606"/>
                  </a:lnTo>
                  <a:close/>
                  <a:moveTo>
                    <a:pt x="1684" y="631"/>
                  </a:moveTo>
                  <a:lnTo>
                    <a:pt x="1685" y="631"/>
                  </a:lnTo>
                  <a:lnTo>
                    <a:pt x="1683" y="631"/>
                  </a:lnTo>
                  <a:lnTo>
                    <a:pt x="1681" y="619"/>
                  </a:lnTo>
                  <a:lnTo>
                    <a:pt x="1684" y="631"/>
                  </a:lnTo>
                  <a:close/>
                  <a:moveTo>
                    <a:pt x="1683" y="631"/>
                  </a:moveTo>
                  <a:lnTo>
                    <a:pt x="1455" y="657"/>
                  </a:lnTo>
                  <a:lnTo>
                    <a:pt x="1453" y="631"/>
                  </a:lnTo>
                  <a:lnTo>
                    <a:pt x="1680" y="606"/>
                  </a:lnTo>
                  <a:lnTo>
                    <a:pt x="1683" y="631"/>
                  </a:lnTo>
                  <a:close/>
                  <a:moveTo>
                    <a:pt x="1449" y="633"/>
                  </a:moveTo>
                  <a:lnTo>
                    <a:pt x="1451" y="631"/>
                  </a:lnTo>
                  <a:lnTo>
                    <a:pt x="1453" y="631"/>
                  </a:lnTo>
                  <a:lnTo>
                    <a:pt x="1454" y="645"/>
                  </a:lnTo>
                  <a:lnTo>
                    <a:pt x="1449" y="633"/>
                  </a:lnTo>
                  <a:close/>
                  <a:moveTo>
                    <a:pt x="1459" y="656"/>
                  </a:moveTo>
                  <a:lnTo>
                    <a:pt x="1206" y="757"/>
                  </a:lnTo>
                  <a:lnTo>
                    <a:pt x="1197" y="733"/>
                  </a:lnTo>
                  <a:lnTo>
                    <a:pt x="1449" y="633"/>
                  </a:lnTo>
                  <a:lnTo>
                    <a:pt x="1459" y="656"/>
                  </a:lnTo>
                  <a:close/>
                  <a:moveTo>
                    <a:pt x="1206" y="757"/>
                  </a:moveTo>
                  <a:lnTo>
                    <a:pt x="1079" y="808"/>
                  </a:lnTo>
                  <a:lnTo>
                    <a:pt x="1070" y="784"/>
                  </a:lnTo>
                  <a:lnTo>
                    <a:pt x="1197" y="733"/>
                  </a:lnTo>
                  <a:lnTo>
                    <a:pt x="1206" y="757"/>
                  </a:lnTo>
                  <a:close/>
                  <a:moveTo>
                    <a:pt x="1067" y="786"/>
                  </a:moveTo>
                  <a:lnTo>
                    <a:pt x="1068" y="786"/>
                  </a:lnTo>
                  <a:lnTo>
                    <a:pt x="1070" y="784"/>
                  </a:lnTo>
                  <a:lnTo>
                    <a:pt x="1075" y="795"/>
                  </a:lnTo>
                  <a:lnTo>
                    <a:pt x="1067" y="786"/>
                  </a:lnTo>
                  <a:close/>
                  <a:moveTo>
                    <a:pt x="1082" y="806"/>
                  </a:moveTo>
                  <a:lnTo>
                    <a:pt x="982" y="882"/>
                  </a:lnTo>
                  <a:lnTo>
                    <a:pt x="966" y="862"/>
                  </a:lnTo>
                  <a:lnTo>
                    <a:pt x="1067" y="786"/>
                  </a:lnTo>
                  <a:lnTo>
                    <a:pt x="1082" y="806"/>
                  </a:lnTo>
                  <a:close/>
                  <a:moveTo>
                    <a:pt x="982" y="882"/>
                  </a:moveTo>
                  <a:lnTo>
                    <a:pt x="983" y="882"/>
                  </a:lnTo>
                  <a:lnTo>
                    <a:pt x="980" y="883"/>
                  </a:lnTo>
                  <a:lnTo>
                    <a:pt x="973" y="872"/>
                  </a:lnTo>
                  <a:lnTo>
                    <a:pt x="982" y="882"/>
                  </a:lnTo>
                  <a:close/>
                  <a:moveTo>
                    <a:pt x="980" y="883"/>
                  </a:moveTo>
                  <a:lnTo>
                    <a:pt x="853" y="958"/>
                  </a:lnTo>
                  <a:lnTo>
                    <a:pt x="841" y="938"/>
                  </a:lnTo>
                  <a:lnTo>
                    <a:pt x="967" y="861"/>
                  </a:lnTo>
                  <a:lnTo>
                    <a:pt x="980" y="883"/>
                  </a:lnTo>
                  <a:close/>
                  <a:moveTo>
                    <a:pt x="853" y="958"/>
                  </a:moveTo>
                  <a:lnTo>
                    <a:pt x="726" y="1035"/>
                  </a:lnTo>
                  <a:lnTo>
                    <a:pt x="714" y="1013"/>
                  </a:lnTo>
                  <a:lnTo>
                    <a:pt x="841" y="938"/>
                  </a:lnTo>
                  <a:lnTo>
                    <a:pt x="853" y="958"/>
                  </a:lnTo>
                  <a:close/>
                  <a:moveTo>
                    <a:pt x="726" y="1035"/>
                  </a:moveTo>
                  <a:lnTo>
                    <a:pt x="600" y="1110"/>
                  </a:lnTo>
                  <a:lnTo>
                    <a:pt x="588" y="1088"/>
                  </a:lnTo>
                  <a:lnTo>
                    <a:pt x="714" y="1013"/>
                  </a:lnTo>
                  <a:lnTo>
                    <a:pt x="726" y="1035"/>
                  </a:lnTo>
                  <a:close/>
                  <a:moveTo>
                    <a:pt x="600" y="1110"/>
                  </a:moveTo>
                  <a:lnTo>
                    <a:pt x="474" y="1187"/>
                  </a:lnTo>
                  <a:lnTo>
                    <a:pt x="460" y="1165"/>
                  </a:lnTo>
                  <a:lnTo>
                    <a:pt x="588" y="1088"/>
                  </a:lnTo>
                  <a:lnTo>
                    <a:pt x="600" y="1110"/>
                  </a:lnTo>
                  <a:close/>
                  <a:moveTo>
                    <a:pt x="474" y="1187"/>
                  </a:moveTo>
                  <a:lnTo>
                    <a:pt x="347" y="1262"/>
                  </a:lnTo>
                  <a:lnTo>
                    <a:pt x="334" y="1240"/>
                  </a:lnTo>
                  <a:lnTo>
                    <a:pt x="460" y="1165"/>
                  </a:lnTo>
                  <a:lnTo>
                    <a:pt x="474" y="1187"/>
                  </a:lnTo>
                  <a:close/>
                  <a:moveTo>
                    <a:pt x="347" y="1262"/>
                  </a:moveTo>
                  <a:lnTo>
                    <a:pt x="345" y="1263"/>
                  </a:lnTo>
                  <a:lnTo>
                    <a:pt x="346" y="1263"/>
                  </a:lnTo>
                  <a:lnTo>
                    <a:pt x="341" y="1251"/>
                  </a:lnTo>
                  <a:lnTo>
                    <a:pt x="347" y="1262"/>
                  </a:lnTo>
                  <a:close/>
                  <a:moveTo>
                    <a:pt x="346" y="1263"/>
                  </a:moveTo>
                  <a:lnTo>
                    <a:pt x="245" y="1313"/>
                  </a:lnTo>
                  <a:lnTo>
                    <a:pt x="234" y="1291"/>
                  </a:lnTo>
                  <a:lnTo>
                    <a:pt x="335" y="1240"/>
                  </a:lnTo>
                  <a:lnTo>
                    <a:pt x="346" y="1263"/>
                  </a:lnTo>
                  <a:close/>
                  <a:moveTo>
                    <a:pt x="245" y="1313"/>
                  </a:moveTo>
                  <a:lnTo>
                    <a:pt x="144" y="1364"/>
                  </a:lnTo>
                  <a:lnTo>
                    <a:pt x="132" y="1341"/>
                  </a:lnTo>
                  <a:lnTo>
                    <a:pt x="234" y="1291"/>
                  </a:lnTo>
                  <a:lnTo>
                    <a:pt x="245" y="1313"/>
                  </a:lnTo>
                  <a:close/>
                  <a:moveTo>
                    <a:pt x="144" y="1364"/>
                  </a:moveTo>
                  <a:lnTo>
                    <a:pt x="142" y="1365"/>
                  </a:lnTo>
                  <a:lnTo>
                    <a:pt x="138" y="1365"/>
                  </a:lnTo>
                  <a:lnTo>
                    <a:pt x="138" y="1353"/>
                  </a:lnTo>
                  <a:lnTo>
                    <a:pt x="144" y="1364"/>
                  </a:lnTo>
                  <a:close/>
                  <a:moveTo>
                    <a:pt x="138" y="1365"/>
                  </a:moveTo>
                  <a:lnTo>
                    <a:pt x="38" y="1365"/>
                  </a:lnTo>
                  <a:lnTo>
                    <a:pt x="38" y="1340"/>
                  </a:lnTo>
                  <a:lnTo>
                    <a:pt x="138" y="1340"/>
                  </a:lnTo>
                  <a:lnTo>
                    <a:pt x="138" y="1365"/>
                  </a:lnTo>
                  <a:close/>
                  <a:moveTo>
                    <a:pt x="38" y="1365"/>
                  </a:moveTo>
                  <a:lnTo>
                    <a:pt x="12" y="1365"/>
                  </a:lnTo>
                  <a:lnTo>
                    <a:pt x="12" y="1340"/>
                  </a:lnTo>
                  <a:lnTo>
                    <a:pt x="38" y="1340"/>
                  </a:lnTo>
                  <a:lnTo>
                    <a:pt x="38" y="1365"/>
                  </a:lnTo>
                  <a:close/>
                  <a:moveTo>
                    <a:pt x="12" y="1365"/>
                  </a:moveTo>
                  <a:lnTo>
                    <a:pt x="0" y="1365"/>
                  </a:lnTo>
                  <a:lnTo>
                    <a:pt x="0" y="1353"/>
                  </a:lnTo>
                  <a:lnTo>
                    <a:pt x="12" y="1353"/>
                  </a:lnTo>
                  <a:lnTo>
                    <a:pt x="12" y="1365"/>
                  </a:lnTo>
                  <a:close/>
                  <a:moveTo>
                    <a:pt x="0" y="1353"/>
                  </a:moveTo>
                  <a:lnTo>
                    <a:pt x="0" y="1302"/>
                  </a:lnTo>
                  <a:lnTo>
                    <a:pt x="24" y="1302"/>
                  </a:lnTo>
                  <a:lnTo>
                    <a:pt x="24" y="1353"/>
                  </a:lnTo>
                  <a:lnTo>
                    <a:pt x="0" y="1353"/>
                  </a:lnTo>
                  <a:close/>
                  <a:moveTo>
                    <a:pt x="0" y="1302"/>
                  </a:moveTo>
                  <a:lnTo>
                    <a:pt x="0" y="1300"/>
                  </a:lnTo>
                  <a:lnTo>
                    <a:pt x="0" y="1298"/>
                  </a:lnTo>
                  <a:lnTo>
                    <a:pt x="12" y="1302"/>
                  </a:lnTo>
                  <a:lnTo>
                    <a:pt x="0" y="1302"/>
                  </a:lnTo>
                  <a:close/>
                  <a:moveTo>
                    <a:pt x="0" y="1298"/>
                  </a:moveTo>
                  <a:lnTo>
                    <a:pt x="25" y="1222"/>
                  </a:lnTo>
                  <a:lnTo>
                    <a:pt x="50" y="1230"/>
                  </a:lnTo>
                  <a:lnTo>
                    <a:pt x="24" y="1306"/>
                  </a:lnTo>
                  <a:lnTo>
                    <a:pt x="0" y="1298"/>
                  </a:lnTo>
                  <a:close/>
                  <a:moveTo>
                    <a:pt x="25" y="1222"/>
                  </a:moveTo>
                  <a:lnTo>
                    <a:pt x="27" y="1219"/>
                  </a:lnTo>
                  <a:lnTo>
                    <a:pt x="27" y="1218"/>
                  </a:lnTo>
                  <a:lnTo>
                    <a:pt x="38" y="1225"/>
                  </a:lnTo>
                  <a:lnTo>
                    <a:pt x="25" y="1222"/>
                  </a:lnTo>
                  <a:close/>
                  <a:moveTo>
                    <a:pt x="27" y="1218"/>
                  </a:moveTo>
                  <a:lnTo>
                    <a:pt x="103" y="1117"/>
                  </a:lnTo>
                  <a:lnTo>
                    <a:pt x="124" y="1133"/>
                  </a:lnTo>
                  <a:lnTo>
                    <a:pt x="47" y="1234"/>
                  </a:lnTo>
                  <a:lnTo>
                    <a:pt x="27" y="1218"/>
                  </a:lnTo>
                  <a:close/>
                  <a:moveTo>
                    <a:pt x="103" y="1117"/>
                  </a:moveTo>
                  <a:lnTo>
                    <a:pt x="103" y="1117"/>
                  </a:lnTo>
                  <a:lnTo>
                    <a:pt x="104" y="1116"/>
                  </a:lnTo>
                  <a:lnTo>
                    <a:pt x="113" y="1125"/>
                  </a:lnTo>
                  <a:lnTo>
                    <a:pt x="103" y="1117"/>
                  </a:lnTo>
                  <a:close/>
                  <a:moveTo>
                    <a:pt x="104" y="1116"/>
                  </a:moveTo>
                  <a:lnTo>
                    <a:pt x="205" y="1014"/>
                  </a:lnTo>
                  <a:lnTo>
                    <a:pt x="223" y="1032"/>
                  </a:lnTo>
                  <a:lnTo>
                    <a:pt x="123" y="1134"/>
                  </a:lnTo>
                  <a:lnTo>
                    <a:pt x="104" y="1116"/>
                  </a:lnTo>
                  <a:close/>
                  <a:moveTo>
                    <a:pt x="205" y="1014"/>
                  </a:moveTo>
                  <a:lnTo>
                    <a:pt x="306" y="913"/>
                  </a:lnTo>
                  <a:lnTo>
                    <a:pt x="324" y="931"/>
                  </a:lnTo>
                  <a:lnTo>
                    <a:pt x="223" y="1032"/>
                  </a:lnTo>
                  <a:lnTo>
                    <a:pt x="205" y="1014"/>
                  </a:lnTo>
                  <a:close/>
                  <a:moveTo>
                    <a:pt x="306" y="913"/>
                  </a:moveTo>
                  <a:lnTo>
                    <a:pt x="307" y="912"/>
                  </a:lnTo>
                  <a:lnTo>
                    <a:pt x="307" y="912"/>
                  </a:lnTo>
                  <a:lnTo>
                    <a:pt x="316" y="923"/>
                  </a:lnTo>
                  <a:lnTo>
                    <a:pt x="306" y="913"/>
                  </a:lnTo>
                  <a:close/>
                  <a:moveTo>
                    <a:pt x="307" y="912"/>
                  </a:moveTo>
                  <a:lnTo>
                    <a:pt x="434" y="811"/>
                  </a:lnTo>
                  <a:lnTo>
                    <a:pt x="451" y="831"/>
                  </a:lnTo>
                  <a:lnTo>
                    <a:pt x="323" y="933"/>
                  </a:lnTo>
                  <a:lnTo>
                    <a:pt x="307" y="912"/>
                  </a:lnTo>
                  <a:close/>
                  <a:moveTo>
                    <a:pt x="451" y="831"/>
                  </a:moveTo>
                  <a:lnTo>
                    <a:pt x="449" y="832"/>
                  </a:lnTo>
                  <a:lnTo>
                    <a:pt x="451" y="831"/>
                  </a:lnTo>
                  <a:lnTo>
                    <a:pt x="442" y="821"/>
                  </a:lnTo>
                  <a:lnTo>
                    <a:pt x="451" y="831"/>
                  </a:lnTo>
                  <a:close/>
                  <a:moveTo>
                    <a:pt x="434" y="812"/>
                  </a:moveTo>
                  <a:lnTo>
                    <a:pt x="534" y="712"/>
                  </a:lnTo>
                  <a:lnTo>
                    <a:pt x="553" y="729"/>
                  </a:lnTo>
                  <a:lnTo>
                    <a:pt x="451" y="831"/>
                  </a:lnTo>
                  <a:lnTo>
                    <a:pt x="434" y="812"/>
                  </a:lnTo>
                  <a:close/>
                  <a:moveTo>
                    <a:pt x="534" y="712"/>
                  </a:moveTo>
                  <a:lnTo>
                    <a:pt x="536" y="709"/>
                  </a:lnTo>
                  <a:lnTo>
                    <a:pt x="536" y="710"/>
                  </a:lnTo>
                  <a:lnTo>
                    <a:pt x="543" y="720"/>
                  </a:lnTo>
                  <a:lnTo>
                    <a:pt x="534" y="712"/>
                  </a:lnTo>
                  <a:close/>
                  <a:moveTo>
                    <a:pt x="536" y="710"/>
                  </a:moveTo>
                  <a:lnTo>
                    <a:pt x="637" y="634"/>
                  </a:lnTo>
                  <a:lnTo>
                    <a:pt x="652" y="654"/>
                  </a:lnTo>
                  <a:lnTo>
                    <a:pt x="551" y="730"/>
                  </a:lnTo>
                  <a:lnTo>
                    <a:pt x="536" y="710"/>
                  </a:lnTo>
                  <a:close/>
                  <a:moveTo>
                    <a:pt x="654" y="653"/>
                  </a:moveTo>
                  <a:lnTo>
                    <a:pt x="652" y="654"/>
                  </a:lnTo>
                  <a:lnTo>
                    <a:pt x="652" y="654"/>
                  </a:lnTo>
                  <a:lnTo>
                    <a:pt x="645" y="645"/>
                  </a:lnTo>
                  <a:lnTo>
                    <a:pt x="654" y="653"/>
                  </a:lnTo>
                  <a:close/>
                  <a:moveTo>
                    <a:pt x="635" y="635"/>
                  </a:moveTo>
                  <a:lnTo>
                    <a:pt x="686" y="585"/>
                  </a:lnTo>
                  <a:lnTo>
                    <a:pt x="705" y="602"/>
                  </a:lnTo>
                  <a:lnTo>
                    <a:pt x="654" y="653"/>
                  </a:lnTo>
                  <a:lnTo>
                    <a:pt x="635" y="635"/>
                  </a:lnTo>
                  <a:close/>
                  <a:moveTo>
                    <a:pt x="686" y="585"/>
                  </a:moveTo>
                  <a:lnTo>
                    <a:pt x="688" y="583"/>
                  </a:lnTo>
                  <a:lnTo>
                    <a:pt x="689" y="583"/>
                  </a:lnTo>
                  <a:lnTo>
                    <a:pt x="695" y="594"/>
                  </a:lnTo>
                  <a:lnTo>
                    <a:pt x="686" y="585"/>
                  </a:lnTo>
                  <a:close/>
                  <a:moveTo>
                    <a:pt x="689" y="583"/>
                  </a:moveTo>
                  <a:lnTo>
                    <a:pt x="892" y="481"/>
                  </a:lnTo>
                  <a:lnTo>
                    <a:pt x="903" y="504"/>
                  </a:lnTo>
                  <a:lnTo>
                    <a:pt x="701" y="605"/>
                  </a:lnTo>
                  <a:lnTo>
                    <a:pt x="689" y="583"/>
                  </a:lnTo>
                  <a:close/>
                  <a:moveTo>
                    <a:pt x="904" y="503"/>
                  </a:moveTo>
                  <a:lnTo>
                    <a:pt x="904" y="504"/>
                  </a:lnTo>
                  <a:lnTo>
                    <a:pt x="903" y="504"/>
                  </a:lnTo>
                  <a:lnTo>
                    <a:pt x="898" y="493"/>
                  </a:lnTo>
                  <a:lnTo>
                    <a:pt x="904" y="503"/>
                  </a:lnTo>
                  <a:close/>
                  <a:moveTo>
                    <a:pt x="890" y="482"/>
                  </a:moveTo>
                  <a:lnTo>
                    <a:pt x="1042" y="381"/>
                  </a:lnTo>
                  <a:lnTo>
                    <a:pt x="1056" y="402"/>
                  </a:lnTo>
                  <a:lnTo>
                    <a:pt x="904" y="503"/>
                  </a:lnTo>
                  <a:lnTo>
                    <a:pt x="890" y="482"/>
                  </a:lnTo>
                  <a:close/>
                  <a:moveTo>
                    <a:pt x="1042" y="381"/>
                  </a:moveTo>
                  <a:lnTo>
                    <a:pt x="1044" y="380"/>
                  </a:lnTo>
                  <a:lnTo>
                    <a:pt x="1044" y="380"/>
                  </a:lnTo>
                  <a:lnTo>
                    <a:pt x="1050" y="391"/>
                  </a:lnTo>
                  <a:lnTo>
                    <a:pt x="1042" y="381"/>
                  </a:lnTo>
                  <a:close/>
                  <a:moveTo>
                    <a:pt x="1044" y="380"/>
                  </a:moveTo>
                  <a:lnTo>
                    <a:pt x="1195" y="303"/>
                  </a:lnTo>
                  <a:lnTo>
                    <a:pt x="1206" y="326"/>
                  </a:lnTo>
                  <a:lnTo>
                    <a:pt x="1054" y="403"/>
                  </a:lnTo>
                  <a:lnTo>
                    <a:pt x="1044" y="380"/>
                  </a:lnTo>
                  <a:close/>
                  <a:moveTo>
                    <a:pt x="1195" y="303"/>
                  </a:moveTo>
                  <a:lnTo>
                    <a:pt x="1195" y="305"/>
                  </a:lnTo>
                  <a:lnTo>
                    <a:pt x="1197" y="303"/>
                  </a:lnTo>
                  <a:lnTo>
                    <a:pt x="1202" y="316"/>
                  </a:lnTo>
                  <a:lnTo>
                    <a:pt x="1195" y="303"/>
                  </a:lnTo>
                  <a:close/>
                  <a:moveTo>
                    <a:pt x="1197" y="303"/>
                  </a:moveTo>
                  <a:lnTo>
                    <a:pt x="1323" y="254"/>
                  </a:lnTo>
                  <a:lnTo>
                    <a:pt x="1333" y="277"/>
                  </a:lnTo>
                  <a:lnTo>
                    <a:pt x="1206" y="326"/>
                  </a:lnTo>
                  <a:lnTo>
                    <a:pt x="1197" y="303"/>
                  </a:lnTo>
                  <a:close/>
                  <a:moveTo>
                    <a:pt x="1333" y="277"/>
                  </a:moveTo>
                  <a:lnTo>
                    <a:pt x="1334" y="275"/>
                  </a:lnTo>
                  <a:lnTo>
                    <a:pt x="1333" y="277"/>
                  </a:lnTo>
                  <a:lnTo>
                    <a:pt x="1328" y="264"/>
                  </a:lnTo>
                  <a:lnTo>
                    <a:pt x="1333" y="277"/>
                  </a:lnTo>
                  <a:close/>
                  <a:moveTo>
                    <a:pt x="1322" y="254"/>
                  </a:moveTo>
                  <a:lnTo>
                    <a:pt x="1423" y="203"/>
                  </a:lnTo>
                  <a:lnTo>
                    <a:pt x="1435" y="226"/>
                  </a:lnTo>
                  <a:lnTo>
                    <a:pt x="1333" y="277"/>
                  </a:lnTo>
                  <a:lnTo>
                    <a:pt x="1322" y="254"/>
                  </a:lnTo>
                  <a:close/>
                  <a:moveTo>
                    <a:pt x="1423" y="203"/>
                  </a:moveTo>
                  <a:lnTo>
                    <a:pt x="1423" y="203"/>
                  </a:lnTo>
                  <a:lnTo>
                    <a:pt x="1424" y="203"/>
                  </a:lnTo>
                  <a:lnTo>
                    <a:pt x="1429" y="215"/>
                  </a:lnTo>
                  <a:lnTo>
                    <a:pt x="1423" y="203"/>
                  </a:lnTo>
                  <a:close/>
                  <a:moveTo>
                    <a:pt x="1424" y="203"/>
                  </a:moveTo>
                  <a:lnTo>
                    <a:pt x="1550" y="152"/>
                  </a:lnTo>
                  <a:lnTo>
                    <a:pt x="1560" y="176"/>
                  </a:lnTo>
                  <a:lnTo>
                    <a:pt x="1434" y="226"/>
                  </a:lnTo>
                  <a:lnTo>
                    <a:pt x="1424" y="203"/>
                  </a:lnTo>
                  <a:close/>
                  <a:moveTo>
                    <a:pt x="1561" y="175"/>
                  </a:moveTo>
                  <a:lnTo>
                    <a:pt x="1561" y="175"/>
                  </a:lnTo>
                  <a:lnTo>
                    <a:pt x="1560" y="176"/>
                  </a:lnTo>
                  <a:lnTo>
                    <a:pt x="1555" y="164"/>
                  </a:lnTo>
                  <a:lnTo>
                    <a:pt x="1561" y="175"/>
                  </a:lnTo>
                  <a:close/>
                  <a:moveTo>
                    <a:pt x="1550" y="153"/>
                  </a:moveTo>
                  <a:lnTo>
                    <a:pt x="1651" y="102"/>
                  </a:lnTo>
                  <a:lnTo>
                    <a:pt x="1662" y="125"/>
                  </a:lnTo>
                  <a:lnTo>
                    <a:pt x="1561" y="175"/>
                  </a:lnTo>
                  <a:lnTo>
                    <a:pt x="1550" y="153"/>
                  </a:lnTo>
                  <a:close/>
                  <a:moveTo>
                    <a:pt x="1651" y="102"/>
                  </a:moveTo>
                  <a:lnTo>
                    <a:pt x="1652" y="100"/>
                  </a:lnTo>
                  <a:lnTo>
                    <a:pt x="1655" y="100"/>
                  </a:lnTo>
                  <a:lnTo>
                    <a:pt x="1656" y="113"/>
                  </a:lnTo>
                  <a:lnTo>
                    <a:pt x="1651" y="102"/>
                  </a:lnTo>
                  <a:close/>
                  <a:moveTo>
                    <a:pt x="1655" y="100"/>
                  </a:moveTo>
                  <a:lnTo>
                    <a:pt x="1807" y="75"/>
                  </a:lnTo>
                  <a:lnTo>
                    <a:pt x="1810" y="100"/>
                  </a:lnTo>
                  <a:lnTo>
                    <a:pt x="1658" y="126"/>
                  </a:lnTo>
                  <a:lnTo>
                    <a:pt x="1655" y="100"/>
                  </a:lnTo>
                  <a:close/>
                  <a:moveTo>
                    <a:pt x="1807" y="75"/>
                  </a:moveTo>
                  <a:lnTo>
                    <a:pt x="1958" y="49"/>
                  </a:lnTo>
                  <a:lnTo>
                    <a:pt x="1962" y="75"/>
                  </a:lnTo>
                  <a:lnTo>
                    <a:pt x="1810" y="100"/>
                  </a:lnTo>
                  <a:lnTo>
                    <a:pt x="1807" y="75"/>
                  </a:lnTo>
                  <a:close/>
                  <a:moveTo>
                    <a:pt x="1963" y="75"/>
                  </a:moveTo>
                  <a:lnTo>
                    <a:pt x="1963" y="75"/>
                  </a:lnTo>
                  <a:lnTo>
                    <a:pt x="1962" y="75"/>
                  </a:lnTo>
                  <a:lnTo>
                    <a:pt x="1960" y="63"/>
                  </a:lnTo>
                  <a:lnTo>
                    <a:pt x="1963" y="75"/>
                  </a:lnTo>
                  <a:close/>
                  <a:moveTo>
                    <a:pt x="1956" y="49"/>
                  </a:moveTo>
                  <a:lnTo>
                    <a:pt x="2133" y="0"/>
                  </a:lnTo>
                  <a:lnTo>
                    <a:pt x="2141" y="24"/>
                  </a:lnTo>
                  <a:lnTo>
                    <a:pt x="1963" y="75"/>
                  </a:lnTo>
                  <a:lnTo>
                    <a:pt x="1956" y="49"/>
                  </a:lnTo>
                  <a:close/>
                  <a:moveTo>
                    <a:pt x="2133" y="0"/>
                  </a:moveTo>
                  <a:lnTo>
                    <a:pt x="2135" y="0"/>
                  </a:lnTo>
                  <a:lnTo>
                    <a:pt x="2137" y="0"/>
                  </a:lnTo>
                  <a:lnTo>
                    <a:pt x="2137" y="12"/>
                  </a:lnTo>
                  <a:lnTo>
                    <a:pt x="2133" y="0"/>
                  </a:lnTo>
                  <a:close/>
                  <a:moveTo>
                    <a:pt x="2137" y="0"/>
                  </a:moveTo>
                  <a:lnTo>
                    <a:pt x="2163" y="0"/>
                  </a:lnTo>
                  <a:lnTo>
                    <a:pt x="2163" y="24"/>
                  </a:lnTo>
                  <a:lnTo>
                    <a:pt x="2137" y="24"/>
                  </a:lnTo>
                  <a:lnTo>
                    <a:pt x="2137" y="0"/>
                  </a:lnTo>
                  <a:close/>
                  <a:moveTo>
                    <a:pt x="2163" y="0"/>
                  </a:moveTo>
                  <a:lnTo>
                    <a:pt x="2188" y="0"/>
                  </a:lnTo>
                  <a:lnTo>
                    <a:pt x="2188" y="24"/>
                  </a:lnTo>
                  <a:lnTo>
                    <a:pt x="2163" y="24"/>
                  </a:lnTo>
                  <a:lnTo>
                    <a:pt x="2163" y="0"/>
                  </a:lnTo>
                  <a:close/>
                  <a:moveTo>
                    <a:pt x="2188" y="0"/>
                  </a:moveTo>
                  <a:lnTo>
                    <a:pt x="2214" y="0"/>
                  </a:lnTo>
                  <a:lnTo>
                    <a:pt x="2214" y="24"/>
                  </a:lnTo>
                  <a:lnTo>
                    <a:pt x="2188" y="24"/>
                  </a:lnTo>
                  <a:lnTo>
                    <a:pt x="2188" y="0"/>
                  </a:lnTo>
                  <a:close/>
                  <a:moveTo>
                    <a:pt x="2214" y="0"/>
                  </a:moveTo>
                  <a:lnTo>
                    <a:pt x="2238" y="0"/>
                  </a:lnTo>
                  <a:lnTo>
                    <a:pt x="2238" y="24"/>
                  </a:lnTo>
                  <a:lnTo>
                    <a:pt x="2214" y="24"/>
                  </a:lnTo>
                  <a:lnTo>
                    <a:pt x="2214" y="0"/>
                  </a:lnTo>
                  <a:close/>
                  <a:moveTo>
                    <a:pt x="2238" y="0"/>
                  </a:moveTo>
                  <a:lnTo>
                    <a:pt x="2242" y="0"/>
                  </a:lnTo>
                  <a:lnTo>
                    <a:pt x="2244" y="1"/>
                  </a:lnTo>
                  <a:lnTo>
                    <a:pt x="2238" y="12"/>
                  </a:lnTo>
                  <a:lnTo>
                    <a:pt x="2238" y="0"/>
                  </a:lnTo>
                  <a:close/>
                  <a:moveTo>
                    <a:pt x="2244" y="1"/>
                  </a:moveTo>
                  <a:lnTo>
                    <a:pt x="2295" y="25"/>
                  </a:lnTo>
                  <a:lnTo>
                    <a:pt x="2283" y="48"/>
                  </a:lnTo>
                  <a:lnTo>
                    <a:pt x="2233" y="23"/>
                  </a:lnTo>
                  <a:lnTo>
                    <a:pt x="2244" y="1"/>
                  </a:lnTo>
                  <a:close/>
                  <a:moveTo>
                    <a:pt x="2289" y="49"/>
                  </a:moveTo>
                  <a:lnTo>
                    <a:pt x="2285" y="49"/>
                  </a:lnTo>
                  <a:lnTo>
                    <a:pt x="2283" y="48"/>
                  </a:lnTo>
                  <a:lnTo>
                    <a:pt x="2289" y="37"/>
                  </a:lnTo>
                  <a:lnTo>
                    <a:pt x="2289" y="49"/>
                  </a:lnTo>
                  <a:close/>
                  <a:moveTo>
                    <a:pt x="2289" y="24"/>
                  </a:moveTo>
                  <a:lnTo>
                    <a:pt x="2340" y="24"/>
                  </a:lnTo>
                  <a:lnTo>
                    <a:pt x="2340" y="49"/>
                  </a:lnTo>
                  <a:lnTo>
                    <a:pt x="2289" y="49"/>
                  </a:lnTo>
                  <a:lnTo>
                    <a:pt x="2289" y="24"/>
                  </a:lnTo>
                  <a:close/>
                  <a:moveTo>
                    <a:pt x="2340" y="24"/>
                  </a:moveTo>
                  <a:lnTo>
                    <a:pt x="2345" y="24"/>
                  </a:lnTo>
                  <a:lnTo>
                    <a:pt x="2348" y="28"/>
                  </a:lnTo>
                  <a:lnTo>
                    <a:pt x="2340" y="37"/>
                  </a:lnTo>
                  <a:lnTo>
                    <a:pt x="2340" y="24"/>
                  </a:lnTo>
                  <a:close/>
                  <a:moveTo>
                    <a:pt x="2348" y="28"/>
                  </a:moveTo>
                  <a:lnTo>
                    <a:pt x="2374" y="53"/>
                  </a:lnTo>
                  <a:lnTo>
                    <a:pt x="2356" y="71"/>
                  </a:lnTo>
                  <a:lnTo>
                    <a:pt x="2330" y="46"/>
                  </a:lnTo>
                  <a:lnTo>
                    <a:pt x="2348" y="28"/>
                  </a:lnTo>
                  <a:close/>
                  <a:moveTo>
                    <a:pt x="2364" y="75"/>
                  </a:moveTo>
                  <a:lnTo>
                    <a:pt x="2359" y="75"/>
                  </a:lnTo>
                  <a:lnTo>
                    <a:pt x="2356" y="71"/>
                  </a:lnTo>
                  <a:lnTo>
                    <a:pt x="2364" y="63"/>
                  </a:lnTo>
                  <a:lnTo>
                    <a:pt x="2364" y="75"/>
                  </a:lnTo>
                  <a:close/>
                  <a:moveTo>
                    <a:pt x="2364" y="49"/>
                  </a:moveTo>
                  <a:lnTo>
                    <a:pt x="2415" y="49"/>
                  </a:lnTo>
                  <a:lnTo>
                    <a:pt x="2415" y="75"/>
                  </a:lnTo>
                  <a:lnTo>
                    <a:pt x="2364" y="75"/>
                  </a:lnTo>
                  <a:lnTo>
                    <a:pt x="2364" y="49"/>
                  </a:lnTo>
                  <a:close/>
                  <a:moveTo>
                    <a:pt x="2415" y="49"/>
                  </a:moveTo>
                  <a:lnTo>
                    <a:pt x="2419" y="49"/>
                  </a:lnTo>
                  <a:lnTo>
                    <a:pt x="2421" y="51"/>
                  </a:lnTo>
                  <a:lnTo>
                    <a:pt x="2415" y="63"/>
                  </a:lnTo>
                  <a:lnTo>
                    <a:pt x="2415" y="49"/>
                  </a:lnTo>
                  <a:close/>
                  <a:moveTo>
                    <a:pt x="2421" y="51"/>
                  </a:moveTo>
                  <a:lnTo>
                    <a:pt x="2471" y="76"/>
                  </a:lnTo>
                  <a:lnTo>
                    <a:pt x="2460" y="99"/>
                  </a:lnTo>
                  <a:lnTo>
                    <a:pt x="2409" y="74"/>
                  </a:lnTo>
                  <a:lnTo>
                    <a:pt x="2421" y="51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3" name="Freeform 101">
              <a:extLst>
                <a:ext uri="{FF2B5EF4-FFF2-40B4-BE49-F238E27FC236}">
                  <a16:creationId xmlns:a16="http://schemas.microsoft.com/office/drawing/2014/main" id="{79742997-13DA-9818-9B46-9BE1A35C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3401"/>
              <a:ext cx="180" cy="195"/>
            </a:xfrm>
            <a:custGeom>
              <a:avLst/>
              <a:gdLst>
                <a:gd name="T0" fmla="*/ 865 w 898"/>
                <a:gd name="T1" fmla="*/ 56 h 975"/>
                <a:gd name="T2" fmla="*/ 796 w 898"/>
                <a:gd name="T3" fmla="*/ 16 h 975"/>
                <a:gd name="T4" fmla="*/ 726 w 898"/>
                <a:gd name="T5" fmla="*/ 0 h 975"/>
                <a:gd name="T6" fmla="*/ 656 w 898"/>
                <a:gd name="T7" fmla="*/ 5 h 975"/>
                <a:gd name="T8" fmla="*/ 587 w 898"/>
                <a:gd name="T9" fmla="*/ 29 h 975"/>
                <a:gd name="T10" fmla="*/ 517 w 898"/>
                <a:gd name="T11" fmla="*/ 68 h 975"/>
                <a:gd name="T12" fmla="*/ 449 w 898"/>
                <a:gd name="T13" fmla="*/ 122 h 975"/>
                <a:gd name="T14" fmla="*/ 384 w 898"/>
                <a:gd name="T15" fmla="*/ 185 h 975"/>
                <a:gd name="T16" fmla="*/ 321 w 898"/>
                <a:gd name="T17" fmla="*/ 258 h 975"/>
                <a:gd name="T18" fmla="*/ 261 w 898"/>
                <a:gd name="T19" fmla="*/ 334 h 975"/>
                <a:gd name="T20" fmla="*/ 205 w 898"/>
                <a:gd name="T21" fmla="*/ 415 h 975"/>
                <a:gd name="T22" fmla="*/ 154 w 898"/>
                <a:gd name="T23" fmla="*/ 496 h 975"/>
                <a:gd name="T24" fmla="*/ 109 w 898"/>
                <a:gd name="T25" fmla="*/ 574 h 975"/>
                <a:gd name="T26" fmla="*/ 69 w 898"/>
                <a:gd name="T27" fmla="*/ 647 h 975"/>
                <a:gd name="T28" fmla="*/ 22 w 898"/>
                <a:gd name="T29" fmla="*/ 741 h 975"/>
                <a:gd name="T30" fmla="*/ 46 w 898"/>
                <a:gd name="T31" fmla="*/ 812 h 975"/>
                <a:gd name="T32" fmla="*/ 139 w 898"/>
                <a:gd name="T33" fmla="*/ 854 h 975"/>
                <a:gd name="T34" fmla="*/ 231 w 898"/>
                <a:gd name="T35" fmla="*/ 901 h 975"/>
                <a:gd name="T36" fmla="*/ 319 w 898"/>
                <a:gd name="T37" fmla="*/ 949 h 975"/>
                <a:gd name="T38" fmla="*/ 420 w 898"/>
                <a:gd name="T39" fmla="*/ 919 h 975"/>
                <a:gd name="T40" fmla="*/ 528 w 898"/>
                <a:gd name="T41" fmla="*/ 818 h 975"/>
                <a:gd name="T42" fmla="*/ 624 w 898"/>
                <a:gd name="T43" fmla="*/ 724 h 975"/>
                <a:gd name="T44" fmla="*/ 689 w 898"/>
                <a:gd name="T45" fmla="*/ 658 h 975"/>
                <a:gd name="T46" fmla="*/ 729 w 898"/>
                <a:gd name="T47" fmla="*/ 611 h 975"/>
                <a:gd name="T48" fmla="*/ 764 w 898"/>
                <a:gd name="T49" fmla="*/ 564 h 975"/>
                <a:gd name="T50" fmla="*/ 796 w 898"/>
                <a:gd name="T51" fmla="*/ 514 h 975"/>
                <a:gd name="T52" fmla="*/ 824 w 898"/>
                <a:gd name="T53" fmla="*/ 462 h 975"/>
                <a:gd name="T54" fmla="*/ 848 w 898"/>
                <a:gd name="T55" fmla="*/ 406 h 975"/>
                <a:gd name="T56" fmla="*/ 867 w 898"/>
                <a:gd name="T57" fmla="*/ 345 h 975"/>
                <a:gd name="T58" fmla="*/ 882 w 898"/>
                <a:gd name="T59" fmla="*/ 280 h 975"/>
                <a:gd name="T60" fmla="*/ 892 w 898"/>
                <a:gd name="T61" fmla="*/ 208 h 975"/>
                <a:gd name="T62" fmla="*/ 898 w 898"/>
                <a:gd name="T63" fmla="*/ 129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8" h="975">
                  <a:moveTo>
                    <a:pt x="898" y="87"/>
                  </a:moveTo>
                  <a:lnTo>
                    <a:pt x="865" y="56"/>
                  </a:lnTo>
                  <a:lnTo>
                    <a:pt x="831" y="33"/>
                  </a:lnTo>
                  <a:lnTo>
                    <a:pt x="796" y="16"/>
                  </a:lnTo>
                  <a:lnTo>
                    <a:pt x="762" y="5"/>
                  </a:lnTo>
                  <a:lnTo>
                    <a:pt x="726" y="0"/>
                  </a:lnTo>
                  <a:lnTo>
                    <a:pt x="691" y="0"/>
                  </a:lnTo>
                  <a:lnTo>
                    <a:pt x="656" y="5"/>
                  </a:lnTo>
                  <a:lnTo>
                    <a:pt x="622" y="15"/>
                  </a:lnTo>
                  <a:lnTo>
                    <a:pt x="587" y="29"/>
                  </a:lnTo>
                  <a:lnTo>
                    <a:pt x="551" y="46"/>
                  </a:lnTo>
                  <a:lnTo>
                    <a:pt x="517" y="68"/>
                  </a:lnTo>
                  <a:lnTo>
                    <a:pt x="483" y="94"/>
                  </a:lnTo>
                  <a:lnTo>
                    <a:pt x="449" y="122"/>
                  </a:lnTo>
                  <a:lnTo>
                    <a:pt x="416" y="152"/>
                  </a:lnTo>
                  <a:lnTo>
                    <a:pt x="384" y="185"/>
                  </a:lnTo>
                  <a:lnTo>
                    <a:pt x="352" y="220"/>
                  </a:lnTo>
                  <a:lnTo>
                    <a:pt x="321" y="258"/>
                  </a:lnTo>
                  <a:lnTo>
                    <a:pt x="290" y="296"/>
                  </a:lnTo>
                  <a:lnTo>
                    <a:pt x="261" y="334"/>
                  </a:lnTo>
                  <a:lnTo>
                    <a:pt x="233" y="375"/>
                  </a:lnTo>
                  <a:lnTo>
                    <a:pt x="205" y="415"/>
                  </a:lnTo>
                  <a:lnTo>
                    <a:pt x="180" y="456"/>
                  </a:lnTo>
                  <a:lnTo>
                    <a:pt x="154" y="496"/>
                  </a:lnTo>
                  <a:lnTo>
                    <a:pt x="131" y="535"/>
                  </a:lnTo>
                  <a:lnTo>
                    <a:pt x="109" y="574"/>
                  </a:lnTo>
                  <a:lnTo>
                    <a:pt x="88" y="611"/>
                  </a:lnTo>
                  <a:lnTo>
                    <a:pt x="69" y="647"/>
                  </a:lnTo>
                  <a:lnTo>
                    <a:pt x="51" y="681"/>
                  </a:lnTo>
                  <a:lnTo>
                    <a:pt x="22" y="741"/>
                  </a:lnTo>
                  <a:lnTo>
                    <a:pt x="0" y="791"/>
                  </a:lnTo>
                  <a:lnTo>
                    <a:pt x="46" y="812"/>
                  </a:lnTo>
                  <a:lnTo>
                    <a:pt x="93" y="833"/>
                  </a:lnTo>
                  <a:lnTo>
                    <a:pt x="139" y="854"/>
                  </a:lnTo>
                  <a:lnTo>
                    <a:pt x="184" y="877"/>
                  </a:lnTo>
                  <a:lnTo>
                    <a:pt x="231" y="901"/>
                  </a:lnTo>
                  <a:lnTo>
                    <a:pt x="276" y="925"/>
                  </a:lnTo>
                  <a:lnTo>
                    <a:pt x="319" y="949"/>
                  </a:lnTo>
                  <a:lnTo>
                    <a:pt x="364" y="975"/>
                  </a:lnTo>
                  <a:lnTo>
                    <a:pt x="420" y="919"/>
                  </a:lnTo>
                  <a:lnTo>
                    <a:pt x="475" y="867"/>
                  </a:lnTo>
                  <a:lnTo>
                    <a:pt x="528" y="818"/>
                  </a:lnTo>
                  <a:lnTo>
                    <a:pt x="577" y="771"/>
                  </a:lnTo>
                  <a:lnTo>
                    <a:pt x="624" y="724"/>
                  </a:lnTo>
                  <a:lnTo>
                    <a:pt x="668" y="679"/>
                  </a:lnTo>
                  <a:lnTo>
                    <a:pt x="689" y="658"/>
                  </a:lnTo>
                  <a:lnTo>
                    <a:pt x="709" y="634"/>
                  </a:lnTo>
                  <a:lnTo>
                    <a:pt x="729" y="611"/>
                  </a:lnTo>
                  <a:lnTo>
                    <a:pt x="747" y="588"/>
                  </a:lnTo>
                  <a:lnTo>
                    <a:pt x="764" y="564"/>
                  </a:lnTo>
                  <a:lnTo>
                    <a:pt x="780" y="540"/>
                  </a:lnTo>
                  <a:lnTo>
                    <a:pt x="796" y="514"/>
                  </a:lnTo>
                  <a:lnTo>
                    <a:pt x="810" y="489"/>
                  </a:lnTo>
                  <a:lnTo>
                    <a:pt x="824" y="462"/>
                  </a:lnTo>
                  <a:lnTo>
                    <a:pt x="836" y="435"/>
                  </a:lnTo>
                  <a:lnTo>
                    <a:pt x="848" y="406"/>
                  </a:lnTo>
                  <a:lnTo>
                    <a:pt x="858" y="377"/>
                  </a:lnTo>
                  <a:lnTo>
                    <a:pt x="867" y="345"/>
                  </a:lnTo>
                  <a:lnTo>
                    <a:pt x="875" y="314"/>
                  </a:lnTo>
                  <a:lnTo>
                    <a:pt x="882" y="280"/>
                  </a:lnTo>
                  <a:lnTo>
                    <a:pt x="888" y="245"/>
                  </a:lnTo>
                  <a:lnTo>
                    <a:pt x="892" y="208"/>
                  </a:lnTo>
                  <a:lnTo>
                    <a:pt x="895" y="169"/>
                  </a:lnTo>
                  <a:lnTo>
                    <a:pt x="898" y="129"/>
                  </a:lnTo>
                  <a:lnTo>
                    <a:pt x="898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4" name="Freeform 102">
              <a:extLst>
                <a:ext uri="{FF2B5EF4-FFF2-40B4-BE49-F238E27FC236}">
                  <a16:creationId xmlns:a16="http://schemas.microsoft.com/office/drawing/2014/main" id="{D4B2FCBB-8673-2673-8FD1-E445CB9CF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3401"/>
              <a:ext cx="180" cy="195"/>
            </a:xfrm>
            <a:custGeom>
              <a:avLst/>
              <a:gdLst>
                <a:gd name="T0" fmla="*/ 865 w 898"/>
                <a:gd name="T1" fmla="*/ 56 h 975"/>
                <a:gd name="T2" fmla="*/ 796 w 898"/>
                <a:gd name="T3" fmla="*/ 16 h 975"/>
                <a:gd name="T4" fmla="*/ 726 w 898"/>
                <a:gd name="T5" fmla="*/ 0 h 975"/>
                <a:gd name="T6" fmla="*/ 656 w 898"/>
                <a:gd name="T7" fmla="*/ 5 h 975"/>
                <a:gd name="T8" fmla="*/ 587 w 898"/>
                <a:gd name="T9" fmla="*/ 29 h 975"/>
                <a:gd name="T10" fmla="*/ 517 w 898"/>
                <a:gd name="T11" fmla="*/ 68 h 975"/>
                <a:gd name="T12" fmla="*/ 449 w 898"/>
                <a:gd name="T13" fmla="*/ 122 h 975"/>
                <a:gd name="T14" fmla="*/ 384 w 898"/>
                <a:gd name="T15" fmla="*/ 185 h 975"/>
                <a:gd name="T16" fmla="*/ 321 w 898"/>
                <a:gd name="T17" fmla="*/ 258 h 975"/>
                <a:gd name="T18" fmla="*/ 261 w 898"/>
                <a:gd name="T19" fmla="*/ 334 h 975"/>
                <a:gd name="T20" fmla="*/ 205 w 898"/>
                <a:gd name="T21" fmla="*/ 415 h 975"/>
                <a:gd name="T22" fmla="*/ 154 w 898"/>
                <a:gd name="T23" fmla="*/ 496 h 975"/>
                <a:gd name="T24" fmla="*/ 109 w 898"/>
                <a:gd name="T25" fmla="*/ 574 h 975"/>
                <a:gd name="T26" fmla="*/ 69 w 898"/>
                <a:gd name="T27" fmla="*/ 647 h 975"/>
                <a:gd name="T28" fmla="*/ 22 w 898"/>
                <a:gd name="T29" fmla="*/ 741 h 975"/>
                <a:gd name="T30" fmla="*/ 46 w 898"/>
                <a:gd name="T31" fmla="*/ 812 h 975"/>
                <a:gd name="T32" fmla="*/ 139 w 898"/>
                <a:gd name="T33" fmla="*/ 854 h 975"/>
                <a:gd name="T34" fmla="*/ 231 w 898"/>
                <a:gd name="T35" fmla="*/ 901 h 975"/>
                <a:gd name="T36" fmla="*/ 319 w 898"/>
                <a:gd name="T37" fmla="*/ 949 h 975"/>
                <a:gd name="T38" fmla="*/ 420 w 898"/>
                <a:gd name="T39" fmla="*/ 919 h 975"/>
                <a:gd name="T40" fmla="*/ 528 w 898"/>
                <a:gd name="T41" fmla="*/ 818 h 975"/>
                <a:gd name="T42" fmla="*/ 624 w 898"/>
                <a:gd name="T43" fmla="*/ 724 h 975"/>
                <a:gd name="T44" fmla="*/ 689 w 898"/>
                <a:gd name="T45" fmla="*/ 658 h 975"/>
                <a:gd name="T46" fmla="*/ 729 w 898"/>
                <a:gd name="T47" fmla="*/ 611 h 975"/>
                <a:gd name="T48" fmla="*/ 764 w 898"/>
                <a:gd name="T49" fmla="*/ 564 h 975"/>
                <a:gd name="T50" fmla="*/ 796 w 898"/>
                <a:gd name="T51" fmla="*/ 514 h 975"/>
                <a:gd name="T52" fmla="*/ 824 w 898"/>
                <a:gd name="T53" fmla="*/ 462 h 975"/>
                <a:gd name="T54" fmla="*/ 848 w 898"/>
                <a:gd name="T55" fmla="*/ 406 h 975"/>
                <a:gd name="T56" fmla="*/ 867 w 898"/>
                <a:gd name="T57" fmla="*/ 345 h 975"/>
                <a:gd name="T58" fmla="*/ 882 w 898"/>
                <a:gd name="T59" fmla="*/ 280 h 975"/>
                <a:gd name="T60" fmla="*/ 892 w 898"/>
                <a:gd name="T61" fmla="*/ 208 h 975"/>
                <a:gd name="T62" fmla="*/ 898 w 898"/>
                <a:gd name="T63" fmla="*/ 129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8" h="975">
                  <a:moveTo>
                    <a:pt x="898" y="87"/>
                  </a:moveTo>
                  <a:lnTo>
                    <a:pt x="865" y="56"/>
                  </a:lnTo>
                  <a:lnTo>
                    <a:pt x="831" y="33"/>
                  </a:lnTo>
                  <a:lnTo>
                    <a:pt x="796" y="16"/>
                  </a:lnTo>
                  <a:lnTo>
                    <a:pt x="762" y="5"/>
                  </a:lnTo>
                  <a:lnTo>
                    <a:pt x="726" y="0"/>
                  </a:lnTo>
                  <a:lnTo>
                    <a:pt x="691" y="0"/>
                  </a:lnTo>
                  <a:lnTo>
                    <a:pt x="656" y="5"/>
                  </a:lnTo>
                  <a:lnTo>
                    <a:pt x="622" y="15"/>
                  </a:lnTo>
                  <a:lnTo>
                    <a:pt x="587" y="29"/>
                  </a:lnTo>
                  <a:lnTo>
                    <a:pt x="551" y="46"/>
                  </a:lnTo>
                  <a:lnTo>
                    <a:pt x="517" y="68"/>
                  </a:lnTo>
                  <a:lnTo>
                    <a:pt x="483" y="94"/>
                  </a:lnTo>
                  <a:lnTo>
                    <a:pt x="449" y="122"/>
                  </a:lnTo>
                  <a:lnTo>
                    <a:pt x="416" y="152"/>
                  </a:lnTo>
                  <a:lnTo>
                    <a:pt x="384" y="185"/>
                  </a:lnTo>
                  <a:lnTo>
                    <a:pt x="352" y="220"/>
                  </a:lnTo>
                  <a:lnTo>
                    <a:pt x="321" y="258"/>
                  </a:lnTo>
                  <a:lnTo>
                    <a:pt x="290" y="296"/>
                  </a:lnTo>
                  <a:lnTo>
                    <a:pt x="261" y="334"/>
                  </a:lnTo>
                  <a:lnTo>
                    <a:pt x="233" y="375"/>
                  </a:lnTo>
                  <a:lnTo>
                    <a:pt x="205" y="415"/>
                  </a:lnTo>
                  <a:lnTo>
                    <a:pt x="180" y="456"/>
                  </a:lnTo>
                  <a:lnTo>
                    <a:pt x="154" y="496"/>
                  </a:lnTo>
                  <a:lnTo>
                    <a:pt x="131" y="535"/>
                  </a:lnTo>
                  <a:lnTo>
                    <a:pt x="109" y="574"/>
                  </a:lnTo>
                  <a:lnTo>
                    <a:pt x="88" y="611"/>
                  </a:lnTo>
                  <a:lnTo>
                    <a:pt x="69" y="647"/>
                  </a:lnTo>
                  <a:lnTo>
                    <a:pt x="51" y="681"/>
                  </a:lnTo>
                  <a:lnTo>
                    <a:pt x="22" y="741"/>
                  </a:lnTo>
                  <a:lnTo>
                    <a:pt x="0" y="791"/>
                  </a:lnTo>
                  <a:lnTo>
                    <a:pt x="46" y="812"/>
                  </a:lnTo>
                  <a:lnTo>
                    <a:pt x="93" y="833"/>
                  </a:lnTo>
                  <a:lnTo>
                    <a:pt x="139" y="854"/>
                  </a:lnTo>
                  <a:lnTo>
                    <a:pt x="184" y="877"/>
                  </a:lnTo>
                  <a:lnTo>
                    <a:pt x="231" y="901"/>
                  </a:lnTo>
                  <a:lnTo>
                    <a:pt x="276" y="925"/>
                  </a:lnTo>
                  <a:lnTo>
                    <a:pt x="319" y="949"/>
                  </a:lnTo>
                  <a:lnTo>
                    <a:pt x="364" y="975"/>
                  </a:lnTo>
                  <a:lnTo>
                    <a:pt x="420" y="919"/>
                  </a:lnTo>
                  <a:lnTo>
                    <a:pt x="475" y="867"/>
                  </a:lnTo>
                  <a:lnTo>
                    <a:pt x="528" y="818"/>
                  </a:lnTo>
                  <a:lnTo>
                    <a:pt x="577" y="771"/>
                  </a:lnTo>
                  <a:lnTo>
                    <a:pt x="624" y="724"/>
                  </a:lnTo>
                  <a:lnTo>
                    <a:pt x="668" y="679"/>
                  </a:lnTo>
                  <a:lnTo>
                    <a:pt x="689" y="658"/>
                  </a:lnTo>
                  <a:lnTo>
                    <a:pt x="709" y="634"/>
                  </a:lnTo>
                  <a:lnTo>
                    <a:pt x="729" y="611"/>
                  </a:lnTo>
                  <a:lnTo>
                    <a:pt x="747" y="588"/>
                  </a:lnTo>
                  <a:lnTo>
                    <a:pt x="764" y="564"/>
                  </a:lnTo>
                  <a:lnTo>
                    <a:pt x="780" y="540"/>
                  </a:lnTo>
                  <a:lnTo>
                    <a:pt x="796" y="514"/>
                  </a:lnTo>
                  <a:lnTo>
                    <a:pt x="810" y="489"/>
                  </a:lnTo>
                  <a:lnTo>
                    <a:pt x="824" y="462"/>
                  </a:lnTo>
                  <a:lnTo>
                    <a:pt x="836" y="435"/>
                  </a:lnTo>
                  <a:lnTo>
                    <a:pt x="848" y="406"/>
                  </a:lnTo>
                  <a:lnTo>
                    <a:pt x="858" y="377"/>
                  </a:lnTo>
                  <a:lnTo>
                    <a:pt x="867" y="345"/>
                  </a:lnTo>
                  <a:lnTo>
                    <a:pt x="875" y="314"/>
                  </a:lnTo>
                  <a:lnTo>
                    <a:pt x="882" y="280"/>
                  </a:lnTo>
                  <a:lnTo>
                    <a:pt x="888" y="245"/>
                  </a:lnTo>
                  <a:lnTo>
                    <a:pt x="892" y="208"/>
                  </a:lnTo>
                  <a:lnTo>
                    <a:pt x="895" y="169"/>
                  </a:lnTo>
                  <a:lnTo>
                    <a:pt x="898" y="129"/>
                  </a:lnTo>
                  <a:lnTo>
                    <a:pt x="898" y="8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5" name="Freeform 103">
              <a:extLst>
                <a:ext uri="{FF2B5EF4-FFF2-40B4-BE49-F238E27FC236}">
                  <a16:creationId xmlns:a16="http://schemas.microsoft.com/office/drawing/2014/main" id="{21F1F972-7DBD-9387-67A6-C1E47335E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400"/>
              <a:ext cx="189" cy="181"/>
            </a:xfrm>
            <a:custGeom>
              <a:avLst/>
              <a:gdLst>
                <a:gd name="T0" fmla="*/ 946 w 946"/>
                <a:gd name="T1" fmla="*/ 90 h 904"/>
                <a:gd name="T2" fmla="*/ 909 w 946"/>
                <a:gd name="T3" fmla="*/ 57 h 904"/>
                <a:gd name="T4" fmla="*/ 873 w 946"/>
                <a:gd name="T5" fmla="*/ 32 h 904"/>
                <a:gd name="T6" fmla="*/ 835 w 946"/>
                <a:gd name="T7" fmla="*/ 14 h 904"/>
                <a:gd name="T8" fmla="*/ 797 w 946"/>
                <a:gd name="T9" fmla="*/ 5 h 904"/>
                <a:gd name="T10" fmla="*/ 760 w 946"/>
                <a:gd name="T11" fmla="*/ 0 h 904"/>
                <a:gd name="T12" fmla="*/ 722 w 946"/>
                <a:gd name="T13" fmla="*/ 2 h 904"/>
                <a:gd name="T14" fmla="*/ 684 w 946"/>
                <a:gd name="T15" fmla="*/ 9 h 904"/>
                <a:gd name="T16" fmla="*/ 648 w 946"/>
                <a:gd name="T17" fmla="*/ 23 h 904"/>
                <a:gd name="T18" fmla="*/ 610 w 946"/>
                <a:gd name="T19" fmla="*/ 40 h 904"/>
                <a:gd name="T20" fmla="*/ 574 w 946"/>
                <a:gd name="T21" fmla="*/ 63 h 904"/>
                <a:gd name="T22" fmla="*/ 536 w 946"/>
                <a:gd name="T23" fmla="*/ 90 h 904"/>
                <a:gd name="T24" fmla="*/ 501 w 946"/>
                <a:gd name="T25" fmla="*/ 119 h 904"/>
                <a:gd name="T26" fmla="*/ 466 w 946"/>
                <a:gd name="T27" fmla="*/ 153 h 904"/>
                <a:gd name="T28" fmla="*/ 430 w 946"/>
                <a:gd name="T29" fmla="*/ 189 h 904"/>
                <a:gd name="T30" fmla="*/ 396 w 946"/>
                <a:gd name="T31" fmla="*/ 228 h 904"/>
                <a:gd name="T32" fmla="*/ 362 w 946"/>
                <a:gd name="T33" fmla="*/ 269 h 904"/>
                <a:gd name="T34" fmla="*/ 330 w 946"/>
                <a:gd name="T35" fmla="*/ 313 h 904"/>
                <a:gd name="T36" fmla="*/ 298 w 946"/>
                <a:gd name="T37" fmla="*/ 357 h 904"/>
                <a:gd name="T38" fmla="*/ 268 w 946"/>
                <a:gd name="T39" fmla="*/ 402 h 904"/>
                <a:gd name="T40" fmla="*/ 239 w 946"/>
                <a:gd name="T41" fmla="*/ 448 h 904"/>
                <a:gd name="T42" fmla="*/ 209 w 946"/>
                <a:gd name="T43" fmla="*/ 494 h 904"/>
                <a:gd name="T44" fmla="*/ 183 w 946"/>
                <a:gd name="T45" fmla="*/ 540 h 904"/>
                <a:gd name="T46" fmla="*/ 157 w 946"/>
                <a:gd name="T47" fmla="*/ 585 h 904"/>
                <a:gd name="T48" fmla="*/ 133 w 946"/>
                <a:gd name="T49" fmla="*/ 630 h 904"/>
                <a:gd name="T50" fmla="*/ 89 w 946"/>
                <a:gd name="T51" fmla="*/ 714 h 904"/>
                <a:gd name="T52" fmla="*/ 51 w 946"/>
                <a:gd name="T53" fmla="*/ 791 h 904"/>
                <a:gd name="T54" fmla="*/ 22 w 946"/>
                <a:gd name="T55" fmla="*/ 855 h 904"/>
                <a:gd name="T56" fmla="*/ 0 w 946"/>
                <a:gd name="T57" fmla="*/ 904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6" h="904">
                  <a:moveTo>
                    <a:pt x="946" y="90"/>
                  </a:moveTo>
                  <a:lnTo>
                    <a:pt x="909" y="57"/>
                  </a:lnTo>
                  <a:lnTo>
                    <a:pt x="873" y="32"/>
                  </a:lnTo>
                  <a:lnTo>
                    <a:pt x="835" y="14"/>
                  </a:lnTo>
                  <a:lnTo>
                    <a:pt x="797" y="5"/>
                  </a:lnTo>
                  <a:lnTo>
                    <a:pt x="760" y="0"/>
                  </a:lnTo>
                  <a:lnTo>
                    <a:pt x="722" y="2"/>
                  </a:lnTo>
                  <a:lnTo>
                    <a:pt x="684" y="9"/>
                  </a:lnTo>
                  <a:lnTo>
                    <a:pt x="648" y="23"/>
                  </a:lnTo>
                  <a:lnTo>
                    <a:pt x="610" y="40"/>
                  </a:lnTo>
                  <a:lnTo>
                    <a:pt x="574" y="63"/>
                  </a:lnTo>
                  <a:lnTo>
                    <a:pt x="536" y="90"/>
                  </a:lnTo>
                  <a:lnTo>
                    <a:pt x="501" y="119"/>
                  </a:lnTo>
                  <a:lnTo>
                    <a:pt x="466" y="153"/>
                  </a:lnTo>
                  <a:lnTo>
                    <a:pt x="430" y="189"/>
                  </a:lnTo>
                  <a:lnTo>
                    <a:pt x="396" y="228"/>
                  </a:lnTo>
                  <a:lnTo>
                    <a:pt x="362" y="269"/>
                  </a:lnTo>
                  <a:lnTo>
                    <a:pt x="330" y="313"/>
                  </a:lnTo>
                  <a:lnTo>
                    <a:pt x="298" y="357"/>
                  </a:lnTo>
                  <a:lnTo>
                    <a:pt x="268" y="402"/>
                  </a:lnTo>
                  <a:lnTo>
                    <a:pt x="239" y="448"/>
                  </a:lnTo>
                  <a:lnTo>
                    <a:pt x="209" y="494"/>
                  </a:lnTo>
                  <a:lnTo>
                    <a:pt x="183" y="540"/>
                  </a:lnTo>
                  <a:lnTo>
                    <a:pt x="157" y="585"/>
                  </a:lnTo>
                  <a:lnTo>
                    <a:pt x="133" y="630"/>
                  </a:lnTo>
                  <a:lnTo>
                    <a:pt x="89" y="714"/>
                  </a:lnTo>
                  <a:lnTo>
                    <a:pt x="51" y="791"/>
                  </a:lnTo>
                  <a:lnTo>
                    <a:pt x="22" y="855"/>
                  </a:lnTo>
                  <a:lnTo>
                    <a:pt x="0" y="90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6" name="Freeform 104">
              <a:extLst>
                <a:ext uri="{FF2B5EF4-FFF2-40B4-BE49-F238E27FC236}">
                  <a16:creationId xmlns:a16="http://schemas.microsoft.com/office/drawing/2014/main" id="{E646B935-6EEC-E765-E0F3-7E0502CC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3418"/>
              <a:ext cx="112" cy="183"/>
            </a:xfrm>
            <a:custGeom>
              <a:avLst/>
              <a:gdLst>
                <a:gd name="T0" fmla="*/ 0 w 558"/>
                <a:gd name="T1" fmla="*/ 912 h 912"/>
                <a:gd name="T2" fmla="*/ 58 w 558"/>
                <a:gd name="T3" fmla="*/ 855 h 912"/>
                <a:gd name="T4" fmla="*/ 114 w 558"/>
                <a:gd name="T5" fmla="*/ 801 h 912"/>
                <a:gd name="T6" fmla="*/ 168 w 558"/>
                <a:gd name="T7" fmla="*/ 750 h 912"/>
                <a:gd name="T8" fmla="*/ 220 w 558"/>
                <a:gd name="T9" fmla="*/ 702 h 912"/>
                <a:gd name="T10" fmla="*/ 268 w 558"/>
                <a:gd name="T11" fmla="*/ 654 h 912"/>
                <a:gd name="T12" fmla="*/ 315 w 558"/>
                <a:gd name="T13" fmla="*/ 608 h 912"/>
                <a:gd name="T14" fmla="*/ 337 w 558"/>
                <a:gd name="T15" fmla="*/ 585 h 912"/>
                <a:gd name="T16" fmla="*/ 357 w 558"/>
                <a:gd name="T17" fmla="*/ 561 h 912"/>
                <a:gd name="T18" fmla="*/ 378 w 558"/>
                <a:gd name="T19" fmla="*/ 537 h 912"/>
                <a:gd name="T20" fmla="*/ 396 w 558"/>
                <a:gd name="T21" fmla="*/ 512 h 912"/>
                <a:gd name="T22" fmla="*/ 414 w 558"/>
                <a:gd name="T23" fmla="*/ 488 h 912"/>
                <a:gd name="T24" fmla="*/ 432 w 558"/>
                <a:gd name="T25" fmla="*/ 462 h 912"/>
                <a:gd name="T26" fmla="*/ 448 w 558"/>
                <a:gd name="T27" fmla="*/ 437 h 912"/>
                <a:gd name="T28" fmla="*/ 464 w 558"/>
                <a:gd name="T29" fmla="*/ 410 h 912"/>
                <a:gd name="T30" fmla="*/ 479 w 558"/>
                <a:gd name="T31" fmla="*/ 383 h 912"/>
                <a:gd name="T32" fmla="*/ 492 w 558"/>
                <a:gd name="T33" fmla="*/ 354 h 912"/>
                <a:gd name="T34" fmla="*/ 504 w 558"/>
                <a:gd name="T35" fmla="*/ 325 h 912"/>
                <a:gd name="T36" fmla="*/ 515 w 558"/>
                <a:gd name="T37" fmla="*/ 295 h 912"/>
                <a:gd name="T38" fmla="*/ 525 w 558"/>
                <a:gd name="T39" fmla="*/ 263 h 912"/>
                <a:gd name="T40" fmla="*/ 533 w 558"/>
                <a:gd name="T41" fmla="*/ 230 h 912"/>
                <a:gd name="T42" fmla="*/ 541 w 558"/>
                <a:gd name="T43" fmla="*/ 195 h 912"/>
                <a:gd name="T44" fmla="*/ 547 w 558"/>
                <a:gd name="T45" fmla="*/ 160 h 912"/>
                <a:gd name="T46" fmla="*/ 552 w 558"/>
                <a:gd name="T47" fmla="*/ 122 h 912"/>
                <a:gd name="T48" fmla="*/ 555 w 558"/>
                <a:gd name="T49" fmla="*/ 83 h 912"/>
                <a:gd name="T50" fmla="*/ 558 w 558"/>
                <a:gd name="T51" fmla="*/ 42 h 912"/>
                <a:gd name="T52" fmla="*/ 558 w 558"/>
                <a:gd name="T53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8" h="912">
                  <a:moveTo>
                    <a:pt x="0" y="912"/>
                  </a:moveTo>
                  <a:lnTo>
                    <a:pt x="58" y="855"/>
                  </a:lnTo>
                  <a:lnTo>
                    <a:pt x="114" y="801"/>
                  </a:lnTo>
                  <a:lnTo>
                    <a:pt x="168" y="750"/>
                  </a:lnTo>
                  <a:lnTo>
                    <a:pt x="220" y="702"/>
                  </a:lnTo>
                  <a:lnTo>
                    <a:pt x="268" y="654"/>
                  </a:lnTo>
                  <a:lnTo>
                    <a:pt x="315" y="608"/>
                  </a:lnTo>
                  <a:lnTo>
                    <a:pt x="337" y="585"/>
                  </a:lnTo>
                  <a:lnTo>
                    <a:pt x="357" y="561"/>
                  </a:lnTo>
                  <a:lnTo>
                    <a:pt x="378" y="537"/>
                  </a:lnTo>
                  <a:lnTo>
                    <a:pt x="396" y="512"/>
                  </a:lnTo>
                  <a:lnTo>
                    <a:pt x="414" y="488"/>
                  </a:lnTo>
                  <a:lnTo>
                    <a:pt x="432" y="462"/>
                  </a:lnTo>
                  <a:lnTo>
                    <a:pt x="448" y="437"/>
                  </a:lnTo>
                  <a:lnTo>
                    <a:pt x="464" y="410"/>
                  </a:lnTo>
                  <a:lnTo>
                    <a:pt x="479" y="383"/>
                  </a:lnTo>
                  <a:lnTo>
                    <a:pt x="492" y="354"/>
                  </a:lnTo>
                  <a:lnTo>
                    <a:pt x="504" y="325"/>
                  </a:lnTo>
                  <a:lnTo>
                    <a:pt x="515" y="295"/>
                  </a:lnTo>
                  <a:lnTo>
                    <a:pt x="525" y="263"/>
                  </a:lnTo>
                  <a:lnTo>
                    <a:pt x="533" y="230"/>
                  </a:lnTo>
                  <a:lnTo>
                    <a:pt x="541" y="195"/>
                  </a:lnTo>
                  <a:lnTo>
                    <a:pt x="547" y="160"/>
                  </a:lnTo>
                  <a:lnTo>
                    <a:pt x="552" y="122"/>
                  </a:lnTo>
                  <a:lnTo>
                    <a:pt x="555" y="83"/>
                  </a:lnTo>
                  <a:lnTo>
                    <a:pt x="558" y="42"/>
                  </a:lnTo>
                  <a:lnTo>
                    <a:pt x="558" y="0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7" name="Freeform 105">
              <a:extLst>
                <a:ext uri="{FF2B5EF4-FFF2-40B4-BE49-F238E27FC236}">
                  <a16:creationId xmlns:a16="http://schemas.microsoft.com/office/drawing/2014/main" id="{8161D589-803D-446F-2712-289F467F9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3470"/>
              <a:ext cx="1606" cy="469"/>
            </a:xfrm>
            <a:custGeom>
              <a:avLst/>
              <a:gdLst>
                <a:gd name="T0" fmla="*/ 57 w 8031"/>
                <a:gd name="T1" fmla="*/ 991 h 2344"/>
                <a:gd name="T2" fmla="*/ 178 w 8031"/>
                <a:gd name="T3" fmla="*/ 853 h 2344"/>
                <a:gd name="T4" fmla="*/ 306 w 8031"/>
                <a:gd name="T5" fmla="*/ 725 h 2344"/>
                <a:gd name="T6" fmla="*/ 441 w 8031"/>
                <a:gd name="T7" fmla="*/ 607 h 2344"/>
                <a:gd name="T8" fmla="*/ 583 w 8031"/>
                <a:gd name="T9" fmla="*/ 499 h 2344"/>
                <a:gd name="T10" fmla="*/ 733 w 8031"/>
                <a:gd name="T11" fmla="*/ 402 h 2344"/>
                <a:gd name="T12" fmla="*/ 887 w 8031"/>
                <a:gd name="T13" fmla="*/ 316 h 2344"/>
                <a:gd name="T14" fmla="*/ 1048 w 8031"/>
                <a:gd name="T15" fmla="*/ 239 h 2344"/>
                <a:gd name="T16" fmla="*/ 1214 w 8031"/>
                <a:gd name="T17" fmla="*/ 174 h 2344"/>
                <a:gd name="T18" fmla="*/ 1385 w 8031"/>
                <a:gd name="T19" fmla="*/ 118 h 2344"/>
                <a:gd name="T20" fmla="*/ 1560 w 8031"/>
                <a:gd name="T21" fmla="*/ 73 h 2344"/>
                <a:gd name="T22" fmla="*/ 1740 w 8031"/>
                <a:gd name="T23" fmla="*/ 39 h 2344"/>
                <a:gd name="T24" fmla="*/ 1924 w 8031"/>
                <a:gd name="T25" fmla="*/ 14 h 2344"/>
                <a:gd name="T26" fmla="*/ 2111 w 8031"/>
                <a:gd name="T27" fmla="*/ 2 h 2344"/>
                <a:gd name="T28" fmla="*/ 2301 w 8031"/>
                <a:gd name="T29" fmla="*/ 0 h 2344"/>
                <a:gd name="T30" fmla="*/ 2495 w 8031"/>
                <a:gd name="T31" fmla="*/ 8 h 2344"/>
                <a:gd name="T32" fmla="*/ 2752 w 8031"/>
                <a:gd name="T33" fmla="*/ 73 h 2344"/>
                <a:gd name="T34" fmla="*/ 3064 w 8031"/>
                <a:gd name="T35" fmla="*/ 197 h 2344"/>
                <a:gd name="T36" fmla="*/ 3368 w 8031"/>
                <a:gd name="T37" fmla="*/ 336 h 2344"/>
                <a:gd name="T38" fmla="*/ 3666 w 8031"/>
                <a:gd name="T39" fmla="*/ 487 h 2344"/>
                <a:gd name="T40" fmla="*/ 3959 w 8031"/>
                <a:gd name="T41" fmla="*/ 647 h 2344"/>
                <a:gd name="T42" fmla="*/ 4249 w 8031"/>
                <a:gd name="T43" fmla="*/ 815 h 2344"/>
                <a:gd name="T44" fmla="*/ 4679 w 8031"/>
                <a:gd name="T45" fmla="*/ 1071 h 2344"/>
                <a:gd name="T46" fmla="*/ 5109 w 8031"/>
                <a:gd name="T47" fmla="*/ 1328 h 2344"/>
                <a:gd name="T48" fmla="*/ 5398 w 8031"/>
                <a:gd name="T49" fmla="*/ 1493 h 2344"/>
                <a:gd name="T50" fmla="*/ 5691 w 8031"/>
                <a:gd name="T51" fmla="*/ 1651 h 2344"/>
                <a:gd name="T52" fmla="*/ 5989 w 8031"/>
                <a:gd name="T53" fmla="*/ 1799 h 2344"/>
                <a:gd name="T54" fmla="*/ 6291 w 8031"/>
                <a:gd name="T55" fmla="*/ 1934 h 2344"/>
                <a:gd name="T56" fmla="*/ 6604 w 8031"/>
                <a:gd name="T57" fmla="*/ 2054 h 2344"/>
                <a:gd name="T58" fmla="*/ 6923 w 8031"/>
                <a:gd name="T59" fmla="*/ 2156 h 2344"/>
                <a:gd name="T60" fmla="*/ 7255 w 8031"/>
                <a:gd name="T61" fmla="*/ 2236 h 2344"/>
                <a:gd name="T62" fmla="*/ 8031 w 8031"/>
                <a:gd name="T63" fmla="*/ 2344 h 2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1" h="2344">
                  <a:moveTo>
                    <a:pt x="0" y="1064"/>
                  </a:moveTo>
                  <a:lnTo>
                    <a:pt x="57" y="991"/>
                  </a:lnTo>
                  <a:lnTo>
                    <a:pt x="117" y="921"/>
                  </a:lnTo>
                  <a:lnTo>
                    <a:pt x="178" y="853"/>
                  </a:lnTo>
                  <a:lnTo>
                    <a:pt x="241" y="787"/>
                  </a:lnTo>
                  <a:lnTo>
                    <a:pt x="306" y="725"/>
                  </a:lnTo>
                  <a:lnTo>
                    <a:pt x="373" y="664"/>
                  </a:lnTo>
                  <a:lnTo>
                    <a:pt x="441" y="607"/>
                  </a:lnTo>
                  <a:lnTo>
                    <a:pt x="512" y="553"/>
                  </a:lnTo>
                  <a:lnTo>
                    <a:pt x="583" y="499"/>
                  </a:lnTo>
                  <a:lnTo>
                    <a:pt x="658" y="449"/>
                  </a:lnTo>
                  <a:lnTo>
                    <a:pt x="733" y="402"/>
                  </a:lnTo>
                  <a:lnTo>
                    <a:pt x="809" y="357"/>
                  </a:lnTo>
                  <a:lnTo>
                    <a:pt x="887" y="316"/>
                  </a:lnTo>
                  <a:lnTo>
                    <a:pt x="967" y="276"/>
                  </a:lnTo>
                  <a:lnTo>
                    <a:pt x="1048" y="239"/>
                  </a:lnTo>
                  <a:lnTo>
                    <a:pt x="1130" y="205"/>
                  </a:lnTo>
                  <a:lnTo>
                    <a:pt x="1214" y="174"/>
                  </a:lnTo>
                  <a:lnTo>
                    <a:pt x="1299" y="144"/>
                  </a:lnTo>
                  <a:lnTo>
                    <a:pt x="1385" y="118"/>
                  </a:lnTo>
                  <a:lnTo>
                    <a:pt x="1472" y="93"/>
                  </a:lnTo>
                  <a:lnTo>
                    <a:pt x="1560" y="73"/>
                  </a:lnTo>
                  <a:lnTo>
                    <a:pt x="1650" y="54"/>
                  </a:lnTo>
                  <a:lnTo>
                    <a:pt x="1740" y="39"/>
                  </a:lnTo>
                  <a:lnTo>
                    <a:pt x="1831" y="25"/>
                  </a:lnTo>
                  <a:lnTo>
                    <a:pt x="1924" y="14"/>
                  </a:lnTo>
                  <a:lnTo>
                    <a:pt x="2017" y="7"/>
                  </a:lnTo>
                  <a:lnTo>
                    <a:pt x="2111" y="2"/>
                  </a:lnTo>
                  <a:lnTo>
                    <a:pt x="2205" y="0"/>
                  </a:lnTo>
                  <a:lnTo>
                    <a:pt x="2301" y="0"/>
                  </a:lnTo>
                  <a:lnTo>
                    <a:pt x="2397" y="2"/>
                  </a:lnTo>
                  <a:lnTo>
                    <a:pt x="2495" y="8"/>
                  </a:lnTo>
                  <a:lnTo>
                    <a:pt x="2592" y="17"/>
                  </a:lnTo>
                  <a:lnTo>
                    <a:pt x="2752" y="73"/>
                  </a:lnTo>
                  <a:lnTo>
                    <a:pt x="2909" y="132"/>
                  </a:lnTo>
                  <a:lnTo>
                    <a:pt x="3064" y="197"/>
                  </a:lnTo>
                  <a:lnTo>
                    <a:pt x="3218" y="265"/>
                  </a:lnTo>
                  <a:lnTo>
                    <a:pt x="3368" y="336"/>
                  </a:lnTo>
                  <a:lnTo>
                    <a:pt x="3518" y="410"/>
                  </a:lnTo>
                  <a:lnTo>
                    <a:pt x="3666" y="487"/>
                  </a:lnTo>
                  <a:lnTo>
                    <a:pt x="3813" y="567"/>
                  </a:lnTo>
                  <a:lnTo>
                    <a:pt x="3959" y="647"/>
                  </a:lnTo>
                  <a:lnTo>
                    <a:pt x="4104" y="731"/>
                  </a:lnTo>
                  <a:lnTo>
                    <a:pt x="4249" y="815"/>
                  </a:lnTo>
                  <a:lnTo>
                    <a:pt x="4392" y="900"/>
                  </a:lnTo>
                  <a:lnTo>
                    <a:pt x="4679" y="1071"/>
                  </a:lnTo>
                  <a:lnTo>
                    <a:pt x="4966" y="1243"/>
                  </a:lnTo>
                  <a:lnTo>
                    <a:pt x="5109" y="1328"/>
                  </a:lnTo>
                  <a:lnTo>
                    <a:pt x="5254" y="1410"/>
                  </a:lnTo>
                  <a:lnTo>
                    <a:pt x="5398" y="1493"/>
                  </a:lnTo>
                  <a:lnTo>
                    <a:pt x="5544" y="1573"/>
                  </a:lnTo>
                  <a:lnTo>
                    <a:pt x="5691" y="1651"/>
                  </a:lnTo>
                  <a:lnTo>
                    <a:pt x="5839" y="1726"/>
                  </a:lnTo>
                  <a:lnTo>
                    <a:pt x="5989" y="1799"/>
                  </a:lnTo>
                  <a:lnTo>
                    <a:pt x="6140" y="1868"/>
                  </a:lnTo>
                  <a:lnTo>
                    <a:pt x="6291" y="1934"/>
                  </a:lnTo>
                  <a:lnTo>
                    <a:pt x="6447" y="1996"/>
                  </a:lnTo>
                  <a:lnTo>
                    <a:pt x="6604" y="2054"/>
                  </a:lnTo>
                  <a:lnTo>
                    <a:pt x="6763" y="2108"/>
                  </a:lnTo>
                  <a:lnTo>
                    <a:pt x="6923" y="2156"/>
                  </a:lnTo>
                  <a:lnTo>
                    <a:pt x="7087" y="2199"/>
                  </a:lnTo>
                  <a:lnTo>
                    <a:pt x="7255" y="2236"/>
                  </a:lnTo>
                  <a:lnTo>
                    <a:pt x="7425" y="2268"/>
                  </a:lnTo>
                  <a:lnTo>
                    <a:pt x="8031" y="234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8" name="Freeform 106">
              <a:extLst>
                <a:ext uri="{FF2B5EF4-FFF2-40B4-BE49-F238E27FC236}">
                  <a16:creationId xmlns:a16="http://schemas.microsoft.com/office/drawing/2014/main" id="{1E1ED537-5B43-726E-F9A2-A15E02032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715"/>
              <a:ext cx="1887" cy="829"/>
            </a:xfrm>
            <a:custGeom>
              <a:avLst/>
              <a:gdLst>
                <a:gd name="T0" fmla="*/ 9432 w 9432"/>
                <a:gd name="T1" fmla="*/ 0 h 4147"/>
                <a:gd name="T2" fmla="*/ 9144 w 9432"/>
                <a:gd name="T3" fmla="*/ 27 h 4147"/>
                <a:gd name="T4" fmla="*/ 8850 w 9432"/>
                <a:gd name="T5" fmla="*/ 54 h 4147"/>
                <a:gd name="T6" fmla="*/ 8551 w 9432"/>
                <a:gd name="T7" fmla="*/ 80 h 4147"/>
                <a:gd name="T8" fmla="*/ 8250 w 9432"/>
                <a:gd name="T9" fmla="*/ 106 h 4147"/>
                <a:gd name="T10" fmla="*/ 7944 w 9432"/>
                <a:gd name="T11" fmla="*/ 132 h 4147"/>
                <a:gd name="T12" fmla="*/ 7635 w 9432"/>
                <a:gd name="T13" fmla="*/ 160 h 4147"/>
                <a:gd name="T14" fmla="*/ 7326 w 9432"/>
                <a:gd name="T15" fmla="*/ 189 h 4147"/>
                <a:gd name="T16" fmla="*/ 7013 w 9432"/>
                <a:gd name="T17" fmla="*/ 221 h 4147"/>
                <a:gd name="T18" fmla="*/ 6700 w 9432"/>
                <a:gd name="T19" fmla="*/ 256 h 4147"/>
                <a:gd name="T20" fmla="*/ 6386 w 9432"/>
                <a:gd name="T21" fmla="*/ 295 h 4147"/>
                <a:gd name="T22" fmla="*/ 6073 w 9432"/>
                <a:gd name="T23" fmla="*/ 337 h 4147"/>
                <a:gd name="T24" fmla="*/ 5761 w 9432"/>
                <a:gd name="T25" fmla="*/ 386 h 4147"/>
                <a:gd name="T26" fmla="*/ 5450 w 9432"/>
                <a:gd name="T27" fmla="*/ 439 h 4147"/>
                <a:gd name="T28" fmla="*/ 5140 w 9432"/>
                <a:gd name="T29" fmla="*/ 499 h 4147"/>
                <a:gd name="T30" fmla="*/ 4834 w 9432"/>
                <a:gd name="T31" fmla="*/ 566 h 4147"/>
                <a:gd name="T32" fmla="*/ 4530 w 9432"/>
                <a:gd name="T33" fmla="*/ 640 h 4147"/>
                <a:gd name="T34" fmla="*/ 4228 w 9432"/>
                <a:gd name="T35" fmla="*/ 722 h 4147"/>
                <a:gd name="T36" fmla="*/ 3933 w 9432"/>
                <a:gd name="T37" fmla="*/ 813 h 4147"/>
                <a:gd name="T38" fmla="*/ 3642 w 9432"/>
                <a:gd name="T39" fmla="*/ 914 h 4147"/>
                <a:gd name="T40" fmla="*/ 3355 w 9432"/>
                <a:gd name="T41" fmla="*/ 1025 h 4147"/>
                <a:gd name="T42" fmla="*/ 3075 w 9432"/>
                <a:gd name="T43" fmla="*/ 1146 h 4147"/>
                <a:gd name="T44" fmla="*/ 2802 w 9432"/>
                <a:gd name="T45" fmla="*/ 1279 h 4147"/>
                <a:gd name="T46" fmla="*/ 2536 w 9432"/>
                <a:gd name="T47" fmla="*/ 1423 h 4147"/>
                <a:gd name="T48" fmla="*/ 2277 w 9432"/>
                <a:gd name="T49" fmla="*/ 1580 h 4147"/>
                <a:gd name="T50" fmla="*/ 2026 w 9432"/>
                <a:gd name="T51" fmla="*/ 1750 h 4147"/>
                <a:gd name="T52" fmla="*/ 1784 w 9432"/>
                <a:gd name="T53" fmla="*/ 1935 h 4147"/>
                <a:gd name="T54" fmla="*/ 1552 w 9432"/>
                <a:gd name="T55" fmla="*/ 2133 h 4147"/>
                <a:gd name="T56" fmla="*/ 1330 w 9432"/>
                <a:gd name="T57" fmla="*/ 2347 h 4147"/>
                <a:gd name="T58" fmla="*/ 1118 w 9432"/>
                <a:gd name="T59" fmla="*/ 2576 h 4147"/>
                <a:gd name="T60" fmla="*/ 918 w 9432"/>
                <a:gd name="T61" fmla="*/ 2822 h 4147"/>
                <a:gd name="T62" fmla="*/ 729 w 9432"/>
                <a:gd name="T63" fmla="*/ 3084 h 4147"/>
                <a:gd name="T64" fmla="*/ 552 w 9432"/>
                <a:gd name="T65" fmla="*/ 3365 h 4147"/>
                <a:gd name="T66" fmla="*/ 514 w 9432"/>
                <a:gd name="T67" fmla="*/ 3411 h 4147"/>
                <a:gd name="T68" fmla="*/ 477 w 9432"/>
                <a:gd name="T69" fmla="*/ 3457 h 4147"/>
                <a:gd name="T70" fmla="*/ 439 w 9432"/>
                <a:gd name="T71" fmla="*/ 3504 h 4147"/>
                <a:gd name="T72" fmla="*/ 402 w 9432"/>
                <a:gd name="T73" fmla="*/ 3552 h 4147"/>
                <a:gd name="T74" fmla="*/ 331 w 9432"/>
                <a:gd name="T75" fmla="*/ 3648 h 4147"/>
                <a:gd name="T76" fmla="*/ 262 w 9432"/>
                <a:gd name="T77" fmla="*/ 3745 h 4147"/>
                <a:gd name="T78" fmla="*/ 193 w 9432"/>
                <a:gd name="T79" fmla="*/ 3843 h 4147"/>
                <a:gd name="T80" fmla="*/ 128 w 9432"/>
                <a:gd name="T81" fmla="*/ 3943 h 4147"/>
                <a:gd name="T82" fmla="*/ 63 w 9432"/>
                <a:gd name="T83" fmla="*/ 4045 h 4147"/>
                <a:gd name="T84" fmla="*/ 0 w 9432"/>
                <a:gd name="T85" fmla="*/ 4147 h 4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432" h="4147">
                  <a:moveTo>
                    <a:pt x="9432" y="0"/>
                  </a:moveTo>
                  <a:lnTo>
                    <a:pt x="9144" y="27"/>
                  </a:lnTo>
                  <a:lnTo>
                    <a:pt x="8850" y="54"/>
                  </a:lnTo>
                  <a:lnTo>
                    <a:pt x="8551" y="80"/>
                  </a:lnTo>
                  <a:lnTo>
                    <a:pt x="8250" y="106"/>
                  </a:lnTo>
                  <a:lnTo>
                    <a:pt x="7944" y="132"/>
                  </a:lnTo>
                  <a:lnTo>
                    <a:pt x="7635" y="160"/>
                  </a:lnTo>
                  <a:lnTo>
                    <a:pt x="7326" y="189"/>
                  </a:lnTo>
                  <a:lnTo>
                    <a:pt x="7013" y="221"/>
                  </a:lnTo>
                  <a:lnTo>
                    <a:pt x="6700" y="256"/>
                  </a:lnTo>
                  <a:lnTo>
                    <a:pt x="6386" y="295"/>
                  </a:lnTo>
                  <a:lnTo>
                    <a:pt x="6073" y="337"/>
                  </a:lnTo>
                  <a:lnTo>
                    <a:pt x="5761" y="386"/>
                  </a:lnTo>
                  <a:lnTo>
                    <a:pt x="5450" y="439"/>
                  </a:lnTo>
                  <a:lnTo>
                    <a:pt x="5140" y="499"/>
                  </a:lnTo>
                  <a:lnTo>
                    <a:pt x="4834" y="566"/>
                  </a:lnTo>
                  <a:lnTo>
                    <a:pt x="4530" y="640"/>
                  </a:lnTo>
                  <a:lnTo>
                    <a:pt x="4228" y="722"/>
                  </a:lnTo>
                  <a:lnTo>
                    <a:pt x="3933" y="813"/>
                  </a:lnTo>
                  <a:lnTo>
                    <a:pt x="3642" y="914"/>
                  </a:lnTo>
                  <a:lnTo>
                    <a:pt x="3355" y="1025"/>
                  </a:lnTo>
                  <a:lnTo>
                    <a:pt x="3075" y="1146"/>
                  </a:lnTo>
                  <a:lnTo>
                    <a:pt x="2802" y="1279"/>
                  </a:lnTo>
                  <a:lnTo>
                    <a:pt x="2536" y="1423"/>
                  </a:lnTo>
                  <a:lnTo>
                    <a:pt x="2277" y="1580"/>
                  </a:lnTo>
                  <a:lnTo>
                    <a:pt x="2026" y="1750"/>
                  </a:lnTo>
                  <a:lnTo>
                    <a:pt x="1784" y="1935"/>
                  </a:lnTo>
                  <a:lnTo>
                    <a:pt x="1552" y="2133"/>
                  </a:lnTo>
                  <a:lnTo>
                    <a:pt x="1330" y="2347"/>
                  </a:lnTo>
                  <a:lnTo>
                    <a:pt x="1118" y="2576"/>
                  </a:lnTo>
                  <a:lnTo>
                    <a:pt x="918" y="2822"/>
                  </a:lnTo>
                  <a:lnTo>
                    <a:pt x="729" y="3084"/>
                  </a:lnTo>
                  <a:lnTo>
                    <a:pt x="552" y="3365"/>
                  </a:lnTo>
                  <a:lnTo>
                    <a:pt x="514" y="3411"/>
                  </a:lnTo>
                  <a:lnTo>
                    <a:pt x="477" y="3457"/>
                  </a:lnTo>
                  <a:lnTo>
                    <a:pt x="439" y="3504"/>
                  </a:lnTo>
                  <a:lnTo>
                    <a:pt x="402" y="3552"/>
                  </a:lnTo>
                  <a:lnTo>
                    <a:pt x="331" y="3648"/>
                  </a:lnTo>
                  <a:lnTo>
                    <a:pt x="262" y="3745"/>
                  </a:lnTo>
                  <a:lnTo>
                    <a:pt x="193" y="3843"/>
                  </a:lnTo>
                  <a:lnTo>
                    <a:pt x="128" y="3943"/>
                  </a:lnTo>
                  <a:lnTo>
                    <a:pt x="63" y="4045"/>
                  </a:lnTo>
                  <a:lnTo>
                    <a:pt x="0" y="4147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9" name="Freeform 107">
              <a:extLst>
                <a:ext uri="{FF2B5EF4-FFF2-40B4-BE49-F238E27FC236}">
                  <a16:creationId xmlns:a16="http://schemas.microsoft.com/office/drawing/2014/main" id="{B2275A2B-62A5-EDC6-A464-20CCB8D3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466"/>
              <a:ext cx="1731" cy="473"/>
            </a:xfrm>
            <a:custGeom>
              <a:avLst/>
              <a:gdLst>
                <a:gd name="T0" fmla="*/ 184 w 8658"/>
                <a:gd name="T1" fmla="*/ 2362 h 2364"/>
                <a:gd name="T2" fmla="*/ 539 w 8658"/>
                <a:gd name="T3" fmla="*/ 2345 h 2364"/>
                <a:gd name="T4" fmla="*/ 880 w 8658"/>
                <a:gd name="T5" fmla="*/ 2312 h 2364"/>
                <a:gd name="T6" fmla="*/ 1210 w 8658"/>
                <a:gd name="T7" fmla="*/ 2264 h 2364"/>
                <a:gd name="T8" fmla="*/ 1530 w 8658"/>
                <a:gd name="T9" fmla="*/ 2200 h 2364"/>
                <a:gd name="T10" fmla="*/ 1841 w 8658"/>
                <a:gd name="T11" fmla="*/ 2124 h 2364"/>
                <a:gd name="T12" fmla="*/ 2145 w 8658"/>
                <a:gd name="T13" fmla="*/ 2033 h 2364"/>
                <a:gd name="T14" fmla="*/ 2442 w 8658"/>
                <a:gd name="T15" fmla="*/ 1931 h 2364"/>
                <a:gd name="T16" fmla="*/ 2735 w 8658"/>
                <a:gd name="T17" fmla="*/ 1815 h 2364"/>
                <a:gd name="T18" fmla="*/ 3026 w 8658"/>
                <a:gd name="T19" fmla="*/ 1689 h 2364"/>
                <a:gd name="T20" fmla="*/ 3314 w 8658"/>
                <a:gd name="T21" fmla="*/ 1553 h 2364"/>
                <a:gd name="T22" fmla="*/ 3602 w 8658"/>
                <a:gd name="T23" fmla="*/ 1406 h 2364"/>
                <a:gd name="T24" fmla="*/ 3891 w 8658"/>
                <a:gd name="T25" fmla="*/ 1250 h 2364"/>
                <a:gd name="T26" fmla="*/ 4184 w 8658"/>
                <a:gd name="T27" fmla="*/ 1086 h 2364"/>
                <a:gd name="T28" fmla="*/ 4479 w 8658"/>
                <a:gd name="T29" fmla="*/ 914 h 2364"/>
                <a:gd name="T30" fmla="*/ 4781 w 8658"/>
                <a:gd name="T31" fmla="*/ 735 h 2364"/>
                <a:gd name="T32" fmla="*/ 5062 w 8658"/>
                <a:gd name="T33" fmla="*/ 575 h 2364"/>
                <a:gd name="T34" fmla="*/ 5315 w 8658"/>
                <a:gd name="T35" fmla="*/ 438 h 2364"/>
                <a:gd name="T36" fmla="*/ 5502 w 8658"/>
                <a:gd name="T37" fmla="*/ 339 h 2364"/>
                <a:gd name="T38" fmla="*/ 5627 w 8658"/>
                <a:gd name="T39" fmla="*/ 277 h 2364"/>
                <a:gd name="T40" fmla="*/ 5752 w 8658"/>
                <a:gd name="T41" fmla="*/ 220 h 2364"/>
                <a:gd name="T42" fmla="*/ 5879 w 8658"/>
                <a:gd name="T43" fmla="*/ 167 h 2364"/>
                <a:gd name="T44" fmla="*/ 6005 w 8658"/>
                <a:gd name="T45" fmla="*/ 119 h 2364"/>
                <a:gd name="T46" fmla="*/ 6134 w 8658"/>
                <a:gd name="T47" fmla="*/ 79 h 2364"/>
                <a:gd name="T48" fmla="*/ 6264 w 8658"/>
                <a:gd name="T49" fmla="*/ 47 h 2364"/>
                <a:gd name="T50" fmla="*/ 6397 w 8658"/>
                <a:gd name="T51" fmla="*/ 21 h 2364"/>
                <a:gd name="T52" fmla="*/ 6532 w 8658"/>
                <a:gd name="T53" fmla="*/ 5 h 2364"/>
                <a:gd name="T54" fmla="*/ 6672 w 8658"/>
                <a:gd name="T55" fmla="*/ 0 h 2364"/>
                <a:gd name="T56" fmla="*/ 6814 w 8658"/>
                <a:gd name="T57" fmla="*/ 6 h 2364"/>
                <a:gd name="T58" fmla="*/ 6960 w 8658"/>
                <a:gd name="T59" fmla="*/ 23 h 2364"/>
                <a:gd name="T60" fmla="*/ 7146 w 8658"/>
                <a:gd name="T61" fmla="*/ 57 h 2364"/>
                <a:gd name="T62" fmla="*/ 7313 w 8658"/>
                <a:gd name="T63" fmla="*/ 93 h 2364"/>
                <a:gd name="T64" fmla="*/ 7426 w 8658"/>
                <a:gd name="T65" fmla="*/ 119 h 2364"/>
                <a:gd name="T66" fmla="*/ 7538 w 8658"/>
                <a:gd name="T67" fmla="*/ 150 h 2364"/>
                <a:gd name="T68" fmla="*/ 7649 w 8658"/>
                <a:gd name="T69" fmla="*/ 183 h 2364"/>
                <a:gd name="T70" fmla="*/ 7759 w 8658"/>
                <a:gd name="T71" fmla="*/ 219 h 2364"/>
                <a:gd name="T72" fmla="*/ 7867 w 8658"/>
                <a:gd name="T73" fmla="*/ 260 h 2364"/>
                <a:gd name="T74" fmla="*/ 7973 w 8658"/>
                <a:gd name="T75" fmla="*/ 304 h 2364"/>
                <a:gd name="T76" fmla="*/ 8076 w 8658"/>
                <a:gd name="T77" fmla="*/ 354 h 2364"/>
                <a:gd name="T78" fmla="*/ 8177 w 8658"/>
                <a:gd name="T79" fmla="*/ 409 h 2364"/>
                <a:gd name="T80" fmla="*/ 8274 w 8658"/>
                <a:gd name="T81" fmla="*/ 469 h 2364"/>
                <a:gd name="T82" fmla="*/ 8368 w 8658"/>
                <a:gd name="T83" fmla="*/ 535 h 2364"/>
                <a:gd name="T84" fmla="*/ 8457 w 8658"/>
                <a:gd name="T85" fmla="*/ 607 h 2364"/>
                <a:gd name="T86" fmla="*/ 8542 w 8658"/>
                <a:gd name="T87" fmla="*/ 684 h 2364"/>
                <a:gd name="T88" fmla="*/ 8621 w 8658"/>
                <a:gd name="T89" fmla="*/ 769 h 2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58" h="2364">
                  <a:moveTo>
                    <a:pt x="0" y="2364"/>
                  </a:moveTo>
                  <a:lnTo>
                    <a:pt x="184" y="2362"/>
                  </a:lnTo>
                  <a:lnTo>
                    <a:pt x="362" y="2356"/>
                  </a:lnTo>
                  <a:lnTo>
                    <a:pt x="539" y="2345"/>
                  </a:lnTo>
                  <a:lnTo>
                    <a:pt x="711" y="2330"/>
                  </a:lnTo>
                  <a:lnTo>
                    <a:pt x="880" y="2312"/>
                  </a:lnTo>
                  <a:lnTo>
                    <a:pt x="1046" y="2290"/>
                  </a:lnTo>
                  <a:lnTo>
                    <a:pt x="1210" y="2264"/>
                  </a:lnTo>
                  <a:lnTo>
                    <a:pt x="1372" y="2235"/>
                  </a:lnTo>
                  <a:lnTo>
                    <a:pt x="1530" y="2200"/>
                  </a:lnTo>
                  <a:lnTo>
                    <a:pt x="1687" y="2164"/>
                  </a:lnTo>
                  <a:lnTo>
                    <a:pt x="1841" y="2124"/>
                  </a:lnTo>
                  <a:lnTo>
                    <a:pt x="1994" y="2080"/>
                  </a:lnTo>
                  <a:lnTo>
                    <a:pt x="2145" y="2033"/>
                  </a:lnTo>
                  <a:lnTo>
                    <a:pt x="2294" y="1983"/>
                  </a:lnTo>
                  <a:lnTo>
                    <a:pt x="2442" y="1931"/>
                  </a:lnTo>
                  <a:lnTo>
                    <a:pt x="2590" y="1874"/>
                  </a:lnTo>
                  <a:lnTo>
                    <a:pt x="2735" y="1815"/>
                  </a:lnTo>
                  <a:lnTo>
                    <a:pt x="2881" y="1753"/>
                  </a:lnTo>
                  <a:lnTo>
                    <a:pt x="3026" y="1689"/>
                  </a:lnTo>
                  <a:lnTo>
                    <a:pt x="3169" y="1622"/>
                  </a:lnTo>
                  <a:lnTo>
                    <a:pt x="3314" y="1553"/>
                  </a:lnTo>
                  <a:lnTo>
                    <a:pt x="3457" y="1480"/>
                  </a:lnTo>
                  <a:lnTo>
                    <a:pt x="3602" y="1406"/>
                  </a:lnTo>
                  <a:lnTo>
                    <a:pt x="3746" y="1329"/>
                  </a:lnTo>
                  <a:lnTo>
                    <a:pt x="3891" y="1250"/>
                  </a:lnTo>
                  <a:lnTo>
                    <a:pt x="4037" y="1169"/>
                  </a:lnTo>
                  <a:lnTo>
                    <a:pt x="4184" y="1086"/>
                  </a:lnTo>
                  <a:lnTo>
                    <a:pt x="4331" y="1001"/>
                  </a:lnTo>
                  <a:lnTo>
                    <a:pt x="4479" y="914"/>
                  </a:lnTo>
                  <a:lnTo>
                    <a:pt x="4629" y="826"/>
                  </a:lnTo>
                  <a:lnTo>
                    <a:pt x="4781" y="735"/>
                  </a:lnTo>
                  <a:lnTo>
                    <a:pt x="4934" y="644"/>
                  </a:lnTo>
                  <a:lnTo>
                    <a:pt x="5062" y="575"/>
                  </a:lnTo>
                  <a:lnTo>
                    <a:pt x="5190" y="506"/>
                  </a:lnTo>
                  <a:lnTo>
                    <a:pt x="5315" y="438"/>
                  </a:lnTo>
                  <a:lnTo>
                    <a:pt x="5440" y="372"/>
                  </a:lnTo>
                  <a:lnTo>
                    <a:pt x="5502" y="339"/>
                  </a:lnTo>
                  <a:lnTo>
                    <a:pt x="5565" y="308"/>
                  </a:lnTo>
                  <a:lnTo>
                    <a:pt x="5627" y="277"/>
                  </a:lnTo>
                  <a:lnTo>
                    <a:pt x="5689" y="248"/>
                  </a:lnTo>
                  <a:lnTo>
                    <a:pt x="5752" y="220"/>
                  </a:lnTo>
                  <a:lnTo>
                    <a:pt x="5815" y="192"/>
                  </a:lnTo>
                  <a:lnTo>
                    <a:pt x="5879" y="167"/>
                  </a:lnTo>
                  <a:lnTo>
                    <a:pt x="5942" y="142"/>
                  </a:lnTo>
                  <a:lnTo>
                    <a:pt x="6005" y="119"/>
                  </a:lnTo>
                  <a:lnTo>
                    <a:pt x="6069" y="99"/>
                  </a:lnTo>
                  <a:lnTo>
                    <a:pt x="6134" y="79"/>
                  </a:lnTo>
                  <a:lnTo>
                    <a:pt x="6199" y="61"/>
                  </a:lnTo>
                  <a:lnTo>
                    <a:pt x="6264" y="47"/>
                  </a:lnTo>
                  <a:lnTo>
                    <a:pt x="6330" y="32"/>
                  </a:lnTo>
                  <a:lnTo>
                    <a:pt x="6397" y="21"/>
                  </a:lnTo>
                  <a:lnTo>
                    <a:pt x="6464" y="12"/>
                  </a:lnTo>
                  <a:lnTo>
                    <a:pt x="6532" y="5"/>
                  </a:lnTo>
                  <a:lnTo>
                    <a:pt x="6601" y="2"/>
                  </a:lnTo>
                  <a:lnTo>
                    <a:pt x="6672" y="0"/>
                  </a:lnTo>
                  <a:lnTo>
                    <a:pt x="6742" y="2"/>
                  </a:lnTo>
                  <a:lnTo>
                    <a:pt x="6814" y="6"/>
                  </a:lnTo>
                  <a:lnTo>
                    <a:pt x="6886" y="12"/>
                  </a:lnTo>
                  <a:lnTo>
                    <a:pt x="6960" y="23"/>
                  </a:lnTo>
                  <a:lnTo>
                    <a:pt x="7034" y="37"/>
                  </a:lnTo>
                  <a:lnTo>
                    <a:pt x="7146" y="57"/>
                  </a:lnTo>
                  <a:lnTo>
                    <a:pt x="7258" y="81"/>
                  </a:lnTo>
                  <a:lnTo>
                    <a:pt x="7313" y="93"/>
                  </a:lnTo>
                  <a:lnTo>
                    <a:pt x="7369" y="106"/>
                  </a:lnTo>
                  <a:lnTo>
                    <a:pt x="7426" y="119"/>
                  </a:lnTo>
                  <a:lnTo>
                    <a:pt x="7482" y="134"/>
                  </a:lnTo>
                  <a:lnTo>
                    <a:pt x="7538" y="150"/>
                  </a:lnTo>
                  <a:lnTo>
                    <a:pt x="7594" y="166"/>
                  </a:lnTo>
                  <a:lnTo>
                    <a:pt x="7649" y="183"/>
                  </a:lnTo>
                  <a:lnTo>
                    <a:pt x="7705" y="201"/>
                  </a:lnTo>
                  <a:lnTo>
                    <a:pt x="7759" y="219"/>
                  </a:lnTo>
                  <a:lnTo>
                    <a:pt x="7813" y="238"/>
                  </a:lnTo>
                  <a:lnTo>
                    <a:pt x="7867" y="260"/>
                  </a:lnTo>
                  <a:lnTo>
                    <a:pt x="7921" y="282"/>
                  </a:lnTo>
                  <a:lnTo>
                    <a:pt x="7973" y="304"/>
                  </a:lnTo>
                  <a:lnTo>
                    <a:pt x="8025" y="328"/>
                  </a:lnTo>
                  <a:lnTo>
                    <a:pt x="8076" y="354"/>
                  </a:lnTo>
                  <a:lnTo>
                    <a:pt x="8127" y="381"/>
                  </a:lnTo>
                  <a:lnTo>
                    <a:pt x="8177" y="409"/>
                  </a:lnTo>
                  <a:lnTo>
                    <a:pt x="8227" y="438"/>
                  </a:lnTo>
                  <a:lnTo>
                    <a:pt x="8274" y="469"/>
                  </a:lnTo>
                  <a:lnTo>
                    <a:pt x="8322" y="501"/>
                  </a:lnTo>
                  <a:lnTo>
                    <a:pt x="8368" y="535"/>
                  </a:lnTo>
                  <a:lnTo>
                    <a:pt x="8413" y="569"/>
                  </a:lnTo>
                  <a:lnTo>
                    <a:pt x="8457" y="607"/>
                  </a:lnTo>
                  <a:lnTo>
                    <a:pt x="8500" y="644"/>
                  </a:lnTo>
                  <a:lnTo>
                    <a:pt x="8542" y="684"/>
                  </a:lnTo>
                  <a:lnTo>
                    <a:pt x="8582" y="726"/>
                  </a:lnTo>
                  <a:lnTo>
                    <a:pt x="8621" y="769"/>
                  </a:lnTo>
                  <a:lnTo>
                    <a:pt x="8658" y="814"/>
                  </a:lnTo>
                </a:path>
              </a:pathLst>
            </a:custGeom>
            <a:noFill/>
            <a:ln w="0">
              <a:solidFill>
                <a:srgbClr val="2427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48310" name="Picture 118">
            <a:extLst>
              <a:ext uri="{FF2B5EF4-FFF2-40B4-BE49-F238E27FC236}">
                <a16:creationId xmlns:a16="http://schemas.microsoft.com/office/drawing/2014/main" id="{70DEA08A-9DAD-ECF7-886F-B2AC186DD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8311" name="Picture 119">
            <a:extLst>
              <a:ext uri="{FF2B5EF4-FFF2-40B4-BE49-F238E27FC236}">
                <a16:creationId xmlns:a16="http://schemas.microsoft.com/office/drawing/2014/main" id="{80DF6CBF-D92B-41A5-220C-F075ECABED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8312" name="AutoShape 12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8D16248-FA55-BB1E-B25F-09F902B73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3" name="AutoShape 12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1014581-D3CA-7635-7D98-9168B5C39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4" name="AutoShape 12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B3D887E-3C7C-CB90-3BE1-0DB988072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5" name="AutoShape 12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EB35B4C-3059-64F2-F198-77446CCE3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6" name="AutoShape 12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39C0EFE6-4D57-333A-E49C-BA0255E6C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7" name="AutoShape 12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07EED73-B2A3-E858-2D79-E95A86542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8" name="AutoShape 12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839F22F-3C5F-90F5-9A34-BCEEA0384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19" name="AutoShape 12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228EA50-CB0E-8651-7451-2BF9F72B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82" name="Group 2">
            <a:extLst>
              <a:ext uri="{FF2B5EF4-FFF2-40B4-BE49-F238E27FC236}">
                <a16:creationId xmlns:a16="http://schemas.microsoft.com/office/drawing/2014/main" id="{D1067E4E-F85B-D7F1-E159-8BC4BA047621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6083" name="Rectangle 3">
              <a:extLst>
                <a:ext uri="{FF2B5EF4-FFF2-40B4-BE49-F238E27FC236}">
                  <a16:creationId xmlns:a16="http://schemas.microsoft.com/office/drawing/2014/main" id="{31960AAA-522C-0E0C-7A0A-B92B208D7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4" name="Rectangle 4">
              <a:extLst>
                <a:ext uri="{FF2B5EF4-FFF2-40B4-BE49-F238E27FC236}">
                  <a16:creationId xmlns:a16="http://schemas.microsoft.com/office/drawing/2014/main" id="{0EEAC925-54FC-4408-D22A-8635F0712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5" name="Freeform 5">
              <a:extLst>
                <a:ext uri="{FF2B5EF4-FFF2-40B4-BE49-F238E27FC236}">
                  <a16:creationId xmlns:a16="http://schemas.microsoft.com/office/drawing/2014/main" id="{E5A01BAA-F5C5-F1D2-0624-36734454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6" name="Freeform 6">
              <a:extLst>
                <a:ext uri="{FF2B5EF4-FFF2-40B4-BE49-F238E27FC236}">
                  <a16:creationId xmlns:a16="http://schemas.microsoft.com/office/drawing/2014/main" id="{29361F63-506E-6B5A-38FB-B5A4160D1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7" name="Freeform 7">
              <a:extLst>
                <a:ext uri="{FF2B5EF4-FFF2-40B4-BE49-F238E27FC236}">
                  <a16:creationId xmlns:a16="http://schemas.microsoft.com/office/drawing/2014/main" id="{D166071B-7F74-C41C-A59A-D2DB5E76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8" name="Freeform 8">
              <a:extLst>
                <a:ext uri="{FF2B5EF4-FFF2-40B4-BE49-F238E27FC236}">
                  <a16:creationId xmlns:a16="http://schemas.microsoft.com/office/drawing/2014/main" id="{9A956AFE-C831-54D8-0B7E-E1744C8E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9" name="Freeform 9">
              <a:extLst>
                <a:ext uri="{FF2B5EF4-FFF2-40B4-BE49-F238E27FC236}">
                  <a16:creationId xmlns:a16="http://schemas.microsoft.com/office/drawing/2014/main" id="{819E76E9-EB3E-D3E6-268F-3B0E06D3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90" name="Freeform 10">
              <a:extLst>
                <a:ext uri="{FF2B5EF4-FFF2-40B4-BE49-F238E27FC236}">
                  <a16:creationId xmlns:a16="http://schemas.microsoft.com/office/drawing/2014/main" id="{FB9CB22C-9F75-FA68-5F46-7B82D898B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91" name="Freeform 11">
              <a:extLst>
                <a:ext uri="{FF2B5EF4-FFF2-40B4-BE49-F238E27FC236}">
                  <a16:creationId xmlns:a16="http://schemas.microsoft.com/office/drawing/2014/main" id="{B4E7AF7F-7DC8-E319-E278-BA6D4F229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92" name="Freeform 12">
              <a:extLst>
                <a:ext uri="{FF2B5EF4-FFF2-40B4-BE49-F238E27FC236}">
                  <a16:creationId xmlns:a16="http://schemas.microsoft.com/office/drawing/2014/main" id="{5B488F79-5A37-981B-BCC4-F99DFC4E1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6093" name="Text Box 13">
            <a:extLst>
              <a:ext uri="{FF2B5EF4-FFF2-40B4-BE49-F238E27FC236}">
                <a16:creationId xmlns:a16="http://schemas.microsoft.com/office/drawing/2014/main" id="{618946AB-359E-140B-6C21-5971ADDBD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Epitaxis (Sangrado Nasal)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6094" name="Rectangle 14">
            <a:extLst>
              <a:ext uri="{FF2B5EF4-FFF2-40B4-BE49-F238E27FC236}">
                <a16:creationId xmlns:a16="http://schemas.microsoft.com/office/drawing/2014/main" id="{E5DCE91E-DB6E-3DE1-44A3-0C373663D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Causas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6095" name="Text Box 15">
            <a:extLst>
              <a:ext uri="{FF2B5EF4-FFF2-40B4-BE49-F238E27FC236}">
                <a16:creationId xmlns:a16="http://schemas.microsoft.com/office/drawing/2014/main" id="{D656B666-5FA3-7CDB-4290-EEFCF9362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Golpe directo al rostro.  Esto puede ocasionar lesión en la membrana mucosa que cubre el septun nasal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096" name="Picture 16">
            <a:extLst>
              <a:ext uri="{FF2B5EF4-FFF2-40B4-BE49-F238E27FC236}">
                <a16:creationId xmlns:a16="http://schemas.microsoft.com/office/drawing/2014/main" id="{B1D1CEF4-D36E-E05A-4534-B3537A87F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6097" name="Text Box 17">
            <a:extLst>
              <a:ext uri="{FF2B5EF4-FFF2-40B4-BE49-F238E27FC236}">
                <a16:creationId xmlns:a16="http://schemas.microsoft.com/office/drawing/2014/main" id="{DA838ABC-49EE-5E62-D885-FC4AB3E13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1242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Hipertensión (alta presión arterial)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098" name="Picture 18">
            <a:extLst>
              <a:ext uri="{FF2B5EF4-FFF2-40B4-BE49-F238E27FC236}">
                <a16:creationId xmlns:a16="http://schemas.microsoft.com/office/drawing/2014/main" id="{72D46D06-D488-3414-A22A-FEA35D6A4C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44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6099" name="Text Box 19">
            <a:extLst>
              <a:ext uri="{FF2B5EF4-FFF2-40B4-BE49-F238E27FC236}">
                <a16:creationId xmlns:a16="http://schemas.microsoft.com/office/drawing/2014/main" id="{8E6E76AA-B966-266A-A87A-19D31B172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951538"/>
            <a:ext cx="34385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Fracturas en el cráneo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100" name="Picture 20">
            <a:extLst>
              <a:ext uri="{FF2B5EF4-FFF2-40B4-BE49-F238E27FC236}">
                <a16:creationId xmlns:a16="http://schemas.microsoft.com/office/drawing/2014/main" id="{2F49D18C-2797-2725-22C5-2A929FB51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972175"/>
            <a:ext cx="288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6101" name="Text Box 21">
            <a:extLst>
              <a:ext uri="{FF2B5EF4-FFF2-40B4-BE49-F238E27FC236}">
                <a16:creationId xmlns:a16="http://schemas.microsoft.com/office/drawing/2014/main" id="{B0AA83E6-4002-17E8-28FA-9C586394C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657600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Disturbios en los factores de coagulación y de la sangre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102" name="Picture 22">
            <a:extLst>
              <a:ext uri="{FF2B5EF4-FFF2-40B4-BE49-F238E27FC236}">
                <a16:creationId xmlns:a16="http://schemas.microsoft.com/office/drawing/2014/main" id="{A81B562C-BF9A-A1FA-62B2-4B8FB4F201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6782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6103" name="Text Box 23">
            <a:extLst>
              <a:ext uri="{FF2B5EF4-FFF2-40B4-BE49-F238E27FC236}">
                <a16:creationId xmlns:a16="http://schemas.microsoft.com/office/drawing/2014/main" id="{66AC8C2C-ABF6-37E8-629D-CE1FED688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590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Infección nasal o sinusitis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104" name="Picture 24">
            <a:extLst>
              <a:ext uri="{FF2B5EF4-FFF2-40B4-BE49-F238E27FC236}">
                <a16:creationId xmlns:a16="http://schemas.microsoft.com/office/drawing/2014/main" id="{92E0D947-BD01-96BB-F2BF-670AC92ECB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611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6105" name="Text Box 25">
            <a:extLst>
              <a:ext uri="{FF2B5EF4-FFF2-40B4-BE49-F238E27FC236}">
                <a16:creationId xmlns:a16="http://schemas.microsoft.com/office/drawing/2014/main" id="{C755BA39-3A42-7A79-3D4F-DCB6043B7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886325"/>
            <a:ext cx="4495800" cy="1362075"/>
          </a:xfrm>
          <a:prstGeom prst="rect">
            <a:avLst/>
          </a:prstGeom>
          <a:noFill/>
          <a:ln w="50800" algn="ctr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NOTA: </a:t>
            </a:r>
            <a:r>
              <a:rPr lang="en-US" altLang="en-US" sz="2000" i="1">
                <a:effectLst/>
                <a:latin typeface="Arial" panose="020B0604020202020204" pitchFamily="34" charset="0"/>
              </a:rPr>
              <a:t>No intentar detener una hemoragia nasal si se acompaña de otorragia o se sospecha una fractura en el cráneo</a:t>
            </a:r>
          </a:p>
        </p:txBody>
      </p:sp>
      <p:sp>
        <p:nvSpPr>
          <p:cNvPr id="686106" name="Text Box 26">
            <a:extLst>
              <a:ext uri="{FF2B5EF4-FFF2-40B4-BE49-F238E27FC236}">
                <a16:creationId xmlns:a16="http://schemas.microsoft.com/office/drawing/2014/main" id="{D98CA4DB-FEEF-CECC-5290-21001D6C3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03738"/>
            <a:ext cx="16097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Actividad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107" name="Picture 27">
            <a:extLst>
              <a:ext uri="{FF2B5EF4-FFF2-40B4-BE49-F238E27FC236}">
                <a16:creationId xmlns:a16="http://schemas.microsoft.com/office/drawing/2014/main" id="{927C7C1E-A08E-85D7-A561-D55F176B4A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24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6108" name="Text Box 28">
            <a:extLst>
              <a:ext uri="{FF2B5EF4-FFF2-40B4-BE49-F238E27FC236}">
                <a16:creationId xmlns:a16="http://schemas.microsoft.com/office/drawing/2014/main" id="{43218041-15CB-02B6-81B1-588AF5297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137150"/>
            <a:ext cx="32099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Temperaturas extremas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109" name="Picture 29">
            <a:extLst>
              <a:ext uri="{FF2B5EF4-FFF2-40B4-BE49-F238E27FC236}">
                <a16:creationId xmlns:a16="http://schemas.microsoft.com/office/drawing/2014/main" id="{5D859BA0-0A98-9E7C-ADDA-64AEE2C9C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105400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6130" name="Picture 50">
            <a:extLst>
              <a:ext uri="{FF2B5EF4-FFF2-40B4-BE49-F238E27FC236}">
                <a16:creationId xmlns:a16="http://schemas.microsoft.com/office/drawing/2014/main" id="{92F0280C-B6D7-40C9-E191-4A96639C6F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6131" name="Picture 51">
            <a:extLst>
              <a:ext uri="{FF2B5EF4-FFF2-40B4-BE49-F238E27FC236}">
                <a16:creationId xmlns:a16="http://schemas.microsoft.com/office/drawing/2014/main" id="{99A026FC-E626-C867-7FB4-88CABD5306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6132" name="AutoShape 5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922D67B-F468-BBDE-F8E3-82B481E4C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3" name="AutoShape 5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CA92D297-3AE4-BE2D-CDFC-023931708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4" name="AutoShape 5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89D366F-7C17-F6FC-099C-9A8BAE3F6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5" name="AutoShape 5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7FE856D-9F82-6870-B390-049B3AAC2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6" name="AutoShape 5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4E3D6983-8F15-4B47-9D22-2FD9AD9F2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7" name="AutoShape 5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2CA9E67-038D-99E3-25F1-458EB3D59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8" name="AutoShape 5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1E76C6B-4636-787A-909B-D895DA7F0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9" name="AutoShape 5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2A20EC6-FC1B-7E91-7C9F-22CBFDC18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130" name="Group 2">
            <a:extLst>
              <a:ext uri="{FF2B5EF4-FFF2-40B4-BE49-F238E27FC236}">
                <a16:creationId xmlns:a16="http://schemas.microsoft.com/office/drawing/2014/main" id="{624A3715-4D97-6463-1EF1-A28C260C4AD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8131" name="Rectangle 3">
              <a:extLst>
                <a:ext uri="{FF2B5EF4-FFF2-40B4-BE49-F238E27FC236}">
                  <a16:creationId xmlns:a16="http://schemas.microsoft.com/office/drawing/2014/main" id="{E0379DE1-049D-A7EC-8D2E-DFF059991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2" name="Rectangle 4">
              <a:extLst>
                <a:ext uri="{FF2B5EF4-FFF2-40B4-BE49-F238E27FC236}">
                  <a16:creationId xmlns:a16="http://schemas.microsoft.com/office/drawing/2014/main" id="{AA122AC5-8C4B-228A-F671-CBE51B552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3" name="Freeform 5">
              <a:extLst>
                <a:ext uri="{FF2B5EF4-FFF2-40B4-BE49-F238E27FC236}">
                  <a16:creationId xmlns:a16="http://schemas.microsoft.com/office/drawing/2014/main" id="{9CE5FAFB-E3B3-F5E7-F20B-04226248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4" name="Freeform 6">
              <a:extLst>
                <a:ext uri="{FF2B5EF4-FFF2-40B4-BE49-F238E27FC236}">
                  <a16:creationId xmlns:a16="http://schemas.microsoft.com/office/drawing/2014/main" id="{59415B48-6B45-5432-8C7F-1B5C5464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5" name="Freeform 7">
              <a:extLst>
                <a:ext uri="{FF2B5EF4-FFF2-40B4-BE49-F238E27FC236}">
                  <a16:creationId xmlns:a16="http://schemas.microsoft.com/office/drawing/2014/main" id="{0A5327FF-48FB-E558-FAEE-880132394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6" name="Freeform 8">
              <a:extLst>
                <a:ext uri="{FF2B5EF4-FFF2-40B4-BE49-F238E27FC236}">
                  <a16:creationId xmlns:a16="http://schemas.microsoft.com/office/drawing/2014/main" id="{E8E879B3-60F0-916F-3534-7769AA69B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7" name="Freeform 9">
              <a:extLst>
                <a:ext uri="{FF2B5EF4-FFF2-40B4-BE49-F238E27FC236}">
                  <a16:creationId xmlns:a16="http://schemas.microsoft.com/office/drawing/2014/main" id="{147749A2-F6A1-FE06-11EF-2BD0030D5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8" name="Freeform 10">
              <a:extLst>
                <a:ext uri="{FF2B5EF4-FFF2-40B4-BE49-F238E27FC236}">
                  <a16:creationId xmlns:a16="http://schemas.microsoft.com/office/drawing/2014/main" id="{11E83DC7-F60A-B88C-C3DD-5731F76E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9" name="Freeform 11">
              <a:extLst>
                <a:ext uri="{FF2B5EF4-FFF2-40B4-BE49-F238E27FC236}">
                  <a16:creationId xmlns:a16="http://schemas.microsoft.com/office/drawing/2014/main" id="{F690415F-F345-A6A1-D812-FC219F58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40" name="Freeform 12">
              <a:extLst>
                <a:ext uri="{FF2B5EF4-FFF2-40B4-BE49-F238E27FC236}">
                  <a16:creationId xmlns:a16="http://schemas.microsoft.com/office/drawing/2014/main" id="{4B97BAA3-D7CC-E4DC-1036-695F572D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8141" name="Text Box 13">
            <a:extLst>
              <a:ext uri="{FF2B5EF4-FFF2-40B4-BE49-F238E27FC236}">
                <a16:creationId xmlns:a16="http://schemas.microsoft.com/office/drawing/2014/main" id="{169FD9E6-0CE7-768E-1E4D-07E67CDAB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Epitaxis (Sangrado Nasal)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8142" name="Rectangle 14">
            <a:extLst>
              <a:ext uri="{FF2B5EF4-FFF2-40B4-BE49-F238E27FC236}">
                <a16:creationId xmlns:a16="http://schemas.microsoft.com/office/drawing/2014/main" id="{250BDE53-DC89-6F66-143F-166843102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Tratamiento/Primeros Auxilios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8143" name="Text Box 15">
            <a:extLst>
              <a:ext uri="{FF2B5EF4-FFF2-40B4-BE49-F238E27FC236}">
                <a16:creationId xmlns:a16="http://schemas.microsoft.com/office/drawing/2014/main" id="{2F2A1040-CB17-2405-6043-DA9D2CC2A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3622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Sentar a la víctima, levemente inclinado hacia el frente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8144" name="Picture 16">
            <a:extLst>
              <a:ext uri="{FF2B5EF4-FFF2-40B4-BE49-F238E27FC236}">
                <a16:creationId xmlns:a16="http://schemas.microsoft.com/office/drawing/2014/main" id="{5D505840-4441-4D04-94FE-5C315F10C2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3828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8145" name="Text Box 17">
            <a:extLst>
              <a:ext uri="{FF2B5EF4-FFF2-40B4-BE49-F238E27FC236}">
                <a16:creationId xmlns:a16="http://schemas.microsoft.com/office/drawing/2014/main" id="{5A24C34B-2B41-3626-E5AC-C146EA3C2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2895600"/>
            <a:ext cx="7934325" cy="149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Presión directa (apretar/pinchar) en ambas fosas nasales (su porción carnosa) durante 15 minutos.  Esto lo puede hacer el accidentado.  Si el paciente no puede, lleve a cabo este procedimiento empleado los guantes protectores.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8146" name="Picture 18">
            <a:extLst>
              <a:ext uri="{FF2B5EF4-FFF2-40B4-BE49-F238E27FC236}">
                <a16:creationId xmlns:a16="http://schemas.microsoft.com/office/drawing/2014/main" id="{4E62FF2C-2C9D-9F6E-3FB2-3E16F6F7A0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9162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8147" name="Text Box 19">
            <a:extLst>
              <a:ext uri="{FF2B5EF4-FFF2-40B4-BE49-F238E27FC236}">
                <a16:creationId xmlns:a16="http://schemas.microsoft.com/office/drawing/2014/main" id="{263C22BD-D6C6-B2FC-FD3D-28536E7CF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8288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Mantener las vías respiratorias abiertas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8148" name="Picture 20">
            <a:extLst>
              <a:ext uri="{FF2B5EF4-FFF2-40B4-BE49-F238E27FC236}">
                <a16:creationId xmlns:a16="http://schemas.microsoft.com/office/drawing/2014/main" id="{CBC5FBF7-2648-4E3C-80AD-5C46752BE1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8494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8155" name="Picture 27">
            <a:extLst>
              <a:ext uri="{FF2B5EF4-FFF2-40B4-BE49-F238E27FC236}">
                <a16:creationId xmlns:a16="http://schemas.microsoft.com/office/drawing/2014/main" id="{740B57CA-7EB1-45C4-C5A7-E28C652EC4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4267200"/>
            <a:ext cx="2590800" cy="194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8166" name="Picture 38">
            <a:extLst>
              <a:ext uri="{FF2B5EF4-FFF2-40B4-BE49-F238E27FC236}">
                <a16:creationId xmlns:a16="http://schemas.microsoft.com/office/drawing/2014/main" id="{CAFE68A3-5EBC-D8C1-564F-652BA422CC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8167" name="Picture 39">
            <a:extLst>
              <a:ext uri="{FF2B5EF4-FFF2-40B4-BE49-F238E27FC236}">
                <a16:creationId xmlns:a16="http://schemas.microsoft.com/office/drawing/2014/main" id="{7F23EA98-1537-7E80-EF37-2A20A468F5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8168" name="AutoShape 4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69FF73D-2EF8-349C-B8EB-B3597EBE7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69" name="AutoShape 4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A8608361-A79A-D647-0BDE-BA6FE90E7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70" name="AutoShape 4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03012CB-A128-358A-6148-13030674E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71" name="AutoShape 4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12A280F-FEB4-B2A5-A635-95CF23F47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72" name="AutoShape 4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8F1CAE6-7468-2C1B-9C89-0D3AD6DE5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73" name="AutoShape 4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E7368C16-CA51-77E7-C777-A73E251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74" name="AutoShape 4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3A3693E-24A7-EC88-5546-6A0BEB860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8175" name="AutoShape 4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173CA7B-CAE0-29B1-D35C-B88F94B89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154" name="Group 2">
            <a:extLst>
              <a:ext uri="{FF2B5EF4-FFF2-40B4-BE49-F238E27FC236}">
                <a16:creationId xmlns:a16="http://schemas.microsoft.com/office/drawing/2014/main" id="{501918D1-3360-EB7D-0740-79E828D6F0A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89155" name="Rectangle 3">
              <a:extLst>
                <a:ext uri="{FF2B5EF4-FFF2-40B4-BE49-F238E27FC236}">
                  <a16:creationId xmlns:a16="http://schemas.microsoft.com/office/drawing/2014/main" id="{43BA15AE-ADDA-0EED-858A-4EE7E3B48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56" name="Rectangle 4">
              <a:extLst>
                <a:ext uri="{FF2B5EF4-FFF2-40B4-BE49-F238E27FC236}">
                  <a16:creationId xmlns:a16="http://schemas.microsoft.com/office/drawing/2014/main" id="{7BC0D6BD-C23A-F8D0-E724-19A1BC34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57" name="Freeform 5">
              <a:extLst>
                <a:ext uri="{FF2B5EF4-FFF2-40B4-BE49-F238E27FC236}">
                  <a16:creationId xmlns:a16="http://schemas.microsoft.com/office/drawing/2014/main" id="{4AF2194D-825E-9BEC-F145-E6106F1F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58" name="Freeform 6">
              <a:extLst>
                <a:ext uri="{FF2B5EF4-FFF2-40B4-BE49-F238E27FC236}">
                  <a16:creationId xmlns:a16="http://schemas.microsoft.com/office/drawing/2014/main" id="{B6089F35-5E5E-BB4B-1B78-5E3D5150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59" name="Freeform 7">
              <a:extLst>
                <a:ext uri="{FF2B5EF4-FFF2-40B4-BE49-F238E27FC236}">
                  <a16:creationId xmlns:a16="http://schemas.microsoft.com/office/drawing/2014/main" id="{B106CA90-B725-4088-EA93-C31816D9A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0" name="Freeform 8">
              <a:extLst>
                <a:ext uri="{FF2B5EF4-FFF2-40B4-BE49-F238E27FC236}">
                  <a16:creationId xmlns:a16="http://schemas.microsoft.com/office/drawing/2014/main" id="{6568CACD-8B49-4332-0C6F-7641DDB60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1" name="Freeform 9">
              <a:extLst>
                <a:ext uri="{FF2B5EF4-FFF2-40B4-BE49-F238E27FC236}">
                  <a16:creationId xmlns:a16="http://schemas.microsoft.com/office/drawing/2014/main" id="{E2DCB004-77B5-4A19-7750-2FA84EC9A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2" name="Freeform 10">
              <a:extLst>
                <a:ext uri="{FF2B5EF4-FFF2-40B4-BE49-F238E27FC236}">
                  <a16:creationId xmlns:a16="http://schemas.microsoft.com/office/drawing/2014/main" id="{2AF09007-8C3A-D54D-4F97-970AF2E7B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3" name="Freeform 11">
              <a:extLst>
                <a:ext uri="{FF2B5EF4-FFF2-40B4-BE49-F238E27FC236}">
                  <a16:creationId xmlns:a16="http://schemas.microsoft.com/office/drawing/2014/main" id="{B235C5EF-783A-91EB-3DB2-D1C5EE07B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4" name="Freeform 12">
              <a:extLst>
                <a:ext uri="{FF2B5EF4-FFF2-40B4-BE49-F238E27FC236}">
                  <a16:creationId xmlns:a16="http://schemas.microsoft.com/office/drawing/2014/main" id="{48BA1803-42F3-1763-4F77-CF6EE75D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9165" name="Text Box 13">
            <a:extLst>
              <a:ext uri="{FF2B5EF4-FFF2-40B4-BE49-F238E27FC236}">
                <a16:creationId xmlns:a16="http://schemas.microsoft.com/office/drawing/2014/main" id="{C7563FFA-4B85-474E-8227-A12E7B207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Epitaxis (Sangrado Nasal)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89166" name="Rectangle 14">
            <a:extLst>
              <a:ext uri="{FF2B5EF4-FFF2-40B4-BE49-F238E27FC236}">
                <a16:creationId xmlns:a16="http://schemas.microsoft.com/office/drawing/2014/main" id="{67B9813C-44A3-1E67-AD39-7E2BA7450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Tratamiento/Primeros Auxilios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89173" name="Text Box 21">
            <a:extLst>
              <a:ext uri="{FF2B5EF4-FFF2-40B4-BE49-F238E27FC236}">
                <a16:creationId xmlns:a16="http://schemas.microsoft.com/office/drawing/2014/main" id="{7B00FC7B-67FD-B769-016D-3E82D8CA2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905000"/>
            <a:ext cx="7934325" cy="177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Otra opción es colocar un vendaje de gasa enrollado (4” x 4 “) entre el labio superior y las encías.  Con tus dedos, presione las encías contra el vendaje.  Algunas veces, el paciente puedeaplicar suficiente presión al estirar f’irmemente el labio superior contra el vendaje enrollado y empujándolo hacia arriba y contra la nariz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9174" name="Picture 22">
            <a:extLst>
              <a:ext uri="{FF2B5EF4-FFF2-40B4-BE49-F238E27FC236}">
                <a16:creationId xmlns:a16="http://schemas.microsoft.com/office/drawing/2014/main" id="{E02FDC06-258E-64A8-B353-C1589CF7E7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925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9175" name="Text Box 23">
            <a:extLst>
              <a:ext uri="{FF2B5EF4-FFF2-40B4-BE49-F238E27FC236}">
                <a16:creationId xmlns:a16="http://schemas.microsoft.com/office/drawing/2014/main" id="{53C6B365-6E73-3E90-ACBE-D19A886C5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4503738"/>
            <a:ext cx="7934325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Proveer tranquilidad al accidentado.  Esto es de particular importancia para las personas hipertensas.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9176" name="Picture 24">
            <a:extLst>
              <a:ext uri="{FF2B5EF4-FFF2-40B4-BE49-F238E27FC236}">
                <a16:creationId xmlns:a16="http://schemas.microsoft.com/office/drawing/2014/main" id="{6C2D0904-F9A8-CB57-4C46-D4B2D7557A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5243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9177" name="Text Box 25">
            <a:extLst>
              <a:ext uri="{FF2B5EF4-FFF2-40B4-BE49-F238E27FC236}">
                <a16:creationId xmlns:a16="http://schemas.microsoft.com/office/drawing/2014/main" id="{825F200A-BE0F-9991-AAF2-6E040BCC8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8941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Aplicar compresas frías encima la región nasal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9178" name="Picture 26">
            <a:extLst>
              <a:ext uri="{FF2B5EF4-FFF2-40B4-BE49-F238E27FC236}">
                <a16:creationId xmlns:a16="http://schemas.microsoft.com/office/drawing/2014/main" id="{A64524F3-7AA5-76C6-4DA4-FE491A65F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9147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9179" name="Text Box 27">
            <a:extLst>
              <a:ext uri="{FF2B5EF4-FFF2-40B4-BE49-F238E27FC236}">
                <a16:creationId xmlns:a16="http://schemas.microsoft.com/office/drawing/2014/main" id="{7A03463E-6964-F361-6CE3-741859CC8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536575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 el sangrado continúa, activar el SEM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9180" name="Picture 28">
            <a:extLst>
              <a:ext uri="{FF2B5EF4-FFF2-40B4-BE49-F238E27FC236}">
                <a16:creationId xmlns:a16="http://schemas.microsoft.com/office/drawing/2014/main" id="{CCB8352B-C404-5231-F1C7-83381B91AE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38638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9191" name="Picture 39">
            <a:extLst>
              <a:ext uri="{FF2B5EF4-FFF2-40B4-BE49-F238E27FC236}">
                <a16:creationId xmlns:a16="http://schemas.microsoft.com/office/drawing/2014/main" id="{E23E0693-66FC-63DB-8979-AAA71A7AE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9192" name="Picture 40">
            <a:extLst>
              <a:ext uri="{FF2B5EF4-FFF2-40B4-BE49-F238E27FC236}">
                <a16:creationId xmlns:a16="http://schemas.microsoft.com/office/drawing/2014/main" id="{148C8FA4-56C1-F567-E504-01B2FD2B8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9193" name="AutoShape 4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1B736F5-B150-65C4-833A-33538777F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94" name="AutoShape 4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5162E25-C248-A4D3-0407-46AC7BF80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95" name="AutoShape 4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D8F7274-F5C3-34FE-4A2F-87F2CADD0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96" name="AutoShape 4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0BAA20A-D9AC-3D94-68CF-0F54A119B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97" name="AutoShape 4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BF3D036-FDF1-F4F5-7E99-4690ACF48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98" name="AutoShape 4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FE41376-47B4-1221-CAA1-A611C10E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199" name="AutoShape 4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98FD3B0-80E3-F770-E8C0-78C0683D6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9200" name="AutoShape 4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FC6B549-FD9E-5068-DD73-DCCF36EE3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778" name="Group 2">
            <a:extLst>
              <a:ext uri="{FF2B5EF4-FFF2-40B4-BE49-F238E27FC236}">
                <a16:creationId xmlns:a16="http://schemas.microsoft.com/office/drawing/2014/main" id="{79A4F232-9264-2023-AC9C-A99EC0F8FF4A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87779" name="Rectangle 3">
              <a:extLst>
                <a:ext uri="{FF2B5EF4-FFF2-40B4-BE49-F238E27FC236}">
                  <a16:creationId xmlns:a16="http://schemas.microsoft.com/office/drawing/2014/main" id="{8CA826AF-B5C3-399B-3036-D70B56FD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0" name="Rectangle 4">
              <a:extLst>
                <a:ext uri="{FF2B5EF4-FFF2-40B4-BE49-F238E27FC236}">
                  <a16:creationId xmlns:a16="http://schemas.microsoft.com/office/drawing/2014/main" id="{383FA644-D322-C902-E5E5-3BC296DCB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1" name="Freeform 5">
              <a:extLst>
                <a:ext uri="{FF2B5EF4-FFF2-40B4-BE49-F238E27FC236}">
                  <a16:creationId xmlns:a16="http://schemas.microsoft.com/office/drawing/2014/main" id="{85D4C347-EC69-644F-5761-3C0CC6A2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2" name="Freeform 6">
              <a:extLst>
                <a:ext uri="{FF2B5EF4-FFF2-40B4-BE49-F238E27FC236}">
                  <a16:creationId xmlns:a16="http://schemas.microsoft.com/office/drawing/2014/main" id="{0AB54E63-A0DF-5C6D-6EA7-40E5E249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3" name="Freeform 7">
              <a:extLst>
                <a:ext uri="{FF2B5EF4-FFF2-40B4-BE49-F238E27FC236}">
                  <a16:creationId xmlns:a16="http://schemas.microsoft.com/office/drawing/2014/main" id="{8C181EAE-F707-04E7-D931-2B24414C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4" name="Freeform 8">
              <a:extLst>
                <a:ext uri="{FF2B5EF4-FFF2-40B4-BE49-F238E27FC236}">
                  <a16:creationId xmlns:a16="http://schemas.microsoft.com/office/drawing/2014/main" id="{645A40FA-9574-695F-5EC7-A9A347DD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5" name="Freeform 9">
              <a:extLst>
                <a:ext uri="{FF2B5EF4-FFF2-40B4-BE49-F238E27FC236}">
                  <a16:creationId xmlns:a16="http://schemas.microsoft.com/office/drawing/2014/main" id="{35FC1D9E-928B-74D7-55EF-7E93BC86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6" name="Freeform 10">
              <a:extLst>
                <a:ext uri="{FF2B5EF4-FFF2-40B4-BE49-F238E27FC236}">
                  <a16:creationId xmlns:a16="http://schemas.microsoft.com/office/drawing/2014/main" id="{7518D5E7-C7C0-7ED1-AD7C-F2C3E29D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7" name="Freeform 11">
              <a:extLst>
                <a:ext uri="{FF2B5EF4-FFF2-40B4-BE49-F238E27FC236}">
                  <a16:creationId xmlns:a16="http://schemas.microsoft.com/office/drawing/2014/main" id="{975B90AF-4BAA-F6E6-B399-5418E6578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8" name="Freeform 12">
              <a:extLst>
                <a:ext uri="{FF2B5EF4-FFF2-40B4-BE49-F238E27FC236}">
                  <a16:creationId xmlns:a16="http://schemas.microsoft.com/office/drawing/2014/main" id="{80F143AF-0D7C-6E9B-3448-75F57B28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87792" name="Picture 16">
            <a:extLst>
              <a:ext uri="{FF2B5EF4-FFF2-40B4-BE49-F238E27FC236}">
                <a16:creationId xmlns:a16="http://schemas.microsoft.com/office/drawing/2014/main" id="{DBBF3E57-3A2F-A3C0-68D7-D795455FB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1752600"/>
            <a:ext cx="3429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7793" name="Text Box 17">
            <a:extLst>
              <a:ext uri="{FF2B5EF4-FFF2-40B4-BE49-F238E27FC236}">
                <a16:creationId xmlns:a16="http://schemas.microsoft.com/office/drawing/2014/main" id="{43B96D3B-3A18-0AEE-2E05-83D164ECC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Epitaxis (Sangrado Nasal)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Tratamiento/Primeros Auxilios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587794" name="Rectangle 18">
            <a:extLst>
              <a:ext uri="{FF2B5EF4-FFF2-40B4-BE49-F238E27FC236}">
                <a16:creationId xmlns:a16="http://schemas.microsoft.com/office/drawing/2014/main" id="{CEE95980-4624-7254-84EF-6A596680E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Presión Directa o Pinchar ambas Fosas Nasales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pic>
        <p:nvPicPr>
          <p:cNvPr id="587805" name="Picture 29">
            <a:extLst>
              <a:ext uri="{FF2B5EF4-FFF2-40B4-BE49-F238E27FC236}">
                <a16:creationId xmlns:a16="http://schemas.microsoft.com/office/drawing/2014/main" id="{3731F015-DCBC-5969-DBAA-E3E2AD1E99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7806" name="Picture 30">
            <a:extLst>
              <a:ext uri="{FF2B5EF4-FFF2-40B4-BE49-F238E27FC236}">
                <a16:creationId xmlns:a16="http://schemas.microsoft.com/office/drawing/2014/main" id="{8CA04685-3B48-B024-C856-1D712E40A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7807" name="AutoShape 3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923F963-9E4F-048E-EB3D-8298D476D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08" name="AutoShape 3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167CB20-F056-5814-255B-B6B4184BC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09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BD99CB4-FA78-9C46-79E6-D75395252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10" name="AutoShape 3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7BC003A-0346-1D76-F9EE-576287BE4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11" name="AutoShape 3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CC291591-5515-DEA3-B485-7D839A945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12" name="AutoShape 3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9315A66A-2292-A0F6-4EBF-CEE641192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13" name="AutoShape 3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E81BF4B3-0D06-9B36-D1B9-35FD20B9F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7814" name="AutoShape 3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170CA8E-53DC-04E4-91EE-8565D910F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178" name="Group 2">
            <a:extLst>
              <a:ext uri="{FF2B5EF4-FFF2-40B4-BE49-F238E27FC236}">
                <a16:creationId xmlns:a16="http://schemas.microsoft.com/office/drawing/2014/main" id="{A40A4DF0-E1F6-C85E-834B-1E56EE24DC1E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90179" name="Rectangle 3">
              <a:extLst>
                <a:ext uri="{FF2B5EF4-FFF2-40B4-BE49-F238E27FC236}">
                  <a16:creationId xmlns:a16="http://schemas.microsoft.com/office/drawing/2014/main" id="{3CAF900A-A066-EF8F-9AF2-F5B12138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0" name="Rectangle 4">
              <a:extLst>
                <a:ext uri="{FF2B5EF4-FFF2-40B4-BE49-F238E27FC236}">
                  <a16:creationId xmlns:a16="http://schemas.microsoft.com/office/drawing/2014/main" id="{701F7D84-B39E-29DF-8955-4B16F20F3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1" name="Freeform 5">
              <a:extLst>
                <a:ext uri="{FF2B5EF4-FFF2-40B4-BE49-F238E27FC236}">
                  <a16:creationId xmlns:a16="http://schemas.microsoft.com/office/drawing/2014/main" id="{C942A653-3670-F939-F408-061AA388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2" name="Freeform 6">
              <a:extLst>
                <a:ext uri="{FF2B5EF4-FFF2-40B4-BE49-F238E27FC236}">
                  <a16:creationId xmlns:a16="http://schemas.microsoft.com/office/drawing/2014/main" id="{5EBBB424-89A9-79D0-484B-17F3C2F1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3" name="Freeform 7">
              <a:extLst>
                <a:ext uri="{FF2B5EF4-FFF2-40B4-BE49-F238E27FC236}">
                  <a16:creationId xmlns:a16="http://schemas.microsoft.com/office/drawing/2014/main" id="{85C407F8-35BF-6E36-0C5E-C0B3931FB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4" name="Freeform 8">
              <a:extLst>
                <a:ext uri="{FF2B5EF4-FFF2-40B4-BE49-F238E27FC236}">
                  <a16:creationId xmlns:a16="http://schemas.microsoft.com/office/drawing/2014/main" id="{088B3493-3D8A-6A0E-12B5-4AA67F096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5" name="Freeform 9">
              <a:extLst>
                <a:ext uri="{FF2B5EF4-FFF2-40B4-BE49-F238E27FC236}">
                  <a16:creationId xmlns:a16="http://schemas.microsoft.com/office/drawing/2014/main" id="{B58B87A5-98E3-6D1C-A5D4-B2AF7DDCD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6" name="Freeform 10">
              <a:extLst>
                <a:ext uri="{FF2B5EF4-FFF2-40B4-BE49-F238E27FC236}">
                  <a16:creationId xmlns:a16="http://schemas.microsoft.com/office/drawing/2014/main" id="{10B211EB-8861-44F0-7166-C1845DC79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7" name="Freeform 11">
              <a:extLst>
                <a:ext uri="{FF2B5EF4-FFF2-40B4-BE49-F238E27FC236}">
                  <a16:creationId xmlns:a16="http://schemas.microsoft.com/office/drawing/2014/main" id="{02D557CC-B059-9346-6C3A-2837110B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8" name="Freeform 12">
              <a:extLst>
                <a:ext uri="{FF2B5EF4-FFF2-40B4-BE49-F238E27FC236}">
                  <a16:creationId xmlns:a16="http://schemas.microsoft.com/office/drawing/2014/main" id="{40EAEE88-6D91-748B-A095-CA7EB9F0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0190" name="Text Box 14">
            <a:extLst>
              <a:ext uri="{FF2B5EF4-FFF2-40B4-BE49-F238E27FC236}">
                <a16:creationId xmlns:a16="http://schemas.microsoft.com/office/drawing/2014/main" id="{A9C6B03B-7E84-76DA-1A13-85CC91691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  <a:r>
              <a:rPr kumimoji="0" lang="es-PR" altLang="en-US" sz="2500" b="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Epitaxis (Sangrado Nasal)</a:t>
            </a:r>
            <a:endParaRPr kumimoji="0" lang="es-PR" altLang="en-US" sz="2500" b="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Tratamiento/Primeros Auxilios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90191" name="Rectangle 15">
            <a:extLst>
              <a:ext uri="{FF2B5EF4-FFF2-40B4-BE49-F238E27FC236}">
                <a16:creationId xmlns:a16="http://schemas.microsoft.com/office/drawing/2014/main" id="{2C0CA852-121F-BBD8-7A14-F15ABC66F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Víctimas Inconscientes</a:t>
            </a:r>
            <a:endParaRPr lang="es-PR" altLang="en-US" sz="3600" b="0" i="1">
              <a:solidFill>
                <a:srgbClr val="FFFF00"/>
              </a:solidFill>
              <a:effectLst/>
            </a:endParaRPr>
          </a:p>
        </p:txBody>
      </p:sp>
      <p:sp>
        <p:nvSpPr>
          <p:cNvPr id="690192" name="Text Box 16">
            <a:extLst>
              <a:ext uri="{FF2B5EF4-FFF2-40B4-BE49-F238E27FC236}">
                <a16:creationId xmlns:a16="http://schemas.microsoft.com/office/drawing/2014/main" id="{1CB8CEED-D1AF-C54F-BFC8-9BD6883E5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905000"/>
            <a:ext cx="7934325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Acomodar paciente: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90193" name="Picture 17">
            <a:extLst>
              <a:ext uri="{FF2B5EF4-FFF2-40B4-BE49-F238E27FC236}">
                <a16:creationId xmlns:a16="http://schemas.microsoft.com/office/drawing/2014/main" id="{A6040B2C-C926-2A2C-2B13-FAD0049EC6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925638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0194" name="Text Box 18">
            <a:extLst>
              <a:ext uri="{FF2B5EF4-FFF2-40B4-BE49-F238E27FC236}">
                <a16:creationId xmlns:a16="http://schemas.microsoft.com/office/drawing/2014/main" id="{42FACDC8-9225-EFC3-2EF4-F7CCEEEAE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24384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Recostado de espalda, con la cabeza levemente elevada, o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0195" name="Picture 19">
            <a:extLst>
              <a:ext uri="{FF2B5EF4-FFF2-40B4-BE49-F238E27FC236}">
                <a16:creationId xmlns:a16="http://schemas.microsoft.com/office/drawing/2014/main" id="{A8C2BB16-7E85-2AC5-5AAD-0D37060073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4939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0196" name="Text Box 20">
            <a:extLst>
              <a:ext uri="{FF2B5EF4-FFF2-40B4-BE49-F238E27FC236}">
                <a16:creationId xmlns:a16="http://schemas.microsoft.com/office/drawing/2014/main" id="{2CBD5CBD-80D7-E328-899E-404554CAC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3200400"/>
            <a:ext cx="7639050" cy="62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Colocarlo de costado, con la cabeza virada para proveer el drenaje de la nariz y boca 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0197" name="Picture 21">
            <a:extLst>
              <a:ext uri="{FF2B5EF4-FFF2-40B4-BE49-F238E27FC236}">
                <a16:creationId xmlns:a16="http://schemas.microsoft.com/office/drawing/2014/main" id="{58E7FBC4-981A-774D-8D08-2801C3819F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255963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0201" name="Text Box 25">
            <a:extLst>
              <a:ext uri="{FF2B5EF4-FFF2-40B4-BE49-F238E27FC236}">
                <a16:creationId xmlns:a16="http://schemas.microsoft.com/office/drawing/2014/main" id="{765C20FC-DC3B-17E5-3564-B7A433CF3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3983038"/>
            <a:ext cx="7934325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3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Controlar la hemorragia:</a:t>
            </a:r>
            <a:endParaRPr kumimoji="0" lang="en-US" altLang="en-US" sz="23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90202" name="Picture 26">
            <a:extLst>
              <a:ext uri="{FF2B5EF4-FFF2-40B4-BE49-F238E27FC236}">
                <a16:creationId xmlns:a16="http://schemas.microsoft.com/office/drawing/2014/main" id="{BA13BD83-BD21-FD1E-E495-2D100FE730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003675"/>
            <a:ext cx="2952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0203" name="Text Box 27">
            <a:extLst>
              <a:ext uri="{FF2B5EF4-FFF2-40B4-BE49-F238E27FC236}">
                <a16:creationId xmlns:a16="http://schemas.microsoft.com/office/drawing/2014/main" id="{BDAD00E3-EE14-28B3-8595-F62008FF3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516438"/>
            <a:ext cx="763905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kumimoji="0" lang="en-US" altLang="en-US" sz="2200" i="1"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Pinchar por completo las fosas nasales</a:t>
            </a:r>
            <a:endParaRPr kumimoji="0" lang="en-US" altLang="en-US" sz="2300"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690204" name="Picture 28">
            <a:extLst>
              <a:ext uri="{FF2B5EF4-FFF2-40B4-BE49-F238E27FC236}">
                <a16:creationId xmlns:a16="http://schemas.microsoft.com/office/drawing/2014/main" id="{C3F76F27-AF3E-9F1E-F6B9-AEBCC6C8AF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4572000"/>
            <a:ext cx="2286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0215" name="Picture 39">
            <a:extLst>
              <a:ext uri="{FF2B5EF4-FFF2-40B4-BE49-F238E27FC236}">
                <a16:creationId xmlns:a16="http://schemas.microsoft.com/office/drawing/2014/main" id="{2B622707-2D1A-28AC-2876-91DDAFAA1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0216" name="Picture 40">
            <a:extLst>
              <a:ext uri="{FF2B5EF4-FFF2-40B4-BE49-F238E27FC236}">
                <a16:creationId xmlns:a16="http://schemas.microsoft.com/office/drawing/2014/main" id="{41C9B8B3-C980-923C-04E3-49C8C296FB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0217" name="AutoShape 4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FC95164-D284-8D45-A178-0D3AABFC3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18" name="AutoShape 4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032BB4E-0FE9-91E6-141E-7D4427207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19" name="AutoShape 4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133409E-D85E-3E5A-CBFE-C8F7BF8E3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20" name="AutoShape 4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C8BBF59-EB62-6C4B-0942-9353C129D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21" name="AutoShape 4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0B9247C-D161-1CB5-6ECB-708AE1083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22" name="AutoShape 4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079231F6-16F9-64A0-9F02-63B2F297F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23" name="AutoShape 4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3C89746-136C-F0A6-9629-4FB973625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0224" name="AutoShape 4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80CD422-31BA-C93B-54C2-8FB4CA56F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50" name="Group 2">
            <a:extLst>
              <a:ext uri="{FF2B5EF4-FFF2-40B4-BE49-F238E27FC236}">
                <a16:creationId xmlns:a16="http://schemas.microsoft.com/office/drawing/2014/main" id="{B7E22BD0-EDFA-3CCF-FE54-03558EEA76D9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7651" name="Rectangle 3">
              <a:extLst>
                <a:ext uri="{FF2B5EF4-FFF2-40B4-BE49-F238E27FC236}">
                  <a16:creationId xmlns:a16="http://schemas.microsoft.com/office/drawing/2014/main" id="{ABAA5CF1-874C-1A9B-7663-81BA99442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2" name="Rectangle 4">
              <a:extLst>
                <a:ext uri="{FF2B5EF4-FFF2-40B4-BE49-F238E27FC236}">
                  <a16:creationId xmlns:a16="http://schemas.microsoft.com/office/drawing/2014/main" id="{87BE5A88-D426-96EE-C862-11EE8DD1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3" name="Freeform 5">
              <a:extLst>
                <a:ext uri="{FF2B5EF4-FFF2-40B4-BE49-F238E27FC236}">
                  <a16:creationId xmlns:a16="http://schemas.microsoft.com/office/drawing/2014/main" id="{A4AC3B26-D78F-6185-9B6B-713FD105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4" name="Freeform 6">
              <a:extLst>
                <a:ext uri="{FF2B5EF4-FFF2-40B4-BE49-F238E27FC236}">
                  <a16:creationId xmlns:a16="http://schemas.microsoft.com/office/drawing/2014/main" id="{0BB09A18-8207-E6C5-CFF8-F3C4E1BA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5" name="Freeform 7">
              <a:extLst>
                <a:ext uri="{FF2B5EF4-FFF2-40B4-BE49-F238E27FC236}">
                  <a16:creationId xmlns:a16="http://schemas.microsoft.com/office/drawing/2014/main" id="{73CB2F5F-D1D9-E81F-213D-79099E142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6" name="Freeform 8">
              <a:extLst>
                <a:ext uri="{FF2B5EF4-FFF2-40B4-BE49-F238E27FC236}">
                  <a16:creationId xmlns:a16="http://schemas.microsoft.com/office/drawing/2014/main" id="{2ECA3FA5-583F-34B3-8700-A08CFA6C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7" name="Freeform 9">
              <a:extLst>
                <a:ext uri="{FF2B5EF4-FFF2-40B4-BE49-F238E27FC236}">
                  <a16:creationId xmlns:a16="http://schemas.microsoft.com/office/drawing/2014/main" id="{654FF2B9-28F8-B56B-0C28-01076049A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8" name="Freeform 10">
              <a:extLst>
                <a:ext uri="{FF2B5EF4-FFF2-40B4-BE49-F238E27FC236}">
                  <a16:creationId xmlns:a16="http://schemas.microsoft.com/office/drawing/2014/main" id="{7AD5A519-3F32-E4A8-AA13-1B3D30535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9" name="Freeform 11">
              <a:extLst>
                <a:ext uri="{FF2B5EF4-FFF2-40B4-BE49-F238E27FC236}">
                  <a16:creationId xmlns:a16="http://schemas.microsoft.com/office/drawing/2014/main" id="{E02F6068-D887-1708-A2A1-0A17A49E9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0" name="Freeform 12">
              <a:extLst>
                <a:ext uri="{FF2B5EF4-FFF2-40B4-BE49-F238E27FC236}">
                  <a16:creationId xmlns:a16="http://schemas.microsoft.com/office/drawing/2014/main" id="{C3D5BFB1-8849-DD35-40E0-F1E064591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7664" name="Group 16">
            <a:extLst>
              <a:ext uri="{FF2B5EF4-FFF2-40B4-BE49-F238E27FC236}">
                <a16:creationId xmlns:a16="http://schemas.microsoft.com/office/drawing/2014/main" id="{31FE42C7-101A-CF78-14E7-69F49B3942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09800" y="1828800"/>
            <a:ext cx="4381500" cy="4495800"/>
            <a:chOff x="1014" y="144"/>
            <a:chExt cx="3930" cy="4032"/>
          </a:xfrm>
        </p:grpSpPr>
        <p:sp>
          <p:nvSpPr>
            <p:cNvPr id="667665" name="AutoShape 17">
              <a:extLst>
                <a:ext uri="{FF2B5EF4-FFF2-40B4-BE49-F238E27FC236}">
                  <a16:creationId xmlns:a16="http://schemas.microsoft.com/office/drawing/2014/main" id="{FB8B1153-A230-1D7A-C948-0656199C23B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14" y="144"/>
              <a:ext cx="3930" cy="4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6" name="Freeform 18">
              <a:extLst>
                <a:ext uri="{FF2B5EF4-FFF2-40B4-BE49-F238E27FC236}">
                  <a16:creationId xmlns:a16="http://schemas.microsoft.com/office/drawing/2014/main" id="{5F813393-C466-7565-7115-57F914EF5C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" y="149"/>
              <a:ext cx="3920" cy="4022"/>
            </a:xfrm>
            <a:custGeom>
              <a:avLst/>
              <a:gdLst>
                <a:gd name="T0" fmla="*/ 0 w 15682"/>
                <a:gd name="T1" fmla="*/ 1030 h 16090"/>
                <a:gd name="T2" fmla="*/ 5 w 15682"/>
                <a:gd name="T3" fmla="*/ 933 h 16090"/>
                <a:gd name="T4" fmla="*/ 19 w 15682"/>
                <a:gd name="T5" fmla="*/ 836 h 16090"/>
                <a:gd name="T6" fmla="*/ 41 w 15682"/>
                <a:gd name="T7" fmla="*/ 742 h 16090"/>
                <a:gd name="T8" fmla="*/ 74 w 15682"/>
                <a:gd name="T9" fmla="*/ 649 h 16090"/>
                <a:gd name="T10" fmla="*/ 114 w 15682"/>
                <a:gd name="T11" fmla="*/ 561 h 16090"/>
                <a:gd name="T12" fmla="*/ 162 w 15682"/>
                <a:gd name="T13" fmla="*/ 476 h 16090"/>
                <a:gd name="T14" fmla="*/ 220 w 15682"/>
                <a:gd name="T15" fmla="*/ 395 h 16090"/>
                <a:gd name="T16" fmla="*/ 286 w 15682"/>
                <a:gd name="T17" fmla="*/ 320 h 16090"/>
                <a:gd name="T18" fmla="*/ 360 w 15682"/>
                <a:gd name="T19" fmla="*/ 251 h 16090"/>
                <a:gd name="T20" fmla="*/ 443 w 15682"/>
                <a:gd name="T21" fmla="*/ 189 h 16090"/>
                <a:gd name="T22" fmla="*/ 533 w 15682"/>
                <a:gd name="T23" fmla="*/ 134 h 16090"/>
                <a:gd name="T24" fmla="*/ 631 w 15682"/>
                <a:gd name="T25" fmla="*/ 88 h 16090"/>
                <a:gd name="T26" fmla="*/ 737 w 15682"/>
                <a:gd name="T27" fmla="*/ 51 h 16090"/>
                <a:gd name="T28" fmla="*/ 851 w 15682"/>
                <a:gd name="T29" fmla="*/ 23 h 16090"/>
                <a:gd name="T30" fmla="*/ 972 w 15682"/>
                <a:gd name="T31" fmla="*/ 6 h 16090"/>
                <a:gd name="T32" fmla="*/ 1100 w 15682"/>
                <a:gd name="T33" fmla="*/ 0 h 16090"/>
                <a:gd name="T34" fmla="*/ 14702 w 15682"/>
                <a:gd name="T35" fmla="*/ 2 h 16090"/>
                <a:gd name="T36" fmla="*/ 14815 w 15682"/>
                <a:gd name="T37" fmla="*/ 14 h 16090"/>
                <a:gd name="T38" fmla="*/ 14921 w 15682"/>
                <a:gd name="T39" fmla="*/ 38 h 16090"/>
                <a:gd name="T40" fmla="*/ 15023 w 15682"/>
                <a:gd name="T41" fmla="*/ 73 h 16090"/>
                <a:gd name="T42" fmla="*/ 15118 w 15682"/>
                <a:gd name="T43" fmla="*/ 117 h 16090"/>
                <a:gd name="T44" fmla="*/ 15206 w 15682"/>
                <a:gd name="T45" fmla="*/ 171 h 16090"/>
                <a:gd name="T46" fmla="*/ 15288 w 15682"/>
                <a:gd name="T47" fmla="*/ 231 h 16090"/>
                <a:gd name="T48" fmla="*/ 15363 w 15682"/>
                <a:gd name="T49" fmla="*/ 300 h 16090"/>
                <a:gd name="T50" fmla="*/ 15431 w 15682"/>
                <a:gd name="T51" fmla="*/ 375 h 16090"/>
                <a:gd name="T52" fmla="*/ 15491 w 15682"/>
                <a:gd name="T53" fmla="*/ 456 h 16090"/>
                <a:gd name="T54" fmla="*/ 15544 w 15682"/>
                <a:gd name="T55" fmla="*/ 540 h 16090"/>
                <a:gd name="T56" fmla="*/ 15588 w 15682"/>
                <a:gd name="T57" fmla="*/ 630 h 16090"/>
                <a:gd name="T58" fmla="*/ 15624 w 15682"/>
                <a:gd name="T59" fmla="*/ 722 h 16090"/>
                <a:gd name="T60" fmla="*/ 15652 w 15682"/>
                <a:gd name="T61" fmla="*/ 817 h 16090"/>
                <a:gd name="T62" fmla="*/ 15671 w 15682"/>
                <a:gd name="T63" fmla="*/ 912 h 16090"/>
                <a:gd name="T64" fmla="*/ 15680 w 15682"/>
                <a:gd name="T65" fmla="*/ 1009 h 16090"/>
                <a:gd name="T66" fmla="*/ 15682 w 15682"/>
                <a:gd name="T67" fmla="*/ 12321 h 16090"/>
                <a:gd name="T68" fmla="*/ 11597 w 15682"/>
                <a:gd name="T69" fmla="*/ 16090 h 16090"/>
                <a:gd name="T70" fmla="*/ 11077 w 15682"/>
                <a:gd name="T71" fmla="*/ 14203 h 16090"/>
                <a:gd name="T72" fmla="*/ 11597 w 15682"/>
                <a:gd name="T73" fmla="*/ 12321 h 16090"/>
                <a:gd name="T74" fmla="*/ 4085 w 15682"/>
                <a:gd name="T75" fmla="*/ 13060 h 16090"/>
                <a:gd name="T76" fmla="*/ 4085 w 15682"/>
                <a:gd name="T77" fmla="*/ 15342 h 16090"/>
                <a:gd name="T78" fmla="*/ 11597 w 15682"/>
                <a:gd name="T79" fmla="*/ 16090 h 16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82" h="16090">
                  <a:moveTo>
                    <a:pt x="0" y="12321"/>
                  </a:moveTo>
                  <a:lnTo>
                    <a:pt x="0" y="1030"/>
                  </a:lnTo>
                  <a:lnTo>
                    <a:pt x="2" y="981"/>
                  </a:lnTo>
                  <a:lnTo>
                    <a:pt x="5" y="933"/>
                  </a:lnTo>
                  <a:lnTo>
                    <a:pt x="11" y="884"/>
                  </a:lnTo>
                  <a:lnTo>
                    <a:pt x="19" y="836"/>
                  </a:lnTo>
                  <a:lnTo>
                    <a:pt x="29" y="788"/>
                  </a:lnTo>
                  <a:lnTo>
                    <a:pt x="41" y="742"/>
                  </a:lnTo>
                  <a:lnTo>
                    <a:pt x="57" y="696"/>
                  </a:lnTo>
                  <a:lnTo>
                    <a:pt x="74" y="649"/>
                  </a:lnTo>
                  <a:lnTo>
                    <a:pt x="93" y="605"/>
                  </a:lnTo>
                  <a:lnTo>
                    <a:pt x="114" y="561"/>
                  </a:lnTo>
                  <a:lnTo>
                    <a:pt x="137" y="517"/>
                  </a:lnTo>
                  <a:lnTo>
                    <a:pt x="162" y="476"/>
                  </a:lnTo>
                  <a:lnTo>
                    <a:pt x="191" y="435"/>
                  </a:lnTo>
                  <a:lnTo>
                    <a:pt x="220" y="395"/>
                  </a:lnTo>
                  <a:lnTo>
                    <a:pt x="252" y="357"/>
                  </a:lnTo>
                  <a:lnTo>
                    <a:pt x="286" y="320"/>
                  </a:lnTo>
                  <a:lnTo>
                    <a:pt x="323" y="284"/>
                  </a:lnTo>
                  <a:lnTo>
                    <a:pt x="360" y="251"/>
                  </a:lnTo>
                  <a:lnTo>
                    <a:pt x="400" y="219"/>
                  </a:lnTo>
                  <a:lnTo>
                    <a:pt x="443" y="189"/>
                  </a:lnTo>
                  <a:lnTo>
                    <a:pt x="487" y="160"/>
                  </a:lnTo>
                  <a:lnTo>
                    <a:pt x="533" y="134"/>
                  </a:lnTo>
                  <a:lnTo>
                    <a:pt x="581" y="110"/>
                  </a:lnTo>
                  <a:lnTo>
                    <a:pt x="631" y="88"/>
                  </a:lnTo>
                  <a:lnTo>
                    <a:pt x="683" y="69"/>
                  </a:lnTo>
                  <a:lnTo>
                    <a:pt x="737" y="51"/>
                  </a:lnTo>
                  <a:lnTo>
                    <a:pt x="793" y="36"/>
                  </a:lnTo>
                  <a:lnTo>
                    <a:pt x="851" y="23"/>
                  </a:lnTo>
                  <a:lnTo>
                    <a:pt x="910" y="13"/>
                  </a:lnTo>
                  <a:lnTo>
                    <a:pt x="972" y="6"/>
                  </a:lnTo>
                  <a:lnTo>
                    <a:pt x="1035" y="2"/>
                  </a:lnTo>
                  <a:lnTo>
                    <a:pt x="1100" y="0"/>
                  </a:lnTo>
                  <a:lnTo>
                    <a:pt x="14645" y="0"/>
                  </a:lnTo>
                  <a:lnTo>
                    <a:pt x="14702" y="2"/>
                  </a:lnTo>
                  <a:lnTo>
                    <a:pt x="14760" y="7"/>
                  </a:lnTo>
                  <a:lnTo>
                    <a:pt x="14815" y="14"/>
                  </a:lnTo>
                  <a:lnTo>
                    <a:pt x="14869" y="25"/>
                  </a:lnTo>
                  <a:lnTo>
                    <a:pt x="14921" y="38"/>
                  </a:lnTo>
                  <a:lnTo>
                    <a:pt x="14972" y="55"/>
                  </a:lnTo>
                  <a:lnTo>
                    <a:pt x="15023" y="73"/>
                  </a:lnTo>
                  <a:lnTo>
                    <a:pt x="15071" y="94"/>
                  </a:lnTo>
                  <a:lnTo>
                    <a:pt x="15118" y="117"/>
                  </a:lnTo>
                  <a:lnTo>
                    <a:pt x="15163" y="142"/>
                  </a:lnTo>
                  <a:lnTo>
                    <a:pt x="15206" y="171"/>
                  </a:lnTo>
                  <a:lnTo>
                    <a:pt x="15248" y="200"/>
                  </a:lnTo>
                  <a:lnTo>
                    <a:pt x="15288" y="231"/>
                  </a:lnTo>
                  <a:lnTo>
                    <a:pt x="15326" y="265"/>
                  </a:lnTo>
                  <a:lnTo>
                    <a:pt x="15363" y="300"/>
                  </a:lnTo>
                  <a:lnTo>
                    <a:pt x="15398" y="337"/>
                  </a:lnTo>
                  <a:lnTo>
                    <a:pt x="15431" y="375"/>
                  </a:lnTo>
                  <a:lnTo>
                    <a:pt x="15462" y="414"/>
                  </a:lnTo>
                  <a:lnTo>
                    <a:pt x="15491" y="456"/>
                  </a:lnTo>
                  <a:lnTo>
                    <a:pt x="15519" y="498"/>
                  </a:lnTo>
                  <a:lnTo>
                    <a:pt x="15544" y="540"/>
                  </a:lnTo>
                  <a:lnTo>
                    <a:pt x="15567" y="585"/>
                  </a:lnTo>
                  <a:lnTo>
                    <a:pt x="15588" y="630"/>
                  </a:lnTo>
                  <a:lnTo>
                    <a:pt x="15607" y="676"/>
                  </a:lnTo>
                  <a:lnTo>
                    <a:pt x="15624" y="722"/>
                  </a:lnTo>
                  <a:lnTo>
                    <a:pt x="15640" y="769"/>
                  </a:lnTo>
                  <a:lnTo>
                    <a:pt x="15652" y="817"/>
                  </a:lnTo>
                  <a:lnTo>
                    <a:pt x="15663" y="865"/>
                  </a:lnTo>
                  <a:lnTo>
                    <a:pt x="15671" y="912"/>
                  </a:lnTo>
                  <a:lnTo>
                    <a:pt x="15677" y="961"/>
                  </a:lnTo>
                  <a:lnTo>
                    <a:pt x="15680" y="1009"/>
                  </a:lnTo>
                  <a:lnTo>
                    <a:pt x="15682" y="1058"/>
                  </a:lnTo>
                  <a:lnTo>
                    <a:pt x="15682" y="12321"/>
                  </a:lnTo>
                  <a:lnTo>
                    <a:pt x="0" y="12321"/>
                  </a:lnTo>
                  <a:close/>
                  <a:moveTo>
                    <a:pt x="11597" y="16090"/>
                  </a:moveTo>
                  <a:lnTo>
                    <a:pt x="11597" y="15342"/>
                  </a:lnTo>
                  <a:lnTo>
                    <a:pt x="11077" y="14203"/>
                  </a:lnTo>
                  <a:lnTo>
                    <a:pt x="11597" y="13060"/>
                  </a:lnTo>
                  <a:lnTo>
                    <a:pt x="11597" y="12321"/>
                  </a:lnTo>
                  <a:lnTo>
                    <a:pt x="4085" y="12321"/>
                  </a:lnTo>
                  <a:lnTo>
                    <a:pt x="4085" y="13060"/>
                  </a:lnTo>
                  <a:lnTo>
                    <a:pt x="4601" y="14203"/>
                  </a:lnTo>
                  <a:lnTo>
                    <a:pt x="4085" y="15342"/>
                  </a:lnTo>
                  <a:lnTo>
                    <a:pt x="4085" y="16082"/>
                  </a:lnTo>
                  <a:lnTo>
                    <a:pt x="11597" y="160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7" name="Freeform 19">
              <a:extLst>
                <a:ext uri="{FF2B5EF4-FFF2-40B4-BE49-F238E27FC236}">
                  <a16:creationId xmlns:a16="http://schemas.microsoft.com/office/drawing/2014/main" id="{D076C38F-E868-D4B8-DDF9-56059BA47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" y="144"/>
              <a:ext cx="3930" cy="4032"/>
            </a:xfrm>
            <a:custGeom>
              <a:avLst/>
              <a:gdLst>
                <a:gd name="T0" fmla="*/ 1 w 15720"/>
                <a:gd name="T1" fmla="*/ 996 h 16128"/>
                <a:gd name="T2" fmla="*/ 32 w 15720"/>
                <a:gd name="T3" fmla="*/ 789 h 16128"/>
                <a:gd name="T4" fmla="*/ 105 w 15720"/>
                <a:gd name="T5" fmla="*/ 592 h 16128"/>
                <a:gd name="T6" fmla="*/ 217 w 15720"/>
                <a:gd name="T7" fmla="*/ 411 h 16128"/>
                <a:gd name="T8" fmla="*/ 334 w 15720"/>
                <a:gd name="T9" fmla="*/ 339 h 16128"/>
                <a:gd name="T10" fmla="*/ 203 w 15720"/>
                <a:gd name="T11" fmla="*/ 498 h 16128"/>
                <a:gd name="T12" fmla="*/ 110 w 15720"/>
                <a:gd name="T13" fmla="*/ 678 h 16128"/>
                <a:gd name="T14" fmla="*/ 54 w 15720"/>
                <a:gd name="T15" fmla="*/ 873 h 16128"/>
                <a:gd name="T16" fmla="*/ 0 w 15720"/>
                <a:gd name="T17" fmla="*/ 1049 h 16128"/>
                <a:gd name="T18" fmla="*/ 461 w 15720"/>
                <a:gd name="T19" fmla="*/ 185 h 16128"/>
                <a:gd name="T20" fmla="*/ 642 w 15720"/>
                <a:gd name="T21" fmla="*/ 90 h 16128"/>
                <a:gd name="T22" fmla="*/ 852 w 15720"/>
                <a:gd name="T23" fmla="*/ 26 h 16128"/>
                <a:gd name="T24" fmla="*/ 1087 w 15720"/>
                <a:gd name="T25" fmla="*/ 0 h 16128"/>
                <a:gd name="T26" fmla="*/ 942 w 15720"/>
                <a:gd name="T27" fmla="*/ 50 h 16128"/>
                <a:gd name="T28" fmla="*/ 731 w 15720"/>
                <a:gd name="T29" fmla="*/ 99 h 16128"/>
                <a:gd name="T30" fmla="*/ 545 w 15720"/>
                <a:gd name="T31" fmla="*/ 179 h 16128"/>
                <a:gd name="T32" fmla="*/ 387 w 15720"/>
                <a:gd name="T33" fmla="*/ 289 h 16128"/>
                <a:gd name="T34" fmla="*/ 1119 w 15720"/>
                <a:gd name="T35" fmla="*/ 0 h 16128"/>
                <a:gd name="T36" fmla="*/ 14854 w 15720"/>
                <a:gd name="T37" fmla="*/ 17 h 16128"/>
                <a:gd name="T38" fmla="*/ 15054 w 15720"/>
                <a:gd name="T39" fmla="*/ 76 h 16128"/>
                <a:gd name="T40" fmla="*/ 15230 w 15720"/>
                <a:gd name="T41" fmla="*/ 169 h 16128"/>
                <a:gd name="T42" fmla="*/ 15383 w 15720"/>
                <a:gd name="T43" fmla="*/ 292 h 16128"/>
                <a:gd name="T44" fmla="*/ 15267 w 15720"/>
                <a:gd name="T45" fmla="*/ 244 h 16128"/>
                <a:gd name="T46" fmla="*/ 15105 w 15720"/>
                <a:gd name="T47" fmla="*/ 142 h 16128"/>
                <a:gd name="T48" fmla="*/ 14921 w 15720"/>
                <a:gd name="T49" fmla="*/ 73 h 16128"/>
                <a:gd name="T50" fmla="*/ 14717 w 15720"/>
                <a:gd name="T51" fmla="*/ 40 h 16128"/>
                <a:gd name="T52" fmla="*/ 15473 w 15720"/>
                <a:gd name="T53" fmla="*/ 391 h 16128"/>
                <a:gd name="T54" fmla="*/ 15591 w 15720"/>
                <a:gd name="T55" fmla="*/ 571 h 16128"/>
                <a:gd name="T56" fmla="*/ 15673 w 15720"/>
                <a:gd name="T57" fmla="*/ 767 h 16128"/>
                <a:gd name="T58" fmla="*/ 15715 w 15720"/>
                <a:gd name="T59" fmla="*/ 973 h 16128"/>
                <a:gd name="T60" fmla="*/ 15678 w 15720"/>
                <a:gd name="T61" fmla="*/ 1002 h 16128"/>
                <a:gd name="T62" fmla="*/ 15642 w 15720"/>
                <a:gd name="T63" fmla="*/ 803 h 16128"/>
                <a:gd name="T64" fmla="*/ 15568 w 15720"/>
                <a:gd name="T65" fmla="*/ 612 h 16128"/>
                <a:gd name="T66" fmla="*/ 15458 w 15720"/>
                <a:gd name="T67" fmla="*/ 436 h 16128"/>
                <a:gd name="T68" fmla="*/ 15720 w 15720"/>
                <a:gd name="T69" fmla="*/ 12340 h 16128"/>
                <a:gd name="T70" fmla="*/ 15714 w 15720"/>
                <a:gd name="T71" fmla="*/ 12353 h 16128"/>
                <a:gd name="T72" fmla="*/ 19 w 15720"/>
                <a:gd name="T73" fmla="*/ 12359 h 16128"/>
                <a:gd name="T74" fmla="*/ 6 w 15720"/>
                <a:gd name="T75" fmla="*/ 12353 h 16128"/>
                <a:gd name="T76" fmla="*/ 11597 w 15720"/>
                <a:gd name="T77" fmla="*/ 15361 h 16128"/>
                <a:gd name="T78" fmla="*/ 11634 w 15720"/>
                <a:gd name="T79" fmla="*/ 15353 h 16128"/>
                <a:gd name="T80" fmla="*/ 11077 w 15720"/>
                <a:gd name="T81" fmla="*/ 14222 h 16128"/>
                <a:gd name="T82" fmla="*/ 11114 w 15720"/>
                <a:gd name="T83" fmla="*/ 14230 h 16128"/>
                <a:gd name="T84" fmla="*/ 11597 w 15720"/>
                <a:gd name="T85" fmla="*/ 12340 h 16128"/>
                <a:gd name="T86" fmla="*/ 11615 w 15720"/>
                <a:gd name="T87" fmla="*/ 12325 h 16128"/>
                <a:gd name="T88" fmla="*/ 11636 w 15720"/>
                <a:gd name="T89" fmla="*/ 12340 h 16128"/>
                <a:gd name="T90" fmla="*/ 4084 w 15720"/>
                <a:gd name="T91" fmla="*/ 12340 h 16128"/>
                <a:gd name="T92" fmla="*/ 4105 w 15720"/>
                <a:gd name="T93" fmla="*/ 12325 h 16128"/>
                <a:gd name="T94" fmla="*/ 4123 w 15720"/>
                <a:gd name="T95" fmla="*/ 13079 h 16128"/>
                <a:gd name="T96" fmla="*/ 4086 w 15720"/>
                <a:gd name="T97" fmla="*/ 13087 h 16128"/>
                <a:gd name="T98" fmla="*/ 4639 w 15720"/>
                <a:gd name="T99" fmla="*/ 14222 h 16128"/>
                <a:gd name="T100" fmla="*/ 4603 w 15720"/>
                <a:gd name="T101" fmla="*/ 14214 h 16128"/>
                <a:gd name="T102" fmla="*/ 4123 w 15720"/>
                <a:gd name="T103" fmla="*/ 16101 h 16128"/>
                <a:gd name="T104" fmla="*/ 4105 w 15720"/>
                <a:gd name="T105" fmla="*/ 16116 h 16128"/>
                <a:gd name="T106" fmla="*/ 4084 w 15720"/>
                <a:gd name="T107" fmla="*/ 16101 h 16128"/>
                <a:gd name="T108" fmla="*/ 11636 w 15720"/>
                <a:gd name="T109" fmla="*/ 16109 h 16128"/>
                <a:gd name="T110" fmla="*/ 11615 w 15720"/>
                <a:gd name="T111" fmla="*/ 16124 h 1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20" h="16128">
                  <a:moveTo>
                    <a:pt x="0" y="12340"/>
                  </a:moveTo>
                  <a:lnTo>
                    <a:pt x="0" y="1049"/>
                  </a:lnTo>
                  <a:lnTo>
                    <a:pt x="39" y="1049"/>
                  </a:lnTo>
                  <a:lnTo>
                    <a:pt x="39" y="12340"/>
                  </a:lnTo>
                  <a:lnTo>
                    <a:pt x="0" y="12340"/>
                  </a:lnTo>
                  <a:close/>
                  <a:moveTo>
                    <a:pt x="0" y="1049"/>
                  </a:moveTo>
                  <a:lnTo>
                    <a:pt x="0" y="1022"/>
                  </a:lnTo>
                  <a:lnTo>
                    <a:pt x="1" y="996"/>
                  </a:lnTo>
                  <a:lnTo>
                    <a:pt x="3" y="970"/>
                  </a:lnTo>
                  <a:lnTo>
                    <a:pt x="5" y="943"/>
                  </a:lnTo>
                  <a:lnTo>
                    <a:pt x="8" y="918"/>
                  </a:lnTo>
                  <a:lnTo>
                    <a:pt x="12" y="892"/>
                  </a:lnTo>
                  <a:lnTo>
                    <a:pt x="16" y="866"/>
                  </a:lnTo>
                  <a:lnTo>
                    <a:pt x="21" y="840"/>
                  </a:lnTo>
                  <a:lnTo>
                    <a:pt x="26" y="814"/>
                  </a:lnTo>
                  <a:lnTo>
                    <a:pt x="32" y="789"/>
                  </a:lnTo>
                  <a:lnTo>
                    <a:pt x="39" y="764"/>
                  </a:lnTo>
                  <a:lnTo>
                    <a:pt x="47" y="739"/>
                  </a:lnTo>
                  <a:lnTo>
                    <a:pt x="55" y="714"/>
                  </a:lnTo>
                  <a:lnTo>
                    <a:pt x="63" y="688"/>
                  </a:lnTo>
                  <a:lnTo>
                    <a:pt x="73" y="664"/>
                  </a:lnTo>
                  <a:lnTo>
                    <a:pt x="83" y="640"/>
                  </a:lnTo>
                  <a:lnTo>
                    <a:pt x="94" y="616"/>
                  </a:lnTo>
                  <a:lnTo>
                    <a:pt x="105" y="592"/>
                  </a:lnTo>
                  <a:lnTo>
                    <a:pt x="117" y="569"/>
                  </a:lnTo>
                  <a:lnTo>
                    <a:pt x="129" y="544"/>
                  </a:lnTo>
                  <a:lnTo>
                    <a:pt x="142" y="522"/>
                  </a:lnTo>
                  <a:lnTo>
                    <a:pt x="155" y="499"/>
                  </a:lnTo>
                  <a:lnTo>
                    <a:pt x="170" y="477"/>
                  </a:lnTo>
                  <a:lnTo>
                    <a:pt x="184" y="455"/>
                  </a:lnTo>
                  <a:lnTo>
                    <a:pt x="201" y="432"/>
                  </a:lnTo>
                  <a:lnTo>
                    <a:pt x="217" y="411"/>
                  </a:lnTo>
                  <a:lnTo>
                    <a:pt x="233" y="390"/>
                  </a:lnTo>
                  <a:lnTo>
                    <a:pt x="250" y="370"/>
                  </a:lnTo>
                  <a:lnTo>
                    <a:pt x="268" y="350"/>
                  </a:lnTo>
                  <a:lnTo>
                    <a:pt x="286" y="330"/>
                  </a:lnTo>
                  <a:lnTo>
                    <a:pt x="305" y="310"/>
                  </a:lnTo>
                  <a:lnTo>
                    <a:pt x="325" y="291"/>
                  </a:lnTo>
                  <a:lnTo>
                    <a:pt x="352" y="321"/>
                  </a:lnTo>
                  <a:lnTo>
                    <a:pt x="334" y="339"/>
                  </a:lnTo>
                  <a:lnTo>
                    <a:pt x="315" y="357"/>
                  </a:lnTo>
                  <a:lnTo>
                    <a:pt x="297" y="376"/>
                  </a:lnTo>
                  <a:lnTo>
                    <a:pt x="280" y="395"/>
                  </a:lnTo>
                  <a:lnTo>
                    <a:pt x="263" y="415"/>
                  </a:lnTo>
                  <a:lnTo>
                    <a:pt x="247" y="435"/>
                  </a:lnTo>
                  <a:lnTo>
                    <a:pt x="232" y="457"/>
                  </a:lnTo>
                  <a:lnTo>
                    <a:pt x="217" y="477"/>
                  </a:lnTo>
                  <a:lnTo>
                    <a:pt x="203" y="498"/>
                  </a:lnTo>
                  <a:lnTo>
                    <a:pt x="188" y="520"/>
                  </a:lnTo>
                  <a:lnTo>
                    <a:pt x="175" y="541"/>
                  </a:lnTo>
                  <a:lnTo>
                    <a:pt x="163" y="563"/>
                  </a:lnTo>
                  <a:lnTo>
                    <a:pt x="151" y="587"/>
                  </a:lnTo>
                  <a:lnTo>
                    <a:pt x="140" y="609"/>
                  </a:lnTo>
                  <a:lnTo>
                    <a:pt x="129" y="632"/>
                  </a:lnTo>
                  <a:lnTo>
                    <a:pt x="119" y="655"/>
                  </a:lnTo>
                  <a:lnTo>
                    <a:pt x="110" y="678"/>
                  </a:lnTo>
                  <a:lnTo>
                    <a:pt x="101" y="703"/>
                  </a:lnTo>
                  <a:lnTo>
                    <a:pt x="92" y="726"/>
                  </a:lnTo>
                  <a:lnTo>
                    <a:pt x="85" y="750"/>
                  </a:lnTo>
                  <a:lnTo>
                    <a:pt x="77" y="774"/>
                  </a:lnTo>
                  <a:lnTo>
                    <a:pt x="71" y="798"/>
                  </a:lnTo>
                  <a:lnTo>
                    <a:pt x="64" y="824"/>
                  </a:lnTo>
                  <a:lnTo>
                    <a:pt x="59" y="848"/>
                  </a:lnTo>
                  <a:lnTo>
                    <a:pt x="54" y="873"/>
                  </a:lnTo>
                  <a:lnTo>
                    <a:pt x="50" y="898"/>
                  </a:lnTo>
                  <a:lnTo>
                    <a:pt x="47" y="922"/>
                  </a:lnTo>
                  <a:lnTo>
                    <a:pt x="44" y="948"/>
                  </a:lnTo>
                  <a:lnTo>
                    <a:pt x="42" y="973"/>
                  </a:lnTo>
                  <a:lnTo>
                    <a:pt x="40" y="998"/>
                  </a:lnTo>
                  <a:lnTo>
                    <a:pt x="39" y="1023"/>
                  </a:lnTo>
                  <a:lnTo>
                    <a:pt x="39" y="1049"/>
                  </a:lnTo>
                  <a:lnTo>
                    <a:pt x="0" y="1049"/>
                  </a:lnTo>
                  <a:close/>
                  <a:moveTo>
                    <a:pt x="325" y="291"/>
                  </a:moveTo>
                  <a:lnTo>
                    <a:pt x="344" y="275"/>
                  </a:lnTo>
                  <a:lnTo>
                    <a:pt x="362" y="259"/>
                  </a:lnTo>
                  <a:lnTo>
                    <a:pt x="381" y="244"/>
                  </a:lnTo>
                  <a:lnTo>
                    <a:pt x="400" y="229"/>
                  </a:lnTo>
                  <a:lnTo>
                    <a:pt x="419" y="214"/>
                  </a:lnTo>
                  <a:lnTo>
                    <a:pt x="439" y="200"/>
                  </a:lnTo>
                  <a:lnTo>
                    <a:pt x="461" y="185"/>
                  </a:lnTo>
                  <a:lnTo>
                    <a:pt x="482" y="171"/>
                  </a:lnTo>
                  <a:lnTo>
                    <a:pt x="503" y="158"/>
                  </a:lnTo>
                  <a:lnTo>
                    <a:pt x="525" y="146"/>
                  </a:lnTo>
                  <a:lnTo>
                    <a:pt x="547" y="133"/>
                  </a:lnTo>
                  <a:lnTo>
                    <a:pt x="570" y="122"/>
                  </a:lnTo>
                  <a:lnTo>
                    <a:pt x="594" y="111"/>
                  </a:lnTo>
                  <a:lnTo>
                    <a:pt x="618" y="100"/>
                  </a:lnTo>
                  <a:lnTo>
                    <a:pt x="642" y="90"/>
                  </a:lnTo>
                  <a:lnTo>
                    <a:pt x="666" y="80"/>
                  </a:lnTo>
                  <a:lnTo>
                    <a:pt x="691" y="71"/>
                  </a:lnTo>
                  <a:lnTo>
                    <a:pt x="717" y="61"/>
                  </a:lnTo>
                  <a:lnTo>
                    <a:pt x="743" y="53"/>
                  </a:lnTo>
                  <a:lnTo>
                    <a:pt x="770" y="45"/>
                  </a:lnTo>
                  <a:lnTo>
                    <a:pt x="796" y="38"/>
                  </a:lnTo>
                  <a:lnTo>
                    <a:pt x="823" y="32"/>
                  </a:lnTo>
                  <a:lnTo>
                    <a:pt x="852" y="26"/>
                  </a:lnTo>
                  <a:lnTo>
                    <a:pt x="880" y="21"/>
                  </a:lnTo>
                  <a:lnTo>
                    <a:pt x="908" y="16"/>
                  </a:lnTo>
                  <a:lnTo>
                    <a:pt x="937" y="12"/>
                  </a:lnTo>
                  <a:lnTo>
                    <a:pt x="966" y="8"/>
                  </a:lnTo>
                  <a:lnTo>
                    <a:pt x="996" y="5"/>
                  </a:lnTo>
                  <a:lnTo>
                    <a:pt x="1026" y="3"/>
                  </a:lnTo>
                  <a:lnTo>
                    <a:pt x="1056" y="1"/>
                  </a:lnTo>
                  <a:lnTo>
                    <a:pt x="1087" y="0"/>
                  </a:lnTo>
                  <a:lnTo>
                    <a:pt x="1119" y="0"/>
                  </a:lnTo>
                  <a:lnTo>
                    <a:pt x="1119" y="39"/>
                  </a:lnTo>
                  <a:lnTo>
                    <a:pt x="1088" y="39"/>
                  </a:lnTo>
                  <a:lnTo>
                    <a:pt x="1058" y="40"/>
                  </a:lnTo>
                  <a:lnTo>
                    <a:pt x="1029" y="42"/>
                  </a:lnTo>
                  <a:lnTo>
                    <a:pt x="1000" y="44"/>
                  </a:lnTo>
                  <a:lnTo>
                    <a:pt x="971" y="47"/>
                  </a:lnTo>
                  <a:lnTo>
                    <a:pt x="942" y="50"/>
                  </a:lnTo>
                  <a:lnTo>
                    <a:pt x="915" y="54"/>
                  </a:lnTo>
                  <a:lnTo>
                    <a:pt x="887" y="59"/>
                  </a:lnTo>
                  <a:lnTo>
                    <a:pt x="860" y="65"/>
                  </a:lnTo>
                  <a:lnTo>
                    <a:pt x="833" y="71"/>
                  </a:lnTo>
                  <a:lnTo>
                    <a:pt x="807" y="77"/>
                  </a:lnTo>
                  <a:lnTo>
                    <a:pt x="781" y="84"/>
                  </a:lnTo>
                  <a:lnTo>
                    <a:pt x="756" y="91"/>
                  </a:lnTo>
                  <a:lnTo>
                    <a:pt x="731" y="99"/>
                  </a:lnTo>
                  <a:lnTo>
                    <a:pt x="705" y="107"/>
                  </a:lnTo>
                  <a:lnTo>
                    <a:pt x="681" y="116"/>
                  </a:lnTo>
                  <a:lnTo>
                    <a:pt x="658" y="125"/>
                  </a:lnTo>
                  <a:lnTo>
                    <a:pt x="634" y="135"/>
                  </a:lnTo>
                  <a:lnTo>
                    <a:pt x="612" y="145"/>
                  </a:lnTo>
                  <a:lnTo>
                    <a:pt x="588" y="156"/>
                  </a:lnTo>
                  <a:lnTo>
                    <a:pt x="566" y="168"/>
                  </a:lnTo>
                  <a:lnTo>
                    <a:pt x="545" y="179"/>
                  </a:lnTo>
                  <a:lnTo>
                    <a:pt x="524" y="192"/>
                  </a:lnTo>
                  <a:lnTo>
                    <a:pt x="503" y="205"/>
                  </a:lnTo>
                  <a:lnTo>
                    <a:pt x="483" y="218"/>
                  </a:lnTo>
                  <a:lnTo>
                    <a:pt x="463" y="231"/>
                  </a:lnTo>
                  <a:lnTo>
                    <a:pt x="443" y="245"/>
                  </a:lnTo>
                  <a:lnTo>
                    <a:pt x="424" y="259"/>
                  </a:lnTo>
                  <a:lnTo>
                    <a:pt x="405" y="274"/>
                  </a:lnTo>
                  <a:lnTo>
                    <a:pt x="387" y="289"/>
                  </a:lnTo>
                  <a:lnTo>
                    <a:pt x="370" y="304"/>
                  </a:lnTo>
                  <a:lnTo>
                    <a:pt x="352" y="321"/>
                  </a:lnTo>
                  <a:lnTo>
                    <a:pt x="325" y="291"/>
                  </a:lnTo>
                  <a:close/>
                  <a:moveTo>
                    <a:pt x="1119" y="0"/>
                  </a:moveTo>
                  <a:lnTo>
                    <a:pt x="14664" y="0"/>
                  </a:lnTo>
                  <a:lnTo>
                    <a:pt x="14664" y="39"/>
                  </a:lnTo>
                  <a:lnTo>
                    <a:pt x="1119" y="39"/>
                  </a:lnTo>
                  <a:lnTo>
                    <a:pt x="1119" y="0"/>
                  </a:lnTo>
                  <a:close/>
                  <a:moveTo>
                    <a:pt x="14664" y="0"/>
                  </a:moveTo>
                  <a:lnTo>
                    <a:pt x="14692" y="0"/>
                  </a:lnTo>
                  <a:lnTo>
                    <a:pt x="14719" y="1"/>
                  </a:lnTo>
                  <a:lnTo>
                    <a:pt x="14748" y="3"/>
                  </a:lnTo>
                  <a:lnTo>
                    <a:pt x="14775" y="6"/>
                  </a:lnTo>
                  <a:lnTo>
                    <a:pt x="14801" y="9"/>
                  </a:lnTo>
                  <a:lnTo>
                    <a:pt x="14828" y="13"/>
                  </a:lnTo>
                  <a:lnTo>
                    <a:pt x="14854" y="17"/>
                  </a:lnTo>
                  <a:lnTo>
                    <a:pt x="14881" y="22"/>
                  </a:lnTo>
                  <a:lnTo>
                    <a:pt x="14906" y="28"/>
                  </a:lnTo>
                  <a:lnTo>
                    <a:pt x="14932" y="34"/>
                  </a:lnTo>
                  <a:lnTo>
                    <a:pt x="14956" y="41"/>
                  </a:lnTo>
                  <a:lnTo>
                    <a:pt x="14981" y="49"/>
                  </a:lnTo>
                  <a:lnTo>
                    <a:pt x="15006" y="57"/>
                  </a:lnTo>
                  <a:lnTo>
                    <a:pt x="15030" y="67"/>
                  </a:lnTo>
                  <a:lnTo>
                    <a:pt x="15054" y="76"/>
                  </a:lnTo>
                  <a:lnTo>
                    <a:pt x="15077" y="86"/>
                  </a:lnTo>
                  <a:lnTo>
                    <a:pt x="15100" y="96"/>
                  </a:lnTo>
                  <a:lnTo>
                    <a:pt x="15122" y="107"/>
                  </a:lnTo>
                  <a:lnTo>
                    <a:pt x="15145" y="118"/>
                  </a:lnTo>
                  <a:lnTo>
                    <a:pt x="15167" y="130"/>
                  </a:lnTo>
                  <a:lnTo>
                    <a:pt x="15189" y="143"/>
                  </a:lnTo>
                  <a:lnTo>
                    <a:pt x="15210" y="156"/>
                  </a:lnTo>
                  <a:lnTo>
                    <a:pt x="15230" y="169"/>
                  </a:lnTo>
                  <a:lnTo>
                    <a:pt x="15251" y="183"/>
                  </a:lnTo>
                  <a:lnTo>
                    <a:pt x="15272" y="198"/>
                  </a:lnTo>
                  <a:lnTo>
                    <a:pt x="15291" y="213"/>
                  </a:lnTo>
                  <a:lnTo>
                    <a:pt x="15310" y="228"/>
                  </a:lnTo>
                  <a:lnTo>
                    <a:pt x="15329" y="243"/>
                  </a:lnTo>
                  <a:lnTo>
                    <a:pt x="15347" y="259"/>
                  </a:lnTo>
                  <a:lnTo>
                    <a:pt x="15365" y="276"/>
                  </a:lnTo>
                  <a:lnTo>
                    <a:pt x="15383" y="292"/>
                  </a:lnTo>
                  <a:lnTo>
                    <a:pt x="15401" y="310"/>
                  </a:lnTo>
                  <a:lnTo>
                    <a:pt x="15372" y="338"/>
                  </a:lnTo>
                  <a:lnTo>
                    <a:pt x="15356" y="321"/>
                  </a:lnTo>
                  <a:lnTo>
                    <a:pt x="15339" y="304"/>
                  </a:lnTo>
                  <a:lnTo>
                    <a:pt x="15322" y="289"/>
                  </a:lnTo>
                  <a:lnTo>
                    <a:pt x="15304" y="273"/>
                  </a:lnTo>
                  <a:lnTo>
                    <a:pt x="15286" y="258"/>
                  </a:lnTo>
                  <a:lnTo>
                    <a:pt x="15267" y="244"/>
                  </a:lnTo>
                  <a:lnTo>
                    <a:pt x="15248" y="229"/>
                  </a:lnTo>
                  <a:lnTo>
                    <a:pt x="15228" y="216"/>
                  </a:lnTo>
                  <a:lnTo>
                    <a:pt x="15209" y="202"/>
                  </a:lnTo>
                  <a:lnTo>
                    <a:pt x="15189" y="190"/>
                  </a:lnTo>
                  <a:lnTo>
                    <a:pt x="15169" y="176"/>
                  </a:lnTo>
                  <a:lnTo>
                    <a:pt x="15148" y="164"/>
                  </a:lnTo>
                  <a:lnTo>
                    <a:pt x="15126" y="153"/>
                  </a:lnTo>
                  <a:lnTo>
                    <a:pt x="15105" y="142"/>
                  </a:lnTo>
                  <a:lnTo>
                    <a:pt x="15083" y="131"/>
                  </a:lnTo>
                  <a:lnTo>
                    <a:pt x="15061" y="121"/>
                  </a:lnTo>
                  <a:lnTo>
                    <a:pt x="15039" y="112"/>
                  </a:lnTo>
                  <a:lnTo>
                    <a:pt x="15016" y="103"/>
                  </a:lnTo>
                  <a:lnTo>
                    <a:pt x="14992" y="95"/>
                  </a:lnTo>
                  <a:lnTo>
                    <a:pt x="14969" y="87"/>
                  </a:lnTo>
                  <a:lnTo>
                    <a:pt x="14945" y="79"/>
                  </a:lnTo>
                  <a:lnTo>
                    <a:pt x="14921" y="73"/>
                  </a:lnTo>
                  <a:lnTo>
                    <a:pt x="14897" y="67"/>
                  </a:lnTo>
                  <a:lnTo>
                    <a:pt x="14873" y="60"/>
                  </a:lnTo>
                  <a:lnTo>
                    <a:pt x="14847" y="55"/>
                  </a:lnTo>
                  <a:lnTo>
                    <a:pt x="14822" y="51"/>
                  </a:lnTo>
                  <a:lnTo>
                    <a:pt x="14796" y="47"/>
                  </a:lnTo>
                  <a:lnTo>
                    <a:pt x="14771" y="44"/>
                  </a:lnTo>
                  <a:lnTo>
                    <a:pt x="14744" y="42"/>
                  </a:lnTo>
                  <a:lnTo>
                    <a:pt x="14717" y="40"/>
                  </a:lnTo>
                  <a:lnTo>
                    <a:pt x="14691" y="39"/>
                  </a:lnTo>
                  <a:lnTo>
                    <a:pt x="14664" y="39"/>
                  </a:lnTo>
                  <a:lnTo>
                    <a:pt x="14664" y="0"/>
                  </a:lnTo>
                  <a:close/>
                  <a:moveTo>
                    <a:pt x="15401" y="310"/>
                  </a:moveTo>
                  <a:lnTo>
                    <a:pt x="15420" y="330"/>
                  </a:lnTo>
                  <a:lnTo>
                    <a:pt x="15438" y="350"/>
                  </a:lnTo>
                  <a:lnTo>
                    <a:pt x="15456" y="370"/>
                  </a:lnTo>
                  <a:lnTo>
                    <a:pt x="15473" y="391"/>
                  </a:lnTo>
                  <a:lnTo>
                    <a:pt x="15489" y="412"/>
                  </a:lnTo>
                  <a:lnTo>
                    <a:pt x="15505" y="434"/>
                  </a:lnTo>
                  <a:lnTo>
                    <a:pt x="15521" y="456"/>
                  </a:lnTo>
                  <a:lnTo>
                    <a:pt x="15537" y="479"/>
                  </a:lnTo>
                  <a:lnTo>
                    <a:pt x="15551" y="501"/>
                  </a:lnTo>
                  <a:lnTo>
                    <a:pt x="15565" y="524"/>
                  </a:lnTo>
                  <a:lnTo>
                    <a:pt x="15578" y="547"/>
                  </a:lnTo>
                  <a:lnTo>
                    <a:pt x="15591" y="571"/>
                  </a:lnTo>
                  <a:lnTo>
                    <a:pt x="15603" y="595"/>
                  </a:lnTo>
                  <a:lnTo>
                    <a:pt x="15615" y="619"/>
                  </a:lnTo>
                  <a:lnTo>
                    <a:pt x="15626" y="643"/>
                  </a:lnTo>
                  <a:lnTo>
                    <a:pt x="15636" y="667"/>
                  </a:lnTo>
                  <a:lnTo>
                    <a:pt x="15646" y="692"/>
                  </a:lnTo>
                  <a:lnTo>
                    <a:pt x="15656" y="718"/>
                  </a:lnTo>
                  <a:lnTo>
                    <a:pt x="15665" y="742"/>
                  </a:lnTo>
                  <a:lnTo>
                    <a:pt x="15673" y="767"/>
                  </a:lnTo>
                  <a:lnTo>
                    <a:pt x="15680" y="793"/>
                  </a:lnTo>
                  <a:lnTo>
                    <a:pt x="15687" y="818"/>
                  </a:lnTo>
                  <a:lnTo>
                    <a:pt x="15693" y="844"/>
                  </a:lnTo>
                  <a:lnTo>
                    <a:pt x="15699" y="870"/>
                  </a:lnTo>
                  <a:lnTo>
                    <a:pt x="15704" y="895"/>
                  </a:lnTo>
                  <a:lnTo>
                    <a:pt x="15708" y="921"/>
                  </a:lnTo>
                  <a:lnTo>
                    <a:pt x="15712" y="947"/>
                  </a:lnTo>
                  <a:lnTo>
                    <a:pt x="15715" y="973"/>
                  </a:lnTo>
                  <a:lnTo>
                    <a:pt x="15717" y="999"/>
                  </a:lnTo>
                  <a:lnTo>
                    <a:pt x="15719" y="1024"/>
                  </a:lnTo>
                  <a:lnTo>
                    <a:pt x="15720" y="1050"/>
                  </a:lnTo>
                  <a:lnTo>
                    <a:pt x="15720" y="1077"/>
                  </a:lnTo>
                  <a:lnTo>
                    <a:pt x="15681" y="1077"/>
                  </a:lnTo>
                  <a:lnTo>
                    <a:pt x="15681" y="1051"/>
                  </a:lnTo>
                  <a:lnTo>
                    <a:pt x="15680" y="1026"/>
                  </a:lnTo>
                  <a:lnTo>
                    <a:pt x="15678" y="1002"/>
                  </a:lnTo>
                  <a:lnTo>
                    <a:pt x="15676" y="977"/>
                  </a:lnTo>
                  <a:lnTo>
                    <a:pt x="15673" y="952"/>
                  </a:lnTo>
                  <a:lnTo>
                    <a:pt x="15670" y="926"/>
                  </a:lnTo>
                  <a:lnTo>
                    <a:pt x="15665" y="902"/>
                  </a:lnTo>
                  <a:lnTo>
                    <a:pt x="15661" y="877"/>
                  </a:lnTo>
                  <a:lnTo>
                    <a:pt x="15655" y="853"/>
                  </a:lnTo>
                  <a:lnTo>
                    <a:pt x="15648" y="828"/>
                  </a:lnTo>
                  <a:lnTo>
                    <a:pt x="15642" y="803"/>
                  </a:lnTo>
                  <a:lnTo>
                    <a:pt x="15635" y="779"/>
                  </a:lnTo>
                  <a:lnTo>
                    <a:pt x="15627" y="754"/>
                  </a:lnTo>
                  <a:lnTo>
                    <a:pt x="15619" y="730"/>
                  </a:lnTo>
                  <a:lnTo>
                    <a:pt x="15610" y="707"/>
                  </a:lnTo>
                  <a:lnTo>
                    <a:pt x="15600" y="682"/>
                  </a:lnTo>
                  <a:lnTo>
                    <a:pt x="15590" y="659"/>
                  </a:lnTo>
                  <a:lnTo>
                    <a:pt x="15580" y="635"/>
                  </a:lnTo>
                  <a:lnTo>
                    <a:pt x="15568" y="612"/>
                  </a:lnTo>
                  <a:lnTo>
                    <a:pt x="15557" y="590"/>
                  </a:lnTo>
                  <a:lnTo>
                    <a:pt x="15544" y="566"/>
                  </a:lnTo>
                  <a:lnTo>
                    <a:pt x="15532" y="544"/>
                  </a:lnTo>
                  <a:lnTo>
                    <a:pt x="15517" y="522"/>
                  </a:lnTo>
                  <a:lnTo>
                    <a:pt x="15503" y="500"/>
                  </a:lnTo>
                  <a:lnTo>
                    <a:pt x="15489" y="479"/>
                  </a:lnTo>
                  <a:lnTo>
                    <a:pt x="15474" y="458"/>
                  </a:lnTo>
                  <a:lnTo>
                    <a:pt x="15458" y="436"/>
                  </a:lnTo>
                  <a:lnTo>
                    <a:pt x="15442" y="416"/>
                  </a:lnTo>
                  <a:lnTo>
                    <a:pt x="15426" y="396"/>
                  </a:lnTo>
                  <a:lnTo>
                    <a:pt x="15409" y="376"/>
                  </a:lnTo>
                  <a:lnTo>
                    <a:pt x="15390" y="357"/>
                  </a:lnTo>
                  <a:lnTo>
                    <a:pt x="15372" y="338"/>
                  </a:lnTo>
                  <a:lnTo>
                    <a:pt x="15401" y="310"/>
                  </a:lnTo>
                  <a:close/>
                  <a:moveTo>
                    <a:pt x="15720" y="1077"/>
                  </a:moveTo>
                  <a:lnTo>
                    <a:pt x="15720" y="12340"/>
                  </a:lnTo>
                  <a:lnTo>
                    <a:pt x="15681" y="12340"/>
                  </a:lnTo>
                  <a:lnTo>
                    <a:pt x="15681" y="1077"/>
                  </a:lnTo>
                  <a:lnTo>
                    <a:pt x="15720" y="1077"/>
                  </a:lnTo>
                  <a:close/>
                  <a:moveTo>
                    <a:pt x="15720" y="12340"/>
                  </a:moveTo>
                  <a:lnTo>
                    <a:pt x="15720" y="12343"/>
                  </a:lnTo>
                  <a:lnTo>
                    <a:pt x="15718" y="12347"/>
                  </a:lnTo>
                  <a:lnTo>
                    <a:pt x="15716" y="12350"/>
                  </a:lnTo>
                  <a:lnTo>
                    <a:pt x="15714" y="12353"/>
                  </a:lnTo>
                  <a:lnTo>
                    <a:pt x="15711" y="12356"/>
                  </a:lnTo>
                  <a:lnTo>
                    <a:pt x="15708" y="12357"/>
                  </a:lnTo>
                  <a:lnTo>
                    <a:pt x="15704" y="12359"/>
                  </a:lnTo>
                  <a:lnTo>
                    <a:pt x="15701" y="12359"/>
                  </a:lnTo>
                  <a:lnTo>
                    <a:pt x="15701" y="12340"/>
                  </a:lnTo>
                  <a:lnTo>
                    <a:pt x="15720" y="12340"/>
                  </a:lnTo>
                  <a:close/>
                  <a:moveTo>
                    <a:pt x="15701" y="12359"/>
                  </a:moveTo>
                  <a:lnTo>
                    <a:pt x="19" y="12359"/>
                  </a:lnTo>
                  <a:lnTo>
                    <a:pt x="19" y="12320"/>
                  </a:lnTo>
                  <a:lnTo>
                    <a:pt x="15701" y="12320"/>
                  </a:lnTo>
                  <a:lnTo>
                    <a:pt x="15701" y="12359"/>
                  </a:lnTo>
                  <a:close/>
                  <a:moveTo>
                    <a:pt x="19" y="12359"/>
                  </a:moveTo>
                  <a:lnTo>
                    <a:pt x="16" y="12359"/>
                  </a:lnTo>
                  <a:lnTo>
                    <a:pt x="12" y="12357"/>
                  </a:lnTo>
                  <a:lnTo>
                    <a:pt x="9" y="12356"/>
                  </a:lnTo>
                  <a:lnTo>
                    <a:pt x="6" y="12353"/>
                  </a:lnTo>
                  <a:lnTo>
                    <a:pt x="4" y="12350"/>
                  </a:lnTo>
                  <a:lnTo>
                    <a:pt x="2" y="12347"/>
                  </a:lnTo>
                  <a:lnTo>
                    <a:pt x="0" y="12343"/>
                  </a:lnTo>
                  <a:lnTo>
                    <a:pt x="0" y="12340"/>
                  </a:lnTo>
                  <a:lnTo>
                    <a:pt x="19" y="12340"/>
                  </a:lnTo>
                  <a:lnTo>
                    <a:pt x="19" y="12359"/>
                  </a:lnTo>
                  <a:close/>
                  <a:moveTo>
                    <a:pt x="11597" y="16109"/>
                  </a:moveTo>
                  <a:lnTo>
                    <a:pt x="11597" y="15361"/>
                  </a:lnTo>
                  <a:lnTo>
                    <a:pt x="11636" y="15361"/>
                  </a:lnTo>
                  <a:lnTo>
                    <a:pt x="11636" y="16109"/>
                  </a:lnTo>
                  <a:lnTo>
                    <a:pt x="11597" y="16109"/>
                  </a:lnTo>
                  <a:close/>
                  <a:moveTo>
                    <a:pt x="11634" y="15353"/>
                  </a:moveTo>
                  <a:lnTo>
                    <a:pt x="11635" y="15357"/>
                  </a:lnTo>
                  <a:lnTo>
                    <a:pt x="11636" y="15361"/>
                  </a:lnTo>
                  <a:lnTo>
                    <a:pt x="11616" y="15361"/>
                  </a:lnTo>
                  <a:lnTo>
                    <a:pt x="11634" y="15353"/>
                  </a:lnTo>
                  <a:close/>
                  <a:moveTo>
                    <a:pt x="11599" y="15369"/>
                  </a:moveTo>
                  <a:lnTo>
                    <a:pt x="11078" y="14230"/>
                  </a:lnTo>
                  <a:lnTo>
                    <a:pt x="11114" y="14214"/>
                  </a:lnTo>
                  <a:lnTo>
                    <a:pt x="11634" y="15353"/>
                  </a:lnTo>
                  <a:lnTo>
                    <a:pt x="11599" y="15369"/>
                  </a:lnTo>
                  <a:close/>
                  <a:moveTo>
                    <a:pt x="11078" y="14230"/>
                  </a:moveTo>
                  <a:lnTo>
                    <a:pt x="11077" y="14227"/>
                  </a:lnTo>
                  <a:lnTo>
                    <a:pt x="11077" y="14222"/>
                  </a:lnTo>
                  <a:lnTo>
                    <a:pt x="11077" y="14218"/>
                  </a:lnTo>
                  <a:lnTo>
                    <a:pt x="11078" y="14214"/>
                  </a:lnTo>
                  <a:lnTo>
                    <a:pt x="11096" y="14222"/>
                  </a:lnTo>
                  <a:lnTo>
                    <a:pt x="11078" y="14230"/>
                  </a:lnTo>
                  <a:close/>
                  <a:moveTo>
                    <a:pt x="11078" y="14214"/>
                  </a:moveTo>
                  <a:lnTo>
                    <a:pt x="11599" y="13071"/>
                  </a:lnTo>
                  <a:lnTo>
                    <a:pt x="11634" y="13088"/>
                  </a:lnTo>
                  <a:lnTo>
                    <a:pt x="11114" y="14230"/>
                  </a:lnTo>
                  <a:lnTo>
                    <a:pt x="11078" y="14214"/>
                  </a:lnTo>
                  <a:close/>
                  <a:moveTo>
                    <a:pt x="11636" y="13079"/>
                  </a:moveTo>
                  <a:lnTo>
                    <a:pt x="11635" y="13083"/>
                  </a:lnTo>
                  <a:lnTo>
                    <a:pt x="11634" y="13088"/>
                  </a:lnTo>
                  <a:lnTo>
                    <a:pt x="11616" y="13079"/>
                  </a:lnTo>
                  <a:lnTo>
                    <a:pt x="11636" y="13079"/>
                  </a:lnTo>
                  <a:close/>
                  <a:moveTo>
                    <a:pt x="11597" y="13079"/>
                  </a:moveTo>
                  <a:lnTo>
                    <a:pt x="11597" y="12340"/>
                  </a:lnTo>
                  <a:lnTo>
                    <a:pt x="11636" y="12340"/>
                  </a:lnTo>
                  <a:lnTo>
                    <a:pt x="11636" y="13079"/>
                  </a:lnTo>
                  <a:lnTo>
                    <a:pt x="11597" y="13079"/>
                  </a:lnTo>
                  <a:close/>
                  <a:moveTo>
                    <a:pt x="11616" y="12320"/>
                  </a:moveTo>
                  <a:lnTo>
                    <a:pt x="11615" y="12321"/>
                  </a:lnTo>
                  <a:lnTo>
                    <a:pt x="11614" y="12322"/>
                  </a:lnTo>
                  <a:lnTo>
                    <a:pt x="11614" y="12323"/>
                  </a:lnTo>
                  <a:lnTo>
                    <a:pt x="11615" y="12325"/>
                  </a:lnTo>
                  <a:lnTo>
                    <a:pt x="11618" y="12329"/>
                  </a:lnTo>
                  <a:lnTo>
                    <a:pt x="11622" y="12334"/>
                  </a:lnTo>
                  <a:lnTo>
                    <a:pt x="11627" y="12338"/>
                  </a:lnTo>
                  <a:lnTo>
                    <a:pt x="11631" y="12341"/>
                  </a:lnTo>
                  <a:lnTo>
                    <a:pt x="11633" y="12342"/>
                  </a:lnTo>
                  <a:lnTo>
                    <a:pt x="11634" y="12342"/>
                  </a:lnTo>
                  <a:lnTo>
                    <a:pt x="11635" y="12341"/>
                  </a:lnTo>
                  <a:lnTo>
                    <a:pt x="11636" y="12340"/>
                  </a:lnTo>
                  <a:lnTo>
                    <a:pt x="11616" y="12340"/>
                  </a:lnTo>
                  <a:lnTo>
                    <a:pt x="11616" y="12320"/>
                  </a:lnTo>
                  <a:close/>
                  <a:moveTo>
                    <a:pt x="11616" y="12359"/>
                  </a:moveTo>
                  <a:lnTo>
                    <a:pt x="4104" y="12359"/>
                  </a:lnTo>
                  <a:lnTo>
                    <a:pt x="4104" y="12320"/>
                  </a:lnTo>
                  <a:lnTo>
                    <a:pt x="11616" y="12320"/>
                  </a:lnTo>
                  <a:lnTo>
                    <a:pt x="11616" y="12359"/>
                  </a:lnTo>
                  <a:close/>
                  <a:moveTo>
                    <a:pt x="4084" y="12340"/>
                  </a:moveTo>
                  <a:lnTo>
                    <a:pt x="4085" y="12341"/>
                  </a:lnTo>
                  <a:lnTo>
                    <a:pt x="4086" y="12342"/>
                  </a:lnTo>
                  <a:lnTo>
                    <a:pt x="4087" y="12342"/>
                  </a:lnTo>
                  <a:lnTo>
                    <a:pt x="4089" y="12341"/>
                  </a:lnTo>
                  <a:lnTo>
                    <a:pt x="4093" y="12338"/>
                  </a:lnTo>
                  <a:lnTo>
                    <a:pt x="4098" y="12334"/>
                  </a:lnTo>
                  <a:lnTo>
                    <a:pt x="4102" y="12329"/>
                  </a:lnTo>
                  <a:lnTo>
                    <a:pt x="4105" y="12325"/>
                  </a:lnTo>
                  <a:lnTo>
                    <a:pt x="4106" y="12323"/>
                  </a:lnTo>
                  <a:lnTo>
                    <a:pt x="4106" y="12322"/>
                  </a:lnTo>
                  <a:lnTo>
                    <a:pt x="4105" y="12321"/>
                  </a:lnTo>
                  <a:lnTo>
                    <a:pt x="4104" y="12320"/>
                  </a:lnTo>
                  <a:lnTo>
                    <a:pt x="4104" y="12340"/>
                  </a:lnTo>
                  <a:lnTo>
                    <a:pt x="4084" y="12340"/>
                  </a:lnTo>
                  <a:close/>
                  <a:moveTo>
                    <a:pt x="4123" y="12340"/>
                  </a:moveTo>
                  <a:lnTo>
                    <a:pt x="4123" y="13079"/>
                  </a:lnTo>
                  <a:lnTo>
                    <a:pt x="4084" y="13079"/>
                  </a:lnTo>
                  <a:lnTo>
                    <a:pt x="4084" y="12340"/>
                  </a:lnTo>
                  <a:lnTo>
                    <a:pt x="4123" y="12340"/>
                  </a:lnTo>
                  <a:close/>
                  <a:moveTo>
                    <a:pt x="4086" y="13087"/>
                  </a:moveTo>
                  <a:lnTo>
                    <a:pt x="4085" y="13083"/>
                  </a:lnTo>
                  <a:lnTo>
                    <a:pt x="4084" y="13079"/>
                  </a:lnTo>
                  <a:lnTo>
                    <a:pt x="4104" y="13079"/>
                  </a:lnTo>
                  <a:lnTo>
                    <a:pt x="4086" y="13087"/>
                  </a:lnTo>
                  <a:close/>
                  <a:moveTo>
                    <a:pt x="4121" y="13072"/>
                  </a:moveTo>
                  <a:lnTo>
                    <a:pt x="4638" y="14214"/>
                  </a:lnTo>
                  <a:lnTo>
                    <a:pt x="4603" y="14230"/>
                  </a:lnTo>
                  <a:lnTo>
                    <a:pt x="4086" y="13087"/>
                  </a:lnTo>
                  <a:lnTo>
                    <a:pt x="4121" y="13072"/>
                  </a:lnTo>
                  <a:close/>
                  <a:moveTo>
                    <a:pt x="4638" y="14214"/>
                  </a:moveTo>
                  <a:lnTo>
                    <a:pt x="4639" y="14218"/>
                  </a:lnTo>
                  <a:lnTo>
                    <a:pt x="4639" y="14222"/>
                  </a:lnTo>
                  <a:lnTo>
                    <a:pt x="4639" y="14227"/>
                  </a:lnTo>
                  <a:lnTo>
                    <a:pt x="4638" y="14230"/>
                  </a:lnTo>
                  <a:lnTo>
                    <a:pt x="4620" y="14222"/>
                  </a:lnTo>
                  <a:lnTo>
                    <a:pt x="4638" y="14214"/>
                  </a:lnTo>
                  <a:close/>
                  <a:moveTo>
                    <a:pt x="4638" y="14230"/>
                  </a:moveTo>
                  <a:lnTo>
                    <a:pt x="4121" y="15369"/>
                  </a:lnTo>
                  <a:lnTo>
                    <a:pt x="4086" y="15353"/>
                  </a:lnTo>
                  <a:lnTo>
                    <a:pt x="4603" y="14214"/>
                  </a:lnTo>
                  <a:lnTo>
                    <a:pt x="4638" y="14230"/>
                  </a:lnTo>
                  <a:close/>
                  <a:moveTo>
                    <a:pt x="4084" y="15361"/>
                  </a:moveTo>
                  <a:lnTo>
                    <a:pt x="4085" y="15357"/>
                  </a:lnTo>
                  <a:lnTo>
                    <a:pt x="4086" y="15353"/>
                  </a:lnTo>
                  <a:lnTo>
                    <a:pt x="4104" y="15361"/>
                  </a:lnTo>
                  <a:lnTo>
                    <a:pt x="4084" y="15361"/>
                  </a:lnTo>
                  <a:close/>
                  <a:moveTo>
                    <a:pt x="4123" y="15361"/>
                  </a:moveTo>
                  <a:lnTo>
                    <a:pt x="4123" y="16101"/>
                  </a:lnTo>
                  <a:lnTo>
                    <a:pt x="4084" y="16101"/>
                  </a:lnTo>
                  <a:lnTo>
                    <a:pt x="4084" y="15361"/>
                  </a:lnTo>
                  <a:lnTo>
                    <a:pt x="4123" y="15361"/>
                  </a:lnTo>
                  <a:close/>
                  <a:moveTo>
                    <a:pt x="4104" y="16120"/>
                  </a:moveTo>
                  <a:lnTo>
                    <a:pt x="4105" y="16120"/>
                  </a:lnTo>
                  <a:lnTo>
                    <a:pt x="4106" y="16119"/>
                  </a:lnTo>
                  <a:lnTo>
                    <a:pt x="4106" y="16118"/>
                  </a:lnTo>
                  <a:lnTo>
                    <a:pt x="4105" y="16116"/>
                  </a:lnTo>
                  <a:lnTo>
                    <a:pt x="4102" y="16112"/>
                  </a:lnTo>
                  <a:lnTo>
                    <a:pt x="4098" y="16107"/>
                  </a:lnTo>
                  <a:lnTo>
                    <a:pt x="4093" y="16103"/>
                  </a:lnTo>
                  <a:lnTo>
                    <a:pt x="4089" y="16100"/>
                  </a:lnTo>
                  <a:lnTo>
                    <a:pt x="4087" y="16099"/>
                  </a:lnTo>
                  <a:lnTo>
                    <a:pt x="4086" y="16099"/>
                  </a:lnTo>
                  <a:lnTo>
                    <a:pt x="4085" y="16099"/>
                  </a:lnTo>
                  <a:lnTo>
                    <a:pt x="4084" y="16101"/>
                  </a:lnTo>
                  <a:lnTo>
                    <a:pt x="4104" y="16101"/>
                  </a:lnTo>
                  <a:lnTo>
                    <a:pt x="4104" y="16120"/>
                  </a:lnTo>
                  <a:close/>
                  <a:moveTo>
                    <a:pt x="4104" y="16081"/>
                  </a:moveTo>
                  <a:lnTo>
                    <a:pt x="11616" y="16089"/>
                  </a:lnTo>
                  <a:lnTo>
                    <a:pt x="11616" y="16128"/>
                  </a:lnTo>
                  <a:lnTo>
                    <a:pt x="4104" y="16120"/>
                  </a:lnTo>
                  <a:lnTo>
                    <a:pt x="4104" y="16081"/>
                  </a:lnTo>
                  <a:close/>
                  <a:moveTo>
                    <a:pt x="11636" y="16109"/>
                  </a:moveTo>
                  <a:lnTo>
                    <a:pt x="11635" y="16107"/>
                  </a:lnTo>
                  <a:lnTo>
                    <a:pt x="11634" y="16107"/>
                  </a:lnTo>
                  <a:lnTo>
                    <a:pt x="11633" y="16107"/>
                  </a:lnTo>
                  <a:lnTo>
                    <a:pt x="11631" y="16108"/>
                  </a:lnTo>
                  <a:lnTo>
                    <a:pt x="11627" y="16110"/>
                  </a:lnTo>
                  <a:lnTo>
                    <a:pt x="11622" y="16115"/>
                  </a:lnTo>
                  <a:lnTo>
                    <a:pt x="11618" y="16119"/>
                  </a:lnTo>
                  <a:lnTo>
                    <a:pt x="11615" y="16124"/>
                  </a:lnTo>
                  <a:lnTo>
                    <a:pt x="11614" y="16125"/>
                  </a:lnTo>
                  <a:lnTo>
                    <a:pt x="11614" y="16127"/>
                  </a:lnTo>
                  <a:lnTo>
                    <a:pt x="11615" y="16128"/>
                  </a:lnTo>
                  <a:lnTo>
                    <a:pt x="11616" y="16128"/>
                  </a:lnTo>
                  <a:lnTo>
                    <a:pt x="11616" y="16109"/>
                  </a:lnTo>
                  <a:lnTo>
                    <a:pt x="11636" y="161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8" name="Rectangle 20">
              <a:extLst>
                <a:ext uri="{FF2B5EF4-FFF2-40B4-BE49-F238E27FC236}">
                  <a16:creationId xmlns:a16="http://schemas.microsoft.com/office/drawing/2014/main" id="{8ED0C47E-611E-83DD-5DE5-80FAE00D0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514"/>
              <a:ext cx="3100" cy="2351"/>
            </a:xfrm>
            <a:prstGeom prst="rect">
              <a:avLst/>
            </a:prstGeom>
            <a:solidFill>
              <a:srgbClr val="005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9" name="Freeform 21">
              <a:extLst>
                <a:ext uri="{FF2B5EF4-FFF2-40B4-BE49-F238E27FC236}">
                  <a16:creationId xmlns:a16="http://schemas.microsoft.com/office/drawing/2014/main" id="{D0336097-994D-82DF-6BCF-27203D5310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4" y="509"/>
              <a:ext cx="3110" cy="2361"/>
            </a:xfrm>
            <a:custGeom>
              <a:avLst/>
              <a:gdLst>
                <a:gd name="T0" fmla="*/ 12421 w 12440"/>
                <a:gd name="T1" fmla="*/ 0 h 9444"/>
                <a:gd name="T2" fmla="*/ 19 w 12440"/>
                <a:gd name="T3" fmla="*/ 39 h 9444"/>
                <a:gd name="T4" fmla="*/ 12421 w 12440"/>
                <a:gd name="T5" fmla="*/ 0 h 9444"/>
                <a:gd name="T6" fmla="*/ 12428 w 12440"/>
                <a:gd name="T7" fmla="*/ 2 h 9444"/>
                <a:gd name="T8" fmla="*/ 12434 w 12440"/>
                <a:gd name="T9" fmla="*/ 6 h 9444"/>
                <a:gd name="T10" fmla="*/ 12439 w 12440"/>
                <a:gd name="T11" fmla="*/ 12 h 9444"/>
                <a:gd name="T12" fmla="*/ 12440 w 12440"/>
                <a:gd name="T13" fmla="*/ 20 h 9444"/>
                <a:gd name="T14" fmla="*/ 12421 w 12440"/>
                <a:gd name="T15" fmla="*/ 0 h 9444"/>
                <a:gd name="T16" fmla="*/ 12440 w 12440"/>
                <a:gd name="T17" fmla="*/ 9423 h 9444"/>
                <a:gd name="T18" fmla="*/ 12401 w 12440"/>
                <a:gd name="T19" fmla="*/ 20 h 9444"/>
                <a:gd name="T20" fmla="*/ 12440 w 12440"/>
                <a:gd name="T21" fmla="*/ 9423 h 9444"/>
                <a:gd name="T22" fmla="*/ 12439 w 12440"/>
                <a:gd name="T23" fmla="*/ 9431 h 9444"/>
                <a:gd name="T24" fmla="*/ 12434 w 12440"/>
                <a:gd name="T25" fmla="*/ 9437 h 9444"/>
                <a:gd name="T26" fmla="*/ 12428 w 12440"/>
                <a:gd name="T27" fmla="*/ 9442 h 9444"/>
                <a:gd name="T28" fmla="*/ 12421 w 12440"/>
                <a:gd name="T29" fmla="*/ 9444 h 9444"/>
                <a:gd name="T30" fmla="*/ 12440 w 12440"/>
                <a:gd name="T31" fmla="*/ 9423 h 9444"/>
                <a:gd name="T32" fmla="*/ 19 w 12440"/>
                <a:gd name="T33" fmla="*/ 9444 h 9444"/>
                <a:gd name="T34" fmla="*/ 12421 w 12440"/>
                <a:gd name="T35" fmla="*/ 9404 h 9444"/>
                <a:gd name="T36" fmla="*/ 19 w 12440"/>
                <a:gd name="T37" fmla="*/ 9444 h 9444"/>
                <a:gd name="T38" fmla="*/ 12 w 12440"/>
                <a:gd name="T39" fmla="*/ 9442 h 9444"/>
                <a:gd name="T40" fmla="*/ 6 w 12440"/>
                <a:gd name="T41" fmla="*/ 9437 h 9444"/>
                <a:gd name="T42" fmla="*/ 1 w 12440"/>
                <a:gd name="T43" fmla="*/ 9431 h 9444"/>
                <a:gd name="T44" fmla="*/ 0 w 12440"/>
                <a:gd name="T45" fmla="*/ 9423 h 9444"/>
                <a:gd name="T46" fmla="*/ 19 w 12440"/>
                <a:gd name="T47" fmla="*/ 9444 h 9444"/>
                <a:gd name="T48" fmla="*/ 0 w 12440"/>
                <a:gd name="T49" fmla="*/ 20 h 9444"/>
                <a:gd name="T50" fmla="*/ 39 w 12440"/>
                <a:gd name="T51" fmla="*/ 9423 h 9444"/>
                <a:gd name="T52" fmla="*/ 0 w 12440"/>
                <a:gd name="T53" fmla="*/ 20 h 9444"/>
                <a:gd name="T54" fmla="*/ 1 w 12440"/>
                <a:gd name="T55" fmla="*/ 12 h 9444"/>
                <a:gd name="T56" fmla="*/ 6 w 12440"/>
                <a:gd name="T57" fmla="*/ 6 h 9444"/>
                <a:gd name="T58" fmla="*/ 12 w 12440"/>
                <a:gd name="T59" fmla="*/ 2 h 9444"/>
                <a:gd name="T60" fmla="*/ 19 w 12440"/>
                <a:gd name="T61" fmla="*/ 0 h 9444"/>
                <a:gd name="T62" fmla="*/ 0 w 12440"/>
                <a:gd name="T63" fmla="*/ 20 h 9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40" h="9444">
                  <a:moveTo>
                    <a:pt x="19" y="0"/>
                  </a:moveTo>
                  <a:lnTo>
                    <a:pt x="12421" y="0"/>
                  </a:lnTo>
                  <a:lnTo>
                    <a:pt x="12421" y="39"/>
                  </a:lnTo>
                  <a:lnTo>
                    <a:pt x="19" y="39"/>
                  </a:lnTo>
                  <a:lnTo>
                    <a:pt x="19" y="0"/>
                  </a:lnTo>
                  <a:close/>
                  <a:moveTo>
                    <a:pt x="12421" y="0"/>
                  </a:moveTo>
                  <a:lnTo>
                    <a:pt x="12424" y="1"/>
                  </a:lnTo>
                  <a:lnTo>
                    <a:pt x="12428" y="2"/>
                  </a:lnTo>
                  <a:lnTo>
                    <a:pt x="12431" y="4"/>
                  </a:lnTo>
                  <a:lnTo>
                    <a:pt x="12434" y="6"/>
                  </a:lnTo>
                  <a:lnTo>
                    <a:pt x="12437" y="9"/>
                  </a:lnTo>
                  <a:lnTo>
                    <a:pt x="12439" y="12"/>
                  </a:lnTo>
                  <a:lnTo>
                    <a:pt x="12440" y="16"/>
                  </a:lnTo>
                  <a:lnTo>
                    <a:pt x="12440" y="20"/>
                  </a:lnTo>
                  <a:lnTo>
                    <a:pt x="12421" y="20"/>
                  </a:lnTo>
                  <a:lnTo>
                    <a:pt x="12421" y="0"/>
                  </a:lnTo>
                  <a:close/>
                  <a:moveTo>
                    <a:pt x="12440" y="20"/>
                  </a:moveTo>
                  <a:lnTo>
                    <a:pt x="12440" y="9423"/>
                  </a:lnTo>
                  <a:lnTo>
                    <a:pt x="12401" y="9423"/>
                  </a:lnTo>
                  <a:lnTo>
                    <a:pt x="12401" y="20"/>
                  </a:lnTo>
                  <a:lnTo>
                    <a:pt x="12440" y="20"/>
                  </a:lnTo>
                  <a:close/>
                  <a:moveTo>
                    <a:pt x="12440" y="9423"/>
                  </a:moveTo>
                  <a:lnTo>
                    <a:pt x="12440" y="9427"/>
                  </a:lnTo>
                  <a:lnTo>
                    <a:pt x="12439" y="9431"/>
                  </a:lnTo>
                  <a:lnTo>
                    <a:pt x="12437" y="9434"/>
                  </a:lnTo>
                  <a:lnTo>
                    <a:pt x="12434" y="9437"/>
                  </a:lnTo>
                  <a:lnTo>
                    <a:pt x="12431" y="9440"/>
                  </a:lnTo>
                  <a:lnTo>
                    <a:pt x="12428" y="9442"/>
                  </a:lnTo>
                  <a:lnTo>
                    <a:pt x="12424" y="9443"/>
                  </a:lnTo>
                  <a:lnTo>
                    <a:pt x="12421" y="9444"/>
                  </a:lnTo>
                  <a:lnTo>
                    <a:pt x="12421" y="9423"/>
                  </a:lnTo>
                  <a:lnTo>
                    <a:pt x="12440" y="9423"/>
                  </a:lnTo>
                  <a:close/>
                  <a:moveTo>
                    <a:pt x="12421" y="9444"/>
                  </a:moveTo>
                  <a:lnTo>
                    <a:pt x="19" y="9444"/>
                  </a:lnTo>
                  <a:lnTo>
                    <a:pt x="19" y="9404"/>
                  </a:lnTo>
                  <a:lnTo>
                    <a:pt x="12421" y="9404"/>
                  </a:lnTo>
                  <a:lnTo>
                    <a:pt x="12421" y="9444"/>
                  </a:lnTo>
                  <a:close/>
                  <a:moveTo>
                    <a:pt x="19" y="9444"/>
                  </a:moveTo>
                  <a:lnTo>
                    <a:pt x="16" y="9443"/>
                  </a:lnTo>
                  <a:lnTo>
                    <a:pt x="12" y="9442"/>
                  </a:lnTo>
                  <a:lnTo>
                    <a:pt x="9" y="9440"/>
                  </a:lnTo>
                  <a:lnTo>
                    <a:pt x="6" y="9437"/>
                  </a:lnTo>
                  <a:lnTo>
                    <a:pt x="3" y="9434"/>
                  </a:lnTo>
                  <a:lnTo>
                    <a:pt x="1" y="9431"/>
                  </a:lnTo>
                  <a:lnTo>
                    <a:pt x="0" y="9427"/>
                  </a:lnTo>
                  <a:lnTo>
                    <a:pt x="0" y="9423"/>
                  </a:lnTo>
                  <a:lnTo>
                    <a:pt x="19" y="9423"/>
                  </a:lnTo>
                  <a:lnTo>
                    <a:pt x="19" y="9444"/>
                  </a:lnTo>
                  <a:close/>
                  <a:moveTo>
                    <a:pt x="0" y="9423"/>
                  </a:moveTo>
                  <a:lnTo>
                    <a:pt x="0" y="20"/>
                  </a:lnTo>
                  <a:lnTo>
                    <a:pt x="39" y="20"/>
                  </a:lnTo>
                  <a:lnTo>
                    <a:pt x="39" y="9423"/>
                  </a:lnTo>
                  <a:lnTo>
                    <a:pt x="0" y="9423"/>
                  </a:lnTo>
                  <a:close/>
                  <a:moveTo>
                    <a:pt x="0" y="20"/>
                  </a:move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19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0" name="Freeform 22">
              <a:extLst>
                <a:ext uri="{FF2B5EF4-FFF2-40B4-BE49-F238E27FC236}">
                  <a16:creationId xmlns:a16="http://schemas.microsoft.com/office/drawing/2014/main" id="{F4797E43-01FB-DD03-0449-3CE25FE58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98"/>
              <a:ext cx="3411" cy="2584"/>
            </a:xfrm>
            <a:custGeom>
              <a:avLst/>
              <a:gdLst>
                <a:gd name="T0" fmla="*/ 0 w 13642"/>
                <a:gd name="T1" fmla="*/ 10339 h 10339"/>
                <a:gd name="T2" fmla="*/ 618 w 13642"/>
                <a:gd name="T3" fmla="*/ 9865 h 10339"/>
                <a:gd name="T4" fmla="*/ 13016 w 13642"/>
                <a:gd name="T5" fmla="*/ 9865 h 10339"/>
                <a:gd name="T6" fmla="*/ 13016 w 13642"/>
                <a:gd name="T7" fmla="*/ 469 h 10339"/>
                <a:gd name="T8" fmla="*/ 13642 w 13642"/>
                <a:gd name="T9" fmla="*/ 0 h 10339"/>
                <a:gd name="T10" fmla="*/ 13642 w 13642"/>
                <a:gd name="T11" fmla="*/ 10339 h 10339"/>
                <a:gd name="T12" fmla="*/ 0 w 13642"/>
                <a:gd name="T13" fmla="*/ 10339 h 10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42" h="10339">
                  <a:moveTo>
                    <a:pt x="0" y="10339"/>
                  </a:moveTo>
                  <a:lnTo>
                    <a:pt x="618" y="9865"/>
                  </a:lnTo>
                  <a:lnTo>
                    <a:pt x="13016" y="9865"/>
                  </a:lnTo>
                  <a:lnTo>
                    <a:pt x="13016" y="469"/>
                  </a:lnTo>
                  <a:lnTo>
                    <a:pt x="13642" y="0"/>
                  </a:lnTo>
                  <a:lnTo>
                    <a:pt x="13642" y="10339"/>
                  </a:lnTo>
                  <a:lnTo>
                    <a:pt x="0" y="10339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1" name="Freeform 23">
              <a:extLst>
                <a:ext uri="{FF2B5EF4-FFF2-40B4-BE49-F238E27FC236}">
                  <a16:creationId xmlns:a16="http://schemas.microsoft.com/office/drawing/2014/main" id="{F52F930A-388D-4C67-A8BA-1F8F0F893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9" y="392"/>
              <a:ext cx="3421" cy="2595"/>
            </a:xfrm>
            <a:custGeom>
              <a:avLst/>
              <a:gdLst>
                <a:gd name="T0" fmla="*/ 625 w 13681"/>
                <a:gd name="T1" fmla="*/ 9870 h 10379"/>
                <a:gd name="T2" fmla="*/ 31 w 13681"/>
                <a:gd name="T3" fmla="*/ 10375 h 10379"/>
                <a:gd name="T4" fmla="*/ 625 w 13681"/>
                <a:gd name="T5" fmla="*/ 9870 h 10379"/>
                <a:gd name="T6" fmla="*/ 637 w 13681"/>
                <a:gd name="T7" fmla="*/ 9866 h 10379"/>
                <a:gd name="T8" fmla="*/ 625 w 13681"/>
                <a:gd name="T9" fmla="*/ 9870 h 10379"/>
                <a:gd name="T10" fmla="*/ 13035 w 13681"/>
                <a:gd name="T11" fmla="*/ 9866 h 10379"/>
                <a:gd name="T12" fmla="*/ 637 w 13681"/>
                <a:gd name="T13" fmla="*/ 9906 h 10379"/>
                <a:gd name="T14" fmla="*/ 13054 w 13681"/>
                <a:gd name="T15" fmla="*/ 9885 h 10379"/>
                <a:gd name="T16" fmla="*/ 13053 w 13681"/>
                <a:gd name="T17" fmla="*/ 9884 h 10379"/>
                <a:gd name="T18" fmla="*/ 13050 w 13681"/>
                <a:gd name="T19" fmla="*/ 9884 h 10379"/>
                <a:gd name="T20" fmla="*/ 13041 w 13681"/>
                <a:gd name="T21" fmla="*/ 9892 h 10379"/>
                <a:gd name="T22" fmla="*/ 13034 w 13681"/>
                <a:gd name="T23" fmla="*/ 9901 h 10379"/>
                <a:gd name="T24" fmla="*/ 13033 w 13681"/>
                <a:gd name="T25" fmla="*/ 9904 h 10379"/>
                <a:gd name="T26" fmla="*/ 13035 w 13681"/>
                <a:gd name="T27" fmla="*/ 9906 h 10379"/>
                <a:gd name="T28" fmla="*/ 13054 w 13681"/>
                <a:gd name="T29" fmla="*/ 9885 h 10379"/>
                <a:gd name="T30" fmla="*/ 13016 w 13681"/>
                <a:gd name="T31" fmla="*/ 489 h 10379"/>
                <a:gd name="T32" fmla="*/ 13054 w 13681"/>
                <a:gd name="T33" fmla="*/ 9885 h 10379"/>
                <a:gd name="T34" fmla="*/ 13016 w 13681"/>
                <a:gd name="T35" fmla="*/ 489 h 10379"/>
                <a:gd name="T36" fmla="*/ 13018 w 13681"/>
                <a:gd name="T37" fmla="*/ 481 h 10379"/>
                <a:gd name="T38" fmla="*/ 13023 w 13681"/>
                <a:gd name="T39" fmla="*/ 474 h 10379"/>
                <a:gd name="T40" fmla="*/ 13016 w 13681"/>
                <a:gd name="T41" fmla="*/ 489 h 10379"/>
                <a:gd name="T42" fmla="*/ 13650 w 13681"/>
                <a:gd name="T43" fmla="*/ 4 h 10379"/>
                <a:gd name="T44" fmla="*/ 13047 w 13681"/>
                <a:gd name="T45" fmla="*/ 505 h 10379"/>
                <a:gd name="T46" fmla="*/ 13650 w 13681"/>
                <a:gd name="T47" fmla="*/ 4 h 10379"/>
                <a:gd name="T48" fmla="*/ 13660 w 13681"/>
                <a:gd name="T49" fmla="*/ 0 h 10379"/>
                <a:gd name="T50" fmla="*/ 13670 w 13681"/>
                <a:gd name="T51" fmla="*/ 3 h 10379"/>
                <a:gd name="T52" fmla="*/ 13677 w 13681"/>
                <a:gd name="T53" fmla="*/ 9 h 10379"/>
                <a:gd name="T54" fmla="*/ 13681 w 13681"/>
                <a:gd name="T55" fmla="*/ 20 h 10379"/>
                <a:gd name="T56" fmla="*/ 13650 w 13681"/>
                <a:gd name="T57" fmla="*/ 4 h 10379"/>
                <a:gd name="T58" fmla="*/ 13681 w 13681"/>
                <a:gd name="T59" fmla="*/ 10359 h 10379"/>
                <a:gd name="T60" fmla="*/ 13642 w 13681"/>
                <a:gd name="T61" fmla="*/ 20 h 10379"/>
                <a:gd name="T62" fmla="*/ 13681 w 13681"/>
                <a:gd name="T63" fmla="*/ 10359 h 10379"/>
                <a:gd name="T64" fmla="*/ 13679 w 13681"/>
                <a:gd name="T65" fmla="*/ 10366 h 10379"/>
                <a:gd name="T66" fmla="*/ 13674 w 13681"/>
                <a:gd name="T67" fmla="*/ 10373 h 10379"/>
                <a:gd name="T68" fmla="*/ 13668 w 13681"/>
                <a:gd name="T69" fmla="*/ 10377 h 10379"/>
                <a:gd name="T70" fmla="*/ 13661 w 13681"/>
                <a:gd name="T71" fmla="*/ 10379 h 10379"/>
                <a:gd name="T72" fmla="*/ 13681 w 13681"/>
                <a:gd name="T73" fmla="*/ 10359 h 10379"/>
                <a:gd name="T74" fmla="*/ 19 w 13681"/>
                <a:gd name="T75" fmla="*/ 10379 h 10379"/>
                <a:gd name="T76" fmla="*/ 13661 w 13681"/>
                <a:gd name="T77" fmla="*/ 10340 h 10379"/>
                <a:gd name="T78" fmla="*/ 19 w 13681"/>
                <a:gd name="T79" fmla="*/ 10379 h 10379"/>
                <a:gd name="T80" fmla="*/ 13 w 13681"/>
                <a:gd name="T81" fmla="*/ 10378 h 10379"/>
                <a:gd name="T82" fmla="*/ 8 w 13681"/>
                <a:gd name="T83" fmla="*/ 10375 h 10379"/>
                <a:gd name="T84" fmla="*/ 1 w 13681"/>
                <a:gd name="T85" fmla="*/ 10365 h 10379"/>
                <a:gd name="T86" fmla="*/ 1 w 13681"/>
                <a:gd name="T87" fmla="*/ 10354 h 10379"/>
                <a:gd name="T88" fmla="*/ 3 w 13681"/>
                <a:gd name="T89" fmla="*/ 10348 h 10379"/>
                <a:gd name="T90" fmla="*/ 7 w 13681"/>
                <a:gd name="T91" fmla="*/ 10344 h 10379"/>
                <a:gd name="T92" fmla="*/ 19 w 13681"/>
                <a:gd name="T93" fmla="*/ 10379 h 10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81" h="10379">
                  <a:moveTo>
                    <a:pt x="7" y="10344"/>
                  </a:moveTo>
                  <a:lnTo>
                    <a:pt x="625" y="9870"/>
                  </a:lnTo>
                  <a:lnTo>
                    <a:pt x="649" y="9901"/>
                  </a:lnTo>
                  <a:lnTo>
                    <a:pt x="31" y="10375"/>
                  </a:lnTo>
                  <a:lnTo>
                    <a:pt x="7" y="10344"/>
                  </a:lnTo>
                  <a:close/>
                  <a:moveTo>
                    <a:pt x="625" y="9870"/>
                  </a:moveTo>
                  <a:lnTo>
                    <a:pt x="631" y="9868"/>
                  </a:lnTo>
                  <a:lnTo>
                    <a:pt x="637" y="9866"/>
                  </a:lnTo>
                  <a:lnTo>
                    <a:pt x="637" y="9885"/>
                  </a:lnTo>
                  <a:lnTo>
                    <a:pt x="625" y="9870"/>
                  </a:lnTo>
                  <a:close/>
                  <a:moveTo>
                    <a:pt x="637" y="9866"/>
                  </a:moveTo>
                  <a:lnTo>
                    <a:pt x="13035" y="9866"/>
                  </a:lnTo>
                  <a:lnTo>
                    <a:pt x="13035" y="9906"/>
                  </a:lnTo>
                  <a:lnTo>
                    <a:pt x="637" y="9906"/>
                  </a:lnTo>
                  <a:lnTo>
                    <a:pt x="637" y="9866"/>
                  </a:lnTo>
                  <a:close/>
                  <a:moveTo>
                    <a:pt x="13054" y="9885"/>
                  </a:moveTo>
                  <a:lnTo>
                    <a:pt x="13054" y="9884"/>
                  </a:lnTo>
                  <a:lnTo>
                    <a:pt x="13053" y="9884"/>
                  </a:lnTo>
                  <a:lnTo>
                    <a:pt x="13052" y="9884"/>
                  </a:lnTo>
                  <a:lnTo>
                    <a:pt x="13050" y="9884"/>
                  </a:lnTo>
                  <a:lnTo>
                    <a:pt x="13046" y="9887"/>
                  </a:lnTo>
                  <a:lnTo>
                    <a:pt x="13041" y="9892"/>
                  </a:lnTo>
                  <a:lnTo>
                    <a:pt x="13037" y="9896"/>
                  </a:lnTo>
                  <a:lnTo>
                    <a:pt x="13034" y="9901"/>
                  </a:lnTo>
                  <a:lnTo>
                    <a:pt x="13033" y="9902"/>
                  </a:lnTo>
                  <a:lnTo>
                    <a:pt x="13033" y="9904"/>
                  </a:lnTo>
                  <a:lnTo>
                    <a:pt x="13034" y="9906"/>
                  </a:lnTo>
                  <a:lnTo>
                    <a:pt x="13035" y="9906"/>
                  </a:lnTo>
                  <a:lnTo>
                    <a:pt x="13035" y="9885"/>
                  </a:lnTo>
                  <a:lnTo>
                    <a:pt x="13054" y="9885"/>
                  </a:lnTo>
                  <a:close/>
                  <a:moveTo>
                    <a:pt x="13016" y="9885"/>
                  </a:moveTo>
                  <a:lnTo>
                    <a:pt x="13016" y="489"/>
                  </a:lnTo>
                  <a:lnTo>
                    <a:pt x="13054" y="489"/>
                  </a:lnTo>
                  <a:lnTo>
                    <a:pt x="13054" y="9885"/>
                  </a:lnTo>
                  <a:lnTo>
                    <a:pt x="13016" y="9885"/>
                  </a:lnTo>
                  <a:close/>
                  <a:moveTo>
                    <a:pt x="13016" y="489"/>
                  </a:moveTo>
                  <a:lnTo>
                    <a:pt x="13016" y="486"/>
                  </a:lnTo>
                  <a:lnTo>
                    <a:pt x="13018" y="481"/>
                  </a:lnTo>
                  <a:lnTo>
                    <a:pt x="13021" y="477"/>
                  </a:lnTo>
                  <a:lnTo>
                    <a:pt x="13023" y="474"/>
                  </a:lnTo>
                  <a:lnTo>
                    <a:pt x="13035" y="489"/>
                  </a:lnTo>
                  <a:lnTo>
                    <a:pt x="13016" y="489"/>
                  </a:lnTo>
                  <a:close/>
                  <a:moveTo>
                    <a:pt x="13023" y="474"/>
                  </a:moveTo>
                  <a:lnTo>
                    <a:pt x="13650" y="4"/>
                  </a:lnTo>
                  <a:lnTo>
                    <a:pt x="13673" y="35"/>
                  </a:lnTo>
                  <a:lnTo>
                    <a:pt x="13047" y="505"/>
                  </a:lnTo>
                  <a:lnTo>
                    <a:pt x="13023" y="474"/>
                  </a:lnTo>
                  <a:close/>
                  <a:moveTo>
                    <a:pt x="13650" y="4"/>
                  </a:moveTo>
                  <a:lnTo>
                    <a:pt x="13654" y="1"/>
                  </a:lnTo>
                  <a:lnTo>
                    <a:pt x="13660" y="0"/>
                  </a:lnTo>
                  <a:lnTo>
                    <a:pt x="13665" y="1"/>
                  </a:lnTo>
                  <a:lnTo>
                    <a:pt x="13670" y="3"/>
                  </a:lnTo>
                  <a:lnTo>
                    <a:pt x="13674" y="5"/>
                  </a:lnTo>
                  <a:lnTo>
                    <a:pt x="13677" y="9"/>
                  </a:lnTo>
                  <a:lnTo>
                    <a:pt x="13680" y="14"/>
                  </a:lnTo>
                  <a:lnTo>
                    <a:pt x="13681" y="20"/>
                  </a:lnTo>
                  <a:lnTo>
                    <a:pt x="13661" y="20"/>
                  </a:lnTo>
                  <a:lnTo>
                    <a:pt x="13650" y="4"/>
                  </a:lnTo>
                  <a:close/>
                  <a:moveTo>
                    <a:pt x="13681" y="20"/>
                  </a:moveTo>
                  <a:lnTo>
                    <a:pt x="13681" y="10359"/>
                  </a:lnTo>
                  <a:lnTo>
                    <a:pt x="13642" y="10359"/>
                  </a:lnTo>
                  <a:lnTo>
                    <a:pt x="13642" y="20"/>
                  </a:lnTo>
                  <a:lnTo>
                    <a:pt x="13681" y="20"/>
                  </a:lnTo>
                  <a:close/>
                  <a:moveTo>
                    <a:pt x="13681" y="10359"/>
                  </a:moveTo>
                  <a:lnTo>
                    <a:pt x="13680" y="10363"/>
                  </a:lnTo>
                  <a:lnTo>
                    <a:pt x="13679" y="10366"/>
                  </a:lnTo>
                  <a:lnTo>
                    <a:pt x="13677" y="10370"/>
                  </a:lnTo>
                  <a:lnTo>
                    <a:pt x="13674" y="10373"/>
                  </a:lnTo>
                  <a:lnTo>
                    <a:pt x="13672" y="10375"/>
                  </a:lnTo>
                  <a:lnTo>
                    <a:pt x="13668" y="10377"/>
                  </a:lnTo>
                  <a:lnTo>
                    <a:pt x="13665" y="10378"/>
                  </a:lnTo>
                  <a:lnTo>
                    <a:pt x="13661" y="10379"/>
                  </a:lnTo>
                  <a:lnTo>
                    <a:pt x="13661" y="10359"/>
                  </a:lnTo>
                  <a:lnTo>
                    <a:pt x="13681" y="10359"/>
                  </a:lnTo>
                  <a:close/>
                  <a:moveTo>
                    <a:pt x="13661" y="10379"/>
                  </a:moveTo>
                  <a:lnTo>
                    <a:pt x="19" y="10379"/>
                  </a:lnTo>
                  <a:lnTo>
                    <a:pt x="19" y="10340"/>
                  </a:lnTo>
                  <a:lnTo>
                    <a:pt x="13661" y="10340"/>
                  </a:lnTo>
                  <a:lnTo>
                    <a:pt x="13661" y="10379"/>
                  </a:lnTo>
                  <a:close/>
                  <a:moveTo>
                    <a:pt x="19" y="10379"/>
                  </a:moveTo>
                  <a:lnTo>
                    <a:pt x="16" y="10378"/>
                  </a:lnTo>
                  <a:lnTo>
                    <a:pt x="13" y="10378"/>
                  </a:lnTo>
                  <a:lnTo>
                    <a:pt x="10" y="10376"/>
                  </a:lnTo>
                  <a:lnTo>
                    <a:pt x="8" y="10375"/>
                  </a:lnTo>
                  <a:lnTo>
                    <a:pt x="4" y="10370"/>
                  </a:lnTo>
                  <a:lnTo>
                    <a:pt x="1" y="10365"/>
                  </a:lnTo>
                  <a:lnTo>
                    <a:pt x="0" y="10360"/>
                  </a:lnTo>
                  <a:lnTo>
                    <a:pt x="1" y="10354"/>
                  </a:lnTo>
                  <a:lnTo>
                    <a:pt x="1" y="10351"/>
                  </a:lnTo>
                  <a:lnTo>
                    <a:pt x="3" y="10348"/>
                  </a:lnTo>
                  <a:lnTo>
                    <a:pt x="5" y="10346"/>
                  </a:lnTo>
                  <a:lnTo>
                    <a:pt x="7" y="10344"/>
                  </a:lnTo>
                  <a:lnTo>
                    <a:pt x="19" y="10359"/>
                  </a:lnTo>
                  <a:lnTo>
                    <a:pt x="19" y="103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2" name="Freeform 24">
              <a:extLst>
                <a:ext uri="{FF2B5EF4-FFF2-40B4-BE49-F238E27FC236}">
                  <a16:creationId xmlns:a16="http://schemas.microsoft.com/office/drawing/2014/main" id="{BD16C221-7D1A-BAF0-A9A2-D22C76D8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699"/>
              <a:ext cx="1876" cy="285"/>
            </a:xfrm>
            <a:custGeom>
              <a:avLst/>
              <a:gdLst>
                <a:gd name="T0" fmla="*/ 0 w 7504"/>
                <a:gd name="T1" fmla="*/ 1139 h 1139"/>
                <a:gd name="T2" fmla="*/ 7504 w 7504"/>
                <a:gd name="T3" fmla="*/ 1139 h 1139"/>
                <a:gd name="T4" fmla="*/ 6992 w 7504"/>
                <a:gd name="T5" fmla="*/ 0 h 1139"/>
                <a:gd name="T6" fmla="*/ 516 w 7504"/>
                <a:gd name="T7" fmla="*/ 0 h 1139"/>
                <a:gd name="T8" fmla="*/ 0 w 7504"/>
                <a:gd name="T9" fmla="*/ 1139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04" h="1139">
                  <a:moveTo>
                    <a:pt x="0" y="1139"/>
                  </a:moveTo>
                  <a:lnTo>
                    <a:pt x="7504" y="1139"/>
                  </a:lnTo>
                  <a:lnTo>
                    <a:pt x="6992" y="0"/>
                  </a:lnTo>
                  <a:lnTo>
                    <a:pt x="516" y="0"/>
                  </a:lnTo>
                  <a:lnTo>
                    <a:pt x="0" y="1139"/>
                  </a:lnTo>
                  <a:close/>
                </a:path>
              </a:pathLst>
            </a:custGeom>
            <a:solidFill>
              <a:srgbClr val="58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3" name="Freeform 25">
              <a:extLst>
                <a:ext uri="{FF2B5EF4-FFF2-40B4-BE49-F238E27FC236}">
                  <a16:creationId xmlns:a16="http://schemas.microsoft.com/office/drawing/2014/main" id="{B707742D-4E8F-7D96-8C2A-A22A6847A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6" y="3695"/>
              <a:ext cx="1884" cy="294"/>
            </a:xfrm>
            <a:custGeom>
              <a:avLst/>
              <a:gdLst>
                <a:gd name="T0" fmla="*/ 7522 w 7540"/>
                <a:gd name="T1" fmla="*/ 1139 h 1177"/>
                <a:gd name="T2" fmla="*/ 18 w 7540"/>
                <a:gd name="T3" fmla="*/ 1177 h 1177"/>
                <a:gd name="T4" fmla="*/ 7540 w 7540"/>
                <a:gd name="T5" fmla="*/ 1150 h 1177"/>
                <a:gd name="T6" fmla="*/ 7537 w 7540"/>
                <a:gd name="T7" fmla="*/ 1148 h 1177"/>
                <a:gd name="T8" fmla="*/ 7533 w 7540"/>
                <a:gd name="T9" fmla="*/ 1149 h 1177"/>
                <a:gd name="T10" fmla="*/ 7524 w 7540"/>
                <a:gd name="T11" fmla="*/ 1159 h 1177"/>
                <a:gd name="T12" fmla="*/ 7519 w 7540"/>
                <a:gd name="T13" fmla="*/ 1171 h 1177"/>
                <a:gd name="T14" fmla="*/ 7519 w 7540"/>
                <a:gd name="T15" fmla="*/ 1176 h 1177"/>
                <a:gd name="T16" fmla="*/ 7522 w 7540"/>
                <a:gd name="T17" fmla="*/ 1177 h 1177"/>
                <a:gd name="T18" fmla="*/ 7540 w 7540"/>
                <a:gd name="T19" fmla="*/ 1150 h 1177"/>
                <a:gd name="T20" fmla="*/ 6992 w 7540"/>
                <a:gd name="T21" fmla="*/ 27 h 1177"/>
                <a:gd name="T22" fmla="*/ 7540 w 7540"/>
                <a:gd name="T23" fmla="*/ 1150 h 1177"/>
                <a:gd name="T24" fmla="*/ 7010 w 7540"/>
                <a:gd name="T25" fmla="*/ 0 h 1177"/>
                <a:gd name="T26" fmla="*/ 7011 w 7540"/>
                <a:gd name="T27" fmla="*/ 2 h 1177"/>
                <a:gd name="T28" fmla="*/ 7017 w 7540"/>
                <a:gd name="T29" fmla="*/ 7 h 1177"/>
                <a:gd name="T30" fmla="*/ 7025 w 7540"/>
                <a:gd name="T31" fmla="*/ 12 h 1177"/>
                <a:gd name="T32" fmla="*/ 7028 w 7540"/>
                <a:gd name="T33" fmla="*/ 11 h 1177"/>
                <a:gd name="T34" fmla="*/ 7010 w 7540"/>
                <a:gd name="T35" fmla="*/ 0 h 1177"/>
                <a:gd name="T36" fmla="*/ 534 w 7540"/>
                <a:gd name="T37" fmla="*/ 39 h 1177"/>
                <a:gd name="T38" fmla="*/ 7010 w 7540"/>
                <a:gd name="T39" fmla="*/ 0 h 1177"/>
                <a:gd name="T40" fmla="*/ 517 w 7540"/>
                <a:gd name="T41" fmla="*/ 11 h 1177"/>
                <a:gd name="T42" fmla="*/ 519 w 7540"/>
                <a:gd name="T43" fmla="*/ 12 h 1177"/>
                <a:gd name="T44" fmla="*/ 527 w 7540"/>
                <a:gd name="T45" fmla="*/ 7 h 1177"/>
                <a:gd name="T46" fmla="*/ 534 w 7540"/>
                <a:gd name="T47" fmla="*/ 2 h 1177"/>
                <a:gd name="T48" fmla="*/ 534 w 7540"/>
                <a:gd name="T49" fmla="*/ 0 h 1177"/>
                <a:gd name="T50" fmla="*/ 517 w 7540"/>
                <a:gd name="T51" fmla="*/ 11 h 1177"/>
                <a:gd name="T52" fmla="*/ 35 w 7540"/>
                <a:gd name="T53" fmla="*/ 1166 h 1177"/>
                <a:gd name="T54" fmla="*/ 517 w 7540"/>
                <a:gd name="T55" fmla="*/ 11 h 1177"/>
                <a:gd name="T56" fmla="*/ 18 w 7540"/>
                <a:gd name="T57" fmla="*/ 1177 h 1177"/>
                <a:gd name="T58" fmla="*/ 21 w 7540"/>
                <a:gd name="T59" fmla="*/ 1176 h 1177"/>
                <a:gd name="T60" fmla="*/ 22 w 7540"/>
                <a:gd name="T61" fmla="*/ 1171 h 1177"/>
                <a:gd name="T62" fmla="*/ 16 w 7540"/>
                <a:gd name="T63" fmla="*/ 1159 h 1177"/>
                <a:gd name="T64" fmla="*/ 7 w 7540"/>
                <a:gd name="T65" fmla="*/ 1149 h 1177"/>
                <a:gd name="T66" fmla="*/ 3 w 7540"/>
                <a:gd name="T67" fmla="*/ 1148 h 1177"/>
                <a:gd name="T68" fmla="*/ 0 w 7540"/>
                <a:gd name="T69" fmla="*/ 1150 h 1177"/>
                <a:gd name="T70" fmla="*/ 18 w 7540"/>
                <a:gd name="T71" fmla="*/ 1177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40" h="1177">
                  <a:moveTo>
                    <a:pt x="18" y="1139"/>
                  </a:moveTo>
                  <a:lnTo>
                    <a:pt x="7522" y="1139"/>
                  </a:lnTo>
                  <a:lnTo>
                    <a:pt x="7522" y="1177"/>
                  </a:lnTo>
                  <a:lnTo>
                    <a:pt x="18" y="1177"/>
                  </a:lnTo>
                  <a:lnTo>
                    <a:pt x="18" y="1139"/>
                  </a:lnTo>
                  <a:close/>
                  <a:moveTo>
                    <a:pt x="7540" y="1150"/>
                  </a:moveTo>
                  <a:lnTo>
                    <a:pt x="7539" y="1148"/>
                  </a:lnTo>
                  <a:lnTo>
                    <a:pt x="7537" y="1148"/>
                  </a:lnTo>
                  <a:lnTo>
                    <a:pt x="7535" y="1148"/>
                  </a:lnTo>
                  <a:lnTo>
                    <a:pt x="7533" y="1149"/>
                  </a:lnTo>
                  <a:lnTo>
                    <a:pt x="7528" y="1153"/>
                  </a:lnTo>
                  <a:lnTo>
                    <a:pt x="7524" y="1159"/>
                  </a:lnTo>
                  <a:lnTo>
                    <a:pt x="7521" y="1166"/>
                  </a:lnTo>
                  <a:lnTo>
                    <a:pt x="7519" y="1171"/>
                  </a:lnTo>
                  <a:lnTo>
                    <a:pt x="7519" y="1174"/>
                  </a:lnTo>
                  <a:lnTo>
                    <a:pt x="7519" y="1176"/>
                  </a:lnTo>
                  <a:lnTo>
                    <a:pt x="7520" y="1177"/>
                  </a:lnTo>
                  <a:lnTo>
                    <a:pt x="7522" y="1177"/>
                  </a:lnTo>
                  <a:lnTo>
                    <a:pt x="7522" y="1158"/>
                  </a:lnTo>
                  <a:lnTo>
                    <a:pt x="7540" y="1150"/>
                  </a:lnTo>
                  <a:close/>
                  <a:moveTo>
                    <a:pt x="7504" y="1166"/>
                  </a:moveTo>
                  <a:lnTo>
                    <a:pt x="6992" y="27"/>
                  </a:lnTo>
                  <a:lnTo>
                    <a:pt x="7028" y="11"/>
                  </a:lnTo>
                  <a:lnTo>
                    <a:pt x="7540" y="1150"/>
                  </a:lnTo>
                  <a:lnTo>
                    <a:pt x="7504" y="1166"/>
                  </a:lnTo>
                  <a:close/>
                  <a:moveTo>
                    <a:pt x="7010" y="0"/>
                  </a:moveTo>
                  <a:lnTo>
                    <a:pt x="7009" y="0"/>
                  </a:lnTo>
                  <a:lnTo>
                    <a:pt x="7011" y="2"/>
                  </a:lnTo>
                  <a:lnTo>
                    <a:pt x="7014" y="5"/>
                  </a:lnTo>
                  <a:lnTo>
                    <a:pt x="7017" y="7"/>
                  </a:lnTo>
                  <a:lnTo>
                    <a:pt x="7021" y="10"/>
                  </a:lnTo>
                  <a:lnTo>
                    <a:pt x="7025" y="12"/>
                  </a:lnTo>
                  <a:lnTo>
                    <a:pt x="7027" y="12"/>
                  </a:lnTo>
                  <a:lnTo>
                    <a:pt x="7028" y="11"/>
                  </a:lnTo>
                  <a:lnTo>
                    <a:pt x="7010" y="19"/>
                  </a:lnTo>
                  <a:lnTo>
                    <a:pt x="7010" y="0"/>
                  </a:lnTo>
                  <a:close/>
                  <a:moveTo>
                    <a:pt x="7010" y="39"/>
                  </a:moveTo>
                  <a:lnTo>
                    <a:pt x="534" y="39"/>
                  </a:lnTo>
                  <a:lnTo>
                    <a:pt x="534" y="0"/>
                  </a:lnTo>
                  <a:lnTo>
                    <a:pt x="7010" y="0"/>
                  </a:lnTo>
                  <a:lnTo>
                    <a:pt x="7010" y="39"/>
                  </a:lnTo>
                  <a:close/>
                  <a:moveTo>
                    <a:pt x="517" y="11"/>
                  </a:moveTo>
                  <a:lnTo>
                    <a:pt x="517" y="12"/>
                  </a:lnTo>
                  <a:lnTo>
                    <a:pt x="519" y="12"/>
                  </a:lnTo>
                  <a:lnTo>
                    <a:pt x="523" y="10"/>
                  </a:lnTo>
                  <a:lnTo>
                    <a:pt x="527" y="7"/>
                  </a:lnTo>
                  <a:lnTo>
                    <a:pt x="531" y="5"/>
                  </a:lnTo>
                  <a:lnTo>
                    <a:pt x="534" y="2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4" y="19"/>
                  </a:lnTo>
                  <a:lnTo>
                    <a:pt x="517" y="11"/>
                  </a:lnTo>
                  <a:close/>
                  <a:moveTo>
                    <a:pt x="552" y="27"/>
                  </a:moveTo>
                  <a:lnTo>
                    <a:pt x="35" y="1166"/>
                  </a:lnTo>
                  <a:lnTo>
                    <a:pt x="0" y="1150"/>
                  </a:lnTo>
                  <a:lnTo>
                    <a:pt x="517" y="11"/>
                  </a:lnTo>
                  <a:lnTo>
                    <a:pt x="552" y="27"/>
                  </a:lnTo>
                  <a:close/>
                  <a:moveTo>
                    <a:pt x="18" y="1177"/>
                  </a:moveTo>
                  <a:lnTo>
                    <a:pt x="20" y="1177"/>
                  </a:lnTo>
                  <a:lnTo>
                    <a:pt x="21" y="1176"/>
                  </a:lnTo>
                  <a:lnTo>
                    <a:pt x="22" y="1174"/>
                  </a:lnTo>
                  <a:lnTo>
                    <a:pt x="22" y="1171"/>
                  </a:lnTo>
                  <a:lnTo>
                    <a:pt x="20" y="1166"/>
                  </a:lnTo>
                  <a:lnTo>
                    <a:pt x="16" y="1159"/>
                  </a:lnTo>
                  <a:lnTo>
                    <a:pt x="12" y="1153"/>
                  </a:lnTo>
                  <a:lnTo>
                    <a:pt x="7" y="1149"/>
                  </a:lnTo>
                  <a:lnTo>
                    <a:pt x="5" y="1148"/>
                  </a:lnTo>
                  <a:lnTo>
                    <a:pt x="3" y="1148"/>
                  </a:lnTo>
                  <a:lnTo>
                    <a:pt x="1" y="1148"/>
                  </a:lnTo>
                  <a:lnTo>
                    <a:pt x="0" y="1150"/>
                  </a:lnTo>
                  <a:lnTo>
                    <a:pt x="18" y="1158"/>
                  </a:lnTo>
                  <a:lnTo>
                    <a:pt x="18" y="11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4" name="Freeform 26">
              <a:extLst>
                <a:ext uri="{FF2B5EF4-FFF2-40B4-BE49-F238E27FC236}">
                  <a16:creationId xmlns:a16="http://schemas.microsoft.com/office/drawing/2014/main" id="{D21CFFF3-62FF-5E98-A393-A729ECF44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4" y="387"/>
              <a:ext cx="3428" cy="3607"/>
            </a:xfrm>
            <a:custGeom>
              <a:avLst/>
              <a:gdLst>
                <a:gd name="T0" fmla="*/ 13691 w 13709"/>
                <a:gd name="T1" fmla="*/ 0 h 14429"/>
                <a:gd name="T2" fmla="*/ 13704 w 13709"/>
                <a:gd name="T3" fmla="*/ 9 h 14429"/>
                <a:gd name="T4" fmla="*/ 13709 w 13709"/>
                <a:gd name="T5" fmla="*/ 39 h 14429"/>
                <a:gd name="T6" fmla="*/ 13704 w 13709"/>
                <a:gd name="T7" fmla="*/ 68 h 14429"/>
                <a:gd name="T8" fmla="*/ 13691 w 13709"/>
                <a:gd name="T9" fmla="*/ 77 h 14429"/>
                <a:gd name="T10" fmla="*/ 13681 w 13709"/>
                <a:gd name="T11" fmla="*/ 0 h 14429"/>
                <a:gd name="T12" fmla="*/ 39 w 13709"/>
                <a:gd name="T13" fmla="*/ 8 h 14429"/>
                <a:gd name="T14" fmla="*/ 0 w 13709"/>
                <a:gd name="T15" fmla="*/ 46 h 14429"/>
                <a:gd name="T16" fmla="*/ 5 w 13709"/>
                <a:gd name="T17" fmla="*/ 50 h 14429"/>
                <a:gd name="T18" fmla="*/ 27 w 13709"/>
                <a:gd name="T19" fmla="*/ 34 h 14429"/>
                <a:gd name="T20" fmla="*/ 42 w 13709"/>
                <a:gd name="T21" fmla="*/ 13 h 14429"/>
                <a:gd name="T22" fmla="*/ 39 w 13709"/>
                <a:gd name="T23" fmla="*/ 8 h 14429"/>
                <a:gd name="T24" fmla="*/ 78 w 13709"/>
                <a:gd name="T25" fmla="*/ 46 h 14429"/>
                <a:gd name="T26" fmla="*/ 0 w 13709"/>
                <a:gd name="T27" fmla="*/ 46 h 14429"/>
                <a:gd name="T28" fmla="*/ 77 w 13709"/>
                <a:gd name="T29" fmla="*/ 10384 h 14429"/>
                <a:gd name="T30" fmla="*/ 73 w 13709"/>
                <a:gd name="T31" fmla="*/ 10398 h 14429"/>
                <a:gd name="T32" fmla="*/ 52 w 13709"/>
                <a:gd name="T33" fmla="*/ 10406 h 14429"/>
                <a:gd name="T34" fmla="*/ 16 w 13709"/>
                <a:gd name="T35" fmla="*/ 10404 h 14429"/>
                <a:gd name="T36" fmla="*/ 2 w 13709"/>
                <a:gd name="T37" fmla="*/ 10393 h 14429"/>
                <a:gd name="T38" fmla="*/ 0 w 13709"/>
                <a:gd name="T39" fmla="*/ 10378 h 14429"/>
                <a:gd name="T40" fmla="*/ 3692 w 13709"/>
                <a:gd name="T41" fmla="*/ 13290 h 14429"/>
                <a:gd name="T42" fmla="*/ 3678 w 13709"/>
                <a:gd name="T43" fmla="*/ 13285 h 14429"/>
                <a:gd name="T44" fmla="*/ 3670 w 13709"/>
                <a:gd name="T45" fmla="*/ 13264 h 14429"/>
                <a:gd name="T46" fmla="*/ 3671 w 13709"/>
                <a:gd name="T47" fmla="*/ 13229 h 14429"/>
                <a:gd name="T48" fmla="*/ 3682 w 13709"/>
                <a:gd name="T49" fmla="*/ 13214 h 14429"/>
                <a:gd name="T50" fmla="*/ 3697 w 13709"/>
                <a:gd name="T51" fmla="*/ 13212 h 14429"/>
                <a:gd name="T52" fmla="*/ 10011 w 13709"/>
                <a:gd name="T53" fmla="*/ 13212 h 14429"/>
                <a:gd name="T54" fmla="*/ 3697 w 13709"/>
                <a:gd name="T55" fmla="*/ 13212 h 14429"/>
                <a:gd name="T56" fmla="*/ 10022 w 13709"/>
                <a:gd name="T57" fmla="*/ 13213 h 14429"/>
                <a:gd name="T58" fmla="*/ 10034 w 13709"/>
                <a:gd name="T59" fmla="*/ 13222 h 14429"/>
                <a:gd name="T60" fmla="*/ 10039 w 13709"/>
                <a:gd name="T61" fmla="*/ 13251 h 14429"/>
                <a:gd name="T62" fmla="*/ 10034 w 13709"/>
                <a:gd name="T63" fmla="*/ 13281 h 14429"/>
                <a:gd name="T64" fmla="*/ 10022 w 13709"/>
                <a:gd name="T65" fmla="*/ 13289 h 14429"/>
                <a:gd name="T66" fmla="*/ 10011 w 13709"/>
                <a:gd name="T67" fmla="*/ 13212 h 14429"/>
                <a:gd name="T68" fmla="*/ 3147 w 13709"/>
                <a:gd name="T69" fmla="*/ 12154 h 14429"/>
                <a:gd name="T70" fmla="*/ 3134 w 13709"/>
                <a:gd name="T71" fmla="*/ 12146 h 14429"/>
                <a:gd name="T72" fmla="*/ 3129 w 13709"/>
                <a:gd name="T73" fmla="*/ 12116 h 14429"/>
                <a:gd name="T74" fmla="*/ 3134 w 13709"/>
                <a:gd name="T75" fmla="*/ 12087 h 14429"/>
                <a:gd name="T76" fmla="*/ 3147 w 13709"/>
                <a:gd name="T77" fmla="*/ 12078 h 14429"/>
                <a:gd name="T78" fmla="*/ 3157 w 13709"/>
                <a:gd name="T79" fmla="*/ 12155 h 14429"/>
                <a:gd name="T80" fmla="*/ 10551 w 13709"/>
                <a:gd name="T81" fmla="*/ 12155 h 14429"/>
                <a:gd name="T82" fmla="*/ 10551 w 13709"/>
                <a:gd name="T83" fmla="*/ 12077 h 14429"/>
                <a:gd name="T84" fmla="*/ 10566 w 13709"/>
                <a:gd name="T85" fmla="*/ 12080 h 14429"/>
                <a:gd name="T86" fmla="*/ 10577 w 13709"/>
                <a:gd name="T87" fmla="*/ 12094 h 14429"/>
                <a:gd name="T88" fmla="*/ 10578 w 13709"/>
                <a:gd name="T89" fmla="*/ 12129 h 14429"/>
                <a:gd name="T90" fmla="*/ 10570 w 13709"/>
                <a:gd name="T91" fmla="*/ 12150 h 14429"/>
                <a:gd name="T92" fmla="*/ 10556 w 13709"/>
                <a:gd name="T93" fmla="*/ 12155 h 14429"/>
                <a:gd name="T94" fmla="*/ 3184 w 13709"/>
                <a:gd name="T95" fmla="*/ 14429 h 14429"/>
                <a:gd name="T96" fmla="*/ 3169 w 13709"/>
                <a:gd name="T97" fmla="*/ 14427 h 14429"/>
                <a:gd name="T98" fmla="*/ 3159 w 13709"/>
                <a:gd name="T99" fmla="*/ 14412 h 14429"/>
                <a:gd name="T100" fmla="*/ 3157 w 13709"/>
                <a:gd name="T101" fmla="*/ 14377 h 14429"/>
                <a:gd name="T102" fmla="*/ 3165 w 13709"/>
                <a:gd name="T103" fmla="*/ 14356 h 14429"/>
                <a:gd name="T104" fmla="*/ 3179 w 13709"/>
                <a:gd name="T105" fmla="*/ 14351 h 14429"/>
                <a:gd name="T106" fmla="*/ 3184 w 13709"/>
                <a:gd name="T107" fmla="*/ 14351 h 14429"/>
                <a:gd name="T108" fmla="*/ 3184 w 13709"/>
                <a:gd name="T109" fmla="*/ 14429 h 14429"/>
                <a:gd name="T110" fmla="*/ 10525 w 13709"/>
                <a:gd name="T111" fmla="*/ 14351 h 14429"/>
                <a:gd name="T112" fmla="*/ 10539 w 13709"/>
                <a:gd name="T113" fmla="*/ 14356 h 14429"/>
                <a:gd name="T114" fmla="*/ 10547 w 13709"/>
                <a:gd name="T115" fmla="*/ 14377 h 14429"/>
                <a:gd name="T116" fmla="*/ 10546 w 13709"/>
                <a:gd name="T117" fmla="*/ 14412 h 14429"/>
                <a:gd name="T118" fmla="*/ 10535 w 13709"/>
                <a:gd name="T119" fmla="*/ 14427 h 14429"/>
                <a:gd name="T120" fmla="*/ 10520 w 13709"/>
                <a:gd name="T121" fmla="*/ 14429 h 14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09" h="14429">
                  <a:moveTo>
                    <a:pt x="13681" y="0"/>
                  </a:moveTo>
                  <a:lnTo>
                    <a:pt x="13686" y="0"/>
                  </a:lnTo>
                  <a:lnTo>
                    <a:pt x="13691" y="0"/>
                  </a:lnTo>
                  <a:lnTo>
                    <a:pt x="13696" y="2"/>
                  </a:lnTo>
                  <a:lnTo>
                    <a:pt x="13700" y="5"/>
                  </a:lnTo>
                  <a:lnTo>
                    <a:pt x="13704" y="9"/>
                  </a:lnTo>
                  <a:lnTo>
                    <a:pt x="13707" y="16"/>
                  </a:lnTo>
                  <a:lnTo>
                    <a:pt x="13708" y="26"/>
                  </a:lnTo>
                  <a:lnTo>
                    <a:pt x="13709" y="39"/>
                  </a:lnTo>
                  <a:lnTo>
                    <a:pt x="13708" y="52"/>
                  </a:lnTo>
                  <a:lnTo>
                    <a:pt x="13707" y="61"/>
                  </a:lnTo>
                  <a:lnTo>
                    <a:pt x="13704" y="68"/>
                  </a:lnTo>
                  <a:lnTo>
                    <a:pt x="13700" y="73"/>
                  </a:lnTo>
                  <a:lnTo>
                    <a:pt x="13696" y="75"/>
                  </a:lnTo>
                  <a:lnTo>
                    <a:pt x="13691" y="77"/>
                  </a:lnTo>
                  <a:lnTo>
                    <a:pt x="13686" y="77"/>
                  </a:lnTo>
                  <a:lnTo>
                    <a:pt x="13681" y="78"/>
                  </a:lnTo>
                  <a:lnTo>
                    <a:pt x="13681" y="0"/>
                  </a:lnTo>
                  <a:close/>
                  <a:moveTo>
                    <a:pt x="13681" y="78"/>
                  </a:moveTo>
                  <a:lnTo>
                    <a:pt x="39" y="85"/>
                  </a:lnTo>
                  <a:lnTo>
                    <a:pt x="39" y="8"/>
                  </a:lnTo>
                  <a:lnTo>
                    <a:pt x="13681" y="0"/>
                  </a:lnTo>
                  <a:lnTo>
                    <a:pt x="13681" y="78"/>
                  </a:lnTo>
                  <a:close/>
                  <a:moveTo>
                    <a:pt x="0" y="46"/>
                  </a:moveTo>
                  <a:lnTo>
                    <a:pt x="1" y="49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9" y="49"/>
                  </a:lnTo>
                  <a:lnTo>
                    <a:pt x="17" y="43"/>
                  </a:lnTo>
                  <a:lnTo>
                    <a:pt x="27" y="34"/>
                  </a:lnTo>
                  <a:lnTo>
                    <a:pt x="35" y="25"/>
                  </a:lnTo>
                  <a:lnTo>
                    <a:pt x="41" y="16"/>
                  </a:lnTo>
                  <a:lnTo>
                    <a:pt x="42" y="13"/>
                  </a:lnTo>
                  <a:lnTo>
                    <a:pt x="43" y="10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46"/>
                  </a:lnTo>
                  <a:lnTo>
                    <a:pt x="0" y="46"/>
                  </a:lnTo>
                  <a:close/>
                  <a:moveTo>
                    <a:pt x="78" y="46"/>
                  </a:moveTo>
                  <a:lnTo>
                    <a:pt x="78" y="10378"/>
                  </a:lnTo>
                  <a:lnTo>
                    <a:pt x="0" y="10378"/>
                  </a:lnTo>
                  <a:lnTo>
                    <a:pt x="0" y="46"/>
                  </a:lnTo>
                  <a:lnTo>
                    <a:pt x="78" y="46"/>
                  </a:lnTo>
                  <a:close/>
                  <a:moveTo>
                    <a:pt x="78" y="10378"/>
                  </a:moveTo>
                  <a:lnTo>
                    <a:pt x="77" y="10384"/>
                  </a:lnTo>
                  <a:lnTo>
                    <a:pt x="77" y="10389"/>
                  </a:lnTo>
                  <a:lnTo>
                    <a:pt x="76" y="10393"/>
                  </a:lnTo>
                  <a:lnTo>
                    <a:pt x="73" y="10398"/>
                  </a:lnTo>
                  <a:lnTo>
                    <a:pt x="68" y="10401"/>
                  </a:lnTo>
                  <a:lnTo>
                    <a:pt x="61" y="10404"/>
                  </a:lnTo>
                  <a:lnTo>
                    <a:pt x="52" y="10406"/>
                  </a:lnTo>
                  <a:lnTo>
                    <a:pt x="39" y="10406"/>
                  </a:lnTo>
                  <a:lnTo>
                    <a:pt x="26" y="10406"/>
                  </a:lnTo>
                  <a:lnTo>
                    <a:pt x="16" y="10404"/>
                  </a:lnTo>
                  <a:lnTo>
                    <a:pt x="9" y="10401"/>
                  </a:lnTo>
                  <a:lnTo>
                    <a:pt x="5" y="10398"/>
                  </a:lnTo>
                  <a:lnTo>
                    <a:pt x="2" y="10393"/>
                  </a:lnTo>
                  <a:lnTo>
                    <a:pt x="1" y="10389"/>
                  </a:lnTo>
                  <a:lnTo>
                    <a:pt x="0" y="10384"/>
                  </a:lnTo>
                  <a:lnTo>
                    <a:pt x="0" y="10378"/>
                  </a:lnTo>
                  <a:lnTo>
                    <a:pt x="78" y="10378"/>
                  </a:lnTo>
                  <a:close/>
                  <a:moveTo>
                    <a:pt x="3697" y="13290"/>
                  </a:moveTo>
                  <a:lnTo>
                    <a:pt x="3692" y="13290"/>
                  </a:lnTo>
                  <a:lnTo>
                    <a:pt x="3687" y="13289"/>
                  </a:lnTo>
                  <a:lnTo>
                    <a:pt x="3682" y="13288"/>
                  </a:lnTo>
                  <a:lnTo>
                    <a:pt x="3678" y="13285"/>
                  </a:lnTo>
                  <a:lnTo>
                    <a:pt x="3674" y="13281"/>
                  </a:lnTo>
                  <a:lnTo>
                    <a:pt x="3671" y="13274"/>
                  </a:lnTo>
                  <a:lnTo>
                    <a:pt x="3670" y="13264"/>
                  </a:lnTo>
                  <a:lnTo>
                    <a:pt x="3669" y="13251"/>
                  </a:lnTo>
                  <a:lnTo>
                    <a:pt x="3670" y="13238"/>
                  </a:lnTo>
                  <a:lnTo>
                    <a:pt x="3671" y="13229"/>
                  </a:lnTo>
                  <a:lnTo>
                    <a:pt x="3674" y="13222"/>
                  </a:lnTo>
                  <a:lnTo>
                    <a:pt x="3678" y="13217"/>
                  </a:lnTo>
                  <a:lnTo>
                    <a:pt x="3682" y="13214"/>
                  </a:lnTo>
                  <a:lnTo>
                    <a:pt x="3687" y="13213"/>
                  </a:lnTo>
                  <a:lnTo>
                    <a:pt x="3692" y="13212"/>
                  </a:lnTo>
                  <a:lnTo>
                    <a:pt x="3697" y="13212"/>
                  </a:lnTo>
                  <a:lnTo>
                    <a:pt x="3697" y="13290"/>
                  </a:lnTo>
                  <a:close/>
                  <a:moveTo>
                    <a:pt x="3697" y="13212"/>
                  </a:moveTo>
                  <a:lnTo>
                    <a:pt x="10011" y="13212"/>
                  </a:lnTo>
                  <a:lnTo>
                    <a:pt x="10011" y="13290"/>
                  </a:lnTo>
                  <a:lnTo>
                    <a:pt x="3697" y="13290"/>
                  </a:lnTo>
                  <a:lnTo>
                    <a:pt x="3697" y="13212"/>
                  </a:lnTo>
                  <a:close/>
                  <a:moveTo>
                    <a:pt x="10011" y="13212"/>
                  </a:moveTo>
                  <a:lnTo>
                    <a:pt x="10017" y="13212"/>
                  </a:lnTo>
                  <a:lnTo>
                    <a:pt x="10022" y="13213"/>
                  </a:lnTo>
                  <a:lnTo>
                    <a:pt x="10026" y="13214"/>
                  </a:lnTo>
                  <a:lnTo>
                    <a:pt x="10031" y="13217"/>
                  </a:lnTo>
                  <a:lnTo>
                    <a:pt x="10034" y="13222"/>
                  </a:lnTo>
                  <a:lnTo>
                    <a:pt x="10037" y="13229"/>
                  </a:lnTo>
                  <a:lnTo>
                    <a:pt x="10039" y="13238"/>
                  </a:lnTo>
                  <a:lnTo>
                    <a:pt x="10039" y="13251"/>
                  </a:lnTo>
                  <a:lnTo>
                    <a:pt x="10039" y="13264"/>
                  </a:lnTo>
                  <a:lnTo>
                    <a:pt x="10037" y="13274"/>
                  </a:lnTo>
                  <a:lnTo>
                    <a:pt x="10034" y="13281"/>
                  </a:lnTo>
                  <a:lnTo>
                    <a:pt x="10031" y="13285"/>
                  </a:lnTo>
                  <a:lnTo>
                    <a:pt x="10026" y="13288"/>
                  </a:lnTo>
                  <a:lnTo>
                    <a:pt x="10022" y="13289"/>
                  </a:lnTo>
                  <a:lnTo>
                    <a:pt x="10017" y="13290"/>
                  </a:lnTo>
                  <a:lnTo>
                    <a:pt x="10011" y="13290"/>
                  </a:lnTo>
                  <a:lnTo>
                    <a:pt x="10011" y="13212"/>
                  </a:lnTo>
                  <a:close/>
                  <a:moveTo>
                    <a:pt x="3157" y="12155"/>
                  </a:moveTo>
                  <a:lnTo>
                    <a:pt x="3152" y="12155"/>
                  </a:lnTo>
                  <a:lnTo>
                    <a:pt x="3147" y="12154"/>
                  </a:lnTo>
                  <a:lnTo>
                    <a:pt x="3142" y="12153"/>
                  </a:lnTo>
                  <a:lnTo>
                    <a:pt x="3138" y="12150"/>
                  </a:lnTo>
                  <a:lnTo>
                    <a:pt x="3134" y="12146"/>
                  </a:lnTo>
                  <a:lnTo>
                    <a:pt x="3132" y="12139"/>
                  </a:lnTo>
                  <a:lnTo>
                    <a:pt x="3130" y="12129"/>
                  </a:lnTo>
                  <a:lnTo>
                    <a:pt x="3129" y="12116"/>
                  </a:lnTo>
                  <a:lnTo>
                    <a:pt x="3130" y="12103"/>
                  </a:lnTo>
                  <a:lnTo>
                    <a:pt x="3132" y="12094"/>
                  </a:lnTo>
                  <a:lnTo>
                    <a:pt x="3134" y="12087"/>
                  </a:lnTo>
                  <a:lnTo>
                    <a:pt x="3138" y="12082"/>
                  </a:lnTo>
                  <a:lnTo>
                    <a:pt x="3142" y="12080"/>
                  </a:lnTo>
                  <a:lnTo>
                    <a:pt x="3147" y="12078"/>
                  </a:lnTo>
                  <a:lnTo>
                    <a:pt x="3152" y="12078"/>
                  </a:lnTo>
                  <a:lnTo>
                    <a:pt x="3157" y="12077"/>
                  </a:lnTo>
                  <a:lnTo>
                    <a:pt x="3157" y="12155"/>
                  </a:lnTo>
                  <a:close/>
                  <a:moveTo>
                    <a:pt x="3157" y="12077"/>
                  </a:moveTo>
                  <a:lnTo>
                    <a:pt x="10551" y="12077"/>
                  </a:lnTo>
                  <a:lnTo>
                    <a:pt x="10551" y="12155"/>
                  </a:lnTo>
                  <a:lnTo>
                    <a:pt x="3157" y="12155"/>
                  </a:lnTo>
                  <a:lnTo>
                    <a:pt x="3157" y="12077"/>
                  </a:lnTo>
                  <a:close/>
                  <a:moveTo>
                    <a:pt x="10551" y="12077"/>
                  </a:moveTo>
                  <a:lnTo>
                    <a:pt x="10556" y="12078"/>
                  </a:lnTo>
                  <a:lnTo>
                    <a:pt x="10561" y="12078"/>
                  </a:lnTo>
                  <a:lnTo>
                    <a:pt x="10566" y="12080"/>
                  </a:lnTo>
                  <a:lnTo>
                    <a:pt x="10570" y="12082"/>
                  </a:lnTo>
                  <a:lnTo>
                    <a:pt x="10574" y="12087"/>
                  </a:lnTo>
                  <a:lnTo>
                    <a:pt x="10577" y="12094"/>
                  </a:lnTo>
                  <a:lnTo>
                    <a:pt x="10578" y="12103"/>
                  </a:lnTo>
                  <a:lnTo>
                    <a:pt x="10579" y="12116"/>
                  </a:lnTo>
                  <a:lnTo>
                    <a:pt x="10578" y="12129"/>
                  </a:lnTo>
                  <a:lnTo>
                    <a:pt x="10577" y="12139"/>
                  </a:lnTo>
                  <a:lnTo>
                    <a:pt x="10574" y="12146"/>
                  </a:lnTo>
                  <a:lnTo>
                    <a:pt x="10570" y="12150"/>
                  </a:lnTo>
                  <a:lnTo>
                    <a:pt x="10566" y="12153"/>
                  </a:lnTo>
                  <a:lnTo>
                    <a:pt x="10561" y="12154"/>
                  </a:lnTo>
                  <a:lnTo>
                    <a:pt x="10556" y="12155"/>
                  </a:lnTo>
                  <a:lnTo>
                    <a:pt x="10551" y="12155"/>
                  </a:lnTo>
                  <a:lnTo>
                    <a:pt x="10551" y="12077"/>
                  </a:lnTo>
                  <a:close/>
                  <a:moveTo>
                    <a:pt x="3184" y="14429"/>
                  </a:moveTo>
                  <a:lnTo>
                    <a:pt x="3179" y="14429"/>
                  </a:lnTo>
                  <a:lnTo>
                    <a:pt x="3174" y="14428"/>
                  </a:lnTo>
                  <a:lnTo>
                    <a:pt x="3169" y="14427"/>
                  </a:lnTo>
                  <a:lnTo>
                    <a:pt x="3165" y="14424"/>
                  </a:lnTo>
                  <a:lnTo>
                    <a:pt x="3161" y="14419"/>
                  </a:lnTo>
                  <a:lnTo>
                    <a:pt x="3159" y="14412"/>
                  </a:lnTo>
                  <a:lnTo>
                    <a:pt x="3157" y="14403"/>
                  </a:lnTo>
                  <a:lnTo>
                    <a:pt x="3156" y="14390"/>
                  </a:lnTo>
                  <a:lnTo>
                    <a:pt x="3157" y="14377"/>
                  </a:lnTo>
                  <a:lnTo>
                    <a:pt x="3159" y="14368"/>
                  </a:lnTo>
                  <a:lnTo>
                    <a:pt x="3161" y="14361"/>
                  </a:lnTo>
                  <a:lnTo>
                    <a:pt x="3165" y="14356"/>
                  </a:lnTo>
                  <a:lnTo>
                    <a:pt x="3169" y="14353"/>
                  </a:lnTo>
                  <a:lnTo>
                    <a:pt x="3174" y="14352"/>
                  </a:lnTo>
                  <a:lnTo>
                    <a:pt x="3179" y="14351"/>
                  </a:lnTo>
                  <a:lnTo>
                    <a:pt x="3184" y="14351"/>
                  </a:lnTo>
                  <a:lnTo>
                    <a:pt x="3184" y="14429"/>
                  </a:lnTo>
                  <a:close/>
                  <a:moveTo>
                    <a:pt x="3184" y="14351"/>
                  </a:moveTo>
                  <a:lnTo>
                    <a:pt x="10520" y="14351"/>
                  </a:lnTo>
                  <a:lnTo>
                    <a:pt x="10520" y="14429"/>
                  </a:lnTo>
                  <a:lnTo>
                    <a:pt x="3184" y="14429"/>
                  </a:lnTo>
                  <a:lnTo>
                    <a:pt x="3184" y="14351"/>
                  </a:lnTo>
                  <a:close/>
                  <a:moveTo>
                    <a:pt x="10520" y="14351"/>
                  </a:moveTo>
                  <a:lnTo>
                    <a:pt x="10525" y="14351"/>
                  </a:lnTo>
                  <a:lnTo>
                    <a:pt x="10530" y="14352"/>
                  </a:lnTo>
                  <a:lnTo>
                    <a:pt x="10535" y="14353"/>
                  </a:lnTo>
                  <a:lnTo>
                    <a:pt x="10539" y="14356"/>
                  </a:lnTo>
                  <a:lnTo>
                    <a:pt x="10543" y="14361"/>
                  </a:lnTo>
                  <a:lnTo>
                    <a:pt x="10546" y="14368"/>
                  </a:lnTo>
                  <a:lnTo>
                    <a:pt x="10547" y="14377"/>
                  </a:lnTo>
                  <a:lnTo>
                    <a:pt x="10548" y="14390"/>
                  </a:lnTo>
                  <a:lnTo>
                    <a:pt x="10547" y="14403"/>
                  </a:lnTo>
                  <a:lnTo>
                    <a:pt x="10546" y="14412"/>
                  </a:lnTo>
                  <a:lnTo>
                    <a:pt x="10543" y="14419"/>
                  </a:lnTo>
                  <a:lnTo>
                    <a:pt x="10539" y="14424"/>
                  </a:lnTo>
                  <a:lnTo>
                    <a:pt x="10535" y="14427"/>
                  </a:lnTo>
                  <a:lnTo>
                    <a:pt x="10530" y="14428"/>
                  </a:lnTo>
                  <a:lnTo>
                    <a:pt x="10525" y="14429"/>
                  </a:lnTo>
                  <a:lnTo>
                    <a:pt x="10520" y="14429"/>
                  </a:lnTo>
                  <a:lnTo>
                    <a:pt x="10520" y="143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7682" name="Text Box 34">
            <a:extLst>
              <a:ext uri="{FF2B5EF4-FFF2-40B4-BE49-F238E27FC236}">
                <a16:creationId xmlns:a16="http://schemas.microsoft.com/office/drawing/2014/main" id="{2B30C023-D317-6094-E6A5-0F3F7BAC4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HEMORRAGIAS: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Control del Sangrado</a:t>
            </a:r>
            <a:endParaRPr kumimoji="0" lang="es-PR" altLang="en-US" sz="2500" i="1">
              <a:solidFill>
                <a:schemeClr val="tx1"/>
              </a:solidFill>
              <a:effectLst/>
              <a:latin typeface="Arial Black" panose="020B0A04020102020204" pitchFamily="34" charset="0"/>
            </a:endParaRPr>
          </a:p>
        </p:txBody>
      </p:sp>
      <p:sp>
        <p:nvSpPr>
          <p:cNvPr id="667683" name="Rectangle 35">
            <a:extLst>
              <a:ext uri="{FF2B5EF4-FFF2-40B4-BE49-F238E27FC236}">
                <a16:creationId xmlns:a16="http://schemas.microsoft.com/office/drawing/2014/main" id="{F192CAD9-51A5-2728-5B0E-0DC601F5D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8001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Tratamiento Inmediato para Hemorragias Externas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pic>
        <p:nvPicPr>
          <p:cNvPr id="667706" name="Picture 58">
            <a:extLst>
              <a:ext uri="{FF2B5EF4-FFF2-40B4-BE49-F238E27FC236}">
                <a16:creationId xmlns:a16="http://schemas.microsoft.com/office/drawing/2014/main" id="{C74474AF-EDD3-07CB-97AF-13A1EDA638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7707" name="Picture 59">
            <a:extLst>
              <a:ext uri="{FF2B5EF4-FFF2-40B4-BE49-F238E27FC236}">
                <a16:creationId xmlns:a16="http://schemas.microsoft.com/office/drawing/2014/main" id="{213C122B-043A-33AF-A50C-FC9F5EF23E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7708" name="AutoShape 6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BBE95DE-E788-43DB-6ED0-E7C2C9A7D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09" name="AutoShape 6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34431DD-15F1-82F8-8668-22270BC14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0" name="AutoShape 6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D4AA114-E61C-0CA2-0AB1-DBC4E8944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1" name="AutoShape 6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A3A3705-2A5C-4E7D-C300-BC67CB9F6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2" name="AutoShape 6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8093F1A-BD25-46C5-43B8-6A14D3EF7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3" name="AutoShape 6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C957047-5847-310F-30BB-7922F4D5B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4" name="AutoShape 6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F107861-9140-9C07-175A-4FA78AFB7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7715" name="AutoShape 6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D2C3C140-68CE-607A-A744-E7138A4D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67718" name="BleedingArm.avi">
            <a:hlinkClick r:id="" action="ppaction://media"/>
            <a:extLst>
              <a:ext uri="{FF2B5EF4-FFF2-40B4-BE49-F238E27FC236}">
                <a16:creationId xmlns:a16="http://schemas.microsoft.com/office/drawing/2014/main" id="{E30D2DDD-3C0B-41A8-3957-7123B4D1B30D}"/>
              </a:ext>
            </a:extLst>
          </p:cNvPr>
          <p:cNvPicPr>
            <a:picLocks noRot="1" noChangeAspect="1" noChangeArrowheads="1"/>
          </p:cNvPicPr>
          <p:nvPr>
            <a:videoFile r:link="rId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208213"/>
            <a:ext cx="3657600" cy="2663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ontrols>
      <mc:AlternateContent xmlns:mc="http://schemas.openxmlformats.org/markup-compatibility/2006">
        <mc:Choice xmlns:v="urn:schemas-microsoft-com:vml" Requires="v">
          <p:control r:id="rId1" imgW="2082960" imgH="1697040"/>
        </mc:Choice>
        <mc:Fallback>
          <p:control r:id="rId1" imgW="2082960" imgH="1697040">
            <p:pic>
              <p:nvPicPr>
                <p:cNvPr id="667680" name="QTControl1">
                  <a:extLst>
                    <a:ext uri="{FF2B5EF4-FFF2-40B4-BE49-F238E27FC236}">
                      <a16:creationId xmlns:a16="http://schemas.microsoft.com/office/drawing/2014/main" id="{5B2469F7-596E-7F27-9003-373723854048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388725" y="917575"/>
                  <a:ext cx="2082800" cy="16970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834" fill="hold"/>
                                        <p:tgtEl>
                                          <p:spTgt spid="6677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66771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677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677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718"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22" name="Group 2">
            <a:extLst>
              <a:ext uri="{FF2B5EF4-FFF2-40B4-BE49-F238E27FC236}">
                <a16:creationId xmlns:a16="http://schemas.microsoft.com/office/drawing/2014/main" id="{080CB78C-F723-EBDE-0C9A-7A7AABE6FCB8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96323" name="Rectangle 3">
              <a:extLst>
                <a:ext uri="{FF2B5EF4-FFF2-40B4-BE49-F238E27FC236}">
                  <a16:creationId xmlns:a16="http://schemas.microsoft.com/office/drawing/2014/main" id="{A4985099-71B1-5589-3871-459A7BC8F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4" name="Rectangle 4">
              <a:extLst>
                <a:ext uri="{FF2B5EF4-FFF2-40B4-BE49-F238E27FC236}">
                  <a16:creationId xmlns:a16="http://schemas.microsoft.com/office/drawing/2014/main" id="{D6612845-630D-5F03-2351-F30443B8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5" name="Freeform 5">
              <a:extLst>
                <a:ext uri="{FF2B5EF4-FFF2-40B4-BE49-F238E27FC236}">
                  <a16:creationId xmlns:a16="http://schemas.microsoft.com/office/drawing/2014/main" id="{8346A59B-3E69-5508-F8B4-60ACBC178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6" name="Freeform 6">
              <a:extLst>
                <a:ext uri="{FF2B5EF4-FFF2-40B4-BE49-F238E27FC236}">
                  <a16:creationId xmlns:a16="http://schemas.microsoft.com/office/drawing/2014/main" id="{16CDF691-838E-B201-7118-851E9F2E8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7" name="Freeform 7">
              <a:extLst>
                <a:ext uri="{FF2B5EF4-FFF2-40B4-BE49-F238E27FC236}">
                  <a16:creationId xmlns:a16="http://schemas.microsoft.com/office/drawing/2014/main" id="{F24E42E5-7C70-9D80-D8E7-FED67E16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8" name="Freeform 8">
              <a:extLst>
                <a:ext uri="{FF2B5EF4-FFF2-40B4-BE49-F238E27FC236}">
                  <a16:creationId xmlns:a16="http://schemas.microsoft.com/office/drawing/2014/main" id="{49C21D60-CCDA-9980-F976-7F974C8F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29" name="Freeform 9">
              <a:extLst>
                <a:ext uri="{FF2B5EF4-FFF2-40B4-BE49-F238E27FC236}">
                  <a16:creationId xmlns:a16="http://schemas.microsoft.com/office/drawing/2014/main" id="{CB5B6BBC-CBBB-B8E8-A52E-973B71EA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0" name="Freeform 10">
              <a:extLst>
                <a:ext uri="{FF2B5EF4-FFF2-40B4-BE49-F238E27FC236}">
                  <a16:creationId xmlns:a16="http://schemas.microsoft.com/office/drawing/2014/main" id="{1F7B387F-600B-338A-B484-DFA105A8E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1" name="Freeform 11">
              <a:extLst>
                <a:ext uri="{FF2B5EF4-FFF2-40B4-BE49-F238E27FC236}">
                  <a16:creationId xmlns:a16="http://schemas.microsoft.com/office/drawing/2014/main" id="{D5C12E81-256D-7601-ED13-E8F2CC34E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2" name="Freeform 12">
              <a:extLst>
                <a:ext uri="{FF2B5EF4-FFF2-40B4-BE49-F238E27FC236}">
                  <a16:creationId xmlns:a16="http://schemas.microsoft.com/office/drawing/2014/main" id="{F6970646-3C55-D839-EF4D-D808AA0C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33" name="Group 13">
            <a:extLst>
              <a:ext uri="{FF2B5EF4-FFF2-40B4-BE49-F238E27FC236}">
                <a16:creationId xmlns:a16="http://schemas.microsoft.com/office/drawing/2014/main" id="{C3B67C42-963B-3B37-1B5C-B775893B97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09800" y="1828800"/>
            <a:ext cx="4381500" cy="4495800"/>
            <a:chOff x="1014" y="144"/>
            <a:chExt cx="3930" cy="4032"/>
          </a:xfrm>
        </p:grpSpPr>
        <p:sp>
          <p:nvSpPr>
            <p:cNvPr id="696334" name="AutoShape 14">
              <a:extLst>
                <a:ext uri="{FF2B5EF4-FFF2-40B4-BE49-F238E27FC236}">
                  <a16:creationId xmlns:a16="http://schemas.microsoft.com/office/drawing/2014/main" id="{D7BE5AE1-667E-ABC7-7322-E34284A27C8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14" y="144"/>
              <a:ext cx="3930" cy="4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5" name="Freeform 15">
              <a:extLst>
                <a:ext uri="{FF2B5EF4-FFF2-40B4-BE49-F238E27FC236}">
                  <a16:creationId xmlns:a16="http://schemas.microsoft.com/office/drawing/2014/main" id="{AC8DD12A-753C-BBA6-6275-307BEE4C2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" y="149"/>
              <a:ext cx="3920" cy="4022"/>
            </a:xfrm>
            <a:custGeom>
              <a:avLst/>
              <a:gdLst>
                <a:gd name="T0" fmla="*/ 0 w 15682"/>
                <a:gd name="T1" fmla="*/ 1030 h 16090"/>
                <a:gd name="T2" fmla="*/ 5 w 15682"/>
                <a:gd name="T3" fmla="*/ 933 h 16090"/>
                <a:gd name="T4" fmla="*/ 19 w 15682"/>
                <a:gd name="T5" fmla="*/ 836 h 16090"/>
                <a:gd name="T6" fmla="*/ 41 w 15682"/>
                <a:gd name="T7" fmla="*/ 742 h 16090"/>
                <a:gd name="T8" fmla="*/ 74 w 15682"/>
                <a:gd name="T9" fmla="*/ 649 h 16090"/>
                <a:gd name="T10" fmla="*/ 114 w 15682"/>
                <a:gd name="T11" fmla="*/ 561 h 16090"/>
                <a:gd name="T12" fmla="*/ 162 w 15682"/>
                <a:gd name="T13" fmla="*/ 476 h 16090"/>
                <a:gd name="T14" fmla="*/ 220 w 15682"/>
                <a:gd name="T15" fmla="*/ 395 h 16090"/>
                <a:gd name="T16" fmla="*/ 286 w 15682"/>
                <a:gd name="T17" fmla="*/ 320 h 16090"/>
                <a:gd name="T18" fmla="*/ 360 w 15682"/>
                <a:gd name="T19" fmla="*/ 251 h 16090"/>
                <a:gd name="T20" fmla="*/ 443 w 15682"/>
                <a:gd name="T21" fmla="*/ 189 h 16090"/>
                <a:gd name="T22" fmla="*/ 533 w 15682"/>
                <a:gd name="T23" fmla="*/ 134 h 16090"/>
                <a:gd name="T24" fmla="*/ 631 w 15682"/>
                <a:gd name="T25" fmla="*/ 88 h 16090"/>
                <a:gd name="T26" fmla="*/ 737 w 15682"/>
                <a:gd name="T27" fmla="*/ 51 h 16090"/>
                <a:gd name="T28" fmla="*/ 851 w 15682"/>
                <a:gd name="T29" fmla="*/ 23 h 16090"/>
                <a:gd name="T30" fmla="*/ 972 w 15682"/>
                <a:gd name="T31" fmla="*/ 6 h 16090"/>
                <a:gd name="T32" fmla="*/ 1100 w 15682"/>
                <a:gd name="T33" fmla="*/ 0 h 16090"/>
                <a:gd name="T34" fmla="*/ 14702 w 15682"/>
                <a:gd name="T35" fmla="*/ 2 h 16090"/>
                <a:gd name="T36" fmla="*/ 14815 w 15682"/>
                <a:gd name="T37" fmla="*/ 14 h 16090"/>
                <a:gd name="T38" fmla="*/ 14921 w 15682"/>
                <a:gd name="T39" fmla="*/ 38 h 16090"/>
                <a:gd name="T40" fmla="*/ 15023 w 15682"/>
                <a:gd name="T41" fmla="*/ 73 h 16090"/>
                <a:gd name="T42" fmla="*/ 15118 w 15682"/>
                <a:gd name="T43" fmla="*/ 117 h 16090"/>
                <a:gd name="T44" fmla="*/ 15206 w 15682"/>
                <a:gd name="T45" fmla="*/ 171 h 16090"/>
                <a:gd name="T46" fmla="*/ 15288 w 15682"/>
                <a:gd name="T47" fmla="*/ 231 h 16090"/>
                <a:gd name="T48" fmla="*/ 15363 w 15682"/>
                <a:gd name="T49" fmla="*/ 300 h 16090"/>
                <a:gd name="T50" fmla="*/ 15431 w 15682"/>
                <a:gd name="T51" fmla="*/ 375 h 16090"/>
                <a:gd name="T52" fmla="*/ 15491 w 15682"/>
                <a:gd name="T53" fmla="*/ 456 h 16090"/>
                <a:gd name="T54" fmla="*/ 15544 w 15682"/>
                <a:gd name="T55" fmla="*/ 540 h 16090"/>
                <a:gd name="T56" fmla="*/ 15588 w 15682"/>
                <a:gd name="T57" fmla="*/ 630 h 16090"/>
                <a:gd name="T58" fmla="*/ 15624 w 15682"/>
                <a:gd name="T59" fmla="*/ 722 h 16090"/>
                <a:gd name="T60" fmla="*/ 15652 w 15682"/>
                <a:gd name="T61" fmla="*/ 817 h 16090"/>
                <a:gd name="T62" fmla="*/ 15671 w 15682"/>
                <a:gd name="T63" fmla="*/ 912 h 16090"/>
                <a:gd name="T64" fmla="*/ 15680 w 15682"/>
                <a:gd name="T65" fmla="*/ 1009 h 16090"/>
                <a:gd name="T66" fmla="*/ 15682 w 15682"/>
                <a:gd name="T67" fmla="*/ 12321 h 16090"/>
                <a:gd name="T68" fmla="*/ 11597 w 15682"/>
                <a:gd name="T69" fmla="*/ 16090 h 16090"/>
                <a:gd name="T70" fmla="*/ 11077 w 15682"/>
                <a:gd name="T71" fmla="*/ 14203 h 16090"/>
                <a:gd name="T72" fmla="*/ 11597 w 15682"/>
                <a:gd name="T73" fmla="*/ 12321 h 16090"/>
                <a:gd name="T74" fmla="*/ 4085 w 15682"/>
                <a:gd name="T75" fmla="*/ 13060 h 16090"/>
                <a:gd name="T76" fmla="*/ 4085 w 15682"/>
                <a:gd name="T77" fmla="*/ 15342 h 16090"/>
                <a:gd name="T78" fmla="*/ 11597 w 15682"/>
                <a:gd name="T79" fmla="*/ 16090 h 16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82" h="16090">
                  <a:moveTo>
                    <a:pt x="0" y="12321"/>
                  </a:moveTo>
                  <a:lnTo>
                    <a:pt x="0" y="1030"/>
                  </a:lnTo>
                  <a:lnTo>
                    <a:pt x="2" y="981"/>
                  </a:lnTo>
                  <a:lnTo>
                    <a:pt x="5" y="933"/>
                  </a:lnTo>
                  <a:lnTo>
                    <a:pt x="11" y="884"/>
                  </a:lnTo>
                  <a:lnTo>
                    <a:pt x="19" y="836"/>
                  </a:lnTo>
                  <a:lnTo>
                    <a:pt x="29" y="788"/>
                  </a:lnTo>
                  <a:lnTo>
                    <a:pt x="41" y="742"/>
                  </a:lnTo>
                  <a:lnTo>
                    <a:pt x="57" y="696"/>
                  </a:lnTo>
                  <a:lnTo>
                    <a:pt x="74" y="649"/>
                  </a:lnTo>
                  <a:lnTo>
                    <a:pt x="93" y="605"/>
                  </a:lnTo>
                  <a:lnTo>
                    <a:pt x="114" y="561"/>
                  </a:lnTo>
                  <a:lnTo>
                    <a:pt x="137" y="517"/>
                  </a:lnTo>
                  <a:lnTo>
                    <a:pt x="162" y="476"/>
                  </a:lnTo>
                  <a:lnTo>
                    <a:pt x="191" y="435"/>
                  </a:lnTo>
                  <a:lnTo>
                    <a:pt x="220" y="395"/>
                  </a:lnTo>
                  <a:lnTo>
                    <a:pt x="252" y="357"/>
                  </a:lnTo>
                  <a:lnTo>
                    <a:pt x="286" y="320"/>
                  </a:lnTo>
                  <a:lnTo>
                    <a:pt x="323" y="284"/>
                  </a:lnTo>
                  <a:lnTo>
                    <a:pt x="360" y="251"/>
                  </a:lnTo>
                  <a:lnTo>
                    <a:pt x="400" y="219"/>
                  </a:lnTo>
                  <a:lnTo>
                    <a:pt x="443" y="189"/>
                  </a:lnTo>
                  <a:lnTo>
                    <a:pt x="487" y="160"/>
                  </a:lnTo>
                  <a:lnTo>
                    <a:pt x="533" y="134"/>
                  </a:lnTo>
                  <a:lnTo>
                    <a:pt x="581" y="110"/>
                  </a:lnTo>
                  <a:lnTo>
                    <a:pt x="631" y="88"/>
                  </a:lnTo>
                  <a:lnTo>
                    <a:pt x="683" y="69"/>
                  </a:lnTo>
                  <a:lnTo>
                    <a:pt x="737" y="51"/>
                  </a:lnTo>
                  <a:lnTo>
                    <a:pt x="793" y="36"/>
                  </a:lnTo>
                  <a:lnTo>
                    <a:pt x="851" y="23"/>
                  </a:lnTo>
                  <a:lnTo>
                    <a:pt x="910" y="13"/>
                  </a:lnTo>
                  <a:lnTo>
                    <a:pt x="972" y="6"/>
                  </a:lnTo>
                  <a:lnTo>
                    <a:pt x="1035" y="2"/>
                  </a:lnTo>
                  <a:lnTo>
                    <a:pt x="1100" y="0"/>
                  </a:lnTo>
                  <a:lnTo>
                    <a:pt x="14645" y="0"/>
                  </a:lnTo>
                  <a:lnTo>
                    <a:pt x="14702" y="2"/>
                  </a:lnTo>
                  <a:lnTo>
                    <a:pt x="14760" y="7"/>
                  </a:lnTo>
                  <a:lnTo>
                    <a:pt x="14815" y="14"/>
                  </a:lnTo>
                  <a:lnTo>
                    <a:pt x="14869" y="25"/>
                  </a:lnTo>
                  <a:lnTo>
                    <a:pt x="14921" y="38"/>
                  </a:lnTo>
                  <a:lnTo>
                    <a:pt x="14972" y="55"/>
                  </a:lnTo>
                  <a:lnTo>
                    <a:pt x="15023" y="73"/>
                  </a:lnTo>
                  <a:lnTo>
                    <a:pt x="15071" y="94"/>
                  </a:lnTo>
                  <a:lnTo>
                    <a:pt x="15118" y="117"/>
                  </a:lnTo>
                  <a:lnTo>
                    <a:pt x="15163" y="142"/>
                  </a:lnTo>
                  <a:lnTo>
                    <a:pt x="15206" y="171"/>
                  </a:lnTo>
                  <a:lnTo>
                    <a:pt x="15248" y="200"/>
                  </a:lnTo>
                  <a:lnTo>
                    <a:pt x="15288" y="231"/>
                  </a:lnTo>
                  <a:lnTo>
                    <a:pt x="15326" y="265"/>
                  </a:lnTo>
                  <a:lnTo>
                    <a:pt x="15363" y="300"/>
                  </a:lnTo>
                  <a:lnTo>
                    <a:pt x="15398" y="337"/>
                  </a:lnTo>
                  <a:lnTo>
                    <a:pt x="15431" y="375"/>
                  </a:lnTo>
                  <a:lnTo>
                    <a:pt x="15462" y="414"/>
                  </a:lnTo>
                  <a:lnTo>
                    <a:pt x="15491" y="456"/>
                  </a:lnTo>
                  <a:lnTo>
                    <a:pt x="15519" y="498"/>
                  </a:lnTo>
                  <a:lnTo>
                    <a:pt x="15544" y="540"/>
                  </a:lnTo>
                  <a:lnTo>
                    <a:pt x="15567" y="585"/>
                  </a:lnTo>
                  <a:lnTo>
                    <a:pt x="15588" y="630"/>
                  </a:lnTo>
                  <a:lnTo>
                    <a:pt x="15607" y="676"/>
                  </a:lnTo>
                  <a:lnTo>
                    <a:pt x="15624" y="722"/>
                  </a:lnTo>
                  <a:lnTo>
                    <a:pt x="15640" y="769"/>
                  </a:lnTo>
                  <a:lnTo>
                    <a:pt x="15652" y="817"/>
                  </a:lnTo>
                  <a:lnTo>
                    <a:pt x="15663" y="865"/>
                  </a:lnTo>
                  <a:lnTo>
                    <a:pt x="15671" y="912"/>
                  </a:lnTo>
                  <a:lnTo>
                    <a:pt x="15677" y="961"/>
                  </a:lnTo>
                  <a:lnTo>
                    <a:pt x="15680" y="1009"/>
                  </a:lnTo>
                  <a:lnTo>
                    <a:pt x="15682" y="1058"/>
                  </a:lnTo>
                  <a:lnTo>
                    <a:pt x="15682" y="12321"/>
                  </a:lnTo>
                  <a:lnTo>
                    <a:pt x="0" y="12321"/>
                  </a:lnTo>
                  <a:close/>
                  <a:moveTo>
                    <a:pt x="11597" y="16090"/>
                  </a:moveTo>
                  <a:lnTo>
                    <a:pt x="11597" y="15342"/>
                  </a:lnTo>
                  <a:lnTo>
                    <a:pt x="11077" y="14203"/>
                  </a:lnTo>
                  <a:lnTo>
                    <a:pt x="11597" y="13060"/>
                  </a:lnTo>
                  <a:lnTo>
                    <a:pt x="11597" y="12321"/>
                  </a:lnTo>
                  <a:lnTo>
                    <a:pt x="4085" y="12321"/>
                  </a:lnTo>
                  <a:lnTo>
                    <a:pt x="4085" y="13060"/>
                  </a:lnTo>
                  <a:lnTo>
                    <a:pt x="4601" y="14203"/>
                  </a:lnTo>
                  <a:lnTo>
                    <a:pt x="4085" y="15342"/>
                  </a:lnTo>
                  <a:lnTo>
                    <a:pt x="4085" y="16082"/>
                  </a:lnTo>
                  <a:lnTo>
                    <a:pt x="11597" y="160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6" name="Freeform 16">
              <a:extLst>
                <a:ext uri="{FF2B5EF4-FFF2-40B4-BE49-F238E27FC236}">
                  <a16:creationId xmlns:a16="http://schemas.microsoft.com/office/drawing/2014/main" id="{665FE48C-B079-AAAF-0454-5BB3009A5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" y="144"/>
              <a:ext cx="3930" cy="4032"/>
            </a:xfrm>
            <a:custGeom>
              <a:avLst/>
              <a:gdLst>
                <a:gd name="T0" fmla="*/ 1 w 15720"/>
                <a:gd name="T1" fmla="*/ 996 h 16128"/>
                <a:gd name="T2" fmla="*/ 32 w 15720"/>
                <a:gd name="T3" fmla="*/ 789 h 16128"/>
                <a:gd name="T4" fmla="*/ 105 w 15720"/>
                <a:gd name="T5" fmla="*/ 592 h 16128"/>
                <a:gd name="T6" fmla="*/ 217 w 15720"/>
                <a:gd name="T7" fmla="*/ 411 h 16128"/>
                <a:gd name="T8" fmla="*/ 334 w 15720"/>
                <a:gd name="T9" fmla="*/ 339 h 16128"/>
                <a:gd name="T10" fmla="*/ 203 w 15720"/>
                <a:gd name="T11" fmla="*/ 498 h 16128"/>
                <a:gd name="T12" fmla="*/ 110 w 15720"/>
                <a:gd name="T13" fmla="*/ 678 h 16128"/>
                <a:gd name="T14" fmla="*/ 54 w 15720"/>
                <a:gd name="T15" fmla="*/ 873 h 16128"/>
                <a:gd name="T16" fmla="*/ 0 w 15720"/>
                <a:gd name="T17" fmla="*/ 1049 h 16128"/>
                <a:gd name="T18" fmla="*/ 461 w 15720"/>
                <a:gd name="T19" fmla="*/ 185 h 16128"/>
                <a:gd name="T20" fmla="*/ 642 w 15720"/>
                <a:gd name="T21" fmla="*/ 90 h 16128"/>
                <a:gd name="T22" fmla="*/ 852 w 15720"/>
                <a:gd name="T23" fmla="*/ 26 h 16128"/>
                <a:gd name="T24" fmla="*/ 1087 w 15720"/>
                <a:gd name="T25" fmla="*/ 0 h 16128"/>
                <a:gd name="T26" fmla="*/ 942 w 15720"/>
                <a:gd name="T27" fmla="*/ 50 h 16128"/>
                <a:gd name="T28" fmla="*/ 731 w 15720"/>
                <a:gd name="T29" fmla="*/ 99 h 16128"/>
                <a:gd name="T30" fmla="*/ 545 w 15720"/>
                <a:gd name="T31" fmla="*/ 179 h 16128"/>
                <a:gd name="T32" fmla="*/ 387 w 15720"/>
                <a:gd name="T33" fmla="*/ 289 h 16128"/>
                <a:gd name="T34" fmla="*/ 1119 w 15720"/>
                <a:gd name="T35" fmla="*/ 0 h 16128"/>
                <a:gd name="T36" fmla="*/ 14854 w 15720"/>
                <a:gd name="T37" fmla="*/ 17 h 16128"/>
                <a:gd name="T38" fmla="*/ 15054 w 15720"/>
                <a:gd name="T39" fmla="*/ 76 h 16128"/>
                <a:gd name="T40" fmla="*/ 15230 w 15720"/>
                <a:gd name="T41" fmla="*/ 169 h 16128"/>
                <a:gd name="T42" fmla="*/ 15383 w 15720"/>
                <a:gd name="T43" fmla="*/ 292 h 16128"/>
                <a:gd name="T44" fmla="*/ 15267 w 15720"/>
                <a:gd name="T45" fmla="*/ 244 h 16128"/>
                <a:gd name="T46" fmla="*/ 15105 w 15720"/>
                <a:gd name="T47" fmla="*/ 142 h 16128"/>
                <a:gd name="T48" fmla="*/ 14921 w 15720"/>
                <a:gd name="T49" fmla="*/ 73 h 16128"/>
                <a:gd name="T50" fmla="*/ 14717 w 15720"/>
                <a:gd name="T51" fmla="*/ 40 h 16128"/>
                <a:gd name="T52" fmla="*/ 15473 w 15720"/>
                <a:gd name="T53" fmla="*/ 391 h 16128"/>
                <a:gd name="T54" fmla="*/ 15591 w 15720"/>
                <a:gd name="T55" fmla="*/ 571 h 16128"/>
                <a:gd name="T56" fmla="*/ 15673 w 15720"/>
                <a:gd name="T57" fmla="*/ 767 h 16128"/>
                <a:gd name="T58" fmla="*/ 15715 w 15720"/>
                <a:gd name="T59" fmla="*/ 973 h 16128"/>
                <a:gd name="T60" fmla="*/ 15678 w 15720"/>
                <a:gd name="T61" fmla="*/ 1002 h 16128"/>
                <a:gd name="T62" fmla="*/ 15642 w 15720"/>
                <a:gd name="T63" fmla="*/ 803 h 16128"/>
                <a:gd name="T64" fmla="*/ 15568 w 15720"/>
                <a:gd name="T65" fmla="*/ 612 h 16128"/>
                <a:gd name="T66" fmla="*/ 15458 w 15720"/>
                <a:gd name="T67" fmla="*/ 436 h 16128"/>
                <a:gd name="T68" fmla="*/ 15720 w 15720"/>
                <a:gd name="T69" fmla="*/ 12340 h 16128"/>
                <a:gd name="T70" fmla="*/ 15714 w 15720"/>
                <a:gd name="T71" fmla="*/ 12353 h 16128"/>
                <a:gd name="T72" fmla="*/ 19 w 15720"/>
                <a:gd name="T73" fmla="*/ 12359 h 16128"/>
                <a:gd name="T74" fmla="*/ 6 w 15720"/>
                <a:gd name="T75" fmla="*/ 12353 h 16128"/>
                <a:gd name="T76" fmla="*/ 11597 w 15720"/>
                <a:gd name="T77" fmla="*/ 15361 h 16128"/>
                <a:gd name="T78" fmla="*/ 11634 w 15720"/>
                <a:gd name="T79" fmla="*/ 15353 h 16128"/>
                <a:gd name="T80" fmla="*/ 11077 w 15720"/>
                <a:gd name="T81" fmla="*/ 14222 h 16128"/>
                <a:gd name="T82" fmla="*/ 11114 w 15720"/>
                <a:gd name="T83" fmla="*/ 14230 h 16128"/>
                <a:gd name="T84" fmla="*/ 11597 w 15720"/>
                <a:gd name="T85" fmla="*/ 12340 h 16128"/>
                <a:gd name="T86" fmla="*/ 11615 w 15720"/>
                <a:gd name="T87" fmla="*/ 12325 h 16128"/>
                <a:gd name="T88" fmla="*/ 11636 w 15720"/>
                <a:gd name="T89" fmla="*/ 12340 h 16128"/>
                <a:gd name="T90" fmla="*/ 4084 w 15720"/>
                <a:gd name="T91" fmla="*/ 12340 h 16128"/>
                <a:gd name="T92" fmla="*/ 4105 w 15720"/>
                <a:gd name="T93" fmla="*/ 12325 h 16128"/>
                <a:gd name="T94" fmla="*/ 4123 w 15720"/>
                <a:gd name="T95" fmla="*/ 13079 h 16128"/>
                <a:gd name="T96" fmla="*/ 4086 w 15720"/>
                <a:gd name="T97" fmla="*/ 13087 h 16128"/>
                <a:gd name="T98" fmla="*/ 4639 w 15720"/>
                <a:gd name="T99" fmla="*/ 14222 h 16128"/>
                <a:gd name="T100" fmla="*/ 4603 w 15720"/>
                <a:gd name="T101" fmla="*/ 14214 h 16128"/>
                <a:gd name="T102" fmla="*/ 4123 w 15720"/>
                <a:gd name="T103" fmla="*/ 16101 h 16128"/>
                <a:gd name="T104" fmla="*/ 4105 w 15720"/>
                <a:gd name="T105" fmla="*/ 16116 h 16128"/>
                <a:gd name="T106" fmla="*/ 4084 w 15720"/>
                <a:gd name="T107" fmla="*/ 16101 h 16128"/>
                <a:gd name="T108" fmla="*/ 11636 w 15720"/>
                <a:gd name="T109" fmla="*/ 16109 h 16128"/>
                <a:gd name="T110" fmla="*/ 11615 w 15720"/>
                <a:gd name="T111" fmla="*/ 16124 h 1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20" h="16128">
                  <a:moveTo>
                    <a:pt x="0" y="12340"/>
                  </a:moveTo>
                  <a:lnTo>
                    <a:pt x="0" y="1049"/>
                  </a:lnTo>
                  <a:lnTo>
                    <a:pt x="39" y="1049"/>
                  </a:lnTo>
                  <a:lnTo>
                    <a:pt x="39" y="12340"/>
                  </a:lnTo>
                  <a:lnTo>
                    <a:pt x="0" y="12340"/>
                  </a:lnTo>
                  <a:close/>
                  <a:moveTo>
                    <a:pt x="0" y="1049"/>
                  </a:moveTo>
                  <a:lnTo>
                    <a:pt x="0" y="1022"/>
                  </a:lnTo>
                  <a:lnTo>
                    <a:pt x="1" y="996"/>
                  </a:lnTo>
                  <a:lnTo>
                    <a:pt x="3" y="970"/>
                  </a:lnTo>
                  <a:lnTo>
                    <a:pt x="5" y="943"/>
                  </a:lnTo>
                  <a:lnTo>
                    <a:pt x="8" y="918"/>
                  </a:lnTo>
                  <a:lnTo>
                    <a:pt x="12" y="892"/>
                  </a:lnTo>
                  <a:lnTo>
                    <a:pt x="16" y="866"/>
                  </a:lnTo>
                  <a:lnTo>
                    <a:pt x="21" y="840"/>
                  </a:lnTo>
                  <a:lnTo>
                    <a:pt x="26" y="814"/>
                  </a:lnTo>
                  <a:lnTo>
                    <a:pt x="32" y="789"/>
                  </a:lnTo>
                  <a:lnTo>
                    <a:pt x="39" y="764"/>
                  </a:lnTo>
                  <a:lnTo>
                    <a:pt x="47" y="739"/>
                  </a:lnTo>
                  <a:lnTo>
                    <a:pt x="55" y="714"/>
                  </a:lnTo>
                  <a:lnTo>
                    <a:pt x="63" y="688"/>
                  </a:lnTo>
                  <a:lnTo>
                    <a:pt x="73" y="664"/>
                  </a:lnTo>
                  <a:lnTo>
                    <a:pt x="83" y="640"/>
                  </a:lnTo>
                  <a:lnTo>
                    <a:pt x="94" y="616"/>
                  </a:lnTo>
                  <a:lnTo>
                    <a:pt x="105" y="592"/>
                  </a:lnTo>
                  <a:lnTo>
                    <a:pt x="117" y="569"/>
                  </a:lnTo>
                  <a:lnTo>
                    <a:pt x="129" y="544"/>
                  </a:lnTo>
                  <a:lnTo>
                    <a:pt x="142" y="522"/>
                  </a:lnTo>
                  <a:lnTo>
                    <a:pt x="155" y="499"/>
                  </a:lnTo>
                  <a:lnTo>
                    <a:pt x="170" y="477"/>
                  </a:lnTo>
                  <a:lnTo>
                    <a:pt x="184" y="455"/>
                  </a:lnTo>
                  <a:lnTo>
                    <a:pt x="201" y="432"/>
                  </a:lnTo>
                  <a:lnTo>
                    <a:pt x="217" y="411"/>
                  </a:lnTo>
                  <a:lnTo>
                    <a:pt x="233" y="390"/>
                  </a:lnTo>
                  <a:lnTo>
                    <a:pt x="250" y="370"/>
                  </a:lnTo>
                  <a:lnTo>
                    <a:pt x="268" y="350"/>
                  </a:lnTo>
                  <a:lnTo>
                    <a:pt x="286" y="330"/>
                  </a:lnTo>
                  <a:lnTo>
                    <a:pt x="305" y="310"/>
                  </a:lnTo>
                  <a:lnTo>
                    <a:pt x="325" y="291"/>
                  </a:lnTo>
                  <a:lnTo>
                    <a:pt x="352" y="321"/>
                  </a:lnTo>
                  <a:lnTo>
                    <a:pt x="334" y="339"/>
                  </a:lnTo>
                  <a:lnTo>
                    <a:pt x="315" y="357"/>
                  </a:lnTo>
                  <a:lnTo>
                    <a:pt x="297" y="376"/>
                  </a:lnTo>
                  <a:lnTo>
                    <a:pt x="280" y="395"/>
                  </a:lnTo>
                  <a:lnTo>
                    <a:pt x="263" y="415"/>
                  </a:lnTo>
                  <a:lnTo>
                    <a:pt x="247" y="435"/>
                  </a:lnTo>
                  <a:lnTo>
                    <a:pt x="232" y="457"/>
                  </a:lnTo>
                  <a:lnTo>
                    <a:pt x="217" y="477"/>
                  </a:lnTo>
                  <a:lnTo>
                    <a:pt x="203" y="498"/>
                  </a:lnTo>
                  <a:lnTo>
                    <a:pt x="188" y="520"/>
                  </a:lnTo>
                  <a:lnTo>
                    <a:pt x="175" y="541"/>
                  </a:lnTo>
                  <a:lnTo>
                    <a:pt x="163" y="563"/>
                  </a:lnTo>
                  <a:lnTo>
                    <a:pt x="151" y="587"/>
                  </a:lnTo>
                  <a:lnTo>
                    <a:pt x="140" y="609"/>
                  </a:lnTo>
                  <a:lnTo>
                    <a:pt x="129" y="632"/>
                  </a:lnTo>
                  <a:lnTo>
                    <a:pt x="119" y="655"/>
                  </a:lnTo>
                  <a:lnTo>
                    <a:pt x="110" y="678"/>
                  </a:lnTo>
                  <a:lnTo>
                    <a:pt x="101" y="703"/>
                  </a:lnTo>
                  <a:lnTo>
                    <a:pt x="92" y="726"/>
                  </a:lnTo>
                  <a:lnTo>
                    <a:pt x="85" y="750"/>
                  </a:lnTo>
                  <a:lnTo>
                    <a:pt x="77" y="774"/>
                  </a:lnTo>
                  <a:lnTo>
                    <a:pt x="71" y="798"/>
                  </a:lnTo>
                  <a:lnTo>
                    <a:pt x="64" y="824"/>
                  </a:lnTo>
                  <a:lnTo>
                    <a:pt x="59" y="848"/>
                  </a:lnTo>
                  <a:lnTo>
                    <a:pt x="54" y="873"/>
                  </a:lnTo>
                  <a:lnTo>
                    <a:pt x="50" y="898"/>
                  </a:lnTo>
                  <a:lnTo>
                    <a:pt x="47" y="922"/>
                  </a:lnTo>
                  <a:lnTo>
                    <a:pt x="44" y="948"/>
                  </a:lnTo>
                  <a:lnTo>
                    <a:pt x="42" y="973"/>
                  </a:lnTo>
                  <a:lnTo>
                    <a:pt x="40" y="998"/>
                  </a:lnTo>
                  <a:lnTo>
                    <a:pt x="39" y="1023"/>
                  </a:lnTo>
                  <a:lnTo>
                    <a:pt x="39" y="1049"/>
                  </a:lnTo>
                  <a:lnTo>
                    <a:pt x="0" y="1049"/>
                  </a:lnTo>
                  <a:close/>
                  <a:moveTo>
                    <a:pt x="325" y="291"/>
                  </a:moveTo>
                  <a:lnTo>
                    <a:pt x="344" y="275"/>
                  </a:lnTo>
                  <a:lnTo>
                    <a:pt x="362" y="259"/>
                  </a:lnTo>
                  <a:lnTo>
                    <a:pt x="381" y="244"/>
                  </a:lnTo>
                  <a:lnTo>
                    <a:pt x="400" y="229"/>
                  </a:lnTo>
                  <a:lnTo>
                    <a:pt x="419" y="214"/>
                  </a:lnTo>
                  <a:lnTo>
                    <a:pt x="439" y="200"/>
                  </a:lnTo>
                  <a:lnTo>
                    <a:pt x="461" y="185"/>
                  </a:lnTo>
                  <a:lnTo>
                    <a:pt x="482" y="171"/>
                  </a:lnTo>
                  <a:lnTo>
                    <a:pt x="503" y="158"/>
                  </a:lnTo>
                  <a:lnTo>
                    <a:pt x="525" y="146"/>
                  </a:lnTo>
                  <a:lnTo>
                    <a:pt x="547" y="133"/>
                  </a:lnTo>
                  <a:lnTo>
                    <a:pt x="570" y="122"/>
                  </a:lnTo>
                  <a:lnTo>
                    <a:pt x="594" y="111"/>
                  </a:lnTo>
                  <a:lnTo>
                    <a:pt x="618" y="100"/>
                  </a:lnTo>
                  <a:lnTo>
                    <a:pt x="642" y="90"/>
                  </a:lnTo>
                  <a:lnTo>
                    <a:pt x="666" y="80"/>
                  </a:lnTo>
                  <a:lnTo>
                    <a:pt x="691" y="71"/>
                  </a:lnTo>
                  <a:lnTo>
                    <a:pt x="717" y="61"/>
                  </a:lnTo>
                  <a:lnTo>
                    <a:pt x="743" y="53"/>
                  </a:lnTo>
                  <a:lnTo>
                    <a:pt x="770" y="45"/>
                  </a:lnTo>
                  <a:lnTo>
                    <a:pt x="796" y="38"/>
                  </a:lnTo>
                  <a:lnTo>
                    <a:pt x="823" y="32"/>
                  </a:lnTo>
                  <a:lnTo>
                    <a:pt x="852" y="26"/>
                  </a:lnTo>
                  <a:lnTo>
                    <a:pt x="880" y="21"/>
                  </a:lnTo>
                  <a:lnTo>
                    <a:pt x="908" y="16"/>
                  </a:lnTo>
                  <a:lnTo>
                    <a:pt x="937" y="12"/>
                  </a:lnTo>
                  <a:lnTo>
                    <a:pt x="966" y="8"/>
                  </a:lnTo>
                  <a:lnTo>
                    <a:pt x="996" y="5"/>
                  </a:lnTo>
                  <a:lnTo>
                    <a:pt x="1026" y="3"/>
                  </a:lnTo>
                  <a:lnTo>
                    <a:pt x="1056" y="1"/>
                  </a:lnTo>
                  <a:lnTo>
                    <a:pt x="1087" y="0"/>
                  </a:lnTo>
                  <a:lnTo>
                    <a:pt x="1119" y="0"/>
                  </a:lnTo>
                  <a:lnTo>
                    <a:pt x="1119" y="39"/>
                  </a:lnTo>
                  <a:lnTo>
                    <a:pt x="1088" y="39"/>
                  </a:lnTo>
                  <a:lnTo>
                    <a:pt x="1058" y="40"/>
                  </a:lnTo>
                  <a:lnTo>
                    <a:pt x="1029" y="42"/>
                  </a:lnTo>
                  <a:lnTo>
                    <a:pt x="1000" y="44"/>
                  </a:lnTo>
                  <a:lnTo>
                    <a:pt x="971" y="47"/>
                  </a:lnTo>
                  <a:lnTo>
                    <a:pt x="942" y="50"/>
                  </a:lnTo>
                  <a:lnTo>
                    <a:pt x="915" y="54"/>
                  </a:lnTo>
                  <a:lnTo>
                    <a:pt x="887" y="59"/>
                  </a:lnTo>
                  <a:lnTo>
                    <a:pt x="860" y="65"/>
                  </a:lnTo>
                  <a:lnTo>
                    <a:pt x="833" y="71"/>
                  </a:lnTo>
                  <a:lnTo>
                    <a:pt x="807" y="77"/>
                  </a:lnTo>
                  <a:lnTo>
                    <a:pt x="781" y="84"/>
                  </a:lnTo>
                  <a:lnTo>
                    <a:pt x="756" y="91"/>
                  </a:lnTo>
                  <a:lnTo>
                    <a:pt x="731" y="99"/>
                  </a:lnTo>
                  <a:lnTo>
                    <a:pt x="705" y="107"/>
                  </a:lnTo>
                  <a:lnTo>
                    <a:pt x="681" y="116"/>
                  </a:lnTo>
                  <a:lnTo>
                    <a:pt x="658" y="125"/>
                  </a:lnTo>
                  <a:lnTo>
                    <a:pt x="634" y="135"/>
                  </a:lnTo>
                  <a:lnTo>
                    <a:pt x="612" y="145"/>
                  </a:lnTo>
                  <a:lnTo>
                    <a:pt x="588" y="156"/>
                  </a:lnTo>
                  <a:lnTo>
                    <a:pt x="566" y="168"/>
                  </a:lnTo>
                  <a:lnTo>
                    <a:pt x="545" y="179"/>
                  </a:lnTo>
                  <a:lnTo>
                    <a:pt x="524" y="192"/>
                  </a:lnTo>
                  <a:lnTo>
                    <a:pt x="503" y="205"/>
                  </a:lnTo>
                  <a:lnTo>
                    <a:pt x="483" y="218"/>
                  </a:lnTo>
                  <a:lnTo>
                    <a:pt x="463" y="231"/>
                  </a:lnTo>
                  <a:lnTo>
                    <a:pt x="443" y="245"/>
                  </a:lnTo>
                  <a:lnTo>
                    <a:pt x="424" y="259"/>
                  </a:lnTo>
                  <a:lnTo>
                    <a:pt x="405" y="274"/>
                  </a:lnTo>
                  <a:lnTo>
                    <a:pt x="387" y="289"/>
                  </a:lnTo>
                  <a:lnTo>
                    <a:pt x="370" y="304"/>
                  </a:lnTo>
                  <a:lnTo>
                    <a:pt x="352" y="321"/>
                  </a:lnTo>
                  <a:lnTo>
                    <a:pt x="325" y="291"/>
                  </a:lnTo>
                  <a:close/>
                  <a:moveTo>
                    <a:pt x="1119" y="0"/>
                  </a:moveTo>
                  <a:lnTo>
                    <a:pt x="14664" y="0"/>
                  </a:lnTo>
                  <a:lnTo>
                    <a:pt x="14664" y="39"/>
                  </a:lnTo>
                  <a:lnTo>
                    <a:pt x="1119" y="39"/>
                  </a:lnTo>
                  <a:lnTo>
                    <a:pt x="1119" y="0"/>
                  </a:lnTo>
                  <a:close/>
                  <a:moveTo>
                    <a:pt x="14664" y="0"/>
                  </a:moveTo>
                  <a:lnTo>
                    <a:pt x="14692" y="0"/>
                  </a:lnTo>
                  <a:lnTo>
                    <a:pt x="14719" y="1"/>
                  </a:lnTo>
                  <a:lnTo>
                    <a:pt x="14748" y="3"/>
                  </a:lnTo>
                  <a:lnTo>
                    <a:pt x="14775" y="6"/>
                  </a:lnTo>
                  <a:lnTo>
                    <a:pt x="14801" y="9"/>
                  </a:lnTo>
                  <a:lnTo>
                    <a:pt x="14828" y="13"/>
                  </a:lnTo>
                  <a:lnTo>
                    <a:pt x="14854" y="17"/>
                  </a:lnTo>
                  <a:lnTo>
                    <a:pt x="14881" y="22"/>
                  </a:lnTo>
                  <a:lnTo>
                    <a:pt x="14906" y="28"/>
                  </a:lnTo>
                  <a:lnTo>
                    <a:pt x="14932" y="34"/>
                  </a:lnTo>
                  <a:lnTo>
                    <a:pt x="14956" y="41"/>
                  </a:lnTo>
                  <a:lnTo>
                    <a:pt x="14981" y="49"/>
                  </a:lnTo>
                  <a:lnTo>
                    <a:pt x="15006" y="57"/>
                  </a:lnTo>
                  <a:lnTo>
                    <a:pt x="15030" y="67"/>
                  </a:lnTo>
                  <a:lnTo>
                    <a:pt x="15054" y="76"/>
                  </a:lnTo>
                  <a:lnTo>
                    <a:pt x="15077" y="86"/>
                  </a:lnTo>
                  <a:lnTo>
                    <a:pt x="15100" y="96"/>
                  </a:lnTo>
                  <a:lnTo>
                    <a:pt x="15122" y="107"/>
                  </a:lnTo>
                  <a:lnTo>
                    <a:pt x="15145" y="118"/>
                  </a:lnTo>
                  <a:lnTo>
                    <a:pt x="15167" y="130"/>
                  </a:lnTo>
                  <a:lnTo>
                    <a:pt x="15189" y="143"/>
                  </a:lnTo>
                  <a:lnTo>
                    <a:pt x="15210" y="156"/>
                  </a:lnTo>
                  <a:lnTo>
                    <a:pt x="15230" y="169"/>
                  </a:lnTo>
                  <a:lnTo>
                    <a:pt x="15251" y="183"/>
                  </a:lnTo>
                  <a:lnTo>
                    <a:pt x="15272" y="198"/>
                  </a:lnTo>
                  <a:lnTo>
                    <a:pt x="15291" y="213"/>
                  </a:lnTo>
                  <a:lnTo>
                    <a:pt x="15310" y="228"/>
                  </a:lnTo>
                  <a:lnTo>
                    <a:pt x="15329" y="243"/>
                  </a:lnTo>
                  <a:lnTo>
                    <a:pt x="15347" y="259"/>
                  </a:lnTo>
                  <a:lnTo>
                    <a:pt x="15365" y="276"/>
                  </a:lnTo>
                  <a:lnTo>
                    <a:pt x="15383" y="292"/>
                  </a:lnTo>
                  <a:lnTo>
                    <a:pt x="15401" y="310"/>
                  </a:lnTo>
                  <a:lnTo>
                    <a:pt x="15372" y="338"/>
                  </a:lnTo>
                  <a:lnTo>
                    <a:pt x="15356" y="321"/>
                  </a:lnTo>
                  <a:lnTo>
                    <a:pt x="15339" y="304"/>
                  </a:lnTo>
                  <a:lnTo>
                    <a:pt x="15322" y="289"/>
                  </a:lnTo>
                  <a:lnTo>
                    <a:pt x="15304" y="273"/>
                  </a:lnTo>
                  <a:lnTo>
                    <a:pt x="15286" y="258"/>
                  </a:lnTo>
                  <a:lnTo>
                    <a:pt x="15267" y="244"/>
                  </a:lnTo>
                  <a:lnTo>
                    <a:pt x="15248" y="229"/>
                  </a:lnTo>
                  <a:lnTo>
                    <a:pt x="15228" y="216"/>
                  </a:lnTo>
                  <a:lnTo>
                    <a:pt x="15209" y="202"/>
                  </a:lnTo>
                  <a:lnTo>
                    <a:pt x="15189" y="190"/>
                  </a:lnTo>
                  <a:lnTo>
                    <a:pt x="15169" y="176"/>
                  </a:lnTo>
                  <a:lnTo>
                    <a:pt x="15148" y="164"/>
                  </a:lnTo>
                  <a:lnTo>
                    <a:pt x="15126" y="153"/>
                  </a:lnTo>
                  <a:lnTo>
                    <a:pt x="15105" y="142"/>
                  </a:lnTo>
                  <a:lnTo>
                    <a:pt x="15083" y="131"/>
                  </a:lnTo>
                  <a:lnTo>
                    <a:pt x="15061" y="121"/>
                  </a:lnTo>
                  <a:lnTo>
                    <a:pt x="15039" y="112"/>
                  </a:lnTo>
                  <a:lnTo>
                    <a:pt x="15016" y="103"/>
                  </a:lnTo>
                  <a:lnTo>
                    <a:pt x="14992" y="95"/>
                  </a:lnTo>
                  <a:lnTo>
                    <a:pt x="14969" y="87"/>
                  </a:lnTo>
                  <a:lnTo>
                    <a:pt x="14945" y="79"/>
                  </a:lnTo>
                  <a:lnTo>
                    <a:pt x="14921" y="73"/>
                  </a:lnTo>
                  <a:lnTo>
                    <a:pt x="14897" y="67"/>
                  </a:lnTo>
                  <a:lnTo>
                    <a:pt x="14873" y="60"/>
                  </a:lnTo>
                  <a:lnTo>
                    <a:pt x="14847" y="55"/>
                  </a:lnTo>
                  <a:lnTo>
                    <a:pt x="14822" y="51"/>
                  </a:lnTo>
                  <a:lnTo>
                    <a:pt x="14796" y="47"/>
                  </a:lnTo>
                  <a:lnTo>
                    <a:pt x="14771" y="44"/>
                  </a:lnTo>
                  <a:lnTo>
                    <a:pt x="14744" y="42"/>
                  </a:lnTo>
                  <a:lnTo>
                    <a:pt x="14717" y="40"/>
                  </a:lnTo>
                  <a:lnTo>
                    <a:pt x="14691" y="39"/>
                  </a:lnTo>
                  <a:lnTo>
                    <a:pt x="14664" y="39"/>
                  </a:lnTo>
                  <a:lnTo>
                    <a:pt x="14664" y="0"/>
                  </a:lnTo>
                  <a:close/>
                  <a:moveTo>
                    <a:pt x="15401" y="310"/>
                  </a:moveTo>
                  <a:lnTo>
                    <a:pt x="15420" y="330"/>
                  </a:lnTo>
                  <a:lnTo>
                    <a:pt x="15438" y="350"/>
                  </a:lnTo>
                  <a:lnTo>
                    <a:pt x="15456" y="370"/>
                  </a:lnTo>
                  <a:lnTo>
                    <a:pt x="15473" y="391"/>
                  </a:lnTo>
                  <a:lnTo>
                    <a:pt x="15489" y="412"/>
                  </a:lnTo>
                  <a:lnTo>
                    <a:pt x="15505" y="434"/>
                  </a:lnTo>
                  <a:lnTo>
                    <a:pt x="15521" y="456"/>
                  </a:lnTo>
                  <a:lnTo>
                    <a:pt x="15537" y="479"/>
                  </a:lnTo>
                  <a:lnTo>
                    <a:pt x="15551" y="501"/>
                  </a:lnTo>
                  <a:lnTo>
                    <a:pt x="15565" y="524"/>
                  </a:lnTo>
                  <a:lnTo>
                    <a:pt x="15578" y="547"/>
                  </a:lnTo>
                  <a:lnTo>
                    <a:pt x="15591" y="571"/>
                  </a:lnTo>
                  <a:lnTo>
                    <a:pt x="15603" y="595"/>
                  </a:lnTo>
                  <a:lnTo>
                    <a:pt x="15615" y="619"/>
                  </a:lnTo>
                  <a:lnTo>
                    <a:pt x="15626" y="643"/>
                  </a:lnTo>
                  <a:lnTo>
                    <a:pt x="15636" y="667"/>
                  </a:lnTo>
                  <a:lnTo>
                    <a:pt x="15646" y="692"/>
                  </a:lnTo>
                  <a:lnTo>
                    <a:pt x="15656" y="718"/>
                  </a:lnTo>
                  <a:lnTo>
                    <a:pt x="15665" y="742"/>
                  </a:lnTo>
                  <a:lnTo>
                    <a:pt x="15673" y="767"/>
                  </a:lnTo>
                  <a:lnTo>
                    <a:pt x="15680" y="793"/>
                  </a:lnTo>
                  <a:lnTo>
                    <a:pt x="15687" y="818"/>
                  </a:lnTo>
                  <a:lnTo>
                    <a:pt x="15693" y="844"/>
                  </a:lnTo>
                  <a:lnTo>
                    <a:pt x="15699" y="870"/>
                  </a:lnTo>
                  <a:lnTo>
                    <a:pt x="15704" y="895"/>
                  </a:lnTo>
                  <a:lnTo>
                    <a:pt x="15708" y="921"/>
                  </a:lnTo>
                  <a:lnTo>
                    <a:pt x="15712" y="947"/>
                  </a:lnTo>
                  <a:lnTo>
                    <a:pt x="15715" y="973"/>
                  </a:lnTo>
                  <a:lnTo>
                    <a:pt x="15717" y="999"/>
                  </a:lnTo>
                  <a:lnTo>
                    <a:pt x="15719" y="1024"/>
                  </a:lnTo>
                  <a:lnTo>
                    <a:pt x="15720" y="1050"/>
                  </a:lnTo>
                  <a:lnTo>
                    <a:pt x="15720" y="1077"/>
                  </a:lnTo>
                  <a:lnTo>
                    <a:pt x="15681" y="1077"/>
                  </a:lnTo>
                  <a:lnTo>
                    <a:pt x="15681" y="1051"/>
                  </a:lnTo>
                  <a:lnTo>
                    <a:pt x="15680" y="1026"/>
                  </a:lnTo>
                  <a:lnTo>
                    <a:pt x="15678" y="1002"/>
                  </a:lnTo>
                  <a:lnTo>
                    <a:pt x="15676" y="977"/>
                  </a:lnTo>
                  <a:lnTo>
                    <a:pt x="15673" y="952"/>
                  </a:lnTo>
                  <a:lnTo>
                    <a:pt x="15670" y="926"/>
                  </a:lnTo>
                  <a:lnTo>
                    <a:pt x="15665" y="902"/>
                  </a:lnTo>
                  <a:lnTo>
                    <a:pt x="15661" y="877"/>
                  </a:lnTo>
                  <a:lnTo>
                    <a:pt x="15655" y="853"/>
                  </a:lnTo>
                  <a:lnTo>
                    <a:pt x="15648" y="828"/>
                  </a:lnTo>
                  <a:lnTo>
                    <a:pt x="15642" y="803"/>
                  </a:lnTo>
                  <a:lnTo>
                    <a:pt x="15635" y="779"/>
                  </a:lnTo>
                  <a:lnTo>
                    <a:pt x="15627" y="754"/>
                  </a:lnTo>
                  <a:lnTo>
                    <a:pt x="15619" y="730"/>
                  </a:lnTo>
                  <a:lnTo>
                    <a:pt x="15610" y="707"/>
                  </a:lnTo>
                  <a:lnTo>
                    <a:pt x="15600" y="682"/>
                  </a:lnTo>
                  <a:lnTo>
                    <a:pt x="15590" y="659"/>
                  </a:lnTo>
                  <a:lnTo>
                    <a:pt x="15580" y="635"/>
                  </a:lnTo>
                  <a:lnTo>
                    <a:pt x="15568" y="612"/>
                  </a:lnTo>
                  <a:lnTo>
                    <a:pt x="15557" y="590"/>
                  </a:lnTo>
                  <a:lnTo>
                    <a:pt x="15544" y="566"/>
                  </a:lnTo>
                  <a:lnTo>
                    <a:pt x="15532" y="544"/>
                  </a:lnTo>
                  <a:lnTo>
                    <a:pt x="15517" y="522"/>
                  </a:lnTo>
                  <a:lnTo>
                    <a:pt x="15503" y="500"/>
                  </a:lnTo>
                  <a:lnTo>
                    <a:pt x="15489" y="479"/>
                  </a:lnTo>
                  <a:lnTo>
                    <a:pt x="15474" y="458"/>
                  </a:lnTo>
                  <a:lnTo>
                    <a:pt x="15458" y="436"/>
                  </a:lnTo>
                  <a:lnTo>
                    <a:pt x="15442" y="416"/>
                  </a:lnTo>
                  <a:lnTo>
                    <a:pt x="15426" y="396"/>
                  </a:lnTo>
                  <a:lnTo>
                    <a:pt x="15409" y="376"/>
                  </a:lnTo>
                  <a:lnTo>
                    <a:pt x="15390" y="357"/>
                  </a:lnTo>
                  <a:lnTo>
                    <a:pt x="15372" y="338"/>
                  </a:lnTo>
                  <a:lnTo>
                    <a:pt x="15401" y="310"/>
                  </a:lnTo>
                  <a:close/>
                  <a:moveTo>
                    <a:pt x="15720" y="1077"/>
                  </a:moveTo>
                  <a:lnTo>
                    <a:pt x="15720" y="12340"/>
                  </a:lnTo>
                  <a:lnTo>
                    <a:pt x="15681" y="12340"/>
                  </a:lnTo>
                  <a:lnTo>
                    <a:pt x="15681" y="1077"/>
                  </a:lnTo>
                  <a:lnTo>
                    <a:pt x="15720" y="1077"/>
                  </a:lnTo>
                  <a:close/>
                  <a:moveTo>
                    <a:pt x="15720" y="12340"/>
                  </a:moveTo>
                  <a:lnTo>
                    <a:pt x="15720" y="12343"/>
                  </a:lnTo>
                  <a:lnTo>
                    <a:pt x="15718" y="12347"/>
                  </a:lnTo>
                  <a:lnTo>
                    <a:pt x="15716" y="12350"/>
                  </a:lnTo>
                  <a:lnTo>
                    <a:pt x="15714" y="12353"/>
                  </a:lnTo>
                  <a:lnTo>
                    <a:pt x="15711" y="12356"/>
                  </a:lnTo>
                  <a:lnTo>
                    <a:pt x="15708" y="12357"/>
                  </a:lnTo>
                  <a:lnTo>
                    <a:pt x="15704" y="12359"/>
                  </a:lnTo>
                  <a:lnTo>
                    <a:pt x="15701" y="12359"/>
                  </a:lnTo>
                  <a:lnTo>
                    <a:pt x="15701" y="12340"/>
                  </a:lnTo>
                  <a:lnTo>
                    <a:pt x="15720" y="12340"/>
                  </a:lnTo>
                  <a:close/>
                  <a:moveTo>
                    <a:pt x="15701" y="12359"/>
                  </a:moveTo>
                  <a:lnTo>
                    <a:pt x="19" y="12359"/>
                  </a:lnTo>
                  <a:lnTo>
                    <a:pt x="19" y="12320"/>
                  </a:lnTo>
                  <a:lnTo>
                    <a:pt x="15701" y="12320"/>
                  </a:lnTo>
                  <a:lnTo>
                    <a:pt x="15701" y="12359"/>
                  </a:lnTo>
                  <a:close/>
                  <a:moveTo>
                    <a:pt x="19" y="12359"/>
                  </a:moveTo>
                  <a:lnTo>
                    <a:pt x="16" y="12359"/>
                  </a:lnTo>
                  <a:lnTo>
                    <a:pt x="12" y="12357"/>
                  </a:lnTo>
                  <a:lnTo>
                    <a:pt x="9" y="12356"/>
                  </a:lnTo>
                  <a:lnTo>
                    <a:pt x="6" y="12353"/>
                  </a:lnTo>
                  <a:lnTo>
                    <a:pt x="4" y="12350"/>
                  </a:lnTo>
                  <a:lnTo>
                    <a:pt x="2" y="12347"/>
                  </a:lnTo>
                  <a:lnTo>
                    <a:pt x="0" y="12343"/>
                  </a:lnTo>
                  <a:lnTo>
                    <a:pt x="0" y="12340"/>
                  </a:lnTo>
                  <a:lnTo>
                    <a:pt x="19" y="12340"/>
                  </a:lnTo>
                  <a:lnTo>
                    <a:pt x="19" y="12359"/>
                  </a:lnTo>
                  <a:close/>
                  <a:moveTo>
                    <a:pt x="11597" y="16109"/>
                  </a:moveTo>
                  <a:lnTo>
                    <a:pt x="11597" y="15361"/>
                  </a:lnTo>
                  <a:lnTo>
                    <a:pt x="11636" y="15361"/>
                  </a:lnTo>
                  <a:lnTo>
                    <a:pt x="11636" y="16109"/>
                  </a:lnTo>
                  <a:lnTo>
                    <a:pt x="11597" y="16109"/>
                  </a:lnTo>
                  <a:close/>
                  <a:moveTo>
                    <a:pt x="11634" y="15353"/>
                  </a:moveTo>
                  <a:lnTo>
                    <a:pt x="11635" y="15357"/>
                  </a:lnTo>
                  <a:lnTo>
                    <a:pt x="11636" y="15361"/>
                  </a:lnTo>
                  <a:lnTo>
                    <a:pt x="11616" y="15361"/>
                  </a:lnTo>
                  <a:lnTo>
                    <a:pt x="11634" y="15353"/>
                  </a:lnTo>
                  <a:close/>
                  <a:moveTo>
                    <a:pt x="11599" y="15369"/>
                  </a:moveTo>
                  <a:lnTo>
                    <a:pt x="11078" y="14230"/>
                  </a:lnTo>
                  <a:lnTo>
                    <a:pt x="11114" y="14214"/>
                  </a:lnTo>
                  <a:lnTo>
                    <a:pt x="11634" y="15353"/>
                  </a:lnTo>
                  <a:lnTo>
                    <a:pt x="11599" y="15369"/>
                  </a:lnTo>
                  <a:close/>
                  <a:moveTo>
                    <a:pt x="11078" y="14230"/>
                  </a:moveTo>
                  <a:lnTo>
                    <a:pt x="11077" y="14227"/>
                  </a:lnTo>
                  <a:lnTo>
                    <a:pt x="11077" y="14222"/>
                  </a:lnTo>
                  <a:lnTo>
                    <a:pt x="11077" y="14218"/>
                  </a:lnTo>
                  <a:lnTo>
                    <a:pt x="11078" y="14214"/>
                  </a:lnTo>
                  <a:lnTo>
                    <a:pt x="11096" y="14222"/>
                  </a:lnTo>
                  <a:lnTo>
                    <a:pt x="11078" y="14230"/>
                  </a:lnTo>
                  <a:close/>
                  <a:moveTo>
                    <a:pt x="11078" y="14214"/>
                  </a:moveTo>
                  <a:lnTo>
                    <a:pt x="11599" y="13071"/>
                  </a:lnTo>
                  <a:lnTo>
                    <a:pt x="11634" y="13088"/>
                  </a:lnTo>
                  <a:lnTo>
                    <a:pt x="11114" y="14230"/>
                  </a:lnTo>
                  <a:lnTo>
                    <a:pt x="11078" y="14214"/>
                  </a:lnTo>
                  <a:close/>
                  <a:moveTo>
                    <a:pt x="11636" y="13079"/>
                  </a:moveTo>
                  <a:lnTo>
                    <a:pt x="11635" y="13083"/>
                  </a:lnTo>
                  <a:lnTo>
                    <a:pt x="11634" y="13088"/>
                  </a:lnTo>
                  <a:lnTo>
                    <a:pt x="11616" y="13079"/>
                  </a:lnTo>
                  <a:lnTo>
                    <a:pt x="11636" y="13079"/>
                  </a:lnTo>
                  <a:close/>
                  <a:moveTo>
                    <a:pt x="11597" y="13079"/>
                  </a:moveTo>
                  <a:lnTo>
                    <a:pt x="11597" y="12340"/>
                  </a:lnTo>
                  <a:lnTo>
                    <a:pt x="11636" y="12340"/>
                  </a:lnTo>
                  <a:lnTo>
                    <a:pt x="11636" y="13079"/>
                  </a:lnTo>
                  <a:lnTo>
                    <a:pt x="11597" y="13079"/>
                  </a:lnTo>
                  <a:close/>
                  <a:moveTo>
                    <a:pt x="11616" y="12320"/>
                  </a:moveTo>
                  <a:lnTo>
                    <a:pt x="11615" y="12321"/>
                  </a:lnTo>
                  <a:lnTo>
                    <a:pt x="11614" y="12322"/>
                  </a:lnTo>
                  <a:lnTo>
                    <a:pt x="11614" y="12323"/>
                  </a:lnTo>
                  <a:lnTo>
                    <a:pt x="11615" y="12325"/>
                  </a:lnTo>
                  <a:lnTo>
                    <a:pt x="11618" y="12329"/>
                  </a:lnTo>
                  <a:lnTo>
                    <a:pt x="11622" y="12334"/>
                  </a:lnTo>
                  <a:lnTo>
                    <a:pt x="11627" y="12338"/>
                  </a:lnTo>
                  <a:lnTo>
                    <a:pt x="11631" y="12341"/>
                  </a:lnTo>
                  <a:lnTo>
                    <a:pt x="11633" y="12342"/>
                  </a:lnTo>
                  <a:lnTo>
                    <a:pt x="11634" y="12342"/>
                  </a:lnTo>
                  <a:lnTo>
                    <a:pt x="11635" y="12341"/>
                  </a:lnTo>
                  <a:lnTo>
                    <a:pt x="11636" y="12340"/>
                  </a:lnTo>
                  <a:lnTo>
                    <a:pt x="11616" y="12340"/>
                  </a:lnTo>
                  <a:lnTo>
                    <a:pt x="11616" y="12320"/>
                  </a:lnTo>
                  <a:close/>
                  <a:moveTo>
                    <a:pt x="11616" y="12359"/>
                  </a:moveTo>
                  <a:lnTo>
                    <a:pt x="4104" y="12359"/>
                  </a:lnTo>
                  <a:lnTo>
                    <a:pt x="4104" y="12320"/>
                  </a:lnTo>
                  <a:lnTo>
                    <a:pt x="11616" y="12320"/>
                  </a:lnTo>
                  <a:lnTo>
                    <a:pt x="11616" y="12359"/>
                  </a:lnTo>
                  <a:close/>
                  <a:moveTo>
                    <a:pt x="4084" y="12340"/>
                  </a:moveTo>
                  <a:lnTo>
                    <a:pt x="4085" y="12341"/>
                  </a:lnTo>
                  <a:lnTo>
                    <a:pt x="4086" y="12342"/>
                  </a:lnTo>
                  <a:lnTo>
                    <a:pt x="4087" y="12342"/>
                  </a:lnTo>
                  <a:lnTo>
                    <a:pt x="4089" y="12341"/>
                  </a:lnTo>
                  <a:lnTo>
                    <a:pt x="4093" y="12338"/>
                  </a:lnTo>
                  <a:lnTo>
                    <a:pt x="4098" y="12334"/>
                  </a:lnTo>
                  <a:lnTo>
                    <a:pt x="4102" y="12329"/>
                  </a:lnTo>
                  <a:lnTo>
                    <a:pt x="4105" y="12325"/>
                  </a:lnTo>
                  <a:lnTo>
                    <a:pt x="4106" y="12323"/>
                  </a:lnTo>
                  <a:lnTo>
                    <a:pt x="4106" y="12322"/>
                  </a:lnTo>
                  <a:lnTo>
                    <a:pt x="4105" y="12321"/>
                  </a:lnTo>
                  <a:lnTo>
                    <a:pt x="4104" y="12320"/>
                  </a:lnTo>
                  <a:lnTo>
                    <a:pt x="4104" y="12340"/>
                  </a:lnTo>
                  <a:lnTo>
                    <a:pt x="4084" y="12340"/>
                  </a:lnTo>
                  <a:close/>
                  <a:moveTo>
                    <a:pt x="4123" y="12340"/>
                  </a:moveTo>
                  <a:lnTo>
                    <a:pt x="4123" y="13079"/>
                  </a:lnTo>
                  <a:lnTo>
                    <a:pt x="4084" y="13079"/>
                  </a:lnTo>
                  <a:lnTo>
                    <a:pt x="4084" y="12340"/>
                  </a:lnTo>
                  <a:lnTo>
                    <a:pt x="4123" y="12340"/>
                  </a:lnTo>
                  <a:close/>
                  <a:moveTo>
                    <a:pt x="4086" y="13087"/>
                  </a:moveTo>
                  <a:lnTo>
                    <a:pt x="4085" y="13083"/>
                  </a:lnTo>
                  <a:lnTo>
                    <a:pt x="4084" y="13079"/>
                  </a:lnTo>
                  <a:lnTo>
                    <a:pt x="4104" y="13079"/>
                  </a:lnTo>
                  <a:lnTo>
                    <a:pt x="4086" y="13087"/>
                  </a:lnTo>
                  <a:close/>
                  <a:moveTo>
                    <a:pt x="4121" y="13072"/>
                  </a:moveTo>
                  <a:lnTo>
                    <a:pt x="4638" y="14214"/>
                  </a:lnTo>
                  <a:lnTo>
                    <a:pt x="4603" y="14230"/>
                  </a:lnTo>
                  <a:lnTo>
                    <a:pt x="4086" y="13087"/>
                  </a:lnTo>
                  <a:lnTo>
                    <a:pt x="4121" y="13072"/>
                  </a:lnTo>
                  <a:close/>
                  <a:moveTo>
                    <a:pt x="4638" y="14214"/>
                  </a:moveTo>
                  <a:lnTo>
                    <a:pt x="4639" y="14218"/>
                  </a:lnTo>
                  <a:lnTo>
                    <a:pt x="4639" y="14222"/>
                  </a:lnTo>
                  <a:lnTo>
                    <a:pt x="4639" y="14227"/>
                  </a:lnTo>
                  <a:lnTo>
                    <a:pt x="4638" y="14230"/>
                  </a:lnTo>
                  <a:lnTo>
                    <a:pt x="4620" y="14222"/>
                  </a:lnTo>
                  <a:lnTo>
                    <a:pt x="4638" y="14214"/>
                  </a:lnTo>
                  <a:close/>
                  <a:moveTo>
                    <a:pt x="4638" y="14230"/>
                  </a:moveTo>
                  <a:lnTo>
                    <a:pt x="4121" y="15369"/>
                  </a:lnTo>
                  <a:lnTo>
                    <a:pt x="4086" y="15353"/>
                  </a:lnTo>
                  <a:lnTo>
                    <a:pt x="4603" y="14214"/>
                  </a:lnTo>
                  <a:lnTo>
                    <a:pt x="4638" y="14230"/>
                  </a:lnTo>
                  <a:close/>
                  <a:moveTo>
                    <a:pt x="4084" y="15361"/>
                  </a:moveTo>
                  <a:lnTo>
                    <a:pt x="4085" y="15357"/>
                  </a:lnTo>
                  <a:lnTo>
                    <a:pt x="4086" y="15353"/>
                  </a:lnTo>
                  <a:lnTo>
                    <a:pt x="4104" y="15361"/>
                  </a:lnTo>
                  <a:lnTo>
                    <a:pt x="4084" y="15361"/>
                  </a:lnTo>
                  <a:close/>
                  <a:moveTo>
                    <a:pt x="4123" y="15361"/>
                  </a:moveTo>
                  <a:lnTo>
                    <a:pt x="4123" y="16101"/>
                  </a:lnTo>
                  <a:lnTo>
                    <a:pt x="4084" y="16101"/>
                  </a:lnTo>
                  <a:lnTo>
                    <a:pt x="4084" y="15361"/>
                  </a:lnTo>
                  <a:lnTo>
                    <a:pt x="4123" y="15361"/>
                  </a:lnTo>
                  <a:close/>
                  <a:moveTo>
                    <a:pt x="4104" y="16120"/>
                  </a:moveTo>
                  <a:lnTo>
                    <a:pt x="4105" y="16120"/>
                  </a:lnTo>
                  <a:lnTo>
                    <a:pt x="4106" y="16119"/>
                  </a:lnTo>
                  <a:lnTo>
                    <a:pt x="4106" y="16118"/>
                  </a:lnTo>
                  <a:lnTo>
                    <a:pt x="4105" y="16116"/>
                  </a:lnTo>
                  <a:lnTo>
                    <a:pt x="4102" y="16112"/>
                  </a:lnTo>
                  <a:lnTo>
                    <a:pt x="4098" y="16107"/>
                  </a:lnTo>
                  <a:lnTo>
                    <a:pt x="4093" y="16103"/>
                  </a:lnTo>
                  <a:lnTo>
                    <a:pt x="4089" y="16100"/>
                  </a:lnTo>
                  <a:lnTo>
                    <a:pt x="4087" y="16099"/>
                  </a:lnTo>
                  <a:lnTo>
                    <a:pt x="4086" y="16099"/>
                  </a:lnTo>
                  <a:lnTo>
                    <a:pt x="4085" y="16099"/>
                  </a:lnTo>
                  <a:lnTo>
                    <a:pt x="4084" y="16101"/>
                  </a:lnTo>
                  <a:lnTo>
                    <a:pt x="4104" y="16101"/>
                  </a:lnTo>
                  <a:lnTo>
                    <a:pt x="4104" y="16120"/>
                  </a:lnTo>
                  <a:close/>
                  <a:moveTo>
                    <a:pt x="4104" y="16081"/>
                  </a:moveTo>
                  <a:lnTo>
                    <a:pt x="11616" y="16089"/>
                  </a:lnTo>
                  <a:lnTo>
                    <a:pt x="11616" y="16128"/>
                  </a:lnTo>
                  <a:lnTo>
                    <a:pt x="4104" y="16120"/>
                  </a:lnTo>
                  <a:lnTo>
                    <a:pt x="4104" y="16081"/>
                  </a:lnTo>
                  <a:close/>
                  <a:moveTo>
                    <a:pt x="11636" y="16109"/>
                  </a:moveTo>
                  <a:lnTo>
                    <a:pt x="11635" y="16107"/>
                  </a:lnTo>
                  <a:lnTo>
                    <a:pt x="11634" y="16107"/>
                  </a:lnTo>
                  <a:lnTo>
                    <a:pt x="11633" y="16107"/>
                  </a:lnTo>
                  <a:lnTo>
                    <a:pt x="11631" y="16108"/>
                  </a:lnTo>
                  <a:lnTo>
                    <a:pt x="11627" y="16110"/>
                  </a:lnTo>
                  <a:lnTo>
                    <a:pt x="11622" y="16115"/>
                  </a:lnTo>
                  <a:lnTo>
                    <a:pt x="11618" y="16119"/>
                  </a:lnTo>
                  <a:lnTo>
                    <a:pt x="11615" y="16124"/>
                  </a:lnTo>
                  <a:lnTo>
                    <a:pt x="11614" y="16125"/>
                  </a:lnTo>
                  <a:lnTo>
                    <a:pt x="11614" y="16127"/>
                  </a:lnTo>
                  <a:lnTo>
                    <a:pt x="11615" y="16128"/>
                  </a:lnTo>
                  <a:lnTo>
                    <a:pt x="11616" y="16128"/>
                  </a:lnTo>
                  <a:lnTo>
                    <a:pt x="11616" y="16109"/>
                  </a:lnTo>
                  <a:lnTo>
                    <a:pt x="11636" y="161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7" name="Rectangle 17">
              <a:extLst>
                <a:ext uri="{FF2B5EF4-FFF2-40B4-BE49-F238E27FC236}">
                  <a16:creationId xmlns:a16="http://schemas.microsoft.com/office/drawing/2014/main" id="{C5ADF28B-484E-4768-1848-508DC1118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514"/>
              <a:ext cx="3100" cy="2351"/>
            </a:xfrm>
            <a:prstGeom prst="rect">
              <a:avLst/>
            </a:prstGeom>
            <a:solidFill>
              <a:srgbClr val="005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8" name="Freeform 18">
              <a:extLst>
                <a:ext uri="{FF2B5EF4-FFF2-40B4-BE49-F238E27FC236}">
                  <a16:creationId xmlns:a16="http://schemas.microsoft.com/office/drawing/2014/main" id="{E168D2F6-9E5F-95F1-19A4-B3EA0490F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4" y="509"/>
              <a:ext cx="3110" cy="2361"/>
            </a:xfrm>
            <a:custGeom>
              <a:avLst/>
              <a:gdLst>
                <a:gd name="T0" fmla="*/ 12421 w 12440"/>
                <a:gd name="T1" fmla="*/ 0 h 9444"/>
                <a:gd name="T2" fmla="*/ 19 w 12440"/>
                <a:gd name="T3" fmla="*/ 39 h 9444"/>
                <a:gd name="T4" fmla="*/ 12421 w 12440"/>
                <a:gd name="T5" fmla="*/ 0 h 9444"/>
                <a:gd name="T6" fmla="*/ 12428 w 12440"/>
                <a:gd name="T7" fmla="*/ 2 h 9444"/>
                <a:gd name="T8" fmla="*/ 12434 w 12440"/>
                <a:gd name="T9" fmla="*/ 6 h 9444"/>
                <a:gd name="T10" fmla="*/ 12439 w 12440"/>
                <a:gd name="T11" fmla="*/ 12 h 9444"/>
                <a:gd name="T12" fmla="*/ 12440 w 12440"/>
                <a:gd name="T13" fmla="*/ 20 h 9444"/>
                <a:gd name="T14" fmla="*/ 12421 w 12440"/>
                <a:gd name="T15" fmla="*/ 0 h 9444"/>
                <a:gd name="T16" fmla="*/ 12440 w 12440"/>
                <a:gd name="T17" fmla="*/ 9423 h 9444"/>
                <a:gd name="T18" fmla="*/ 12401 w 12440"/>
                <a:gd name="T19" fmla="*/ 20 h 9444"/>
                <a:gd name="T20" fmla="*/ 12440 w 12440"/>
                <a:gd name="T21" fmla="*/ 9423 h 9444"/>
                <a:gd name="T22" fmla="*/ 12439 w 12440"/>
                <a:gd name="T23" fmla="*/ 9431 h 9444"/>
                <a:gd name="T24" fmla="*/ 12434 w 12440"/>
                <a:gd name="T25" fmla="*/ 9437 h 9444"/>
                <a:gd name="T26" fmla="*/ 12428 w 12440"/>
                <a:gd name="T27" fmla="*/ 9442 h 9444"/>
                <a:gd name="T28" fmla="*/ 12421 w 12440"/>
                <a:gd name="T29" fmla="*/ 9444 h 9444"/>
                <a:gd name="T30" fmla="*/ 12440 w 12440"/>
                <a:gd name="T31" fmla="*/ 9423 h 9444"/>
                <a:gd name="T32" fmla="*/ 19 w 12440"/>
                <a:gd name="T33" fmla="*/ 9444 h 9444"/>
                <a:gd name="T34" fmla="*/ 12421 w 12440"/>
                <a:gd name="T35" fmla="*/ 9404 h 9444"/>
                <a:gd name="T36" fmla="*/ 19 w 12440"/>
                <a:gd name="T37" fmla="*/ 9444 h 9444"/>
                <a:gd name="T38" fmla="*/ 12 w 12440"/>
                <a:gd name="T39" fmla="*/ 9442 h 9444"/>
                <a:gd name="T40" fmla="*/ 6 w 12440"/>
                <a:gd name="T41" fmla="*/ 9437 h 9444"/>
                <a:gd name="T42" fmla="*/ 1 w 12440"/>
                <a:gd name="T43" fmla="*/ 9431 h 9444"/>
                <a:gd name="T44" fmla="*/ 0 w 12440"/>
                <a:gd name="T45" fmla="*/ 9423 h 9444"/>
                <a:gd name="T46" fmla="*/ 19 w 12440"/>
                <a:gd name="T47" fmla="*/ 9444 h 9444"/>
                <a:gd name="T48" fmla="*/ 0 w 12440"/>
                <a:gd name="T49" fmla="*/ 20 h 9444"/>
                <a:gd name="T50" fmla="*/ 39 w 12440"/>
                <a:gd name="T51" fmla="*/ 9423 h 9444"/>
                <a:gd name="T52" fmla="*/ 0 w 12440"/>
                <a:gd name="T53" fmla="*/ 20 h 9444"/>
                <a:gd name="T54" fmla="*/ 1 w 12440"/>
                <a:gd name="T55" fmla="*/ 12 h 9444"/>
                <a:gd name="T56" fmla="*/ 6 w 12440"/>
                <a:gd name="T57" fmla="*/ 6 h 9444"/>
                <a:gd name="T58" fmla="*/ 12 w 12440"/>
                <a:gd name="T59" fmla="*/ 2 h 9444"/>
                <a:gd name="T60" fmla="*/ 19 w 12440"/>
                <a:gd name="T61" fmla="*/ 0 h 9444"/>
                <a:gd name="T62" fmla="*/ 0 w 12440"/>
                <a:gd name="T63" fmla="*/ 20 h 9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40" h="9444">
                  <a:moveTo>
                    <a:pt x="19" y="0"/>
                  </a:moveTo>
                  <a:lnTo>
                    <a:pt x="12421" y="0"/>
                  </a:lnTo>
                  <a:lnTo>
                    <a:pt x="12421" y="39"/>
                  </a:lnTo>
                  <a:lnTo>
                    <a:pt x="19" y="39"/>
                  </a:lnTo>
                  <a:lnTo>
                    <a:pt x="19" y="0"/>
                  </a:lnTo>
                  <a:close/>
                  <a:moveTo>
                    <a:pt x="12421" y="0"/>
                  </a:moveTo>
                  <a:lnTo>
                    <a:pt x="12424" y="1"/>
                  </a:lnTo>
                  <a:lnTo>
                    <a:pt x="12428" y="2"/>
                  </a:lnTo>
                  <a:lnTo>
                    <a:pt x="12431" y="4"/>
                  </a:lnTo>
                  <a:lnTo>
                    <a:pt x="12434" y="6"/>
                  </a:lnTo>
                  <a:lnTo>
                    <a:pt x="12437" y="9"/>
                  </a:lnTo>
                  <a:lnTo>
                    <a:pt x="12439" y="12"/>
                  </a:lnTo>
                  <a:lnTo>
                    <a:pt x="12440" y="16"/>
                  </a:lnTo>
                  <a:lnTo>
                    <a:pt x="12440" y="20"/>
                  </a:lnTo>
                  <a:lnTo>
                    <a:pt x="12421" y="20"/>
                  </a:lnTo>
                  <a:lnTo>
                    <a:pt x="12421" y="0"/>
                  </a:lnTo>
                  <a:close/>
                  <a:moveTo>
                    <a:pt x="12440" y="20"/>
                  </a:moveTo>
                  <a:lnTo>
                    <a:pt x="12440" y="9423"/>
                  </a:lnTo>
                  <a:lnTo>
                    <a:pt x="12401" y="9423"/>
                  </a:lnTo>
                  <a:lnTo>
                    <a:pt x="12401" y="20"/>
                  </a:lnTo>
                  <a:lnTo>
                    <a:pt x="12440" y="20"/>
                  </a:lnTo>
                  <a:close/>
                  <a:moveTo>
                    <a:pt x="12440" y="9423"/>
                  </a:moveTo>
                  <a:lnTo>
                    <a:pt x="12440" y="9427"/>
                  </a:lnTo>
                  <a:lnTo>
                    <a:pt x="12439" y="9431"/>
                  </a:lnTo>
                  <a:lnTo>
                    <a:pt x="12437" y="9434"/>
                  </a:lnTo>
                  <a:lnTo>
                    <a:pt x="12434" y="9437"/>
                  </a:lnTo>
                  <a:lnTo>
                    <a:pt x="12431" y="9440"/>
                  </a:lnTo>
                  <a:lnTo>
                    <a:pt x="12428" y="9442"/>
                  </a:lnTo>
                  <a:lnTo>
                    <a:pt x="12424" y="9443"/>
                  </a:lnTo>
                  <a:lnTo>
                    <a:pt x="12421" y="9444"/>
                  </a:lnTo>
                  <a:lnTo>
                    <a:pt x="12421" y="9423"/>
                  </a:lnTo>
                  <a:lnTo>
                    <a:pt x="12440" y="9423"/>
                  </a:lnTo>
                  <a:close/>
                  <a:moveTo>
                    <a:pt x="12421" y="9444"/>
                  </a:moveTo>
                  <a:lnTo>
                    <a:pt x="19" y="9444"/>
                  </a:lnTo>
                  <a:lnTo>
                    <a:pt x="19" y="9404"/>
                  </a:lnTo>
                  <a:lnTo>
                    <a:pt x="12421" y="9404"/>
                  </a:lnTo>
                  <a:lnTo>
                    <a:pt x="12421" y="9444"/>
                  </a:lnTo>
                  <a:close/>
                  <a:moveTo>
                    <a:pt x="19" y="9444"/>
                  </a:moveTo>
                  <a:lnTo>
                    <a:pt x="16" y="9443"/>
                  </a:lnTo>
                  <a:lnTo>
                    <a:pt x="12" y="9442"/>
                  </a:lnTo>
                  <a:lnTo>
                    <a:pt x="9" y="9440"/>
                  </a:lnTo>
                  <a:lnTo>
                    <a:pt x="6" y="9437"/>
                  </a:lnTo>
                  <a:lnTo>
                    <a:pt x="3" y="9434"/>
                  </a:lnTo>
                  <a:lnTo>
                    <a:pt x="1" y="9431"/>
                  </a:lnTo>
                  <a:lnTo>
                    <a:pt x="0" y="9427"/>
                  </a:lnTo>
                  <a:lnTo>
                    <a:pt x="0" y="9423"/>
                  </a:lnTo>
                  <a:lnTo>
                    <a:pt x="19" y="9423"/>
                  </a:lnTo>
                  <a:lnTo>
                    <a:pt x="19" y="9444"/>
                  </a:lnTo>
                  <a:close/>
                  <a:moveTo>
                    <a:pt x="0" y="9423"/>
                  </a:moveTo>
                  <a:lnTo>
                    <a:pt x="0" y="20"/>
                  </a:lnTo>
                  <a:lnTo>
                    <a:pt x="39" y="20"/>
                  </a:lnTo>
                  <a:lnTo>
                    <a:pt x="39" y="9423"/>
                  </a:lnTo>
                  <a:lnTo>
                    <a:pt x="0" y="9423"/>
                  </a:lnTo>
                  <a:close/>
                  <a:moveTo>
                    <a:pt x="0" y="20"/>
                  </a:move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19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39" name="Freeform 19">
              <a:extLst>
                <a:ext uri="{FF2B5EF4-FFF2-40B4-BE49-F238E27FC236}">
                  <a16:creationId xmlns:a16="http://schemas.microsoft.com/office/drawing/2014/main" id="{3EAEB040-9C1E-48EE-9D23-2DEB74A99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98"/>
              <a:ext cx="3411" cy="2584"/>
            </a:xfrm>
            <a:custGeom>
              <a:avLst/>
              <a:gdLst>
                <a:gd name="T0" fmla="*/ 0 w 13642"/>
                <a:gd name="T1" fmla="*/ 10339 h 10339"/>
                <a:gd name="T2" fmla="*/ 618 w 13642"/>
                <a:gd name="T3" fmla="*/ 9865 h 10339"/>
                <a:gd name="T4" fmla="*/ 13016 w 13642"/>
                <a:gd name="T5" fmla="*/ 9865 h 10339"/>
                <a:gd name="T6" fmla="*/ 13016 w 13642"/>
                <a:gd name="T7" fmla="*/ 469 h 10339"/>
                <a:gd name="T8" fmla="*/ 13642 w 13642"/>
                <a:gd name="T9" fmla="*/ 0 h 10339"/>
                <a:gd name="T10" fmla="*/ 13642 w 13642"/>
                <a:gd name="T11" fmla="*/ 10339 h 10339"/>
                <a:gd name="T12" fmla="*/ 0 w 13642"/>
                <a:gd name="T13" fmla="*/ 10339 h 10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42" h="10339">
                  <a:moveTo>
                    <a:pt x="0" y="10339"/>
                  </a:moveTo>
                  <a:lnTo>
                    <a:pt x="618" y="9865"/>
                  </a:lnTo>
                  <a:lnTo>
                    <a:pt x="13016" y="9865"/>
                  </a:lnTo>
                  <a:lnTo>
                    <a:pt x="13016" y="469"/>
                  </a:lnTo>
                  <a:lnTo>
                    <a:pt x="13642" y="0"/>
                  </a:lnTo>
                  <a:lnTo>
                    <a:pt x="13642" y="10339"/>
                  </a:lnTo>
                  <a:lnTo>
                    <a:pt x="0" y="10339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0" name="Freeform 20">
              <a:extLst>
                <a:ext uri="{FF2B5EF4-FFF2-40B4-BE49-F238E27FC236}">
                  <a16:creationId xmlns:a16="http://schemas.microsoft.com/office/drawing/2014/main" id="{5A92E25D-16E8-8885-0C26-D14D249EF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9" y="392"/>
              <a:ext cx="3421" cy="2595"/>
            </a:xfrm>
            <a:custGeom>
              <a:avLst/>
              <a:gdLst>
                <a:gd name="T0" fmla="*/ 625 w 13681"/>
                <a:gd name="T1" fmla="*/ 9870 h 10379"/>
                <a:gd name="T2" fmla="*/ 31 w 13681"/>
                <a:gd name="T3" fmla="*/ 10375 h 10379"/>
                <a:gd name="T4" fmla="*/ 625 w 13681"/>
                <a:gd name="T5" fmla="*/ 9870 h 10379"/>
                <a:gd name="T6" fmla="*/ 637 w 13681"/>
                <a:gd name="T7" fmla="*/ 9866 h 10379"/>
                <a:gd name="T8" fmla="*/ 625 w 13681"/>
                <a:gd name="T9" fmla="*/ 9870 h 10379"/>
                <a:gd name="T10" fmla="*/ 13035 w 13681"/>
                <a:gd name="T11" fmla="*/ 9866 h 10379"/>
                <a:gd name="T12" fmla="*/ 637 w 13681"/>
                <a:gd name="T13" fmla="*/ 9906 h 10379"/>
                <a:gd name="T14" fmla="*/ 13054 w 13681"/>
                <a:gd name="T15" fmla="*/ 9885 h 10379"/>
                <a:gd name="T16" fmla="*/ 13053 w 13681"/>
                <a:gd name="T17" fmla="*/ 9884 h 10379"/>
                <a:gd name="T18" fmla="*/ 13050 w 13681"/>
                <a:gd name="T19" fmla="*/ 9884 h 10379"/>
                <a:gd name="T20" fmla="*/ 13041 w 13681"/>
                <a:gd name="T21" fmla="*/ 9892 h 10379"/>
                <a:gd name="T22" fmla="*/ 13034 w 13681"/>
                <a:gd name="T23" fmla="*/ 9901 h 10379"/>
                <a:gd name="T24" fmla="*/ 13033 w 13681"/>
                <a:gd name="T25" fmla="*/ 9904 h 10379"/>
                <a:gd name="T26" fmla="*/ 13035 w 13681"/>
                <a:gd name="T27" fmla="*/ 9906 h 10379"/>
                <a:gd name="T28" fmla="*/ 13054 w 13681"/>
                <a:gd name="T29" fmla="*/ 9885 h 10379"/>
                <a:gd name="T30" fmla="*/ 13016 w 13681"/>
                <a:gd name="T31" fmla="*/ 489 h 10379"/>
                <a:gd name="T32" fmla="*/ 13054 w 13681"/>
                <a:gd name="T33" fmla="*/ 9885 h 10379"/>
                <a:gd name="T34" fmla="*/ 13016 w 13681"/>
                <a:gd name="T35" fmla="*/ 489 h 10379"/>
                <a:gd name="T36" fmla="*/ 13018 w 13681"/>
                <a:gd name="T37" fmla="*/ 481 h 10379"/>
                <a:gd name="T38" fmla="*/ 13023 w 13681"/>
                <a:gd name="T39" fmla="*/ 474 h 10379"/>
                <a:gd name="T40" fmla="*/ 13016 w 13681"/>
                <a:gd name="T41" fmla="*/ 489 h 10379"/>
                <a:gd name="T42" fmla="*/ 13650 w 13681"/>
                <a:gd name="T43" fmla="*/ 4 h 10379"/>
                <a:gd name="T44" fmla="*/ 13047 w 13681"/>
                <a:gd name="T45" fmla="*/ 505 h 10379"/>
                <a:gd name="T46" fmla="*/ 13650 w 13681"/>
                <a:gd name="T47" fmla="*/ 4 h 10379"/>
                <a:gd name="T48" fmla="*/ 13660 w 13681"/>
                <a:gd name="T49" fmla="*/ 0 h 10379"/>
                <a:gd name="T50" fmla="*/ 13670 w 13681"/>
                <a:gd name="T51" fmla="*/ 3 h 10379"/>
                <a:gd name="T52" fmla="*/ 13677 w 13681"/>
                <a:gd name="T53" fmla="*/ 9 h 10379"/>
                <a:gd name="T54" fmla="*/ 13681 w 13681"/>
                <a:gd name="T55" fmla="*/ 20 h 10379"/>
                <a:gd name="T56" fmla="*/ 13650 w 13681"/>
                <a:gd name="T57" fmla="*/ 4 h 10379"/>
                <a:gd name="T58" fmla="*/ 13681 w 13681"/>
                <a:gd name="T59" fmla="*/ 10359 h 10379"/>
                <a:gd name="T60" fmla="*/ 13642 w 13681"/>
                <a:gd name="T61" fmla="*/ 20 h 10379"/>
                <a:gd name="T62" fmla="*/ 13681 w 13681"/>
                <a:gd name="T63" fmla="*/ 10359 h 10379"/>
                <a:gd name="T64" fmla="*/ 13679 w 13681"/>
                <a:gd name="T65" fmla="*/ 10366 h 10379"/>
                <a:gd name="T66" fmla="*/ 13674 w 13681"/>
                <a:gd name="T67" fmla="*/ 10373 h 10379"/>
                <a:gd name="T68" fmla="*/ 13668 w 13681"/>
                <a:gd name="T69" fmla="*/ 10377 h 10379"/>
                <a:gd name="T70" fmla="*/ 13661 w 13681"/>
                <a:gd name="T71" fmla="*/ 10379 h 10379"/>
                <a:gd name="T72" fmla="*/ 13681 w 13681"/>
                <a:gd name="T73" fmla="*/ 10359 h 10379"/>
                <a:gd name="T74" fmla="*/ 19 w 13681"/>
                <a:gd name="T75" fmla="*/ 10379 h 10379"/>
                <a:gd name="T76" fmla="*/ 13661 w 13681"/>
                <a:gd name="T77" fmla="*/ 10340 h 10379"/>
                <a:gd name="T78" fmla="*/ 19 w 13681"/>
                <a:gd name="T79" fmla="*/ 10379 h 10379"/>
                <a:gd name="T80" fmla="*/ 13 w 13681"/>
                <a:gd name="T81" fmla="*/ 10378 h 10379"/>
                <a:gd name="T82" fmla="*/ 8 w 13681"/>
                <a:gd name="T83" fmla="*/ 10375 h 10379"/>
                <a:gd name="T84" fmla="*/ 1 w 13681"/>
                <a:gd name="T85" fmla="*/ 10365 h 10379"/>
                <a:gd name="T86" fmla="*/ 1 w 13681"/>
                <a:gd name="T87" fmla="*/ 10354 h 10379"/>
                <a:gd name="T88" fmla="*/ 3 w 13681"/>
                <a:gd name="T89" fmla="*/ 10348 h 10379"/>
                <a:gd name="T90" fmla="*/ 7 w 13681"/>
                <a:gd name="T91" fmla="*/ 10344 h 10379"/>
                <a:gd name="T92" fmla="*/ 19 w 13681"/>
                <a:gd name="T93" fmla="*/ 10379 h 10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81" h="10379">
                  <a:moveTo>
                    <a:pt x="7" y="10344"/>
                  </a:moveTo>
                  <a:lnTo>
                    <a:pt x="625" y="9870"/>
                  </a:lnTo>
                  <a:lnTo>
                    <a:pt x="649" y="9901"/>
                  </a:lnTo>
                  <a:lnTo>
                    <a:pt x="31" y="10375"/>
                  </a:lnTo>
                  <a:lnTo>
                    <a:pt x="7" y="10344"/>
                  </a:lnTo>
                  <a:close/>
                  <a:moveTo>
                    <a:pt x="625" y="9870"/>
                  </a:moveTo>
                  <a:lnTo>
                    <a:pt x="631" y="9868"/>
                  </a:lnTo>
                  <a:lnTo>
                    <a:pt x="637" y="9866"/>
                  </a:lnTo>
                  <a:lnTo>
                    <a:pt x="637" y="9885"/>
                  </a:lnTo>
                  <a:lnTo>
                    <a:pt x="625" y="9870"/>
                  </a:lnTo>
                  <a:close/>
                  <a:moveTo>
                    <a:pt x="637" y="9866"/>
                  </a:moveTo>
                  <a:lnTo>
                    <a:pt x="13035" y="9866"/>
                  </a:lnTo>
                  <a:lnTo>
                    <a:pt x="13035" y="9906"/>
                  </a:lnTo>
                  <a:lnTo>
                    <a:pt x="637" y="9906"/>
                  </a:lnTo>
                  <a:lnTo>
                    <a:pt x="637" y="9866"/>
                  </a:lnTo>
                  <a:close/>
                  <a:moveTo>
                    <a:pt x="13054" y="9885"/>
                  </a:moveTo>
                  <a:lnTo>
                    <a:pt x="13054" y="9884"/>
                  </a:lnTo>
                  <a:lnTo>
                    <a:pt x="13053" y="9884"/>
                  </a:lnTo>
                  <a:lnTo>
                    <a:pt x="13052" y="9884"/>
                  </a:lnTo>
                  <a:lnTo>
                    <a:pt x="13050" y="9884"/>
                  </a:lnTo>
                  <a:lnTo>
                    <a:pt x="13046" y="9887"/>
                  </a:lnTo>
                  <a:lnTo>
                    <a:pt x="13041" y="9892"/>
                  </a:lnTo>
                  <a:lnTo>
                    <a:pt x="13037" y="9896"/>
                  </a:lnTo>
                  <a:lnTo>
                    <a:pt x="13034" y="9901"/>
                  </a:lnTo>
                  <a:lnTo>
                    <a:pt x="13033" y="9902"/>
                  </a:lnTo>
                  <a:lnTo>
                    <a:pt x="13033" y="9904"/>
                  </a:lnTo>
                  <a:lnTo>
                    <a:pt x="13034" y="9906"/>
                  </a:lnTo>
                  <a:lnTo>
                    <a:pt x="13035" y="9906"/>
                  </a:lnTo>
                  <a:lnTo>
                    <a:pt x="13035" y="9885"/>
                  </a:lnTo>
                  <a:lnTo>
                    <a:pt x="13054" y="9885"/>
                  </a:lnTo>
                  <a:close/>
                  <a:moveTo>
                    <a:pt x="13016" y="9885"/>
                  </a:moveTo>
                  <a:lnTo>
                    <a:pt x="13016" y="489"/>
                  </a:lnTo>
                  <a:lnTo>
                    <a:pt x="13054" y="489"/>
                  </a:lnTo>
                  <a:lnTo>
                    <a:pt x="13054" y="9885"/>
                  </a:lnTo>
                  <a:lnTo>
                    <a:pt x="13016" y="9885"/>
                  </a:lnTo>
                  <a:close/>
                  <a:moveTo>
                    <a:pt x="13016" y="489"/>
                  </a:moveTo>
                  <a:lnTo>
                    <a:pt x="13016" y="486"/>
                  </a:lnTo>
                  <a:lnTo>
                    <a:pt x="13018" y="481"/>
                  </a:lnTo>
                  <a:lnTo>
                    <a:pt x="13021" y="477"/>
                  </a:lnTo>
                  <a:lnTo>
                    <a:pt x="13023" y="474"/>
                  </a:lnTo>
                  <a:lnTo>
                    <a:pt x="13035" y="489"/>
                  </a:lnTo>
                  <a:lnTo>
                    <a:pt x="13016" y="489"/>
                  </a:lnTo>
                  <a:close/>
                  <a:moveTo>
                    <a:pt x="13023" y="474"/>
                  </a:moveTo>
                  <a:lnTo>
                    <a:pt x="13650" y="4"/>
                  </a:lnTo>
                  <a:lnTo>
                    <a:pt x="13673" y="35"/>
                  </a:lnTo>
                  <a:lnTo>
                    <a:pt x="13047" y="505"/>
                  </a:lnTo>
                  <a:lnTo>
                    <a:pt x="13023" y="474"/>
                  </a:lnTo>
                  <a:close/>
                  <a:moveTo>
                    <a:pt x="13650" y="4"/>
                  </a:moveTo>
                  <a:lnTo>
                    <a:pt x="13654" y="1"/>
                  </a:lnTo>
                  <a:lnTo>
                    <a:pt x="13660" y="0"/>
                  </a:lnTo>
                  <a:lnTo>
                    <a:pt x="13665" y="1"/>
                  </a:lnTo>
                  <a:lnTo>
                    <a:pt x="13670" y="3"/>
                  </a:lnTo>
                  <a:lnTo>
                    <a:pt x="13674" y="5"/>
                  </a:lnTo>
                  <a:lnTo>
                    <a:pt x="13677" y="9"/>
                  </a:lnTo>
                  <a:lnTo>
                    <a:pt x="13680" y="14"/>
                  </a:lnTo>
                  <a:lnTo>
                    <a:pt x="13681" y="20"/>
                  </a:lnTo>
                  <a:lnTo>
                    <a:pt x="13661" y="20"/>
                  </a:lnTo>
                  <a:lnTo>
                    <a:pt x="13650" y="4"/>
                  </a:lnTo>
                  <a:close/>
                  <a:moveTo>
                    <a:pt x="13681" y="20"/>
                  </a:moveTo>
                  <a:lnTo>
                    <a:pt x="13681" y="10359"/>
                  </a:lnTo>
                  <a:lnTo>
                    <a:pt x="13642" y="10359"/>
                  </a:lnTo>
                  <a:lnTo>
                    <a:pt x="13642" y="20"/>
                  </a:lnTo>
                  <a:lnTo>
                    <a:pt x="13681" y="20"/>
                  </a:lnTo>
                  <a:close/>
                  <a:moveTo>
                    <a:pt x="13681" y="10359"/>
                  </a:moveTo>
                  <a:lnTo>
                    <a:pt x="13680" y="10363"/>
                  </a:lnTo>
                  <a:lnTo>
                    <a:pt x="13679" y="10366"/>
                  </a:lnTo>
                  <a:lnTo>
                    <a:pt x="13677" y="10370"/>
                  </a:lnTo>
                  <a:lnTo>
                    <a:pt x="13674" y="10373"/>
                  </a:lnTo>
                  <a:lnTo>
                    <a:pt x="13672" y="10375"/>
                  </a:lnTo>
                  <a:lnTo>
                    <a:pt x="13668" y="10377"/>
                  </a:lnTo>
                  <a:lnTo>
                    <a:pt x="13665" y="10378"/>
                  </a:lnTo>
                  <a:lnTo>
                    <a:pt x="13661" y="10379"/>
                  </a:lnTo>
                  <a:lnTo>
                    <a:pt x="13661" y="10359"/>
                  </a:lnTo>
                  <a:lnTo>
                    <a:pt x="13681" y="10359"/>
                  </a:lnTo>
                  <a:close/>
                  <a:moveTo>
                    <a:pt x="13661" y="10379"/>
                  </a:moveTo>
                  <a:lnTo>
                    <a:pt x="19" y="10379"/>
                  </a:lnTo>
                  <a:lnTo>
                    <a:pt x="19" y="10340"/>
                  </a:lnTo>
                  <a:lnTo>
                    <a:pt x="13661" y="10340"/>
                  </a:lnTo>
                  <a:lnTo>
                    <a:pt x="13661" y="10379"/>
                  </a:lnTo>
                  <a:close/>
                  <a:moveTo>
                    <a:pt x="19" y="10379"/>
                  </a:moveTo>
                  <a:lnTo>
                    <a:pt x="16" y="10378"/>
                  </a:lnTo>
                  <a:lnTo>
                    <a:pt x="13" y="10378"/>
                  </a:lnTo>
                  <a:lnTo>
                    <a:pt x="10" y="10376"/>
                  </a:lnTo>
                  <a:lnTo>
                    <a:pt x="8" y="10375"/>
                  </a:lnTo>
                  <a:lnTo>
                    <a:pt x="4" y="10370"/>
                  </a:lnTo>
                  <a:lnTo>
                    <a:pt x="1" y="10365"/>
                  </a:lnTo>
                  <a:lnTo>
                    <a:pt x="0" y="10360"/>
                  </a:lnTo>
                  <a:lnTo>
                    <a:pt x="1" y="10354"/>
                  </a:lnTo>
                  <a:lnTo>
                    <a:pt x="1" y="10351"/>
                  </a:lnTo>
                  <a:lnTo>
                    <a:pt x="3" y="10348"/>
                  </a:lnTo>
                  <a:lnTo>
                    <a:pt x="5" y="10346"/>
                  </a:lnTo>
                  <a:lnTo>
                    <a:pt x="7" y="10344"/>
                  </a:lnTo>
                  <a:lnTo>
                    <a:pt x="19" y="10359"/>
                  </a:lnTo>
                  <a:lnTo>
                    <a:pt x="19" y="103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1" name="Freeform 21">
              <a:extLst>
                <a:ext uri="{FF2B5EF4-FFF2-40B4-BE49-F238E27FC236}">
                  <a16:creationId xmlns:a16="http://schemas.microsoft.com/office/drawing/2014/main" id="{42416062-6407-6E79-6B32-1A894003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699"/>
              <a:ext cx="1876" cy="285"/>
            </a:xfrm>
            <a:custGeom>
              <a:avLst/>
              <a:gdLst>
                <a:gd name="T0" fmla="*/ 0 w 7504"/>
                <a:gd name="T1" fmla="*/ 1139 h 1139"/>
                <a:gd name="T2" fmla="*/ 7504 w 7504"/>
                <a:gd name="T3" fmla="*/ 1139 h 1139"/>
                <a:gd name="T4" fmla="*/ 6992 w 7504"/>
                <a:gd name="T5" fmla="*/ 0 h 1139"/>
                <a:gd name="T6" fmla="*/ 516 w 7504"/>
                <a:gd name="T7" fmla="*/ 0 h 1139"/>
                <a:gd name="T8" fmla="*/ 0 w 7504"/>
                <a:gd name="T9" fmla="*/ 1139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04" h="1139">
                  <a:moveTo>
                    <a:pt x="0" y="1139"/>
                  </a:moveTo>
                  <a:lnTo>
                    <a:pt x="7504" y="1139"/>
                  </a:lnTo>
                  <a:lnTo>
                    <a:pt x="6992" y="0"/>
                  </a:lnTo>
                  <a:lnTo>
                    <a:pt x="516" y="0"/>
                  </a:lnTo>
                  <a:lnTo>
                    <a:pt x="0" y="1139"/>
                  </a:lnTo>
                  <a:close/>
                </a:path>
              </a:pathLst>
            </a:custGeom>
            <a:solidFill>
              <a:srgbClr val="58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2" name="Freeform 22">
              <a:extLst>
                <a:ext uri="{FF2B5EF4-FFF2-40B4-BE49-F238E27FC236}">
                  <a16:creationId xmlns:a16="http://schemas.microsoft.com/office/drawing/2014/main" id="{0327F56B-F9A2-C502-1C37-C1E8873992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6" y="3695"/>
              <a:ext cx="1884" cy="294"/>
            </a:xfrm>
            <a:custGeom>
              <a:avLst/>
              <a:gdLst>
                <a:gd name="T0" fmla="*/ 7522 w 7540"/>
                <a:gd name="T1" fmla="*/ 1139 h 1177"/>
                <a:gd name="T2" fmla="*/ 18 w 7540"/>
                <a:gd name="T3" fmla="*/ 1177 h 1177"/>
                <a:gd name="T4" fmla="*/ 7540 w 7540"/>
                <a:gd name="T5" fmla="*/ 1150 h 1177"/>
                <a:gd name="T6" fmla="*/ 7537 w 7540"/>
                <a:gd name="T7" fmla="*/ 1148 h 1177"/>
                <a:gd name="T8" fmla="*/ 7533 w 7540"/>
                <a:gd name="T9" fmla="*/ 1149 h 1177"/>
                <a:gd name="T10" fmla="*/ 7524 w 7540"/>
                <a:gd name="T11" fmla="*/ 1159 h 1177"/>
                <a:gd name="T12" fmla="*/ 7519 w 7540"/>
                <a:gd name="T13" fmla="*/ 1171 h 1177"/>
                <a:gd name="T14" fmla="*/ 7519 w 7540"/>
                <a:gd name="T15" fmla="*/ 1176 h 1177"/>
                <a:gd name="T16" fmla="*/ 7522 w 7540"/>
                <a:gd name="T17" fmla="*/ 1177 h 1177"/>
                <a:gd name="T18" fmla="*/ 7540 w 7540"/>
                <a:gd name="T19" fmla="*/ 1150 h 1177"/>
                <a:gd name="T20" fmla="*/ 6992 w 7540"/>
                <a:gd name="T21" fmla="*/ 27 h 1177"/>
                <a:gd name="T22" fmla="*/ 7540 w 7540"/>
                <a:gd name="T23" fmla="*/ 1150 h 1177"/>
                <a:gd name="T24" fmla="*/ 7010 w 7540"/>
                <a:gd name="T25" fmla="*/ 0 h 1177"/>
                <a:gd name="T26" fmla="*/ 7011 w 7540"/>
                <a:gd name="T27" fmla="*/ 2 h 1177"/>
                <a:gd name="T28" fmla="*/ 7017 w 7540"/>
                <a:gd name="T29" fmla="*/ 7 h 1177"/>
                <a:gd name="T30" fmla="*/ 7025 w 7540"/>
                <a:gd name="T31" fmla="*/ 12 h 1177"/>
                <a:gd name="T32" fmla="*/ 7028 w 7540"/>
                <a:gd name="T33" fmla="*/ 11 h 1177"/>
                <a:gd name="T34" fmla="*/ 7010 w 7540"/>
                <a:gd name="T35" fmla="*/ 0 h 1177"/>
                <a:gd name="T36" fmla="*/ 534 w 7540"/>
                <a:gd name="T37" fmla="*/ 39 h 1177"/>
                <a:gd name="T38" fmla="*/ 7010 w 7540"/>
                <a:gd name="T39" fmla="*/ 0 h 1177"/>
                <a:gd name="T40" fmla="*/ 517 w 7540"/>
                <a:gd name="T41" fmla="*/ 11 h 1177"/>
                <a:gd name="T42" fmla="*/ 519 w 7540"/>
                <a:gd name="T43" fmla="*/ 12 h 1177"/>
                <a:gd name="T44" fmla="*/ 527 w 7540"/>
                <a:gd name="T45" fmla="*/ 7 h 1177"/>
                <a:gd name="T46" fmla="*/ 534 w 7540"/>
                <a:gd name="T47" fmla="*/ 2 h 1177"/>
                <a:gd name="T48" fmla="*/ 534 w 7540"/>
                <a:gd name="T49" fmla="*/ 0 h 1177"/>
                <a:gd name="T50" fmla="*/ 517 w 7540"/>
                <a:gd name="T51" fmla="*/ 11 h 1177"/>
                <a:gd name="T52" fmla="*/ 35 w 7540"/>
                <a:gd name="T53" fmla="*/ 1166 h 1177"/>
                <a:gd name="T54" fmla="*/ 517 w 7540"/>
                <a:gd name="T55" fmla="*/ 11 h 1177"/>
                <a:gd name="T56" fmla="*/ 18 w 7540"/>
                <a:gd name="T57" fmla="*/ 1177 h 1177"/>
                <a:gd name="T58" fmla="*/ 21 w 7540"/>
                <a:gd name="T59" fmla="*/ 1176 h 1177"/>
                <a:gd name="T60" fmla="*/ 22 w 7540"/>
                <a:gd name="T61" fmla="*/ 1171 h 1177"/>
                <a:gd name="T62" fmla="*/ 16 w 7540"/>
                <a:gd name="T63" fmla="*/ 1159 h 1177"/>
                <a:gd name="T64" fmla="*/ 7 w 7540"/>
                <a:gd name="T65" fmla="*/ 1149 h 1177"/>
                <a:gd name="T66" fmla="*/ 3 w 7540"/>
                <a:gd name="T67" fmla="*/ 1148 h 1177"/>
                <a:gd name="T68" fmla="*/ 0 w 7540"/>
                <a:gd name="T69" fmla="*/ 1150 h 1177"/>
                <a:gd name="T70" fmla="*/ 18 w 7540"/>
                <a:gd name="T71" fmla="*/ 1177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40" h="1177">
                  <a:moveTo>
                    <a:pt x="18" y="1139"/>
                  </a:moveTo>
                  <a:lnTo>
                    <a:pt x="7522" y="1139"/>
                  </a:lnTo>
                  <a:lnTo>
                    <a:pt x="7522" y="1177"/>
                  </a:lnTo>
                  <a:lnTo>
                    <a:pt x="18" y="1177"/>
                  </a:lnTo>
                  <a:lnTo>
                    <a:pt x="18" y="1139"/>
                  </a:lnTo>
                  <a:close/>
                  <a:moveTo>
                    <a:pt x="7540" y="1150"/>
                  </a:moveTo>
                  <a:lnTo>
                    <a:pt x="7539" y="1148"/>
                  </a:lnTo>
                  <a:lnTo>
                    <a:pt x="7537" y="1148"/>
                  </a:lnTo>
                  <a:lnTo>
                    <a:pt x="7535" y="1148"/>
                  </a:lnTo>
                  <a:lnTo>
                    <a:pt x="7533" y="1149"/>
                  </a:lnTo>
                  <a:lnTo>
                    <a:pt x="7528" y="1153"/>
                  </a:lnTo>
                  <a:lnTo>
                    <a:pt x="7524" y="1159"/>
                  </a:lnTo>
                  <a:lnTo>
                    <a:pt x="7521" y="1166"/>
                  </a:lnTo>
                  <a:lnTo>
                    <a:pt x="7519" y="1171"/>
                  </a:lnTo>
                  <a:lnTo>
                    <a:pt x="7519" y="1174"/>
                  </a:lnTo>
                  <a:lnTo>
                    <a:pt x="7519" y="1176"/>
                  </a:lnTo>
                  <a:lnTo>
                    <a:pt x="7520" y="1177"/>
                  </a:lnTo>
                  <a:lnTo>
                    <a:pt x="7522" y="1177"/>
                  </a:lnTo>
                  <a:lnTo>
                    <a:pt x="7522" y="1158"/>
                  </a:lnTo>
                  <a:lnTo>
                    <a:pt x="7540" y="1150"/>
                  </a:lnTo>
                  <a:close/>
                  <a:moveTo>
                    <a:pt x="7504" y="1166"/>
                  </a:moveTo>
                  <a:lnTo>
                    <a:pt x="6992" y="27"/>
                  </a:lnTo>
                  <a:lnTo>
                    <a:pt x="7028" y="11"/>
                  </a:lnTo>
                  <a:lnTo>
                    <a:pt x="7540" y="1150"/>
                  </a:lnTo>
                  <a:lnTo>
                    <a:pt x="7504" y="1166"/>
                  </a:lnTo>
                  <a:close/>
                  <a:moveTo>
                    <a:pt x="7010" y="0"/>
                  </a:moveTo>
                  <a:lnTo>
                    <a:pt x="7009" y="0"/>
                  </a:lnTo>
                  <a:lnTo>
                    <a:pt x="7011" y="2"/>
                  </a:lnTo>
                  <a:lnTo>
                    <a:pt x="7014" y="5"/>
                  </a:lnTo>
                  <a:lnTo>
                    <a:pt x="7017" y="7"/>
                  </a:lnTo>
                  <a:lnTo>
                    <a:pt x="7021" y="10"/>
                  </a:lnTo>
                  <a:lnTo>
                    <a:pt x="7025" y="12"/>
                  </a:lnTo>
                  <a:lnTo>
                    <a:pt x="7027" y="12"/>
                  </a:lnTo>
                  <a:lnTo>
                    <a:pt x="7028" y="11"/>
                  </a:lnTo>
                  <a:lnTo>
                    <a:pt x="7010" y="19"/>
                  </a:lnTo>
                  <a:lnTo>
                    <a:pt x="7010" y="0"/>
                  </a:lnTo>
                  <a:close/>
                  <a:moveTo>
                    <a:pt x="7010" y="39"/>
                  </a:moveTo>
                  <a:lnTo>
                    <a:pt x="534" y="39"/>
                  </a:lnTo>
                  <a:lnTo>
                    <a:pt x="534" y="0"/>
                  </a:lnTo>
                  <a:lnTo>
                    <a:pt x="7010" y="0"/>
                  </a:lnTo>
                  <a:lnTo>
                    <a:pt x="7010" y="39"/>
                  </a:lnTo>
                  <a:close/>
                  <a:moveTo>
                    <a:pt x="517" y="11"/>
                  </a:moveTo>
                  <a:lnTo>
                    <a:pt x="517" y="12"/>
                  </a:lnTo>
                  <a:lnTo>
                    <a:pt x="519" y="12"/>
                  </a:lnTo>
                  <a:lnTo>
                    <a:pt x="523" y="10"/>
                  </a:lnTo>
                  <a:lnTo>
                    <a:pt x="527" y="7"/>
                  </a:lnTo>
                  <a:lnTo>
                    <a:pt x="531" y="5"/>
                  </a:lnTo>
                  <a:lnTo>
                    <a:pt x="534" y="2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4" y="19"/>
                  </a:lnTo>
                  <a:lnTo>
                    <a:pt x="517" y="11"/>
                  </a:lnTo>
                  <a:close/>
                  <a:moveTo>
                    <a:pt x="552" y="27"/>
                  </a:moveTo>
                  <a:lnTo>
                    <a:pt x="35" y="1166"/>
                  </a:lnTo>
                  <a:lnTo>
                    <a:pt x="0" y="1150"/>
                  </a:lnTo>
                  <a:lnTo>
                    <a:pt x="517" y="11"/>
                  </a:lnTo>
                  <a:lnTo>
                    <a:pt x="552" y="27"/>
                  </a:lnTo>
                  <a:close/>
                  <a:moveTo>
                    <a:pt x="18" y="1177"/>
                  </a:moveTo>
                  <a:lnTo>
                    <a:pt x="20" y="1177"/>
                  </a:lnTo>
                  <a:lnTo>
                    <a:pt x="21" y="1176"/>
                  </a:lnTo>
                  <a:lnTo>
                    <a:pt x="22" y="1174"/>
                  </a:lnTo>
                  <a:lnTo>
                    <a:pt x="22" y="1171"/>
                  </a:lnTo>
                  <a:lnTo>
                    <a:pt x="20" y="1166"/>
                  </a:lnTo>
                  <a:lnTo>
                    <a:pt x="16" y="1159"/>
                  </a:lnTo>
                  <a:lnTo>
                    <a:pt x="12" y="1153"/>
                  </a:lnTo>
                  <a:lnTo>
                    <a:pt x="7" y="1149"/>
                  </a:lnTo>
                  <a:lnTo>
                    <a:pt x="5" y="1148"/>
                  </a:lnTo>
                  <a:lnTo>
                    <a:pt x="3" y="1148"/>
                  </a:lnTo>
                  <a:lnTo>
                    <a:pt x="1" y="1148"/>
                  </a:lnTo>
                  <a:lnTo>
                    <a:pt x="0" y="1150"/>
                  </a:lnTo>
                  <a:lnTo>
                    <a:pt x="18" y="1158"/>
                  </a:lnTo>
                  <a:lnTo>
                    <a:pt x="18" y="11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43" name="Freeform 23">
              <a:extLst>
                <a:ext uri="{FF2B5EF4-FFF2-40B4-BE49-F238E27FC236}">
                  <a16:creationId xmlns:a16="http://schemas.microsoft.com/office/drawing/2014/main" id="{103D3595-ABE0-F632-2F9F-F1270F3B3C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4" y="387"/>
              <a:ext cx="3428" cy="3607"/>
            </a:xfrm>
            <a:custGeom>
              <a:avLst/>
              <a:gdLst>
                <a:gd name="T0" fmla="*/ 13691 w 13709"/>
                <a:gd name="T1" fmla="*/ 0 h 14429"/>
                <a:gd name="T2" fmla="*/ 13704 w 13709"/>
                <a:gd name="T3" fmla="*/ 9 h 14429"/>
                <a:gd name="T4" fmla="*/ 13709 w 13709"/>
                <a:gd name="T5" fmla="*/ 39 h 14429"/>
                <a:gd name="T6" fmla="*/ 13704 w 13709"/>
                <a:gd name="T7" fmla="*/ 68 h 14429"/>
                <a:gd name="T8" fmla="*/ 13691 w 13709"/>
                <a:gd name="T9" fmla="*/ 77 h 14429"/>
                <a:gd name="T10" fmla="*/ 13681 w 13709"/>
                <a:gd name="T11" fmla="*/ 0 h 14429"/>
                <a:gd name="T12" fmla="*/ 39 w 13709"/>
                <a:gd name="T13" fmla="*/ 8 h 14429"/>
                <a:gd name="T14" fmla="*/ 0 w 13709"/>
                <a:gd name="T15" fmla="*/ 46 h 14429"/>
                <a:gd name="T16" fmla="*/ 5 w 13709"/>
                <a:gd name="T17" fmla="*/ 50 h 14429"/>
                <a:gd name="T18" fmla="*/ 27 w 13709"/>
                <a:gd name="T19" fmla="*/ 34 h 14429"/>
                <a:gd name="T20" fmla="*/ 42 w 13709"/>
                <a:gd name="T21" fmla="*/ 13 h 14429"/>
                <a:gd name="T22" fmla="*/ 39 w 13709"/>
                <a:gd name="T23" fmla="*/ 8 h 14429"/>
                <a:gd name="T24" fmla="*/ 78 w 13709"/>
                <a:gd name="T25" fmla="*/ 46 h 14429"/>
                <a:gd name="T26" fmla="*/ 0 w 13709"/>
                <a:gd name="T27" fmla="*/ 46 h 14429"/>
                <a:gd name="T28" fmla="*/ 77 w 13709"/>
                <a:gd name="T29" fmla="*/ 10384 h 14429"/>
                <a:gd name="T30" fmla="*/ 73 w 13709"/>
                <a:gd name="T31" fmla="*/ 10398 h 14429"/>
                <a:gd name="T32" fmla="*/ 52 w 13709"/>
                <a:gd name="T33" fmla="*/ 10406 h 14429"/>
                <a:gd name="T34" fmla="*/ 16 w 13709"/>
                <a:gd name="T35" fmla="*/ 10404 h 14429"/>
                <a:gd name="T36" fmla="*/ 2 w 13709"/>
                <a:gd name="T37" fmla="*/ 10393 h 14429"/>
                <a:gd name="T38" fmla="*/ 0 w 13709"/>
                <a:gd name="T39" fmla="*/ 10378 h 14429"/>
                <a:gd name="T40" fmla="*/ 3692 w 13709"/>
                <a:gd name="T41" fmla="*/ 13290 h 14429"/>
                <a:gd name="T42" fmla="*/ 3678 w 13709"/>
                <a:gd name="T43" fmla="*/ 13285 h 14429"/>
                <a:gd name="T44" fmla="*/ 3670 w 13709"/>
                <a:gd name="T45" fmla="*/ 13264 h 14429"/>
                <a:gd name="T46" fmla="*/ 3671 w 13709"/>
                <a:gd name="T47" fmla="*/ 13229 h 14429"/>
                <a:gd name="T48" fmla="*/ 3682 w 13709"/>
                <a:gd name="T49" fmla="*/ 13214 h 14429"/>
                <a:gd name="T50" fmla="*/ 3697 w 13709"/>
                <a:gd name="T51" fmla="*/ 13212 h 14429"/>
                <a:gd name="T52" fmla="*/ 10011 w 13709"/>
                <a:gd name="T53" fmla="*/ 13212 h 14429"/>
                <a:gd name="T54" fmla="*/ 3697 w 13709"/>
                <a:gd name="T55" fmla="*/ 13212 h 14429"/>
                <a:gd name="T56" fmla="*/ 10022 w 13709"/>
                <a:gd name="T57" fmla="*/ 13213 h 14429"/>
                <a:gd name="T58" fmla="*/ 10034 w 13709"/>
                <a:gd name="T59" fmla="*/ 13222 h 14429"/>
                <a:gd name="T60" fmla="*/ 10039 w 13709"/>
                <a:gd name="T61" fmla="*/ 13251 h 14429"/>
                <a:gd name="T62" fmla="*/ 10034 w 13709"/>
                <a:gd name="T63" fmla="*/ 13281 h 14429"/>
                <a:gd name="T64" fmla="*/ 10022 w 13709"/>
                <a:gd name="T65" fmla="*/ 13289 h 14429"/>
                <a:gd name="T66" fmla="*/ 10011 w 13709"/>
                <a:gd name="T67" fmla="*/ 13212 h 14429"/>
                <a:gd name="T68" fmla="*/ 3147 w 13709"/>
                <a:gd name="T69" fmla="*/ 12154 h 14429"/>
                <a:gd name="T70" fmla="*/ 3134 w 13709"/>
                <a:gd name="T71" fmla="*/ 12146 h 14429"/>
                <a:gd name="T72" fmla="*/ 3129 w 13709"/>
                <a:gd name="T73" fmla="*/ 12116 h 14429"/>
                <a:gd name="T74" fmla="*/ 3134 w 13709"/>
                <a:gd name="T75" fmla="*/ 12087 h 14429"/>
                <a:gd name="T76" fmla="*/ 3147 w 13709"/>
                <a:gd name="T77" fmla="*/ 12078 h 14429"/>
                <a:gd name="T78" fmla="*/ 3157 w 13709"/>
                <a:gd name="T79" fmla="*/ 12155 h 14429"/>
                <a:gd name="T80" fmla="*/ 10551 w 13709"/>
                <a:gd name="T81" fmla="*/ 12155 h 14429"/>
                <a:gd name="T82" fmla="*/ 10551 w 13709"/>
                <a:gd name="T83" fmla="*/ 12077 h 14429"/>
                <a:gd name="T84" fmla="*/ 10566 w 13709"/>
                <a:gd name="T85" fmla="*/ 12080 h 14429"/>
                <a:gd name="T86" fmla="*/ 10577 w 13709"/>
                <a:gd name="T87" fmla="*/ 12094 h 14429"/>
                <a:gd name="T88" fmla="*/ 10578 w 13709"/>
                <a:gd name="T89" fmla="*/ 12129 h 14429"/>
                <a:gd name="T90" fmla="*/ 10570 w 13709"/>
                <a:gd name="T91" fmla="*/ 12150 h 14429"/>
                <a:gd name="T92" fmla="*/ 10556 w 13709"/>
                <a:gd name="T93" fmla="*/ 12155 h 14429"/>
                <a:gd name="T94" fmla="*/ 3184 w 13709"/>
                <a:gd name="T95" fmla="*/ 14429 h 14429"/>
                <a:gd name="T96" fmla="*/ 3169 w 13709"/>
                <a:gd name="T97" fmla="*/ 14427 h 14429"/>
                <a:gd name="T98" fmla="*/ 3159 w 13709"/>
                <a:gd name="T99" fmla="*/ 14412 h 14429"/>
                <a:gd name="T100" fmla="*/ 3157 w 13709"/>
                <a:gd name="T101" fmla="*/ 14377 h 14429"/>
                <a:gd name="T102" fmla="*/ 3165 w 13709"/>
                <a:gd name="T103" fmla="*/ 14356 h 14429"/>
                <a:gd name="T104" fmla="*/ 3179 w 13709"/>
                <a:gd name="T105" fmla="*/ 14351 h 14429"/>
                <a:gd name="T106" fmla="*/ 3184 w 13709"/>
                <a:gd name="T107" fmla="*/ 14351 h 14429"/>
                <a:gd name="T108" fmla="*/ 3184 w 13709"/>
                <a:gd name="T109" fmla="*/ 14429 h 14429"/>
                <a:gd name="T110" fmla="*/ 10525 w 13709"/>
                <a:gd name="T111" fmla="*/ 14351 h 14429"/>
                <a:gd name="T112" fmla="*/ 10539 w 13709"/>
                <a:gd name="T113" fmla="*/ 14356 h 14429"/>
                <a:gd name="T114" fmla="*/ 10547 w 13709"/>
                <a:gd name="T115" fmla="*/ 14377 h 14429"/>
                <a:gd name="T116" fmla="*/ 10546 w 13709"/>
                <a:gd name="T117" fmla="*/ 14412 h 14429"/>
                <a:gd name="T118" fmla="*/ 10535 w 13709"/>
                <a:gd name="T119" fmla="*/ 14427 h 14429"/>
                <a:gd name="T120" fmla="*/ 10520 w 13709"/>
                <a:gd name="T121" fmla="*/ 14429 h 14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09" h="14429">
                  <a:moveTo>
                    <a:pt x="13681" y="0"/>
                  </a:moveTo>
                  <a:lnTo>
                    <a:pt x="13686" y="0"/>
                  </a:lnTo>
                  <a:lnTo>
                    <a:pt x="13691" y="0"/>
                  </a:lnTo>
                  <a:lnTo>
                    <a:pt x="13696" y="2"/>
                  </a:lnTo>
                  <a:lnTo>
                    <a:pt x="13700" y="5"/>
                  </a:lnTo>
                  <a:lnTo>
                    <a:pt x="13704" y="9"/>
                  </a:lnTo>
                  <a:lnTo>
                    <a:pt x="13707" y="16"/>
                  </a:lnTo>
                  <a:lnTo>
                    <a:pt x="13708" y="26"/>
                  </a:lnTo>
                  <a:lnTo>
                    <a:pt x="13709" y="39"/>
                  </a:lnTo>
                  <a:lnTo>
                    <a:pt x="13708" y="52"/>
                  </a:lnTo>
                  <a:lnTo>
                    <a:pt x="13707" y="61"/>
                  </a:lnTo>
                  <a:lnTo>
                    <a:pt x="13704" y="68"/>
                  </a:lnTo>
                  <a:lnTo>
                    <a:pt x="13700" y="73"/>
                  </a:lnTo>
                  <a:lnTo>
                    <a:pt x="13696" y="75"/>
                  </a:lnTo>
                  <a:lnTo>
                    <a:pt x="13691" y="77"/>
                  </a:lnTo>
                  <a:lnTo>
                    <a:pt x="13686" y="77"/>
                  </a:lnTo>
                  <a:lnTo>
                    <a:pt x="13681" y="78"/>
                  </a:lnTo>
                  <a:lnTo>
                    <a:pt x="13681" y="0"/>
                  </a:lnTo>
                  <a:close/>
                  <a:moveTo>
                    <a:pt x="13681" y="78"/>
                  </a:moveTo>
                  <a:lnTo>
                    <a:pt x="39" y="85"/>
                  </a:lnTo>
                  <a:lnTo>
                    <a:pt x="39" y="8"/>
                  </a:lnTo>
                  <a:lnTo>
                    <a:pt x="13681" y="0"/>
                  </a:lnTo>
                  <a:lnTo>
                    <a:pt x="13681" y="78"/>
                  </a:lnTo>
                  <a:close/>
                  <a:moveTo>
                    <a:pt x="0" y="46"/>
                  </a:moveTo>
                  <a:lnTo>
                    <a:pt x="1" y="49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9" y="49"/>
                  </a:lnTo>
                  <a:lnTo>
                    <a:pt x="17" y="43"/>
                  </a:lnTo>
                  <a:lnTo>
                    <a:pt x="27" y="34"/>
                  </a:lnTo>
                  <a:lnTo>
                    <a:pt x="35" y="25"/>
                  </a:lnTo>
                  <a:lnTo>
                    <a:pt x="41" y="16"/>
                  </a:lnTo>
                  <a:lnTo>
                    <a:pt x="42" y="13"/>
                  </a:lnTo>
                  <a:lnTo>
                    <a:pt x="43" y="10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46"/>
                  </a:lnTo>
                  <a:lnTo>
                    <a:pt x="0" y="46"/>
                  </a:lnTo>
                  <a:close/>
                  <a:moveTo>
                    <a:pt x="78" y="46"/>
                  </a:moveTo>
                  <a:lnTo>
                    <a:pt x="78" y="10378"/>
                  </a:lnTo>
                  <a:lnTo>
                    <a:pt x="0" y="10378"/>
                  </a:lnTo>
                  <a:lnTo>
                    <a:pt x="0" y="46"/>
                  </a:lnTo>
                  <a:lnTo>
                    <a:pt x="78" y="46"/>
                  </a:lnTo>
                  <a:close/>
                  <a:moveTo>
                    <a:pt x="78" y="10378"/>
                  </a:moveTo>
                  <a:lnTo>
                    <a:pt x="77" y="10384"/>
                  </a:lnTo>
                  <a:lnTo>
                    <a:pt x="77" y="10389"/>
                  </a:lnTo>
                  <a:lnTo>
                    <a:pt x="76" y="10393"/>
                  </a:lnTo>
                  <a:lnTo>
                    <a:pt x="73" y="10398"/>
                  </a:lnTo>
                  <a:lnTo>
                    <a:pt x="68" y="10401"/>
                  </a:lnTo>
                  <a:lnTo>
                    <a:pt x="61" y="10404"/>
                  </a:lnTo>
                  <a:lnTo>
                    <a:pt x="52" y="10406"/>
                  </a:lnTo>
                  <a:lnTo>
                    <a:pt x="39" y="10406"/>
                  </a:lnTo>
                  <a:lnTo>
                    <a:pt x="26" y="10406"/>
                  </a:lnTo>
                  <a:lnTo>
                    <a:pt x="16" y="10404"/>
                  </a:lnTo>
                  <a:lnTo>
                    <a:pt x="9" y="10401"/>
                  </a:lnTo>
                  <a:lnTo>
                    <a:pt x="5" y="10398"/>
                  </a:lnTo>
                  <a:lnTo>
                    <a:pt x="2" y="10393"/>
                  </a:lnTo>
                  <a:lnTo>
                    <a:pt x="1" y="10389"/>
                  </a:lnTo>
                  <a:lnTo>
                    <a:pt x="0" y="10384"/>
                  </a:lnTo>
                  <a:lnTo>
                    <a:pt x="0" y="10378"/>
                  </a:lnTo>
                  <a:lnTo>
                    <a:pt x="78" y="10378"/>
                  </a:lnTo>
                  <a:close/>
                  <a:moveTo>
                    <a:pt x="3697" y="13290"/>
                  </a:moveTo>
                  <a:lnTo>
                    <a:pt x="3692" y="13290"/>
                  </a:lnTo>
                  <a:lnTo>
                    <a:pt x="3687" y="13289"/>
                  </a:lnTo>
                  <a:lnTo>
                    <a:pt x="3682" y="13288"/>
                  </a:lnTo>
                  <a:lnTo>
                    <a:pt x="3678" y="13285"/>
                  </a:lnTo>
                  <a:lnTo>
                    <a:pt x="3674" y="13281"/>
                  </a:lnTo>
                  <a:lnTo>
                    <a:pt x="3671" y="13274"/>
                  </a:lnTo>
                  <a:lnTo>
                    <a:pt x="3670" y="13264"/>
                  </a:lnTo>
                  <a:lnTo>
                    <a:pt x="3669" y="13251"/>
                  </a:lnTo>
                  <a:lnTo>
                    <a:pt x="3670" y="13238"/>
                  </a:lnTo>
                  <a:lnTo>
                    <a:pt x="3671" y="13229"/>
                  </a:lnTo>
                  <a:lnTo>
                    <a:pt x="3674" y="13222"/>
                  </a:lnTo>
                  <a:lnTo>
                    <a:pt x="3678" y="13217"/>
                  </a:lnTo>
                  <a:lnTo>
                    <a:pt x="3682" y="13214"/>
                  </a:lnTo>
                  <a:lnTo>
                    <a:pt x="3687" y="13213"/>
                  </a:lnTo>
                  <a:lnTo>
                    <a:pt x="3692" y="13212"/>
                  </a:lnTo>
                  <a:lnTo>
                    <a:pt x="3697" y="13212"/>
                  </a:lnTo>
                  <a:lnTo>
                    <a:pt x="3697" y="13290"/>
                  </a:lnTo>
                  <a:close/>
                  <a:moveTo>
                    <a:pt x="3697" y="13212"/>
                  </a:moveTo>
                  <a:lnTo>
                    <a:pt x="10011" y="13212"/>
                  </a:lnTo>
                  <a:lnTo>
                    <a:pt x="10011" y="13290"/>
                  </a:lnTo>
                  <a:lnTo>
                    <a:pt x="3697" y="13290"/>
                  </a:lnTo>
                  <a:lnTo>
                    <a:pt x="3697" y="13212"/>
                  </a:lnTo>
                  <a:close/>
                  <a:moveTo>
                    <a:pt x="10011" y="13212"/>
                  </a:moveTo>
                  <a:lnTo>
                    <a:pt x="10017" y="13212"/>
                  </a:lnTo>
                  <a:lnTo>
                    <a:pt x="10022" y="13213"/>
                  </a:lnTo>
                  <a:lnTo>
                    <a:pt x="10026" y="13214"/>
                  </a:lnTo>
                  <a:lnTo>
                    <a:pt x="10031" y="13217"/>
                  </a:lnTo>
                  <a:lnTo>
                    <a:pt x="10034" y="13222"/>
                  </a:lnTo>
                  <a:lnTo>
                    <a:pt x="10037" y="13229"/>
                  </a:lnTo>
                  <a:lnTo>
                    <a:pt x="10039" y="13238"/>
                  </a:lnTo>
                  <a:lnTo>
                    <a:pt x="10039" y="13251"/>
                  </a:lnTo>
                  <a:lnTo>
                    <a:pt x="10039" y="13264"/>
                  </a:lnTo>
                  <a:lnTo>
                    <a:pt x="10037" y="13274"/>
                  </a:lnTo>
                  <a:lnTo>
                    <a:pt x="10034" y="13281"/>
                  </a:lnTo>
                  <a:lnTo>
                    <a:pt x="10031" y="13285"/>
                  </a:lnTo>
                  <a:lnTo>
                    <a:pt x="10026" y="13288"/>
                  </a:lnTo>
                  <a:lnTo>
                    <a:pt x="10022" y="13289"/>
                  </a:lnTo>
                  <a:lnTo>
                    <a:pt x="10017" y="13290"/>
                  </a:lnTo>
                  <a:lnTo>
                    <a:pt x="10011" y="13290"/>
                  </a:lnTo>
                  <a:lnTo>
                    <a:pt x="10011" y="13212"/>
                  </a:lnTo>
                  <a:close/>
                  <a:moveTo>
                    <a:pt x="3157" y="12155"/>
                  </a:moveTo>
                  <a:lnTo>
                    <a:pt x="3152" y="12155"/>
                  </a:lnTo>
                  <a:lnTo>
                    <a:pt x="3147" y="12154"/>
                  </a:lnTo>
                  <a:lnTo>
                    <a:pt x="3142" y="12153"/>
                  </a:lnTo>
                  <a:lnTo>
                    <a:pt x="3138" y="12150"/>
                  </a:lnTo>
                  <a:lnTo>
                    <a:pt x="3134" y="12146"/>
                  </a:lnTo>
                  <a:lnTo>
                    <a:pt x="3132" y="12139"/>
                  </a:lnTo>
                  <a:lnTo>
                    <a:pt x="3130" y="12129"/>
                  </a:lnTo>
                  <a:lnTo>
                    <a:pt x="3129" y="12116"/>
                  </a:lnTo>
                  <a:lnTo>
                    <a:pt x="3130" y="12103"/>
                  </a:lnTo>
                  <a:lnTo>
                    <a:pt x="3132" y="12094"/>
                  </a:lnTo>
                  <a:lnTo>
                    <a:pt x="3134" y="12087"/>
                  </a:lnTo>
                  <a:lnTo>
                    <a:pt x="3138" y="12082"/>
                  </a:lnTo>
                  <a:lnTo>
                    <a:pt x="3142" y="12080"/>
                  </a:lnTo>
                  <a:lnTo>
                    <a:pt x="3147" y="12078"/>
                  </a:lnTo>
                  <a:lnTo>
                    <a:pt x="3152" y="12078"/>
                  </a:lnTo>
                  <a:lnTo>
                    <a:pt x="3157" y="12077"/>
                  </a:lnTo>
                  <a:lnTo>
                    <a:pt x="3157" y="12155"/>
                  </a:lnTo>
                  <a:close/>
                  <a:moveTo>
                    <a:pt x="3157" y="12077"/>
                  </a:moveTo>
                  <a:lnTo>
                    <a:pt x="10551" y="12077"/>
                  </a:lnTo>
                  <a:lnTo>
                    <a:pt x="10551" y="12155"/>
                  </a:lnTo>
                  <a:lnTo>
                    <a:pt x="3157" y="12155"/>
                  </a:lnTo>
                  <a:lnTo>
                    <a:pt x="3157" y="12077"/>
                  </a:lnTo>
                  <a:close/>
                  <a:moveTo>
                    <a:pt x="10551" y="12077"/>
                  </a:moveTo>
                  <a:lnTo>
                    <a:pt x="10556" y="12078"/>
                  </a:lnTo>
                  <a:lnTo>
                    <a:pt x="10561" y="12078"/>
                  </a:lnTo>
                  <a:lnTo>
                    <a:pt x="10566" y="12080"/>
                  </a:lnTo>
                  <a:lnTo>
                    <a:pt x="10570" y="12082"/>
                  </a:lnTo>
                  <a:lnTo>
                    <a:pt x="10574" y="12087"/>
                  </a:lnTo>
                  <a:lnTo>
                    <a:pt x="10577" y="12094"/>
                  </a:lnTo>
                  <a:lnTo>
                    <a:pt x="10578" y="12103"/>
                  </a:lnTo>
                  <a:lnTo>
                    <a:pt x="10579" y="12116"/>
                  </a:lnTo>
                  <a:lnTo>
                    <a:pt x="10578" y="12129"/>
                  </a:lnTo>
                  <a:lnTo>
                    <a:pt x="10577" y="12139"/>
                  </a:lnTo>
                  <a:lnTo>
                    <a:pt x="10574" y="12146"/>
                  </a:lnTo>
                  <a:lnTo>
                    <a:pt x="10570" y="12150"/>
                  </a:lnTo>
                  <a:lnTo>
                    <a:pt x="10566" y="12153"/>
                  </a:lnTo>
                  <a:lnTo>
                    <a:pt x="10561" y="12154"/>
                  </a:lnTo>
                  <a:lnTo>
                    <a:pt x="10556" y="12155"/>
                  </a:lnTo>
                  <a:lnTo>
                    <a:pt x="10551" y="12155"/>
                  </a:lnTo>
                  <a:lnTo>
                    <a:pt x="10551" y="12077"/>
                  </a:lnTo>
                  <a:close/>
                  <a:moveTo>
                    <a:pt x="3184" y="14429"/>
                  </a:moveTo>
                  <a:lnTo>
                    <a:pt x="3179" y="14429"/>
                  </a:lnTo>
                  <a:lnTo>
                    <a:pt x="3174" y="14428"/>
                  </a:lnTo>
                  <a:lnTo>
                    <a:pt x="3169" y="14427"/>
                  </a:lnTo>
                  <a:lnTo>
                    <a:pt x="3165" y="14424"/>
                  </a:lnTo>
                  <a:lnTo>
                    <a:pt x="3161" y="14419"/>
                  </a:lnTo>
                  <a:lnTo>
                    <a:pt x="3159" y="14412"/>
                  </a:lnTo>
                  <a:lnTo>
                    <a:pt x="3157" y="14403"/>
                  </a:lnTo>
                  <a:lnTo>
                    <a:pt x="3156" y="14390"/>
                  </a:lnTo>
                  <a:lnTo>
                    <a:pt x="3157" y="14377"/>
                  </a:lnTo>
                  <a:lnTo>
                    <a:pt x="3159" y="14368"/>
                  </a:lnTo>
                  <a:lnTo>
                    <a:pt x="3161" y="14361"/>
                  </a:lnTo>
                  <a:lnTo>
                    <a:pt x="3165" y="14356"/>
                  </a:lnTo>
                  <a:lnTo>
                    <a:pt x="3169" y="14353"/>
                  </a:lnTo>
                  <a:lnTo>
                    <a:pt x="3174" y="14352"/>
                  </a:lnTo>
                  <a:lnTo>
                    <a:pt x="3179" y="14351"/>
                  </a:lnTo>
                  <a:lnTo>
                    <a:pt x="3184" y="14351"/>
                  </a:lnTo>
                  <a:lnTo>
                    <a:pt x="3184" y="14429"/>
                  </a:lnTo>
                  <a:close/>
                  <a:moveTo>
                    <a:pt x="3184" y="14351"/>
                  </a:moveTo>
                  <a:lnTo>
                    <a:pt x="10520" y="14351"/>
                  </a:lnTo>
                  <a:lnTo>
                    <a:pt x="10520" y="14429"/>
                  </a:lnTo>
                  <a:lnTo>
                    <a:pt x="3184" y="14429"/>
                  </a:lnTo>
                  <a:lnTo>
                    <a:pt x="3184" y="14351"/>
                  </a:lnTo>
                  <a:close/>
                  <a:moveTo>
                    <a:pt x="10520" y="14351"/>
                  </a:moveTo>
                  <a:lnTo>
                    <a:pt x="10525" y="14351"/>
                  </a:lnTo>
                  <a:lnTo>
                    <a:pt x="10530" y="14352"/>
                  </a:lnTo>
                  <a:lnTo>
                    <a:pt x="10535" y="14353"/>
                  </a:lnTo>
                  <a:lnTo>
                    <a:pt x="10539" y="14356"/>
                  </a:lnTo>
                  <a:lnTo>
                    <a:pt x="10543" y="14361"/>
                  </a:lnTo>
                  <a:lnTo>
                    <a:pt x="10546" y="14368"/>
                  </a:lnTo>
                  <a:lnTo>
                    <a:pt x="10547" y="14377"/>
                  </a:lnTo>
                  <a:lnTo>
                    <a:pt x="10548" y="14390"/>
                  </a:lnTo>
                  <a:lnTo>
                    <a:pt x="10547" y="14403"/>
                  </a:lnTo>
                  <a:lnTo>
                    <a:pt x="10546" y="14412"/>
                  </a:lnTo>
                  <a:lnTo>
                    <a:pt x="10543" y="14419"/>
                  </a:lnTo>
                  <a:lnTo>
                    <a:pt x="10539" y="14424"/>
                  </a:lnTo>
                  <a:lnTo>
                    <a:pt x="10535" y="14427"/>
                  </a:lnTo>
                  <a:lnTo>
                    <a:pt x="10530" y="14428"/>
                  </a:lnTo>
                  <a:lnTo>
                    <a:pt x="10525" y="14429"/>
                  </a:lnTo>
                  <a:lnTo>
                    <a:pt x="10520" y="14429"/>
                  </a:lnTo>
                  <a:lnTo>
                    <a:pt x="10520" y="143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96347" name="HeartPumpLive.avi">
            <a:hlinkClick r:id="" action="ppaction://media"/>
            <a:extLst>
              <a:ext uri="{FF2B5EF4-FFF2-40B4-BE49-F238E27FC236}">
                <a16:creationId xmlns:a16="http://schemas.microsoft.com/office/drawing/2014/main" id="{52148D67-00EF-8FDC-0ACB-6D3C0CE082C1}"/>
              </a:ext>
            </a:extLst>
          </p:cNvPr>
          <p:cNvPicPr>
            <a:picLocks noRot="1" noChangeAspect="1" noChangeArrowheads="1"/>
          </p:cNvPicPr>
          <p:nvPr>
            <a:videoFile r:link="rId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2228850"/>
            <a:ext cx="3505200" cy="2628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6348" name="Picture 28">
            <a:extLst>
              <a:ext uri="{FF2B5EF4-FFF2-40B4-BE49-F238E27FC236}">
                <a16:creationId xmlns:a16="http://schemas.microsoft.com/office/drawing/2014/main" id="{B5146A55-9793-7F34-3F99-DE9EECDB2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6349" name="Picture 29">
            <a:extLst>
              <a:ext uri="{FF2B5EF4-FFF2-40B4-BE49-F238E27FC236}">
                <a16:creationId xmlns:a16="http://schemas.microsoft.com/office/drawing/2014/main" id="{76A7C425-5A3F-C7DB-3D21-44DA9A7C18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6350" name="AutoShape 30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40EE3456-69A2-13B0-ABED-622019185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1" name="AutoShape 31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1D751B5-BBAE-B735-107B-E1FF2135D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2" name="AutoShape 32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11AE705-8109-057B-B4C3-18DDCCCBA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3" name="AutoShape 3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9B8EB10-78AC-1736-32F1-6C2A4E4E7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4" name="AutoShape 3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0D2DF5B-95FF-1378-6A56-DFE966815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5" name="AutoShape 35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C93B886-7B78-4FDF-3571-A5C76B2E5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6" name="AutoShape 36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9E54B62-20B1-2C10-3674-6AD75998B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7" name="AutoShape 37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54E8701-BB34-660C-707C-0C5D87B1C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58" name="Rectangle 38">
            <a:extLst>
              <a:ext uri="{FF2B5EF4-FFF2-40B4-BE49-F238E27FC236}">
                <a16:creationId xmlns:a16="http://schemas.microsoft.com/office/drawing/2014/main" id="{23BBC4B8-693E-476C-7494-9D091D6C6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El Corazón y El Sistema Cardiovascular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96359" name="Text Box 39">
            <a:extLst>
              <a:ext uri="{FF2B5EF4-FFF2-40B4-BE49-F238E27FC236}">
                <a16:creationId xmlns:a16="http://schemas.microsoft.com/office/drawing/2014/main" id="{19B16061-FD26-5104-D1DF-EF16CD8FD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Fisiología/Hemodinámica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r:id="rId1" imgW="2082960" imgH="1697040"/>
        </mc:Choice>
        <mc:Fallback>
          <p:control r:id="rId1" imgW="2082960" imgH="1697040">
            <p:pic>
              <p:nvPicPr>
                <p:cNvPr id="696344" name="QTControl1">
                  <a:extLst>
                    <a:ext uri="{FF2B5EF4-FFF2-40B4-BE49-F238E27FC236}">
                      <a16:creationId xmlns:a16="http://schemas.microsoft.com/office/drawing/2014/main" id="{AE9BC38D-6875-CAFF-4846-6940F65BDF84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388725" y="917575"/>
                  <a:ext cx="2082800" cy="16970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3695" fill="hold"/>
                                        <p:tgtEl>
                                          <p:spTgt spid="6963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69634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963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963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6347"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674" name="Group 2">
            <a:extLst>
              <a:ext uri="{FF2B5EF4-FFF2-40B4-BE49-F238E27FC236}">
                <a16:creationId xmlns:a16="http://schemas.microsoft.com/office/drawing/2014/main" id="{1692A577-6ADE-CA0B-82B0-BB61B08F29DD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68675" name="Rectangle 3">
              <a:extLst>
                <a:ext uri="{FF2B5EF4-FFF2-40B4-BE49-F238E27FC236}">
                  <a16:creationId xmlns:a16="http://schemas.microsoft.com/office/drawing/2014/main" id="{05ECCBC3-EAE4-BCBC-F1C6-D9E2268D3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6" name="Rectangle 4">
              <a:extLst>
                <a:ext uri="{FF2B5EF4-FFF2-40B4-BE49-F238E27FC236}">
                  <a16:creationId xmlns:a16="http://schemas.microsoft.com/office/drawing/2014/main" id="{EA307112-02EF-B027-97DF-FBA6F956E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7" name="Freeform 5">
              <a:extLst>
                <a:ext uri="{FF2B5EF4-FFF2-40B4-BE49-F238E27FC236}">
                  <a16:creationId xmlns:a16="http://schemas.microsoft.com/office/drawing/2014/main" id="{FB151A5C-B724-B9A6-6E27-24312CED2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8" name="Freeform 6">
              <a:extLst>
                <a:ext uri="{FF2B5EF4-FFF2-40B4-BE49-F238E27FC236}">
                  <a16:creationId xmlns:a16="http://schemas.microsoft.com/office/drawing/2014/main" id="{9E7DF487-470A-52B6-0700-0E24B504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9" name="Freeform 7">
              <a:extLst>
                <a:ext uri="{FF2B5EF4-FFF2-40B4-BE49-F238E27FC236}">
                  <a16:creationId xmlns:a16="http://schemas.microsoft.com/office/drawing/2014/main" id="{FE64C7BA-479D-8B29-0C63-6837AD66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0" name="Freeform 8">
              <a:extLst>
                <a:ext uri="{FF2B5EF4-FFF2-40B4-BE49-F238E27FC236}">
                  <a16:creationId xmlns:a16="http://schemas.microsoft.com/office/drawing/2014/main" id="{BE5BEE40-2BA8-91B1-F1B5-AF41596E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1" name="Freeform 9">
              <a:extLst>
                <a:ext uri="{FF2B5EF4-FFF2-40B4-BE49-F238E27FC236}">
                  <a16:creationId xmlns:a16="http://schemas.microsoft.com/office/drawing/2014/main" id="{71F0BABF-A053-190E-7682-96D7AB1A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2" name="Freeform 10">
              <a:extLst>
                <a:ext uri="{FF2B5EF4-FFF2-40B4-BE49-F238E27FC236}">
                  <a16:creationId xmlns:a16="http://schemas.microsoft.com/office/drawing/2014/main" id="{1356370F-5671-9272-1F67-4C75A269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3" name="Freeform 11">
              <a:extLst>
                <a:ext uri="{FF2B5EF4-FFF2-40B4-BE49-F238E27FC236}">
                  <a16:creationId xmlns:a16="http://schemas.microsoft.com/office/drawing/2014/main" id="{8AD226DE-FBE6-1246-02DF-CFEAF3858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4" name="Freeform 12">
              <a:extLst>
                <a:ext uri="{FF2B5EF4-FFF2-40B4-BE49-F238E27FC236}">
                  <a16:creationId xmlns:a16="http://schemas.microsoft.com/office/drawing/2014/main" id="{6C4360EF-353D-93AD-7805-6204D86F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68715" name="Picture 43">
            <a:extLst>
              <a:ext uri="{FF2B5EF4-FFF2-40B4-BE49-F238E27FC236}">
                <a16:creationId xmlns:a16="http://schemas.microsoft.com/office/drawing/2014/main" id="{4B66F9A0-BADA-EA7F-BA90-59048C85D7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8716" name="Picture 44">
            <a:extLst>
              <a:ext uri="{FF2B5EF4-FFF2-40B4-BE49-F238E27FC236}">
                <a16:creationId xmlns:a16="http://schemas.microsoft.com/office/drawing/2014/main" id="{5D878EA1-1A74-A85D-26F0-66D7D1B932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8717" name="AutoShape 4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C5F4ACFE-388A-0A2A-8842-A89A3BA68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18" name="AutoShape 4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5D6FF4AE-8A85-4455-51A7-30034EB16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19" name="AutoShape 4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63C2C07-0642-9840-F8EF-B27CA45B4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0" name="AutoShape 4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E2DAC1F-8B9B-95F0-B444-74158ECD3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1" name="AutoShape 4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CC75C85-F76D-CDB7-21CF-894D43118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2" name="AutoShape 5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6AB915E3-00C2-5CB3-197B-6037030EE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3" name="AutoShape 5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2594A4F-ECA9-EA8B-BA61-6AEC4ACCD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4" name="AutoShape 5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5161DFAA-E24E-3233-6C48-D45449809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8725" name="Rectangle 53">
            <a:extLst>
              <a:ext uri="{FF2B5EF4-FFF2-40B4-BE49-F238E27FC236}">
                <a16:creationId xmlns:a16="http://schemas.microsoft.com/office/drawing/2014/main" id="{DDEF2FE1-F6B2-DC54-06F3-2CD397EFF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17625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El Sistema Circulatorio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68726" name="Text Box 54">
            <a:extLst>
              <a:ext uri="{FF2B5EF4-FFF2-40B4-BE49-F238E27FC236}">
                <a16:creationId xmlns:a16="http://schemas.microsoft.com/office/drawing/2014/main" id="{143B706F-C830-7EDE-AF3C-D8E76DD0F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 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Fisiología/Hemodinámica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name="WindowsMediaPlayer1" r:id="rId1" imgW="3581280" imgH="4114800"/>
        </mc:Choice>
        <mc:Fallback>
          <p:control name="WindowsMediaPlayer1" r:id="rId1" imgW="3581280" imgH="4114800">
            <p:pic>
              <p:nvPicPr>
                <p:cNvPr id="668704" name="WindowsMediaPlayer1">
                  <a:extLst>
                    <a:ext uri="{FF2B5EF4-FFF2-40B4-BE49-F238E27FC236}">
                      <a16:creationId xmlns:a16="http://schemas.microsoft.com/office/drawing/2014/main" id="{7BE55F02-DC81-51EA-E01E-995FBF93B567}"/>
                    </a:ext>
                  </a:extLst>
                </p:cNvPr>
                <p:cNvPicPr preferRelativeResize="0">
                  <a:picLocks noChangeArrowheads="1" noChangeShapeType="1"/>
                </p:cNvPicPr>
                <p:nvPr/>
              </p:nvPicPr>
              <p:blipFill>
                <a:blip r:embed="rId5"/>
                <a:srcRect/>
                <a:stretch>
                  <a:fillRect/>
                </a:stretch>
              </p:blipFill>
              <p:spPr bwMode="auto">
                <a:xfrm>
                  <a:off x="2667000" y="1981200"/>
                  <a:ext cx="3581400" cy="41148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76" name="Rectangle 28">
            <a:extLst>
              <a:ext uri="{FF2B5EF4-FFF2-40B4-BE49-F238E27FC236}">
                <a16:creationId xmlns:a16="http://schemas.microsoft.com/office/drawing/2014/main" id="{3DECFC91-6A7D-30E9-A2F0-13FB5876C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3726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3264" name="Picture 16">
            <a:extLst>
              <a:ext uri="{FF2B5EF4-FFF2-40B4-BE49-F238E27FC236}">
                <a16:creationId xmlns:a16="http://schemas.microsoft.com/office/drawing/2014/main" id="{AEBAF4DA-A2B2-CCAE-AED5-59598EC92A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663" y="6096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3265" name="Picture 17">
            <a:extLst>
              <a:ext uri="{FF2B5EF4-FFF2-40B4-BE49-F238E27FC236}">
                <a16:creationId xmlns:a16="http://schemas.microsoft.com/office/drawing/2014/main" id="{0E1742EE-E82C-EC79-F12E-8EDCCF6851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6263" y="6110288"/>
            <a:ext cx="414337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3266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EFC8328-E55E-998C-286D-286CC4DAB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67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B3DE423-EEE0-7460-AED8-2A4EAA0B4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68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17B6808-1E93-2D79-838D-61A6DEBEC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69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623B56C-5CC2-EC03-8096-63E1CC71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0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E9CD141-5CDB-F9BF-004A-D83638141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1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305A876-893E-69BC-3908-3955BE1DB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2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150701D0-8F0E-A0E9-366D-62B3A82EF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3273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1EAE51B-8D6E-A491-D4F6-F67AC65FC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3275" name="Picture 27">
            <a:extLst>
              <a:ext uri="{FF2B5EF4-FFF2-40B4-BE49-F238E27FC236}">
                <a16:creationId xmlns:a16="http://schemas.microsoft.com/office/drawing/2014/main" id="{7EDCCF07-BA96-3C3E-3975-C5CA4C4EB7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0"/>
            <a:ext cx="51435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50" name="Rectangle 26">
            <a:extLst>
              <a:ext uri="{FF2B5EF4-FFF2-40B4-BE49-F238E27FC236}">
                <a16:creationId xmlns:a16="http://schemas.microsoft.com/office/drawing/2014/main" id="{C81CC161-CA71-41AD-93B3-C7C67B159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rgbClr val="800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2075" tIns="46038" rIns="92075" bIns="46038" anchor="ctr">
            <a:spAutoFit/>
          </a:bodyPr>
          <a:lstStyle/>
          <a:p>
            <a:endParaRPr lang="en-US"/>
          </a:p>
        </p:txBody>
      </p:sp>
      <p:sp>
        <p:nvSpPr>
          <p:cNvPr id="692261" name="Text Box 37">
            <a:extLst>
              <a:ext uri="{FF2B5EF4-FFF2-40B4-BE49-F238E27FC236}">
                <a16:creationId xmlns:a16="http://schemas.microsoft.com/office/drawing/2014/main" id="{52A0626B-91CC-D618-E027-D222F473C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1828800"/>
            <a:ext cx="74676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kumimoji="0" lang="es-PR" altLang="en-US" sz="4000"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Estas seguro que deseas salir</a:t>
            </a:r>
          </a:p>
          <a:p>
            <a:pPr algn="ctr"/>
            <a:r>
              <a:rPr kumimoji="0" lang="es-PR" altLang="en-US" sz="4000"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de esta presentación </a:t>
            </a:r>
          </a:p>
        </p:txBody>
      </p:sp>
      <p:sp>
        <p:nvSpPr>
          <p:cNvPr id="692262" name="AutoShape 38">
            <a:hlinkClick r:id="" action="ppaction://hlinkshowjump?jump=endshow" highlightClick="1"/>
            <a:extLst>
              <a:ext uri="{FF2B5EF4-FFF2-40B4-BE49-F238E27FC236}">
                <a16:creationId xmlns:a16="http://schemas.microsoft.com/office/drawing/2014/main" id="{4E0024FA-B51D-FD10-68A4-209991A8C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3810000"/>
            <a:ext cx="1042988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kumimoji="0" lang="es-PR" altLang="en-US" sz="480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Sí</a:t>
            </a:r>
          </a:p>
        </p:txBody>
      </p:sp>
      <p:sp>
        <p:nvSpPr>
          <p:cNvPr id="692263" name="AutoShape 3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566D043-5D9F-59FB-C112-94570F817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8238" y="3810000"/>
            <a:ext cx="1042987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kumimoji="0" lang="es-PR" altLang="en-US" sz="400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No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Rectangle 2">
            <a:extLst>
              <a:ext uri="{FF2B5EF4-FFF2-40B4-BE49-F238E27FC236}">
                <a16:creationId xmlns:a16="http://schemas.microsoft.com/office/drawing/2014/main" id="{FCB239BE-5252-62B6-DF70-546B21EDC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40004" name="Picture 4">
            <a:extLst>
              <a:ext uri="{FF2B5EF4-FFF2-40B4-BE49-F238E27FC236}">
                <a16:creationId xmlns:a16="http://schemas.microsoft.com/office/drawing/2014/main" id="{B0064A7B-3FF1-2EE3-680A-AFBEA29C5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3700" y="152400"/>
            <a:ext cx="6078538" cy="6477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0016" name="Picture 16">
            <a:extLst>
              <a:ext uri="{FF2B5EF4-FFF2-40B4-BE49-F238E27FC236}">
                <a16:creationId xmlns:a16="http://schemas.microsoft.com/office/drawing/2014/main" id="{6A1D9190-A0FA-A250-D9F8-EBFE22E5EA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0017" name="Picture 17">
            <a:extLst>
              <a:ext uri="{FF2B5EF4-FFF2-40B4-BE49-F238E27FC236}">
                <a16:creationId xmlns:a16="http://schemas.microsoft.com/office/drawing/2014/main" id="{0EC04B0B-FD98-9F58-1974-26E081E145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0018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A10EE4F-EB4B-2CAC-848B-D509335D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19" name="AutoShape 1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26E420A6-8313-6CB7-71BD-9539BC2D1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20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04EDADF-D226-5FFF-AE44-9884A5240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21" name="AutoShape 2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0C334C0A-F252-487A-684D-E76DB0AAF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22" name="AutoShape 2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DF26FF6-AF66-3808-4123-BCE4FA257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23" name="AutoShape 2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85BB23D-CBA5-9610-B26E-87E7FF0A1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24" name="AutoShape 2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BD93194-A0F2-A253-D2A2-788DDB9A7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0025" name="AutoShape 2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85F7C6E-FA02-8BEA-AFE5-1C234D442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82" name="Group 2">
            <a:extLst>
              <a:ext uri="{FF2B5EF4-FFF2-40B4-BE49-F238E27FC236}">
                <a16:creationId xmlns:a16="http://schemas.microsoft.com/office/drawing/2014/main" id="{FEC7B7FB-6FB9-E079-CC83-54FC5FBE37B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558083" name="Rectangle 3">
              <a:extLst>
                <a:ext uri="{FF2B5EF4-FFF2-40B4-BE49-F238E27FC236}">
                  <a16:creationId xmlns:a16="http://schemas.microsoft.com/office/drawing/2014/main" id="{A5CB5B38-A178-D107-E411-244561BE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4" name="Rectangle 4">
              <a:extLst>
                <a:ext uri="{FF2B5EF4-FFF2-40B4-BE49-F238E27FC236}">
                  <a16:creationId xmlns:a16="http://schemas.microsoft.com/office/drawing/2014/main" id="{E7A6C14A-4EB7-0E86-8B21-63D574C90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5" name="Freeform 5">
              <a:extLst>
                <a:ext uri="{FF2B5EF4-FFF2-40B4-BE49-F238E27FC236}">
                  <a16:creationId xmlns:a16="http://schemas.microsoft.com/office/drawing/2014/main" id="{75BD8D9A-E7E9-FE28-B18B-10ED86C8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6" name="Freeform 6">
              <a:extLst>
                <a:ext uri="{FF2B5EF4-FFF2-40B4-BE49-F238E27FC236}">
                  <a16:creationId xmlns:a16="http://schemas.microsoft.com/office/drawing/2014/main" id="{104404EC-1737-5EE4-A60C-22474B6D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7" name="Freeform 7">
              <a:extLst>
                <a:ext uri="{FF2B5EF4-FFF2-40B4-BE49-F238E27FC236}">
                  <a16:creationId xmlns:a16="http://schemas.microsoft.com/office/drawing/2014/main" id="{E789D8D0-40CB-1D8A-DDCF-1DC2EF29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8" name="Freeform 8">
              <a:extLst>
                <a:ext uri="{FF2B5EF4-FFF2-40B4-BE49-F238E27FC236}">
                  <a16:creationId xmlns:a16="http://schemas.microsoft.com/office/drawing/2014/main" id="{AA4F16E0-E2D9-2180-355D-FB2D01CF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9" name="Freeform 9">
              <a:extLst>
                <a:ext uri="{FF2B5EF4-FFF2-40B4-BE49-F238E27FC236}">
                  <a16:creationId xmlns:a16="http://schemas.microsoft.com/office/drawing/2014/main" id="{B1CC9EEA-C62D-4ED3-2255-DA62B1B73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90" name="Freeform 10">
              <a:extLst>
                <a:ext uri="{FF2B5EF4-FFF2-40B4-BE49-F238E27FC236}">
                  <a16:creationId xmlns:a16="http://schemas.microsoft.com/office/drawing/2014/main" id="{63AC1000-C941-FBCF-EAB7-CE15F3992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91" name="Freeform 11">
              <a:extLst>
                <a:ext uri="{FF2B5EF4-FFF2-40B4-BE49-F238E27FC236}">
                  <a16:creationId xmlns:a16="http://schemas.microsoft.com/office/drawing/2014/main" id="{888BD60A-E6FF-16C0-2311-759313F2E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92" name="Freeform 12">
              <a:extLst>
                <a:ext uri="{FF2B5EF4-FFF2-40B4-BE49-F238E27FC236}">
                  <a16:creationId xmlns:a16="http://schemas.microsoft.com/office/drawing/2014/main" id="{3E3AD86C-893D-B93D-6EEF-5FF353BF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8093" name="Rectangle 13">
            <a:extLst>
              <a:ext uri="{FF2B5EF4-FFF2-40B4-BE49-F238E27FC236}">
                <a16:creationId xmlns:a16="http://schemas.microsoft.com/office/drawing/2014/main" id="{1B8CC150-8E09-E291-F8C9-EC9B29E86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558094" name="Text Box 14">
            <a:extLst>
              <a:ext uri="{FF2B5EF4-FFF2-40B4-BE49-F238E27FC236}">
                <a16:creationId xmlns:a16="http://schemas.microsoft.com/office/drawing/2014/main" id="{BE4A6D0A-0097-8124-6538-BA5BB7AC6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SISTEMA CARDIOVASCULAR: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 Sangre</a:t>
            </a:r>
            <a:endParaRPr kumimoji="0" lang="es-PR" altLang="en-US" sz="250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558095" name="Rectangle 15">
            <a:extLst>
              <a:ext uri="{FF2B5EF4-FFF2-40B4-BE49-F238E27FC236}">
                <a16:creationId xmlns:a16="http://schemas.microsoft.com/office/drawing/2014/main" id="{151B6CF2-E318-B364-497A-6F0C4093B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28800"/>
            <a:ext cx="83058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3500">
                <a:solidFill>
                  <a:schemeClr val="tx1"/>
                </a:solidFill>
              </a:rPr>
              <a:t>El líquido que circula a través del corazón, arterias, venas y capilares, transportando nutrientes, hormonas, calor y oxígeno hacia los tejidos corporales y alejando las materias de desecho y bióxido de carbono (producto del metabolismo celular) hacia órganos que eliminan dichas escorias (hígado, riñones, pulmones y otros)</a:t>
            </a:r>
          </a:p>
        </p:txBody>
      </p:sp>
      <p:pic>
        <p:nvPicPr>
          <p:cNvPr id="558106" name="Picture 26">
            <a:extLst>
              <a:ext uri="{FF2B5EF4-FFF2-40B4-BE49-F238E27FC236}">
                <a16:creationId xmlns:a16="http://schemas.microsoft.com/office/drawing/2014/main" id="{BCFE18D9-2D1B-F398-926B-70436505E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8107" name="Picture 27">
            <a:extLst>
              <a:ext uri="{FF2B5EF4-FFF2-40B4-BE49-F238E27FC236}">
                <a16:creationId xmlns:a16="http://schemas.microsoft.com/office/drawing/2014/main" id="{A384E45D-D1E4-3045-7050-BF39B373A2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8108" name="AutoShape 2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650C44B-917F-6443-B259-4FFAA63EF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09" name="AutoShape 2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B57C640-1D41-11E6-2A07-DF7627972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10" name="AutoShape 3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5F120B1D-F6C5-66A2-136A-6D4A8AF4A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11" name="AutoShape 3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0B7BD84-3DC8-9EAC-38C9-CA06F0F46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12" name="AutoShape 3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7A3F7CE-1335-7984-55DC-6F5D0542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13" name="AutoShape 3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C0BC5CA4-032E-827C-BB92-45BA31CD6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14" name="AutoShape 3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D23559F8-D20C-0D39-6383-2F707B4F1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8115" name="AutoShape 3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FB9808D3-EB74-39EA-BB01-831513A22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074" name="Group 2">
            <a:extLst>
              <a:ext uri="{FF2B5EF4-FFF2-40B4-BE49-F238E27FC236}">
                <a16:creationId xmlns:a16="http://schemas.microsoft.com/office/drawing/2014/main" id="{BBEF4EBD-E827-E995-6EAB-91EE37E7E030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1676400"/>
            <a:ext cx="8610600" cy="4800600"/>
            <a:chOff x="1056" y="1248"/>
            <a:chExt cx="4560" cy="2880"/>
          </a:xfrm>
        </p:grpSpPr>
        <p:sp>
          <p:nvSpPr>
            <p:cNvPr id="643075" name="Rectangle 3">
              <a:extLst>
                <a:ext uri="{FF2B5EF4-FFF2-40B4-BE49-F238E27FC236}">
                  <a16:creationId xmlns:a16="http://schemas.microsoft.com/office/drawing/2014/main" id="{602891ED-1971-C479-94D6-FFF3CE0E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6A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800000"/>
              </a:solidFill>
              <a:miter lim="800000"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6" name="Rectangle 4">
              <a:extLst>
                <a:ext uri="{FF2B5EF4-FFF2-40B4-BE49-F238E27FC236}">
                  <a16:creationId xmlns:a16="http://schemas.microsoft.com/office/drawing/2014/main" id="{67005158-28BF-F5BA-C18C-DC2FB8A31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291"/>
              <a:ext cx="4474" cy="2794"/>
            </a:xfrm>
            <a:prstGeom prst="rect">
              <a:avLst/>
            </a:prstGeom>
            <a:noFill/>
            <a:ln w="0">
              <a:solidFill>
                <a:srgbClr val="006600"/>
              </a:solidFill>
              <a:miter lim="800000"/>
              <a:headEnd/>
              <a:tailEnd/>
            </a:ln>
            <a:effectLst>
              <a:prstShdw prst="shdw17" dist="17961" dir="2700000">
                <a:srgbClr val="0066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7" name="Freeform 5">
              <a:extLst>
                <a:ext uri="{FF2B5EF4-FFF2-40B4-BE49-F238E27FC236}">
                  <a16:creationId xmlns:a16="http://schemas.microsoft.com/office/drawing/2014/main" id="{2EFD9604-1B7F-3174-F11F-0AE6DED81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8" name="Freeform 6">
              <a:extLst>
                <a:ext uri="{FF2B5EF4-FFF2-40B4-BE49-F238E27FC236}">
                  <a16:creationId xmlns:a16="http://schemas.microsoft.com/office/drawing/2014/main" id="{7319E2D2-0516-1DA9-0428-6987261D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3" cy="2880"/>
            </a:xfrm>
            <a:custGeom>
              <a:avLst/>
              <a:gdLst>
                <a:gd name="T0" fmla="*/ 0 w 169"/>
                <a:gd name="T1" fmla="*/ 0 h 11297"/>
                <a:gd name="T2" fmla="*/ 169 w 169"/>
                <a:gd name="T3" fmla="*/ 170 h 11297"/>
                <a:gd name="T4" fmla="*/ 169 w 169"/>
                <a:gd name="T5" fmla="*/ 11127 h 11297"/>
                <a:gd name="T6" fmla="*/ 0 w 169"/>
                <a:gd name="T7" fmla="*/ 11297 h 11297"/>
                <a:gd name="T8" fmla="*/ 0 w 169"/>
                <a:gd name="T9" fmla="*/ 0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0" y="0"/>
                  </a:moveTo>
                  <a:lnTo>
                    <a:pt x="169" y="170"/>
                  </a:lnTo>
                  <a:lnTo>
                    <a:pt x="169" y="11127"/>
                  </a:lnTo>
                  <a:lnTo>
                    <a:pt x="0" y="1129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9" name="Freeform 7">
              <a:extLst>
                <a:ext uri="{FF2B5EF4-FFF2-40B4-BE49-F238E27FC236}">
                  <a16:creationId xmlns:a16="http://schemas.microsoft.com/office/drawing/2014/main" id="{01109099-2E05-2E1A-4E10-DBBC78886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5E0000"/>
              </a:solidFill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0" name="Freeform 8">
              <a:extLst>
                <a:ext uri="{FF2B5EF4-FFF2-40B4-BE49-F238E27FC236}">
                  <a16:creationId xmlns:a16="http://schemas.microsoft.com/office/drawing/2014/main" id="{B26FF768-E06E-B41E-42A9-D66B2293B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8"/>
              <a:ext cx="4560" cy="43"/>
            </a:xfrm>
            <a:custGeom>
              <a:avLst/>
              <a:gdLst>
                <a:gd name="T0" fmla="*/ 0 w 17995"/>
                <a:gd name="T1" fmla="*/ 0 h 170"/>
                <a:gd name="T2" fmla="*/ 169 w 17995"/>
                <a:gd name="T3" fmla="*/ 170 h 170"/>
                <a:gd name="T4" fmla="*/ 17826 w 17995"/>
                <a:gd name="T5" fmla="*/ 170 h 170"/>
                <a:gd name="T6" fmla="*/ 17995 w 17995"/>
                <a:gd name="T7" fmla="*/ 0 h 170"/>
                <a:gd name="T8" fmla="*/ 0 w 1799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0" y="0"/>
                  </a:moveTo>
                  <a:lnTo>
                    <a:pt x="169" y="170"/>
                  </a:lnTo>
                  <a:lnTo>
                    <a:pt x="17826" y="170"/>
                  </a:lnTo>
                  <a:lnTo>
                    <a:pt x="17995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1" name="Freeform 9">
              <a:extLst>
                <a:ext uri="{FF2B5EF4-FFF2-40B4-BE49-F238E27FC236}">
                  <a16:creationId xmlns:a16="http://schemas.microsoft.com/office/drawing/2014/main" id="{ABB6CF2B-0707-21DC-1C5B-6F7B6F03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>
              <a:prstShdw prst="shdw17" dist="17961" dir="2700000">
                <a:srgbClr val="CC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2" name="Freeform 10">
              <a:extLst>
                <a:ext uri="{FF2B5EF4-FFF2-40B4-BE49-F238E27FC236}">
                  <a16:creationId xmlns:a16="http://schemas.microsoft.com/office/drawing/2014/main" id="{BC689457-112E-A358-01D0-DBCD7D96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248"/>
              <a:ext cx="43" cy="2880"/>
            </a:xfrm>
            <a:custGeom>
              <a:avLst/>
              <a:gdLst>
                <a:gd name="T0" fmla="*/ 169 w 169"/>
                <a:gd name="T1" fmla="*/ 11297 h 11297"/>
                <a:gd name="T2" fmla="*/ 0 w 169"/>
                <a:gd name="T3" fmla="*/ 11127 h 11297"/>
                <a:gd name="T4" fmla="*/ 0 w 169"/>
                <a:gd name="T5" fmla="*/ 170 h 11297"/>
                <a:gd name="T6" fmla="*/ 169 w 169"/>
                <a:gd name="T7" fmla="*/ 0 h 11297"/>
                <a:gd name="T8" fmla="*/ 169 w 169"/>
                <a:gd name="T9" fmla="*/ 11297 h 1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297">
                  <a:moveTo>
                    <a:pt x="169" y="11297"/>
                  </a:moveTo>
                  <a:lnTo>
                    <a:pt x="0" y="11127"/>
                  </a:lnTo>
                  <a:lnTo>
                    <a:pt x="0" y="170"/>
                  </a:lnTo>
                  <a:lnTo>
                    <a:pt x="169" y="0"/>
                  </a:lnTo>
                  <a:lnTo>
                    <a:pt x="169" y="11297"/>
                  </a:lnTo>
                </a:path>
              </a:pathLst>
            </a:custGeom>
            <a:noFill/>
            <a:ln w="0">
              <a:solidFill>
                <a:srgbClr val="80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80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3" name="Freeform 11">
              <a:extLst>
                <a:ext uri="{FF2B5EF4-FFF2-40B4-BE49-F238E27FC236}">
                  <a16:creationId xmlns:a16="http://schemas.microsoft.com/office/drawing/2014/main" id="{81DAAE2E-5146-8283-0539-3C36A1DF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FF0000">
                  <a:gamma/>
                  <a:shade val="60000"/>
                  <a:invGamma/>
                </a:srgbClr>
              </a:prst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4" name="Freeform 12">
              <a:extLst>
                <a:ext uri="{FF2B5EF4-FFF2-40B4-BE49-F238E27FC236}">
                  <a16:creationId xmlns:a16="http://schemas.microsoft.com/office/drawing/2014/main" id="{7AA92FA9-2D7E-3C84-24B4-45E277579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85"/>
              <a:ext cx="4560" cy="43"/>
            </a:xfrm>
            <a:custGeom>
              <a:avLst/>
              <a:gdLst>
                <a:gd name="T0" fmla="*/ 17995 w 17995"/>
                <a:gd name="T1" fmla="*/ 170 h 170"/>
                <a:gd name="T2" fmla="*/ 0 w 17995"/>
                <a:gd name="T3" fmla="*/ 170 h 170"/>
                <a:gd name="T4" fmla="*/ 169 w 17995"/>
                <a:gd name="T5" fmla="*/ 0 h 170"/>
                <a:gd name="T6" fmla="*/ 17826 w 17995"/>
                <a:gd name="T7" fmla="*/ 0 h 170"/>
                <a:gd name="T8" fmla="*/ 17995 w 17995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95" h="170">
                  <a:moveTo>
                    <a:pt x="17995" y="170"/>
                  </a:moveTo>
                  <a:lnTo>
                    <a:pt x="0" y="170"/>
                  </a:lnTo>
                  <a:lnTo>
                    <a:pt x="169" y="0"/>
                  </a:lnTo>
                  <a:lnTo>
                    <a:pt x="17826" y="0"/>
                  </a:lnTo>
                  <a:lnTo>
                    <a:pt x="17995" y="170"/>
                  </a:lnTo>
                </a:path>
              </a:pathLst>
            </a:custGeom>
            <a:noFill/>
            <a:ln w="0">
              <a:solidFill>
                <a:srgbClr val="5E0000"/>
              </a:solidFill>
              <a:prstDash val="solid"/>
              <a:round/>
              <a:headEnd/>
              <a:tailEnd/>
            </a:ln>
            <a:effectLst>
              <a:prstShdw prst="shdw17" dist="17961" dir="2700000">
                <a:srgbClr val="5E00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3085" name="Rectangle 13">
            <a:extLst>
              <a:ext uri="{FF2B5EF4-FFF2-40B4-BE49-F238E27FC236}">
                <a16:creationId xmlns:a16="http://schemas.microsoft.com/office/drawing/2014/main" id="{99509B14-843B-F515-87A7-44642900E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95400"/>
            <a:ext cx="73914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r>
              <a:rPr lang="es-PR" altLang="en-US" sz="2400">
                <a:solidFill>
                  <a:srgbClr val="FFFF00"/>
                </a:solidFill>
                <a:latin typeface="Arial" panose="020B0604020202020204" pitchFamily="34" charset="0"/>
              </a:rPr>
              <a:t>Concepto</a:t>
            </a:r>
            <a:endParaRPr lang="es-PR" altLang="en-US" sz="3600" b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643086" name="Text Box 14">
            <a:extLst>
              <a:ext uri="{FF2B5EF4-FFF2-40B4-BE49-F238E27FC236}">
                <a16:creationId xmlns:a16="http://schemas.microsoft.com/office/drawing/2014/main" id="{AA124F52-6C33-5B64-F986-FB6105431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81000"/>
            <a:ext cx="79248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kumimoji="0" lang="es-PR" altLang="en-US" sz="2500" b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EL SISTELA CARDIOVASCULAR:</a:t>
            </a:r>
          </a:p>
          <a:p>
            <a:pPr>
              <a:lnSpc>
                <a:spcPct val="90000"/>
              </a:lnSpc>
            </a:pPr>
            <a:r>
              <a:rPr kumimoji="0"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 Sangre: </a:t>
            </a:r>
            <a:r>
              <a:rPr kumimoji="0"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El Plasma</a:t>
            </a:r>
            <a:endParaRPr kumimoji="0" lang="es-PR" altLang="en-US" sz="2500" i="1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43087" name="Rectangle 15">
            <a:extLst>
              <a:ext uri="{FF2B5EF4-FFF2-40B4-BE49-F238E27FC236}">
                <a16:creationId xmlns:a16="http://schemas.microsoft.com/office/drawing/2014/main" id="{408BDE9A-CBB2-DE8B-622C-F1F982615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28800"/>
            <a:ext cx="83058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6800">
                <a:solidFill>
                  <a:schemeClr val="tx1"/>
                </a:solidFill>
              </a:rPr>
              <a:t>La parte líquida de la sangre, la cual transporta los </a:t>
            </a:r>
            <a:br>
              <a:rPr lang="es-PR" altLang="en-US" sz="6800">
                <a:solidFill>
                  <a:schemeClr val="tx1"/>
                </a:solidFill>
              </a:rPr>
            </a:br>
            <a:r>
              <a:rPr lang="es-PR" altLang="en-US" sz="6800">
                <a:solidFill>
                  <a:schemeClr val="tx1"/>
                </a:solidFill>
              </a:rPr>
              <a:t>sólidos y nutrientes</a:t>
            </a:r>
          </a:p>
        </p:txBody>
      </p:sp>
      <p:pic>
        <p:nvPicPr>
          <p:cNvPr id="643098" name="Picture 26">
            <a:extLst>
              <a:ext uri="{FF2B5EF4-FFF2-40B4-BE49-F238E27FC236}">
                <a16:creationId xmlns:a16="http://schemas.microsoft.com/office/drawing/2014/main" id="{3DB35F8C-E05A-283D-2D38-A44828A4EC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6477000"/>
            <a:ext cx="457200" cy="307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3099" name="Picture 27">
            <a:extLst>
              <a:ext uri="{FF2B5EF4-FFF2-40B4-BE49-F238E27FC236}">
                <a16:creationId xmlns:a16="http://schemas.microsoft.com/office/drawing/2014/main" id="{4CF2D245-B6BD-BAA2-063A-9927976D2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6491288"/>
            <a:ext cx="414338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3100" name="AutoShape 2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CC4461F-6FA4-AB12-2727-7440D1A5B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6375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1" name="AutoShape 29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E2723FD-6909-E6A7-72D7-944F3237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6375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2" name="AutoShape 3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67984E5-6C28-F949-76C2-E790CBFA8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6375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3" name="AutoShape 31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9D1ED71-C498-291A-416B-1751613EB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6375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4" name="AutoShape 32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732E912-3586-DC5F-3EB5-735444F07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6375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5" name="AutoShape 33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83ADBF00-72C1-CAEE-FBBE-A6DFB4DAA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6" name="AutoShape 34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64F04BB-6876-2B25-4D5B-1FB78B5D6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800" y="6556375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3107" name="AutoShape 35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25451EE-0A8F-6260-5385-C07C33383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6375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Prjovr_o">
  <a:themeElements>
    <a:clrScheme name="Prjovr_o 4">
      <a:dk1>
        <a:srgbClr val="000000"/>
      </a:dk1>
      <a:lt1>
        <a:srgbClr val="FFFFFF"/>
      </a:lt1>
      <a:dk2>
        <a:srgbClr val="CC0000"/>
      </a:dk2>
      <a:lt2>
        <a:srgbClr val="CBCBCB"/>
      </a:lt2>
      <a:accent1>
        <a:srgbClr val="EF3325"/>
      </a:accent1>
      <a:accent2>
        <a:srgbClr val="FFCC00"/>
      </a:accent2>
      <a:accent3>
        <a:srgbClr val="E2AAAA"/>
      </a:accent3>
      <a:accent4>
        <a:srgbClr val="DADADA"/>
      </a:accent4>
      <a:accent5>
        <a:srgbClr val="F6ADAC"/>
      </a:accent5>
      <a:accent6>
        <a:srgbClr val="E7B900"/>
      </a:accent6>
      <a:hlink>
        <a:srgbClr val="FF3300"/>
      </a:hlink>
      <a:folHlink>
        <a:srgbClr val="9966FF"/>
      </a:folHlink>
    </a:clrScheme>
    <a:fontScheme name="Prjovr_o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none" lIns="92075" tIns="46038" rIns="92075" bIns="46038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en-US" sz="2400" b="1" i="0" u="none" strike="noStrike" cap="none" normalizeH="0" baseline="0" smtClean="0">
            <a:ln>
              <a:noFill/>
            </a:ln>
            <a:solidFill>
              <a:srgbClr val="FFFF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none" lIns="92075" tIns="46038" rIns="92075" bIns="46038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en-US" sz="2400" b="1" i="0" u="none" strike="noStrike" cap="none" normalizeH="0" baseline="0" smtClean="0">
            <a:ln>
              <a:noFill/>
            </a:ln>
            <a:solidFill>
              <a:srgbClr val="FFFF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Prjovr_o 1">
        <a:dk1>
          <a:srgbClr val="000000"/>
        </a:dk1>
        <a:lt1>
          <a:srgbClr val="FFFFFF"/>
        </a:lt1>
        <a:dk2>
          <a:srgbClr val="0066CC"/>
        </a:dk2>
        <a:lt2>
          <a:srgbClr val="CBCBCB"/>
        </a:lt2>
        <a:accent1>
          <a:srgbClr val="00CCFF"/>
        </a:accent1>
        <a:accent2>
          <a:srgbClr val="00FFCC"/>
        </a:accent2>
        <a:accent3>
          <a:srgbClr val="AAB8E2"/>
        </a:accent3>
        <a:accent4>
          <a:srgbClr val="DADADA"/>
        </a:accent4>
        <a:accent5>
          <a:srgbClr val="AAE2FF"/>
        </a:accent5>
        <a:accent6>
          <a:srgbClr val="00E7B9"/>
        </a:accent6>
        <a:hlink>
          <a:srgbClr val="FF3300"/>
        </a:hlink>
        <a:folHlink>
          <a:srgbClr val="FF7C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jovr_o 2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3366FF"/>
        </a:accent1>
        <a:accent2>
          <a:srgbClr val="009900"/>
        </a:accent2>
        <a:accent3>
          <a:srgbClr val="FFFFFF"/>
        </a:accent3>
        <a:accent4>
          <a:srgbClr val="000000"/>
        </a:accent4>
        <a:accent5>
          <a:srgbClr val="ADB8FF"/>
        </a:accent5>
        <a:accent6>
          <a:srgbClr val="008A00"/>
        </a:accent6>
        <a:hlink>
          <a:srgbClr val="FF0033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jovr_o 3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EAEAEA"/>
        </a:accent1>
        <a:accent2>
          <a:srgbClr val="5F5F5F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555555"/>
        </a:accent6>
        <a:hlink>
          <a:srgbClr val="969696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jovr_o 4">
        <a:dk1>
          <a:srgbClr val="000000"/>
        </a:dk1>
        <a:lt1>
          <a:srgbClr val="FFFFFF"/>
        </a:lt1>
        <a:dk2>
          <a:srgbClr val="CC0000"/>
        </a:dk2>
        <a:lt2>
          <a:srgbClr val="CBCBCB"/>
        </a:lt2>
        <a:accent1>
          <a:srgbClr val="EF3325"/>
        </a:accent1>
        <a:accent2>
          <a:srgbClr val="FFCC00"/>
        </a:accent2>
        <a:accent3>
          <a:srgbClr val="E2AAAA"/>
        </a:accent3>
        <a:accent4>
          <a:srgbClr val="DADADA"/>
        </a:accent4>
        <a:accent5>
          <a:srgbClr val="F6ADAC"/>
        </a:accent5>
        <a:accent6>
          <a:srgbClr val="E7B900"/>
        </a:accent6>
        <a:hlink>
          <a:srgbClr val="FF3300"/>
        </a:hlink>
        <a:folHlink>
          <a:srgbClr val="9966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Office\Templates\Presentations\PRJOVR_O.POT</Template>
  <TotalTime>6579</TotalTime>
  <Words>2897</Words>
  <Application>Microsoft Office PowerPoint</Application>
  <PresentationFormat>On-screen Show (4:3)</PresentationFormat>
  <Paragraphs>437</Paragraphs>
  <Slides>69</Slides>
  <Notes>0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69</vt:i4>
      </vt:variant>
    </vt:vector>
  </HeadingPairs>
  <TitlesOfParts>
    <vt:vector size="74" baseType="lpstr">
      <vt:lpstr>Times New Roman</vt:lpstr>
      <vt:lpstr>Arial</vt:lpstr>
      <vt:lpstr>Wingdings</vt:lpstr>
      <vt:lpstr>Arial Black</vt:lpstr>
      <vt:lpstr>Prjovr_o</vt:lpstr>
      <vt:lpstr>HEMORRAGIAS: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Multimedia/WEB &amp; Desktop Publishing Co.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Edgar Lopategui</dc:creator>
  <cp:lastModifiedBy>Edgar Lopategui Corsino</cp:lastModifiedBy>
  <cp:revision>1346</cp:revision>
  <cp:lastPrinted>1998-06-21T09:18:22Z</cp:lastPrinted>
  <dcterms:created xsi:type="dcterms:W3CDTF">1998-06-21T09:00:09Z</dcterms:created>
  <dcterms:modified xsi:type="dcterms:W3CDTF">2024-10-05T03:51:45Z</dcterms:modified>
</cp:coreProperties>
</file>